
<file path=[Content_Types].xml><?xml version="1.0" encoding="utf-8"?>
<Types xmlns="http://schemas.openxmlformats.org/package/2006/content-types">
  <Default Extension="jpeg" ContentType="image/jpeg"/>
  <Default Extension="wdp" ContentType="image/vnd.ms-photo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4"/>
  </p:notesMasterIdLst>
  <p:sldIdLst>
    <p:sldId id="256" r:id="rId3"/>
    <p:sldId id="263" r:id="rId5"/>
    <p:sldId id="295" r:id="rId6"/>
    <p:sldId id="266" r:id="rId7"/>
    <p:sldId id="300" r:id="rId8"/>
    <p:sldId id="265" r:id="rId9"/>
    <p:sldId id="301" r:id="rId10"/>
    <p:sldId id="303" r:id="rId11"/>
    <p:sldId id="304" r:id="rId12"/>
    <p:sldId id="302" r:id="rId13"/>
    <p:sldId id="305" r:id="rId14"/>
    <p:sldId id="306" r:id="rId15"/>
    <p:sldId id="307" r:id="rId16"/>
    <p:sldId id="308" r:id="rId17"/>
    <p:sldId id="309" r:id="rId18"/>
    <p:sldId id="310" r:id="rId19"/>
    <p:sldId id="311" r:id="rId20"/>
    <p:sldId id="312" r:id="rId21"/>
    <p:sldId id="313" r:id="rId22"/>
    <p:sldId id="314" r:id="rId23"/>
    <p:sldId id="315" r:id="rId24"/>
    <p:sldId id="316" r:id="rId25"/>
    <p:sldId id="317" r:id="rId26"/>
    <p:sldId id="318" r:id="rId27"/>
    <p:sldId id="319" r:id="rId28"/>
    <p:sldId id="320" r:id="rId29"/>
    <p:sldId id="321" r:id="rId30"/>
    <p:sldId id="323" r:id="rId31"/>
  </p:sldIdLst>
  <p:sldSz cx="12192000" cy="6858000"/>
  <p:notesSz cx="6858000" cy="9144000"/>
  <p:embeddedFontLst>
    <p:embeddedFont>
      <p:font typeface="微软雅黑" panose="020B0503020204020204" pitchFamily="34" charset="-122"/>
      <p:regular r:id="rId35"/>
    </p:embeddedFont>
    <p:embeddedFont>
      <p:font typeface="等线" panose="02010600030101010101" charset="0"/>
      <p:regular r:id="rId36"/>
      <p:bold r:id="rId37"/>
    </p:embeddedFont>
    <p:embeddedFont>
      <p:font typeface="等线 Light" panose="02010600030101010101" charset="0"/>
      <p:regular r:id="rId38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205"/>
    <a:srgbClr val="E00007"/>
    <a:srgbClr val="D50005"/>
    <a:srgbClr val="E20004"/>
    <a:srgbClr val="DA251D"/>
    <a:srgbClr val="C7000B"/>
    <a:srgbClr val="C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644" autoAdjust="0"/>
    <p:restoredTop sz="94660"/>
  </p:normalViewPr>
  <p:slideViewPr>
    <p:cSldViewPr snapToGrid="0" showGuides="1">
      <p:cViewPr varScale="1">
        <p:scale>
          <a:sx n="64" d="100"/>
          <a:sy n="64" d="100"/>
        </p:scale>
        <p:origin x="666" y="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8" Type="http://schemas.openxmlformats.org/officeDocument/2006/relationships/font" Target="fonts/font4.fntdata"/><Relationship Id="rId37" Type="http://schemas.openxmlformats.org/officeDocument/2006/relationships/font" Target="fonts/font3.fntdata"/><Relationship Id="rId36" Type="http://schemas.openxmlformats.org/officeDocument/2006/relationships/font" Target="fonts/font2.fntdata"/><Relationship Id="rId35" Type="http://schemas.openxmlformats.org/officeDocument/2006/relationships/font" Target="fonts/font1.fntdata"/><Relationship Id="rId34" Type="http://schemas.openxmlformats.org/officeDocument/2006/relationships/tableStyles" Target="tableStyles.xml"/><Relationship Id="rId33" Type="http://schemas.openxmlformats.org/officeDocument/2006/relationships/viewProps" Target="viewProps.xml"/><Relationship Id="rId32" Type="http://schemas.openxmlformats.org/officeDocument/2006/relationships/presProps" Target="presProps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77DDF2-AA83-45A8-8647-33C8165406FD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403868-106D-47C0-9B9D-9CB731264122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403868-106D-47C0-9B9D-9CB73126412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403868-106D-47C0-9B9D-9CB73126412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403868-106D-47C0-9B9D-9CB73126412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F4CB62-83E9-47F2-8B0D-B9154BF4F1C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403868-106D-47C0-9B9D-9CB73126412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F4CB62-83E9-47F2-8B0D-B9154BF4F1C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403868-106D-47C0-9B9D-9CB73126412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F4CB62-83E9-47F2-8B0D-B9154BF4F1C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403868-106D-47C0-9B9D-9CB73126412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F4CB62-83E9-47F2-8B0D-B9154BF4F1C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403868-106D-47C0-9B9D-9CB73126412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F4CB62-83E9-47F2-8B0D-B9154BF4F1C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F4CB62-83E9-47F2-8B0D-B9154BF4F1C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403868-106D-47C0-9B9D-9CB73126412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F4CB62-83E9-47F2-8B0D-B9154BF4F1C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403868-106D-47C0-9B9D-9CB73126412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F4CB62-83E9-47F2-8B0D-B9154BF4F1C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403868-106D-47C0-9B9D-9CB73126412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F4CB62-83E9-47F2-8B0D-B9154BF4F1C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403868-106D-47C0-9B9D-9CB73126412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F4CB62-83E9-47F2-8B0D-B9154BF4F1C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403868-106D-47C0-9B9D-9CB73126412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F4CB62-83E9-47F2-8B0D-B9154BF4F1C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403868-106D-47C0-9B9D-9CB73126412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F4CB62-83E9-47F2-8B0D-B9154BF4F1C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403868-106D-47C0-9B9D-9CB73126412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F4CB62-83E9-47F2-8B0D-B9154BF4F1C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403868-106D-47C0-9B9D-9CB73126412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E0427-F1F8-45F3-8613-219FDF6936F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559D4-A0D0-43E3-B961-EE32C1923E71}" type="slidenum">
              <a:rPr lang="zh-CN" altLang="en-US" smtClean="0"/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279400" y="5615582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不得将觅知网的</a:t>
            </a:r>
            <a:r>
              <a:rPr lang="en-US" altLang="zh-CN" sz="1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模板、</a:t>
            </a:r>
            <a:r>
              <a:rPr lang="en-US" altLang="zh-CN" sz="1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素材，本身用于再出售，或者出租、出借、转让、分销、发布或者作为礼物供他人使用，不得转授权、出卖、转让本协议或者本协议中的权利。</a:t>
            </a:r>
            <a:endParaRPr lang="zh-CN" alt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E0427-F1F8-45F3-8613-219FDF6936F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559D4-A0D0-43E3-B961-EE32C1923E7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E0427-F1F8-45F3-8613-219FDF6936FF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559D4-A0D0-43E3-B961-EE32C1923E7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5" Type="http://schemas.openxmlformats.org/officeDocument/2006/relationships/theme" Target="../theme/theme1.xml"/><Relationship Id="rId4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3E0427-F1F8-45F3-8613-219FDF6936F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A559D4-A0D0-43E3-B961-EE32C1923E71}" type="slidenum">
              <a:rPr lang="zh-CN" altLang="en-US" smtClean="0"/>
            </a:fld>
            <a:endParaRPr lang="zh-CN" altLang="en-US"/>
          </a:p>
        </p:txBody>
      </p:sp>
      <p:sp>
        <p:nvSpPr>
          <p:cNvPr id="8" name="矩形 7"/>
          <p:cNvSpPr/>
          <p:nvPr userDrawn="1"/>
        </p:nvSpPr>
        <p:spPr>
          <a:xfrm>
            <a:off x="127000" y="139699"/>
            <a:ext cx="11912600" cy="6581775"/>
          </a:xfrm>
          <a:prstGeom prst="rect">
            <a:avLst/>
          </a:prstGeom>
          <a:noFill/>
          <a:ln w="76200">
            <a:solidFill>
              <a:srgbClr val="DA251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image" Target="../media/image7.png"/><Relationship Id="rId8" Type="http://schemas.openxmlformats.org/officeDocument/2006/relationships/image" Target="../media/image6.png"/><Relationship Id="rId7" Type="http://schemas.microsoft.com/office/2007/relationships/media" Target="../media/media1.mp3"/><Relationship Id="rId6" Type="http://schemas.openxmlformats.org/officeDocument/2006/relationships/audio" Target="NULL" TargetMode="External"/><Relationship Id="rId5" Type="http://schemas.openxmlformats.org/officeDocument/2006/relationships/image" Target="../media/image5.png"/><Relationship Id="rId4" Type="http://schemas.microsoft.com/office/2007/relationships/hdphoto" Target="../media/hdphoto1.wdp"/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3" Type="http://schemas.openxmlformats.org/officeDocument/2006/relationships/notesSlide" Target="../notesSlides/notesSlide1.xml"/><Relationship Id="rId12" Type="http://schemas.openxmlformats.org/officeDocument/2006/relationships/slideLayout" Target="../slideLayouts/slideLayout3.xml"/><Relationship Id="rId11" Type="http://schemas.openxmlformats.org/officeDocument/2006/relationships/image" Target="../media/image9.png"/><Relationship Id="rId10" Type="http://schemas.openxmlformats.org/officeDocument/2006/relationships/image" Target="../media/image8.png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.xml"/><Relationship Id="rId8" Type="http://schemas.openxmlformats.org/officeDocument/2006/relationships/image" Target="../media/image14.png"/><Relationship Id="rId7" Type="http://schemas.openxmlformats.org/officeDocument/2006/relationships/image" Target="../media/image13.png"/><Relationship Id="rId6" Type="http://schemas.microsoft.com/office/2007/relationships/hdphoto" Target="../media/hdphoto3.wdp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3" Type="http://schemas.openxmlformats.org/officeDocument/2006/relationships/image" Target="../media/image5.png"/><Relationship Id="rId2" Type="http://schemas.microsoft.com/office/2007/relationships/hdphoto" Target="../media/hdphoto2.wdp"/><Relationship Id="rId10" Type="http://schemas.openxmlformats.org/officeDocument/2006/relationships/notesSlide" Target="../notesSlides/notesSlide2.xml"/><Relationship Id="rId1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.xml"/><Relationship Id="rId8" Type="http://schemas.microsoft.com/office/2007/relationships/hdphoto" Target="../media/hdphoto5.wdp"/><Relationship Id="rId7" Type="http://schemas.openxmlformats.org/officeDocument/2006/relationships/image" Target="../media/image17.png"/><Relationship Id="rId6" Type="http://schemas.microsoft.com/office/2007/relationships/hdphoto" Target="../media/hdphoto4.wdp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3" Type="http://schemas.openxmlformats.org/officeDocument/2006/relationships/image" Target="../media/image5.png"/><Relationship Id="rId2" Type="http://schemas.openxmlformats.org/officeDocument/2006/relationships/image" Target="../media/image3.jpeg"/><Relationship Id="rId10" Type="http://schemas.openxmlformats.org/officeDocument/2006/relationships/notesSlide" Target="../notesSlides/notesSlide3.xml"/><Relationship Id="rId1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9" Type="http://schemas.microsoft.com/office/2007/relationships/hdphoto" Target="../media/hdphoto7.wdp"/><Relationship Id="rId8" Type="http://schemas.openxmlformats.org/officeDocument/2006/relationships/image" Target="../media/image22.png"/><Relationship Id="rId7" Type="http://schemas.openxmlformats.org/officeDocument/2006/relationships/image" Target="../media/image21.png"/><Relationship Id="rId6" Type="http://schemas.microsoft.com/office/2007/relationships/hdphoto" Target="../media/hdphoto6.wdp"/><Relationship Id="rId5" Type="http://schemas.openxmlformats.org/officeDocument/2006/relationships/image" Target="../media/image20.png"/><Relationship Id="rId4" Type="http://schemas.openxmlformats.org/officeDocument/2006/relationships/image" Target="../media/image19.png"/><Relationship Id="rId3" Type="http://schemas.microsoft.com/office/2007/relationships/hdphoto" Target="../media/hdphoto4.wdp"/><Relationship Id="rId2" Type="http://schemas.openxmlformats.org/officeDocument/2006/relationships/image" Target="../media/image16.png"/><Relationship Id="rId11" Type="http://schemas.openxmlformats.org/officeDocument/2006/relationships/notesSlide" Target="../notesSlides/notesSlide4.xml"/><Relationship Id="rId10" Type="http://schemas.openxmlformats.org/officeDocument/2006/relationships/slideLayout" Target="../slideLayouts/slideLayout1.xml"/><Relationship Id="rId1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.xml"/><Relationship Id="rId8" Type="http://schemas.microsoft.com/office/2007/relationships/hdphoto" Target="../media/hdphoto5.wdp"/><Relationship Id="rId7" Type="http://schemas.openxmlformats.org/officeDocument/2006/relationships/image" Target="../media/image17.png"/><Relationship Id="rId6" Type="http://schemas.microsoft.com/office/2007/relationships/hdphoto" Target="../media/hdphoto4.wdp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3" Type="http://schemas.openxmlformats.org/officeDocument/2006/relationships/image" Target="../media/image5.png"/><Relationship Id="rId2" Type="http://schemas.openxmlformats.org/officeDocument/2006/relationships/image" Target="../media/image3.jpeg"/><Relationship Id="rId10" Type="http://schemas.openxmlformats.org/officeDocument/2006/relationships/notesSlide" Target="../notesSlides/notesSlide5.xml"/><Relationship Id="rId1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microsoft.com/office/2007/relationships/hdphoto" Target="../media/hdphoto9.wdp"/><Relationship Id="rId7" Type="http://schemas.openxmlformats.org/officeDocument/2006/relationships/image" Target="../media/image24.png"/><Relationship Id="rId6" Type="http://schemas.microsoft.com/office/2007/relationships/hdphoto" Target="../media/hdphoto8.wdp"/><Relationship Id="rId5" Type="http://schemas.openxmlformats.org/officeDocument/2006/relationships/image" Target="../media/image23.png"/><Relationship Id="rId4" Type="http://schemas.openxmlformats.org/officeDocument/2006/relationships/image" Target="../media/image21.png"/><Relationship Id="rId3" Type="http://schemas.microsoft.com/office/2007/relationships/hdphoto" Target="../media/hdphoto6.wdp"/><Relationship Id="rId2" Type="http://schemas.openxmlformats.org/officeDocument/2006/relationships/image" Target="../media/image20.png"/><Relationship Id="rId10" Type="http://schemas.openxmlformats.org/officeDocument/2006/relationships/notesSlide" Target="../notesSlides/notesSlide6.xml"/><Relationship Id="rId1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.xml"/><Relationship Id="rId8" Type="http://schemas.microsoft.com/office/2007/relationships/hdphoto" Target="../media/hdphoto5.wdp"/><Relationship Id="rId7" Type="http://schemas.openxmlformats.org/officeDocument/2006/relationships/image" Target="../media/image17.png"/><Relationship Id="rId6" Type="http://schemas.microsoft.com/office/2007/relationships/hdphoto" Target="../media/hdphoto4.wdp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3" Type="http://schemas.openxmlformats.org/officeDocument/2006/relationships/image" Target="../media/image5.png"/><Relationship Id="rId2" Type="http://schemas.openxmlformats.org/officeDocument/2006/relationships/image" Target="../media/image3.jpeg"/><Relationship Id="rId10" Type="http://schemas.openxmlformats.org/officeDocument/2006/relationships/notesSlide" Target="../notesSlides/notesSlide7.xml"/><Relationship Id="rId1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image" Target="../media/image25.png"/><Relationship Id="rId8" Type="http://schemas.microsoft.com/office/2007/relationships/hdphoto" Target="../media/hdphoto7.wdp"/><Relationship Id="rId7" Type="http://schemas.openxmlformats.org/officeDocument/2006/relationships/image" Target="../media/image22.png"/><Relationship Id="rId6" Type="http://schemas.openxmlformats.org/officeDocument/2006/relationships/image" Target="../media/image21.png"/><Relationship Id="rId5" Type="http://schemas.microsoft.com/office/2007/relationships/hdphoto" Target="../media/hdphoto6.wdp"/><Relationship Id="rId4" Type="http://schemas.openxmlformats.org/officeDocument/2006/relationships/image" Target="../media/image20.png"/><Relationship Id="rId3" Type="http://schemas.microsoft.com/office/2007/relationships/hdphoto" Target="../media/hdphoto4.wdp"/><Relationship Id="rId2" Type="http://schemas.openxmlformats.org/officeDocument/2006/relationships/image" Target="../media/image16.png"/><Relationship Id="rId14" Type="http://schemas.openxmlformats.org/officeDocument/2006/relationships/notesSlide" Target="../notesSlides/notesSlide8.xml"/><Relationship Id="rId13" Type="http://schemas.openxmlformats.org/officeDocument/2006/relationships/slideLayout" Target="../slideLayouts/slideLayout1.xml"/><Relationship Id="rId12" Type="http://schemas.microsoft.com/office/2007/relationships/hdphoto" Target="../media/hdphoto11.wdp"/><Relationship Id="rId11" Type="http://schemas.openxmlformats.org/officeDocument/2006/relationships/image" Target="../media/image26.png"/><Relationship Id="rId10" Type="http://schemas.microsoft.com/office/2007/relationships/hdphoto" Target="../media/hdphoto10.wdp"/><Relationship Id="rId1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.xml"/><Relationship Id="rId8" Type="http://schemas.microsoft.com/office/2007/relationships/hdphoto" Target="../media/hdphoto5.wdp"/><Relationship Id="rId7" Type="http://schemas.openxmlformats.org/officeDocument/2006/relationships/image" Target="../media/image17.png"/><Relationship Id="rId6" Type="http://schemas.microsoft.com/office/2007/relationships/hdphoto" Target="../media/hdphoto4.wdp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3" Type="http://schemas.openxmlformats.org/officeDocument/2006/relationships/image" Target="../media/image5.png"/><Relationship Id="rId2" Type="http://schemas.openxmlformats.org/officeDocument/2006/relationships/image" Target="../media/image3.jpeg"/><Relationship Id="rId10" Type="http://schemas.openxmlformats.org/officeDocument/2006/relationships/notesSlide" Target="../notesSlides/notesSlide9.xml"/><Relationship Id="rId1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microsoft.com/office/2007/relationships/hdphoto" Target="../media/hdphoto12.wdp"/><Relationship Id="rId7" Type="http://schemas.openxmlformats.org/officeDocument/2006/relationships/image" Target="../media/image27.png"/><Relationship Id="rId6" Type="http://schemas.microsoft.com/office/2007/relationships/hdphoto" Target="../media/hdphoto8.wdp"/><Relationship Id="rId5" Type="http://schemas.openxmlformats.org/officeDocument/2006/relationships/image" Target="../media/image23.png"/><Relationship Id="rId4" Type="http://schemas.openxmlformats.org/officeDocument/2006/relationships/image" Target="../media/image21.png"/><Relationship Id="rId3" Type="http://schemas.microsoft.com/office/2007/relationships/hdphoto" Target="../media/hdphoto6.wdp"/><Relationship Id="rId2" Type="http://schemas.openxmlformats.org/officeDocument/2006/relationships/image" Target="../media/image20.png"/><Relationship Id="rId10" Type="http://schemas.openxmlformats.org/officeDocument/2006/relationships/notesSlide" Target="../notesSlides/notesSlide10.xml"/><Relationship Id="rId1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.xml"/><Relationship Id="rId8" Type="http://schemas.microsoft.com/office/2007/relationships/hdphoto" Target="../media/hdphoto5.wdp"/><Relationship Id="rId7" Type="http://schemas.openxmlformats.org/officeDocument/2006/relationships/image" Target="../media/image17.png"/><Relationship Id="rId6" Type="http://schemas.microsoft.com/office/2007/relationships/hdphoto" Target="../media/hdphoto4.wdp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3" Type="http://schemas.openxmlformats.org/officeDocument/2006/relationships/image" Target="../media/image5.png"/><Relationship Id="rId2" Type="http://schemas.openxmlformats.org/officeDocument/2006/relationships/image" Target="../media/image3.jpeg"/><Relationship Id="rId10" Type="http://schemas.openxmlformats.org/officeDocument/2006/relationships/notesSlide" Target="../notesSlides/notesSlide11.xml"/><Relationship Id="rId1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image" Target="../media/image28.png"/><Relationship Id="rId8" Type="http://schemas.microsoft.com/office/2007/relationships/hdphoto" Target="../media/hdphoto7.wdp"/><Relationship Id="rId7" Type="http://schemas.openxmlformats.org/officeDocument/2006/relationships/image" Target="../media/image22.png"/><Relationship Id="rId6" Type="http://schemas.openxmlformats.org/officeDocument/2006/relationships/image" Target="../media/image21.png"/><Relationship Id="rId5" Type="http://schemas.microsoft.com/office/2007/relationships/hdphoto" Target="../media/hdphoto6.wdp"/><Relationship Id="rId4" Type="http://schemas.openxmlformats.org/officeDocument/2006/relationships/image" Target="../media/image20.png"/><Relationship Id="rId3" Type="http://schemas.microsoft.com/office/2007/relationships/hdphoto" Target="../media/hdphoto4.wdp"/><Relationship Id="rId2" Type="http://schemas.openxmlformats.org/officeDocument/2006/relationships/image" Target="../media/image16.png"/><Relationship Id="rId12" Type="http://schemas.openxmlformats.org/officeDocument/2006/relationships/notesSlide" Target="../notesSlides/notesSlide12.xml"/><Relationship Id="rId11" Type="http://schemas.openxmlformats.org/officeDocument/2006/relationships/slideLayout" Target="../slideLayouts/slideLayout1.xml"/><Relationship Id="rId10" Type="http://schemas.microsoft.com/office/2007/relationships/hdphoto" Target="../media/hdphoto13.wdp"/><Relationship Id="rId1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image" Target="../media/image30.png"/><Relationship Id="rId8" Type="http://schemas.microsoft.com/office/2007/relationships/hdphoto" Target="../media/hdphoto14.wdp"/><Relationship Id="rId7" Type="http://schemas.openxmlformats.org/officeDocument/2006/relationships/image" Target="../media/image29.png"/><Relationship Id="rId6" Type="http://schemas.microsoft.com/office/2007/relationships/hdphoto" Target="../media/hdphoto8.wdp"/><Relationship Id="rId5" Type="http://schemas.openxmlformats.org/officeDocument/2006/relationships/image" Target="../media/image23.png"/><Relationship Id="rId4" Type="http://schemas.openxmlformats.org/officeDocument/2006/relationships/image" Target="../media/image21.png"/><Relationship Id="rId3" Type="http://schemas.microsoft.com/office/2007/relationships/hdphoto" Target="../media/hdphoto6.wdp"/><Relationship Id="rId2" Type="http://schemas.openxmlformats.org/officeDocument/2006/relationships/image" Target="../media/image20.png"/><Relationship Id="rId12" Type="http://schemas.openxmlformats.org/officeDocument/2006/relationships/notesSlide" Target="../notesSlides/notesSlide13.xml"/><Relationship Id="rId11" Type="http://schemas.openxmlformats.org/officeDocument/2006/relationships/slideLayout" Target="../slideLayouts/slideLayout1.xml"/><Relationship Id="rId10" Type="http://schemas.microsoft.com/office/2007/relationships/hdphoto" Target="../media/hdphoto15.wdp"/><Relationship Id="rId1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.xml"/><Relationship Id="rId8" Type="http://schemas.microsoft.com/office/2007/relationships/hdphoto" Target="../media/hdphoto5.wdp"/><Relationship Id="rId7" Type="http://schemas.openxmlformats.org/officeDocument/2006/relationships/image" Target="../media/image17.png"/><Relationship Id="rId6" Type="http://schemas.microsoft.com/office/2007/relationships/hdphoto" Target="../media/hdphoto4.wdp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3" Type="http://schemas.openxmlformats.org/officeDocument/2006/relationships/image" Target="../media/image5.png"/><Relationship Id="rId2" Type="http://schemas.openxmlformats.org/officeDocument/2006/relationships/image" Target="../media/image3.jpeg"/><Relationship Id="rId10" Type="http://schemas.openxmlformats.org/officeDocument/2006/relationships/notesSlide" Target="../notesSlides/notesSlide14.xml"/><Relationship Id="rId1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microsoft.com/office/2007/relationships/hdphoto" Target="../media/hdphoto7.wdp"/><Relationship Id="rId7" Type="http://schemas.openxmlformats.org/officeDocument/2006/relationships/image" Target="../media/image22.png"/><Relationship Id="rId6" Type="http://schemas.openxmlformats.org/officeDocument/2006/relationships/image" Target="../media/image21.png"/><Relationship Id="rId5" Type="http://schemas.microsoft.com/office/2007/relationships/hdphoto" Target="../media/hdphoto6.wdp"/><Relationship Id="rId4" Type="http://schemas.openxmlformats.org/officeDocument/2006/relationships/image" Target="../media/image20.png"/><Relationship Id="rId3" Type="http://schemas.microsoft.com/office/2007/relationships/hdphoto" Target="../media/hdphoto4.wdp"/><Relationship Id="rId2" Type="http://schemas.openxmlformats.org/officeDocument/2006/relationships/image" Target="../media/image16.png"/><Relationship Id="rId10" Type="http://schemas.openxmlformats.org/officeDocument/2006/relationships/notesSlide" Target="../notesSlides/notesSlide15.xml"/><Relationship Id="rId1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.xml"/><Relationship Id="rId8" Type="http://schemas.microsoft.com/office/2007/relationships/hdphoto" Target="../media/hdphoto5.wdp"/><Relationship Id="rId7" Type="http://schemas.openxmlformats.org/officeDocument/2006/relationships/image" Target="../media/image17.png"/><Relationship Id="rId6" Type="http://schemas.microsoft.com/office/2007/relationships/hdphoto" Target="../media/hdphoto4.wdp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3" Type="http://schemas.openxmlformats.org/officeDocument/2006/relationships/image" Target="../media/image5.png"/><Relationship Id="rId2" Type="http://schemas.openxmlformats.org/officeDocument/2006/relationships/image" Target="../media/image3.jpeg"/><Relationship Id="rId10" Type="http://schemas.openxmlformats.org/officeDocument/2006/relationships/notesSlide" Target="../notesSlides/notesSlide16.xml"/><Relationship Id="rId1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microsoft.com/office/2007/relationships/hdphoto" Target="../media/hdphoto14.wdp"/><Relationship Id="rId7" Type="http://schemas.openxmlformats.org/officeDocument/2006/relationships/image" Target="../media/image29.png"/><Relationship Id="rId6" Type="http://schemas.microsoft.com/office/2007/relationships/hdphoto" Target="../media/hdphoto8.wdp"/><Relationship Id="rId5" Type="http://schemas.openxmlformats.org/officeDocument/2006/relationships/image" Target="../media/image23.png"/><Relationship Id="rId4" Type="http://schemas.openxmlformats.org/officeDocument/2006/relationships/image" Target="../media/image21.png"/><Relationship Id="rId3" Type="http://schemas.microsoft.com/office/2007/relationships/hdphoto" Target="../media/hdphoto6.wdp"/><Relationship Id="rId2" Type="http://schemas.openxmlformats.org/officeDocument/2006/relationships/image" Target="../media/image20.png"/><Relationship Id="rId10" Type="http://schemas.openxmlformats.org/officeDocument/2006/relationships/notesSlide" Target="../notesSlides/notesSlide17.xml"/><Relationship Id="rId1" Type="http://schemas.openxmlformats.org/officeDocument/2006/relationships/image" Target="../media/image18.png"/></Relationships>
</file>

<file path=ppt/slides/_rels/slide18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.xml"/><Relationship Id="rId8" Type="http://schemas.microsoft.com/office/2007/relationships/hdphoto" Target="../media/hdphoto5.wdp"/><Relationship Id="rId7" Type="http://schemas.openxmlformats.org/officeDocument/2006/relationships/image" Target="../media/image17.png"/><Relationship Id="rId6" Type="http://schemas.microsoft.com/office/2007/relationships/hdphoto" Target="../media/hdphoto4.wdp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3" Type="http://schemas.openxmlformats.org/officeDocument/2006/relationships/image" Target="../media/image5.png"/><Relationship Id="rId2" Type="http://schemas.openxmlformats.org/officeDocument/2006/relationships/image" Target="../media/image3.jpeg"/><Relationship Id="rId10" Type="http://schemas.openxmlformats.org/officeDocument/2006/relationships/notesSlide" Target="../notesSlides/notesSlide18.xml"/><Relationship Id="rId1" Type="http://schemas.openxmlformats.org/officeDocument/2006/relationships/image" Target="../media/image1.png"/></Relationships>
</file>

<file path=ppt/slides/_rels/slide19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microsoft.com/office/2007/relationships/hdphoto" Target="../media/hdphoto7.wdp"/><Relationship Id="rId7" Type="http://schemas.openxmlformats.org/officeDocument/2006/relationships/image" Target="../media/image22.png"/><Relationship Id="rId6" Type="http://schemas.openxmlformats.org/officeDocument/2006/relationships/image" Target="../media/image21.png"/><Relationship Id="rId5" Type="http://schemas.microsoft.com/office/2007/relationships/hdphoto" Target="../media/hdphoto6.wdp"/><Relationship Id="rId4" Type="http://schemas.openxmlformats.org/officeDocument/2006/relationships/image" Target="../media/image20.png"/><Relationship Id="rId3" Type="http://schemas.microsoft.com/office/2007/relationships/hdphoto" Target="../media/hdphoto4.wdp"/><Relationship Id="rId2" Type="http://schemas.openxmlformats.org/officeDocument/2006/relationships/image" Target="../media/image16.png"/><Relationship Id="rId10" Type="http://schemas.openxmlformats.org/officeDocument/2006/relationships/notesSlide" Target="../notesSlides/notesSlide19.xml"/><Relationship Id="rId1" Type="http://schemas.openxmlformats.org/officeDocument/2006/relationships/image" Target="../media/image18.png"/></Relationships>
</file>

<file path=ppt/slides/_rels/slide20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.xml"/><Relationship Id="rId8" Type="http://schemas.microsoft.com/office/2007/relationships/hdphoto" Target="../media/hdphoto5.wdp"/><Relationship Id="rId7" Type="http://schemas.openxmlformats.org/officeDocument/2006/relationships/image" Target="../media/image17.png"/><Relationship Id="rId6" Type="http://schemas.microsoft.com/office/2007/relationships/hdphoto" Target="../media/hdphoto4.wdp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3" Type="http://schemas.openxmlformats.org/officeDocument/2006/relationships/image" Target="../media/image5.png"/><Relationship Id="rId2" Type="http://schemas.openxmlformats.org/officeDocument/2006/relationships/image" Target="../media/image3.jpeg"/><Relationship Id="rId10" Type="http://schemas.openxmlformats.org/officeDocument/2006/relationships/notesSlide" Target="../notesSlides/notesSlide20.xml"/><Relationship Id="rId1" Type="http://schemas.openxmlformats.org/officeDocument/2006/relationships/image" Target="../media/image1.png"/></Relationships>
</file>

<file path=ppt/slides/_rels/slide2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microsoft.com/office/2007/relationships/hdphoto" Target="../media/hdphoto14.wdp"/><Relationship Id="rId7" Type="http://schemas.openxmlformats.org/officeDocument/2006/relationships/image" Target="../media/image29.png"/><Relationship Id="rId6" Type="http://schemas.microsoft.com/office/2007/relationships/hdphoto" Target="../media/hdphoto8.wdp"/><Relationship Id="rId5" Type="http://schemas.openxmlformats.org/officeDocument/2006/relationships/image" Target="../media/image23.png"/><Relationship Id="rId4" Type="http://schemas.openxmlformats.org/officeDocument/2006/relationships/image" Target="../media/image21.png"/><Relationship Id="rId3" Type="http://schemas.microsoft.com/office/2007/relationships/hdphoto" Target="../media/hdphoto6.wdp"/><Relationship Id="rId2" Type="http://schemas.openxmlformats.org/officeDocument/2006/relationships/image" Target="../media/image20.png"/><Relationship Id="rId10" Type="http://schemas.openxmlformats.org/officeDocument/2006/relationships/notesSlide" Target="../notesSlides/notesSlide21.xml"/><Relationship Id="rId1" Type="http://schemas.openxmlformats.org/officeDocument/2006/relationships/image" Target="../media/image18.png"/></Relationships>
</file>

<file path=ppt/slides/_rels/slide2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.xml"/><Relationship Id="rId8" Type="http://schemas.microsoft.com/office/2007/relationships/hdphoto" Target="../media/hdphoto5.wdp"/><Relationship Id="rId7" Type="http://schemas.openxmlformats.org/officeDocument/2006/relationships/image" Target="../media/image17.png"/><Relationship Id="rId6" Type="http://schemas.microsoft.com/office/2007/relationships/hdphoto" Target="../media/hdphoto4.wdp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3" Type="http://schemas.openxmlformats.org/officeDocument/2006/relationships/image" Target="../media/image5.png"/><Relationship Id="rId2" Type="http://schemas.openxmlformats.org/officeDocument/2006/relationships/image" Target="../media/image3.jpeg"/><Relationship Id="rId10" Type="http://schemas.openxmlformats.org/officeDocument/2006/relationships/notesSlide" Target="../notesSlides/notesSlide22.xml"/><Relationship Id="rId1" Type="http://schemas.openxmlformats.org/officeDocument/2006/relationships/image" Target="../media/image1.png"/></Relationships>
</file>

<file path=ppt/slides/_rels/slide2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microsoft.com/office/2007/relationships/hdphoto" Target="../media/hdphoto7.wdp"/><Relationship Id="rId7" Type="http://schemas.openxmlformats.org/officeDocument/2006/relationships/image" Target="../media/image22.png"/><Relationship Id="rId6" Type="http://schemas.openxmlformats.org/officeDocument/2006/relationships/image" Target="../media/image21.png"/><Relationship Id="rId5" Type="http://schemas.microsoft.com/office/2007/relationships/hdphoto" Target="../media/hdphoto6.wdp"/><Relationship Id="rId4" Type="http://schemas.openxmlformats.org/officeDocument/2006/relationships/image" Target="../media/image20.png"/><Relationship Id="rId3" Type="http://schemas.microsoft.com/office/2007/relationships/hdphoto" Target="../media/hdphoto4.wdp"/><Relationship Id="rId2" Type="http://schemas.openxmlformats.org/officeDocument/2006/relationships/image" Target="../media/image16.png"/><Relationship Id="rId10" Type="http://schemas.openxmlformats.org/officeDocument/2006/relationships/notesSlide" Target="../notesSlides/notesSlide23.xml"/><Relationship Id="rId1" Type="http://schemas.openxmlformats.org/officeDocument/2006/relationships/image" Target="../media/image18.png"/></Relationships>
</file>

<file path=ppt/slides/_rels/slide2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.xml"/><Relationship Id="rId8" Type="http://schemas.microsoft.com/office/2007/relationships/hdphoto" Target="../media/hdphoto5.wdp"/><Relationship Id="rId7" Type="http://schemas.openxmlformats.org/officeDocument/2006/relationships/image" Target="../media/image17.png"/><Relationship Id="rId6" Type="http://schemas.microsoft.com/office/2007/relationships/hdphoto" Target="../media/hdphoto4.wdp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3" Type="http://schemas.openxmlformats.org/officeDocument/2006/relationships/image" Target="../media/image5.png"/><Relationship Id="rId2" Type="http://schemas.openxmlformats.org/officeDocument/2006/relationships/image" Target="../media/image3.jpeg"/><Relationship Id="rId10" Type="http://schemas.openxmlformats.org/officeDocument/2006/relationships/notesSlide" Target="../notesSlides/notesSlide24.xml"/><Relationship Id="rId1" Type="http://schemas.openxmlformats.org/officeDocument/2006/relationships/image" Target="../media/image1.png"/></Relationships>
</file>

<file path=ppt/slides/_rels/slide25.xml.rels><?xml version="1.0" encoding="UTF-8" standalone="yes"?>
<Relationships xmlns="http://schemas.openxmlformats.org/package/2006/relationships"><Relationship Id="rId9" Type="http://schemas.openxmlformats.org/officeDocument/2006/relationships/image" Target="../media/image31.png"/><Relationship Id="rId8" Type="http://schemas.microsoft.com/office/2007/relationships/hdphoto" Target="../media/hdphoto14.wdp"/><Relationship Id="rId7" Type="http://schemas.openxmlformats.org/officeDocument/2006/relationships/image" Target="../media/image29.png"/><Relationship Id="rId6" Type="http://schemas.microsoft.com/office/2007/relationships/hdphoto" Target="../media/hdphoto8.wdp"/><Relationship Id="rId5" Type="http://schemas.openxmlformats.org/officeDocument/2006/relationships/image" Target="../media/image23.png"/><Relationship Id="rId4" Type="http://schemas.openxmlformats.org/officeDocument/2006/relationships/image" Target="../media/image21.png"/><Relationship Id="rId3" Type="http://schemas.microsoft.com/office/2007/relationships/hdphoto" Target="../media/hdphoto6.wdp"/><Relationship Id="rId2" Type="http://schemas.openxmlformats.org/officeDocument/2006/relationships/image" Target="../media/image20.png"/><Relationship Id="rId11" Type="http://schemas.openxmlformats.org/officeDocument/2006/relationships/notesSlide" Target="../notesSlides/notesSlide25.xml"/><Relationship Id="rId10" Type="http://schemas.openxmlformats.org/officeDocument/2006/relationships/slideLayout" Target="../slideLayouts/slideLayout1.xml"/><Relationship Id="rId1" Type="http://schemas.openxmlformats.org/officeDocument/2006/relationships/image" Target="../media/image18.png"/></Relationships>
</file>

<file path=ppt/slides/_rels/slide26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.xml"/><Relationship Id="rId8" Type="http://schemas.microsoft.com/office/2007/relationships/hdphoto" Target="../media/hdphoto5.wdp"/><Relationship Id="rId7" Type="http://schemas.openxmlformats.org/officeDocument/2006/relationships/image" Target="../media/image17.png"/><Relationship Id="rId6" Type="http://schemas.microsoft.com/office/2007/relationships/hdphoto" Target="../media/hdphoto4.wdp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3" Type="http://schemas.openxmlformats.org/officeDocument/2006/relationships/image" Target="../media/image5.png"/><Relationship Id="rId2" Type="http://schemas.openxmlformats.org/officeDocument/2006/relationships/image" Target="../media/image3.jpeg"/><Relationship Id="rId10" Type="http://schemas.openxmlformats.org/officeDocument/2006/relationships/notesSlide" Target="../notesSlides/notesSlide26.xml"/><Relationship Id="rId1" Type="http://schemas.openxmlformats.org/officeDocument/2006/relationships/image" Target="../media/image1.png"/></Relationships>
</file>

<file path=ppt/slides/_rels/slide27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microsoft.com/office/2007/relationships/hdphoto" Target="../media/hdphoto7.wdp"/><Relationship Id="rId7" Type="http://schemas.openxmlformats.org/officeDocument/2006/relationships/image" Target="../media/image22.png"/><Relationship Id="rId6" Type="http://schemas.openxmlformats.org/officeDocument/2006/relationships/image" Target="../media/image21.png"/><Relationship Id="rId5" Type="http://schemas.microsoft.com/office/2007/relationships/hdphoto" Target="../media/hdphoto6.wdp"/><Relationship Id="rId4" Type="http://schemas.openxmlformats.org/officeDocument/2006/relationships/image" Target="../media/image20.png"/><Relationship Id="rId3" Type="http://schemas.microsoft.com/office/2007/relationships/hdphoto" Target="../media/hdphoto4.wdp"/><Relationship Id="rId2" Type="http://schemas.openxmlformats.org/officeDocument/2006/relationships/image" Target="../media/image16.png"/><Relationship Id="rId10" Type="http://schemas.openxmlformats.org/officeDocument/2006/relationships/notesSlide" Target="../notesSlides/notesSlide27.xml"/><Relationship Id="rId1" Type="http://schemas.openxmlformats.org/officeDocument/2006/relationships/image" Target="../media/image18.png"/></Relationships>
</file>

<file path=ppt/slides/_rels/slide28.xml.rels><?xml version="1.0" encoding="UTF-8" standalone="yes"?>
<Relationships xmlns="http://schemas.openxmlformats.org/package/2006/relationships"><Relationship Id="rId9" Type="http://schemas.openxmlformats.org/officeDocument/2006/relationships/image" Target="../media/image7.png"/><Relationship Id="rId8" Type="http://schemas.openxmlformats.org/officeDocument/2006/relationships/image" Target="../media/image6.png"/><Relationship Id="rId7" Type="http://schemas.microsoft.com/office/2007/relationships/media" Target="../media/media1.mp3"/><Relationship Id="rId6" Type="http://schemas.openxmlformats.org/officeDocument/2006/relationships/audio" Target="NULL" TargetMode="External"/><Relationship Id="rId5" Type="http://schemas.openxmlformats.org/officeDocument/2006/relationships/image" Target="../media/image5.png"/><Relationship Id="rId4" Type="http://schemas.microsoft.com/office/2007/relationships/hdphoto" Target="../media/hdphoto1.wdp"/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3" Type="http://schemas.openxmlformats.org/officeDocument/2006/relationships/notesSlide" Target="../notesSlides/notesSlide28.xml"/><Relationship Id="rId12" Type="http://schemas.openxmlformats.org/officeDocument/2006/relationships/slideLayout" Target="../slideLayouts/slideLayout3.xml"/><Relationship Id="rId11" Type="http://schemas.openxmlformats.org/officeDocument/2006/relationships/image" Target="../media/image9.png"/><Relationship Id="rId10" Type="http://schemas.openxmlformats.org/officeDocument/2006/relationships/image" Target="../media/image8.png"/><Relationship Id="rId1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12192000" cy="6858000"/>
          </a:xfrm>
          <a:prstGeom prst="rect">
            <a:avLst/>
          </a:prstGeom>
        </p:spPr>
      </p:pic>
      <p:pic>
        <p:nvPicPr>
          <p:cNvPr id="32" name="图片 31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744847"/>
            <a:ext cx="3892944" cy="3040138"/>
          </a:xfrm>
          <a:prstGeom prst="rect">
            <a:avLst/>
          </a:prstGeom>
        </p:spPr>
      </p:pic>
      <p:sp>
        <p:nvSpPr>
          <p:cNvPr id="31" name="文本框 30"/>
          <p:cNvSpPr txBox="1"/>
          <p:nvPr/>
        </p:nvSpPr>
        <p:spPr>
          <a:xfrm>
            <a:off x="3027990" y="4478567"/>
            <a:ext cx="6447015" cy="1076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b="1" dirty="0">
                <a:solidFill>
                  <a:srgbClr val="D5000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元旦节晚会</a:t>
            </a:r>
            <a:r>
              <a:rPr lang="zh-CN" altLang="en-US" sz="4400" b="1">
                <a:solidFill>
                  <a:srgbClr val="D5000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活动策划模板</a:t>
            </a:r>
            <a:endParaRPr lang="en-US" altLang="zh-CN" sz="4400" b="1" dirty="0">
              <a:solidFill>
                <a:srgbClr val="D50005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ctr"/>
            <a:endParaRPr lang="zh-CN" altLang="en-US" sz="2000" b="1" dirty="0">
              <a:solidFill>
                <a:srgbClr val="D50005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pic>
        <p:nvPicPr>
          <p:cNvPr id="37" name="图片 3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98011"/>
            <a:ext cx="12583236" cy="4892889"/>
          </a:xfrm>
          <a:prstGeom prst="rect">
            <a:avLst/>
          </a:prstGeom>
        </p:spPr>
      </p:pic>
      <p:pic>
        <p:nvPicPr>
          <p:cNvPr id="34" name="中国国家交响乐团 - 渔舟唱晚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7">
                  <p14:trim st="5839.000000"/>
                </p14:media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-609601" y="-1"/>
            <a:ext cx="609600" cy="609600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5053" y="961216"/>
            <a:ext cx="4240431" cy="3591146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118" y="4552362"/>
            <a:ext cx="2371160" cy="2042272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5716" y="3875964"/>
            <a:ext cx="3122949" cy="312294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41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4"/>
                </p:tgtEl>
              </p:cMediaNode>
            </p:audio>
          </p:childTnLst>
        </p:cTn>
      </p:par>
    </p:tnLst>
    <p:bldLst>
      <p:bldP spid="3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56" y="18496"/>
            <a:ext cx="12192000" cy="6858000"/>
          </a:xfrm>
          <a:prstGeom prst="rect">
            <a:avLst/>
          </a:prstGeom>
        </p:spPr>
      </p:pic>
      <p:pic>
        <p:nvPicPr>
          <p:cNvPr id="82" name="图片 8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31" y="-790993"/>
            <a:ext cx="12583236" cy="4892889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3061424" y="2570892"/>
            <a:ext cx="2798478" cy="485874"/>
            <a:chOff x="2483888" y="2268349"/>
            <a:chExt cx="5752726" cy="685788"/>
          </a:xfrm>
        </p:grpSpPr>
        <p:sp>
          <p:nvSpPr>
            <p:cNvPr id="6" name="TextBox 26"/>
            <p:cNvSpPr txBox="1"/>
            <p:nvPr/>
          </p:nvSpPr>
          <p:spPr>
            <a:xfrm>
              <a:off x="3930610" y="2379058"/>
              <a:ext cx="3967920" cy="4778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/>
              <a:r>
                <a:rPr lang="zh-CN" altLang="en-US" sz="1600" b="1" dirty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一、晚会背景</a:t>
              </a:r>
              <a:endPara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7" name="Freeform 7"/>
            <p:cNvSpPr>
              <a:spLocks noEditPoints="1"/>
            </p:cNvSpPr>
            <p:nvPr/>
          </p:nvSpPr>
          <p:spPr bwMode="auto">
            <a:xfrm>
              <a:off x="2483888" y="2268349"/>
              <a:ext cx="5752726" cy="685788"/>
            </a:xfrm>
            <a:custGeom>
              <a:avLst/>
              <a:gdLst>
                <a:gd name="T0" fmla="*/ 10079 w 11041"/>
                <a:gd name="T1" fmla="*/ 1695 h 1751"/>
                <a:gd name="T2" fmla="*/ 769 w 11041"/>
                <a:gd name="T3" fmla="*/ 1713 h 1751"/>
                <a:gd name="T4" fmla="*/ 6 w 11041"/>
                <a:gd name="T5" fmla="*/ 973 h 1751"/>
                <a:gd name="T6" fmla="*/ 657 w 11041"/>
                <a:gd name="T7" fmla="*/ 166 h 1751"/>
                <a:gd name="T8" fmla="*/ 4373 w 11041"/>
                <a:gd name="T9" fmla="*/ 18 h 1751"/>
                <a:gd name="T10" fmla="*/ 10363 w 11041"/>
                <a:gd name="T11" fmla="*/ 69 h 1751"/>
                <a:gd name="T12" fmla="*/ 11026 w 11041"/>
                <a:gd name="T13" fmla="*/ 913 h 1751"/>
                <a:gd name="T14" fmla="*/ 10137 w 11041"/>
                <a:gd name="T15" fmla="*/ 1632 h 1751"/>
                <a:gd name="T16" fmla="*/ 3042 w 11041"/>
                <a:gd name="T17" fmla="*/ 1673 h 1751"/>
                <a:gd name="T18" fmla="*/ 404 w 11041"/>
                <a:gd name="T19" fmla="*/ 1388 h 1751"/>
                <a:gd name="T20" fmla="*/ 386 w 11041"/>
                <a:gd name="T21" fmla="*/ 537 h 1751"/>
                <a:gd name="T22" fmla="*/ 1582 w 11041"/>
                <a:gd name="T23" fmla="*/ 106 h 1751"/>
                <a:gd name="T24" fmla="*/ 10468 w 11041"/>
                <a:gd name="T25" fmla="*/ 248 h 1751"/>
                <a:gd name="T26" fmla="*/ 10959 w 11041"/>
                <a:gd name="T27" fmla="*/ 960 h 1751"/>
                <a:gd name="T28" fmla="*/ 10717 w 11041"/>
                <a:gd name="T29" fmla="*/ 782 h 1751"/>
                <a:gd name="T30" fmla="*/ 10643 w 11041"/>
                <a:gd name="T31" fmla="*/ 1019 h 1751"/>
                <a:gd name="T32" fmla="*/ 10759 w 11041"/>
                <a:gd name="T33" fmla="*/ 651 h 1751"/>
                <a:gd name="T34" fmla="*/ 10299 w 11041"/>
                <a:gd name="T35" fmla="*/ 1269 h 1751"/>
                <a:gd name="T36" fmla="*/ 10240 w 11041"/>
                <a:gd name="T37" fmla="*/ 668 h 1751"/>
                <a:gd name="T38" fmla="*/ 10038 w 11041"/>
                <a:gd name="T39" fmla="*/ 234 h 1751"/>
                <a:gd name="T40" fmla="*/ 10474 w 11041"/>
                <a:gd name="T41" fmla="*/ 843 h 1751"/>
                <a:gd name="T42" fmla="*/ 10286 w 11041"/>
                <a:gd name="T43" fmla="*/ 1318 h 1751"/>
                <a:gd name="T44" fmla="*/ 10312 w 11041"/>
                <a:gd name="T45" fmla="*/ 400 h 1751"/>
                <a:gd name="T46" fmla="*/ 10397 w 11041"/>
                <a:gd name="T47" fmla="*/ 600 h 1751"/>
                <a:gd name="T48" fmla="*/ 10053 w 11041"/>
                <a:gd name="T49" fmla="*/ 756 h 1751"/>
                <a:gd name="T50" fmla="*/ 10017 w 11041"/>
                <a:gd name="T51" fmla="*/ 958 h 1751"/>
                <a:gd name="T52" fmla="*/ 5568 w 11041"/>
                <a:gd name="T53" fmla="*/ 1588 h 1751"/>
                <a:gd name="T54" fmla="*/ 919 w 11041"/>
                <a:gd name="T55" fmla="*/ 1139 h 1751"/>
                <a:gd name="T56" fmla="*/ 1139 w 11041"/>
                <a:gd name="T57" fmla="*/ 749 h 1751"/>
                <a:gd name="T58" fmla="*/ 1094 w 11041"/>
                <a:gd name="T59" fmla="*/ 303 h 1751"/>
                <a:gd name="T60" fmla="*/ 3379 w 11041"/>
                <a:gd name="T61" fmla="*/ 148 h 1751"/>
                <a:gd name="T62" fmla="*/ 9975 w 11041"/>
                <a:gd name="T63" fmla="*/ 404 h 1751"/>
                <a:gd name="T64" fmla="*/ 2179 w 11041"/>
                <a:gd name="T65" fmla="*/ 1552 h 1751"/>
                <a:gd name="T66" fmla="*/ 956 w 11041"/>
                <a:gd name="T67" fmla="*/ 1163 h 1751"/>
                <a:gd name="T68" fmla="*/ 1162 w 11041"/>
                <a:gd name="T69" fmla="*/ 868 h 1751"/>
                <a:gd name="T70" fmla="*/ 1120 w 11041"/>
                <a:gd name="T71" fmla="*/ 416 h 1751"/>
                <a:gd name="T72" fmla="*/ 9861 w 11041"/>
                <a:gd name="T73" fmla="*/ 186 h 1751"/>
                <a:gd name="T74" fmla="*/ 9865 w 11041"/>
                <a:gd name="T75" fmla="*/ 744 h 1751"/>
                <a:gd name="T76" fmla="*/ 10059 w 11041"/>
                <a:gd name="T77" fmla="*/ 1148 h 1751"/>
                <a:gd name="T78" fmla="*/ 1179 w 11041"/>
                <a:gd name="T79" fmla="*/ 1327 h 1751"/>
                <a:gd name="T80" fmla="*/ 1456 w 11041"/>
                <a:gd name="T81" fmla="*/ 791 h 1751"/>
                <a:gd name="T82" fmla="*/ 1314 w 11041"/>
                <a:gd name="T83" fmla="*/ 284 h 1751"/>
                <a:gd name="T84" fmla="*/ 9638 w 11041"/>
                <a:gd name="T85" fmla="*/ 243 h 1751"/>
                <a:gd name="T86" fmla="*/ 9749 w 11041"/>
                <a:gd name="T87" fmla="*/ 707 h 1751"/>
                <a:gd name="T88" fmla="*/ 9955 w 11041"/>
                <a:gd name="T89" fmla="*/ 1177 h 1751"/>
                <a:gd name="T90" fmla="*/ 9818 w 11041"/>
                <a:gd name="T91" fmla="*/ 1121 h 1751"/>
                <a:gd name="T92" fmla="*/ 1637 w 11041"/>
                <a:gd name="T93" fmla="*/ 1462 h 1751"/>
                <a:gd name="T94" fmla="*/ 1398 w 11041"/>
                <a:gd name="T95" fmla="*/ 742 h 1751"/>
                <a:gd name="T96" fmla="*/ 9028 w 11041"/>
                <a:gd name="T97" fmla="*/ 279 h 1751"/>
                <a:gd name="T98" fmla="*/ 9802 w 11041"/>
                <a:gd name="T99" fmla="*/ 890 h 1751"/>
                <a:gd name="T100" fmla="*/ 1263 w 11041"/>
                <a:gd name="T101" fmla="*/ 875 h 1751"/>
                <a:gd name="T102" fmla="*/ 1390 w 11041"/>
                <a:gd name="T103" fmla="*/ 942 h 1751"/>
                <a:gd name="T104" fmla="*/ 797 w 11041"/>
                <a:gd name="T105" fmla="*/ 837 h 1751"/>
                <a:gd name="T106" fmla="*/ 839 w 11041"/>
                <a:gd name="T107" fmla="*/ 1417 h 1751"/>
                <a:gd name="T108" fmla="*/ 556 w 11041"/>
                <a:gd name="T109" fmla="*/ 1259 h 1751"/>
                <a:gd name="T110" fmla="*/ 722 w 11041"/>
                <a:gd name="T111" fmla="*/ 287 h 1751"/>
                <a:gd name="T112" fmla="*/ 747 w 11041"/>
                <a:gd name="T113" fmla="*/ 568 h 1751"/>
                <a:gd name="T114" fmla="*/ 722 w 11041"/>
                <a:gd name="T115" fmla="*/ 1381 h 1751"/>
                <a:gd name="T116" fmla="*/ 618 w 11041"/>
                <a:gd name="T117" fmla="*/ 1343 h 1751"/>
                <a:gd name="T118" fmla="*/ 840 w 11041"/>
                <a:gd name="T119" fmla="*/ 264 h 1751"/>
                <a:gd name="T120" fmla="*/ 446 w 11041"/>
                <a:gd name="T121" fmla="*/ 1115 h 1751"/>
                <a:gd name="T122" fmla="*/ 490 w 11041"/>
                <a:gd name="T123" fmla="*/ 749 h 1751"/>
                <a:gd name="T124" fmla="*/ 254 w 11041"/>
                <a:gd name="T125" fmla="*/ 1039 h 17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1041" h="1751">
                  <a:moveTo>
                    <a:pt x="10931" y="1086"/>
                  </a:moveTo>
                  <a:lnTo>
                    <a:pt x="10909" y="1111"/>
                  </a:lnTo>
                  <a:lnTo>
                    <a:pt x="10887" y="1135"/>
                  </a:lnTo>
                  <a:lnTo>
                    <a:pt x="10877" y="1148"/>
                  </a:lnTo>
                  <a:lnTo>
                    <a:pt x="10866" y="1160"/>
                  </a:lnTo>
                  <a:lnTo>
                    <a:pt x="10853" y="1170"/>
                  </a:lnTo>
                  <a:lnTo>
                    <a:pt x="10841" y="1180"/>
                  </a:lnTo>
                  <a:lnTo>
                    <a:pt x="10831" y="1180"/>
                  </a:lnTo>
                  <a:lnTo>
                    <a:pt x="10822" y="1182"/>
                  </a:lnTo>
                  <a:lnTo>
                    <a:pt x="10814" y="1184"/>
                  </a:lnTo>
                  <a:lnTo>
                    <a:pt x="10805" y="1186"/>
                  </a:lnTo>
                  <a:lnTo>
                    <a:pt x="10798" y="1190"/>
                  </a:lnTo>
                  <a:lnTo>
                    <a:pt x="10792" y="1193"/>
                  </a:lnTo>
                  <a:lnTo>
                    <a:pt x="10786" y="1199"/>
                  </a:lnTo>
                  <a:lnTo>
                    <a:pt x="10781" y="1204"/>
                  </a:lnTo>
                  <a:lnTo>
                    <a:pt x="10776" y="1209"/>
                  </a:lnTo>
                  <a:lnTo>
                    <a:pt x="10772" y="1215"/>
                  </a:lnTo>
                  <a:lnTo>
                    <a:pt x="10768" y="1221"/>
                  </a:lnTo>
                  <a:lnTo>
                    <a:pt x="10764" y="1227"/>
                  </a:lnTo>
                  <a:lnTo>
                    <a:pt x="10757" y="1242"/>
                  </a:lnTo>
                  <a:lnTo>
                    <a:pt x="10751" y="1257"/>
                  </a:lnTo>
                  <a:lnTo>
                    <a:pt x="10746" y="1272"/>
                  </a:lnTo>
                  <a:lnTo>
                    <a:pt x="10740" y="1288"/>
                  </a:lnTo>
                  <a:lnTo>
                    <a:pt x="10734" y="1302"/>
                  </a:lnTo>
                  <a:lnTo>
                    <a:pt x="10727" y="1316"/>
                  </a:lnTo>
                  <a:lnTo>
                    <a:pt x="10723" y="1323"/>
                  </a:lnTo>
                  <a:lnTo>
                    <a:pt x="10719" y="1329"/>
                  </a:lnTo>
                  <a:lnTo>
                    <a:pt x="10713" y="1336"/>
                  </a:lnTo>
                  <a:lnTo>
                    <a:pt x="10708" y="1342"/>
                  </a:lnTo>
                  <a:lnTo>
                    <a:pt x="10703" y="1347"/>
                  </a:lnTo>
                  <a:lnTo>
                    <a:pt x="10696" y="1352"/>
                  </a:lnTo>
                  <a:lnTo>
                    <a:pt x="10689" y="1357"/>
                  </a:lnTo>
                  <a:lnTo>
                    <a:pt x="10682" y="1360"/>
                  </a:lnTo>
                  <a:lnTo>
                    <a:pt x="10673" y="1361"/>
                  </a:lnTo>
                  <a:lnTo>
                    <a:pt x="10664" y="1362"/>
                  </a:lnTo>
                  <a:lnTo>
                    <a:pt x="10657" y="1363"/>
                  </a:lnTo>
                  <a:lnTo>
                    <a:pt x="10649" y="1365"/>
                  </a:lnTo>
                  <a:lnTo>
                    <a:pt x="10642" y="1367"/>
                  </a:lnTo>
                  <a:lnTo>
                    <a:pt x="10636" y="1370"/>
                  </a:lnTo>
                  <a:lnTo>
                    <a:pt x="10630" y="1374"/>
                  </a:lnTo>
                  <a:lnTo>
                    <a:pt x="10623" y="1377"/>
                  </a:lnTo>
                  <a:lnTo>
                    <a:pt x="10612" y="1387"/>
                  </a:lnTo>
                  <a:lnTo>
                    <a:pt x="10602" y="1397"/>
                  </a:lnTo>
                  <a:lnTo>
                    <a:pt x="10593" y="1407"/>
                  </a:lnTo>
                  <a:lnTo>
                    <a:pt x="10584" y="1419"/>
                  </a:lnTo>
                  <a:lnTo>
                    <a:pt x="10567" y="1445"/>
                  </a:lnTo>
                  <a:lnTo>
                    <a:pt x="10551" y="1471"/>
                  </a:lnTo>
                  <a:lnTo>
                    <a:pt x="10543" y="1484"/>
                  </a:lnTo>
                  <a:lnTo>
                    <a:pt x="10535" y="1496"/>
                  </a:lnTo>
                  <a:lnTo>
                    <a:pt x="10525" y="1508"/>
                  </a:lnTo>
                  <a:lnTo>
                    <a:pt x="10515" y="1520"/>
                  </a:lnTo>
                  <a:lnTo>
                    <a:pt x="10505" y="1534"/>
                  </a:lnTo>
                  <a:lnTo>
                    <a:pt x="10493" y="1548"/>
                  </a:lnTo>
                  <a:lnTo>
                    <a:pt x="10480" y="1561"/>
                  </a:lnTo>
                  <a:lnTo>
                    <a:pt x="10468" y="1575"/>
                  </a:lnTo>
                  <a:lnTo>
                    <a:pt x="10455" y="1587"/>
                  </a:lnTo>
                  <a:lnTo>
                    <a:pt x="10441" y="1599"/>
                  </a:lnTo>
                  <a:lnTo>
                    <a:pt x="10425" y="1610"/>
                  </a:lnTo>
                  <a:lnTo>
                    <a:pt x="10411" y="1621"/>
                  </a:lnTo>
                  <a:lnTo>
                    <a:pt x="10395" y="1631"/>
                  </a:lnTo>
                  <a:lnTo>
                    <a:pt x="10378" y="1640"/>
                  </a:lnTo>
                  <a:lnTo>
                    <a:pt x="10362" y="1649"/>
                  </a:lnTo>
                  <a:lnTo>
                    <a:pt x="10345" y="1656"/>
                  </a:lnTo>
                  <a:lnTo>
                    <a:pt x="10328" y="1664"/>
                  </a:lnTo>
                  <a:lnTo>
                    <a:pt x="10311" y="1670"/>
                  </a:lnTo>
                  <a:lnTo>
                    <a:pt x="10293" y="1675"/>
                  </a:lnTo>
                  <a:lnTo>
                    <a:pt x="10275" y="1679"/>
                  </a:lnTo>
                  <a:lnTo>
                    <a:pt x="10246" y="1680"/>
                  </a:lnTo>
                  <a:lnTo>
                    <a:pt x="10219" y="1682"/>
                  </a:lnTo>
                  <a:lnTo>
                    <a:pt x="10204" y="1684"/>
                  </a:lnTo>
                  <a:lnTo>
                    <a:pt x="10190" y="1686"/>
                  </a:lnTo>
                  <a:lnTo>
                    <a:pt x="10176" y="1690"/>
                  </a:lnTo>
                  <a:lnTo>
                    <a:pt x="10161" y="1696"/>
                  </a:lnTo>
                  <a:lnTo>
                    <a:pt x="10079" y="1695"/>
                  </a:lnTo>
                  <a:lnTo>
                    <a:pt x="10000" y="1695"/>
                  </a:lnTo>
                  <a:lnTo>
                    <a:pt x="9925" y="1696"/>
                  </a:lnTo>
                  <a:lnTo>
                    <a:pt x="9852" y="1696"/>
                  </a:lnTo>
                  <a:lnTo>
                    <a:pt x="9778" y="1698"/>
                  </a:lnTo>
                  <a:lnTo>
                    <a:pt x="9703" y="1700"/>
                  </a:lnTo>
                  <a:lnTo>
                    <a:pt x="9627" y="1705"/>
                  </a:lnTo>
                  <a:lnTo>
                    <a:pt x="9546" y="1710"/>
                  </a:lnTo>
                  <a:lnTo>
                    <a:pt x="9533" y="1705"/>
                  </a:lnTo>
                  <a:lnTo>
                    <a:pt x="9522" y="1702"/>
                  </a:lnTo>
                  <a:lnTo>
                    <a:pt x="9515" y="1701"/>
                  </a:lnTo>
                  <a:lnTo>
                    <a:pt x="9509" y="1702"/>
                  </a:lnTo>
                  <a:lnTo>
                    <a:pt x="9503" y="1704"/>
                  </a:lnTo>
                  <a:lnTo>
                    <a:pt x="9497" y="1707"/>
                  </a:lnTo>
                  <a:lnTo>
                    <a:pt x="9473" y="1706"/>
                  </a:lnTo>
                  <a:lnTo>
                    <a:pt x="9449" y="1705"/>
                  </a:lnTo>
                  <a:lnTo>
                    <a:pt x="9423" y="1705"/>
                  </a:lnTo>
                  <a:lnTo>
                    <a:pt x="9398" y="1705"/>
                  </a:lnTo>
                  <a:lnTo>
                    <a:pt x="9371" y="1706"/>
                  </a:lnTo>
                  <a:lnTo>
                    <a:pt x="9345" y="1707"/>
                  </a:lnTo>
                  <a:lnTo>
                    <a:pt x="9319" y="1708"/>
                  </a:lnTo>
                  <a:lnTo>
                    <a:pt x="9294" y="1709"/>
                  </a:lnTo>
                  <a:lnTo>
                    <a:pt x="9146" y="1711"/>
                  </a:lnTo>
                  <a:lnTo>
                    <a:pt x="8901" y="1712"/>
                  </a:lnTo>
                  <a:lnTo>
                    <a:pt x="8571" y="1713"/>
                  </a:lnTo>
                  <a:lnTo>
                    <a:pt x="8171" y="1714"/>
                  </a:lnTo>
                  <a:lnTo>
                    <a:pt x="7714" y="1715"/>
                  </a:lnTo>
                  <a:lnTo>
                    <a:pt x="7215" y="1716"/>
                  </a:lnTo>
                  <a:lnTo>
                    <a:pt x="6688" y="1717"/>
                  </a:lnTo>
                  <a:lnTo>
                    <a:pt x="6147" y="1718"/>
                  </a:lnTo>
                  <a:lnTo>
                    <a:pt x="5605" y="1718"/>
                  </a:lnTo>
                  <a:lnTo>
                    <a:pt x="5078" y="1720"/>
                  </a:lnTo>
                  <a:lnTo>
                    <a:pt x="4579" y="1721"/>
                  </a:lnTo>
                  <a:lnTo>
                    <a:pt x="4122" y="1723"/>
                  </a:lnTo>
                  <a:lnTo>
                    <a:pt x="3721" y="1724"/>
                  </a:lnTo>
                  <a:lnTo>
                    <a:pt x="3391" y="1727"/>
                  </a:lnTo>
                  <a:lnTo>
                    <a:pt x="3145" y="1729"/>
                  </a:lnTo>
                  <a:lnTo>
                    <a:pt x="2998" y="1732"/>
                  </a:lnTo>
                  <a:lnTo>
                    <a:pt x="2953" y="1732"/>
                  </a:lnTo>
                  <a:lnTo>
                    <a:pt x="2908" y="1733"/>
                  </a:lnTo>
                  <a:lnTo>
                    <a:pt x="2862" y="1733"/>
                  </a:lnTo>
                  <a:lnTo>
                    <a:pt x="2817" y="1733"/>
                  </a:lnTo>
                  <a:lnTo>
                    <a:pt x="2771" y="1734"/>
                  </a:lnTo>
                  <a:lnTo>
                    <a:pt x="2725" y="1734"/>
                  </a:lnTo>
                  <a:lnTo>
                    <a:pt x="2679" y="1735"/>
                  </a:lnTo>
                  <a:lnTo>
                    <a:pt x="2633" y="1735"/>
                  </a:lnTo>
                  <a:lnTo>
                    <a:pt x="2586" y="1736"/>
                  </a:lnTo>
                  <a:lnTo>
                    <a:pt x="2540" y="1737"/>
                  </a:lnTo>
                  <a:lnTo>
                    <a:pt x="2494" y="1738"/>
                  </a:lnTo>
                  <a:lnTo>
                    <a:pt x="2448" y="1738"/>
                  </a:lnTo>
                  <a:lnTo>
                    <a:pt x="2401" y="1739"/>
                  </a:lnTo>
                  <a:lnTo>
                    <a:pt x="2355" y="1740"/>
                  </a:lnTo>
                  <a:lnTo>
                    <a:pt x="2309" y="1740"/>
                  </a:lnTo>
                  <a:lnTo>
                    <a:pt x="2263" y="1741"/>
                  </a:lnTo>
                  <a:lnTo>
                    <a:pt x="1203" y="1747"/>
                  </a:lnTo>
                  <a:lnTo>
                    <a:pt x="1171" y="1748"/>
                  </a:lnTo>
                  <a:lnTo>
                    <a:pt x="1137" y="1749"/>
                  </a:lnTo>
                  <a:lnTo>
                    <a:pt x="1102" y="1749"/>
                  </a:lnTo>
                  <a:lnTo>
                    <a:pt x="1065" y="1749"/>
                  </a:lnTo>
                  <a:lnTo>
                    <a:pt x="1030" y="1748"/>
                  </a:lnTo>
                  <a:lnTo>
                    <a:pt x="994" y="1749"/>
                  </a:lnTo>
                  <a:lnTo>
                    <a:pt x="959" y="1749"/>
                  </a:lnTo>
                  <a:lnTo>
                    <a:pt x="926" y="1751"/>
                  </a:lnTo>
                  <a:lnTo>
                    <a:pt x="918" y="1745"/>
                  </a:lnTo>
                  <a:lnTo>
                    <a:pt x="909" y="1740"/>
                  </a:lnTo>
                  <a:lnTo>
                    <a:pt x="900" y="1737"/>
                  </a:lnTo>
                  <a:lnTo>
                    <a:pt x="890" y="1735"/>
                  </a:lnTo>
                  <a:lnTo>
                    <a:pt x="869" y="1732"/>
                  </a:lnTo>
                  <a:lnTo>
                    <a:pt x="848" y="1730"/>
                  </a:lnTo>
                  <a:lnTo>
                    <a:pt x="826" y="1729"/>
                  </a:lnTo>
                  <a:lnTo>
                    <a:pt x="806" y="1727"/>
                  </a:lnTo>
                  <a:lnTo>
                    <a:pt x="796" y="1725"/>
                  </a:lnTo>
                  <a:lnTo>
                    <a:pt x="786" y="1722"/>
                  </a:lnTo>
                  <a:lnTo>
                    <a:pt x="777" y="1718"/>
                  </a:lnTo>
                  <a:lnTo>
                    <a:pt x="769" y="1713"/>
                  </a:lnTo>
                  <a:lnTo>
                    <a:pt x="753" y="1709"/>
                  </a:lnTo>
                  <a:lnTo>
                    <a:pt x="736" y="1704"/>
                  </a:lnTo>
                  <a:lnTo>
                    <a:pt x="720" y="1698"/>
                  </a:lnTo>
                  <a:lnTo>
                    <a:pt x="704" y="1692"/>
                  </a:lnTo>
                  <a:lnTo>
                    <a:pt x="687" y="1685"/>
                  </a:lnTo>
                  <a:lnTo>
                    <a:pt x="671" y="1678"/>
                  </a:lnTo>
                  <a:lnTo>
                    <a:pt x="656" y="1670"/>
                  </a:lnTo>
                  <a:lnTo>
                    <a:pt x="640" y="1662"/>
                  </a:lnTo>
                  <a:lnTo>
                    <a:pt x="626" y="1652"/>
                  </a:lnTo>
                  <a:lnTo>
                    <a:pt x="611" y="1643"/>
                  </a:lnTo>
                  <a:lnTo>
                    <a:pt x="596" y="1633"/>
                  </a:lnTo>
                  <a:lnTo>
                    <a:pt x="583" y="1622"/>
                  </a:lnTo>
                  <a:lnTo>
                    <a:pt x="570" y="1610"/>
                  </a:lnTo>
                  <a:lnTo>
                    <a:pt x="556" y="1599"/>
                  </a:lnTo>
                  <a:lnTo>
                    <a:pt x="544" y="1587"/>
                  </a:lnTo>
                  <a:lnTo>
                    <a:pt x="532" y="1574"/>
                  </a:lnTo>
                  <a:lnTo>
                    <a:pt x="522" y="1560"/>
                  </a:lnTo>
                  <a:lnTo>
                    <a:pt x="511" y="1547"/>
                  </a:lnTo>
                  <a:lnTo>
                    <a:pt x="502" y="1533"/>
                  </a:lnTo>
                  <a:lnTo>
                    <a:pt x="494" y="1516"/>
                  </a:lnTo>
                  <a:lnTo>
                    <a:pt x="487" y="1501"/>
                  </a:lnTo>
                  <a:lnTo>
                    <a:pt x="481" y="1484"/>
                  </a:lnTo>
                  <a:lnTo>
                    <a:pt x="477" y="1466"/>
                  </a:lnTo>
                  <a:lnTo>
                    <a:pt x="474" y="1448"/>
                  </a:lnTo>
                  <a:lnTo>
                    <a:pt x="471" y="1445"/>
                  </a:lnTo>
                  <a:lnTo>
                    <a:pt x="466" y="1443"/>
                  </a:lnTo>
                  <a:lnTo>
                    <a:pt x="462" y="1441"/>
                  </a:lnTo>
                  <a:lnTo>
                    <a:pt x="457" y="1440"/>
                  </a:lnTo>
                  <a:lnTo>
                    <a:pt x="448" y="1438"/>
                  </a:lnTo>
                  <a:lnTo>
                    <a:pt x="438" y="1437"/>
                  </a:lnTo>
                  <a:lnTo>
                    <a:pt x="428" y="1437"/>
                  </a:lnTo>
                  <a:lnTo>
                    <a:pt x="418" y="1436"/>
                  </a:lnTo>
                  <a:lnTo>
                    <a:pt x="408" y="1435"/>
                  </a:lnTo>
                  <a:lnTo>
                    <a:pt x="400" y="1431"/>
                  </a:lnTo>
                  <a:lnTo>
                    <a:pt x="390" y="1429"/>
                  </a:lnTo>
                  <a:lnTo>
                    <a:pt x="381" y="1426"/>
                  </a:lnTo>
                  <a:lnTo>
                    <a:pt x="372" y="1421"/>
                  </a:lnTo>
                  <a:lnTo>
                    <a:pt x="365" y="1416"/>
                  </a:lnTo>
                  <a:lnTo>
                    <a:pt x="358" y="1410"/>
                  </a:lnTo>
                  <a:lnTo>
                    <a:pt x="352" y="1403"/>
                  </a:lnTo>
                  <a:lnTo>
                    <a:pt x="346" y="1396"/>
                  </a:lnTo>
                  <a:lnTo>
                    <a:pt x="341" y="1389"/>
                  </a:lnTo>
                  <a:lnTo>
                    <a:pt x="331" y="1371"/>
                  </a:lnTo>
                  <a:lnTo>
                    <a:pt x="324" y="1354"/>
                  </a:lnTo>
                  <a:lnTo>
                    <a:pt x="318" y="1336"/>
                  </a:lnTo>
                  <a:lnTo>
                    <a:pt x="314" y="1318"/>
                  </a:lnTo>
                  <a:lnTo>
                    <a:pt x="315" y="1314"/>
                  </a:lnTo>
                  <a:lnTo>
                    <a:pt x="315" y="1311"/>
                  </a:lnTo>
                  <a:lnTo>
                    <a:pt x="315" y="1308"/>
                  </a:lnTo>
                  <a:lnTo>
                    <a:pt x="314" y="1305"/>
                  </a:lnTo>
                  <a:lnTo>
                    <a:pt x="311" y="1301"/>
                  </a:lnTo>
                  <a:lnTo>
                    <a:pt x="306" y="1297"/>
                  </a:lnTo>
                  <a:lnTo>
                    <a:pt x="295" y="1292"/>
                  </a:lnTo>
                  <a:lnTo>
                    <a:pt x="283" y="1288"/>
                  </a:lnTo>
                  <a:lnTo>
                    <a:pt x="270" y="1283"/>
                  </a:lnTo>
                  <a:lnTo>
                    <a:pt x="257" y="1279"/>
                  </a:lnTo>
                  <a:lnTo>
                    <a:pt x="244" y="1274"/>
                  </a:lnTo>
                  <a:lnTo>
                    <a:pt x="231" y="1269"/>
                  </a:lnTo>
                  <a:lnTo>
                    <a:pt x="207" y="1257"/>
                  </a:lnTo>
                  <a:lnTo>
                    <a:pt x="184" y="1244"/>
                  </a:lnTo>
                  <a:lnTo>
                    <a:pt x="162" y="1228"/>
                  </a:lnTo>
                  <a:lnTo>
                    <a:pt x="140" y="1211"/>
                  </a:lnTo>
                  <a:lnTo>
                    <a:pt x="121" y="1193"/>
                  </a:lnTo>
                  <a:lnTo>
                    <a:pt x="102" y="1173"/>
                  </a:lnTo>
                  <a:lnTo>
                    <a:pt x="85" y="1153"/>
                  </a:lnTo>
                  <a:lnTo>
                    <a:pt x="70" y="1130"/>
                  </a:lnTo>
                  <a:lnTo>
                    <a:pt x="55" y="1108"/>
                  </a:lnTo>
                  <a:lnTo>
                    <a:pt x="43" y="1083"/>
                  </a:lnTo>
                  <a:lnTo>
                    <a:pt x="33" y="1059"/>
                  </a:lnTo>
                  <a:lnTo>
                    <a:pt x="24" y="1033"/>
                  </a:lnTo>
                  <a:lnTo>
                    <a:pt x="17" y="1006"/>
                  </a:lnTo>
                  <a:lnTo>
                    <a:pt x="13" y="980"/>
                  </a:lnTo>
                  <a:lnTo>
                    <a:pt x="8" y="976"/>
                  </a:lnTo>
                  <a:lnTo>
                    <a:pt x="6" y="973"/>
                  </a:lnTo>
                  <a:lnTo>
                    <a:pt x="4" y="968"/>
                  </a:lnTo>
                  <a:lnTo>
                    <a:pt x="2" y="964"/>
                  </a:lnTo>
                  <a:lnTo>
                    <a:pt x="0" y="954"/>
                  </a:lnTo>
                  <a:lnTo>
                    <a:pt x="0" y="944"/>
                  </a:lnTo>
                  <a:lnTo>
                    <a:pt x="1" y="934"/>
                  </a:lnTo>
                  <a:lnTo>
                    <a:pt x="3" y="924"/>
                  </a:lnTo>
                  <a:lnTo>
                    <a:pt x="5" y="914"/>
                  </a:lnTo>
                  <a:lnTo>
                    <a:pt x="9" y="906"/>
                  </a:lnTo>
                  <a:lnTo>
                    <a:pt x="65" y="761"/>
                  </a:lnTo>
                  <a:lnTo>
                    <a:pt x="83" y="733"/>
                  </a:lnTo>
                  <a:lnTo>
                    <a:pt x="104" y="705"/>
                  </a:lnTo>
                  <a:lnTo>
                    <a:pt x="125" y="678"/>
                  </a:lnTo>
                  <a:lnTo>
                    <a:pt x="147" y="653"/>
                  </a:lnTo>
                  <a:lnTo>
                    <a:pt x="160" y="641"/>
                  </a:lnTo>
                  <a:lnTo>
                    <a:pt x="172" y="628"/>
                  </a:lnTo>
                  <a:lnTo>
                    <a:pt x="184" y="617"/>
                  </a:lnTo>
                  <a:lnTo>
                    <a:pt x="198" y="606"/>
                  </a:lnTo>
                  <a:lnTo>
                    <a:pt x="211" y="596"/>
                  </a:lnTo>
                  <a:lnTo>
                    <a:pt x="224" y="585"/>
                  </a:lnTo>
                  <a:lnTo>
                    <a:pt x="237" y="576"/>
                  </a:lnTo>
                  <a:lnTo>
                    <a:pt x="252" y="568"/>
                  </a:lnTo>
                  <a:lnTo>
                    <a:pt x="258" y="565"/>
                  </a:lnTo>
                  <a:lnTo>
                    <a:pt x="263" y="562"/>
                  </a:lnTo>
                  <a:lnTo>
                    <a:pt x="270" y="560"/>
                  </a:lnTo>
                  <a:lnTo>
                    <a:pt x="276" y="558"/>
                  </a:lnTo>
                  <a:lnTo>
                    <a:pt x="290" y="555"/>
                  </a:lnTo>
                  <a:lnTo>
                    <a:pt x="303" y="552"/>
                  </a:lnTo>
                  <a:lnTo>
                    <a:pt x="309" y="550"/>
                  </a:lnTo>
                  <a:lnTo>
                    <a:pt x="315" y="548"/>
                  </a:lnTo>
                  <a:lnTo>
                    <a:pt x="321" y="544"/>
                  </a:lnTo>
                  <a:lnTo>
                    <a:pt x="326" y="540"/>
                  </a:lnTo>
                  <a:lnTo>
                    <a:pt x="331" y="536"/>
                  </a:lnTo>
                  <a:lnTo>
                    <a:pt x="336" y="531"/>
                  </a:lnTo>
                  <a:lnTo>
                    <a:pt x="339" y="525"/>
                  </a:lnTo>
                  <a:lnTo>
                    <a:pt x="342" y="518"/>
                  </a:lnTo>
                  <a:lnTo>
                    <a:pt x="348" y="502"/>
                  </a:lnTo>
                  <a:lnTo>
                    <a:pt x="355" y="485"/>
                  </a:lnTo>
                  <a:lnTo>
                    <a:pt x="360" y="477"/>
                  </a:lnTo>
                  <a:lnTo>
                    <a:pt x="364" y="470"/>
                  </a:lnTo>
                  <a:lnTo>
                    <a:pt x="369" y="463"/>
                  </a:lnTo>
                  <a:lnTo>
                    <a:pt x="375" y="456"/>
                  </a:lnTo>
                  <a:lnTo>
                    <a:pt x="382" y="449"/>
                  </a:lnTo>
                  <a:lnTo>
                    <a:pt x="388" y="443"/>
                  </a:lnTo>
                  <a:lnTo>
                    <a:pt x="395" y="438"/>
                  </a:lnTo>
                  <a:lnTo>
                    <a:pt x="402" y="434"/>
                  </a:lnTo>
                  <a:lnTo>
                    <a:pt x="410" y="430"/>
                  </a:lnTo>
                  <a:lnTo>
                    <a:pt x="418" y="427"/>
                  </a:lnTo>
                  <a:lnTo>
                    <a:pt x="428" y="425"/>
                  </a:lnTo>
                  <a:lnTo>
                    <a:pt x="437" y="424"/>
                  </a:lnTo>
                  <a:lnTo>
                    <a:pt x="448" y="425"/>
                  </a:lnTo>
                  <a:lnTo>
                    <a:pt x="457" y="424"/>
                  </a:lnTo>
                  <a:lnTo>
                    <a:pt x="465" y="422"/>
                  </a:lnTo>
                  <a:lnTo>
                    <a:pt x="473" y="418"/>
                  </a:lnTo>
                  <a:lnTo>
                    <a:pt x="479" y="412"/>
                  </a:lnTo>
                  <a:lnTo>
                    <a:pt x="483" y="405"/>
                  </a:lnTo>
                  <a:lnTo>
                    <a:pt x="487" y="398"/>
                  </a:lnTo>
                  <a:lnTo>
                    <a:pt x="490" y="389"/>
                  </a:lnTo>
                  <a:lnTo>
                    <a:pt x="496" y="371"/>
                  </a:lnTo>
                  <a:lnTo>
                    <a:pt x="500" y="352"/>
                  </a:lnTo>
                  <a:lnTo>
                    <a:pt x="503" y="343"/>
                  </a:lnTo>
                  <a:lnTo>
                    <a:pt x="506" y="334"/>
                  </a:lnTo>
                  <a:lnTo>
                    <a:pt x="509" y="326"/>
                  </a:lnTo>
                  <a:lnTo>
                    <a:pt x="513" y="319"/>
                  </a:lnTo>
                  <a:lnTo>
                    <a:pt x="519" y="307"/>
                  </a:lnTo>
                  <a:lnTo>
                    <a:pt x="524" y="296"/>
                  </a:lnTo>
                  <a:lnTo>
                    <a:pt x="530" y="286"/>
                  </a:lnTo>
                  <a:lnTo>
                    <a:pt x="536" y="276"/>
                  </a:lnTo>
                  <a:lnTo>
                    <a:pt x="549" y="257"/>
                  </a:lnTo>
                  <a:lnTo>
                    <a:pt x="565" y="239"/>
                  </a:lnTo>
                  <a:lnTo>
                    <a:pt x="581" y="223"/>
                  </a:lnTo>
                  <a:lnTo>
                    <a:pt x="598" y="207"/>
                  </a:lnTo>
                  <a:lnTo>
                    <a:pt x="617" y="193"/>
                  </a:lnTo>
                  <a:lnTo>
                    <a:pt x="636" y="179"/>
                  </a:lnTo>
                  <a:lnTo>
                    <a:pt x="657" y="166"/>
                  </a:lnTo>
                  <a:lnTo>
                    <a:pt x="677" y="154"/>
                  </a:lnTo>
                  <a:lnTo>
                    <a:pt x="698" y="144"/>
                  </a:lnTo>
                  <a:lnTo>
                    <a:pt x="719" y="133"/>
                  </a:lnTo>
                  <a:lnTo>
                    <a:pt x="762" y="114"/>
                  </a:lnTo>
                  <a:lnTo>
                    <a:pt x="803" y="97"/>
                  </a:lnTo>
                  <a:lnTo>
                    <a:pt x="822" y="95"/>
                  </a:lnTo>
                  <a:lnTo>
                    <a:pt x="842" y="91"/>
                  </a:lnTo>
                  <a:lnTo>
                    <a:pt x="860" y="87"/>
                  </a:lnTo>
                  <a:lnTo>
                    <a:pt x="877" y="83"/>
                  </a:lnTo>
                  <a:lnTo>
                    <a:pt x="896" y="77"/>
                  </a:lnTo>
                  <a:lnTo>
                    <a:pt x="913" y="74"/>
                  </a:lnTo>
                  <a:lnTo>
                    <a:pt x="931" y="71"/>
                  </a:lnTo>
                  <a:lnTo>
                    <a:pt x="948" y="70"/>
                  </a:lnTo>
                  <a:lnTo>
                    <a:pt x="973" y="66"/>
                  </a:lnTo>
                  <a:lnTo>
                    <a:pt x="1000" y="62"/>
                  </a:lnTo>
                  <a:lnTo>
                    <a:pt x="1026" y="59"/>
                  </a:lnTo>
                  <a:lnTo>
                    <a:pt x="1052" y="57"/>
                  </a:lnTo>
                  <a:lnTo>
                    <a:pt x="1079" y="56"/>
                  </a:lnTo>
                  <a:lnTo>
                    <a:pt x="1105" y="55"/>
                  </a:lnTo>
                  <a:lnTo>
                    <a:pt x="1132" y="55"/>
                  </a:lnTo>
                  <a:lnTo>
                    <a:pt x="1157" y="55"/>
                  </a:lnTo>
                  <a:lnTo>
                    <a:pt x="1754" y="49"/>
                  </a:lnTo>
                  <a:lnTo>
                    <a:pt x="1835" y="49"/>
                  </a:lnTo>
                  <a:lnTo>
                    <a:pt x="1915" y="48"/>
                  </a:lnTo>
                  <a:lnTo>
                    <a:pt x="1993" y="48"/>
                  </a:lnTo>
                  <a:lnTo>
                    <a:pt x="2071" y="47"/>
                  </a:lnTo>
                  <a:lnTo>
                    <a:pt x="2148" y="46"/>
                  </a:lnTo>
                  <a:lnTo>
                    <a:pt x="2227" y="45"/>
                  </a:lnTo>
                  <a:lnTo>
                    <a:pt x="2305" y="43"/>
                  </a:lnTo>
                  <a:lnTo>
                    <a:pt x="2385" y="41"/>
                  </a:lnTo>
                  <a:lnTo>
                    <a:pt x="2442" y="43"/>
                  </a:lnTo>
                  <a:lnTo>
                    <a:pt x="2499" y="43"/>
                  </a:lnTo>
                  <a:lnTo>
                    <a:pt x="2555" y="43"/>
                  </a:lnTo>
                  <a:lnTo>
                    <a:pt x="2610" y="43"/>
                  </a:lnTo>
                  <a:lnTo>
                    <a:pt x="2665" y="42"/>
                  </a:lnTo>
                  <a:lnTo>
                    <a:pt x="2719" y="41"/>
                  </a:lnTo>
                  <a:lnTo>
                    <a:pt x="2775" y="40"/>
                  </a:lnTo>
                  <a:lnTo>
                    <a:pt x="2829" y="38"/>
                  </a:lnTo>
                  <a:lnTo>
                    <a:pt x="2882" y="37"/>
                  </a:lnTo>
                  <a:lnTo>
                    <a:pt x="2936" y="36"/>
                  </a:lnTo>
                  <a:lnTo>
                    <a:pt x="2989" y="33"/>
                  </a:lnTo>
                  <a:lnTo>
                    <a:pt x="3042" y="32"/>
                  </a:lnTo>
                  <a:lnTo>
                    <a:pt x="3096" y="31"/>
                  </a:lnTo>
                  <a:lnTo>
                    <a:pt x="3148" y="30"/>
                  </a:lnTo>
                  <a:lnTo>
                    <a:pt x="3201" y="30"/>
                  </a:lnTo>
                  <a:lnTo>
                    <a:pt x="3253" y="30"/>
                  </a:lnTo>
                  <a:lnTo>
                    <a:pt x="3275" y="29"/>
                  </a:lnTo>
                  <a:lnTo>
                    <a:pt x="3298" y="29"/>
                  </a:lnTo>
                  <a:lnTo>
                    <a:pt x="3322" y="29"/>
                  </a:lnTo>
                  <a:lnTo>
                    <a:pt x="3345" y="29"/>
                  </a:lnTo>
                  <a:lnTo>
                    <a:pt x="3370" y="30"/>
                  </a:lnTo>
                  <a:lnTo>
                    <a:pt x="3393" y="30"/>
                  </a:lnTo>
                  <a:lnTo>
                    <a:pt x="3417" y="29"/>
                  </a:lnTo>
                  <a:lnTo>
                    <a:pt x="3438" y="28"/>
                  </a:lnTo>
                  <a:lnTo>
                    <a:pt x="3485" y="27"/>
                  </a:lnTo>
                  <a:lnTo>
                    <a:pt x="3531" y="26"/>
                  </a:lnTo>
                  <a:lnTo>
                    <a:pt x="3578" y="25"/>
                  </a:lnTo>
                  <a:lnTo>
                    <a:pt x="3624" y="23"/>
                  </a:lnTo>
                  <a:lnTo>
                    <a:pt x="3669" y="22"/>
                  </a:lnTo>
                  <a:lnTo>
                    <a:pt x="3715" y="21"/>
                  </a:lnTo>
                  <a:lnTo>
                    <a:pt x="3761" y="21"/>
                  </a:lnTo>
                  <a:lnTo>
                    <a:pt x="3807" y="21"/>
                  </a:lnTo>
                  <a:lnTo>
                    <a:pt x="3847" y="21"/>
                  </a:lnTo>
                  <a:lnTo>
                    <a:pt x="3887" y="21"/>
                  </a:lnTo>
                  <a:lnTo>
                    <a:pt x="3926" y="20"/>
                  </a:lnTo>
                  <a:lnTo>
                    <a:pt x="3965" y="19"/>
                  </a:lnTo>
                  <a:lnTo>
                    <a:pt x="4003" y="18"/>
                  </a:lnTo>
                  <a:lnTo>
                    <a:pt x="4042" y="19"/>
                  </a:lnTo>
                  <a:lnTo>
                    <a:pt x="4080" y="20"/>
                  </a:lnTo>
                  <a:lnTo>
                    <a:pt x="4118" y="23"/>
                  </a:lnTo>
                  <a:lnTo>
                    <a:pt x="4144" y="22"/>
                  </a:lnTo>
                  <a:lnTo>
                    <a:pt x="4197" y="21"/>
                  </a:lnTo>
                  <a:lnTo>
                    <a:pt x="4273" y="19"/>
                  </a:lnTo>
                  <a:lnTo>
                    <a:pt x="4373" y="18"/>
                  </a:lnTo>
                  <a:lnTo>
                    <a:pt x="4635" y="17"/>
                  </a:lnTo>
                  <a:lnTo>
                    <a:pt x="4968" y="15"/>
                  </a:lnTo>
                  <a:lnTo>
                    <a:pt x="5357" y="14"/>
                  </a:lnTo>
                  <a:lnTo>
                    <a:pt x="5788" y="14"/>
                  </a:lnTo>
                  <a:lnTo>
                    <a:pt x="6247" y="13"/>
                  </a:lnTo>
                  <a:lnTo>
                    <a:pt x="6722" y="13"/>
                  </a:lnTo>
                  <a:lnTo>
                    <a:pt x="7195" y="13"/>
                  </a:lnTo>
                  <a:lnTo>
                    <a:pt x="7654" y="12"/>
                  </a:lnTo>
                  <a:lnTo>
                    <a:pt x="8085" y="12"/>
                  </a:lnTo>
                  <a:lnTo>
                    <a:pt x="8475" y="12"/>
                  </a:lnTo>
                  <a:lnTo>
                    <a:pt x="8807" y="11"/>
                  </a:lnTo>
                  <a:lnTo>
                    <a:pt x="9069" y="10"/>
                  </a:lnTo>
                  <a:lnTo>
                    <a:pt x="9245" y="9"/>
                  </a:lnTo>
                  <a:lnTo>
                    <a:pt x="9324" y="7"/>
                  </a:lnTo>
                  <a:lnTo>
                    <a:pt x="9328" y="9"/>
                  </a:lnTo>
                  <a:lnTo>
                    <a:pt x="9332" y="10"/>
                  </a:lnTo>
                  <a:lnTo>
                    <a:pt x="9335" y="11"/>
                  </a:lnTo>
                  <a:lnTo>
                    <a:pt x="9340" y="11"/>
                  </a:lnTo>
                  <a:lnTo>
                    <a:pt x="9347" y="10"/>
                  </a:lnTo>
                  <a:lnTo>
                    <a:pt x="9354" y="8"/>
                  </a:lnTo>
                  <a:lnTo>
                    <a:pt x="9360" y="6"/>
                  </a:lnTo>
                  <a:lnTo>
                    <a:pt x="9367" y="4"/>
                  </a:lnTo>
                  <a:lnTo>
                    <a:pt x="9371" y="4"/>
                  </a:lnTo>
                  <a:lnTo>
                    <a:pt x="9375" y="4"/>
                  </a:lnTo>
                  <a:lnTo>
                    <a:pt x="9378" y="5"/>
                  </a:lnTo>
                  <a:lnTo>
                    <a:pt x="9382" y="6"/>
                  </a:lnTo>
                  <a:lnTo>
                    <a:pt x="9420" y="8"/>
                  </a:lnTo>
                  <a:lnTo>
                    <a:pt x="9456" y="10"/>
                  </a:lnTo>
                  <a:lnTo>
                    <a:pt x="9492" y="12"/>
                  </a:lnTo>
                  <a:lnTo>
                    <a:pt x="9528" y="14"/>
                  </a:lnTo>
                  <a:lnTo>
                    <a:pt x="9563" y="16"/>
                  </a:lnTo>
                  <a:lnTo>
                    <a:pt x="9599" y="17"/>
                  </a:lnTo>
                  <a:lnTo>
                    <a:pt x="9637" y="17"/>
                  </a:lnTo>
                  <a:lnTo>
                    <a:pt x="9675" y="15"/>
                  </a:lnTo>
                  <a:lnTo>
                    <a:pt x="9682" y="18"/>
                  </a:lnTo>
                  <a:lnTo>
                    <a:pt x="9687" y="19"/>
                  </a:lnTo>
                  <a:lnTo>
                    <a:pt x="9693" y="18"/>
                  </a:lnTo>
                  <a:lnTo>
                    <a:pt x="9699" y="15"/>
                  </a:lnTo>
                  <a:lnTo>
                    <a:pt x="9734" y="9"/>
                  </a:lnTo>
                  <a:lnTo>
                    <a:pt x="9771" y="2"/>
                  </a:lnTo>
                  <a:lnTo>
                    <a:pt x="9780" y="1"/>
                  </a:lnTo>
                  <a:lnTo>
                    <a:pt x="9789" y="0"/>
                  </a:lnTo>
                  <a:lnTo>
                    <a:pt x="9799" y="0"/>
                  </a:lnTo>
                  <a:lnTo>
                    <a:pt x="9807" y="0"/>
                  </a:lnTo>
                  <a:lnTo>
                    <a:pt x="9816" y="1"/>
                  </a:lnTo>
                  <a:lnTo>
                    <a:pt x="9825" y="3"/>
                  </a:lnTo>
                  <a:lnTo>
                    <a:pt x="9833" y="6"/>
                  </a:lnTo>
                  <a:lnTo>
                    <a:pt x="9841" y="10"/>
                  </a:lnTo>
                  <a:lnTo>
                    <a:pt x="9854" y="12"/>
                  </a:lnTo>
                  <a:lnTo>
                    <a:pt x="9865" y="13"/>
                  </a:lnTo>
                  <a:lnTo>
                    <a:pt x="9877" y="13"/>
                  </a:lnTo>
                  <a:lnTo>
                    <a:pt x="9888" y="13"/>
                  </a:lnTo>
                  <a:lnTo>
                    <a:pt x="9911" y="12"/>
                  </a:lnTo>
                  <a:lnTo>
                    <a:pt x="9934" y="11"/>
                  </a:lnTo>
                  <a:lnTo>
                    <a:pt x="9957" y="9"/>
                  </a:lnTo>
                  <a:lnTo>
                    <a:pt x="9980" y="8"/>
                  </a:lnTo>
                  <a:lnTo>
                    <a:pt x="9992" y="8"/>
                  </a:lnTo>
                  <a:lnTo>
                    <a:pt x="10004" y="8"/>
                  </a:lnTo>
                  <a:lnTo>
                    <a:pt x="10016" y="9"/>
                  </a:lnTo>
                  <a:lnTo>
                    <a:pt x="10030" y="11"/>
                  </a:lnTo>
                  <a:lnTo>
                    <a:pt x="10063" y="14"/>
                  </a:lnTo>
                  <a:lnTo>
                    <a:pt x="10099" y="15"/>
                  </a:lnTo>
                  <a:lnTo>
                    <a:pt x="10136" y="16"/>
                  </a:lnTo>
                  <a:lnTo>
                    <a:pt x="10174" y="17"/>
                  </a:lnTo>
                  <a:lnTo>
                    <a:pt x="10192" y="18"/>
                  </a:lnTo>
                  <a:lnTo>
                    <a:pt x="10211" y="20"/>
                  </a:lnTo>
                  <a:lnTo>
                    <a:pt x="10229" y="22"/>
                  </a:lnTo>
                  <a:lnTo>
                    <a:pt x="10247" y="24"/>
                  </a:lnTo>
                  <a:lnTo>
                    <a:pt x="10265" y="28"/>
                  </a:lnTo>
                  <a:lnTo>
                    <a:pt x="10282" y="32"/>
                  </a:lnTo>
                  <a:lnTo>
                    <a:pt x="10299" y="38"/>
                  </a:lnTo>
                  <a:lnTo>
                    <a:pt x="10316" y="45"/>
                  </a:lnTo>
                  <a:lnTo>
                    <a:pt x="10339" y="56"/>
                  </a:lnTo>
                  <a:lnTo>
                    <a:pt x="10363" y="69"/>
                  </a:lnTo>
                  <a:lnTo>
                    <a:pt x="10385" y="84"/>
                  </a:lnTo>
                  <a:lnTo>
                    <a:pt x="10408" y="100"/>
                  </a:lnTo>
                  <a:lnTo>
                    <a:pt x="10429" y="117"/>
                  </a:lnTo>
                  <a:lnTo>
                    <a:pt x="10451" y="135"/>
                  </a:lnTo>
                  <a:lnTo>
                    <a:pt x="10471" y="153"/>
                  </a:lnTo>
                  <a:lnTo>
                    <a:pt x="10491" y="171"/>
                  </a:lnTo>
                  <a:lnTo>
                    <a:pt x="10499" y="184"/>
                  </a:lnTo>
                  <a:lnTo>
                    <a:pt x="10506" y="198"/>
                  </a:lnTo>
                  <a:lnTo>
                    <a:pt x="10513" y="211"/>
                  </a:lnTo>
                  <a:lnTo>
                    <a:pt x="10519" y="226"/>
                  </a:lnTo>
                  <a:lnTo>
                    <a:pt x="10523" y="232"/>
                  </a:lnTo>
                  <a:lnTo>
                    <a:pt x="10527" y="239"/>
                  </a:lnTo>
                  <a:lnTo>
                    <a:pt x="10533" y="244"/>
                  </a:lnTo>
                  <a:lnTo>
                    <a:pt x="10538" y="249"/>
                  </a:lnTo>
                  <a:lnTo>
                    <a:pt x="10543" y="254"/>
                  </a:lnTo>
                  <a:lnTo>
                    <a:pt x="10549" y="258"/>
                  </a:lnTo>
                  <a:lnTo>
                    <a:pt x="10556" y="261"/>
                  </a:lnTo>
                  <a:lnTo>
                    <a:pt x="10564" y="263"/>
                  </a:lnTo>
                  <a:lnTo>
                    <a:pt x="10583" y="263"/>
                  </a:lnTo>
                  <a:lnTo>
                    <a:pt x="10600" y="264"/>
                  </a:lnTo>
                  <a:lnTo>
                    <a:pt x="10616" y="268"/>
                  </a:lnTo>
                  <a:lnTo>
                    <a:pt x="10633" y="271"/>
                  </a:lnTo>
                  <a:lnTo>
                    <a:pt x="10648" y="276"/>
                  </a:lnTo>
                  <a:lnTo>
                    <a:pt x="10662" y="283"/>
                  </a:lnTo>
                  <a:lnTo>
                    <a:pt x="10677" y="291"/>
                  </a:lnTo>
                  <a:lnTo>
                    <a:pt x="10691" y="301"/>
                  </a:lnTo>
                  <a:lnTo>
                    <a:pt x="10699" y="307"/>
                  </a:lnTo>
                  <a:lnTo>
                    <a:pt x="10706" y="314"/>
                  </a:lnTo>
                  <a:lnTo>
                    <a:pt x="10712" y="321"/>
                  </a:lnTo>
                  <a:lnTo>
                    <a:pt x="10720" y="328"/>
                  </a:lnTo>
                  <a:lnTo>
                    <a:pt x="10731" y="342"/>
                  </a:lnTo>
                  <a:lnTo>
                    <a:pt x="10741" y="358"/>
                  </a:lnTo>
                  <a:lnTo>
                    <a:pt x="10749" y="375"/>
                  </a:lnTo>
                  <a:lnTo>
                    <a:pt x="10756" y="392"/>
                  </a:lnTo>
                  <a:lnTo>
                    <a:pt x="10763" y="410"/>
                  </a:lnTo>
                  <a:lnTo>
                    <a:pt x="10768" y="427"/>
                  </a:lnTo>
                  <a:lnTo>
                    <a:pt x="10776" y="433"/>
                  </a:lnTo>
                  <a:lnTo>
                    <a:pt x="10785" y="438"/>
                  </a:lnTo>
                  <a:lnTo>
                    <a:pt x="10794" y="443"/>
                  </a:lnTo>
                  <a:lnTo>
                    <a:pt x="10804" y="446"/>
                  </a:lnTo>
                  <a:lnTo>
                    <a:pt x="10824" y="454"/>
                  </a:lnTo>
                  <a:lnTo>
                    <a:pt x="10844" y="460"/>
                  </a:lnTo>
                  <a:lnTo>
                    <a:pt x="10855" y="463"/>
                  </a:lnTo>
                  <a:lnTo>
                    <a:pt x="10864" y="467"/>
                  </a:lnTo>
                  <a:lnTo>
                    <a:pt x="10873" y="471"/>
                  </a:lnTo>
                  <a:lnTo>
                    <a:pt x="10882" y="476"/>
                  </a:lnTo>
                  <a:lnTo>
                    <a:pt x="10889" y="482"/>
                  </a:lnTo>
                  <a:lnTo>
                    <a:pt x="10897" y="489"/>
                  </a:lnTo>
                  <a:lnTo>
                    <a:pt x="10904" y="498"/>
                  </a:lnTo>
                  <a:lnTo>
                    <a:pt x="10910" y="509"/>
                  </a:lnTo>
                  <a:lnTo>
                    <a:pt x="10919" y="521"/>
                  </a:lnTo>
                  <a:lnTo>
                    <a:pt x="10929" y="534"/>
                  </a:lnTo>
                  <a:lnTo>
                    <a:pt x="10937" y="549"/>
                  </a:lnTo>
                  <a:lnTo>
                    <a:pt x="10945" y="563"/>
                  </a:lnTo>
                  <a:lnTo>
                    <a:pt x="10960" y="593"/>
                  </a:lnTo>
                  <a:lnTo>
                    <a:pt x="10972" y="623"/>
                  </a:lnTo>
                  <a:lnTo>
                    <a:pt x="10983" y="654"/>
                  </a:lnTo>
                  <a:lnTo>
                    <a:pt x="10994" y="686"/>
                  </a:lnTo>
                  <a:lnTo>
                    <a:pt x="11004" y="717"/>
                  </a:lnTo>
                  <a:lnTo>
                    <a:pt x="11014" y="747"/>
                  </a:lnTo>
                  <a:lnTo>
                    <a:pt x="11014" y="758"/>
                  </a:lnTo>
                  <a:lnTo>
                    <a:pt x="11015" y="768"/>
                  </a:lnTo>
                  <a:lnTo>
                    <a:pt x="11017" y="780"/>
                  </a:lnTo>
                  <a:lnTo>
                    <a:pt x="11020" y="790"/>
                  </a:lnTo>
                  <a:lnTo>
                    <a:pt x="11027" y="810"/>
                  </a:lnTo>
                  <a:lnTo>
                    <a:pt x="11034" y="832"/>
                  </a:lnTo>
                  <a:lnTo>
                    <a:pt x="11038" y="841"/>
                  </a:lnTo>
                  <a:lnTo>
                    <a:pt x="11040" y="851"/>
                  </a:lnTo>
                  <a:lnTo>
                    <a:pt x="11041" y="861"/>
                  </a:lnTo>
                  <a:lnTo>
                    <a:pt x="11041" y="872"/>
                  </a:lnTo>
                  <a:lnTo>
                    <a:pt x="11040" y="882"/>
                  </a:lnTo>
                  <a:lnTo>
                    <a:pt x="11038" y="892"/>
                  </a:lnTo>
                  <a:lnTo>
                    <a:pt x="11032" y="903"/>
                  </a:lnTo>
                  <a:lnTo>
                    <a:pt x="11026" y="913"/>
                  </a:lnTo>
                  <a:lnTo>
                    <a:pt x="10931" y="1086"/>
                  </a:lnTo>
                  <a:close/>
                  <a:moveTo>
                    <a:pt x="10885" y="1081"/>
                  </a:moveTo>
                  <a:lnTo>
                    <a:pt x="10878" y="1092"/>
                  </a:lnTo>
                  <a:lnTo>
                    <a:pt x="10871" y="1104"/>
                  </a:lnTo>
                  <a:lnTo>
                    <a:pt x="10862" y="1113"/>
                  </a:lnTo>
                  <a:lnTo>
                    <a:pt x="10853" y="1121"/>
                  </a:lnTo>
                  <a:lnTo>
                    <a:pt x="10843" y="1129"/>
                  </a:lnTo>
                  <a:lnTo>
                    <a:pt x="10833" y="1135"/>
                  </a:lnTo>
                  <a:lnTo>
                    <a:pt x="10823" y="1141"/>
                  </a:lnTo>
                  <a:lnTo>
                    <a:pt x="10812" y="1146"/>
                  </a:lnTo>
                  <a:lnTo>
                    <a:pt x="10800" y="1151"/>
                  </a:lnTo>
                  <a:lnTo>
                    <a:pt x="10789" y="1155"/>
                  </a:lnTo>
                  <a:lnTo>
                    <a:pt x="10778" y="1158"/>
                  </a:lnTo>
                  <a:lnTo>
                    <a:pt x="10766" y="1161"/>
                  </a:lnTo>
                  <a:lnTo>
                    <a:pt x="10742" y="1164"/>
                  </a:lnTo>
                  <a:lnTo>
                    <a:pt x="10719" y="1166"/>
                  </a:lnTo>
                  <a:lnTo>
                    <a:pt x="10714" y="1170"/>
                  </a:lnTo>
                  <a:lnTo>
                    <a:pt x="10711" y="1173"/>
                  </a:lnTo>
                  <a:lnTo>
                    <a:pt x="10709" y="1177"/>
                  </a:lnTo>
                  <a:lnTo>
                    <a:pt x="10708" y="1181"/>
                  </a:lnTo>
                  <a:lnTo>
                    <a:pt x="10708" y="1189"/>
                  </a:lnTo>
                  <a:lnTo>
                    <a:pt x="10710" y="1198"/>
                  </a:lnTo>
                  <a:lnTo>
                    <a:pt x="10712" y="1206"/>
                  </a:lnTo>
                  <a:lnTo>
                    <a:pt x="10715" y="1214"/>
                  </a:lnTo>
                  <a:lnTo>
                    <a:pt x="10715" y="1218"/>
                  </a:lnTo>
                  <a:lnTo>
                    <a:pt x="10717" y="1222"/>
                  </a:lnTo>
                  <a:lnTo>
                    <a:pt x="10717" y="1226"/>
                  </a:lnTo>
                  <a:lnTo>
                    <a:pt x="10715" y="1230"/>
                  </a:lnTo>
                  <a:lnTo>
                    <a:pt x="10712" y="1246"/>
                  </a:lnTo>
                  <a:lnTo>
                    <a:pt x="10709" y="1261"/>
                  </a:lnTo>
                  <a:lnTo>
                    <a:pt x="10705" y="1275"/>
                  </a:lnTo>
                  <a:lnTo>
                    <a:pt x="10699" y="1289"/>
                  </a:lnTo>
                  <a:lnTo>
                    <a:pt x="10692" y="1302"/>
                  </a:lnTo>
                  <a:lnTo>
                    <a:pt x="10684" y="1313"/>
                  </a:lnTo>
                  <a:lnTo>
                    <a:pt x="10679" y="1319"/>
                  </a:lnTo>
                  <a:lnTo>
                    <a:pt x="10673" y="1324"/>
                  </a:lnTo>
                  <a:lnTo>
                    <a:pt x="10666" y="1328"/>
                  </a:lnTo>
                  <a:lnTo>
                    <a:pt x="10660" y="1332"/>
                  </a:lnTo>
                  <a:lnTo>
                    <a:pt x="10654" y="1337"/>
                  </a:lnTo>
                  <a:lnTo>
                    <a:pt x="10647" y="1340"/>
                  </a:lnTo>
                  <a:lnTo>
                    <a:pt x="10641" y="1342"/>
                  </a:lnTo>
                  <a:lnTo>
                    <a:pt x="10634" y="1342"/>
                  </a:lnTo>
                  <a:lnTo>
                    <a:pt x="10620" y="1342"/>
                  </a:lnTo>
                  <a:lnTo>
                    <a:pt x="10607" y="1339"/>
                  </a:lnTo>
                  <a:lnTo>
                    <a:pt x="10595" y="1337"/>
                  </a:lnTo>
                  <a:lnTo>
                    <a:pt x="10583" y="1335"/>
                  </a:lnTo>
                  <a:lnTo>
                    <a:pt x="10576" y="1335"/>
                  </a:lnTo>
                  <a:lnTo>
                    <a:pt x="10571" y="1336"/>
                  </a:lnTo>
                  <a:lnTo>
                    <a:pt x="10566" y="1338"/>
                  </a:lnTo>
                  <a:lnTo>
                    <a:pt x="10561" y="1341"/>
                  </a:lnTo>
                  <a:lnTo>
                    <a:pt x="10555" y="1363"/>
                  </a:lnTo>
                  <a:lnTo>
                    <a:pt x="10548" y="1386"/>
                  </a:lnTo>
                  <a:lnTo>
                    <a:pt x="10539" y="1407"/>
                  </a:lnTo>
                  <a:lnTo>
                    <a:pt x="10528" y="1429"/>
                  </a:lnTo>
                  <a:lnTo>
                    <a:pt x="10518" y="1450"/>
                  </a:lnTo>
                  <a:lnTo>
                    <a:pt x="10505" y="1470"/>
                  </a:lnTo>
                  <a:lnTo>
                    <a:pt x="10492" y="1491"/>
                  </a:lnTo>
                  <a:lnTo>
                    <a:pt x="10477" y="1510"/>
                  </a:lnTo>
                  <a:lnTo>
                    <a:pt x="10462" y="1529"/>
                  </a:lnTo>
                  <a:lnTo>
                    <a:pt x="10445" y="1546"/>
                  </a:lnTo>
                  <a:lnTo>
                    <a:pt x="10427" y="1562"/>
                  </a:lnTo>
                  <a:lnTo>
                    <a:pt x="10408" y="1577"/>
                  </a:lnTo>
                  <a:lnTo>
                    <a:pt x="10388" y="1591"/>
                  </a:lnTo>
                  <a:lnTo>
                    <a:pt x="10367" y="1603"/>
                  </a:lnTo>
                  <a:lnTo>
                    <a:pt x="10344" y="1614"/>
                  </a:lnTo>
                  <a:lnTo>
                    <a:pt x="10322" y="1623"/>
                  </a:lnTo>
                  <a:lnTo>
                    <a:pt x="10298" y="1631"/>
                  </a:lnTo>
                  <a:lnTo>
                    <a:pt x="10276" y="1636"/>
                  </a:lnTo>
                  <a:lnTo>
                    <a:pt x="10253" y="1639"/>
                  </a:lnTo>
                  <a:lnTo>
                    <a:pt x="10230" y="1641"/>
                  </a:lnTo>
                  <a:lnTo>
                    <a:pt x="10207" y="1641"/>
                  </a:lnTo>
                  <a:lnTo>
                    <a:pt x="10184" y="1639"/>
                  </a:lnTo>
                  <a:lnTo>
                    <a:pt x="10160" y="1636"/>
                  </a:lnTo>
                  <a:lnTo>
                    <a:pt x="10137" y="1632"/>
                  </a:lnTo>
                  <a:lnTo>
                    <a:pt x="10117" y="1635"/>
                  </a:lnTo>
                  <a:lnTo>
                    <a:pt x="10098" y="1637"/>
                  </a:lnTo>
                  <a:lnTo>
                    <a:pt x="10079" y="1638"/>
                  </a:lnTo>
                  <a:lnTo>
                    <a:pt x="10059" y="1639"/>
                  </a:lnTo>
                  <a:lnTo>
                    <a:pt x="10021" y="1639"/>
                  </a:lnTo>
                  <a:lnTo>
                    <a:pt x="9983" y="1638"/>
                  </a:lnTo>
                  <a:lnTo>
                    <a:pt x="9944" y="1637"/>
                  </a:lnTo>
                  <a:lnTo>
                    <a:pt x="9905" y="1637"/>
                  </a:lnTo>
                  <a:lnTo>
                    <a:pt x="9885" y="1637"/>
                  </a:lnTo>
                  <a:lnTo>
                    <a:pt x="9866" y="1639"/>
                  </a:lnTo>
                  <a:lnTo>
                    <a:pt x="9846" y="1641"/>
                  </a:lnTo>
                  <a:lnTo>
                    <a:pt x="9826" y="1644"/>
                  </a:lnTo>
                  <a:lnTo>
                    <a:pt x="9804" y="1644"/>
                  </a:lnTo>
                  <a:lnTo>
                    <a:pt x="9781" y="1644"/>
                  </a:lnTo>
                  <a:lnTo>
                    <a:pt x="9759" y="1644"/>
                  </a:lnTo>
                  <a:lnTo>
                    <a:pt x="9737" y="1645"/>
                  </a:lnTo>
                  <a:lnTo>
                    <a:pt x="9715" y="1645"/>
                  </a:lnTo>
                  <a:lnTo>
                    <a:pt x="9692" y="1645"/>
                  </a:lnTo>
                  <a:lnTo>
                    <a:pt x="9671" y="1645"/>
                  </a:lnTo>
                  <a:lnTo>
                    <a:pt x="9647" y="1643"/>
                  </a:lnTo>
                  <a:lnTo>
                    <a:pt x="9638" y="1645"/>
                  </a:lnTo>
                  <a:lnTo>
                    <a:pt x="9629" y="1647"/>
                  </a:lnTo>
                  <a:lnTo>
                    <a:pt x="9620" y="1647"/>
                  </a:lnTo>
                  <a:lnTo>
                    <a:pt x="9611" y="1648"/>
                  </a:lnTo>
                  <a:lnTo>
                    <a:pt x="9593" y="1648"/>
                  </a:lnTo>
                  <a:lnTo>
                    <a:pt x="9575" y="1647"/>
                  </a:lnTo>
                  <a:lnTo>
                    <a:pt x="9556" y="1646"/>
                  </a:lnTo>
                  <a:lnTo>
                    <a:pt x="9538" y="1645"/>
                  </a:lnTo>
                  <a:lnTo>
                    <a:pt x="9519" y="1645"/>
                  </a:lnTo>
                  <a:lnTo>
                    <a:pt x="9500" y="1648"/>
                  </a:lnTo>
                  <a:lnTo>
                    <a:pt x="9394" y="1649"/>
                  </a:lnTo>
                  <a:lnTo>
                    <a:pt x="9188" y="1649"/>
                  </a:lnTo>
                  <a:lnTo>
                    <a:pt x="8898" y="1650"/>
                  </a:lnTo>
                  <a:lnTo>
                    <a:pt x="8536" y="1651"/>
                  </a:lnTo>
                  <a:lnTo>
                    <a:pt x="8118" y="1652"/>
                  </a:lnTo>
                  <a:lnTo>
                    <a:pt x="7657" y="1652"/>
                  </a:lnTo>
                  <a:lnTo>
                    <a:pt x="7168" y="1653"/>
                  </a:lnTo>
                  <a:lnTo>
                    <a:pt x="6665" y="1654"/>
                  </a:lnTo>
                  <a:lnTo>
                    <a:pt x="6161" y="1655"/>
                  </a:lnTo>
                  <a:lnTo>
                    <a:pt x="5673" y="1656"/>
                  </a:lnTo>
                  <a:lnTo>
                    <a:pt x="5212" y="1658"/>
                  </a:lnTo>
                  <a:lnTo>
                    <a:pt x="4793" y="1659"/>
                  </a:lnTo>
                  <a:lnTo>
                    <a:pt x="4431" y="1660"/>
                  </a:lnTo>
                  <a:lnTo>
                    <a:pt x="4139" y="1660"/>
                  </a:lnTo>
                  <a:lnTo>
                    <a:pt x="3933" y="1661"/>
                  </a:lnTo>
                  <a:lnTo>
                    <a:pt x="3826" y="1662"/>
                  </a:lnTo>
                  <a:lnTo>
                    <a:pt x="3805" y="1660"/>
                  </a:lnTo>
                  <a:lnTo>
                    <a:pt x="3784" y="1659"/>
                  </a:lnTo>
                  <a:lnTo>
                    <a:pt x="3763" y="1659"/>
                  </a:lnTo>
                  <a:lnTo>
                    <a:pt x="3743" y="1659"/>
                  </a:lnTo>
                  <a:lnTo>
                    <a:pt x="3701" y="1661"/>
                  </a:lnTo>
                  <a:lnTo>
                    <a:pt x="3659" y="1664"/>
                  </a:lnTo>
                  <a:lnTo>
                    <a:pt x="3616" y="1666"/>
                  </a:lnTo>
                  <a:lnTo>
                    <a:pt x="3574" y="1668"/>
                  </a:lnTo>
                  <a:lnTo>
                    <a:pt x="3553" y="1668"/>
                  </a:lnTo>
                  <a:lnTo>
                    <a:pt x="3531" y="1668"/>
                  </a:lnTo>
                  <a:lnTo>
                    <a:pt x="3509" y="1667"/>
                  </a:lnTo>
                  <a:lnTo>
                    <a:pt x="3487" y="1666"/>
                  </a:lnTo>
                  <a:lnTo>
                    <a:pt x="3463" y="1666"/>
                  </a:lnTo>
                  <a:lnTo>
                    <a:pt x="3438" y="1666"/>
                  </a:lnTo>
                  <a:lnTo>
                    <a:pt x="3414" y="1666"/>
                  </a:lnTo>
                  <a:lnTo>
                    <a:pt x="3388" y="1666"/>
                  </a:lnTo>
                  <a:lnTo>
                    <a:pt x="3363" y="1666"/>
                  </a:lnTo>
                  <a:lnTo>
                    <a:pt x="3338" y="1666"/>
                  </a:lnTo>
                  <a:lnTo>
                    <a:pt x="3312" y="1667"/>
                  </a:lnTo>
                  <a:lnTo>
                    <a:pt x="3287" y="1668"/>
                  </a:lnTo>
                  <a:lnTo>
                    <a:pt x="3252" y="1668"/>
                  </a:lnTo>
                  <a:lnTo>
                    <a:pt x="3217" y="1668"/>
                  </a:lnTo>
                  <a:lnTo>
                    <a:pt x="3201" y="1668"/>
                  </a:lnTo>
                  <a:lnTo>
                    <a:pt x="3185" y="1669"/>
                  </a:lnTo>
                  <a:lnTo>
                    <a:pt x="3169" y="1670"/>
                  </a:lnTo>
                  <a:lnTo>
                    <a:pt x="3155" y="1672"/>
                  </a:lnTo>
                  <a:lnTo>
                    <a:pt x="3099" y="1673"/>
                  </a:lnTo>
                  <a:lnTo>
                    <a:pt x="3042" y="1673"/>
                  </a:lnTo>
                  <a:lnTo>
                    <a:pt x="2986" y="1673"/>
                  </a:lnTo>
                  <a:lnTo>
                    <a:pt x="2931" y="1674"/>
                  </a:lnTo>
                  <a:lnTo>
                    <a:pt x="2876" y="1674"/>
                  </a:lnTo>
                  <a:lnTo>
                    <a:pt x="2821" y="1675"/>
                  </a:lnTo>
                  <a:lnTo>
                    <a:pt x="2766" y="1675"/>
                  </a:lnTo>
                  <a:lnTo>
                    <a:pt x="2711" y="1676"/>
                  </a:lnTo>
                  <a:lnTo>
                    <a:pt x="2657" y="1677"/>
                  </a:lnTo>
                  <a:lnTo>
                    <a:pt x="2603" y="1677"/>
                  </a:lnTo>
                  <a:lnTo>
                    <a:pt x="2549" y="1678"/>
                  </a:lnTo>
                  <a:lnTo>
                    <a:pt x="2495" y="1678"/>
                  </a:lnTo>
                  <a:lnTo>
                    <a:pt x="2440" y="1679"/>
                  </a:lnTo>
                  <a:lnTo>
                    <a:pt x="2386" y="1679"/>
                  </a:lnTo>
                  <a:lnTo>
                    <a:pt x="2332" y="1679"/>
                  </a:lnTo>
                  <a:lnTo>
                    <a:pt x="2278" y="1679"/>
                  </a:lnTo>
                  <a:lnTo>
                    <a:pt x="2197" y="1680"/>
                  </a:lnTo>
                  <a:lnTo>
                    <a:pt x="2118" y="1680"/>
                  </a:lnTo>
                  <a:lnTo>
                    <a:pt x="2041" y="1681"/>
                  </a:lnTo>
                  <a:lnTo>
                    <a:pt x="1965" y="1682"/>
                  </a:lnTo>
                  <a:lnTo>
                    <a:pt x="1888" y="1683"/>
                  </a:lnTo>
                  <a:lnTo>
                    <a:pt x="1811" y="1684"/>
                  </a:lnTo>
                  <a:lnTo>
                    <a:pt x="1731" y="1686"/>
                  </a:lnTo>
                  <a:lnTo>
                    <a:pt x="1649" y="1687"/>
                  </a:lnTo>
                  <a:lnTo>
                    <a:pt x="1564" y="1687"/>
                  </a:lnTo>
                  <a:lnTo>
                    <a:pt x="1478" y="1687"/>
                  </a:lnTo>
                  <a:lnTo>
                    <a:pt x="1392" y="1687"/>
                  </a:lnTo>
                  <a:lnTo>
                    <a:pt x="1306" y="1688"/>
                  </a:lnTo>
                  <a:lnTo>
                    <a:pt x="1219" y="1688"/>
                  </a:lnTo>
                  <a:lnTo>
                    <a:pt x="1132" y="1688"/>
                  </a:lnTo>
                  <a:lnTo>
                    <a:pt x="1045" y="1689"/>
                  </a:lnTo>
                  <a:lnTo>
                    <a:pt x="957" y="1689"/>
                  </a:lnTo>
                  <a:lnTo>
                    <a:pt x="929" y="1690"/>
                  </a:lnTo>
                  <a:lnTo>
                    <a:pt x="902" y="1689"/>
                  </a:lnTo>
                  <a:lnTo>
                    <a:pt x="874" y="1688"/>
                  </a:lnTo>
                  <a:lnTo>
                    <a:pt x="848" y="1685"/>
                  </a:lnTo>
                  <a:lnTo>
                    <a:pt x="821" y="1681"/>
                  </a:lnTo>
                  <a:lnTo>
                    <a:pt x="796" y="1676"/>
                  </a:lnTo>
                  <a:lnTo>
                    <a:pt x="769" y="1670"/>
                  </a:lnTo>
                  <a:lnTo>
                    <a:pt x="744" y="1662"/>
                  </a:lnTo>
                  <a:lnTo>
                    <a:pt x="720" y="1653"/>
                  </a:lnTo>
                  <a:lnTo>
                    <a:pt x="695" y="1643"/>
                  </a:lnTo>
                  <a:lnTo>
                    <a:pt x="672" y="1631"/>
                  </a:lnTo>
                  <a:lnTo>
                    <a:pt x="649" y="1618"/>
                  </a:lnTo>
                  <a:lnTo>
                    <a:pt x="627" y="1603"/>
                  </a:lnTo>
                  <a:lnTo>
                    <a:pt x="606" y="1588"/>
                  </a:lnTo>
                  <a:lnTo>
                    <a:pt x="586" y="1571"/>
                  </a:lnTo>
                  <a:lnTo>
                    <a:pt x="567" y="1552"/>
                  </a:lnTo>
                  <a:lnTo>
                    <a:pt x="553" y="1536"/>
                  </a:lnTo>
                  <a:lnTo>
                    <a:pt x="541" y="1519"/>
                  </a:lnTo>
                  <a:lnTo>
                    <a:pt x="531" y="1500"/>
                  </a:lnTo>
                  <a:lnTo>
                    <a:pt x="522" y="1481"/>
                  </a:lnTo>
                  <a:lnTo>
                    <a:pt x="518" y="1470"/>
                  </a:lnTo>
                  <a:lnTo>
                    <a:pt x="514" y="1461"/>
                  </a:lnTo>
                  <a:lnTo>
                    <a:pt x="511" y="1451"/>
                  </a:lnTo>
                  <a:lnTo>
                    <a:pt x="509" y="1440"/>
                  </a:lnTo>
                  <a:lnTo>
                    <a:pt x="507" y="1430"/>
                  </a:lnTo>
                  <a:lnTo>
                    <a:pt x="505" y="1418"/>
                  </a:lnTo>
                  <a:lnTo>
                    <a:pt x="505" y="1407"/>
                  </a:lnTo>
                  <a:lnTo>
                    <a:pt x="504" y="1396"/>
                  </a:lnTo>
                  <a:lnTo>
                    <a:pt x="501" y="1392"/>
                  </a:lnTo>
                  <a:lnTo>
                    <a:pt x="499" y="1390"/>
                  </a:lnTo>
                  <a:lnTo>
                    <a:pt x="496" y="1389"/>
                  </a:lnTo>
                  <a:lnTo>
                    <a:pt x="493" y="1388"/>
                  </a:lnTo>
                  <a:lnTo>
                    <a:pt x="486" y="1388"/>
                  </a:lnTo>
                  <a:lnTo>
                    <a:pt x="480" y="1390"/>
                  </a:lnTo>
                  <a:lnTo>
                    <a:pt x="473" y="1393"/>
                  </a:lnTo>
                  <a:lnTo>
                    <a:pt x="466" y="1395"/>
                  </a:lnTo>
                  <a:lnTo>
                    <a:pt x="462" y="1395"/>
                  </a:lnTo>
                  <a:lnTo>
                    <a:pt x="459" y="1395"/>
                  </a:lnTo>
                  <a:lnTo>
                    <a:pt x="456" y="1395"/>
                  </a:lnTo>
                  <a:lnTo>
                    <a:pt x="452" y="1393"/>
                  </a:lnTo>
                  <a:lnTo>
                    <a:pt x="440" y="1395"/>
                  </a:lnTo>
                  <a:lnTo>
                    <a:pt x="428" y="1394"/>
                  </a:lnTo>
                  <a:lnTo>
                    <a:pt x="415" y="1392"/>
                  </a:lnTo>
                  <a:lnTo>
                    <a:pt x="404" y="1388"/>
                  </a:lnTo>
                  <a:lnTo>
                    <a:pt x="393" y="1383"/>
                  </a:lnTo>
                  <a:lnTo>
                    <a:pt x="383" y="1375"/>
                  </a:lnTo>
                  <a:lnTo>
                    <a:pt x="372" y="1367"/>
                  </a:lnTo>
                  <a:lnTo>
                    <a:pt x="363" y="1357"/>
                  </a:lnTo>
                  <a:lnTo>
                    <a:pt x="359" y="1352"/>
                  </a:lnTo>
                  <a:lnTo>
                    <a:pt x="356" y="1346"/>
                  </a:lnTo>
                  <a:lnTo>
                    <a:pt x="354" y="1340"/>
                  </a:lnTo>
                  <a:lnTo>
                    <a:pt x="353" y="1334"/>
                  </a:lnTo>
                  <a:lnTo>
                    <a:pt x="351" y="1320"/>
                  </a:lnTo>
                  <a:lnTo>
                    <a:pt x="350" y="1306"/>
                  </a:lnTo>
                  <a:lnTo>
                    <a:pt x="350" y="1293"/>
                  </a:lnTo>
                  <a:lnTo>
                    <a:pt x="350" y="1278"/>
                  </a:lnTo>
                  <a:lnTo>
                    <a:pt x="348" y="1265"/>
                  </a:lnTo>
                  <a:lnTo>
                    <a:pt x="345" y="1253"/>
                  </a:lnTo>
                  <a:lnTo>
                    <a:pt x="327" y="1249"/>
                  </a:lnTo>
                  <a:lnTo>
                    <a:pt x="309" y="1246"/>
                  </a:lnTo>
                  <a:lnTo>
                    <a:pt x="290" y="1244"/>
                  </a:lnTo>
                  <a:lnTo>
                    <a:pt x="270" y="1242"/>
                  </a:lnTo>
                  <a:lnTo>
                    <a:pt x="248" y="1232"/>
                  </a:lnTo>
                  <a:lnTo>
                    <a:pt x="224" y="1221"/>
                  </a:lnTo>
                  <a:lnTo>
                    <a:pt x="202" y="1210"/>
                  </a:lnTo>
                  <a:lnTo>
                    <a:pt x="178" y="1197"/>
                  </a:lnTo>
                  <a:lnTo>
                    <a:pt x="174" y="1190"/>
                  </a:lnTo>
                  <a:lnTo>
                    <a:pt x="169" y="1185"/>
                  </a:lnTo>
                  <a:lnTo>
                    <a:pt x="164" y="1180"/>
                  </a:lnTo>
                  <a:lnTo>
                    <a:pt x="158" y="1175"/>
                  </a:lnTo>
                  <a:lnTo>
                    <a:pt x="145" y="1165"/>
                  </a:lnTo>
                  <a:lnTo>
                    <a:pt x="135" y="1154"/>
                  </a:lnTo>
                  <a:lnTo>
                    <a:pt x="124" y="1140"/>
                  </a:lnTo>
                  <a:lnTo>
                    <a:pt x="113" y="1126"/>
                  </a:lnTo>
                  <a:lnTo>
                    <a:pt x="102" y="1112"/>
                  </a:lnTo>
                  <a:lnTo>
                    <a:pt x="92" y="1097"/>
                  </a:lnTo>
                  <a:lnTo>
                    <a:pt x="84" y="1082"/>
                  </a:lnTo>
                  <a:lnTo>
                    <a:pt x="76" y="1067"/>
                  </a:lnTo>
                  <a:lnTo>
                    <a:pt x="70" y="1051"/>
                  </a:lnTo>
                  <a:lnTo>
                    <a:pt x="64" y="1035"/>
                  </a:lnTo>
                  <a:lnTo>
                    <a:pt x="59" y="1019"/>
                  </a:lnTo>
                  <a:lnTo>
                    <a:pt x="53" y="1002"/>
                  </a:lnTo>
                  <a:lnTo>
                    <a:pt x="50" y="985"/>
                  </a:lnTo>
                  <a:lnTo>
                    <a:pt x="48" y="969"/>
                  </a:lnTo>
                  <a:lnTo>
                    <a:pt x="47" y="951"/>
                  </a:lnTo>
                  <a:lnTo>
                    <a:pt x="46" y="934"/>
                  </a:lnTo>
                  <a:lnTo>
                    <a:pt x="47" y="917"/>
                  </a:lnTo>
                  <a:lnTo>
                    <a:pt x="49" y="899"/>
                  </a:lnTo>
                  <a:lnTo>
                    <a:pt x="54" y="879"/>
                  </a:lnTo>
                  <a:lnTo>
                    <a:pt x="61" y="858"/>
                  </a:lnTo>
                  <a:lnTo>
                    <a:pt x="68" y="839"/>
                  </a:lnTo>
                  <a:lnTo>
                    <a:pt x="77" y="819"/>
                  </a:lnTo>
                  <a:lnTo>
                    <a:pt x="86" y="800"/>
                  </a:lnTo>
                  <a:lnTo>
                    <a:pt x="96" y="782"/>
                  </a:lnTo>
                  <a:lnTo>
                    <a:pt x="108" y="764"/>
                  </a:lnTo>
                  <a:lnTo>
                    <a:pt x="120" y="746"/>
                  </a:lnTo>
                  <a:lnTo>
                    <a:pt x="132" y="729"/>
                  </a:lnTo>
                  <a:lnTo>
                    <a:pt x="146" y="712"/>
                  </a:lnTo>
                  <a:lnTo>
                    <a:pt x="160" y="696"/>
                  </a:lnTo>
                  <a:lnTo>
                    <a:pt x="174" y="679"/>
                  </a:lnTo>
                  <a:lnTo>
                    <a:pt x="189" y="664"/>
                  </a:lnTo>
                  <a:lnTo>
                    <a:pt x="205" y="649"/>
                  </a:lnTo>
                  <a:lnTo>
                    <a:pt x="221" y="634"/>
                  </a:lnTo>
                  <a:lnTo>
                    <a:pt x="236" y="620"/>
                  </a:lnTo>
                  <a:lnTo>
                    <a:pt x="245" y="614"/>
                  </a:lnTo>
                  <a:lnTo>
                    <a:pt x="252" y="609"/>
                  </a:lnTo>
                  <a:lnTo>
                    <a:pt x="260" y="605"/>
                  </a:lnTo>
                  <a:lnTo>
                    <a:pt x="268" y="602"/>
                  </a:lnTo>
                  <a:lnTo>
                    <a:pt x="285" y="597"/>
                  </a:lnTo>
                  <a:lnTo>
                    <a:pt x="303" y="593"/>
                  </a:lnTo>
                  <a:lnTo>
                    <a:pt x="339" y="588"/>
                  </a:lnTo>
                  <a:lnTo>
                    <a:pt x="375" y="581"/>
                  </a:lnTo>
                  <a:lnTo>
                    <a:pt x="380" y="577"/>
                  </a:lnTo>
                  <a:lnTo>
                    <a:pt x="383" y="572"/>
                  </a:lnTo>
                  <a:lnTo>
                    <a:pt x="385" y="567"/>
                  </a:lnTo>
                  <a:lnTo>
                    <a:pt x="386" y="562"/>
                  </a:lnTo>
                  <a:lnTo>
                    <a:pt x="386" y="551"/>
                  </a:lnTo>
                  <a:lnTo>
                    <a:pt x="386" y="537"/>
                  </a:lnTo>
                  <a:lnTo>
                    <a:pt x="385" y="525"/>
                  </a:lnTo>
                  <a:lnTo>
                    <a:pt x="384" y="513"/>
                  </a:lnTo>
                  <a:lnTo>
                    <a:pt x="385" y="507"/>
                  </a:lnTo>
                  <a:lnTo>
                    <a:pt x="386" y="501"/>
                  </a:lnTo>
                  <a:lnTo>
                    <a:pt x="388" y="494"/>
                  </a:lnTo>
                  <a:lnTo>
                    <a:pt x="391" y="489"/>
                  </a:lnTo>
                  <a:lnTo>
                    <a:pt x="396" y="484"/>
                  </a:lnTo>
                  <a:lnTo>
                    <a:pt x="400" y="479"/>
                  </a:lnTo>
                  <a:lnTo>
                    <a:pt x="406" y="475"/>
                  </a:lnTo>
                  <a:lnTo>
                    <a:pt x="411" y="472"/>
                  </a:lnTo>
                  <a:lnTo>
                    <a:pt x="422" y="467"/>
                  </a:lnTo>
                  <a:lnTo>
                    <a:pt x="434" y="464"/>
                  </a:lnTo>
                  <a:lnTo>
                    <a:pt x="439" y="467"/>
                  </a:lnTo>
                  <a:lnTo>
                    <a:pt x="444" y="469"/>
                  </a:lnTo>
                  <a:lnTo>
                    <a:pt x="449" y="470"/>
                  </a:lnTo>
                  <a:lnTo>
                    <a:pt x="454" y="471"/>
                  </a:lnTo>
                  <a:lnTo>
                    <a:pt x="463" y="471"/>
                  </a:lnTo>
                  <a:lnTo>
                    <a:pt x="474" y="469"/>
                  </a:lnTo>
                  <a:lnTo>
                    <a:pt x="483" y="466"/>
                  </a:lnTo>
                  <a:lnTo>
                    <a:pt x="492" y="462"/>
                  </a:lnTo>
                  <a:lnTo>
                    <a:pt x="501" y="457"/>
                  </a:lnTo>
                  <a:lnTo>
                    <a:pt x="510" y="450"/>
                  </a:lnTo>
                  <a:lnTo>
                    <a:pt x="515" y="442"/>
                  </a:lnTo>
                  <a:lnTo>
                    <a:pt x="520" y="432"/>
                  </a:lnTo>
                  <a:lnTo>
                    <a:pt x="523" y="422"/>
                  </a:lnTo>
                  <a:lnTo>
                    <a:pt x="526" y="412"/>
                  </a:lnTo>
                  <a:lnTo>
                    <a:pt x="530" y="389"/>
                  </a:lnTo>
                  <a:lnTo>
                    <a:pt x="535" y="368"/>
                  </a:lnTo>
                  <a:lnTo>
                    <a:pt x="541" y="353"/>
                  </a:lnTo>
                  <a:lnTo>
                    <a:pt x="546" y="339"/>
                  </a:lnTo>
                  <a:lnTo>
                    <a:pt x="553" y="326"/>
                  </a:lnTo>
                  <a:lnTo>
                    <a:pt x="560" y="312"/>
                  </a:lnTo>
                  <a:lnTo>
                    <a:pt x="568" y="300"/>
                  </a:lnTo>
                  <a:lnTo>
                    <a:pt x="576" y="288"/>
                  </a:lnTo>
                  <a:lnTo>
                    <a:pt x="585" y="276"/>
                  </a:lnTo>
                  <a:lnTo>
                    <a:pt x="594" y="264"/>
                  </a:lnTo>
                  <a:lnTo>
                    <a:pt x="604" y="253"/>
                  </a:lnTo>
                  <a:lnTo>
                    <a:pt x="615" y="242"/>
                  </a:lnTo>
                  <a:lnTo>
                    <a:pt x="626" y="232"/>
                  </a:lnTo>
                  <a:lnTo>
                    <a:pt x="636" y="223"/>
                  </a:lnTo>
                  <a:lnTo>
                    <a:pt x="648" y="213"/>
                  </a:lnTo>
                  <a:lnTo>
                    <a:pt x="660" y="204"/>
                  </a:lnTo>
                  <a:lnTo>
                    <a:pt x="672" y="195"/>
                  </a:lnTo>
                  <a:lnTo>
                    <a:pt x="685" y="187"/>
                  </a:lnTo>
                  <a:lnTo>
                    <a:pt x="711" y="172"/>
                  </a:lnTo>
                  <a:lnTo>
                    <a:pt x="738" y="159"/>
                  </a:lnTo>
                  <a:lnTo>
                    <a:pt x="766" y="147"/>
                  </a:lnTo>
                  <a:lnTo>
                    <a:pt x="795" y="138"/>
                  </a:lnTo>
                  <a:lnTo>
                    <a:pt x="823" y="130"/>
                  </a:lnTo>
                  <a:lnTo>
                    <a:pt x="853" y="123"/>
                  </a:lnTo>
                  <a:lnTo>
                    <a:pt x="881" y="119"/>
                  </a:lnTo>
                  <a:lnTo>
                    <a:pt x="911" y="117"/>
                  </a:lnTo>
                  <a:lnTo>
                    <a:pt x="917" y="115"/>
                  </a:lnTo>
                  <a:lnTo>
                    <a:pt x="924" y="113"/>
                  </a:lnTo>
                  <a:lnTo>
                    <a:pt x="931" y="113"/>
                  </a:lnTo>
                  <a:lnTo>
                    <a:pt x="938" y="113"/>
                  </a:lnTo>
                  <a:lnTo>
                    <a:pt x="952" y="113"/>
                  </a:lnTo>
                  <a:lnTo>
                    <a:pt x="966" y="114"/>
                  </a:lnTo>
                  <a:lnTo>
                    <a:pt x="980" y="115"/>
                  </a:lnTo>
                  <a:lnTo>
                    <a:pt x="994" y="114"/>
                  </a:lnTo>
                  <a:lnTo>
                    <a:pt x="1000" y="112"/>
                  </a:lnTo>
                  <a:lnTo>
                    <a:pt x="1006" y="110"/>
                  </a:lnTo>
                  <a:lnTo>
                    <a:pt x="1012" y="107"/>
                  </a:lnTo>
                  <a:lnTo>
                    <a:pt x="1018" y="103"/>
                  </a:lnTo>
                  <a:lnTo>
                    <a:pt x="1055" y="106"/>
                  </a:lnTo>
                  <a:lnTo>
                    <a:pt x="1092" y="108"/>
                  </a:lnTo>
                  <a:lnTo>
                    <a:pt x="1128" y="109"/>
                  </a:lnTo>
                  <a:lnTo>
                    <a:pt x="1165" y="109"/>
                  </a:lnTo>
                  <a:lnTo>
                    <a:pt x="1235" y="109"/>
                  </a:lnTo>
                  <a:lnTo>
                    <a:pt x="1306" y="108"/>
                  </a:lnTo>
                  <a:lnTo>
                    <a:pt x="1376" y="106"/>
                  </a:lnTo>
                  <a:lnTo>
                    <a:pt x="1445" y="105"/>
                  </a:lnTo>
                  <a:lnTo>
                    <a:pt x="1513" y="104"/>
                  </a:lnTo>
                  <a:lnTo>
                    <a:pt x="1582" y="106"/>
                  </a:lnTo>
                  <a:lnTo>
                    <a:pt x="1647" y="103"/>
                  </a:lnTo>
                  <a:lnTo>
                    <a:pt x="1714" y="102"/>
                  </a:lnTo>
                  <a:lnTo>
                    <a:pt x="1782" y="101"/>
                  </a:lnTo>
                  <a:lnTo>
                    <a:pt x="1850" y="101"/>
                  </a:lnTo>
                  <a:lnTo>
                    <a:pt x="1918" y="101"/>
                  </a:lnTo>
                  <a:lnTo>
                    <a:pt x="1986" y="100"/>
                  </a:lnTo>
                  <a:lnTo>
                    <a:pt x="2054" y="99"/>
                  </a:lnTo>
                  <a:lnTo>
                    <a:pt x="2120" y="97"/>
                  </a:lnTo>
                  <a:lnTo>
                    <a:pt x="2205" y="96"/>
                  </a:lnTo>
                  <a:lnTo>
                    <a:pt x="2291" y="95"/>
                  </a:lnTo>
                  <a:lnTo>
                    <a:pt x="2379" y="93"/>
                  </a:lnTo>
                  <a:lnTo>
                    <a:pt x="2467" y="91"/>
                  </a:lnTo>
                  <a:lnTo>
                    <a:pt x="2555" y="90"/>
                  </a:lnTo>
                  <a:lnTo>
                    <a:pt x="2641" y="88"/>
                  </a:lnTo>
                  <a:lnTo>
                    <a:pt x="2726" y="88"/>
                  </a:lnTo>
                  <a:lnTo>
                    <a:pt x="2807" y="89"/>
                  </a:lnTo>
                  <a:lnTo>
                    <a:pt x="2957" y="88"/>
                  </a:lnTo>
                  <a:lnTo>
                    <a:pt x="3205" y="87"/>
                  </a:lnTo>
                  <a:lnTo>
                    <a:pt x="3539" y="86"/>
                  </a:lnTo>
                  <a:lnTo>
                    <a:pt x="3944" y="85"/>
                  </a:lnTo>
                  <a:lnTo>
                    <a:pt x="4405" y="84"/>
                  </a:lnTo>
                  <a:lnTo>
                    <a:pt x="4909" y="81"/>
                  </a:lnTo>
                  <a:lnTo>
                    <a:pt x="5442" y="80"/>
                  </a:lnTo>
                  <a:lnTo>
                    <a:pt x="5989" y="78"/>
                  </a:lnTo>
                  <a:lnTo>
                    <a:pt x="6536" y="77"/>
                  </a:lnTo>
                  <a:lnTo>
                    <a:pt x="7068" y="75"/>
                  </a:lnTo>
                  <a:lnTo>
                    <a:pt x="7572" y="74"/>
                  </a:lnTo>
                  <a:lnTo>
                    <a:pt x="8034" y="72"/>
                  </a:lnTo>
                  <a:lnTo>
                    <a:pt x="8440" y="71"/>
                  </a:lnTo>
                  <a:lnTo>
                    <a:pt x="8775" y="69"/>
                  </a:lnTo>
                  <a:lnTo>
                    <a:pt x="9026" y="68"/>
                  </a:lnTo>
                  <a:lnTo>
                    <a:pt x="9177" y="67"/>
                  </a:lnTo>
                  <a:lnTo>
                    <a:pt x="9264" y="64"/>
                  </a:lnTo>
                  <a:lnTo>
                    <a:pt x="9352" y="62"/>
                  </a:lnTo>
                  <a:lnTo>
                    <a:pt x="9441" y="61"/>
                  </a:lnTo>
                  <a:lnTo>
                    <a:pt x="9530" y="61"/>
                  </a:lnTo>
                  <a:lnTo>
                    <a:pt x="9619" y="61"/>
                  </a:lnTo>
                  <a:lnTo>
                    <a:pt x="9708" y="61"/>
                  </a:lnTo>
                  <a:lnTo>
                    <a:pt x="9796" y="62"/>
                  </a:lnTo>
                  <a:lnTo>
                    <a:pt x="9884" y="62"/>
                  </a:lnTo>
                  <a:lnTo>
                    <a:pt x="9917" y="64"/>
                  </a:lnTo>
                  <a:lnTo>
                    <a:pt x="9949" y="67"/>
                  </a:lnTo>
                  <a:lnTo>
                    <a:pt x="9965" y="69"/>
                  </a:lnTo>
                  <a:lnTo>
                    <a:pt x="9982" y="70"/>
                  </a:lnTo>
                  <a:lnTo>
                    <a:pt x="9998" y="69"/>
                  </a:lnTo>
                  <a:lnTo>
                    <a:pt x="10014" y="66"/>
                  </a:lnTo>
                  <a:lnTo>
                    <a:pt x="10031" y="70"/>
                  </a:lnTo>
                  <a:lnTo>
                    <a:pt x="10048" y="72"/>
                  </a:lnTo>
                  <a:lnTo>
                    <a:pt x="10065" y="73"/>
                  </a:lnTo>
                  <a:lnTo>
                    <a:pt x="10083" y="73"/>
                  </a:lnTo>
                  <a:lnTo>
                    <a:pt x="10117" y="72"/>
                  </a:lnTo>
                  <a:lnTo>
                    <a:pt x="10151" y="70"/>
                  </a:lnTo>
                  <a:lnTo>
                    <a:pt x="10168" y="69"/>
                  </a:lnTo>
                  <a:lnTo>
                    <a:pt x="10184" y="69"/>
                  </a:lnTo>
                  <a:lnTo>
                    <a:pt x="10200" y="69"/>
                  </a:lnTo>
                  <a:lnTo>
                    <a:pt x="10217" y="71"/>
                  </a:lnTo>
                  <a:lnTo>
                    <a:pt x="10232" y="74"/>
                  </a:lnTo>
                  <a:lnTo>
                    <a:pt x="10248" y="79"/>
                  </a:lnTo>
                  <a:lnTo>
                    <a:pt x="10264" y="86"/>
                  </a:lnTo>
                  <a:lnTo>
                    <a:pt x="10278" y="94"/>
                  </a:lnTo>
                  <a:lnTo>
                    <a:pt x="10294" y="101"/>
                  </a:lnTo>
                  <a:lnTo>
                    <a:pt x="10310" y="109"/>
                  </a:lnTo>
                  <a:lnTo>
                    <a:pt x="10325" y="117"/>
                  </a:lnTo>
                  <a:lnTo>
                    <a:pt x="10340" y="126"/>
                  </a:lnTo>
                  <a:lnTo>
                    <a:pt x="10356" y="136"/>
                  </a:lnTo>
                  <a:lnTo>
                    <a:pt x="10370" y="146"/>
                  </a:lnTo>
                  <a:lnTo>
                    <a:pt x="10385" y="157"/>
                  </a:lnTo>
                  <a:lnTo>
                    <a:pt x="10399" y="168"/>
                  </a:lnTo>
                  <a:lnTo>
                    <a:pt x="10412" y="180"/>
                  </a:lnTo>
                  <a:lnTo>
                    <a:pt x="10425" y="193"/>
                  </a:lnTo>
                  <a:lnTo>
                    <a:pt x="10437" y="206"/>
                  </a:lnTo>
                  <a:lnTo>
                    <a:pt x="10449" y="219"/>
                  </a:lnTo>
                  <a:lnTo>
                    <a:pt x="10459" y="234"/>
                  </a:lnTo>
                  <a:lnTo>
                    <a:pt x="10468" y="248"/>
                  </a:lnTo>
                  <a:lnTo>
                    <a:pt x="10477" y="263"/>
                  </a:lnTo>
                  <a:lnTo>
                    <a:pt x="10484" y="280"/>
                  </a:lnTo>
                  <a:lnTo>
                    <a:pt x="10493" y="284"/>
                  </a:lnTo>
                  <a:lnTo>
                    <a:pt x="10500" y="289"/>
                  </a:lnTo>
                  <a:lnTo>
                    <a:pt x="10506" y="295"/>
                  </a:lnTo>
                  <a:lnTo>
                    <a:pt x="10511" y="301"/>
                  </a:lnTo>
                  <a:lnTo>
                    <a:pt x="10517" y="307"/>
                  </a:lnTo>
                  <a:lnTo>
                    <a:pt x="10523" y="312"/>
                  </a:lnTo>
                  <a:lnTo>
                    <a:pt x="10526" y="315"/>
                  </a:lnTo>
                  <a:lnTo>
                    <a:pt x="10530" y="317"/>
                  </a:lnTo>
                  <a:lnTo>
                    <a:pt x="10536" y="318"/>
                  </a:lnTo>
                  <a:lnTo>
                    <a:pt x="10540" y="319"/>
                  </a:lnTo>
                  <a:lnTo>
                    <a:pt x="10547" y="317"/>
                  </a:lnTo>
                  <a:lnTo>
                    <a:pt x="10553" y="316"/>
                  </a:lnTo>
                  <a:lnTo>
                    <a:pt x="10558" y="316"/>
                  </a:lnTo>
                  <a:lnTo>
                    <a:pt x="10564" y="316"/>
                  </a:lnTo>
                  <a:lnTo>
                    <a:pt x="10576" y="318"/>
                  </a:lnTo>
                  <a:lnTo>
                    <a:pt x="10588" y="322"/>
                  </a:lnTo>
                  <a:lnTo>
                    <a:pt x="10599" y="326"/>
                  </a:lnTo>
                  <a:lnTo>
                    <a:pt x="10610" y="329"/>
                  </a:lnTo>
                  <a:lnTo>
                    <a:pt x="10621" y="332"/>
                  </a:lnTo>
                  <a:lnTo>
                    <a:pt x="10633" y="333"/>
                  </a:lnTo>
                  <a:lnTo>
                    <a:pt x="10640" y="333"/>
                  </a:lnTo>
                  <a:lnTo>
                    <a:pt x="10647" y="334"/>
                  </a:lnTo>
                  <a:lnTo>
                    <a:pt x="10653" y="335"/>
                  </a:lnTo>
                  <a:lnTo>
                    <a:pt x="10659" y="337"/>
                  </a:lnTo>
                  <a:lnTo>
                    <a:pt x="10665" y="339"/>
                  </a:lnTo>
                  <a:lnTo>
                    <a:pt x="10672" y="343"/>
                  </a:lnTo>
                  <a:lnTo>
                    <a:pt x="10677" y="346"/>
                  </a:lnTo>
                  <a:lnTo>
                    <a:pt x="10682" y="350"/>
                  </a:lnTo>
                  <a:lnTo>
                    <a:pt x="10691" y="361"/>
                  </a:lnTo>
                  <a:lnTo>
                    <a:pt x="10699" y="371"/>
                  </a:lnTo>
                  <a:lnTo>
                    <a:pt x="10706" y="382"/>
                  </a:lnTo>
                  <a:lnTo>
                    <a:pt x="10712" y="393"/>
                  </a:lnTo>
                  <a:lnTo>
                    <a:pt x="10715" y="403"/>
                  </a:lnTo>
                  <a:lnTo>
                    <a:pt x="10718" y="414"/>
                  </a:lnTo>
                  <a:lnTo>
                    <a:pt x="10719" y="425"/>
                  </a:lnTo>
                  <a:lnTo>
                    <a:pt x="10720" y="435"/>
                  </a:lnTo>
                  <a:lnTo>
                    <a:pt x="10721" y="440"/>
                  </a:lnTo>
                  <a:lnTo>
                    <a:pt x="10722" y="445"/>
                  </a:lnTo>
                  <a:lnTo>
                    <a:pt x="10724" y="449"/>
                  </a:lnTo>
                  <a:lnTo>
                    <a:pt x="10726" y="455"/>
                  </a:lnTo>
                  <a:lnTo>
                    <a:pt x="10729" y="459"/>
                  </a:lnTo>
                  <a:lnTo>
                    <a:pt x="10733" y="462"/>
                  </a:lnTo>
                  <a:lnTo>
                    <a:pt x="10737" y="465"/>
                  </a:lnTo>
                  <a:lnTo>
                    <a:pt x="10743" y="467"/>
                  </a:lnTo>
                  <a:lnTo>
                    <a:pt x="10784" y="481"/>
                  </a:lnTo>
                  <a:lnTo>
                    <a:pt x="10826" y="495"/>
                  </a:lnTo>
                  <a:lnTo>
                    <a:pt x="10836" y="500"/>
                  </a:lnTo>
                  <a:lnTo>
                    <a:pt x="10846" y="505"/>
                  </a:lnTo>
                  <a:lnTo>
                    <a:pt x="10855" y="511"/>
                  </a:lnTo>
                  <a:lnTo>
                    <a:pt x="10864" y="517"/>
                  </a:lnTo>
                  <a:lnTo>
                    <a:pt x="10872" y="524"/>
                  </a:lnTo>
                  <a:lnTo>
                    <a:pt x="10879" y="532"/>
                  </a:lnTo>
                  <a:lnTo>
                    <a:pt x="10885" y="541"/>
                  </a:lnTo>
                  <a:lnTo>
                    <a:pt x="10891" y="552"/>
                  </a:lnTo>
                  <a:lnTo>
                    <a:pt x="10903" y="568"/>
                  </a:lnTo>
                  <a:lnTo>
                    <a:pt x="10913" y="584"/>
                  </a:lnTo>
                  <a:lnTo>
                    <a:pt x="10922" y="601"/>
                  </a:lnTo>
                  <a:lnTo>
                    <a:pt x="10930" y="619"/>
                  </a:lnTo>
                  <a:lnTo>
                    <a:pt x="10943" y="656"/>
                  </a:lnTo>
                  <a:lnTo>
                    <a:pt x="10956" y="693"/>
                  </a:lnTo>
                  <a:lnTo>
                    <a:pt x="10967" y="731"/>
                  </a:lnTo>
                  <a:lnTo>
                    <a:pt x="10981" y="767"/>
                  </a:lnTo>
                  <a:lnTo>
                    <a:pt x="10989" y="786"/>
                  </a:lnTo>
                  <a:lnTo>
                    <a:pt x="10998" y="803"/>
                  </a:lnTo>
                  <a:lnTo>
                    <a:pt x="11008" y="820"/>
                  </a:lnTo>
                  <a:lnTo>
                    <a:pt x="11020" y="837"/>
                  </a:lnTo>
                  <a:lnTo>
                    <a:pt x="11014" y="852"/>
                  </a:lnTo>
                  <a:lnTo>
                    <a:pt x="11008" y="868"/>
                  </a:lnTo>
                  <a:lnTo>
                    <a:pt x="11001" y="884"/>
                  </a:lnTo>
                  <a:lnTo>
                    <a:pt x="10993" y="900"/>
                  </a:lnTo>
                  <a:lnTo>
                    <a:pt x="10976" y="931"/>
                  </a:lnTo>
                  <a:lnTo>
                    <a:pt x="10959" y="960"/>
                  </a:lnTo>
                  <a:lnTo>
                    <a:pt x="10939" y="991"/>
                  </a:lnTo>
                  <a:lnTo>
                    <a:pt x="10921" y="1021"/>
                  </a:lnTo>
                  <a:lnTo>
                    <a:pt x="10903" y="1051"/>
                  </a:lnTo>
                  <a:lnTo>
                    <a:pt x="10885" y="1081"/>
                  </a:lnTo>
                  <a:close/>
                  <a:moveTo>
                    <a:pt x="10879" y="859"/>
                  </a:moveTo>
                  <a:lnTo>
                    <a:pt x="10877" y="877"/>
                  </a:lnTo>
                  <a:lnTo>
                    <a:pt x="10874" y="894"/>
                  </a:lnTo>
                  <a:lnTo>
                    <a:pt x="10870" y="911"/>
                  </a:lnTo>
                  <a:lnTo>
                    <a:pt x="10865" y="929"/>
                  </a:lnTo>
                  <a:lnTo>
                    <a:pt x="10859" y="945"/>
                  </a:lnTo>
                  <a:lnTo>
                    <a:pt x="10851" y="961"/>
                  </a:lnTo>
                  <a:lnTo>
                    <a:pt x="10844" y="978"/>
                  </a:lnTo>
                  <a:lnTo>
                    <a:pt x="10835" y="993"/>
                  </a:lnTo>
                  <a:lnTo>
                    <a:pt x="10825" y="1007"/>
                  </a:lnTo>
                  <a:lnTo>
                    <a:pt x="10814" y="1021"/>
                  </a:lnTo>
                  <a:lnTo>
                    <a:pt x="10802" y="1034"/>
                  </a:lnTo>
                  <a:lnTo>
                    <a:pt x="10789" y="1046"/>
                  </a:lnTo>
                  <a:lnTo>
                    <a:pt x="10776" y="1058"/>
                  </a:lnTo>
                  <a:lnTo>
                    <a:pt x="10761" y="1067"/>
                  </a:lnTo>
                  <a:lnTo>
                    <a:pt x="10747" y="1076"/>
                  </a:lnTo>
                  <a:lnTo>
                    <a:pt x="10731" y="1083"/>
                  </a:lnTo>
                  <a:lnTo>
                    <a:pt x="10723" y="1085"/>
                  </a:lnTo>
                  <a:lnTo>
                    <a:pt x="10713" y="1087"/>
                  </a:lnTo>
                  <a:lnTo>
                    <a:pt x="10704" y="1089"/>
                  </a:lnTo>
                  <a:lnTo>
                    <a:pt x="10695" y="1090"/>
                  </a:lnTo>
                  <a:lnTo>
                    <a:pt x="10687" y="1090"/>
                  </a:lnTo>
                  <a:lnTo>
                    <a:pt x="10678" y="1090"/>
                  </a:lnTo>
                  <a:lnTo>
                    <a:pt x="10668" y="1089"/>
                  </a:lnTo>
                  <a:lnTo>
                    <a:pt x="10660" y="1088"/>
                  </a:lnTo>
                  <a:lnTo>
                    <a:pt x="10651" y="1086"/>
                  </a:lnTo>
                  <a:lnTo>
                    <a:pt x="10643" y="1084"/>
                  </a:lnTo>
                  <a:lnTo>
                    <a:pt x="10635" y="1081"/>
                  </a:lnTo>
                  <a:lnTo>
                    <a:pt x="10627" y="1077"/>
                  </a:lnTo>
                  <a:lnTo>
                    <a:pt x="10619" y="1073"/>
                  </a:lnTo>
                  <a:lnTo>
                    <a:pt x="10612" y="1068"/>
                  </a:lnTo>
                  <a:lnTo>
                    <a:pt x="10605" y="1063"/>
                  </a:lnTo>
                  <a:lnTo>
                    <a:pt x="10599" y="1057"/>
                  </a:lnTo>
                  <a:lnTo>
                    <a:pt x="10594" y="1050"/>
                  </a:lnTo>
                  <a:lnTo>
                    <a:pt x="10589" y="1044"/>
                  </a:lnTo>
                  <a:lnTo>
                    <a:pt x="10585" y="1037"/>
                  </a:lnTo>
                  <a:lnTo>
                    <a:pt x="10582" y="1030"/>
                  </a:lnTo>
                  <a:lnTo>
                    <a:pt x="10579" y="1023"/>
                  </a:lnTo>
                  <a:lnTo>
                    <a:pt x="10575" y="1016"/>
                  </a:lnTo>
                  <a:lnTo>
                    <a:pt x="10573" y="1007"/>
                  </a:lnTo>
                  <a:lnTo>
                    <a:pt x="10572" y="999"/>
                  </a:lnTo>
                  <a:lnTo>
                    <a:pt x="10571" y="991"/>
                  </a:lnTo>
                  <a:lnTo>
                    <a:pt x="10571" y="983"/>
                  </a:lnTo>
                  <a:lnTo>
                    <a:pt x="10571" y="975"/>
                  </a:lnTo>
                  <a:lnTo>
                    <a:pt x="10572" y="967"/>
                  </a:lnTo>
                  <a:lnTo>
                    <a:pt x="10574" y="959"/>
                  </a:lnTo>
                  <a:lnTo>
                    <a:pt x="10576" y="951"/>
                  </a:lnTo>
                  <a:lnTo>
                    <a:pt x="10580" y="944"/>
                  </a:lnTo>
                  <a:lnTo>
                    <a:pt x="10584" y="937"/>
                  </a:lnTo>
                  <a:lnTo>
                    <a:pt x="10590" y="928"/>
                  </a:lnTo>
                  <a:lnTo>
                    <a:pt x="10598" y="922"/>
                  </a:lnTo>
                  <a:lnTo>
                    <a:pt x="10606" y="917"/>
                  </a:lnTo>
                  <a:lnTo>
                    <a:pt x="10614" y="913"/>
                  </a:lnTo>
                  <a:lnTo>
                    <a:pt x="10634" y="909"/>
                  </a:lnTo>
                  <a:lnTo>
                    <a:pt x="10653" y="908"/>
                  </a:lnTo>
                  <a:lnTo>
                    <a:pt x="10662" y="907"/>
                  </a:lnTo>
                  <a:lnTo>
                    <a:pt x="10672" y="905"/>
                  </a:lnTo>
                  <a:lnTo>
                    <a:pt x="10681" y="903"/>
                  </a:lnTo>
                  <a:lnTo>
                    <a:pt x="10689" y="900"/>
                  </a:lnTo>
                  <a:lnTo>
                    <a:pt x="10697" y="895"/>
                  </a:lnTo>
                  <a:lnTo>
                    <a:pt x="10704" y="888"/>
                  </a:lnTo>
                  <a:lnTo>
                    <a:pt x="10707" y="884"/>
                  </a:lnTo>
                  <a:lnTo>
                    <a:pt x="10710" y="879"/>
                  </a:lnTo>
                  <a:lnTo>
                    <a:pt x="10713" y="874"/>
                  </a:lnTo>
                  <a:lnTo>
                    <a:pt x="10715" y="867"/>
                  </a:lnTo>
                  <a:lnTo>
                    <a:pt x="10718" y="849"/>
                  </a:lnTo>
                  <a:lnTo>
                    <a:pt x="10719" y="830"/>
                  </a:lnTo>
                  <a:lnTo>
                    <a:pt x="10720" y="810"/>
                  </a:lnTo>
                  <a:lnTo>
                    <a:pt x="10718" y="791"/>
                  </a:lnTo>
                  <a:lnTo>
                    <a:pt x="10717" y="782"/>
                  </a:lnTo>
                  <a:lnTo>
                    <a:pt x="10714" y="772"/>
                  </a:lnTo>
                  <a:lnTo>
                    <a:pt x="10711" y="763"/>
                  </a:lnTo>
                  <a:lnTo>
                    <a:pt x="10708" y="754"/>
                  </a:lnTo>
                  <a:lnTo>
                    <a:pt x="10704" y="746"/>
                  </a:lnTo>
                  <a:lnTo>
                    <a:pt x="10700" y="738"/>
                  </a:lnTo>
                  <a:lnTo>
                    <a:pt x="10694" y="731"/>
                  </a:lnTo>
                  <a:lnTo>
                    <a:pt x="10688" y="723"/>
                  </a:lnTo>
                  <a:lnTo>
                    <a:pt x="10682" y="721"/>
                  </a:lnTo>
                  <a:lnTo>
                    <a:pt x="10675" y="719"/>
                  </a:lnTo>
                  <a:lnTo>
                    <a:pt x="10668" y="717"/>
                  </a:lnTo>
                  <a:lnTo>
                    <a:pt x="10661" y="716"/>
                  </a:lnTo>
                  <a:lnTo>
                    <a:pt x="10647" y="715"/>
                  </a:lnTo>
                  <a:lnTo>
                    <a:pt x="10634" y="715"/>
                  </a:lnTo>
                  <a:lnTo>
                    <a:pt x="10620" y="713"/>
                  </a:lnTo>
                  <a:lnTo>
                    <a:pt x="10608" y="710"/>
                  </a:lnTo>
                  <a:lnTo>
                    <a:pt x="10602" y="708"/>
                  </a:lnTo>
                  <a:lnTo>
                    <a:pt x="10596" y="705"/>
                  </a:lnTo>
                  <a:lnTo>
                    <a:pt x="10591" y="702"/>
                  </a:lnTo>
                  <a:lnTo>
                    <a:pt x="10587" y="697"/>
                  </a:lnTo>
                  <a:lnTo>
                    <a:pt x="10581" y="688"/>
                  </a:lnTo>
                  <a:lnTo>
                    <a:pt x="10576" y="677"/>
                  </a:lnTo>
                  <a:lnTo>
                    <a:pt x="10572" y="667"/>
                  </a:lnTo>
                  <a:lnTo>
                    <a:pt x="10569" y="656"/>
                  </a:lnTo>
                  <a:lnTo>
                    <a:pt x="10567" y="645"/>
                  </a:lnTo>
                  <a:lnTo>
                    <a:pt x="10567" y="633"/>
                  </a:lnTo>
                  <a:lnTo>
                    <a:pt x="10568" y="622"/>
                  </a:lnTo>
                  <a:lnTo>
                    <a:pt x="10570" y="611"/>
                  </a:lnTo>
                  <a:lnTo>
                    <a:pt x="10573" y="605"/>
                  </a:lnTo>
                  <a:lnTo>
                    <a:pt x="10575" y="600"/>
                  </a:lnTo>
                  <a:lnTo>
                    <a:pt x="10579" y="595"/>
                  </a:lnTo>
                  <a:lnTo>
                    <a:pt x="10583" y="589"/>
                  </a:lnTo>
                  <a:lnTo>
                    <a:pt x="10592" y="581"/>
                  </a:lnTo>
                  <a:lnTo>
                    <a:pt x="10602" y="575"/>
                  </a:lnTo>
                  <a:lnTo>
                    <a:pt x="10626" y="565"/>
                  </a:lnTo>
                  <a:lnTo>
                    <a:pt x="10648" y="558"/>
                  </a:lnTo>
                  <a:lnTo>
                    <a:pt x="10658" y="558"/>
                  </a:lnTo>
                  <a:lnTo>
                    <a:pt x="10669" y="559"/>
                  </a:lnTo>
                  <a:lnTo>
                    <a:pt x="10680" y="561"/>
                  </a:lnTo>
                  <a:lnTo>
                    <a:pt x="10690" y="563"/>
                  </a:lnTo>
                  <a:lnTo>
                    <a:pt x="10700" y="566"/>
                  </a:lnTo>
                  <a:lnTo>
                    <a:pt x="10709" y="570"/>
                  </a:lnTo>
                  <a:lnTo>
                    <a:pt x="10719" y="574"/>
                  </a:lnTo>
                  <a:lnTo>
                    <a:pt x="10728" y="578"/>
                  </a:lnTo>
                  <a:lnTo>
                    <a:pt x="10746" y="589"/>
                  </a:lnTo>
                  <a:lnTo>
                    <a:pt x="10763" y="602"/>
                  </a:lnTo>
                  <a:lnTo>
                    <a:pt x="10778" y="615"/>
                  </a:lnTo>
                  <a:lnTo>
                    <a:pt x="10792" y="629"/>
                  </a:lnTo>
                  <a:lnTo>
                    <a:pt x="10803" y="643"/>
                  </a:lnTo>
                  <a:lnTo>
                    <a:pt x="10815" y="657"/>
                  </a:lnTo>
                  <a:lnTo>
                    <a:pt x="10825" y="670"/>
                  </a:lnTo>
                  <a:lnTo>
                    <a:pt x="10835" y="686"/>
                  </a:lnTo>
                  <a:lnTo>
                    <a:pt x="10853" y="715"/>
                  </a:lnTo>
                  <a:lnTo>
                    <a:pt x="10873" y="746"/>
                  </a:lnTo>
                  <a:lnTo>
                    <a:pt x="10881" y="769"/>
                  </a:lnTo>
                  <a:lnTo>
                    <a:pt x="10890" y="794"/>
                  </a:lnTo>
                  <a:lnTo>
                    <a:pt x="10893" y="807"/>
                  </a:lnTo>
                  <a:lnTo>
                    <a:pt x="10894" y="819"/>
                  </a:lnTo>
                  <a:lnTo>
                    <a:pt x="10894" y="827"/>
                  </a:lnTo>
                  <a:lnTo>
                    <a:pt x="10894" y="834"/>
                  </a:lnTo>
                  <a:lnTo>
                    <a:pt x="10893" y="840"/>
                  </a:lnTo>
                  <a:lnTo>
                    <a:pt x="10891" y="847"/>
                  </a:lnTo>
                  <a:lnTo>
                    <a:pt x="10879" y="859"/>
                  </a:lnTo>
                  <a:close/>
                  <a:moveTo>
                    <a:pt x="10728" y="1046"/>
                  </a:moveTo>
                  <a:lnTo>
                    <a:pt x="10721" y="1049"/>
                  </a:lnTo>
                  <a:lnTo>
                    <a:pt x="10714" y="1050"/>
                  </a:lnTo>
                  <a:lnTo>
                    <a:pt x="10708" y="1051"/>
                  </a:lnTo>
                  <a:lnTo>
                    <a:pt x="10701" y="1052"/>
                  </a:lnTo>
                  <a:lnTo>
                    <a:pt x="10689" y="1050"/>
                  </a:lnTo>
                  <a:lnTo>
                    <a:pt x="10676" y="1046"/>
                  </a:lnTo>
                  <a:lnTo>
                    <a:pt x="10668" y="1042"/>
                  </a:lnTo>
                  <a:lnTo>
                    <a:pt x="10661" y="1037"/>
                  </a:lnTo>
                  <a:lnTo>
                    <a:pt x="10655" y="1031"/>
                  </a:lnTo>
                  <a:lnTo>
                    <a:pt x="10649" y="1025"/>
                  </a:lnTo>
                  <a:lnTo>
                    <a:pt x="10643" y="1019"/>
                  </a:lnTo>
                  <a:lnTo>
                    <a:pt x="10639" y="1012"/>
                  </a:lnTo>
                  <a:lnTo>
                    <a:pt x="10637" y="1003"/>
                  </a:lnTo>
                  <a:lnTo>
                    <a:pt x="10636" y="995"/>
                  </a:lnTo>
                  <a:lnTo>
                    <a:pt x="10636" y="988"/>
                  </a:lnTo>
                  <a:lnTo>
                    <a:pt x="10637" y="982"/>
                  </a:lnTo>
                  <a:lnTo>
                    <a:pt x="10638" y="975"/>
                  </a:lnTo>
                  <a:lnTo>
                    <a:pt x="10640" y="968"/>
                  </a:lnTo>
                  <a:lnTo>
                    <a:pt x="10643" y="961"/>
                  </a:lnTo>
                  <a:lnTo>
                    <a:pt x="10647" y="956"/>
                  </a:lnTo>
                  <a:lnTo>
                    <a:pt x="10650" y="954"/>
                  </a:lnTo>
                  <a:lnTo>
                    <a:pt x="10653" y="952"/>
                  </a:lnTo>
                  <a:lnTo>
                    <a:pt x="10656" y="951"/>
                  </a:lnTo>
                  <a:lnTo>
                    <a:pt x="10660" y="951"/>
                  </a:lnTo>
                  <a:lnTo>
                    <a:pt x="10672" y="956"/>
                  </a:lnTo>
                  <a:lnTo>
                    <a:pt x="10683" y="961"/>
                  </a:lnTo>
                  <a:lnTo>
                    <a:pt x="10688" y="964"/>
                  </a:lnTo>
                  <a:lnTo>
                    <a:pt x="10695" y="965"/>
                  </a:lnTo>
                  <a:lnTo>
                    <a:pt x="10701" y="965"/>
                  </a:lnTo>
                  <a:lnTo>
                    <a:pt x="10709" y="964"/>
                  </a:lnTo>
                  <a:lnTo>
                    <a:pt x="10717" y="947"/>
                  </a:lnTo>
                  <a:lnTo>
                    <a:pt x="10722" y="931"/>
                  </a:lnTo>
                  <a:lnTo>
                    <a:pt x="10726" y="923"/>
                  </a:lnTo>
                  <a:lnTo>
                    <a:pt x="10731" y="917"/>
                  </a:lnTo>
                  <a:lnTo>
                    <a:pt x="10734" y="913"/>
                  </a:lnTo>
                  <a:lnTo>
                    <a:pt x="10737" y="910"/>
                  </a:lnTo>
                  <a:lnTo>
                    <a:pt x="10741" y="908"/>
                  </a:lnTo>
                  <a:lnTo>
                    <a:pt x="10746" y="907"/>
                  </a:lnTo>
                  <a:lnTo>
                    <a:pt x="10751" y="893"/>
                  </a:lnTo>
                  <a:lnTo>
                    <a:pt x="10754" y="878"/>
                  </a:lnTo>
                  <a:lnTo>
                    <a:pt x="10757" y="862"/>
                  </a:lnTo>
                  <a:lnTo>
                    <a:pt x="10759" y="848"/>
                  </a:lnTo>
                  <a:lnTo>
                    <a:pt x="10760" y="833"/>
                  </a:lnTo>
                  <a:lnTo>
                    <a:pt x="10760" y="817"/>
                  </a:lnTo>
                  <a:lnTo>
                    <a:pt x="10759" y="802"/>
                  </a:lnTo>
                  <a:lnTo>
                    <a:pt x="10758" y="787"/>
                  </a:lnTo>
                  <a:lnTo>
                    <a:pt x="10755" y="772"/>
                  </a:lnTo>
                  <a:lnTo>
                    <a:pt x="10752" y="757"/>
                  </a:lnTo>
                  <a:lnTo>
                    <a:pt x="10747" y="743"/>
                  </a:lnTo>
                  <a:lnTo>
                    <a:pt x="10742" y="729"/>
                  </a:lnTo>
                  <a:lnTo>
                    <a:pt x="10736" y="715"/>
                  </a:lnTo>
                  <a:lnTo>
                    <a:pt x="10729" y="702"/>
                  </a:lnTo>
                  <a:lnTo>
                    <a:pt x="10722" y="690"/>
                  </a:lnTo>
                  <a:lnTo>
                    <a:pt x="10712" y="677"/>
                  </a:lnTo>
                  <a:lnTo>
                    <a:pt x="10707" y="673"/>
                  </a:lnTo>
                  <a:lnTo>
                    <a:pt x="10701" y="672"/>
                  </a:lnTo>
                  <a:lnTo>
                    <a:pt x="10695" y="671"/>
                  </a:lnTo>
                  <a:lnTo>
                    <a:pt x="10688" y="671"/>
                  </a:lnTo>
                  <a:lnTo>
                    <a:pt x="10675" y="673"/>
                  </a:lnTo>
                  <a:lnTo>
                    <a:pt x="10660" y="676"/>
                  </a:lnTo>
                  <a:lnTo>
                    <a:pt x="10653" y="677"/>
                  </a:lnTo>
                  <a:lnTo>
                    <a:pt x="10647" y="677"/>
                  </a:lnTo>
                  <a:lnTo>
                    <a:pt x="10641" y="676"/>
                  </a:lnTo>
                  <a:lnTo>
                    <a:pt x="10635" y="674"/>
                  </a:lnTo>
                  <a:lnTo>
                    <a:pt x="10630" y="671"/>
                  </a:lnTo>
                  <a:lnTo>
                    <a:pt x="10625" y="666"/>
                  </a:lnTo>
                  <a:lnTo>
                    <a:pt x="10620" y="659"/>
                  </a:lnTo>
                  <a:lnTo>
                    <a:pt x="10617" y="651"/>
                  </a:lnTo>
                  <a:lnTo>
                    <a:pt x="10615" y="644"/>
                  </a:lnTo>
                  <a:lnTo>
                    <a:pt x="10616" y="636"/>
                  </a:lnTo>
                  <a:lnTo>
                    <a:pt x="10618" y="630"/>
                  </a:lnTo>
                  <a:lnTo>
                    <a:pt x="10621" y="623"/>
                  </a:lnTo>
                  <a:lnTo>
                    <a:pt x="10626" y="618"/>
                  </a:lnTo>
                  <a:lnTo>
                    <a:pt x="10631" y="613"/>
                  </a:lnTo>
                  <a:lnTo>
                    <a:pt x="10636" y="608"/>
                  </a:lnTo>
                  <a:lnTo>
                    <a:pt x="10642" y="604"/>
                  </a:lnTo>
                  <a:lnTo>
                    <a:pt x="10655" y="603"/>
                  </a:lnTo>
                  <a:lnTo>
                    <a:pt x="10668" y="603"/>
                  </a:lnTo>
                  <a:lnTo>
                    <a:pt x="10681" y="605"/>
                  </a:lnTo>
                  <a:lnTo>
                    <a:pt x="10693" y="608"/>
                  </a:lnTo>
                  <a:lnTo>
                    <a:pt x="10705" y="612"/>
                  </a:lnTo>
                  <a:lnTo>
                    <a:pt x="10717" y="618"/>
                  </a:lnTo>
                  <a:lnTo>
                    <a:pt x="10729" y="624"/>
                  </a:lnTo>
                  <a:lnTo>
                    <a:pt x="10740" y="630"/>
                  </a:lnTo>
                  <a:lnTo>
                    <a:pt x="10759" y="651"/>
                  </a:lnTo>
                  <a:lnTo>
                    <a:pt x="10777" y="671"/>
                  </a:lnTo>
                  <a:lnTo>
                    <a:pt x="10794" y="694"/>
                  </a:lnTo>
                  <a:lnTo>
                    <a:pt x="10809" y="717"/>
                  </a:lnTo>
                  <a:lnTo>
                    <a:pt x="10816" y="728"/>
                  </a:lnTo>
                  <a:lnTo>
                    <a:pt x="10822" y="741"/>
                  </a:lnTo>
                  <a:lnTo>
                    <a:pt x="10827" y="754"/>
                  </a:lnTo>
                  <a:lnTo>
                    <a:pt x="10832" y="766"/>
                  </a:lnTo>
                  <a:lnTo>
                    <a:pt x="10836" y="780"/>
                  </a:lnTo>
                  <a:lnTo>
                    <a:pt x="10840" y="793"/>
                  </a:lnTo>
                  <a:lnTo>
                    <a:pt x="10842" y="806"/>
                  </a:lnTo>
                  <a:lnTo>
                    <a:pt x="10844" y="819"/>
                  </a:lnTo>
                  <a:lnTo>
                    <a:pt x="10843" y="836"/>
                  </a:lnTo>
                  <a:lnTo>
                    <a:pt x="10841" y="852"/>
                  </a:lnTo>
                  <a:lnTo>
                    <a:pt x="10839" y="870"/>
                  </a:lnTo>
                  <a:lnTo>
                    <a:pt x="10836" y="886"/>
                  </a:lnTo>
                  <a:lnTo>
                    <a:pt x="10832" y="901"/>
                  </a:lnTo>
                  <a:lnTo>
                    <a:pt x="10828" y="918"/>
                  </a:lnTo>
                  <a:lnTo>
                    <a:pt x="10823" y="934"/>
                  </a:lnTo>
                  <a:lnTo>
                    <a:pt x="10817" y="949"/>
                  </a:lnTo>
                  <a:lnTo>
                    <a:pt x="10810" y="964"/>
                  </a:lnTo>
                  <a:lnTo>
                    <a:pt x="10801" y="978"/>
                  </a:lnTo>
                  <a:lnTo>
                    <a:pt x="10792" y="991"/>
                  </a:lnTo>
                  <a:lnTo>
                    <a:pt x="10782" y="1004"/>
                  </a:lnTo>
                  <a:lnTo>
                    <a:pt x="10770" y="1016"/>
                  </a:lnTo>
                  <a:lnTo>
                    <a:pt x="10757" y="1027"/>
                  </a:lnTo>
                  <a:lnTo>
                    <a:pt x="10743" y="1037"/>
                  </a:lnTo>
                  <a:lnTo>
                    <a:pt x="10728" y="1046"/>
                  </a:lnTo>
                  <a:close/>
                  <a:moveTo>
                    <a:pt x="10426" y="1382"/>
                  </a:moveTo>
                  <a:lnTo>
                    <a:pt x="10359" y="1441"/>
                  </a:lnTo>
                  <a:lnTo>
                    <a:pt x="10336" y="1449"/>
                  </a:lnTo>
                  <a:lnTo>
                    <a:pt x="10315" y="1458"/>
                  </a:lnTo>
                  <a:lnTo>
                    <a:pt x="10292" y="1466"/>
                  </a:lnTo>
                  <a:lnTo>
                    <a:pt x="10270" y="1474"/>
                  </a:lnTo>
                  <a:lnTo>
                    <a:pt x="10259" y="1477"/>
                  </a:lnTo>
                  <a:lnTo>
                    <a:pt x="10246" y="1480"/>
                  </a:lnTo>
                  <a:lnTo>
                    <a:pt x="10235" y="1481"/>
                  </a:lnTo>
                  <a:lnTo>
                    <a:pt x="10223" y="1482"/>
                  </a:lnTo>
                  <a:lnTo>
                    <a:pt x="10211" y="1482"/>
                  </a:lnTo>
                  <a:lnTo>
                    <a:pt x="10199" y="1481"/>
                  </a:lnTo>
                  <a:lnTo>
                    <a:pt x="10186" y="1478"/>
                  </a:lnTo>
                  <a:lnTo>
                    <a:pt x="10174" y="1475"/>
                  </a:lnTo>
                  <a:lnTo>
                    <a:pt x="10149" y="1460"/>
                  </a:lnTo>
                  <a:lnTo>
                    <a:pt x="10123" y="1446"/>
                  </a:lnTo>
                  <a:lnTo>
                    <a:pt x="10117" y="1441"/>
                  </a:lnTo>
                  <a:lnTo>
                    <a:pt x="10111" y="1437"/>
                  </a:lnTo>
                  <a:lnTo>
                    <a:pt x="10106" y="1432"/>
                  </a:lnTo>
                  <a:lnTo>
                    <a:pt x="10102" y="1426"/>
                  </a:lnTo>
                  <a:lnTo>
                    <a:pt x="10098" y="1419"/>
                  </a:lnTo>
                  <a:lnTo>
                    <a:pt x="10095" y="1413"/>
                  </a:lnTo>
                  <a:lnTo>
                    <a:pt x="10092" y="1406"/>
                  </a:lnTo>
                  <a:lnTo>
                    <a:pt x="10091" y="1398"/>
                  </a:lnTo>
                  <a:lnTo>
                    <a:pt x="10088" y="1386"/>
                  </a:lnTo>
                  <a:lnTo>
                    <a:pt x="10087" y="1374"/>
                  </a:lnTo>
                  <a:lnTo>
                    <a:pt x="10088" y="1362"/>
                  </a:lnTo>
                  <a:lnTo>
                    <a:pt x="10090" y="1352"/>
                  </a:lnTo>
                  <a:lnTo>
                    <a:pt x="10093" y="1342"/>
                  </a:lnTo>
                  <a:lnTo>
                    <a:pt x="10097" y="1331"/>
                  </a:lnTo>
                  <a:lnTo>
                    <a:pt x="10102" y="1322"/>
                  </a:lnTo>
                  <a:lnTo>
                    <a:pt x="10108" y="1313"/>
                  </a:lnTo>
                  <a:lnTo>
                    <a:pt x="10114" y="1304"/>
                  </a:lnTo>
                  <a:lnTo>
                    <a:pt x="10123" y="1296"/>
                  </a:lnTo>
                  <a:lnTo>
                    <a:pt x="10131" y="1288"/>
                  </a:lnTo>
                  <a:lnTo>
                    <a:pt x="10139" y="1280"/>
                  </a:lnTo>
                  <a:lnTo>
                    <a:pt x="10156" y="1266"/>
                  </a:lnTo>
                  <a:lnTo>
                    <a:pt x="10174" y="1253"/>
                  </a:lnTo>
                  <a:lnTo>
                    <a:pt x="10182" y="1250"/>
                  </a:lnTo>
                  <a:lnTo>
                    <a:pt x="10190" y="1249"/>
                  </a:lnTo>
                  <a:lnTo>
                    <a:pt x="10197" y="1248"/>
                  </a:lnTo>
                  <a:lnTo>
                    <a:pt x="10205" y="1248"/>
                  </a:lnTo>
                  <a:lnTo>
                    <a:pt x="10221" y="1250"/>
                  </a:lnTo>
                  <a:lnTo>
                    <a:pt x="10236" y="1254"/>
                  </a:lnTo>
                  <a:lnTo>
                    <a:pt x="10266" y="1264"/>
                  </a:lnTo>
                  <a:lnTo>
                    <a:pt x="10294" y="1272"/>
                  </a:lnTo>
                  <a:lnTo>
                    <a:pt x="10299" y="1269"/>
                  </a:lnTo>
                  <a:lnTo>
                    <a:pt x="10305" y="1265"/>
                  </a:lnTo>
                  <a:lnTo>
                    <a:pt x="10309" y="1261"/>
                  </a:lnTo>
                  <a:lnTo>
                    <a:pt x="10312" y="1256"/>
                  </a:lnTo>
                  <a:lnTo>
                    <a:pt x="10315" y="1251"/>
                  </a:lnTo>
                  <a:lnTo>
                    <a:pt x="10316" y="1245"/>
                  </a:lnTo>
                  <a:lnTo>
                    <a:pt x="10318" y="1238"/>
                  </a:lnTo>
                  <a:lnTo>
                    <a:pt x="10318" y="1232"/>
                  </a:lnTo>
                  <a:lnTo>
                    <a:pt x="10318" y="1219"/>
                  </a:lnTo>
                  <a:lnTo>
                    <a:pt x="10317" y="1207"/>
                  </a:lnTo>
                  <a:lnTo>
                    <a:pt x="10315" y="1195"/>
                  </a:lnTo>
                  <a:lnTo>
                    <a:pt x="10313" y="1183"/>
                  </a:lnTo>
                  <a:lnTo>
                    <a:pt x="10304" y="1171"/>
                  </a:lnTo>
                  <a:lnTo>
                    <a:pt x="10294" y="1158"/>
                  </a:lnTo>
                  <a:lnTo>
                    <a:pt x="10289" y="1152"/>
                  </a:lnTo>
                  <a:lnTo>
                    <a:pt x="10283" y="1146"/>
                  </a:lnTo>
                  <a:lnTo>
                    <a:pt x="10277" y="1142"/>
                  </a:lnTo>
                  <a:lnTo>
                    <a:pt x="10269" y="1140"/>
                  </a:lnTo>
                  <a:lnTo>
                    <a:pt x="10249" y="1143"/>
                  </a:lnTo>
                  <a:lnTo>
                    <a:pt x="10229" y="1144"/>
                  </a:lnTo>
                  <a:lnTo>
                    <a:pt x="10219" y="1143"/>
                  </a:lnTo>
                  <a:lnTo>
                    <a:pt x="10209" y="1140"/>
                  </a:lnTo>
                  <a:lnTo>
                    <a:pt x="10205" y="1138"/>
                  </a:lnTo>
                  <a:lnTo>
                    <a:pt x="10202" y="1136"/>
                  </a:lnTo>
                  <a:lnTo>
                    <a:pt x="10198" y="1133"/>
                  </a:lnTo>
                  <a:lnTo>
                    <a:pt x="10195" y="1129"/>
                  </a:lnTo>
                  <a:lnTo>
                    <a:pt x="10197" y="1118"/>
                  </a:lnTo>
                  <a:lnTo>
                    <a:pt x="10200" y="1108"/>
                  </a:lnTo>
                  <a:lnTo>
                    <a:pt x="10204" y="1097"/>
                  </a:lnTo>
                  <a:lnTo>
                    <a:pt x="10209" y="1088"/>
                  </a:lnTo>
                  <a:lnTo>
                    <a:pt x="10222" y="1071"/>
                  </a:lnTo>
                  <a:lnTo>
                    <a:pt x="10235" y="1054"/>
                  </a:lnTo>
                  <a:lnTo>
                    <a:pt x="10240" y="1041"/>
                  </a:lnTo>
                  <a:lnTo>
                    <a:pt x="10243" y="1028"/>
                  </a:lnTo>
                  <a:lnTo>
                    <a:pt x="10245" y="1016"/>
                  </a:lnTo>
                  <a:lnTo>
                    <a:pt x="10246" y="1002"/>
                  </a:lnTo>
                  <a:lnTo>
                    <a:pt x="10245" y="990"/>
                  </a:lnTo>
                  <a:lnTo>
                    <a:pt x="10244" y="977"/>
                  </a:lnTo>
                  <a:lnTo>
                    <a:pt x="10242" y="965"/>
                  </a:lnTo>
                  <a:lnTo>
                    <a:pt x="10239" y="952"/>
                  </a:lnTo>
                  <a:lnTo>
                    <a:pt x="10235" y="940"/>
                  </a:lnTo>
                  <a:lnTo>
                    <a:pt x="10230" y="929"/>
                  </a:lnTo>
                  <a:lnTo>
                    <a:pt x="10225" y="918"/>
                  </a:lnTo>
                  <a:lnTo>
                    <a:pt x="10219" y="906"/>
                  </a:lnTo>
                  <a:lnTo>
                    <a:pt x="10212" y="895"/>
                  </a:lnTo>
                  <a:lnTo>
                    <a:pt x="10204" y="885"/>
                  </a:lnTo>
                  <a:lnTo>
                    <a:pt x="10197" y="875"/>
                  </a:lnTo>
                  <a:lnTo>
                    <a:pt x="10189" y="864"/>
                  </a:lnTo>
                  <a:lnTo>
                    <a:pt x="10175" y="855"/>
                  </a:lnTo>
                  <a:lnTo>
                    <a:pt x="10158" y="843"/>
                  </a:lnTo>
                  <a:lnTo>
                    <a:pt x="10154" y="840"/>
                  </a:lnTo>
                  <a:lnTo>
                    <a:pt x="10152" y="836"/>
                  </a:lnTo>
                  <a:lnTo>
                    <a:pt x="10149" y="833"/>
                  </a:lnTo>
                  <a:lnTo>
                    <a:pt x="10148" y="829"/>
                  </a:lnTo>
                  <a:lnTo>
                    <a:pt x="10147" y="825"/>
                  </a:lnTo>
                  <a:lnTo>
                    <a:pt x="10148" y="819"/>
                  </a:lnTo>
                  <a:lnTo>
                    <a:pt x="10149" y="814"/>
                  </a:lnTo>
                  <a:lnTo>
                    <a:pt x="10152" y="809"/>
                  </a:lnTo>
                  <a:lnTo>
                    <a:pt x="10164" y="804"/>
                  </a:lnTo>
                  <a:lnTo>
                    <a:pt x="10178" y="797"/>
                  </a:lnTo>
                  <a:lnTo>
                    <a:pt x="10189" y="789"/>
                  </a:lnTo>
                  <a:lnTo>
                    <a:pt x="10200" y="780"/>
                  </a:lnTo>
                  <a:lnTo>
                    <a:pt x="10211" y="768"/>
                  </a:lnTo>
                  <a:lnTo>
                    <a:pt x="10220" y="756"/>
                  </a:lnTo>
                  <a:lnTo>
                    <a:pt x="10223" y="750"/>
                  </a:lnTo>
                  <a:lnTo>
                    <a:pt x="10227" y="743"/>
                  </a:lnTo>
                  <a:lnTo>
                    <a:pt x="10230" y="736"/>
                  </a:lnTo>
                  <a:lnTo>
                    <a:pt x="10232" y="728"/>
                  </a:lnTo>
                  <a:lnTo>
                    <a:pt x="10236" y="720"/>
                  </a:lnTo>
                  <a:lnTo>
                    <a:pt x="10239" y="711"/>
                  </a:lnTo>
                  <a:lnTo>
                    <a:pt x="10241" y="703"/>
                  </a:lnTo>
                  <a:lnTo>
                    <a:pt x="10242" y="694"/>
                  </a:lnTo>
                  <a:lnTo>
                    <a:pt x="10242" y="686"/>
                  </a:lnTo>
                  <a:lnTo>
                    <a:pt x="10241" y="676"/>
                  </a:lnTo>
                  <a:lnTo>
                    <a:pt x="10240" y="668"/>
                  </a:lnTo>
                  <a:lnTo>
                    <a:pt x="10238" y="659"/>
                  </a:lnTo>
                  <a:lnTo>
                    <a:pt x="10235" y="642"/>
                  </a:lnTo>
                  <a:lnTo>
                    <a:pt x="10231" y="625"/>
                  </a:lnTo>
                  <a:lnTo>
                    <a:pt x="10228" y="608"/>
                  </a:lnTo>
                  <a:lnTo>
                    <a:pt x="10226" y="590"/>
                  </a:lnTo>
                  <a:lnTo>
                    <a:pt x="10220" y="581"/>
                  </a:lnTo>
                  <a:lnTo>
                    <a:pt x="10215" y="571"/>
                  </a:lnTo>
                  <a:lnTo>
                    <a:pt x="10208" y="562"/>
                  </a:lnTo>
                  <a:lnTo>
                    <a:pt x="10204" y="552"/>
                  </a:lnTo>
                  <a:lnTo>
                    <a:pt x="10202" y="547"/>
                  </a:lnTo>
                  <a:lnTo>
                    <a:pt x="10201" y="541"/>
                  </a:lnTo>
                  <a:lnTo>
                    <a:pt x="10200" y="536"/>
                  </a:lnTo>
                  <a:lnTo>
                    <a:pt x="10200" y="531"/>
                  </a:lnTo>
                  <a:lnTo>
                    <a:pt x="10201" y="526"/>
                  </a:lnTo>
                  <a:lnTo>
                    <a:pt x="10202" y="521"/>
                  </a:lnTo>
                  <a:lnTo>
                    <a:pt x="10204" y="516"/>
                  </a:lnTo>
                  <a:lnTo>
                    <a:pt x="10207" y="511"/>
                  </a:lnTo>
                  <a:lnTo>
                    <a:pt x="10218" y="506"/>
                  </a:lnTo>
                  <a:lnTo>
                    <a:pt x="10228" y="501"/>
                  </a:lnTo>
                  <a:lnTo>
                    <a:pt x="10237" y="493"/>
                  </a:lnTo>
                  <a:lnTo>
                    <a:pt x="10245" y="485"/>
                  </a:lnTo>
                  <a:lnTo>
                    <a:pt x="10253" y="476"/>
                  </a:lnTo>
                  <a:lnTo>
                    <a:pt x="10260" y="467"/>
                  </a:lnTo>
                  <a:lnTo>
                    <a:pt x="10265" y="458"/>
                  </a:lnTo>
                  <a:lnTo>
                    <a:pt x="10269" y="448"/>
                  </a:lnTo>
                  <a:lnTo>
                    <a:pt x="10273" y="439"/>
                  </a:lnTo>
                  <a:lnTo>
                    <a:pt x="10275" y="429"/>
                  </a:lnTo>
                  <a:lnTo>
                    <a:pt x="10275" y="420"/>
                  </a:lnTo>
                  <a:lnTo>
                    <a:pt x="10274" y="411"/>
                  </a:lnTo>
                  <a:lnTo>
                    <a:pt x="10272" y="401"/>
                  </a:lnTo>
                  <a:lnTo>
                    <a:pt x="10270" y="393"/>
                  </a:lnTo>
                  <a:lnTo>
                    <a:pt x="10267" y="385"/>
                  </a:lnTo>
                  <a:lnTo>
                    <a:pt x="10263" y="378"/>
                  </a:lnTo>
                  <a:lnTo>
                    <a:pt x="10259" y="370"/>
                  </a:lnTo>
                  <a:lnTo>
                    <a:pt x="10252" y="364"/>
                  </a:lnTo>
                  <a:lnTo>
                    <a:pt x="10246" y="359"/>
                  </a:lnTo>
                  <a:lnTo>
                    <a:pt x="10240" y="357"/>
                  </a:lnTo>
                  <a:lnTo>
                    <a:pt x="10234" y="356"/>
                  </a:lnTo>
                  <a:lnTo>
                    <a:pt x="10226" y="357"/>
                  </a:lnTo>
                  <a:lnTo>
                    <a:pt x="10219" y="359"/>
                  </a:lnTo>
                  <a:lnTo>
                    <a:pt x="10211" y="363"/>
                  </a:lnTo>
                  <a:lnTo>
                    <a:pt x="10205" y="365"/>
                  </a:lnTo>
                  <a:lnTo>
                    <a:pt x="10200" y="368"/>
                  </a:lnTo>
                  <a:lnTo>
                    <a:pt x="10195" y="372"/>
                  </a:lnTo>
                  <a:lnTo>
                    <a:pt x="10190" y="376"/>
                  </a:lnTo>
                  <a:lnTo>
                    <a:pt x="10181" y="385"/>
                  </a:lnTo>
                  <a:lnTo>
                    <a:pt x="10173" y="394"/>
                  </a:lnTo>
                  <a:lnTo>
                    <a:pt x="10168" y="399"/>
                  </a:lnTo>
                  <a:lnTo>
                    <a:pt x="10162" y="402"/>
                  </a:lnTo>
                  <a:lnTo>
                    <a:pt x="10157" y="405"/>
                  </a:lnTo>
                  <a:lnTo>
                    <a:pt x="10152" y="408"/>
                  </a:lnTo>
                  <a:lnTo>
                    <a:pt x="10146" y="409"/>
                  </a:lnTo>
                  <a:lnTo>
                    <a:pt x="10139" y="409"/>
                  </a:lnTo>
                  <a:lnTo>
                    <a:pt x="10132" y="407"/>
                  </a:lnTo>
                  <a:lnTo>
                    <a:pt x="10125" y="403"/>
                  </a:lnTo>
                  <a:lnTo>
                    <a:pt x="10109" y="399"/>
                  </a:lnTo>
                  <a:lnTo>
                    <a:pt x="10095" y="393"/>
                  </a:lnTo>
                  <a:lnTo>
                    <a:pt x="10081" y="384"/>
                  </a:lnTo>
                  <a:lnTo>
                    <a:pt x="10066" y="375"/>
                  </a:lnTo>
                  <a:lnTo>
                    <a:pt x="10060" y="369"/>
                  </a:lnTo>
                  <a:lnTo>
                    <a:pt x="10055" y="363"/>
                  </a:lnTo>
                  <a:lnTo>
                    <a:pt x="10050" y="356"/>
                  </a:lnTo>
                  <a:lnTo>
                    <a:pt x="10045" y="350"/>
                  </a:lnTo>
                  <a:lnTo>
                    <a:pt x="10041" y="343"/>
                  </a:lnTo>
                  <a:lnTo>
                    <a:pt x="10037" y="336"/>
                  </a:lnTo>
                  <a:lnTo>
                    <a:pt x="10035" y="329"/>
                  </a:lnTo>
                  <a:lnTo>
                    <a:pt x="10033" y="322"/>
                  </a:lnTo>
                  <a:lnTo>
                    <a:pt x="10029" y="309"/>
                  </a:lnTo>
                  <a:lnTo>
                    <a:pt x="10025" y="296"/>
                  </a:lnTo>
                  <a:lnTo>
                    <a:pt x="10025" y="283"/>
                  </a:lnTo>
                  <a:lnTo>
                    <a:pt x="10025" y="271"/>
                  </a:lnTo>
                  <a:lnTo>
                    <a:pt x="10028" y="257"/>
                  </a:lnTo>
                  <a:lnTo>
                    <a:pt x="10032" y="246"/>
                  </a:lnTo>
                  <a:lnTo>
                    <a:pt x="10038" y="234"/>
                  </a:lnTo>
                  <a:lnTo>
                    <a:pt x="10045" y="224"/>
                  </a:lnTo>
                  <a:lnTo>
                    <a:pt x="10052" y="214"/>
                  </a:lnTo>
                  <a:lnTo>
                    <a:pt x="10061" y="206"/>
                  </a:lnTo>
                  <a:lnTo>
                    <a:pt x="10069" y="198"/>
                  </a:lnTo>
                  <a:lnTo>
                    <a:pt x="10079" y="192"/>
                  </a:lnTo>
                  <a:lnTo>
                    <a:pt x="10089" y="186"/>
                  </a:lnTo>
                  <a:lnTo>
                    <a:pt x="10099" y="181"/>
                  </a:lnTo>
                  <a:lnTo>
                    <a:pt x="10110" y="177"/>
                  </a:lnTo>
                  <a:lnTo>
                    <a:pt x="10121" y="172"/>
                  </a:lnTo>
                  <a:lnTo>
                    <a:pt x="10132" y="169"/>
                  </a:lnTo>
                  <a:lnTo>
                    <a:pt x="10143" y="168"/>
                  </a:lnTo>
                  <a:lnTo>
                    <a:pt x="10154" y="167"/>
                  </a:lnTo>
                  <a:lnTo>
                    <a:pt x="10166" y="166"/>
                  </a:lnTo>
                  <a:lnTo>
                    <a:pt x="10177" y="167"/>
                  </a:lnTo>
                  <a:lnTo>
                    <a:pt x="10188" y="169"/>
                  </a:lnTo>
                  <a:lnTo>
                    <a:pt x="10199" y="171"/>
                  </a:lnTo>
                  <a:lnTo>
                    <a:pt x="10211" y="175"/>
                  </a:lnTo>
                  <a:lnTo>
                    <a:pt x="10227" y="179"/>
                  </a:lnTo>
                  <a:lnTo>
                    <a:pt x="10243" y="185"/>
                  </a:lnTo>
                  <a:lnTo>
                    <a:pt x="10259" y="191"/>
                  </a:lnTo>
                  <a:lnTo>
                    <a:pt x="10274" y="199"/>
                  </a:lnTo>
                  <a:lnTo>
                    <a:pt x="10288" y="208"/>
                  </a:lnTo>
                  <a:lnTo>
                    <a:pt x="10301" y="218"/>
                  </a:lnTo>
                  <a:lnTo>
                    <a:pt x="10315" y="230"/>
                  </a:lnTo>
                  <a:lnTo>
                    <a:pt x="10327" y="242"/>
                  </a:lnTo>
                  <a:lnTo>
                    <a:pt x="10338" y="254"/>
                  </a:lnTo>
                  <a:lnTo>
                    <a:pt x="10349" y="268"/>
                  </a:lnTo>
                  <a:lnTo>
                    <a:pt x="10359" y="282"/>
                  </a:lnTo>
                  <a:lnTo>
                    <a:pt x="10367" y="296"/>
                  </a:lnTo>
                  <a:lnTo>
                    <a:pt x="10375" y="311"/>
                  </a:lnTo>
                  <a:lnTo>
                    <a:pt x="10382" y="327"/>
                  </a:lnTo>
                  <a:lnTo>
                    <a:pt x="10387" y="342"/>
                  </a:lnTo>
                  <a:lnTo>
                    <a:pt x="10392" y="357"/>
                  </a:lnTo>
                  <a:lnTo>
                    <a:pt x="10411" y="380"/>
                  </a:lnTo>
                  <a:lnTo>
                    <a:pt x="10429" y="401"/>
                  </a:lnTo>
                  <a:lnTo>
                    <a:pt x="10441" y="411"/>
                  </a:lnTo>
                  <a:lnTo>
                    <a:pt x="10452" y="418"/>
                  </a:lnTo>
                  <a:lnTo>
                    <a:pt x="10464" y="425"/>
                  </a:lnTo>
                  <a:lnTo>
                    <a:pt x="10478" y="430"/>
                  </a:lnTo>
                  <a:lnTo>
                    <a:pt x="10481" y="435"/>
                  </a:lnTo>
                  <a:lnTo>
                    <a:pt x="10484" y="440"/>
                  </a:lnTo>
                  <a:lnTo>
                    <a:pt x="10485" y="445"/>
                  </a:lnTo>
                  <a:lnTo>
                    <a:pt x="10485" y="450"/>
                  </a:lnTo>
                  <a:lnTo>
                    <a:pt x="10484" y="455"/>
                  </a:lnTo>
                  <a:lnTo>
                    <a:pt x="10482" y="460"/>
                  </a:lnTo>
                  <a:lnTo>
                    <a:pt x="10480" y="464"/>
                  </a:lnTo>
                  <a:lnTo>
                    <a:pt x="10478" y="469"/>
                  </a:lnTo>
                  <a:lnTo>
                    <a:pt x="10472" y="477"/>
                  </a:lnTo>
                  <a:lnTo>
                    <a:pt x="10466" y="486"/>
                  </a:lnTo>
                  <a:lnTo>
                    <a:pt x="10461" y="495"/>
                  </a:lnTo>
                  <a:lnTo>
                    <a:pt x="10457" y="505"/>
                  </a:lnTo>
                  <a:lnTo>
                    <a:pt x="10449" y="525"/>
                  </a:lnTo>
                  <a:lnTo>
                    <a:pt x="10443" y="547"/>
                  </a:lnTo>
                  <a:lnTo>
                    <a:pt x="10438" y="568"/>
                  </a:lnTo>
                  <a:lnTo>
                    <a:pt x="10435" y="589"/>
                  </a:lnTo>
                  <a:lnTo>
                    <a:pt x="10434" y="612"/>
                  </a:lnTo>
                  <a:lnTo>
                    <a:pt x="10435" y="633"/>
                  </a:lnTo>
                  <a:lnTo>
                    <a:pt x="10437" y="655"/>
                  </a:lnTo>
                  <a:lnTo>
                    <a:pt x="10442" y="677"/>
                  </a:lnTo>
                  <a:lnTo>
                    <a:pt x="10444" y="685"/>
                  </a:lnTo>
                  <a:lnTo>
                    <a:pt x="10446" y="692"/>
                  </a:lnTo>
                  <a:lnTo>
                    <a:pt x="10450" y="699"/>
                  </a:lnTo>
                  <a:lnTo>
                    <a:pt x="10454" y="705"/>
                  </a:lnTo>
                  <a:lnTo>
                    <a:pt x="10465" y="716"/>
                  </a:lnTo>
                  <a:lnTo>
                    <a:pt x="10476" y="727"/>
                  </a:lnTo>
                  <a:lnTo>
                    <a:pt x="10487" y="739"/>
                  </a:lnTo>
                  <a:lnTo>
                    <a:pt x="10496" y="750"/>
                  </a:lnTo>
                  <a:lnTo>
                    <a:pt x="10499" y="756"/>
                  </a:lnTo>
                  <a:lnTo>
                    <a:pt x="10502" y="763"/>
                  </a:lnTo>
                  <a:lnTo>
                    <a:pt x="10503" y="770"/>
                  </a:lnTo>
                  <a:lnTo>
                    <a:pt x="10503" y="778"/>
                  </a:lnTo>
                  <a:lnTo>
                    <a:pt x="10494" y="800"/>
                  </a:lnTo>
                  <a:lnTo>
                    <a:pt x="10483" y="821"/>
                  </a:lnTo>
                  <a:lnTo>
                    <a:pt x="10474" y="843"/>
                  </a:lnTo>
                  <a:lnTo>
                    <a:pt x="10466" y="864"/>
                  </a:lnTo>
                  <a:lnTo>
                    <a:pt x="10463" y="876"/>
                  </a:lnTo>
                  <a:lnTo>
                    <a:pt x="10460" y="887"/>
                  </a:lnTo>
                  <a:lnTo>
                    <a:pt x="10457" y="898"/>
                  </a:lnTo>
                  <a:lnTo>
                    <a:pt x="10456" y="910"/>
                  </a:lnTo>
                  <a:lnTo>
                    <a:pt x="10455" y="922"/>
                  </a:lnTo>
                  <a:lnTo>
                    <a:pt x="10455" y="934"/>
                  </a:lnTo>
                  <a:lnTo>
                    <a:pt x="10455" y="947"/>
                  </a:lnTo>
                  <a:lnTo>
                    <a:pt x="10457" y="959"/>
                  </a:lnTo>
                  <a:lnTo>
                    <a:pt x="10462" y="975"/>
                  </a:lnTo>
                  <a:lnTo>
                    <a:pt x="10468" y="989"/>
                  </a:lnTo>
                  <a:lnTo>
                    <a:pt x="10475" y="1003"/>
                  </a:lnTo>
                  <a:lnTo>
                    <a:pt x="10482" y="1018"/>
                  </a:lnTo>
                  <a:lnTo>
                    <a:pt x="10499" y="1045"/>
                  </a:lnTo>
                  <a:lnTo>
                    <a:pt x="10515" y="1073"/>
                  </a:lnTo>
                  <a:lnTo>
                    <a:pt x="10527" y="1137"/>
                  </a:lnTo>
                  <a:lnTo>
                    <a:pt x="10520" y="1153"/>
                  </a:lnTo>
                  <a:lnTo>
                    <a:pt x="10513" y="1168"/>
                  </a:lnTo>
                  <a:lnTo>
                    <a:pt x="10507" y="1183"/>
                  </a:lnTo>
                  <a:lnTo>
                    <a:pt x="10502" y="1199"/>
                  </a:lnTo>
                  <a:lnTo>
                    <a:pt x="10494" y="1231"/>
                  </a:lnTo>
                  <a:lnTo>
                    <a:pt x="10485" y="1263"/>
                  </a:lnTo>
                  <a:lnTo>
                    <a:pt x="10480" y="1279"/>
                  </a:lnTo>
                  <a:lnTo>
                    <a:pt x="10476" y="1295"/>
                  </a:lnTo>
                  <a:lnTo>
                    <a:pt x="10470" y="1310"/>
                  </a:lnTo>
                  <a:lnTo>
                    <a:pt x="10464" y="1325"/>
                  </a:lnTo>
                  <a:lnTo>
                    <a:pt x="10457" y="1341"/>
                  </a:lnTo>
                  <a:lnTo>
                    <a:pt x="10448" y="1355"/>
                  </a:lnTo>
                  <a:lnTo>
                    <a:pt x="10438" y="1368"/>
                  </a:lnTo>
                  <a:lnTo>
                    <a:pt x="10426" y="1382"/>
                  </a:lnTo>
                  <a:close/>
                  <a:moveTo>
                    <a:pt x="10423" y="1299"/>
                  </a:moveTo>
                  <a:lnTo>
                    <a:pt x="10386" y="1373"/>
                  </a:lnTo>
                  <a:lnTo>
                    <a:pt x="10377" y="1383"/>
                  </a:lnTo>
                  <a:lnTo>
                    <a:pt x="10368" y="1392"/>
                  </a:lnTo>
                  <a:lnTo>
                    <a:pt x="10358" y="1400"/>
                  </a:lnTo>
                  <a:lnTo>
                    <a:pt x="10347" y="1408"/>
                  </a:lnTo>
                  <a:lnTo>
                    <a:pt x="10337" y="1415"/>
                  </a:lnTo>
                  <a:lnTo>
                    <a:pt x="10326" y="1421"/>
                  </a:lnTo>
                  <a:lnTo>
                    <a:pt x="10315" y="1428"/>
                  </a:lnTo>
                  <a:lnTo>
                    <a:pt x="10304" y="1433"/>
                  </a:lnTo>
                  <a:lnTo>
                    <a:pt x="10291" y="1437"/>
                  </a:lnTo>
                  <a:lnTo>
                    <a:pt x="10279" y="1441"/>
                  </a:lnTo>
                  <a:lnTo>
                    <a:pt x="10267" y="1444"/>
                  </a:lnTo>
                  <a:lnTo>
                    <a:pt x="10253" y="1446"/>
                  </a:lnTo>
                  <a:lnTo>
                    <a:pt x="10241" y="1447"/>
                  </a:lnTo>
                  <a:lnTo>
                    <a:pt x="10228" y="1448"/>
                  </a:lnTo>
                  <a:lnTo>
                    <a:pt x="10215" y="1447"/>
                  </a:lnTo>
                  <a:lnTo>
                    <a:pt x="10201" y="1446"/>
                  </a:lnTo>
                  <a:lnTo>
                    <a:pt x="10193" y="1443"/>
                  </a:lnTo>
                  <a:lnTo>
                    <a:pt x="10185" y="1440"/>
                  </a:lnTo>
                  <a:lnTo>
                    <a:pt x="10177" y="1435"/>
                  </a:lnTo>
                  <a:lnTo>
                    <a:pt x="10170" y="1430"/>
                  </a:lnTo>
                  <a:lnTo>
                    <a:pt x="10156" y="1417"/>
                  </a:lnTo>
                  <a:lnTo>
                    <a:pt x="10143" y="1404"/>
                  </a:lnTo>
                  <a:lnTo>
                    <a:pt x="10139" y="1392"/>
                  </a:lnTo>
                  <a:lnTo>
                    <a:pt x="10137" y="1378"/>
                  </a:lnTo>
                  <a:lnTo>
                    <a:pt x="10136" y="1365"/>
                  </a:lnTo>
                  <a:lnTo>
                    <a:pt x="10137" y="1352"/>
                  </a:lnTo>
                  <a:lnTo>
                    <a:pt x="10149" y="1339"/>
                  </a:lnTo>
                  <a:lnTo>
                    <a:pt x="10162" y="1328"/>
                  </a:lnTo>
                  <a:lnTo>
                    <a:pt x="10170" y="1323"/>
                  </a:lnTo>
                  <a:lnTo>
                    <a:pt x="10177" y="1318"/>
                  </a:lnTo>
                  <a:lnTo>
                    <a:pt x="10185" y="1314"/>
                  </a:lnTo>
                  <a:lnTo>
                    <a:pt x="10192" y="1311"/>
                  </a:lnTo>
                  <a:lnTo>
                    <a:pt x="10200" y="1308"/>
                  </a:lnTo>
                  <a:lnTo>
                    <a:pt x="10208" y="1306"/>
                  </a:lnTo>
                  <a:lnTo>
                    <a:pt x="10217" y="1305"/>
                  </a:lnTo>
                  <a:lnTo>
                    <a:pt x="10224" y="1304"/>
                  </a:lnTo>
                  <a:lnTo>
                    <a:pt x="10232" y="1304"/>
                  </a:lnTo>
                  <a:lnTo>
                    <a:pt x="10240" y="1305"/>
                  </a:lnTo>
                  <a:lnTo>
                    <a:pt x="10248" y="1307"/>
                  </a:lnTo>
                  <a:lnTo>
                    <a:pt x="10257" y="1310"/>
                  </a:lnTo>
                  <a:lnTo>
                    <a:pt x="10271" y="1315"/>
                  </a:lnTo>
                  <a:lnTo>
                    <a:pt x="10286" y="1318"/>
                  </a:lnTo>
                  <a:lnTo>
                    <a:pt x="10294" y="1319"/>
                  </a:lnTo>
                  <a:lnTo>
                    <a:pt x="10303" y="1319"/>
                  </a:lnTo>
                  <a:lnTo>
                    <a:pt x="10311" y="1318"/>
                  </a:lnTo>
                  <a:lnTo>
                    <a:pt x="10319" y="1315"/>
                  </a:lnTo>
                  <a:lnTo>
                    <a:pt x="10328" y="1305"/>
                  </a:lnTo>
                  <a:lnTo>
                    <a:pt x="10336" y="1294"/>
                  </a:lnTo>
                  <a:lnTo>
                    <a:pt x="10342" y="1282"/>
                  </a:lnTo>
                  <a:lnTo>
                    <a:pt x="10347" y="1270"/>
                  </a:lnTo>
                  <a:lnTo>
                    <a:pt x="10352" y="1258"/>
                  </a:lnTo>
                  <a:lnTo>
                    <a:pt x="10355" y="1245"/>
                  </a:lnTo>
                  <a:lnTo>
                    <a:pt x="10357" y="1231"/>
                  </a:lnTo>
                  <a:lnTo>
                    <a:pt x="10359" y="1217"/>
                  </a:lnTo>
                  <a:lnTo>
                    <a:pt x="10357" y="1207"/>
                  </a:lnTo>
                  <a:lnTo>
                    <a:pt x="10355" y="1199"/>
                  </a:lnTo>
                  <a:lnTo>
                    <a:pt x="10353" y="1189"/>
                  </a:lnTo>
                  <a:lnTo>
                    <a:pt x="10349" y="1180"/>
                  </a:lnTo>
                  <a:lnTo>
                    <a:pt x="10345" y="1171"/>
                  </a:lnTo>
                  <a:lnTo>
                    <a:pt x="10340" y="1163"/>
                  </a:lnTo>
                  <a:lnTo>
                    <a:pt x="10336" y="1155"/>
                  </a:lnTo>
                  <a:lnTo>
                    <a:pt x="10330" y="1146"/>
                  </a:lnTo>
                  <a:lnTo>
                    <a:pt x="10325" y="1138"/>
                  </a:lnTo>
                  <a:lnTo>
                    <a:pt x="10318" y="1131"/>
                  </a:lnTo>
                  <a:lnTo>
                    <a:pt x="10312" y="1124"/>
                  </a:lnTo>
                  <a:lnTo>
                    <a:pt x="10305" y="1117"/>
                  </a:lnTo>
                  <a:lnTo>
                    <a:pt x="10296" y="1111"/>
                  </a:lnTo>
                  <a:lnTo>
                    <a:pt x="10289" y="1105"/>
                  </a:lnTo>
                  <a:lnTo>
                    <a:pt x="10281" y="1099"/>
                  </a:lnTo>
                  <a:lnTo>
                    <a:pt x="10272" y="1094"/>
                  </a:lnTo>
                  <a:lnTo>
                    <a:pt x="10279" y="1060"/>
                  </a:lnTo>
                  <a:lnTo>
                    <a:pt x="10285" y="1023"/>
                  </a:lnTo>
                  <a:lnTo>
                    <a:pt x="10286" y="1004"/>
                  </a:lnTo>
                  <a:lnTo>
                    <a:pt x="10286" y="986"/>
                  </a:lnTo>
                  <a:lnTo>
                    <a:pt x="10285" y="968"/>
                  </a:lnTo>
                  <a:lnTo>
                    <a:pt x="10281" y="949"/>
                  </a:lnTo>
                  <a:lnTo>
                    <a:pt x="10275" y="933"/>
                  </a:lnTo>
                  <a:lnTo>
                    <a:pt x="10268" y="917"/>
                  </a:lnTo>
                  <a:lnTo>
                    <a:pt x="10260" y="901"/>
                  </a:lnTo>
                  <a:lnTo>
                    <a:pt x="10251" y="885"/>
                  </a:lnTo>
                  <a:lnTo>
                    <a:pt x="10243" y="870"/>
                  </a:lnTo>
                  <a:lnTo>
                    <a:pt x="10236" y="853"/>
                  </a:lnTo>
                  <a:lnTo>
                    <a:pt x="10231" y="836"/>
                  </a:lnTo>
                  <a:lnTo>
                    <a:pt x="10226" y="818"/>
                  </a:lnTo>
                  <a:lnTo>
                    <a:pt x="10238" y="805"/>
                  </a:lnTo>
                  <a:lnTo>
                    <a:pt x="10248" y="791"/>
                  </a:lnTo>
                  <a:lnTo>
                    <a:pt x="10257" y="775"/>
                  </a:lnTo>
                  <a:lnTo>
                    <a:pt x="10265" y="760"/>
                  </a:lnTo>
                  <a:lnTo>
                    <a:pt x="10270" y="744"/>
                  </a:lnTo>
                  <a:lnTo>
                    <a:pt x="10275" y="727"/>
                  </a:lnTo>
                  <a:lnTo>
                    <a:pt x="10278" y="711"/>
                  </a:lnTo>
                  <a:lnTo>
                    <a:pt x="10280" y="694"/>
                  </a:lnTo>
                  <a:lnTo>
                    <a:pt x="10280" y="676"/>
                  </a:lnTo>
                  <a:lnTo>
                    <a:pt x="10280" y="659"/>
                  </a:lnTo>
                  <a:lnTo>
                    <a:pt x="10278" y="642"/>
                  </a:lnTo>
                  <a:lnTo>
                    <a:pt x="10276" y="625"/>
                  </a:lnTo>
                  <a:lnTo>
                    <a:pt x="10273" y="608"/>
                  </a:lnTo>
                  <a:lnTo>
                    <a:pt x="10268" y="592"/>
                  </a:lnTo>
                  <a:lnTo>
                    <a:pt x="10263" y="575"/>
                  </a:lnTo>
                  <a:lnTo>
                    <a:pt x="10257" y="559"/>
                  </a:lnTo>
                  <a:lnTo>
                    <a:pt x="10259" y="549"/>
                  </a:lnTo>
                  <a:lnTo>
                    <a:pt x="10262" y="539"/>
                  </a:lnTo>
                  <a:lnTo>
                    <a:pt x="10265" y="530"/>
                  </a:lnTo>
                  <a:lnTo>
                    <a:pt x="10270" y="522"/>
                  </a:lnTo>
                  <a:lnTo>
                    <a:pt x="10280" y="506"/>
                  </a:lnTo>
                  <a:lnTo>
                    <a:pt x="10290" y="489"/>
                  </a:lnTo>
                  <a:lnTo>
                    <a:pt x="10295" y="481"/>
                  </a:lnTo>
                  <a:lnTo>
                    <a:pt x="10300" y="473"/>
                  </a:lnTo>
                  <a:lnTo>
                    <a:pt x="10305" y="465"/>
                  </a:lnTo>
                  <a:lnTo>
                    <a:pt x="10309" y="456"/>
                  </a:lnTo>
                  <a:lnTo>
                    <a:pt x="10311" y="447"/>
                  </a:lnTo>
                  <a:lnTo>
                    <a:pt x="10313" y="437"/>
                  </a:lnTo>
                  <a:lnTo>
                    <a:pt x="10314" y="428"/>
                  </a:lnTo>
                  <a:lnTo>
                    <a:pt x="10313" y="417"/>
                  </a:lnTo>
                  <a:lnTo>
                    <a:pt x="10313" y="409"/>
                  </a:lnTo>
                  <a:lnTo>
                    <a:pt x="10312" y="400"/>
                  </a:lnTo>
                  <a:lnTo>
                    <a:pt x="10310" y="392"/>
                  </a:lnTo>
                  <a:lnTo>
                    <a:pt x="10308" y="384"/>
                  </a:lnTo>
                  <a:lnTo>
                    <a:pt x="10305" y="377"/>
                  </a:lnTo>
                  <a:lnTo>
                    <a:pt x="10301" y="369"/>
                  </a:lnTo>
                  <a:lnTo>
                    <a:pt x="10297" y="363"/>
                  </a:lnTo>
                  <a:lnTo>
                    <a:pt x="10292" y="355"/>
                  </a:lnTo>
                  <a:lnTo>
                    <a:pt x="10282" y="342"/>
                  </a:lnTo>
                  <a:lnTo>
                    <a:pt x="10271" y="331"/>
                  </a:lnTo>
                  <a:lnTo>
                    <a:pt x="10260" y="320"/>
                  </a:lnTo>
                  <a:lnTo>
                    <a:pt x="10247" y="310"/>
                  </a:lnTo>
                  <a:lnTo>
                    <a:pt x="10231" y="314"/>
                  </a:lnTo>
                  <a:lnTo>
                    <a:pt x="10215" y="319"/>
                  </a:lnTo>
                  <a:lnTo>
                    <a:pt x="10198" y="323"/>
                  </a:lnTo>
                  <a:lnTo>
                    <a:pt x="10183" y="329"/>
                  </a:lnTo>
                  <a:lnTo>
                    <a:pt x="10167" y="336"/>
                  </a:lnTo>
                  <a:lnTo>
                    <a:pt x="10152" y="345"/>
                  </a:lnTo>
                  <a:lnTo>
                    <a:pt x="10138" y="355"/>
                  </a:lnTo>
                  <a:lnTo>
                    <a:pt x="10125" y="367"/>
                  </a:lnTo>
                  <a:lnTo>
                    <a:pt x="10112" y="359"/>
                  </a:lnTo>
                  <a:lnTo>
                    <a:pt x="10101" y="350"/>
                  </a:lnTo>
                  <a:lnTo>
                    <a:pt x="10091" y="340"/>
                  </a:lnTo>
                  <a:lnTo>
                    <a:pt x="10083" y="330"/>
                  </a:lnTo>
                  <a:lnTo>
                    <a:pt x="10080" y="324"/>
                  </a:lnTo>
                  <a:lnTo>
                    <a:pt x="10077" y="318"/>
                  </a:lnTo>
                  <a:lnTo>
                    <a:pt x="10074" y="311"/>
                  </a:lnTo>
                  <a:lnTo>
                    <a:pt x="10071" y="305"/>
                  </a:lnTo>
                  <a:lnTo>
                    <a:pt x="10070" y="298"/>
                  </a:lnTo>
                  <a:lnTo>
                    <a:pt x="10069" y="292"/>
                  </a:lnTo>
                  <a:lnTo>
                    <a:pt x="10068" y="285"/>
                  </a:lnTo>
                  <a:lnTo>
                    <a:pt x="10069" y="278"/>
                  </a:lnTo>
                  <a:lnTo>
                    <a:pt x="10071" y="269"/>
                  </a:lnTo>
                  <a:lnTo>
                    <a:pt x="10076" y="259"/>
                  </a:lnTo>
                  <a:lnTo>
                    <a:pt x="10080" y="250"/>
                  </a:lnTo>
                  <a:lnTo>
                    <a:pt x="10086" y="242"/>
                  </a:lnTo>
                  <a:lnTo>
                    <a:pt x="10092" y="234"/>
                  </a:lnTo>
                  <a:lnTo>
                    <a:pt x="10100" y="228"/>
                  </a:lnTo>
                  <a:lnTo>
                    <a:pt x="10108" y="223"/>
                  </a:lnTo>
                  <a:lnTo>
                    <a:pt x="10118" y="219"/>
                  </a:lnTo>
                  <a:lnTo>
                    <a:pt x="10132" y="216"/>
                  </a:lnTo>
                  <a:lnTo>
                    <a:pt x="10145" y="214"/>
                  </a:lnTo>
                  <a:lnTo>
                    <a:pt x="10158" y="212"/>
                  </a:lnTo>
                  <a:lnTo>
                    <a:pt x="10172" y="212"/>
                  </a:lnTo>
                  <a:lnTo>
                    <a:pt x="10185" y="213"/>
                  </a:lnTo>
                  <a:lnTo>
                    <a:pt x="10197" y="215"/>
                  </a:lnTo>
                  <a:lnTo>
                    <a:pt x="10211" y="217"/>
                  </a:lnTo>
                  <a:lnTo>
                    <a:pt x="10223" y="220"/>
                  </a:lnTo>
                  <a:lnTo>
                    <a:pt x="10235" y="226"/>
                  </a:lnTo>
                  <a:lnTo>
                    <a:pt x="10247" y="231"/>
                  </a:lnTo>
                  <a:lnTo>
                    <a:pt x="10259" y="237"/>
                  </a:lnTo>
                  <a:lnTo>
                    <a:pt x="10270" y="243"/>
                  </a:lnTo>
                  <a:lnTo>
                    <a:pt x="10281" y="251"/>
                  </a:lnTo>
                  <a:lnTo>
                    <a:pt x="10290" y="259"/>
                  </a:lnTo>
                  <a:lnTo>
                    <a:pt x="10300" y="269"/>
                  </a:lnTo>
                  <a:lnTo>
                    <a:pt x="10310" y="279"/>
                  </a:lnTo>
                  <a:lnTo>
                    <a:pt x="10316" y="289"/>
                  </a:lnTo>
                  <a:lnTo>
                    <a:pt x="10323" y="300"/>
                  </a:lnTo>
                  <a:lnTo>
                    <a:pt x="10328" y="311"/>
                  </a:lnTo>
                  <a:lnTo>
                    <a:pt x="10333" y="324"/>
                  </a:lnTo>
                  <a:lnTo>
                    <a:pt x="10343" y="347"/>
                  </a:lnTo>
                  <a:lnTo>
                    <a:pt x="10354" y="371"/>
                  </a:lnTo>
                  <a:lnTo>
                    <a:pt x="10360" y="382"/>
                  </a:lnTo>
                  <a:lnTo>
                    <a:pt x="10366" y="393"/>
                  </a:lnTo>
                  <a:lnTo>
                    <a:pt x="10373" y="403"/>
                  </a:lnTo>
                  <a:lnTo>
                    <a:pt x="10381" y="414"/>
                  </a:lnTo>
                  <a:lnTo>
                    <a:pt x="10390" y="423"/>
                  </a:lnTo>
                  <a:lnTo>
                    <a:pt x="10401" y="432"/>
                  </a:lnTo>
                  <a:lnTo>
                    <a:pt x="10413" y="439"/>
                  </a:lnTo>
                  <a:lnTo>
                    <a:pt x="10426" y="446"/>
                  </a:lnTo>
                  <a:lnTo>
                    <a:pt x="10432" y="459"/>
                  </a:lnTo>
                  <a:lnTo>
                    <a:pt x="10420" y="496"/>
                  </a:lnTo>
                  <a:lnTo>
                    <a:pt x="10409" y="536"/>
                  </a:lnTo>
                  <a:lnTo>
                    <a:pt x="10405" y="557"/>
                  </a:lnTo>
                  <a:lnTo>
                    <a:pt x="10401" y="578"/>
                  </a:lnTo>
                  <a:lnTo>
                    <a:pt x="10397" y="600"/>
                  </a:lnTo>
                  <a:lnTo>
                    <a:pt x="10395" y="620"/>
                  </a:lnTo>
                  <a:lnTo>
                    <a:pt x="10395" y="641"/>
                  </a:lnTo>
                  <a:lnTo>
                    <a:pt x="10396" y="661"/>
                  </a:lnTo>
                  <a:lnTo>
                    <a:pt x="10397" y="671"/>
                  </a:lnTo>
                  <a:lnTo>
                    <a:pt x="10399" y="681"/>
                  </a:lnTo>
                  <a:lnTo>
                    <a:pt x="10401" y="692"/>
                  </a:lnTo>
                  <a:lnTo>
                    <a:pt x="10404" y="701"/>
                  </a:lnTo>
                  <a:lnTo>
                    <a:pt x="10407" y="710"/>
                  </a:lnTo>
                  <a:lnTo>
                    <a:pt x="10411" y="719"/>
                  </a:lnTo>
                  <a:lnTo>
                    <a:pt x="10415" y="728"/>
                  </a:lnTo>
                  <a:lnTo>
                    <a:pt x="10420" y="737"/>
                  </a:lnTo>
                  <a:lnTo>
                    <a:pt x="10426" y="746"/>
                  </a:lnTo>
                  <a:lnTo>
                    <a:pt x="10432" y="754"/>
                  </a:lnTo>
                  <a:lnTo>
                    <a:pt x="10439" y="761"/>
                  </a:lnTo>
                  <a:lnTo>
                    <a:pt x="10448" y="769"/>
                  </a:lnTo>
                  <a:lnTo>
                    <a:pt x="10450" y="775"/>
                  </a:lnTo>
                  <a:lnTo>
                    <a:pt x="10451" y="782"/>
                  </a:lnTo>
                  <a:lnTo>
                    <a:pt x="10451" y="787"/>
                  </a:lnTo>
                  <a:lnTo>
                    <a:pt x="10450" y="792"/>
                  </a:lnTo>
                  <a:lnTo>
                    <a:pt x="10447" y="802"/>
                  </a:lnTo>
                  <a:lnTo>
                    <a:pt x="10442" y="812"/>
                  </a:lnTo>
                  <a:lnTo>
                    <a:pt x="10436" y="821"/>
                  </a:lnTo>
                  <a:lnTo>
                    <a:pt x="10431" y="832"/>
                  </a:lnTo>
                  <a:lnTo>
                    <a:pt x="10429" y="837"/>
                  </a:lnTo>
                  <a:lnTo>
                    <a:pt x="10427" y="842"/>
                  </a:lnTo>
                  <a:lnTo>
                    <a:pt x="10426" y="847"/>
                  </a:lnTo>
                  <a:lnTo>
                    <a:pt x="10426" y="852"/>
                  </a:lnTo>
                  <a:lnTo>
                    <a:pt x="10422" y="868"/>
                  </a:lnTo>
                  <a:lnTo>
                    <a:pt x="10419" y="884"/>
                  </a:lnTo>
                  <a:lnTo>
                    <a:pt x="10416" y="899"/>
                  </a:lnTo>
                  <a:lnTo>
                    <a:pt x="10414" y="914"/>
                  </a:lnTo>
                  <a:lnTo>
                    <a:pt x="10414" y="930"/>
                  </a:lnTo>
                  <a:lnTo>
                    <a:pt x="10414" y="945"/>
                  </a:lnTo>
                  <a:lnTo>
                    <a:pt x="10415" y="960"/>
                  </a:lnTo>
                  <a:lnTo>
                    <a:pt x="10417" y="975"/>
                  </a:lnTo>
                  <a:lnTo>
                    <a:pt x="10419" y="989"/>
                  </a:lnTo>
                  <a:lnTo>
                    <a:pt x="10423" y="1003"/>
                  </a:lnTo>
                  <a:lnTo>
                    <a:pt x="10428" y="1018"/>
                  </a:lnTo>
                  <a:lnTo>
                    <a:pt x="10434" y="1032"/>
                  </a:lnTo>
                  <a:lnTo>
                    <a:pt x="10442" y="1045"/>
                  </a:lnTo>
                  <a:lnTo>
                    <a:pt x="10450" y="1058"/>
                  </a:lnTo>
                  <a:lnTo>
                    <a:pt x="10459" y="1071"/>
                  </a:lnTo>
                  <a:lnTo>
                    <a:pt x="10469" y="1083"/>
                  </a:lnTo>
                  <a:lnTo>
                    <a:pt x="10471" y="1089"/>
                  </a:lnTo>
                  <a:lnTo>
                    <a:pt x="10473" y="1095"/>
                  </a:lnTo>
                  <a:lnTo>
                    <a:pt x="10473" y="1102"/>
                  </a:lnTo>
                  <a:lnTo>
                    <a:pt x="10473" y="1108"/>
                  </a:lnTo>
                  <a:lnTo>
                    <a:pt x="10470" y="1119"/>
                  </a:lnTo>
                  <a:lnTo>
                    <a:pt x="10465" y="1130"/>
                  </a:lnTo>
                  <a:lnTo>
                    <a:pt x="10459" y="1142"/>
                  </a:lnTo>
                  <a:lnTo>
                    <a:pt x="10453" y="1154"/>
                  </a:lnTo>
                  <a:lnTo>
                    <a:pt x="10448" y="1166"/>
                  </a:lnTo>
                  <a:lnTo>
                    <a:pt x="10445" y="1178"/>
                  </a:lnTo>
                  <a:lnTo>
                    <a:pt x="10441" y="1208"/>
                  </a:lnTo>
                  <a:lnTo>
                    <a:pt x="10436" y="1238"/>
                  </a:lnTo>
                  <a:lnTo>
                    <a:pt x="10433" y="1254"/>
                  </a:lnTo>
                  <a:lnTo>
                    <a:pt x="10431" y="1269"/>
                  </a:lnTo>
                  <a:lnTo>
                    <a:pt x="10427" y="1284"/>
                  </a:lnTo>
                  <a:lnTo>
                    <a:pt x="10423" y="1299"/>
                  </a:lnTo>
                  <a:close/>
                  <a:moveTo>
                    <a:pt x="10152" y="699"/>
                  </a:moveTo>
                  <a:lnTo>
                    <a:pt x="10139" y="719"/>
                  </a:lnTo>
                  <a:lnTo>
                    <a:pt x="10124" y="739"/>
                  </a:lnTo>
                  <a:lnTo>
                    <a:pt x="10120" y="743"/>
                  </a:lnTo>
                  <a:lnTo>
                    <a:pt x="10114" y="747"/>
                  </a:lnTo>
                  <a:lnTo>
                    <a:pt x="10109" y="750"/>
                  </a:lnTo>
                  <a:lnTo>
                    <a:pt x="10104" y="752"/>
                  </a:lnTo>
                  <a:lnTo>
                    <a:pt x="10098" y="754"/>
                  </a:lnTo>
                  <a:lnTo>
                    <a:pt x="10092" y="755"/>
                  </a:lnTo>
                  <a:lnTo>
                    <a:pt x="10086" y="756"/>
                  </a:lnTo>
                  <a:lnTo>
                    <a:pt x="10079" y="755"/>
                  </a:lnTo>
                  <a:lnTo>
                    <a:pt x="10071" y="756"/>
                  </a:lnTo>
                  <a:lnTo>
                    <a:pt x="10065" y="757"/>
                  </a:lnTo>
                  <a:lnTo>
                    <a:pt x="10059" y="757"/>
                  </a:lnTo>
                  <a:lnTo>
                    <a:pt x="10053" y="756"/>
                  </a:lnTo>
                  <a:lnTo>
                    <a:pt x="10047" y="755"/>
                  </a:lnTo>
                  <a:lnTo>
                    <a:pt x="10042" y="753"/>
                  </a:lnTo>
                  <a:lnTo>
                    <a:pt x="10037" y="750"/>
                  </a:lnTo>
                  <a:lnTo>
                    <a:pt x="10032" y="748"/>
                  </a:lnTo>
                  <a:lnTo>
                    <a:pt x="10022" y="741"/>
                  </a:lnTo>
                  <a:lnTo>
                    <a:pt x="10013" y="733"/>
                  </a:lnTo>
                  <a:lnTo>
                    <a:pt x="10004" y="724"/>
                  </a:lnTo>
                  <a:lnTo>
                    <a:pt x="9996" y="716"/>
                  </a:lnTo>
                  <a:lnTo>
                    <a:pt x="9987" y="708"/>
                  </a:lnTo>
                  <a:lnTo>
                    <a:pt x="9978" y="700"/>
                  </a:lnTo>
                  <a:lnTo>
                    <a:pt x="9969" y="695"/>
                  </a:lnTo>
                  <a:lnTo>
                    <a:pt x="9960" y="691"/>
                  </a:lnTo>
                  <a:lnTo>
                    <a:pt x="9955" y="689"/>
                  </a:lnTo>
                  <a:lnTo>
                    <a:pt x="9950" y="689"/>
                  </a:lnTo>
                  <a:lnTo>
                    <a:pt x="9945" y="689"/>
                  </a:lnTo>
                  <a:lnTo>
                    <a:pt x="9940" y="690"/>
                  </a:lnTo>
                  <a:lnTo>
                    <a:pt x="9933" y="691"/>
                  </a:lnTo>
                  <a:lnTo>
                    <a:pt x="9928" y="694"/>
                  </a:lnTo>
                  <a:lnTo>
                    <a:pt x="9922" y="697"/>
                  </a:lnTo>
                  <a:lnTo>
                    <a:pt x="9915" y="702"/>
                  </a:lnTo>
                  <a:lnTo>
                    <a:pt x="9910" y="708"/>
                  </a:lnTo>
                  <a:lnTo>
                    <a:pt x="9907" y="715"/>
                  </a:lnTo>
                  <a:lnTo>
                    <a:pt x="9905" y="723"/>
                  </a:lnTo>
                  <a:lnTo>
                    <a:pt x="9904" y="732"/>
                  </a:lnTo>
                  <a:lnTo>
                    <a:pt x="9904" y="749"/>
                  </a:lnTo>
                  <a:lnTo>
                    <a:pt x="9906" y="766"/>
                  </a:lnTo>
                  <a:lnTo>
                    <a:pt x="9907" y="775"/>
                  </a:lnTo>
                  <a:lnTo>
                    <a:pt x="9909" y="784"/>
                  </a:lnTo>
                  <a:lnTo>
                    <a:pt x="9913" y="791"/>
                  </a:lnTo>
                  <a:lnTo>
                    <a:pt x="9918" y="797"/>
                  </a:lnTo>
                  <a:lnTo>
                    <a:pt x="9929" y="807"/>
                  </a:lnTo>
                  <a:lnTo>
                    <a:pt x="9943" y="816"/>
                  </a:lnTo>
                  <a:lnTo>
                    <a:pt x="9950" y="821"/>
                  </a:lnTo>
                  <a:lnTo>
                    <a:pt x="9956" y="826"/>
                  </a:lnTo>
                  <a:lnTo>
                    <a:pt x="9961" y="831"/>
                  </a:lnTo>
                  <a:lnTo>
                    <a:pt x="9966" y="837"/>
                  </a:lnTo>
                  <a:lnTo>
                    <a:pt x="9969" y="843"/>
                  </a:lnTo>
                  <a:lnTo>
                    <a:pt x="9971" y="850"/>
                  </a:lnTo>
                  <a:lnTo>
                    <a:pt x="9972" y="858"/>
                  </a:lnTo>
                  <a:lnTo>
                    <a:pt x="9970" y="867"/>
                  </a:lnTo>
                  <a:lnTo>
                    <a:pt x="9959" y="873"/>
                  </a:lnTo>
                  <a:lnTo>
                    <a:pt x="9948" y="880"/>
                  </a:lnTo>
                  <a:lnTo>
                    <a:pt x="9937" y="887"/>
                  </a:lnTo>
                  <a:lnTo>
                    <a:pt x="9925" y="896"/>
                  </a:lnTo>
                  <a:lnTo>
                    <a:pt x="9916" y="906"/>
                  </a:lnTo>
                  <a:lnTo>
                    <a:pt x="9908" y="917"/>
                  </a:lnTo>
                  <a:lnTo>
                    <a:pt x="9902" y="928"/>
                  </a:lnTo>
                  <a:lnTo>
                    <a:pt x="9897" y="939"/>
                  </a:lnTo>
                  <a:lnTo>
                    <a:pt x="9895" y="946"/>
                  </a:lnTo>
                  <a:lnTo>
                    <a:pt x="9894" y="952"/>
                  </a:lnTo>
                  <a:lnTo>
                    <a:pt x="9893" y="959"/>
                  </a:lnTo>
                  <a:lnTo>
                    <a:pt x="9893" y="966"/>
                  </a:lnTo>
                  <a:lnTo>
                    <a:pt x="9894" y="978"/>
                  </a:lnTo>
                  <a:lnTo>
                    <a:pt x="9897" y="990"/>
                  </a:lnTo>
                  <a:lnTo>
                    <a:pt x="9901" y="1001"/>
                  </a:lnTo>
                  <a:lnTo>
                    <a:pt x="9907" y="1013"/>
                  </a:lnTo>
                  <a:lnTo>
                    <a:pt x="9914" y="1024"/>
                  </a:lnTo>
                  <a:lnTo>
                    <a:pt x="9921" y="1034"/>
                  </a:lnTo>
                  <a:lnTo>
                    <a:pt x="9930" y="1038"/>
                  </a:lnTo>
                  <a:lnTo>
                    <a:pt x="9941" y="1043"/>
                  </a:lnTo>
                  <a:lnTo>
                    <a:pt x="9946" y="1045"/>
                  </a:lnTo>
                  <a:lnTo>
                    <a:pt x="9951" y="1045"/>
                  </a:lnTo>
                  <a:lnTo>
                    <a:pt x="9956" y="1045"/>
                  </a:lnTo>
                  <a:lnTo>
                    <a:pt x="9961" y="1042"/>
                  </a:lnTo>
                  <a:lnTo>
                    <a:pt x="9968" y="1037"/>
                  </a:lnTo>
                  <a:lnTo>
                    <a:pt x="9974" y="1031"/>
                  </a:lnTo>
                  <a:lnTo>
                    <a:pt x="9979" y="1024"/>
                  </a:lnTo>
                  <a:lnTo>
                    <a:pt x="9984" y="1016"/>
                  </a:lnTo>
                  <a:lnTo>
                    <a:pt x="9992" y="1000"/>
                  </a:lnTo>
                  <a:lnTo>
                    <a:pt x="9999" y="985"/>
                  </a:lnTo>
                  <a:lnTo>
                    <a:pt x="10003" y="977"/>
                  </a:lnTo>
                  <a:lnTo>
                    <a:pt x="10007" y="971"/>
                  </a:lnTo>
                  <a:lnTo>
                    <a:pt x="10012" y="965"/>
                  </a:lnTo>
                  <a:lnTo>
                    <a:pt x="10017" y="958"/>
                  </a:lnTo>
                  <a:lnTo>
                    <a:pt x="10024" y="954"/>
                  </a:lnTo>
                  <a:lnTo>
                    <a:pt x="10032" y="951"/>
                  </a:lnTo>
                  <a:lnTo>
                    <a:pt x="10041" y="949"/>
                  </a:lnTo>
                  <a:lnTo>
                    <a:pt x="10051" y="949"/>
                  </a:lnTo>
                  <a:lnTo>
                    <a:pt x="10058" y="948"/>
                  </a:lnTo>
                  <a:lnTo>
                    <a:pt x="10065" y="948"/>
                  </a:lnTo>
                  <a:lnTo>
                    <a:pt x="10071" y="949"/>
                  </a:lnTo>
                  <a:lnTo>
                    <a:pt x="10078" y="950"/>
                  </a:lnTo>
                  <a:lnTo>
                    <a:pt x="10084" y="952"/>
                  </a:lnTo>
                  <a:lnTo>
                    <a:pt x="10090" y="955"/>
                  </a:lnTo>
                  <a:lnTo>
                    <a:pt x="10095" y="958"/>
                  </a:lnTo>
                  <a:lnTo>
                    <a:pt x="10100" y="963"/>
                  </a:lnTo>
                  <a:lnTo>
                    <a:pt x="10110" y="971"/>
                  </a:lnTo>
                  <a:lnTo>
                    <a:pt x="10118" y="980"/>
                  </a:lnTo>
                  <a:lnTo>
                    <a:pt x="10127" y="990"/>
                  </a:lnTo>
                  <a:lnTo>
                    <a:pt x="10134" y="1000"/>
                  </a:lnTo>
                  <a:lnTo>
                    <a:pt x="10139" y="1010"/>
                  </a:lnTo>
                  <a:lnTo>
                    <a:pt x="10142" y="1020"/>
                  </a:lnTo>
                  <a:lnTo>
                    <a:pt x="10145" y="1029"/>
                  </a:lnTo>
                  <a:lnTo>
                    <a:pt x="10146" y="1038"/>
                  </a:lnTo>
                  <a:lnTo>
                    <a:pt x="10146" y="1048"/>
                  </a:lnTo>
                  <a:lnTo>
                    <a:pt x="10145" y="1058"/>
                  </a:lnTo>
                  <a:lnTo>
                    <a:pt x="10143" y="1068"/>
                  </a:lnTo>
                  <a:lnTo>
                    <a:pt x="10141" y="1077"/>
                  </a:lnTo>
                  <a:lnTo>
                    <a:pt x="10135" y="1096"/>
                  </a:lnTo>
                  <a:lnTo>
                    <a:pt x="10127" y="1116"/>
                  </a:lnTo>
                  <a:lnTo>
                    <a:pt x="10117" y="1134"/>
                  </a:lnTo>
                  <a:lnTo>
                    <a:pt x="10109" y="1152"/>
                  </a:lnTo>
                  <a:lnTo>
                    <a:pt x="10083" y="1178"/>
                  </a:lnTo>
                  <a:lnTo>
                    <a:pt x="10056" y="1206"/>
                  </a:lnTo>
                  <a:lnTo>
                    <a:pt x="10044" y="1220"/>
                  </a:lnTo>
                  <a:lnTo>
                    <a:pt x="10032" y="1235"/>
                  </a:lnTo>
                  <a:lnTo>
                    <a:pt x="10020" y="1251"/>
                  </a:lnTo>
                  <a:lnTo>
                    <a:pt x="10009" y="1266"/>
                  </a:lnTo>
                  <a:lnTo>
                    <a:pt x="9999" y="1281"/>
                  </a:lnTo>
                  <a:lnTo>
                    <a:pt x="9990" y="1298"/>
                  </a:lnTo>
                  <a:lnTo>
                    <a:pt x="9982" y="1315"/>
                  </a:lnTo>
                  <a:lnTo>
                    <a:pt x="9974" y="1331"/>
                  </a:lnTo>
                  <a:lnTo>
                    <a:pt x="9968" y="1349"/>
                  </a:lnTo>
                  <a:lnTo>
                    <a:pt x="9964" y="1366"/>
                  </a:lnTo>
                  <a:lnTo>
                    <a:pt x="9960" y="1385"/>
                  </a:lnTo>
                  <a:lnTo>
                    <a:pt x="9958" y="1403"/>
                  </a:lnTo>
                  <a:lnTo>
                    <a:pt x="9961" y="1437"/>
                  </a:lnTo>
                  <a:lnTo>
                    <a:pt x="9963" y="1474"/>
                  </a:lnTo>
                  <a:lnTo>
                    <a:pt x="9964" y="1492"/>
                  </a:lnTo>
                  <a:lnTo>
                    <a:pt x="9967" y="1510"/>
                  </a:lnTo>
                  <a:lnTo>
                    <a:pt x="9969" y="1519"/>
                  </a:lnTo>
                  <a:lnTo>
                    <a:pt x="9971" y="1528"/>
                  </a:lnTo>
                  <a:lnTo>
                    <a:pt x="9973" y="1536"/>
                  </a:lnTo>
                  <a:lnTo>
                    <a:pt x="9976" y="1544"/>
                  </a:lnTo>
                  <a:lnTo>
                    <a:pt x="9970" y="1554"/>
                  </a:lnTo>
                  <a:lnTo>
                    <a:pt x="9963" y="1561"/>
                  </a:lnTo>
                  <a:lnTo>
                    <a:pt x="9955" y="1568"/>
                  </a:lnTo>
                  <a:lnTo>
                    <a:pt x="9947" y="1572"/>
                  </a:lnTo>
                  <a:lnTo>
                    <a:pt x="9939" y="1575"/>
                  </a:lnTo>
                  <a:lnTo>
                    <a:pt x="9930" y="1576"/>
                  </a:lnTo>
                  <a:lnTo>
                    <a:pt x="9921" y="1577"/>
                  </a:lnTo>
                  <a:lnTo>
                    <a:pt x="9911" y="1576"/>
                  </a:lnTo>
                  <a:lnTo>
                    <a:pt x="9892" y="1574"/>
                  </a:lnTo>
                  <a:lnTo>
                    <a:pt x="9872" y="1572"/>
                  </a:lnTo>
                  <a:lnTo>
                    <a:pt x="9862" y="1571"/>
                  </a:lnTo>
                  <a:lnTo>
                    <a:pt x="9852" y="1571"/>
                  </a:lnTo>
                  <a:lnTo>
                    <a:pt x="9842" y="1572"/>
                  </a:lnTo>
                  <a:lnTo>
                    <a:pt x="9832" y="1574"/>
                  </a:lnTo>
                  <a:lnTo>
                    <a:pt x="9682" y="1575"/>
                  </a:lnTo>
                  <a:lnTo>
                    <a:pt x="9433" y="1577"/>
                  </a:lnTo>
                  <a:lnTo>
                    <a:pt x="9098" y="1579"/>
                  </a:lnTo>
                  <a:lnTo>
                    <a:pt x="8693" y="1580"/>
                  </a:lnTo>
                  <a:lnTo>
                    <a:pt x="8231" y="1581"/>
                  </a:lnTo>
                  <a:lnTo>
                    <a:pt x="7727" y="1583"/>
                  </a:lnTo>
                  <a:lnTo>
                    <a:pt x="7195" y="1584"/>
                  </a:lnTo>
                  <a:lnTo>
                    <a:pt x="6648" y="1585"/>
                  </a:lnTo>
                  <a:lnTo>
                    <a:pt x="6101" y="1587"/>
                  </a:lnTo>
                  <a:lnTo>
                    <a:pt x="5568" y="1588"/>
                  </a:lnTo>
                  <a:lnTo>
                    <a:pt x="5064" y="1589"/>
                  </a:lnTo>
                  <a:lnTo>
                    <a:pt x="4602" y="1590"/>
                  </a:lnTo>
                  <a:lnTo>
                    <a:pt x="4198" y="1591"/>
                  </a:lnTo>
                  <a:lnTo>
                    <a:pt x="3864" y="1592"/>
                  </a:lnTo>
                  <a:lnTo>
                    <a:pt x="3615" y="1593"/>
                  </a:lnTo>
                  <a:lnTo>
                    <a:pt x="3466" y="1595"/>
                  </a:lnTo>
                  <a:lnTo>
                    <a:pt x="3433" y="1595"/>
                  </a:lnTo>
                  <a:lnTo>
                    <a:pt x="3400" y="1597"/>
                  </a:lnTo>
                  <a:lnTo>
                    <a:pt x="3368" y="1598"/>
                  </a:lnTo>
                  <a:lnTo>
                    <a:pt x="3334" y="1600"/>
                  </a:lnTo>
                  <a:lnTo>
                    <a:pt x="3300" y="1601"/>
                  </a:lnTo>
                  <a:lnTo>
                    <a:pt x="3266" y="1602"/>
                  </a:lnTo>
                  <a:lnTo>
                    <a:pt x="3233" y="1602"/>
                  </a:lnTo>
                  <a:lnTo>
                    <a:pt x="3198" y="1601"/>
                  </a:lnTo>
                  <a:lnTo>
                    <a:pt x="3081" y="1601"/>
                  </a:lnTo>
                  <a:lnTo>
                    <a:pt x="2966" y="1602"/>
                  </a:lnTo>
                  <a:lnTo>
                    <a:pt x="2849" y="1603"/>
                  </a:lnTo>
                  <a:lnTo>
                    <a:pt x="2732" y="1605"/>
                  </a:lnTo>
                  <a:lnTo>
                    <a:pt x="2615" y="1606"/>
                  </a:lnTo>
                  <a:lnTo>
                    <a:pt x="2499" y="1607"/>
                  </a:lnTo>
                  <a:lnTo>
                    <a:pt x="2381" y="1609"/>
                  </a:lnTo>
                  <a:lnTo>
                    <a:pt x="2264" y="1610"/>
                  </a:lnTo>
                  <a:lnTo>
                    <a:pt x="2147" y="1613"/>
                  </a:lnTo>
                  <a:lnTo>
                    <a:pt x="2029" y="1614"/>
                  </a:lnTo>
                  <a:lnTo>
                    <a:pt x="1912" y="1616"/>
                  </a:lnTo>
                  <a:lnTo>
                    <a:pt x="1794" y="1617"/>
                  </a:lnTo>
                  <a:lnTo>
                    <a:pt x="1677" y="1619"/>
                  </a:lnTo>
                  <a:lnTo>
                    <a:pt x="1559" y="1620"/>
                  </a:lnTo>
                  <a:lnTo>
                    <a:pt x="1441" y="1622"/>
                  </a:lnTo>
                  <a:lnTo>
                    <a:pt x="1323" y="1623"/>
                  </a:lnTo>
                  <a:lnTo>
                    <a:pt x="1296" y="1624"/>
                  </a:lnTo>
                  <a:lnTo>
                    <a:pt x="1269" y="1625"/>
                  </a:lnTo>
                  <a:lnTo>
                    <a:pt x="1240" y="1625"/>
                  </a:lnTo>
                  <a:lnTo>
                    <a:pt x="1213" y="1625"/>
                  </a:lnTo>
                  <a:lnTo>
                    <a:pt x="1184" y="1625"/>
                  </a:lnTo>
                  <a:lnTo>
                    <a:pt x="1156" y="1626"/>
                  </a:lnTo>
                  <a:lnTo>
                    <a:pt x="1129" y="1627"/>
                  </a:lnTo>
                  <a:lnTo>
                    <a:pt x="1101" y="1629"/>
                  </a:lnTo>
                  <a:lnTo>
                    <a:pt x="1097" y="1623"/>
                  </a:lnTo>
                  <a:lnTo>
                    <a:pt x="1093" y="1618"/>
                  </a:lnTo>
                  <a:lnTo>
                    <a:pt x="1090" y="1612"/>
                  </a:lnTo>
                  <a:lnTo>
                    <a:pt x="1088" y="1606"/>
                  </a:lnTo>
                  <a:lnTo>
                    <a:pt x="1084" y="1594"/>
                  </a:lnTo>
                  <a:lnTo>
                    <a:pt x="1083" y="1582"/>
                  </a:lnTo>
                  <a:lnTo>
                    <a:pt x="1083" y="1569"/>
                  </a:lnTo>
                  <a:lnTo>
                    <a:pt x="1084" y="1555"/>
                  </a:lnTo>
                  <a:lnTo>
                    <a:pt x="1086" y="1542"/>
                  </a:lnTo>
                  <a:lnTo>
                    <a:pt x="1089" y="1529"/>
                  </a:lnTo>
                  <a:lnTo>
                    <a:pt x="1094" y="1500"/>
                  </a:lnTo>
                  <a:lnTo>
                    <a:pt x="1098" y="1473"/>
                  </a:lnTo>
                  <a:lnTo>
                    <a:pt x="1098" y="1458"/>
                  </a:lnTo>
                  <a:lnTo>
                    <a:pt x="1097" y="1444"/>
                  </a:lnTo>
                  <a:lnTo>
                    <a:pt x="1096" y="1438"/>
                  </a:lnTo>
                  <a:lnTo>
                    <a:pt x="1094" y="1431"/>
                  </a:lnTo>
                  <a:lnTo>
                    <a:pt x="1092" y="1423"/>
                  </a:lnTo>
                  <a:lnTo>
                    <a:pt x="1089" y="1416"/>
                  </a:lnTo>
                  <a:lnTo>
                    <a:pt x="1086" y="1402"/>
                  </a:lnTo>
                  <a:lnTo>
                    <a:pt x="1081" y="1388"/>
                  </a:lnTo>
                  <a:lnTo>
                    <a:pt x="1076" y="1374"/>
                  </a:lnTo>
                  <a:lnTo>
                    <a:pt x="1069" y="1361"/>
                  </a:lnTo>
                  <a:lnTo>
                    <a:pt x="1060" y="1349"/>
                  </a:lnTo>
                  <a:lnTo>
                    <a:pt x="1052" y="1338"/>
                  </a:lnTo>
                  <a:lnTo>
                    <a:pt x="1043" y="1326"/>
                  </a:lnTo>
                  <a:lnTo>
                    <a:pt x="1033" y="1315"/>
                  </a:lnTo>
                  <a:lnTo>
                    <a:pt x="1012" y="1295"/>
                  </a:lnTo>
                  <a:lnTo>
                    <a:pt x="990" y="1275"/>
                  </a:lnTo>
                  <a:lnTo>
                    <a:pt x="967" y="1257"/>
                  </a:lnTo>
                  <a:lnTo>
                    <a:pt x="945" y="1239"/>
                  </a:lnTo>
                  <a:lnTo>
                    <a:pt x="936" y="1215"/>
                  </a:lnTo>
                  <a:lnTo>
                    <a:pt x="928" y="1190"/>
                  </a:lnTo>
                  <a:lnTo>
                    <a:pt x="924" y="1177"/>
                  </a:lnTo>
                  <a:lnTo>
                    <a:pt x="922" y="1165"/>
                  </a:lnTo>
                  <a:lnTo>
                    <a:pt x="920" y="1153"/>
                  </a:lnTo>
                  <a:lnTo>
                    <a:pt x="919" y="1139"/>
                  </a:lnTo>
                  <a:lnTo>
                    <a:pt x="919" y="1127"/>
                  </a:lnTo>
                  <a:lnTo>
                    <a:pt x="920" y="1115"/>
                  </a:lnTo>
                  <a:lnTo>
                    <a:pt x="922" y="1103"/>
                  </a:lnTo>
                  <a:lnTo>
                    <a:pt x="925" y="1090"/>
                  </a:lnTo>
                  <a:lnTo>
                    <a:pt x="931" y="1079"/>
                  </a:lnTo>
                  <a:lnTo>
                    <a:pt x="937" y="1068"/>
                  </a:lnTo>
                  <a:lnTo>
                    <a:pt x="945" y="1057"/>
                  </a:lnTo>
                  <a:lnTo>
                    <a:pt x="954" y="1045"/>
                  </a:lnTo>
                  <a:lnTo>
                    <a:pt x="958" y="1040"/>
                  </a:lnTo>
                  <a:lnTo>
                    <a:pt x="962" y="1036"/>
                  </a:lnTo>
                  <a:lnTo>
                    <a:pt x="967" y="1033"/>
                  </a:lnTo>
                  <a:lnTo>
                    <a:pt x="972" y="1030"/>
                  </a:lnTo>
                  <a:lnTo>
                    <a:pt x="983" y="1027"/>
                  </a:lnTo>
                  <a:lnTo>
                    <a:pt x="993" y="1026"/>
                  </a:lnTo>
                  <a:lnTo>
                    <a:pt x="1003" y="1026"/>
                  </a:lnTo>
                  <a:lnTo>
                    <a:pt x="1014" y="1025"/>
                  </a:lnTo>
                  <a:lnTo>
                    <a:pt x="1025" y="1024"/>
                  </a:lnTo>
                  <a:lnTo>
                    <a:pt x="1034" y="1020"/>
                  </a:lnTo>
                  <a:lnTo>
                    <a:pt x="1041" y="1022"/>
                  </a:lnTo>
                  <a:lnTo>
                    <a:pt x="1047" y="1024"/>
                  </a:lnTo>
                  <a:lnTo>
                    <a:pt x="1052" y="1027"/>
                  </a:lnTo>
                  <a:lnTo>
                    <a:pt x="1057" y="1031"/>
                  </a:lnTo>
                  <a:lnTo>
                    <a:pt x="1061" y="1036"/>
                  </a:lnTo>
                  <a:lnTo>
                    <a:pt x="1065" y="1041"/>
                  </a:lnTo>
                  <a:lnTo>
                    <a:pt x="1069" y="1047"/>
                  </a:lnTo>
                  <a:lnTo>
                    <a:pt x="1071" y="1053"/>
                  </a:lnTo>
                  <a:lnTo>
                    <a:pt x="1072" y="1073"/>
                  </a:lnTo>
                  <a:lnTo>
                    <a:pt x="1072" y="1091"/>
                  </a:lnTo>
                  <a:lnTo>
                    <a:pt x="1072" y="1102"/>
                  </a:lnTo>
                  <a:lnTo>
                    <a:pt x="1074" y="1110"/>
                  </a:lnTo>
                  <a:lnTo>
                    <a:pt x="1076" y="1115"/>
                  </a:lnTo>
                  <a:lnTo>
                    <a:pt x="1078" y="1119"/>
                  </a:lnTo>
                  <a:lnTo>
                    <a:pt x="1080" y="1123"/>
                  </a:lnTo>
                  <a:lnTo>
                    <a:pt x="1083" y="1127"/>
                  </a:lnTo>
                  <a:lnTo>
                    <a:pt x="1089" y="1128"/>
                  </a:lnTo>
                  <a:lnTo>
                    <a:pt x="1094" y="1128"/>
                  </a:lnTo>
                  <a:lnTo>
                    <a:pt x="1099" y="1127"/>
                  </a:lnTo>
                  <a:lnTo>
                    <a:pt x="1104" y="1124"/>
                  </a:lnTo>
                  <a:lnTo>
                    <a:pt x="1113" y="1119"/>
                  </a:lnTo>
                  <a:lnTo>
                    <a:pt x="1124" y="1115"/>
                  </a:lnTo>
                  <a:lnTo>
                    <a:pt x="1127" y="1109"/>
                  </a:lnTo>
                  <a:lnTo>
                    <a:pt x="1130" y="1103"/>
                  </a:lnTo>
                  <a:lnTo>
                    <a:pt x="1132" y="1095"/>
                  </a:lnTo>
                  <a:lnTo>
                    <a:pt x="1134" y="1089"/>
                  </a:lnTo>
                  <a:lnTo>
                    <a:pt x="1136" y="1075"/>
                  </a:lnTo>
                  <a:lnTo>
                    <a:pt x="1137" y="1061"/>
                  </a:lnTo>
                  <a:lnTo>
                    <a:pt x="1135" y="1031"/>
                  </a:lnTo>
                  <a:lnTo>
                    <a:pt x="1133" y="1000"/>
                  </a:lnTo>
                  <a:lnTo>
                    <a:pt x="1132" y="993"/>
                  </a:lnTo>
                  <a:lnTo>
                    <a:pt x="1130" y="987"/>
                  </a:lnTo>
                  <a:lnTo>
                    <a:pt x="1127" y="981"/>
                  </a:lnTo>
                  <a:lnTo>
                    <a:pt x="1123" y="976"/>
                  </a:lnTo>
                  <a:lnTo>
                    <a:pt x="1113" y="967"/>
                  </a:lnTo>
                  <a:lnTo>
                    <a:pt x="1102" y="958"/>
                  </a:lnTo>
                  <a:lnTo>
                    <a:pt x="1097" y="953"/>
                  </a:lnTo>
                  <a:lnTo>
                    <a:pt x="1093" y="949"/>
                  </a:lnTo>
                  <a:lnTo>
                    <a:pt x="1089" y="944"/>
                  </a:lnTo>
                  <a:lnTo>
                    <a:pt x="1086" y="938"/>
                  </a:lnTo>
                  <a:lnTo>
                    <a:pt x="1084" y="932"/>
                  </a:lnTo>
                  <a:lnTo>
                    <a:pt x="1083" y="926"/>
                  </a:lnTo>
                  <a:lnTo>
                    <a:pt x="1084" y="918"/>
                  </a:lnTo>
                  <a:lnTo>
                    <a:pt x="1086" y="908"/>
                  </a:lnTo>
                  <a:lnTo>
                    <a:pt x="1100" y="888"/>
                  </a:lnTo>
                  <a:lnTo>
                    <a:pt x="1113" y="867"/>
                  </a:lnTo>
                  <a:lnTo>
                    <a:pt x="1120" y="856"/>
                  </a:lnTo>
                  <a:lnTo>
                    <a:pt x="1125" y="845"/>
                  </a:lnTo>
                  <a:lnTo>
                    <a:pt x="1130" y="834"/>
                  </a:lnTo>
                  <a:lnTo>
                    <a:pt x="1134" y="821"/>
                  </a:lnTo>
                  <a:lnTo>
                    <a:pt x="1138" y="810"/>
                  </a:lnTo>
                  <a:lnTo>
                    <a:pt x="1140" y="798"/>
                  </a:lnTo>
                  <a:lnTo>
                    <a:pt x="1142" y="786"/>
                  </a:lnTo>
                  <a:lnTo>
                    <a:pt x="1142" y="773"/>
                  </a:lnTo>
                  <a:lnTo>
                    <a:pt x="1141" y="761"/>
                  </a:lnTo>
                  <a:lnTo>
                    <a:pt x="1139" y="749"/>
                  </a:lnTo>
                  <a:lnTo>
                    <a:pt x="1135" y="737"/>
                  </a:lnTo>
                  <a:lnTo>
                    <a:pt x="1130" y="723"/>
                  </a:lnTo>
                  <a:lnTo>
                    <a:pt x="1120" y="706"/>
                  </a:lnTo>
                  <a:lnTo>
                    <a:pt x="1108" y="688"/>
                  </a:lnTo>
                  <a:lnTo>
                    <a:pt x="1104" y="683"/>
                  </a:lnTo>
                  <a:lnTo>
                    <a:pt x="1101" y="679"/>
                  </a:lnTo>
                  <a:lnTo>
                    <a:pt x="1097" y="676"/>
                  </a:lnTo>
                  <a:lnTo>
                    <a:pt x="1093" y="674"/>
                  </a:lnTo>
                  <a:lnTo>
                    <a:pt x="1088" y="672"/>
                  </a:lnTo>
                  <a:lnTo>
                    <a:pt x="1083" y="671"/>
                  </a:lnTo>
                  <a:lnTo>
                    <a:pt x="1077" y="671"/>
                  </a:lnTo>
                  <a:lnTo>
                    <a:pt x="1071" y="672"/>
                  </a:lnTo>
                  <a:lnTo>
                    <a:pt x="1063" y="676"/>
                  </a:lnTo>
                  <a:lnTo>
                    <a:pt x="1056" y="681"/>
                  </a:lnTo>
                  <a:lnTo>
                    <a:pt x="1051" y="688"/>
                  </a:lnTo>
                  <a:lnTo>
                    <a:pt x="1047" y="694"/>
                  </a:lnTo>
                  <a:lnTo>
                    <a:pt x="1044" y="701"/>
                  </a:lnTo>
                  <a:lnTo>
                    <a:pt x="1042" y="709"/>
                  </a:lnTo>
                  <a:lnTo>
                    <a:pt x="1040" y="717"/>
                  </a:lnTo>
                  <a:lnTo>
                    <a:pt x="1038" y="725"/>
                  </a:lnTo>
                  <a:lnTo>
                    <a:pt x="1034" y="743"/>
                  </a:lnTo>
                  <a:lnTo>
                    <a:pt x="1030" y="759"/>
                  </a:lnTo>
                  <a:lnTo>
                    <a:pt x="1026" y="767"/>
                  </a:lnTo>
                  <a:lnTo>
                    <a:pt x="1021" y="774"/>
                  </a:lnTo>
                  <a:lnTo>
                    <a:pt x="1016" y="781"/>
                  </a:lnTo>
                  <a:lnTo>
                    <a:pt x="1009" y="787"/>
                  </a:lnTo>
                  <a:lnTo>
                    <a:pt x="1004" y="791"/>
                  </a:lnTo>
                  <a:lnTo>
                    <a:pt x="1000" y="795"/>
                  </a:lnTo>
                  <a:lnTo>
                    <a:pt x="994" y="798"/>
                  </a:lnTo>
                  <a:lnTo>
                    <a:pt x="989" y="801"/>
                  </a:lnTo>
                  <a:lnTo>
                    <a:pt x="978" y="805"/>
                  </a:lnTo>
                  <a:lnTo>
                    <a:pt x="965" y="807"/>
                  </a:lnTo>
                  <a:lnTo>
                    <a:pt x="953" y="808"/>
                  </a:lnTo>
                  <a:lnTo>
                    <a:pt x="940" y="808"/>
                  </a:lnTo>
                  <a:lnTo>
                    <a:pt x="926" y="806"/>
                  </a:lnTo>
                  <a:lnTo>
                    <a:pt x="914" y="803"/>
                  </a:lnTo>
                  <a:lnTo>
                    <a:pt x="901" y="782"/>
                  </a:lnTo>
                  <a:lnTo>
                    <a:pt x="888" y="759"/>
                  </a:lnTo>
                  <a:lnTo>
                    <a:pt x="882" y="747"/>
                  </a:lnTo>
                  <a:lnTo>
                    <a:pt x="879" y="735"/>
                  </a:lnTo>
                  <a:lnTo>
                    <a:pt x="878" y="728"/>
                  </a:lnTo>
                  <a:lnTo>
                    <a:pt x="878" y="721"/>
                  </a:lnTo>
                  <a:lnTo>
                    <a:pt x="878" y="715"/>
                  </a:lnTo>
                  <a:lnTo>
                    <a:pt x="880" y="708"/>
                  </a:lnTo>
                  <a:lnTo>
                    <a:pt x="886" y="706"/>
                  </a:lnTo>
                  <a:lnTo>
                    <a:pt x="892" y="703"/>
                  </a:lnTo>
                  <a:lnTo>
                    <a:pt x="894" y="701"/>
                  </a:lnTo>
                  <a:lnTo>
                    <a:pt x="895" y="699"/>
                  </a:lnTo>
                  <a:lnTo>
                    <a:pt x="896" y="696"/>
                  </a:lnTo>
                  <a:lnTo>
                    <a:pt x="896" y="693"/>
                  </a:lnTo>
                  <a:lnTo>
                    <a:pt x="883" y="687"/>
                  </a:lnTo>
                  <a:lnTo>
                    <a:pt x="888" y="674"/>
                  </a:lnTo>
                  <a:lnTo>
                    <a:pt x="893" y="663"/>
                  </a:lnTo>
                  <a:lnTo>
                    <a:pt x="898" y="651"/>
                  </a:lnTo>
                  <a:lnTo>
                    <a:pt x="904" y="640"/>
                  </a:lnTo>
                  <a:lnTo>
                    <a:pt x="917" y="618"/>
                  </a:lnTo>
                  <a:lnTo>
                    <a:pt x="933" y="597"/>
                  </a:lnTo>
                  <a:lnTo>
                    <a:pt x="966" y="556"/>
                  </a:lnTo>
                  <a:lnTo>
                    <a:pt x="1000" y="516"/>
                  </a:lnTo>
                  <a:lnTo>
                    <a:pt x="1017" y="495"/>
                  </a:lnTo>
                  <a:lnTo>
                    <a:pt x="1034" y="475"/>
                  </a:lnTo>
                  <a:lnTo>
                    <a:pt x="1048" y="455"/>
                  </a:lnTo>
                  <a:lnTo>
                    <a:pt x="1062" y="432"/>
                  </a:lnTo>
                  <a:lnTo>
                    <a:pt x="1067" y="422"/>
                  </a:lnTo>
                  <a:lnTo>
                    <a:pt x="1074" y="410"/>
                  </a:lnTo>
                  <a:lnTo>
                    <a:pt x="1079" y="398"/>
                  </a:lnTo>
                  <a:lnTo>
                    <a:pt x="1083" y="387"/>
                  </a:lnTo>
                  <a:lnTo>
                    <a:pt x="1086" y="375"/>
                  </a:lnTo>
                  <a:lnTo>
                    <a:pt x="1089" y="363"/>
                  </a:lnTo>
                  <a:lnTo>
                    <a:pt x="1091" y="349"/>
                  </a:lnTo>
                  <a:lnTo>
                    <a:pt x="1092" y="336"/>
                  </a:lnTo>
                  <a:lnTo>
                    <a:pt x="1095" y="325"/>
                  </a:lnTo>
                  <a:lnTo>
                    <a:pt x="1095" y="315"/>
                  </a:lnTo>
                  <a:lnTo>
                    <a:pt x="1094" y="303"/>
                  </a:lnTo>
                  <a:lnTo>
                    <a:pt x="1091" y="293"/>
                  </a:lnTo>
                  <a:lnTo>
                    <a:pt x="1089" y="284"/>
                  </a:lnTo>
                  <a:lnTo>
                    <a:pt x="1086" y="274"/>
                  </a:lnTo>
                  <a:lnTo>
                    <a:pt x="1084" y="263"/>
                  </a:lnTo>
                  <a:lnTo>
                    <a:pt x="1083" y="253"/>
                  </a:lnTo>
                  <a:lnTo>
                    <a:pt x="1088" y="249"/>
                  </a:lnTo>
                  <a:lnTo>
                    <a:pt x="1091" y="245"/>
                  </a:lnTo>
                  <a:lnTo>
                    <a:pt x="1093" y="240"/>
                  </a:lnTo>
                  <a:lnTo>
                    <a:pt x="1095" y="235"/>
                  </a:lnTo>
                  <a:lnTo>
                    <a:pt x="1097" y="224"/>
                  </a:lnTo>
                  <a:lnTo>
                    <a:pt x="1098" y="211"/>
                  </a:lnTo>
                  <a:lnTo>
                    <a:pt x="1098" y="205"/>
                  </a:lnTo>
                  <a:lnTo>
                    <a:pt x="1099" y="200"/>
                  </a:lnTo>
                  <a:lnTo>
                    <a:pt x="1101" y="194"/>
                  </a:lnTo>
                  <a:lnTo>
                    <a:pt x="1104" y="190"/>
                  </a:lnTo>
                  <a:lnTo>
                    <a:pt x="1107" y="185"/>
                  </a:lnTo>
                  <a:lnTo>
                    <a:pt x="1112" y="182"/>
                  </a:lnTo>
                  <a:lnTo>
                    <a:pt x="1119" y="179"/>
                  </a:lnTo>
                  <a:lnTo>
                    <a:pt x="1127" y="176"/>
                  </a:lnTo>
                  <a:lnTo>
                    <a:pt x="1176" y="175"/>
                  </a:lnTo>
                  <a:lnTo>
                    <a:pt x="1226" y="173"/>
                  </a:lnTo>
                  <a:lnTo>
                    <a:pt x="1277" y="173"/>
                  </a:lnTo>
                  <a:lnTo>
                    <a:pt x="1327" y="172"/>
                  </a:lnTo>
                  <a:lnTo>
                    <a:pt x="1378" y="172"/>
                  </a:lnTo>
                  <a:lnTo>
                    <a:pt x="1428" y="171"/>
                  </a:lnTo>
                  <a:lnTo>
                    <a:pt x="1479" y="171"/>
                  </a:lnTo>
                  <a:lnTo>
                    <a:pt x="1531" y="171"/>
                  </a:lnTo>
                  <a:lnTo>
                    <a:pt x="1582" y="170"/>
                  </a:lnTo>
                  <a:lnTo>
                    <a:pt x="1633" y="170"/>
                  </a:lnTo>
                  <a:lnTo>
                    <a:pt x="1683" y="170"/>
                  </a:lnTo>
                  <a:lnTo>
                    <a:pt x="1734" y="169"/>
                  </a:lnTo>
                  <a:lnTo>
                    <a:pt x="1784" y="169"/>
                  </a:lnTo>
                  <a:lnTo>
                    <a:pt x="1834" y="168"/>
                  </a:lnTo>
                  <a:lnTo>
                    <a:pt x="1883" y="167"/>
                  </a:lnTo>
                  <a:lnTo>
                    <a:pt x="1932" y="166"/>
                  </a:lnTo>
                  <a:lnTo>
                    <a:pt x="1962" y="167"/>
                  </a:lnTo>
                  <a:lnTo>
                    <a:pt x="1991" y="167"/>
                  </a:lnTo>
                  <a:lnTo>
                    <a:pt x="2018" y="168"/>
                  </a:lnTo>
                  <a:lnTo>
                    <a:pt x="2046" y="168"/>
                  </a:lnTo>
                  <a:lnTo>
                    <a:pt x="2072" y="167"/>
                  </a:lnTo>
                  <a:lnTo>
                    <a:pt x="2100" y="166"/>
                  </a:lnTo>
                  <a:lnTo>
                    <a:pt x="2127" y="164"/>
                  </a:lnTo>
                  <a:lnTo>
                    <a:pt x="2154" y="160"/>
                  </a:lnTo>
                  <a:lnTo>
                    <a:pt x="2202" y="163"/>
                  </a:lnTo>
                  <a:lnTo>
                    <a:pt x="2250" y="164"/>
                  </a:lnTo>
                  <a:lnTo>
                    <a:pt x="2298" y="164"/>
                  </a:lnTo>
                  <a:lnTo>
                    <a:pt x="2346" y="162"/>
                  </a:lnTo>
                  <a:lnTo>
                    <a:pt x="2393" y="161"/>
                  </a:lnTo>
                  <a:lnTo>
                    <a:pt x="2440" y="160"/>
                  </a:lnTo>
                  <a:lnTo>
                    <a:pt x="2486" y="160"/>
                  </a:lnTo>
                  <a:lnTo>
                    <a:pt x="2533" y="162"/>
                  </a:lnTo>
                  <a:lnTo>
                    <a:pt x="2570" y="159"/>
                  </a:lnTo>
                  <a:lnTo>
                    <a:pt x="2608" y="157"/>
                  </a:lnTo>
                  <a:lnTo>
                    <a:pt x="2627" y="156"/>
                  </a:lnTo>
                  <a:lnTo>
                    <a:pt x="2646" y="157"/>
                  </a:lnTo>
                  <a:lnTo>
                    <a:pt x="2665" y="158"/>
                  </a:lnTo>
                  <a:lnTo>
                    <a:pt x="2684" y="160"/>
                  </a:lnTo>
                  <a:lnTo>
                    <a:pt x="2695" y="158"/>
                  </a:lnTo>
                  <a:lnTo>
                    <a:pt x="2707" y="157"/>
                  </a:lnTo>
                  <a:lnTo>
                    <a:pt x="2719" y="156"/>
                  </a:lnTo>
                  <a:lnTo>
                    <a:pt x="2732" y="156"/>
                  </a:lnTo>
                  <a:lnTo>
                    <a:pt x="2756" y="156"/>
                  </a:lnTo>
                  <a:lnTo>
                    <a:pt x="2781" y="157"/>
                  </a:lnTo>
                  <a:lnTo>
                    <a:pt x="2804" y="158"/>
                  </a:lnTo>
                  <a:lnTo>
                    <a:pt x="2829" y="158"/>
                  </a:lnTo>
                  <a:lnTo>
                    <a:pt x="2852" y="158"/>
                  </a:lnTo>
                  <a:lnTo>
                    <a:pt x="2875" y="155"/>
                  </a:lnTo>
                  <a:lnTo>
                    <a:pt x="3087" y="153"/>
                  </a:lnTo>
                  <a:lnTo>
                    <a:pt x="3138" y="150"/>
                  </a:lnTo>
                  <a:lnTo>
                    <a:pt x="3188" y="149"/>
                  </a:lnTo>
                  <a:lnTo>
                    <a:pt x="3236" y="149"/>
                  </a:lnTo>
                  <a:lnTo>
                    <a:pt x="3284" y="149"/>
                  </a:lnTo>
                  <a:lnTo>
                    <a:pt x="3331" y="149"/>
                  </a:lnTo>
                  <a:lnTo>
                    <a:pt x="3379" y="148"/>
                  </a:lnTo>
                  <a:lnTo>
                    <a:pt x="3428" y="147"/>
                  </a:lnTo>
                  <a:lnTo>
                    <a:pt x="3478" y="145"/>
                  </a:lnTo>
                  <a:lnTo>
                    <a:pt x="3536" y="144"/>
                  </a:lnTo>
                  <a:lnTo>
                    <a:pt x="3594" y="144"/>
                  </a:lnTo>
                  <a:lnTo>
                    <a:pt x="3654" y="145"/>
                  </a:lnTo>
                  <a:lnTo>
                    <a:pt x="3713" y="146"/>
                  </a:lnTo>
                  <a:lnTo>
                    <a:pt x="3772" y="146"/>
                  </a:lnTo>
                  <a:lnTo>
                    <a:pt x="3831" y="146"/>
                  </a:lnTo>
                  <a:lnTo>
                    <a:pt x="3859" y="145"/>
                  </a:lnTo>
                  <a:lnTo>
                    <a:pt x="3889" y="144"/>
                  </a:lnTo>
                  <a:lnTo>
                    <a:pt x="3918" y="142"/>
                  </a:lnTo>
                  <a:lnTo>
                    <a:pt x="3946" y="140"/>
                  </a:lnTo>
                  <a:lnTo>
                    <a:pt x="3968" y="142"/>
                  </a:lnTo>
                  <a:lnTo>
                    <a:pt x="3990" y="143"/>
                  </a:lnTo>
                  <a:lnTo>
                    <a:pt x="4013" y="143"/>
                  </a:lnTo>
                  <a:lnTo>
                    <a:pt x="4035" y="142"/>
                  </a:lnTo>
                  <a:lnTo>
                    <a:pt x="4057" y="141"/>
                  </a:lnTo>
                  <a:lnTo>
                    <a:pt x="4079" y="140"/>
                  </a:lnTo>
                  <a:lnTo>
                    <a:pt x="4101" y="138"/>
                  </a:lnTo>
                  <a:lnTo>
                    <a:pt x="4121" y="138"/>
                  </a:lnTo>
                  <a:lnTo>
                    <a:pt x="4186" y="139"/>
                  </a:lnTo>
                  <a:lnTo>
                    <a:pt x="4351" y="140"/>
                  </a:lnTo>
                  <a:lnTo>
                    <a:pt x="4600" y="140"/>
                  </a:lnTo>
                  <a:lnTo>
                    <a:pt x="4920" y="141"/>
                  </a:lnTo>
                  <a:lnTo>
                    <a:pt x="5298" y="141"/>
                  </a:lnTo>
                  <a:lnTo>
                    <a:pt x="5716" y="140"/>
                  </a:lnTo>
                  <a:lnTo>
                    <a:pt x="6163" y="140"/>
                  </a:lnTo>
                  <a:lnTo>
                    <a:pt x="6624" y="139"/>
                  </a:lnTo>
                  <a:lnTo>
                    <a:pt x="7085" y="139"/>
                  </a:lnTo>
                  <a:lnTo>
                    <a:pt x="7532" y="138"/>
                  </a:lnTo>
                  <a:lnTo>
                    <a:pt x="7951" y="138"/>
                  </a:lnTo>
                  <a:lnTo>
                    <a:pt x="8328" y="138"/>
                  </a:lnTo>
                  <a:lnTo>
                    <a:pt x="8647" y="137"/>
                  </a:lnTo>
                  <a:lnTo>
                    <a:pt x="8897" y="138"/>
                  </a:lnTo>
                  <a:lnTo>
                    <a:pt x="9061" y="138"/>
                  </a:lnTo>
                  <a:lnTo>
                    <a:pt x="9127" y="139"/>
                  </a:lnTo>
                  <a:lnTo>
                    <a:pt x="9177" y="138"/>
                  </a:lnTo>
                  <a:lnTo>
                    <a:pt x="9226" y="137"/>
                  </a:lnTo>
                  <a:lnTo>
                    <a:pt x="9274" y="135"/>
                  </a:lnTo>
                  <a:lnTo>
                    <a:pt x="9322" y="134"/>
                  </a:lnTo>
                  <a:lnTo>
                    <a:pt x="9370" y="133"/>
                  </a:lnTo>
                  <a:lnTo>
                    <a:pt x="9417" y="133"/>
                  </a:lnTo>
                  <a:lnTo>
                    <a:pt x="9466" y="133"/>
                  </a:lnTo>
                  <a:lnTo>
                    <a:pt x="9515" y="134"/>
                  </a:lnTo>
                  <a:lnTo>
                    <a:pt x="9538" y="132"/>
                  </a:lnTo>
                  <a:lnTo>
                    <a:pt x="9561" y="131"/>
                  </a:lnTo>
                  <a:lnTo>
                    <a:pt x="9586" y="130"/>
                  </a:lnTo>
                  <a:lnTo>
                    <a:pt x="9610" y="129"/>
                  </a:lnTo>
                  <a:lnTo>
                    <a:pt x="9636" y="127"/>
                  </a:lnTo>
                  <a:lnTo>
                    <a:pt x="9661" y="126"/>
                  </a:lnTo>
                  <a:lnTo>
                    <a:pt x="9685" y="124"/>
                  </a:lnTo>
                  <a:lnTo>
                    <a:pt x="9709" y="122"/>
                  </a:lnTo>
                  <a:lnTo>
                    <a:pt x="9891" y="114"/>
                  </a:lnTo>
                  <a:lnTo>
                    <a:pt x="9900" y="118"/>
                  </a:lnTo>
                  <a:lnTo>
                    <a:pt x="9908" y="122"/>
                  </a:lnTo>
                  <a:lnTo>
                    <a:pt x="9916" y="127"/>
                  </a:lnTo>
                  <a:lnTo>
                    <a:pt x="9923" y="134"/>
                  </a:lnTo>
                  <a:lnTo>
                    <a:pt x="9930" y="141"/>
                  </a:lnTo>
                  <a:lnTo>
                    <a:pt x="9936" y="149"/>
                  </a:lnTo>
                  <a:lnTo>
                    <a:pt x="9940" y="157"/>
                  </a:lnTo>
                  <a:lnTo>
                    <a:pt x="9943" y="166"/>
                  </a:lnTo>
                  <a:lnTo>
                    <a:pt x="9941" y="184"/>
                  </a:lnTo>
                  <a:lnTo>
                    <a:pt x="9940" y="201"/>
                  </a:lnTo>
                  <a:lnTo>
                    <a:pt x="9938" y="218"/>
                  </a:lnTo>
                  <a:lnTo>
                    <a:pt x="9938" y="237"/>
                  </a:lnTo>
                  <a:lnTo>
                    <a:pt x="9938" y="254"/>
                  </a:lnTo>
                  <a:lnTo>
                    <a:pt x="9940" y="273"/>
                  </a:lnTo>
                  <a:lnTo>
                    <a:pt x="9942" y="290"/>
                  </a:lnTo>
                  <a:lnTo>
                    <a:pt x="9946" y="307"/>
                  </a:lnTo>
                  <a:lnTo>
                    <a:pt x="9950" y="328"/>
                  </a:lnTo>
                  <a:lnTo>
                    <a:pt x="9954" y="347"/>
                  </a:lnTo>
                  <a:lnTo>
                    <a:pt x="9960" y="367"/>
                  </a:lnTo>
                  <a:lnTo>
                    <a:pt x="9967" y="385"/>
                  </a:lnTo>
                  <a:lnTo>
                    <a:pt x="9975" y="404"/>
                  </a:lnTo>
                  <a:lnTo>
                    <a:pt x="9985" y="422"/>
                  </a:lnTo>
                  <a:lnTo>
                    <a:pt x="9995" y="440"/>
                  </a:lnTo>
                  <a:lnTo>
                    <a:pt x="10006" y="458"/>
                  </a:lnTo>
                  <a:lnTo>
                    <a:pt x="10017" y="474"/>
                  </a:lnTo>
                  <a:lnTo>
                    <a:pt x="10030" y="491"/>
                  </a:lnTo>
                  <a:lnTo>
                    <a:pt x="10043" y="507"/>
                  </a:lnTo>
                  <a:lnTo>
                    <a:pt x="10057" y="522"/>
                  </a:lnTo>
                  <a:lnTo>
                    <a:pt x="10071" y="537"/>
                  </a:lnTo>
                  <a:lnTo>
                    <a:pt x="10087" y="552"/>
                  </a:lnTo>
                  <a:lnTo>
                    <a:pt x="10102" y="566"/>
                  </a:lnTo>
                  <a:lnTo>
                    <a:pt x="10118" y="579"/>
                  </a:lnTo>
                  <a:lnTo>
                    <a:pt x="10128" y="593"/>
                  </a:lnTo>
                  <a:lnTo>
                    <a:pt x="10135" y="606"/>
                  </a:lnTo>
                  <a:lnTo>
                    <a:pt x="10141" y="620"/>
                  </a:lnTo>
                  <a:lnTo>
                    <a:pt x="10146" y="634"/>
                  </a:lnTo>
                  <a:lnTo>
                    <a:pt x="10149" y="650"/>
                  </a:lnTo>
                  <a:lnTo>
                    <a:pt x="10151" y="665"/>
                  </a:lnTo>
                  <a:lnTo>
                    <a:pt x="10152" y="681"/>
                  </a:lnTo>
                  <a:lnTo>
                    <a:pt x="10152" y="699"/>
                  </a:lnTo>
                  <a:close/>
                  <a:moveTo>
                    <a:pt x="9921" y="1369"/>
                  </a:moveTo>
                  <a:lnTo>
                    <a:pt x="9919" y="1378"/>
                  </a:lnTo>
                  <a:lnTo>
                    <a:pt x="9918" y="1388"/>
                  </a:lnTo>
                  <a:lnTo>
                    <a:pt x="9917" y="1397"/>
                  </a:lnTo>
                  <a:lnTo>
                    <a:pt x="9917" y="1406"/>
                  </a:lnTo>
                  <a:lnTo>
                    <a:pt x="9918" y="1424"/>
                  </a:lnTo>
                  <a:lnTo>
                    <a:pt x="9919" y="1443"/>
                  </a:lnTo>
                  <a:lnTo>
                    <a:pt x="9921" y="1461"/>
                  </a:lnTo>
                  <a:lnTo>
                    <a:pt x="9921" y="1479"/>
                  </a:lnTo>
                  <a:lnTo>
                    <a:pt x="9920" y="1488"/>
                  </a:lnTo>
                  <a:lnTo>
                    <a:pt x="9919" y="1497"/>
                  </a:lnTo>
                  <a:lnTo>
                    <a:pt x="9918" y="1505"/>
                  </a:lnTo>
                  <a:lnTo>
                    <a:pt x="9915" y="1514"/>
                  </a:lnTo>
                  <a:lnTo>
                    <a:pt x="9798" y="1516"/>
                  </a:lnTo>
                  <a:lnTo>
                    <a:pt x="9581" y="1519"/>
                  </a:lnTo>
                  <a:lnTo>
                    <a:pt x="9279" y="1520"/>
                  </a:lnTo>
                  <a:lnTo>
                    <a:pt x="8906" y="1521"/>
                  </a:lnTo>
                  <a:lnTo>
                    <a:pt x="8477" y="1523"/>
                  </a:lnTo>
                  <a:lnTo>
                    <a:pt x="8004" y="1523"/>
                  </a:lnTo>
                  <a:lnTo>
                    <a:pt x="7504" y="1524"/>
                  </a:lnTo>
                  <a:lnTo>
                    <a:pt x="6989" y="1525"/>
                  </a:lnTo>
                  <a:lnTo>
                    <a:pt x="6474" y="1525"/>
                  </a:lnTo>
                  <a:lnTo>
                    <a:pt x="5974" y="1526"/>
                  </a:lnTo>
                  <a:lnTo>
                    <a:pt x="5503" y="1527"/>
                  </a:lnTo>
                  <a:lnTo>
                    <a:pt x="5074" y="1527"/>
                  </a:lnTo>
                  <a:lnTo>
                    <a:pt x="4703" y="1528"/>
                  </a:lnTo>
                  <a:lnTo>
                    <a:pt x="4402" y="1529"/>
                  </a:lnTo>
                  <a:lnTo>
                    <a:pt x="4187" y="1531"/>
                  </a:lnTo>
                  <a:lnTo>
                    <a:pt x="4072" y="1532"/>
                  </a:lnTo>
                  <a:lnTo>
                    <a:pt x="3995" y="1534"/>
                  </a:lnTo>
                  <a:lnTo>
                    <a:pt x="3918" y="1535"/>
                  </a:lnTo>
                  <a:lnTo>
                    <a:pt x="3841" y="1536"/>
                  </a:lnTo>
                  <a:lnTo>
                    <a:pt x="3765" y="1537"/>
                  </a:lnTo>
                  <a:lnTo>
                    <a:pt x="3689" y="1538"/>
                  </a:lnTo>
                  <a:lnTo>
                    <a:pt x="3613" y="1539"/>
                  </a:lnTo>
                  <a:lnTo>
                    <a:pt x="3537" y="1540"/>
                  </a:lnTo>
                  <a:lnTo>
                    <a:pt x="3462" y="1541"/>
                  </a:lnTo>
                  <a:lnTo>
                    <a:pt x="3386" y="1542"/>
                  </a:lnTo>
                  <a:lnTo>
                    <a:pt x="3310" y="1543"/>
                  </a:lnTo>
                  <a:lnTo>
                    <a:pt x="3235" y="1544"/>
                  </a:lnTo>
                  <a:lnTo>
                    <a:pt x="3159" y="1545"/>
                  </a:lnTo>
                  <a:lnTo>
                    <a:pt x="3083" y="1546"/>
                  </a:lnTo>
                  <a:lnTo>
                    <a:pt x="3008" y="1547"/>
                  </a:lnTo>
                  <a:lnTo>
                    <a:pt x="2932" y="1548"/>
                  </a:lnTo>
                  <a:lnTo>
                    <a:pt x="2856" y="1549"/>
                  </a:lnTo>
                  <a:lnTo>
                    <a:pt x="2789" y="1550"/>
                  </a:lnTo>
                  <a:lnTo>
                    <a:pt x="2720" y="1551"/>
                  </a:lnTo>
                  <a:lnTo>
                    <a:pt x="2653" y="1551"/>
                  </a:lnTo>
                  <a:lnTo>
                    <a:pt x="2586" y="1551"/>
                  </a:lnTo>
                  <a:lnTo>
                    <a:pt x="2517" y="1551"/>
                  </a:lnTo>
                  <a:lnTo>
                    <a:pt x="2450" y="1551"/>
                  </a:lnTo>
                  <a:lnTo>
                    <a:pt x="2381" y="1551"/>
                  </a:lnTo>
                  <a:lnTo>
                    <a:pt x="2314" y="1551"/>
                  </a:lnTo>
                  <a:lnTo>
                    <a:pt x="2246" y="1552"/>
                  </a:lnTo>
                  <a:lnTo>
                    <a:pt x="2179" y="1552"/>
                  </a:lnTo>
                  <a:lnTo>
                    <a:pt x="2110" y="1552"/>
                  </a:lnTo>
                  <a:lnTo>
                    <a:pt x="2044" y="1552"/>
                  </a:lnTo>
                  <a:lnTo>
                    <a:pt x="1976" y="1553"/>
                  </a:lnTo>
                  <a:lnTo>
                    <a:pt x="1909" y="1554"/>
                  </a:lnTo>
                  <a:lnTo>
                    <a:pt x="1842" y="1555"/>
                  </a:lnTo>
                  <a:lnTo>
                    <a:pt x="1776" y="1556"/>
                  </a:lnTo>
                  <a:lnTo>
                    <a:pt x="1759" y="1558"/>
                  </a:lnTo>
                  <a:lnTo>
                    <a:pt x="1740" y="1559"/>
                  </a:lnTo>
                  <a:lnTo>
                    <a:pt x="1721" y="1559"/>
                  </a:lnTo>
                  <a:lnTo>
                    <a:pt x="1702" y="1558"/>
                  </a:lnTo>
                  <a:lnTo>
                    <a:pt x="1683" y="1558"/>
                  </a:lnTo>
                  <a:lnTo>
                    <a:pt x="1664" y="1558"/>
                  </a:lnTo>
                  <a:lnTo>
                    <a:pt x="1655" y="1559"/>
                  </a:lnTo>
                  <a:lnTo>
                    <a:pt x="1646" y="1560"/>
                  </a:lnTo>
                  <a:lnTo>
                    <a:pt x="1637" y="1561"/>
                  </a:lnTo>
                  <a:lnTo>
                    <a:pt x="1628" y="1563"/>
                  </a:lnTo>
                  <a:lnTo>
                    <a:pt x="1606" y="1561"/>
                  </a:lnTo>
                  <a:lnTo>
                    <a:pt x="1584" y="1561"/>
                  </a:lnTo>
                  <a:lnTo>
                    <a:pt x="1560" y="1562"/>
                  </a:lnTo>
                  <a:lnTo>
                    <a:pt x="1538" y="1563"/>
                  </a:lnTo>
                  <a:lnTo>
                    <a:pt x="1515" y="1565"/>
                  </a:lnTo>
                  <a:lnTo>
                    <a:pt x="1493" y="1565"/>
                  </a:lnTo>
                  <a:lnTo>
                    <a:pt x="1482" y="1563"/>
                  </a:lnTo>
                  <a:lnTo>
                    <a:pt x="1470" y="1563"/>
                  </a:lnTo>
                  <a:lnTo>
                    <a:pt x="1460" y="1561"/>
                  </a:lnTo>
                  <a:lnTo>
                    <a:pt x="1450" y="1560"/>
                  </a:lnTo>
                  <a:lnTo>
                    <a:pt x="1413" y="1561"/>
                  </a:lnTo>
                  <a:lnTo>
                    <a:pt x="1377" y="1561"/>
                  </a:lnTo>
                  <a:lnTo>
                    <a:pt x="1340" y="1561"/>
                  </a:lnTo>
                  <a:lnTo>
                    <a:pt x="1303" y="1560"/>
                  </a:lnTo>
                  <a:lnTo>
                    <a:pt x="1266" y="1561"/>
                  </a:lnTo>
                  <a:lnTo>
                    <a:pt x="1228" y="1561"/>
                  </a:lnTo>
                  <a:lnTo>
                    <a:pt x="1191" y="1563"/>
                  </a:lnTo>
                  <a:lnTo>
                    <a:pt x="1154" y="1567"/>
                  </a:lnTo>
                  <a:lnTo>
                    <a:pt x="1148" y="1562"/>
                  </a:lnTo>
                  <a:lnTo>
                    <a:pt x="1144" y="1558"/>
                  </a:lnTo>
                  <a:lnTo>
                    <a:pt x="1141" y="1554"/>
                  </a:lnTo>
                  <a:lnTo>
                    <a:pt x="1139" y="1549"/>
                  </a:lnTo>
                  <a:lnTo>
                    <a:pt x="1138" y="1544"/>
                  </a:lnTo>
                  <a:lnTo>
                    <a:pt x="1138" y="1538"/>
                  </a:lnTo>
                  <a:lnTo>
                    <a:pt x="1138" y="1533"/>
                  </a:lnTo>
                  <a:lnTo>
                    <a:pt x="1139" y="1527"/>
                  </a:lnTo>
                  <a:lnTo>
                    <a:pt x="1141" y="1514"/>
                  </a:lnTo>
                  <a:lnTo>
                    <a:pt x="1144" y="1502"/>
                  </a:lnTo>
                  <a:lnTo>
                    <a:pt x="1145" y="1495"/>
                  </a:lnTo>
                  <a:lnTo>
                    <a:pt x="1145" y="1489"/>
                  </a:lnTo>
                  <a:lnTo>
                    <a:pt x="1145" y="1483"/>
                  </a:lnTo>
                  <a:lnTo>
                    <a:pt x="1145" y="1478"/>
                  </a:lnTo>
                  <a:lnTo>
                    <a:pt x="1144" y="1458"/>
                  </a:lnTo>
                  <a:lnTo>
                    <a:pt x="1141" y="1440"/>
                  </a:lnTo>
                  <a:lnTo>
                    <a:pt x="1138" y="1422"/>
                  </a:lnTo>
                  <a:lnTo>
                    <a:pt x="1134" y="1404"/>
                  </a:lnTo>
                  <a:lnTo>
                    <a:pt x="1129" y="1388"/>
                  </a:lnTo>
                  <a:lnTo>
                    <a:pt x="1123" y="1371"/>
                  </a:lnTo>
                  <a:lnTo>
                    <a:pt x="1115" y="1355"/>
                  </a:lnTo>
                  <a:lnTo>
                    <a:pt x="1106" y="1340"/>
                  </a:lnTo>
                  <a:lnTo>
                    <a:pt x="1097" y="1324"/>
                  </a:lnTo>
                  <a:lnTo>
                    <a:pt x="1087" y="1310"/>
                  </a:lnTo>
                  <a:lnTo>
                    <a:pt x="1076" y="1297"/>
                  </a:lnTo>
                  <a:lnTo>
                    <a:pt x="1063" y="1283"/>
                  </a:lnTo>
                  <a:lnTo>
                    <a:pt x="1051" y="1271"/>
                  </a:lnTo>
                  <a:lnTo>
                    <a:pt x="1037" y="1260"/>
                  </a:lnTo>
                  <a:lnTo>
                    <a:pt x="1021" y="1249"/>
                  </a:lnTo>
                  <a:lnTo>
                    <a:pt x="1006" y="1238"/>
                  </a:lnTo>
                  <a:lnTo>
                    <a:pt x="999" y="1234"/>
                  </a:lnTo>
                  <a:lnTo>
                    <a:pt x="993" y="1230"/>
                  </a:lnTo>
                  <a:lnTo>
                    <a:pt x="987" y="1224"/>
                  </a:lnTo>
                  <a:lnTo>
                    <a:pt x="982" y="1219"/>
                  </a:lnTo>
                  <a:lnTo>
                    <a:pt x="977" y="1213"/>
                  </a:lnTo>
                  <a:lnTo>
                    <a:pt x="972" y="1207"/>
                  </a:lnTo>
                  <a:lnTo>
                    <a:pt x="968" y="1200"/>
                  </a:lnTo>
                  <a:lnTo>
                    <a:pt x="965" y="1192"/>
                  </a:lnTo>
                  <a:lnTo>
                    <a:pt x="960" y="1178"/>
                  </a:lnTo>
                  <a:lnTo>
                    <a:pt x="956" y="1163"/>
                  </a:lnTo>
                  <a:lnTo>
                    <a:pt x="955" y="1148"/>
                  </a:lnTo>
                  <a:lnTo>
                    <a:pt x="954" y="1132"/>
                  </a:lnTo>
                  <a:lnTo>
                    <a:pt x="954" y="1125"/>
                  </a:lnTo>
                  <a:lnTo>
                    <a:pt x="955" y="1119"/>
                  </a:lnTo>
                  <a:lnTo>
                    <a:pt x="956" y="1113"/>
                  </a:lnTo>
                  <a:lnTo>
                    <a:pt x="958" y="1107"/>
                  </a:lnTo>
                  <a:lnTo>
                    <a:pt x="961" y="1100"/>
                  </a:lnTo>
                  <a:lnTo>
                    <a:pt x="964" y="1095"/>
                  </a:lnTo>
                  <a:lnTo>
                    <a:pt x="968" y="1090"/>
                  </a:lnTo>
                  <a:lnTo>
                    <a:pt x="972" y="1085"/>
                  </a:lnTo>
                  <a:lnTo>
                    <a:pt x="977" y="1082"/>
                  </a:lnTo>
                  <a:lnTo>
                    <a:pt x="982" y="1080"/>
                  </a:lnTo>
                  <a:lnTo>
                    <a:pt x="987" y="1079"/>
                  </a:lnTo>
                  <a:lnTo>
                    <a:pt x="993" y="1078"/>
                  </a:lnTo>
                  <a:lnTo>
                    <a:pt x="998" y="1079"/>
                  </a:lnTo>
                  <a:lnTo>
                    <a:pt x="1003" y="1080"/>
                  </a:lnTo>
                  <a:lnTo>
                    <a:pt x="1008" y="1082"/>
                  </a:lnTo>
                  <a:lnTo>
                    <a:pt x="1012" y="1085"/>
                  </a:lnTo>
                  <a:lnTo>
                    <a:pt x="1017" y="1090"/>
                  </a:lnTo>
                  <a:lnTo>
                    <a:pt x="1021" y="1096"/>
                  </a:lnTo>
                  <a:lnTo>
                    <a:pt x="1025" y="1103"/>
                  </a:lnTo>
                  <a:lnTo>
                    <a:pt x="1027" y="1109"/>
                  </a:lnTo>
                  <a:lnTo>
                    <a:pt x="1031" y="1121"/>
                  </a:lnTo>
                  <a:lnTo>
                    <a:pt x="1035" y="1134"/>
                  </a:lnTo>
                  <a:lnTo>
                    <a:pt x="1037" y="1140"/>
                  </a:lnTo>
                  <a:lnTo>
                    <a:pt x="1040" y="1146"/>
                  </a:lnTo>
                  <a:lnTo>
                    <a:pt x="1043" y="1152"/>
                  </a:lnTo>
                  <a:lnTo>
                    <a:pt x="1046" y="1158"/>
                  </a:lnTo>
                  <a:lnTo>
                    <a:pt x="1051" y="1162"/>
                  </a:lnTo>
                  <a:lnTo>
                    <a:pt x="1056" y="1167"/>
                  </a:lnTo>
                  <a:lnTo>
                    <a:pt x="1063" y="1170"/>
                  </a:lnTo>
                  <a:lnTo>
                    <a:pt x="1071" y="1173"/>
                  </a:lnTo>
                  <a:lnTo>
                    <a:pt x="1083" y="1177"/>
                  </a:lnTo>
                  <a:lnTo>
                    <a:pt x="1096" y="1179"/>
                  </a:lnTo>
                  <a:lnTo>
                    <a:pt x="1109" y="1181"/>
                  </a:lnTo>
                  <a:lnTo>
                    <a:pt x="1122" y="1181"/>
                  </a:lnTo>
                  <a:lnTo>
                    <a:pt x="1129" y="1181"/>
                  </a:lnTo>
                  <a:lnTo>
                    <a:pt x="1135" y="1179"/>
                  </a:lnTo>
                  <a:lnTo>
                    <a:pt x="1141" y="1178"/>
                  </a:lnTo>
                  <a:lnTo>
                    <a:pt x="1146" y="1175"/>
                  </a:lnTo>
                  <a:lnTo>
                    <a:pt x="1152" y="1172"/>
                  </a:lnTo>
                  <a:lnTo>
                    <a:pt x="1157" y="1168"/>
                  </a:lnTo>
                  <a:lnTo>
                    <a:pt x="1162" y="1163"/>
                  </a:lnTo>
                  <a:lnTo>
                    <a:pt x="1167" y="1157"/>
                  </a:lnTo>
                  <a:lnTo>
                    <a:pt x="1175" y="1149"/>
                  </a:lnTo>
                  <a:lnTo>
                    <a:pt x="1181" y="1139"/>
                  </a:lnTo>
                  <a:lnTo>
                    <a:pt x="1187" y="1129"/>
                  </a:lnTo>
                  <a:lnTo>
                    <a:pt x="1191" y="1119"/>
                  </a:lnTo>
                  <a:lnTo>
                    <a:pt x="1194" y="1108"/>
                  </a:lnTo>
                  <a:lnTo>
                    <a:pt x="1197" y="1096"/>
                  </a:lnTo>
                  <a:lnTo>
                    <a:pt x="1198" y="1084"/>
                  </a:lnTo>
                  <a:lnTo>
                    <a:pt x="1199" y="1073"/>
                  </a:lnTo>
                  <a:lnTo>
                    <a:pt x="1199" y="1061"/>
                  </a:lnTo>
                  <a:lnTo>
                    <a:pt x="1198" y="1048"/>
                  </a:lnTo>
                  <a:lnTo>
                    <a:pt x="1197" y="1036"/>
                  </a:lnTo>
                  <a:lnTo>
                    <a:pt x="1195" y="1025"/>
                  </a:lnTo>
                  <a:lnTo>
                    <a:pt x="1192" y="1014"/>
                  </a:lnTo>
                  <a:lnTo>
                    <a:pt x="1189" y="1002"/>
                  </a:lnTo>
                  <a:lnTo>
                    <a:pt x="1186" y="991"/>
                  </a:lnTo>
                  <a:lnTo>
                    <a:pt x="1182" y="982"/>
                  </a:lnTo>
                  <a:lnTo>
                    <a:pt x="1180" y="976"/>
                  </a:lnTo>
                  <a:lnTo>
                    <a:pt x="1177" y="971"/>
                  </a:lnTo>
                  <a:lnTo>
                    <a:pt x="1174" y="966"/>
                  </a:lnTo>
                  <a:lnTo>
                    <a:pt x="1170" y="961"/>
                  </a:lnTo>
                  <a:lnTo>
                    <a:pt x="1163" y="952"/>
                  </a:lnTo>
                  <a:lnTo>
                    <a:pt x="1154" y="944"/>
                  </a:lnTo>
                  <a:lnTo>
                    <a:pt x="1147" y="936"/>
                  </a:lnTo>
                  <a:lnTo>
                    <a:pt x="1141" y="927"/>
                  </a:lnTo>
                  <a:lnTo>
                    <a:pt x="1139" y="922"/>
                  </a:lnTo>
                  <a:lnTo>
                    <a:pt x="1138" y="917"/>
                  </a:lnTo>
                  <a:lnTo>
                    <a:pt x="1138" y="911"/>
                  </a:lnTo>
                  <a:lnTo>
                    <a:pt x="1139" y="905"/>
                  </a:lnTo>
                  <a:lnTo>
                    <a:pt x="1150" y="887"/>
                  </a:lnTo>
                  <a:lnTo>
                    <a:pt x="1162" y="868"/>
                  </a:lnTo>
                  <a:lnTo>
                    <a:pt x="1171" y="849"/>
                  </a:lnTo>
                  <a:lnTo>
                    <a:pt x="1178" y="830"/>
                  </a:lnTo>
                  <a:lnTo>
                    <a:pt x="1180" y="819"/>
                  </a:lnTo>
                  <a:lnTo>
                    <a:pt x="1182" y="809"/>
                  </a:lnTo>
                  <a:lnTo>
                    <a:pt x="1184" y="799"/>
                  </a:lnTo>
                  <a:lnTo>
                    <a:pt x="1185" y="789"/>
                  </a:lnTo>
                  <a:lnTo>
                    <a:pt x="1185" y="779"/>
                  </a:lnTo>
                  <a:lnTo>
                    <a:pt x="1185" y="768"/>
                  </a:lnTo>
                  <a:lnTo>
                    <a:pt x="1184" y="758"/>
                  </a:lnTo>
                  <a:lnTo>
                    <a:pt x="1182" y="748"/>
                  </a:lnTo>
                  <a:lnTo>
                    <a:pt x="1178" y="732"/>
                  </a:lnTo>
                  <a:lnTo>
                    <a:pt x="1174" y="715"/>
                  </a:lnTo>
                  <a:lnTo>
                    <a:pt x="1169" y="700"/>
                  </a:lnTo>
                  <a:lnTo>
                    <a:pt x="1163" y="685"/>
                  </a:lnTo>
                  <a:lnTo>
                    <a:pt x="1158" y="677"/>
                  </a:lnTo>
                  <a:lnTo>
                    <a:pt x="1154" y="670"/>
                  </a:lnTo>
                  <a:lnTo>
                    <a:pt x="1149" y="664"/>
                  </a:lnTo>
                  <a:lnTo>
                    <a:pt x="1144" y="658"/>
                  </a:lnTo>
                  <a:lnTo>
                    <a:pt x="1138" y="652"/>
                  </a:lnTo>
                  <a:lnTo>
                    <a:pt x="1132" y="647"/>
                  </a:lnTo>
                  <a:lnTo>
                    <a:pt x="1125" y="642"/>
                  </a:lnTo>
                  <a:lnTo>
                    <a:pt x="1117" y="637"/>
                  </a:lnTo>
                  <a:lnTo>
                    <a:pt x="1098" y="634"/>
                  </a:lnTo>
                  <a:lnTo>
                    <a:pt x="1078" y="632"/>
                  </a:lnTo>
                  <a:lnTo>
                    <a:pt x="1069" y="632"/>
                  </a:lnTo>
                  <a:lnTo>
                    <a:pt x="1057" y="632"/>
                  </a:lnTo>
                  <a:lnTo>
                    <a:pt x="1047" y="634"/>
                  </a:lnTo>
                  <a:lnTo>
                    <a:pt x="1037" y="639"/>
                  </a:lnTo>
                  <a:lnTo>
                    <a:pt x="1025" y="649"/>
                  </a:lnTo>
                  <a:lnTo>
                    <a:pt x="1011" y="658"/>
                  </a:lnTo>
                  <a:lnTo>
                    <a:pt x="1005" y="664"/>
                  </a:lnTo>
                  <a:lnTo>
                    <a:pt x="1001" y="669"/>
                  </a:lnTo>
                  <a:lnTo>
                    <a:pt x="999" y="673"/>
                  </a:lnTo>
                  <a:lnTo>
                    <a:pt x="998" y="676"/>
                  </a:lnTo>
                  <a:lnTo>
                    <a:pt x="997" y="680"/>
                  </a:lnTo>
                  <a:lnTo>
                    <a:pt x="997" y="686"/>
                  </a:lnTo>
                  <a:lnTo>
                    <a:pt x="999" y="694"/>
                  </a:lnTo>
                  <a:lnTo>
                    <a:pt x="999" y="702"/>
                  </a:lnTo>
                  <a:lnTo>
                    <a:pt x="999" y="710"/>
                  </a:lnTo>
                  <a:lnTo>
                    <a:pt x="998" y="718"/>
                  </a:lnTo>
                  <a:lnTo>
                    <a:pt x="996" y="726"/>
                  </a:lnTo>
                  <a:lnTo>
                    <a:pt x="993" y="735"/>
                  </a:lnTo>
                  <a:lnTo>
                    <a:pt x="989" y="743"/>
                  </a:lnTo>
                  <a:lnTo>
                    <a:pt x="985" y="750"/>
                  </a:lnTo>
                  <a:lnTo>
                    <a:pt x="979" y="754"/>
                  </a:lnTo>
                  <a:lnTo>
                    <a:pt x="972" y="758"/>
                  </a:lnTo>
                  <a:lnTo>
                    <a:pt x="965" y="761"/>
                  </a:lnTo>
                  <a:lnTo>
                    <a:pt x="958" y="763"/>
                  </a:lnTo>
                  <a:lnTo>
                    <a:pt x="952" y="764"/>
                  </a:lnTo>
                  <a:lnTo>
                    <a:pt x="945" y="764"/>
                  </a:lnTo>
                  <a:lnTo>
                    <a:pt x="939" y="762"/>
                  </a:lnTo>
                  <a:lnTo>
                    <a:pt x="933" y="760"/>
                  </a:lnTo>
                  <a:lnTo>
                    <a:pt x="927" y="751"/>
                  </a:lnTo>
                  <a:lnTo>
                    <a:pt x="923" y="743"/>
                  </a:lnTo>
                  <a:lnTo>
                    <a:pt x="921" y="734"/>
                  </a:lnTo>
                  <a:lnTo>
                    <a:pt x="919" y="723"/>
                  </a:lnTo>
                  <a:lnTo>
                    <a:pt x="919" y="714"/>
                  </a:lnTo>
                  <a:lnTo>
                    <a:pt x="920" y="704"/>
                  </a:lnTo>
                  <a:lnTo>
                    <a:pt x="921" y="694"/>
                  </a:lnTo>
                  <a:lnTo>
                    <a:pt x="923" y="682"/>
                  </a:lnTo>
                  <a:lnTo>
                    <a:pt x="934" y="663"/>
                  </a:lnTo>
                  <a:lnTo>
                    <a:pt x="946" y="645"/>
                  </a:lnTo>
                  <a:lnTo>
                    <a:pt x="959" y="626"/>
                  </a:lnTo>
                  <a:lnTo>
                    <a:pt x="973" y="609"/>
                  </a:lnTo>
                  <a:lnTo>
                    <a:pt x="1003" y="576"/>
                  </a:lnTo>
                  <a:lnTo>
                    <a:pt x="1034" y="543"/>
                  </a:lnTo>
                  <a:lnTo>
                    <a:pt x="1049" y="527"/>
                  </a:lnTo>
                  <a:lnTo>
                    <a:pt x="1063" y="510"/>
                  </a:lnTo>
                  <a:lnTo>
                    <a:pt x="1078" y="492"/>
                  </a:lnTo>
                  <a:lnTo>
                    <a:pt x="1090" y="475"/>
                  </a:lnTo>
                  <a:lnTo>
                    <a:pt x="1102" y="457"/>
                  </a:lnTo>
                  <a:lnTo>
                    <a:pt x="1111" y="437"/>
                  </a:lnTo>
                  <a:lnTo>
                    <a:pt x="1117" y="427"/>
                  </a:lnTo>
                  <a:lnTo>
                    <a:pt x="1120" y="416"/>
                  </a:lnTo>
                  <a:lnTo>
                    <a:pt x="1124" y="405"/>
                  </a:lnTo>
                  <a:lnTo>
                    <a:pt x="1127" y="394"/>
                  </a:lnTo>
                  <a:lnTo>
                    <a:pt x="1132" y="377"/>
                  </a:lnTo>
                  <a:lnTo>
                    <a:pt x="1136" y="358"/>
                  </a:lnTo>
                  <a:lnTo>
                    <a:pt x="1139" y="340"/>
                  </a:lnTo>
                  <a:lnTo>
                    <a:pt x="1140" y="322"/>
                  </a:lnTo>
                  <a:lnTo>
                    <a:pt x="1139" y="303"/>
                  </a:lnTo>
                  <a:lnTo>
                    <a:pt x="1138" y="285"/>
                  </a:lnTo>
                  <a:lnTo>
                    <a:pt x="1136" y="268"/>
                  </a:lnTo>
                  <a:lnTo>
                    <a:pt x="1133" y="249"/>
                  </a:lnTo>
                  <a:lnTo>
                    <a:pt x="1138" y="244"/>
                  </a:lnTo>
                  <a:lnTo>
                    <a:pt x="1144" y="240"/>
                  </a:lnTo>
                  <a:lnTo>
                    <a:pt x="1151" y="237"/>
                  </a:lnTo>
                  <a:lnTo>
                    <a:pt x="1157" y="235"/>
                  </a:lnTo>
                  <a:lnTo>
                    <a:pt x="1165" y="234"/>
                  </a:lnTo>
                  <a:lnTo>
                    <a:pt x="1173" y="234"/>
                  </a:lnTo>
                  <a:lnTo>
                    <a:pt x="1180" y="235"/>
                  </a:lnTo>
                  <a:lnTo>
                    <a:pt x="1188" y="237"/>
                  </a:lnTo>
                  <a:lnTo>
                    <a:pt x="1252" y="234"/>
                  </a:lnTo>
                  <a:lnTo>
                    <a:pt x="1314" y="232"/>
                  </a:lnTo>
                  <a:lnTo>
                    <a:pt x="1375" y="232"/>
                  </a:lnTo>
                  <a:lnTo>
                    <a:pt x="1437" y="232"/>
                  </a:lnTo>
                  <a:lnTo>
                    <a:pt x="1496" y="233"/>
                  </a:lnTo>
                  <a:lnTo>
                    <a:pt x="1556" y="233"/>
                  </a:lnTo>
                  <a:lnTo>
                    <a:pt x="1616" y="231"/>
                  </a:lnTo>
                  <a:lnTo>
                    <a:pt x="1677" y="228"/>
                  </a:lnTo>
                  <a:lnTo>
                    <a:pt x="1754" y="227"/>
                  </a:lnTo>
                  <a:lnTo>
                    <a:pt x="1831" y="226"/>
                  </a:lnTo>
                  <a:lnTo>
                    <a:pt x="1908" y="225"/>
                  </a:lnTo>
                  <a:lnTo>
                    <a:pt x="1985" y="224"/>
                  </a:lnTo>
                  <a:lnTo>
                    <a:pt x="2062" y="223"/>
                  </a:lnTo>
                  <a:lnTo>
                    <a:pt x="2140" y="222"/>
                  </a:lnTo>
                  <a:lnTo>
                    <a:pt x="2218" y="220"/>
                  </a:lnTo>
                  <a:lnTo>
                    <a:pt x="2294" y="219"/>
                  </a:lnTo>
                  <a:lnTo>
                    <a:pt x="2372" y="217"/>
                  </a:lnTo>
                  <a:lnTo>
                    <a:pt x="2449" y="216"/>
                  </a:lnTo>
                  <a:lnTo>
                    <a:pt x="2526" y="215"/>
                  </a:lnTo>
                  <a:lnTo>
                    <a:pt x="2604" y="214"/>
                  </a:lnTo>
                  <a:lnTo>
                    <a:pt x="2681" y="213"/>
                  </a:lnTo>
                  <a:lnTo>
                    <a:pt x="2757" y="212"/>
                  </a:lnTo>
                  <a:lnTo>
                    <a:pt x="2835" y="211"/>
                  </a:lnTo>
                  <a:lnTo>
                    <a:pt x="2912" y="210"/>
                  </a:lnTo>
                  <a:lnTo>
                    <a:pt x="2981" y="209"/>
                  </a:lnTo>
                  <a:lnTo>
                    <a:pt x="3052" y="208"/>
                  </a:lnTo>
                  <a:lnTo>
                    <a:pt x="3124" y="209"/>
                  </a:lnTo>
                  <a:lnTo>
                    <a:pt x="3197" y="209"/>
                  </a:lnTo>
                  <a:lnTo>
                    <a:pt x="3270" y="210"/>
                  </a:lnTo>
                  <a:lnTo>
                    <a:pt x="3343" y="210"/>
                  </a:lnTo>
                  <a:lnTo>
                    <a:pt x="3416" y="209"/>
                  </a:lnTo>
                  <a:lnTo>
                    <a:pt x="3487" y="206"/>
                  </a:lnTo>
                  <a:lnTo>
                    <a:pt x="3635" y="205"/>
                  </a:lnTo>
                  <a:lnTo>
                    <a:pt x="3883" y="204"/>
                  </a:lnTo>
                  <a:lnTo>
                    <a:pt x="4213" y="203"/>
                  </a:lnTo>
                  <a:lnTo>
                    <a:pt x="4615" y="201"/>
                  </a:lnTo>
                  <a:lnTo>
                    <a:pt x="5072" y="200"/>
                  </a:lnTo>
                  <a:lnTo>
                    <a:pt x="5572" y="199"/>
                  </a:lnTo>
                  <a:lnTo>
                    <a:pt x="6098" y="197"/>
                  </a:lnTo>
                  <a:lnTo>
                    <a:pt x="6640" y="196"/>
                  </a:lnTo>
                  <a:lnTo>
                    <a:pt x="7181" y="194"/>
                  </a:lnTo>
                  <a:lnTo>
                    <a:pt x="7708" y="193"/>
                  </a:lnTo>
                  <a:lnTo>
                    <a:pt x="8206" y="191"/>
                  </a:lnTo>
                  <a:lnTo>
                    <a:pt x="8663" y="190"/>
                  </a:lnTo>
                  <a:lnTo>
                    <a:pt x="9063" y="188"/>
                  </a:lnTo>
                  <a:lnTo>
                    <a:pt x="9392" y="187"/>
                  </a:lnTo>
                  <a:lnTo>
                    <a:pt x="9637" y="185"/>
                  </a:lnTo>
                  <a:lnTo>
                    <a:pt x="9783" y="183"/>
                  </a:lnTo>
                  <a:lnTo>
                    <a:pt x="9795" y="185"/>
                  </a:lnTo>
                  <a:lnTo>
                    <a:pt x="9809" y="186"/>
                  </a:lnTo>
                  <a:lnTo>
                    <a:pt x="9822" y="185"/>
                  </a:lnTo>
                  <a:lnTo>
                    <a:pt x="9836" y="184"/>
                  </a:lnTo>
                  <a:lnTo>
                    <a:pt x="9844" y="184"/>
                  </a:lnTo>
                  <a:lnTo>
                    <a:pt x="9850" y="184"/>
                  </a:lnTo>
                  <a:lnTo>
                    <a:pt x="9856" y="185"/>
                  </a:lnTo>
                  <a:lnTo>
                    <a:pt x="9861" y="186"/>
                  </a:lnTo>
                  <a:lnTo>
                    <a:pt x="9866" y="188"/>
                  </a:lnTo>
                  <a:lnTo>
                    <a:pt x="9871" y="191"/>
                  </a:lnTo>
                  <a:lnTo>
                    <a:pt x="9875" y="195"/>
                  </a:lnTo>
                  <a:lnTo>
                    <a:pt x="9878" y="200"/>
                  </a:lnTo>
                  <a:lnTo>
                    <a:pt x="9877" y="223"/>
                  </a:lnTo>
                  <a:lnTo>
                    <a:pt x="9877" y="244"/>
                  </a:lnTo>
                  <a:lnTo>
                    <a:pt x="9877" y="265"/>
                  </a:lnTo>
                  <a:lnTo>
                    <a:pt x="9879" y="287"/>
                  </a:lnTo>
                  <a:lnTo>
                    <a:pt x="9881" y="307"/>
                  </a:lnTo>
                  <a:lnTo>
                    <a:pt x="9885" y="328"/>
                  </a:lnTo>
                  <a:lnTo>
                    <a:pt x="9891" y="348"/>
                  </a:lnTo>
                  <a:lnTo>
                    <a:pt x="9897" y="369"/>
                  </a:lnTo>
                  <a:lnTo>
                    <a:pt x="9904" y="388"/>
                  </a:lnTo>
                  <a:lnTo>
                    <a:pt x="9912" y="407"/>
                  </a:lnTo>
                  <a:lnTo>
                    <a:pt x="9921" y="425"/>
                  </a:lnTo>
                  <a:lnTo>
                    <a:pt x="9931" y="443"/>
                  </a:lnTo>
                  <a:lnTo>
                    <a:pt x="9944" y="461"/>
                  </a:lnTo>
                  <a:lnTo>
                    <a:pt x="9956" y="478"/>
                  </a:lnTo>
                  <a:lnTo>
                    <a:pt x="9970" y="494"/>
                  </a:lnTo>
                  <a:lnTo>
                    <a:pt x="9986" y="510"/>
                  </a:lnTo>
                  <a:lnTo>
                    <a:pt x="9994" y="520"/>
                  </a:lnTo>
                  <a:lnTo>
                    <a:pt x="10004" y="530"/>
                  </a:lnTo>
                  <a:lnTo>
                    <a:pt x="10013" y="540"/>
                  </a:lnTo>
                  <a:lnTo>
                    <a:pt x="10024" y="550"/>
                  </a:lnTo>
                  <a:lnTo>
                    <a:pt x="10046" y="570"/>
                  </a:lnTo>
                  <a:lnTo>
                    <a:pt x="10066" y="590"/>
                  </a:lnTo>
                  <a:lnTo>
                    <a:pt x="10076" y="602"/>
                  </a:lnTo>
                  <a:lnTo>
                    <a:pt x="10084" y="613"/>
                  </a:lnTo>
                  <a:lnTo>
                    <a:pt x="10090" y="625"/>
                  </a:lnTo>
                  <a:lnTo>
                    <a:pt x="10094" y="637"/>
                  </a:lnTo>
                  <a:lnTo>
                    <a:pt x="10096" y="644"/>
                  </a:lnTo>
                  <a:lnTo>
                    <a:pt x="10097" y="650"/>
                  </a:lnTo>
                  <a:lnTo>
                    <a:pt x="10097" y="657"/>
                  </a:lnTo>
                  <a:lnTo>
                    <a:pt x="10096" y="664"/>
                  </a:lnTo>
                  <a:lnTo>
                    <a:pt x="10095" y="671"/>
                  </a:lnTo>
                  <a:lnTo>
                    <a:pt x="10094" y="678"/>
                  </a:lnTo>
                  <a:lnTo>
                    <a:pt x="10091" y="686"/>
                  </a:lnTo>
                  <a:lnTo>
                    <a:pt x="10088" y="694"/>
                  </a:lnTo>
                  <a:lnTo>
                    <a:pt x="10083" y="695"/>
                  </a:lnTo>
                  <a:lnTo>
                    <a:pt x="10078" y="697"/>
                  </a:lnTo>
                  <a:lnTo>
                    <a:pt x="10072" y="697"/>
                  </a:lnTo>
                  <a:lnTo>
                    <a:pt x="10068" y="697"/>
                  </a:lnTo>
                  <a:lnTo>
                    <a:pt x="10059" y="695"/>
                  </a:lnTo>
                  <a:lnTo>
                    <a:pt x="10051" y="692"/>
                  </a:lnTo>
                  <a:lnTo>
                    <a:pt x="10043" y="687"/>
                  </a:lnTo>
                  <a:lnTo>
                    <a:pt x="10035" y="681"/>
                  </a:lnTo>
                  <a:lnTo>
                    <a:pt x="10026" y="674"/>
                  </a:lnTo>
                  <a:lnTo>
                    <a:pt x="10019" y="667"/>
                  </a:lnTo>
                  <a:lnTo>
                    <a:pt x="10011" y="660"/>
                  </a:lnTo>
                  <a:lnTo>
                    <a:pt x="10003" y="654"/>
                  </a:lnTo>
                  <a:lnTo>
                    <a:pt x="9995" y="647"/>
                  </a:lnTo>
                  <a:lnTo>
                    <a:pt x="9987" y="642"/>
                  </a:lnTo>
                  <a:lnTo>
                    <a:pt x="9977" y="637"/>
                  </a:lnTo>
                  <a:lnTo>
                    <a:pt x="9967" y="635"/>
                  </a:lnTo>
                  <a:lnTo>
                    <a:pt x="9962" y="634"/>
                  </a:lnTo>
                  <a:lnTo>
                    <a:pt x="9957" y="634"/>
                  </a:lnTo>
                  <a:lnTo>
                    <a:pt x="9952" y="635"/>
                  </a:lnTo>
                  <a:lnTo>
                    <a:pt x="9946" y="636"/>
                  </a:lnTo>
                  <a:lnTo>
                    <a:pt x="9932" y="641"/>
                  </a:lnTo>
                  <a:lnTo>
                    <a:pt x="9920" y="646"/>
                  </a:lnTo>
                  <a:lnTo>
                    <a:pt x="9908" y="652"/>
                  </a:lnTo>
                  <a:lnTo>
                    <a:pt x="9897" y="660"/>
                  </a:lnTo>
                  <a:lnTo>
                    <a:pt x="9893" y="664"/>
                  </a:lnTo>
                  <a:lnTo>
                    <a:pt x="9887" y="668"/>
                  </a:lnTo>
                  <a:lnTo>
                    <a:pt x="9883" y="673"/>
                  </a:lnTo>
                  <a:lnTo>
                    <a:pt x="9879" y="679"/>
                  </a:lnTo>
                  <a:lnTo>
                    <a:pt x="9876" y="685"/>
                  </a:lnTo>
                  <a:lnTo>
                    <a:pt x="9873" y="692"/>
                  </a:lnTo>
                  <a:lnTo>
                    <a:pt x="9871" y="698"/>
                  </a:lnTo>
                  <a:lnTo>
                    <a:pt x="9869" y="705"/>
                  </a:lnTo>
                  <a:lnTo>
                    <a:pt x="9867" y="715"/>
                  </a:lnTo>
                  <a:lnTo>
                    <a:pt x="9865" y="724"/>
                  </a:lnTo>
                  <a:lnTo>
                    <a:pt x="9865" y="735"/>
                  </a:lnTo>
                  <a:lnTo>
                    <a:pt x="9865" y="744"/>
                  </a:lnTo>
                  <a:lnTo>
                    <a:pt x="9866" y="753"/>
                  </a:lnTo>
                  <a:lnTo>
                    <a:pt x="9868" y="762"/>
                  </a:lnTo>
                  <a:lnTo>
                    <a:pt x="9870" y="771"/>
                  </a:lnTo>
                  <a:lnTo>
                    <a:pt x="9873" y="781"/>
                  </a:lnTo>
                  <a:lnTo>
                    <a:pt x="9881" y="797"/>
                  </a:lnTo>
                  <a:lnTo>
                    <a:pt x="9891" y="813"/>
                  </a:lnTo>
                  <a:lnTo>
                    <a:pt x="9901" y="829"/>
                  </a:lnTo>
                  <a:lnTo>
                    <a:pt x="9912" y="843"/>
                  </a:lnTo>
                  <a:lnTo>
                    <a:pt x="9911" y="849"/>
                  </a:lnTo>
                  <a:lnTo>
                    <a:pt x="9910" y="854"/>
                  </a:lnTo>
                  <a:lnTo>
                    <a:pt x="9907" y="859"/>
                  </a:lnTo>
                  <a:lnTo>
                    <a:pt x="9905" y="863"/>
                  </a:lnTo>
                  <a:lnTo>
                    <a:pt x="9898" y="872"/>
                  </a:lnTo>
                  <a:lnTo>
                    <a:pt x="9890" y="880"/>
                  </a:lnTo>
                  <a:lnTo>
                    <a:pt x="9881" y="888"/>
                  </a:lnTo>
                  <a:lnTo>
                    <a:pt x="9874" y="896"/>
                  </a:lnTo>
                  <a:lnTo>
                    <a:pt x="9871" y="900"/>
                  </a:lnTo>
                  <a:lnTo>
                    <a:pt x="9868" y="905"/>
                  </a:lnTo>
                  <a:lnTo>
                    <a:pt x="9865" y="909"/>
                  </a:lnTo>
                  <a:lnTo>
                    <a:pt x="9863" y="914"/>
                  </a:lnTo>
                  <a:lnTo>
                    <a:pt x="9860" y="924"/>
                  </a:lnTo>
                  <a:lnTo>
                    <a:pt x="9857" y="934"/>
                  </a:lnTo>
                  <a:lnTo>
                    <a:pt x="9855" y="943"/>
                  </a:lnTo>
                  <a:lnTo>
                    <a:pt x="9855" y="953"/>
                  </a:lnTo>
                  <a:lnTo>
                    <a:pt x="9855" y="963"/>
                  </a:lnTo>
                  <a:lnTo>
                    <a:pt x="9855" y="973"/>
                  </a:lnTo>
                  <a:lnTo>
                    <a:pt x="9857" y="982"/>
                  </a:lnTo>
                  <a:lnTo>
                    <a:pt x="9859" y="991"/>
                  </a:lnTo>
                  <a:lnTo>
                    <a:pt x="9862" y="1001"/>
                  </a:lnTo>
                  <a:lnTo>
                    <a:pt x="9866" y="1011"/>
                  </a:lnTo>
                  <a:lnTo>
                    <a:pt x="9869" y="1019"/>
                  </a:lnTo>
                  <a:lnTo>
                    <a:pt x="9874" y="1028"/>
                  </a:lnTo>
                  <a:lnTo>
                    <a:pt x="9879" y="1036"/>
                  </a:lnTo>
                  <a:lnTo>
                    <a:pt x="9884" y="1044"/>
                  </a:lnTo>
                  <a:lnTo>
                    <a:pt x="9891" y="1051"/>
                  </a:lnTo>
                  <a:lnTo>
                    <a:pt x="9897" y="1059"/>
                  </a:lnTo>
                  <a:lnTo>
                    <a:pt x="9918" y="1068"/>
                  </a:lnTo>
                  <a:lnTo>
                    <a:pt x="9941" y="1078"/>
                  </a:lnTo>
                  <a:lnTo>
                    <a:pt x="9952" y="1081"/>
                  </a:lnTo>
                  <a:lnTo>
                    <a:pt x="9963" y="1083"/>
                  </a:lnTo>
                  <a:lnTo>
                    <a:pt x="9969" y="1082"/>
                  </a:lnTo>
                  <a:lnTo>
                    <a:pt x="9974" y="1081"/>
                  </a:lnTo>
                  <a:lnTo>
                    <a:pt x="9980" y="1079"/>
                  </a:lnTo>
                  <a:lnTo>
                    <a:pt x="9986" y="1076"/>
                  </a:lnTo>
                  <a:lnTo>
                    <a:pt x="9995" y="1070"/>
                  </a:lnTo>
                  <a:lnTo>
                    <a:pt x="10003" y="1064"/>
                  </a:lnTo>
                  <a:lnTo>
                    <a:pt x="10011" y="1056"/>
                  </a:lnTo>
                  <a:lnTo>
                    <a:pt x="10018" y="1047"/>
                  </a:lnTo>
                  <a:lnTo>
                    <a:pt x="10024" y="1038"/>
                  </a:lnTo>
                  <a:lnTo>
                    <a:pt x="10030" y="1028"/>
                  </a:lnTo>
                  <a:lnTo>
                    <a:pt x="10031" y="1023"/>
                  </a:lnTo>
                  <a:lnTo>
                    <a:pt x="10032" y="1017"/>
                  </a:lnTo>
                  <a:lnTo>
                    <a:pt x="10033" y="1012"/>
                  </a:lnTo>
                  <a:lnTo>
                    <a:pt x="10033" y="1004"/>
                  </a:lnTo>
                  <a:lnTo>
                    <a:pt x="10037" y="1001"/>
                  </a:lnTo>
                  <a:lnTo>
                    <a:pt x="10043" y="998"/>
                  </a:lnTo>
                  <a:lnTo>
                    <a:pt x="10049" y="997"/>
                  </a:lnTo>
                  <a:lnTo>
                    <a:pt x="10056" y="997"/>
                  </a:lnTo>
                  <a:lnTo>
                    <a:pt x="10062" y="998"/>
                  </a:lnTo>
                  <a:lnTo>
                    <a:pt x="10069" y="1000"/>
                  </a:lnTo>
                  <a:lnTo>
                    <a:pt x="10076" y="1003"/>
                  </a:lnTo>
                  <a:lnTo>
                    <a:pt x="10082" y="1007"/>
                  </a:lnTo>
                  <a:lnTo>
                    <a:pt x="10089" y="1016"/>
                  </a:lnTo>
                  <a:lnTo>
                    <a:pt x="10095" y="1025"/>
                  </a:lnTo>
                  <a:lnTo>
                    <a:pt x="10099" y="1035"/>
                  </a:lnTo>
                  <a:lnTo>
                    <a:pt x="10102" y="1045"/>
                  </a:lnTo>
                  <a:lnTo>
                    <a:pt x="10103" y="1056"/>
                  </a:lnTo>
                  <a:lnTo>
                    <a:pt x="10103" y="1066"/>
                  </a:lnTo>
                  <a:lnTo>
                    <a:pt x="10100" y="1077"/>
                  </a:lnTo>
                  <a:lnTo>
                    <a:pt x="10097" y="1087"/>
                  </a:lnTo>
                  <a:lnTo>
                    <a:pt x="10089" y="1104"/>
                  </a:lnTo>
                  <a:lnTo>
                    <a:pt x="10081" y="1119"/>
                  </a:lnTo>
                  <a:lnTo>
                    <a:pt x="10070" y="1133"/>
                  </a:lnTo>
                  <a:lnTo>
                    <a:pt x="10059" y="1148"/>
                  </a:lnTo>
                  <a:lnTo>
                    <a:pt x="10036" y="1174"/>
                  </a:lnTo>
                  <a:lnTo>
                    <a:pt x="10011" y="1200"/>
                  </a:lnTo>
                  <a:lnTo>
                    <a:pt x="9998" y="1213"/>
                  </a:lnTo>
                  <a:lnTo>
                    <a:pt x="9987" y="1226"/>
                  </a:lnTo>
                  <a:lnTo>
                    <a:pt x="9975" y="1239"/>
                  </a:lnTo>
                  <a:lnTo>
                    <a:pt x="9964" y="1253"/>
                  </a:lnTo>
                  <a:lnTo>
                    <a:pt x="9955" y="1268"/>
                  </a:lnTo>
                  <a:lnTo>
                    <a:pt x="9947" y="1283"/>
                  </a:lnTo>
                  <a:lnTo>
                    <a:pt x="9940" y="1300"/>
                  </a:lnTo>
                  <a:lnTo>
                    <a:pt x="9933" y="1317"/>
                  </a:lnTo>
                  <a:lnTo>
                    <a:pt x="9921" y="1369"/>
                  </a:lnTo>
                  <a:close/>
                  <a:moveTo>
                    <a:pt x="9912" y="1231"/>
                  </a:moveTo>
                  <a:lnTo>
                    <a:pt x="9905" y="1243"/>
                  </a:lnTo>
                  <a:lnTo>
                    <a:pt x="9899" y="1254"/>
                  </a:lnTo>
                  <a:lnTo>
                    <a:pt x="9893" y="1266"/>
                  </a:lnTo>
                  <a:lnTo>
                    <a:pt x="9887" y="1277"/>
                  </a:lnTo>
                  <a:lnTo>
                    <a:pt x="9878" y="1303"/>
                  </a:lnTo>
                  <a:lnTo>
                    <a:pt x="9871" y="1328"/>
                  </a:lnTo>
                  <a:lnTo>
                    <a:pt x="9864" y="1355"/>
                  </a:lnTo>
                  <a:lnTo>
                    <a:pt x="9859" y="1382"/>
                  </a:lnTo>
                  <a:lnTo>
                    <a:pt x="9853" y="1408"/>
                  </a:lnTo>
                  <a:lnTo>
                    <a:pt x="9848" y="1435"/>
                  </a:lnTo>
                  <a:lnTo>
                    <a:pt x="9829" y="1450"/>
                  </a:lnTo>
                  <a:lnTo>
                    <a:pt x="9784" y="1452"/>
                  </a:lnTo>
                  <a:lnTo>
                    <a:pt x="9739" y="1453"/>
                  </a:lnTo>
                  <a:lnTo>
                    <a:pt x="9694" y="1454"/>
                  </a:lnTo>
                  <a:lnTo>
                    <a:pt x="9649" y="1455"/>
                  </a:lnTo>
                  <a:lnTo>
                    <a:pt x="9603" y="1456"/>
                  </a:lnTo>
                  <a:lnTo>
                    <a:pt x="9558" y="1456"/>
                  </a:lnTo>
                  <a:lnTo>
                    <a:pt x="9512" y="1457"/>
                  </a:lnTo>
                  <a:lnTo>
                    <a:pt x="9467" y="1457"/>
                  </a:lnTo>
                  <a:lnTo>
                    <a:pt x="9421" y="1457"/>
                  </a:lnTo>
                  <a:lnTo>
                    <a:pt x="9376" y="1457"/>
                  </a:lnTo>
                  <a:lnTo>
                    <a:pt x="9331" y="1457"/>
                  </a:lnTo>
                  <a:lnTo>
                    <a:pt x="9286" y="1458"/>
                  </a:lnTo>
                  <a:lnTo>
                    <a:pt x="9242" y="1458"/>
                  </a:lnTo>
                  <a:lnTo>
                    <a:pt x="9198" y="1458"/>
                  </a:lnTo>
                  <a:lnTo>
                    <a:pt x="9155" y="1458"/>
                  </a:lnTo>
                  <a:lnTo>
                    <a:pt x="9112" y="1459"/>
                  </a:lnTo>
                  <a:lnTo>
                    <a:pt x="3106" y="1473"/>
                  </a:lnTo>
                  <a:lnTo>
                    <a:pt x="2985" y="1475"/>
                  </a:lnTo>
                  <a:lnTo>
                    <a:pt x="1954" y="1480"/>
                  </a:lnTo>
                  <a:lnTo>
                    <a:pt x="1906" y="1480"/>
                  </a:lnTo>
                  <a:lnTo>
                    <a:pt x="1859" y="1480"/>
                  </a:lnTo>
                  <a:lnTo>
                    <a:pt x="1812" y="1480"/>
                  </a:lnTo>
                  <a:lnTo>
                    <a:pt x="1765" y="1481"/>
                  </a:lnTo>
                  <a:lnTo>
                    <a:pt x="1719" y="1482"/>
                  </a:lnTo>
                  <a:lnTo>
                    <a:pt x="1673" y="1483"/>
                  </a:lnTo>
                  <a:lnTo>
                    <a:pt x="1627" y="1484"/>
                  </a:lnTo>
                  <a:lnTo>
                    <a:pt x="1581" y="1485"/>
                  </a:lnTo>
                  <a:lnTo>
                    <a:pt x="1536" y="1486"/>
                  </a:lnTo>
                  <a:lnTo>
                    <a:pt x="1490" y="1487"/>
                  </a:lnTo>
                  <a:lnTo>
                    <a:pt x="1445" y="1488"/>
                  </a:lnTo>
                  <a:lnTo>
                    <a:pt x="1399" y="1489"/>
                  </a:lnTo>
                  <a:lnTo>
                    <a:pt x="1353" y="1489"/>
                  </a:lnTo>
                  <a:lnTo>
                    <a:pt x="1307" y="1489"/>
                  </a:lnTo>
                  <a:lnTo>
                    <a:pt x="1260" y="1489"/>
                  </a:lnTo>
                  <a:lnTo>
                    <a:pt x="1213" y="1489"/>
                  </a:lnTo>
                  <a:lnTo>
                    <a:pt x="1209" y="1484"/>
                  </a:lnTo>
                  <a:lnTo>
                    <a:pt x="1207" y="1480"/>
                  </a:lnTo>
                  <a:lnTo>
                    <a:pt x="1204" y="1475"/>
                  </a:lnTo>
                  <a:lnTo>
                    <a:pt x="1203" y="1469"/>
                  </a:lnTo>
                  <a:lnTo>
                    <a:pt x="1203" y="1458"/>
                  </a:lnTo>
                  <a:lnTo>
                    <a:pt x="1204" y="1447"/>
                  </a:lnTo>
                  <a:lnTo>
                    <a:pt x="1205" y="1436"/>
                  </a:lnTo>
                  <a:lnTo>
                    <a:pt x="1205" y="1424"/>
                  </a:lnTo>
                  <a:lnTo>
                    <a:pt x="1205" y="1419"/>
                  </a:lnTo>
                  <a:lnTo>
                    <a:pt x="1204" y="1413"/>
                  </a:lnTo>
                  <a:lnTo>
                    <a:pt x="1202" y="1408"/>
                  </a:lnTo>
                  <a:lnTo>
                    <a:pt x="1200" y="1403"/>
                  </a:lnTo>
                  <a:lnTo>
                    <a:pt x="1196" y="1384"/>
                  </a:lnTo>
                  <a:lnTo>
                    <a:pt x="1191" y="1364"/>
                  </a:lnTo>
                  <a:lnTo>
                    <a:pt x="1186" y="1346"/>
                  </a:lnTo>
                  <a:lnTo>
                    <a:pt x="1179" y="1327"/>
                  </a:lnTo>
                  <a:lnTo>
                    <a:pt x="1171" y="1310"/>
                  </a:lnTo>
                  <a:lnTo>
                    <a:pt x="1162" y="1294"/>
                  </a:lnTo>
                  <a:lnTo>
                    <a:pt x="1150" y="1277"/>
                  </a:lnTo>
                  <a:lnTo>
                    <a:pt x="1139" y="1262"/>
                  </a:lnTo>
                  <a:lnTo>
                    <a:pt x="1139" y="1257"/>
                  </a:lnTo>
                  <a:lnTo>
                    <a:pt x="1140" y="1253"/>
                  </a:lnTo>
                  <a:lnTo>
                    <a:pt x="1142" y="1249"/>
                  </a:lnTo>
                  <a:lnTo>
                    <a:pt x="1144" y="1246"/>
                  </a:lnTo>
                  <a:lnTo>
                    <a:pt x="1151" y="1242"/>
                  </a:lnTo>
                  <a:lnTo>
                    <a:pt x="1158" y="1238"/>
                  </a:lnTo>
                  <a:lnTo>
                    <a:pt x="1167" y="1235"/>
                  </a:lnTo>
                  <a:lnTo>
                    <a:pt x="1175" y="1232"/>
                  </a:lnTo>
                  <a:lnTo>
                    <a:pt x="1179" y="1230"/>
                  </a:lnTo>
                  <a:lnTo>
                    <a:pt x="1182" y="1228"/>
                  </a:lnTo>
                  <a:lnTo>
                    <a:pt x="1185" y="1225"/>
                  </a:lnTo>
                  <a:lnTo>
                    <a:pt x="1188" y="1221"/>
                  </a:lnTo>
                  <a:lnTo>
                    <a:pt x="1196" y="1215"/>
                  </a:lnTo>
                  <a:lnTo>
                    <a:pt x="1202" y="1208"/>
                  </a:lnTo>
                  <a:lnTo>
                    <a:pt x="1209" y="1201"/>
                  </a:lnTo>
                  <a:lnTo>
                    <a:pt x="1214" y="1192"/>
                  </a:lnTo>
                  <a:lnTo>
                    <a:pt x="1218" y="1184"/>
                  </a:lnTo>
                  <a:lnTo>
                    <a:pt x="1222" y="1176"/>
                  </a:lnTo>
                  <a:lnTo>
                    <a:pt x="1225" y="1168"/>
                  </a:lnTo>
                  <a:lnTo>
                    <a:pt x="1227" y="1160"/>
                  </a:lnTo>
                  <a:lnTo>
                    <a:pt x="1234" y="1124"/>
                  </a:lnTo>
                  <a:lnTo>
                    <a:pt x="1243" y="1088"/>
                  </a:lnTo>
                  <a:lnTo>
                    <a:pt x="1248" y="1084"/>
                  </a:lnTo>
                  <a:lnTo>
                    <a:pt x="1254" y="1081"/>
                  </a:lnTo>
                  <a:lnTo>
                    <a:pt x="1259" y="1079"/>
                  </a:lnTo>
                  <a:lnTo>
                    <a:pt x="1264" y="1077"/>
                  </a:lnTo>
                  <a:lnTo>
                    <a:pt x="1276" y="1075"/>
                  </a:lnTo>
                  <a:lnTo>
                    <a:pt x="1288" y="1075"/>
                  </a:lnTo>
                  <a:lnTo>
                    <a:pt x="1300" y="1075"/>
                  </a:lnTo>
                  <a:lnTo>
                    <a:pt x="1312" y="1074"/>
                  </a:lnTo>
                  <a:lnTo>
                    <a:pt x="1317" y="1073"/>
                  </a:lnTo>
                  <a:lnTo>
                    <a:pt x="1323" y="1071"/>
                  </a:lnTo>
                  <a:lnTo>
                    <a:pt x="1328" y="1069"/>
                  </a:lnTo>
                  <a:lnTo>
                    <a:pt x="1332" y="1066"/>
                  </a:lnTo>
                  <a:lnTo>
                    <a:pt x="1340" y="1068"/>
                  </a:lnTo>
                  <a:lnTo>
                    <a:pt x="1348" y="1068"/>
                  </a:lnTo>
                  <a:lnTo>
                    <a:pt x="1355" y="1068"/>
                  </a:lnTo>
                  <a:lnTo>
                    <a:pt x="1361" y="1067"/>
                  </a:lnTo>
                  <a:lnTo>
                    <a:pt x="1373" y="1062"/>
                  </a:lnTo>
                  <a:lnTo>
                    <a:pt x="1384" y="1056"/>
                  </a:lnTo>
                  <a:lnTo>
                    <a:pt x="1395" y="1048"/>
                  </a:lnTo>
                  <a:lnTo>
                    <a:pt x="1406" y="1042"/>
                  </a:lnTo>
                  <a:lnTo>
                    <a:pt x="1412" y="1039"/>
                  </a:lnTo>
                  <a:lnTo>
                    <a:pt x="1418" y="1037"/>
                  </a:lnTo>
                  <a:lnTo>
                    <a:pt x="1424" y="1035"/>
                  </a:lnTo>
                  <a:lnTo>
                    <a:pt x="1431" y="1034"/>
                  </a:lnTo>
                  <a:lnTo>
                    <a:pt x="1439" y="1030"/>
                  </a:lnTo>
                  <a:lnTo>
                    <a:pt x="1446" y="1025"/>
                  </a:lnTo>
                  <a:lnTo>
                    <a:pt x="1452" y="1020"/>
                  </a:lnTo>
                  <a:lnTo>
                    <a:pt x="1458" y="1014"/>
                  </a:lnTo>
                  <a:lnTo>
                    <a:pt x="1468" y="1001"/>
                  </a:lnTo>
                  <a:lnTo>
                    <a:pt x="1476" y="988"/>
                  </a:lnTo>
                  <a:lnTo>
                    <a:pt x="1492" y="960"/>
                  </a:lnTo>
                  <a:lnTo>
                    <a:pt x="1508" y="932"/>
                  </a:lnTo>
                  <a:lnTo>
                    <a:pt x="1509" y="922"/>
                  </a:lnTo>
                  <a:lnTo>
                    <a:pt x="1509" y="912"/>
                  </a:lnTo>
                  <a:lnTo>
                    <a:pt x="1509" y="902"/>
                  </a:lnTo>
                  <a:lnTo>
                    <a:pt x="1508" y="893"/>
                  </a:lnTo>
                  <a:lnTo>
                    <a:pt x="1507" y="884"/>
                  </a:lnTo>
                  <a:lnTo>
                    <a:pt x="1505" y="875"/>
                  </a:lnTo>
                  <a:lnTo>
                    <a:pt x="1502" y="865"/>
                  </a:lnTo>
                  <a:lnTo>
                    <a:pt x="1499" y="856"/>
                  </a:lnTo>
                  <a:lnTo>
                    <a:pt x="1496" y="847"/>
                  </a:lnTo>
                  <a:lnTo>
                    <a:pt x="1492" y="839"/>
                  </a:lnTo>
                  <a:lnTo>
                    <a:pt x="1487" y="831"/>
                  </a:lnTo>
                  <a:lnTo>
                    <a:pt x="1482" y="821"/>
                  </a:lnTo>
                  <a:lnTo>
                    <a:pt x="1475" y="813"/>
                  </a:lnTo>
                  <a:lnTo>
                    <a:pt x="1469" y="806"/>
                  </a:lnTo>
                  <a:lnTo>
                    <a:pt x="1463" y="798"/>
                  </a:lnTo>
                  <a:lnTo>
                    <a:pt x="1456" y="791"/>
                  </a:lnTo>
                  <a:lnTo>
                    <a:pt x="1438" y="783"/>
                  </a:lnTo>
                  <a:lnTo>
                    <a:pt x="1417" y="774"/>
                  </a:lnTo>
                  <a:lnTo>
                    <a:pt x="1407" y="770"/>
                  </a:lnTo>
                  <a:lnTo>
                    <a:pt x="1396" y="767"/>
                  </a:lnTo>
                  <a:lnTo>
                    <a:pt x="1384" y="764"/>
                  </a:lnTo>
                  <a:lnTo>
                    <a:pt x="1374" y="762"/>
                  </a:lnTo>
                  <a:lnTo>
                    <a:pt x="1363" y="761"/>
                  </a:lnTo>
                  <a:lnTo>
                    <a:pt x="1352" y="761"/>
                  </a:lnTo>
                  <a:lnTo>
                    <a:pt x="1340" y="761"/>
                  </a:lnTo>
                  <a:lnTo>
                    <a:pt x="1329" y="763"/>
                  </a:lnTo>
                  <a:lnTo>
                    <a:pt x="1319" y="766"/>
                  </a:lnTo>
                  <a:lnTo>
                    <a:pt x="1309" y="770"/>
                  </a:lnTo>
                  <a:lnTo>
                    <a:pt x="1299" y="775"/>
                  </a:lnTo>
                  <a:lnTo>
                    <a:pt x="1289" y="784"/>
                  </a:lnTo>
                  <a:lnTo>
                    <a:pt x="1286" y="782"/>
                  </a:lnTo>
                  <a:lnTo>
                    <a:pt x="1283" y="781"/>
                  </a:lnTo>
                  <a:lnTo>
                    <a:pt x="1280" y="780"/>
                  </a:lnTo>
                  <a:lnTo>
                    <a:pt x="1277" y="780"/>
                  </a:lnTo>
                  <a:lnTo>
                    <a:pt x="1271" y="780"/>
                  </a:lnTo>
                  <a:lnTo>
                    <a:pt x="1265" y="781"/>
                  </a:lnTo>
                  <a:lnTo>
                    <a:pt x="1259" y="781"/>
                  </a:lnTo>
                  <a:lnTo>
                    <a:pt x="1254" y="780"/>
                  </a:lnTo>
                  <a:lnTo>
                    <a:pt x="1252" y="778"/>
                  </a:lnTo>
                  <a:lnTo>
                    <a:pt x="1249" y="775"/>
                  </a:lnTo>
                  <a:lnTo>
                    <a:pt x="1247" y="772"/>
                  </a:lnTo>
                  <a:lnTo>
                    <a:pt x="1246" y="768"/>
                  </a:lnTo>
                  <a:lnTo>
                    <a:pt x="1247" y="760"/>
                  </a:lnTo>
                  <a:lnTo>
                    <a:pt x="1247" y="752"/>
                  </a:lnTo>
                  <a:lnTo>
                    <a:pt x="1247" y="744"/>
                  </a:lnTo>
                  <a:lnTo>
                    <a:pt x="1246" y="737"/>
                  </a:lnTo>
                  <a:lnTo>
                    <a:pt x="1243" y="721"/>
                  </a:lnTo>
                  <a:lnTo>
                    <a:pt x="1238" y="708"/>
                  </a:lnTo>
                  <a:lnTo>
                    <a:pt x="1231" y="694"/>
                  </a:lnTo>
                  <a:lnTo>
                    <a:pt x="1223" y="681"/>
                  </a:lnTo>
                  <a:lnTo>
                    <a:pt x="1214" y="669"/>
                  </a:lnTo>
                  <a:lnTo>
                    <a:pt x="1203" y="658"/>
                  </a:lnTo>
                  <a:lnTo>
                    <a:pt x="1192" y="647"/>
                  </a:lnTo>
                  <a:lnTo>
                    <a:pt x="1180" y="636"/>
                  </a:lnTo>
                  <a:lnTo>
                    <a:pt x="1168" y="626"/>
                  </a:lnTo>
                  <a:lnTo>
                    <a:pt x="1154" y="617"/>
                  </a:lnTo>
                  <a:lnTo>
                    <a:pt x="1129" y="599"/>
                  </a:lnTo>
                  <a:lnTo>
                    <a:pt x="1104" y="582"/>
                  </a:lnTo>
                  <a:lnTo>
                    <a:pt x="1102" y="573"/>
                  </a:lnTo>
                  <a:lnTo>
                    <a:pt x="1101" y="565"/>
                  </a:lnTo>
                  <a:lnTo>
                    <a:pt x="1102" y="557"/>
                  </a:lnTo>
                  <a:lnTo>
                    <a:pt x="1104" y="550"/>
                  </a:lnTo>
                  <a:lnTo>
                    <a:pt x="1107" y="542"/>
                  </a:lnTo>
                  <a:lnTo>
                    <a:pt x="1111" y="536"/>
                  </a:lnTo>
                  <a:lnTo>
                    <a:pt x="1116" y="529"/>
                  </a:lnTo>
                  <a:lnTo>
                    <a:pt x="1122" y="523"/>
                  </a:lnTo>
                  <a:lnTo>
                    <a:pt x="1133" y="511"/>
                  </a:lnTo>
                  <a:lnTo>
                    <a:pt x="1145" y="498"/>
                  </a:lnTo>
                  <a:lnTo>
                    <a:pt x="1150" y="491"/>
                  </a:lnTo>
                  <a:lnTo>
                    <a:pt x="1155" y="485"/>
                  </a:lnTo>
                  <a:lnTo>
                    <a:pt x="1159" y="478"/>
                  </a:lnTo>
                  <a:lnTo>
                    <a:pt x="1164" y="471"/>
                  </a:lnTo>
                  <a:lnTo>
                    <a:pt x="1171" y="449"/>
                  </a:lnTo>
                  <a:lnTo>
                    <a:pt x="1178" y="429"/>
                  </a:lnTo>
                  <a:lnTo>
                    <a:pt x="1184" y="408"/>
                  </a:lnTo>
                  <a:lnTo>
                    <a:pt x="1189" y="387"/>
                  </a:lnTo>
                  <a:lnTo>
                    <a:pt x="1193" y="365"/>
                  </a:lnTo>
                  <a:lnTo>
                    <a:pt x="1196" y="343"/>
                  </a:lnTo>
                  <a:lnTo>
                    <a:pt x="1197" y="321"/>
                  </a:lnTo>
                  <a:lnTo>
                    <a:pt x="1197" y="298"/>
                  </a:lnTo>
                  <a:lnTo>
                    <a:pt x="1199" y="294"/>
                  </a:lnTo>
                  <a:lnTo>
                    <a:pt x="1201" y="291"/>
                  </a:lnTo>
                  <a:lnTo>
                    <a:pt x="1204" y="289"/>
                  </a:lnTo>
                  <a:lnTo>
                    <a:pt x="1208" y="286"/>
                  </a:lnTo>
                  <a:lnTo>
                    <a:pt x="1214" y="284"/>
                  </a:lnTo>
                  <a:lnTo>
                    <a:pt x="1221" y="282"/>
                  </a:lnTo>
                  <a:lnTo>
                    <a:pt x="1237" y="280"/>
                  </a:lnTo>
                  <a:lnTo>
                    <a:pt x="1253" y="279"/>
                  </a:lnTo>
                  <a:lnTo>
                    <a:pt x="1283" y="282"/>
                  </a:lnTo>
                  <a:lnTo>
                    <a:pt x="1314" y="284"/>
                  </a:lnTo>
                  <a:lnTo>
                    <a:pt x="1344" y="285"/>
                  </a:lnTo>
                  <a:lnTo>
                    <a:pt x="1374" y="286"/>
                  </a:lnTo>
                  <a:lnTo>
                    <a:pt x="1432" y="286"/>
                  </a:lnTo>
                  <a:lnTo>
                    <a:pt x="1491" y="284"/>
                  </a:lnTo>
                  <a:lnTo>
                    <a:pt x="1549" y="283"/>
                  </a:lnTo>
                  <a:lnTo>
                    <a:pt x="1607" y="281"/>
                  </a:lnTo>
                  <a:lnTo>
                    <a:pt x="1667" y="281"/>
                  </a:lnTo>
                  <a:lnTo>
                    <a:pt x="1727" y="283"/>
                  </a:lnTo>
                  <a:lnTo>
                    <a:pt x="1768" y="282"/>
                  </a:lnTo>
                  <a:lnTo>
                    <a:pt x="1809" y="281"/>
                  </a:lnTo>
                  <a:lnTo>
                    <a:pt x="1851" y="279"/>
                  </a:lnTo>
                  <a:lnTo>
                    <a:pt x="1890" y="277"/>
                  </a:lnTo>
                  <a:lnTo>
                    <a:pt x="1931" y="276"/>
                  </a:lnTo>
                  <a:lnTo>
                    <a:pt x="1972" y="276"/>
                  </a:lnTo>
                  <a:lnTo>
                    <a:pt x="2012" y="277"/>
                  </a:lnTo>
                  <a:lnTo>
                    <a:pt x="2053" y="279"/>
                  </a:lnTo>
                  <a:lnTo>
                    <a:pt x="2130" y="277"/>
                  </a:lnTo>
                  <a:lnTo>
                    <a:pt x="2207" y="276"/>
                  </a:lnTo>
                  <a:lnTo>
                    <a:pt x="2284" y="274"/>
                  </a:lnTo>
                  <a:lnTo>
                    <a:pt x="2361" y="273"/>
                  </a:lnTo>
                  <a:lnTo>
                    <a:pt x="2437" y="273"/>
                  </a:lnTo>
                  <a:lnTo>
                    <a:pt x="2514" y="272"/>
                  </a:lnTo>
                  <a:lnTo>
                    <a:pt x="2591" y="271"/>
                  </a:lnTo>
                  <a:lnTo>
                    <a:pt x="2667" y="271"/>
                  </a:lnTo>
                  <a:lnTo>
                    <a:pt x="2744" y="270"/>
                  </a:lnTo>
                  <a:lnTo>
                    <a:pt x="2821" y="270"/>
                  </a:lnTo>
                  <a:lnTo>
                    <a:pt x="2897" y="269"/>
                  </a:lnTo>
                  <a:lnTo>
                    <a:pt x="2974" y="269"/>
                  </a:lnTo>
                  <a:lnTo>
                    <a:pt x="3052" y="268"/>
                  </a:lnTo>
                  <a:lnTo>
                    <a:pt x="3128" y="266"/>
                  </a:lnTo>
                  <a:lnTo>
                    <a:pt x="3206" y="265"/>
                  </a:lnTo>
                  <a:lnTo>
                    <a:pt x="3284" y="264"/>
                  </a:lnTo>
                  <a:lnTo>
                    <a:pt x="3333" y="261"/>
                  </a:lnTo>
                  <a:lnTo>
                    <a:pt x="3381" y="260"/>
                  </a:lnTo>
                  <a:lnTo>
                    <a:pt x="3430" y="260"/>
                  </a:lnTo>
                  <a:lnTo>
                    <a:pt x="3479" y="261"/>
                  </a:lnTo>
                  <a:lnTo>
                    <a:pt x="3528" y="262"/>
                  </a:lnTo>
                  <a:lnTo>
                    <a:pt x="3577" y="262"/>
                  </a:lnTo>
                  <a:lnTo>
                    <a:pt x="3603" y="261"/>
                  </a:lnTo>
                  <a:lnTo>
                    <a:pt x="3627" y="260"/>
                  </a:lnTo>
                  <a:lnTo>
                    <a:pt x="3653" y="258"/>
                  </a:lnTo>
                  <a:lnTo>
                    <a:pt x="3678" y="256"/>
                  </a:lnTo>
                  <a:lnTo>
                    <a:pt x="3689" y="258"/>
                  </a:lnTo>
                  <a:lnTo>
                    <a:pt x="3699" y="259"/>
                  </a:lnTo>
                  <a:lnTo>
                    <a:pt x="3709" y="260"/>
                  </a:lnTo>
                  <a:lnTo>
                    <a:pt x="3720" y="260"/>
                  </a:lnTo>
                  <a:lnTo>
                    <a:pt x="3742" y="260"/>
                  </a:lnTo>
                  <a:lnTo>
                    <a:pt x="3763" y="259"/>
                  </a:lnTo>
                  <a:lnTo>
                    <a:pt x="3785" y="257"/>
                  </a:lnTo>
                  <a:lnTo>
                    <a:pt x="3806" y="255"/>
                  </a:lnTo>
                  <a:lnTo>
                    <a:pt x="3829" y="254"/>
                  </a:lnTo>
                  <a:lnTo>
                    <a:pt x="3850" y="254"/>
                  </a:lnTo>
                  <a:lnTo>
                    <a:pt x="3948" y="254"/>
                  </a:lnTo>
                  <a:lnTo>
                    <a:pt x="4145" y="254"/>
                  </a:lnTo>
                  <a:lnTo>
                    <a:pt x="4428" y="254"/>
                  </a:lnTo>
                  <a:lnTo>
                    <a:pt x="4781" y="254"/>
                  </a:lnTo>
                  <a:lnTo>
                    <a:pt x="5191" y="253"/>
                  </a:lnTo>
                  <a:lnTo>
                    <a:pt x="5643" y="253"/>
                  </a:lnTo>
                  <a:lnTo>
                    <a:pt x="6125" y="252"/>
                  </a:lnTo>
                  <a:lnTo>
                    <a:pt x="6619" y="251"/>
                  </a:lnTo>
                  <a:lnTo>
                    <a:pt x="7114" y="251"/>
                  </a:lnTo>
                  <a:lnTo>
                    <a:pt x="7596" y="250"/>
                  </a:lnTo>
                  <a:lnTo>
                    <a:pt x="8048" y="249"/>
                  </a:lnTo>
                  <a:lnTo>
                    <a:pt x="8459" y="249"/>
                  </a:lnTo>
                  <a:lnTo>
                    <a:pt x="8813" y="248"/>
                  </a:lnTo>
                  <a:lnTo>
                    <a:pt x="9096" y="247"/>
                  </a:lnTo>
                  <a:lnTo>
                    <a:pt x="9296" y="247"/>
                  </a:lnTo>
                  <a:lnTo>
                    <a:pt x="9395" y="246"/>
                  </a:lnTo>
                  <a:lnTo>
                    <a:pt x="9434" y="247"/>
                  </a:lnTo>
                  <a:lnTo>
                    <a:pt x="9474" y="247"/>
                  </a:lnTo>
                  <a:lnTo>
                    <a:pt x="9515" y="246"/>
                  </a:lnTo>
                  <a:lnTo>
                    <a:pt x="9556" y="245"/>
                  </a:lnTo>
                  <a:lnTo>
                    <a:pt x="9597" y="243"/>
                  </a:lnTo>
                  <a:lnTo>
                    <a:pt x="9638" y="243"/>
                  </a:lnTo>
                  <a:lnTo>
                    <a:pt x="9677" y="243"/>
                  </a:lnTo>
                  <a:lnTo>
                    <a:pt x="9715" y="245"/>
                  </a:lnTo>
                  <a:lnTo>
                    <a:pt x="9735" y="244"/>
                  </a:lnTo>
                  <a:lnTo>
                    <a:pt x="9754" y="243"/>
                  </a:lnTo>
                  <a:lnTo>
                    <a:pt x="9772" y="243"/>
                  </a:lnTo>
                  <a:lnTo>
                    <a:pt x="9792" y="242"/>
                  </a:lnTo>
                  <a:lnTo>
                    <a:pt x="9800" y="251"/>
                  </a:lnTo>
                  <a:lnTo>
                    <a:pt x="9806" y="261"/>
                  </a:lnTo>
                  <a:lnTo>
                    <a:pt x="9811" y="274"/>
                  </a:lnTo>
                  <a:lnTo>
                    <a:pt x="9815" y="286"/>
                  </a:lnTo>
                  <a:lnTo>
                    <a:pt x="9822" y="310"/>
                  </a:lnTo>
                  <a:lnTo>
                    <a:pt x="9829" y="336"/>
                  </a:lnTo>
                  <a:lnTo>
                    <a:pt x="9832" y="350"/>
                  </a:lnTo>
                  <a:lnTo>
                    <a:pt x="9836" y="364"/>
                  </a:lnTo>
                  <a:lnTo>
                    <a:pt x="9841" y="377"/>
                  </a:lnTo>
                  <a:lnTo>
                    <a:pt x="9847" y="389"/>
                  </a:lnTo>
                  <a:lnTo>
                    <a:pt x="9860" y="415"/>
                  </a:lnTo>
                  <a:lnTo>
                    <a:pt x="9874" y="439"/>
                  </a:lnTo>
                  <a:lnTo>
                    <a:pt x="9890" y="464"/>
                  </a:lnTo>
                  <a:lnTo>
                    <a:pt x="9905" y="487"/>
                  </a:lnTo>
                  <a:lnTo>
                    <a:pt x="9921" y="511"/>
                  </a:lnTo>
                  <a:lnTo>
                    <a:pt x="9937" y="535"/>
                  </a:lnTo>
                  <a:lnTo>
                    <a:pt x="9945" y="539"/>
                  </a:lnTo>
                  <a:lnTo>
                    <a:pt x="9953" y="543"/>
                  </a:lnTo>
                  <a:lnTo>
                    <a:pt x="9957" y="547"/>
                  </a:lnTo>
                  <a:lnTo>
                    <a:pt x="9959" y="550"/>
                  </a:lnTo>
                  <a:lnTo>
                    <a:pt x="9960" y="555"/>
                  </a:lnTo>
                  <a:lnTo>
                    <a:pt x="9958" y="560"/>
                  </a:lnTo>
                  <a:lnTo>
                    <a:pt x="9957" y="566"/>
                  </a:lnTo>
                  <a:lnTo>
                    <a:pt x="9955" y="571"/>
                  </a:lnTo>
                  <a:lnTo>
                    <a:pt x="9952" y="575"/>
                  </a:lnTo>
                  <a:lnTo>
                    <a:pt x="9948" y="577"/>
                  </a:lnTo>
                  <a:lnTo>
                    <a:pt x="9944" y="578"/>
                  </a:lnTo>
                  <a:lnTo>
                    <a:pt x="9940" y="579"/>
                  </a:lnTo>
                  <a:lnTo>
                    <a:pt x="9934" y="579"/>
                  </a:lnTo>
                  <a:lnTo>
                    <a:pt x="9929" y="578"/>
                  </a:lnTo>
                  <a:lnTo>
                    <a:pt x="9919" y="576"/>
                  </a:lnTo>
                  <a:lnTo>
                    <a:pt x="9908" y="573"/>
                  </a:lnTo>
                  <a:lnTo>
                    <a:pt x="9903" y="573"/>
                  </a:lnTo>
                  <a:lnTo>
                    <a:pt x="9898" y="573"/>
                  </a:lnTo>
                  <a:lnTo>
                    <a:pt x="9893" y="574"/>
                  </a:lnTo>
                  <a:lnTo>
                    <a:pt x="9887" y="576"/>
                  </a:lnTo>
                  <a:lnTo>
                    <a:pt x="9877" y="580"/>
                  </a:lnTo>
                  <a:lnTo>
                    <a:pt x="9868" y="585"/>
                  </a:lnTo>
                  <a:lnTo>
                    <a:pt x="9859" y="592"/>
                  </a:lnTo>
                  <a:lnTo>
                    <a:pt x="9852" y="598"/>
                  </a:lnTo>
                  <a:lnTo>
                    <a:pt x="9844" y="605"/>
                  </a:lnTo>
                  <a:lnTo>
                    <a:pt x="9837" y="613"/>
                  </a:lnTo>
                  <a:lnTo>
                    <a:pt x="9831" y="621"/>
                  </a:lnTo>
                  <a:lnTo>
                    <a:pt x="9825" y="629"/>
                  </a:lnTo>
                  <a:lnTo>
                    <a:pt x="9820" y="639"/>
                  </a:lnTo>
                  <a:lnTo>
                    <a:pt x="9816" y="648"/>
                  </a:lnTo>
                  <a:lnTo>
                    <a:pt x="9813" y="657"/>
                  </a:lnTo>
                  <a:lnTo>
                    <a:pt x="9810" y="667"/>
                  </a:lnTo>
                  <a:lnTo>
                    <a:pt x="9808" y="676"/>
                  </a:lnTo>
                  <a:lnTo>
                    <a:pt x="9806" y="687"/>
                  </a:lnTo>
                  <a:lnTo>
                    <a:pt x="9805" y="696"/>
                  </a:lnTo>
                  <a:lnTo>
                    <a:pt x="9805" y="706"/>
                  </a:lnTo>
                  <a:lnTo>
                    <a:pt x="9807" y="711"/>
                  </a:lnTo>
                  <a:lnTo>
                    <a:pt x="9808" y="718"/>
                  </a:lnTo>
                  <a:lnTo>
                    <a:pt x="9807" y="721"/>
                  </a:lnTo>
                  <a:lnTo>
                    <a:pt x="9806" y="723"/>
                  </a:lnTo>
                  <a:lnTo>
                    <a:pt x="9805" y="726"/>
                  </a:lnTo>
                  <a:lnTo>
                    <a:pt x="9802" y="727"/>
                  </a:lnTo>
                  <a:lnTo>
                    <a:pt x="9798" y="729"/>
                  </a:lnTo>
                  <a:lnTo>
                    <a:pt x="9793" y="729"/>
                  </a:lnTo>
                  <a:lnTo>
                    <a:pt x="9790" y="729"/>
                  </a:lnTo>
                  <a:lnTo>
                    <a:pt x="9786" y="729"/>
                  </a:lnTo>
                  <a:lnTo>
                    <a:pt x="9780" y="726"/>
                  </a:lnTo>
                  <a:lnTo>
                    <a:pt x="9774" y="723"/>
                  </a:lnTo>
                  <a:lnTo>
                    <a:pt x="9768" y="718"/>
                  </a:lnTo>
                  <a:lnTo>
                    <a:pt x="9762" y="714"/>
                  </a:lnTo>
                  <a:lnTo>
                    <a:pt x="9756" y="710"/>
                  </a:lnTo>
                  <a:lnTo>
                    <a:pt x="9749" y="707"/>
                  </a:lnTo>
                  <a:lnTo>
                    <a:pt x="9737" y="706"/>
                  </a:lnTo>
                  <a:lnTo>
                    <a:pt x="9726" y="706"/>
                  </a:lnTo>
                  <a:lnTo>
                    <a:pt x="9715" y="707"/>
                  </a:lnTo>
                  <a:lnTo>
                    <a:pt x="9703" y="708"/>
                  </a:lnTo>
                  <a:lnTo>
                    <a:pt x="9693" y="711"/>
                  </a:lnTo>
                  <a:lnTo>
                    <a:pt x="9682" y="713"/>
                  </a:lnTo>
                  <a:lnTo>
                    <a:pt x="9672" y="717"/>
                  </a:lnTo>
                  <a:lnTo>
                    <a:pt x="9663" y="721"/>
                  </a:lnTo>
                  <a:lnTo>
                    <a:pt x="9652" y="726"/>
                  </a:lnTo>
                  <a:lnTo>
                    <a:pt x="9643" y="733"/>
                  </a:lnTo>
                  <a:lnTo>
                    <a:pt x="9634" y="739"/>
                  </a:lnTo>
                  <a:lnTo>
                    <a:pt x="9626" y="746"/>
                  </a:lnTo>
                  <a:lnTo>
                    <a:pt x="9619" y="754"/>
                  </a:lnTo>
                  <a:lnTo>
                    <a:pt x="9611" y="763"/>
                  </a:lnTo>
                  <a:lnTo>
                    <a:pt x="9604" y="772"/>
                  </a:lnTo>
                  <a:lnTo>
                    <a:pt x="9598" y="783"/>
                  </a:lnTo>
                  <a:lnTo>
                    <a:pt x="9594" y="803"/>
                  </a:lnTo>
                  <a:lnTo>
                    <a:pt x="9591" y="824"/>
                  </a:lnTo>
                  <a:lnTo>
                    <a:pt x="9590" y="843"/>
                  </a:lnTo>
                  <a:lnTo>
                    <a:pt x="9591" y="863"/>
                  </a:lnTo>
                  <a:lnTo>
                    <a:pt x="9593" y="883"/>
                  </a:lnTo>
                  <a:lnTo>
                    <a:pt x="9596" y="902"/>
                  </a:lnTo>
                  <a:lnTo>
                    <a:pt x="9599" y="911"/>
                  </a:lnTo>
                  <a:lnTo>
                    <a:pt x="9602" y="921"/>
                  </a:lnTo>
                  <a:lnTo>
                    <a:pt x="9606" y="930"/>
                  </a:lnTo>
                  <a:lnTo>
                    <a:pt x="9610" y="939"/>
                  </a:lnTo>
                  <a:lnTo>
                    <a:pt x="9618" y="950"/>
                  </a:lnTo>
                  <a:lnTo>
                    <a:pt x="9626" y="960"/>
                  </a:lnTo>
                  <a:lnTo>
                    <a:pt x="9635" y="969"/>
                  </a:lnTo>
                  <a:lnTo>
                    <a:pt x="9644" y="975"/>
                  </a:lnTo>
                  <a:lnTo>
                    <a:pt x="9655" y="979"/>
                  </a:lnTo>
                  <a:lnTo>
                    <a:pt x="9667" y="983"/>
                  </a:lnTo>
                  <a:lnTo>
                    <a:pt x="9678" y="985"/>
                  </a:lnTo>
                  <a:lnTo>
                    <a:pt x="9690" y="986"/>
                  </a:lnTo>
                  <a:lnTo>
                    <a:pt x="9702" y="987"/>
                  </a:lnTo>
                  <a:lnTo>
                    <a:pt x="9715" y="986"/>
                  </a:lnTo>
                  <a:lnTo>
                    <a:pt x="9728" y="986"/>
                  </a:lnTo>
                  <a:lnTo>
                    <a:pt x="9740" y="985"/>
                  </a:lnTo>
                  <a:lnTo>
                    <a:pt x="9764" y="982"/>
                  </a:lnTo>
                  <a:lnTo>
                    <a:pt x="9786" y="980"/>
                  </a:lnTo>
                  <a:lnTo>
                    <a:pt x="9790" y="983"/>
                  </a:lnTo>
                  <a:lnTo>
                    <a:pt x="9793" y="987"/>
                  </a:lnTo>
                  <a:lnTo>
                    <a:pt x="9795" y="991"/>
                  </a:lnTo>
                  <a:lnTo>
                    <a:pt x="9796" y="995"/>
                  </a:lnTo>
                  <a:lnTo>
                    <a:pt x="9798" y="1004"/>
                  </a:lnTo>
                  <a:lnTo>
                    <a:pt x="9798" y="1015"/>
                  </a:lnTo>
                  <a:lnTo>
                    <a:pt x="9796" y="1026"/>
                  </a:lnTo>
                  <a:lnTo>
                    <a:pt x="9795" y="1037"/>
                  </a:lnTo>
                  <a:lnTo>
                    <a:pt x="9796" y="1042"/>
                  </a:lnTo>
                  <a:lnTo>
                    <a:pt x="9798" y="1047"/>
                  </a:lnTo>
                  <a:lnTo>
                    <a:pt x="9799" y="1052"/>
                  </a:lnTo>
                  <a:lnTo>
                    <a:pt x="9802" y="1057"/>
                  </a:lnTo>
                  <a:lnTo>
                    <a:pt x="9808" y="1067"/>
                  </a:lnTo>
                  <a:lnTo>
                    <a:pt x="9814" y="1076"/>
                  </a:lnTo>
                  <a:lnTo>
                    <a:pt x="9821" y="1085"/>
                  </a:lnTo>
                  <a:lnTo>
                    <a:pt x="9828" y="1094"/>
                  </a:lnTo>
                  <a:lnTo>
                    <a:pt x="9836" y="1102"/>
                  </a:lnTo>
                  <a:lnTo>
                    <a:pt x="9845" y="1109"/>
                  </a:lnTo>
                  <a:lnTo>
                    <a:pt x="9854" y="1116"/>
                  </a:lnTo>
                  <a:lnTo>
                    <a:pt x="9863" y="1122"/>
                  </a:lnTo>
                  <a:lnTo>
                    <a:pt x="9873" y="1127"/>
                  </a:lnTo>
                  <a:lnTo>
                    <a:pt x="9882" y="1131"/>
                  </a:lnTo>
                  <a:lnTo>
                    <a:pt x="9894" y="1135"/>
                  </a:lnTo>
                  <a:lnTo>
                    <a:pt x="9905" y="1138"/>
                  </a:lnTo>
                  <a:lnTo>
                    <a:pt x="9916" y="1141"/>
                  </a:lnTo>
                  <a:lnTo>
                    <a:pt x="9927" y="1143"/>
                  </a:lnTo>
                  <a:lnTo>
                    <a:pt x="9940" y="1144"/>
                  </a:lnTo>
                  <a:lnTo>
                    <a:pt x="9952" y="1144"/>
                  </a:lnTo>
                  <a:lnTo>
                    <a:pt x="9957" y="1151"/>
                  </a:lnTo>
                  <a:lnTo>
                    <a:pt x="9960" y="1157"/>
                  </a:lnTo>
                  <a:lnTo>
                    <a:pt x="9961" y="1162"/>
                  </a:lnTo>
                  <a:lnTo>
                    <a:pt x="9961" y="1167"/>
                  </a:lnTo>
                  <a:lnTo>
                    <a:pt x="9959" y="1172"/>
                  </a:lnTo>
                  <a:lnTo>
                    <a:pt x="9955" y="1177"/>
                  </a:lnTo>
                  <a:lnTo>
                    <a:pt x="9951" y="1182"/>
                  </a:lnTo>
                  <a:lnTo>
                    <a:pt x="9946" y="1187"/>
                  </a:lnTo>
                  <a:lnTo>
                    <a:pt x="9936" y="1198"/>
                  </a:lnTo>
                  <a:lnTo>
                    <a:pt x="9924" y="1208"/>
                  </a:lnTo>
                  <a:lnTo>
                    <a:pt x="9920" y="1213"/>
                  </a:lnTo>
                  <a:lnTo>
                    <a:pt x="9916" y="1219"/>
                  </a:lnTo>
                  <a:lnTo>
                    <a:pt x="9913" y="1225"/>
                  </a:lnTo>
                  <a:lnTo>
                    <a:pt x="9912" y="1231"/>
                  </a:lnTo>
                  <a:close/>
                  <a:moveTo>
                    <a:pt x="9860" y="564"/>
                  </a:moveTo>
                  <a:lnTo>
                    <a:pt x="9847" y="576"/>
                  </a:lnTo>
                  <a:lnTo>
                    <a:pt x="9834" y="587"/>
                  </a:lnTo>
                  <a:lnTo>
                    <a:pt x="9823" y="601"/>
                  </a:lnTo>
                  <a:lnTo>
                    <a:pt x="9813" y="614"/>
                  </a:lnTo>
                  <a:lnTo>
                    <a:pt x="9804" y="628"/>
                  </a:lnTo>
                  <a:lnTo>
                    <a:pt x="9796" y="643"/>
                  </a:lnTo>
                  <a:lnTo>
                    <a:pt x="9790" y="659"/>
                  </a:lnTo>
                  <a:lnTo>
                    <a:pt x="9786" y="675"/>
                  </a:lnTo>
                  <a:lnTo>
                    <a:pt x="9782" y="680"/>
                  </a:lnTo>
                  <a:lnTo>
                    <a:pt x="9777" y="683"/>
                  </a:lnTo>
                  <a:lnTo>
                    <a:pt x="9772" y="686"/>
                  </a:lnTo>
                  <a:lnTo>
                    <a:pt x="9767" y="688"/>
                  </a:lnTo>
                  <a:lnTo>
                    <a:pt x="9762" y="688"/>
                  </a:lnTo>
                  <a:lnTo>
                    <a:pt x="9756" y="688"/>
                  </a:lnTo>
                  <a:lnTo>
                    <a:pt x="9749" y="688"/>
                  </a:lnTo>
                  <a:lnTo>
                    <a:pt x="9743" y="687"/>
                  </a:lnTo>
                  <a:lnTo>
                    <a:pt x="9731" y="683"/>
                  </a:lnTo>
                  <a:lnTo>
                    <a:pt x="9719" y="680"/>
                  </a:lnTo>
                  <a:lnTo>
                    <a:pt x="9708" y="677"/>
                  </a:lnTo>
                  <a:lnTo>
                    <a:pt x="9696" y="676"/>
                  </a:lnTo>
                  <a:lnTo>
                    <a:pt x="9685" y="679"/>
                  </a:lnTo>
                  <a:lnTo>
                    <a:pt x="9675" y="682"/>
                  </a:lnTo>
                  <a:lnTo>
                    <a:pt x="9664" y="688"/>
                  </a:lnTo>
                  <a:lnTo>
                    <a:pt x="9654" y="693"/>
                  </a:lnTo>
                  <a:lnTo>
                    <a:pt x="9644" y="698"/>
                  </a:lnTo>
                  <a:lnTo>
                    <a:pt x="9635" y="704"/>
                  </a:lnTo>
                  <a:lnTo>
                    <a:pt x="9627" y="711"/>
                  </a:lnTo>
                  <a:lnTo>
                    <a:pt x="9619" y="718"/>
                  </a:lnTo>
                  <a:lnTo>
                    <a:pt x="9610" y="726"/>
                  </a:lnTo>
                  <a:lnTo>
                    <a:pt x="9603" y="735"/>
                  </a:lnTo>
                  <a:lnTo>
                    <a:pt x="9597" y="743"/>
                  </a:lnTo>
                  <a:lnTo>
                    <a:pt x="9591" y="752"/>
                  </a:lnTo>
                  <a:lnTo>
                    <a:pt x="9585" y="761"/>
                  </a:lnTo>
                  <a:lnTo>
                    <a:pt x="9580" y="771"/>
                  </a:lnTo>
                  <a:lnTo>
                    <a:pt x="9575" y="782"/>
                  </a:lnTo>
                  <a:lnTo>
                    <a:pt x="9571" y="792"/>
                  </a:lnTo>
                  <a:lnTo>
                    <a:pt x="9566" y="805"/>
                  </a:lnTo>
                  <a:lnTo>
                    <a:pt x="9562" y="818"/>
                  </a:lnTo>
                  <a:lnTo>
                    <a:pt x="9559" y="834"/>
                  </a:lnTo>
                  <a:lnTo>
                    <a:pt x="9557" y="848"/>
                  </a:lnTo>
                  <a:lnTo>
                    <a:pt x="9556" y="863"/>
                  </a:lnTo>
                  <a:lnTo>
                    <a:pt x="9557" y="879"/>
                  </a:lnTo>
                  <a:lnTo>
                    <a:pt x="9559" y="894"/>
                  </a:lnTo>
                  <a:lnTo>
                    <a:pt x="9564" y="909"/>
                  </a:lnTo>
                  <a:lnTo>
                    <a:pt x="9568" y="918"/>
                  </a:lnTo>
                  <a:lnTo>
                    <a:pt x="9571" y="926"/>
                  </a:lnTo>
                  <a:lnTo>
                    <a:pt x="9575" y="933"/>
                  </a:lnTo>
                  <a:lnTo>
                    <a:pt x="9580" y="940"/>
                  </a:lnTo>
                  <a:lnTo>
                    <a:pt x="9585" y="947"/>
                  </a:lnTo>
                  <a:lnTo>
                    <a:pt x="9591" y="953"/>
                  </a:lnTo>
                  <a:lnTo>
                    <a:pt x="9598" y="960"/>
                  </a:lnTo>
                  <a:lnTo>
                    <a:pt x="9604" y="967"/>
                  </a:lnTo>
                  <a:lnTo>
                    <a:pt x="9635" y="988"/>
                  </a:lnTo>
                  <a:lnTo>
                    <a:pt x="9666" y="1010"/>
                  </a:lnTo>
                  <a:lnTo>
                    <a:pt x="9762" y="1012"/>
                  </a:lnTo>
                  <a:lnTo>
                    <a:pt x="9767" y="1027"/>
                  </a:lnTo>
                  <a:lnTo>
                    <a:pt x="9771" y="1043"/>
                  </a:lnTo>
                  <a:lnTo>
                    <a:pt x="9773" y="1051"/>
                  </a:lnTo>
                  <a:lnTo>
                    <a:pt x="9776" y="1060"/>
                  </a:lnTo>
                  <a:lnTo>
                    <a:pt x="9779" y="1068"/>
                  </a:lnTo>
                  <a:lnTo>
                    <a:pt x="9783" y="1076"/>
                  </a:lnTo>
                  <a:lnTo>
                    <a:pt x="9793" y="1091"/>
                  </a:lnTo>
                  <a:lnTo>
                    <a:pt x="9805" y="1107"/>
                  </a:lnTo>
                  <a:lnTo>
                    <a:pt x="9811" y="1114"/>
                  </a:lnTo>
                  <a:lnTo>
                    <a:pt x="9818" y="1121"/>
                  </a:lnTo>
                  <a:lnTo>
                    <a:pt x="9825" y="1127"/>
                  </a:lnTo>
                  <a:lnTo>
                    <a:pt x="9832" y="1133"/>
                  </a:lnTo>
                  <a:lnTo>
                    <a:pt x="9840" y="1138"/>
                  </a:lnTo>
                  <a:lnTo>
                    <a:pt x="9849" y="1143"/>
                  </a:lnTo>
                  <a:lnTo>
                    <a:pt x="9857" y="1149"/>
                  </a:lnTo>
                  <a:lnTo>
                    <a:pt x="9866" y="1152"/>
                  </a:lnTo>
                  <a:lnTo>
                    <a:pt x="9874" y="1156"/>
                  </a:lnTo>
                  <a:lnTo>
                    <a:pt x="9883" y="1158"/>
                  </a:lnTo>
                  <a:lnTo>
                    <a:pt x="9894" y="1160"/>
                  </a:lnTo>
                  <a:lnTo>
                    <a:pt x="9903" y="1161"/>
                  </a:lnTo>
                  <a:lnTo>
                    <a:pt x="9906" y="1166"/>
                  </a:lnTo>
                  <a:lnTo>
                    <a:pt x="9907" y="1171"/>
                  </a:lnTo>
                  <a:lnTo>
                    <a:pt x="9908" y="1177"/>
                  </a:lnTo>
                  <a:lnTo>
                    <a:pt x="9907" y="1182"/>
                  </a:lnTo>
                  <a:lnTo>
                    <a:pt x="9905" y="1187"/>
                  </a:lnTo>
                  <a:lnTo>
                    <a:pt x="9903" y="1191"/>
                  </a:lnTo>
                  <a:lnTo>
                    <a:pt x="9901" y="1197"/>
                  </a:lnTo>
                  <a:lnTo>
                    <a:pt x="9897" y="1202"/>
                  </a:lnTo>
                  <a:lnTo>
                    <a:pt x="9891" y="1211"/>
                  </a:lnTo>
                  <a:lnTo>
                    <a:pt x="9883" y="1221"/>
                  </a:lnTo>
                  <a:lnTo>
                    <a:pt x="9880" y="1225"/>
                  </a:lnTo>
                  <a:lnTo>
                    <a:pt x="9878" y="1230"/>
                  </a:lnTo>
                  <a:lnTo>
                    <a:pt x="9876" y="1235"/>
                  </a:lnTo>
                  <a:lnTo>
                    <a:pt x="9875" y="1241"/>
                  </a:lnTo>
                  <a:lnTo>
                    <a:pt x="9866" y="1262"/>
                  </a:lnTo>
                  <a:lnTo>
                    <a:pt x="9858" y="1283"/>
                  </a:lnTo>
                  <a:lnTo>
                    <a:pt x="9852" y="1305"/>
                  </a:lnTo>
                  <a:lnTo>
                    <a:pt x="9846" y="1327"/>
                  </a:lnTo>
                  <a:lnTo>
                    <a:pt x="9840" y="1350"/>
                  </a:lnTo>
                  <a:lnTo>
                    <a:pt x="9835" y="1372"/>
                  </a:lnTo>
                  <a:lnTo>
                    <a:pt x="9829" y="1395"/>
                  </a:lnTo>
                  <a:lnTo>
                    <a:pt x="9823" y="1416"/>
                  </a:lnTo>
                  <a:lnTo>
                    <a:pt x="9815" y="1420"/>
                  </a:lnTo>
                  <a:lnTo>
                    <a:pt x="9806" y="1423"/>
                  </a:lnTo>
                  <a:lnTo>
                    <a:pt x="9796" y="1426"/>
                  </a:lnTo>
                  <a:lnTo>
                    <a:pt x="9786" y="1428"/>
                  </a:lnTo>
                  <a:lnTo>
                    <a:pt x="9765" y="1430"/>
                  </a:lnTo>
                  <a:lnTo>
                    <a:pt x="9743" y="1430"/>
                  </a:lnTo>
                  <a:lnTo>
                    <a:pt x="9720" y="1430"/>
                  </a:lnTo>
                  <a:lnTo>
                    <a:pt x="9697" y="1429"/>
                  </a:lnTo>
                  <a:lnTo>
                    <a:pt x="9675" y="1430"/>
                  </a:lnTo>
                  <a:lnTo>
                    <a:pt x="9653" y="1431"/>
                  </a:lnTo>
                  <a:lnTo>
                    <a:pt x="9592" y="1430"/>
                  </a:lnTo>
                  <a:lnTo>
                    <a:pt x="9532" y="1431"/>
                  </a:lnTo>
                  <a:lnTo>
                    <a:pt x="9470" y="1431"/>
                  </a:lnTo>
                  <a:lnTo>
                    <a:pt x="9409" y="1432"/>
                  </a:lnTo>
                  <a:lnTo>
                    <a:pt x="9349" y="1433"/>
                  </a:lnTo>
                  <a:lnTo>
                    <a:pt x="9287" y="1433"/>
                  </a:lnTo>
                  <a:lnTo>
                    <a:pt x="9227" y="1433"/>
                  </a:lnTo>
                  <a:lnTo>
                    <a:pt x="9168" y="1431"/>
                  </a:lnTo>
                  <a:lnTo>
                    <a:pt x="9164" y="1433"/>
                  </a:lnTo>
                  <a:lnTo>
                    <a:pt x="9161" y="1434"/>
                  </a:lnTo>
                  <a:lnTo>
                    <a:pt x="9157" y="1435"/>
                  </a:lnTo>
                  <a:lnTo>
                    <a:pt x="9153" y="1436"/>
                  </a:lnTo>
                  <a:lnTo>
                    <a:pt x="9150" y="1435"/>
                  </a:lnTo>
                  <a:lnTo>
                    <a:pt x="9147" y="1435"/>
                  </a:lnTo>
                  <a:lnTo>
                    <a:pt x="9145" y="1433"/>
                  </a:lnTo>
                  <a:lnTo>
                    <a:pt x="9142" y="1431"/>
                  </a:lnTo>
                  <a:lnTo>
                    <a:pt x="2998" y="1449"/>
                  </a:lnTo>
                  <a:lnTo>
                    <a:pt x="2906" y="1450"/>
                  </a:lnTo>
                  <a:lnTo>
                    <a:pt x="2813" y="1450"/>
                  </a:lnTo>
                  <a:lnTo>
                    <a:pt x="2723" y="1451"/>
                  </a:lnTo>
                  <a:lnTo>
                    <a:pt x="2632" y="1451"/>
                  </a:lnTo>
                  <a:lnTo>
                    <a:pt x="2542" y="1452"/>
                  </a:lnTo>
                  <a:lnTo>
                    <a:pt x="2451" y="1453"/>
                  </a:lnTo>
                  <a:lnTo>
                    <a:pt x="2361" y="1453"/>
                  </a:lnTo>
                  <a:lnTo>
                    <a:pt x="2270" y="1454"/>
                  </a:lnTo>
                  <a:lnTo>
                    <a:pt x="2180" y="1455"/>
                  </a:lnTo>
                  <a:lnTo>
                    <a:pt x="2090" y="1456"/>
                  </a:lnTo>
                  <a:lnTo>
                    <a:pt x="2000" y="1457"/>
                  </a:lnTo>
                  <a:lnTo>
                    <a:pt x="1909" y="1458"/>
                  </a:lnTo>
                  <a:lnTo>
                    <a:pt x="1819" y="1459"/>
                  </a:lnTo>
                  <a:lnTo>
                    <a:pt x="1728" y="1460"/>
                  </a:lnTo>
                  <a:lnTo>
                    <a:pt x="1637" y="1462"/>
                  </a:lnTo>
                  <a:lnTo>
                    <a:pt x="1545" y="1463"/>
                  </a:lnTo>
                  <a:lnTo>
                    <a:pt x="1508" y="1464"/>
                  </a:lnTo>
                  <a:lnTo>
                    <a:pt x="1470" y="1463"/>
                  </a:lnTo>
                  <a:lnTo>
                    <a:pt x="1432" y="1462"/>
                  </a:lnTo>
                  <a:lnTo>
                    <a:pt x="1394" y="1461"/>
                  </a:lnTo>
                  <a:lnTo>
                    <a:pt x="1356" y="1459"/>
                  </a:lnTo>
                  <a:lnTo>
                    <a:pt x="1318" y="1459"/>
                  </a:lnTo>
                  <a:lnTo>
                    <a:pt x="1280" y="1459"/>
                  </a:lnTo>
                  <a:lnTo>
                    <a:pt x="1243" y="1461"/>
                  </a:lnTo>
                  <a:lnTo>
                    <a:pt x="1236" y="1437"/>
                  </a:lnTo>
                  <a:lnTo>
                    <a:pt x="1230" y="1411"/>
                  </a:lnTo>
                  <a:lnTo>
                    <a:pt x="1224" y="1386"/>
                  </a:lnTo>
                  <a:lnTo>
                    <a:pt x="1218" y="1361"/>
                  </a:lnTo>
                  <a:lnTo>
                    <a:pt x="1212" y="1336"/>
                  </a:lnTo>
                  <a:lnTo>
                    <a:pt x="1203" y="1312"/>
                  </a:lnTo>
                  <a:lnTo>
                    <a:pt x="1199" y="1301"/>
                  </a:lnTo>
                  <a:lnTo>
                    <a:pt x="1194" y="1290"/>
                  </a:lnTo>
                  <a:lnTo>
                    <a:pt x="1188" y="1278"/>
                  </a:lnTo>
                  <a:lnTo>
                    <a:pt x="1182" y="1268"/>
                  </a:lnTo>
                  <a:lnTo>
                    <a:pt x="1192" y="1261"/>
                  </a:lnTo>
                  <a:lnTo>
                    <a:pt x="1201" y="1254"/>
                  </a:lnTo>
                  <a:lnTo>
                    <a:pt x="1210" y="1246"/>
                  </a:lnTo>
                  <a:lnTo>
                    <a:pt x="1218" y="1237"/>
                  </a:lnTo>
                  <a:lnTo>
                    <a:pt x="1226" y="1228"/>
                  </a:lnTo>
                  <a:lnTo>
                    <a:pt x="1233" y="1219"/>
                  </a:lnTo>
                  <a:lnTo>
                    <a:pt x="1239" y="1209"/>
                  </a:lnTo>
                  <a:lnTo>
                    <a:pt x="1245" y="1199"/>
                  </a:lnTo>
                  <a:lnTo>
                    <a:pt x="1250" y="1188"/>
                  </a:lnTo>
                  <a:lnTo>
                    <a:pt x="1256" y="1177"/>
                  </a:lnTo>
                  <a:lnTo>
                    <a:pt x="1260" y="1167"/>
                  </a:lnTo>
                  <a:lnTo>
                    <a:pt x="1264" y="1156"/>
                  </a:lnTo>
                  <a:lnTo>
                    <a:pt x="1270" y="1132"/>
                  </a:lnTo>
                  <a:lnTo>
                    <a:pt x="1274" y="1110"/>
                  </a:lnTo>
                  <a:lnTo>
                    <a:pt x="1278" y="1106"/>
                  </a:lnTo>
                  <a:lnTo>
                    <a:pt x="1281" y="1104"/>
                  </a:lnTo>
                  <a:lnTo>
                    <a:pt x="1285" y="1104"/>
                  </a:lnTo>
                  <a:lnTo>
                    <a:pt x="1289" y="1104"/>
                  </a:lnTo>
                  <a:lnTo>
                    <a:pt x="1299" y="1105"/>
                  </a:lnTo>
                  <a:lnTo>
                    <a:pt x="1308" y="1107"/>
                  </a:lnTo>
                  <a:lnTo>
                    <a:pt x="1340" y="1099"/>
                  </a:lnTo>
                  <a:lnTo>
                    <a:pt x="1374" y="1091"/>
                  </a:lnTo>
                  <a:lnTo>
                    <a:pt x="1391" y="1086"/>
                  </a:lnTo>
                  <a:lnTo>
                    <a:pt x="1407" y="1080"/>
                  </a:lnTo>
                  <a:lnTo>
                    <a:pt x="1422" y="1074"/>
                  </a:lnTo>
                  <a:lnTo>
                    <a:pt x="1438" y="1067"/>
                  </a:lnTo>
                  <a:lnTo>
                    <a:pt x="1453" y="1059"/>
                  </a:lnTo>
                  <a:lnTo>
                    <a:pt x="1466" y="1048"/>
                  </a:lnTo>
                  <a:lnTo>
                    <a:pt x="1479" y="1038"/>
                  </a:lnTo>
                  <a:lnTo>
                    <a:pt x="1492" y="1027"/>
                  </a:lnTo>
                  <a:lnTo>
                    <a:pt x="1502" y="1014"/>
                  </a:lnTo>
                  <a:lnTo>
                    <a:pt x="1512" y="999"/>
                  </a:lnTo>
                  <a:lnTo>
                    <a:pt x="1516" y="991"/>
                  </a:lnTo>
                  <a:lnTo>
                    <a:pt x="1520" y="983"/>
                  </a:lnTo>
                  <a:lnTo>
                    <a:pt x="1523" y="974"/>
                  </a:lnTo>
                  <a:lnTo>
                    <a:pt x="1526" y="966"/>
                  </a:lnTo>
                  <a:lnTo>
                    <a:pt x="1531" y="942"/>
                  </a:lnTo>
                  <a:lnTo>
                    <a:pt x="1533" y="918"/>
                  </a:lnTo>
                  <a:lnTo>
                    <a:pt x="1533" y="905"/>
                  </a:lnTo>
                  <a:lnTo>
                    <a:pt x="1533" y="893"/>
                  </a:lnTo>
                  <a:lnTo>
                    <a:pt x="1532" y="881"/>
                  </a:lnTo>
                  <a:lnTo>
                    <a:pt x="1531" y="868"/>
                  </a:lnTo>
                  <a:lnTo>
                    <a:pt x="1528" y="856"/>
                  </a:lnTo>
                  <a:lnTo>
                    <a:pt x="1524" y="845"/>
                  </a:lnTo>
                  <a:lnTo>
                    <a:pt x="1520" y="833"/>
                  </a:lnTo>
                  <a:lnTo>
                    <a:pt x="1515" y="821"/>
                  </a:lnTo>
                  <a:lnTo>
                    <a:pt x="1509" y="811"/>
                  </a:lnTo>
                  <a:lnTo>
                    <a:pt x="1502" y="802"/>
                  </a:lnTo>
                  <a:lnTo>
                    <a:pt x="1493" y="793"/>
                  </a:lnTo>
                  <a:lnTo>
                    <a:pt x="1484" y="784"/>
                  </a:lnTo>
                  <a:lnTo>
                    <a:pt x="1467" y="772"/>
                  </a:lnTo>
                  <a:lnTo>
                    <a:pt x="1451" y="762"/>
                  </a:lnTo>
                  <a:lnTo>
                    <a:pt x="1433" y="754"/>
                  </a:lnTo>
                  <a:lnTo>
                    <a:pt x="1416" y="747"/>
                  </a:lnTo>
                  <a:lnTo>
                    <a:pt x="1398" y="742"/>
                  </a:lnTo>
                  <a:lnTo>
                    <a:pt x="1378" y="738"/>
                  </a:lnTo>
                  <a:lnTo>
                    <a:pt x="1359" y="735"/>
                  </a:lnTo>
                  <a:lnTo>
                    <a:pt x="1338" y="734"/>
                  </a:lnTo>
                  <a:lnTo>
                    <a:pt x="1274" y="750"/>
                  </a:lnTo>
                  <a:lnTo>
                    <a:pt x="1270" y="741"/>
                  </a:lnTo>
                  <a:lnTo>
                    <a:pt x="1267" y="732"/>
                  </a:lnTo>
                  <a:lnTo>
                    <a:pt x="1264" y="722"/>
                  </a:lnTo>
                  <a:lnTo>
                    <a:pt x="1261" y="712"/>
                  </a:lnTo>
                  <a:lnTo>
                    <a:pt x="1257" y="693"/>
                  </a:lnTo>
                  <a:lnTo>
                    <a:pt x="1253" y="673"/>
                  </a:lnTo>
                  <a:lnTo>
                    <a:pt x="1228" y="646"/>
                  </a:lnTo>
                  <a:lnTo>
                    <a:pt x="1201" y="620"/>
                  </a:lnTo>
                  <a:lnTo>
                    <a:pt x="1174" y="594"/>
                  </a:lnTo>
                  <a:lnTo>
                    <a:pt x="1148" y="566"/>
                  </a:lnTo>
                  <a:lnTo>
                    <a:pt x="1147" y="561"/>
                  </a:lnTo>
                  <a:lnTo>
                    <a:pt x="1148" y="557"/>
                  </a:lnTo>
                  <a:lnTo>
                    <a:pt x="1149" y="552"/>
                  </a:lnTo>
                  <a:lnTo>
                    <a:pt x="1150" y="547"/>
                  </a:lnTo>
                  <a:lnTo>
                    <a:pt x="1154" y="537"/>
                  </a:lnTo>
                  <a:lnTo>
                    <a:pt x="1159" y="528"/>
                  </a:lnTo>
                  <a:lnTo>
                    <a:pt x="1172" y="512"/>
                  </a:lnTo>
                  <a:lnTo>
                    <a:pt x="1185" y="495"/>
                  </a:lnTo>
                  <a:lnTo>
                    <a:pt x="1192" y="474"/>
                  </a:lnTo>
                  <a:lnTo>
                    <a:pt x="1199" y="454"/>
                  </a:lnTo>
                  <a:lnTo>
                    <a:pt x="1208" y="433"/>
                  </a:lnTo>
                  <a:lnTo>
                    <a:pt x="1215" y="413"/>
                  </a:lnTo>
                  <a:lnTo>
                    <a:pt x="1221" y="391"/>
                  </a:lnTo>
                  <a:lnTo>
                    <a:pt x="1226" y="370"/>
                  </a:lnTo>
                  <a:lnTo>
                    <a:pt x="1228" y="359"/>
                  </a:lnTo>
                  <a:lnTo>
                    <a:pt x="1230" y="348"/>
                  </a:lnTo>
                  <a:lnTo>
                    <a:pt x="1231" y="337"/>
                  </a:lnTo>
                  <a:lnTo>
                    <a:pt x="1231" y="326"/>
                  </a:lnTo>
                  <a:lnTo>
                    <a:pt x="1248" y="323"/>
                  </a:lnTo>
                  <a:lnTo>
                    <a:pt x="1266" y="321"/>
                  </a:lnTo>
                  <a:lnTo>
                    <a:pt x="1284" y="321"/>
                  </a:lnTo>
                  <a:lnTo>
                    <a:pt x="1302" y="320"/>
                  </a:lnTo>
                  <a:lnTo>
                    <a:pt x="1338" y="321"/>
                  </a:lnTo>
                  <a:lnTo>
                    <a:pt x="1375" y="322"/>
                  </a:lnTo>
                  <a:lnTo>
                    <a:pt x="1412" y="323"/>
                  </a:lnTo>
                  <a:lnTo>
                    <a:pt x="1448" y="322"/>
                  </a:lnTo>
                  <a:lnTo>
                    <a:pt x="1465" y="321"/>
                  </a:lnTo>
                  <a:lnTo>
                    <a:pt x="1484" y="318"/>
                  </a:lnTo>
                  <a:lnTo>
                    <a:pt x="1500" y="315"/>
                  </a:lnTo>
                  <a:lnTo>
                    <a:pt x="1517" y="309"/>
                  </a:lnTo>
                  <a:lnTo>
                    <a:pt x="1718" y="310"/>
                  </a:lnTo>
                  <a:lnTo>
                    <a:pt x="1842" y="308"/>
                  </a:lnTo>
                  <a:lnTo>
                    <a:pt x="1966" y="306"/>
                  </a:lnTo>
                  <a:lnTo>
                    <a:pt x="2091" y="305"/>
                  </a:lnTo>
                  <a:lnTo>
                    <a:pt x="2215" y="303"/>
                  </a:lnTo>
                  <a:lnTo>
                    <a:pt x="2340" y="302"/>
                  </a:lnTo>
                  <a:lnTo>
                    <a:pt x="2464" y="301"/>
                  </a:lnTo>
                  <a:lnTo>
                    <a:pt x="2589" y="300"/>
                  </a:lnTo>
                  <a:lnTo>
                    <a:pt x="2712" y="298"/>
                  </a:lnTo>
                  <a:lnTo>
                    <a:pt x="2837" y="297"/>
                  </a:lnTo>
                  <a:lnTo>
                    <a:pt x="2961" y="296"/>
                  </a:lnTo>
                  <a:lnTo>
                    <a:pt x="3085" y="295"/>
                  </a:lnTo>
                  <a:lnTo>
                    <a:pt x="3209" y="294"/>
                  </a:lnTo>
                  <a:lnTo>
                    <a:pt x="3334" y="292"/>
                  </a:lnTo>
                  <a:lnTo>
                    <a:pt x="3458" y="291"/>
                  </a:lnTo>
                  <a:lnTo>
                    <a:pt x="3581" y="289"/>
                  </a:lnTo>
                  <a:lnTo>
                    <a:pt x="3706" y="287"/>
                  </a:lnTo>
                  <a:lnTo>
                    <a:pt x="3831" y="286"/>
                  </a:lnTo>
                  <a:lnTo>
                    <a:pt x="4056" y="286"/>
                  </a:lnTo>
                  <a:lnTo>
                    <a:pt x="4365" y="285"/>
                  </a:lnTo>
                  <a:lnTo>
                    <a:pt x="4747" y="284"/>
                  </a:lnTo>
                  <a:lnTo>
                    <a:pt x="5184" y="284"/>
                  </a:lnTo>
                  <a:lnTo>
                    <a:pt x="5665" y="283"/>
                  </a:lnTo>
                  <a:lnTo>
                    <a:pt x="6173" y="283"/>
                  </a:lnTo>
                  <a:lnTo>
                    <a:pt x="6696" y="282"/>
                  </a:lnTo>
                  <a:lnTo>
                    <a:pt x="7218" y="281"/>
                  </a:lnTo>
                  <a:lnTo>
                    <a:pt x="7727" y="281"/>
                  </a:lnTo>
                  <a:lnTo>
                    <a:pt x="8208" y="280"/>
                  </a:lnTo>
                  <a:lnTo>
                    <a:pt x="8646" y="280"/>
                  </a:lnTo>
                  <a:lnTo>
                    <a:pt x="9028" y="279"/>
                  </a:lnTo>
                  <a:lnTo>
                    <a:pt x="9339" y="278"/>
                  </a:lnTo>
                  <a:lnTo>
                    <a:pt x="9564" y="278"/>
                  </a:lnTo>
                  <a:lnTo>
                    <a:pt x="9690" y="277"/>
                  </a:lnTo>
                  <a:lnTo>
                    <a:pt x="9780" y="273"/>
                  </a:lnTo>
                  <a:lnTo>
                    <a:pt x="9787" y="284"/>
                  </a:lnTo>
                  <a:lnTo>
                    <a:pt x="9793" y="296"/>
                  </a:lnTo>
                  <a:lnTo>
                    <a:pt x="9799" y="308"/>
                  </a:lnTo>
                  <a:lnTo>
                    <a:pt x="9803" y="322"/>
                  </a:lnTo>
                  <a:lnTo>
                    <a:pt x="9807" y="335"/>
                  </a:lnTo>
                  <a:lnTo>
                    <a:pt x="9812" y="348"/>
                  </a:lnTo>
                  <a:lnTo>
                    <a:pt x="9817" y="361"/>
                  </a:lnTo>
                  <a:lnTo>
                    <a:pt x="9823" y="374"/>
                  </a:lnTo>
                  <a:lnTo>
                    <a:pt x="9832" y="395"/>
                  </a:lnTo>
                  <a:lnTo>
                    <a:pt x="9842" y="417"/>
                  </a:lnTo>
                  <a:lnTo>
                    <a:pt x="9853" y="438"/>
                  </a:lnTo>
                  <a:lnTo>
                    <a:pt x="9864" y="460"/>
                  </a:lnTo>
                  <a:lnTo>
                    <a:pt x="9876" y="480"/>
                  </a:lnTo>
                  <a:lnTo>
                    <a:pt x="9888" y="501"/>
                  </a:lnTo>
                  <a:lnTo>
                    <a:pt x="9902" y="520"/>
                  </a:lnTo>
                  <a:lnTo>
                    <a:pt x="9915" y="538"/>
                  </a:lnTo>
                  <a:lnTo>
                    <a:pt x="9910" y="544"/>
                  </a:lnTo>
                  <a:lnTo>
                    <a:pt x="9904" y="549"/>
                  </a:lnTo>
                  <a:lnTo>
                    <a:pt x="9897" y="553"/>
                  </a:lnTo>
                  <a:lnTo>
                    <a:pt x="9890" y="555"/>
                  </a:lnTo>
                  <a:lnTo>
                    <a:pt x="9874" y="559"/>
                  </a:lnTo>
                  <a:lnTo>
                    <a:pt x="9860" y="564"/>
                  </a:lnTo>
                  <a:close/>
                  <a:moveTo>
                    <a:pt x="9765" y="925"/>
                  </a:moveTo>
                  <a:lnTo>
                    <a:pt x="9753" y="928"/>
                  </a:lnTo>
                  <a:lnTo>
                    <a:pt x="9741" y="929"/>
                  </a:lnTo>
                  <a:lnTo>
                    <a:pt x="9729" y="929"/>
                  </a:lnTo>
                  <a:lnTo>
                    <a:pt x="9717" y="928"/>
                  </a:lnTo>
                  <a:lnTo>
                    <a:pt x="9706" y="926"/>
                  </a:lnTo>
                  <a:lnTo>
                    <a:pt x="9694" y="924"/>
                  </a:lnTo>
                  <a:lnTo>
                    <a:pt x="9683" y="921"/>
                  </a:lnTo>
                  <a:lnTo>
                    <a:pt x="9672" y="917"/>
                  </a:lnTo>
                  <a:lnTo>
                    <a:pt x="9665" y="911"/>
                  </a:lnTo>
                  <a:lnTo>
                    <a:pt x="9660" y="906"/>
                  </a:lnTo>
                  <a:lnTo>
                    <a:pt x="9654" y="900"/>
                  </a:lnTo>
                  <a:lnTo>
                    <a:pt x="9650" y="894"/>
                  </a:lnTo>
                  <a:lnTo>
                    <a:pt x="9646" y="887"/>
                  </a:lnTo>
                  <a:lnTo>
                    <a:pt x="9644" y="881"/>
                  </a:lnTo>
                  <a:lnTo>
                    <a:pt x="9642" y="874"/>
                  </a:lnTo>
                  <a:lnTo>
                    <a:pt x="9641" y="866"/>
                  </a:lnTo>
                  <a:lnTo>
                    <a:pt x="9640" y="852"/>
                  </a:lnTo>
                  <a:lnTo>
                    <a:pt x="9640" y="837"/>
                  </a:lnTo>
                  <a:lnTo>
                    <a:pt x="9642" y="821"/>
                  </a:lnTo>
                  <a:lnTo>
                    <a:pt x="9644" y="806"/>
                  </a:lnTo>
                  <a:lnTo>
                    <a:pt x="9647" y="798"/>
                  </a:lnTo>
                  <a:lnTo>
                    <a:pt x="9652" y="791"/>
                  </a:lnTo>
                  <a:lnTo>
                    <a:pt x="9658" y="785"/>
                  </a:lnTo>
                  <a:lnTo>
                    <a:pt x="9666" y="780"/>
                  </a:lnTo>
                  <a:lnTo>
                    <a:pt x="9673" y="775"/>
                  </a:lnTo>
                  <a:lnTo>
                    <a:pt x="9682" y="772"/>
                  </a:lnTo>
                  <a:lnTo>
                    <a:pt x="9690" y="770"/>
                  </a:lnTo>
                  <a:lnTo>
                    <a:pt x="9699" y="768"/>
                  </a:lnTo>
                  <a:lnTo>
                    <a:pt x="9712" y="767"/>
                  </a:lnTo>
                  <a:lnTo>
                    <a:pt x="9722" y="767"/>
                  </a:lnTo>
                  <a:lnTo>
                    <a:pt x="9733" y="768"/>
                  </a:lnTo>
                  <a:lnTo>
                    <a:pt x="9743" y="771"/>
                  </a:lnTo>
                  <a:lnTo>
                    <a:pt x="9754" y="775"/>
                  </a:lnTo>
                  <a:lnTo>
                    <a:pt x="9764" y="781"/>
                  </a:lnTo>
                  <a:lnTo>
                    <a:pt x="9774" y="786"/>
                  </a:lnTo>
                  <a:lnTo>
                    <a:pt x="9783" y="793"/>
                  </a:lnTo>
                  <a:lnTo>
                    <a:pt x="9789" y="799"/>
                  </a:lnTo>
                  <a:lnTo>
                    <a:pt x="9794" y="807"/>
                  </a:lnTo>
                  <a:lnTo>
                    <a:pt x="9799" y="815"/>
                  </a:lnTo>
                  <a:lnTo>
                    <a:pt x="9803" y="824"/>
                  </a:lnTo>
                  <a:lnTo>
                    <a:pt x="9806" y="833"/>
                  </a:lnTo>
                  <a:lnTo>
                    <a:pt x="9808" y="842"/>
                  </a:lnTo>
                  <a:lnTo>
                    <a:pt x="9809" y="852"/>
                  </a:lnTo>
                  <a:lnTo>
                    <a:pt x="9809" y="861"/>
                  </a:lnTo>
                  <a:lnTo>
                    <a:pt x="9807" y="872"/>
                  </a:lnTo>
                  <a:lnTo>
                    <a:pt x="9805" y="881"/>
                  </a:lnTo>
                  <a:lnTo>
                    <a:pt x="9802" y="890"/>
                  </a:lnTo>
                  <a:lnTo>
                    <a:pt x="9796" y="898"/>
                  </a:lnTo>
                  <a:lnTo>
                    <a:pt x="9790" y="906"/>
                  </a:lnTo>
                  <a:lnTo>
                    <a:pt x="9783" y="913"/>
                  </a:lnTo>
                  <a:lnTo>
                    <a:pt x="9775" y="920"/>
                  </a:lnTo>
                  <a:lnTo>
                    <a:pt x="9765" y="925"/>
                  </a:lnTo>
                  <a:close/>
                  <a:moveTo>
                    <a:pt x="9731" y="895"/>
                  </a:moveTo>
                  <a:lnTo>
                    <a:pt x="9724" y="894"/>
                  </a:lnTo>
                  <a:lnTo>
                    <a:pt x="9717" y="893"/>
                  </a:lnTo>
                  <a:lnTo>
                    <a:pt x="9710" y="890"/>
                  </a:lnTo>
                  <a:lnTo>
                    <a:pt x="9703" y="887"/>
                  </a:lnTo>
                  <a:lnTo>
                    <a:pt x="9698" y="882"/>
                  </a:lnTo>
                  <a:lnTo>
                    <a:pt x="9694" y="877"/>
                  </a:lnTo>
                  <a:lnTo>
                    <a:pt x="9691" y="871"/>
                  </a:lnTo>
                  <a:lnTo>
                    <a:pt x="9690" y="864"/>
                  </a:lnTo>
                  <a:lnTo>
                    <a:pt x="9691" y="850"/>
                  </a:lnTo>
                  <a:lnTo>
                    <a:pt x="9693" y="836"/>
                  </a:lnTo>
                  <a:lnTo>
                    <a:pt x="9696" y="830"/>
                  </a:lnTo>
                  <a:lnTo>
                    <a:pt x="9699" y="824"/>
                  </a:lnTo>
                  <a:lnTo>
                    <a:pt x="9702" y="821"/>
                  </a:lnTo>
                  <a:lnTo>
                    <a:pt x="9704" y="820"/>
                  </a:lnTo>
                  <a:lnTo>
                    <a:pt x="9709" y="818"/>
                  </a:lnTo>
                  <a:lnTo>
                    <a:pt x="9712" y="817"/>
                  </a:lnTo>
                  <a:lnTo>
                    <a:pt x="9719" y="819"/>
                  </a:lnTo>
                  <a:lnTo>
                    <a:pt x="9726" y="821"/>
                  </a:lnTo>
                  <a:lnTo>
                    <a:pt x="9733" y="825"/>
                  </a:lnTo>
                  <a:lnTo>
                    <a:pt x="9739" y="828"/>
                  </a:lnTo>
                  <a:lnTo>
                    <a:pt x="9745" y="832"/>
                  </a:lnTo>
                  <a:lnTo>
                    <a:pt x="9749" y="838"/>
                  </a:lnTo>
                  <a:lnTo>
                    <a:pt x="9754" y="844"/>
                  </a:lnTo>
                  <a:lnTo>
                    <a:pt x="9756" y="851"/>
                  </a:lnTo>
                  <a:lnTo>
                    <a:pt x="9756" y="857"/>
                  </a:lnTo>
                  <a:lnTo>
                    <a:pt x="9756" y="864"/>
                  </a:lnTo>
                  <a:lnTo>
                    <a:pt x="9755" y="871"/>
                  </a:lnTo>
                  <a:lnTo>
                    <a:pt x="9753" y="878"/>
                  </a:lnTo>
                  <a:lnTo>
                    <a:pt x="9748" y="884"/>
                  </a:lnTo>
                  <a:lnTo>
                    <a:pt x="9744" y="889"/>
                  </a:lnTo>
                  <a:lnTo>
                    <a:pt x="9741" y="891"/>
                  </a:lnTo>
                  <a:lnTo>
                    <a:pt x="9738" y="892"/>
                  </a:lnTo>
                  <a:lnTo>
                    <a:pt x="9734" y="894"/>
                  </a:lnTo>
                  <a:lnTo>
                    <a:pt x="9731" y="895"/>
                  </a:lnTo>
                  <a:close/>
                  <a:moveTo>
                    <a:pt x="3305" y="1689"/>
                  </a:moveTo>
                  <a:lnTo>
                    <a:pt x="3299" y="1686"/>
                  </a:lnTo>
                  <a:lnTo>
                    <a:pt x="3305" y="1674"/>
                  </a:lnTo>
                  <a:lnTo>
                    <a:pt x="3307" y="1674"/>
                  </a:lnTo>
                  <a:lnTo>
                    <a:pt x="3309" y="1676"/>
                  </a:lnTo>
                  <a:lnTo>
                    <a:pt x="3310" y="1678"/>
                  </a:lnTo>
                  <a:lnTo>
                    <a:pt x="3310" y="1680"/>
                  </a:lnTo>
                  <a:lnTo>
                    <a:pt x="3310" y="1683"/>
                  </a:lnTo>
                  <a:lnTo>
                    <a:pt x="3309" y="1685"/>
                  </a:lnTo>
                  <a:lnTo>
                    <a:pt x="3307" y="1687"/>
                  </a:lnTo>
                  <a:lnTo>
                    <a:pt x="3305" y="1689"/>
                  </a:lnTo>
                  <a:close/>
                  <a:moveTo>
                    <a:pt x="1372" y="1016"/>
                  </a:moveTo>
                  <a:lnTo>
                    <a:pt x="1367" y="1019"/>
                  </a:lnTo>
                  <a:lnTo>
                    <a:pt x="1362" y="1021"/>
                  </a:lnTo>
                  <a:lnTo>
                    <a:pt x="1356" y="1023"/>
                  </a:lnTo>
                  <a:lnTo>
                    <a:pt x="1350" y="1024"/>
                  </a:lnTo>
                  <a:lnTo>
                    <a:pt x="1337" y="1024"/>
                  </a:lnTo>
                  <a:lnTo>
                    <a:pt x="1325" y="1023"/>
                  </a:lnTo>
                  <a:lnTo>
                    <a:pt x="1314" y="1021"/>
                  </a:lnTo>
                  <a:lnTo>
                    <a:pt x="1303" y="1017"/>
                  </a:lnTo>
                  <a:lnTo>
                    <a:pt x="1292" y="1012"/>
                  </a:lnTo>
                  <a:lnTo>
                    <a:pt x="1283" y="1004"/>
                  </a:lnTo>
                  <a:lnTo>
                    <a:pt x="1278" y="1000"/>
                  </a:lnTo>
                  <a:lnTo>
                    <a:pt x="1273" y="996"/>
                  </a:lnTo>
                  <a:lnTo>
                    <a:pt x="1269" y="991"/>
                  </a:lnTo>
                  <a:lnTo>
                    <a:pt x="1266" y="986"/>
                  </a:lnTo>
                  <a:lnTo>
                    <a:pt x="1260" y="976"/>
                  </a:lnTo>
                  <a:lnTo>
                    <a:pt x="1256" y="964"/>
                  </a:lnTo>
                  <a:lnTo>
                    <a:pt x="1252" y="940"/>
                  </a:lnTo>
                  <a:lnTo>
                    <a:pt x="1249" y="917"/>
                  </a:lnTo>
                  <a:lnTo>
                    <a:pt x="1255" y="906"/>
                  </a:lnTo>
                  <a:lnTo>
                    <a:pt x="1258" y="896"/>
                  </a:lnTo>
                  <a:lnTo>
                    <a:pt x="1261" y="885"/>
                  </a:lnTo>
                  <a:lnTo>
                    <a:pt x="1263" y="875"/>
                  </a:lnTo>
                  <a:lnTo>
                    <a:pt x="1265" y="863"/>
                  </a:lnTo>
                  <a:lnTo>
                    <a:pt x="1267" y="853"/>
                  </a:lnTo>
                  <a:lnTo>
                    <a:pt x="1270" y="842"/>
                  </a:lnTo>
                  <a:lnTo>
                    <a:pt x="1274" y="833"/>
                  </a:lnTo>
                  <a:lnTo>
                    <a:pt x="1283" y="829"/>
                  </a:lnTo>
                  <a:lnTo>
                    <a:pt x="1293" y="825"/>
                  </a:lnTo>
                  <a:lnTo>
                    <a:pt x="1303" y="820"/>
                  </a:lnTo>
                  <a:lnTo>
                    <a:pt x="1313" y="817"/>
                  </a:lnTo>
                  <a:lnTo>
                    <a:pt x="1323" y="815"/>
                  </a:lnTo>
                  <a:lnTo>
                    <a:pt x="1333" y="813"/>
                  </a:lnTo>
                  <a:lnTo>
                    <a:pt x="1344" y="812"/>
                  </a:lnTo>
                  <a:lnTo>
                    <a:pt x="1354" y="812"/>
                  </a:lnTo>
                  <a:lnTo>
                    <a:pt x="1364" y="812"/>
                  </a:lnTo>
                  <a:lnTo>
                    <a:pt x="1374" y="813"/>
                  </a:lnTo>
                  <a:lnTo>
                    <a:pt x="1384" y="815"/>
                  </a:lnTo>
                  <a:lnTo>
                    <a:pt x="1394" y="818"/>
                  </a:lnTo>
                  <a:lnTo>
                    <a:pt x="1404" y="822"/>
                  </a:lnTo>
                  <a:lnTo>
                    <a:pt x="1413" y="828"/>
                  </a:lnTo>
                  <a:lnTo>
                    <a:pt x="1422" y="833"/>
                  </a:lnTo>
                  <a:lnTo>
                    <a:pt x="1431" y="840"/>
                  </a:lnTo>
                  <a:lnTo>
                    <a:pt x="1436" y="845"/>
                  </a:lnTo>
                  <a:lnTo>
                    <a:pt x="1439" y="851"/>
                  </a:lnTo>
                  <a:lnTo>
                    <a:pt x="1442" y="857"/>
                  </a:lnTo>
                  <a:lnTo>
                    <a:pt x="1444" y="863"/>
                  </a:lnTo>
                  <a:lnTo>
                    <a:pt x="1447" y="877"/>
                  </a:lnTo>
                  <a:lnTo>
                    <a:pt x="1449" y="890"/>
                  </a:lnTo>
                  <a:lnTo>
                    <a:pt x="1448" y="904"/>
                  </a:lnTo>
                  <a:lnTo>
                    <a:pt x="1446" y="918"/>
                  </a:lnTo>
                  <a:lnTo>
                    <a:pt x="1444" y="932"/>
                  </a:lnTo>
                  <a:lnTo>
                    <a:pt x="1441" y="944"/>
                  </a:lnTo>
                  <a:lnTo>
                    <a:pt x="1434" y="955"/>
                  </a:lnTo>
                  <a:lnTo>
                    <a:pt x="1427" y="967"/>
                  </a:lnTo>
                  <a:lnTo>
                    <a:pt x="1420" y="976"/>
                  </a:lnTo>
                  <a:lnTo>
                    <a:pt x="1412" y="985"/>
                  </a:lnTo>
                  <a:lnTo>
                    <a:pt x="1404" y="993"/>
                  </a:lnTo>
                  <a:lnTo>
                    <a:pt x="1394" y="1001"/>
                  </a:lnTo>
                  <a:lnTo>
                    <a:pt x="1383" y="1009"/>
                  </a:lnTo>
                  <a:lnTo>
                    <a:pt x="1372" y="1016"/>
                  </a:lnTo>
                  <a:close/>
                  <a:moveTo>
                    <a:pt x="1366" y="967"/>
                  </a:moveTo>
                  <a:lnTo>
                    <a:pt x="1359" y="970"/>
                  </a:lnTo>
                  <a:lnTo>
                    <a:pt x="1352" y="973"/>
                  </a:lnTo>
                  <a:lnTo>
                    <a:pt x="1344" y="974"/>
                  </a:lnTo>
                  <a:lnTo>
                    <a:pt x="1336" y="974"/>
                  </a:lnTo>
                  <a:lnTo>
                    <a:pt x="1328" y="974"/>
                  </a:lnTo>
                  <a:lnTo>
                    <a:pt x="1321" y="973"/>
                  </a:lnTo>
                  <a:lnTo>
                    <a:pt x="1314" y="971"/>
                  </a:lnTo>
                  <a:lnTo>
                    <a:pt x="1308" y="968"/>
                  </a:lnTo>
                  <a:lnTo>
                    <a:pt x="1302" y="959"/>
                  </a:lnTo>
                  <a:lnTo>
                    <a:pt x="1298" y="950"/>
                  </a:lnTo>
                  <a:lnTo>
                    <a:pt x="1294" y="941"/>
                  </a:lnTo>
                  <a:lnTo>
                    <a:pt x="1293" y="931"/>
                  </a:lnTo>
                  <a:lnTo>
                    <a:pt x="1293" y="921"/>
                  </a:lnTo>
                  <a:lnTo>
                    <a:pt x="1294" y="911"/>
                  </a:lnTo>
                  <a:lnTo>
                    <a:pt x="1298" y="902"/>
                  </a:lnTo>
                  <a:lnTo>
                    <a:pt x="1302" y="894"/>
                  </a:lnTo>
                  <a:lnTo>
                    <a:pt x="1310" y="883"/>
                  </a:lnTo>
                  <a:lnTo>
                    <a:pt x="1317" y="870"/>
                  </a:lnTo>
                  <a:lnTo>
                    <a:pt x="1321" y="863"/>
                  </a:lnTo>
                  <a:lnTo>
                    <a:pt x="1325" y="858"/>
                  </a:lnTo>
                  <a:lnTo>
                    <a:pt x="1331" y="853"/>
                  </a:lnTo>
                  <a:lnTo>
                    <a:pt x="1338" y="850"/>
                  </a:lnTo>
                  <a:lnTo>
                    <a:pt x="1348" y="853"/>
                  </a:lnTo>
                  <a:lnTo>
                    <a:pt x="1358" y="856"/>
                  </a:lnTo>
                  <a:lnTo>
                    <a:pt x="1367" y="860"/>
                  </a:lnTo>
                  <a:lnTo>
                    <a:pt x="1375" y="864"/>
                  </a:lnTo>
                  <a:lnTo>
                    <a:pt x="1384" y="871"/>
                  </a:lnTo>
                  <a:lnTo>
                    <a:pt x="1392" y="877"/>
                  </a:lnTo>
                  <a:lnTo>
                    <a:pt x="1398" y="884"/>
                  </a:lnTo>
                  <a:lnTo>
                    <a:pt x="1404" y="893"/>
                  </a:lnTo>
                  <a:lnTo>
                    <a:pt x="1404" y="903"/>
                  </a:lnTo>
                  <a:lnTo>
                    <a:pt x="1403" y="913"/>
                  </a:lnTo>
                  <a:lnTo>
                    <a:pt x="1400" y="924"/>
                  </a:lnTo>
                  <a:lnTo>
                    <a:pt x="1396" y="933"/>
                  </a:lnTo>
                  <a:lnTo>
                    <a:pt x="1390" y="942"/>
                  </a:lnTo>
                  <a:lnTo>
                    <a:pt x="1383" y="951"/>
                  </a:lnTo>
                  <a:lnTo>
                    <a:pt x="1375" y="959"/>
                  </a:lnTo>
                  <a:lnTo>
                    <a:pt x="1366" y="967"/>
                  </a:lnTo>
                  <a:close/>
                  <a:moveTo>
                    <a:pt x="933" y="427"/>
                  </a:moveTo>
                  <a:lnTo>
                    <a:pt x="923" y="433"/>
                  </a:lnTo>
                  <a:lnTo>
                    <a:pt x="914" y="438"/>
                  </a:lnTo>
                  <a:lnTo>
                    <a:pt x="905" y="441"/>
                  </a:lnTo>
                  <a:lnTo>
                    <a:pt x="896" y="442"/>
                  </a:lnTo>
                  <a:lnTo>
                    <a:pt x="887" y="442"/>
                  </a:lnTo>
                  <a:lnTo>
                    <a:pt x="877" y="441"/>
                  </a:lnTo>
                  <a:lnTo>
                    <a:pt x="868" y="438"/>
                  </a:lnTo>
                  <a:lnTo>
                    <a:pt x="859" y="434"/>
                  </a:lnTo>
                  <a:lnTo>
                    <a:pt x="853" y="427"/>
                  </a:lnTo>
                  <a:lnTo>
                    <a:pt x="848" y="418"/>
                  </a:lnTo>
                  <a:lnTo>
                    <a:pt x="843" y="410"/>
                  </a:lnTo>
                  <a:lnTo>
                    <a:pt x="839" y="400"/>
                  </a:lnTo>
                  <a:lnTo>
                    <a:pt x="835" y="396"/>
                  </a:lnTo>
                  <a:lnTo>
                    <a:pt x="832" y="393"/>
                  </a:lnTo>
                  <a:lnTo>
                    <a:pt x="829" y="389"/>
                  </a:lnTo>
                  <a:lnTo>
                    <a:pt x="826" y="387"/>
                  </a:lnTo>
                  <a:lnTo>
                    <a:pt x="822" y="385"/>
                  </a:lnTo>
                  <a:lnTo>
                    <a:pt x="817" y="383"/>
                  </a:lnTo>
                  <a:lnTo>
                    <a:pt x="812" y="383"/>
                  </a:lnTo>
                  <a:lnTo>
                    <a:pt x="806" y="383"/>
                  </a:lnTo>
                  <a:lnTo>
                    <a:pt x="800" y="384"/>
                  </a:lnTo>
                  <a:lnTo>
                    <a:pt x="793" y="387"/>
                  </a:lnTo>
                  <a:lnTo>
                    <a:pt x="785" y="391"/>
                  </a:lnTo>
                  <a:lnTo>
                    <a:pt x="779" y="395"/>
                  </a:lnTo>
                  <a:lnTo>
                    <a:pt x="773" y="401"/>
                  </a:lnTo>
                  <a:lnTo>
                    <a:pt x="767" y="407"/>
                  </a:lnTo>
                  <a:lnTo>
                    <a:pt x="762" y="414"/>
                  </a:lnTo>
                  <a:lnTo>
                    <a:pt x="757" y="420"/>
                  </a:lnTo>
                  <a:lnTo>
                    <a:pt x="756" y="450"/>
                  </a:lnTo>
                  <a:lnTo>
                    <a:pt x="755" y="479"/>
                  </a:lnTo>
                  <a:lnTo>
                    <a:pt x="756" y="486"/>
                  </a:lnTo>
                  <a:lnTo>
                    <a:pt x="757" y="492"/>
                  </a:lnTo>
                  <a:lnTo>
                    <a:pt x="759" y="500"/>
                  </a:lnTo>
                  <a:lnTo>
                    <a:pt x="762" y="505"/>
                  </a:lnTo>
                  <a:lnTo>
                    <a:pt x="766" y="511"/>
                  </a:lnTo>
                  <a:lnTo>
                    <a:pt x="771" y="516"/>
                  </a:lnTo>
                  <a:lnTo>
                    <a:pt x="777" y="520"/>
                  </a:lnTo>
                  <a:lnTo>
                    <a:pt x="784" y="524"/>
                  </a:lnTo>
                  <a:lnTo>
                    <a:pt x="789" y="530"/>
                  </a:lnTo>
                  <a:lnTo>
                    <a:pt x="797" y="534"/>
                  </a:lnTo>
                  <a:lnTo>
                    <a:pt x="804" y="537"/>
                  </a:lnTo>
                  <a:lnTo>
                    <a:pt x="811" y="540"/>
                  </a:lnTo>
                  <a:lnTo>
                    <a:pt x="818" y="543"/>
                  </a:lnTo>
                  <a:lnTo>
                    <a:pt x="825" y="548"/>
                  </a:lnTo>
                  <a:lnTo>
                    <a:pt x="828" y="550"/>
                  </a:lnTo>
                  <a:lnTo>
                    <a:pt x="831" y="553"/>
                  </a:lnTo>
                  <a:lnTo>
                    <a:pt x="834" y="557"/>
                  </a:lnTo>
                  <a:lnTo>
                    <a:pt x="836" y="561"/>
                  </a:lnTo>
                  <a:lnTo>
                    <a:pt x="836" y="572"/>
                  </a:lnTo>
                  <a:lnTo>
                    <a:pt x="834" y="582"/>
                  </a:lnTo>
                  <a:lnTo>
                    <a:pt x="831" y="593"/>
                  </a:lnTo>
                  <a:lnTo>
                    <a:pt x="828" y="602"/>
                  </a:lnTo>
                  <a:lnTo>
                    <a:pt x="819" y="621"/>
                  </a:lnTo>
                  <a:lnTo>
                    <a:pt x="809" y="640"/>
                  </a:lnTo>
                  <a:lnTo>
                    <a:pt x="799" y="658"/>
                  </a:lnTo>
                  <a:lnTo>
                    <a:pt x="789" y="677"/>
                  </a:lnTo>
                  <a:lnTo>
                    <a:pt x="785" y="688"/>
                  </a:lnTo>
                  <a:lnTo>
                    <a:pt x="782" y="697"/>
                  </a:lnTo>
                  <a:lnTo>
                    <a:pt x="779" y="708"/>
                  </a:lnTo>
                  <a:lnTo>
                    <a:pt x="778" y="718"/>
                  </a:lnTo>
                  <a:lnTo>
                    <a:pt x="776" y="731"/>
                  </a:lnTo>
                  <a:lnTo>
                    <a:pt x="776" y="743"/>
                  </a:lnTo>
                  <a:lnTo>
                    <a:pt x="776" y="755"/>
                  </a:lnTo>
                  <a:lnTo>
                    <a:pt x="776" y="767"/>
                  </a:lnTo>
                  <a:lnTo>
                    <a:pt x="778" y="780"/>
                  </a:lnTo>
                  <a:lnTo>
                    <a:pt x="780" y="791"/>
                  </a:lnTo>
                  <a:lnTo>
                    <a:pt x="783" y="803"/>
                  </a:lnTo>
                  <a:lnTo>
                    <a:pt x="787" y="814"/>
                  </a:lnTo>
                  <a:lnTo>
                    <a:pt x="791" y="826"/>
                  </a:lnTo>
                  <a:lnTo>
                    <a:pt x="797" y="837"/>
                  </a:lnTo>
                  <a:lnTo>
                    <a:pt x="803" y="848"/>
                  </a:lnTo>
                  <a:lnTo>
                    <a:pt x="809" y="858"/>
                  </a:lnTo>
                  <a:lnTo>
                    <a:pt x="816" y="868"/>
                  </a:lnTo>
                  <a:lnTo>
                    <a:pt x="823" y="878"/>
                  </a:lnTo>
                  <a:lnTo>
                    <a:pt x="831" y="888"/>
                  </a:lnTo>
                  <a:lnTo>
                    <a:pt x="841" y="896"/>
                  </a:lnTo>
                  <a:lnTo>
                    <a:pt x="848" y="900"/>
                  </a:lnTo>
                  <a:lnTo>
                    <a:pt x="855" y="903"/>
                  </a:lnTo>
                  <a:lnTo>
                    <a:pt x="862" y="908"/>
                  </a:lnTo>
                  <a:lnTo>
                    <a:pt x="867" y="913"/>
                  </a:lnTo>
                  <a:lnTo>
                    <a:pt x="872" y="919"/>
                  </a:lnTo>
                  <a:lnTo>
                    <a:pt x="877" y="926"/>
                  </a:lnTo>
                  <a:lnTo>
                    <a:pt x="880" y="933"/>
                  </a:lnTo>
                  <a:lnTo>
                    <a:pt x="883" y="942"/>
                  </a:lnTo>
                  <a:lnTo>
                    <a:pt x="881" y="947"/>
                  </a:lnTo>
                  <a:lnTo>
                    <a:pt x="879" y="951"/>
                  </a:lnTo>
                  <a:lnTo>
                    <a:pt x="877" y="955"/>
                  </a:lnTo>
                  <a:lnTo>
                    <a:pt x="875" y="959"/>
                  </a:lnTo>
                  <a:lnTo>
                    <a:pt x="869" y="968"/>
                  </a:lnTo>
                  <a:lnTo>
                    <a:pt x="862" y="974"/>
                  </a:lnTo>
                  <a:lnTo>
                    <a:pt x="854" y="981"/>
                  </a:lnTo>
                  <a:lnTo>
                    <a:pt x="846" y="988"/>
                  </a:lnTo>
                  <a:lnTo>
                    <a:pt x="839" y="995"/>
                  </a:lnTo>
                  <a:lnTo>
                    <a:pt x="830" y="1004"/>
                  </a:lnTo>
                  <a:lnTo>
                    <a:pt x="823" y="1014"/>
                  </a:lnTo>
                  <a:lnTo>
                    <a:pt x="817" y="1023"/>
                  </a:lnTo>
                  <a:lnTo>
                    <a:pt x="812" y="1034"/>
                  </a:lnTo>
                  <a:lnTo>
                    <a:pt x="808" y="1045"/>
                  </a:lnTo>
                  <a:lnTo>
                    <a:pt x="805" y="1058"/>
                  </a:lnTo>
                  <a:lnTo>
                    <a:pt x="803" y="1070"/>
                  </a:lnTo>
                  <a:lnTo>
                    <a:pt x="802" y="1082"/>
                  </a:lnTo>
                  <a:lnTo>
                    <a:pt x="801" y="1094"/>
                  </a:lnTo>
                  <a:lnTo>
                    <a:pt x="802" y="1108"/>
                  </a:lnTo>
                  <a:lnTo>
                    <a:pt x="803" y="1121"/>
                  </a:lnTo>
                  <a:lnTo>
                    <a:pt x="805" y="1133"/>
                  </a:lnTo>
                  <a:lnTo>
                    <a:pt x="808" y="1145"/>
                  </a:lnTo>
                  <a:lnTo>
                    <a:pt x="811" y="1158"/>
                  </a:lnTo>
                  <a:lnTo>
                    <a:pt x="815" y="1170"/>
                  </a:lnTo>
                  <a:lnTo>
                    <a:pt x="820" y="1181"/>
                  </a:lnTo>
                  <a:lnTo>
                    <a:pt x="824" y="1191"/>
                  </a:lnTo>
                  <a:lnTo>
                    <a:pt x="832" y="1202"/>
                  </a:lnTo>
                  <a:lnTo>
                    <a:pt x="840" y="1213"/>
                  </a:lnTo>
                  <a:lnTo>
                    <a:pt x="842" y="1218"/>
                  </a:lnTo>
                  <a:lnTo>
                    <a:pt x="843" y="1224"/>
                  </a:lnTo>
                  <a:lnTo>
                    <a:pt x="843" y="1231"/>
                  </a:lnTo>
                  <a:lnTo>
                    <a:pt x="841" y="1237"/>
                  </a:lnTo>
                  <a:lnTo>
                    <a:pt x="828" y="1248"/>
                  </a:lnTo>
                  <a:lnTo>
                    <a:pt x="816" y="1257"/>
                  </a:lnTo>
                  <a:lnTo>
                    <a:pt x="804" y="1268"/>
                  </a:lnTo>
                  <a:lnTo>
                    <a:pt x="793" y="1279"/>
                  </a:lnTo>
                  <a:lnTo>
                    <a:pt x="782" y="1292"/>
                  </a:lnTo>
                  <a:lnTo>
                    <a:pt x="773" y="1304"/>
                  </a:lnTo>
                  <a:lnTo>
                    <a:pt x="770" y="1311"/>
                  </a:lnTo>
                  <a:lnTo>
                    <a:pt x="767" y="1318"/>
                  </a:lnTo>
                  <a:lnTo>
                    <a:pt x="765" y="1326"/>
                  </a:lnTo>
                  <a:lnTo>
                    <a:pt x="763" y="1335"/>
                  </a:lnTo>
                  <a:lnTo>
                    <a:pt x="764" y="1348"/>
                  </a:lnTo>
                  <a:lnTo>
                    <a:pt x="766" y="1362"/>
                  </a:lnTo>
                  <a:lnTo>
                    <a:pt x="768" y="1375"/>
                  </a:lnTo>
                  <a:lnTo>
                    <a:pt x="772" y="1389"/>
                  </a:lnTo>
                  <a:lnTo>
                    <a:pt x="774" y="1394"/>
                  </a:lnTo>
                  <a:lnTo>
                    <a:pt x="776" y="1400"/>
                  </a:lnTo>
                  <a:lnTo>
                    <a:pt x="779" y="1405"/>
                  </a:lnTo>
                  <a:lnTo>
                    <a:pt x="783" y="1410"/>
                  </a:lnTo>
                  <a:lnTo>
                    <a:pt x="787" y="1415"/>
                  </a:lnTo>
                  <a:lnTo>
                    <a:pt x="791" y="1419"/>
                  </a:lnTo>
                  <a:lnTo>
                    <a:pt x="798" y="1422"/>
                  </a:lnTo>
                  <a:lnTo>
                    <a:pt x="803" y="1426"/>
                  </a:lnTo>
                  <a:lnTo>
                    <a:pt x="811" y="1428"/>
                  </a:lnTo>
                  <a:lnTo>
                    <a:pt x="818" y="1428"/>
                  </a:lnTo>
                  <a:lnTo>
                    <a:pt x="824" y="1427"/>
                  </a:lnTo>
                  <a:lnTo>
                    <a:pt x="829" y="1424"/>
                  </a:lnTo>
                  <a:lnTo>
                    <a:pt x="834" y="1421"/>
                  </a:lnTo>
                  <a:lnTo>
                    <a:pt x="839" y="1417"/>
                  </a:lnTo>
                  <a:lnTo>
                    <a:pt x="843" y="1413"/>
                  </a:lnTo>
                  <a:lnTo>
                    <a:pt x="847" y="1408"/>
                  </a:lnTo>
                  <a:lnTo>
                    <a:pt x="854" y="1398"/>
                  </a:lnTo>
                  <a:lnTo>
                    <a:pt x="861" y="1387"/>
                  </a:lnTo>
                  <a:lnTo>
                    <a:pt x="865" y="1382"/>
                  </a:lnTo>
                  <a:lnTo>
                    <a:pt x="868" y="1377"/>
                  </a:lnTo>
                  <a:lnTo>
                    <a:pt x="872" y="1373"/>
                  </a:lnTo>
                  <a:lnTo>
                    <a:pt x="877" y="1369"/>
                  </a:lnTo>
                  <a:lnTo>
                    <a:pt x="900" y="1374"/>
                  </a:lnTo>
                  <a:lnTo>
                    <a:pt x="924" y="1381"/>
                  </a:lnTo>
                  <a:lnTo>
                    <a:pt x="929" y="1383"/>
                  </a:lnTo>
                  <a:lnTo>
                    <a:pt x="935" y="1385"/>
                  </a:lnTo>
                  <a:lnTo>
                    <a:pt x="940" y="1388"/>
                  </a:lnTo>
                  <a:lnTo>
                    <a:pt x="943" y="1391"/>
                  </a:lnTo>
                  <a:lnTo>
                    <a:pt x="947" y="1395"/>
                  </a:lnTo>
                  <a:lnTo>
                    <a:pt x="949" y="1400"/>
                  </a:lnTo>
                  <a:lnTo>
                    <a:pt x="950" y="1405"/>
                  </a:lnTo>
                  <a:lnTo>
                    <a:pt x="951" y="1412"/>
                  </a:lnTo>
                  <a:lnTo>
                    <a:pt x="957" y="1417"/>
                  </a:lnTo>
                  <a:lnTo>
                    <a:pt x="962" y="1423"/>
                  </a:lnTo>
                  <a:lnTo>
                    <a:pt x="966" y="1430"/>
                  </a:lnTo>
                  <a:lnTo>
                    <a:pt x="970" y="1436"/>
                  </a:lnTo>
                  <a:lnTo>
                    <a:pt x="972" y="1443"/>
                  </a:lnTo>
                  <a:lnTo>
                    <a:pt x="974" y="1450"/>
                  </a:lnTo>
                  <a:lnTo>
                    <a:pt x="975" y="1458"/>
                  </a:lnTo>
                  <a:lnTo>
                    <a:pt x="975" y="1465"/>
                  </a:lnTo>
                  <a:lnTo>
                    <a:pt x="974" y="1482"/>
                  </a:lnTo>
                  <a:lnTo>
                    <a:pt x="971" y="1497"/>
                  </a:lnTo>
                  <a:lnTo>
                    <a:pt x="967" y="1513"/>
                  </a:lnTo>
                  <a:lnTo>
                    <a:pt x="963" y="1529"/>
                  </a:lnTo>
                  <a:lnTo>
                    <a:pt x="953" y="1545"/>
                  </a:lnTo>
                  <a:lnTo>
                    <a:pt x="943" y="1560"/>
                  </a:lnTo>
                  <a:lnTo>
                    <a:pt x="937" y="1568"/>
                  </a:lnTo>
                  <a:lnTo>
                    <a:pt x="931" y="1575"/>
                  </a:lnTo>
                  <a:lnTo>
                    <a:pt x="923" y="1581"/>
                  </a:lnTo>
                  <a:lnTo>
                    <a:pt x="916" y="1586"/>
                  </a:lnTo>
                  <a:lnTo>
                    <a:pt x="909" y="1591"/>
                  </a:lnTo>
                  <a:lnTo>
                    <a:pt x="902" y="1595"/>
                  </a:lnTo>
                  <a:lnTo>
                    <a:pt x="894" y="1598"/>
                  </a:lnTo>
                  <a:lnTo>
                    <a:pt x="886" y="1601"/>
                  </a:lnTo>
                  <a:lnTo>
                    <a:pt x="877" y="1603"/>
                  </a:lnTo>
                  <a:lnTo>
                    <a:pt x="868" y="1604"/>
                  </a:lnTo>
                  <a:lnTo>
                    <a:pt x="859" y="1604"/>
                  </a:lnTo>
                  <a:lnTo>
                    <a:pt x="850" y="1604"/>
                  </a:lnTo>
                  <a:lnTo>
                    <a:pt x="832" y="1603"/>
                  </a:lnTo>
                  <a:lnTo>
                    <a:pt x="815" y="1602"/>
                  </a:lnTo>
                  <a:lnTo>
                    <a:pt x="798" y="1599"/>
                  </a:lnTo>
                  <a:lnTo>
                    <a:pt x="781" y="1596"/>
                  </a:lnTo>
                  <a:lnTo>
                    <a:pt x="765" y="1591"/>
                  </a:lnTo>
                  <a:lnTo>
                    <a:pt x="749" y="1585"/>
                  </a:lnTo>
                  <a:lnTo>
                    <a:pt x="733" y="1578"/>
                  </a:lnTo>
                  <a:lnTo>
                    <a:pt x="719" y="1570"/>
                  </a:lnTo>
                  <a:lnTo>
                    <a:pt x="705" y="1561"/>
                  </a:lnTo>
                  <a:lnTo>
                    <a:pt x="691" y="1551"/>
                  </a:lnTo>
                  <a:lnTo>
                    <a:pt x="679" y="1540"/>
                  </a:lnTo>
                  <a:lnTo>
                    <a:pt x="668" y="1528"/>
                  </a:lnTo>
                  <a:lnTo>
                    <a:pt x="658" y="1515"/>
                  </a:lnTo>
                  <a:lnTo>
                    <a:pt x="648" y="1501"/>
                  </a:lnTo>
                  <a:lnTo>
                    <a:pt x="640" y="1487"/>
                  </a:lnTo>
                  <a:lnTo>
                    <a:pt x="634" y="1471"/>
                  </a:lnTo>
                  <a:lnTo>
                    <a:pt x="626" y="1461"/>
                  </a:lnTo>
                  <a:lnTo>
                    <a:pt x="619" y="1451"/>
                  </a:lnTo>
                  <a:lnTo>
                    <a:pt x="613" y="1441"/>
                  </a:lnTo>
                  <a:lnTo>
                    <a:pt x="606" y="1431"/>
                  </a:lnTo>
                  <a:lnTo>
                    <a:pt x="595" y="1409"/>
                  </a:lnTo>
                  <a:lnTo>
                    <a:pt x="586" y="1388"/>
                  </a:lnTo>
                  <a:lnTo>
                    <a:pt x="579" y="1365"/>
                  </a:lnTo>
                  <a:lnTo>
                    <a:pt x="572" y="1343"/>
                  </a:lnTo>
                  <a:lnTo>
                    <a:pt x="566" y="1319"/>
                  </a:lnTo>
                  <a:lnTo>
                    <a:pt x="560" y="1297"/>
                  </a:lnTo>
                  <a:lnTo>
                    <a:pt x="560" y="1287"/>
                  </a:lnTo>
                  <a:lnTo>
                    <a:pt x="559" y="1277"/>
                  </a:lnTo>
                  <a:lnTo>
                    <a:pt x="558" y="1268"/>
                  </a:lnTo>
                  <a:lnTo>
                    <a:pt x="556" y="1259"/>
                  </a:lnTo>
                  <a:lnTo>
                    <a:pt x="552" y="1241"/>
                  </a:lnTo>
                  <a:lnTo>
                    <a:pt x="549" y="1222"/>
                  </a:lnTo>
                  <a:lnTo>
                    <a:pt x="548" y="1214"/>
                  </a:lnTo>
                  <a:lnTo>
                    <a:pt x="547" y="1205"/>
                  </a:lnTo>
                  <a:lnTo>
                    <a:pt x="547" y="1197"/>
                  </a:lnTo>
                  <a:lnTo>
                    <a:pt x="549" y="1188"/>
                  </a:lnTo>
                  <a:lnTo>
                    <a:pt x="551" y="1179"/>
                  </a:lnTo>
                  <a:lnTo>
                    <a:pt x="554" y="1171"/>
                  </a:lnTo>
                  <a:lnTo>
                    <a:pt x="559" y="1163"/>
                  </a:lnTo>
                  <a:lnTo>
                    <a:pt x="567" y="1155"/>
                  </a:lnTo>
                  <a:lnTo>
                    <a:pt x="575" y="1128"/>
                  </a:lnTo>
                  <a:lnTo>
                    <a:pt x="583" y="1102"/>
                  </a:lnTo>
                  <a:lnTo>
                    <a:pt x="586" y="1087"/>
                  </a:lnTo>
                  <a:lnTo>
                    <a:pt x="589" y="1073"/>
                  </a:lnTo>
                  <a:lnTo>
                    <a:pt x="591" y="1059"/>
                  </a:lnTo>
                  <a:lnTo>
                    <a:pt x="593" y="1044"/>
                  </a:lnTo>
                  <a:lnTo>
                    <a:pt x="594" y="1029"/>
                  </a:lnTo>
                  <a:lnTo>
                    <a:pt x="593" y="1015"/>
                  </a:lnTo>
                  <a:lnTo>
                    <a:pt x="592" y="1000"/>
                  </a:lnTo>
                  <a:lnTo>
                    <a:pt x="590" y="987"/>
                  </a:lnTo>
                  <a:lnTo>
                    <a:pt x="587" y="973"/>
                  </a:lnTo>
                  <a:lnTo>
                    <a:pt x="583" y="959"/>
                  </a:lnTo>
                  <a:lnTo>
                    <a:pt x="577" y="946"/>
                  </a:lnTo>
                  <a:lnTo>
                    <a:pt x="570" y="933"/>
                  </a:lnTo>
                  <a:lnTo>
                    <a:pt x="564" y="929"/>
                  </a:lnTo>
                  <a:lnTo>
                    <a:pt x="557" y="924"/>
                  </a:lnTo>
                  <a:lnTo>
                    <a:pt x="551" y="919"/>
                  </a:lnTo>
                  <a:lnTo>
                    <a:pt x="547" y="912"/>
                  </a:lnTo>
                  <a:lnTo>
                    <a:pt x="544" y="906"/>
                  </a:lnTo>
                  <a:lnTo>
                    <a:pt x="542" y="899"/>
                  </a:lnTo>
                  <a:lnTo>
                    <a:pt x="543" y="896"/>
                  </a:lnTo>
                  <a:lnTo>
                    <a:pt x="543" y="892"/>
                  </a:lnTo>
                  <a:lnTo>
                    <a:pt x="545" y="888"/>
                  </a:lnTo>
                  <a:lnTo>
                    <a:pt x="547" y="884"/>
                  </a:lnTo>
                  <a:lnTo>
                    <a:pt x="560" y="866"/>
                  </a:lnTo>
                  <a:lnTo>
                    <a:pt x="573" y="849"/>
                  </a:lnTo>
                  <a:lnTo>
                    <a:pt x="584" y="830"/>
                  </a:lnTo>
                  <a:lnTo>
                    <a:pt x="594" y="811"/>
                  </a:lnTo>
                  <a:lnTo>
                    <a:pt x="599" y="801"/>
                  </a:lnTo>
                  <a:lnTo>
                    <a:pt x="602" y="791"/>
                  </a:lnTo>
                  <a:lnTo>
                    <a:pt x="605" y="781"/>
                  </a:lnTo>
                  <a:lnTo>
                    <a:pt x="609" y="770"/>
                  </a:lnTo>
                  <a:lnTo>
                    <a:pt x="610" y="760"/>
                  </a:lnTo>
                  <a:lnTo>
                    <a:pt x="611" y="749"/>
                  </a:lnTo>
                  <a:lnTo>
                    <a:pt x="611" y="738"/>
                  </a:lnTo>
                  <a:lnTo>
                    <a:pt x="610" y="726"/>
                  </a:lnTo>
                  <a:lnTo>
                    <a:pt x="600" y="707"/>
                  </a:lnTo>
                  <a:lnTo>
                    <a:pt x="590" y="688"/>
                  </a:lnTo>
                  <a:lnTo>
                    <a:pt x="580" y="668"/>
                  </a:lnTo>
                  <a:lnTo>
                    <a:pt x="570" y="649"/>
                  </a:lnTo>
                  <a:lnTo>
                    <a:pt x="566" y="639"/>
                  </a:lnTo>
                  <a:lnTo>
                    <a:pt x="563" y="629"/>
                  </a:lnTo>
                  <a:lnTo>
                    <a:pt x="559" y="619"/>
                  </a:lnTo>
                  <a:lnTo>
                    <a:pt x="558" y="608"/>
                  </a:lnTo>
                  <a:lnTo>
                    <a:pt x="557" y="598"/>
                  </a:lnTo>
                  <a:lnTo>
                    <a:pt x="558" y="586"/>
                  </a:lnTo>
                  <a:lnTo>
                    <a:pt x="559" y="575"/>
                  </a:lnTo>
                  <a:lnTo>
                    <a:pt x="564" y="564"/>
                  </a:lnTo>
                  <a:lnTo>
                    <a:pt x="565" y="550"/>
                  </a:lnTo>
                  <a:lnTo>
                    <a:pt x="567" y="535"/>
                  </a:lnTo>
                  <a:lnTo>
                    <a:pt x="572" y="522"/>
                  </a:lnTo>
                  <a:lnTo>
                    <a:pt x="577" y="510"/>
                  </a:lnTo>
                  <a:lnTo>
                    <a:pt x="589" y="484"/>
                  </a:lnTo>
                  <a:lnTo>
                    <a:pt x="600" y="459"/>
                  </a:lnTo>
                  <a:lnTo>
                    <a:pt x="607" y="439"/>
                  </a:lnTo>
                  <a:lnTo>
                    <a:pt x="617" y="420"/>
                  </a:lnTo>
                  <a:lnTo>
                    <a:pt x="626" y="401"/>
                  </a:lnTo>
                  <a:lnTo>
                    <a:pt x="637" y="383"/>
                  </a:lnTo>
                  <a:lnTo>
                    <a:pt x="648" y="366"/>
                  </a:lnTo>
                  <a:lnTo>
                    <a:pt x="662" y="348"/>
                  </a:lnTo>
                  <a:lnTo>
                    <a:pt x="675" y="332"/>
                  </a:lnTo>
                  <a:lnTo>
                    <a:pt x="690" y="316"/>
                  </a:lnTo>
                  <a:lnTo>
                    <a:pt x="706" y="301"/>
                  </a:lnTo>
                  <a:lnTo>
                    <a:pt x="722" y="287"/>
                  </a:lnTo>
                  <a:lnTo>
                    <a:pt x="738" y="274"/>
                  </a:lnTo>
                  <a:lnTo>
                    <a:pt x="756" y="262"/>
                  </a:lnTo>
                  <a:lnTo>
                    <a:pt x="774" y="251"/>
                  </a:lnTo>
                  <a:lnTo>
                    <a:pt x="793" y="241"/>
                  </a:lnTo>
                  <a:lnTo>
                    <a:pt x="811" y="233"/>
                  </a:lnTo>
                  <a:lnTo>
                    <a:pt x="830" y="226"/>
                  </a:lnTo>
                  <a:lnTo>
                    <a:pt x="863" y="222"/>
                  </a:lnTo>
                  <a:lnTo>
                    <a:pt x="896" y="220"/>
                  </a:lnTo>
                  <a:lnTo>
                    <a:pt x="904" y="220"/>
                  </a:lnTo>
                  <a:lnTo>
                    <a:pt x="911" y="222"/>
                  </a:lnTo>
                  <a:lnTo>
                    <a:pt x="919" y="223"/>
                  </a:lnTo>
                  <a:lnTo>
                    <a:pt x="926" y="226"/>
                  </a:lnTo>
                  <a:lnTo>
                    <a:pt x="934" y="229"/>
                  </a:lnTo>
                  <a:lnTo>
                    <a:pt x="941" y="232"/>
                  </a:lnTo>
                  <a:lnTo>
                    <a:pt x="948" y="237"/>
                  </a:lnTo>
                  <a:lnTo>
                    <a:pt x="954" y="242"/>
                  </a:lnTo>
                  <a:lnTo>
                    <a:pt x="991" y="288"/>
                  </a:lnTo>
                  <a:lnTo>
                    <a:pt x="991" y="307"/>
                  </a:lnTo>
                  <a:lnTo>
                    <a:pt x="990" y="327"/>
                  </a:lnTo>
                  <a:lnTo>
                    <a:pt x="989" y="337"/>
                  </a:lnTo>
                  <a:lnTo>
                    <a:pt x="987" y="347"/>
                  </a:lnTo>
                  <a:lnTo>
                    <a:pt x="985" y="357"/>
                  </a:lnTo>
                  <a:lnTo>
                    <a:pt x="983" y="367"/>
                  </a:lnTo>
                  <a:lnTo>
                    <a:pt x="980" y="376"/>
                  </a:lnTo>
                  <a:lnTo>
                    <a:pt x="975" y="385"/>
                  </a:lnTo>
                  <a:lnTo>
                    <a:pt x="970" y="394"/>
                  </a:lnTo>
                  <a:lnTo>
                    <a:pt x="965" y="401"/>
                  </a:lnTo>
                  <a:lnTo>
                    <a:pt x="958" y="410"/>
                  </a:lnTo>
                  <a:lnTo>
                    <a:pt x="951" y="416"/>
                  </a:lnTo>
                  <a:lnTo>
                    <a:pt x="942" y="422"/>
                  </a:lnTo>
                  <a:lnTo>
                    <a:pt x="933" y="427"/>
                  </a:lnTo>
                  <a:close/>
                  <a:moveTo>
                    <a:pt x="911" y="394"/>
                  </a:moveTo>
                  <a:lnTo>
                    <a:pt x="904" y="392"/>
                  </a:lnTo>
                  <a:lnTo>
                    <a:pt x="898" y="390"/>
                  </a:lnTo>
                  <a:lnTo>
                    <a:pt x="893" y="386"/>
                  </a:lnTo>
                  <a:lnTo>
                    <a:pt x="888" y="382"/>
                  </a:lnTo>
                  <a:lnTo>
                    <a:pt x="877" y="373"/>
                  </a:lnTo>
                  <a:lnTo>
                    <a:pt x="868" y="364"/>
                  </a:lnTo>
                  <a:lnTo>
                    <a:pt x="864" y="358"/>
                  </a:lnTo>
                  <a:lnTo>
                    <a:pt x="859" y="354"/>
                  </a:lnTo>
                  <a:lnTo>
                    <a:pt x="854" y="350"/>
                  </a:lnTo>
                  <a:lnTo>
                    <a:pt x="849" y="347"/>
                  </a:lnTo>
                  <a:lnTo>
                    <a:pt x="843" y="344"/>
                  </a:lnTo>
                  <a:lnTo>
                    <a:pt x="836" y="342"/>
                  </a:lnTo>
                  <a:lnTo>
                    <a:pt x="829" y="342"/>
                  </a:lnTo>
                  <a:lnTo>
                    <a:pt x="821" y="342"/>
                  </a:lnTo>
                  <a:lnTo>
                    <a:pt x="809" y="346"/>
                  </a:lnTo>
                  <a:lnTo>
                    <a:pt x="796" y="350"/>
                  </a:lnTo>
                  <a:lnTo>
                    <a:pt x="783" y="355"/>
                  </a:lnTo>
                  <a:lnTo>
                    <a:pt x="771" y="362"/>
                  </a:lnTo>
                  <a:lnTo>
                    <a:pt x="760" y="368"/>
                  </a:lnTo>
                  <a:lnTo>
                    <a:pt x="750" y="376"/>
                  </a:lnTo>
                  <a:lnTo>
                    <a:pt x="744" y="380"/>
                  </a:lnTo>
                  <a:lnTo>
                    <a:pt x="740" y="385"/>
                  </a:lnTo>
                  <a:lnTo>
                    <a:pt x="736" y="390"/>
                  </a:lnTo>
                  <a:lnTo>
                    <a:pt x="732" y="396"/>
                  </a:lnTo>
                  <a:lnTo>
                    <a:pt x="727" y="404"/>
                  </a:lnTo>
                  <a:lnTo>
                    <a:pt x="722" y="414"/>
                  </a:lnTo>
                  <a:lnTo>
                    <a:pt x="718" y="423"/>
                  </a:lnTo>
                  <a:lnTo>
                    <a:pt x="715" y="432"/>
                  </a:lnTo>
                  <a:lnTo>
                    <a:pt x="713" y="442"/>
                  </a:lnTo>
                  <a:lnTo>
                    <a:pt x="711" y="453"/>
                  </a:lnTo>
                  <a:lnTo>
                    <a:pt x="710" y="463"/>
                  </a:lnTo>
                  <a:lnTo>
                    <a:pt x="709" y="474"/>
                  </a:lnTo>
                  <a:lnTo>
                    <a:pt x="709" y="484"/>
                  </a:lnTo>
                  <a:lnTo>
                    <a:pt x="710" y="494"/>
                  </a:lnTo>
                  <a:lnTo>
                    <a:pt x="712" y="505"/>
                  </a:lnTo>
                  <a:lnTo>
                    <a:pt x="714" y="515"/>
                  </a:lnTo>
                  <a:lnTo>
                    <a:pt x="717" y="525"/>
                  </a:lnTo>
                  <a:lnTo>
                    <a:pt x="720" y="534"/>
                  </a:lnTo>
                  <a:lnTo>
                    <a:pt x="724" y="544"/>
                  </a:lnTo>
                  <a:lnTo>
                    <a:pt x="729" y="553"/>
                  </a:lnTo>
                  <a:lnTo>
                    <a:pt x="738" y="560"/>
                  </a:lnTo>
                  <a:lnTo>
                    <a:pt x="747" y="568"/>
                  </a:lnTo>
                  <a:lnTo>
                    <a:pt x="755" y="577"/>
                  </a:lnTo>
                  <a:lnTo>
                    <a:pt x="761" y="586"/>
                  </a:lnTo>
                  <a:lnTo>
                    <a:pt x="765" y="598"/>
                  </a:lnTo>
                  <a:lnTo>
                    <a:pt x="768" y="608"/>
                  </a:lnTo>
                  <a:lnTo>
                    <a:pt x="768" y="614"/>
                  </a:lnTo>
                  <a:lnTo>
                    <a:pt x="768" y="620"/>
                  </a:lnTo>
                  <a:lnTo>
                    <a:pt x="768" y="626"/>
                  </a:lnTo>
                  <a:lnTo>
                    <a:pt x="766" y="632"/>
                  </a:lnTo>
                  <a:lnTo>
                    <a:pt x="756" y="661"/>
                  </a:lnTo>
                  <a:lnTo>
                    <a:pt x="747" y="691"/>
                  </a:lnTo>
                  <a:lnTo>
                    <a:pt x="742" y="707"/>
                  </a:lnTo>
                  <a:lnTo>
                    <a:pt x="738" y="723"/>
                  </a:lnTo>
                  <a:lnTo>
                    <a:pt x="736" y="740"/>
                  </a:lnTo>
                  <a:lnTo>
                    <a:pt x="734" y="755"/>
                  </a:lnTo>
                  <a:lnTo>
                    <a:pt x="733" y="771"/>
                  </a:lnTo>
                  <a:lnTo>
                    <a:pt x="733" y="788"/>
                  </a:lnTo>
                  <a:lnTo>
                    <a:pt x="734" y="804"/>
                  </a:lnTo>
                  <a:lnTo>
                    <a:pt x="737" y="819"/>
                  </a:lnTo>
                  <a:lnTo>
                    <a:pt x="742" y="835"/>
                  </a:lnTo>
                  <a:lnTo>
                    <a:pt x="749" y="849"/>
                  </a:lnTo>
                  <a:lnTo>
                    <a:pt x="752" y="856"/>
                  </a:lnTo>
                  <a:lnTo>
                    <a:pt x="757" y="862"/>
                  </a:lnTo>
                  <a:lnTo>
                    <a:pt x="761" y="870"/>
                  </a:lnTo>
                  <a:lnTo>
                    <a:pt x="766" y="876"/>
                  </a:lnTo>
                  <a:lnTo>
                    <a:pt x="768" y="882"/>
                  </a:lnTo>
                  <a:lnTo>
                    <a:pt x="772" y="888"/>
                  </a:lnTo>
                  <a:lnTo>
                    <a:pt x="777" y="894"/>
                  </a:lnTo>
                  <a:lnTo>
                    <a:pt x="782" y="899"/>
                  </a:lnTo>
                  <a:lnTo>
                    <a:pt x="796" y="909"/>
                  </a:lnTo>
                  <a:lnTo>
                    <a:pt x="809" y="920"/>
                  </a:lnTo>
                  <a:lnTo>
                    <a:pt x="815" y="925"/>
                  </a:lnTo>
                  <a:lnTo>
                    <a:pt x="820" y="930"/>
                  </a:lnTo>
                  <a:lnTo>
                    <a:pt x="823" y="935"/>
                  </a:lnTo>
                  <a:lnTo>
                    <a:pt x="825" y="941"/>
                  </a:lnTo>
                  <a:lnTo>
                    <a:pt x="826" y="944"/>
                  </a:lnTo>
                  <a:lnTo>
                    <a:pt x="826" y="947"/>
                  </a:lnTo>
                  <a:lnTo>
                    <a:pt x="825" y="951"/>
                  </a:lnTo>
                  <a:lnTo>
                    <a:pt x="824" y="954"/>
                  </a:lnTo>
                  <a:lnTo>
                    <a:pt x="819" y="963"/>
                  </a:lnTo>
                  <a:lnTo>
                    <a:pt x="812" y="971"/>
                  </a:lnTo>
                  <a:lnTo>
                    <a:pt x="801" y="983"/>
                  </a:lnTo>
                  <a:lnTo>
                    <a:pt x="791" y="995"/>
                  </a:lnTo>
                  <a:lnTo>
                    <a:pt x="783" y="1010"/>
                  </a:lnTo>
                  <a:lnTo>
                    <a:pt x="776" y="1024"/>
                  </a:lnTo>
                  <a:lnTo>
                    <a:pt x="771" y="1038"/>
                  </a:lnTo>
                  <a:lnTo>
                    <a:pt x="767" y="1053"/>
                  </a:lnTo>
                  <a:lnTo>
                    <a:pt x="764" y="1069"/>
                  </a:lnTo>
                  <a:lnTo>
                    <a:pt x="763" y="1085"/>
                  </a:lnTo>
                  <a:lnTo>
                    <a:pt x="762" y="1102"/>
                  </a:lnTo>
                  <a:lnTo>
                    <a:pt x="763" y="1118"/>
                  </a:lnTo>
                  <a:lnTo>
                    <a:pt x="765" y="1133"/>
                  </a:lnTo>
                  <a:lnTo>
                    <a:pt x="767" y="1150"/>
                  </a:lnTo>
                  <a:lnTo>
                    <a:pt x="770" y="1166"/>
                  </a:lnTo>
                  <a:lnTo>
                    <a:pt x="774" y="1181"/>
                  </a:lnTo>
                  <a:lnTo>
                    <a:pt x="779" y="1197"/>
                  </a:lnTo>
                  <a:lnTo>
                    <a:pt x="784" y="1211"/>
                  </a:lnTo>
                  <a:lnTo>
                    <a:pt x="784" y="1216"/>
                  </a:lnTo>
                  <a:lnTo>
                    <a:pt x="784" y="1222"/>
                  </a:lnTo>
                  <a:lnTo>
                    <a:pt x="783" y="1226"/>
                  </a:lnTo>
                  <a:lnTo>
                    <a:pt x="781" y="1231"/>
                  </a:lnTo>
                  <a:lnTo>
                    <a:pt x="776" y="1241"/>
                  </a:lnTo>
                  <a:lnTo>
                    <a:pt x="770" y="1249"/>
                  </a:lnTo>
                  <a:lnTo>
                    <a:pt x="756" y="1263"/>
                  </a:lnTo>
                  <a:lnTo>
                    <a:pt x="741" y="1279"/>
                  </a:lnTo>
                  <a:lnTo>
                    <a:pt x="736" y="1288"/>
                  </a:lnTo>
                  <a:lnTo>
                    <a:pt x="732" y="1298"/>
                  </a:lnTo>
                  <a:lnTo>
                    <a:pt x="729" y="1307"/>
                  </a:lnTo>
                  <a:lnTo>
                    <a:pt x="726" y="1317"/>
                  </a:lnTo>
                  <a:lnTo>
                    <a:pt x="724" y="1327"/>
                  </a:lnTo>
                  <a:lnTo>
                    <a:pt x="722" y="1338"/>
                  </a:lnTo>
                  <a:lnTo>
                    <a:pt x="721" y="1349"/>
                  </a:lnTo>
                  <a:lnTo>
                    <a:pt x="721" y="1359"/>
                  </a:lnTo>
                  <a:lnTo>
                    <a:pt x="721" y="1370"/>
                  </a:lnTo>
                  <a:lnTo>
                    <a:pt x="722" y="1381"/>
                  </a:lnTo>
                  <a:lnTo>
                    <a:pt x="724" y="1391"/>
                  </a:lnTo>
                  <a:lnTo>
                    <a:pt x="726" y="1401"/>
                  </a:lnTo>
                  <a:lnTo>
                    <a:pt x="729" y="1411"/>
                  </a:lnTo>
                  <a:lnTo>
                    <a:pt x="732" y="1420"/>
                  </a:lnTo>
                  <a:lnTo>
                    <a:pt x="736" y="1431"/>
                  </a:lnTo>
                  <a:lnTo>
                    <a:pt x="741" y="1439"/>
                  </a:lnTo>
                  <a:lnTo>
                    <a:pt x="745" y="1444"/>
                  </a:lnTo>
                  <a:lnTo>
                    <a:pt x="751" y="1448"/>
                  </a:lnTo>
                  <a:lnTo>
                    <a:pt x="755" y="1452"/>
                  </a:lnTo>
                  <a:lnTo>
                    <a:pt x="760" y="1455"/>
                  </a:lnTo>
                  <a:lnTo>
                    <a:pt x="771" y="1460"/>
                  </a:lnTo>
                  <a:lnTo>
                    <a:pt x="782" y="1464"/>
                  </a:lnTo>
                  <a:lnTo>
                    <a:pt x="795" y="1466"/>
                  </a:lnTo>
                  <a:lnTo>
                    <a:pt x="807" y="1466"/>
                  </a:lnTo>
                  <a:lnTo>
                    <a:pt x="819" y="1466"/>
                  </a:lnTo>
                  <a:lnTo>
                    <a:pt x="830" y="1465"/>
                  </a:lnTo>
                  <a:lnTo>
                    <a:pt x="835" y="1466"/>
                  </a:lnTo>
                  <a:lnTo>
                    <a:pt x="840" y="1467"/>
                  </a:lnTo>
                  <a:lnTo>
                    <a:pt x="844" y="1466"/>
                  </a:lnTo>
                  <a:lnTo>
                    <a:pt x="848" y="1465"/>
                  </a:lnTo>
                  <a:lnTo>
                    <a:pt x="855" y="1462"/>
                  </a:lnTo>
                  <a:lnTo>
                    <a:pt x="863" y="1457"/>
                  </a:lnTo>
                  <a:lnTo>
                    <a:pt x="876" y="1445"/>
                  </a:lnTo>
                  <a:lnTo>
                    <a:pt x="890" y="1431"/>
                  </a:lnTo>
                  <a:lnTo>
                    <a:pt x="896" y="1426"/>
                  </a:lnTo>
                  <a:lnTo>
                    <a:pt x="902" y="1421"/>
                  </a:lnTo>
                  <a:lnTo>
                    <a:pt x="905" y="1419"/>
                  </a:lnTo>
                  <a:lnTo>
                    <a:pt x="907" y="1418"/>
                  </a:lnTo>
                  <a:lnTo>
                    <a:pt x="910" y="1418"/>
                  </a:lnTo>
                  <a:lnTo>
                    <a:pt x="913" y="1418"/>
                  </a:lnTo>
                  <a:lnTo>
                    <a:pt x="915" y="1419"/>
                  </a:lnTo>
                  <a:lnTo>
                    <a:pt x="918" y="1421"/>
                  </a:lnTo>
                  <a:lnTo>
                    <a:pt x="920" y="1424"/>
                  </a:lnTo>
                  <a:lnTo>
                    <a:pt x="923" y="1428"/>
                  </a:lnTo>
                  <a:lnTo>
                    <a:pt x="927" y="1438"/>
                  </a:lnTo>
                  <a:lnTo>
                    <a:pt x="933" y="1452"/>
                  </a:lnTo>
                  <a:lnTo>
                    <a:pt x="935" y="1460"/>
                  </a:lnTo>
                  <a:lnTo>
                    <a:pt x="936" y="1468"/>
                  </a:lnTo>
                  <a:lnTo>
                    <a:pt x="937" y="1476"/>
                  </a:lnTo>
                  <a:lnTo>
                    <a:pt x="936" y="1483"/>
                  </a:lnTo>
                  <a:lnTo>
                    <a:pt x="934" y="1491"/>
                  </a:lnTo>
                  <a:lnTo>
                    <a:pt x="932" y="1497"/>
                  </a:lnTo>
                  <a:lnTo>
                    <a:pt x="928" y="1504"/>
                  </a:lnTo>
                  <a:lnTo>
                    <a:pt x="925" y="1511"/>
                  </a:lnTo>
                  <a:lnTo>
                    <a:pt x="917" y="1524"/>
                  </a:lnTo>
                  <a:lnTo>
                    <a:pt x="907" y="1535"/>
                  </a:lnTo>
                  <a:lnTo>
                    <a:pt x="897" y="1545"/>
                  </a:lnTo>
                  <a:lnTo>
                    <a:pt x="887" y="1554"/>
                  </a:lnTo>
                  <a:lnTo>
                    <a:pt x="875" y="1556"/>
                  </a:lnTo>
                  <a:lnTo>
                    <a:pt x="865" y="1558"/>
                  </a:lnTo>
                  <a:lnTo>
                    <a:pt x="854" y="1559"/>
                  </a:lnTo>
                  <a:lnTo>
                    <a:pt x="844" y="1559"/>
                  </a:lnTo>
                  <a:lnTo>
                    <a:pt x="832" y="1559"/>
                  </a:lnTo>
                  <a:lnTo>
                    <a:pt x="821" y="1558"/>
                  </a:lnTo>
                  <a:lnTo>
                    <a:pt x="811" y="1557"/>
                  </a:lnTo>
                  <a:lnTo>
                    <a:pt x="800" y="1555"/>
                  </a:lnTo>
                  <a:lnTo>
                    <a:pt x="788" y="1553"/>
                  </a:lnTo>
                  <a:lnTo>
                    <a:pt x="778" y="1550"/>
                  </a:lnTo>
                  <a:lnTo>
                    <a:pt x="768" y="1546"/>
                  </a:lnTo>
                  <a:lnTo>
                    <a:pt x="758" y="1542"/>
                  </a:lnTo>
                  <a:lnTo>
                    <a:pt x="748" y="1537"/>
                  </a:lnTo>
                  <a:lnTo>
                    <a:pt x="738" y="1532"/>
                  </a:lnTo>
                  <a:lnTo>
                    <a:pt x="729" y="1526"/>
                  </a:lnTo>
                  <a:lnTo>
                    <a:pt x="720" y="1520"/>
                  </a:lnTo>
                  <a:lnTo>
                    <a:pt x="707" y="1503"/>
                  </a:lnTo>
                  <a:lnTo>
                    <a:pt x="693" y="1488"/>
                  </a:lnTo>
                  <a:lnTo>
                    <a:pt x="682" y="1470"/>
                  </a:lnTo>
                  <a:lnTo>
                    <a:pt x="671" y="1454"/>
                  </a:lnTo>
                  <a:lnTo>
                    <a:pt x="660" y="1437"/>
                  </a:lnTo>
                  <a:lnTo>
                    <a:pt x="649" y="1418"/>
                  </a:lnTo>
                  <a:lnTo>
                    <a:pt x="641" y="1400"/>
                  </a:lnTo>
                  <a:lnTo>
                    <a:pt x="632" y="1382"/>
                  </a:lnTo>
                  <a:lnTo>
                    <a:pt x="625" y="1362"/>
                  </a:lnTo>
                  <a:lnTo>
                    <a:pt x="618" y="1343"/>
                  </a:lnTo>
                  <a:lnTo>
                    <a:pt x="612" y="1323"/>
                  </a:lnTo>
                  <a:lnTo>
                    <a:pt x="605" y="1304"/>
                  </a:lnTo>
                  <a:lnTo>
                    <a:pt x="601" y="1283"/>
                  </a:lnTo>
                  <a:lnTo>
                    <a:pt x="597" y="1263"/>
                  </a:lnTo>
                  <a:lnTo>
                    <a:pt x="593" y="1243"/>
                  </a:lnTo>
                  <a:lnTo>
                    <a:pt x="591" y="1222"/>
                  </a:lnTo>
                  <a:lnTo>
                    <a:pt x="585" y="1207"/>
                  </a:lnTo>
                  <a:lnTo>
                    <a:pt x="593" y="1188"/>
                  </a:lnTo>
                  <a:lnTo>
                    <a:pt x="601" y="1170"/>
                  </a:lnTo>
                  <a:lnTo>
                    <a:pt x="610" y="1151"/>
                  </a:lnTo>
                  <a:lnTo>
                    <a:pt x="617" y="1131"/>
                  </a:lnTo>
                  <a:lnTo>
                    <a:pt x="623" y="1111"/>
                  </a:lnTo>
                  <a:lnTo>
                    <a:pt x="628" y="1090"/>
                  </a:lnTo>
                  <a:lnTo>
                    <a:pt x="633" y="1070"/>
                  </a:lnTo>
                  <a:lnTo>
                    <a:pt x="636" y="1049"/>
                  </a:lnTo>
                  <a:lnTo>
                    <a:pt x="638" y="1028"/>
                  </a:lnTo>
                  <a:lnTo>
                    <a:pt x="638" y="1007"/>
                  </a:lnTo>
                  <a:lnTo>
                    <a:pt x="637" y="987"/>
                  </a:lnTo>
                  <a:lnTo>
                    <a:pt x="634" y="967"/>
                  </a:lnTo>
                  <a:lnTo>
                    <a:pt x="632" y="957"/>
                  </a:lnTo>
                  <a:lnTo>
                    <a:pt x="629" y="947"/>
                  </a:lnTo>
                  <a:lnTo>
                    <a:pt x="626" y="937"/>
                  </a:lnTo>
                  <a:lnTo>
                    <a:pt x="622" y="928"/>
                  </a:lnTo>
                  <a:lnTo>
                    <a:pt x="617" y="918"/>
                  </a:lnTo>
                  <a:lnTo>
                    <a:pt x="612" y="908"/>
                  </a:lnTo>
                  <a:lnTo>
                    <a:pt x="606" y="899"/>
                  </a:lnTo>
                  <a:lnTo>
                    <a:pt x="600" y="890"/>
                  </a:lnTo>
                  <a:lnTo>
                    <a:pt x="613" y="868"/>
                  </a:lnTo>
                  <a:lnTo>
                    <a:pt x="625" y="847"/>
                  </a:lnTo>
                  <a:lnTo>
                    <a:pt x="634" y="825"/>
                  </a:lnTo>
                  <a:lnTo>
                    <a:pt x="642" y="801"/>
                  </a:lnTo>
                  <a:lnTo>
                    <a:pt x="645" y="790"/>
                  </a:lnTo>
                  <a:lnTo>
                    <a:pt x="648" y="778"/>
                  </a:lnTo>
                  <a:lnTo>
                    <a:pt x="650" y="765"/>
                  </a:lnTo>
                  <a:lnTo>
                    <a:pt x="651" y="753"/>
                  </a:lnTo>
                  <a:lnTo>
                    <a:pt x="652" y="741"/>
                  </a:lnTo>
                  <a:lnTo>
                    <a:pt x="653" y="727"/>
                  </a:lnTo>
                  <a:lnTo>
                    <a:pt x="653" y="714"/>
                  </a:lnTo>
                  <a:lnTo>
                    <a:pt x="652" y="702"/>
                  </a:lnTo>
                  <a:lnTo>
                    <a:pt x="633" y="672"/>
                  </a:lnTo>
                  <a:lnTo>
                    <a:pt x="615" y="642"/>
                  </a:lnTo>
                  <a:lnTo>
                    <a:pt x="611" y="634"/>
                  </a:lnTo>
                  <a:lnTo>
                    <a:pt x="607" y="626"/>
                  </a:lnTo>
                  <a:lnTo>
                    <a:pt x="604" y="618"/>
                  </a:lnTo>
                  <a:lnTo>
                    <a:pt x="602" y="610"/>
                  </a:lnTo>
                  <a:lnTo>
                    <a:pt x="600" y="601"/>
                  </a:lnTo>
                  <a:lnTo>
                    <a:pt x="599" y="592"/>
                  </a:lnTo>
                  <a:lnTo>
                    <a:pt x="599" y="582"/>
                  </a:lnTo>
                  <a:lnTo>
                    <a:pt x="600" y="573"/>
                  </a:lnTo>
                  <a:lnTo>
                    <a:pt x="607" y="558"/>
                  </a:lnTo>
                  <a:lnTo>
                    <a:pt x="615" y="542"/>
                  </a:lnTo>
                  <a:lnTo>
                    <a:pt x="621" y="526"/>
                  </a:lnTo>
                  <a:lnTo>
                    <a:pt x="627" y="511"/>
                  </a:lnTo>
                  <a:lnTo>
                    <a:pt x="637" y="478"/>
                  </a:lnTo>
                  <a:lnTo>
                    <a:pt x="648" y="446"/>
                  </a:lnTo>
                  <a:lnTo>
                    <a:pt x="655" y="430"/>
                  </a:lnTo>
                  <a:lnTo>
                    <a:pt x="661" y="415"/>
                  </a:lnTo>
                  <a:lnTo>
                    <a:pt x="668" y="399"/>
                  </a:lnTo>
                  <a:lnTo>
                    <a:pt x="676" y="384"/>
                  </a:lnTo>
                  <a:lnTo>
                    <a:pt x="685" y="370"/>
                  </a:lnTo>
                  <a:lnTo>
                    <a:pt x="695" y="355"/>
                  </a:lnTo>
                  <a:lnTo>
                    <a:pt x="707" y="341"/>
                  </a:lnTo>
                  <a:lnTo>
                    <a:pt x="720" y="328"/>
                  </a:lnTo>
                  <a:lnTo>
                    <a:pt x="728" y="320"/>
                  </a:lnTo>
                  <a:lnTo>
                    <a:pt x="737" y="310"/>
                  </a:lnTo>
                  <a:lnTo>
                    <a:pt x="748" y="303"/>
                  </a:lnTo>
                  <a:lnTo>
                    <a:pt x="758" y="296"/>
                  </a:lnTo>
                  <a:lnTo>
                    <a:pt x="769" y="290"/>
                  </a:lnTo>
                  <a:lnTo>
                    <a:pt x="780" y="284"/>
                  </a:lnTo>
                  <a:lnTo>
                    <a:pt x="791" y="279"/>
                  </a:lnTo>
                  <a:lnTo>
                    <a:pt x="804" y="275"/>
                  </a:lnTo>
                  <a:lnTo>
                    <a:pt x="816" y="271"/>
                  </a:lnTo>
                  <a:lnTo>
                    <a:pt x="827" y="268"/>
                  </a:lnTo>
                  <a:lnTo>
                    <a:pt x="840" y="264"/>
                  </a:lnTo>
                  <a:lnTo>
                    <a:pt x="852" y="262"/>
                  </a:lnTo>
                  <a:lnTo>
                    <a:pt x="864" y="261"/>
                  </a:lnTo>
                  <a:lnTo>
                    <a:pt x="876" y="260"/>
                  </a:lnTo>
                  <a:lnTo>
                    <a:pt x="888" y="261"/>
                  </a:lnTo>
                  <a:lnTo>
                    <a:pt x="899" y="261"/>
                  </a:lnTo>
                  <a:lnTo>
                    <a:pt x="907" y="266"/>
                  </a:lnTo>
                  <a:lnTo>
                    <a:pt x="916" y="272"/>
                  </a:lnTo>
                  <a:lnTo>
                    <a:pt x="923" y="278"/>
                  </a:lnTo>
                  <a:lnTo>
                    <a:pt x="929" y="285"/>
                  </a:lnTo>
                  <a:lnTo>
                    <a:pt x="936" y="292"/>
                  </a:lnTo>
                  <a:lnTo>
                    <a:pt x="940" y="300"/>
                  </a:lnTo>
                  <a:lnTo>
                    <a:pt x="943" y="309"/>
                  </a:lnTo>
                  <a:lnTo>
                    <a:pt x="945" y="320"/>
                  </a:lnTo>
                  <a:lnTo>
                    <a:pt x="944" y="330"/>
                  </a:lnTo>
                  <a:lnTo>
                    <a:pt x="943" y="341"/>
                  </a:lnTo>
                  <a:lnTo>
                    <a:pt x="941" y="351"/>
                  </a:lnTo>
                  <a:lnTo>
                    <a:pt x="937" y="362"/>
                  </a:lnTo>
                  <a:lnTo>
                    <a:pt x="933" y="371"/>
                  </a:lnTo>
                  <a:lnTo>
                    <a:pt x="926" y="380"/>
                  </a:lnTo>
                  <a:lnTo>
                    <a:pt x="919" y="387"/>
                  </a:lnTo>
                  <a:lnTo>
                    <a:pt x="911" y="394"/>
                  </a:lnTo>
                  <a:close/>
                  <a:moveTo>
                    <a:pt x="461" y="842"/>
                  </a:moveTo>
                  <a:lnTo>
                    <a:pt x="454" y="847"/>
                  </a:lnTo>
                  <a:lnTo>
                    <a:pt x="447" y="850"/>
                  </a:lnTo>
                  <a:lnTo>
                    <a:pt x="439" y="852"/>
                  </a:lnTo>
                  <a:lnTo>
                    <a:pt x="432" y="852"/>
                  </a:lnTo>
                  <a:lnTo>
                    <a:pt x="417" y="850"/>
                  </a:lnTo>
                  <a:lnTo>
                    <a:pt x="404" y="847"/>
                  </a:lnTo>
                  <a:lnTo>
                    <a:pt x="397" y="845"/>
                  </a:lnTo>
                  <a:lnTo>
                    <a:pt x="390" y="843"/>
                  </a:lnTo>
                  <a:lnTo>
                    <a:pt x="384" y="843"/>
                  </a:lnTo>
                  <a:lnTo>
                    <a:pt x="376" y="842"/>
                  </a:lnTo>
                  <a:lnTo>
                    <a:pt x="370" y="843"/>
                  </a:lnTo>
                  <a:lnTo>
                    <a:pt x="363" y="846"/>
                  </a:lnTo>
                  <a:lnTo>
                    <a:pt x="357" y="850"/>
                  </a:lnTo>
                  <a:lnTo>
                    <a:pt x="351" y="856"/>
                  </a:lnTo>
                  <a:lnTo>
                    <a:pt x="344" y="872"/>
                  </a:lnTo>
                  <a:lnTo>
                    <a:pt x="338" y="887"/>
                  </a:lnTo>
                  <a:lnTo>
                    <a:pt x="335" y="902"/>
                  </a:lnTo>
                  <a:lnTo>
                    <a:pt x="332" y="918"/>
                  </a:lnTo>
                  <a:lnTo>
                    <a:pt x="332" y="934"/>
                  </a:lnTo>
                  <a:lnTo>
                    <a:pt x="335" y="950"/>
                  </a:lnTo>
                  <a:lnTo>
                    <a:pt x="339" y="966"/>
                  </a:lnTo>
                  <a:lnTo>
                    <a:pt x="345" y="982"/>
                  </a:lnTo>
                  <a:lnTo>
                    <a:pt x="349" y="987"/>
                  </a:lnTo>
                  <a:lnTo>
                    <a:pt x="354" y="990"/>
                  </a:lnTo>
                  <a:lnTo>
                    <a:pt x="359" y="992"/>
                  </a:lnTo>
                  <a:lnTo>
                    <a:pt x="363" y="993"/>
                  </a:lnTo>
                  <a:lnTo>
                    <a:pt x="373" y="994"/>
                  </a:lnTo>
                  <a:lnTo>
                    <a:pt x="384" y="992"/>
                  </a:lnTo>
                  <a:lnTo>
                    <a:pt x="394" y="990"/>
                  </a:lnTo>
                  <a:lnTo>
                    <a:pt x="404" y="989"/>
                  </a:lnTo>
                  <a:lnTo>
                    <a:pt x="409" y="989"/>
                  </a:lnTo>
                  <a:lnTo>
                    <a:pt x="414" y="990"/>
                  </a:lnTo>
                  <a:lnTo>
                    <a:pt x="419" y="991"/>
                  </a:lnTo>
                  <a:lnTo>
                    <a:pt x="425" y="993"/>
                  </a:lnTo>
                  <a:lnTo>
                    <a:pt x="436" y="1000"/>
                  </a:lnTo>
                  <a:lnTo>
                    <a:pt x="446" y="1010"/>
                  </a:lnTo>
                  <a:lnTo>
                    <a:pt x="450" y="1014"/>
                  </a:lnTo>
                  <a:lnTo>
                    <a:pt x="455" y="1019"/>
                  </a:lnTo>
                  <a:lnTo>
                    <a:pt x="458" y="1024"/>
                  </a:lnTo>
                  <a:lnTo>
                    <a:pt x="462" y="1030"/>
                  </a:lnTo>
                  <a:lnTo>
                    <a:pt x="464" y="1035"/>
                  </a:lnTo>
                  <a:lnTo>
                    <a:pt x="466" y="1041"/>
                  </a:lnTo>
                  <a:lnTo>
                    <a:pt x="468" y="1047"/>
                  </a:lnTo>
                  <a:lnTo>
                    <a:pt x="469" y="1053"/>
                  </a:lnTo>
                  <a:lnTo>
                    <a:pt x="469" y="1061"/>
                  </a:lnTo>
                  <a:lnTo>
                    <a:pt x="468" y="1068"/>
                  </a:lnTo>
                  <a:lnTo>
                    <a:pt x="467" y="1075"/>
                  </a:lnTo>
                  <a:lnTo>
                    <a:pt x="464" y="1082"/>
                  </a:lnTo>
                  <a:lnTo>
                    <a:pt x="461" y="1091"/>
                  </a:lnTo>
                  <a:lnTo>
                    <a:pt x="457" y="1100"/>
                  </a:lnTo>
                  <a:lnTo>
                    <a:pt x="452" y="1108"/>
                  </a:lnTo>
                  <a:lnTo>
                    <a:pt x="446" y="1115"/>
                  </a:lnTo>
                  <a:lnTo>
                    <a:pt x="440" y="1122"/>
                  </a:lnTo>
                  <a:lnTo>
                    <a:pt x="433" y="1127"/>
                  </a:lnTo>
                  <a:lnTo>
                    <a:pt x="426" y="1132"/>
                  </a:lnTo>
                  <a:lnTo>
                    <a:pt x="418" y="1136"/>
                  </a:lnTo>
                  <a:lnTo>
                    <a:pt x="410" y="1140"/>
                  </a:lnTo>
                  <a:lnTo>
                    <a:pt x="402" y="1143"/>
                  </a:lnTo>
                  <a:lnTo>
                    <a:pt x="393" y="1146"/>
                  </a:lnTo>
                  <a:lnTo>
                    <a:pt x="385" y="1149"/>
                  </a:lnTo>
                  <a:lnTo>
                    <a:pt x="367" y="1153"/>
                  </a:lnTo>
                  <a:lnTo>
                    <a:pt x="351" y="1155"/>
                  </a:lnTo>
                  <a:lnTo>
                    <a:pt x="340" y="1152"/>
                  </a:lnTo>
                  <a:lnTo>
                    <a:pt x="329" y="1149"/>
                  </a:lnTo>
                  <a:lnTo>
                    <a:pt x="318" y="1145"/>
                  </a:lnTo>
                  <a:lnTo>
                    <a:pt x="308" y="1141"/>
                  </a:lnTo>
                  <a:lnTo>
                    <a:pt x="298" y="1137"/>
                  </a:lnTo>
                  <a:lnTo>
                    <a:pt x="288" y="1132"/>
                  </a:lnTo>
                  <a:lnTo>
                    <a:pt x="277" y="1126"/>
                  </a:lnTo>
                  <a:lnTo>
                    <a:pt x="268" y="1120"/>
                  </a:lnTo>
                  <a:lnTo>
                    <a:pt x="259" y="1114"/>
                  </a:lnTo>
                  <a:lnTo>
                    <a:pt x="251" y="1107"/>
                  </a:lnTo>
                  <a:lnTo>
                    <a:pt x="243" y="1098"/>
                  </a:lnTo>
                  <a:lnTo>
                    <a:pt x="234" y="1090"/>
                  </a:lnTo>
                  <a:lnTo>
                    <a:pt x="227" y="1081"/>
                  </a:lnTo>
                  <a:lnTo>
                    <a:pt x="221" y="1072"/>
                  </a:lnTo>
                  <a:lnTo>
                    <a:pt x="215" y="1062"/>
                  </a:lnTo>
                  <a:lnTo>
                    <a:pt x="209" y="1051"/>
                  </a:lnTo>
                  <a:lnTo>
                    <a:pt x="203" y="1040"/>
                  </a:lnTo>
                  <a:lnTo>
                    <a:pt x="198" y="1029"/>
                  </a:lnTo>
                  <a:lnTo>
                    <a:pt x="192" y="1018"/>
                  </a:lnTo>
                  <a:lnTo>
                    <a:pt x="188" y="1005"/>
                  </a:lnTo>
                  <a:lnTo>
                    <a:pt x="185" y="994"/>
                  </a:lnTo>
                  <a:lnTo>
                    <a:pt x="182" y="982"/>
                  </a:lnTo>
                  <a:lnTo>
                    <a:pt x="180" y="970"/>
                  </a:lnTo>
                  <a:lnTo>
                    <a:pt x="178" y="956"/>
                  </a:lnTo>
                  <a:lnTo>
                    <a:pt x="177" y="944"/>
                  </a:lnTo>
                  <a:lnTo>
                    <a:pt x="176" y="932"/>
                  </a:lnTo>
                  <a:lnTo>
                    <a:pt x="176" y="919"/>
                  </a:lnTo>
                  <a:lnTo>
                    <a:pt x="177" y="906"/>
                  </a:lnTo>
                  <a:lnTo>
                    <a:pt x="178" y="893"/>
                  </a:lnTo>
                  <a:lnTo>
                    <a:pt x="180" y="881"/>
                  </a:lnTo>
                  <a:lnTo>
                    <a:pt x="182" y="867"/>
                  </a:lnTo>
                  <a:lnTo>
                    <a:pt x="184" y="855"/>
                  </a:lnTo>
                  <a:lnTo>
                    <a:pt x="196" y="832"/>
                  </a:lnTo>
                  <a:lnTo>
                    <a:pt x="208" y="808"/>
                  </a:lnTo>
                  <a:lnTo>
                    <a:pt x="220" y="785"/>
                  </a:lnTo>
                  <a:lnTo>
                    <a:pt x="233" y="762"/>
                  </a:lnTo>
                  <a:lnTo>
                    <a:pt x="240" y="751"/>
                  </a:lnTo>
                  <a:lnTo>
                    <a:pt x="249" y="741"/>
                  </a:lnTo>
                  <a:lnTo>
                    <a:pt x="257" y="731"/>
                  </a:lnTo>
                  <a:lnTo>
                    <a:pt x="265" y="721"/>
                  </a:lnTo>
                  <a:lnTo>
                    <a:pt x="275" y="712"/>
                  </a:lnTo>
                  <a:lnTo>
                    <a:pt x="285" y="704"/>
                  </a:lnTo>
                  <a:lnTo>
                    <a:pt x="296" y="697"/>
                  </a:lnTo>
                  <a:lnTo>
                    <a:pt x="308" y="691"/>
                  </a:lnTo>
                  <a:lnTo>
                    <a:pt x="322" y="685"/>
                  </a:lnTo>
                  <a:lnTo>
                    <a:pt x="337" y="678"/>
                  </a:lnTo>
                  <a:lnTo>
                    <a:pt x="352" y="673"/>
                  </a:lnTo>
                  <a:lnTo>
                    <a:pt x="368" y="669"/>
                  </a:lnTo>
                  <a:lnTo>
                    <a:pt x="384" y="666"/>
                  </a:lnTo>
                  <a:lnTo>
                    <a:pt x="400" y="665"/>
                  </a:lnTo>
                  <a:lnTo>
                    <a:pt x="407" y="665"/>
                  </a:lnTo>
                  <a:lnTo>
                    <a:pt x="415" y="666"/>
                  </a:lnTo>
                  <a:lnTo>
                    <a:pt x="423" y="668"/>
                  </a:lnTo>
                  <a:lnTo>
                    <a:pt x="431" y="670"/>
                  </a:lnTo>
                  <a:lnTo>
                    <a:pt x="439" y="674"/>
                  </a:lnTo>
                  <a:lnTo>
                    <a:pt x="447" y="678"/>
                  </a:lnTo>
                  <a:lnTo>
                    <a:pt x="453" y="683"/>
                  </a:lnTo>
                  <a:lnTo>
                    <a:pt x="460" y="689"/>
                  </a:lnTo>
                  <a:lnTo>
                    <a:pt x="465" y="695"/>
                  </a:lnTo>
                  <a:lnTo>
                    <a:pt x="471" y="702"/>
                  </a:lnTo>
                  <a:lnTo>
                    <a:pt x="476" y="709"/>
                  </a:lnTo>
                  <a:lnTo>
                    <a:pt x="479" y="716"/>
                  </a:lnTo>
                  <a:lnTo>
                    <a:pt x="486" y="732"/>
                  </a:lnTo>
                  <a:lnTo>
                    <a:pt x="490" y="749"/>
                  </a:lnTo>
                  <a:lnTo>
                    <a:pt x="494" y="766"/>
                  </a:lnTo>
                  <a:lnTo>
                    <a:pt x="495" y="784"/>
                  </a:lnTo>
                  <a:lnTo>
                    <a:pt x="490" y="799"/>
                  </a:lnTo>
                  <a:lnTo>
                    <a:pt x="483" y="815"/>
                  </a:lnTo>
                  <a:lnTo>
                    <a:pt x="479" y="822"/>
                  </a:lnTo>
                  <a:lnTo>
                    <a:pt x="474" y="830"/>
                  </a:lnTo>
                  <a:lnTo>
                    <a:pt x="468" y="836"/>
                  </a:lnTo>
                  <a:lnTo>
                    <a:pt x="461" y="842"/>
                  </a:lnTo>
                  <a:close/>
                  <a:moveTo>
                    <a:pt x="409" y="794"/>
                  </a:moveTo>
                  <a:lnTo>
                    <a:pt x="406" y="791"/>
                  </a:lnTo>
                  <a:lnTo>
                    <a:pt x="402" y="789"/>
                  </a:lnTo>
                  <a:lnTo>
                    <a:pt x="399" y="788"/>
                  </a:lnTo>
                  <a:lnTo>
                    <a:pt x="395" y="788"/>
                  </a:lnTo>
                  <a:lnTo>
                    <a:pt x="388" y="787"/>
                  </a:lnTo>
                  <a:lnTo>
                    <a:pt x="380" y="788"/>
                  </a:lnTo>
                  <a:lnTo>
                    <a:pt x="364" y="792"/>
                  </a:lnTo>
                  <a:lnTo>
                    <a:pt x="348" y="794"/>
                  </a:lnTo>
                  <a:lnTo>
                    <a:pt x="338" y="803"/>
                  </a:lnTo>
                  <a:lnTo>
                    <a:pt x="328" y="813"/>
                  </a:lnTo>
                  <a:lnTo>
                    <a:pt x="320" y="824"/>
                  </a:lnTo>
                  <a:lnTo>
                    <a:pt x="313" y="834"/>
                  </a:lnTo>
                  <a:lnTo>
                    <a:pt x="307" y="845"/>
                  </a:lnTo>
                  <a:lnTo>
                    <a:pt x="302" y="857"/>
                  </a:lnTo>
                  <a:lnTo>
                    <a:pt x="298" y="868"/>
                  </a:lnTo>
                  <a:lnTo>
                    <a:pt x="294" y="881"/>
                  </a:lnTo>
                  <a:lnTo>
                    <a:pt x="291" y="894"/>
                  </a:lnTo>
                  <a:lnTo>
                    <a:pt x="290" y="906"/>
                  </a:lnTo>
                  <a:lnTo>
                    <a:pt x="289" y="920"/>
                  </a:lnTo>
                  <a:lnTo>
                    <a:pt x="288" y="933"/>
                  </a:lnTo>
                  <a:lnTo>
                    <a:pt x="289" y="946"/>
                  </a:lnTo>
                  <a:lnTo>
                    <a:pt x="290" y="959"/>
                  </a:lnTo>
                  <a:lnTo>
                    <a:pt x="293" y="973"/>
                  </a:lnTo>
                  <a:lnTo>
                    <a:pt x="296" y="986"/>
                  </a:lnTo>
                  <a:lnTo>
                    <a:pt x="299" y="994"/>
                  </a:lnTo>
                  <a:lnTo>
                    <a:pt x="303" y="1002"/>
                  </a:lnTo>
                  <a:lnTo>
                    <a:pt x="307" y="1011"/>
                  </a:lnTo>
                  <a:lnTo>
                    <a:pt x="313" y="1018"/>
                  </a:lnTo>
                  <a:lnTo>
                    <a:pt x="318" y="1025"/>
                  </a:lnTo>
                  <a:lnTo>
                    <a:pt x="325" y="1031"/>
                  </a:lnTo>
                  <a:lnTo>
                    <a:pt x="332" y="1036"/>
                  </a:lnTo>
                  <a:lnTo>
                    <a:pt x="342" y="1040"/>
                  </a:lnTo>
                  <a:lnTo>
                    <a:pt x="347" y="1042"/>
                  </a:lnTo>
                  <a:lnTo>
                    <a:pt x="353" y="1042"/>
                  </a:lnTo>
                  <a:lnTo>
                    <a:pt x="358" y="1042"/>
                  </a:lnTo>
                  <a:lnTo>
                    <a:pt x="364" y="1040"/>
                  </a:lnTo>
                  <a:lnTo>
                    <a:pt x="376" y="1037"/>
                  </a:lnTo>
                  <a:lnTo>
                    <a:pt x="388" y="1033"/>
                  </a:lnTo>
                  <a:lnTo>
                    <a:pt x="393" y="1032"/>
                  </a:lnTo>
                  <a:lnTo>
                    <a:pt x="398" y="1032"/>
                  </a:lnTo>
                  <a:lnTo>
                    <a:pt x="402" y="1033"/>
                  </a:lnTo>
                  <a:lnTo>
                    <a:pt x="405" y="1035"/>
                  </a:lnTo>
                  <a:lnTo>
                    <a:pt x="407" y="1039"/>
                  </a:lnTo>
                  <a:lnTo>
                    <a:pt x="409" y="1044"/>
                  </a:lnTo>
                  <a:lnTo>
                    <a:pt x="410" y="1051"/>
                  </a:lnTo>
                  <a:lnTo>
                    <a:pt x="409" y="1062"/>
                  </a:lnTo>
                  <a:lnTo>
                    <a:pt x="408" y="1068"/>
                  </a:lnTo>
                  <a:lnTo>
                    <a:pt x="406" y="1073"/>
                  </a:lnTo>
                  <a:lnTo>
                    <a:pt x="404" y="1078"/>
                  </a:lnTo>
                  <a:lnTo>
                    <a:pt x="401" y="1082"/>
                  </a:lnTo>
                  <a:lnTo>
                    <a:pt x="398" y="1086"/>
                  </a:lnTo>
                  <a:lnTo>
                    <a:pt x="394" y="1089"/>
                  </a:lnTo>
                  <a:lnTo>
                    <a:pt x="390" y="1092"/>
                  </a:lnTo>
                  <a:lnTo>
                    <a:pt x="385" y="1095"/>
                  </a:lnTo>
                  <a:lnTo>
                    <a:pt x="374" y="1099"/>
                  </a:lnTo>
                  <a:lnTo>
                    <a:pt x="363" y="1103"/>
                  </a:lnTo>
                  <a:lnTo>
                    <a:pt x="352" y="1106"/>
                  </a:lnTo>
                  <a:lnTo>
                    <a:pt x="342" y="1109"/>
                  </a:lnTo>
                  <a:lnTo>
                    <a:pt x="325" y="1103"/>
                  </a:lnTo>
                  <a:lnTo>
                    <a:pt x="310" y="1095"/>
                  </a:lnTo>
                  <a:lnTo>
                    <a:pt x="296" y="1086"/>
                  </a:lnTo>
                  <a:lnTo>
                    <a:pt x="283" y="1076"/>
                  </a:lnTo>
                  <a:lnTo>
                    <a:pt x="272" y="1065"/>
                  </a:lnTo>
                  <a:lnTo>
                    <a:pt x="263" y="1052"/>
                  </a:lnTo>
                  <a:lnTo>
                    <a:pt x="254" y="1039"/>
                  </a:lnTo>
                  <a:lnTo>
                    <a:pt x="246" y="1026"/>
                  </a:lnTo>
                  <a:lnTo>
                    <a:pt x="239" y="1011"/>
                  </a:lnTo>
                  <a:lnTo>
                    <a:pt x="233" y="995"/>
                  </a:lnTo>
                  <a:lnTo>
                    <a:pt x="228" y="980"/>
                  </a:lnTo>
                  <a:lnTo>
                    <a:pt x="224" y="965"/>
                  </a:lnTo>
                  <a:lnTo>
                    <a:pt x="221" y="948"/>
                  </a:lnTo>
                  <a:lnTo>
                    <a:pt x="219" y="932"/>
                  </a:lnTo>
                  <a:lnTo>
                    <a:pt x="217" y="917"/>
                  </a:lnTo>
                  <a:lnTo>
                    <a:pt x="215" y="900"/>
                  </a:lnTo>
                  <a:lnTo>
                    <a:pt x="215" y="891"/>
                  </a:lnTo>
                  <a:lnTo>
                    <a:pt x="216" y="882"/>
                  </a:lnTo>
                  <a:lnTo>
                    <a:pt x="218" y="872"/>
                  </a:lnTo>
                  <a:lnTo>
                    <a:pt x="221" y="862"/>
                  </a:lnTo>
                  <a:lnTo>
                    <a:pt x="228" y="845"/>
                  </a:lnTo>
                  <a:lnTo>
                    <a:pt x="237" y="828"/>
                  </a:lnTo>
                  <a:lnTo>
                    <a:pt x="259" y="793"/>
                  </a:lnTo>
                  <a:lnTo>
                    <a:pt x="280" y="758"/>
                  </a:lnTo>
                  <a:lnTo>
                    <a:pt x="294" y="748"/>
                  </a:lnTo>
                  <a:lnTo>
                    <a:pt x="308" y="738"/>
                  </a:lnTo>
                  <a:lnTo>
                    <a:pt x="323" y="728"/>
                  </a:lnTo>
                  <a:lnTo>
                    <a:pt x="340" y="720"/>
                  </a:lnTo>
                  <a:lnTo>
                    <a:pt x="348" y="717"/>
                  </a:lnTo>
                  <a:lnTo>
                    <a:pt x="356" y="715"/>
                  </a:lnTo>
                  <a:lnTo>
                    <a:pt x="364" y="714"/>
                  </a:lnTo>
                  <a:lnTo>
                    <a:pt x="373" y="713"/>
                  </a:lnTo>
                  <a:lnTo>
                    <a:pt x="382" y="713"/>
                  </a:lnTo>
                  <a:lnTo>
                    <a:pt x="390" y="714"/>
                  </a:lnTo>
                  <a:lnTo>
                    <a:pt x="398" y="716"/>
                  </a:lnTo>
                  <a:lnTo>
                    <a:pt x="406" y="719"/>
                  </a:lnTo>
                  <a:lnTo>
                    <a:pt x="410" y="723"/>
                  </a:lnTo>
                  <a:lnTo>
                    <a:pt x="414" y="727"/>
                  </a:lnTo>
                  <a:lnTo>
                    <a:pt x="417" y="732"/>
                  </a:lnTo>
                  <a:lnTo>
                    <a:pt x="420" y="736"/>
                  </a:lnTo>
                  <a:lnTo>
                    <a:pt x="425" y="744"/>
                  </a:lnTo>
                  <a:lnTo>
                    <a:pt x="428" y="753"/>
                  </a:lnTo>
                  <a:lnTo>
                    <a:pt x="429" y="759"/>
                  </a:lnTo>
                  <a:lnTo>
                    <a:pt x="429" y="765"/>
                  </a:lnTo>
                  <a:lnTo>
                    <a:pt x="428" y="771"/>
                  </a:lnTo>
                  <a:lnTo>
                    <a:pt x="426" y="776"/>
                  </a:lnTo>
                  <a:lnTo>
                    <a:pt x="422" y="783"/>
                  </a:lnTo>
                  <a:lnTo>
                    <a:pt x="419" y="787"/>
                  </a:lnTo>
                  <a:lnTo>
                    <a:pt x="414" y="791"/>
                  </a:lnTo>
                  <a:lnTo>
                    <a:pt x="409" y="794"/>
                  </a:lnTo>
                  <a:close/>
                  <a:moveTo>
                    <a:pt x="200" y="621"/>
                  </a:moveTo>
                  <a:lnTo>
                    <a:pt x="193" y="621"/>
                  </a:lnTo>
                  <a:lnTo>
                    <a:pt x="200" y="621"/>
                  </a:lnTo>
                  <a:close/>
                </a:path>
              </a:pathLst>
            </a:custGeom>
            <a:solidFill>
              <a:srgbClr val="E20004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algn="ctr" defTabSz="1218565">
                <a:defRPr/>
              </a:pPr>
              <a:endParaRPr lang="zh-CN" altLang="en-US" sz="1600" b="1" kern="0" spc="400">
                <a:solidFill>
                  <a:srgbClr val="FEB80A">
                    <a:lumMod val="40000"/>
                    <a:lumOff val="6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3061424" y="3192368"/>
            <a:ext cx="3008134" cy="485875"/>
            <a:chOff x="2483888" y="3037259"/>
            <a:chExt cx="6183708" cy="685788"/>
          </a:xfrm>
        </p:grpSpPr>
        <p:sp>
          <p:nvSpPr>
            <p:cNvPr id="9" name="TextBox 29"/>
            <p:cNvSpPr txBox="1"/>
            <p:nvPr/>
          </p:nvSpPr>
          <p:spPr>
            <a:xfrm>
              <a:off x="3930610" y="3131442"/>
              <a:ext cx="4736986" cy="4778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b="1" dirty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二、晚会目的</a:t>
              </a:r>
              <a:endPara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0" name="Freeform 7"/>
            <p:cNvSpPr>
              <a:spLocks noEditPoints="1"/>
            </p:cNvSpPr>
            <p:nvPr/>
          </p:nvSpPr>
          <p:spPr bwMode="auto">
            <a:xfrm>
              <a:off x="2483888" y="3037259"/>
              <a:ext cx="5752726" cy="685788"/>
            </a:xfrm>
            <a:custGeom>
              <a:avLst/>
              <a:gdLst>
                <a:gd name="T0" fmla="*/ 10079 w 11041"/>
                <a:gd name="T1" fmla="*/ 1695 h 1751"/>
                <a:gd name="T2" fmla="*/ 769 w 11041"/>
                <a:gd name="T3" fmla="*/ 1713 h 1751"/>
                <a:gd name="T4" fmla="*/ 6 w 11041"/>
                <a:gd name="T5" fmla="*/ 973 h 1751"/>
                <a:gd name="T6" fmla="*/ 657 w 11041"/>
                <a:gd name="T7" fmla="*/ 166 h 1751"/>
                <a:gd name="T8" fmla="*/ 4373 w 11041"/>
                <a:gd name="T9" fmla="*/ 18 h 1751"/>
                <a:gd name="T10" fmla="*/ 10363 w 11041"/>
                <a:gd name="T11" fmla="*/ 69 h 1751"/>
                <a:gd name="T12" fmla="*/ 11026 w 11041"/>
                <a:gd name="T13" fmla="*/ 913 h 1751"/>
                <a:gd name="T14" fmla="*/ 10137 w 11041"/>
                <a:gd name="T15" fmla="*/ 1632 h 1751"/>
                <a:gd name="T16" fmla="*/ 3042 w 11041"/>
                <a:gd name="T17" fmla="*/ 1673 h 1751"/>
                <a:gd name="T18" fmla="*/ 404 w 11041"/>
                <a:gd name="T19" fmla="*/ 1388 h 1751"/>
                <a:gd name="T20" fmla="*/ 386 w 11041"/>
                <a:gd name="T21" fmla="*/ 537 h 1751"/>
                <a:gd name="T22" fmla="*/ 1582 w 11041"/>
                <a:gd name="T23" fmla="*/ 106 h 1751"/>
                <a:gd name="T24" fmla="*/ 10468 w 11041"/>
                <a:gd name="T25" fmla="*/ 248 h 1751"/>
                <a:gd name="T26" fmla="*/ 10959 w 11041"/>
                <a:gd name="T27" fmla="*/ 960 h 1751"/>
                <a:gd name="T28" fmla="*/ 10717 w 11041"/>
                <a:gd name="T29" fmla="*/ 782 h 1751"/>
                <a:gd name="T30" fmla="*/ 10643 w 11041"/>
                <a:gd name="T31" fmla="*/ 1019 h 1751"/>
                <a:gd name="T32" fmla="*/ 10759 w 11041"/>
                <a:gd name="T33" fmla="*/ 651 h 1751"/>
                <a:gd name="T34" fmla="*/ 10299 w 11041"/>
                <a:gd name="T35" fmla="*/ 1269 h 1751"/>
                <a:gd name="T36" fmla="*/ 10240 w 11041"/>
                <a:gd name="T37" fmla="*/ 668 h 1751"/>
                <a:gd name="T38" fmla="*/ 10038 w 11041"/>
                <a:gd name="T39" fmla="*/ 234 h 1751"/>
                <a:gd name="T40" fmla="*/ 10474 w 11041"/>
                <a:gd name="T41" fmla="*/ 843 h 1751"/>
                <a:gd name="T42" fmla="*/ 10286 w 11041"/>
                <a:gd name="T43" fmla="*/ 1318 h 1751"/>
                <a:gd name="T44" fmla="*/ 10312 w 11041"/>
                <a:gd name="T45" fmla="*/ 400 h 1751"/>
                <a:gd name="T46" fmla="*/ 10397 w 11041"/>
                <a:gd name="T47" fmla="*/ 600 h 1751"/>
                <a:gd name="T48" fmla="*/ 10053 w 11041"/>
                <a:gd name="T49" fmla="*/ 756 h 1751"/>
                <a:gd name="T50" fmla="*/ 10017 w 11041"/>
                <a:gd name="T51" fmla="*/ 958 h 1751"/>
                <a:gd name="T52" fmla="*/ 5568 w 11041"/>
                <a:gd name="T53" fmla="*/ 1588 h 1751"/>
                <a:gd name="T54" fmla="*/ 919 w 11041"/>
                <a:gd name="T55" fmla="*/ 1139 h 1751"/>
                <a:gd name="T56" fmla="*/ 1139 w 11041"/>
                <a:gd name="T57" fmla="*/ 749 h 1751"/>
                <a:gd name="T58" fmla="*/ 1094 w 11041"/>
                <a:gd name="T59" fmla="*/ 303 h 1751"/>
                <a:gd name="T60" fmla="*/ 3379 w 11041"/>
                <a:gd name="T61" fmla="*/ 148 h 1751"/>
                <a:gd name="T62" fmla="*/ 9975 w 11041"/>
                <a:gd name="T63" fmla="*/ 404 h 1751"/>
                <a:gd name="T64" fmla="*/ 2179 w 11041"/>
                <a:gd name="T65" fmla="*/ 1552 h 1751"/>
                <a:gd name="T66" fmla="*/ 956 w 11041"/>
                <a:gd name="T67" fmla="*/ 1163 h 1751"/>
                <a:gd name="T68" fmla="*/ 1162 w 11041"/>
                <a:gd name="T69" fmla="*/ 868 h 1751"/>
                <a:gd name="T70" fmla="*/ 1120 w 11041"/>
                <a:gd name="T71" fmla="*/ 416 h 1751"/>
                <a:gd name="T72" fmla="*/ 9861 w 11041"/>
                <a:gd name="T73" fmla="*/ 186 h 1751"/>
                <a:gd name="T74" fmla="*/ 9865 w 11041"/>
                <a:gd name="T75" fmla="*/ 744 h 1751"/>
                <a:gd name="T76" fmla="*/ 10059 w 11041"/>
                <a:gd name="T77" fmla="*/ 1148 h 1751"/>
                <a:gd name="T78" fmla="*/ 1179 w 11041"/>
                <a:gd name="T79" fmla="*/ 1327 h 1751"/>
                <a:gd name="T80" fmla="*/ 1456 w 11041"/>
                <a:gd name="T81" fmla="*/ 791 h 1751"/>
                <a:gd name="T82" fmla="*/ 1314 w 11041"/>
                <a:gd name="T83" fmla="*/ 284 h 1751"/>
                <a:gd name="T84" fmla="*/ 9638 w 11041"/>
                <a:gd name="T85" fmla="*/ 243 h 1751"/>
                <a:gd name="T86" fmla="*/ 9749 w 11041"/>
                <a:gd name="T87" fmla="*/ 707 h 1751"/>
                <a:gd name="T88" fmla="*/ 9955 w 11041"/>
                <a:gd name="T89" fmla="*/ 1177 h 1751"/>
                <a:gd name="T90" fmla="*/ 9818 w 11041"/>
                <a:gd name="T91" fmla="*/ 1121 h 1751"/>
                <a:gd name="T92" fmla="*/ 1637 w 11041"/>
                <a:gd name="T93" fmla="*/ 1462 h 1751"/>
                <a:gd name="T94" fmla="*/ 1398 w 11041"/>
                <a:gd name="T95" fmla="*/ 742 h 1751"/>
                <a:gd name="T96" fmla="*/ 9028 w 11041"/>
                <a:gd name="T97" fmla="*/ 279 h 1751"/>
                <a:gd name="T98" fmla="*/ 9802 w 11041"/>
                <a:gd name="T99" fmla="*/ 890 h 1751"/>
                <a:gd name="T100" fmla="*/ 1263 w 11041"/>
                <a:gd name="T101" fmla="*/ 875 h 1751"/>
                <a:gd name="T102" fmla="*/ 1390 w 11041"/>
                <a:gd name="T103" fmla="*/ 942 h 1751"/>
                <a:gd name="T104" fmla="*/ 797 w 11041"/>
                <a:gd name="T105" fmla="*/ 837 h 1751"/>
                <a:gd name="T106" fmla="*/ 839 w 11041"/>
                <a:gd name="T107" fmla="*/ 1417 h 1751"/>
                <a:gd name="T108" fmla="*/ 556 w 11041"/>
                <a:gd name="T109" fmla="*/ 1259 h 1751"/>
                <a:gd name="T110" fmla="*/ 722 w 11041"/>
                <a:gd name="T111" fmla="*/ 287 h 1751"/>
                <a:gd name="T112" fmla="*/ 747 w 11041"/>
                <a:gd name="T113" fmla="*/ 568 h 1751"/>
                <a:gd name="T114" fmla="*/ 722 w 11041"/>
                <a:gd name="T115" fmla="*/ 1381 h 1751"/>
                <a:gd name="T116" fmla="*/ 618 w 11041"/>
                <a:gd name="T117" fmla="*/ 1343 h 1751"/>
                <a:gd name="T118" fmla="*/ 840 w 11041"/>
                <a:gd name="T119" fmla="*/ 264 h 1751"/>
                <a:gd name="T120" fmla="*/ 446 w 11041"/>
                <a:gd name="T121" fmla="*/ 1115 h 1751"/>
                <a:gd name="T122" fmla="*/ 490 w 11041"/>
                <a:gd name="T123" fmla="*/ 749 h 1751"/>
                <a:gd name="T124" fmla="*/ 254 w 11041"/>
                <a:gd name="T125" fmla="*/ 1039 h 17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1041" h="1751">
                  <a:moveTo>
                    <a:pt x="10931" y="1086"/>
                  </a:moveTo>
                  <a:lnTo>
                    <a:pt x="10909" y="1111"/>
                  </a:lnTo>
                  <a:lnTo>
                    <a:pt x="10887" y="1135"/>
                  </a:lnTo>
                  <a:lnTo>
                    <a:pt x="10877" y="1148"/>
                  </a:lnTo>
                  <a:lnTo>
                    <a:pt x="10866" y="1160"/>
                  </a:lnTo>
                  <a:lnTo>
                    <a:pt x="10853" y="1170"/>
                  </a:lnTo>
                  <a:lnTo>
                    <a:pt x="10841" y="1180"/>
                  </a:lnTo>
                  <a:lnTo>
                    <a:pt x="10831" y="1180"/>
                  </a:lnTo>
                  <a:lnTo>
                    <a:pt x="10822" y="1182"/>
                  </a:lnTo>
                  <a:lnTo>
                    <a:pt x="10814" y="1184"/>
                  </a:lnTo>
                  <a:lnTo>
                    <a:pt x="10805" y="1186"/>
                  </a:lnTo>
                  <a:lnTo>
                    <a:pt x="10798" y="1190"/>
                  </a:lnTo>
                  <a:lnTo>
                    <a:pt x="10792" y="1193"/>
                  </a:lnTo>
                  <a:lnTo>
                    <a:pt x="10786" y="1199"/>
                  </a:lnTo>
                  <a:lnTo>
                    <a:pt x="10781" y="1204"/>
                  </a:lnTo>
                  <a:lnTo>
                    <a:pt x="10776" y="1209"/>
                  </a:lnTo>
                  <a:lnTo>
                    <a:pt x="10772" y="1215"/>
                  </a:lnTo>
                  <a:lnTo>
                    <a:pt x="10768" y="1221"/>
                  </a:lnTo>
                  <a:lnTo>
                    <a:pt x="10764" y="1227"/>
                  </a:lnTo>
                  <a:lnTo>
                    <a:pt x="10757" y="1242"/>
                  </a:lnTo>
                  <a:lnTo>
                    <a:pt x="10751" y="1257"/>
                  </a:lnTo>
                  <a:lnTo>
                    <a:pt x="10746" y="1272"/>
                  </a:lnTo>
                  <a:lnTo>
                    <a:pt x="10740" y="1288"/>
                  </a:lnTo>
                  <a:lnTo>
                    <a:pt x="10734" y="1302"/>
                  </a:lnTo>
                  <a:lnTo>
                    <a:pt x="10727" y="1316"/>
                  </a:lnTo>
                  <a:lnTo>
                    <a:pt x="10723" y="1323"/>
                  </a:lnTo>
                  <a:lnTo>
                    <a:pt x="10719" y="1329"/>
                  </a:lnTo>
                  <a:lnTo>
                    <a:pt x="10713" y="1336"/>
                  </a:lnTo>
                  <a:lnTo>
                    <a:pt x="10708" y="1342"/>
                  </a:lnTo>
                  <a:lnTo>
                    <a:pt x="10703" y="1347"/>
                  </a:lnTo>
                  <a:lnTo>
                    <a:pt x="10696" y="1352"/>
                  </a:lnTo>
                  <a:lnTo>
                    <a:pt x="10689" y="1357"/>
                  </a:lnTo>
                  <a:lnTo>
                    <a:pt x="10682" y="1360"/>
                  </a:lnTo>
                  <a:lnTo>
                    <a:pt x="10673" y="1361"/>
                  </a:lnTo>
                  <a:lnTo>
                    <a:pt x="10664" y="1362"/>
                  </a:lnTo>
                  <a:lnTo>
                    <a:pt x="10657" y="1363"/>
                  </a:lnTo>
                  <a:lnTo>
                    <a:pt x="10649" y="1365"/>
                  </a:lnTo>
                  <a:lnTo>
                    <a:pt x="10642" y="1367"/>
                  </a:lnTo>
                  <a:lnTo>
                    <a:pt x="10636" y="1370"/>
                  </a:lnTo>
                  <a:lnTo>
                    <a:pt x="10630" y="1374"/>
                  </a:lnTo>
                  <a:lnTo>
                    <a:pt x="10623" y="1377"/>
                  </a:lnTo>
                  <a:lnTo>
                    <a:pt x="10612" y="1387"/>
                  </a:lnTo>
                  <a:lnTo>
                    <a:pt x="10602" y="1397"/>
                  </a:lnTo>
                  <a:lnTo>
                    <a:pt x="10593" y="1407"/>
                  </a:lnTo>
                  <a:lnTo>
                    <a:pt x="10584" y="1419"/>
                  </a:lnTo>
                  <a:lnTo>
                    <a:pt x="10567" y="1445"/>
                  </a:lnTo>
                  <a:lnTo>
                    <a:pt x="10551" y="1471"/>
                  </a:lnTo>
                  <a:lnTo>
                    <a:pt x="10543" y="1484"/>
                  </a:lnTo>
                  <a:lnTo>
                    <a:pt x="10535" y="1496"/>
                  </a:lnTo>
                  <a:lnTo>
                    <a:pt x="10525" y="1508"/>
                  </a:lnTo>
                  <a:lnTo>
                    <a:pt x="10515" y="1520"/>
                  </a:lnTo>
                  <a:lnTo>
                    <a:pt x="10505" y="1534"/>
                  </a:lnTo>
                  <a:lnTo>
                    <a:pt x="10493" y="1548"/>
                  </a:lnTo>
                  <a:lnTo>
                    <a:pt x="10480" y="1561"/>
                  </a:lnTo>
                  <a:lnTo>
                    <a:pt x="10468" y="1575"/>
                  </a:lnTo>
                  <a:lnTo>
                    <a:pt x="10455" y="1587"/>
                  </a:lnTo>
                  <a:lnTo>
                    <a:pt x="10441" y="1599"/>
                  </a:lnTo>
                  <a:lnTo>
                    <a:pt x="10425" y="1610"/>
                  </a:lnTo>
                  <a:lnTo>
                    <a:pt x="10411" y="1621"/>
                  </a:lnTo>
                  <a:lnTo>
                    <a:pt x="10395" y="1631"/>
                  </a:lnTo>
                  <a:lnTo>
                    <a:pt x="10378" y="1640"/>
                  </a:lnTo>
                  <a:lnTo>
                    <a:pt x="10362" y="1649"/>
                  </a:lnTo>
                  <a:lnTo>
                    <a:pt x="10345" y="1656"/>
                  </a:lnTo>
                  <a:lnTo>
                    <a:pt x="10328" y="1664"/>
                  </a:lnTo>
                  <a:lnTo>
                    <a:pt x="10311" y="1670"/>
                  </a:lnTo>
                  <a:lnTo>
                    <a:pt x="10293" y="1675"/>
                  </a:lnTo>
                  <a:lnTo>
                    <a:pt x="10275" y="1679"/>
                  </a:lnTo>
                  <a:lnTo>
                    <a:pt x="10246" y="1680"/>
                  </a:lnTo>
                  <a:lnTo>
                    <a:pt x="10219" y="1682"/>
                  </a:lnTo>
                  <a:lnTo>
                    <a:pt x="10204" y="1684"/>
                  </a:lnTo>
                  <a:lnTo>
                    <a:pt x="10190" y="1686"/>
                  </a:lnTo>
                  <a:lnTo>
                    <a:pt x="10176" y="1690"/>
                  </a:lnTo>
                  <a:lnTo>
                    <a:pt x="10161" y="1696"/>
                  </a:lnTo>
                  <a:lnTo>
                    <a:pt x="10079" y="1695"/>
                  </a:lnTo>
                  <a:lnTo>
                    <a:pt x="10000" y="1695"/>
                  </a:lnTo>
                  <a:lnTo>
                    <a:pt x="9925" y="1696"/>
                  </a:lnTo>
                  <a:lnTo>
                    <a:pt x="9852" y="1696"/>
                  </a:lnTo>
                  <a:lnTo>
                    <a:pt x="9778" y="1698"/>
                  </a:lnTo>
                  <a:lnTo>
                    <a:pt x="9703" y="1700"/>
                  </a:lnTo>
                  <a:lnTo>
                    <a:pt x="9627" y="1705"/>
                  </a:lnTo>
                  <a:lnTo>
                    <a:pt x="9546" y="1710"/>
                  </a:lnTo>
                  <a:lnTo>
                    <a:pt x="9533" y="1705"/>
                  </a:lnTo>
                  <a:lnTo>
                    <a:pt x="9522" y="1702"/>
                  </a:lnTo>
                  <a:lnTo>
                    <a:pt x="9515" y="1701"/>
                  </a:lnTo>
                  <a:lnTo>
                    <a:pt x="9509" y="1702"/>
                  </a:lnTo>
                  <a:lnTo>
                    <a:pt x="9503" y="1704"/>
                  </a:lnTo>
                  <a:lnTo>
                    <a:pt x="9497" y="1707"/>
                  </a:lnTo>
                  <a:lnTo>
                    <a:pt x="9473" y="1706"/>
                  </a:lnTo>
                  <a:lnTo>
                    <a:pt x="9449" y="1705"/>
                  </a:lnTo>
                  <a:lnTo>
                    <a:pt x="9423" y="1705"/>
                  </a:lnTo>
                  <a:lnTo>
                    <a:pt x="9398" y="1705"/>
                  </a:lnTo>
                  <a:lnTo>
                    <a:pt x="9371" y="1706"/>
                  </a:lnTo>
                  <a:lnTo>
                    <a:pt x="9345" y="1707"/>
                  </a:lnTo>
                  <a:lnTo>
                    <a:pt x="9319" y="1708"/>
                  </a:lnTo>
                  <a:lnTo>
                    <a:pt x="9294" y="1709"/>
                  </a:lnTo>
                  <a:lnTo>
                    <a:pt x="9146" y="1711"/>
                  </a:lnTo>
                  <a:lnTo>
                    <a:pt x="8901" y="1712"/>
                  </a:lnTo>
                  <a:lnTo>
                    <a:pt x="8571" y="1713"/>
                  </a:lnTo>
                  <a:lnTo>
                    <a:pt x="8171" y="1714"/>
                  </a:lnTo>
                  <a:lnTo>
                    <a:pt x="7714" y="1715"/>
                  </a:lnTo>
                  <a:lnTo>
                    <a:pt x="7215" y="1716"/>
                  </a:lnTo>
                  <a:lnTo>
                    <a:pt x="6688" y="1717"/>
                  </a:lnTo>
                  <a:lnTo>
                    <a:pt x="6147" y="1718"/>
                  </a:lnTo>
                  <a:lnTo>
                    <a:pt x="5605" y="1718"/>
                  </a:lnTo>
                  <a:lnTo>
                    <a:pt x="5078" y="1720"/>
                  </a:lnTo>
                  <a:lnTo>
                    <a:pt x="4579" y="1721"/>
                  </a:lnTo>
                  <a:lnTo>
                    <a:pt x="4122" y="1723"/>
                  </a:lnTo>
                  <a:lnTo>
                    <a:pt x="3721" y="1724"/>
                  </a:lnTo>
                  <a:lnTo>
                    <a:pt x="3391" y="1727"/>
                  </a:lnTo>
                  <a:lnTo>
                    <a:pt x="3145" y="1729"/>
                  </a:lnTo>
                  <a:lnTo>
                    <a:pt x="2998" y="1732"/>
                  </a:lnTo>
                  <a:lnTo>
                    <a:pt x="2953" y="1732"/>
                  </a:lnTo>
                  <a:lnTo>
                    <a:pt x="2908" y="1733"/>
                  </a:lnTo>
                  <a:lnTo>
                    <a:pt x="2862" y="1733"/>
                  </a:lnTo>
                  <a:lnTo>
                    <a:pt x="2817" y="1733"/>
                  </a:lnTo>
                  <a:lnTo>
                    <a:pt x="2771" y="1734"/>
                  </a:lnTo>
                  <a:lnTo>
                    <a:pt x="2725" y="1734"/>
                  </a:lnTo>
                  <a:lnTo>
                    <a:pt x="2679" y="1735"/>
                  </a:lnTo>
                  <a:lnTo>
                    <a:pt x="2633" y="1735"/>
                  </a:lnTo>
                  <a:lnTo>
                    <a:pt x="2586" y="1736"/>
                  </a:lnTo>
                  <a:lnTo>
                    <a:pt x="2540" y="1737"/>
                  </a:lnTo>
                  <a:lnTo>
                    <a:pt x="2494" y="1738"/>
                  </a:lnTo>
                  <a:lnTo>
                    <a:pt x="2448" y="1738"/>
                  </a:lnTo>
                  <a:lnTo>
                    <a:pt x="2401" y="1739"/>
                  </a:lnTo>
                  <a:lnTo>
                    <a:pt x="2355" y="1740"/>
                  </a:lnTo>
                  <a:lnTo>
                    <a:pt x="2309" y="1740"/>
                  </a:lnTo>
                  <a:lnTo>
                    <a:pt x="2263" y="1741"/>
                  </a:lnTo>
                  <a:lnTo>
                    <a:pt x="1203" y="1747"/>
                  </a:lnTo>
                  <a:lnTo>
                    <a:pt x="1171" y="1748"/>
                  </a:lnTo>
                  <a:lnTo>
                    <a:pt x="1137" y="1749"/>
                  </a:lnTo>
                  <a:lnTo>
                    <a:pt x="1102" y="1749"/>
                  </a:lnTo>
                  <a:lnTo>
                    <a:pt x="1065" y="1749"/>
                  </a:lnTo>
                  <a:lnTo>
                    <a:pt x="1030" y="1748"/>
                  </a:lnTo>
                  <a:lnTo>
                    <a:pt x="994" y="1749"/>
                  </a:lnTo>
                  <a:lnTo>
                    <a:pt x="959" y="1749"/>
                  </a:lnTo>
                  <a:lnTo>
                    <a:pt x="926" y="1751"/>
                  </a:lnTo>
                  <a:lnTo>
                    <a:pt x="918" y="1745"/>
                  </a:lnTo>
                  <a:lnTo>
                    <a:pt x="909" y="1740"/>
                  </a:lnTo>
                  <a:lnTo>
                    <a:pt x="900" y="1737"/>
                  </a:lnTo>
                  <a:lnTo>
                    <a:pt x="890" y="1735"/>
                  </a:lnTo>
                  <a:lnTo>
                    <a:pt x="869" y="1732"/>
                  </a:lnTo>
                  <a:lnTo>
                    <a:pt x="848" y="1730"/>
                  </a:lnTo>
                  <a:lnTo>
                    <a:pt x="826" y="1729"/>
                  </a:lnTo>
                  <a:lnTo>
                    <a:pt x="806" y="1727"/>
                  </a:lnTo>
                  <a:lnTo>
                    <a:pt x="796" y="1725"/>
                  </a:lnTo>
                  <a:lnTo>
                    <a:pt x="786" y="1722"/>
                  </a:lnTo>
                  <a:lnTo>
                    <a:pt x="777" y="1718"/>
                  </a:lnTo>
                  <a:lnTo>
                    <a:pt x="769" y="1713"/>
                  </a:lnTo>
                  <a:lnTo>
                    <a:pt x="753" y="1709"/>
                  </a:lnTo>
                  <a:lnTo>
                    <a:pt x="736" y="1704"/>
                  </a:lnTo>
                  <a:lnTo>
                    <a:pt x="720" y="1698"/>
                  </a:lnTo>
                  <a:lnTo>
                    <a:pt x="704" y="1692"/>
                  </a:lnTo>
                  <a:lnTo>
                    <a:pt x="687" y="1685"/>
                  </a:lnTo>
                  <a:lnTo>
                    <a:pt x="671" y="1678"/>
                  </a:lnTo>
                  <a:lnTo>
                    <a:pt x="656" y="1670"/>
                  </a:lnTo>
                  <a:lnTo>
                    <a:pt x="640" y="1662"/>
                  </a:lnTo>
                  <a:lnTo>
                    <a:pt x="626" y="1652"/>
                  </a:lnTo>
                  <a:lnTo>
                    <a:pt x="611" y="1643"/>
                  </a:lnTo>
                  <a:lnTo>
                    <a:pt x="596" y="1633"/>
                  </a:lnTo>
                  <a:lnTo>
                    <a:pt x="583" y="1622"/>
                  </a:lnTo>
                  <a:lnTo>
                    <a:pt x="570" y="1610"/>
                  </a:lnTo>
                  <a:lnTo>
                    <a:pt x="556" y="1599"/>
                  </a:lnTo>
                  <a:lnTo>
                    <a:pt x="544" y="1587"/>
                  </a:lnTo>
                  <a:lnTo>
                    <a:pt x="532" y="1574"/>
                  </a:lnTo>
                  <a:lnTo>
                    <a:pt x="522" y="1560"/>
                  </a:lnTo>
                  <a:lnTo>
                    <a:pt x="511" y="1547"/>
                  </a:lnTo>
                  <a:lnTo>
                    <a:pt x="502" y="1533"/>
                  </a:lnTo>
                  <a:lnTo>
                    <a:pt x="494" y="1516"/>
                  </a:lnTo>
                  <a:lnTo>
                    <a:pt x="487" y="1501"/>
                  </a:lnTo>
                  <a:lnTo>
                    <a:pt x="481" y="1484"/>
                  </a:lnTo>
                  <a:lnTo>
                    <a:pt x="477" y="1466"/>
                  </a:lnTo>
                  <a:lnTo>
                    <a:pt x="474" y="1448"/>
                  </a:lnTo>
                  <a:lnTo>
                    <a:pt x="471" y="1445"/>
                  </a:lnTo>
                  <a:lnTo>
                    <a:pt x="466" y="1443"/>
                  </a:lnTo>
                  <a:lnTo>
                    <a:pt x="462" y="1441"/>
                  </a:lnTo>
                  <a:lnTo>
                    <a:pt x="457" y="1440"/>
                  </a:lnTo>
                  <a:lnTo>
                    <a:pt x="448" y="1438"/>
                  </a:lnTo>
                  <a:lnTo>
                    <a:pt x="438" y="1437"/>
                  </a:lnTo>
                  <a:lnTo>
                    <a:pt x="428" y="1437"/>
                  </a:lnTo>
                  <a:lnTo>
                    <a:pt x="418" y="1436"/>
                  </a:lnTo>
                  <a:lnTo>
                    <a:pt x="408" y="1435"/>
                  </a:lnTo>
                  <a:lnTo>
                    <a:pt x="400" y="1431"/>
                  </a:lnTo>
                  <a:lnTo>
                    <a:pt x="390" y="1429"/>
                  </a:lnTo>
                  <a:lnTo>
                    <a:pt x="381" y="1426"/>
                  </a:lnTo>
                  <a:lnTo>
                    <a:pt x="372" y="1421"/>
                  </a:lnTo>
                  <a:lnTo>
                    <a:pt x="365" y="1416"/>
                  </a:lnTo>
                  <a:lnTo>
                    <a:pt x="358" y="1410"/>
                  </a:lnTo>
                  <a:lnTo>
                    <a:pt x="352" y="1403"/>
                  </a:lnTo>
                  <a:lnTo>
                    <a:pt x="346" y="1396"/>
                  </a:lnTo>
                  <a:lnTo>
                    <a:pt x="341" y="1389"/>
                  </a:lnTo>
                  <a:lnTo>
                    <a:pt x="331" y="1371"/>
                  </a:lnTo>
                  <a:lnTo>
                    <a:pt x="324" y="1354"/>
                  </a:lnTo>
                  <a:lnTo>
                    <a:pt x="318" y="1336"/>
                  </a:lnTo>
                  <a:lnTo>
                    <a:pt x="314" y="1318"/>
                  </a:lnTo>
                  <a:lnTo>
                    <a:pt x="315" y="1314"/>
                  </a:lnTo>
                  <a:lnTo>
                    <a:pt x="315" y="1311"/>
                  </a:lnTo>
                  <a:lnTo>
                    <a:pt x="315" y="1308"/>
                  </a:lnTo>
                  <a:lnTo>
                    <a:pt x="314" y="1305"/>
                  </a:lnTo>
                  <a:lnTo>
                    <a:pt x="311" y="1301"/>
                  </a:lnTo>
                  <a:lnTo>
                    <a:pt x="306" y="1297"/>
                  </a:lnTo>
                  <a:lnTo>
                    <a:pt x="295" y="1292"/>
                  </a:lnTo>
                  <a:lnTo>
                    <a:pt x="283" y="1288"/>
                  </a:lnTo>
                  <a:lnTo>
                    <a:pt x="270" y="1283"/>
                  </a:lnTo>
                  <a:lnTo>
                    <a:pt x="257" y="1279"/>
                  </a:lnTo>
                  <a:lnTo>
                    <a:pt x="244" y="1274"/>
                  </a:lnTo>
                  <a:lnTo>
                    <a:pt x="231" y="1269"/>
                  </a:lnTo>
                  <a:lnTo>
                    <a:pt x="207" y="1257"/>
                  </a:lnTo>
                  <a:lnTo>
                    <a:pt x="184" y="1244"/>
                  </a:lnTo>
                  <a:lnTo>
                    <a:pt x="162" y="1228"/>
                  </a:lnTo>
                  <a:lnTo>
                    <a:pt x="140" y="1211"/>
                  </a:lnTo>
                  <a:lnTo>
                    <a:pt x="121" y="1193"/>
                  </a:lnTo>
                  <a:lnTo>
                    <a:pt x="102" y="1173"/>
                  </a:lnTo>
                  <a:lnTo>
                    <a:pt x="85" y="1153"/>
                  </a:lnTo>
                  <a:lnTo>
                    <a:pt x="70" y="1130"/>
                  </a:lnTo>
                  <a:lnTo>
                    <a:pt x="55" y="1108"/>
                  </a:lnTo>
                  <a:lnTo>
                    <a:pt x="43" y="1083"/>
                  </a:lnTo>
                  <a:lnTo>
                    <a:pt x="33" y="1059"/>
                  </a:lnTo>
                  <a:lnTo>
                    <a:pt x="24" y="1033"/>
                  </a:lnTo>
                  <a:lnTo>
                    <a:pt x="17" y="1006"/>
                  </a:lnTo>
                  <a:lnTo>
                    <a:pt x="13" y="980"/>
                  </a:lnTo>
                  <a:lnTo>
                    <a:pt x="8" y="976"/>
                  </a:lnTo>
                  <a:lnTo>
                    <a:pt x="6" y="973"/>
                  </a:lnTo>
                  <a:lnTo>
                    <a:pt x="4" y="968"/>
                  </a:lnTo>
                  <a:lnTo>
                    <a:pt x="2" y="964"/>
                  </a:lnTo>
                  <a:lnTo>
                    <a:pt x="0" y="954"/>
                  </a:lnTo>
                  <a:lnTo>
                    <a:pt x="0" y="944"/>
                  </a:lnTo>
                  <a:lnTo>
                    <a:pt x="1" y="934"/>
                  </a:lnTo>
                  <a:lnTo>
                    <a:pt x="3" y="924"/>
                  </a:lnTo>
                  <a:lnTo>
                    <a:pt x="5" y="914"/>
                  </a:lnTo>
                  <a:lnTo>
                    <a:pt x="9" y="906"/>
                  </a:lnTo>
                  <a:lnTo>
                    <a:pt x="65" y="761"/>
                  </a:lnTo>
                  <a:lnTo>
                    <a:pt x="83" y="733"/>
                  </a:lnTo>
                  <a:lnTo>
                    <a:pt x="104" y="705"/>
                  </a:lnTo>
                  <a:lnTo>
                    <a:pt x="125" y="678"/>
                  </a:lnTo>
                  <a:lnTo>
                    <a:pt x="147" y="653"/>
                  </a:lnTo>
                  <a:lnTo>
                    <a:pt x="160" y="641"/>
                  </a:lnTo>
                  <a:lnTo>
                    <a:pt x="172" y="628"/>
                  </a:lnTo>
                  <a:lnTo>
                    <a:pt x="184" y="617"/>
                  </a:lnTo>
                  <a:lnTo>
                    <a:pt x="198" y="606"/>
                  </a:lnTo>
                  <a:lnTo>
                    <a:pt x="211" y="596"/>
                  </a:lnTo>
                  <a:lnTo>
                    <a:pt x="224" y="585"/>
                  </a:lnTo>
                  <a:lnTo>
                    <a:pt x="237" y="576"/>
                  </a:lnTo>
                  <a:lnTo>
                    <a:pt x="252" y="568"/>
                  </a:lnTo>
                  <a:lnTo>
                    <a:pt x="258" y="565"/>
                  </a:lnTo>
                  <a:lnTo>
                    <a:pt x="263" y="562"/>
                  </a:lnTo>
                  <a:lnTo>
                    <a:pt x="270" y="560"/>
                  </a:lnTo>
                  <a:lnTo>
                    <a:pt x="276" y="558"/>
                  </a:lnTo>
                  <a:lnTo>
                    <a:pt x="290" y="555"/>
                  </a:lnTo>
                  <a:lnTo>
                    <a:pt x="303" y="552"/>
                  </a:lnTo>
                  <a:lnTo>
                    <a:pt x="309" y="550"/>
                  </a:lnTo>
                  <a:lnTo>
                    <a:pt x="315" y="548"/>
                  </a:lnTo>
                  <a:lnTo>
                    <a:pt x="321" y="544"/>
                  </a:lnTo>
                  <a:lnTo>
                    <a:pt x="326" y="540"/>
                  </a:lnTo>
                  <a:lnTo>
                    <a:pt x="331" y="536"/>
                  </a:lnTo>
                  <a:lnTo>
                    <a:pt x="336" y="531"/>
                  </a:lnTo>
                  <a:lnTo>
                    <a:pt x="339" y="525"/>
                  </a:lnTo>
                  <a:lnTo>
                    <a:pt x="342" y="518"/>
                  </a:lnTo>
                  <a:lnTo>
                    <a:pt x="348" y="502"/>
                  </a:lnTo>
                  <a:lnTo>
                    <a:pt x="355" y="485"/>
                  </a:lnTo>
                  <a:lnTo>
                    <a:pt x="360" y="477"/>
                  </a:lnTo>
                  <a:lnTo>
                    <a:pt x="364" y="470"/>
                  </a:lnTo>
                  <a:lnTo>
                    <a:pt x="369" y="463"/>
                  </a:lnTo>
                  <a:lnTo>
                    <a:pt x="375" y="456"/>
                  </a:lnTo>
                  <a:lnTo>
                    <a:pt x="382" y="449"/>
                  </a:lnTo>
                  <a:lnTo>
                    <a:pt x="388" y="443"/>
                  </a:lnTo>
                  <a:lnTo>
                    <a:pt x="395" y="438"/>
                  </a:lnTo>
                  <a:lnTo>
                    <a:pt x="402" y="434"/>
                  </a:lnTo>
                  <a:lnTo>
                    <a:pt x="410" y="430"/>
                  </a:lnTo>
                  <a:lnTo>
                    <a:pt x="418" y="427"/>
                  </a:lnTo>
                  <a:lnTo>
                    <a:pt x="428" y="425"/>
                  </a:lnTo>
                  <a:lnTo>
                    <a:pt x="437" y="424"/>
                  </a:lnTo>
                  <a:lnTo>
                    <a:pt x="448" y="425"/>
                  </a:lnTo>
                  <a:lnTo>
                    <a:pt x="457" y="424"/>
                  </a:lnTo>
                  <a:lnTo>
                    <a:pt x="465" y="422"/>
                  </a:lnTo>
                  <a:lnTo>
                    <a:pt x="473" y="418"/>
                  </a:lnTo>
                  <a:lnTo>
                    <a:pt x="479" y="412"/>
                  </a:lnTo>
                  <a:lnTo>
                    <a:pt x="483" y="405"/>
                  </a:lnTo>
                  <a:lnTo>
                    <a:pt x="487" y="398"/>
                  </a:lnTo>
                  <a:lnTo>
                    <a:pt x="490" y="389"/>
                  </a:lnTo>
                  <a:lnTo>
                    <a:pt x="496" y="371"/>
                  </a:lnTo>
                  <a:lnTo>
                    <a:pt x="500" y="352"/>
                  </a:lnTo>
                  <a:lnTo>
                    <a:pt x="503" y="343"/>
                  </a:lnTo>
                  <a:lnTo>
                    <a:pt x="506" y="334"/>
                  </a:lnTo>
                  <a:lnTo>
                    <a:pt x="509" y="326"/>
                  </a:lnTo>
                  <a:lnTo>
                    <a:pt x="513" y="319"/>
                  </a:lnTo>
                  <a:lnTo>
                    <a:pt x="519" y="307"/>
                  </a:lnTo>
                  <a:lnTo>
                    <a:pt x="524" y="296"/>
                  </a:lnTo>
                  <a:lnTo>
                    <a:pt x="530" y="286"/>
                  </a:lnTo>
                  <a:lnTo>
                    <a:pt x="536" y="276"/>
                  </a:lnTo>
                  <a:lnTo>
                    <a:pt x="549" y="257"/>
                  </a:lnTo>
                  <a:lnTo>
                    <a:pt x="565" y="239"/>
                  </a:lnTo>
                  <a:lnTo>
                    <a:pt x="581" y="223"/>
                  </a:lnTo>
                  <a:lnTo>
                    <a:pt x="598" y="207"/>
                  </a:lnTo>
                  <a:lnTo>
                    <a:pt x="617" y="193"/>
                  </a:lnTo>
                  <a:lnTo>
                    <a:pt x="636" y="179"/>
                  </a:lnTo>
                  <a:lnTo>
                    <a:pt x="657" y="166"/>
                  </a:lnTo>
                  <a:lnTo>
                    <a:pt x="677" y="154"/>
                  </a:lnTo>
                  <a:lnTo>
                    <a:pt x="698" y="144"/>
                  </a:lnTo>
                  <a:lnTo>
                    <a:pt x="719" y="133"/>
                  </a:lnTo>
                  <a:lnTo>
                    <a:pt x="762" y="114"/>
                  </a:lnTo>
                  <a:lnTo>
                    <a:pt x="803" y="97"/>
                  </a:lnTo>
                  <a:lnTo>
                    <a:pt x="822" y="95"/>
                  </a:lnTo>
                  <a:lnTo>
                    <a:pt x="842" y="91"/>
                  </a:lnTo>
                  <a:lnTo>
                    <a:pt x="860" y="87"/>
                  </a:lnTo>
                  <a:lnTo>
                    <a:pt x="877" y="83"/>
                  </a:lnTo>
                  <a:lnTo>
                    <a:pt x="896" y="77"/>
                  </a:lnTo>
                  <a:lnTo>
                    <a:pt x="913" y="74"/>
                  </a:lnTo>
                  <a:lnTo>
                    <a:pt x="931" y="71"/>
                  </a:lnTo>
                  <a:lnTo>
                    <a:pt x="948" y="70"/>
                  </a:lnTo>
                  <a:lnTo>
                    <a:pt x="973" y="66"/>
                  </a:lnTo>
                  <a:lnTo>
                    <a:pt x="1000" y="62"/>
                  </a:lnTo>
                  <a:lnTo>
                    <a:pt x="1026" y="59"/>
                  </a:lnTo>
                  <a:lnTo>
                    <a:pt x="1052" y="57"/>
                  </a:lnTo>
                  <a:lnTo>
                    <a:pt x="1079" y="56"/>
                  </a:lnTo>
                  <a:lnTo>
                    <a:pt x="1105" y="55"/>
                  </a:lnTo>
                  <a:lnTo>
                    <a:pt x="1132" y="55"/>
                  </a:lnTo>
                  <a:lnTo>
                    <a:pt x="1157" y="55"/>
                  </a:lnTo>
                  <a:lnTo>
                    <a:pt x="1754" y="49"/>
                  </a:lnTo>
                  <a:lnTo>
                    <a:pt x="1835" y="49"/>
                  </a:lnTo>
                  <a:lnTo>
                    <a:pt x="1915" y="48"/>
                  </a:lnTo>
                  <a:lnTo>
                    <a:pt x="1993" y="48"/>
                  </a:lnTo>
                  <a:lnTo>
                    <a:pt x="2071" y="47"/>
                  </a:lnTo>
                  <a:lnTo>
                    <a:pt x="2148" y="46"/>
                  </a:lnTo>
                  <a:lnTo>
                    <a:pt x="2227" y="45"/>
                  </a:lnTo>
                  <a:lnTo>
                    <a:pt x="2305" y="43"/>
                  </a:lnTo>
                  <a:lnTo>
                    <a:pt x="2385" y="41"/>
                  </a:lnTo>
                  <a:lnTo>
                    <a:pt x="2442" y="43"/>
                  </a:lnTo>
                  <a:lnTo>
                    <a:pt x="2499" y="43"/>
                  </a:lnTo>
                  <a:lnTo>
                    <a:pt x="2555" y="43"/>
                  </a:lnTo>
                  <a:lnTo>
                    <a:pt x="2610" y="43"/>
                  </a:lnTo>
                  <a:lnTo>
                    <a:pt x="2665" y="42"/>
                  </a:lnTo>
                  <a:lnTo>
                    <a:pt x="2719" y="41"/>
                  </a:lnTo>
                  <a:lnTo>
                    <a:pt x="2775" y="40"/>
                  </a:lnTo>
                  <a:lnTo>
                    <a:pt x="2829" y="38"/>
                  </a:lnTo>
                  <a:lnTo>
                    <a:pt x="2882" y="37"/>
                  </a:lnTo>
                  <a:lnTo>
                    <a:pt x="2936" y="36"/>
                  </a:lnTo>
                  <a:lnTo>
                    <a:pt x="2989" y="33"/>
                  </a:lnTo>
                  <a:lnTo>
                    <a:pt x="3042" y="32"/>
                  </a:lnTo>
                  <a:lnTo>
                    <a:pt x="3096" y="31"/>
                  </a:lnTo>
                  <a:lnTo>
                    <a:pt x="3148" y="30"/>
                  </a:lnTo>
                  <a:lnTo>
                    <a:pt x="3201" y="30"/>
                  </a:lnTo>
                  <a:lnTo>
                    <a:pt x="3253" y="30"/>
                  </a:lnTo>
                  <a:lnTo>
                    <a:pt x="3275" y="29"/>
                  </a:lnTo>
                  <a:lnTo>
                    <a:pt x="3298" y="29"/>
                  </a:lnTo>
                  <a:lnTo>
                    <a:pt x="3322" y="29"/>
                  </a:lnTo>
                  <a:lnTo>
                    <a:pt x="3345" y="29"/>
                  </a:lnTo>
                  <a:lnTo>
                    <a:pt x="3370" y="30"/>
                  </a:lnTo>
                  <a:lnTo>
                    <a:pt x="3393" y="30"/>
                  </a:lnTo>
                  <a:lnTo>
                    <a:pt x="3417" y="29"/>
                  </a:lnTo>
                  <a:lnTo>
                    <a:pt x="3438" y="28"/>
                  </a:lnTo>
                  <a:lnTo>
                    <a:pt x="3485" y="27"/>
                  </a:lnTo>
                  <a:lnTo>
                    <a:pt x="3531" y="26"/>
                  </a:lnTo>
                  <a:lnTo>
                    <a:pt x="3578" y="25"/>
                  </a:lnTo>
                  <a:lnTo>
                    <a:pt x="3624" y="23"/>
                  </a:lnTo>
                  <a:lnTo>
                    <a:pt x="3669" y="22"/>
                  </a:lnTo>
                  <a:lnTo>
                    <a:pt x="3715" y="21"/>
                  </a:lnTo>
                  <a:lnTo>
                    <a:pt x="3761" y="21"/>
                  </a:lnTo>
                  <a:lnTo>
                    <a:pt x="3807" y="21"/>
                  </a:lnTo>
                  <a:lnTo>
                    <a:pt x="3847" y="21"/>
                  </a:lnTo>
                  <a:lnTo>
                    <a:pt x="3887" y="21"/>
                  </a:lnTo>
                  <a:lnTo>
                    <a:pt x="3926" y="20"/>
                  </a:lnTo>
                  <a:lnTo>
                    <a:pt x="3965" y="19"/>
                  </a:lnTo>
                  <a:lnTo>
                    <a:pt x="4003" y="18"/>
                  </a:lnTo>
                  <a:lnTo>
                    <a:pt x="4042" y="19"/>
                  </a:lnTo>
                  <a:lnTo>
                    <a:pt x="4080" y="20"/>
                  </a:lnTo>
                  <a:lnTo>
                    <a:pt x="4118" y="23"/>
                  </a:lnTo>
                  <a:lnTo>
                    <a:pt x="4144" y="22"/>
                  </a:lnTo>
                  <a:lnTo>
                    <a:pt x="4197" y="21"/>
                  </a:lnTo>
                  <a:lnTo>
                    <a:pt x="4273" y="19"/>
                  </a:lnTo>
                  <a:lnTo>
                    <a:pt x="4373" y="18"/>
                  </a:lnTo>
                  <a:lnTo>
                    <a:pt x="4635" y="17"/>
                  </a:lnTo>
                  <a:lnTo>
                    <a:pt x="4968" y="15"/>
                  </a:lnTo>
                  <a:lnTo>
                    <a:pt x="5357" y="14"/>
                  </a:lnTo>
                  <a:lnTo>
                    <a:pt x="5788" y="14"/>
                  </a:lnTo>
                  <a:lnTo>
                    <a:pt x="6247" y="13"/>
                  </a:lnTo>
                  <a:lnTo>
                    <a:pt x="6722" y="13"/>
                  </a:lnTo>
                  <a:lnTo>
                    <a:pt x="7195" y="13"/>
                  </a:lnTo>
                  <a:lnTo>
                    <a:pt x="7654" y="12"/>
                  </a:lnTo>
                  <a:lnTo>
                    <a:pt x="8085" y="12"/>
                  </a:lnTo>
                  <a:lnTo>
                    <a:pt x="8475" y="12"/>
                  </a:lnTo>
                  <a:lnTo>
                    <a:pt x="8807" y="11"/>
                  </a:lnTo>
                  <a:lnTo>
                    <a:pt x="9069" y="10"/>
                  </a:lnTo>
                  <a:lnTo>
                    <a:pt x="9245" y="9"/>
                  </a:lnTo>
                  <a:lnTo>
                    <a:pt x="9324" y="7"/>
                  </a:lnTo>
                  <a:lnTo>
                    <a:pt x="9328" y="9"/>
                  </a:lnTo>
                  <a:lnTo>
                    <a:pt x="9332" y="10"/>
                  </a:lnTo>
                  <a:lnTo>
                    <a:pt x="9335" y="11"/>
                  </a:lnTo>
                  <a:lnTo>
                    <a:pt x="9340" y="11"/>
                  </a:lnTo>
                  <a:lnTo>
                    <a:pt x="9347" y="10"/>
                  </a:lnTo>
                  <a:lnTo>
                    <a:pt x="9354" y="8"/>
                  </a:lnTo>
                  <a:lnTo>
                    <a:pt x="9360" y="6"/>
                  </a:lnTo>
                  <a:lnTo>
                    <a:pt x="9367" y="4"/>
                  </a:lnTo>
                  <a:lnTo>
                    <a:pt x="9371" y="4"/>
                  </a:lnTo>
                  <a:lnTo>
                    <a:pt x="9375" y="4"/>
                  </a:lnTo>
                  <a:lnTo>
                    <a:pt x="9378" y="5"/>
                  </a:lnTo>
                  <a:lnTo>
                    <a:pt x="9382" y="6"/>
                  </a:lnTo>
                  <a:lnTo>
                    <a:pt x="9420" y="8"/>
                  </a:lnTo>
                  <a:lnTo>
                    <a:pt x="9456" y="10"/>
                  </a:lnTo>
                  <a:lnTo>
                    <a:pt x="9492" y="12"/>
                  </a:lnTo>
                  <a:lnTo>
                    <a:pt x="9528" y="14"/>
                  </a:lnTo>
                  <a:lnTo>
                    <a:pt x="9563" y="16"/>
                  </a:lnTo>
                  <a:lnTo>
                    <a:pt x="9599" y="17"/>
                  </a:lnTo>
                  <a:lnTo>
                    <a:pt x="9637" y="17"/>
                  </a:lnTo>
                  <a:lnTo>
                    <a:pt x="9675" y="15"/>
                  </a:lnTo>
                  <a:lnTo>
                    <a:pt x="9682" y="18"/>
                  </a:lnTo>
                  <a:lnTo>
                    <a:pt x="9687" y="19"/>
                  </a:lnTo>
                  <a:lnTo>
                    <a:pt x="9693" y="18"/>
                  </a:lnTo>
                  <a:lnTo>
                    <a:pt x="9699" y="15"/>
                  </a:lnTo>
                  <a:lnTo>
                    <a:pt x="9734" y="9"/>
                  </a:lnTo>
                  <a:lnTo>
                    <a:pt x="9771" y="2"/>
                  </a:lnTo>
                  <a:lnTo>
                    <a:pt x="9780" y="1"/>
                  </a:lnTo>
                  <a:lnTo>
                    <a:pt x="9789" y="0"/>
                  </a:lnTo>
                  <a:lnTo>
                    <a:pt x="9799" y="0"/>
                  </a:lnTo>
                  <a:lnTo>
                    <a:pt x="9807" y="0"/>
                  </a:lnTo>
                  <a:lnTo>
                    <a:pt x="9816" y="1"/>
                  </a:lnTo>
                  <a:lnTo>
                    <a:pt x="9825" y="3"/>
                  </a:lnTo>
                  <a:lnTo>
                    <a:pt x="9833" y="6"/>
                  </a:lnTo>
                  <a:lnTo>
                    <a:pt x="9841" y="10"/>
                  </a:lnTo>
                  <a:lnTo>
                    <a:pt x="9854" y="12"/>
                  </a:lnTo>
                  <a:lnTo>
                    <a:pt x="9865" y="13"/>
                  </a:lnTo>
                  <a:lnTo>
                    <a:pt x="9877" y="13"/>
                  </a:lnTo>
                  <a:lnTo>
                    <a:pt x="9888" y="13"/>
                  </a:lnTo>
                  <a:lnTo>
                    <a:pt x="9911" y="12"/>
                  </a:lnTo>
                  <a:lnTo>
                    <a:pt x="9934" y="11"/>
                  </a:lnTo>
                  <a:lnTo>
                    <a:pt x="9957" y="9"/>
                  </a:lnTo>
                  <a:lnTo>
                    <a:pt x="9980" y="8"/>
                  </a:lnTo>
                  <a:lnTo>
                    <a:pt x="9992" y="8"/>
                  </a:lnTo>
                  <a:lnTo>
                    <a:pt x="10004" y="8"/>
                  </a:lnTo>
                  <a:lnTo>
                    <a:pt x="10016" y="9"/>
                  </a:lnTo>
                  <a:lnTo>
                    <a:pt x="10030" y="11"/>
                  </a:lnTo>
                  <a:lnTo>
                    <a:pt x="10063" y="14"/>
                  </a:lnTo>
                  <a:lnTo>
                    <a:pt x="10099" y="15"/>
                  </a:lnTo>
                  <a:lnTo>
                    <a:pt x="10136" y="16"/>
                  </a:lnTo>
                  <a:lnTo>
                    <a:pt x="10174" y="17"/>
                  </a:lnTo>
                  <a:lnTo>
                    <a:pt x="10192" y="18"/>
                  </a:lnTo>
                  <a:lnTo>
                    <a:pt x="10211" y="20"/>
                  </a:lnTo>
                  <a:lnTo>
                    <a:pt x="10229" y="22"/>
                  </a:lnTo>
                  <a:lnTo>
                    <a:pt x="10247" y="24"/>
                  </a:lnTo>
                  <a:lnTo>
                    <a:pt x="10265" y="28"/>
                  </a:lnTo>
                  <a:lnTo>
                    <a:pt x="10282" y="32"/>
                  </a:lnTo>
                  <a:lnTo>
                    <a:pt x="10299" y="38"/>
                  </a:lnTo>
                  <a:lnTo>
                    <a:pt x="10316" y="45"/>
                  </a:lnTo>
                  <a:lnTo>
                    <a:pt x="10339" y="56"/>
                  </a:lnTo>
                  <a:lnTo>
                    <a:pt x="10363" y="69"/>
                  </a:lnTo>
                  <a:lnTo>
                    <a:pt x="10385" y="84"/>
                  </a:lnTo>
                  <a:lnTo>
                    <a:pt x="10408" y="100"/>
                  </a:lnTo>
                  <a:lnTo>
                    <a:pt x="10429" y="117"/>
                  </a:lnTo>
                  <a:lnTo>
                    <a:pt x="10451" y="135"/>
                  </a:lnTo>
                  <a:lnTo>
                    <a:pt x="10471" y="153"/>
                  </a:lnTo>
                  <a:lnTo>
                    <a:pt x="10491" y="171"/>
                  </a:lnTo>
                  <a:lnTo>
                    <a:pt x="10499" y="184"/>
                  </a:lnTo>
                  <a:lnTo>
                    <a:pt x="10506" y="198"/>
                  </a:lnTo>
                  <a:lnTo>
                    <a:pt x="10513" y="211"/>
                  </a:lnTo>
                  <a:lnTo>
                    <a:pt x="10519" y="226"/>
                  </a:lnTo>
                  <a:lnTo>
                    <a:pt x="10523" y="232"/>
                  </a:lnTo>
                  <a:lnTo>
                    <a:pt x="10527" y="239"/>
                  </a:lnTo>
                  <a:lnTo>
                    <a:pt x="10533" y="244"/>
                  </a:lnTo>
                  <a:lnTo>
                    <a:pt x="10538" y="249"/>
                  </a:lnTo>
                  <a:lnTo>
                    <a:pt x="10543" y="254"/>
                  </a:lnTo>
                  <a:lnTo>
                    <a:pt x="10549" y="258"/>
                  </a:lnTo>
                  <a:lnTo>
                    <a:pt x="10556" y="261"/>
                  </a:lnTo>
                  <a:lnTo>
                    <a:pt x="10564" y="263"/>
                  </a:lnTo>
                  <a:lnTo>
                    <a:pt x="10583" y="263"/>
                  </a:lnTo>
                  <a:lnTo>
                    <a:pt x="10600" y="264"/>
                  </a:lnTo>
                  <a:lnTo>
                    <a:pt x="10616" y="268"/>
                  </a:lnTo>
                  <a:lnTo>
                    <a:pt x="10633" y="271"/>
                  </a:lnTo>
                  <a:lnTo>
                    <a:pt x="10648" y="276"/>
                  </a:lnTo>
                  <a:lnTo>
                    <a:pt x="10662" y="283"/>
                  </a:lnTo>
                  <a:lnTo>
                    <a:pt x="10677" y="291"/>
                  </a:lnTo>
                  <a:lnTo>
                    <a:pt x="10691" y="301"/>
                  </a:lnTo>
                  <a:lnTo>
                    <a:pt x="10699" y="307"/>
                  </a:lnTo>
                  <a:lnTo>
                    <a:pt x="10706" y="314"/>
                  </a:lnTo>
                  <a:lnTo>
                    <a:pt x="10712" y="321"/>
                  </a:lnTo>
                  <a:lnTo>
                    <a:pt x="10720" y="328"/>
                  </a:lnTo>
                  <a:lnTo>
                    <a:pt x="10731" y="342"/>
                  </a:lnTo>
                  <a:lnTo>
                    <a:pt x="10741" y="358"/>
                  </a:lnTo>
                  <a:lnTo>
                    <a:pt x="10749" y="375"/>
                  </a:lnTo>
                  <a:lnTo>
                    <a:pt x="10756" y="392"/>
                  </a:lnTo>
                  <a:lnTo>
                    <a:pt x="10763" y="410"/>
                  </a:lnTo>
                  <a:lnTo>
                    <a:pt x="10768" y="427"/>
                  </a:lnTo>
                  <a:lnTo>
                    <a:pt x="10776" y="433"/>
                  </a:lnTo>
                  <a:lnTo>
                    <a:pt x="10785" y="438"/>
                  </a:lnTo>
                  <a:lnTo>
                    <a:pt x="10794" y="443"/>
                  </a:lnTo>
                  <a:lnTo>
                    <a:pt x="10804" y="446"/>
                  </a:lnTo>
                  <a:lnTo>
                    <a:pt x="10824" y="454"/>
                  </a:lnTo>
                  <a:lnTo>
                    <a:pt x="10844" y="460"/>
                  </a:lnTo>
                  <a:lnTo>
                    <a:pt x="10855" y="463"/>
                  </a:lnTo>
                  <a:lnTo>
                    <a:pt x="10864" y="467"/>
                  </a:lnTo>
                  <a:lnTo>
                    <a:pt x="10873" y="471"/>
                  </a:lnTo>
                  <a:lnTo>
                    <a:pt x="10882" y="476"/>
                  </a:lnTo>
                  <a:lnTo>
                    <a:pt x="10889" y="482"/>
                  </a:lnTo>
                  <a:lnTo>
                    <a:pt x="10897" y="489"/>
                  </a:lnTo>
                  <a:lnTo>
                    <a:pt x="10904" y="498"/>
                  </a:lnTo>
                  <a:lnTo>
                    <a:pt x="10910" y="509"/>
                  </a:lnTo>
                  <a:lnTo>
                    <a:pt x="10919" y="521"/>
                  </a:lnTo>
                  <a:lnTo>
                    <a:pt x="10929" y="534"/>
                  </a:lnTo>
                  <a:lnTo>
                    <a:pt x="10937" y="549"/>
                  </a:lnTo>
                  <a:lnTo>
                    <a:pt x="10945" y="563"/>
                  </a:lnTo>
                  <a:lnTo>
                    <a:pt x="10960" y="593"/>
                  </a:lnTo>
                  <a:lnTo>
                    <a:pt x="10972" y="623"/>
                  </a:lnTo>
                  <a:lnTo>
                    <a:pt x="10983" y="654"/>
                  </a:lnTo>
                  <a:lnTo>
                    <a:pt x="10994" y="686"/>
                  </a:lnTo>
                  <a:lnTo>
                    <a:pt x="11004" y="717"/>
                  </a:lnTo>
                  <a:lnTo>
                    <a:pt x="11014" y="747"/>
                  </a:lnTo>
                  <a:lnTo>
                    <a:pt x="11014" y="758"/>
                  </a:lnTo>
                  <a:lnTo>
                    <a:pt x="11015" y="768"/>
                  </a:lnTo>
                  <a:lnTo>
                    <a:pt x="11017" y="780"/>
                  </a:lnTo>
                  <a:lnTo>
                    <a:pt x="11020" y="790"/>
                  </a:lnTo>
                  <a:lnTo>
                    <a:pt x="11027" y="810"/>
                  </a:lnTo>
                  <a:lnTo>
                    <a:pt x="11034" y="832"/>
                  </a:lnTo>
                  <a:lnTo>
                    <a:pt x="11038" y="841"/>
                  </a:lnTo>
                  <a:lnTo>
                    <a:pt x="11040" y="851"/>
                  </a:lnTo>
                  <a:lnTo>
                    <a:pt x="11041" y="861"/>
                  </a:lnTo>
                  <a:lnTo>
                    <a:pt x="11041" y="872"/>
                  </a:lnTo>
                  <a:lnTo>
                    <a:pt x="11040" y="882"/>
                  </a:lnTo>
                  <a:lnTo>
                    <a:pt x="11038" y="892"/>
                  </a:lnTo>
                  <a:lnTo>
                    <a:pt x="11032" y="903"/>
                  </a:lnTo>
                  <a:lnTo>
                    <a:pt x="11026" y="913"/>
                  </a:lnTo>
                  <a:lnTo>
                    <a:pt x="10931" y="1086"/>
                  </a:lnTo>
                  <a:close/>
                  <a:moveTo>
                    <a:pt x="10885" y="1081"/>
                  </a:moveTo>
                  <a:lnTo>
                    <a:pt x="10878" y="1092"/>
                  </a:lnTo>
                  <a:lnTo>
                    <a:pt x="10871" y="1104"/>
                  </a:lnTo>
                  <a:lnTo>
                    <a:pt x="10862" y="1113"/>
                  </a:lnTo>
                  <a:lnTo>
                    <a:pt x="10853" y="1121"/>
                  </a:lnTo>
                  <a:lnTo>
                    <a:pt x="10843" y="1129"/>
                  </a:lnTo>
                  <a:lnTo>
                    <a:pt x="10833" y="1135"/>
                  </a:lnTo>
                  <a:lnTo>
                    <a:pt x="10823" y="1141"/>
                  </a:lnTo>
                  <a:lnTo>
                    <a:pt x="10812" y="1146"/>
                  </a:lnTo>
                  <a:lnTo>
                    <a:pt x="10800" y="1151"/>
                  </a:lnTo>
                  <a:lnTo>
                    <a:pt x="10789" y="1155"/>
                  </a:lnTo>
                  <a:lnTo>
                    <a:pt x="10778" y="1158"/>
                  </a:lnTo>
                  <a:lnTo>
                    <a:pt x="10766" y="1161"/>
                  </a:lnTo>
                  <a:lnTo>
                    <a:pt x="10742" y="1164"/>
                  </a:lnTo>
                  <a:lnTo>
                    <a:pt x="10719" y="1166"/>
                  </a:lnTo>
                  <a:lnTo>
                    <a:pt x="10714" y="1170"/>
                  </a:lnTo>
                  <a:lnTo>
                    <a:pt x="10711" y="1173"/>
                  </a:lnTo>
                  <a:lnTo>
                    <a:pt x="10709" y="1177"/>
                  </a:lnTo>
                  <a:lnTo>
                    <a:pt x="10708" y="1181"/>
                  </a:lnTo>
                  <a:lnTo>
                    <a:pt x="10708" y="1189"/>
                  </a:lnTo>
                  <a:lnTo>
                    <a:pt x="10710" y="1198"/>
                  </a:lnTo>
                  <a:lnTo>
                    <a:pt x="10712" y="1206"/>
                  </a:lnTo>
                  <a:lnTo>
                    <a:pt x="10715" y="1214"/>
                  </a:lnTo>
                  <a:lnTo>
                    <a:pt x="10715" y="1218"/>
                  </a:lnTo>
                  <a:lnTo>
                    <a:pt x="10717" y="1222"/>
                  </a:lnTo>
                  <a:lnTo>
                    <a:pt x="10717" y="1226"/>
                  </a:lnTo>
                  <a:lnTo>
                    <a:pt x="10715" y="1230"/>
                  </a:lnTo>
                  <a:lnTo>
                    <a:pt x="10712" y="1246"/>
                  </a:lnTo>
                  <a:lnTo>
                    <a:pt x="10709" y="1261"/>
                  </a:lnTo>
                  <a:lnTo>
                    <a:pt x="10705" y="1275"/>
                  </a:lnTo>
                  <a:lnTo>
                    <a:pt x="10699" y="1289"/>
                  </a:lnTo>
                  <a:lnTo>
                    <a:pt x="10692" y="1302"/>
                  </a:lnTo>
                  <a:lnTo>
                    <a:pt x="10684" y="1313"/>
                  </a:lnTo>
                  <a:lnTo>
                    <a:pt x="10679" y="1319"/>
                  </a:lnTo>
                  <a:lnTo>
                    <a:pt x="10673" y="1324"/>
                  </a:lnTo>
                  <a:lnTo>
                    <a:pt x="10666" y="1328"/>
                  </a:lnTo>
                  <a:lnTo>
                    <a:pt x="10660" y="1332"/>
                  </a:lnTo>
                  <a:lnTo>
                    <a:pt x="10654" y="1337"/>
                  </a:lnTo>
                  <a:lnTo>
                    <a:pt x="10647" y="1340"/>
                  </a:lnTo>
                  <a:lnTo>
                    <a:pt x="10641" y="1342"/>
                  </a:lnTo>
                  <a:lnTo>
                    <a:pt x="10634" y="1342"/>
                  </a:lnTo>
                  <a:lnTo>
                    <a:pt x="10620" y="1342"/>
                  </a:lnTo>
                  <a:lnTo>
                    <a:pt x="10607" y="1339"/>
                  </a:lnTo>
                  <a:lnTo>
                    <a:pt x="10595" y="1337"/>
                  </a:lnTo>
                  <a:lnTo>
                    <a:pt x="10583" y="1335"/>
                  </a:lnTo>
                  <a:lnTo>
                    <a:pt x="10576" y="1335"/>
                  </a:lnTo>
                  <a:lnTo>
                    <a:pt x="10571" y="1336"/>
                  </a:lnTo>
                  <a:lnTo>
                    <a:pt x="10566" y="1338"/>
                  </a:lnTo>
                  <a:lnTo>
                    <a:pt x="10561" y="1341"/>
                  </a:lnTo>
                  <a:lnTo>
                    <a:pt x="10555" y="1363"/>
                  </a:lnTo>
                  <a:lnTo>
                    <a:pt x="10548" y="1386"/>
                  </a:lnTo>
                  <a:lnTo>
                    <a:pt x="10539" y="1407"/>
                  </a:lnTo>
                  <a:lnTo>
                    <a:pt x="10528" y="1429"/>
                  </a:lnTo>
                  <a:lnTo>
                    <a:pt x="10518" y="1450"/>
                  </a:lnTo>
                  <a:lnTo>
                    <a:pt x="10505" y="1470"/>
                  </a:lnTo>
                  <a:lnTo>
                    <a:pt x="10492" y="1491"/>
                  </a:lnTo>
                  <a:lnTo>
                    <a:pt x="10477" y="1510"/>
                  </a:lnTo>
                  <a:lnTo>
                    <a:pt x="10462" y="1529"/>
                  </a:lnTo>
                  <a:lnTo>
                    <a:pt x="10445" y="1546"/>
                  </a:lnTo>
                  <a:lnTo>
                    <a:pt x="10427" y="1562"/>
                  </a:lnTo>
                  <a:lnTo>
                    <a:pt x="10408" y="1577"/>
                  </a:lnTo>
                  <a:lnTo>
                    <a:pt x="10388" y="1591"/>
                  </a:lnTo>
                  <a:lnTo>
                    <a:pt x="10367" y="1603"/>
                  </a:lnTo>
                  <a:lnTo>
                    <a:pt x="10344" y="1614"/>
                  </a:lnTo>
                  <a:lnTo>
                    <a:pt x="10322" y="1623"/>
                  </a:lnTo>
                  <a:lnTo>
                    <a:pt x="10298" y="1631"/>
                  </a:lnTo>
                  <a:lnTo>
                    <a:pt x="10276" y="1636"/>
                  </a:lnTo>
                  <a:lnTo>
                    <a:pt x="10253" y="1639"/>
                  </a:lnTo>
                  <a:lnTo>
                    <a:pt x="10230" y="1641"/>
                  </a:lnTo>
                  <a:lnTo>
                    <a:pt x="10207" y="1641"/>
                  </a:lnTo>
                  <a:lnTo>
                    <a:pt x="10184" y="1639"/>
                  </a:lnTo>
                  <a:lnTo>
                    <a:pt x="10160" y="1636"/>
                  </a:lnTo>
                  <a:lnTo>
                    <a:pt x="10137" y="1632"/>
                  </a:lnTo>
                  <a:lnTo>
                    <a:pt x="10117" y="1635"/>
                  </a:lnTo>
                  <a:lnTo>
                    <a:pt x="10098" y="1637"/>
                  </a:lnTo>
                  <a:lnTo>
                    <a:pt x="10079" y="1638"/>
                  </a:lnTo>
                  <a:lnTo>
                    <a:pt x="10059" y="1639"/>
                  </a:lnTo>
                  <a:lnTo>
                    <a:pt x="10021" y="1639"/>
                  </a:lnTo>
                  <a:lnTo>
                    <a:pt x="9983" y="1638"/>
                  </a:lnTo>
                  <a:lnTo>
                    <a:pt x="9944" y="1637"/>
                  </a:lnTo>
                  <a:lnTo>
                    <a:pt x="9905" y="1637"/>
                  </a:lnTo>
                  <a:lnTo>
                    <a:pt x="9885" y="1637"/>
                  </a:lnTo>
                  <a:lnTo>
                    <a:pt x="9866" y="1639"/>
                  </a:lnTo>
                  <a:lnTo>
                    <a:pt x="9846" y="1641"/>
                  </a:lnTo>
                  <a:lnTo>
                    <a:pt x="9826" y="1644"/>
                  </a:lnTo>
                  <a:lnTo>
                    <a:pt x="9804" y="1644"/>
                  </a:lnTo>
                  <a:lnTo>
                    <a:pt x="9781" y="1644"/>
                  </a:lnTo>
                  <a:lnTo>
                    <a:pt x="9759" y="1644"/>
                  </a:lnTo>
                  <a:lnTo>
                    <a:pt x="9737" y="1645"/>
                  </a:lnTo>
                  <a:lnTo>
                    <a:pt x="9715" y="1645"/>
                  </a:lnTo>
                  <a:lnTo>
                    <a:pt x="9692" y="1645"/>
                  </a:lnTo>
                  <a:lnTo>
                    <a:pt x="9671" y="1645"/>
                  </a:lnTo>
                  <a:lnTo>
                    <a:pt x="9647" y="1643"/>
                  </a:lnTo>
                  <a:lnTo>
                    <a:pt x="9638" y="1645"/>
                  </a:lnTo>
                  <a:lnTo>
                    <a:pt x="9629" y="1647"/>
                  </a:lnTo>
                  <a:lnTo>
                    <a:pt x="9620" y="1647"/>
                  </a:lnTo>
                  <a:lnTo>
                    <a:pt x="9611" y="1648"/>
                  </a:lnTo>
                  <a:lnTo>
                    <a:pt x="9593" y="1648"/>
                  </a:lnTo>
                  <a:lnTo>
                    <a:pt x="9575" y="1647"/>
                  </a:lnTo>
                  <a:lnTo>
                    <a:pt x="9556" y="1646"/>
                  </a:lnTo>
                  <a:lnTo>
                    <a:pt x="9538" y="1645"/>
                  </a:lnTo>
                  <a:lnTo>
                    <a:pt x="9519" y="1645"/>
                  </a:lnTo>
                  <a:lnTo>
                    <a:pt x="9500" y="1648"/>
                  </a:lnTo>
                  <a:lnTo>
                    <a:pt x="9394" y="1649"/>
                  </a:lnTo>
                  <a:lnTo>
                    <a:pt x="9188" y="1649"/>
                  </a:lnTo>
                  <a:lnTo>
                    <a:pt x="8898" y="1650"/>
                  </a:lnTo>
                  <a:lnTo>
                    <a:pt x="8536" y="1651"/>
                  </a:lnTo>
                  <a:lnTo>
                    <a:pt x="8118" y="1652"/>
                  </a:lnTo>
                  <a:lnTo>
                    <a:pt x="7657" y="1652"/>
                  </a:lnTo>
                  <a:lnTo>
                    <a:pt x="7168" y="1653"/>
                  </a:lnTo>
                  <a:lnTo>
                    <a:pt x="6665" y="1654"/>
                  </a:lnTo>
                  <a:lnTo>
                    <a:pt x="6161" y="1655"/>
                  </a:lnTo>
                  <a:lnTo>
                    <a:pt x="5673" y="1656"/>
                  </a:lnTo>
                  <a:lnTo>
                    <a:pt x="5212" y="1658"/>
                  </a:lnTo>
                  <a:lnTo>
                    <a:pt x="4793" y="1659"/>
                  </a:lnTo>
                  <a:lnTo>
                    <a:pt x="4431" y="1660"/>
                  </a:lnTo>
                  <a:lnTo>
                    <a:pt x="4139" y="1660"/>
                  </a:lnTo>
                  <a:lnTo>
                    <a:pt x="3933" y="1661"/>
                  </a:lnTo>
                  <a:lnTo>
                    <a:pt x="3826" y="1662"/>
                  </a:lnTo>
                  <a:lnTo>
                    <a:pt x="3805" y="1660"/>
                  </a:lnTo>
                  <a:lnTo>
                    <a:pt x="3784" y="1659"/>
                  </a:lnTo>
                  <a:lnTo>
                    <a:pt x="3763" y="1659"/>
                  </a:lnTo>
                  <a:lnTo>
                    <a:pt x="3743" y="1659"/>
                  </a:lnTo>
                  <a:lnTo>
                    <a:pt x="3701" y="1661"/>
                  </a:lnTo>
                  <a:lnTo>
                    <a:pt x="3659" y="1664"/>
                  </a:lnTo>
                  <a:lnTo>
                    <a:pt x="3616" y="1666"/>
                  </a:lnTo>
                  <a:lnTo>
                    <a:pt x="3574" y="1668"/>
                  </a:lnTo>
                  <a:lnTo>
                    <a:pt x="3553" y="1668"/>
                  </a:lnTo>
                  <a:lnTo>
                    <a:pt x="3531" y="1668"/>
                  </a:lnTo>
                  <a:lnTo>
                    <a:pt x="3509" y="1667"/>
                  </a:lnTo>
                  <a:lnTo>
                    <a:pt x="3487" y="1666"/>
                  </a:lnTo>
                  <a:lnTo>
                    <a:pt x="3463" y="1666"/>
                  </a:lnTo>
                  <a:lnTo>
                    <a:pt x="3438" y="1666"/>
                  </a:lnTo>
                  <a:lnTo>
                    <a:pt x="3414" y="1666"/>
                  </a:lnTo>
                  <a:lnTo>
                    <a:pt x="3388" y="1666"/>
                  </a:lnTo>
                  <a:lnTo>
                    <a:pt x="3363" y="1666"/>
                  </a:lnTo>
                  <a:lnTo>
                    <a:pt x="3338" y="1666"/>
                  </a:lnTo>
                  <a:lnTo>
                    <a:pt x="3312" y="1667"/>
                  </a:lnTo>
                  <a:lnTo>
                    <a:pt x="3287" y="1668"/>
                  </a:lnTo>
                  <a:lnTo>
                    <a:pt x="3252" y="1668"/>
                  </a:lnTo>
                  <a:lnTo>
                    <a:pt x="3217" y="1668"/>
                  </a:lnTo>
                  <a:lnTo>
                    <a:pt x="3201" y="1668"/>
                  </a:lnTo>
                  <a:lnTo>
                    <a:pt x="3185" y="1669"/>
                  </a:lnTo>
                  <a:lnTo>
                    <a:pt x="3169" y="1670"/>
                  </a:lnTo>
                  <a:lnTo>
                    <a:pt x="3155" y="1672"/>
                  </a:lnTo>
                  <a:lnTo>
                    <a:pt x="3099" y="1673"/>
                  </a:lnTo>
                  <a:lnTo>
                    <a:pt x="3042" y="1673"/>
                  </a:lnTo>
                  <a:lnTo>
                    <a:pt x="2986" y="1673"/>
                  </a:lnTo>
                  <a:lnTo>
                    <a:pt x="2931" y="1674"/>
                  </a:lnTo>
                  <a:lnTo>
                    <a:pt x="2876" y="1674"/>
                  </a:lnTo>
                  <a:lnTo>
                    <a:pt x="2821" y="1675"/>
                  </a:lnTo>
                  <a:lnTo>
                    <a:pt x="2766" y="1675"/>
                  </a:lnTo>
                  <a:lnTo>
                    <a:pt x="2711" y="1676"/>
                  </a:lnTo>
                  <a:lnTo>
                    <a:pt x="2657" y="1677"/>
                  </a:lnTo>
                  <a:lnTo>
                    <a:pt x="2603" y="1677"/>
                  </a:lnTo>
                  <a:lnTo>
                    <a:pt x="2549" y="1678"/>
                  </a:lnTo>
                  <a:lnTo>
                    <a:pt x="2495" y="1678"/>
                  </a:lnTo>
                  <a:lnTo>
                    <a:pt x="2440" y="1679"/>
                  </a:lnTo>
                  <a:lnTo>
                    <a:pt x="2386" y="1679"/>
                  </a:lnTo>
                  <a:lnTo>
                    <a:pt x="2332" y="1679"/>
                  </a:lnTo>
                  <a:lnTo>
                    <a:pt x="2278" y="1679"/>
                  </a:lnTo>
                  <a:lnTo>
                    <a:pt x="2197" y="1680"/>
                  </a:lnTo>
                  <a:lnTo>
                    <a:pt x="2118" y="1680"/>
                  </a:lnTo>
                  <a:lnTo>
                    <a:pt x="2041" y="1681"/>
                  </a:lnTo>
                  <a:lnTo>
                    <a:pt x="1965" y="1682"/>
                  </a:lnTo>
                  <a:lnTo>
                    <a:pt x="1888" y="1683"/>
                  </a:lnTo>
                  <a:lnTo>
                    <a:pt x="1811" y="1684"/>
                  </a:lnTo>
                  <a:lnTo>
                    <a:pt x="1731" y="1686"/>
                  </a:lnTo>
                  <a:lnTo>
                    <a:pt x="1649" y="1687"/>
                  </a:lnTo>
                  <a:lnTo>
                    <a:pt x="1564" y="1687"/>
                  </a:lnTo>
                  <a:lnTo>
                    <a:pt x="1478" y="1687"/>
                  </a:lnTo>
                  <a:lnTo>
                    <a:pt x="1392" y="1687"/>
                  </a:lnTo>
                  <a:lnTo>
                    <a:pt x="1306" y="1688"/>
                  </a:lnTo>
                  <a:lnTo>
                    <a:pt x="1219" y="1688"/>
                  </a:lnTo>
                  <a:lnTo>
                    <a:pt x="1132" y="1688"/>
                  </a:lnTo>
                  <a:lnTo>
                    <a:pt x="1045" y="1689"/>
                  </a:lnTo>
                  <a:lnTo>
                    <a:pt x="957" y="1689"/>
                  </a:lnTo>
                  <a:lnTo>
                    <a:pt x="929" y="1690"/>
                  </a:lnTo>
                  <a:lnTo>
                    <a:pt x="902" y="1689"/>
                  </a:lnTo>
                  <a:lnTo>
                    <a:pt x="874" y="1688"/>
                  </a:lnTo>
                  <a:lnTo>
                    <a:pt x="848" y="1685"/>
                  </a:lnTo>
                  <a:lnTo>
                    <a:pt x="821" y="1681"/>
                  </a:lnTo>
                  <a:lnTo>
                    <a:pt x="796" y="1676"/>
                  </a:lnTo>
                  <a:lnTo>
                    <a:pt x="769" y="1670"/>
                  </a:lnTo>
                  <a:lnTo>
                    <a:pt x="744" y="1662"/>
                  </a:lnTo>
                  <a:lnTo>
                    <a:pt x="720" y="1653"/>
                  </a:lnTo>
                  <a:lnTo>
                    <a:pt x="695" y="1643"/>
                  </a:lnTo>
                  <a:lnTo>
                    <a:pt x="672" y="1631"/>
                  </a:lnTo>
                  <a:lnTo>
                    <a:pt x="649" y="1618"/>
                  </a:lnTo>
                  <a:lnTo>
                    <a:pt x="627" y="1603"/>
                  </a:lnTo>
                  <a:lnTo>
                    <a:pt x="606" y="1588"/>
                  </a:lnTo>
                  <a:lnTo>
                    <a:pt x="586" y="1571"/>
                  </a:lnTo>
                  <a:lnTo>
                    <a:pt x="567" y="1552"/>
                  </a:lnTo>
                  <a:lnTo>
                    <a:pt x="553" y="1536"/>
                  </a:lnTo>
                  <a:lnTo>
                    <a:pt x="541" y="1519"/>
                  </a:lnTo>
                  <a:lnTo>
                    <a:pt x="531" y="1500"/>
                  </a:lnTo>
                  <a:lnTo>
                    <a:pt x="522" y="1481"/>
                  </a:lnTo>
                  <a:lnTo>
                    <a:pt x="518" y="1470"/>
                  </a:lnTo>
                  <a:lnTo>
                    <a:pt x="514" y="1461"/>
                  </a:lnTo>
                  <a:lnTo>
                    <a:pt x="511" y="1451"/>
                  </a:lnTo>
                  <a:lnTo>
                    <a:pt x="509" y="1440"/>
                  </a:lnTo>
                  <a:lnTo>
                    <a:pt x="507" y="1430"/>
                  </a:lnTo>
                  <a:lnTo>
                    <a:pt x="505" y="1418"/>
                  </a:lnTo>
                  <a:lnTo>
                    <a:pt x="505" y="1407"/>
                  </a:lnTo>
                  <a:lnTo>
                    <a:pt x="504" y="1396"/>
                  </a:lnTo>
                  <a:lnTo>
                    <a:pt x="501" y="1392"/>
                  </a:lnTo>
                  <a:lnTo>
                    <a:pt x="499" y="1390"/>
                  </a:lnTo>
                  <a:lnTo>
                    <a:pt x="496" y="1389"/>
                  </a:lnTo>
                  <a:lnTo>
                    <a:pt x="493" y="1388"/>
                  </a:lnTo>
                  <a:lnTo>
                    <a:pt x="486" y="1388"/>
                  </a:lnTo>
                  <a:lnTo>
                    <a:pt x="480" y="1390"/>
                  </a:lnTo>
                  <a:lnTo>
                    <a:pt x="473" y="1393"/>
                  </a:lnTo>
                  <a:lnTo>
                    <a:pt x="466" y="1395"/>
                  </a:lnTo>
                  <a:lnTo>
                    <a:pt x="462" y="1395"/>
                  </a:lnTo>
                  <a:lnTo>
                    <a:pt x="459" y="1395"/>
                  </a:lnTo>
                  <a:lnTo>
                    <a:pt x="456" y="1395"/>
                  </a:lnTo>
                  <a:lnTo>
                    <a:pt x="452" y="1393"/>
                  </a:lnTo>
                  <a:lnTo>
                    <a:pt x="440" y="1395"/>
                  </a:lnTo>
                  <a:lnTo>
                    <a:pt x="428" y="1394"/>
                  </a:lnTo>
                  <a:lnTo>
                    <a:pt x="415" y="1392"/>
                  </a:lnTo>
                  <a:lnTo>
                    <a:pt x="404" y="1388"/>
                  </a:lnTo>
                  <a:lnTo>
                    <a:pt x="393" y="1383"/>
                  </a:lnTo>
                  <a:lnTo>
                    <a:pt x="383" y="1375"/>
                  </a:lnTo>
                  <a:lnTo>
                    <a:pt x="372" y="1367"/>
                  </a:lnTo>
                  <a:lnTo>
                    <a:pt x="363" y="1357"/>
                  </a:lnTo>
                  <a:lnTo>
                    <a:pt x="359" y="1352"/>
                  </a:lnTo>
                  <a:lnTo>
                    <a:pt x="356" y="1346"/>
                  </a:lnTo>
                  <a:lnTo>
                    <a:pt x="354" y="1340"/>
                  </a:lnTo>
                  <a:lnTo>
                    <a:pt x="353" y="1334"/>
                  </a:lnTo>
                  <a:lnTo>
                    <a:pt x="351" y="1320"/>
                  </a:lnTo>
                  <a:lnTo>
                    <a:pt x="350" y="1306"/>
                  </a:lnTo>
                  <a:lnTo>
                    <a:pt x="350" y="1293"/>
                  </a:lnTo>
                  <a:lnTo>
                    <a:pt x="350" y="1278"/>
                  </a:lnTo>
                  <a:lnTo>
                    <a:pt x="348" y="1265"/>
                  </a:lnTo>
                  <a:lnTo>
                    <a:pt x="345" y="1253"/>
                  </a:lnTo>
                  <a:lnTo>
                    <a:pt x="327" y="1249"/>
                  </a:lnTo>
                  <a:lnTo>
                    <a:pt x="309" y="1246"/>
                  </a:lnTo>
                  <a:lnTo>
                    <a:pt x="290" y="1244"/>
                  </a:lnTo>
                  <a:lnTo>
                    <a:pt x="270" y="1242"/>
                  </a:lnTo>
                  <a:lnTo>
                    <a:pt x="248" y="1232"/>
                  </a:lnTo>
                  <a:lnTo>
                    <a:pt x="224" y="1221"/>
                  </a:lnTo>
                  <a:lnTo>
                    <a:pt x="202" y="1210"/>
                  </a:lnTo>
                  <a:lnTo>
                    <a:pt x="178" y="1197"/>
                  </a:lnTo>
                  <a:lnTo>
                    <a:pt x="174" y="1190"/>
                  </a:lnTo>
                  <a:lnTo>
                    <a:pt x="169" y="1185"/>
                  </a:lnTo>
                  <a:lnTo>
                    <a:pt x="164" y="1180"/>
                  </a:lnTo>
                  <a:lnTo>
                    <a:pt x="158" y="1175"/>
                  </a:lnTo>
                  <a:lnTo>
                    <a:pt x="145" y="1165"/>
                  </a:lnTo>
                  <a:lnTo>
                    <a:pt x="135" y="1154"/>
                  </a:lnTo>
                  <a:lnTo>
                    <a:pt x="124" y="1140"/>
                  </a:lnTo>
                  <a:lnTo>
                    <a:pt x="113" y="1126"/>
                  </a:lnTo>
                  <a:lnTo>
                    <a:pt x="102" y="1112"/>
                  </a:lnTo>
                  <a:lnTo>
                    <a:pt x="92" y="1097"/>
                  </a:lnTo>
                  <a:lnTo>
                    <a:pt x="84" y="1082"/>
                  </a:lnTo>
                  <a:lnTo>
                    <a:pt x="76" y="1067"/>
                  </a:lnTo>
                  <a:lnTo>
                    <a:pt x="70" y="1051"/>
                  </a:lnTo>
                  <a:lnTo>
                    <a:pt x="64" y="1035"/>
                  </a:lnTo>
                  <a:lnTo>
                    <a:pt x="59" y="1019"/>
                  </a:lnTo>
                  <a:lnTo>
                    <a:pt x="53" y="1002"/>
                  </a:lnTo>
                  <a:lnTo>
                    <a:pt x="50" y="985"/>
                  </a:lnTo>
                  <a:lnTo>
                    <a:pt x="48" y="969"/>
                  </a:lnTo>
                  <a:lnTo>
                    <a:pt x="47" y="951"/>
                  </a:lnTo>
                  <a:lnTo>
                    <a:pt x="46" y="934"/>
                  </a:lnTo>
                  <a:lnTo>
                    <a:pt x="47" y="917"/>
                  </a:lnTo>
                  <a:lnTo>
                    <a:pt x="49" y="899"/>
                  </a:lnTo>
                  <a:lnTo>
                    <a:pt x="54" y="879"/>
                  </a:lnTo>
                  <a:lnTo>
                    <a:pt x="61" y="858"/>
                  </a:lnTo>
                  <a:lnTo>
                    <a:pt x="68" y="839"/>
                  </a:lnTo>
                  <a:lnTo>
                    <a:pt x="77" y="819"/>
                  </a:lnTo>
                  <a:lnTo>
                    <a:pt x="86" y="800"/>
                  </a:lnTo>
                  <a:lnTo>
                    <a:pt x="96" y="782"/>
                  </a:lnTo>
                  <a:lnTo>
                    <a:pt x="108" y="764"/>
                  </a:lnTo>
                  <a:lnTo>
                    <a:pt x="120" y="746"/>
                  </a:lnTo>
                  <a:lnTo>
                    <a:pt x="132" y="729"/>
                  </a:lnTo>
                  <a:lnTo>
                    <a:pt x="146" y="712"/>
                  </a:lnTo>
                  <a:lnTo>
                    <a:pt x="160" y="696"/>
                  </a:lnTo>
                  <a:lnTo>
                    <a:pt x="174" y="679"/>
                  </a:lnTo>
                  <a:lnTo>
                    <a:pt x="189" y="664"/>
                  </a:lnTo>
                  <a:lnTo>
                    <a:pt x="205" y="649"/>
                  </a:lnTo>
                  <a:lnTo>
                    <a:pt x="221" y="634"/>
                  </a:lnTo>
                  <a:lnTo>
                    <a:pt x="236" y="620"/>
                  </a:lnTo>
                  <a:lnTo>
                    <a:pt x="245" y="614"/>
                  </a:lnTo>
                  <a:lnTo>
                    <a:pt x="252" y="609"/>
                  </a:lnTo>
                  <a:lnTo>
                    <a:pt x="260" y="605"/>
                  </a:lnTo>
                  <a:lnTo>
                    <a:pt x="268" y="602"/>
                  </a:lnTo>
                  <a:lnTo>
                    <a:pt x="285" y="597"/>
                  </a:lnTo>
                  <a:lnTo>
                    <a:pt x="303" y="593"/>
                  </a:lnTo>
                  <a:lnTo>
                    <a:pt x="339" y="588"/>
                  </a:lnTo>
                  <a:lnTo>
                    <a:pt x="375" y="581"/>
                  </a:lnTo>
                  <a:lnTo>
                    <a:pt x="380" y="577"/>
                  </a:lnTo>
                  <a:lnTo>
                    <a:pt x="383" y="572"/>
                  </a:lnTo>
                  <a:lnTo>
                    <a:pt x="385" y="567"/>
                  </a:lnTo>
                  <a:lnTo>
                    <a:pt x="386" y="562"/>
                  </a:lnTo>
                  <a:lnTo>
                    <a:pt x="386" y="551"/>
                  </a:lnTo>
                  <a:lnTo>
                    <a:pt x="386" y="537"/>
                  </a:lnTo>
                  <a:lnTo>
                    <a:pt x="385" y="525"/>
                  </a:lnTo>
                  <a:lnTo>
                    <a:pt x="384" y="513"/>
                  </a:lnTo>
                  <a:lnTo>
                    <a:pt x="385" y="507"/>
                  </a:lnTo>
                  <a:lnTo>
                    <a:pt x="386" y="501"/>
                  </a:lnTo>
                  <a:lnTo>
                    <a:pt x="388" y="494"/>
                  </a:lnTo>
                  <a:lnTo>
                    <a:pt x="391" y="489"/>
                  </a:lnTo>
                  <a:lnTo>
                    <a:pt x="396" y="484"/>
                  </a:lnTo>
                  <a:lnTo>
                    <a:pt x="400" y="479"/>
                  </a:lnTo>
                  <a:lnTo>
                    <a:pt x="406" y="475"/>
                  </a:lnTo>
                  <a:lnTo>
                    <a:pt x="411" y="472"/>
                  </a:lnTo>
                  <a:lnTo>
                    <a:pt x="422" y="467"/>
                  </a:lnTo>
                  <a:lnTo>
                    <a:pt x="434" y="464"/>
                  </a:lnTo>
                  <a:lnTo>
                    <a:pt x="439" y="467"/>
                  </a:lnTo>
                  <a:lnTo>
                    <a:pt x="444" y="469"/>
                  </a:lnTo>
                  <a:lnTo>
                    <a:pt x="449" y="470"/>
                  </a:lnTo>
                  <a:lnTo>
                    <a:pt x="454" y="471"/>
                  </a:lnTo>
                  <a:lnTo>
                    <a:pt x="463" y="471"/>
                  </a:lnTo>
                  <a:lnTo>
                    <a:pt x="474" y="469"/>
                  </a:lnTo>
                  <a:lnTo>
                    <a:pt x="483" y="466"/>
                  </a:lnTo>
                  <a:lnTo>
                    <a:pt x="492" y="462"/>
                  </a:lnTo>
                  <a:lnTo>
                    <a:pt x="501" y="457"/>
                  </a:lnTo>
                  <a:lnTo>
                    <a:pt x="510" y="450"/>
                  </a:lnTo>
                  <a:lnTo>
                    <a:pt x="515" y="442"/>
                  </a:lnTo>
                  <a:lnTo>
                    <a:pt x="520" y="432"/>
                  </a:lnTo>
                  <a:lnTo>
                    <a:pt x="523" y="422"/>
                  </a:lnTo>
                  <a:lnTo>
                    <a:pt x="526" y="412"/>
                  </a:lnTo>
                  <a:lnTo>
                    <a:pt x="530" y="389"/>
                  </a:lnTo>
                  <a:lnTo>
                    <a:pt x="535" y="368"/>
                  </a:lnTo>
                  <a:lnTo>
                    <a:pt x="541" y="353"/>
                  </a:lnTo>
                  <a:lnTo>
                    <a:pt x="546" y="339"/>
                  </a:lnTo>
                  <a:lnTo>
                    <a:pt x="553" y="326"/>
                  </a:lnTo>
                  <a:lnTo>
                    <a:pt x="560" y="312"/>
                  </a:lnTo>
                  <a:lnTo>
                    <a:pt x="568" y="300"/>
                  </a:lnTo>
                  <a:lnTo>
                    <a:pt x="576" y="288"/>
                  </a:lnTo>
                  <a:lnTo>
                    <a:pt x="585" y="276"/>
                  </a:lnTo>
                  <a:lnTo>
                    <a:pt x="594" y="264"/>
                  </a:lnTo>
                  <a:lnTo>
                    <a:pt x="604" y="253"/>
                  </a:lnTo>
                  <a:lnTo>
                    <a:pt x="615" y="242"/>
                  </a:lnTo>
                  <a:lnTo>
                    <a:pt x="626" y="232"/>
                  </a:lnTo>
                  <a:lnTo>
                    <a:pt x="636" y="223"/>
                  </a:lnTo>
                  <a:lnTo>
                    <a:pt x="648" y="213"/>
                  </a:lnTo>
                  <a:lnTo>
                    <a:pt x="660" y="204"/>
                  </a:lnTo>
                  <a:lnTo>
                    <a:pt x="672" y="195"/>
                  </a:lnTo>
                  <a:lnTo>
                    <a:pt x="685" y="187"/>
                  </a:lnTo>
                  <a:lnTo>
                    <a:pt x="711" y="172"/>
                  </a:lnTo>
                  <a:lnTo>
                    <a:pt x="738" y="159"/>
                  </a:lnTo>
                  <a:lnTo>
                    <a:pt x="766" y="147"/>
                  </a:lnTo>
                  <a:lnTo>
                    <a:pt x="795" y="138"/>
                  </a:lnTo>
                  <a:lnTo>
                    <a:pt x="823" y="130"/>
                  </a:lnTo>
                  <a:lnTo>
                    <a:pt x="853" y="123"/>
                  </a:lnTo>
                  <a:lnTo>
                    <a:pt x="881" y="119"/>
                  </a:lnTo>
                  <a:lnTo>
                    <a:pt x="911" y="117"/>
                  </a:lnTo>
                  <a:lnTo>
                    <a:pt x="917" y="115"/>
                  </a:lnTo>
                  <a:lnTo>
                    <a:pt x="924" y="113"/>
                  </a:lnTo>
                  <a:lnTo>
                    <a:pt x="931" y="113"/>
                  </a:lnTo>
                  <a:lnTo>
                    <a:pt x="938" y="113"/>
                  </a:lnTo>
                  <a:lnTo>
                    <a:pt x="952" y="113"/>
                  </a:lnTo>
                  <a:lnTo>
                    <a:pt x="966" y="114"/>
                  </a:lnTo>
                  <a:lnTo>
                    <a:pt x="980" y="115"/>
                  </a:lnTo>
                  <a:lnTo>
                    <a:pt x="994" y="114"/>
                  </a:lnTo>
                  <a:lnTo>
                    <a:pt x="1000" y="112"/>
                  </a:lnTo>
                  <a:lnTo>
                    <a:pt x="1006" y="110"/>
                  </a:lnTo>
                  <a:lnTo>
                    <a:pt x="1012" y="107"/>
                  </a:lnTo>
                  <a:lnTo>
                    <a:pt x="1018" y="103"/>
                  </a:lnTo>
                  <a:lnTo>
                    <a:pt x="1055" y="106"/>
                  </a:lnTo>
                  <a:lnTo>
                    <a:pt x="1092" y="108"/>
                  </a:lnTo>
                  <a:lnTo>
                    <a:pt x="1128" y="109"/>
                  </a:lnTo>
                  <a:lnTo>
                    <a:pt x="1165" y="109"/>
                  </a:lnTo>
                  <a:lnTo>
                    <a:pt x="1235" y="109"/>
                  </a:lnTo>
                  <a:lnTo>
                    <a:pt x="1306" y="108"/>
                  </a:lnTo>
                  <a:lnTo>
                    <a:pt x="1376" y="106"/>
                  </a:lnTo>
                  <a:lnTo>
                    <a:pt x="1445" y="105"/>
                  </a:lnTo>
                  <a:lnTo>
                    <a:pt x="1513" y="104"/>
                  </a:lnTo>
                  <a:lnTo>
                    <a:pt x="1582" y="106"/>
                  </a:lnTo>
                  <a:lnTo>
                    <a:pt x="1647" y="103"/>
                  </a:lnTo>
                  <a:lnTo>
                    <a:pt x="1714" y="102"/>
                  </a:lnTo>
                  <a:lnTo>
                    <a:pt x="1782" y="101"/>
                  </a:lnTo>
                  <a:lnTo>
                    <a:pt x="1850" y="101"/>
                  </a:lnTo>
                  <a:lnTo>
                    <a:pt x="1918" y="101"/>
                  </a:lnTo>
                  <a:lnTo>
                    <a:pt x="1986" y="100"/>
                  </a:lnTo>
                  <a:lnTo>
                    <a:pt x="2054" y="99"/>
                  </a:lnTo>
                  <a:lnTo>
                    <a:pt x="2120" y="97"/>
                  </a:lnTo>
                  <a:lnTo>
                    <a:pt x="2205" y="96"/>
                  </a:lnTo>
                  <a:lnTo>
                    <a:pt x="2291" y="95"/>
                  </a:lnTo>
                  <a:lnTo>
                    <a:pt x="2379" y="93"/>
                  </a:lnTo>
                  <a:lnTo>
                    <a:pt x="2467" y="91"/>
                  </a:lnTo>
                  <a:lnTo>
                    <a:pt x="2555" y="90"/>
                  </a:lnTo>
                  <a:lnTo>
                    <a:pt x="2641" y="88"/>
                  </a:lnTo>
                  <a:lnTo>
                    <a:pt x="2726" y="88"/>
                  </a:lnTo>
                  <a:lnTo>
                    <a:pt x="2807" y="89"/>
                  </a:lnTo>
                  <a:lnTo>
                    <a:pt x="2957" y="88"/>
                  </a:lnTo>
                  <a:lnTo>
                    <a:pt x="3205" y="87"/>
                  </a:lnTo>
                  <a:lnTo>
                    <a:pt x="3539" y="86"/>
                  </a:lnTo>
                  <a:lnTo>
                    <a:pt x="3944" y="85"/>
                  </a:lnTo>
                  <a:lnTo>
                    <a:pt x="4405" y="84"/>
                  </a:lnTo>
                  <a:lnTo>
                    <a:pt x="4909" y="81"/>
                  </a:lnTo>
                  <a:lnTo>
                    <a:pt x="5442" y="80"/>
                  </a:lnTo>
                  <a:lnTo>
                    <a:pt x="5989" y="78"/>
                  </a:lnTo>
                  <a:lnTo>
                    <a:pt x="6536" y="77"/>
                  </a:lnTo>
                  <a:lnTo>
                    <a:pt x="7068" y="75"/>
                  </a:lnTo>
                  <a:lnTo>
                    <a:pt x="7572" y="74"/>
                  </a:lnTo>
                  <a:lnTo>
                    <a:pt x="8034" y="72"/>
                  </a:lnTo>
                  <a:lnTo>
                    <a:pt x="8440" y="71"/>
                  </a:lnTo>
                  <a:lnTo>
                    <a:pt x="8775" y="69"/>
                  </a:lnTo>
                  <a:lnTo>
                    <a:pt x="9026" y="68"/>
                  </a:lnTo>
                  <a:lnTo>
                    <a:pt x="9177" y="67"/>
                  </a:lnTo>
                  <a:lnTo>
                    <a:pt x="9264" y="64"/>
                  </a:lnTo>
                  <a:lnTo>
                    <a:pt x="9352" y="62"/>
                  </a:lnTo>
                  <a:lnTo>
                    <a:pt x="9441" y="61"/>
                  </a:lnTo>
                  <a:lnTo>
                    <a:pt x="9530" y="61"/>
                  </a:lnTo>
                  <a:lnTo>
                    <a:pt x="9619" y="61"/>
                  </a:lnTo>
                  <a:lnTo>
                    <a:pt x="9708" y="61"/>
                  </a:lnTo>
                  <a:lnTo>
                    <a:pt x="9796" y="62"/>
                  </a:lnTo>
                  <a:lnTo>
                    <a:pt x="9884" y="62"/>
                  </a:lnTo>
                  <a:lnTo>
                    <a:pt x="9917" y="64"/>
                  </a:lnTo>
                  <a:lnTo>
                    <a:pt x="9949" y="67"/>
                  </a:lnTo>
                  <a:lnTo>
                    <a:pt x="9965" y="69"/>
                  </a:lnTo>
                  <a:lnTo>
                    <a:pt x="9982" y="70"/>
                  </a:lnTo>
                  <a:lnTo>
                    <a:pt x="9998" y="69"/>
                  </a:lnTo>
                  <a:lnTo>
                    <a:pt x="10014" y="66"/>
                  </a:lnTo>
                  <a:lnTo>
                    <a:pt x="10031" y="70"/>
                  </a:lnTo>
                  <a:lnTo>
                    <a:pt x="10048" y="72"/>
                  </a:lnTo>
                  <a:lnTo>
                    <a:pt x="10065" y="73"/>
                  </a:lnTo>
                  <a:lnTo>
                    <a:pt x="10083" y="73"/>
                  </a:lnTo>
                  <a:lnTo>
                    <a:pt x="10117" y="72"/>
                  </a:lnTo>
                  <a:lnTo>
                    <a:pt x="10151" y="70"/>
                  </a:lnTo>
                  <a:lnTo>
                    <a:pt x="10168" y="69"/>
                  </a:lnTo>
                  <a:lnTo>
                    <a:pt x="10184" y="69"/>
                  </a:lnTo>
                  <a:lnTo>
                    <a:pt x="10200" y="69"/>
                  </a:lnTo>
                  <a:lnTo>
                    <a:pt x="10217" y="71"/>
                  </a:lnTo>
                  <a:lnTo>
                    <a:pt x="10232" y="74"/>
                  </a:lnTo>
                  <a:lnTo>
                    <a:pt x="10248" y="79"/>
                  </a:lnTo>
                  <a:lnTo>
                    <a:pt x="10264" y="86"/>
                  </a:lnTo>
                  <a:lnTo>
                    <a:pt x="10278" y="94"/>
                  </a:lnTo>
                  <a:lnTo>
                    <a:pt x="10294" y="101"/>
                  </a:lnTo>
                  <a:lnTo>
                    <a:pt x="10310" y="109"/>
                  </a:lnTo>
                  <a:lnTo>
                    <a:pt x="10325" y="117"/>
                  </a:lnTo>
                  <a:lnTo>
                    <a:pt x="10340" y="126"/>
                  </a:lnTo>
                  <a:lnTo>
                    <a:pt x="10356" y="136"/>
                  </a:lnTo>
                  <a:lnTo>
                    <a:pt x="10370" y="146"/>
                  </a:lnTo>
                  <a:lnTo>
                    <a:pt x="10385" y="157"/>
                  </a:lnTo>
                  <a:lnTo>
                    <a:pt x="10399" y="168"/>
                  </a:lnTo>
                  <a:lnTo>
                    <a:pt x="10412" y="180"/>
                  </a:lnTo>
                  <a:lnTo>
                    <a:pt x="10425" y="193"/>
                  </a:lnTo>
                  <a:lnTo>
                    <a:pt x="10437" y="206"/>
                  </a:lnTo>
                  <a:lnTo>
                    <a:pt x="10449" y="219"/>
                  </a:lnTo>
                  <a:lnTo>
                    <a:pt x="10459" y="234"/>
                  </a:lnTo>
                  <a:lnTo>
                    <a:pt x="10468" y="248"/>
                  </a:lnTo>
                  <a:lnTo>
                    <a:pt x="10477" y="263"/>
                  </a:lnTo>
                  <a:lnTo>
                    <a:pt x="10484" y="280"/>
                  </a:lnTo>
                  <a:lnTo>
                    <a:pt x="10493" y="284"/>
                  </a:lnTo>
                  <a:lnTo>
                    <a:pt x="10500" y="289"/>
                  </a:lnTo>
                  <a:lnTo>
                    <a:pt x="10506" y="295"/>
                  </a:lnTo>
                  <a:lnTo>
                    <a:pt x="10511" y="301"/>
                  </a:lnTo>
                  <a:lnTo>
                    <a:pt x="10517" y="307"/>
                  </a:lnTo>
                  <a:lnTo>
                    <a:pt x="10523" y="312"/>
                  </a:lnTo>
                  <a:lnTo>
                    <a:pt x="10526" y="315"/>
                  </a:lnTo>
                  <a:lnTo>
                    <a:pt x="10530" y="317"/>
                  </a:lnTo>
                  <a:lnTo>
                    <a:pt x="10536" y="318"/>
                  </a:lnTo>
                  <a:lnTo>
                    <a:pt x="10540" y="319"/>
                  </a:lnTo>
                  <a:lnTo>
                    <a:pt x="10547" y="317"/>
                  </a:lnTo>
                  <a:lnTo>
                    <a:pt x="10553" y="316"/>
                  </a:lnTo>
                  <a:lnTo>
                    <a:pt x="10558" y="316"/>
                  </a:lnTo>
                  <a:lnTo>
                    <a:pt x="10564" y="316"/>
                  </a:lnTo>
                  <a:lnTo>
                    <a:pt x="10576" y="318"/>
                  </a:lnTo>
                  <a:lnTo>
                    <a:pt x="10588" y="322"/>
                  </a:lnTo>
                  <a:lnTo>
                    <a:pt x="10599" y="326"/>
                  </a:lnTo>
                  <a:lnTo>
                    <a:pt x="10610" y="329"/>
                  </a:lnTo>
                  <a:lnTo>
                    <a:pt x="10621" y="332"/>
                  </a:lnTo>
                  <a:lnTo>
                    <a:pt x="10633" y="333"/>
                  </a:lnTo>
                  <a:lnTo>
                    <a:pt x="10640" y="333"/>
                  </a:lnTo>
                  <a:lnTo>
                    <a:pt x="10647" y="334"/>
                  </a:lnTo>
                  <a:lnTo>
                    <a:pt x="10653" y="335"/>
                  </a:lnTo>
                  <a:lnTo>
                    <a:pt x="10659" y="337"/>
                  </a:lnTo>
                  <a:lnTo>
                    <a:pt x="10665" y="339"/>
                  </a:lnTo>
                  <a:lnTo>
                    <a:pt x="10672" y="343"/>
                  </a:lnTo>
                  <a:lnTo>
                    <a:pt x="10677" y="346"/>
                  </a:lnTo>
                  <a:lnTo>
                    <a:pt x="10682" y="350"/>
                  </a:lnTo>
                  <a:lnTo>
                    <a:pt x="10691" y="361"/>
                  </a:lnTo>
                  <a:lnTo>
                    <a:pt x="10699" y="371"/>
                  </a:lnTo>
                  <a:lnTo>
                    <a:pt x="10706" y="382"/>
                  </a:lnTo>
                  <a:lnTo>
                    <a:pt x="10712" y="393"/>
                  </a:lnTo>
                  <a:lnTo>
                    <a:pt x="10715" y="403"/>
                  </a:lnTo>
                  <a:lnTo>
                    <a:pt x="10718" y="414"/>
                  </a:lnTo>
                  <a:lnTo>
                    <a:pt x="10719" y="425"/>
                  </a:lnTo>
                  <a:lnTo>
                    <a:pt x="10720" y="435"/>
                  </a:lnTo>
                  <a:lnTo>
                    <a:pt x="10721" y="440"/>
                  </a:lnTo>
                  <a:lnTo>
                    <a:pt x="10722" y="445"/>
                  </a:lnTo>
                  <a:lnTo>
                    <a:pt x="10724" y="449"/>
                  </a:lnTo>
                  <a:lnTo>
                    <a:pt x="10726" y="455"/>
                  </a:lnTo>
                  <a:lnTo>
                    <a:pt x="10729" y="459"/>
                  </a:lnTo>
                  <a:lnTo>
                    <a:pt x="10733" y="462"/>
                  </a:lnTo>
                  <a:lnTo>
                    <a:pt x="10737" y="465"/>
                  </a:lnTo>
                  <a:lnTo>
                    <a:pt x="10743" y="467"/>
                  </a:lnTo>
                  <a:lnTo>
                    <a:pt x="10784" y="481"/>
                  </a:lnTo>
                  <a:lnTo>
                    <a:pt x="10826" y="495"/>
                  </a:lnTo>
                  <a:lnTo>
                    <a:pt x="10836" y="500"/>
                  </a:lnTo>
                  <a:lnTo>
                    <a:pt x="10846" y="505"/>
                  </a:lnTo>
                  <a:lnTo>
                    <a:pt x="10855" y="511"/>
                  </a:lnTo>
                  <a:lnTo>
                    <a:pt x="10864" y="517"/>
                  </a:lnTo>
                  <a:lnTo>
                    <a:pt x="10872" y="524"/>
                  </a:lnTo>
                  <a:lnTo>
                    <a:pt x="10879" y="532"/>
                  </a:lnTo>
                  <a:lnTo>
                    <a:pt x="10885" y="541"/>
                  </a:lnTo>
                  <a:lnTo>
                    <a:pt x="10891" y="552"/>
                  </a:lnTo>
                  <a:lnTo>
                    <a:pt x="10903" y="568"/>
                  </a:lnTo>
                  <a:lnTo>
                    <a:pt x="10913" y="584"/>
                  </a:lnTo>
                  <a:lnTo>
                    <a:pt x="10922" y="601"/>
                  </a:lnTo>
                  <a:lnTo>
                    <a:pt x="10930" y="619"/>
                  </a:lnTo>
                  <a:lnTo>
                    <a:pt x="10943" y="656"/>
                  </a:lnTo>
                  <a:lnTo>
                    <a:pt x="10956" y="693"/>
                  </a:lnTo>
                  <a:lnTo>
                    <a:pt x="10967" y="731"/>
                  </a:lnTo>
                  <a:lnTo>
                    <a:pt x="10981" y="767"/>
                  </a:lnTo>
                  <a:lnTo>
                    <a:pt x="10989" y="786"/>
                  </a:lnTo>
                  <a:lnTo>
                    <a:pt x="10998" y="803"/>
                  </a:lnTo>
                  <a:lnTo>
                    <a:pt x="11008" y="820"/>
                  </a:lnTo>
                  <a:lnTo>
                    <a:pt x="11020" y="837"/>
                  </a:lnTo>
                  <a:lnTo>
                    <a:pt x="11014" y="852"/>
                  </a:lnTo>
                  <a:lnTo>
                    <a:pt x="11008" y="868"/>
                  </a:lnTo>
                  <a:lnTo>
                    <a:pt x="11001" y="884"/>
                  </a:lnTo>
                  <a:lnTo>
                    <a:pt x="10993" y="900"/>
                  </a:lnTo>
                  <a:lnTo>
                    <a:pt x="10976" y="931"/>
                  </a:lnTo>
                  <a:lnTo>
                    <a:pt x="10959" y="960"/>
                  </a:lnTo>
                  <a:lnTo>
                    <a:pt x="10939" y="991"/>
                  </a:lnTo>
                  <a:lnTo>
                    <a:pt x="10921" y="1021"/>
                  </a:lnTo>
                  <a:lnTo>
                    <a:pt x="10903" y="1051"/>
                  </a:lnTo>
                  <a:lnTo>
                    <a:pt x="10885" y="1081"/>
                  </a:lnTo>
                  <a:close/>
                  <a:moveTo>
                    <a:pt x="10879" y="859"/>
                  </a:moveTo>
                  <a:lnTo>
                    <a:pt x="10877" y="877"/>
                  </a:lnTo>
                  <a:lnTo>
                    <a:pt x="10874" y="894"/>
                  </a:lnTo>
                  <a:lnTo>
                    <a:pt x="10870" y="911"/>
                  </a:lnTo>
                  <a:lnTo>
                    <a:pt x="10865" y="929"/>
                  </a:lnTo>
                  <a:lnTo>
                    <a:pt x="10859" y="945"/>
                  </a:lnTo>
                  <a:lnTo>
                    <a:pt x="10851" y="961"/>
                  </a:lnTo>
                  <a:lnTo>
                    <a:pt x="10844" y="978"/>
                  </a:lnTo>
                  <a:lnTo>
                    <a:pt x="10835" y="993"/>
                  </a:lnTo>
                  <a:lnTo>
                    <a:pt x="10825" y="1007"/>
                  </a:lnTo>
                  <a:lnTo>
                    <a:pt x="10814" y="1021"/>
                  </a:lnTo>
                  <a:lnTo>
                    <a:pt x="10802" y="1034"/>
                  </a:lnTo>
                  <a:lnTo>
                    <a:pt x="10789" y="1046"/>
                  </a:lnTo>
                  <a:lnTo>
                    <a:pt x="10776" y="1058"/>
                  </a:lnTo>
                  <a:lnTo>
                    <a:pt x="10761" y="1067"/>
                  </a:lnTo>
                  <a:lnTo>
                    <a:pt x="10747" y="1076"/>
                  </a:lnTo>
                  <a:lnTo>
                    <a:pt x="10731" y="1083"/>
                  </a:lnTo>
                  <a:lnTo>
                    <a:pt x="10723" y="1085"/>
                  </a:lnTo>
                  <a:lnTo>
                    <a:pt x="10713" y="1087"/>
                  </a:lnTo>
                  <a:lnTo>
                    <a:pt x="10704" y="1089"/>
                  </a:lnTo>
                  <a:lnTo>
                    <a:pt x="10695" y="1090"/>
                  </a:lnTo>
                  <a:lnTo>
                    <a:pt x="10687" y="1090"/>
                  </a:lnTo>
                  <a:lnTo>
                    <a:pt x="10678" y="1090"/>
                  </a:lnTo>
                  <a:lnTo>
                    <a:pt x="10668" y="1089"/>
                  </a:lnTo>
                  <a:lnTo>
                    <a:pt x="10660" y="1088"/>
                  </a:lnTo>
                  <a:lnTo>
                    <a:pt x="10651" y="1086"/>
                  </a:lnTo>
                  <a:lnTo>
                    <a:pt x="10643" y="1084"/>
                  </a:lnTo>
                  <a:lnTo>
                    <a:pt x="10635" y="1081"/>
                  </a:lnTo>
                  <a:lnTo>
                    <a:pt x="10627" y="1077"/>
                  </a:lnTo>
                  <a:lnTo>
                    <a:pt x="10619" y="1073"/>
                  </a:lnTo>
                  <a:lnTo>
                    <a:pt x="10612" y="1068"/>
                  </a:lnTo>
                  <a:lnTo>
                    <a:pt x="10605" y="1063"/>
                  </a:lnTo>
                  <a:lnTo>
                    <a:pt x="10599" y="1057"/>
                  </a:lnTo>
                  <a:lnTo>
                    <a:pt x="10594" y="1050"/>
                  </a:lnTo>
                  <a:lnTo>
                    <a:pt x="10589" y="1044"/>
                  </a:lnTo>
                  <a:lnTo>
                    <a:pt x="10585" y="1037"/>
                  </a:lnTo>
                  <a:lnTo>
                    <a:pt x="10582" y="1030"/>
                  </a:lnTo>
                  <a:lnTo>
                    <a:pt x="10579" y="1023"/>
                  </a:lnTo>
                  <a:lnTo>
                    <a:pt x="10575" y="1016"/>
                  </a:lnTo>
                  <a:lnTo>
                    <a:pt x="10573" y="1007"/>
                  </a:lnTo>
                  <a:lnTo>
                    <a:pt x="10572" y="999"/>
                  </a:lnTo>
                  <a:lnTo>
                    <a:pt x="10571" y="991"/>
                  </a:lnTo>
                  <a:lnTo>
                    <a:pt x="10571" y="983"/>
                  </a:lnTo>
                  <a:lnTo>
                    <a:pt x="10571" y="975"/>
                  </a:lnTo>
                  <a:lnTo>
                    <a:pt x="10572" y="967"/>
                  </a:lnTo>
                  <a:lnTo>
                    <a:pt x="10574" y="959"/>
                  </a:lnTo>
                  <a:lnTo>
                    <a:pt x="10576" y="951"/>
                  </a:lnTo>
                  <a:lnTo>
                    <a:pt x="10580" y="944"/>
                  </a:lnTo>
                  <a:lnTo>
                    <a:pt x="10584" y="937"/>
                  </a:lnTo>
                  <a:lnTo>
                    <a:pt x="10590" y="928"/>
                  </a:lnTo>
                  <a:lnTo>
                    <a:pt x="10598" y="922"/>
                  </a:lnTo>
                  <a:lnTo>
                    <a:pt x="10606" y="917"/>
                  </a:lnTo>
                  <a:lnTo>
                    <a:pt x="10614" y="913"/>
                  </a:lnTo>
                  <a:lnTo>
                    <a:pt x="10634" y="909"/>
                  </a:lnTo>
                  <a:lnTo>
                    <a:pt x="10653" y="908"/>
                  </a:lnTo>
                  <a:lnTo>
                    <a:pt x="10662" y="907"/>
                  </a:lnTo>
                  <a:lnTo>
                    <a:pt x="10672" y="905"/>
                  </a:lnTo>
                  <a:lnTo>
                    <a:pt x="10681" y="903"/>
                  </a:lnTo>
                  <a:lnTo>
                    <a:pt x="10689" y="900"/>
                  </a:lnTo>
                  <a:lnTo>
                    <a:pt x="10697" y="895"/>
                  </a:lnTo>
                  <a:lnTo>
                    <a:pt x="10704" y="888"/>
                  </a:lnTo>
                  <a:lnTo>
                    <a:pt x="10707" y="884"/>
                  </a:lnTo>
                  <a:lnTo>
                    <a:pt x="10710" y="879"/>
                  </a:lnTo>
                  <a:lnTo>
                    <a:pt x="10713" y="874"/>
                  </a:lnTo>
                  <a:lnTo>
                    <a:pt x="10715" y="867"/>
                  </a:lnTo>
                  <a:lnTo>
                    <a:pt x="10718" y="849"/>
                  </a:lnTo>
                  <a:lnTo>
                    <a:pt x="10719" y="830"/>
                  </a:lnTo>
                  <a:lnTo>
                    <a:pt x="10720" y="810"/>
                  </a:lnTo>
                  <a:lnTo>
                    <a:pt x="10718" y="791"/>
                  </a:lnTo>
                  <a:lnTo>
                    <a:pt x="10717" y="782"/>
                  </a:lnTo>
                  <a:lnTo>
                    <a:pt x="10714" y="772"/>
                  </a:lnTo>
                  <a:lnTo>
                    <a:pt x="10711" y="763"/>
                  </a:lnTo>
                  <a:lnTo>
                    <a:pt x="10708" y="754"/>
                  </a:lnTo>
                  <a:lnTo>
                    <a:pt x="10704" y="746"/>
                  </a:lnTo>
                  <a:lnTo>
                    <a:pt x="10700" y="738"/>
                  </a:lnTo>
                  <a:lnTo>
                    <a:pt x="10694" y="731"/>
                  </a:lnTo>
                  <a:lnTo>
                    <a:pt x="10688" y="723"/>
                  </a:lnTo>
                  <a:lnTo>
                    <a:pt x="10682" y="721"/>
                  </a:lnTo>
                  <a:lnTo>
                    <a:pt x="10675" y="719"/>
                  </a:lnTo>
                  <a:lnTo>
                    <a:pt x="10668" y="717"/>
                  </a:lnTo>
                  <a:lnTo>
                    <a:pt x="10661" y="716"/>
                  </a:lnTo>
                  <a:lnTo>
                    <a:pt x="10647" y="715"/>
                  </a:lnTo>
                  <a:lnTo>
                    <a:pt x="10634" y="715"/>
                  </a:lnTo>
                  <a:lnTo>
                    <a:pt x="10620" y="713"/>
                  </a:lnTo>
                  <a:lnTo>
                    <a:pt x="10608" y="710"/>
                  </a:lnTo>
                  <a:lnTo>
                    <a:pt x="10602" y="708"/>
                  </a:lnTo>
                  <a:lnTo>
                    <a:pt x="10596" y="705"/>
                  </a:lnTo>
                  <a:lnTo>
                    <a:pt x="10591" y="702"/>
                  </a:lnTo>
                  <a:lnTo>
                    <a:pt x="10587" y="697"/>
                  </a:lnTo>
                  <a:lnTo>
                    <a:pt x="10581" y="688"/>
                  </a:lnTo>
                  <a:lnTo>
                    <a:pt x="10576" y="677"/>
                  </a:lnTo>
                  <a:lnTo>
                    <a:pt x="10572" y="667"/>
                  </a:lnTo>
                  <a:lnTo>
                    <a:pt x="10569" y="656"/>
                  </a:lnTo>
                  <a:lnTo>
                    <a:pt x="10567" y="645"/>
                  </a:lnTo>
                  <a:lnTo>
                    <a:pt x="10567" y="633"/>
                  </a:lnTo>
                  <a:lnTo>
                    <a:pt x="10568" y="622"/>
                  </a:lnTo>
                  <a:lnTo>
                    <a:pt x="10570" y="611"/>
                  </a:lnTo>
                  <a:lnTo>
                    <a:pt x="10573" y="605"/>
                  </a:lnTo>
                  <a:lnTo>
                    <a:pt x="10575" y="600"/>
                  </a:lnTo>
                  <a:lnTo>
                    <a:pt x="10579" y="595"/>
                  </a:lnTo>
                  <a:lnTo>
                    <a:pt x="10583" y="589"/>
                  </a:lnTo>
                  <a:lnTo>
                    <a:pt x="10592" y="581"/>
                  </a:lnTo>
                  <a:lnTo>
                    <a:pt x="10602" y="575"/>
                  </a:lnTo>
                  <a:lnTo>
                    <a:pt x="10626" y="565"/>
                  </a:lnTo>
                  <a:lnTo>
                    <a:pt x="10648" y="558"/>
                  </a:lnTo>
                  <a:lnTo>
                    <a:pt x="10658" y="558"/>
                  </a:lnTo>
                  <a:lnTo>
                    <a:pt x="10669" y="559"/>
                  </a:lnTo>
                  <a:lnTo>
                    <a:pt x="10680" y="561"/>
                  </a:lnTo>
                  <a:lnTo>
                    <a:pt x="10690" y="563"/>
                  </a:lnTo>
                  <a:lnTo>
                    <a:pt x="10700" y="566"/>
                  </a:lnTo>
                  <a:lnTo>
                    <a:pt x="10709" y="570"/>
                  </a:lnTo>
                  <a:lnTo>
                    <a:pt x="10719" y="574"/>
                  </a:lnTo>
                  <a:lnTo>
                    <a:pt x="10728" y="578"/>
                  </a:lnTo>
                  <a:lnTo>
                    <a:pt x="10746" y="589"/>
                  </a:lnTo>
                  <a:lnTo>
                    <a:pt x="10763" y="602"/>
                  </a:lnTo>
                  <a:lnTo>
                    <a:pt x="10778" y="615"/>
                  </a:lnTo>
                  <a:lnTo>
                    <a:pt x="10792" y="629"/>
                  </a:lnTo>
                  <a:lnTo>
                    <a:pt x="10803" y="643"/>
                  </a:lnTo>
                  <a:lnTo>
                    <a:pt x="10815" y="657"/>
                  </a:lnTo>
                  <a:lnTo>
                    <a:pt x="10825" y="670"/>
                  </a:lnTo>
                  <a:lnTo>
                    <a:pt x="10835" y="686"/>
                  </a:lnTo>
                  <a:lnTo>
                    <a:pt x="10853" y="715"/>
                  </a:lnTo>
                  <a:lnTo>
                    <a:pt x="10873" y="746"/>
                  </a:lnTo>
                  <a:lnTo>
                    <a:pt x="10881" y="769"/>
                  </a:lnTo>
                  <a:lnTo>
                    <a:pt x="10890" y="794"/>
                  </a:lnTo>
                  <a:lnTo>
                    <a:pt x="10893" y="807"/>
                  </a:lnTo>
                  <a:lnTo>
                    <a:pt x="10894" y="819"/>
                  </a:lnTo>
                  <a:lnTo>
                    <a:pt x="10894" y="827"/>
                  </a:lnTo>
                  <a:lnTo>
                    <a:pt x="10894" y="834"/>
                  </a:lnTo>
                  <a:lnTo>
                    <a:pt x="10893" y="840"/>
                  </a:lnTo>
                  <a:lnTo>
                    <a:pt x="10891" y="847"/>
                  </a:lnTo>
                  <a:lnTo>
                    <a:pt x="10879" y="859"/>
                  </a:lnTo>
                  <a:close/>
                  <a:moveTo>
                    <a:pt x="10728" y="1046"/>
                  </a:moveTo>
                  <a:lnTo>
                    <a:pt x="10721" y="1049"/>
                  </a:lnTo>
                  <a:lnTo>
                    <a:pt x="10714" y="1050"/>
                  </a:lnTo>
                  <a:lnTo>
                    <a:pt x="10708" y="1051"/>
                  </a:lnTo>
                  <a:lnTo>
                    <a:pt x="10701" y="1052"/>
                  </a:lnTo>
                  <a:lnTo>
                    <a:pt x="10689" y="1050"/>
                  </a:lnTo>
                  <a:lnTo>
                    <a:pt x="10676" y="1046"/>
                  </a:lnTo>
                  <a:lnTo>
                    <a:pt x="10668" y="1042"/>
                  </a:lnTo>
                  <a:lnTo>
                    <a:pt x="10661" y="1037"/>
                  </a:lnTo>
                  <a:lnTo>
                    <a:pt x="10655" y="1031"/>
                  </a:lnTo>
                  <a:lnTo>
                    <a:pt x="10649" y="1025"/>
                  </a:lnTo>
                  <a:lnTo>
                    <a:pt x="10643" y="1019"/>
                  </a:lnTo>
                  <a:lnTo>
                    <a:pt x="10639" y="1012"/>
                  </a:lnTo>
                  <a:lnTo>
                    <a:pt x="10637" y="1003"/>
                  </a:lnTo>
                  <a:lnTo>
                    <a:pt x="10636" y="995"/>
                  </a:lnTo>
                  <a:lnTo>
                    <a:pt x="10636" y="988"/>
                  </a:lnTo>
                  <a:lnTo>
                    <a:pt x="10637" y="982"/>
                  </a:lnTo>
                  <a:lnTo>
                    <a:pt x="10638" y="975"/>
                  </a:lnTo>
                  <a:lnTo>
                    <a:pt x="10640" y="968"/>
                  </a:lnTo>
                  <a:lnTo>
                    <a:pt x="10643" y="961"/>
                  </a:lnTo>
                  <a:lnTo>
                    <a:pt x="10647" y="956"/>
                  </a:lnTo>
                  <a:lnTo>
                    <a:pt x="10650" y="954"/>
                  </a:lnTo>
                  <a:lnTo>
                    <a:pt x="10653" y="952"/>
                  </a:lnTo>
                  <a:lnTo>
                    <a:pt x="10656" y="951"/>
                  </a:lnTo>
                  <a:lnTo>
                    <a:pt x="10660" y="951"/>
                  </a:lnTo>
                  <a:lnTo>
                    <a:pt x="10672" y="956"/>
                  </a:lnTo>
                  <a:lnTo>
                    <a:pt x="10683" y="961"/>
                  </a:lnTo>
                  <a:lnTo>
                    <a:pt x="10688" y="964"/>
                  </a:lnTo>
                  <a:lnTo>
                    <a:pt x="10695" y="965"/>
                  </a:lnTo>
                  <a:lnTo>
                    <a:pt x="10701" y="965"/>
                  </a:lnTo>
                  <a:lnTo>
                    <a:pt x="10709" y="964"/>
                  </a:lnTo>
                  <a:lnTo>
                    <a:pt x="10717" y="947"/>
                  </a:lnTo>
                  <a:lnTo>
                    <a:pt x="10722" y="931"/>
                  </a:lnTo>
                  <a:lnTo>
                    <a:pt x="10726" y="923"/>
                  </a:lnTo>
                  <a:lnTo>
                    <a:pt x="10731" y="917"/>
                  </a:lnTo>
                  <a:lnTo>
                    <a:pt x="10734" y="913"/>
                  </a:lnTo>
                  <a:lnTo>
                    <a:pt x="10737" y="910"/>
                  </a:lnTo>
                  <a:lnTo>
                    <a:pt x="10741" y="908"/>
                  </a:lnTo>
                  <a:lnTo>
                    <a:pt x="10746" y="907"/>
                  </a:lnTo>
                  <a:lnTo>
                    <a:pt x="10751" y="893"/>
                  </a:lnTo>
                  <a:lnTo>
                    <a:pt x="10754" y="878"/>
                  </a:lnTo>
                  <a:lnTo>
                    <a:pt x="10757" y="862"/>
                  </a:lnTo>
                  <a:lnTo>
                    <a:pt x="10759" y="848"/>
                  </a:lnTo>
                  <a:lnTo>
                    <a:pt x="10760" y="833"/>
                  </a:lnTo>
                  <a:lnTo>
                    <a:pt x="10760" y="817"/>
                  </a:lnTo>
                  <a:lnTo>
                    <a:pt x="10759" y="802"/>
                  </a:lnTo>
                  <a:lnTo>
                    <a:pt x="10758" y="787"/>
                  </a:lnTo>
                  <a:lnTo>
                    <a:pt x="10755" y="772"/>
                  </a:lnTo>
                  <a:lnTo>
                    <a:pt x="10752" y="757"/>
                  </a:lnTo>
                  <a:lnTo>
                    <a:pt x="10747" y="743"/>
                  </a:lnTo>
                  <a:lnTo>
                    <a:pt x="10742" y="729"/>
                  </a:lnTo>
                  <a:lnTo>
                    <a:pt x="10736" y="715"/>
                  </a:lnTo>
                  <a:lnTo>
                    <a:pt x="10729" y="702"/>
                  </a:lnTo>
                  <a:lnTo>
                    <a:pt x="10722" y="690"/>
                  </a:lnTo>
                  <a:lnTo>
                    <a:pt x="10712" y="677"/>
                  </a:lnTo>
                  <a:lnTo>
                    <a:pt x="10707" y="673"/>
                  </a:lnTo>
                  <a:lnTo>
                    <a:pt x="10701" y="672"/>
                  </a:lnTo>
                  <a:lnTo>
                    <a:pt x="10695" y="671"/>
                  </a:lnTo>
                  <a:lnTo>
                    <a:pt x="10688" y="671"/>
                  </a:lnTo>
                  <a:lnTo>
                    <a:pt x="10675" y="673"/>
                  </a:lnTo>
                  <a:lnTo>
                    <a:pt x="10660" y="676"/>
                  </a:lnTo>
                  <a:lnTo>
                    <a:pt x="10653" y="677"/>
                  </a:lnTo>
                  <a:lnTo>
                    <a:pt x="10647" y="677"/>
                  </a:lnTo>
                  <a:lnTo>
                    <a:pt x="10641" y="676"/>
                  </a:lnTo>
                  <a:lnTo>
                    <a:pt x="10635" y="674"/>
                  </a:lnTo>
                  <a:lnTo>
                    <a:pt x="10630" y="671"/>
                  </a:lnTo>
                  <a:lnTo>
                    <a:pt x="10625" y="666"/>
                  </a:lnTo>
                  <a:lnTo>
                    <a:pt x="10620" y="659"/>
                  </a:lnTo>
                  <a:lnTo>
                    <a:pt x="10617" y="651"/>
                  </a:lnTo>
                  <a:lnTo>
                    <a:pt x="10615" y="644"/>
                  </a:lnTo>
                  <a:lnTo>
                    <a:pt x="10616" y="636"/>
                  </a:lnTo>
                  <a:lnTo>
                    <a:pt x="10618" y="630"/>
                  </a:lnTo>
                  <a:lnTo>
                    <a:pt x="10621" y="623"/>
                  </a:lnTo>
                  <a:lnTo>
                    <a:pt x="10626" y="618"/>
                  </a:lnTo>
                  <a:lnTo>
                    <a:pt x="10631" y="613"/>
                  </a:lnTo>
                  <a:lnTo>
                    <a:pt x="10636" y="608"/>
                  </a:lnTo>
                  <a:lnTo>
                    <a:pt x="10642" y="604"/>
                  </a:lnTo>
                  <a:lnTo>
                    <a:pt x="10655" y="603"/>
                  </a:lnTo>
                  <a:lnTo>
                    <a:pt x="10668" y="603"/>
                  </a:lnTo>
                  <a:lnTo>
                    <a:pt x="10681" y="605"/>
                  </a:lnTo>
                  <a:lnTo>
                    <a:pt x="10693" y="608"/>
                  </a:lnTo>
                  <a:lnTo>
                    <a:pt x="10705" y="612"/>
                  </a:lnTo>
                  <a:lnTo>
                    <a:pt x="10717" y="618"/>
                  </a:lnTo>
                  <a:lnTo>
                    <a:pt x="10729" y="624"/>
                  </a:lnTo>
                  <a:lnTo>
                    <a:pt x="10740" y="630"/>
                  </a:lnTo>
                  <a:lnTo>
                    <a:pt x="10759" y="651"/>
                  </a:lnTo>
                  <a:lnTo>
                    <a:pt x="10777" y="671"/>
                  </a:lnTo>
                  <a:lnTo>
                    <a:pt x="10794" y="694"/>
                  </a:lnTo>
                  <a:lnTo>
                    <a:pt x="10809" y="717"/>
                  </a:lnTo>
                  <a:lnTo>
                    <a:pt x="10816" y="728"/>
                  </a:lnTo>
                  <a:lnTo>
                    <a:pt x="10822" y="741"/>
                  </a:lnTo>
                  <a:lnTo>
                    <a:pt x="10827" y="754"/>
                  </a:lnTo>
                  <a:lnTo>
                    <a:pt x="10832" y="766"/>
                  </a:lnTo>
                  <a:lnTo>
                    <a:pt x="10836" y="780"/>
                  </a:lnTo>
                  <a:lnTo>
                    <a:pt x="10840" y="793"/>
                  </a:lnTo>
                  <a:lnTo>
                    <a:pt x="10842" y="806"/>
                  </a:lnTo>
                  <a:lnTo>
                    <a:pt x="10844" y="819"/>
                  </a:lnTo>
                  <a:lnTo>
                    <a:pt x="10843" y="836"/>
                  </a:lnTo>
                  <a:lnTo>
                    <a:pt x="10841" y="852"/>
                  </a:lnTo>
                  <a:lnTo>
                    <a:pt x="10839" y="870"/>
                  </a:lnTo>
                  <a:lnTo>
                    <a:pt x="10836" y="886"/>
                  </a:lnTo>
                  <a:lnTo>
                    <a:pt x="10832" y="901"/>
                  </a:lnTo>
                  <a:lnTo>
                    <a:pt x="10828" y="918"/>
                  </a:lnTo>
                  <a:lnTo>
                    <a:pt x="10823" y="934"/>
                  </a:lnTo>
                  <a:lnTo>
                    <a:pt x="10817" y="949"/>
                  </a:lnTo>
                  <a:lnTo>
                    <a:pt x="10810" y="964"/>
                  </a:lnTo>
                  <a:lnTo>
                    <a:pt x="10801" y="978"/>
                  </a:lnTo>
                  <a:lnTo>
                    <a:pt x="10792" y="991"/>
                  </a:lnTo>
                  <a:lnTo>
                    <a:pt x="10782" y="1004"/>
                  </a:lnTo>
                  <a:lnTo>
                    <a:pt x="10770" y="1016"/>
                  </a:lnTo>
                  <a:lnTo>
                    <a:pt x="10757" y="1027"/>
                  </a:lnTo>
                  <a:lnTo>
                    <a:pt x="10743" y="1037"/>
                  </a:lnTo>
                  <a:lnTo>
                    <a:pt x="10728" y="1046"/>
                  </a:lnTo>
                  <a:close/>
                  <a:moveTo>
                    <a:pt x="10426" y="1382"/>
                  </a:moveTo>
                  <a:lnTo>
                    <a:pt x="10359" y="1441"/>
                  </a:lnTo>
                  <a:lnTo>
                    <a:pt x="10336" y="1449"/>
                  </a:lnTo>
                  <a:lnTo>
                    <a:pt x="10315" y="1458"/>
                  </a:lnTo>
                  <a:lnTo>
                    <a:pt x="10292" y="1466"/>
                  </a:lnTo>
                  <a:lnTo>
                    <a:pt x="10270" y="1474"/>
                  </a:lnTo>
                  <a:lnTo>
                    <a:pt x="10259" y="1477"/>
                  </a:lnTo>
                  <a:lnTo>
                    <a:pt x="10246" y="1480"/>
                  </a:lnTo>
                  <a:lnTo>
                    <a:pt x="10235" y="1481"/>
                  </a:lnTo>
                  <a:lnTo>
                    <a:pt x="10223" y="1482"/>
                  </a:lnTo>
                  <a:lnTo>
                    <a:pt x="10211" y="1482"/>
                  </a:lnTo>
                  <a:lnTo>
                    <a:pt x="10199" y="1481"/>
                  </a:lnTo>
                  <a:lnTo>
                    <a:pt x="10186" y="1478"/>
                  </a:lnTo>
                  <a:lnTo>
                    <a:pt x="10174" y="1475"/>
                  </a:lnTo>
                  <a:lnTo>
                    <a:pt x="10149" y="1460"/>
                  </a:lnTo>
                  <a:lnTo>
                    <a:pt x="10123" y="1446"/>
                  </a:lnTo>
                  <a:lnTo>
                    <a:pt x="10117" y="1441"/>
                  </a:lnTo>
                  <a:lnTo>
                    <a:pt x="10111" y="1437"/>
                  </a:lnTo>
                  <a:lnTo>
                    <a:pt x="10106" y="1432"/>
                  </a:lnTo>
                  <a:lnTo>
                    <a:pt x="10102" y="1426"/>
                  </a:lnTo>
                  <a:lnTo>
                    <a:pt x="10098" y="1419"/>
                  </a:lnTo>
                  <a:lnTo>
                    <a:pt x="10095" y="1413"/>
                  </a:lnTo>
                  <a:lnTo>
                    <a:pt x="10092" y="1406"/>
                  </a:lnTo>
                  <a:lnTo>
                    <a:pt x="10091" y="1398"/>
                  </a:lnTo>
                  <a:lnTo>
                    <a:pt x="10088" y="1386"/>
                  </a:lnTo>
                  <a:lnTo>
                    <a:pt x="10087" y="1374"/>
                  </a:lnTo>
                  <a:lnTo>
                    <a:pt x="10088" y="1362"/>
                  </a:lnTo>
                  <a:lnTo>
                    <a:pt x="10090" y="1352"/>
                  </a:lnTo>
                  <a:lnTo>
                    <a:pt x="10093" y="1342"/>
                  </a:lnTo>
                  <a:lnTo>
                    <a:pt x="10097" y="1331"/>
                  </a:lnTo>
                  <a:lnTo>
                    <a:pt x="10102" y="1322"/>
                  </a:lnTo>
                  <a:lnTo>
                    <a:pt x="10108" y="1313"/>
                  </a:lnTo>
                  <a:lnTo>
                    <a:pt x="10114" y="1304"/>
                  </a:lnTo>
                  <a:lnTo>
                    <a:pt x="10123" y="1296"/>
                  </a:lnTo>
                  <a:lnTo>
                    <a:pt x="10131" y="1288"/>
                  </a:lnTo>
                  <a:lnTo>
                    <a:pt x="10139" y="1280"/>
                  </a:lnTo>
                  <a:lnTo>
                    <a:pt x="10156" y="1266"/>
                  </a:lnTo>
                  <a:lnTo>
                    <a:pt x="10174" y="1253"/>
                  </a:lnTo>
                  <a:lnTo>
                    <a:pt x="10182" y="1250"/>
                  </a:lnTo>
                  <a:lnTo>
                    <a:pt x="10190" y="1249"/>
                  </a:lnTo>
                  <a:lnTo>
                    <a:pt x="10197" y="1248"/>
                  </a:lnTo>
                  <a:lnTo>
                    <a:pt x="10205" y="1248"/>
                  </a:lnTo>
                  <a:lnTo>
                    <a:pt x="10221" y="1250"/>
                  </a:lnTo>
                  <a:lnTo>
                    <a:pt x="10236" y="1254"/>
                  </a:lnTo>
                  <a:lnTo>
                    <a:pt x="10266" y="1264"/>
                  </a:lnTo>
                  <a:lnTo>
                    <a:pt x="10294" y="1272"/>
                  </a:lnTo>
                  <a:lnTo>
                    <a:pt x="10299" y="1269"/>
                  </a:lnTo>
                  <a:lnTo>
                    <a:pt x="10305" y="1265"/>
                  </a:lnTo>
                  <a:lnTo>
                    <a:pt x="10309" y="1261"/>
                  </a:lnTo>
                  <a:lnTo>
                    <a:pt x="10312" y="1256"/>
                  </a:lnTo>
                  <a:lnTo>
                    <a:pt x="10315" y="1251"/>
                  </a:lnTo>
                  <a:lnTo>
                    <a:pt x="10316" y="1245"/>
                  </a:lnTo>
                  <a:lnTo>
                    <a:pt x="10318" y="1238"/>
                  </a:lnTo>
                  <a:lnTo>
                    <a:pt x="10318" y="1232"/>
                  </a:lnTo>
                  <a:lnTo>
                    <a:pt x="10318" y="1219"/>
                  </a:lnTo>
                  <a:lnTo>
                    <a:pt x="10317" y="1207"/>
                  </a:lnTo>
                  <a:lnTo>
                    <a:pt x="10315" y="1195"/>
                  </a:lnTo>
                  <a:lnTo>
                    <a:pt x="10313" y="1183"/>
                  </a:lnTo>
                  <a:lnTo>
                    <a:pt x="10304" y="1171"/>
                  </a:lnTo>
                  <a:lnTo>
                    <a:pt x="10294" y="1158"/>
                  </a:lnTo>
                  <a:lnTo>
                    <a:pt x="10289" y="1152"/>
                  </a:lnTo>
                  <a:lnTo>
                    <a:pt x="10283" y="1146"/>
                  </a:lnTo>
                  <a:lnTo>
                    <a:pt x="10277" y="1142"/>
                  </a:lnTo>
                  <a:lnTo>
                    <a:pt x="10269" y="1140"/>
                  </a:lnTo>
                  <a:lnTo>
                    <a:pt x="10249" y="1143"/>
                  </a:lnTo>
                  <a:lnTo>
                    <a:pt x="10229" y="1144"/>
                  </a:lnTo>
                  <a:lnTo>
                    <a:pt x="10219" y="1143"/>
                  </a:lnTo>
                  <a:lnTo>
                    <a:pt x="10209" y="1140"/>
                  </a:lnTo>
                  <a:lnTo>
                    <a:pt x="10205" y="1138"/>
                  </a:lnTo>
                  <a:lnTo>
                    <a:pt x="10202" y="1136"/>
                  </a:lnTo>
                  <a:lnTo>
                    <a:pt x="10198" y="1133"/>
                  </a:lnTo>
                  <a:lnTo>
                    <a:pt x="10195" y="1129"/>
                  </a:lnTo>
                  <a:lnTo>
                    <a:pt x="10197" y="1118"/>
                  </a:lnTo>
                  <a:lnTo>
                    <a:pt x="10200" y="1108"/>
                  </a:lnTo>
                  <a:lnTo>
                    <a:pt x="10204" y="1097"/>
                  </a:lnTo>
                  <a:lnTo>
                    <a:pt x="10209" y="1088"/>
                  </a:lnTo>
                  <a:lnTo>
                    <a:pt x="10222" y="1071"/>
                  </a:lnTo>
                  <a:lnTo>
                    <a:pt x="10235" y="1054"/>
                  </a:lnTo>
                  <a:lnTo>
                    <a:pt x="10240" y="1041"/>
                  </a:lnTo>
                  <a:lnTo>
                    <a:pt x="10243" y="1028"/>
                  </a:lnTo>
                  <a:lnTo>
                    <a:pt x="10245" y="1016"/>
                  </a:lnTo>
                  <a:lnTo>
                    <a:pt x="10246" y="1002"/>
                  </a:lnTo>
                  <a:lnTo>
                    <a:pt x="10245" y="990"/>
                  </a:lnTo>
                  <a:lnTo>
                    <a:pt x="10244" y="977"/>
                  </a:lnTo>
                  <a:lnTo>
                    <a:pt x="10242" y="965"/>
                  </a:lnTo>
                  <a:lnTo>
                    <a:pt x="10239" y="952"/>
                  </a:lnTo>
                  <a:lnTo>
                    <a:pt x="10235" y="940"/>
                  </a:lnTo>
                  <a:lnTo>
                    <a:pt x="10230" y="929"/>
                  </a:lnTo>
                  <a:lnTo>
                    <a:pt x="10225" y="918"/>
                  </a:lnTo>
                  <a:lnTo>
                    <a:pt x="10219" y="906"/>
                  </a:lnTo>
                  <a:lnTo>
                    <a:pt x="10212" y="895"/>
                  </a:lnTo>
                  <a:lnTo>
                    <a:pt x="10204" y="885"/>
                  </a:lnTo>
                  <a:lnTo>
                    <a:pt x="10197" y="875"/>
                  </a:lnTo>
                  <a:lnTo>
                    <a:pt x="10189" y="864"/>
                  </a:lnTo>
                  <a:lnTo>
                    <a:pt x="10175" y="855"/>
                  </a:lnTo>
                  <a:lnTo>
                    <a:pt x="10158" y="843"/>
                  </a:lnTo>
                  <a:lnTo>
                    <a:pt x="10154" y="840"/>
                  </a:lnTo>
                  <a:lnTo>
                    <a:pt x="10152" y="836"/>
                  </a:lnTo>
                  <a:lnTo>
                    <a:pt x="10149" y="833"/>
                  </a:lnTo>
                  <a:lnTo>
                    <a:pt x="10148" y="829"/>
                  </a:lnTo>
                  <a:lnTo>
                    <a:pt x="10147" y="825"/>
                  </a:lnTo>
                  <a:lnTo>
                    <a:pt x="10148" y="819"/>
                  </a:lnTo>
                  <a:lnTo>
                    <a:pt x="10149" y="814"/>
                  </a:lnTo>
                  <a:lnTo>
                    <a:pt x="10152" y="809"/>
                  </a:lnTo>
                  <a:lnTo>
                    <a:pt x="10164" y="804"/>
                  </a:lnTo>
                  <a:lnTo>
                    <a:pt x="10178" y="797"/>
                  </a:lnTo>
                  <a:lnTo>
                    <a:pt x="10189" y="789"/>
                  </a:lnTo>
                  <a:lnTo>
                    <a:pt x="10200" y="780"/>
                  </a:lnTo>
                  <a:lnTo>
                    <a:pt x="10211" y="768"/>
                  </a:lnTo>
                  <a:lnTo>
                    <a:pt x="10220" y="756"/>
                  </a:lnTo>
                  <a:lnTo>
                    <a:pt x="10223" y="750"/>
                  </a:lnTo>
                  <a:lnTo>
                    <a:pt x="10227" y="743"/>
                  </a:lnTo>
                  <a:lnTo>
                    <a:pt x="10230" y="736"/>
                  </a:lnTo>
                  <a:lnTo>
                    <a:pt x="10232" y="728"/>
                  </a:lnTo>
                  <a:lnTo>
                    <a:pt x="10236" y="720"/>
                  </a:lnTo>
                  <a:lnTo>
                    <a:pt x="10239" y="711"/>
                  </a:lnTo>
                  <a:lnTo>
                    <a:pt x="10241" y="703"/>
                  </a:lnTo>
                  <a:lnTo>
                    <a:pt x="10242" y="694"/>
                  </a:lnTo>
                  <a:lnTo>
                    <a:pt x="10242" y="686"/>
                  </a:lnTo>
                  <a:lnTo>
                    <a:pt x="10241" y="676"/>
                  </a:lnTo>
                  <a:lnTo>
                    <a:pt x="10240" y="668"/>
                  </a:lnTo>
                  <a:lnTo>
                    <a:pt x="10238" y="659"/>
                  </a:lnTo>
                  <a:lnTo>
                    <a:pt x="10235" y="642"/>
                  </a:lnTo>
                  <a:lnTo>
                    <a:pt x="10231" y="625"/>
                  </a:lnTo>
                  <a:lnTo>
                    <a:pt x="10228" y="608"/>
                  </a:lnTo>
                  <a:lnTo>
                    <a:pt x="10226" y="590"/>
                  </a:lnTo>
                  <a:lnTo>
                    <a:pt x="10220" y="581"/>
                  </a:lnTo>
                  <a:lnTo>
                    <a:pt x="10215" y="571"/>
                  </a:lnTo>
                  <a:lnTo>
                    <a:pt x="10208" y="562"/>
                  </a:lnTo>
                  <a:lnTo>
                    <a:pt x="10204" y="552"/>
                  </a:lnTo>
                  <a:lnTo>
                    <a:pt x="10202" y="547"/>
                  </a:lnTo>
                  <a:lnTo>
                    <a:pt x="10201" y="541"/>
                  </a:lnTo>
                  <a:lnTo>
                    <a:pt x="10200" y="536"/>
                  </a:lnTo>
                  <a:lnTo>
                    <a:pt x="10200" y="531"/>
                  </a:lnTo>
                  <a:lnTo>
                    <a:pt x="10201" y="526"/>
                  </a:lnTo>
                  <a:lnTo>
                    <a:pt x="10202" y="521"/>
                  </a:lnTo>
                  <a:lnTo>
                    <a:pt x="10204" y="516"/>
                  </a:lnTo>
                  <a:lnTo>
                    <a:pt x="10207" y="511"/>
                  </a:lnTo>
                  <a:lnTo>
                    <a:pt x="10218" y="506"/>
                  </a:lnTo>
                  <a:lnTo>
                    <a:pt x="10228" y="501"/>
                  </a:lnTo>
                  <a:lnTo>
                    <a:pt x="10237" y="493"/>
                  </a:lnTo>
                  <a:lnTo>
                    <a:pt x="10245" y="485"/>
                  </a:lnTo>
                  <a:lnTo>
                    <a:pt x="10253" y="476"/>
                  </a:lnTo>
                  <a:lnTo>
                    <a:pt x="10260" y="467"/>
                  </a:lnTo>
                  <a:lnTo>
                    <a:pt x="10265" y="458"/>
                  </a:lnTo>
                  <a:lnTo>
                    <a:pt x="10269" y="448"/>
                  </a:lnTo>
                  <a:lnTo>
                    <a:pt x="10273" y="439"/>
                  </a:lnTo>
                  <a:lnTo>
                    <a:pt x="10275" y="429"/>
                  </a:lnTo>
                  <a:lnTo>
                    <a:pt x="10275" y="420"/>
                  </a:lnTo>
                  <a:lnTo>
                    <a:pt x="10274" y="411"/>
                  </a:lnTo>
                  <a:lnTo>
                    <a:pt x="10272" y="401"/>
                  </a:lnTo>
                  <a:lnTo>
                    <a:pt x="10270" y="393"/>
                  </a:lnTo>
                  <a:lnTo>
                    <a:pt x="10267" y="385"/>
                  </a:lnTo>
                  <a:lnTo>
                    <a:pt x="10263" y="378"/>
                  </a:lnTo>
                  <a:lnTo>
                    <a:pt x="10259" y="370"/>
                  </a:lnTo>
                  <a:lnTo>
                    <a:pt x="10252" y="364"/>
                  </a:lnTo>
                  <a:lnTo>
                    <a:pt x="10246" y="359"/>
                  </a:lnTo>
                  <a:lnTo>
                    <a:pt x="10240" y="357"/>
                  </a:lnTo>
                  <a:lnTo>
                    <a:pt x="10234" y="356"/>
                  </a:lnTo>
                  <a:lnTo>
                    <a:pt x="10226" y="357"/>
                  </a:lnTo>
                  <a:lnTo>
                    <a:pt x="10219" y="359"/>
                  </a:lnTo>
                  <a:lnTo>
                    <a:pt x="10211" y="363"/>
                  </a:lnTo>
                  <a:lnTo>
                    <a:pt x="10205" y="365"/>
                  </a:lnTo>
                  <a:lnTo>
                    <a:pt x="10200" y="368"/>
                  </a:lnTo>
                  <a:lnTo>
                    <a:pt x="10195" y="372"/>
                  </a:lnTo>
                  <a:lnTo>
                    <a:pt x="10190" y="376"/>
                  </a:lnTo>
                  <a:lnTo>
                    <a:pt x="10181" y="385"/>
                  </a:lnTo>
                  <a:lnTo>
                    <a:pt x="10173" y="394"/>
                  </a:lnTo>
                  <a:lnTo>
                    <a:pt x="10168" y="399"/>
                  </a:lnTo>
                  <a:lnTo>
                    <a:pt x="10162" y="402"/>
                  </a:lnTo>
                  <a:lnTo>
                    <a:pt x="10157" y="405"/>
                  </a:lnTo>
                  <a:lnTo>
                    <a:pt x="10152" y="408"/>
                  </a:lnTo>
                  <a:lnTo>
                    <a:pt x="10146" y="409"/>
                  </a:lnTo>
                  <a:lnTo>
                    <a:pt x="10139" y="409"/>
                  </a:lnTo>
                  <a:lnTo>
                    <a:pt x="10132" y="407"/>
                  </a:lnTo>
                  <a:lnTo>
                    <a:pt x="10125" y="403"/>
                  </a:lnTo>
                  <a:lnTo>
                    <a:pt x="10109" y="399"/>
                  </a:lnTo>
                  <a:lnTo>
                    <a:pt x="10095" y="393"/>
                  </a:lnTo>
                  <a:lnTo>
                    <a:pt x="10081" y="384"/>
                  </a:lnTo>
                  <a:lnTo>
                    <a:pt x="10066" y="375"/>
                  </a:lnTo>
                  <a:lnTo>
                    <a:pt x="10060" y="369"/>
                  </a:lnTo>
                  <a:lnTo>
                    <a:pt x="10055" y="363"/>
                  </a:lnTo>
                  <a:lnTo>
                    <a:pt x="10050" y="356"/>
                  </a:lnTo>
                  <a:lnTo>
                    <a:pt x="10045" y="350"/>
                  </a:lnTo>
                  <a:lnTo>
                    <a:pt x="10041" y="343"/>
                  </a:lnTo>
                  <a:lnTo>
                    <a:pt x="10037" y="336"/>
                  </a:lnTo>
                  <a:lnTo>
                    <a:pt x="10035" y="329"/>
                  </a:lnTo>
                  <a:lnTo>
                    <a:pt x="10033" y="322"/>
                  </a:lnTo>
                  <a:lnTo>
                    <a:pt x="10029" y="309"/>
                  </a:lnTo>
                  <a:lnTo>
                    <a:pt x="10025" y="296"/>
                  </a:lnTo>
                  <a:lnTo>
                    <a:pt x="10025" y="283"/>
                  </a:lnTo>
                  <a:lnTo>
                    <a:pt x="10025" y="271"/>
                  </a:lnTo>
                  <a:lnTo>
                    <a:pt x="10028" y="257"/>
                  </a:lnTo>
                  <a:lnTo>
                    <a:pt x="10032" y="246"/>
                  </a:lnTo>
                  <a:lnTo>
                    <a:pt x="10038" y="234"/>
                  </a:lnTo>
                  <a:lnTo>
                    <a:pt x="10045" y="224"/>
                  </a:lnTo>
                  <a:lnTo>
                    <a:pt x="10052" y="214"/>
                  </a:lnTo>
                  <a:lnTo>
                    <a:pt x="10061" y="206"/>
                  </a:lnTo>
                  <a:lnTo>
                    <a:pt x="10069" y="198"/>
                  </a:lnTo>
                  <a:lnTo>
                    <a:pt x="10079" y="192"/>
                  </a:lnTo>
                  <a:lnTo>
                    <a:pt x="10089" y="186"/>
                  </a:lnTo>
                  <a:lnTo>
                    <a:pt x="10099" y="181"/>
                  </a:lnTo>
                  <a:lnTo>
                    <a:pt x="10110" y="177"/>
                  </a:lnTo>
                  <a:lnTo>
                    <a:pt x="10121" y="172"/>
                  </a:lnTo>
                  <a:lnTo>
                    <a:pt x="10132" y="169"/>
                  </a:lnTo>
                  <a:lnTo>
                    <a:pt x="10143" y="168"/>
                  </a:lnTo>
                  <a:lnTo>
                    <a:pt x="10154" y="167"/>
                  </a:lnTo>
                  <a:lnTo>
                    <a:pt x="10166" y="166"/>
                  </a:lnTo>
                  <a:lnTo>
                    <a:pt x="10177" y="167"/>
                  </a:lnTo>
                  <a:lnTo>
                    <a:pt x="10188" y="169"/>
                  </a:lnTo>
                  <a:lnTo>
                    <a:pt x="10199" y="171"/>
                  </a:lnTo>
                  <a:lnTo>
                    <a:pt x="10211" y="175"/>
                  </a:lnTo>
                  <a:lnTo>
                    <a:pt x="10227" y="179"/>
                  </a:lnTo>
                  <a:lnTo>
                    <a:pt x="10243" y="185"/>
                  </a:lnTo>
                  <a:lnTo>
                    <a:pt x="10259" y="191"/>
                  </a:lnTo>
                  <a:lnTo>
                    <a:pt x="10274" y="199"/>
                  </a:lnTo>
                  <a:lnTo>
                    <a:pt x="10288" y="208"/>
                  </a:lnTo>
                  <a:lnTo>
                    <a:pt x="10301" y="218"/>
                  </a:lnTo>
                  <a:lnTo>
                    <a:pt x="10315" y="230"/>
                  </a:lnTo>
                  <a:lnTo>
                    <a:pt x="10327" y="242"/>
                  </a:lnTo>
                  <a:lnTo>
                    <a:pt x="10338" y="254"/>
                  </a:lnTo>
                  <a:lnTo>
                    <a:pt x="10349" y="268"/>
                  </a:lnTo>
                  <a:lnTo>
                    <a:pt x="10359" y="282"/>
                  </a:lnTo>
                  <a:lnTo>
                    <a:pt x="10367" y="296"/>
                  </a:lnTo>
                  <a:lnTo>
                    <a:pt x="10375" y="311"/>
                  </a:lnTo>
                  <a:lnTo>
                    <a:pt x="10382" y="327"/>
                  </a:lnTo>
                  <a:lnTo>
                    <a:pt x="10387" y="342"/>
                  </a:lnTo>
                  <a:lnTo>
                    <a:pt x="10392" y="357"/>
                  </a:lnTo>
                  <a:lnTo>
                    <a:pt x="10411" y="380"/>
                  </a:lnTo>
                  <a:lnTo>
                    <a:pt x="10429" y="401"/>
                  </a:lnTo>
                  <a:lnTo>
                    <a:pt x="10441" y="411"/>
                  </a:lnTo>
                  <a:lnTo>
                    <a:pt x="10452" y="418"/>
                  </a:lnTo>
                  <a:lnTo>
                    <a:pt x="10464" y="425"/>
                  </a:lnTo>
                  <a:lnTo>
                    <a:pt x="10478" y="430"/>
                  </a:lnTo>
                  <a:lnTo>
                    <a:pt x="10481" y="435"/>
                  </a:lnTo>
                  <a:lnTo>
                    <a:pt x="10484" y="440"/>
                  </a:lnTo>
                  <a:lnTo>
                    <a:pt x="10485" y="445"/>
                  </a:lnTo>
                  <a:lnTo>
                    <a:pt x="10485" y="450"/>
                  </a:lnTo>
                  <a:lnTo>
                    <a:pt x="10484" y="455"/>
                  </a:lnTo>
                  <a:lnTo>
                    <a:pt x="10482" y="460"/>
                  </a:lnTo>
                  <a:lnTo>
                    <a:pt x="10480" y="464"/>
                  </a:lnTo>
                  <a:lnTo>
                    <a:pt x="10478" y="469"/>
                  </a:lnTo>
                  <a:lnTo>
                    <a:pt x="10472" y="477"/>
                  </a:lnTo>
                  <a:lnTo>
                    <a:pt x="10466" y="486"/>
                  </a:lnTo>
                  <a:lnTo>
                    <a:pt x="10461" y="495"/>
                  </a:lnTo>
                  <a:lnTo>
                    <a:pt x="10457" y="505"/>
                  </a:lnTo>
                  <a:lnTo>
                    <a:pt x="10449" y="525"/>
                  </a:lnTo>
                  <a:lnTo>
                    <a:pt x="10443" y="547"/>
                  </a:lnTo>
                  <a:lnTo>
                    <a:pt x="10438" y="568"/>
                  </a:lnTo>
                  <a:lnTo>
                    <a:pt x="10435" y="589"/>
                  </a:lnTo>
                  <a:lnTo>
                    <a:pt x="10434" y="612"/>
                  </a:lnTo>
                  <a:lnTo>
                    <a:pt x="10435" y="633"/>
                  </a:lnTo>
                  <a:lnTo>
                    <a:pt x="10437" y="655"/>
                  </a:lnTo>
                  <a:lnTo>
                    <a:pt x="10442" y="677"/>
                  </a:lnTo>
                  <a:lnTo>
                    <a:pt x="10444" y="685"/>
                  </a:lnTo>
                  <a:lnTo>
                    <a:pt x="10446" y="692"/>
                  </a:lnTo>
                  <a:lnTo>
                    <a:pt x="10450" y="699"/>
                  </a:lnTo>
                  <a:lnTo>
                    <a:pt x="10454" y="705"/>
                  </a:lnTo>
                  <a:lnTo>
                    <a:pt x="10465" y="716"/>
                  </a:lnTo>
                  <a:lnTo>
                    <a:pt x="10476" y="727"/>
                  </a:lnTo>
                  <a:lnTo>
                    <a:pt x="10487" y="739"/>
                  </a:lnTo>
                  <a:lnTo>
                    <a:pt x="10496" y="750"/>
                  </a:lnTo>
                  <a:lnTo>
                    <a:pt x="10499" y="756"/>
                  </a:lnTo>
                  <a:lnTo>
                    <a:pt x="10502" y="763"/>
                  </a:lnTo>
                  <a:lnTo>
                    <a:pt x="10503" y="770"/>
                  </a:lnTo>
                  <a:lnTo>
                    <a:pt x="10503" y="778"/>
                  </a:lnTo>
                  <a:lnTo>
                    <a:pt x="10494" y="800"/>
                  </a:lnTo>
                  <a:lnTo>
                    <a:pt x="10483" y="821"/>
                  </a:lnTo>
                  <a:lnTo>
                    <a:pt x="10474" y="843"/>
                  </a:lnTo>
                  <a:lnTo>
                    <a:pt x="10466" y="864"/>
                  </a:lnTo>
                  <a:lnTo>
                    <a:pt x="10463" y="876"/>
                  </a:lnTo>
                  <a:lnTo>
                    <a:pt x="10460" y="887"/>
                  </a:lnTo>
                  <a:lnTo>
                    <a:pt x="10457" y="898"/>
                  </a:lnTo>
                  <a:lnTo>
                    <a:pt x="10456" y="910"/>
                  </a:lnTo>
                  <a:lnTo>
                    <a:pt x="10455" y="922"/>
                  </a:lnTo>
                  <a:lnTo>
                    <a:pt x="10455" y="934"/>
                  </a:lnTo>
                  <a:lnTo>
                    <a:pt x="10455" y="947"/>
                  </a:lnTo>
                  <a:lnTo>
                    <a:pt x="10457" y="959"/>
                  </a:lnTo>
                  <a:lnTo>
                    <a:pt x="10462" y="975"/>
                  </a:lnTo>
                  <a:lnTo>
                    <a:pt x="10468" y="989"/>
                  </a:lnTo>
                  <a:lnTo>
                    <a:pt x="10475" y="1003"/>
                  </a:lnTo>
                  <a:lnTo>
                    <a:pt x="10482" y="1018"/>
                  </a:lnTo>
                  <a:lnTo>
                    <a:pt x="10499" y="1045"/>
                  </a:lnTo>
                  <a:lnTo>
                    <a:pt x="10515" y="1073"/>
                  </a:lnTo>
                  <a:lnTo>
                    <a:pt x="10527" y="1137"/>
                  </a:lnTo>
                  <a:lnTo>
                    <a:pt x="10520" y="1153"/>
                  </a:lnTo>
                  <a:lnTo>
                    <a:pt x="10513" y="1168"/>
                  </a:lnTo>
                  <a:lnTo>
                    <a:pt x="10507" y="1183"/>
                  </a:lnTo>
                  <a:lnTo>
                    <a:pt x="10502" y="1199"/>
                  </a:lnTo>
                  <a:lnTo>
                    <a:pt x="10494" y="1231"/>
                  </a:lnTo>
                  <a:lnTo>
                    <a:pt x="10485" y="1263"/>
                  </a:lnTo>
                  <a:lnTo>
                    <a:pt x="10480" y="1279"/>
                  </a:lnTo>
                  <a:lnTo>
                    <a:pt x="10476" y="1295"/>
                  </a:lnTo>
                  <a:lnTo>
                    <a:pt x="10470" y="1310"/>
                  </a:lnTo>
                  <a:lnTo>
                    <a:pt x="10464" y="1325"/>
                  </a:lnTo>
                  <a:lnTo>
                    <a:pt x="10457" y="1341"/>
                  </a:lnTo>
                  <a:lnTo>
                    <a:pt x="10448" y="1355"/>
                  </a:lnTo>
                  <a:lnTo>
                    <a:pt x="10438" y="1368"/>
                  </a:lnTo>
                  <a:lnTo>
                    <a:pt x="10426" y="1382"/>
                  </a:lnTo>
                  <a:close/>
                  <a:moveTo>
                    <a:pt x="10423" y="1299"/>
                  </a:moveTo>
                  <a:lnTo>
                    <a:pt x="10386" y="1373"/>
                  </a:lnTo>
                  <a:lnTo>
                    <a:pt x="10377" y="1383"/>
                  </a:lnTo>
                  <a:lnTo>
                    <a:pt x="10368" y="1392"/>
                  </a:lnTo>
                  <a:lnTo>
                    <a:pt x="10358" y="1400"/>
                  </a:lnTo>
                  <a:lnTo>
                    <a:pt x="10347" y="1408"/>
                  </a:lnTo>
                  <a:lnTo>
                    <a:pt x="10337" y="1415"/>
                  </a:lnTo>
                  <a:lnTo>
                    <a:pt x="10326" y="1421"/>
                  </a:lnTo>
                  <a:lnTo>
                    <a:pt x="10315" y="1428"/>
                  </a:lnTo>
                  <a:lnTo>
                    <a:pt x="10304" y="1433"/>
                  </a:lnTo>
                  <a:lnTo>
                    <a:pt x="10291" y="1437"/>
                  </a:lnTo>
                  <a:lnTo>
                    <a:pt x="10279" y="1441"/>
                  </a:lnTo>
                  <a:lnTo>
                    <a:pt x="10267" y="1444"/>
                  </a:lnTo>
                  <a:lnTo>
                    <a:pt x="10253" y="1446"/>
                  </a:lnTo>
                  <a:lnTo>
                    <a:pt x="10241" y="1447"/>
                  </a:lnTo>
                  <a:lnTo>
                    <a:pt x="10228" y="1448"/>
                  </a:lnTo>
                  <a:lnTo>
                    <a:pt x="10215" y="1447"/>
                  </a:lnTo>
                  <a:lnTo>
                    <a:pt x="10201" y="1446"/>
                  </a:lnTo>
                  <a:lnTo>
                    <a:pt x="10193" y="1443"/>
                  </a:lnTo>
                  <a:lnTo>
                    <a:pt x="10185" y="1440"/>
                  </a:lnTo>
                  <a:lnTo>
                    <a:pt x="10177" y="1435"/>
                  </a:lnTo>
                  <a:lnTo>
                    <a:pt x="10170" y="1430"/>
                  </a:lnTo>
                  <a:lnTo>
                    <a:pt x="10156" y="1417"/>
                  </a:lnTo>
                  <a:lnTo>
                    <a:pt x="10143" y="1404"/>
                  </a:lnTo>
                  <a:lnTo>
                    <a:pt x="10139" y="1392"/>
                  </a:lnTo>
                  <a:lnTo>
                    <a:pt x="10137" y="1378"/>
                  </a:lnTo>
                  <a:lnTo>
                    <a:pt x="10136" y="1365"/>
                  </a:lnTo>
                  <a:lnTo>
                    <a:pt x="10137" y="1352"/>
                  </a:lnTo>
                  <a:lnTo>
                    <a:pt x="10149" y="1339"/>
                  </a:lnTo>
                  <a:lnTo>
                    <a:pt x="10162" y="1328"/>
                  </a:lnTo>
                  <a:lnTo>
                    <a:pt x="10170" y="1323"/>
                  </a:lnTo>
                  <a:lnTo>
                    <a:pt x="10177" y="1318"/>
                  </a:lnTo>
                  <a:lnTo>
                    <a:pt x="10185" y="1314"/>
                  </a:lnTo>
                  <a:lnTo>
                    <a:pt x="10192" y="1311"/>
                  </a:lnTo>
                  <a:lnTo>
                    <a:pt x="10200" y="1308"/>
                  </a:lnTo>
                  <a:lnTo>
                    <a:pt x="10208" y="1306"/>
                  </a:lnTo>
                  <a:lnTo>
                    <a:pt x="10217" y="1305"/>
                  </a:lnTo>
                  <a:lnTo>
                    <a:pt x="10224" y="1304"/>
                  </a:lnTo>
                  <a:lnTo>
                    <a:pt x="10232" y="1304"/>
                  </a:lnTo>
                  <a:lnTo>
                    <a:pt x="10240" y="1305"/>
                  </a:lnTo>
                  <a:lnTo>
                    <a:pt x="10248" y="1307"/>
                  </a:lnTo>
                  <a:lnTo>
                    <a:pt x="10257" y="1310"/>
                  </a:lnTo>
                  <a:lnTo>
                    <a:pt x="10271" y="1315"/>
                  </a:lnTo>
                  <a:lnTo>
                    <a:pt x="10286" y="1318"/>
                  </a:lnTo>
                  <a:lnTo>
                    <a:pt x="10294" y="1319"/>
                  </a:lnTo>
                  <a:lnTo>
                    <a:pt x="10303" y="1319"/>
                  </a:lnTo>
                  <a:lnTo>
                    <a:pt x="10311" y="1318"/>
                  </a:lnTo>
                  <a:lnTo>
                    <a:pt x="10319" y="1315"/>
                  </a:lnTo>
                  <a:lnTo>
                    <a:pt x="10328" y="1305"/>
                  </a:lnTo>
                  <a:lnTo>
                    <a:pt x="10336" y="1294"/>
                  </a:lnTo>
                  <a:lnTo>
                    <a:pt x="10342" y="1282"/>
                  </a:lnTo>
                  <a:lnTo>
                    <a:pt x="10347" y="1270"/>
                  </a:lnTo>
                  <a:lnTo>
                    <a:pt x="10352" y="1258"/>
                  </a:lnTo>
                  <a:lnTo>
                    <a:pt x="10355" y="1245"/>
                  </a:lnTo>
                  <a:lnTo>
                    <a:pt x="10357" y="1231"/>
                  </a:lnTo>
                  <a:lnTo>
                    <a:pt x="10359" y="1217"/>
                  </a:lnTo>
                  <a:lnTo>
                    <a:pt x="10357" y="1207"/>
                  </a:lnTo>
                  <a:lnTo>
                    <a:pt x="10355" y="1199"/>
                  </a:lnTo>
                  <a:lnTo>
                    <a:pt x="10353" y="1189"/>
                  </a:lnTo>
                  <a:lnTo>
                    <a:pt x="10349" y="1180"/>
                  </a:lnTo>
                  <a:lnTo>
                    <a:pt x="10345" y="1171"/>
                  </a:lnTo>
                  <a:lnTo>
                    <a:pt x="10340" y="1163"/>
                  </a:lnTo>
                  <a:lnTo>
                    <a:pt x="10336" y="1155"/>
                  </a:lnTo>
                  <a:lnTo>
                    <a:pt x="10330" y="1146"/>
                  </a:lnTo>
                  <a:lnTo>
                    <a:pt x="10325" y="1138"/>
                  </a:lnTo>
                  <a:lnTo>
                    <a:pt x="10318" y="1131"/>
                  </a:lnTo>
                  <a:lnTo>
                    <a:pt x="10312" y="1124"/>
                  </a:lnTo>
                  <a:lnTo>
                    <a:pt x="10305" y="1117"/>
                  </a:lnTo>
                  <a:lnTo>
                    <a:pt x="10296" y="1111"/>
                  </a:lnTo>
                  <a:lnTo>
                    <a:pt x="10289" y="1105"/>
                  </a:lnTo>
                  <a:lnTo>
                    <a:pt x="10281" y="1099"/>
                  </a:lnTo>
                  <a:lnTo>
                    <a:pt x="10272" y="1094"/>
                  </a:lnTo>
                  <a:lnTo>
                    <a:pt x="10279" y="1060"/>
                  </a:lnTo>
                  <a:lnTo>
                    <a:pt x="10285" y="1023"/>
                  </a:lnTo>
                  <a:lnTo>
                    <a:pt x="10286" y="1004"/>
                  </a:lnTo>
                  <a:lnTo>
                    <a:pt x="10286" y="986"/>
                  </a:lnTo>
                  <a:lnTo>
                    <a:pt x="10285" y="968"/>
                  </a:lnTo>
                  <a:lnTo>
                    <a:pt x="10281" y="949"/>
                  </a:lnTo>
                  <a:lnTo>
                    <a:pt x="10275" y="933"/>
                  </a:lnTo>
                  <a:lnTo>
                    <a:pt x="10268" y="917"/>
                  </a:lnTo>
                  <a:lnTo>
                    <a:pt x="10260" y="901"/>
                  </a:lnTo>
                  <a:lnTo>
                    <a:pt x="10251" y="885"/>
                  </a:lnTo>
                  <a:lnTo>
                    <a:pt x="10243" y="870"/>
                  </a:lnTo>
                  <a:lnTo>
                    <a:pt x="10236" y="853"/>
                  </a:lnTo>
                  <a:lnTo>
                    <a:pt x="10231" y="836"/>
                  </a:lnTo>
                  <a:lnTo>
                    <a:pt x="10226" y="818"/>
                  </a:lnTo>
                  <a:lnTo>
                    <a:pt x="10238" y="805"/>
                  </a:lnTo>
                  <a:lnTo>
                    <a:pt x="10248" y="791"/>
                  </a:lnTo>
                  <a:lnTo>
                    <a:pt x="10257" y="775"/>
                  </a:lnTo>
                  <a:lnTo>
                    <a:pt x="10265" y="760"/>
                  </a:lnTo>
                  <a:lnTo>
                    <a:pt x="10270" y="744"/>
                  </a:lnTo>
                  <a:lnTo>
                    <a:pt x="10275" y="727"/>
                  </a:lnTo>
                  <a:lnTo>
                    <a:pt x="10278" y="711"/>
                  </a:lnTo>
                  <a:lnTo>
                    <a:pt x="10280" y="694"/>
                  </a:lnTo>
                  <a:lnTo>
                    <a:pt x="10280" y="676"/>
                  </a:lnTo>
                  <a:lnTo>
                    <a:pt x="10280" y="659"/>
                  </a:lnTo>
                  <a:lnTo>
                    <a:pt x="10278" y="642"/>
                  </a:lnTo>
                  <a:lnTo>
                    <a:pt x="10276" y="625"/>
                  </a:lnTo>
                  <a:lnTo>
                    <a:pt x="10273" y="608"/>
                  </a:lnTo>
                  <a:lnTo>
                    <a:pt x="10268" y="592"/>
                  </a:lnTo>
                  <a:lnTo>
                    <a:pt x="10263" y="575"/>
                  </a:lnTo>
                  <a:lnTo>
                    <a:pt x="10257" y="559"/>
                  </a:lnTo>
                  <a:lnTo>
                    <a:pt x="10259" y="549"/>
                  </a:lnTo>
                  <a:lnTo>
                    <a:pt x="10262" y="539"/>
                  </a:lnTo>
                  <a:lnTo>
                    <a:pt x="10265" y="530"/>
                  </a:lnTo>
                  <a:lnTo>
                    <a:pt x="10270" y="522"/>
                  </a:lnTo>
                  <a:lnTo>
                    <a:pt x="10280" y="506"/>
                  </a:lnTo>
                  <a:lnTo>
                    <a:pt x="10290" y="489"/>
                  </a:lnTo>
                  <a:lnTo>
                    <a:pt x="10295" y="481"/>
                  </a:lnTo>
                  <a:lnTo>
                    <a:pt x="10300" y="473"/>
                  </a:lnTo>
                  <a:lnTo>
                    <a:pt x="10305" y="465"/>
                  </a:lnTo>
                  <a:lnTo>
                    <a:pt x="10309" y="456"/>
                  </a:lnTo>
                  <a:lnTo>
                    <a:pt x="10311" y="447"/>
                  </a:lnTo>
                  <a:lnTo>
                    <a:pt x="10313" y="437"/>
                  </a:lnTo>
                  <a:lnTo>
                    <a:pt x="10314" y="428"/>
                  </a:lnTo>
                  <a:lnTo>
                    <a:pt x="10313" y="417"/>
                  </a:lnTo>
                  <a:lnTo>
                    <a:pt x="10313" y="409"/>
                  </a:lnTo>
                  <a:lnTo>
                    <a:pt x="10312" y="400"/>
                  </a:lnTo>
                  <a:lnTo>
                    <a:pt x="10310" y="392"/>
                  </a:lnTo>
                  <a:lnTo>
                    <a:pt x="10308" y="384"/>
                  </a:lnTo>
                  <a:lnTo>
                    <a:pt x="10305" y="377"/>
                  </a:lnTo>
                  <a:lnTo>
                    <a:pt x="10301" y="369"/>
                  </a:lnTo>
                  <a:lnTo>
                    <a:pt x="10297" y="363"/>
                  </a:lnTo>
                  <a:lnTo>
                    <a:pt x="10292" y="355"/>
                  </a:lnTo>
                  <a:lnTo>
                    <a:pt x="10282" y="342"/>
                  </a:lnTo>
                  <a:lnTo>
                    <a:pt x="10271" y="331"/>
                  </a:lnTo>
                  <a:lnTo>
                    <a:pt x="10260" y="320"/>
                  </a:lnTo>
                  <a:lnTo>
                    <a:pt x="10247" y="310"/>
                  </a:lnTo>
                  <a:lnTo>
                    <a:pt x="10231" y="314"/>
                  </a:lnTo>
                  <a:lnTo>
                    <a:pt x="10215" y="319"/>
                  </a:lnTo>
                  <a:lnTo>
                    <a:pt x="10198" y="323"/>
                  </a:lnTo>
                  <a:lnTo>
                    <a:pt x="10183" y="329"/>
                  </a:lnTo>
                  <a:lnTo>
                    <a:pt x="10167" y="336"/>
                  </a:lnTo>
                  <a:lnTo>
                    <a:pt x="10152" y="345"/>
                  </a:lnTo>
                  <a:lnTo>
                    <a:pt x="10138" y="355"/>
                  </a:lnTo>
                  <a:lnTo>
                    <a:pt x="10125" y="367"/>
                  </a:lnTo>
                  <a:lnTo>
                    <a:pt x="10112" y="359"/>
                  </a:lnTo>
                  <a:lnTo>
                    <a:pt x="10101" y="350"/>
                  </a:lnTo>
                  <a:lnTo>
                    <a:pt x="10091" y="340"/>
                  </a:lnTo>
                  <a:lnTo>
                    <a:pt x="10083" y="330"/>
                  </a:lnTo>
                  <a:lnTo>
                    <a:pt x="10080" y="324"/>
                  </a:lnTo>
                  <a:lnTo>
                    <a:pt x="10077" y="318"/>
                  </a:lnTo>
                  <a:lnTo>
                    <a:pt x="10074" y="311"/>
                  </a:lnTo>
                  <a:lnTo>
                    <a:pt x="10071" y="305"/>
                  </a:lnTo>
                  <a:lnTo>
                    <a:pt x="10070" y="298"/>
                  </a:lnTo>
                  <a:lnTo>
                    <a:pt x="10069" y="292"/>
                  </a:lnTo>
                  <a:lnTo>
                    <a:pt x="10068" y="285"/>
                  </a:lnTo>
                  <a:lnTo>
                    <a:pt x="10069" y="278"/>
                  </a:lnTo>
                  <a:lnTo>
                    <a:pt x="10071" y="269"/>
                  </a:lnTo>
                  <a:lnTo>
                    <a:pt x="10076" y="259"/>
                  </a:lnTo>
                  <a:lnTo>
                    <a:pt x="10080" y="250"/>
                  </a:lnTo>
                  <a:lnTo>
                    <a:pt x="10086" y="242"/>
                  </a:lnTo>
                  <a:lnTo>
                    <a:pt x="10092" y="234"/>
                  </a:lnTo>
                  <a:lnTo>
                    <a:pt x="10100" y="228"/>
                  </a:lnTo>
                  <a:lnTo>
                    <a:pt x="10108" y="223"/>
                  </a:lnTo>
                  <a:lnTo>
                    <a:pt x="10118" y="219"/>
                  </a:lnTo>
                  <a:lnTo>
                    <a:pt x="10132" y="216"/>
                  </a:lnTo>
                  <a:lnTo>
                    <a:pt x="10145" y="214"/>
                  </a:lnTo>
                  <a:lnTo>
                    <a:pt x="10158" y="212"/>
                  </a:lnTo>
                  <a:lnTo>
                    <a:pt x="10172" y="212"/>
                  </a:lnTo>
                  <a:lnTo>
                    <a:pt x="10185" y="213"/>
                  </a:lnTo>
                  <a:lnTo>
                    <a:pt x="10197" y="215"/>
                  </a:lnTo>
                  <a:lnTo>
                    <a:pt x="10211" y="217"/>
                  </a:lnTo>
                  <a:lnTo>
                    <a:pt x="10223" y="220"/>
                  </a:lnTo>
                  <a:lnTo>
                    <a:pt x="10235" y="226"/>
                  </a:lnTo>
                  <a:lnTo>
                    <a:pt x="10247" y="231"/>
                  </a:lnTo>
                  <a:lnTo>
                    <a:pt x="10259" y="237"/>
                  </a:lnTo>
                  <a:lnTo>
                    <a:pt x="10270" y="243"/>
                  </a:lnTo>
                  <a:lnTo>
                    <a:pt x="10281" y="251"/>
                  </a:lnTo>
                  <a:lnTo>
                    <a:pt x="10290" y="259"/>
                  </a:lnTo>
                  <a:lnTo>
                    <a:pt x="10300" y="269"/>
                  </a:lnTo>
                  <a:lnTo>
                    <a:pt x="10310" y="279"/>
                  </a:lnTo>
                  <a:lnTo>
                    <a:pt x="10316" y="289"/>
                  </a:lnTo>
                  <a:lnTo>
                    <a:pt x="10323" y="300"/>
                  </a:lnTo>
                  <a:lnTo>
                    <a:pt x="10328" y="311"/>
                  </a:lnTo>
                  <a:lnTo>
                    <a:pt x="10333" y="324"/>
                  </a:lnTo>
                  <a:lnTo>
                    <a:pt x="10343" y="347"/>
                  </a:lnTo>
                  <a:lnTo>
                    <a:pt x="10354" y="371"/>
                  </a:lnTo>
                  <a:lnTo>
                    <a:pt x="10360" y="382"/>
                  </a:lnTo>
                  <a:lnTo>
                    <a:pt x="10366" y="393"/>
                  </a:lnTo>
                  <a:lnTo>
                    <a:pt x="10373" y="403"/>
                  </a:lnTo>
                  <a:lnTo>
                    <a:pt x="10381" y="414"/>
                  </a:lnTo>
                  <a:lnTo>
                    <a:pt x="10390" y="423"/>
                  </a:lnTo>
                  <a:lnTo>
                    <a:pt x="10401" y="432"/>
                  </a:lnTo>
                  <a:lnTo>
                    <a:pt x="10413" y="439"/>
                  </a:lnTo>
                  <a:lnTo>
                    <a:pt x="10426" y="446"/>
                  </a:lnTo>
                  <a:lnTo>
                    <a:pt x="10432" y="459"/>
                  </a:lnTo>
                  <a:lnTo>
                    <a:pt x="10420" y="496"/>
                  </a:lnTo>
                  <a:lnTo>
                    <a:pt x="10409" y="536"/>
                  </a:lnTo>
                  <a:lnTo>
                    <a:pt x="10405" y="557"/>
                  </a:lnTo>
                  <a:lnTo>
                    <a:pt x="10401" y="578"/>
                  </a:lnTo>
                  <a:lnTo>
                    <a:pt x="10397" y="600"/>
                  </a:lnTo>
                  <a:lnTo>
                    <a:pt x="10395" y="620"/>
                  </a:lnTo>
                  <a:lnTo>
                    <a:pt x="10395" y="641"/>
                  </a:lnTo>
                  <a:lnTo>
                    <a:pt x="10396" y="661"/>
                  </a:lnTo>
                  <a:lnTo>
                    <a:pt x="10397" y="671"/>
                  </a:lnTo>
                  <a:lnTo>
                    <a:pt x="10399" y="681"/>
                  </a:lnTo>
                  <a:lnTo>
                    <a:pt x="10401" y="692"/>
                  </a:lnTo>
                  <a:lnTo>
                    <a:pt x="10404" y="701"/>
                  </a:lnTo>
                  <a:lnTo>
                    <a:pt x="10407" y="710"/>
                  </a:lnTo>
                  <a:lnTo>
                    <a:pt x="10411" y="719"/>
                  </a:lnTo>
                  <a:lnTo>
                    <a:pt x="10415" y="728"/>
                  </a:lnTo>
                  <a:lnTo>
                    <a:pt x="10420" y="737"/>
                  </a:lnTo>
                  <a:lnTo>
                    <a:pt x="10426" y="746"/>
                  </a:lnTo>
                  <a:lnTo>
                    <a:pt x="10432" y="754"/>
                  </a:lnTo>
                  <a:lnTo>
                    <a:pt x="10439" y="761"/>
                  </a:lnTo>
                  <a:lnTo>
                    <a:pt x="10448" y="769"/>
                  </a:lnTo>
                  <a:lnTo>
                    <a:pt x="10450" y="775"/>
                  </a:lnTo>
                  <a:lnTo>
                    <a:pt x="10451" y="782"/>
                  </a:lnTo>
                  <a:lnTo>
                    <a:pt x="10451" y="787"/>
                  </a:lnTo>
                  <a:lnTo>
                    <a:pt x="10450" y="792"/>
                  </a:lnTo>
                  <a:lnTo>
                    <a:pt x="10447" y="802"/>
                  </a:lnTo>
                  <a:lnTo>
                    <a:pt x="10442" y="812"/>
                  </a:lnTo>
                  <a:lnTo>
                    <a:pt x="10436" y="821"/>
                  </a:lnTo>
                  <a:lnTo>
                    <a:pt x="10431" y="832"/>
                  </a:lnTo>
                  <a:lnTo>
                    <a:pt x="10429" y="837"/>
                  </a:lnTo>
                  <a:lnTo>
                    <a:pt x="10427" y="842"/>
                  </a:lnTo>
                  <a:lnTo>
                    <a:pt x="10426" y="847"/>
                  </a:lnTo>
                  <a:lnTo>
                    <a:pt x="10426" y="852"/>
                  </a:lnTo>
                  <a:lnTo>
                    <a:pt x="10422" y="868"/>
                  </a:lnTo>
                  <a:lnTo>
                    <a:pt x="10419" y="884"/>
                  </a:lnTo>
                  <a:lnTo>
                    <a:pt x="10416" y="899"/>
                  </a:lnTo>
                  <a:lnTo>
                    <a:pt x="10414" y="914"/>
                  </a:lnTo>
                  <a:lnTo>
                    <a:pt x="10414" y="930"/>
                  </a:lnTo>
                  <a:lnTo>
                    <a:pt x="10414" y="945"/>
                  </a:lnTo>
                  <a:lnTo>
                    <a:pt x="10415" y="960"/>
                  </a:lnTo>
                  <a:lnTo>
                    <a:pt x="10417" y="975"/>
                  </a:lnTo>
                  <a:lnTo>
                    <a:pt x="10419" y="989"/>
                  </a:lnTo>
                  <a:lnTo>
                    <a:pt x="10423" y="1003"/>
                  </a:lnTo>
                  <a:lnTo>
                    <a:pt x="10428" y="1018"/>
                  </a:lnTo>
                  <a:lnTo>
                    <a:pt x="10434" y="1032"/>
                  </a:lnTo>
                  <a:lnTo>
                    <a:pt x="10442" y="1045"/>
                  </a:lnTo>
                  <a:lnTo>
                    <a:pt x="10450" y="1058"/>
                  </a:lnTo>
                  <a:lnTo>
                    <a:pt x="10459" y="1071"/>
                  </a:lnTo>
                  <a:lnTo>
                    <a:pt x="10469" y="1083"/>
                  </a:lnTo>
                  <a:lnTo>
                    <a:pt x="10471" y="1089"/>
                  </a:lnTo>
                  <a:lnTo>
                    <a:pt x="10473" y="1095"/>
                  </a:lnTo>
                  <a:lnTo>
                    <a:pt x="10473" y="1102"/>
                  </a:lnTo>
                  <a:lnTo>
                    <a:pt x="10473" y="1108"/>
                  </a:lnTo>
                  <a:lnTo>
                    <a:pt x="10470" y="1119"/>
                  </a:lnTo>
                  <a:lnTo>
                    <a:pt x="10465" y="1130"/>
                  </a:lnTo>
                  <a:lnTo>
                    <a:pt x="10459" y="1142"/>
                  </a:lnTo>
                  <a:lnTo>
                    <a:pt x="10453" y="1154"/>
                  </a:lnTo>
                  <a:lnTo>
                    <a:pt x="10448" y="1166"/>
                  </a:lnTo>
                  <a:lnTo>
                    <a:pt x="10445" y="1178"/>
                  </a:lnTo>
                  <a:lnTo>
                    <a:pt x="10441" y="1208"/>
                  </a:lnTo>
                  <a:lnTo>
                    <a:pt x="10436" y="1238"/>
                  </a:lnTo>
                  <a:lnTo>
                    <a:pt x="10433" y="1254"/>
                  </a:lnTo>
                  <a:lnTo>
                    <a:pt x="10431" y="1269"/>
                  </a:lnTo>
                  <a:lnTo>
                    <a:pt x="10427" y="1284"/>
                  </a:lnTo>
                  <a:lnTo>
                    <a:pt x="10423" y="1299"/>
                  </a:lnTo>
                  <a:close/>
                  <a:moveTo>
                    <a:pt x="10152" y="699"/>
                  </a:moveTo>
                  <a:lnTo>
                    <a:pt x="10139" y="719"/>
                  </a:lnTo>
                  <a:lnTo>
                    <a:pt x="10124" y="739"/>
                  </a:lnTo>
                  <a:lnTo>
                    <a:pt x="10120" y="743"/>
                  </a:lnTo>
                  <a:lnTo>
                    <a:pt x="10114" y="747"/>
                  </a:lnTo>
                  <a:lnTo>
                    <a:pt x="10109" y="750"/>
                  </a:lnTo>
                  <a:lnTo>
                    <a:pt x="10104" y="752"/>
                  </a:lnTo>
                  <a:lnTo>
                    <a:pt x="10098" y="754"/>
                  </a:lnTo>
                  <a:lnTo>
                    <a:pt x="10092" y="755"/>
                  </a:lnTo>
                  <a:lnTo>
                    <a:pt x="10086" y="756"/>
                  </a:lnTo>
                  <a:lnTo>
                    <a:pt x="10079" y="755"/>
                  </a:lnTo>
                  <a:lnTo>
                    <a:pt x="10071" y="756"/>
                  </a:lnTo>
                  <a:lnTo>
                    <a:pt x="10065" y="757"/>
                  </a:lnTo>
                  <a:lnTo>
                    <a:pt x="10059" y="757"/>
                  </a:lnTo>
                  <a:lnTo>
                    <a:pt x="10053" y="756"/>
                  </a:lnTo>
                  <a:lnTo>
                    <a:pt x="10047" y="755"/>
                  </a:lnTo>
                  <a:lnTo>
                    <a:pt x="10042" y="753"/>
                  </a:lnTo>
                  <a:lnTo>
                    <a:pt x="10037" y="750"/>
                  </a:lnTo>
                  <a:lnTo>
                    <a:pt x="10032" y="748"/>
                  </a:lnTo>
                  <a:lnTo>
                    <a:pt x="10022" y="741"/>
                  </a:lnTo>
                  <a:lnTo>
                    <a:pt x="10013" y="733"/>
                  </a:lnTo>
                  <a:lnTo>
                    <a:pt x="10004" y="724"/>
                  </a:lnTo>
                  <a:lnTo>
                    <a:pt x="9996" y="716"/>
                  </a:lnTo>
                  <a:lnTo>
                    <a:pt x="9987" y="708"/>
                  </a:lnTo>
                  <a:lnTo>
                    <a:pt x="9978" y="700"/>
                  </a:lnTo>
                  <a:lnTo>
                    <a:pt x="9969" y="695"/>
                  </a:lnTo>
                  <a:lnTo>
                    <a:pt x="9960" y="691"/>
                  </a:lnTo>
                  <a:lnTo>
                    <a:pt x="9955" y="689"/>
                  </a:lnTo>
                  <a:lnTo>
                    <a:pt x="9950" y="689"/>
                  </a:lnTo>
                  <a:lnTo>
                    <a:pt x="9945" y="689"/>
                  </a:lnTo>
                  <a:lnTo>
                    <a:pt x="9940" y="690"/>
                  </a:lnTo>
                  <a:lnTo>
                    <a:pt x="9933" y="691"/>
                  </a:lnTo>
                  <a:lnTo>
                    <a:pt x="9928" y="694"/>
                  </a:lnTo>
                  <a:lnTo>
                    <a:pt x="9922" y="697"/>
                  </a:lnTo>
                  <a:lnTo>
                    <a:pt x="9915" y="702"/>
                  </a:lnTo>
                  <a:lnTo>
                    <a:pt x="9910" y="708"/>
                  </a:lnTo>
                  <a:lnTo>
                    <a:pt x="9907" y="715"/>
                  </a:lnTo>
                  <a:lnTo>
                    <a:pt x="9905" y="723"/>
                  </a:lnTo>
                  <a:lnTo>
                    <a:pt x="9904" y="732"/>
                  </a:lnTo>
                  <a:lnTo>
                    <a:pt x="9904" y="749"/>
                  </a:lnTo>
                  <a:lnTo>
                    <a:pt x="9906" y="766"/>
                  </a:lnTo>
                  <a:lnTo>
                    <a:pt x="9907" y="775"/>
                  </a:lnTo>
                  <a:lnTo>
                    <a:pt x="9909" y="784"/>
                  </a:lnTo>
                  <a:lnTo>
                    <a:pt x="9913" y="791"/>
                  </a:lnTo>
                  <a:lnTo>
                    <a:pt x="9918" y="797"/>
                  </a:lnTo>
                  <a:lnTo>
                    <a:pt x="9929" y="807"/>
                  </a:lnTo>
                  <a:lnTo>
                    <a:pt x="9943" y="816"/>
                  </a:lnTo>
                  <a:lnTo>
                    <a:pt x="9950" y="821"/>
                  </a:lnTo>
                  <a:lnTo>
                    <a:pt x="9956" y="826"/>
                  </a:lnTo>
                  <a:lnTo>
                    <a:pt x="9961" y="831"/>
                  </a:lnTo>
                  <a:lnTo>
                    <a:pt x="9966" y="837"/>
                  </a:lnTo>
                  <a:lnTo>
                    <a:pt x="9969" y="843"/>
                  </a:lnTo>
                  <a:lnTo>
                    <a:pt x="9971" y="850"/>
                  </a:lnTo>
                  <a:lnTo>
                    <a:pt x="9972" y="858"/>
                  </a:lnTo>
                  <a:lnTo>
                    <a:pt x="9970" y="867"/>
                  </a:lnTo>
                  <a:lnTo>
                    <a:pt x="9959" y="873"/>
                  </a:lnTo>
                  <a:lnTo>
                    <a:pt x="9948" y="880"/>
                  </a:lnTo>
                  <a:lnTo>
                    <a:pt x="9937" y="887"/>
                  </a:lnTo>
                  <a:lnTo>
                    <a:pt x="9925" y="896"/>
                  </a:lnTo>
                  <a:lnTo>
                    <a:pt x="9916" y="906"/>
                  </a:lnTo>
                  <a:lnTo>
                    <a:pt x="9908" y="917"/>
                  </a:lnTo>
                  <a:lnTo>
                    <a:pt x="9902" y="928"/>
                  </a:lnTo>
                  <a:lnTo>
                    <a:pt x="9897" y="939"/>
                  </a:lnTo>
                  <a:lnTo>
                    <a:pt x="9895" y="946"/>
                  </a:lnTo>
                  <a:lnTo>
                    <a:pt x="9894" y="952"/>
                  </a:lnTo>
                  <a:lnTo>
                    <a:pt x="9893" y="959"/>
                  </a:lnTo>
                  <a:lnTo>
                    <a:pt x="9893" y="966"/>
                  </a:lnTo>
                  <a:lnTo>
                    <a:pt x="9894" y="978"/>
                  </a:lnTo>
                  <a:lnTo>
                    <a:pt x="9897" y="990"/>
                  </a:lnTo>
                  <a:lnTo>
                    <a:pt x="9901" y="1001"/>
                  </a:lnTo>
                  <a:lnTo>
                    <a:pt x="9907" y="1013"/>
                  </a:lnTo>
                  <a:lnTo>
                    <a:pt x="9914" y="1024"/>
                  </a:lnTo>
                  <a:lnTo>
                    <a:pt x="9921" y="1034"/>
                  </a:lnTo>
                  <a:lnTo>
                    <a:pt x="9930" y="1038"/>
                  </a:lnTo>
                  <a:lnTo>
                    <a:pt x="9941" y="1043"/>
                  </a:lnTo>
                  <a:lnTo>
                    <a:pt x="9946" y="1045"/>
                  </a:lnTo>
                  <a:lnTo>
                    <a:pt x="9951" y="1045"/>
                  </a:lnTo>
                  <a:lnTo>
                    <a:pt x="9956" y="1045"/>
                  </a:lnTo>
                  <a:lnTo>
                    <a:pt x="9961" y="1042"/>
                  </a:lnTo>
                  <a:lnTo>
                    <a:pt x="9968" y="1037"/>
                  </a:lnTo>
                  <a:lnTo>
                    <a:pt x="9974" y="1031"/>
                  </a:lnTo>
                  <a:lnTo>
                    <a:pt x="9979" y="1024"/>
                  </a:lnTo>
                  <a:lnTo>
                    <a:pt x="9984" y="1016"/>
                  </a:lnTo>
                  <a:lnTo>
                    <a:pt x="9992" y="1000"/>
                  </a:lnTo>
                  <a:lnTo>
                    <a:pt x="9999" y="985"/>
                  </a:lnTo>
                  <a:lnTo>
                    <a:pt x="10003" y="977"/>
                  </a:lnTo>
                  <a:lnTo>
                    <a:pt x="10007" y="971"/>
                  </a:lnTo>
                  <a:lnTo>
                    <a:pt x="10012" y="965"/>
                  </a:lnTo>
                  <a:lnTo>
                    <a:pt x="10017" y="958"/>
                  </a:lnTo>
                  <a:lnTo>
                    <a:pt x="10024" y="954"/>
                  </a:lnTo>
                  <a:lnTo>
                    <a:pt x="10032" y="951"/>
                  </a:lnTo>
                  <a:lnTo>
                    <a:pt x="10041" y="949"/>
                  </a:lnTo>
                  <a:lnTo>
                    <a:pt x="10051" y="949"/>
                  </a:lnTo>
                  <a:lnTo>
                    <a:pt x="10058" y="948"/>
                  </a:lnTo>
                  <a:lnTo>
                    <a:pt x="10065" y="948"/>
                  </a:lnTo>
                  <a:lnTo>
                    <a:pt x="10071" y="949"/>
                  </a:lnTo>
                  <a:lnTo>
                    <a:pt x="10078" y="950"/>
                  </a:lnTo>
                  <a:lnTo>
                    <a:pt x="10084" y="952"/>
                  </a:lnTo>
                  <a:lnTo>
                    <a:pt x="10090" y="955"/>
                  </a:lnTo>
                  <a:lnTo>
                    <a:pt x="10095" y="958"/>
                  </a:lnTo>
                  <a:lnTo>
                    <a:pt x="10100" y="963"/>
                  </a:lnTo>
                  <a:lnTo>
                    <a:pt x="10110" y="971"/>
                  </a:lnTo>
                  <a:lnTo>
                    <a:pt x="10118" y="980"/>
                  </a:lnTo>
                  <a:lnTo>
                    <a:pt x="10127" y="990"/>
                  </a:lnTo>
                  <a:lnTo>
                    <a:pt x="10134" y="1000"/>
                  </a:lnTo>
                  <a:lnTo>
                    <a:pt x="10139" y="1010"/>
                  </a:lnTo>
                  <a:lnTo>
                    <a:pt x="10142" y="1020"/>
                  </a:lnTo>
                  <a:lnTo>
                    <a:pt x="10145" y="1029"/>
                  </a:lnTo>
                  <a:lnTo>
                    <a:pt x="10146" y="1038"/>
                  </a:lnTo>
                  <a:lnTo>
                    <a:pt x="10146" y="1048"/>
                  </a:lnTo>
                  <a:lnTo>
                    <a:pt x="10145" y="1058"/>
                  </a:lnTo>
                  <a:lnTo>
                    <a:pt x="10143" y="1068"/>
                  </a:lnTo>
                  <a:lnTo>
                    <a:pt x="10141" y="1077"/>
                  </a:lnTo>
                  <a:lnTo>
                    <a:pt x="10135" y="1096"/>
                  </a:lnTo>
                  <a:lnTo>
                    <a:pt x="10127" y="1116"/>
                  </a:lnTo>
                  <a:lnTo>
                    <a:pt x="10117" y="1134"/>
                  </a:lnTo>
                  <a:lnTo>
                    <a:pt x="10109" y="1152"/>
                  </a:lnTo>
                  <a:lnTo>
                    <a:pt x="10083" y="1178"/>
                  </a:lnTo>
                  <a:lnTo>
                    <a:pt x="10056" y="1206"/>
                  </a:lnTo>
                  <a:lnTo>
                    <a:pt x="10044" y="1220"/>
                  </a:lnTo>
                  <a:lnTo>
                    <a:pt x="10032" y="1235"/>
                  </a:lnTo>
                  <a:lnTo>
                    <a:pt x="10020" y="1251"/>
                  </a:lnTo>
                  <a:lnTo>
                    <a:pt x="10009" y="1266"/>
                  </a:lnTo>
                  <a:lnTo>
                    <a:pt x="9999" y="1281"/>
                  </a:lnTo>
                  <a:lnTo>
                    <a:pt x="9990" y="1298"/>
                  </a:lnTo>
                  <a:lnTo>
                    <a:pt x="9982" y="1315"/>
                  </a:lnTo>
                  <a:lnTo>
                    <a:pt x="9974" y="1331"/>
                  </a:lnTo>
                  <a:lnTo>
                    <a:pt x="9968" y="1349"/>
                  </a:lnTo>
                  <a:lnTo>
                    <a:pt x="9964" y="1366"/>
                  </a:lnTo>
                  <a:lnTo>
                    <a:pt x="9960" y="1385"/>
                  </a:lnTo>
                  <a:lnTo>
                    <a:pt x="9958" y="1403"/>
                  </a:lnTo>
                  <a:lnTo>
                    <a:pt x="9961" y="1437"/>
                  </a:lnTo>
                  <a:lnTo>
                    <a:pt x="9963" y="1474"/>
                  </a:lnTo>
                  <a:lnTo>
                    <a:pt x="9964" y="1492"/>
                  </a:lnTo>
                  <a:lnTo>
                    <a:pt x="9967" y="1510"/>
                  </a:lnTo>
                  <a:lnTo>
                    <a:pt x="9969" y="1519"/>
                  </a:lnTo>
                  <a:lnTo>
                    <a:pt x="9971" y="1528"/>
                  </a:lnTo>
                  <a:lnTo>
                    <a:pt x="9973" y="1536"/>
                  </a:lnTo>
                  <a:lnTo>
                    <a:pt x="9976" y="1544"/>
                  </a:lnTo>
                  <a:lnTo>
                    <a:pt x="9970" y="1554"/>
                  </a:lnTo>
                  <a:lnTo>
                    <a:pt x="9963" y="1561"/>
                  </a:lnTo>
                  <a:lnTo>
                    <a:pt x="9955" y="1568"/>
                  </a:lnTo>
                  <a:lnTo>
                    <a:pt x="9947" y="1572"/>
                  </a:lnTo>
                  <a:lnTo>
                    <a:pt x="9939" y="1575"/>
                  </a:lnTo>
                  <a:lnTo>
                    <a:pt x="9930" y="1576"/>
                  </a:lnTo>
                  <a:lnTo>
                    <a:pt x="9921" y="1577"/>
                  </a:lnTo>
                  <a:lnTo>
                    <a:pt x="9911" y="1576"/>
                  </a:lnTo>
                  <a:lnTo>
                    <a:pt x="9892" y="1574"/>
                  </a:lnTo>
                  <a:lnTo>
                    <a:pt x="9872" y="1572"/>
                  </a:lnTo>
                  <a:lnTo>
                    <a:pt x="9862" y="1571"/>
                  </a:lnTo>
                  <a:lnTo>
                    <a:pt x="9852" y="1571"/>
                  </a:lnTo>
                  <a:lnTo>
                    <a:pt x="9842" y="1572"/>
                  </a:lnTo>
                  <a:lnTo>
                    <a:pt x="9832" y="1574"/>
                  </a:lnTo>
                  <a:lnTo>
                    <a:pt x="9682" y="1575"/>
                  </a:lnTo>
                  <a:lnTo>
                    <a:pt x="9433" y="1577"/>
                  </a:lnTo>
                  <a:lnTo>
                    <a:pt x="9098" y="1579"/>
                  </a:lnTo>
                  <a:lnTo>
                    <a:pt x="8693" y="1580"/>
                  </a:lnTo>
                  <a:lnTo>
                    <a:pt x="8231" y="1581"/>
                  </a:lnTo>
                  <a:lnTo>
                    <a:pt x="7727" y="1583"/>
                  </a:lnTo>
                  <a:lnTo>
                    <a:pt x="7195" y="1584"/>
                  </a:lnTo>
                  <a:lnTo>
                    <a:pt x="6648" y="1585"/>
                  </a:lnTo>
                  <a:lnTo>
                    <a:pt x="6101" y="1587"/>
                  </a:lnTo>
                  <a:lnTo>
                    <a:pt x="5568" y="1588"/>
                  </a:lnTo>
                  <a:lnTo>
                    <a:pt x="5064" y="1589"/>
                  </a:lnTo>
                  <a:lnTo>
                    <a:pt x="4602" y="1590"/>
                  </a:lnTo>
                  <a:lnTo>
                    <a:pt x="4198" y="1591"/>
                  </a:lnTo>
                  <a:lnTo>
                    <a:pt x="3864" y="1592"/>
                  </a:lnTo>
                  <a:lnTo>
                    <a:pt x="3615" y="1593"/>
                  </a:lnTo>
                  <a:lnTo>
                    <a:pt x="3466" y="1595"/>
                  </a:lnTo>
                  <a:lnTo>
                    <a:pt x="3433" y="1595"/>
                  </a:lnTo>
                  <a:lnTo>
                    <a:pt x="3400" y="1597"/>
                  </a:lnTo>
                  <a:lnTo>
                    <a:pt x="3368" y="1598"/>
                  </a:lnTo>
                  <a:lnTo>
                    <a:pt x="3334" y="1600"/>
                  </a:lnTo>
                  <a:lnTo>
                    <a:pt x="3300" y="1601"/>
                  </a:lnTo>
                  <a:lnTo>
                    <a:pt x="3266" y="1602"/>
                  </a:lnTo>
                  <a:lnTo>
                    <a:pt x="3233" y="1602"/>
                  </a:lnTo>
                  <a:lnTo>
                    <a:pt x="3198" y="1601"/>
                  </a:lnTo>
                  <a:lnTo>
                    <a:pt x="3081" y="1601"/>
                  </a:lnTo>
                  <a:lnTo>
                    <a:pt x="2966" y="1602"/>
                  </a:lnTo>
                  <a:lnTo>
                    <a:pt x="2849" y="1603"/>
                  </a:lnTo>
                  <a:lnTo>
                    <a:pt x="2732" y="1605"/>
                  </a:lnTo>
                  <a:lnTo>
                    <a:pt x="2615" y="1606"/>
                  </a:lnTo>
                  <a:lnTo>
                    <a:pt x="2499" y="1607"/>
                  </a:lnTo>
                  <a:lnTo>
                    <a:pt x="2381" y="1609"/>
                  </a:lnTo>
                  <a:lnTo>
                    <a:pt x="2264" y="1610"/>
                  </a:lnTo>
                  <a:lnTo>
                    <a:pt x="2147" y="1613"/>
                  </a:lnTo>
                  <a:lnTo>
                    <a:pt x="2029" y="1614"/>
                  </a:lnTo>
                  <a:lnTo>
                    <a:pt x="1912" y="1616"/>
                  </a:lnTo>
                  <a:lnTo>
                    <a:pt x="1794" y="1617"/>
                  </a:lnTo>
                  <a:lnTo>
                    <a:pt x="1677" y="1619"/>
                  </a:lnTo>
                  <a:lnTo>
                    <a:pt x="1559" y="1620"/>
                  </a:lnTo>
                  <a:lnTo>
                    <a:pt x="1441" y="1622"/>
                  </a:lnTo>
                  <a:lnTo>
                    <a:pt x="1323" y="1623"/>
                  </a:lnTo>
                  <a:lnTo>
                    <a:pt x="1296" y="1624"/>
                  </a:lnTo>
                  <a:lnTo>
                    <a:pt x="1269" y="1625"/>
                  </a:lnTo>
                  <a:lnTo>
                    <a:pt x="1240" y="1625"/>
                  </a:lnTo>
                  <a:lnTo>
                    <a:pt x="1213" y="1625"/>
                  </a:lnTo>
                  <a:lnTo>
                    <a:pt x="1184" y="1625"/>
                  </a:lnTo>
                  <a:lnTo>
                    <a:pt x="1156" y="1626"/>
                  </a:lnTo>
                  <a:lnTo>
                    <a:pt x="1129" y="1627"/>
                  </a:lnTo>
                  <a:lnTo>
                    <a:pt x="1101" y="1629"/>
                  </a:lnTo>
                  <a:lnTo>
                    <a:pt x="1097" y="1623"/>
                  </a:lnTo>
                  <a:lnTo>
                    <a:pt x="1093" y="1618"/>
                  </a:lnTo>
                  <a:lnTo>
                    <a:pt x="1090" y="1612"/>
                  </a:lnTo>
                  <a:lnTo>
                    <a:pt x="1088" y="1606"/>
                  </a:lnTo>
                  <a:lnTo>
                    <a:pt x="1084" y="1594"/>
                  </a:lnTo>
                  <a:lnTo>
                    <a:pt x="1083" y="1582"/>
                  </a:lnTo>
                  <a:lnTo>
                    <a:pt x="1083" y="1569"/>
                  </a:lnTo>
                  <a:lnTo>
                    <a:pt x="1084" y="1555"/>
                  </a:lnTo>
                  <a:lnTo>
                    <a:pt x="1086" y="1542"/>
                  </a:lnTo>
                  <a:lnTo>
                    <a:pt x="1089" y="1529"/>
                  </a:lnTo>
                  <a:lnTo>
                    <a:pt x="1094" y="1500"/>
                  </a:lnTo>
                  <a:lnTo>
                    <a:pt x="1098" y="1473"/>
                  </a:lnTo>
                  <a:lnTo>
                    <a:pt x="1098" y="1458"/>
                  </a:lnTo>
                  <a:lnTo>
                    <a:pt x="1097" y="1444"/>
                  </a:lnTo>
                  <a:lnTo>
                    <a:pt x="1096" y="1438"/>
                  </a:lnTo>
                  <a:lnTo>
                    <a:pt x="1094" y="1431"/>
                  </a:lnTo>
                  <a:lnTo>
                    <a:pt x="1092" y="1423"/>
                  </a:lnTo>
                  <a:lnTo>
                    <a:pt x="1089" y="1416"/>
                  </a:lnTo>
                  <a:lnTo>
                    <a:pt x="1086" y="1402"/>
                  </a:lnTo>
                  <a:lnTo>
                    <a:pt x="1081" y="1388"/>
                  </a:lnTo>
                  <a:lnTo>
                    <a:pt x="1076" y="1374"/>
                  </a:lnTo>
                  <a:lnTo>
                    <a:pt x="1069" y="1361"/>
                  </a:lnTo>
                  <a:lnTo>
                    <a:pt x="1060" y="1349"/>
                  </a:lnTo>
                  <a:lnTo>
                    <a:pt x="1052" y="1338"/>
                  </a:lnTo>
                  <a:lnTo>
                    <a:pt x="1043" y="1326"/>
                  </a:lnTo>
                  <a:lnTo>
                    <a:pt x="1033" y="1315"/>
                  </a:lnTo>
                  <a:lnTo>
                    <a:pt x="1012" y="1295"/>
                  </a:lnTo>
                  <a:lnTo>
                    <a:pt x="990" y="1275"/>
                  </a:lnTo>
                  <a:lnTo>
                    <a:pt x="967" y="1257"/>
                  </a:lnTo>
                  <a:lnTo>
                    <a:pt x="945" y="1239"/>
                  </a:lnTo>
                  <a:lnTo>
                    <a:pt x="936" y="1215"/>
                  </a:lnTo>
                  <a:lnTo>
                    <a:pt x="928" y="1190"/>
                  </a:lnTo>
                  <a:lnTo>
                    <a:pt x="924" y="1177"/>
                  </a:lnTo>
                  <a:lnTo>
                    <a:pt x="922" y="1165"/>
                  </a:lnTo>
                  <a:lnTo>
                    <a:pt x="920" y="1153"/>
                  </a:lnTo>
                  <a:lnTo>
                    <a:pt x="919" y="1139"/>
                  </a:lnTo>
                  <a:lnTo>
                    <a:pt x="919" y="1127"/>
                  </a:lnTo>
                  <a:lnTo>
                    <a:pt x="920" y="1115"/>
                  </a:lnTo>
                  <a:lnTo>
                    <a:pt x="922" y="1103"/>
                  </a:lnTo>
                  <a:lnTo>
                    <a:pt x="925" y="1090"/>
                  </a:lnTo>
                  <a:lnTo>
                    <a:pt x="931" y="1079"/>
                  </a:lnTo>
                  <a:lnTo>
                    <a:pt x="937" y="1068"/>
                  </a:lnTo>
                  <a:lnTo>
                    <a:pt x="945" y="1057"/>
                  </a:lnTo>
                  <a:lnTo>
                    <a:pt x="954" y="1045"/>
                  </a:lnTo>
                  <a:lnTo>
                    <a:pt x="958" y="1040"/>
                  </a:lnTo>
                  <a:lnTo>
                    <a:pt x="962" y="1036"/>
                  </a:lnTo>
                  <a:lnTo>
                    <a:pt x="967" y="1033"/>
                  </a:lnTo>
                  <a:lnTo>
                    <a:pt x="972" y="1030"/>
                  </a:lnTo>
                  <a:lnTo>
                    <a:pt x="983" y="1027"/>
                  </a:lnTo>
                  <a:lnTo>
                    <a:pt x="993" y="1026"/>
                  </a:lnTo>
                  <a:lnTo>
                    <a:pt x="1003" y="1026"/>
                  </a:lnTo>
                  <a:lnTo>
                    <a:pt x="1014" y="1025"/>
                  </a:lnTo>
                  <a:lnTo>
                    <a:pt x="1025" y="1024"/>
                  </a:lnTo>
                  <a:lnTo>
                    <a:pt x="1034" y="1020"/>
                  </a:lnTo>
                  <a:lnTo>
                    <a:pt x="1041" y="1022"/>
                  </a:lnTo>
                  <a:lnTo>
                    <a:pt x="1047" y="1024"/>
                  </a:lnTo>
                  <a:lnTo>
                    <a:pt x="1052" y="1027"/>
                  </a:lnTo>
                  <a:lnTo>
                    <a:pt x="1057" y="1031"/>
                  </a:lnTo>
                  <a:lnTo>
                    <a:pt x="1061" y="1036"/>
                  </a:lnTo>
                  <a:lnTo>
                    <a:pt x="1065" y="1041"/>
                  </a:lnTo>
                  <a:lnTo>
                    <a:pt x="1069" y="1047"/>
                  </a:lnTo>
                  <a:lnTo>
                    <a:pt x="1071" y="1053"/>
                  </a:lnTo>
                  <a:lnTo>
                    <a:pt x="1072" y="1073"/>
                  </a:lnTo>
                  <a:lnTo>
                    <a:pt x="1072" y="1091"/>
                  </a:lnTo>
                  <a:lnTo>
                    <a:pt x="1072" y="1102"/>
                  </a:lnTo>
                  <a:lnTo>
                    <a:pt x="1074" y="1110"/>
                  </a:lnTo>
                  <a:lnTo>
                    <a:pt x="1076" y="1115"/>
                  </a:lnTo>
                  <a:lnTo>
                    <a:pt x="1078" y="1119"/>
                  </a:lnTo>
                  <a:lnTo>
                    <a:pt x="1080" y="1123"/>
                  </a:lnTo>
                  <a:lnTo>
                    <a:pt x="1083" y="1127"/>
                  </a:lnTo>
                  <a:lnTo>
                    <a:pt x="1089" y="1128"/>
                  </a:lnTo>
                  <a:lnTo>
                    <a:pt x="1094" y="1128"/>
                  </a:lnTo>
                  <a:lnTo>
                    <a:pt x="1099" y="1127"/>
                  </a:lnTo>
                  <a:lnTo>
                    <a:pt x="1104" y="1124"/>
                  </a:lnTo>
                  <a:lnTo>
                    <a:pt x="1113" y="1119"/>
                  </a:lnTo>
                  <a:lnTo>
                    <a:pt x="1124" y="1115"/>
                  </a:lnTo>
                  <a:lnTo>
                    <a:pt x="1127" y="1109"/>
                  </a:lnTo>
                  <a:lnTo>
                    <a:pt x="1130" y="1103"/>
                  </a:lnTo>
                  <a:lnTo>
                    <a:pt x="1132" y="1095"/>
                  </a:lnTo>
                  <a:lnTo>
                    <a:pt x="1134" y="1089"/>
                  </a:lnTo>
                  <a:lnTo>
                    <a:pt x="1136" y="1075"/>
                  </a:lnTo>
                  <a:lnTo>
                    <a:pt x="1137" y="1061"/>
                  </a:lnTo>
                  <a:lnTo>
                    <a:pt x="1135" y="1031"/>
                  </a:lnTo>
                  <a:lnTo>
                    <a:pt x="1133" y="1000"/>
                  </a:lnTo>
                  <a:lnTo>
                    <a:pt x="1132" y="993"/>
                  </a:lnTo>
                  <a:lnTo>
                    <a:pt x="1130" y="987"/>
                  </a:lnTo>
                  <a:lnTo>
                    <a:pt x="1127" y="981"/>
                  </a:lnTo>
                  <a:lnTo>
                    <a:pt x="1123" y="976"/>
                  </a:lnTo>
                  <a:lnTo>
                    <a:pt x="1113" y="967"/>
                  </a:lnTo>
                  <a:lnTo>
                    <a:pt x="1102" y="958"/>
                  </a:lnTo>
                  <a:lnTo>
                    <a:pt x="1097" y="953"/>
                  </a:lnTo>
                  <a:lnTo>
                    <a:pt x="1093" y="949"/>
                  </a:lnTo>
                  <a:lnTo>
                    <a:pt x="1089" y="944"/>
                  </a:lnTo>
                  <a:lnTo>
                    <a:pt x="1086" y="938"/>
                  </a:lnTo>
                  <a:lnTo>
                    <a:pt x="1084" y="932"/>
                  </a:lnTo>
                  <a:lnTo>
                    <a:pt x="1083" y="926"/>
                  </a:lnTo>
                  <a:lnTo>
                    <a:pt x="1084" y="918"/>
                  </a:lnTo>
                  <a:lnTo>
                    <a:pt x="1086" y="908"/>
                  </a:lnTo>
                  <a:lnTo>
                    <a:pt x="1100" y="888"/>
                  </a:lnTo>
                  <a:lnTo>
                    <a:pt x="1113" y="867"/>
                  </a:lnTo>
                  <a:lnTo>
                    <a:pt x="1120" y="856"/>
                  </a:lnTo>
                  <a:lnTo>
                    <a:pt x="1125" y="845"/>
                  </a:lnTo>
                  <a:lnTo>
                    <a:pt x="1130" y="834"/>
                  </a:lnTo>
                  <a:lnTo>
                    <a:pt x="1134" y="821"/>
                  </a:lnTo>
                  <a:lnTo>
                    <a:pt x="1138" y="810"/>
                  </a:lnTo>
                  <a:lnTo>
                    <a:pt x="1140" y="798"/>
                  </a:lnTo>
                  <a:lnTo>
                    <a:pt x="1142" y="786"/>
                  </a:lnTo>
                  <a:lnTo>
                    <a:pt x="1142" y="773"/>
                  </a:lnTo>
                  <a:lnTo>
                    <a:pt x="1141" y="761"/>
                  </a:lnTo>
                  <a:lnTo>
                    <a:pt x="1139" y="749"/>
                  </a:lnTo>
                  <a:lnTo>
                    <a:pt x="1135" y="737"/>
                  </a:lnTo>
                  <a:lnTo>
                    <a:pt x="1130" y="723"/>
                  </a:lnTo>
                  <a:lnTo>
                    <a:pt x="1120" y="706"/>
                  </a:lnTo>
                  <a:lnTo>
                    <a:pt x="1108" y="688"/>
                  </a:lnTo>
                  <a:lnTo>
                    <a:pt x="1104" y="683"/>
                  </a:lnTo>
                  <a:lnTo>
                    <a:pt x="1101" y="679"/>
                  </a:lnTo>
                  <a:lnTo>
                    <a:pt x="1097" y="676"/>
                  </a:lnTo>
                  <a:lnTo>
                    <a:pt x="1093" y="674"/>
                  </a:lnTo>
                  <a:lnTo>
                    <a:pt x="1088" y="672"/>
                  </a:lnTo>
                  <a:lnTo>
                    <a:pt x="1083" y="671"/>
                  </a:lnTo>
                  <a:lnTo>
                    <a:pt x="1077" y="671"/>
                  </a:lnTo>
                  <a:lnTo>
                    <a:pt x="1071" y="672"/>
                  </a:lnTo>
                  <a:lnTo>
                    <a:pt x="1063" y="676"/>
                  </a:lnTo>
                  <a:lnTo>
                    <a:pt x="1056" y="681"/>
                  </a:lnTo>
                  <a:lnTo>
                    <a:pt x="1051" y="688"/>
                  </a:lnTo>
                  <a:lnTo>
                    <a:pt x="1047" y="694"/>
                  </a:lnTo>
                  <a:lnTo>
                    <a:pt x="1044" y="701"/>
                  </a:lnTo>
                  <a:lnTo>
                    <a:pt x="1042" y="709"/>
                  </a:lnTo>
                  <a:lnTo>
                    <a:pt x="1040" y="717"/>
                  </a:lnTo>
                  <a:lnTo>
                    <a:pt x="1038" y="725"/>
                  </a:lnTo>
                  <a:lnTo>
                    <a:pt x="1034" y="743"/>
                  </a:lnTo>
                  <a:lnTo>
                    <a:pt x="1030" y="759"/>
                  </a:lnTo>
                  <a:lnTo>
                    <a:pt x="1026" y="767"/>
                  </a:lnTo>
                  <a:lnTo>
                    <a:pt x="1021" y="774"/>
                  </a:lnTo>
                  <a:lnTo>
                    <a:pt x="1016" y="781"/>
                  </a:lnTo>
                  <a:lnTo>
                    <a:pt x="1009" y="787"/>
                  </a:lnTo>
                  <a:lnTo>
                    <a:pt x="1004" y="791"/>
                  </a:lnTo>
                  <a:lnTo>
                    <a:pt x="1000" y="795"/>
                  </a:lnTo>
                  <a:lnTo>
                    <a:pt x="994" y="798"/>
                  </a:lnTo>
                  <a:lnTo>
                    <a:pt x="989" y="801"/>
                  </a:lnTo>
                  <a:lnTo>
                    <a:pt x="978" y="805"/>
                  </a:lnTo>
                  <a:lnTo>
                    <a:pt x="965" y="807"/>
                  </a:lnTo>
                  <a:lnTo>
                    <a:pt x="953" y="808"/>
                  </a:lnTo>
                  <a:lnTo>
                    <a:pt x="940" y="808"/>
                  </a:lnTo>
                  <a:lnTo>
                    <a:pt x="926" y="806"/>
                  </a:lnTo>
                  <a:lnTo>
                    <a:pt x="914" y="803"/>
                  </a:lnTo>
                  <a:lnTo>
                    <a:pt x="901" y="782"/>
                  </a:lnTo>
                  <a:lnTo>
                    <a:pt x="888" y="759"/>
                  </a:lnTo>
                  <a:lnTo>
                    <a:pt x="882" y="747"/>
                  </a:lnTo>
                  <a:lnTo>
                    <a:pt x="879" y="735"/>
                  </a:lnTo>
                  <a:lnTo>
                    <a:pt x="878" y="728"/>
                  </a:lnTo>
                  <a:lnTo>
                    <a:pt x="878" y="721"/>
                  </a:lnTo>
                  <a:lnTo>
                    <a:pt x="878" y="715"/>
                  </a:lnTo>
                  <a:lnTo>
                    <a:pt x="880" y="708"/>
                  </a:lnTo>
                  <a:lnTo>
                    <a:pt x="886" y="706"/>
                  </a:lnTo>
                  <a:lnTo>
                    <a:pt x="892" y="703"/>
                  </a:lnTo>
                  <a:lnTo>
                    <a:pt x="894" y="701"/>
                  </a:lnTo>
                  <a:lnTo>
                    <a:pt x="895" y="699"/>
                  </a:lnTo>
                  <a:lnTo>
                    <a:pt x="896" y="696"/>
                  </a:lnTo>
                  <a:lnTo>
                    <a:pt x="896" y="693"/>
                  </a:lnTo>
                  <a:lnTo>
                    <a:pt x="883" y="687"/>
                  </a:lnTo>
                  <a:lnTo>
                    <a:pt x="888" y="674"/>
                  </a:lnTo>
                  <a:lnTo>
                    <a:pt x="893" y="663"/>
                  </a:lnTo>
                  <a:lnTo>
                    <a:pt x="898" y="651"/>
                  </a:lnTo>
                  <a:lnTo>
                    <a:pt x="904" y="640"/>
                  </a:lnTo>
                  <a:lnTo>
                    <a:pt x="917" y="618"/>
                  </a:lnTo>
                  <a:lnTo>
                    <a:pt x="933" y="597"/>
                  </a:lnTo>
                  <a:lnTo>
                    <a:pt x="966" y="556"/>
                  </a:lnTo>
                  <a:lnTo>
                    <a:pt x="1000" y="516"/>
                  </a:lnTo>
                  <a:lnTo>
                    <a:pt x="1017" y="495"/>
                  </a:lnTo>
                  <a:lnTo>
                    <a:pt x="1034" y="475"/>
                  </a:lnTo>
                  <a:lnTo>
                    <a:pt x="1048" y="455"/>
                  </a:lnTo>
                  <a:lnTo>
                    <a:pt x="1062" y="432"/>
                  </a:lnTo>
                  <a:lnTo>
                    <a:pt x="1067" y="422"/>
                  </a:lnTo>
                  <a:lnTo>
                    <a:pt x="1074" y="410"/>
                  </a:lnTo>
                  <a:lnTo>
                    <a:pt x="1079" y="398"/>
                  </a:lnTo>
                  <a:lnTo>
                    <a:pt x="1083" y="387"/>
                  </a:lnTo>
                  <a:lnTo>
                    <a:pt x="1086" y="375"/>
                  </a:lnTo>
                  <a:lnTo>
                    <a:pt x="1089" y="363"/>
                  </a:lnTo>
                  <a:lnTo>
                    <a:pt x="1091" y="349"/>
                  </a:lnTo>
                  <a:lnTo>
                    <a:pt x="1092" y="336"/>
                  </a:lnTo>
                  <a:lnTo>
                    <a:pt x="1095" y="325"/>
                  </a:lnTo>
                  <a:lnTo>
                    <a:pt x="1095" y="315"/>
                  </a:lnTo>
                  <a:lnTo>
                    <a:pt x="1094" y="303"/>
                  </a:lnTo>
                  <a:lnTo>
                    <a:pt x="1091" y="293"/>
                  </a:lnTo>
                  <a:lnTo>
                    <a:pt x="1089" y="284"/>
                  </a:lnTo>
                  <a:lnTo>
                    <a:pt x="1086" y="274"/>
                  </a:lnTo>
                  <a:lnTo>
                    <a:pt x="1084" y="263"/>
                  </a:lnTo>
                  <a:lnTo>
                    <a:pt x="1083" y="253"/>
                  </a:lnTo>
                  <a:lnTo>
                    <a:pt x="1088" y="249"/>
                  </a:lnTo>
                  <a:lnTo>
                    <a:pt x="1091" y="245"/>
                  </a:lnTo>
                  <a:lnTo>
                    <a:pt x="1093" y="240"/>
                  </a:lnTo>
                  <a:lnTo>
                    <a:pt x="1095" y="235"/>
                  </a:lnTo>
                  <a:lnTo>
                    <a:pt x="1097" y="224"/>
                  </a:lnTo>
                  <a:lnTo>
                    <a:pt x="1098" y="211"/>
                  </a:lnTo>
                  <a:lnTo>
                    <a:pt x="1098" y="205"/>
                  </a:lnTo>
                  <a:lnTo>
                    <a:pt x="1099" y="200"/>
                  </a:lnTo>
                  <a:lnTo>
                    <a:pt x="1101" y="194"/>
                  </a:lnTo>
                  <a:lnTo>
                    <a:pt x="1104" y="190"/>
                  </a:lnTo>
                  <a:lnTo>
                    <a:pt x="1107" y="185"/>
                  </a:lnTo>
                  <a:lnTo>
                    <a:pt x="1112" y="182"/>
                  </a:lnTo>
                  <a:lnTo>
                    <a:pt x="1119" y="179"/>
                  </a:lnTo>
                  <a:lnTo>
                    <a:pt x="1127" y="176"/>
                  </a:lnTo>
                  <a:lnTo>
                    <a:pt x="1176" y="175"/>
                  </a:lnTo>
                  <a:lnTo>
                    <a:pt x="1226" y="173"/>
                  </a:lnTo>
                  <a:lnTo>
                    <a:pt x="1277" y="173"/>
                  </a:lnTo>
                  <a:lnTo>
                    <a:pt x="1327" y="172"/>
                  </a:lnTo>
                  <a:lnTo>
                    <a:pt x="1378" y="172"/>
                  </a:lnTo>
                  <a:lnTo>
                    <a:pt x="1428" y="171"/>
                  </a:lnTo>
                  <a:lnTo>
                    <a:pt x="1479" y="171"/>
                  </a:lnTo>
                  <a:lnTo>
                    <a:pt x="1531" y="171"/>
                  </a:lnTo>
                  <a:lnTo>
                    <a:pt x="1582" y="170"/>
                  </a:lnTo>
                  <a:lnTo>
                    <a:pt x="1633" y="170"/>
                  </a:lnTo>
                  <a:lnTo>
                    <a:pt x="1683" y="170"/>
                  </a:lnTo>
                  <a:lnTo>
                    <a:pt x="1734" y="169"/>
                  </a:lnTo>
                  <a:lnTo>
                    <a:pt x="1784" y="169"/>
                  </a:lnTo>
                  <a:lnTo>
                    <a:pt x="1834" y="168"/>
                  </a:lnTo>
                  <a:lnTo>
                    <a:pt x="1883" y="167"/>
                  </a:lnTo>
                  <a:lnTo>
                    <a:pt x="1932" y="166"/>
                  </a:lnTo>
                  <a:lnTo>
                    <a:pt x="1962" y="167"/>
                  </a:lnTo>
                  <a:lnTo>
                    <a:pt x="1991" y="167"/>
                  </a:lnTo>
                  <a:lnTo>
                    <a:pt x="2018" y="168"/>
                  </a:lnTo>
                  <a:lnTo>
                    <a:pt x="2046" y="168"/>
                  </a:lnTo>
                  <a:lnTo>
                    <a:pt x="2072" y="167"/>
                  </a:lnTo>
                  <a:lnTo>
                    <a:pt x="2100" y="166"/>
                  </a:lnTo>
                  <a:lnTo>
                    <a:pt x="2127" y="164"/>
                  </a:lnTo>
                  <a:lnTo>
                    <a:pt x="2154" y="160"/>
                  </a:lnTo>
                  <a:lnTo>
                    <a:pt x="2202" y="163"/>
                  </a:lnTo>
                  <a:lnTo>
                    <a:pt x="2250" y="164"/>
                  </a:lnTo>
                  <a:lnTo>
                    <a:pt x="2298" y="164"/>
                  </a:lnTo>
                  <a:lnTo>
                    <a:pt x="2346" y="162"/>
                  </a:lnTo>
                  <a:lnTo>
                    <a:pt x="2393" y="161"/>
                  </a:lnTo>
                  <a:lnTo>
                    <a:pt x="2440" y="160"/>
                  </a:lnTo>
                  <a:lnTo>
                    <a:pt x="2486" y="160"/>
                  </a:lnTo>
                  <a:lnTo>
                    <a:pt x="2533" y="162"/>
                  </a:lnTo>
                  <a:lnTo>
                    <a:pt x="2570" y="159"/>
                  </a:lnTo>
                  <a:lnTo>
                    <a:pt x="2608" y="157"/>
                  </a:lnTo>
                  <a:lnTo>
                    <a:pt x="2627" y="156"/>
                  </a:lnTo>
                  <a:lnTo>
                    <a:pt x="2646" y="157"/>
                  </a:lnTo>
                  <a:lnTo>
                    <a:pt x="2665" y="158"/>
                  </a:lnTo>
                  <a:lnTo>
                    <a:pt x="2684" y="160"/>
                  </a:lnTo>
                  <a:lnTo>
                    <a:pt x="2695" y="158"/>
                  </a:lnTo>
                  <a:lnTo>
                    <a:pt x="2707" y="157"/>
                  </a:lnTo>
                  <a:lnTo>
                    <a:pt x="2719" y="156"/>
                  </a:lnTo>
                  <a:lnTo>
                    <a:pt x="2732" y="156"/>
                  </a:lnTo>
                  <a:lnTo>
                    <a:pt x="2756" y="156"/>
                  </a:lnTo>
                  <a:lnTo>
                    <a:pt x="2781" y="157"/>
                  </a:lnTo>
                  <a:lnTo>
                    <a:pt x="2804" y="158"/>
                  </a:lnTo>
                  <a:lnTo>
                    <a:pt x="2829" y="158"/>
                  </a:lnTo>
                  <a:lnTo>
                    <a:pt x="2852" y="158"/>
                  </a:lnTo>
                  <a:lnTo>
                    <a:pt x="2875" y="155"/>
                  </a:lnTo>
                  <a:lnTo>
                    <a:pt x="3087" y="153"/>
                  </a:lnTo>
                  <a:lnTo>
                    <a:pt x="3138" y="150"/>
                  </a:lnTo>
                  <a:lnTo>
                    <a:pt x="3188" y="149"/>
                  </a:lnTo>
                  <a:lnTo>
                    <a:pt x="3236" y="149"/>
                  </a:lnTo>
                  <a:lnTo>
                    <a:pt x="3284" y="149"/>
                  </a:lnTo>
                  <a:lnTo>
                    <a:pt x="3331" y="149"/>
                  </a:lnTo>
                  <a:lnTo>
                    <a:pt x="3379" y="148"/>
                  </a:lnTo>
                  <a:lnTo>
                    <a:pt x="3428" y="147"/>
                  </a:lnTo>
                  <a:lnTo>
                    <a:pt x="3478" y="145"/>
                  </a:lnTo>
                  <a:lnTo>
                    <a:pt x="3536" y="144"/>
                  </a:lnTo>
                  <a:lnTo>
                    <a:pt x="3594" y="144"/>
                  </a:lnTo>
                  <a:lnTo>
                    <a:pt x="3654" y="145"/>
                  </a:lnTo>
                  <a:lnTo>
                    <a:pt x="3713" y="146"/>
                  </a:lnTo>
                  <a:lnTo>
                    <a:pt x="3772" y="146"/>
                  </a:lnTo>
                  <a:lnTo>
                    <a:pt x="3831" y="146"/>
                  </a:lnTo>
                  <a:lnTo>
                    <a:pt x="3859" y="145"/>
                  </a:lnTo>
                  <a:lnTo>
                    <a:pt x="3889" y="144"/>
                  </a:lnTo>
                  <a:lnTo>
                    <a:pt x="3918" y="142"/>
                  </a:lnTo>
                  <a:lnTo>
                    <a:pt x="3946" y="140"/>
                  </a:lnTo>
                  <a:lnTo>
                    <a:pt x="3968" y="142"/>
                  </a:lnTo>
                  <a:lnTo>
                    <a:pt x="3990" y="143"/>
                  </a:lnTo>
                  <a:lnTo>
                    <a:pt x="4013" y="143"/>
                  </a:lnTo>
                  <a:lnTo>
                    <a:pt x="4035" y="142"/>
                  </a:lnTo>
                  <a:lnTo>
                    <a:pt x="4057" y="141"/>
                  </a:lnTo>
                  <a:lnTo>
                    <a:pt x="4079" y="140"/>
                  </a:lnTo>
                  <a:lnTo>
                    <a:pt x="4101" y="138"/>
                  </a:lnTo>
                  <a:lnTo>
                    <a:pt x="4121" y="138"/>
                  </a:lnTo>
                  <a:lnTo>
                    <a:pt x="4186" y="139"/>
                  </a:lnTo>
                  <a:lnTo>
                    <a:pt x="4351" y="140"/>
                  </a:lnTo>
                  <a:lnTo>
                    <a:pt x="4600" y="140"/>
                  </a:lnTo>
                  <a:lnTo>
                    <a:pt x="4920" y="141"/>
                  </a:lnTo>
                  <a:lnTo>
                    <a:pt x="5298" y="141"/>
                  </a:lnTo>
                  <a:lnTo>
                    <a:pt x="5716" y="140"/>
                  </a:lnTo>
                  <a:lnTo>
                    <a:pt x="6163" y="140"/>
                  </a:lnTo>
                  <a:lnTo>
                    <a:pt x="6624" y="139"/>
                  </a:lnTo>
                  <a:lnTo>
                    <a:pt x="7085" y="139"/>
                  </a:lnTo>
                  <a:lnTo>
                    <a:pt x="7532" y="138"/>
                  </a:lnTo>
                  <a:lnTo>
                    <a:pt x="7951" y="138"/>
                  </a:lnTo>
                  <a:lnTo>
                    <a:pt x="8328" y="138"/>
                  </a:lnTo>
                  <a:lnTo>
                    <a:pt x="8647" y="137"/>
                  </a:lnTo>
                  <a:lnTo>
                    <a:pt x="8897" y="138"/>
                  </a:lnTo>
                  <a:lnTo>
                    <a:pt x="9061" y="138"/>
                  </a:lnTo>
                  <a:lnTo>
                    <a:pt x="9127" y="139"/>
                  </a:lnTo>
                  <a:lnTo>
                    <a:pt x="9177" y="138"/>
                  </a:lnTo>
                  <a:lnTo>
                    <a:pt x="9226" y="137"/>
                  </a:lnTo>
                  <a:lnTo>
                    <a:pt x="9274" y="135"/>
                  </a:lnTo>
                  <a:lnTo>
                    <a:pt x="9322" y="134"/>
                  </a:lnTo>
                  <a:lnTo>
                    <a:pt x="9370" y="133"/>
                  </a:lnTo>
                  <a:lnTo>
                    <a:pt x="9417" y="133"/>
                  </a:lnTo>
                  <a:lnTo>
                    <a:pt x="9466" y="133"/>
                  </a:lnTo>
                  <a:lnTo>
                    <a:pt x="9515" y="134"/>
                  </a:lnTo>
                  <a:lnTo>
                    <a:pt x="9538" y="132"/>
                  </a:lnTo>
                  <a:lnTo>
                    <a:pt x="9561" y="131"/>
                  </a:lnTo>
                  <a:lnTo>
                    <a:pt x="9586" y="130"/>
                  </a:lnTo>
                  <a:lnTo>
                    <a:pt x="9610" y="129"/>
                  </a:lnTo>
                  <a:lnTo>
                    <a:pt x="9636" y="127"/>
                  </a:lnTo>
                  <a:lnTo>
                    <a:pt x="9661" y="126"/>
                  </a:lnTo>
                  <a:lnTo>
                    <a:pt x="9685" y="124"/>
                  </a:lnTo>
                  <a:lnTo>
                    <a:pt x="9709" y="122"/>
                  </a:lnTo>
                  <a:lnTo>
                    <a:pt x="9891" y="114"/>
                  </a:lnTo>
                  <a:lnTo>
                    <a:pt x="9900" y="118"/>
                  </a:lnTo>
                  <a:lnTo>
                    <a:pt x="9908" y="122"/>
                  </a:lnTo>
                  <a:lnTo>
                    <a:pt x="9916" y="127"/>
                  </a:lnTo>
                  <a:lnTo>
                    <a:pt x="9923" y="134"/>
                  </a:lnTo>
                  <a:lnTo>
                    <a:pt x="9930" y="141"/>
                  </a:lnTo>
                  <a:lnTo>
                    <a:pt x="9936" y="149"/>
                  </a:lnTo>
                  <a:lnTo>
                    <a:pt x="9940" y="157"/>
                  </a:lnTo>
                  <a:lnTo>
                    <a:pt x="9943" y="166"/>
                  </a:lnTo>
                  <a:lnTo>
                    <a:pt x="9941" y="184"/>
                  </a:lnTo>
                  <a:lnTo>
                    <a:pt x="9940" y="201"/>
                  </a:lnTo>
                  <a:lnTo>
                    <a:pt x="9938" y="218"/>
                  </a:lnTo>
                  <a:lnTo>
                    <a:pt x="9938" y="237"/>
                  </a:lnTo>
                  <a:lnTo>
                    <a:pt x="9938" y="254"/>
                  </a:lnTo>
                  <a:lnTo>
                    <a:pt x="9940" y="273"/>
                  </a:lnTo>
                  <a:lnTo>
                    <a:pt x="9942" y="290"/>
                  </a:lnTo>
                  <a:lnTo>
                    <a:pt x="9946" y="307"/>
                  </a:lnTo>
                  <a:lnTo>
                    <a:pt x="9950" y="328"/>
                  </a:lnTo>
                  <a:lnTo>
                    <a:pt x="9954" y="347"/>
                  </a:lnTo>
                  <a:lnTo>
                    <a:pt x="9960" y="367"/>
                  </a:lnTo>
                  <a:lnTo>
                    <a:pt x="9967" y="385"/>
                  </a:lnTo>
                  <a:lnTo>
                    <a:pt x="9975" y="404"/>
                  </a:lnTo>
                  <a:lnTo>
                    <a:pt x="9985" y="422"/>
                  </a:lnTo>
                  <a:lnTo>
                    <a:pt x="9995" y="440"/>
                  </a:lnTo>
                  <a:lnTo>
                    <a:pt x="10006" y="458"/>
                  </a:lnTo>
                  <a:lnTo>
                    <a:pt x="10017" y="474"/>
                  </a:lnTo>
                  <a:lnTo>
                    <a:pt x="10030" y="491"/>
                  </a:lnTo>
                  <a:lnTo>
                    <a:pt x="10043" y="507"/>
                  </a:lnTo>
                  <a:lnTo>
                    <a:pt x="10057" y="522"/>
                  </a:lnTo>
                  <a:lnTo>
                    <a:pt x="10071" y="537"/>
                  </a:lnTo>
                  <a:lnTo>
                    <a:pt x="10087" y="552"/>
                  </a:lnTo>
                  <a:lnTo>
                    <a:pt x="10102" y="566"/>
                  </a:lnTo>
                  <a:lnTo>
                    <a:pt x="10118" y="579"/>
                  </a:lnTo>
                  <a:lnTo>
                    <a:pt x="10128" y="593"/>
                  </a:lnTo>
                  <a:lnTo>
                    <a:pt x="10135" y="606"/>
                  </a:lnTo>
                  <a:lnTo>
                    <a:pt x="10141" y="620"/>
                  </a:lnTo>
                  <a:lnTo>
                    <a:pt x="10146" y="634"/>
                  </a:lnTo>
                  <a:lnTo>
                    <a:pt x="10149" y="650"/>
                  </a:lnTo>
                  <a:lnTo>
                    <a:pt x="10151" y="665"/>
                  </a:lnTo>
                  <a:lnTo>
                    <a:pt x="10152" y="681"/>
                  </a:lnTo>
                  <a:lnTo>
                    <a:pt x="10152" y="699"/>
                  </a:lnTo>
                  <a:close/>
                  <a:moveTo>
                    <a:pt x="9921" y="1369"/>
                  </a:moveTo>
                  <a:lnTo>
                    <a:pt x="9919" y="1378"/>
                  </a:lnTo>
                  <a:lnTo>
                    <a:pt x="9918" y="1388"/>
                  </a:lnTo>
                  <a:lnTo>
                    <a:pt x="9917" y="1397"/>
                  </a:lnTo>
                  <a:lnTo>
                    <a:pt x="9917" y="1406"/>
                  </a:lnTo>
                  <a:lnTo>
                    <a:pt x="9918" y="1424"/>
                  </a:lnTo>
                  <a:lnTo>
                    <a:pt x="9919" y="1443"/>
                  </a:lnTo>
                  <a:lnTo>
                    <a:pt x="9921" y="1461"/>
                  </a:lnTo>
                  <a:lnTo>
                    <a:pt x="9921" y="1479"/>
                  </a:lnTo>
                  <a:lnTo>
                    <a:pt x="9920" y="1488"/>
                  </a:lnTo>
                  <a:lnTo>
                    <a:pt x="9919" y="1497"/>
                  </a:lnTo>
                  <a:lnTo>
                    <a:pt x="9918" y="1505"/>
                  </a:lnTo>
                  <a:lnTo>
                    <a:pt x="9915" y="1514"/>
                  </a:lnTo>
                  <a:lnTo>
                    <a:pt x="9798" y="1516"/>
                  </a:lnTo>
                  <a:lnTo>
                    <a:pt x="9581" y="1519"/>
                  </a:lnTo>
                  <a:lnTo>
                    <a:pt x="9279" y="1520"/>
                  </a:lnTo>
                  <a:lnTo>
                    <a:pt x="8906" y="1521"/>
                  </a:lnTo>
                  <a:lnTo>
                    <a:pt x="8477" y="1523"/>
                  </a:lnTo>
                  <a:lnTo>
                    <a:pt x="8004" y="1523"/>
                  </a:lnTo>
                  <a:lnTo>
                    <a:pt x="7504" y="1524"/>
                  </a:lnTo>
                  <a:lnTo>
                    <a:pt x="6989" y="1525"/>
                  </a:lnTo>
                  <a:lnTo>
                    <a:pt x="6474" y="1525"/>
                  </a:lnTo>
                  <a:lnTo>
                    <a:pt x="5974" y="1526"/>
                  </a:lnTo>
                  <a:lnTo>
                    <a:pt x="5503" y="1527"/>
                  </a:lnTo>
                  <a:lnTo>
                    <a:pt x="5074" y="1527"/>
                  </a:lnTo>
                  <a:lnTo>
                    <a:pt x="4703" y="1528"/>
                  </a:lnTo>
                  <a:lnTo>
                    <a:pt x="4402" y="1529"/>
                  </a:lnTo>
                  <a:lnTo>
                    <a:pt x="4187" y="1531"/>
                  </a:lnTo>
                  <a:lnTo>
                    <a:pt x="4072" y="1532"/>
                  </a:lnTo>
                  <a:lnTo>
                    <a:pt x="3995" y="1534"/>
                  </a:lnTo>
                  <a:lnTo>
                    <a:pt x="3918" y="1535"/>
                  </a:lnTo>
                  <a:lnTo>
                    <a:pt x="3841" y="1536"/>
                  </a:lnTo>
                  <a:lnTo>
                    <a:pt x="3765" y="1537"/>
                  </a:lnTo>
                  <a:lnTo>
                    <a:pt x="3689" y="1538"/>
                  </a:lnTo>
                  <a:lnTo>
                    <a:pt x="3613" y="1539"/>
                  </a:lnTo>
                  <a:lnTo>
                    <a:pt x="3537" y="1540"/>
                  </a:lnTo>
                  <a:lnTo>
                    <a:pt x="3462" y="1541"/>
                  </a:lnTo>
                  <a:lnTo>
                    <a:pt x="3386" y="1542"/>
                  </a:lnTo>
                  <a:lnTo>
                    <a:pt x="3310" y="1543"/>
                  </a:lnTo>
                  <a:lnTo>
                    <a:pt x="3235" y="1544"/>
                  </a:lnTo>
                  <a:lnTo>
                    <a:pt x="3159" y="1545"/>
                  </a:lnTo>
                  <a:lnTo>
                    <a:pt x="3083" y="1546"/>
                  </a:lnTo>
                  <a:lnTo>
                    <a:pt x="3008" y="1547"/>
                  </a:lnTo>
                  <a:lnTo>
                    <a:pt x="2932" y="1548"/>
                  </a:lnTo>
                  <a:lnTo>
                    <a:pt x="2856" y="1549"/>
                  </a:lnTo>
                  <a:lnTo>
                    <a:pt x="2789" y="1550"/>
                  </a:lnTo>
                  <a:lnTo>
                    <a:pt x="2720" y="1551"/>
                  </a:lnTo>
                  <a:lnTo>
                    <a:pt x="2653" y="1551"/>
                  </a:lnTo>
                  <a:lnTo>
                    <a:pt x="2586" y="1551"/>
                  </a:lnTo>
                  <a:lnTo>
                    <a:pt x="2517" y="1551"/>
                  </a:lnTo>
                  <a:lnTo>
                    <a:pt x="2450" y="1551"/>
                  </a:lnTo>
                  <a:lnTo>
                    <a:pt x="2381" y="1551"/>
                  </a:lnTo>
                  <a:lnTo>
                    <a:pt x="2314" y="1551"/>
                  </a:lnTo>
                  <a:lnTo>
                    <a:pt x="2246" y="1552"/>
                  </a:lnTo>
                  <a:lnTo>
                    <a:pt x="2179" y="1552"/>
                  </a:lnTo>
                  <a:lnTo>
                    <a:pt x="2110" y="1552"/>
                  </a:lnTo>
                  <a:lnTo>
                    <a:pt x="2044" y="1552"/>
                  </a:lnTo>
                  <a:lnTo>
                    <a:pt x="1976" y="1553"/>
                  </a:lnTo>
                  <a:lnTo>
                    <a:pt x="1909" y="1554"/>
                  </a:lnTo>
                  <a:lnTo>
                    <a:pt x="1842" y="1555"/>
                  </a:lnTo>
                  <a:lnTo>
                    <a:pt x="1776" y="1556"/>
                  </a:lnTo>
                  <a:lnTo>
                    <a:pt x="1759" y="1558"/>
                  </a:lnTo>
                  <a:lnTo>
                    <a:pt x="1740" y="1559"/>
                  </a:lnTo>
                  <a:lnTo>
                    <a:pt x="1721" y="1559"/>
                  </a:lnTo>
                  <a:lnTo>
                    <a:pt x="1702" y="1558"/>
                  </a:lnTo>
                  <a:lnTo>
                    <a:pt x="1683" y="1558"/>
                  </a:lnTo>
                  <a:lnTo>
                    <a:pt x="1664" y="1558"/>
                  </a:lnTo>
                  <a:lnTo>
                    <a:pt x="1655" y="1559"/>
                  </a:lnTo>
                  <a:lnTo>
                    <a:pt x="1646" y="1560"/>
                  </a:lnTo>
                  <a:lnTo>
                    <a:pt x="1637" y="1561"/>
                  </a:lnTo>
                  <a:lnTo>
                    <a:pt x="1628" y="1563"/>
                  </a:lnTo>
                  <a:lnTo>
                    <a:pt x="1606" y="1561"/>
                  </a:lnTo>
                  <a:lnTo>
                    <a:pt x="1584" y="1561"/>
                  </a:lnTo>
                  <a:lnTo>
                    <a:pt x="1560" y="1562"/>
                  </a:lnTo>
                  <a:lnTo>
                    <a:pt x="1538" y="1563"/>
                  </a:lnTo>
                  <a:lnTo>
                    <a:pt x="1515" y="1565"/>
                  </a:lnTo>
                  <a:lnTo>
                    <a:pt x="1493" y="1565"/>
                  </a:lnTo>
                  <a:lnTo>
                    <a:pt x="1482" y="1563"/>
                  </a:lnTo>
                  <a:lnTo>
                    <a:pt x="1470" y="1563"/>
                  </a:lnTo>
                  <a:lnTo>
                    <a:pt x="1460" y="1561"/>
                  </a:lnTo>
                  <a:lnTo>
                    <a:pt x="1450" y="1560"/>
                  </a:lnTo>
                  <a:lnTo>
                    <a:pt x="1413" y="1561"/>
                  </a:lnTo>
                  <a:lnTo>
                    <a:pt x="1377" y="1561"/>
                  </a:lnTo>
                  <a:lnTo>
                    <a:pt x="1340" y="1561"/>
                  </a:lnTo>
                  <a:lnTo>
                    <a:pt x="1303" y="1560"/>
                  </a:lnTo>
                  <a:lnTo>
                    <a:pt x="1266" y="1561"/>
                  </a:lnTo>
                  <a:lnTo>
                    <a:pt x="1228" y="1561"/>
                  </a:lnTo>
                  <a:lnTo>
                    <a:pt x="1191" y="1563"/>
                  </a:lnTo>
                  <a:lnTo>
                    <a:pt x="1154" y="1567"/>
                  </a:lnTo>
                  <a:lnTo>
                    <a:pt x="1148" y="1562"/>
                  </a:lnTo>
                  <a:lnTo>
                    <a:pt x="1144" y="1558"/>
                  </a:lnTo>
                  <a:lnTo>
                    <a:pt x="1141" y="1554"/>
                  </a:lnTo>
                  <a:lnTo>
                    <a:pt x="1139" y="1549"/>
                  </a:lnTo>
                  <a:lnTo>
                    <a:pt x="1138" y="1544"/>
                  </a:lnTo>
                  <a:lnTo>
                    <a:pt x="1138" y="1538"/>
                  </a:lnTo>
                  <a:lnTo>
                    <a:pt x="1138" y="1533"/>
                  </a:lnTo>
                  <a:lnTo>
                    <a:pt x="1139" y="1527"/>
                  </a:lnTo>
                  <a:lnTo>
                    <a:pt x="1141" y="1514"/>
                  </a:lnTo>
                  <a:lnTo>
                    <a:pt x="1144" y="1502"/>
                  </a:lnTo>
                  <a:lnTo>
                    <a:pt x="1145" y="1495"/>
                  </a:lnTo>
                  <a:lnTo>
                    <a:pt x="1145" y="1489"/>
                  </a:lnTo>
                  <a:lnTo>
                    <a:pt x="1145" y="1483"/>
                  </a:lnTo>
                  <a:lnTo>
                    <a:pt x="1145" y="1478"/>
                  </a:lnTo>
                  <a:lnTo>
                    <a:pt x="1144" y="1458"/>
                  </a:lnTo>
                  <a:lnTo>
                    <a:pt x="1141" y="1440"/>
                  </a:lnTo>
                  <a:lnTo>
                    <a:pt x="1138" y="1422"/>
                  </a:lnTo>
                  <a:lnTo>
                    <a:pt x="1134" y="1404"/>
                  </a:lnTo>
                  <a:lnTo>
                    <a:pt x="1129" y="1388"/>
                  </a:lnTo>
                  <a:lnTo>
                    <a:pt x="1123" y="1371"/>
                  </a:lnTo>
                  <a:lnTo>
                    <a:pt x="1115" y="1355"/>
                  </a:lnTo>
                  <a:lnTo>
                    <a:pt x="1106" y="1340"/>
                  </a:lnTo>
                  <a:lnTo>
                    <a:pt x="1097" y="1324"/>
                  </a:lnTo>
                  <a:lnTo>
                    <a:pt x="1087" y="1310"/>
                  </a:lnTo>
                  <a:lnTo>
                    <a:pt x="1076" y="1297"/>
                  </a:lnTo>
                  <a:lnTo>
                    <a:pt x="1063" y="1283"/>
                  </a:lnTo>
                  <a:lnTo>
                    <a:pt x="1051" y="1271"/>
                  </a:lnTo>
                  <a:lnTo>
                    <a:pt x="1037" y="1260"/>
                  </a:lnTo>
                  <a:lnTo>
                    <a:pt x="1021" y="1249"/>
                  </a:lnTo>
                  <a:lnTo>
                    <a:pt x="1006" y="1238"/>
                  </a:lnTo>
                  <a:lnTo>
                    <a:pt x="999" y="1234"/>
                  </a:lnTo>
                  <a:lnTo>
                    <a:pt x="993" y="1230"/>
                  </a:lnTo>
                  <a:lnTo>
                    <a:pt x="987" y="1224"/>
                  </a:lnTo>
                  <a:lnTo>
                    <a:pt x="982" y="1219"/>
                  </a:lnTo>
                  <a:lnTo>
                    <a:pt x="977" y="1213"/>
                  </a:lnTo>
                  <a:lnTo>
                    <a:pt x="972" y="1207"/>
                  </a:lnTo>
                  <a:lnTo>
                    <a:pt x="968" y="1200"/>
                  </a:lnTo>
                  <a:lnTo>
                    <a:pt x="965" y="1192"/>
                  </a:lnTo>
                  <a:lnTo>
                    <a:pt x="960" y="1178"/>
                  </a:lnTo>
                  <a:lnTo>
                    <a:pt x="956" y="1163"/>
                  </a:lnTo>
                  <a:lnTo>
                    <a:pt x="955" y="1148"/>
                  </a:lnTo>
                  <a:lnTo>
                    <a:pt x="954" y="1132"/>
                  </a:lnTo>
                  <a:lnTo>
                    <a:pt x="954" y="1125"/>
                  </a:lnTo>
                  <a:lnTo>
                    <a:pt x="955" y="1119"/>
                  </a:lnTo>
                  <a:lnTo>
                    <a:pt x="956" y="1113"/>
                  </a:lnTo>
                  <a:lnTo>
                    <a:pt x="958" y="1107"/>
                  </a:lnTo>
                  <a:lnTo>
                    <a:pt x="961" y="1100"/>
                  </a:lnTo>
                  <a:lnTo>
                    <a:pt x="964" y="1095"/>
                  </a:lnTo>
                  <a:lnTo>
                    <a:pt x="968" y="1090"/>
                  </a:lnTo>
                  <a:lnTo>
                    <a:pt x="972" y="1085"/>
                  </a:lnTo>
                  <a:lnTo>
                    <a:pt x="977" y="1082"/>
                  </a:lnTo>
                  <a:lnTo>
                    <a:pt x="982" y="1080"/>
                  </a:lnTo>
                  <a:lnTo>
                    <a:pt x="987" y="1079"/>
                  </a:lnTo>
                  <a:lnTo>
                    <a:pt x="993" y="1078"/>
                  </a:lnTo>
                  <a:lnTo>
                    <a:pt x="998" y="1079"/>
                  </a:lnTo>
                  <a:lnTo>
                    <a:pt x="1003" y="1080"/>
                  </a:lnTo>
                  <a:lnTo>
                    <a:pt x="1008" y="1082"/>
                  </a:lnTo>
                  <a:lnTo>
                    <a:pt x="1012" y="1085"/>
                  </a:lnTo>
                  <a:lnTo>
                    <a:pt x="1017" y="1090"/>
                  </a:lnTo>
                  <a:lnTo>
                    <a:pt x="1021" y="1096"/>
                  </a:lnTo>
                  <a:lnTo>
                    <a:pt x="1025" y="1103"/>
                  </a:lnTo>
                  <a:lnTo>
                    <a:pt x="1027" y="1109"/>
                  </a:lnTo>
                  <a:lnTo>
                    <a:pt x="1031" y="1121"/>
                  </a:lnTo>
                  <a:lnTo>
                    <a:pt x="1035" y="1134"/>
                  </a:lnTo>
                  <a:lnTo>
                    <a:pt x="1037" y="1140"/>
                  </a:lnTo>
                  <a:lnTo>
                    <a:pt x="1040" y="1146"/>
                  </a:lnTo>
                  <a:lnTo>
                    <a:pt x="1043" y="1152"/>
                  </a:lnTo>
                  <a:lnTo>
                    <a:pt x="1046" y="1158"/>
                  </a:lnTo>
                  <a:lnTo>
                    <a:pt x="1051" y="1162"/>
                  </a:lnTo>
                  <a:lnTo>
                    <a:pt x="1056" y="1167"/>
                  </a:lnTo>
                  <a:lnTo>
                    <a:pt x="1063" y="1170"/>
                  </a:lnTo>
                  <a:lnTo>
                    <a:pt x="1071" y="1173"/>
                  </a:lnTo>
                  <a:lnTo>
                    <a:pt x="1083" y="1177"/>
                  </a:lnTo>
                  <a:lnTo>
                    <a:pt x="1096" y="1179"/>
                  </a:lnTo>
                  <a:lnTo>
                    <a:pt x="1109" y="1181"/>
                  </a:lnTo>
                  <a:lnTo>
                    <a:pt x="1122" y="1181"/>
                  </a:lnTo>
                  <a:lnTo>
                    <a:pt x="1129" y="1181"/>
                  </a:lnTo>
                  <a:lnTo>
                    <a:pt x="1135" y="1179"/>
                  </a:lnTo>
                  <a:lnTo>
                    <a:pt x="1141" y="1178"/>
                  </a:lnTo>
                  <a:lnTo>
                    <a:pt x="1146" y="1175"/>
                  </a:lnTo>
                  <a:lnTo>
                    <a:pt x="1152" y="1172"/>
                  </a:lnTo>
                  <a:lnTo>
                    <a:pt x="1157" y="1168"/>
                  </a:lnTo>
                  <a:lnTo>
                    <a:pt x="1162" y="1163"/>
                  </a:lnTo>
                  <a:lnTo>
                    <a:pt x="1167" y="1157"/>
                  </a:lnTo>
                  <a:lnTo>
                    <a:pt x="1175" y="1149"/>
                  </a:lnTo>
                  <a:lnTo>
                    <a:pt x="1181" y="1139"/>
                  </a:lnTo>
                  <a:lnTo>
                    <a:pt x="1187" y="1129"/>
                  </a:lnTo>
                  <a:lnTo>
                    <a:pt x="1191" y="1119"/>
                  </a:lnTo>
                  <a:lnTo>
                    <a:pt x="1194" y="1108"/>
                  </a:lnTo>
                  <a:lnTo>
                    <a:pt x="1197" y="1096"/>
                  </a:lnTo>
                  <a:lnTo>
                    <a:pt x="1198" y="1084"/>
                  </a:lnTo>
                  <a:lnTo>
                    <a:pt x="1199" y="1073"/>
                  </a:lnTo>
                  <a:lnTo>
                    <a:pt x="1199" y="1061"/>
                  </a:lnTo>
                  <a:lnTo>
                    <a:pt x="1198" y="1048"/>
                  </a:lnTo>
                  <a:lnTo>
                    <a:pt x="1197" y="1036"/>
                  </a:lnTo>
                  <a:lnTo>
                    <a:pt x="1195" y="1025"/>
                  </a:lnTo>
                  <a:lnTo>
                    <a:pt x="1192" y="1014"/>
                  </a:lnTo>
                  <a:lnTo>
                    <a:pt x="1189" y="1002"/>
                  </a:lnTo>
                  <a:lnTo>
                    <a:pt x="1186" y="991"/>
                  </a:lnTo>
                  <a:lnTo>
                    <a:pt x="1182" y="982"/>
                  </a:lnTo>
                  <a:lnTo>
                    <a:pt x="1180" y="976"/>
                  </a:lnTo>
                  <a:lnTo>
                    <a:pt x="1177" y="971"/>
                  </a:lnTo>
                  <a:lnTo>
                    <a:pt x="1174" y="966"/>
                  </a:lnTo>
                  <a:lnTo>
                    <a:pt x="1170" y="961"/>
                  </a:lnTo>
                  <a:lnTo>
                    <a:pt x="1163" y="952"/>
                  </a:lnTo>
                  <a:lnTo>
                    <a:pt x="1154" y="944"/>
                  </a:lnTo>
                  <a:lnTo>
                    <a:pt x="1147" y="936"/>
                  </a:lnTo>
                  <a:lnTo>
                    <a:pt x="1141" y="927"/>
                  </a:lnTo>
                  <a:lnTo>
                    <a:pt x="1139" y="922"/>
                  </a:lnTo>
                  <a:lnTo>
                    <a:pt x="1138" y="917"/>
                  </a:lnTo>
                  <a:lnTo>
                    <a:pt x="1138" y="911"/>
                  </a:lnTo>
                  <a:lnTo>
                    <a:pt x="1139" y="905"/>
                  </a:lnTo>
                  <a:lnTo>
                    <a:pt x="1150" y="887"/>
                  </a:lnTo>
                  <a:lnTo>
                    <a:pt x="1162" y="868"/>
                  </a:lnTo>
                  <a:lnTo>
                    <a:pt x="1171" y="849"/>
                  </a:lnTo>
                  <a:lnTo>
                    <a:pt x="1178" y="830"/>
                  </a:lnTo>
                  <a:lnTo>
                    <a:pt x="1180" y="819"/>
                  </a:lnTo>
                  <a:lnTo>
                    <a:pt x="1182" y="809"/>
                  </a:lnTo>
                  <a:lnTo>
                    <a:pt x="1184" y="799"/>
                  </a:lnTo>
                  <a:lnTo>
                    <a:pt x="1185" y="789"/>
                  </a:lnTo>
                  <a:lnTo>
                    <a:pt x="1185" y="779"/>
                  </a:lnTo>
                  <a:lnTo>
                    <a:pt x="1185" y="768"/>
                  </a:lnTo>
                  <a:lnTo>
                    <a:pt x="1184" y="758"/>
                  </a:lnTo>
                  <a:lnTo>
                    <a:pt x="1182" y="748"/>
                  </a:lnTo>
                  <a:lnTo>
                    <a:pt x="1178" y="732"/>
                  </a:lnTo>
                  <a:lnTo>
                    <a:pt x="1174" y="715"/>
                  </a:lnTo>
                  <a:lnTo>
                    <a:pt x="1169" y="700"/>
                  </a:lnTo>
                  <a:lnTo>
                    <a:pt x="1163" y="685"/>
                  </a:lnTo>
                  <a:lnTo>
                    <a:pt x="1158" y="677"/>
                  </a:lnTo>
                  <a:lnTo>
                    <a:pt x="1154" y="670"/>
                  </a:lnTo>
                  <a:lnTo>
                    <a:pt x="1149" y="664"/>
                  </a:lnTo>
                  <a:lnTo>
                    <a:pt x="1144" y="658"/>
                  </a:lnTo>
                  <a:lnTo>
                    <a:pt x="1138" y="652"/>
                  </a:lnTo>
                  <a:lnTo>
                    <a:pt x="1132" y="647"/>
                  </a:lnTo>
                  <a:lnTo>
                    <a:pt x="1125" y="642"/>
                  </a:lnTo>
                  <a:lnTo>
                    <a:pt x="1117" y="637"/>
                  </a:lnTo>
                  <a:lnTo>
                    <a:pt x="1098" y="634"/>
                  </a:lnTo>
                  <a:lnTo>
                    <a:pt x="1078" y="632"/>
                  </a:lnTo>
                  <a:lnTo>
                    <a:pt x="1069" y="632"/>
                  </a:lnTo>
                  <a:lnTo>
                    <a:pt x="1057" y="632"/>
                  </a:lnTo>
                  <a:lnTo>
                    <a:pt x="1047" y="634"/>
                  </a:lnTo>
                  <a:lnTo>
                    <a:pt x="1037" y="639"/>
                  </a:lnTo>
                  <a:lnTo>
                    <a:pt x="1025" y="649"/>
                  </a:lnTo>
                  <a:lnTo>
                    <a:pt x="1011" y="658"/>
                  </a:lnTo>
                  <a:lnTo>
                    <a:pt x="1005" y="664"/>
                  </a:lnTo>
                  <a:lnTo>
                    <a:pt x="1001" y="669"/>
                  </a:lnTo>
                  <a:lnTo>
                    <a:pt x="999" y="673"/>
                  </a:lnTo>
                  <a:lnTo>
                    <a:pt x="998" y="676"/>
                  </a:lnTo>
                  <a:lnTo>
                    <a:pt x="997" y="680"/>
                  </a:lnTo>
                  <a:lnTo>
                    <a:pt x="997" y="686"/>
                  </a:lnTo>
                  <a:lnTo>
                    <a:pt x="999" y="694"/>
                  </a:lnTo>
                  <a:lnTo>
                    <a:pt x="999" y="702"/>
                  </a:lnTo>
                  <a:lnTo>
                    <a:pt x="999" y="710"/>
                  </a:lnTo>
                  <a:lnTo>
                    <a:pt x="998" y="718"/>
                  </a:lnTo>
                  <a:lnTo>
                    <a:pt x="996" y="726"/>
                  </a:lnTo>
                  <a:lnTo>
                    <a:pt x="993" y="735"/>
                  </a:lnTo>
                  <a:lnTo>
                    <a:pt x="989" y="743"/>
                  </a:lnTo>
                  <a:lnTo>
                    <a:pt x="985" y="750"/>
                  </a:lnTo>
                  <a:lnTo>
                    <a:pt x="979" y="754"/>
                  </a:lnTo>
                  <a:lnTo>
                    <a:pt x="972" y="758"/>
                  </a:lnTo>
                  <a:lnTo>
                    <a:pt x="965" y="761"/>
                  </a:lnTo>
                  <a:lnTo>
                    <a:pt x="958" y="763"/>
                  </a:lnTo>
                  <a:lnTo>
                    <a:pt x="952" y="764"/>
                  </a:lnTo>
                  <a:lnTo>
                    <a:pt x="945" y="764"/>
                  </a:lnTo>
                  <a:lnTo>
                    <a:pt x="939" y="762"/>
                  </a:lnTo>
                  <a:lnTo>
                    <a:pt x="933" y="760"/>
                  </a:lnTo>
                  <a:lnTo>
                    <a:pt x="927" y="751"/>
                  </a:lnTo>
                  <a:lnTo>
                    <a:pt x="923" y="743"/>
                  </a:lnTo>
                  <a:lnTo>
                    <a:pt x="921" y="734"/>
                  </a:lnTo>
                  <a:lnTo>
                    <a:pt x="919" y="723"/>
                  </a:lnTo>
                  <a:lnTo>
                    <a:pt x="919" y="714"/>
                  </a:lnTo>
                  <a:lnTo>
                    <a:pt x="920" y="704"/>
                  </a:lnTo>
                  <a:lnTo>
                    <a:pt x="921" y="694"/>
                  </a:lnTo>
                  <a:lnTo>
                    <a:pt x="923" y="682"/>
                  </a:lnTo>
                  <a:lnTo>
                    <a:pt x="934" y="663"/>
                  </a:lnTo>
                  <a:lnTo>
                    <a:pt x="946" y="645"/>
                  </a:lnTo>
                  <a:lnTo>
                    <a:pt x="959" y="626"/>
                  </a:lnTo>
                  <a:lnTo>
                    <a:pt x="973" y="609"/>
                  </a:lnTo>
                  <a:lnTo>
                    <a:pt x="1003" y="576"/>
                  </a:lnTo>
                  <a:lnTo>
                    <a:pt x="1034" y="543"/>
                  </a:lnTo>
                  <a:lnTo>
                    <a:pt x="1049" y="527"/>
                  </a:lnTo>
                  <a:lnTo>
                    <a:pt x="1063" y="510"/>
                  </a:lnTo>
                  <a:lnTo>
                    <a:pt x="1078" y="492"/>
                  </a:lnTo>
                  <a:lnTo>
                    <a:pt x="1090" y="475"/>
                  </a:lnTo>
                  <a:lnTo>
                    <a:pt x="1102" y="457"/>
                  </a:lnTo>
                  <a:lnTo>
                    <a:pt x="1111" y="437"/>
                  </a:lnTo>
                  <a:lnTo>
                    <a:pt x="1117" y="427"/>
                  </a:lnTo>
                  <a:lnTo>
                    <a:pt x="1120" y="416"/>
                  </a:lnTo>
                  <a:lnTo>
                    <a:pt x="1124" y="405"/>
                  </a:lnTo>
                  <a:lnTo>
                    <a:pt x="1127" y="394"/>
                  </a:lnTo>
                  <a:lnTo>
                    <a:pt x="1132" y="377"/>
                  </a:lnTo>
                  <a:lnTo>
                    <a:pt x="1136" y="358"/>
                  </a:lnTo>
                  <a:lnTo>
                    <a:pt x="1139" y="340"/>
                  </a:lnTo>
                  <a:lnTo>
                    <a:pt x="1140" y="322"/>
                  </a:lnTo>
                  <a:lnTo>
                    <a:pt x="1139" y="303"/>
                  </a:lnTo>
                  <a:lnTo>
                    <a:pt x="1138" y="285"/>
                  </a:lnTo>
                  <a:lnTo>
                    <a:pt x="1136" y="268"/>
                  </a:lnTo>
                  <a:lnTo>
                    <a:pt x="1133" y="249"/>
                  </a:lnTo>
                  <a:lnTo>
                    <a:pt x="1138" y="244"/>
                  </a:lnTo>
                  <a:lnTo>
                    <a:pt x="1144" y="240"/>
                  </a:lnTo>
                  <a:lnTo>
                    <a:pt x="1151" y="237"/>
                  </a:lnTo>
                  <a:lnTo>
                    <a:pt x="1157" y="235"/>
                  </a:lnTo>
                  <a:lnTo>
                    <a:pt x="1165" y="234"/>
                  </a:lnTo>
                  <a:lnTo>
                    <a:pt x="1173" y="234"/>
                  </a:lnTo>
                  <a:lnTo>
                    <a:pt x="1180" y="235"/>
                  </a:lnTo>
                  <a:lnTo>
                    <a:pt x="1188" y="237"/>
                  </a:lnTo>
                  <a:lnTo>
                    <a:pt x="1252" y="234"/>
                  </a:lnTo>
                  <a:lnTo>
                    <a:pt x="1314" y="232"/>
                  </a:lnTo>
                  <a:lnTo>
                    <a:pt x="1375" y="232"/>
                  </a:lnTo>
                  <a:lnTo>
                    <a:pt x="1437" y="232"/>
                  </a:lnTo>
                  <a:lnTo>
                    <a:pt x="1496" y="233"/>
                  </a:lnTo>
                  <a:lnTo>
                    <a:pt x="1556" y="233"/>
                  </a:lnTo>
                  <a:lnTo>
                    <a:pt x="1616" y="231"/>
                  </a:lnTo>
                  <a:lnTo>
                    <a:pt x="1677" y="228"/>
                  </a:lnTo>
                  <a:lnTo>
                    <a:pt x="1754" y="227"/>
                  </a:lnTo>
                  <a:lnTo>
                    <a:pt x="1831" y="226"/>
                  </a:lnTo>
                  <a:lnTo>
                    <a:pt x="1908" y="225"/>
                  </a:lnTo>
                  <a:lnTo>
                    <a:pt x="1985" y="224"/>
                  </a:lnTo>
                  <a:lnTo>
                    <a:pt x="2062" y="223"/>
                  </a:lnTo>
                  <a:lnTo>
                    <a:pt x="2140" y="222"/>
                  </a:lnTo>
                  <a:lnTo>
                    <a:pt x="2218" y="220"/>
                  </a:lnTo>
                  <a:lnTo>
                    <a:pt x="2294" y="219"/>
                  </a:lnTo>
                  <a:lnTo>
                    <a:pt x="2372" y="217"/>
                  </a:lnTo>
                  <a:lnTo>
                    <a:pt x="2449" y="216"/>
                  </a:lnTo>
                  <a:lnTo>
                    <a:pt x="2526" y="215"/>
                  </a:lnTo>
                  <a:lnTo>
                    <a:pt x="2604" y="214"/>
                  </a:lnTo>
                  <a:lnTo>
                    <a:pt x="2681" y="213"/>
                  </a:lnTo>
                  <a:lnTo>
                    <a:pt x="2757" y="212"/>
                  </a:lnTo>
                  <a:lnTo>
                    <a:pt x="2835" y="211"/>
                  </a:lnTo>
                  <a:lnTo>
                    <a:pt x="2912" y="210"/>
                  </a:lnTo>
                  <a:lnTo>
                    <a:pt x="2981" y="209"/>
                  </a:lnTo>
                  <a:lnTo>
                    <a:pt x="3052" y="208"/>
                  </a:lnTo>
                  <a:lnTo>
                    <a:pt x="3124" y="209"/>
                  </a:lnTo>
                  <a:lnTo>
                    <a:pt x="3197" y="209"/>
                  </a:lnTo>
                  <a:lnTo>
                    <a:pt x="3270" y="210"/>
                  </a:lnTo>
                  <a:lnTo>
                    <a:pt x="3343" y="210"/>
                  </a:lnTo>
                  <a:lnTo>
                    <a:pt x="3416" y="209"/>
                  </a:lnTo>
                  <a:lnTo>
                    <a:pt x="3487" y="206"/>
                  </a:lnTo>
                  <a:lnTo>
                    <a:pt x="3635" y="205"/>
                  </a:lnTo>
                  <a:lnTo>
                    <a:pt x="3883" y="204"/>
                  </a:lnTo>
                  <a:lnTo>
                    <a:pt x="4213" y="203"/>
                  </a:lnTo>
                  <a:lnTo>
                    <a:pt x="4615" y="201"/>
                  </a:lnTo>
                  <a:lnTo>
                    <a:pt x="5072" y="200"/>
                  </a:lnTo>
                  <a:lnTo>
                    <a:pt x="5572" y="199"/>
                  </a:lnTo>
                  <a:lnTo>
                    <a:pt x="6098" y="197"/>
                  </a:lnTo>
                  <a:lnTo>
                    <a:pt x="6640" y="196"/>
                  </a:lnTo>
                  <a:lnTo>
                    <a:pt x="7181" y="194"/>
                  </a:lnTo>
                  <a:lnTo>
                    <a:pt x="7708" y="193"/>
                  </a:lnTo>
                  <a:lnTo>
                    <a:pt x="8206" y="191"/>
                  </a:lnTo>
                  <a:lnTo>
                    <a:pt x="8663" y="190"/>
                  </a:lnTo>
                  <a:lnTo>
                    <a:pt x="9063" y="188"/>
                  </a:lnTo>
                  <a:lnTo>
                    <a:pt x="9392" y="187"/>
                  </a:lnTo>
                  <a:lnTo>
                    <a:pt x="9637" y="185"/>
                  </a:lnTo>
                  <a:lnTo>
                    <a:pt x="9783" y="183"/>
                  </a:lnTo>
                  <a:lnTo>
                    <a:pt x="9795" y="185"/>
                  </a:lnTo>
                  <a:lnTo>
                    <a:pt x="9809" y="186"/>
                  </a:lnTo>
                  <a:lnTo>
                    <a:pt x="9822" y="185"/>
                  </a:lnTo>
                  <a:lnTo>
                    <a:pt x="9836" y="184"/>
                  </a:lnTo>
                  <a:lnTo>
                    <a:pt x="9844" y="184"/>
                  </a:lnTo>
                  <a:lnTo>
                    <a:pt x="9850" y="184"/>
                  </a:lnTo>
                  <a:lnTo>
                    <a:pt x="9856" y="185"/>
                  </a:lnTo>
                  <a:lnTo>
                    <a:pt x="9861" y="186"/>
                  </a:lnTo>
                  <a:lnTo>
                    <a:pt x="9866" y="188"/>
                  </a:lnTo>
                  <a:lnTo>
                    <a:pt x="9871" y="191"/>
                  </a:lnTo>
                  <a:lnTo>
                    <a:pt x="9875" y="195"/>
                  </a:lnTo>
                  <a:lnTo>
                    <a:pt x="9878" y="200"/>
                  </a:lnTo>
                  <a:lnTo>
                    <a:pt x="9877" y="223"/>
                  </a:lnTo>
                  <a:lnTo>
                    <a:pt x="9877" y="244"/>
                  </a:lnTo>
                  <a:lnTo>
                    <a:pt x="9877" y="265"/>
                  </a:lnTo>
                  <a:lnTo>
                    <a:pt x="9879" y="287"/>
                  </a:lnTo>
                  <a:lnTo>
                    <a:pt x="9881" y="307"/>
                  </a:lnTo>
                  <a:lnTo>
                    <a:pt x="9885" y="328"/>
                  </a:lnTo>
                  <a:lnTo>
                    <a:pt x="9891" y="348"/>
                  </a:lnTo>
                  <a:lnTo>
                    <a:pt x="9897" y="369"/>
                  </a:lnTo>
                  <a:lnTo>
                    <a:pt x="9904" y="388"/>
                  </a:lnTo>
                  <a:lnTo>
                    <a:pt x="9912" y="407"/>
                  </a:lnTo>
                  <a:lnTo>
                    <a:pt x="9921" y="425"/>
                  </a:lnTo>
                  <a:lnTo>
                    <a:pt x="9931" y="443"/>
                  </a:lnTo>
                  <a:lnTo>
                    <a:pt x="9944" y="461"/>
                  </a:lnTo>
                  <a:lnTo>
                    <a:pt x="9956" y="478"/>
                  </a:lnTo>
                  <a:lnTo>
                    <a:pt x="9970" y="494"/>
                  </a:lnTo>
                  <a:lnTo>
                    <a:pt x="9986" y="510"/>
                  </a:lnTo>
                  <a:lnTo>
                    <a:pt x="9994" y="520"/>
                  </a:lnTo>
                  <a:lnTo>
                    <a:pt x="10004" y="530"/>
                  </a:lnTo>
                  <a:lnTo>
                    <a:pt x="10013" y="540"/>
                  </a:lnTo>
                  <a:lnTo>
                    <a:pt x="10024" y="550"/>
                  </a:lnTo>
                  <a:lnTo>
                    <a:pt x="10046" y="570"/>
                  </a:lnTo>
                  <a:lnTo>
                    <a:pt x="10066" y="590"/>
                  </a:lnTo>
                  <a:lnTo>
                    <a:pt x="10076" y="602"/>
                  </a:lnTo>
                  <a:lnTo>
                    <a:pt x="10084" y="613"/>
                  </a:lnTo>
                  <a:lnTo>
                    <a:pt x="10090" y="625"/>
                  </a:lnTo>
                  <a:lnTo>
                    <a:pt x="10094" y="637"/>
                  </a:lnTo>
                  <a:lnTo>
                    <a:pt x="10096" y="644"/>
                  </a:lnTo>
                  <a:lnTo>
                    <a:pt x="10097" y="650"/>
                  </a:lnTo>
                  <a:lnTo>
                    <a:pt x="10097" y="657"/>
                  </a:lnTo>
                  <a:lnTo>
                    <a:pt x="10096" y="664"/>
                  </a:lnTo>
                  <a:lnTo>
                    <a:pt x="10095" y="671"/>
                  </a:lnTo>
                  <a:lnTo>
                    <a:pt x="10094" y="678"/>
                  </a:lnTo>
                  <a:lnTo>
                    <a:pt x="10091" y="686"/>
                  </a:lnTo>
                  <a:lnTo>
                    <a:pt x="10088" y="694"/>
                  </a:lnTo>
                  <a:lnTo>
                    <a:pt x="10083" y="695"/>
                  </a:lnTo>
                  <a:lnTo>
                    <a:pt x="10078" y="697"/>
                  </a:lnTo>
                  <a:lnTo>
                    <a:pt x="10072" y="697"/>
                  </a:lnTo>
                  <a:lnTo>
                    <a:pt x="10068" y="697"/>
                  </a:lnTo>
                  <a:lnTo>
                    <a:pt x="10059" y="695"/>
                  </a:lnTo>
                  <a:lnTo>
                    <a:pt x="10051" y="692"/>
                  </a:lnTo>
                  <a:lnTo>
                    <a:pt x="10043" y="687"/>
                  </a:lnTo>
                  <a:lnTo>
                    <a:pt x="10035" y="681"/>
                  </a:lnTo>
                  <a:lnTo>
                    <a:pt x="10026" y="674"/>
                  </a:lnTo>
                  <a:lnTo>
                    <a:pt x="10019" y="667"/>
                  </a:lnTo>
                  <a:lnTo>
                    <a:pt x="10011" y="660"/>
                  </a:lnTo>
                  <a:lnTo>
                    <a:pt x="10003" y="654"/>
                  </a:lnTo>
                  <a:lnTo>
                    <a:pt x="9995" y="647"/>
                  </a:lnTo>
                  <a:lnTo>
                    <a:pt x="9987" y="642"/>
                  </a:lnTo>
                  <a:lnTo>
                    <a:pt x="9977" y="637"/>
                  </a:lnTo>
                  <a:lnTo>
                    <a:pt x="9967" y="635"/>
                  </a:lnTo>
                  <a:lnTo>
                    <a:pt x="9962" y="634"/>
                  </a:lnTo>
                  <a:lnTo>
                    <a:pt x="9957" y="634"/>
                  </a:lnTo>
                  <a:lnTo>
                    <a:pt x="9952" y="635"/>
                  </a:lnTo>
                  <a:lnTo>
                    <a:pt x="9946" y="636"/>
                  </a:lnTo>
                  <a:lnTo>
                    <a:pt x="9932" y="641"/>
                  </a:lnTo>
                  <a:lnTo>
                    <a:pt x="9920" y="646"/>
                  </a:lnTo>
                  <a:lnTo>
                    <a:pt x="9908" y="652"/>
                  </a:lnTo>
                  <a:lnTo>
                    <a:pt x="9897" y="660"/>
                  </a:lnTo>
                  <a:lnTo>
                    <a:pt x="9893" y="664"/>
                  </a:lnTo>
                  <a:lnTo>
                    <a:pt x="9887" y="668"/>
                  </a:lnTo>
                  <a:lnTo>
                    <a:pt x="9883" y="673"/>
                  </a:lnTo>
                  <a:lnTo>
                    <a:pt x="9879" y="679"/>
                  </a:lnTo>
                  <a:lnTo>
                    <a:pt x="9876" y="685"/>
                  </a:lnTo>
                  <a:lnTo>
                    <a:pt x="9873" y="692"/>
                  </a:lnTo>
                  <a:lnTo>
                    <a:pt x="9871" y="698"/>
                  </a:lnTo>
                  <a:lnTo>
                    <a:pt x="9869" y="705"/>
                  </a:lnTo>
                  <a:lnTo>
                    <a:pt x="9867" y="715"/>
                  </a:lnTo>
                  <a:lnTo>
                    <a:pt x="9865" y="724"/>
                  </a:lnTo>
                  <a:lnTo>
                    <a:pt x="9865" y="735"/>
                  </a:lnTo>
                  <a:lnTo>
                    <a:pt x="9865" y="744"/>
                  </a:lnTo>
                  <a:lnTo>
                    <a:pt x="9866" y="753"/>
                  </a:lnTo>
                  <a:lnTo>
                    <a:pt x="9868" y="762"/>
                  </a:lnTo>
                  <a:lnTo>
                    <a:pt x="9870" y="771"/>
                  </a:lnTo>
                  <a:lnTo>
                    <a:pt x="9873" y="781"/>
                  </a:lnTo>
                  <a:lnTo>
                    <a:pt x="9881" y="797"/>
                  </a:lnTo>
                  <a:lnTo>
                    <a:pt x="9891" y="813"/>
                  </a:lnTo>
                  <a:lnTo>
                    <a:pt x="9901" y="829"/>
                  </a:lnTo>
                  <a:lnTo>
                    <a:pt x="9912" y="843"/>
                  </a:lnTo>
                  <a:lnTo>
                    <a:pt x="9911" y="849"/>
                  </a:lnTo>
                  <a:lnTo>
                    <a:pt x="9910" y="854"/>
                  </a:lnTo>
                  <a:lnTo>
                    <a:pt x="9907" y="859"/>
                  </a:lnTo>
                  <a:lnTo>
                    <a:pt x="9905" y="863"/>
                  </a:lnTo>
                  <a:lnTo>
                    <a:pt x="9898" y="872"/>
                  </a:lnTo>
                  <a:lnTo>
                    <a:pt x="9890" y="880"/>
                  </a:lnTo>
                  <a:lnTo>
                    <a:pt x="9881" y="888"/>
                  </a:lnTo>
                  <a:lnTo>
                    <a:pt x="9874" y="896"/>
                  </a:lnTo>
                  <a:lnTo>
                    <a:pt x="9871" y="900"/>
                  </a:lnTo>
                  <a:lnTo>
                    <a:pt x="9868" y="905"/>
                  </a:lnTo>
                  <a:lnTo>
                    <a:pt x="9865" y="909"/>
                  </a:lnTo>
                  <a:lnTo>
                    <a:pt x="9863" y="914"/>
                  </a:lnTo>
                  <a:lnTo>
                    <a:pt x="9860" y="924"/>
                  </a:lnTo>
                  <a:lnTo>
                    <a:pt x="9857" y="934"/>
                  </a:lnTo>
                  <a:lnTo>
                    <a:pt x="9855" y="943"/>
                  </a:lnTo>
                  <a:lnTo>
                    <a:pt x="9855" y="953"/>
                  </a:lnTo>
                  <a:lnTo>
                    <a:pt x="9855" y="963"/>
                  </a:lnTo>
                  <a:lnTo>
                    <a:pt x="9855" y="973"/>
                  </a:lnTo>
                  <a:lnTo>
                    <a:pt x="9857" y="982"/>
                  </a:lnTo>
                  <a:lnTo>
                    <a:pt x="9859" y="991"/>
                  </a:lnTo>
                  <a:lnTo>
                    <a:pt x="9862" y="1001"/>
                  </a:lnTo>
                  <a:lnTo>
                    <a:pt x="9866" y="1011"/>
                  </a:lnTo>
                  <a:lnTo>
                    <a:pt x="9869" y="1019"/>
                  </a:lnTo>
                  <a:lnTo>
                    <a:pt x="9874" y="1028"/>
                  </a:lnTo>
                  <a:lnTo>
                    <a:pt x="9879" y="1036"/>
                  </a:lnTo>
                  <a:lnTo>
                    <a:pt x="9884" y="1044"/>
                  </a:lnTo>
                  <a:lnTo>
                    <a:pt x="9891" y="1051"/>
                  </a:lnTo>
                  <a:lnTo>
                    <a:pt x="9897" y="1059"/>
                  </a:lnTo>
                  <a:lnTo>
                    <a:pt x="9918" y="1068"/>
                  </a:lnTo>
                  <a:lnTo>
                    <a:pt x="9941" y="1078"/>
                  </a:lnTo>
                  <a:lnTo>
                    <a:pt x="9952" y="1081"/>
                  </a:lnTo>
                  <a:lnTo>
                    <a:pt x="9963" y="1083"/>
                  </a:lnTo>
                  <a:lnTo>
                    <a:pt x="9969" y="1082"/>
                  </a:lnTo>
                  <a:lnTo>
                    <a:pt x="9974" y="1081"/>
                  </a:lnTo>
                  <a:lnTo>
                    <a:pt x="9980" y="1079"/>
                  </a:lnTo>
                  <a:lnTo>
                    <a:pt x="9986" y="1076"/>
                  </a:lnTo>
                  <a:lnTo>
                    <a:pt x="9995" y="1070"/>
                  </a:lnTo>
                  <a:lnTo>
                    <a:pt x="10003" y="1064"/>
                  </a:lnTo>
                  <a:lnTo>
                    <a:pt x="10011" y="1056"/>
                  </a:lnTo>
                  <a:lnTo>
                    <a:pt x="10018" y="1047"/>
                  </a:lnTo>
                  <a:lnTo>
                    <a:pt x="10024" y="1038"/>
                  </a:lnTo>
                  <a:lnTo>
                    <a:pt x="10030" y="1028"/>
                  </a:lnTo>
                  <a:lnTo>
                    <a:pt x="10031" y="1023"/>
                  </a:lnTo>
                  <a:lnTo>
                    <a:pt x="10032" y="1017"/>
                  </a:lnTo>
                  <a:lnTo>
                    <a:pt x="10033" y="1012"/>
                  </a:lnTo>
                  <a:lnTo>
                    <a:pt x="10033" y="1004"/>
                  </a:lnTo>
                  <a:lnTo>
                    <a:pt x="10037" y="1001"/>
                  </a:lnTo>
                  <a:lnTo>
                    <a:pt x="10043" y="998"/>
                  </a:lnTo>
                  <a:lnTo>
                    <a:pt x="10049" y="997"/>
                  </a:lnTo>
                  <a:lnTo>
                    <a:pt x="10056" y="997"/>
                  </a:lnTo>
                  <a:lnTo>
                    <a:pt x="10062" y="998"/>
                  </a:lnTo>
                  <a:lnTo>
                    <a:pt x="10069" y="1000"/>
                  </a:lnTo>
                  <a:lnTo>
                    <a:pt x="10076" y="1003"/>
                  </a:lnTo>
                  <a:lnTo>
                    <a:pt x="10082" y="1007"/>
                  </a:lnTo>
                  <a:lnTo>
                    <a:pt x="10089" y="1016"/>
                  </a:lnTo>
                  <a:lnTo>
                    <a:pt x="10095" y="1025"/>
                  </a:lnTo>
                  <a:lnTo>
                    <a:pt x="10099" y="1035"/>
                  </a:lnTo>
                  <a:lnTo>
                    <a:pt x="10102" y="1045"/>
                  </a:lnTo>
                  <a:lnTo>
                    <a:pt x="10103" y="1056"/>
                  </a:lnTo>
                  <a:lnTo>
                    <a:pt x="10103" y="1066"/>
                  </a:lnTo>
                  <a:lnTo>
                    <a:pt x="10100" y="1077"/>
                  </a:lnTo>
                  <a:lnTo>
                    <a:pt x="10097" y="1087"/>
                  </a:lnTo>
                  <a:lnTo>
                    <a:pt x="10089" y="1104"/>
                  </a:lnTo>
                  <a:lnTo>
                    <a:pt x="10081" y="1119"/>
                  </a:lnTo>
                  <a:lnTo>
                    <a:pt x="10070" y="1133"/>
                  </a:lnTo>
                  <a:lnTo>
                    <a:pt x="10059" y="1148"/>
                  </a:lnTo>
                  <a:lnTo>
                    <a:pt x="10036" y="1174"/>
                  </a:lnTo>
                  <a:lnTo>
                    <a:pt x="10011" y="1200"/>
                  </a:lnTo>
                  <a:lnTo>
                    <a:pt x="9998" y="1213"/>
                  </a:lnTo>
                  <a:lnTo>
                    <a:pt x="9987" y="1226"/>
                  </a:lnTo>
                  <a:lnTo>
                    <a:pt x="9975" y="1239"/>
                  </a:lnTo>
                  <a:lnTo>
                    <a:pt x="9964" y="1253"/>
                  </a:lnTo>
                  <a:lnTo>
                    <a:pt x="9955" y="1268"/>
                  </a:lnTo>
                  <a:lnTo>
                    <a:pt x="9947" y="1283"/>
                  </a:lnTo>
                  <a:lnTo>
                    <a:pt x="9940" y="1300"/>
                  </a:lnTo>
                  <a:lnTo>
                    <a:pt x="9933" y="1317"/>
                  </a:lnTo>
                  <a:lnTo>
                    <a:pt x="9921" y="1369"/>
                  </a:lnTo>
                  <a:close/>
                  <a:moveTo>
                    <a:pt x="9912" y="1231"/>
                  </a:moveTo>
                  <a:lnTo>
                    <a:pt x="9905" y="1243"/>
                  </a:lnTo>
                  <a:lnTo>
                    <a:pt x="9899" y="1254"/>
                  </a:lnTo>
                  <a:lnTo>
                    <a:pt x="9893" y="1266"/>
                  </a:lnTo>
                  <a:lnTo>
                    <a:pt x="9887" y="1277"/>
                  </a:lnTo>
                  <a:lnTo>
                    <a:pt x="9878" y="1303"/>
                  </a:lnTo>
                  <a:lnTo>
                    <a:pt x="9871" y="1328"/>
                  </a:lnTo>
                  <a:lnTo>
                    <a:pt x="9864" y="1355"/>
                  </a:lnTo>
                  <a:lnTo>
                    <a:pt x="9859" y="1382"/>
                  </a:lnTo>
                  <a:lnTo>
                    <a:pt x="9853" y="1408"/>
                  </a:lnTo>
                  <a:lnTo>
                    <a:pt x="9848" y="1435"/>
                  </a:lnTo>
                  <a:lnTo>
                    <a:pt x="9829" y="1450"/>
                  </a:lnTo>
                  <a:lnTo>
                    <a:pt x="9784" y="1452"/>
                  </a:lnTo>
                  <a:lnTo>
                    <a:pt x="9739" y="1453"/>
                  </a:lnTo>
                  <a:lnTo>
                    <a:pt x="9694" y="1454"/>
                  </a:lnTo>
                  <a:lnTo>
                    <a:pt x="9649" y="1455"/>
                  </a:lnTo>
                  <a:lnTo>
                    <a:pt x="9603" y="1456"/>
                  </a:lnTo>
                  <a:lnTo>
                    <a:pt x="9558" y="1456"/>
                  </a:lnTo>
                  <a:lnTo>
                    <a:pt x="9512" y="1457"/>
                  </a:lnTo>
                  <a:lnTo>
                    <a:pt x="9467" y="1457"/>
                  </a:lnTo>
                  <a:lnTo>
                    <a:pt x="9421" y="1457"/>
                  </a:lnTo>
                  <a:lnTo>
                    <a:pt x="9376" y="1457"/>
                  </a:lnTo>
                  <a:lnTo>
                    <a:pt x="9331" y="1457"/>
                  </a:lnTo>
                  <a:lnTo>
                    <a:pt x="9286" y="1458"/>
                  </a:lnTo>
                  <a:lnTo>
                    <a:pt x="9242" y="1458"/>
                  </a:lnTo>
                  <a:lnTo>
                    <a:pt x="9198" y="1458"/>
                  </a:lnTo>
                  <a:lnTo>
                    <a:pt x="9155" y="1458"/>
                  </a:lnTo>
                  <a:lnTo>
                    <a:pt x="9112" y="1459"/>
                  </a:lnTo>
                  <a:lnTo>
                    <a:pt x="3106" y="1473"/>
                  </a:lnTo>
                  <a:lnTo>
                    <a:pt x="2985" y="1475"/>
                  </a:lnTo>
                  <a:lnTo>
                    <a:pt x="1954" y="1480"/>
                  </a:lnTo>
                  <a:lnTo>
                    <a:pt x="1906" y="1480"/>
                  </a:lnTo>
                  <a:lnTo>
                    <a:pt x="1859" y="1480"/>
                  </a:lnTo>
                  <a:lnTo>
                    <a:pt x="1812" y="1480"/>
                  </a:lnTo>
                  <a:lnTo>
                    <a:pt x="1765" y="1481"/>
                  </a:lnTo>
                  <a:lnTo>
                    <a:pt x="1719" y="1482"/>
                  </a:lnTo>
                  <a:lnTo>
                    <a:pt x="1673" y="1483"/>
                  </a:lnTo>
                  <a:lnTo>
                    <a:pt x="1627" y="1484"/>
                  </a:lnTo>
                  <a:lnTo>
                    <a:pt x="1581" y="1485"/>
                  </a:lnTo>
                  <a:lnTo>
                    <a:pt x="1536" y="1486"/>
                  </a:lnTo>
                  <a:lnTo>
                    <a:pt x="1490" y="1487"/>
                  </a:lnTo>
                  <a:lnTo>
                    <a:pt x="1445" y="1488"/>
                  </a:lnTo>
                  <a:lnTo>
                    <a:pt x="1399" y="1489"/>
                  </a:lnTo>
                  <a:lnTo>
                    <a:pt x="1353" y="1489"/>
                  </a:lnTo>
                  <a:lnTo>
                    <a:pt x="1307" y="1489"/>
                  </a:lnTo>
                  <a:lnTo>
                    <a:pt x="1260" y="1489"/>
                  </a:lnTo>
                  <a:lnTo>
                    <a:pt x="1213" y="1489"/>
                  </a:lnTo>
                  <a:lnTo>
                    <a:pt x="1209" y="1484"/>
                  </a:lnTo>
                  <a:lnTo>
                    <a:pt x="1207" y="1480"/>
                  </a:lnTo>
                  <a:lnTo>
                    <a:pt x="1204" y="1475"/>
                  </a:lnTo>
                  <a:lnTo>
                    <a:pt x="1203" y="1469"/>
                  </a:lnTo>
                  <a:lnTo>
                    <a:pt x="1203" y="1458"/>
                  </a:lnTo>
                  <a:lnTo>
                    <a:pt x="1204" y="1447"/>
                  </a:lnTo>
                  <a:lnTo>
                    <a:pt x="1205" y="1436"/>
                  </a:lnTo>
                  <a:lnTo>
                    <a:pt x="1205" y="1424"/>
                  </a:lnTo>
                  <a:lnTo>
                    <a:pt x="1205" y="1419"/>
                  </a:lnTo>
                  <a:lnTo>
                    <a:pt x="1204" y="1413"/>
                  </a:lnTo>
                  <a:lnTo>
                    <a:pt x="1202" y="1408"/>
                  </a:lnTo>
                  <a:lnTo>
                    <a:pt x="1200" y="1403"/>
                  </a:lnTo>
                  <a:lnTo>
                    <a:pt x="1196" y="1384"/>
                  </a:lnTo>
                  <a:lnTo>
                    <a:pt x="1191" y="1364"/>
                  </a:lnTo>
                  <a:lnTo>
                    <a:pt x="1186" y="1346"/>
                  </a:lnTo>
                  <a:lnTo>
                    <a:pt x="1179" y="1327"/>
                  </a:lnTo>
                  <a:lnTo>
                    <a:pt x="1171" y="1310"/>
                  </a:lnTo>
                  <a:lnTo>
                    <a:pt x="1162" y="1294"/>
                  </a:lnTo>
                  <a:lnTo>
                    <a:pt x="1150" y="1277"/>
                  </a:lnTo>
                  <a:lnTo>
                    <a:pt x="1139" y="1262"/>
                  </a:lnTo>
                  <a:lnTo>
                    <a:pt x="1139" y="1257"/>
                  </a:lnTo>
                  <a:lnTo>
                    <a:pt x="1140" y="1253"/>
                  </a:lnTo>
                  <a:lnTo>
                    <a:pt x="1142" y="1249"/>
                  </a:lnTo>
                  <a:lnTo>
                    <a:pt x="1144" y="1246"/>
                  </a:lnTo>
                  <a:lnTo>
                    <a:pt x="1151" y="1242"/>
                  </a:lnTo>
                  <a:lnTo>
                    <a:pt x="1158" y="1238"/>
                  </a:lnTo>
                  <a:lnTo>
                    <a:pt x="1167" y="1235"/>
                  </a:lnTo>
                  <a:lnTo>
                    <a:pt x="1175" y="1232"/>
                  </a:lnTo>
                  <a:lnTo>
                    <a:pt x="1179" y="1230"/>
                  </a:lnTo>
                  <a:lnTo>
                    <a:pt x="1182" y="1228"/>
                  </a:lnTo>
                  <a:lnTo>
                    <a:pt x="1185" y="1225"/>
                  </a:lnTo>
                  <a:lnTo>
                    <a:pt x="1188" y="1221"/>
                  </a:lnTo>
                  <a:lnTo>
                    <a:pt x="1196" y="1215"/>
                  </a:lnTo>
                  <a:lnTo>
                    <a:pt x="1202" y="1208"/>
                  </a:lnTo>
                  <a:lnTo>
                    <a:pt x="1209" y="1201"/>
                  </a:lnTo>
                  <a:lnTo>
                    <a:pt x="1214" y="1192"/>
                  </a:lnTo>
                  <a:lnTo>
                    <a:pt x="1218" y="1184"/>
                  </a:lnTo>
                  <a:lnTo>
                    <a:pt x="1222" y="1176"/>
                  </a:lnTo>
                  <a:lnTo>
                    <a:pt x="1225" y="1168"/>
                  </a:lnTo>
                  <a:lnTo>
                    <a:pt x="1227" y="1160"/>
                  </a:lnTo>
                  <a:lnTo>
                    <a:pt x="1234" y="1124"/>
                  </a:lnTo>
                  <a:lnTo>
                    <a:pt x="1243" y="1088"/>
                  </a:lnTo>
                  <a:lnTo>
                    <a:pt x="1248" y="1084"/>
                  </a:lnTo>
                  <a:lnTo>
                    <a:pt x="1254" y="1081"/>
                  </a:lnTo>
                  <a:lnTo>
                    <a:pt x="1259" y="1079"/>
                  </a:lnTo>
                  <a:lnTo>
                    <a:pt x="1264" y="1077"/>
                  </a:lnTo>
                  <a:lnTo>
                    <a:pt x="1276" y="1075"/>
                  </a:lnTo>
                  <a:lnTo>
                    <a:pt x="1288" y="1075"/>
                  </a:lnTo>
                  <a:lnTo>
                    <a:pt x="1300" y="1075"/>
                  </a:lnTo>
                  <a:lnTo>
                    <a:pt x="1312" y="1074"/>
                  </a:lnTo>
                  <a:lnTo>
                    <a:pt x="1317" y="1073"/>
                  </a:lnTo>
                  <a:lnTo>
                    <a:pt x="1323" y="1071"/>
                  </a:lnTo>
                  <a:lnTo>
                    <a:pt x="1328" y="1069"/>
                  </a:lnTo>
                  <a:lnTo>
                    <a:pt x="1332" y="1066"/>
                  </a:lnTo>
                  <a:lnTo>
                    <a:pt x="1340" y="1068"/>
                  </a:lnTo>
                  <a:lnTo>
                    <a:pt x="1348" y="1068"/>
                  </a:lnTo>
                  <a:lnTo>
                    <a:pt x="1355" y="1068"/>
                  </a:lnTo>
                  <a:lnTo>
                    <a:pt x="1361" y="1067"/>
                  </a:lnTo>
                  <a:lnTo>
                    <a:pt x="1373" y="1062"/>
                  </a:lnTo>
                  <a:lnTo>
                    <a:pt x="1384" y="1056"/>
                  </a:lnTo>
                  <a:lnTo>
                    <a:pt x="1395" y="1048"/>
                  </a:lnTo>
                  <a:lnTo>
                    <a:pt x="1406" y="1042"/>
                  </a:lnTo>
                  <a:lnTo>
                    <a:pt x="1412" y="1039"/>
                  </a:lnTo>
                  <a:lnTo>
                    <a:pt x="1418" y="1037"/>
                  </a:lnTo>
                  <a:lnTo>
                    <a:pt x="1424" y="1035"/>
                  </a:lnTo>
                  <a:lnTo>
                    <a:pt x="1431" y="1034"/>
                  </a:lnTo>
                  <a:lnTo>
                    <a:pt x="1439" y="1030"/>
                  </a:lnTo>
                  <a:lnTo>
                    <a:pt x="1446" y="1025"/>
                  </a:lnTo>
                  <a:lnTo>
                    <a:pt x="1452" y="1020"/>
                  </a:lnTo>
                  <a:lnTo>
                    <a:pt x="1458" y="1014"/>
                  </a:lnTo>
                  <a:lnTo>
                    <a:pt x="1468" y="1001"/>
                  </a:lnTo>
                  <a:lnTo>
                    <a:pt x="1476" y="988"/>
                  </a:lnTo>
                  <a:lnTo>
                    <a:pt x="1492" y="960"/>
                  </a:lnTo>
                  <a:lnTo>
                    <a:pt x="1508" y="932"/>
                  </a:lnTo>
                  <a:lnTo>
                    <a:pt x="1509" y="922"/>
                  </a:lnTo>
                  <a:lnTo>
                    <a:pt x="1509" y="912"/>
                  </a:lnTo>
                  <a:lnTo>
                    <a:pt x="1509" y="902"/>
                  </a:lnTo>
                  <a:lnTo>
                    <a:pt x="1508" y="893"/>
                  </a:lnTo>
                  <a:lnTo>
                    <a:pt x="1507" y="884"/>
                  </a:lnTo>
                  <a:lnTo>
                    <a:pt x="1505" y="875"/>
                  </a:lnTo>
                  <a:lnTo>
                    <a:pt x="1502" y="865"/>
                  </a:lnTo>
                  <a:lnTo>
                    <a:pt x="1499" y="856"/>
                  </a:lnTo>
                  <a:lnTo>
                    <a:pt x="1496" y="847"/>
                  </a:lnTo>
                  <a:lnTo>
                    <a:pt x="1492" y="839"/>
                  </a:lnTo>
                  <a:lnTo>
                    <a:pt x="1487" y="831"/>
                  </a:lnTo>
                  <a:lnTo>
                    <a:pt x="1482" y="821"/>
                  </a:lnTo>
                  <a:lnTo>
                    <a:pt x="1475" y="813"/>
                  </a:lnTo>
                  <a:lnTo>
                    <a:pt x="1469" y="806"/>
                  </a:lnTo>
                  <a:lnTo>
                    <a:pt x="1463" y="798"/>
                  </a:lnTo>
                  <a:lnTo>
                    <a:pt x="1456" y="791"/>
                  </a:lnTo>
                  <a:lnTo>
                    <a:pt x="1438" y="783"/>
                  </a:lnTo>
                  <a:lnTo>
                    <a:pt x="1417" y="774"/>
                  </a:lnTo>
                  <a:lnTo>
                    <a:pt x="1407" y="770"/>
                  </a:lnTo>
                  <a:lnTo>
                    <a:pt x="1396" y="767"/>
                  </a:lnTo>
                  <a:lnTo>
                    <a:pt x="1384" y="764"/>
                  </a:lnTo>
                  <a:lnTo>
                    <a:pt x="1374" y="762"/>
                  </a:lnTo>
                  <a:lnTo>
                    <a:pt x="1363" y="761"/>
                  </a:lnTo>
                  <a:lnTo>
                    <a:pt x="1352" y="761"/>
                  </a:lnTo>
                  <a:lnTo>
                    <a:pt x="1340" y="761"/>
                  </a:lnTo>
                  <a:lnTo>
                    <a:pt x="1329" y="763"/>
                  </a:lnTo>
                  <a:lnTo>
                    <a:pt x="1319" y="766"/>
                  </a:lnTo>
                  <a:lnTo>
                    <a:pt x="1309" y="770"/>
                  </a:lnTo>
                  <a:lnTo>
                    <a:pt x="1299" y="775"/>
                  </a:lnTo>
                  <a:lnTo>
                    <a:pt x="1289" y="784"/>
                  </a:lnTo>
                  <a:lnTo>
                    <a:pt x="1286" y="782"/>
                  </a:lnTo>
                  <a:lnTo>
                    <a:pt x="1283" y="781"/>
                  </a:lnTo>
                  <a:lnTo>
                    <a:pt x="1280" y="780"/>
                  </a:lnTo>
                  <a:lnTo>
                    <a:pt x="1277" y="780"/>
                  </a:lnTo>
                  <a:lnTo>
                    <a:pt x="1271" y="780"/>
                  </a:lnTo>
                  <a:lnTo>
                    <a:pt x="1265" y="781"/>
                  </a:lnTo>
                  <a:lnTo>
                    <a:pt x="1259" y="781"/>
                  </a:lnTo>
                  <a:lnTo>
                    <a:pt x="1254" y="780"/>
                  </a:lnTo>
                  <a:lnTo>
                    <a:pt x="1252" y="778"/>
                  </a:lnTo>
                  <a:lnTo>
                    <a:pt x="1249" y="775"/>
                  </a:lnTo>
                  <a:lnTo>
                    <a:pt x="1247" y="772"/>
                  </a:lnTo>
                  <a:lnTo>
                    <a:pt x="1246" y="768"/>
                  </a:lnTo>
                  <a:lnTo>
                    <a:pt x="1247" y="760"/>
                  </a:lnTo>
                  <a:lnTo>
                    <a:pt x="1247" y="752"/>
                  </a:lnTo>
                  <a:lnTo>
                    <a:pt x="1247" y="744"/>
                  </a:lnTo>
                  <a:lnTo>
                    <a:pt x="1246" y="737"/>
                  </a:lnTo>
                  <a:lnTo>
                    <a:pt x="1243" y="721"/>
                  </a:lnTo>
                  <a:lnTo>
                    <a:pt x="1238" y="708"/>
                  </a:lnTo>
                  <a:lnTo>
                    <a:pt x="1231" y="694"/>
                  </a:lnTo>
                  <a:lnTo>
                    <a:pt x="1223" y="681"/>
                  </a:lnTo>
                  <a:lnTo>
                    <a:pt x="1214" y="669"/>
                  </a:lnTo>
                  <a:lnTo>
                    <a:pt x="1203" y="658"/>
                  </a:lnTo>
                  <a:lnTo>
                    <a:pt x="1192" y="647"/>
                  </a:lnTo>
                  <a:lnTo>
                    <a:pt x="1180" y="636"/>
                  </a:lnTo>
                  <a:lnTo>
                    <a:pt x="1168" y="626"/>
                  </a:lnTo>
                  <a:lnTo>
                    <a:pt x="1154" y="617"/>
                  </a:lnTo>
                  <a:lnTo>
                    <a:pt x="1129" y="599"/>
                  </a:lnTo>
                  <a:lnTo>
                    <a:pt x="1104" y="582"/>
                  </a:lnTo>
                  <a:lnTo>
                    <a:pt x="1102" y="573"/>
                  </a:lnTo>
                  <a:lnTo>
                    <a:pt x="1101" y="565"/>
                  </a:lnTo>
                  <a:lnTo>
                    <a:pt x="1102" y="557"/>
                  </a:lnTo>
                  <a:lnTo>
                    <a:pt x="1104" y="550"/>
                  </a:lnTo>
                  <a:lnTo>
                    <a:pt x="1107" y="542"/>
                  </a:lnTo>
                  <a:lnTo>
                    <a:pt x="1111" y="536"/>
                  </a:lnTo>
                  <a:lnTo>
                    <a:pt x="1116" y="529"/>
                  </a:lnTo>
                  <a:lnTo>
                    <a:pt x="1122" y="523"/>
                  </a:lnTo>
                  <a:lnTo>
                    <a:pt x="1133" y="511"/>
                  </a:lnTo>
                  <a:lnTo>
                    <a:pt x="1145" y="498"/>
                  </a:lnTo>
                  <a:lnTo>
                    <a:pt x="1150" y="491"/>
                  </a:lnTo>
                  <a:lnTo>
                    <a:pt x="1155" y="485"/>
                  </a:lnTo>
                  <a:lnTo>
                    <a:pt x="1159" y="478"/>
                  </a:lnTo>
                  <a:lnTo>
                    <a:pt x="1164" y="471"/>
                  </a:lnTo>
                  <a:lnTo>
                    <a:pt x="1171" y="449"/>
                  </a:lnTo>
                  <a:lnTo>
                    <a:pt x="1178" y="429"/>
                  </a:lnTo>
                  <a:lnTo>
                    <a:pt x="1184" y="408"/>
                  </a:lnTo>
                  <a:lnTo>
                    <a:pt x="1189" y="387"/>
                  </a:lnTo>
                  <a:lnTo>
                    <a:pt x="1193" y="365"/>
                  </a:lnTo>
                  <a:lnTo>
                    <a:pt x="1196" y="343"/>
                  </a:lnTo>
                  <a:lnTo>
                    <a:pt x="1197" y="321"/>
                  </a:lnTo>
                  <a:lnTo>
                    <a:pt x="1197" y="298"/>
                  </a:lnTo>
                  <a:lnTo>
                    <a:pt x="1199" y="294"/>
                  </a:lnTo>
                  <a:lnTo>
                    <a:pt x="1201" y="291"/>
                  </a:lnTo>
                  <a:lnTo>
                    <a:pt x="1204" y="289"/>
                  </a:lnTo>
                  <a:lnTo>
                    <a:pt x="1208" y="286"/>
                  </a:lnTo>
                  <a:lnTo>
                    <a:pt x="1214" y="284"/>
                  </a:lnTo>
                  <a:lnTo>
                    <a:pt x="1221" y="282"/>
                  </a:lnTo>
                  <a:lnTo>
                    <a:pt x="1237" y="280"/>
                  </a:lnTo>
                  <a:lnTo>
                    <a:pt x="1253" y="279"/>
                  </a:lnTo>
                  <a:lnTo>
                    <a:pt x="1283" y="282"/>
                  </a:lnTo>
                  <a:lnTo>
                    <a:pt x="1314" y="284"/>
                  </a:lnTo>
                  <a:lnTo>
                    <a:pt x="1344" y="285"/>
                  </a:lnTo>
                  <a:lnTo>
                    <a:pt x="1374" y="286"/>
                  </a:lnTo>
                  <a:lnTo>
                    <a:pt x="1432" y="286"/>
                  </a:lnTo>
                  <a:lnTo>
                    <a:pt x="1491" y="284"/>
                  </a:lnTo>
                  <a:lnTo>
                    <a:pt x="1549" y="283"/>
                  </a:lnTo>
                  <a:lnTo>
                    <a:pt x="1607" y="281"/>
                  </a:lnTo>
                  <a:lnTo>
                    <a:pt x="1667" y="281"/>
                  </a:lnTo>
                  <a:lnTo>
                    <a:pt x="1727" y="283"/>
                  </a:lnTo>
                  <a:lnTo>
                    <a:pt x="1768" y="282"/>
                  </a:lnTo>
                  <a:lnTo>
                    <a:pt x="1809" y="281"/>
                  </a:lnTo>
                  <a:lnTo>
                    <a:pt x="1851" y="279"/>
                  </a:lnTo>
                  <a:lnTo>
                    <a:pt x="1890" y="277"/>
                  </a:lnTo>
                  <a:lnTo>
                    <a:pt x="1931" y="276"/>
                  </a:lnTo>
                  <a:lnTo>
                    <a:pt x="1972" y="276"/>
                  </a:lnTo>
                  <a:lnTo>
                    <a:pt x="2012" y="277"/>
                  </a:lnTo>
                  <a:lnTo>
                    <a:pt x="2053" y="279"/>
                  </a:lnTo>
                  <a:lnTo>
                    <a:pt x="2130" y="277"/>
                  </a:lnTo>
                  <a:lnTo>
                    <a:pt x="2207" y="276"/>
                  </a:lnTo>
                  <a:lnTo>
                    <a:pt x="2284" y="274"/>
                  </a:lnTo>
                  <a:lnTo>
                    <a:pt x="2361" y="273"/>
                  </a:lnTo>
                  <a:lnTo>
                    <a:pt x="2437" y="273"/>
                  </a:lnTo>
                  <a:lnTo>
                    <a:pt x="2514" y="272"/>
                  </a:lnTo>
                  <a:lnTo>
                    <a:pt x="2591" y="271"/>
                  </a:lnTo>
                  <a:lnTo>
                    <a:pt x="2667" y="271"/>
                  </a:lnTo>
                  <a:lnTo>
                    <a:pt x="2744" y="270"/>
                  </a:lnTo>
                  <a:lnTo>
                    <a:pt x="2821" y="270"/>
                  </a:lnTo>
                  <a:lnTo>
                    <a:pt x="2897" y="269"/>
                  </a:lnTo>
                  <a:lnTo>
                    <a:pt x="2974" y="269"/>
                  </a:lnTo>
                  <a:lnTo>
                    <a:pt x="3052" y="268"/>
                  </a:lnTo>
                  <a:lnTo>
                    <a:pt x="3128" y="266"/>
                  </a:lnTo>
                  <a:lnTo>
                    <a:pt x="3206" y="265"/>
                  </a:lnTo>
                  <a:lnTo>
                    <a:pt x="3284" y="264"/>
                  </a:lnTo>
                  <a:lnTo>
                    <a:pt x="3333" y="261"/>
                  </a:lnTo>
                  <a:lnTo>
                    <a:pt x="3381" y="260"/>
                  </a:lnTo>
                  <a:lnTo>
                    <a:pt x="3430" y="260"/>
                  </a:lnTo>
                  <a:lnTo>
                    <a:pt x="3479" y="261"/>
                  </a:lnTo>
                  <a:lnTo>
                    <a:pt x="3528" y="262"/>
                  </a:lnTo>
                  <a:lnTo>
                    <a:pt x="3577" y="262"/>
                  </a:lnTo>
                  <a:lnTo>
                    <a:pt x="3603" y="261"/>
                  </a:lnTo>
                  <a:lnTo>
                    <a:pt x="3627" y="260"/>
                  </a:lnTo>
                  <a:lnTo>
                    <a:pt x="3653" y="258"/>
                  </a:lnTo>
                  <a:lnTo>
                    <a:pt x="3678" y="256"/>
                  </a:lnTo>
                  <a:lnTo>
                    <a:pt x="3689" y="258"/>
                  </a:lnTo>
                  <a:lnTo>
                    <a:pt x="3699" y="259"/>
                  </a:lnTo>
                  <a:lnTo>
                    <a:pt x="3709" y="260"/>
                  </a:lnTo>
                  <a:lnTo>
                    <a:pt x="3720" y="260"/>
                  </a:lnTo>
                  <a:lnTo>
                    <a:pt x="3742" y="260"/>
                  </a:lnTo>
                  <a:lnTo>
                    <a:pt x="3763" y="259"/>
                  </a:lnTo>
                  <a:lnTo>
                    <a:pt x="3785" y="257"/>
                  </a:lnTo>
                  <a:lnTo>
                    <a:pt x="3806" y="255"/>
                  </a:lnTo>
                  <a:lnTo>
                    <a:pt x="3829" y="254"/>
                  </a:lnTo>
                  <a:lnTo>
                    <a:pt x="3850" y="254"/>
                  </a:lnTo>
                  <a:lnTo>
                    <a:pt x="3948" y="254"/>
                  </a:lnTo>
                  <a:lnTo>
                    <a:pt x="4145" y="254"/>
                  </a:lnTo>
                  <a:lnTo>
                    <a:pt x="4428" y="254"/>
                  </a:lnTo>
                  <a:lnTo>
                    <a:pt x="4781" y="254"/>
                  </a:lnTo>
                  <a:lnTo>
                    <a:pt x="5191" y="253"/>
                  </a:lnTo>
                  <a:lnTo>
                    <a:pt x="5643" y="253"/>
                  </a:lnTo>
                  <a:lnTo>
                    <a:pt x="6125" y="252"/>
                  </a:lnTo>
                  <a:lnTo>
                    <a:pt x="6619" y="251"/>
                  </a:lnTo>
                  <a:lnTo>
                    <a:pt x="7114" y="251"/>
                  </a:lnTo>
                  <a:lnTo>
                    <a:pt x="7596" y="250"/>
                  </a:lnTo>
                  <a:lnTo>
                    <a:pt x="8048" y="249"/>
                  </a:lnTo>
                  <a:lnTo>
                    <a:pt x="8459" y="249"/>
                  </a:lnTo>
                  <a:lnTo>
                    <a:pt x="8813" y="248"/>
                  </a:lnTo>
                  <a:lnTo>
                    <a:pt x="9096" y="247"/>
                  </a:lnTo>
                  <a:lnTo>
                    <a:pt x="9296" y="247"/>
                  </a:lnTo>
                  <a:lnTo>
                    <a:pt x="9395" y="246"/>
                  </a:lnTo>
                  <a:lnTo>
                    <a:pt x="9434" y="247"/>
                  </a:lnTo>
                  <a:lnTo>
                    <a:pt x="9474" y="247"/>
                  </a:lnTo>
                  <a:lnTo>
                    <a:pt x="9515" y="246"/>
                  </a:lnTo>
                  <a:lnTo>
                    <a:pt x="9556" y="245"/>
                  </a:lnTo>
                  <a:lnTo>
                    <a:pt x="9597" y="243"/>
                  </a:lnTo>
                  <a:lnTo>
                    <a:pt x="9638" y="243"/>
                  </a:lnTo>
                  <a:lnTo>
                    <a:pt x="9677" y="243"/>
                  </a:lnTo>
                  <a:lnTo>
                    <a:pt x="9715" y="245"/>
                  </a:lnTo>
                  <a:lnTo>
                    <a:pt x="9735" y="244"/>
                  </a:lnTo>
                  <a:lnTo>
                    <a:pt x="9754" y="243"/>
                  </a:lnTo>
                  <a:lnTo>
                    <a:pt x="9772" y="243"/>
                  </a:lnTo>
                  <a:lnTo>
                    <a:pt x="9792" y="242"/>
                  </a:lnTo>
                  <a:lnTo>
                    <a:pt x="9800" y="251"/>
                  </a:lnTo>
                  <a:lnTo>
                    <a:pt x="9806" y="261"/>
                  </a:lnTo>
                  <a:lnTo>
                    <a:pt x="9811" y="274"/>
                  </a:lnTo>
                  <a:lnTo>
                    <a:pt x="9815" y="286"/>
                  </a:lnTo>
                  <a:lnTo>
                    <a:pt x="9822" y="310"/>
                  </a:lnTo>
                  <a:lnTo>
                    <a:pt x="9829" y="336"/>
                  </a:lnTo>
                  <a:lnTo>
                    <a:pt x="9832" y="350"/>
                  </a:lnTo>
                  <a:lnTo>
                    <a:pt x="9836" y="364"/>
                  </a:lnTo>
                  <a:lnTo>
                    <a:pt x="9841" y="377"/>
                  </a:lnTo>
                  <a:lnTo>
                    <a:pt x="9847" y="389"/>
                  </a:lnTo>
                  <a:lnTo>
                    <a:pt x="9860" y="415"/>
                  </a:lnTo>
                  <a:lnTo>
                    <a:pt x="9874" y="439"/>
                  </a:lnTo>
                  <a:lnTo>
                    <a:pt x="9890" y="464"/>
                  </a:lnTo>
                  <a:lnTo>
                    <a:pt x="9905" y="487"/>
                  </a:lnTo>
                  <a:lnTo>
                    <a:pt x="9921" y="511"/>
                  </a:lnTo>
                  <a:lnTo>
                    <a:pt x="9937" y="535"/>
                  </a:lnTo>
                  <a:lnTo>
                    <a:pt x="9945" y="539"/>
                  </a:lnTo>
                  <a:lnTo>
                    <a:pt x="9953" y="543"/>
                  </a:lnTo>
                  <a:lnTo>
                    <a:pt x="9957" y="547"/>
                  </a:lnTo>
                  <a:lnTo>
                    <a:pt x="9959" y="550"/>
                  </a:lnTo>
                  <a:lnTo>
                    <a:pt x="9960" y="555"/>
                  </a:lnTo>
                  <a:lnTo>
                    <a:pt x="9958" y="560"/>
                  </a:lnTo>
                  <a:lnTo>
                    <a:pt x="9957" y="566"/>
                  </a:lnTo>
                  <a:lnTo>
                    <a:pt x="9955" y="571"/>
                  </a:lnTo>
                  <a:lnTo>
                    <a:pt x="9952" y="575"/>
                  </a:lnTo>
                  <a:lnTo>
                    <a:pt x="9948" y="577"/>
                  </a:lnTo>
                  <a:lnTo>
                    <a:pt x="9944" y="578"/>
                  </a:lnTo>
                  <a:lnTo>
                    <a:pt x="9940" y="579"/>
                  </a:lnTo>
                  <a:lnTo>
                    <a:pt x="9934" y="579"/>
                  </a:lnTo>
                  <a:lnTo>
                    <a:pt x="9929" y="578"/>
                  </a:lnTo>
                  <a:lnTo>
                    <a:pt x="9919" y="576"/>
                  </a:lnTo>
                  <a:lnTo>
                    <a:pt x="9908" y="573"/>
                  </a:lnTo>
                  <a:lnTo>
                    <a:pt x="9903" y="573"/>
                  </a:lnTo>
                  <a:lnTo>
                    <a:pt x="9898" y="573"/>
                  </a:lnTo>
                  <a:lnTo>
                    <a:pt x="9893" y="574"/>
                  </a:lnTo>
                  <a:lnTo>
                    <a:pt x="9887" y="576"/>
                  </a:lnTo>
                  <a:lnTo>
                    <a:pt x="9877" y="580"/>
                  </a:lnTo>
                  <a:lnTo>
                    <a:pt x="9868" y="585"/>
                  </a:lnTo>
                  <a:lnTo>
                    <a:pt x="9859" y="592"/>
                  </a:lnTo>
                  <a:lnTo>
                    <a:pt x="9852" y="598"/>
                  </a:lnTo>
                  <a:lnTo>
                    <a:pt x="9844" y="605"/>
                  </a:lnTo>
                  <a:lnTo>
                    <a:pt x="9837" y="613"/>
                  </a:lnTo>
                  <a:lnTo>
                    <a:pt x="9831" y="621"/>
                  </a:lnTo>
                  <a:lnTo>
                    <a:pt x="9825" y="629"/>
                  </a:lnTo>
                  <a:lnTo>
                    <a:pt x="9820" y="639"/>
                  </a:lnTo>
                  <a:lnTo>
                    <a:pt x="9816" y="648"/>
                  </a:lnTo>
                  <a:lnTo>
                    <a:pt x="9813" y="657"/>
                  </a:lnTo>
                  <a:lnTo>
                    <a:pt x="9810" y="667"/>
                  </a:lnTo>
                  <a:lnTo>
                    <a:pt x="9808" y="676"/>
                  </a:lnTo>
                  <a:lnTo>
                    <a:pt x="9806" y="687"/>
                  </a:lnTo>
                  <a:lnTo>
                    <a:pt x="9805" y="696"/>
                  </a:lnTo>
                  <a:lnTo>
                    <a:pt x="9805" y="706"/>
                  </a:lnTo>
                  <a:lnTo>
                    <a:pt x="9807" y="711"/>
                  </a:lnTo>
                  <a:lnTo>
                    <a:pt x="9808" y="718"/>
                  </a:lnTo>
                  <a:lnTo>
                    <a:pt x="9807" y="721"/>
                  </a:lnTo>
                  <a:lnTo>
                    <a:pt x="9806" y="723"/>
                  </a:lnTo>
                  <a:lnTo>
                    <a:pt x="9805" y="726"/>
                  </a:lnTo>
                  <a:lnTo>
                    <a:pt x="9802" y="727"/>
                  </a:lnTo>
                  <a:lnTo>
                    <a:pt x="9798" y="729"/>
                  </a:lnTo>
                  <a:lnTo>
                    <a:pt x="9793" y="729"/>
                  </a:lnTo>
                  <a:lnTo>
                    <a:pt x="9790" y="729"/>
                  </a:lnTo>
                  <a:lnTo>
                    <a:pt x="9786" y="729"/>
                  </a:lnTo>
                  <a:lnTo>
                    <a:pt x="9780" y="726"/>
                  </a:lnTo>
                  <a:lnTo>
                    <a:pt x="9774" y="723"/>
                  </a:lnTo>
                  <a:lnTo>
                    <a:pt x="9768" y="718"/>
                  </a:lnTo>
                  <a:lnTo>
                    <a:pt x="9762" y="714"/>
                  </a:lnTo>
                  <a:lnTo>
                    <a:pt x="9756" y="710"/>
                  </a:lnTo>
                  <a:lnTo>
                    <a:pt x="9749" y="707"/>
                  </a:lnTo>
                  <a:lnTo>
                    <a:pt x="9737" y="706"/>
                  </a:lnTo>
                  <a:lnTo>
                    <a:pt x="9726" y="706"/>
                  </a:lnTo>
                  <a:lnTo>
                    <a:pt x="9715" y="707"/>
                  </a:lnTo>
                  <a:lnTo>
                    <a:pt x="9703" y="708"/>
                  </a:lnTo>
                  <a:lnTo>
                    <a:pt x="9693" y="711"/>
                  </a:lnTo>
                  <a:lnTo>
                    <a:pt x="9682" y="713"/>
                  </a:lnTo>
                  <a:lnTo>
                    <a:pt x="9672" y="717"/>
                  </a:lnTo>
                  <a:lnTo>
                    <a:pt x="9663" y="721"/>
                  </a:lnTo>
                  <a:lnTo>
                    <a:pt x="9652" y="726"/>
                  </a:lnTo>
                  <a:lnTo>
                    <a:pt x="9643" y="733"/>
                  </a:lnTo>
                  <a:lnTo>
                    <a:pt x="9634" y="739"/>
                  </a:lnTo>
                  <a:lnTo>
                    <a:pt x="9626" y="746"/>
                  </a:lnTo>
                  <a:lnTo>
                    <a:pt x="9619" y="754"/>
                  </a:lnTo>
                  <a:lnTo>
                    <a:pt x="9611" y="763"/>
                  </a:lnTo>
                  <a:lnTo>
                    <a:pt x="9604" y="772"/>
                  </a:lnTo>
                  <a:lnTo>
                    <a:pt x="9598" y="783"/>
                  </a:lnTo>
                  <a:lnTo>
                    <a:pt x="9594" y="803"/>
                  </a:lnTo>
                  <a:lnTo>
                    <a:pt x="9591" y="824"/>
                  </a:lnTo>
                  <a:lnTo>
                    <a:pt x="9590" y="843"/>
                  </a:lnTo>
                  <a:lnTo>
                    <a:pt x="9591" y="863"/>
                  </a:lnTo>
                  <a:lnTo>
                    <a:pt x="9593" y="883"/>
                  </a:lnTo>
                  <a:lnTo>
                    <a:pt x="9596" y="902"/>
                  </a:lnTo>
                  <a:lnTo>
                    <a:pt x="9599" y="911"/>
                  </a:lnTo>
                  <a:lnTo>
                    <a:pt x="9602" y="921"/>
                  </a:lnTo>
                  <a:lnTo>
                    <a:pt x="9606" y="930"/>
                  </a:lnTo>
                  <a:lnTo>
                    <a:pt x="9610" y="939"/>
                  </a:lnTo>
                  <a:lnTo>
                    <a:pt x="9618" y="950"/>
                  </a:lnTo>
                  <a:lnTo>
                    <a:pt x="9626" y="960"/>
                  </a:lnTo>
                  <a:lnTo>
                    <a:pt x="9635" y="969"/>
                  </a:lnTo>
                  <a:lnTo>
                    <a:pt x="9644" y="975"/>
                  </a:lnTo>
                  <a:lnTo>
                    <a:pt x="9655" y="979"/>
                  </a:lnTo>
                  <a:lnTo>
                    <a:pt x="9667" y="983"/>
                  </a:lnTo>
                  <a:lnTo>
                    <a:pt x="9678" y="985"/>
                  </a:lnTo>
                  <a:lnTo>
                    <a:pt x="9690" y="986"/>
                  </a:lnTo>
                  <a:lnTo>
                    <a:pt x="9702" y="987"/>
                  </a:lnTo>
                  <a:lnTo>
                    <a:pt x="9715" y="986"/>
                  </a:lnTo>
                  <a:lnTo>
                    <a:pt x="9728" y="986"/>
                  </a:lnTo>
                  <a:lnTo>
                    <a:pt x="9740" y="985"/>
                  </a:lnTo>
                  <a:lnTo>
                    <a:pt x="9764" y="982"/>
                  </a:lnTo>
                  <a:lnTo>
                    <a:pt x="9786" y="980"/>
                  </a:lnTo>
                  <a:lnTo>
                    <a:pt x="9790" y="983"/>
                  </a:lnTo>
                  <a:lnTo>
                    <a:pt x="9793" y="987"/>
                  </a:lnTo>
                  <a:lnTo>
                    <a:pt x="9795" y="991"/>
                  </a:lnTo>
                  <a:lnTo>
                    <a:pt x="9796" y="995"/>
                  </a:lnTo>
                  <a:lnTo>
                    <a:pt x="9798" y="1004"/>
                  </a:lnTo>
                  <a:lnTo>
                    <a:pt x="9798" y="1015"/>
                  </a:lnTo>
                  <a:lnTo>
                    <a:pt x="9796" y="1026"/>
                  </a:lnTo>
                  <a:lnTo>
                    <a:pt x="9795" y="1037"/>
                  </a:lnTo>
                  <a:lnTo>
                    <a:pt x="9796" y="1042"/>
                  </a:lnTo>
                  <a:lnTo>
                    <a:pt x="9798" y="1047"/>
                  </a:lnTo>
                  <a:lnTo>
                    <a:pt x="9799" y="1052"/>
                  </a:lnTo>
                  <a:lnTo>
                    <a:pt x="9802" y="1057"/>
                  </a:lnTo>
                  <a:lnTo>
                    <a:pt x="9808" y="1067"/>
                  </a:lnTo>
                  <a:lnTo>
                    <a:pt x="9814" y="1076"/>
                  </a:lnTo>
                  <a:lnTo>
                    <a:pt x="9821" y="1085"/>
                  </a:lnTo>
                  <a:lnTo>
                    <a:pt x="9828" y="1094"/>
                  </a:lnTo>
                  <a:lnTo>
                    <a:pt x="9836" y="1102"/>
                  </a:lnTo>
                  <a:lnTo>
                    <a:pt x="9845" y="1109"/>
                  </a:lnTo>
                  <a:lnTo>
                    <a:pt x="9854" y="1116"/>
                  </a:lnTo>
                  <a:lnTo>
                    <a:pt x="9863" y="1122"/>
                  </a:lnTo>
                  <a:lnTo>
                    <a:pt x="9873" y="1127"/>
                  </a:lnTo>
                  <a:lnTo>
                    <a:pt x="9882" y="1131"/>
                  </a:lnTo>
                  <a:lnTo>
                    <a:pt x="9894" y="1135"/>
                  </a:lnTo>
                  <a:lnTo>
                    <a:pt x="9905" y="1138"/>
                  </a:lnTo>
                  <a:lnTo>
                    <a:pt x="9916" y="1141"/>
                  </a:lnTo>
                  <a:lnTo>
                    <a:pt x="9927" y="1143"/>
                  </a:lnTo>
                  <a:lnTo>
                    <a:pt x="9940" y="1144"/>
                  </a:lnTo>
                  <a:lnTo>
                    <a:pt x="9952" y="1144"/>
                  </a:lnTo>
                  <a:lnTo>
                    <a:pt x="9957" y="1151"/>
                  </a:lnTo>
                  <a:lnTo>
                    <a:pt x="9960" y="1157"/>
                  </a:lnTo>
                  <a:lnTo>
                    <a:pt x="9961" y="1162"/>
                  </a:lnTo>
                  <a:lnTo>
                    <a:pt x="9961" y="1167"/>
                  </a:lnTo>
                  <a:lnTo>
                    <a:pt x="9959" y="1172"/>
                  </a:lnTo>
                  <a:lnTo>
                    <a:pt x="9955" y="1177"/>
                  </a:lnTo>
                  <a:lnTo>
                    <a:pt x="9951" y="1182"/>
                  </a:lnTo>
                  <a:lnTo>
                    <a:pt x="9946" y="1187"/>
                  </a:lnTo>
                  <a:lnTo>
                    <a:pt x="9936" y="1198"/>
                  </a:lnTo>
                  <a:lnTo>
                    <a:pt x="9924" y="1208"/>
                  </a:lnTo>
                  <a:lnTo>
                    <a:pt x="9920" y="1213"/>
                  </a:lnTo>
                  <a:lnTo>
                    <a:pt x="9916" y="1219"/>
                  </a:lnTo>
                  <a:lnTo>
                    <a:pt x="9913" y="1225"/>
                  </a:lnTo>
                  <a:lnTo>
                    <a:pt x="9912" y="1231"/>
                  </a:lnTo>
                  <a:close/>
                  <a:moveTo>
                    <a:pt x="9860" y="564"/>
                  </a:moveTo>
                  <a:lnTo>
                    <a:pt x="9847" y="576"/>
                  </a:lnTo>
                  <a:lnTo>
                    <a:pt x="9834" y="587"/>
                  </a:lnTo>
                  <a:lnTo>
                    <a:pt x="9823" y="601"/>
                  </a:lnTo>
                  <a:lnTo>
                    <a:pt x="9813" y="614"/>
                  </a:lnTo>
                  <a:lnTo>
                    <a:pt x="9804" y="628"/>
                  </a:lnTo>
                  <a:lnTo>
                    <a:pt x="9796" y="643"/>
                  </a:lnTo>
                  <a:lnTo>
                    <a:pt x="9790" y="659"/>
                  </a:lnTo>
                  <a:lnTo>
                    <a:pt x="9786" y="675"/>
                  </a:lnTo>
                  <a:lnTo>
                    <a:pt x="9782" y="680"/>
                  </a:lnTo>
                  <a:lnTo>
                    <a:pt x="9777" y="683"/>
                  </a:lnTo>
                  <a:lnTo>
                    <a:pt x="9772" y="686"/>
                  </a:lnTo>
                  <a:lnTo>
                    <a:pt x="9767" y="688"/>
                  </a:lnTo>
                  <a:lnTo>
                    <a:pt x="9762" y="688"/>
                  </a:lnTo>
                  <a:lnTo>
                    <a:pt x="9756" y="688"/>
                  </a:lnTo>
                  <a:lnTo>
                    <a:pt x="9749" y="688"/>
                  </a:lnTo>
                  <a:lnTo>
                    <a:pt x="9743" y="687"/>
                  </a:lnTo>
                  <a:lnTo>
                    <a:pt x="9731" y="683"/>
                  </a:lnTo>
                  <a:lnTo>
                    <a:pt x="9719" y="680"/>
                  </a:lnTo>
                  <a:lnTo>
                    <a:pt x="9708" y="677"/>
                  </a:lnTo>
                  <a:lnTo>
                    <a:pt x="9696" y="676"/>
                  </a:lnTo>
                  <a:lnTo>
                    <a:pt x="9685" y="679"/>
                  </a:lnTo>
                  <a:lnTo>
                    <a:pt x="9675" y="682"/>
                  </a:lnTo>
                  <a:lnTo>
                    <a:pt x="9664" y="688"/>
                  </a:lnTo>
                  <a:lnTo>
                    <a:pt x="9654" y="693"/>
                  </a:lnTo>
                  <a:lnTo>
                    <a:pt x="9644" y="698"/>
                  </a:lnTo>
                  <a:lnTo>
                    <a:pt x="9635" y="704"/>
                  </a:lnTo>
                  <a:lnTo>
                    <a:pt x="9627" y="711"/>
                  </a:lnTo>
                  <a:lnTo>
                    <a:pt x="9619" y="718"/>
                  </a:lnTo>
                  <a:lnTo>
                    <a:pt x="9610" y="726"/>
                  </a:lnTo>
                  <a:lnTo>
                    <a:pt x="9603" y="735"/>
                  </a:lnTo>
                  <a:lnTo>
                    <a:pt x="9597" y="743"/>
                  </a:lnTo>
                  <a:lnTo>
                    <a:pt x="9591" y="752"/>
                  </a:lnTo>
                  <a:lnTo>
                    <a:pt x="9585" y="761"/>
                  </a:lnTo>
                  <a:lnTo>
                    <a:pt x="9580" y="771"/>
                  </a:lnTo>
                  <a:lnTo>
                    <a:pt x="9575" y="782"/>
                  </a:lnTo>
                  <a:lnTo>
                    <a:pt x="9571" y="792"/>
                  </a:lnTo>
                  <a:lnTo>
                    <a:pt x="9566" y="805"/>
                  </a:lnTo>
                  <a:lnTo>
                    <a:pt x="9562" y="818"/>
                  </a:lnTo>
                  <a:lnTo>
                    <a:pt x="9559" y="834"/>
                  </a:lnTo>
                  <a:lnTo>
                    <a:pt x="9557" y="848"/>
                  </a:lnTo>
                  <a:lnTo>
                    <a:pt x="9556" y="863"/>
                  </a:lnTo>
                  <a:lnTo>
                    <a:pt x="9557" y="879"/>
                  </a:lnTo>
                  <a:lnTo>
                    <a:pt x="9559" y="894"/>
                  </a:lnTo>
                  <a:lnTo>
                    <a:pt x="9564" y="909"/>
                  </a:lnTo>
                  <a:lnTo>
                    <a:pt x="9568" y="918"/>
                  </a:lnTo>
                  <a:lnTo>
                    <a:pt x="9571" y="926"/>
                  </a:lnTo>
                  <a:lnTo>
                    <a:pt x="9575" y="933"/>
                  </a:lnTo>
                  <a:lnTo>
                    <a:pt x="9580" y="940"/>
                  </a:lnTo>
                  <a:lnTo>
                    <a:pt x="9585" y="947"/>
                  </a:lnTo>
                  <a:lnTo>
                    <a:pt x="9591" y="953"/>
                  </a:lnTo>
                  <a:lnTo>
                    <a:pt x="9598" y="960"/>
                  </a:lnTo>
                  <a:lnTo>
                    <a:pt x="9604" y="967"/>
                  </a:lnTo>
                  <a:lnTo>
                    <a:pt x="9635" y="988"/>
                  </a:lnTo>
                  <a:lnTo>
                    <a:pt x="9666" y="1010"/>
                  </a:lnTo>
                  <a:lnTo>
                    <a:pt x="9762" y="1012"/>
                  </a:lnTo>
                  <a:lnTo>
                    <a:pt x="9767" y="1027"/>
                  </a:lnTo>
                  <a:lnTo>
                    <a:pt x="9771" y="1043"/>
                  </a:lnTo>
                  <a:lnTo>
                    <a:pt x="9773" y="1051"/>
                  </a:lnTo>
                  <a:lnTo>
                    <a:pt x="9776" y="1060"/>
                  </a:lnTo>
                  <a:lnTo>
                    <a:pt x="9779" y="1068"/>
                  </a:lnTo>
                  <a:lnTo>
                    <a:pt x="9783" y="1076"/>
                  </a:lnTo>
                  <a:lnTo>
                    <a:pt x="9793" y="1091"/>
                  </a:lnTo>
                  <a:lnTo>
                    <a:pt x="9805" y="1107"/>
                  </a:lnTo>
                  <a:lnTo>
                    <a:pt x="9811" y="1114"/>
                  </a:lnTo>
                  <a:lnTo>
                    <a:pt x="9818" y="1121"/>
                  </a:lnTo>
                  <a:lnTo>
                    <a:pt x="9825" y="1127"/>
                  </a:lnTo>
                  <a:lnTo>
                    <a:pt x="9832" y="1133"/>
                  </a:lnTo>
                  <a:lnTo>
                    <a:pt x="9840" y="1138"/>
                  </a:lnTo>
                  <a:lnTo>
                    <a:pt x="9849" y="1143"/>
                  </a:lnTo>
                  <a:lnTo>
                    <a:pt x="9857" y="1149"/>
                  </a:lnTo>
                  <a:lnTo>
                    <a:pt x="9866" y="1152"/>
                  </a:lnTo>
                  <a:lnTo>
                    <a:pt x="9874" y="1156"/>
                  </a:lnTo>
                  <a:lnTo>
                    <a:pt x="9883" y="1158"/>
                  </a:lnTo>
                  <a:lnTo>
                    <a:pt x="9894" y="1160"/>
                  </a:lnTo>
                  <a:lnTo>
                    <a:pt x="9903" y="1161"/>
                  </a:lnTo>
                  <a:lnTo>
                    <a:pt x="9906" y="1166"/>
                  </a:lnTo>
                  <a:lnTo>
                    <a:pt x="9907" y="1171"/>
                  </a:lnTo>
                  <a:lnTo>
                    <a:pt x="9908" y="1177"/>
                  </a:lnTo>
                  <a:lnTo>
                    <a:pt x="9907" y="1182"/>
                  </a:lnTo>
                  <a:lnTo>
                    <a:pt x="9905" y="1187"/>
                  </a:lnTo>
                  <a:lnTo>
                    <a:pt x="9903" y="1191"/>
                  </a:lnTo>
                  <a:lnTo>
                    <a:pt x="9901" y="1197"/>
                  </a:lnTo>
                  <a:lnTo>
                    <a:pt x="9897" y="1202"/>
                  </a:lnTo>
                  <a:lnTo>
                    <a:pt x="9891" y="1211"/>
                  </a:lnTo>
                  <a:lnTo>
                    <a:pt x="9883" y="1221"/>
                  </a:lnTo>
                  <a:lnTo>
                    <a:pt x="9880" y="1225"/>
                  </a:lnTo>
                  <a:lnTo>
                    <a:pt x="9878" y="1230"/>
                  </a:lnTo>
                  <a:lnTo>
                    <a:pt x="9876" y="1235"/>
                  </a:lnTo>
                  <a:lnTo>
                    <a:pt x="9875" y="1241"/>
                  </a:lnTo>
                  <a:lnTo>
                    <a:pt x="9866" y="1262"/>
                  </a:lnTo>
                  <a:lnTo>
                    <a:pt x="9858" y="1283"/>
                  </a:lnTo>
                  <a:lnTo>
                    <a:pt x="9852" y="1305"/>
                  </a:lnTo>
                  <a:lnTo>
                    <a:pt x="9846" y="1327"/>
                  </a:lnTo>
                  <a:lnTo>
                    <a:pt x="9840" y="1350"/>
                  </a:lnTo>
                  <a:lnTo>
                    <a:pt x="9835" y="1372"/>
                  </a:lnTo>
                  <a:lnTo>
                    <a:pt x="9829" y="1395"/>
                  </a:lnTo>
                  <a:lnTo>
                    <a:pt x="9823" y="1416"/>
                  </a:lnTo>
                  <a:lnTo>
                    <a:pt x="9815" y="1420"/>
                  </a:lnTo>
                  <a:lnTo>
                    <a:pt x="9806" y="1423"/>
                  </a:lnTo>
                  <a:lnTo>
                    <a:pt x="9796" y="1426"/>
                  </a:lnTo>
                  <a:lnTo>
                    <a:pt x="9786" y="1428"/>
                  </a:lnTo>
                  <a:lnTo>
                    <a:pt x="9765" y="1430"/>
                  </a:lnTo>
                  <a:lnTo>
                    <a:pt x="9743" y="1430"/>
                  </a:lnTo>
                  <a:lnTo>
                    <a:pt x="9720" y="1430"/>
                  </a:lnTo>
                  <a:lnTo>
                    <a:pt x="9697" y="1429"/>
                  </a:lnTo>
                  <a:lnTo>
                    <a:pt x="9675" y="1430"/>
                  </a:lnTo>
                  <a:lnTo>
                    <a:pt x="9653" y="1431"/>
                  </a:lnTo>
                  <a:lnTo>
                    <a:pt x="9592" y="1430"/>
                  </a:lnTo>
                  <a:lnTo>
                    <a:pt x="9532" y="1431"/>
                  </a:lnTo>
                  <a:lnTo>
                    <a:pt x="9470" y="1431"/>
                  </a:lnTo>
                  <a:lnTo>
                    <a:pt x="9409" y="1432"/>
                  </a:lnTo>
                  <a:lnTo>
                    <a:pt x="9349" y="1433"/>
                  </a:lnTo>
                  <a:lnTo>
                    <a:pt x="9287" y="1433"/>
                  </a:lnTo>
                  <a:lnTo>
                    <a:pt x="9227" y="1433"/>
                  </a:lnTo>
                  <a:lnTo>
                    <a:pt x="9168" y="1431"/>
                  </a:lnTo>
                  <a:lnTo>
                    <a:pt x="9164" y="1433"/>
                  </a:lnTo>
                  <a:lnTo>
                    <a:pt x="9161" y="1434"/>
                  </a:lnTo>
                  <a:lnTo>
                    <a:pt x="9157" y="1435"/>
                  </a:lnTo>
                  <a:lnTo>
                    <a:pt x="9153" y="1436"/>
                  </a:lnTo>
                  <a:lnTo>
                    <a:pt x="9150" y="1435"/>
                  </a:lnTo>
                  <a:lnTo>
                    <a:pt x="9147" y="1435"/>
                  </a:lnTo>
                  <a:lnTo>
                    <a:pt x="9145" y="1433"/>
                  </a:lnTo>
                  <a:lnTo>
                    <a:pt x="9142" y="1431"/>
                  </a:lnTo>
                  <a:lnTo>
                    <a:pt x="2998" y="1449"/>
                  </a:lnTo>
                  <a:lnTo>
                    <a:pt x="2906" y="1450"/>
                  </a:lnTo>
                  <a:lnTo>
                    <a:pt x="2813" y="1450"/>
                  </a:lnTo>
                  <a:lnTo>
                    <a:pt x="2723" y="1451"/>
                  </a:lnTo>
                  <a:lnTo>
                    <a:pt x="2632" y="1451"/>
                  </a:lnTo>
                  <a:lnTo>
                    <a:pt x="2542" y="1452"/>
                  </a:lnTo>
                  <a:lnTo>
                    <a:pt x="2451" y="1453"/>
                  </a:lnTo>
                  <a:lnTo>
                    <a:pt x="2361" y="1453"/>
                  </a:lnTo>
                  <a:lnTo>
                    <a:pt x="2270" y="1454"/>
                  </a:lnTo>
                  <a:lnTo>
                    <a:pt x="2180" y="1455"/>
                  </a:lnTo>
                  <a:lnTo>
                    <a:pt x="2090" y="1456"/>
                  </a:lnTo>
                  <a:lnTo>
                    <a:pt x="2000" y="1457"/>
                  </a:lnTo>
                  <a:lnTo>
                    <a:pt x="1909" y="1458"/>
                  </a:lnTo>
                  <a:lnTo>
                    <a:pt x="1819" y="1459"/>
                  </a:lnTo>
                  <a:lnTo>
                    <a:pt x="1728" y="1460"/>
                  </a:lnTo>
                  <a:lnTo>
                    <a:pt x="1637" y="1462"/>
                  </a:lnTo>
                  <a:lnTo>
                    <a:pt x="1545" y="1463"/>
                  </a:lnTo>
                  <a:lnTo>
                    <a:pt x="1508" y="1464"/>
                  </a:lnTo>
                  <a:lnTo>
                    <a:pt x="1470" y="1463"/>
                  </a:lnTo>
                  <a:lnTo>
                    <a:pt x="1432" y="1462"/>
                  </a:lnTo>
                  <a:lnTo>
                    <a:pt x="1394" y="1461"/>
                  </a:lnTo>
                  <a:lnTo>
                    <a:pt x="1356" y="1459"/>
                  </a:lnTo>
                  <a:lnTo>
                    <a:pt x="1318" y="1459"/>
                  </a:lnTo>
                  <a:lnTo>
                    <a:pt x="1280" y="1459"/>
                  </a:lnTo>
                  <a:lnTo>
                    <a:pt x="1243" y="1461"/>
                  </a:lnTo>
                  <a:lnTo>
                    <a:pt x="1236" y="1437"/>
                  </a:lnTo>
                  <a:lnTo>
                    <a:pt x="1230" y="1411"/>
                  </a:lnTo>
                  <a:lnTo>
                    <a:pt x="1224" y="1386"/>
                  </a:lnTo>
                  <a:lnTo>
                    <a:pt x="1218" y="1361"/>
                  </a:lnTo>
                  <a:lnTo>
                    <a:pt x="1212" y="1336"/>
                  </a:lnTo>
                  <a:lnTo>
                    <a:pt x="1203" y="1312"/>
                  </a:lnTo>
                  <a:lnTo>
                    <a:pt x="1199" y="1301"/>
                  </a:lnTo>
                  <a:lnTo>
                    <a:pt x="1194" y="1290"/>
                  </a:lnTo>
                  <a:lnTo>
                    <a:pt x="1188" y="1278"/>
                  </a:lnTo>
                  <a:lnTo>
                    <a:pt x="1182" y="1268"/>
                  </a:lnTo>
                  <a:lnTo>
                    <a:pt x="1192" y="1261"/>
                  </a:lnTo>
                  <a:lnTo>
                    <a:pt x="1201" y="1254"/>
                  </a:lnTo>
                  <a:lnTo>
                    <a:pt x="1210" y="1246"/>
                  </a:lnTo>
                  <a:lnTo>
                    <a:pt x="1218" y="1237"/>
                  </a:lnTo>
                  <a:lnTo>
                    <a:pt x="1226" y="1228"/>
                  </a:lnTo>
                  <a:lnTo>
                    <a:pt x="1233" y="1219"/>
                  </a:lnTo>
                  <a:lnTo>
                    <a:pt x="1239" y="1209"/>
                  </a:lnTo>
                  <a:lnTo>
                    <a:pt x="1245" y="1199"/>
                  </a:lnTo>
                  <a:lnTo>
                    <a:pt x="1250" y="1188"/>
                  </a:lnTo>
                  <a:lnTo>
                    <a:pt x="1256" y="1177"/>
                  </a:lnTo>
                  <a:lnTo>
                    <a:pt x="1260" y="1167"/>
                  </a:lnTo>
                  <a:lnTo>
                    <a:pt x="1264" y="1156"/>
                  </a:lnTo>
                  <a:lnTo>
                    <a:pt x="1270" y="1132"/>
                  </a:lnTo>
                  <a:lnTo>
                    <a:pt x="1274" y="1110"/>
                  </a:lnTo>
                  <a:lnTo>
                    <a:pt x="1278" y="1106"/>
                  </a:lnTo>
                  <a:lnTo>
                    <a:pt x="1281" y="1104"/>
                  </a:lnTo>
                  <a:lnTo>
                    <a:pt x="1285" y="1104"/>
                  </a:lnTo>
                  <a:lnTo>
                    <a:pt x="1289" y="1104"/>
                  </a:lnTo>
                  <a:lnTo>
                    <a:pt x="1299" y="1105"/>
                  </a:lnTo>
                  <a:lnTo>
                    <a:pt x="1308" y="1107"/>
                  </a:lnTo>
                  <a:lnTo>
                    <a:pt x="1340" y="1099"/>
                  </a:lnTo>
                  <a:lnTo>
                    <a:pt x="1374" y="1091"/>
                  </a:lnTo>
                  <a:lnTo>
                    <a:pt x="1391" y="1086"/>
                  </a:lnTo>
                  <a:lnTo>
                    <a:pt x="1407" y="1080"/>
                  </a:lnTo>
                  <a:lnTo>
                    <a:pt x="1422" y="1074"/>
                  </a:lnTo>
                  <a:lnTo>
                    <a:pt x="1438" y="1067"/>
                  </a:lnTo>
                  <a:lnTo>
                    <a:pt x="1453" y="1059"/>
                  </a:lnTo>
                  <a:lnTo>
                    <a:pt x="1466" y="1048"/>
                  </a:lnTo>
                  <a:lnTo>
                    <a:pt x="1479" y="1038"/>
                  </a:lnTo>
                  <a:lnTo>
                    <a:pt x="1492" y="1027"/>
                  </a:lnTo>
                  <a:lnTo>
                    <a:pt x="1502" y="1014"/>
                  </a:lnTo>
                  <a:lnTo>
                    <a:pt x="1512" y="999"/>
                  </a:lnTo>
                  <a:lnTo>
                    <a:pt x="1516" y="991"/>
                  </a:lnTo>
                  <a:lnTo>
                    <a:pt x="1520" y="983"/>
                  </a:lnTo>
                  <a:lnTo>
                    <a:pt x="1523" y="974"/>
                  </a:lnTo>
                  <a:lnTo>
                    <a:pt x="1526" y="966"/>
                  </a:lnTo>
                  <a:lnTo>
                    <a:pt x="1531" y="942"/>
                  </a:lnTo>
                  <a:lnTo>
                    <a:pt x="1533" y="918"/>
                  </a:lnTo>
                  <a:lnTo>
                    <a:pt x="1533" y="905"/>
                  </a:lnTo>
                  <a:lnTo>
                    <a:pt x="1533" y="893"/>
                  </a:lnTo>
                  <a:lnTo>
                    <a:pt x="1532" y="881"/>
                  </a:lnTo>
                  <a:lnTo>
                    <a:pt x="1531" y="868"/>
                  </a:lnTo>
                  <a:lnTo>
                    <a:pt x="1528" y="856"/>
                  </a:lnTo>
                  <a:lnTo>
                    <a:pt x="1524" y="845"/>
                  </a:lnTo>
                  <a:lnTo>
                    <a:pt x="1520" y="833"/>
                  </a:lnTo>
                  <a:lnTo>
                    <a:pt x="1515" y="821"/>
                  </a:lnTo>
                  <a:lnTo>
                    <a:pt x="1509" y="811"/>
                  </a:lnTo>
                  <a:lnTo>
                    <a:pt x="1502" y="802"/>
                  </a:lnTo>
                  <a:lnTo>
                    <a:pt x="1493" y="793"/>
                  </a:lnTo>
                  <a:lnTo>
                    <a:pt x="1484" y="784"/>
                  </a:lnTo>
                  <a:lnTo>
                    <a:pt x="1467" y="772"/>
                  </a:lnTo>
                  <a:lnTo>
                    <a:pt x="1451" y="762"/>
                  </a:lnTo>
                  <a:lnTo>
                    <a:pt x="1433" y="754"/>
                  </a:lnTo>
                  <a:lnTo>
                    <a:pt x="1416" y="747"/>
                  </a:lnTo>
                  <a:lnTo>
                    <a:pt x="1398" y="742"/>
                  </a:lnTo>
                  <a:lnTo>
                    <a:pt x="1378" y="738"/>
                  </a:lnTo>
                  <a:lnTo>
                    <a:pt x="1359" y="735"/>
                  </a:lnTo>
                  <a:lnTo>
                    <a:pt x="1338" y="734"/>
                  </a:lnTo>
                  <a:lnTo>
                    <a:pt x="1274" y="750"/>
                  </a:lnTo>
                  <a:lnTo>
                    <a:pt x="1270" y="741"/>
                  </a:lnTo>
                  <a:lnTo>
                    <a:pt x="1267" y="732"/>
                  </a:lnTo>
                  <a:lnTo>
                    <a:pt x="1264" y="722"/>
                  </a:lnTo>
                  <a:lnTo>
                    <a:pt x="1261" y="712"/>
                  </a:lnTo>
                  <a:lnTo>
                    <a:pt x="1257" y="693"/>
                  </a:lnTo>
                  <a:lnTo>
                    <a:pt x="1253" y="673"/>
                  </a:lnTo>
                  <a:lnTo>
                    <a:pt x="1228" y="646"/>
                  </a:lnTo>
                  <a:lnTo>
                    <a:pt x="1201" y="620"/>
                  </a:lnTo>
                  <a:lnTo>
                    <a:pt x="1174" y="594"/>
                  </a:lnTo>
                  <a:lnTo>
                    <a:pt x="1148" y="566"/>
                  </a:lnTo>
                  <a:lnTo>
                    <a:pt x="1147" y="561"/>
                  </a:lnTo>
                  <a:lnTo>
                    <a:pt x="1148" y="557"/>
                  </a:lnTo>
                  <a:lnTo>
                    <a:pt x="1149" y="552"/>
                  </a:lnTo>
                  <a:lnTo>
                    <a:pt x="1150" y="547"/>
                  </a:lnTo>
                  <a:lnTo>
                    <a:pt x="1154" y="537"/>
                  </a:lnTo>
                  <a:lnTo>
                    <a:pt x="1159" y="528"/>
                  </a:lnTo>
                  <a:lnTo>
                    <a:pt x="1172" y="512"/>
                  </a:lnTo>
                  <a:lnTo>
                    <a:pt x="1185" y="495"/>
                  </a:lnTo>
                  <a:lnTo>
                    <a:pt x="1192" y="474"/>
                  </a:lnTo>
                  <a:lnTo>
                    <a:pt x="1199" y="454"/>
                  </a:lnTo>
                  <a:lnTo>
                    <a:pt x="1208" y="433"/>
                  </a:lnTo>
                  <a:lnTo>
                    <a:pt x="1215" y="413"/>
                  </a:lnTo>
                  <a:lnTo>
                    <a:pt x="1221" y="391"/>
                  </a:lnTo>
                  <a:lnTo>
                    <a:pt x="1226" y="370"/>
                  </a:lnTo>
                  <a:lnTo>
                    <a:pt x="1228" y="359"/>
                  </a:lnTo>
                  <a:lnTo>
                    <a:pt x="1230" y="348"/>
                  </a:lnTo>
                  <a:lnTo>
                    <a:pt x="1231" y="337"/>
                  </a:lnTo>
                  <a:lnTo>
                    <a:pt x="1231" y="326"/>
                  </a:lnTo>
                  <a:lnTo>
                    <a:pt x="1248" y="323"/>
                  </a:lnTo>
                  <a:lnTo>
                    <a:pt x="1266" y="321"/>
                  </a:lnTo>
                  <a:lnTo>
                    <a:pt x="1284" y="321"/>
                  </a:lnTo>
                  <a:lnTo>
                    <a:pt x="1302" y="320"/>
                  </a:lnTo>
                  <a:lnTo>
                    <a:pt x="1338" y="321"/>
                  </a:lnTo>
                  <a:lnTo>
                    <a:pt x="1375" y="322"/>
                  </a:lnTo>
                  <a:lnTo>
                    <a:pt x="1412" y="323"/>
                  </a:lnTo>
                  <a:lnTo>
                    <a:pt x="1448" y="322"/>
                  </a:lnTo>
                  <a:lnTo>
                    <a:pt x="1465" y="321"/>
                  </a:lnTo>
                  <a:lnTo>
                    <a:pt x="1484" y="318"/>
                  </a:lnTo>
                  <a:lnTo>
                    <a:pt x="1500" y="315"/>
                  </a:lnTo>
                  <a:lnTo>
                    <a:pt x="1517" y="309"/>
                  </a:lnTo>
                  <a:lnTo>
                    <a:pt x="1718" y="310"/>
                  </a:lnTo>
                  <a:lnTo>
                    <a:pt x="1842" y="308"/>
                  </a:lnTo>
                  <a:lnTo>
                    <a:pt x="1966" y="306"/>
                  </a:lnTo>
                  <a:lnTo>
                    <a:pt x="2091" y="305"/>
                  </a:lnTo>
                  <a:lnTo>
                    <a:pt x="2215" y="303"/>
                  </a:lnTo>
                  <a:lnTo>
                    <a:pt x="2340" y="302"/>
                  </a:lnTo>
                  <a:lnTo>
                    <a:pt x="2464" y="301"/>
                  </a:lnTo>
                  <a:lnTo>
                    <a:pt x="2589" y="300"/>
                  </a:lnTo>
                  <a:lnTo>
                    <a:pt x="2712" y="298"/>
                  </a:lnTo>
                  <a:lnTo>
                    <a:pt x="2837" y="297"/>
                  </a:lnTo>
                  <a:lnTo>
                    <a:pt x="2961" y="296"/>
                  </a:lnTo>
                  <a:lnTo>
                    <a:pt x="3085" y="295"/>
                  </a:lnTo>
                  <a:lnTo>
                    <a:pt x="3209" y="294"/>
                  </a:lnTo>
                  <a:lnTo>
                    <a:pt x="3334" y="292"/>
                  </a:lnTo>
                  <a:lnTo>
                    <a:pt x="3458" y="291"/>
                  </a:lnTo>
                  <a:lnTo>
                    <a:pt x="3581" y="289"/>
                  </a:lnTo>
                  <a:lnTo>
                    <a:pt x="3706" y="287"/>
                  </a:lnTo>
                  <a:lnTo>
                    <a:pt x="3831" y="286"/>
                  </a:lnTo>
                  <a:lnTo>
                    <a:pt x="4056" y="286"/>
                  </a:lnTo>
                  <a:lnTo>
                    <a:pt x="4365" y="285"/>
                  </a:lnTo>
                  <a:lnTo>
                    <a:pt x="4747" y="284"/>
                  </a:lnTo>
                  <a:lnTo>
                    <a:pt x="5184" y="284"/>
                  </a:lnTo>
                  <a:lnTo>
                    <a:pt x="5665" y="283"/>
                  </a:lnTo>
                  <a:lnTo>
                    <a:pt x="6173" y="283"/>
                  </a:lnTo>
                  <a:lnTo>
                    <a:pt x="6696" y="282"/>
                  </a:lnTo>
                  <a:lnTo>
                    <a:pt x="7218" y="281"/>
                  </a:lnTo>
                  <a:lnTo>
                    <a:pt x="7727" y="281"/>
                  </a:lnTo>
                  <a:lnTo>
                    <a:pt x="8208" y="280"/>
                  </a:lnTo>
                  <a:lnTo>
                    <a:pt x="8646" y="280"/>
                  </a:lnTo>
                  <a:lnTo>
                    <a:pt x="9028" y="279"/>
                  </a:lnTo>
                  <a:lnTo>
                    <a:pt x="9339" y="278"/>
                  </a:lnTo>
                  <a:lnTo>
                    <a:pt x="9564" y="278"/>
                  </a:lnTo>
                  <a:lnTo>
                    <a:pt x="9690" y="277"/>
                  </a:lnTo>
                  <a:lnTo>
                    <a:pt x="9780" y="273"/>
                  </a:lnTo>
                  <a:lnTo>
                    <a:pt x="9787" y="284"/>
                  </a:lnTo>
                  <a:lnTo>
                    <a:pt x="9793" y="296"/>
                  </a:lnTo>
                  <a:lnTo>
                    <a:pt x="9799" y="308"/>
                  </a:lnTo>
                  <a:lnTo>
                    <a:pt x="9803" y="322"/>
                  </a:lnTo>
                  <a:lnTo>
                    <a:pt x="9807" y="335"/>
                  </a:lnTo>
                  <a:lnTo>
                    <a:pt x="9812" y="348"/>
                  </a:lnTo>
                  <a:lnTo>
                    <a:pt x="9817" y="361"/>
                  </a:lnTo>
                  <a:lnTo>
                    <a:pt x="9823" y="374"/>
                  </a:lnTo>
                  <a:lnTo>
                    <a:pt x="9832" y="395"/>
                  </a:lnTo>
                  <a:lnTo>
                    <a:pt x="9842" y="417"/>
                  </a:lnTo>
                  <a:lnTo>
                    <a:pt x="9853" y="438"/>
                  </a:lnTo>
                  <a:lnTo>
                    <a:pt x="9864" y="460"/>
                  </a:lnTo>
                  <a:lnTo>
                    <a:pt x="9876" y="480"/>
                  </a:lnTo>
                  <a:lnTo>
                    <a:pt x="9888" y="501"/>
                  </a:lnTo>
                  <a:lnTo>
                    <a:pt x="9902" y="520"/>
                  </a:lnTo>
                  <a:lnTo>
                    <a:pt x="9915" y="538"/>
                  </a:lnTo>
                  <a:lnTo>
                    <a:pt x="9910" y="544"/>
                  </a:lnTo>
                  <a:lnTo>
                    <a:pt x="9904" y="549"/>
                  </a:lnTo>
                  <a:lnTo>
                    <a:pt x="9897" y="553"/>
                  </a:lnTo>
                  <a:lnTo>
                    <a:pt x="9890" y="555"/>
                  </a:lnTo>
                  <a:lnTo>
                    <a:pt x="9874" y="559"/>
                  </a:lnTo>
                  <a:lnTo>
                    <a:pt x="9860" y="564"/>
                  </a:lnTo>
                  <a:close/>
                  <a:moveTo>
                    <a:pt x="9765" y="925"/>
                  </a:moveTo>
                  <a:lnTo>
                    <a:pt x="9753" y="928"/>
                  </a:lnTo>
                  <a:lnTo>
                    <a:pt x="9741" y="929"/>
                  </a:lnTo>
                  <a:lnTo>
                    <a:pt x="9729" y="929"/>
                  </a:lnTo>
                  <a:lnTo>
                    <a:pt x="9717" y="928"/>
                  </a:lnTo>
                  <a:lnTo>
                    <a:pt x="9706" y="926"/>
                  </a:lnTo>
                  <a:lnTo>
                    <a:pt x="9694" y="924"/>
                  </a:lnTo>
                  <a:lnTo>
                    <a:pt x="9683" y="921"/>
                  </a:lnTo>
                  <a:lnTo>
                    <a:pt x="9672" y="917"/>
                  </a:lnTo>
                  <a:lnTo>
                    <a:pt x="9665" y="911"/>
                  </a:lnTo>
                  <a:lnTo>
                    <a:pt x="9660" y="906"/>
                  </a:lnTo>
                  <a:lnTo>
                    <a:pt x="9654" y="900"/>
                  </a:lnTo>
                  <a:lnTo>
                    <a:pt x="9650" y="894"/>
                  </a:lnTo>
                  <a:lnTo>
                    <a:pt x="9646" y="887"/>
                  </a:lnTo>
                  <a:lnTo>
                    <a:pt x="9644" y="881"/>
                  </a:lnTo>
                  <a:lnTo>
                    <a:pt x="9642" y="874"/>
                  </a:lnTo>
                  <a:lnTo>
                    <a:pt x="9641" y="866"/>
                  </a:lnTo>
                  <a:lnTo>
                    <a:pt x="9640" y="852"/>
                  </a:lnTo>
                  <a:lnTo>
                    <a:pt x="9640" y="837"/>
                  </a:lnTo>
                  <a:lnTo>
                    <a:pt x="9642" y="821"/>
                  </a:lnTo>
                  <a:lnTo>
                    <a:pt x="9644" y="806"/>
                  </a:lnTo>
                  <a:lnTo>
                    <a:pt x="9647" y="798"/>
                  </a:lnTo>
                  <a:lnTo>
                    <a:pt x="9652" y="791"/>
                  </a:lnTo>
                  <a:lnTo>
                    <a:pt x="9658" y="785"/>
                  </a:lnTo>
                  <a:lnTo>
                    <a:pt x="9666" y="780"/>
                  </a:lnTo>
                  <a:lnTo>
                    <a:pt x="9673" y="775"/>
                  </a:lnTo>
                  <a:lnTo>
                    <a:pt x="9682" y="772"/>
                  </a:lnTo>
                  <a:lnTo>
                    <a:pt x="9690" y="770"/>
                  </a:lnTo>
                  <a:lnTo>
                    <a:pt x="9699" y="768"/>
                  </a:lnTo>
                  <a:lnTo>
                    <a:pt x="9712" y="767"/>
                  </a:lnTo>
                  <a:lnTo>
                    <a:pt x="9722" y="767"/>
                  </a:lnTo>
                  <a:lnTo>
                    <a:pt x="9733" y="768"/>
                  </a:lnTo>
                  <a:lnTo>
                    <a:pt x="9743" y="771"/>
                  </a:lnTo>
                  <a:lnTo>
                    <a:pt x="9754" y="775"/>
                  </a:lnTo>
                  <a:lnTo>
                    <a:pt x="9764" y="781"/>
                  </a:lnTo>
                  <a:lnTo>
                    <a:pt x="9774" y="786"/>
                  </a:lnTo>
                  <a:lnTo>
                    <a:pt x="9783" y="793"/>
                  </a:lnTo>
                  <a:lnTo>
                    <a:pt x="9789" y="799"/>
                  </a:lnTo>
                  <a:lnTo>
                    <a:pt x="9794" y="807"/>
                  </a:lnTo>
                  <a:lnTo>
                    <a:pt x="9799" y="815"/>
                  </a:lnTo>
                  <a:lnTo>
                    <a:pt x="9803" y="824"/>
                  </a:lnTo>
                  <a:lnTo>
                    <a:pt x="9806" y="833"/>
                  </a:lnTo>
                  <a:lnTo>
                    <a:pt x="9808" y="842"/>
                  </a:lnTo>
                  <a:lnTo>
                    <a:pt x="9809" y="852"/>
                  </a:lnTo>
                  <a:lnTo>
                    <a:pt x="9809" y="861"/>
                  </a:lnTo>
                  <a:lnTo>
                    <a:pt x="9807" y="872"/>
                  </a:lnTo>
                  <a:lnTo>
                    <a:pt x="9805" y="881"/>
                  </a:lnTo>
                  <a:lnTo>
                    <a:pt x="9802" y="890"/>
                  </a:lnTo>
                  <a:lnTo>
                    <a:pt x="9796" y="898"/>
                  </a:lnTo>
                  <a:lnTo>
                    <a:pt x="9790" y="906"/>
                  </a:lnTo>
                  <a:lnTo>
                    <a:pt x="9783" y="913"/>
                  </a:lnTo>
                  <a:lnTo>
                    <a:pt x="9775" y="920"/>
                  </a:lnTo>
                  <a:lnTo>
                    <a:pt x="9765" y="925"/>
                  </a:lnTo>
                  <a:close/>
                  <a:moveTo>
                    <a:pt x="9731" y="895"/>
                  </a:moveTo>
                  <a:lnTo>
                    <a:pt x="9724" y="894"/>
                  </a:lnTo>
                  <a:lnTo>
                    <a:pt x="9717" y="893"/>
                  </a:lnTo>
                  <a:lnTo>
                    <a:pt x="9710" y="890"/>
                  </a:lnTo>
                  <a:lnTo>
                    <a:pt x="9703" y="887"/>
                  </a:lnTo>
                  <a:lnTo>
                    <a:pt x="9698" y="882"/>
                  </a:lnTo>
                  <a:lnTo>
                    <a:pt x="9694" y="877"/>
                  </a:lnTo>
                  <a:lnTo>
                    <a:pt x="9691" y="871"/>
                  </a:lnTo>
                  <a:lnTo>
                    <a:pt x="9690" y="864"/>
                  </a:lnTo>
                  <a:lnTo>
                    <a:pt x="9691" y="850"/>
                  </a:lnTo>
                  <a:lnTo>
                    <a:pt x="9693" y="836"/>
                  </a:lnTo>
                  <a:lnTo>
                    <a:pt x="9696" y="830"/>
                  </a:lnTo>
                  <a:lnTo>
                    <a:pt x="9699" y="824"/>
                  </a:lnTo>
                  <a:lnTo>
                    <a:pt x="9702" y="821"/>
                  </a:lnTo>
                  <a:lnTo>
                    <a:pt x="9704" y="820"/>
                  </a:lnTo>
                  <a:lnTo>
                    <a:pt x="9709" y="818"/>
                  </a:lnTo>
                  <a:lnTo>
                    <a:pt x="9712" y="817"/>
                  </a:lnTo>
                  <a:lnTo>
                    <a:pt x="9719" y="819"/>
                  </a:lnTo>
                  <a:lnTo>
                    <a:pt x="9726" y="821"/>
                  </a:lnTo>
                  <a:lnTo>
                    <a:pt x="9733" y="825"/>
                  </a:lnTo>
                  <a:lnTo>
                    <a:pt x="9739" y="828"/>
                  </a:lnTo>
                  <a:lnTo>
                    <a:pt x="9745" y="832"/>
                  </a:lnTo>
                  <a:lnTo>
                    <a:pt x="9749" y="838"/>
                  </a:lnTo>
                  <a:lnTo>
                    <a:pt x="9754" y="844"/>
                  </a:lnTo>
                  <a:lnTo>
                    <a:pt x="9756" y="851"/>
                  </a:lnTo>
                  <a:lnTo>
                    <a:pt x="9756" y="857"/>
                  </a:lnTo>
                  <a:lnTo>
                    <a:pt x="9756" y="864"/>
                  </a:lnTo>
                  <a:lnTo>
                    <a:pt x="9755" y="871"/>
                  </a:lnTo>
                  <a:lnTo>
                    <a:pt x="9753" y="878"/>
                  </a:lnTo>
                  <a:lnTo>
                    <a:pt x="9748" y="884"/>
                  </a:lnTo>
                  <a:lnTo>
                    <a:pt x="9744" y="889"/>
                  </a:lnTo>
                  <a:lnTo>
                    <a:pt x="9741" y="891"/>
                  </a:lnTo>
                  <a:lnTo>
                    <a:pt x="9738" y="892"/>
                  </a:lnTo>
                  <a:lnTo>
                    <a:pt x="9734" y="894"/>
                  </a:lnTo>
                  <a:lnTo>
                    <a:pt x="9731" y="895"/>
                  </a:lnTo>
                  <a:close/>
                  <a:moveTo>
                    <a:pt x="3305" y="1689"/>
                  </a:moveTo>
                  <a:lnTo>
                    <a:pt x="3299" y="1686"/>
                  </a:lnTo>
                  <a:lnTo>
                    <a:pt x="3305" y="1674"/>
                  </a:lnTo>
                  <a:lnTo>
                    <a:pt x="3307" y="1674"/>
                  </a:lnTo>
                  <a:lnTo>
                    <a:pt x="3309" y="1676"/>
                  </a:lnTo>
                  <a:lnTo>
                    <a:pt x="3310" y="1678"/>
                  </a:lnTo>
                  <a:lnTo>
                    <a:pt x="3310" y="1680"/>
                  </a:lnTo>
                  <a:lnTo>
                    <a:pt x="3310" y="1683"/>
                  </a:lnTo>
                  <a:lnTo>
                    <a:pt x="3309" y="1685"/>
                  </a:lnTo>
                  <a:lnTo>
                    <a:pt x="3307" y="1687"/>
                  </a:lnTo>
                  <a:lnTo>
                    <a:pt x="3305" y="1689"/>
                  </a:lnTo>
                  <a:close/>
                  <a:moveTo>
                    <a:pt x="1372" y="1016"/>
                  </a:moveTo>
                  <a:lnTo>
                    <a:pt x="1367" y="1019"/>
                  </a:lnTo>
                  <a:lnTo>
                    <a:pt x="1362" y="1021"/>
                  </a:lnTo>
                  <a:lnTo>
                    <a:pt x="1356" y="1023"/>
                  </a:lnTo>
                  <a:lnTo>
                    <a:pt x="1350" y="1024"/>
                  </a:lnTo>
                  <a:lnTo>
                    <a:pt x="1337" y="1024"/>
                  </a:lnTo>
                  <a:lnTo>
                    <a:pt x="1325" y="1023"/>
                  </a:lnTo>
                  <a:lnTo>
                    <a:pt x="1314" y="1021"/>
                  </a:lnTo>
                  <a:lnTo>
                    <a:pt x="1303" y="1017"/>
                  </a:lnTo>
                  <a:lnTo>
                    <a:pt x="1292" y="1012"/>
                  </a:lnTo>
                  <a:lnTo>
                    <a:pt x="1283" y="1004"/>
                  </a:lnTo>
                  <a:lnTo>
                    <a:pt x="1278" y="1000"/>
                  </a:lnTo>
                  <a:lnTo>
                    <a:pt x="1273" y="996"/>
                  </a:lnTo>
                  <a:lnTo>
                    <a:pt x="1269" y="991"/>
                  </a:lnTo>
                  <a:lnTo>
                    <a:pt x="1266" y="986"/>
                  </a:lnTo>
                  <a:lnTo>
                    <a:pt x="1260" y="976"/>
                  </a:lnTo>
                  <a:lnTo>
                    <a:pt x="1256" y="964"/>
                  </a:lnTo>
                  <a:lnTo>
                    <a:pt x="1252" y="940"/>
                  </a:lnTo>
                  <a:lnTo>
                    <a:pt x="1249" y="917"/>
                  </a:lnTo>
                  <a:lnTo>
                    <a:pt x="1255" y="906"/>
                  </a:lnTo>
                  <a:lnTo>
                    <a:pt x="1258" y="896"/>
                  </a:lnTo>
                  <a:lnTo>
                    <a:pt x="1261" y="885"/>
                  </a:lnTo>
                  <a:lnTo>
                    <a:pt x="1263" y="875"/>
                  </a:lnTo>
                  <a:lnTo>
                    <a:pt x="1265" y="863"/>
                  </a:lnTo>
                  <a:lnTo>
                    <a:pt x="1267" y="853"/>
                  </a:lnTo>
                  <a:lnTo>
                    <a:pt x="1270" y="842"/>
                  </a:lnTo>
                  <a:lnTo>
                    <a:pt x="1274" y="833"/>
                  </a:lnTo>
                  <a:lnTo>
                    <a:pt x="1283" y="829"/>
                  </a:lnTo>
                  <a:lnTo>
                    <a:pt x="1293" y="825"/>
                  </a:lnTo>
                  <a:lnTo>
                    <a:pt x="1303" y="820"/>
                  </a:lnTo>
                  <a:lnTo>
                    <a:pt x="1313" y="817"/>
                  </a:lnTo>
                  <a:lnTo>
                    <a:pt x="1323" y="815"/>
                  </a:lnTo>
                  <a:lnTo>
                    <a:pt x="1333" y="813"/>
                  </a:lnTo>
                  <a:lnTo>
                    <a:pt x="1344" y="812"/>
                  </a:lnTo>
                  <a:lnTo>
                    <a:pt x="1354" y="812"/>
                  </a:lnTo>
                  <a:lnTo>
                    <a:pt x="1364" y="812"/>
                  </a:lnTo>
                  <a:lnTo>
                    <a:pt x="1374" y="813"/>
                  </a:lnTo>
                  <a:lnTo>
                    <a:pt x="1384" y="815"/>
                  </a:lnTo>
                  <a:lnTo>
                    <a:pt x="1394" y="818"/>
                  </a:lnTo>
                  <a:lnTo>
                    <a:pt x="1404" y="822"/>
                  </a:lnTo>
                  <a:lnTo>
                    <a:pt x="1413" y="828"/>
                  </a:lnTo>
                  <a:lnTo>
                    <a:pt x="1422" y="833"/>
                  </a:lnTo>
                  <a:lnTo>
                    <a:pt x="1431" y="840"/>
                  </a:lnTo>
                  <a:lnTo>
                    <a:pt x="1436" y="845"/>
                  </a:lnTo>
                  <a:lnTo>
                    <a:pt x="1439" y="851"/>
                  </a:lnTo>
                  <a:lnTo>
                    <a:pt x="1442" y="857"/>
                  </a:lnTo>
                  <a:lnTo>
                    <a:pt x="1444" y="863"/>
                  </a:lnTo>
                  <a:lnTo>
                    <a:pt x="1447" y="877"/>
                  </a:lnTo>
                  <a:lnTo>
                    <a:pt x="1449" y="890"/>
                  </a:lnTo>
                  <a:lnTo>
                    <a:pt x="1448" y="904"/>
                  </a:lnTo>
                  <a:lnTo>
                    <a:pt x="1446" y="918"/>
                  </a:lnTo>
                  <a:lnTo>
                    <a:pt x="1444" y="932"/>
                  </a:lnTo>
                  <a:lnTo>
                    <a:pt x="1441" y="944"/>
                  </a:lnTo>
                  <a:lnTo>
                    <a:pt x="1434" y="955"/>
                  </a:lnTo>
                  <a:lnTo>
                    <a:pt x="1427" y="967"/>
                  </a:lnTo>
                  <a:lnTo>
                    <a:pt x="1420" y="976"/>
                  </a:lnTo>
                  <a:lnTo>
                    <a:pt x="1412" y="985"/>
                  </a:lnTo>
                  <a:lnTo>
                    <a:pt x="1404" y="993"/>
                  </a:lnTo>
                  <a:lnTo>
                    <a:pt x="1394" y="1001"/>
                  </a:lnTo>
                  <a:lnTo>
                    <a:pt x="1383" y="1009"/>
                  </a:lnTo>
                  <a:lnTo>
                    <a:pt x="1372" y="1016"/>
                  </a:lnTo>
                  <a:close/>
                  <a:moveTo>
                    <a:pt x="1366" y="967"/>
                  </a:moveTo>
                  <a:lnTo>
                    <a:pt x="1359" y="970"/>
                  </a:lnTo>
                  <a:lnTo>
                    <a:pt x="1352" y="973"/>
                  </a:lnTo>
                  <a:lnTo>
                    <a:pt x="1344" y="974"/>
                  </a:lnTo>
                  <a:lnTo>
                    <a:pt x="1336" y="974"/>
                  </a:lnTo>
                  <a:lnTo>
                    <a:pt x="1328" y="974"/>
                  </a:lnTo>
                  <a:lnTo>
                    <a:pt x="1321" y="973"/>
                  </a:lnTo>
                  <a:lnTo>
                    <a:pt x="1314" y="971"/>
                  </a:lnTo>
                  <a:lnTo>
                    <a:pt x="1308" y="968"/>
                  </a:lnTo>
                  <a:lnTo>
                    <a:pt x="1302" y="959"/>
                  </a:lnTo>
                  <a:lnTo>
                    <a:pt x="1298" y="950"/>
                  </a:lnTo>
                  <a:lnTo>
                    <a:pt x="1294" y="941"/>
                  </a:lnTo>
                  <a:lnTo>
                    <a:pt x="1293" y="931"/>
                  </a:lnTo>
                  <a:lnTo>
                    <a:pt x="1293" y="921"/>
                  </a:lnTo>
                  <a:lnTo>
                    <a:pt x="1294" y="911"/>
                  </a:lnTo>
                  <a:lnTo>
                    <a:pt x="1298" y="902"/>
                  </a:lnTo>
                  <a:lnTo>
                    <a:pt x="1302" y="894"/>
                  </a:lnTo>
                  <a:lnTo>
                    <a:pt x="1310" y="883"/>
                  </a:lnTo>
                  <a:lnTo>
                    <a:pt x="1317" y="870"/>
                  </a:lnTo>
                  <a:lnTo>
                    <a:pt x="1321" y="863"/>
                  </a:lnTo>
                  <a:lnTo>
                    <a:pt x="1325" y="858"/>
                  </a:lnTo>
                  <a:lnTo>
                    <a:pt x="1331" y="853"/>
                  </a:lnTo>
                  <a:lnTo>
                    <a:pt x="1338" y="850"/>
                  </a:lnTo>
                  <a:lnTo>
                    <a:pt x="1348" y="853"/>
                  </a:lnTo>
                  <a:lnTo>
                    <a:pt x="1358" y="856"/>
                  </a:lnTo>
                  <a:lnTo>
                    <a:pt x="1367" y="860"/>
                  </a:lnTo>
                  <a:lnTo>
                    <a:pt x="1375" y="864"/>
                  </a:lnTo>
                  <a:lnTo>
                    <a:pt x="1384" y="871"/>
                  </a:lnTo>
                  <a:lnTo>
                    <a:pt x="1392" y="877"/>
                  </a:lnTo>
                  <a:lnTo>
                    <a:pt x="1398" y="884"/>
                  </a:lnTo>
                  <a:lnTo>
                    <a:pt x="1404" y="893"/>
                  </a:lnTo>
                  <a:lnTo>
                    <a:pt x="1404" y="903"/>
                  </a:lnTo>
                  <a:lnTo>
                    <a:pt x="1403" y="913"/>
                  </a:lnTo>
                  <a:lnTo>
                    <a:pt x="1400" y="924"/>
                  </a:lnTo>
                  <a:lnTo>
                    <a:pt x="1396" y="933"/>
                  </a:lnTo>
                  <a:lnTo>
                    <a:pt x="1390" y="942"/>
                  </a:lnTo>
                  <a:lnTo>
                    <a:pt x="1383" y="951"/>
                  </a:lnTo>
                  <a:lnTo>
                    <a:pt x="1375" y="959"/>
                  </a:lnTo>
                  <a:lnTo>
                    <a:pt x="1366" y="967"/>
                  </a:lnTo>
                  <a:close/>
                  <a:moveTo>
                    <a:pt x="933" y="427"/>
                  </a:moveTo>
                  <a:lnTo>
                    <a:pt x="923" y="433"/>
                  </a:lnTo>
                  <a:lnTo>
                    <a:pt x="914" y="438"/>
                  </a:lnTo>
                  <a:lnTo>
                    <a:pt x="905" y="441"/>
                  </a:lnTo>
                  <a:lnTo>
                    <a:pt x="896" y="442"/>
                  </a:lnTo>
                  <a:lnTo>
                    <a:pt x="887" y="442"/>
                  </a:lnTo>
                  <a:lnTo>
                    <a:pt x="877" y="441"/>
                  </a:lnTo>
                  <a:lnTo>
                    <a:pt x="868" y="438"/>
                  </a:lnTo>
                  <a:lnTo>
                    <a:pt x="859" y="434"/>
                  </a:lnTo>
                  <a:lnTo>
                    <a:pt x="853" y="427"/>
                  </a:lnTo>
                  <a:lnTo>
                    <a:pt x="848" y="418"/>
                  </a:lnTo>
                  <a:lnTo>
                    <a:pt x="843" y="410"/>
                  </a:lnTo>
                  <a:lnTo>
                    <a:pt x="839" y="400"/>
                  </a:lnTo>
                  <a:lnTo>
                    <a:pt x="835" y="396"/>
                  </a:lnTo>
                  <a:lnTo>
                    <a:pt x="832" y="393"/>
                  </a:lnTo>
                  <a:lnTo>
                    <a:pt x="829" y="389"/>
                  </a:lnTo>
                  <a:lnTo>
                    <a:pt x="826" y="387"/>
                  </a:lnTo>
                  <a:lnTo>
                    <a:pt x="822" y="385"/>
                  </a:lnTo>
                  <a:lnTo>
                    <a:pt x="817" y="383"/>
                  </a:lnTo>
                  <a:lnTo>
                    <a:pt x="812" y="383"/>
                  </a:lnTo>
                  <a:lnTo>
                    <a:pt x="806" y="383"/>
                  </a:lnTo>
                  <a:lnTo>
                    <a:pt x="800" y="384"/>
                  </a:lnTo>
                  <a:lnTo>
                    <a:pt x="793" y="387"/>
                  </a:lnTo>
                  <a:lnTo>
                    <a:pt x="785" y="391"/>
                  </a:lnTo>
                  <a:lnTo>
                    <a:pt x="779" y="395"/>
                  </a:lnTo>
                  <a:lnTo>
                    <a:pt x="773" y="401"/>
                  </a:lnTo>
                  <a:lnTo>
                    <a:pt x="767" y="407"/>
                  </a:lnTo>
                  <a:lnTo>
                    <a:pt x="762" y="414"/>
                  </a:lnTo>
                  <a:lnTo>
                    <a:pt x="757" y="420"/>
                  </a:lnTo>
                  <a:lnTo>
                    <a:pt x="756" y="450"/>
                  </a:lnTo>
                  <a:lnTo>
                    <a:pt x="755" y="479"/>
                  </a:lnTo>
                  <a:lnTo>
                    <a:pt x="756" y="486"/>
                  </a:lnTo>
                  <a:lnTo>
                    <a:pt x="757" y="492"/>
                  </a:lnTo>
                  <a:lnTo>
                    <a:pt x="759" y="500"/>
                  </a:lnTo>
                  <a:lnTo>
                    <a:pt x="762" y="505"/>
                  </a:lnTo>
                  <a:lnTo>
                    <a:pt x="766" y="511"/>
                  </a:lnTo>
                  <a:lnTo>
                    <a:pt x="771" y="516"/>
                  </a:lnTo>
                  <a:lnTo>
                    <a:pt x="777" y="520"/>
                  </a:lnTo>
                  <a:lnTo>
                    <a:pt x="784" y="524"/>
                  </a:lnTo>
                  <a:lnTo>
                    <a:pt x="789" y="530"/>
                  </a:lnTo>
                  <a:lnTo>
                    <a:pt x="797" y="534"/>
                  </a:lnTo>
                  <a:lnTo>
                    <a:pt x="804" y="537"/>
                  </a:lnTo>
                  <a:lnTo>
                    <a:pt x="811" y="540"/>
                  </a:lnTo>
                  <a:lnTo>
                    <a:pt x="818" y="543"/>
                  </a:lnTo>
                  <a:lnTo>
                    <a:pt x="825" y="548"/>
                  </a:lnTo>
                  <a:lnTo>
                    <a:pt x="828" y="550"/>
                  </a:lnTo>
                  <a:lnTo>
                    <a:pt x="831" y="553"/>
                  </a:lnTo>
                  <a:lnTo>
                    <a:pt x="834" y="557"/>
                  </a:lnTo>
                  <a:lnTo>
                    <a:pt x="836" y="561"/>
                  </a:lnTo>
                  <a:lnTo>
                    <a:pt x="836" y="572"/>
                  </a:lnTo>
                  <a:lnTo>
                    <a:pt x="834" y="582"/>
                  </a:lnTo>
                  <a:lnTo>
                    <a:pt x="831" y="593"/>
                  </a:lnTo>
                  <a:lnTo>
                    <a:pt x="828" y="602"/>
                  </a:lnTo>
                  <a:lnTo>
                    <a:pt x="819" y="621"/>
                  </a:lnTo>
                  <a:lnTo>
                    <a:pt x="809" y="640"/>
                  </a:lnTo>
                  <a:lnTo>
                    <a:pt x="799" y="658"/>
                  </a:lnTo>
                  <a:lnTo>
                    <a:pt x="789" y="677"/>
                  </a:lnTo>
                  <a:lnTo>
                    <a:pt x="785" y="688"/>
                  </a:lnTo>
                  <a:lnTo>
                    <a:pt x="782" y="697"/>
                  </a:lnTo>
                  <a:lnTo>
                    <a:pt x="779" y="708"/>
                  </a:lnTo>
                  <a:lnTo>
                    <a:pt x="778" y="718"/>
                  </a:lnTo>
                  <a:lnTo>
                    <a:pt x="776" y="731"/>
                  </a:lnTo>
                  <a:lnTo>
                    <a:pt x="776" y="743"/>
                  </a:lnTo>
                  <a:lnTo>
                    <a:pt x="776" y="755"/>
                  </a:lnTo>
                  <a:lnTo>
                    <a:pt x="776" y="767"/>
                  </a:lnTo>
                  <a:lnTo>
                    <a:pt x="778" y="780"/>
                  </a:lnTo>
                  <a:lnTo>
                    <a:pt x="780" y="791"/>
                  </a:lnTo>
                  <a:lnTo>
                    <a:pt x="783" y="803"/>
                  </a:lnTo>
                  <a:lnTo>
                    <a:pt x="787" y="814"/>
                  </a:lnTo>
                  <a:lnTo>
                    <a:pt x="791" y="826"/>
                  </a:lnTo>
                  <a:lnTo>
                    <a:pt x="797" y="837"/>
                  </a:lnTo>
                  <a:lnTo>
                    <a:pt x="803" y="848"/>
                  </a:lnTo>
                  <a:lnTo>
                    <a:pt x="809" y="858"/>
                  </a:lnTo>
                  <a:lnTo>
                    <a:pt x="816" y="868"/>
                  </a:lnTo>
                  <a:lnTo>
                    <a:pt x="823" y="878"/>
                  </a:lnTo>
                  <a:lnTo>
                    <a:pt x="831" y="888"/>
                  </a:lnTo>
                  <a:lnTo>
                    <a:pt x="841" y="896"/>
                  </a:lnTo>
                  <a:lnTo>
                    <a:pt x="848" y="900"/>
                  </a:lnTo>
                  <a:lnTo>
                    <a:pt x="855" y="903"/>
                  </a:lnTo>
                  <a:lnTo>
                    <a:pt x="862" y="908"/>
                  </a:lnTo>
                  <a:lnTo>
                    <a:pt x="867" y="913"/>
                  </a:lnTo>
                  <a:lnTo>
                    <a:pt x="872" y="919"/>
                  </a:lnTo>
                  <a:lnTo>
                    <a:pt x="877" y="926"/>
                  </a:lnTo>
                  <a:lnTo>
                    <a:pt x="880" y="933"/>
                  </a:lnTo>
                  <a:lnTo>
                    <a:pt x="883" y="942"/>
                  </a:lnTo>
                  <a:lnTo>
                    <a:pt x="881" y="947"/>
                  </a:lnTo>
                  <a:lnTo>
                    <a:pt x="879" y="951"/>
                  </a:lnTo>
                  <a:lnTo>
                    <a:pt x="877" y="955"/>
                  </a:lnTo>
                  <a:lnTo>
                    <a:pt x="875" y="959"/>
                  </a:lnTo>
                  <a:lnTo>
                    <a:pt x="869" y="968"/>
                  </a:lnTo>
                  <a:lnTo>
                    <a:pt x="862" y="974"/>
                  </a:lnTo>
                  <a:lnTo>
                    <a:pt x="854" y="981"/>
                  </a:lnTo>
                  <a:lnTo>
                    <a:pt x="846" y="988"/>
                  </a:lnTo>
                  <a:lnTo>
                    <a:pt x="839" y="995"/>
                  </a:lnTo>
                  <a:lnTo>
                    <a:pt x="830" y="1004"/>
                  </a:lnTo>
                  <a:lnTo>
                    <a:pt x="823" y="1014"/>
                  </a:lnTo>
                  <a:lnTo>
                    <a:pt x="817" y="1023"/>
                  </a:lnTo>
                  <a:lnTo>
                    <a:pt x="812" y="1034"/>
                  </a:lnTo>
                  <a:lnTo>
                    <a:pt x="808" y="1045"/>
                  </a:lnTo>
                  <a:lnTo>
                    <a:pt x="805" y="1058"/>
                  </a:lnTo>
                  <a:lnTo>
                    <a:pt x="803" y="1070"/>
                  </a:lnTo>
                  <a:lnTo>
                    <a:pt x="802" y="1082"/>
                  </a:lnTo>
                  <a:lnTo>
                    <a:pt x="801" y="1094"/>
                  </a:lnTo>
                  <a:lnTo>
                    <a:pt x="802" y="1108"/>
                  </a:lnTo>
                  <a:lnTo>
                    <a:pt x="803" y="1121"/>
                  </a:lnTo>
                  <a:lnTo>
                    <a:pt x="805" y="1133"/>
                  </a:lnTo>
                  <a:lnTo>
                    <a:pt x="808" y="1145"/>
                  </a:lnTo>
                  <a:lnTo>
                    <a:pt x="811" y="1158"/>
                  </a:lnTo>
                  <a:lnTo>
                    <a:pt x="815" y="1170"/>
                  </a:lnTo>
                  <a:lnTo>
                    <a:pt x="820" y="1181"/>
                  </a:lnTo>
                  <a:lnTo>
                    <a:pt x="824" y="1191"/>
                  </a:lnTo>
                  <a:lnTo>
                    <a:pt x="832" y="1202"/>
                  </a:lnTo>
                  <a:lnTo>
                    <a:pt x="840" y="1213"/>
                  </a:lnTo>
                  <a:lnTo>
                    <a:pt x="842" y="1218"/>
                  </a:lnTo>
                  <a:lnTo>
                    <a:pt x="843" y="1224"/>
                  </a:lnTo>
                  <a:lnTo>
                    <a:pt x="843" y="1231"/>
                  </a:lnTo>
                  <a:lnTo>
                    <a:pt x="841" y="1237"/>
                  </a:lnTo>
                  <a:lnTo>
                    <a:pt x="828" y="1248"/>
                  </a:lnTo>
                  <a:lnTo>
                    <a:pt x="816" y="1257"/>
                  </a:lnTo>
                  <a:lnTo>
                    <a:pt x="804" y="1268"/>
                  </a:lnTo>
                  <a:lnTo>
                    <a:pt x="793" y="1279"/>
                  </a:lnTo>
                  <a:lnTo>
                    <a:pt x="782" y="1292"/>
                  </a:lnTo>
                  <a:lnTo>
                    <a:pt x="773" y="1304"/>
                  </a:lnTo>
                  <a:lnTo>
                    <a:pt x="770" y="1311"/>
                  </a:lnTo>
                  <a:lnTo>
                    <a:pt x="767" y="1318"/>
                  </a:lnTo>
                  <a:lnTo>
                    <a:pt x="765" y="1326"/>
                  </a:lnTo>
                  <a:lnTo>
                    <a:pt x="763" y="1335"/>
                  </a:lnTo>
                  <a:lnTo>
                    <a:pt x="764" y="1348"/>
                  </a:lnTo>
                  <a:lnTo>
                    <a:pt x="766" y="1362"/>
                  </a:lnTo>
                  <a:lnTo>
                    <a:pt x="768" y="1375"/>
                  </a:lnTo>
                  <a:lnTo>
                    <a:pt x="772" y="1389"/>
                  </a:lnTo>
                  <a:lnTo>
                    <a:pt x="774" y="1394"/>
                  </a:lnTo>
                  <a:lnTo>
                    <a:pt x="776" y="1400"/>
                  </a:lnTo>
                  <a:lnTo>
                    <a:pt x="779" y="1405"/>
                  </a:lnTo>
                  <a:lnTo>
                    <a:pt x="783" y="1410"/>
                  </a:lnTo>
                  <a:lnTo>
                    <a:pt x="787" y="1415"/>
                  </a:lnTo>
                  <a:lnTo>
                    <a:pt x="791" y="1419"/>
                  </a:lnTo>
                  <a:lnTo>
                    <a:pt x="798" y="1422"/>
                  </a:lnTo>
                  <a:lnTo>
                    <a:pt x="803" y="1426"/>
                  </a:lnTo>
                  <a:lnTo>
                    <a:pt x="811" y="1428"/>
                  </a:lnTo>
                  <a:lnTo>
                    <a:pt x="818" y="1428"/>
                  </a:lnTo>
                  <a:lnTo>
                    <a:pt x="824" y="1427"/>
                  </a:lnTo>
                  <a:lnTo>
                    <a:pt x="829" y="1424"/>
                  </a:lnTo>
                  <a:lnTo>
                    <a:pt x="834" y="1421"/>
                  </a:lnTo>
                  <a:lnTo>
                    <a:pt x="839" y="1417"/>
                  </a:lnTo>
                  <a:lnTo>
                    <a:pt x="843" y="1413"/>
                  </a:lnTo>
                  <a:lnTo>
                    <a:pt x="847" y="1408"/>
                  </a:lnTo>
                  <a:lnTo>
                    <a:pt x="854" y="1398"/>
                  </a:lnTo>
                  <a:lnTo>
                    <a:pt x="861" y="1387"/>
                  </a:lnTo>
                  <a:lnTo>
                    <a:pt x="865" y="1382"/>
                  </a:lnTo>
                  <a:lnTo>
                    <a:pt x="868" y="1377"/>
                  </a:lnTo>
                  <a:lnTo>
                    <a:pt x="872" y="1373"/>
                  </a:lnTo>
                  <a:lnTo>
                    <a:pt x="877" y="1369"/>
                  </a:lnTo>
                  <a:lnTo>
                    <a:pt x="900" y="1374"/>
                  </a:lnTo>
                  <a:lnTo>
                    <a:pt x="924" y="1381"/>
                  </a:lnTo>
                  <a:lnTo>
                    <a:pt x="929" y="1383"/>
                  </a:lnTo>
                  <a:lnTo>
                    <a:pt x="935" y="1385"/>
                  </a:lnTo>
                  <a:lnTo>
                    <a:pt x="940" y="1388"/>
                  </a:lnTo>
                  <a:lnTo>
                    <a:pt x="943" y="1391"/>
                  </a:lnTo>
                  <a:lnTo>
                    <a:pt x="947" y="1395"/>
                  </a:lnTo>
                  <a:lnTo>
                    <a:pt x="949" y="1400"/>
                  </a:lnTo>
                  <a:lnTo>
                    <a:pt x="950" y="1405"/>
                  </a:lnTo>
                  <a:lnTo>
                    <a:pt x="951" y="1412"/>
                  </a:lnTo>
                  <a:lnTo>
                    <a:pt x="957" y="1417"/>
                  </a:lnTo>
                  <a:lnTo>
                    <a:pt x="962" y="1423"/>
                  </a:lnTo>
                  <a:lnTo>
                    <a:pt x="966" y="1430"/>
                  </a:lnTo>
                  <a:lnTo>
                    <a:pt x="970" y="1436"/>
                  </a:lnTo>
                  <a:lnTo>
                    <a:pt x="972" y="1443"/>
                  </a:lnTo>
                  <a:lnTo>
                    <a:pt x="974" y="1450"/>
                  </a:lnTo>
                  <a:lnTo>
                    <a:pt x="975" y="1458"/>
                  </a:lnTo>
                  <a:lnTo>
                    <a:pt x="975" y="1465"/>
                  </a:lnTo>
                  <a:lnTo>
                    <a:pt x="974" y="1482"/>
                  </a:lnTo>
                  <a:lnTo>
                    <a:pt x="971" y="1497"/>
                  </a:lnTo>
                  <a:lnTo>
                    <a:pt x="967" y="1513"/>
                  </a:lnTo>
                  <a:lnTo>
                    <a:pt x="963" y="1529"/>
                  </a:lnTo>
                  <a:lnTo>
                    <a:pt x="953" y="1545"/>
                  </a:lnTo>
                  <a:lnTo>
                    <a:pt x="943" y="1560"/>
                  </a:lnTo>
                  <a:lnTo>
                    <a:pt x="937" y="1568"/>
                  </a:lnTo>
                  <a:lnTo>
                    <a:pt x="931" y="1575"/>
                  </a:lnTo>
                  <a:lnTo>
                    <a:pt x="923" y="1581"/>
                  </a:lnTo>
                  <a:lnTo>
                    <a:pt x="916" y="1586"/>
                  </a:lnTo>
                  <a:lnTo>
                    <a:pt x="909" y="1591"/>
                  </a:lnTo>
                  <a:lnTo>
                    <a:pt x="902" y="1595"/>
                  </a:lnTo>
                  <a:lnTo>
                    <a:pt x="894" y="1598"/>
                  </a:lnTo>
                  <a:lnTo>
                    <a:pt x="886" y="1601"/>
                  </a:lnTo>
                  <a:lnTo>
                    <a:pt x="877" y="1603"/>
                  </a:lnTo>
                  <a:lnTo>
                    <a:pt x="868" y="1604"/>
                  </a:lnTo>
                  <a:lnTo>
                    <a:pt x="859" y="1604"/>
                  </a:lnTo>
                  <a:lnTo>
                    <a:pt x="850" y="1604"/>
                  </a:lnTo>
                  <a:lnTo>
                    <a:pt x="832" y="1603"/>
                  </a:lnTo>
                  <a:lnTo>
                    <a:pt x="815" y="1602"/>
                  </a:lnTo>
                  <a:lnTo>
                    <a:pt x="798" y="1599"/>
                  </a:lnTo>
                  <a:lnTo>
                    <a:pt x="781" y="1596"/>
                  </a:lnTo>
                  <a:lnTo>
                    <a:pt x="765" y="1591"/>
                  </a:lnTo>
                  <a:lnTo>
                    <a:pt x="749" y="1585"/>
                  </a:lnTo>
                  <a:lnTo>
                    <a:pt x="733" y="1578"/>
                  </a:lnTo>
                  <a:lnTo>
                    <a:pt x="719" y="1570"/>
                  </a:lnTo>
                  <a:lnTo>
                    <a:pt x="705" y="1561"/>
                  </a:lnTo>
                  <a:lnTo>
                    <a:pt x="691" y="1551"/>
                  </a:lnTo>
                  <a:lnTo>
                    <a:pt x="679" y="1540"/>
                  </a:lnTo>
                  <a:lnTo>
                    <a:pt x="668" y="1528"/>
                  </a:lnTo>
                  <a:lnTo>
                    <a:pt x="658" y="1515"/>
                  </a:lnTo>
                  <a:lnTo>
                    <a:pt x="648" y="1501"/>
                  </a:lnTo>
                  <a:lnTo>
                    <a:pt x="640" y="1487"/>
                  </a:lnTo>
                  <a:lnTo>
                    <a:pt x="634" y="1471"/>
                  </a:lnTo>
                  <a:lnTo>
                    <a:pt x="626" y="1461"/>
                  </a:lnTo>
                  <a:lnTo>
                    <a:pt x="619" y="1451"/>
                  </a:lnTo>
                  <a:lnTo>
                    <a:pt x="613" y="1441"/>
                  </a:lnTo>
                  <a:lnTo>
                    <a:pt x="606" y="1431"/>
                  </a:lnTo>
                  <a:lnTo>
                    <a:pt x="595" y="1409"/>
                  </a:lnTo>
                  <a:lnTo>
                    <a:pt x="586" y="1388"/>
                  </a:lnTo>
                  <a:lnTo>
                    <a:pt x="579" y="1365"/>
                  </a:lnTo>
                  <a:lnTo>
                    <a:pt x="572" y="1343"/>
                  </a:lnTo>
                  <a:lnTo>
                    <a:pt x="566" y="1319"/>
                  </a:lnTo>
                  <a:lnTo>
                    <a:pt x="560" y="1297"/>
                  </a:lnTo>
                  <a:lnTo>
                    <a:pt x="560" y="1287"/>
                  </a:lnTo>
                  <a:lnTo>
                    <a:pt x="559" y="1277"/>
                  </a:lnTo>
                  <a:lnTo>
                    <a:pt x="558" y="1268"/>
                  </a:lnTo>
                  <a:lnTo>
                    <a:pt x="556" y="1259"/>
                  </a:lnTo>
                  <a:lnTo>
                    <a:pt x="552" y="1241"/>
                  </a:lnTo>
                  <a:lnTo>
                    <a:pt x="549" y="1222"/>
                  </a:lnTo>
                  <a:lnTo>
                    <a:pt x="548" y="1214"/>
                  </a:lnTo>
                  <a:lnTo>
                    <a:pt x="547" y="1205"/>
                  </a:lnTo>
                  <a:lnTo>
                    <a:pt x="547" y="1197"/>
                  </a:lnTo>
                  <a:lnTo>
                    <a:pt x="549" y="1188"/>
                  </a:lnTo>
                  <a:lnTo>
                    <a:pt x="551" y="1179"/>
                  </a:lnTo>
                  <a:lnTo>
                    <a:pt x="554" y="1171"/>
                  </a:lnTo>
                  <a:lnTo>
                    <a:pt x="559" y="1163"/>
                  </a:lnTo>
                  <a:lnTo>
                    <a:pt x="567" y="1155"/>
                  </a:lnTo>
                  <a:lnTo>
                    <a:pt x="575" y="1128"/>
                  </a:lnTo>
                  <a:lnTo>
                    <a:pt x="583" y="1102"/>
                  </a:lnTo>
                  <a:lnTo>
                    <a:pt x="586" y="1087"/>
                  </a:lnTo>
                  <a:lnTo>
                    <a:pt x="589" y="1073"/>
                  </a:lnTo>
                  <a:lnTo>
                    <a:pt x="591" y="1059"/>
                  </a:lnTo>
                  <a:lnTo>
                    <a:pt x="593" y="1044"/>
                  </a:lnTo>
                  <a:lnTo>
                    <a:pt x="594" y="1029"/>
                  </a:lnTo>
                  <a:lnTo>
                    <a:pt x="593" y="1015"/>
                  </a:lnTo>
                  <a:lnTo>
                    <a:pt x="592" y="1000"/>
                  </a:lnTo>
                  <a:lnTo>
                    <a:pt x="590" y="987"/>
                  </a:lnTo>
                  <a:lnTo>
                    <a:pt x="587" y="973"/>
                  </a:lnTo>
                  <a:lnTo>
                    <a:pt x="583" y="959"/>
                  </a:lnTo>
                  <a:lnTo>
                    <a:pt x="577" y="946"/>
                  </a:lnTo>
                  <a:lnTo>
                    <a:pt x="570" y="933"/>
                  </a:lnTo>
                  <a:lnTo>
                    <a:pt x="564" y="929"/>
                  </a:lnTo>
                  <a:lnTo>
                    <a:pt x="557" y="924"/>
                  </a:lnTo>
                  <a:lnTo>
                    <a:pt x="551" y="919"/>
                  </a:lnTo>
                  <a:lnTo>
                    <a:pt x="547" y="912"/>
                  </a:lnTo>
                  <a:lnTo>
                    <a:pt x="544" y="906"/>
                  </a:lnTo>
                  <a:lnTo>
                    <a:pt x="542" y="899"/>
                  </a:lnTo>
                  <a:lnTo>
                    <a:pt x="543" y="896"/>
                  </a:lnTo>
                  <a:lnTo>
                    <a:pt x="543" y="892"/>
                  </a:lnTo>
                  <a:lnTo>
                    <a:pt x="545" y="888"/>
                  </a:lnTo>
                  <a:lnTo>
                    <a:pt x="547" y="884"/>
                  </a:lnTo>
                  <a:lnTo>
                    <a:pt x="560" y="866"/>
                  </a:lnTo>
                  <a:lnTo>
                    <a:pt x="573" y="849"/>
                  </a:lnTo>
                  <a:lnTo>
                    <a:pt x="584" y="830"/>
                  </a:lnTo>
                  <a:lnTo>
                    <a:pt x="594" y="811"/>
                  </a:lnTo>
                  <a:lnTo>
                    <a:pt x="599" y="801"/>
                  </a:lnTo>
                  <a:lnTo>
                    <a:pt x="602" y="791"/>
                  </a:lnTo>
                  <a:lnTo>
                    <a:pt x="605" y="781"/>
                  </a:lnTo>
                  <a:lnTo>
                    <a:pt x="609" y="770"/>
                  </a:lnTo>
                  <a:lnTo>
                    <a:pt x="610" y="760"/>
                  </a:lnTo>
                  <a:lnTo>
                    <a:pt x="611" y="749"/>
                  </a:lnTo>
                  <a:lnTo>
                    <a:pt x="611" y="738"/>
                  </a:lnTo>
                  <a:lnTo>
                    <a:pt x="610" y="726"/>
                  </a:lnTo>
                  <a:lnTo>
                    <a:pt x="600" y="707"/>
                  </a:lnTo>
                  <a:lnTo>
                    <a:pt x="590" y="688"/>
                  </a:lnTo>
                  <a:lnTo>
                    <a:pt x="580" y="668"/>
                  </a:lnTo>
                  <a:lnTo>
                    <a:pt x="570" y="649"/>
                  </a:lnTo>
                  <a:lnTo>
                    <a:pt x="566" y="639"/>
                  </a:lnTo>
                  <a:lnTo>
                    <a:pt x="563" y="629"/>
                  </a:lnTo>
                  <a:lnTo>
                    <a:pt x="559" y="619"/>
                  </a:lnTo>
                  <a:lnTo>
                    <a:pt x="558" y="608"/>
                  </a:lnTo>
                  <a:lnTo>
                    <a:pt x="557" y="598"/>
                  </a:lnTo>
                  <a:lnTo>
                    <a:pt x="558" y="586"/>
                  </a:lnTo>
                  <a:lnTo>
                    <a:pt x="559" y="575"/>
                  </a:lnTo>
                  <a:lnTo>
                    <a:pt x="564" y="564"/>
                  </a:lnTo>
                  <a:lnTo>
                    <a:pt x="565" y="550"/>
                  </a:lnTo>
                  <a:lnTo>
                    <a:pt x="567" y="535"/>
                  </a:lnTo>
                  <a:lnTo>
                    <a:pt x="572" y="522"/>
                  </a:lnTo>
                  <a:lnTo>
                    <a:pt x="577" y="510"/>
                  </a:lnTo>
                  <a:lnTo>
                    <a:pt x="589" y="484"/>
                  </a:lnTo>
                  <a:lnTo>
                    <a:pt x="600" y="459"/>
                  </a:lnTo>
                  <a:lnTo>
                    <a:pt x="607" y="439"/>
                  </a:lnTo>
                  <a:lnTo>
                    <a:pt x="617" y="420"/>
                  </a:lnTo>
                  <a:lnTo>
                    <a:pt x="626" y="401"/>
                  </a:lnTo>
                  <a:lnTo>
                    <a:pt x="637" y="383"/>
                  </a:lnTo>
                  <a:lnTo>
                    <a:pt x="648" y="366"/>
                  </a:lnTo>
                  <a:lnTo>
                    <a:pt x="662" y="348"/>
                  </a:lnTo>
                  <a:lnTo>
                    <a:pt x="675" y="332"/>
                  </a:lnTo>
                  <a:lnTo>
                    <a:pt x="690" y="316"/>
                  </a:lnTo>
                  <a:lnTo>
                    <a:pt x="706" y="301"/>
                  </a:lnTo>
                  <a:lnTo>
                    <a:pt x="722" y="287"/>
                  </a:lnTo>
                  <a:lnTo>
                    <a:pt x="738" y="274"/>
                  </a:lnTo>
                  <a:lnTo>
                    <a:pt x="756" y="262"/>
                  </a:lnTo>
                  <a:lnTo>
                    <a:pt x="774" y="251"/>
                  </a:lnTo>
                  <a:lnTo>
                    <a:pt x="793" y="241"/>
                  </a:lnTo>
                  <a:lnTo>
                    <a:pt x="811" y="233"/>
                  </a:lnTo>
                  <a:lnTo>
                    <a:pt x="830" y="226"/>
                  </a:lnTo>
                  <a:lnTo>
                    <a:pt x="863" y="222"/>
                  </a:lnTo>
                  <a:lnTo>
                    <a:pt x="896" y="220"/>
                  </a:lnTo>
                  <a:lnTo>
                    <a:pt x="904" y="220"/>
                  </a:lnTo>
                  <a:lnTo>
                    <a:pt x="911" y="222"/>
                  </a:lnTo>
                  <a:lnTo>
                    <a:pt x="919" y="223"/>
                  </a:lnTo>
                  <a:lnTo>
                    <a:pt x="926" y="226"/>
                  </a:lnTo>
                  <a:lnTo>
                    <a:pt x="934" y="229"/>
                  </a:lnTo>
                  <a:lnTo>
                    <a:pt x="941" y="232"/>
                  </a:lnTo>
                  <a:lnTo>
                    <a:pt x="948" y="237"/>
                  </a:lnTo>
                  <a:lnTo>
                    <a:pt x="954" y="242"/>
                  </a:lnTo>
                  <a:lnTo>
                    <a:pt x="991" y="288"/>
                  </a:lnTo>
                  <a:lnTo>
                    <a:pt x="991" y="307"/>
                  </a:lnTo>
                  <a:lnTo>
                    <a:pt x="990" y="327"/>
                  </a:lnTo>
                  <a:lnTo>
                    <a:pt x="989" y="337"/>
                  </a:lnTo>
                  <a:lnTo>
                    <a:pt x="987" y="347"/>
                  </a:lnTo>
                  <a:lnTo>
                    <a:pt x="985" y="357"/>
                  </a:lnTo>
                  <a:lnTo>
                    <a:pt x="983" y="367"/>
                  </a:lnTo>
                  <a:lnTo>
                    <a:pt x="980" y="376"/>
                  </a:lnTo>
                  <a:lnTo>
                    <a:pt x="975" y="385"/>
                  </a:lnTo>
                  <a:lnTo>
                    <a:pt x="970" y="394"/>
                  </a:lnTo>
                  <a:lnTo>
                    <a:pt x="965" y="401"/>
                  </a:lnTo>
                  <a:lnTo>
                    <a:pt x="958" y="410"/>
                  </a:lnTo>
                  <a:lnTo>
                    <a:pt x="951" y="416"/>
                  </a:lnTo>
                  <a:lnTo>
                    <a:pt x="942" y="422"/>
                  </a:lnTo>
                  <a:lnTo>
                    <a:pt x="933" y="427"/>
                  </a:lnTo>
                  <a:close/>
                  <a:moveTo>
                    <a:pt x="911" y="394"/>
                  </a:moveTo>
                  <a:lnTo>
                    <a:pt x="904" y="392"/>
                  </a:lnTo>
                  <a:lnTo>
                    <a:pt x="898" y="390"/>
                  </a:lnTo>
                  <a:lnTo>
                    <a:pt x="893" y="386"/>
                  </a:lnTo>
                  <a:lnTo>
                    <a:pt x="888" y="382"/>
                  </a:lnTo>
                  <a:lnTo>
                    <a:pt x="877" y="373"/>
                  </a:lnTo>
                  <a:lnTo>
                    <a:pt x="868" y="364"/>
                  </a:lnTo>
                  <a:lnTo>
                    <a:pt x="864" y="358"/>
                  </a:lnTo>
                  <a:lnTo>
                    <a:pt x="859" y="354"/>
                  </a:lnTo>
                  <a:lnTo>
                    <a:pt x="854" y="350"/>
                  </a:lnTo>
                  <a:lnTo>
                    <a:pt x="849" y="347"/>
                  </a:lnTo>
                  <a:lnTo>
                    <a:pt x="843" y="344"/>
                  </a:lnTo>
                  <a:lnTo>
                    <a:pt x="836" y="342"/>
                  </a:lnTo>
                  <a:lnTo>
                    <a:pt x="829" y="342"/>
                  </a:lnTo>
                  <a:lnTo>
                    <a:pt x="821" y="342"/>
                  </a:lnTo>
                  <a:lnTo>
                    <a:pt x="809" y="346"/>
                  </a:lnTo>
                  <a:lnTo>
                    <a:pt x="796" y="350"/>
                  </a:lnTo>
                  <a:lnTo>
                    <a:pt x="783" y="355"/>
                  </a:lnTo>
                  <a:lnTo>
                    <a:pt x="771" y="362"/>
                  </a:lnTo>
                  <a:lnTo>
                    <a:pt x="760" y="368"/>
                  </a:lnTo>
                  <a:lnTo>
                    <a:pt x="750" y="376"/>
                  </a:lnTo>
                  <a:lnTo>
                    <a:pt x="744" y="380"/>
                  </a:lnTo>
                  <a:lnTo>
                    <a:pt x="740" y="385"/>
                  </a:lnTo>
                  <a:lnTo>
                    <a:pt x="736" y="390"/>
                  </a:lnTo>
                  <a:lnTo>
                    <a:pt x="732" y="396"/>
                  </a:lnTo>
                  <a:lnTo>
                    <a:pt x="727" y="404"/>
                  </a:lnTo>
                  <a:lnTo>
                    <a:pt x="722" y="414"/>
                  </a:lnTo>
                  <a:lnTo>
                    <a:pt x="718" y="423"/>
                  </a:lnTo>
                  <a:lnTo>
                    <a:pt x="715" y="432"/>
                  </a:lnTo>
                  <a:lnTo>
                    <a:pt x="713" y="442"/>
                  </a:lnTo>
                  <a:lnTo>
                    <a:pt x="711" y="453"/>
                  </a:lnTo>
                  <a:lnTo>
                    <a:pt x="710" y="463"/>
                  </a:lnTo>
                  <a:lnTo>
                    <a:pt x="709" y="474"/>
                  </a:lnTo>
                  <a:lnTo>
                    <a:pt x="709" y="484"/>
                  </a:lnTo>
                  <a:lnTo>
                    <a:pt x="710" y="494"/>
                  </a:lnTo>
                  <a:lnTo>
                    <a:pt x="712" y="505"/>
                  </a:lnTo>
                  <a:lnTo>
                    <a:pt x="714" y="515"/>
                  </a:lnTo>
                  <a:lnTo>
                    <a:pt x="717" y="525"/>
                  </a:lnTo>
                  <a:lnTo>
                    <a:pt x="720" y="534"/>
                  </a:lnTo>
                  <a:lnTo>
                    <a:pt x="724" y="544"/>
                  </a:lnTo>
                  <a:lnTo>
                    <a:pt x="729" y="553"/>
                  </a:lnTo>
                  <a:lnTo>
                    <a:pt x="738" y="560"/>
                  </a:lnTo>
                  <a:lnTo>
                    <a:pt x="747" y="568"/>
                  </a:lnTo>
                  <a:lnTo>
                    <a:pt x="755" y="577"/>
                  </a:lnTo>
                  <a:lnTo>
                    <a:pt x="761" y="586"/>
                  </a:lnTo>
                  <a:lnTo>
                    <a:pt x="765" y="598"/>
                  </a:lnTo>
                  <a:lnTo>
                    <a:pt x="768" y="608"/>
                  </a:lnTo>
                  <a:lnTo>
                    <a:pt x="768" y="614"/>
                  </a:lnTo>
                  <a:lnTo>
                    <a:pt x="768" y="620"/>
                  </a:lnTo>
                  <a:lnTo>
                    <a:pt x="768" y="626"/>
                  </a:lnTo>
                  <a:lnTo>
                    <a:pt x="766" y="632"/>
                  </a:lnTo>
                  <a:lnTo>
                    <a:pt x="756" y="661"/>
                  </a:lnTo>
                  <a:lnTo>
                    <a:pt x="747" y="691"/>
                  </a:lnTo>
                  <a:lnTo>
                    <a:pt x="742" y="707"/>
                  </a:lnTo>
                  <a:lnTo>
                    <a:pt x="738" y="723"/>
                  </a:lnTo>
                  <a:lnTo>
                    <a:pt x="736" y="740"/>
                  </a:lnTo>
                  <a:lnTo>
                    <a:pt x="734" y="755"/>
                  </a:lnTo>
                  <a:lnTo>
                    <a:pt x="733" y="771"/>
                  </a:lnTo>
                  <a:lnTo>
                    <a:pt x="733" y="788"/>
                  </a:lnTo>
                  <a:lnTo>
                    <a:pt x="734" y="804"/>
                  </a:lnTo>
                  <a:lnTo>
                    <a:pt x="737" y="819"/>
                  </a:lnTo>
                  <a:lnTo>
                    <a:pt x="742" y="835"/>
                  </a:lnTo>
                  <a:lnTo>
                    <a:pt x="749" y="849"/>
                  </a:lnTo>
                  <a:lnTo>
                    <a:pt x="752" y="856"/>
                  </a:lnTo>
                  <a:lnTo>
                    <a:pt x="757" y="862"/>
                  </a:lnTo>
                  <a:lnTo>
                    <a:pt x="761" y="870"/>
                  </a:lnTo>
                  <a:lnTo>
                    <a:pt x="766" y="876"/>
                  </a:lnTo>
                  <a:lnTo>
                    <a:pt x="768" y="882"/>
                  </a:lnTo>
                  <a:lnTo>
                    <a:pt x="772" y="888"/>
                  </a:lnTo>
                  <a:lnTo>
                    <a:pt x="777" y="894"/>
                  </a:lnTo>
                  <a:lnTo>
                    <a:pt x="782" y="899"/>
                  </a:lnTo>
                  <a:lnTo>
                    <a:pt x="796" y="909"/>
                  </a:lnTo>
                  <a:lnTo>
                    <a:pt x="809" y="920"/>
                  </a:lnTo>
                  <a:lnTo>
                    <a:pt x="815" y="925"/>
                  </a:lnTo>
                  <a:lnTo>
                    <a:pt x="820" y="930"/>
                  </a:lnTo>
                  <a:lnTo>
                    <a:pt x="823" y="935"/>
                  </a:lnTo>
                  <a:lnTo>
                    <a:pt x="825" y="941"/>
                  </a:lnTo>
                  <a:lnTo>
                    <a:pt x="826" y="944"/>
                  </a:lnTo>
                  <a:lnTo>
                    <a:pt x="826" y="947"/>
                  </a:lnTo>
                  <a:lnTo>
                    <a:pt x="825" y="951"/>
                  </a:lnTo>
                  <a:lnTo>
                    <a:pt x="824" y="954"/>
                  </a:lnTo>
                  <a:lnTo>
                    <a:pt x="819" y="963"/>
                  </a:lnTo>
                  <a:lnTo>
                    <a:pt x="812" y="971"/>
                  </a:lnTo>
                  <a:lnTo>
                    <a:pt x="801" y="983"/>
                  </a:lnTo>
                  <a:lnTo>
                    <a:pt x="791" y="995"/>
                  </a:lnTo>
                  <a:lnTo>
                    <a:pt x="783" y="1010"/>
                  </a:lnTo>
                  <a:lnTo>
                    <a:pt x="776" y="1024"/>
                  </a:lnTo>
                  <a:lnTo>
                    <a:pt x="771" y="1038"/>
                  </a:lnTo>
                  <a:lnTo>
                    <a:pt x="767" y="1053"/>
                  </a:lnTo>
                  <a:lnTo>
                    <a:pt x="764" y="1069"/>
                  </a:lnTo>
                  <a:lnTo>
                    <a:pt x="763" y="1085"/>
                  </a:lnTo>
                  <a:lnTo>
                    <a:pt x="762" y="1102"/>
                  </a:lnTo>
                  <a:lnTo>
                    <a:pt x="763" y="1118"/>
                  </a:lnTo>
                  <a:lnTo>
                    <a:pt x="765" y="1133"/>
                  </a:lnTo>
                  <a:lnTo>
                    <a:pt x="767" y="1150"/>
                  </a:lnTo>
                  <a:lnTo>
                    <a:pt x="770" y="1166"/>
                  </a:lnTo>
                  <a:lnTo>
                    <a:pt x="774" y="1181"/>
                  </a:lnTo>
                  <a:lnTo>
                    <a:pt x="779" y="1197"/>
                  </a:lnTo>
                  <a:lnTo>
                    <a:pt x="784" y="1211"/>
                  </a:lnTo>
                  <a:lnTo>
                    <a:pt x="784" y="1216"/>
                  </a:lnTo>
                  <a:lnTo>
                    <a:pt x="784" y="1222"/>
                  </a:lnTo>
                  <a:lnTo>
                    <a:pt x="783" y="1226"/>
                  </a:lnTo>
                  <a:lnTo>
                    <a:pt x="781" y="1231"/>
                  </a:lnTo>
                  <a:lnTo>
                    <a:pt x="776" y="1241"/>
                  </a:lnTo>
                  <a:lnTo>
                    <a:pt x="770" y="1249"/>
                  </a:lnTo>
                  <a:lnTo>
                    <a:pt x="756" y="1263"/>
                  </a:lnTo>
                  <a:lnTo>
                    <a:pt x="741" y="1279"/>
                  </a:lnTo>
                  <a:lnTo>
                    <a:pt x="736" y="1288"/>
                  </a:lnTo>
                  <a:lnTo>
                    <a:pt x="732" y="1298"/>
                  </a:lnTo>
                  <a:lnTo>
                    <a:pt x="729" y="1307"/>
                  </a:lnTo>
                  <a:lnTo>
                    <a:pt x="726" y="1317"/>
                  </a:lnTo>
                  <a:lnTo>
                    <a:pt x="724" y="1327"/>
                  </a:lnTo>
                  <a:lnTo>
                    <a:pt x="722" y="1338"/>
                  </a:lnTo>
                  <a:lnTo>
                    <a:pt x="721" y="1349"/>
                  </a:lnTo>
                  <a:lnTo>
                    <a:pt x="721" y="1359"/>
                  </a:lnTo>
                  <a:lnTo>
                    <a:pt x="721" y="1370"/>
                  </a:lnTo>
                  <a:lnTo>
                    <a:pt x="722" y="1381"/>
                  </a:lnTo>
                  <a:lnTo>
                    <a:pt x="724" y="1391"/>
                  </a:lnTo>
                  <a:lnTo>
                    <a:pt x="726" y="1401"/>
                  </a:lnTo>
                  <a:lnTo>
                    <a:pt x="729" y="1411"/>
                  </a:lnTo>
                  <a:lnTo>
                    <a:pt x="732" y="1420"/>
                  </a:lnTo>
                  <a:lnTo>
                    <a:pt x="736" y="1431"/>
                  </a:lnTo>
                  <a:lnTo>
                    <a:pt x="741" y="1439"/>
                  </a:lnTo>
                  <a:lnTo>
                    <a:pt x="745" y="1444"/>
                  </a:lnTo>
                  <a:lnTo>
                    <a:pt x="751" y="1448"/>
                  </a:lnTo>
                  <a:lnTo>
                    <a:pt x="755" y="1452"/>
                  </a:lnTo>
                  <a:lnTo>
                    <a:pt x="760" y="1455"/>
                  </a:lnTo>
                  <a:lnTo>
                    <a:pt x="771" y="1460"/>
                  </a:lnTo>
                  <a:lnTo>
                    <a:pt x="782" y="1464"/>
                  </a:lnTo>
                  <a:lnTo>
                    <a:pt x="795" y="1466"/>
                  </a:lnTo>
                  <a:lnTo>
                    <a:pt x="807" y="1466"/>
                  </a:lnTo>
                  <a:lnTo>
                    <a:pt x="819" y="1466"/>
                  </a:lnTo>
                  <a:lnTo>
                    <a:pt x="830" y="1465"/>
                  </a:lnTo>
                  <a:lnTo>
                    <a:pt x="835" y="1466"/>
                  </a:lnTo>
                  <a:lnTo>
                    <a:pt x="840" y="1467"/>
                  </a:lnTo>
                  <a:lnTo>
                    <a:pt x="844" y="1466"/>
                  </a:lnTo>
                  <a:lnTo>
                    <a:pt x="848" y="1465"/>
                  </a:lnTo>
                  <a:lnTo>
                    <a:pt x="855" y="1462"/>
                  </a:lnTo>
                  <a:lnTo>
                    <a:pt x="863" y="1457"/>
                  </a:lnTo>
                  <a:lnTo>
                    <a:pt x="876" y="1445"/>
                  </a:lnTo>
                  <a:lnTo>
                    <a:pt x="890" y="1431"/>
                  </a:lnTo>
                  <a:lnTo>
                    <a:pt x="896" y="1426"/>
                  </a:lnTo>
                  <a:lnTo>
                    <a:pt x="902" y="1421"/>
                  </a:lnTo>
                  <a:lnTo>
                    <a:pt x="905" y="1419"/>
                  </a:lnTo>
                  <a:lnTo>
                    <a:pt x="907" y="1418"/>
                  </a:lnTo>
                  <a:lnTo>
                    <a:pt x="910" y="1418"/>
                  </a:lnTo>
                  <a:lnTo>
                    <a:pt x="913" y="1418"/>
                  </a:lnTo>
                  <a:lnTo>
                    <a:pt x="915" y="1419"/>
                  </a:lnTo>
                  <a:lnTo>
                    <a:pt x="918" y="1421"/>
                  </a:lnTo>
                  <a:lnTo>
                    <a:pt x="920" y="1424"/>
                  </a:lnTo>
                  <a:lnTo>
                    <a:pt x="923" y="1428"/>
                  </a:lnTo>
                  <a:lnTo>
                    <a:pt x="927" y="1438"/>
                  </a:lnTo>
                  <a:lnTo>
                    <a:pt x="933" y="1452"/>
                  </a:lnTo>
                  <a:lnTo>
                    <a:pt x="935" y="1460"/>
                  </a:lnTo>
                  <a:lnTo>
                    <a:pt x="936" y="1468"/>
                  </a:lnTo>
                  <a:lnTo>
                    <a:pt x="937" y="1476"/>
                  </a:lnTo>
                  <a:lnTo>
                    <a:pt x="936" y="1483"/>
                  </a:lnTo>
                  <a:lnTo>
                    <a:pt x="934" y="1491"/>
                  </a:lnTo>
                  <a:lnTo>
                    <a:pt x="932" y="1497"/>
                  </a:lnTo>
                  <a:lnTo>
                    <a:pt x="928" y="1504"/>
                  </a:lnTo>
                  <a:lnTo>
                    <a:pt x="925" y="1511"/>
                  </a:lnTo>
                  <a:lnTo>
                    <a:pt x="917" y="1524"/>
                  </a:lnTo>
                  <a:lnTo>
                    <a:pt x="907" y="1535"/>
                  </a:lnTo>
                  <a:lnTo>
                    <a:pt x="897" y="1545"/>
                  </a:lnTo>
                  <a:lnTo>
                    <a:pt x="887" y="1554"/>
                  </a:lnTo>
                  <a:lnTo>
                    <a:pt x="875" y="1556"/>
                  </a:lnTo>
                  <a:lnTo>
                    <a:pt x="865" y="1558"/>
                  </a:lnTo>
                  <a:lnTo>
                    <a:pt x="854" y="1559"/>
                  </a:lnTo>
                  <a:lnTo>
                    <a:pt x="844" y="1559"/>
                  </a:lnTo>
                  <a:lnTo>
                    <a:pt x="832" y="1559"/>
                  </a:lnTo>
                  <a:lnTo>
                    <a:pt x="821" y="1558"/>
                  </a:lnTo>
                  <a:lnTo>
                    <a:pt x="811" y="1557"/>
                  </a:lnTo>
                  <a:lnTo>
                    <a:pt x="800" y="1555"/>
                  </a:lnTo>
                  <a:lnTo>
                    <a:pt x="788" y="1553"/>
                  </a:lnTo>
                  <a:lnTo>
                    <a:pt x="778" y="1550"/>
                  </a:lnTo>
                  <a:lnTo>
                    <a:pt x="768" y="1546"/>
                  </a:lnTo>
                  <a:lnTo>
                    <a:pt x="758" y="1542"/>
                  </a:lnTo>
                  <a:lnTo>
                    <a:pt x="748" y="1537"/>
                  </a:lnTo>
                  <a:lnTo>
                    <a:pt x="738" y="1532"/>
                  </a:lnTo>
                  <a:lnTo>
                    <a:pt x="729" y="1526"/>
                  </a:lnTo>
                  <a:lnTo>
                    <a:pt x="720" y="1520"/>
                  </a:lnTo>
                  <a:lnTo>
                    <a:pt x="707" y="1503"/>
                  </a:lnTo>
                  <a:lnTo>
                    <a:pt x="693" y="1488"/>
                  </a:lnTo>
                  <a:lnTo>
                    <a:pt x="682" y="1470"/>
                  </a:lnTo>
                  <a:lnTo>
                    <a:pt x="671" y="1454"/>
                  </a:lnTo>
                  <a:lnTo>
                    <a:pt x="660" y="1437"/>
                  </a:lnTo>
                  <a:lnTo>
                    <a:pt x="649" y="1418"/>
                  </a:lnTo>
                  <a:lnTo>
                    <a:pt x="641" y="1400"/>
                  </a:lnTo>
                  <a:lnTo>
                    <a:pt x="632" y="1382"/>
                  </a:lnTo>
                  <a:lnTo>
                    <a:pt x="625" y="1362"/>
                  </a:lnTo>
                  <a:lnTo>
                    <a:pt x="618" y="1343"/>
                  </a:lnTo>
                  <a:lnTo>
                    <a:pt x="612" y="1323"/>
                  </a:lnTo>
                  <a:lnTo>
                    <a:pt x="605" y="1304"/>
                  </a:lnTo>
                  <a:lnTo>
                    <a:pt x="601" y="1283"/>
                  </a:lnTo>
                  <a:lnTo>
                    <a:pt x="597" y="1263"/>
                  </a:lnTo>
                  <a:lnTo>
                    <a:pt x="593" y="1243"/>
                  </a:lnTo>
                  <a:lnTo>
                    <a:pt x="591" y="1222"/>
                  </a:lnTo>
                  <a:lnTo>
                    <a:pt x="585" y="1207"/>
                  </a:lnTo>
                  <a:lnTo>
                    <a:pt x="593" y="1188"/>
                  </a:lnTo>
                  <a:lnTo>
                    <a:pt x="601" y="1170"/>
                  </a:lnTo>
                  <a:lnTo>
                    <a:pt x="610" y="1151"/>
                  </a:lnTo>
                  <a:lnTo>
                    <a:pt x="617" y="1131"/>
                  </a:lnTo>
                  <a:lnTo>
                    <a:pt x="623" y="1111"/>
                  </a:lnTo>
                  <a:lnTo>
                    <a:pt x="628" y="1090"/>
                  </a:lnTo>
                  <a:lnTo>
                    <a:pt x="633" y="1070"/>
                  </a:lnTo>
                  <a:lnTo>
                    <a:pt x="636" y="1049"/>
                  </a:lnTo>
                  <a:lnTo>
                    <a:pt x="638" y="1028"/>
                  </a:lnTo>
                  <a:lnTo>
                    <a:pt x="638" y="1007"/>
                  </a:lnTo>
                  <a:lnTo>
                    <a:pt x="637" y="987"/>
                  </a:lnTo>
                  <a:lnTo>
                    <a:pt x="634" y="967"/>
                  </a:lnTo>
                  <a:lnTo>
                    <a:pt x="632" y="957"/>
                  </a:lnTo>
                  <a:lnTo>
                    <a:pt x="629" y="947"/>
                  </a:lnTo>
                  <a:lnTo>
                    <a:pt x="626" y="937"/>
                  </a:lnTo>
                  <a:lnTo>
                    <a:pt x="622" y="928"/>
                  </a:lnTo>
                  <a:lnTo>
                    <a:pt x="617" y="918"/>
                  </a:lnTo>
                  <a:lnTo>
                    <a:pt x="612" y="908"/>
                  </a:lnTo>
                  <a:lnTo>
                    <a:pt x="606" y="899"/>
                  </a:lnTo>
                  <a:lnTo>
                    <a:pt x="600" y="890"/>
                  </a:lnTo>
                  <a:lnTo>
                    <a:pt x="613" y="868"/>
                  </a:lnTo>
                  <a:lnTo>
                    <a:pt x="625" y="847"/>
                  </a:lnTo>
                  <a:lnTo>
                    <a:pt x="634" y="825"/>
                  </a:lnTo>
                  <a:lnTo>
                    <a:pt x="642" y="801"/>
                  </a:lnTo>
                  <a:lnTo>
                    <a:pt x="645" y="790"/>
                  </a:lnTo>
                  <a:lnTo>
                    <a:pt x="648" y="778"/>
                  </a:lnTo>
                  <a:lnTo>
                    <a:pt x="650" y="765"/>
                  </a:lnTo>
                  <a:lnTo>
                    <a:pt x="651" y="753"/>
                  </a:lnTo>
                  <a:lnTo>
                    <a:pt x="652" y="741"/>
                  </a:lnTo>
                  <a:lnTo>
                    <a:pt x="653" y="727"/>
                  </a:lnTo>
                  <a:lnTo>
                    <a:pt x="653" y="714"/>
                  </a:lnTo>
                  <a:lnTo>
                    <a:pt x="652" y="702"/>
                  </a:lnTo>
                  <a:lnTo>
                    <a:pt x="633" y="672"/>
                  </a:lnTo>
                  <a:lnTo>
                    <a:pt x="615" y="642"/>
                  </a:lnTo>
                  <a:lnTo>
                    <a:pt x="611" y="634"/>
                  </a:lnTo>
                  <a:lnTo>
                    <a:pt x="607" y="626"/>
                  </a:lnTo>
                  <a:lnTo>
                    <a:pt x="604" y="618"/>
                  </a:lnTo>
                  <a:lnTo>
                    <a:pt x="602" y="610"/>
                  </a:lnTo>
                  <a:lnTo>
                    <a:pt x="600" y="601"/>
                  </a:lnTo>
                  <a:lnTo>
                    <a:pt x="599" y="592"/>
                  </a:lnTo>
                  <a:lnTo>
                    <a:pt x="599" y="582"/>
                  </a:lnTo>
                  <a:lnTo>
                    <a:pt x="600" y="573"/>
                  </a:lnTo>
                  <a:lnTo>
                    <a:pt x="607" y="558"/>
                  </a:lnTo>
                  <a:lnTo>
                    <a:pt x="615" y="542"/>
                  </a:lnTo>
                  <a:lnTo>
                    <a:pt x="621" y="526"/>
                  </a:lnTo>
                  <a:lnTo>
                    <a:pt x="627" y="511"/>
                  </a:lnTo>
                  <a:lnTo>
                    <a:pt x="637" y="478"/>
                  </a:lnTo>
                  <a:lnTo>
                    <a:pt x="648" y="446"/>
                  </a:lnTo>
                  <a:lnTo>
                    <a:pt x="655" y="430"/>
                  </a:lnTo>
                  <a:lnTo>
                    <a:pt x="661" y="415"/>
                  </a:lnTo>
                  <a:lnTo>
                    <a:pt x="668" y="399"/>
                  </a:lnTo>
                  <a:lnTo>
                    <a:pt x="676" y="384"/>
                  </a:lnTo>
                  <a:lnTo>
                    <a:pt x="685" y="370"/>
                  </a:lnTo>
                  <a:lnTo>
                    <a:pt x="695" y="355"/>
                  </a:lnTo>
                  <a:lnTo>
                    <a:pt x="707" y="341"/>
                  </a:lnTo>
                  <a:lnTo>
                    <a:pt x="720" y="328"/>
                  </a:lnTo>
                  <a:lnTo>
                    <a:pt x="728" y="320"/>
                  </a:lnTo>
                  <a:lnTo>
                    <a:pt x="737" y="310"/>
                  </a:lnTo>
                  <a:lnTo>
                    <a:pt x="748" y="303"/>
                  </a:lnTo>
                  <a:lnTo>
                    <a:pt x="758" y="296"/>
                  </a:lnTo>
                  <a:lnTo>
                    <a:pt x="769" y="290"/>
                  </a:lnTo>
                  <a:lnTo>
                    <a:pt x="780" y="284"/>
                  </a:lnTo>
                  <a:lnTo>
                    <a:pt x="791" y="279"/>
                  </a:lnTo>
                  <a:lnTo>
                    <a:pt x="804" y="275"/>
                  </a:lnTo>
                  <a:lnTo>
                    <a:pt x="816" y="271"/>
                  </a:lnTo>
                  <a:lnTo>
                    <a:pt x="827" y="268"/>
                  </a:lnTo>
                  <a:lnTo>
                    <a:pt x="840" y="264"/>
                  </a:lnTo>
                  <a:lnTo>
                    <a:pt x="852" y="262"/>
                  </a:lnTo>
                  <a:lnTo>
                    <a:pt x="864" y="261"/>
                  </a:lnTo>
                  <a:lnTo>
                    <a:pt x="876" y="260"/>
                  </a:lnTo>
                  <a:lnTo>
                    <a:pt x="888" y="261"/>
                  </a:lnTo>
                  <a:lnTo>
                    <a:pt x="899" y="261"/>
                  </a:lnTo>
                  <a:lnTo>
                    <a:pt x="907" y="266"/>
                  </a:lnTo>
                  <a:lnTo>
                    <a:pt x="916" y="272"/>
                  </a:lnTo>
                  <a:lnTo>
                    <a:pt x="923" y="278"/>
                  </a:lnTo>
                  <a:lnTo>
                    <a:pt x="929" y="285"/>
                  </a:lnTo>
                  <a:lnTo>
                    <a:pt x="936" y="292"/>
                  </a:lnTo>
                  <a:lnTo>
                    <a:pt x="940" y="300"/>
                  </a:lnTo>
                  <a:lnTo>
                    <a:pt x="943" y="309"/>
                  </a:lnTo>
                  <a:lnTo>
                    <a:pt x="945" y="320"/>
                  </a:lnTo>
                  <a:lnTo>
                    <a:pt x="944" y="330"/>
                  </a:lnTo>
                  <a:lnTo>
                    <a:pt x="943" y="341"/>
                  </a:lnTo>
                  <a:lnTo>
                    <a:pt x="941" y="351"/>
                  </a:lnTo>
                  <a:lnTo>
                    <a:pt x="937" y="362"/>
                  </a:lnTo>
                  <a:lnTo>
                    <a:pt x="933" y="371"/>
                  </a:lnTo>
                  <a:lnTo>
                    <a:pt x="926" y="380"/>
                  </a:lnTo>
                  <a:lnTo>
                    <a:pt x="919" y="387"/>
                  </a:lnTo>
                  <a:lnTo>
                    <a:pt x="911" y="394"/>
                  </a:lnTo>
                  <a:close/>
                  <a:moveTo>
                    <a:pt x="461" y="842"/>
                  </a:moveTo>
                  <a:lnTo>
                    <a:pt x="454" y="847"/>
                  </a:lnTo>
                  <a:lnTo>
                    <a:pt x="447" y="850"/>
                  </a:lnTo>
                  <a:lnTo>
                    <a:pt x="439" y="852"/>
                  </a:lnTo>
                  <a:lnTo>
                    <a:pt x="432" y="852"/>
                  </a:lnTo>
                  <a:lnTo>
                    <a:pt x="417" y="850"/>
                  </a:lnTo>
                  <a:lnTo>
                    <a:pt x="404" y="847"/>
                  </a:lnTo>
                  <a:lnTo>
                    <a:pt x="397" y="845"/>
                  </a:lnTo>
                  <a:lnTo>
                    <a:pt x="390" y="843"/>
                  </a:lnTo>
                  <a:lnTo>
                    <a:pt x="384" y="843"/>
                  </a:lnTo>
                  <a:lnTo>
                    <a:pt x="376" y="842"/>
                  </a:lnTo>
                  <a:lnTo>
                    <a:pt x="370" y="843"/>
                  </a:lnTo>
                  <a:lnTo>
                    <a:pt x="363" y="846"/>
                  </a:lnTo>
                  <a:lnTo>
                    <a:pt x="357" y="850"/>
                  </a:lnTo>
                  <a:lnTo>
                    <a:pt x="351" y="856"/>
                  </a:lnTo>
                  <a:lnTo>
                    <a:pt x="344" y="872"/>
                  </a:lnTo>
                  <a:lnTo>
                    <a:pt x="338" y="887"/>
                  </a:lnTo>
                  <a:lnTo>
                    <a:pt x="335" y="902"/>
                  </a:lnTo>
                  <a:lnTo>
                    <a:pt x="332" y="918"/>
                  </a:lnTo>
                  <a:lnTo>
                    <a:pt x="332" y="934"/>
                  </a:lnTo>
                  <a:lnTo>
                    <a:pt x="335" y="950"/>
                  </a:lnTo>
                  <a:lnTo>
                    <a:pt x="339" y="966"/>
                  </a:lnTo>
                  <a:lnTo>
                    <a:pt x="345" y="982"/>
                  </a:lnTo>
                  <a:lnTo>
                    <a:pt x="349" y="987"/>
                  </a:lnTo>
                  <a:lnTo>
                    <a:pt x="354" y="990"/>
                  </a:lnTo>
                  <a:lnTo>
                    <a:pt x="359" y="992"/>
                  </a:lnTo>
                  <a:lnTo>
                    <a:pt x="363" y="993"/>
                  </a:lnTo>
                  <a:lnTo>
                    <a:pt x="373" y="994"/>
                  </a:lnTo>
                  <a:lnTo>
                    <a:pt x="384" y="992"/>
                  </a:lnTo>
                  <a:lnTo>
                    <a:pt x="394" y="990"/>
                  </a:lnTo>
                  <a:lnTo>
                    <a:pt x="404" y="989"/>
                  </a:lnTo>
                  <a:lnTo>
                    <a:pt x="409" y="989"/>
                  </a:lnTo>
                  <a:lnTo>
                    <a:pt x="414" y="990"/>
                  </a:lnTo>
                  <a:lnTo>
                    <a:pt x="419" y="991"/>
                  </a:lnTo>
                  <a:lnTo>
                    <a:pt x="425" y="993"/>
                  </a:lnTo>
                  <a:lnTo>
                    <a:pt x="436" y="1000"/>
                  </a:lnTo>
                  <a:lnTo>
                    <a:pt x="446" y="1010"/>
                  </a:lnTo>
                  <a:lnTo>
                    <a:pt x="450" y="1014"/>
                  </a:lnTo>
                  <a:lnTo>
                    <a:pt x="455" y="1019"/>
                  </a:lnTo>
                  <a:lnTo>
                    <a:pt x="458" y="1024"/>
                  </a:lnTo>
                  <a:lnTo>
                    <a:pt x="462" y="1030"/>
                  </a:lnTo>
                  <a:lnTo>
                    <a:pt x="464" y="1035"/>
                  </a:lnTo>
                  <a:lnTo>
                    <a:pt x="466" y="1041"/>
                  </a:lnTo>
                  <a:lnTo>
                    <a:pt x="468" y="1047"/>
                  </a:lnTo>
                  <a:lnTo>
                    <a:pt x="469" y="1053"/>
                  </a:lnTo>
                  <a:lnTo>
                    <a:pt x="469" y="1061"/>
                  </a:lnTo>
                  <a:lnTo>
                    <a:pt x="468" y="1068"/>
                  </a:lnTo>
                  <a:lnTo>
                    <a:pt x="467" y="1075"/>
                  </a:lnTo>
                  <a:lnTo>
                    <a:pt x="464" y="1082"/>
                  </a:lnTo>
                  <a:lnTo>
                    <a:pt x="461" y="1091"/>
                  </a:lnTo>
                  <a:lnTo>
                    <a:pt x="457" y="1100"/>
                  </a:lnTo>
                  <a:lnTo>
                    <a:pt x="452" y="1108"/>
                  </a:lnTo>
                  <a:lnTo>
                    <a:pt x="446" y="1115"/>
                  </a:lnTo>
                  <a:lnTo>
                    <a:pt x="440" y="1122"/>
                  </a:lnTo>
                  <a:lnTo>
                    <a:pt x="433" y="1127"/>
                  </a:lnTo>
                  <a:lnTo>
                    <a:pt x="426" y="1132"/>
                  </a:lnTo>
                  <a:lnTo>
                    <a:pt x="418" y="1136"/>
                  </a:lnTo>
                  <a:lnTo>
                    <a:pt x="410" y="1140"/>
                  </a:lnTo>
                  <a:lnTo>
                    <a:pt x="402" y="1143"/>
                  </a:lnTo>
                  <a:lnTo>
                    <a:pt x="393" y="1146"/>
                  </a:lnTo>
                  <a:lnTo>
                    <a:pt x="385" y="1149"/>
                  </a:lnTo>
                  <a:lnTo>
                    <a:pt x="367" y="1153"/>
                  </a:lnTo>
                  <a:lnTo>
                    <a:pt x="351" y="1155"/>
                  </a:lnTo>
                  <a:lnTo>
                    <a:pt x="340" y="1152"/>
                  </a:lnTo>
                  <a:lnTo>
                    <a:pt x="329" y="1149"/>
                  </a:lnTo>
                  <a:lnTo>
                    <a:pt x="318" y="1145"/>
                  </a:lnTo>
                  <a:lnTo>
                    <a:pt x="308" y="1141"/>
                  </a:lnTo>
                  <a:lnTo>
                    <a:pt x="298" y="1137"/>
                  </a:lnTo>
                  <a:lnTo>
                    <a:pt x="288" y="1132"/>
                  </a:lnTo>
                  <a:lnTo>
                    <a:pt x="277" y="1126"/>
                  </a:lnTo>
                  <a:lnTo>
                    <a:pt x="268" y="1120"/>
                  </a:lnTo>
                  <a:lnTo>
                    <a:pt x="259" y="1114"/>
                  </a:lnTo>
                  <a:lnTo>
                    <a:pt x="251" y="1107"/>
                  </a:lnTo>
                  <a:lnTo>
                    <a:pt x="243" y="1098"/>
                  </a:lnTo>
                  <a:lnTo>
                    <a:pt x="234" y="1090"/>
                  </a:lnTo>
                  <a:lnTo>
                    <a:pt x="227" y="1081"/>
                  </a:lnTo>
                  <a:lnTo>
                    <a:pt x="221" y="1072"/>
                  </a:lnTo>
                  <a:lnTo>
                    <a:pt x="215" y="1062"/>
                  </a:lnTo>
                  <a:lnTo>
                    <a:pt x="209" y="1051"/>
                  </a:lnTo>
                  <a:lnTo>
                    <a:pt x="203" y="1040"/>
                  </a:lnTo>
                  <a:lnTo>
                    <a:pt x="198" y="1029"/>
                  </a:lnTo>
                  <a:lnTo>
                    <a:pt x="192" y="1018"/>
                  </a:lnTo>
                  <a:lnTo>
                    <a:pt x="188" y="1005"/>
                  </a:lnTo>
                  <a:lnTo>
                    <a:pt x="185" y="994"/>
                  </a:lnTo>
                  <a:lnTo>
                    <a:pt x="182" y="982"/>
                  </a:lnTo>
                  <a:lnTo>
                    <a:pt x="180" y="970"/>
                  </a:lnTo>
                  <a:lnTo>
                    <a:pt x="178" y="956"/>
                  </a:lnTo>
                  <a:lnTo>
                    <a:pt x="177" y="944"/>
                  </a:lnTo>
                  <a:lnTo>
                    <a:pt x="176" y="932"/>
                  </a:lnTo>
                  <a:lnTo>
                    <a:pt x="176" y="919"/>
                  </a:lnTo>
                  <a:lnTo>
                    <a:pt x="177" y="906"/>
                  </a:lnTo>
                  <a:lnTo>
                    <a:pt x="178" y="893"/>
                  </a:lnTo>
                  <a:lnTo>
                    <a:pt x="180" y="881"/>
                  </a:lnTo>
                  <a:lnTo>
                    <a:pt x="182" y="867"/>
                  </a:lnTo>
                  <a:lnTo>
                    <a:pt x="184" y="855"/>
                  </a:lnTo>
                  <a:lnTo>
                    <a:pt x="196" y="832"/>
                  </a:lnTo>
                  <a:lnTo>
                    <a:pt x="208" y="808"/>
                  </a:lnTo>
                  <a:lnTo>
                    <a:pt x="220" y="785"/>
                  </a:lnTo>
                  <a:lnTo>
                    <a:pt x="233" y="762"/>
                  </a:lnTo>
                  <a:lnTo>
                    <a:pt x="240" y="751"/>
                  </a:lnTo>
                  <a:lnTo>
                    <a:pt x="249" y="741"/>
                  </a:lnTo>
                  <a:lnTo>
                    <a:pt x="257" y="731"/>
                  </a:lnTo>
                  <a:lnTo>
                    <a:pt x="265" y="721"/>
                  </a:lnTo>
                  <a:lnTo>
                    <a:pt x="275" y="712"/>
                  </a:lnTo>
                  <a:lnTo>
                    <a:pt x="285" y="704"/>
                  </a:lnTo>
                  <a:lnTo>
                    <a:pt x="296" y="697"/>
                  </a:lnTo>
                  <a:lnTo>
                    <a:pt x="308" y="691"/>
                  </a:lnTo>
                  <a:lnTo>
                    <a:pt x="322" y="685"/>
                  </a:lnTo>
                  <a:lnTo>
                    <a:pt x="337" y="678"/>
                  </a:lnTo>
                  <a:lnTo>
                    <a:pt x="352" y="673"/>
                  </a:lnTo>
                  <a:lnTo>
                    <a:pt x="368" y="669"/>
                  </a:lnTo>
                  <a:lnTo>
                    <a:pt x="384" y="666"/>
                  </a:lnTo>
                  <a:lnTo>
                    <a:pt x="400" y="665"/>
                  </a:lnTo>
                  <a:lnTo>
                    <a:pt x="407" y="665"/>
                  </a:lnTo>
                  <a:lnTo>
                    <a:pt x="415" y="666"/>
                  </a:lnTo>
                  <a:lnTo>
                    <a:pt x="423" y="668"/>
                  </a:lnTo>
                  <a:lnTo>
                    <a:pt x="431" y="670"/>
                  </a:lnTo>
                  <a:lnTo>
                    <a:pt x="439" y="674"/>
                  </a:lnTo>
                  <a:lnTo>
                    <a:pt x="447" y="678"/>
                  </a:lnTo>
                  <a:lnTo>
                    <a:pt x="453" y="683"/>
                  </a:lnTo>
                  <a:lnTo>
                    <a:pt x="460" y="689"/>
                  </a:lnTo>
                  <a:lnTo>
                    <a:pt x="465" y="695"/>
                  </a:lnTo>
                  <a:lnTo>
                    <a:pt x="471" y="702"/>
                  </a:lnTo>
                  <a:lnTo>
                    <a:pt x="476" y="709"/>
                  </a:lnTo>
                  <a:lnTo>
                    <a:pt x="479" y="716"/>
                  </a:lnTo>
                  <a:lnTo>
                    <a:pt x="486" y="732"/>
                  </a:lnTo>
                  <a:lnTo>
                    <a:pt x="490" y="749"/>
                  </a:lnTo>
                  <a:lnTo>
                    <a:pt x="494" y="766"/>
                  </a:lnTo>
                  <a:lnTo>
                    <a:pt x="495" y="784"/>
                  </a:lnTo>
                  <a:lnTo>
                    <a:pt x="490" y="799"/>
                  </a:lnTo>
                  <a:lnTo>
                    <a:pt x="483" y="815"/>
                  </a:lnTo>
                  <a:lnTo>
                    <a:pt x="479" y="822"/>
                  </a:lnTo>
                  <a:lnTo>
                    <a:pt x="474" y="830"/>
                  </a:lnTo>
                  <a:lnTo>
                    <a:pt x="468" y="836"/>
                  </a:lnTo>
                  <a:lnTo>
                    <a:pt x="461" y="842"/>
                  </a:lnTo>
                  <a:close/>
                  <a:moveTo>
                    <a:pt x="409" y="794"/>
                  </a:moveTo>
                  <a:lnTo>
                    <a:pt x="406" y="791"/>
                  </a:lnTo>
                  <a:lnTo>
                    <a:pt x="402" y="789"/>
                  </a:lnTo>
                  <a:lnTo>
                    <a:pt x="399" y="788"/>
                  </a:lnTo>
                  <a:lnTo>
                    <a:pt x="395" y="788"/>
                  </a:lnTo>
                  <a:lnTo>
                    <a:pt x="388" y="787"/>
                  </a:lnTo>
                  <a:lnTo>
                    <a:pt x="380" y="788"/>
                  </a:lnTo>
                  <a:lnTo>
                    <a:pt x="364" y="792"/>
                  </a:lnTo>
                  <a:lnTo>
                    <a:pt x="348" y="794"/>
                  </a:lnTo>
                  <a:lnTo>
                    <a:pt x="338" y="803"/>
                  </a:lnTo>
                  <a:lnTo>
                    <a:pt x="328" y="813"/>
                  </a:lnTo>
                  <a:lnTo>
                    <a:pt x="320" y="824"/>
                  </a:lnTo>
                  <a:lnTo>
                    <a:pt x="313" y="834"/>
                  </a:lnTo>
                  <a:lnTo>
                    <a:pt x="307" y="845"/>
                  </a:lnTo>
                  <a:lnTo>
                    <a:pt x="302" y="857"/>
                  </a:lnTo>
                  <a:lnTo>
                    <a:pt x="298" y="868"/>
                  </a:lnTo>
                  <a:lnTo>
                    <a:pt x="294" y="881"/>
                  </a:lnTo>
                  <a:lnTo>
                    <a:pt x="291" y="894"/>
                  </a:lnTo>
                  <a:lnTo>
                    <a:pt x="290" y="906"/>
                  </a:lnTo>
                  <a:lnTo>
                    <a:pt x="289" y="920"/>
                  </a:lnTo>
                  <a:lnTo>
                    <a:pt x="288" y="933"/>
                  </a:lnTo>
                  <a:lnTo>
                    <a:pt x="289" y="946"/>
                  </a:lnTo>
                  <a:lnTo>
                    <a:pt x="290" y="959"/>
                  </a:lnTo>
                  <a:lnTo>
                    <a:pt x="293" y="973"/>
                  </a:lnTo>
                  <a:lnTo>
                    <a:pt x="296" y="986"/>
                  </a:lnTo>
                  <a:lnTo>
                    <a:pt x="299" y="994"/>
                  </a:lnTo>
                  <a:lnTo>
                    <a:pt x="303" y="1002"/>
                  </a:lnTo>
                  <a:lnTo>
                    <a:pt x="307" y="1011"/>
                  </a:lnTo>
                  <a:lnTo>
                    <a:pt x="313" y="1018"/>
                  </a:lnTo>
                  <a:lnTo>
                    <a:pt x="318" y="1025"/>
                  </a:lnTo>
                  <a:lnTo>
                    <a:pt x="325" y="1031"/>
                  </a:lnTo>
                  <a:lnTo>
                    <a:pt x="332" y="1036"/>
                  </a:lnTo>
                  <a:lnTo>
                    <a:pt x="342" y="1040"/>
                  </a:lnTo>
                  <a:lnTo>
                    <a:pt x="347" y="1042"/>
                  </a:lnTo>
                  <a:lnTo>
                    <a:pt x="353" y="1042"/>
                  </a:lnTo>
                  <a:lnTo>
                    <a:pt x="358" y="1042"/>
                  </a:lnTo>
                  <a:lnTo>
                    <a:pt x="364" y="1040"/>
                  </a:lnTo>
                  <a:lnTo>
                    <a:pt x="376" y="1037"/>
                  </a:lnTo>
                  <a:lnTo>
                    <a:pt x="388" y="1033"/>
                  </a:lnTo>
                  <a:lnTo>
                    <a:pt x="393" y="1032"/>
                  </a:lnTo>
                  <a:lnTo>
                    <a:pt x="398" y="1032"/>
                  </a:lnTo>
                  <a:lnTo>
                    <a:pt x="402" y="1033"/>
                  </a:lnTo>
                  <a:lnTo>
                    <a:pt x="405" y="1035"/>
                  </a:lnTo>
                  <a:lnTo>
                    <a:pt x="407" y="1039"/>
                  </a:lnTo>
                  <a:lnTo>
                    <a:pt x="409" y="1044"/>
                  </a:lnTo>
                  <a:lnTo>
                    <a:pt x="410" y="1051"/>
                  </a:lnTo>
                  <a:lnTo>
                    <a:pt x="409" y="1062"/>
                  </a:lnTo>
                  <a:lnTo>
                    <a:pt x="408" y="1068"/>
                  </a:lnTo>
                  <a:lnTo>
                    <a:pt x="406" y="1073"/>
                  </a:lnTo>
                  <a:lnTo>
                    <a:pt x="404" y="1078"/>
                  </a:lnTo>
                  <a:lnTo>
                    <a:pt x="401" y="1082"/>
                  </a:lnTo>
                  <a:lnTo>
                    <a:pt x="398" y="1086"/>
                  </a:lnTo>
                  <a:lnTo>
                    <a:pt x="394" y="1089"/>
                  </a:lnTo>
                  <a:lnTo>
                    <a:pt x="390" y="1092"/>
                  </a:lnTo>
                  <a:lnTo>
                    <a:pt x="385" y="1095"/>
                  </a:lnTo>
                  <a:lnTo>
                    <a:pt x="374" y="1099"/>
                  </a:lnTo>
                  <a:lnTo>
                    <a:pt x="363" y="1103"/>
                  </a:lnTo>
                  <a:lnTo>
                    <a:pt x="352" y="1106"/>
                  </a:lnTo>
                  <a:lnTo>
                    <a:pt x="342" y="1109"/>
                  </a:lnTo>
                  <a:lnTo>
                    <a:pt x="325" y="1103"/>
                  </a:lnTo>
                  <a:lnTo>
                    <a:pt x="310" y="1095"/>
                  </a:lnTo>
                  <a:lnTo>
                    <a:pt x="296" y="1086"/>
                  </a:lnTo>
                  <a:lnTo>
                    <a:pt x="283" y="1076"/>
                  </a:lnTo>
                  <a:lnTo>
                    <a:pt x="272" y="1065"/>
                  </a:lnTo>
                  <a:lnTo>
                    <a:pt x="263" y="1052"/>
                  </a:lnTo>
                  <a:lnTo>
                    <a:pt x="254" y="1039"/>
                  </a:lnTo>
                  <a:lnTo>
                    <a:pt x="246" y="1026"/>
                  </a:lnTo>
                  <a:lnTo>
                    <a:pt x="239" y="1011"/>
                  </a:lnTo>
                  <a:lnTo>
                    <a:pt x="233" y="995"/>
                  </a:lnTo>
                  <a:lnTo>
                    <a:pt x="228" y="980"/>
                  </a:lnTo>
                  <a:lnTo>
                    <a:pt x="224" y="965"/>
                  </a:lnTo>
                  <a:lnTo>
                    <a:pt x="221" y="948"/>
                  </a:lnTo>
                  <a:lnTo>
                    <a:pt x="219" y="932"/>
                  </a:lnTo>
                  <a:lnTo>
                    <a:pt x="217" y="917"/>
                  </a:lnTo>
                  <a:lnTo>
                    <a:pt x="215" y="900"/>
                  </a:lnTo>
                  <a:lnTo>
                    <a:pt x="215" y="891"/>
                  </a:lnTo>
                  <a:lnTo>
                    <a:pt x="216" y="882"/>
                  </a:lnTo>
                  <a:lnTo>
                    <a:pt x="218" y="872"/>
                  </a:lnTo>
                  <a:lnTo>
                    <a:pt x="221" y="862"/>
                  </a:lnTo>
                  <a:lnTo>
                    <a:pt x="228" y="845"/>
                  </a:lnTo>
                  <a:lnTo>
                    <a:pt x="237" y="828"/>
                  </a:lnTo>
                  <a:lnTo>
                    <a:pt x="259" y="793"/>
                  </a:lnTo>
                  <a:lnTo>
                    <a:pt x="280" y="758"/>
                  </a:lnTo>
                  <a:lnTo>
                    <a:pt x="294" y="748"/>
                  </a:lnTo>
                  <a:lnTo>
                    <a:pt x="308" y="738"/>
                  </a:lnTo>
                  <a:lnTo>
                    <a:pt x="323" y="728"/>
                  </a:lnTo>
                  <a:lnTo>
                    <a:pt x="340" y="720"/>
                  </a:lnTo>
                  <a:lnTo>
                    <a:pt x="348" y="717"/>
                  </a:lnTo>
                  <a:lnTo>
                    <a:pt x="356" y="715"/>
                  </a:lnTo>
                  <a:lnTo>
                    <a:pt x="364" y="714"/>
                  </a:lnTo>
                  <a:lnTo>
                    <a:pt x="373" y="713"/>
                  </a:lnTo>
                  <a:lnTo>
                    <a:pt x="382" y="713"/>
                  </a:lnTo>
                  <a:lnTo>
                    <a:pt x="390" y="714"/>
                  </a:lnTo>
                  <a:lnTo>
                    <a:pt x="398" y="716"/>
                  </a:lnTo>
                  <a:lnTo>
                    <a:pt x="406" y="719"/>
                  </a:lnTo>
                  <a:lnTo>
                    <a:pt x="410" y="723"/>
                  </a:lnTo>
                  <a:lnTo>
                    <a:pt x="414" y="727"/>
                  </a:lnTo>
                  <a:lnTo>
                    <a:pt x="417" y="732"/>
                  </a:lnTo>
                  <a:lnTo>
                    <a:pt x="420" y="736"/>
                  </a:lnTo>
                  <a:lnTo>
                    <a:pt x="425" y="744"/>
                  </a:lnTo>
                  <a:lnTo>
                    <a:pt x="428" y="753"/>
                  </a:lnTo>
                  <a:lnTo>
                    <a:pt x="429" y="759"/>
                  </a:lnTo>
                  <a:lnTo>
                    <a:pt x="429" y="765"/>
                  </a:lnTo>
                  <a:lnTo>
                    <a:pt x="428" y="771"/>
                  </a:lnTo>
                  <a:lnTo>
                    <a:pt x="426" y="776"/>
                  </a:lnTo>
                  <a:lnTo>
                    <a:pt x="422" y="783"/>
                  </a:lnTo>
                  <a:lnTo>
                    <a:pt x="419" y="787"/>
                  </a:lnTo>
                  <a:lnTo>
                    <a:pt x="414" y="791"/>
                  </a:lnTo>
                  <a:lnTo>
                    <a:pt x="409" y="794"/>
                  </a:lnTo>
                  <a:close/>
                  <a:moveTo>
                    <a:pt x="200" y="621"/>
                  </a:moveTo>
                  <a:lnTo>
                    <a:pt x="193" y="621"/>
                  </a:lnTo>
                  <a:lnTo>
                    <a:pt x="200" y="621"/>
                  </a:lnTo>
                  <a:close/>
                </a:path>
              </a:pathLst>
            </a:custGeom>
            <a:solidFill>
              <a:srgbClr val="E20004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algn="ctr" defTabSz="1218565">
                <a:defRPr/>
              </a:pPr>
              <a:endParaRPr lang="zh-CN" altLang="en-US" sz="1600" b="1" kern="0" spc="400">
                <a:solidFill>
                  <a:srgbClr val="FEB80A">
                    <a:lumMod val="40000"/>
                    <a:lumOff val="6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3083464" y="3807337"/>
            <a:ext cx="2798478" cy="485874"/>
            <a:chOff x="2483888" y="3800304"/>
            <a:chExt cx="5752726" cy="685788"/>
          </a:xfrm>
        </p:grpSpPr>
        <p:sp>
          <p:nvSpPr>
            <p:cNvPr id="12" name="TextBox 32"/>
            <p:cNvSpPr txBox="1"/>
            <p:nvPr/>
          </p:nvSpPr>
          <p:spPr>
            <a:xfrm>
              <a:off x="3885303" y="3918081"/>
              <a:ext cx="3924662" cy="4778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b="1" dirty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三、晚会主题</a:t>
              </a:r>
              <a:endPara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3" name="Freeform 7"/>
            <p:cNvSpPr>
              <a:spLocks noEditPoints="1"/>
            </p:cNvSpPr>
            <p:nvPr/>
          </p:nvSpPr>
          <p:spPr bwMode="auto">
            <a:xfrm>
              <a:off x="2483888" y="3800304"/>
              <a:ext cx="5752726" cy="685788"/>
            </a:xfrm>
            <a:custGeom>
              <a:avLst/>
              <a:gdLst>
                <a:gd name="T0" fmla="*/ 10079 w 11041"/>
                <a:gd name="T1" fmla="*/ 1695 h 1751"/>
                <a:gd name="T2" fmla="*/ 769 w 11041"/>
                <a:gd name="T3" fmla="*/ 1713 h 1751"/>
                <a:gd name="T4" fmla="*/ 6 w 11041"/>
                <a:gd name="T5" fmla="*/ 973 h 1751"/>
                <a:gd name="T6" fmla="*/ 657 w 11041"/>
                <a:gd name="T7" fmla="*/ 166 h 1751"/>
                <a:gd name="T8" fmla="*/ 4373 w 11041"/>
                <a:gd name="T9" fmla="*/ 18 h 1751"/>
                <a:gd name="T10" fmla="*/ 10363 w 11041"/>
                <a:gd name="T11" fmla="*/ 69 h 1751"/>
                <a:gd name="T12" fmla="*/ 11026 w 11041"/>
                <a:gd name="T13" fmla="*/ 913 h 1751"/>
                <a:gd name="T14" fmla="*/ 10137 w 11041"/>
                <a:gd name="T15" fmla="*/ 1632 h 1751"/>
                <a:gd name="T16" fmla="*/ 3042 w 11041"/>
                <a:gd name="T17" fmla="*/ 1673 h 1751"/>
                <a:gd name="T18" fmla="*/ 404 w 11041"/>
                <a:gd name="T19" fmla="*/ 1388 h 1751"/>
                <a:gd name="T20" fmla="*/ 386 w 11041"/>
                <a:gd name="T21" fmla="*/ 537 h 1751"/>
                <a:gd name="T22" fmla="*/ 1582 w 11041"/>
                <a:gd name="T23" fmla="*/ 106 h 1751"/>
                <a:gd name="T24" fmla="*/ 10468 w 11041"/>
                <a:gd name="T25" fmla="*/ 248 h 1751"/>
                <a:gd name="T26" fmla="*/ 10959 w 11041"/>
                <a:gd name="T27" fmla="*/ 960 h 1751"/>
                <a:gd name="T28" fmla="*/ 10717 w 11041"/>
                <a:gd name="T29" fmla="*/ 782 h 1751"/>
                <a:gd name="T30" fmla="*/ 10643 w 11041"/>
                <a:gd name="T31" fmla="*/ 1019 h 1751"/>
                <a:gd name="T32" fmla="*/ 10759 w 11041"/>
                <a:gd name="T33" fmla="*/ 651 h 1751"/>
                <a:gd name="T34" fmla="*/ 10299 w 11041"/>
                <a:gd name="T35" fmla="*/ 1269 h 1751"/>
                <a:gd name="T36" fmla="*/ 10240 w 11041"/>
                <a:gd name="T37" fmla="*/ 668 h 1751"/>
                <a:gd name="T38" fmla="*/ 10038 w 11041"/>
                <a:gd name="T39" fmla="*/ 234 h 1751"/>
                <a:gd name="T40" fmla="*/ 10474 w 11041"/>
                <a:gd name="T41" fmla="*/ 843 h 1751"/>
                <a:gd name="T42" fmla="*/ 10286 w 11041"/>
                <a:gd name="T43" fmla="*/ 1318 h 1751"/>
                <a:gd name="T44" fmla="*/ 10312 w 11041"/>
                <a:gd name="T45" fmla="*/ 400 h 1751"/>
                <a:gd name="T46" fmla="*/ 10397 w 11041"/>
                <a:gd name="T47" fmla="*/ 600 h 1751"/>
                <a:gd name="T48" fmla="*/ 10053 w 11041"/>
                <a:gd name="T49" fmla="*/ 756 h 1751"/>
                <a:gd name="T50" fmla="*/ 10017 w 11041"/>
                <a:gd name="T51" fmla="*/ 958 h 1751"/>
                <a:gd name="T52" fmla="*/ 5568 w 11041"/>
                <a:gd name="T53" fmla="*/ 1588 h 1751"/>
                <a:gd name="T54" fmla="*/ 919 w 11041"/>
                <a:gd name="T55" fmla="*/ 1139 h 1751"/>
                <a:gd name="T56" fmla="*/ 1139 w 11041"/>
                <a:gd name="T57" fmla="*/ 749 h 1751"/>
                <a:gd name="T58" fmla="*/ 1094 w 11041"/>
                <a:gd name="T59" fmla="*/ 303 h 1751"/>
                <a:gd name="T60" fmla="*/ 3379 w 11041"/>
                <a:gd name="T61" fmla="*/ 148 h 1751"/>
                <a:gd name="T62" fmla="*/ 9975 w 11041"/>
                <a:gd name="T63" fmla="*/ 404 h 1751"/>
                <a:gd name="T64" fmla="*/ 2179 w 11041"/>
                <a:gd name="T65" fmla="*/ 1552 h 1751"/>
                <a:gd name="T66" fmla="*/ 956 w 11041"/>
                <a:gd name="T67" fmla="*/ 1163 h 1751"/>
                <a:gd name="T68" fmla="*/ 1162 w 11041"/>
                <a:gd name="T69" fmla="*/ 868 h 1751"/>
                <a:gd name="T70" fmla="*/ 1120 w 11041"/>
                <a:gd name="T71" fmla="*/ 416 h 1751"/>
                <a:gd name="T72" fmla="*/ 9861 w 11041"/>
                <a:gd name="T73" fmla="*/ 186 h 1751"/>
                <a:gd name="T74" fmla="*/ 9865 w 11041"/>
                <a:gd name="T75" fmla="*/ 744 h 1751"/>
                <a:gd name="T76" fmla="*/ 10059 w 11041"/>
                <a:gd name="T77" fmla="*/ 1148 h 1751"/>
                <a:gd name="T78" fmla="*/ 1179 w 11041"/>
                <a:gd name="T79" fmla="*/ 1327 h 1751"/>
                <a:gd name="T80" fmla="*/ 1456 w 11041"/>
                <a:gd name="T81" fmla="*/ 791 h 1751"/>
                <a:gd name="T82" fmla="*/ 1314 w 11041"/>
                <a:gd name="T83" fmla="*/ 284 h 1751"/>
                <a:gd name="T84" fmla="*/ 9638 w 11041"/>
                <a:gd name="T85" fmla="*/ 243 h 1751"/>
                <a:gd name="T86" fmla="*/ 9749 w 11041"/>
                <a:gd name="T87" fmla="*/ 707 h 1751"/>
                <a:gd name="T88" fmla="*/ 9955 w 11041"/>
                <a:gd name="T89" fmla="*/ 1177 h 1751"/>
                <a:gd name="T90" fmla="*/ 9818 w 11041"/>
                <a:gd name="T91" fmla="*/ 1121 h 1751"/>
                <a:gd name="T92" fmla="*/ 1637 w 11041"/>
                <a:gd name="T93" fmla="*/ 1462 h 1751"/>
                <a:gd name="T94" fmla="*/ 1398 w 11041"/>
                <a:gd name="T95" fmla="*/ 742 h 1751"/>
                <a:gd name="T96" fmla="*/ 9028 w 11041"/>
                <a:gd name="T97" fmla="*/ 279 h 1751"/>
                <a:gd name="T98" fmla="*/ 9802 w 11041"/>
                <a:gd name="T99" fmla="*/ 890 h 1751"/>
                <a:gd name="T100" fmla="*/ 1263 w 11041"/>
                <a:gd name="T101" fmla="*/ 875 h 1751"/>
                <a:gd name="T102" fmla="*/ 1390 w 11041"/>
                <a:gd name="T103" fmla="*/ 942 h 1751"/>
                <a:gd name="T104" fmla="*/ 797 w 11041"/>
                <a:gd name="T105" fmla="*/ 837 h 1751"/>
                <a:gd name="T106" fmla="*/ 839 w 11041"/>
                <a:gd name="T107" fmla="*/ 1417 h 1751"/>
                <a:gd name="T108" fmla="*/ 556 w 11041"/>
                <a:gd name="T109" fmla="*/ 1259 h 1751"/>
                <a:gd name="T110" fmla="*/ 722 w 11041"/>
                <a:gd name="T111" fmla="*/ 287 h 1751"/>
                <a:gd name="T112" fmla="*/ 747 w 11041"/>
                <a:gd name="T113" fmla="*/ 568 h 1751"/>
                <a:gd name="T114" fmla="*/ 722 w 11041"/>
                <a:gd name="T115" fmla="*/ 1381 h 1751"/>
                <a:gd name="T116" fmla="*/ 618 w 11041"/>
                <a:gd name="T117" fmla="*/ 1343 h 1751"/>
                <a:gd name="T118" fmla="*/ 840 w 11041"/>
                <a:gd name="T119" fmla="*/ 264 h 1751"/>
                <a:gd name="T120" fmla="*/ 446 w 11041"/>
                <a:gd name="T121" fmla="*/ 1115 h 1751"/>
                <a:gd name="T122" fmla="*/ 490 w 11041"/>
                <a:gd name="T123" fmla="*/ 749 h 1751"/>
                <a:gd name="T124" fmla="*/ 254 w 11041"/>
                <a:gd name="T125" fmla="*/ 1039 h 17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1041" h="1751">
                  <a:moveTo>
                    <a:pt x="10931" y="1086"/>
                  </a:moveTo>
                  <a:lnTo>
                    <a:pt x="10909" y="1111"/>
                  </a:lnTo>
                  <a:lnTo>
                    <a:pt x="10887" y="1135"/>
                  </a:lnTo>
                  <a:lnTo>
                    <a:pt x="10877" y="1148"/>
                  </a:lnTo>
                  <a:lnTo>
                    <a:pt x="10866" y="1160"/>
                  </a:lnTo>
                  <a:lnTo>
                    <a:pt x="10853" y="1170"/>
                  </a:lnTo>
                  <a:lnTo>
                    <a:pt x="10841" y="1180"/>
                  </a:lnTo>
                  <a:lnTo>
                    <a:pt x="10831" y="1180"/>
                  </a:lnTo>
                  <a:lnTo>
                    <a:pt x="10822" y="1182"/>
                  </a:lnTo>
                  <a:lnTo>
                    <a:pt x="10814" y="1184"/>
                  </a:lnTo>
                  <a:lnTo>
                    <a:pt x="10805" y="1186"/>
                  </a:lnTo>
                  <a:lnTo>
                    <a:pt x="10798" y="1190"/>
                  </a:lnTo>
                  <a:lnTo>
                    <a:pt x="10792" y="1193"/>
                  </a:lnTo>
                  <a:lnTo>
                    <a:pt x="10786" y="1199"/>
                  </a:lnTo>
                  <a:lnTo>
                    <a:pt x="10781" y="1204"/>
                  </a:lnTo>
                  <a:lnTo>
                    <a:pt x="10776" y="1209"/>
                  </a:lnTo>
                  <a:lnTo>
                    <a:pt x="10772" y="1215"/>
                  </a:lnTo>
                  <a:lnTo>
                    <a:pt x="10768" y="1221"/>
                  </a:lnTo>
                  <a:lnTo>
                    <a:pt x="10764" y="1227"/>
                  </a:lnTo>
                  <a:lnTo>
                    <a:pt x="10757" y="1242"/>
                  </a:lnTo>
                  <a:lnTo>
                    <a:pt x="10751" y="1257"/>
                  </a:lnTo>
                  <a:lnTo>
                    <a:pt x="10746" y="1272"/>
                  </a:lnTo>
                  <a:lnTo>
                    <a:pt x="10740" y="1288"/>
                  </a:lnTo>
                  <a:lnTo>
                    <a:pt x="10734" y="1302"/>
                  </a:lnTo>
                  <a:lnTo>
                    <a:pt x="10727" y="1316"/>
                  </a:lnTo>
                  <a:lnTo>
                    <a:pt x="10723" y="1323"/>
                  </a:lnTo>
                  <a:lnTo>
                    <a:pt x="10719" y="1329"/>
                  </a:lnTo>
                  <a:lnTo>
                    <a:pt x="10713" y="1336"/>
                  </a:lnTo>
                  <a:lnTo>
                    <a:pt x="10708" y="1342"/>
                  </a:lnTo>
                  <a:lnTo>
                    <a:pt x="10703" y="1347"/>
                  </a:lnTo>
                  <a:lnTo>
                    <a:pt x="10696" y="1352"/>
                  </a:lnTo>
                  <a:lnTo>
                    <a:pt x="10689" y="1357"/>
                  </a:lnTo>
                  <a:lnTo>
                    <a:pt x="10682" y="1360"/>
                  </a:lnTo>
                  <a:lnTo>
                    <a:pt x="10673" y="1361"/>
                  </a:lnTo>
                  <a:lnTo>
                    <a:pt x="10664" y="1362"/>
                  </a:lnTo>
                  <a:lnTo>
                    <a:pt x="10657" y="1363"/>
                  </a:lnTo>
                  <a:lnTo>
                    <a:pt x="10649" y="1365"/>
                  </a:lnTo>
                  <a:lnTo>
                    <a:pt x="10642" y="1367"/>
                  </a:lnTo>
                  <a:lnTo>
                    <a:pt x="10636" y="1370"/>
                  </a:lnTo>
                  <a:lnTo>
                    <a:pt x="10630" y="1374"/>
                  </a:lnTo>
                  <a:lnTo>
                    <a:pt x="10623" y="1377"/>
                  </a:lnTo>
                  <a:lnTo>
                    <a:pt x="10612" y="1387"/>
                  </a:lnTo>
                  <a:lnTo>
                    <a:pt x="10602" y="1397"/>
                  </a:lnTo>
                  <a:lnTo>
                    <a:pt x="10593" y="1407"/>
                  </a:lnTo>
                  <a:lnTo>
                    <a:pt x="10584" y="1419"/>
                  </a:lnTo>
                  <a:lnTo>
                    <a:pt x="10567" y="1445"/>
                  </a:lnTo>
                  <a:lnTo>
                    <a:pt x="10551" y="1471"/>
                  </a:lnTo>
                  <a:lnTo>
                    <a:pt x="10543" y="1484"/>
                  </a:lnTo>
                  <a:lnTo>
                    <a:pt x="10535" y="1496"/>
                  </a:lnTo>
                  <a:lnTo>
                    <a:pt x="10525" y="1508"/>
                  </a:lnTo>
                  <a:lnTo>
                    <a:pt x="10515" y="1520"/>
                  </a:lnTo>
                  <a:lnTo>
                    <a:pt x="10505" y="1534"/>
                  </a:lnTo>
                  <a:lnTo>
                    <a:pt x="10493" y="1548"/>
                  </a:lnTo>
                  <a:lnTo>
                    <a:pt x="10480" y="1561"/>
                  </a:lnTo>
                  <a:lnTo>
                    <a:pt x="10468" y="1575"/>
                  </a:lnTo>
                  <a:lnTo>
                    <a:pt x="10455" y="1587"/>
                  </a:lnTo>
                  <a:lnTo>
                    <a:pt x="10441" y="1599"/>
                  </a:lnTo>
                  <a:lnTo>
                    <a:pt x="10425" y="1610"/>
                  </a:lnTo>
                  <a:lnTo>
                    <a:pt x="10411" y="1621"/>
                  </a:lnTo>
                  <a:lnTo>
                    <a:pt x="10395" y="1631"/>
                  </a:lnTo>
                  <a:lnTo>
                    <a:pt x="10378" y="1640"/>
                  </a:lnTo>
                  <a:lnTo>
                    <a:pt x="10362" y="1649"/>
                  </a:lnTo>
                  <a:lnTo>
                    <a:pt x="10345" y="1656"/>
                  </a:lnTo>
                  <a:lnTo>
                    <a:pt x="10328" y="1664"/>
                  </a:lnTo>
                  <a:lnTo>
                    <a:pt x="10311" y="1670"/>
                  </a:lnTo>
                  <a:lnTo>
                    <a:pt x="10293" y="1675"/>
                  </a:lnTo>
                  <a:lnTo>
                    <a:pt x="10275" y="1679"/>
                  </a:lnTo>
                  <a:lnTo>
                    <a:pt x="10246" y="1680"/>
                  </a:lnTo>
                  <a:lnTo>
                    <a:pt x="10219" y="1682"/>
                  </a:lnTo>
                  <a:lnTo>
                    <a:pt x="10204" y="1684"/>
                  </a:lnTo>
                  <a:lnTo>
                    <a:pt x="10190" y="1686"/>
                  </a:lnTo>
                  <a:lnTo>
                    <a:pt x="10176" y="1690"/>
                  </a:lnTo>
                  <a:lnTo>
                    <a:pt x="10161" y="1696"/>
                  </a:lnTo>
                  <a:lnTo>
                    <a:pt x="10079" y="1695"/>
                  </a:lnTo>
                  <a:lnTo>
                    <a:pt x="10000" y="1695"/>
                  </a:lnTo>
                  <a:lnTo>
                    <a:pt x="9925" y="1696"/>
                  </a:lnTo>
                  <a:lnTo>
                    <a:pt x="9852" y="1696"/>
                  </a:lnTo>
                  <a:lnTo>
                    <a:pt x="9778" y="1698"/>
                  </a:lnTo>
                  <a:lnTo>
                    <a:pt x="9703" y="1700"/>
                  </a:lnTo>
                  <a:lnTo>
                    <a:pt x="9627" y="1705"/>
                  </a:lnTo>
                  <a:lnTo>
                    <a:pt x="9546" y="1710"/>
                  </a:lnTo>
                  <a:lnTo>
                    <a:pt x="9533" y="1705"/>
                  </a:lnTo>
                  <a:lnTo>
                    <a:pt x="9522" y="1702"/>
                  </a:lnTo>
                  <a:lnTo>
                    <a:pt x="9515" y="1701"/>
                  </a:lnTo>
                  <a:lnTo>
                    <a:pt x="9509" y="1702"/>
                  </a:lnTo>
                  <a:lnTo>
                    <a:pt x="9503" y="1704"/>
                  </a:lnTo>
                  <a:lnTo>
                    <a:pt x="9497" y="1707"/>
                  </a:lnTo>
                  <a:lnTo>
                    <a:pt x="9473" y="1706"/>
                  </a:lnTo>
                  <a:lnTo>
                    <a:pt x="9449" y="1705"/>
                  </a:lnTo>
                  <a:lnTo>
                    <a:pt x="9423" y="1705"/>
                  </a:lnTo>
                  <a:lnTo>
                    <a:pt x="9398" y="1705"/>
                  </a:lnTo>
                  <a:lnTo>
                    <a:pt x="9371" y="1706"/>
                  </a:lnTo>
                  <a:lnTo>
                    <a:pt x="9345" y="1707"/>
                  </a:lnTo>
                  <a:lnTo>
                    <a:pt x="9319" y="1708"/>
                  </a:lnTo>
                  <a:lnTo>
                    <a:pt x="9294" y="1709"/>
                  </a:lnTo>
                  <a:lnTo>
                    <a:pt x="9146" y="1711"/>
                  </a:lnTo>
                  <a:lnTo>
                    <a:pt x="8901" y="1712"/>
                  </a:lnTo>
                  <a:lnTo>
                    <a:pt x="8571" y="1713"/>
                  </a:lnTo>
                  <a:lnTo>
                    <a:pt x="8171" y="1714"/>
                  </a:lnTo>
                  <a:lnTo>
                    <a:pt x="7714" y="1715"/>
                  </a:lnTo>
                  <a:lnTo>
                    <a:pt x="7215" y="1716"/>
                  </a:lnTo>
                  <a:lnTo>
                    <a:pt x="6688" y="1717"/>
                  </a:lnTo>
                  <a:lnTo>
                    <a:pt x="6147" y="1718"/>
                  </a:lnTo>
                  <a:lnTo>
                    <a:pt x="5605" y="1718"/>
                  </a:lnTo>
                  <a:lnTo>
                    <a:pt x="5078" y="1720"/>
                  </a:lnTo>
                  <a:lnTo>
                    <a:pt x="4579" y="1721"/>
                  </a:lnTo>
                  <a:lnTo>
                    <a:pt x="4122" y="1723"/>
                  </a:lnTo>
                  <a:lnTo>
                    <a:pt x="3721" y="1724"/>
                  </a:lnTo>
                  <a:lnTo>
                    <a:pt x="3391" y="1727"/>
                  </a:lnTo>
                  <a:lnTo>
                    <a:pt x="3145" y="1729"/>
                  </a:lnTo>
                  <a:lnTo>
                    <a:pt x="2998" y="1732"/>
                  </a:lnTo>
                  <a:lnTo>
                    <a:pt x="2953" y="1732"/>
                  </a:lnTo>
                  <a:lnTo>
                    <a:pt x="2908" y="1733"/>
                  </a:lnTo>
                  <a:lnTo>
                    <a:pt x="2862" y="1733"/>
                  </a:lnTo>
                  <a:lnTo>
                    <a:pt x="2817" y="1733"/>
                  </a:lnTo>
                  <a:lnTo>
                    <a:pt x="2771" y="1734"/>
                  </a:lnTo>
                  <a:lnTo>
                    <a:pt x="2725" y="1734"/>
                  </a:lnTo>
                  <a:lnTo>
                    <a:pt x="2679" y="1735"/>
                  </a:lnTo>
                  <a:lnTo>
                    <a:pt x="2633" y="1735"/>
                  </a:lnTo>
                  <a:lnTo>
                    <a:pt x="2586" y="1736"/>
                  </a:lnTo>
                  <a:lnTo>
                    <a:pt x="2540" y="1737"/>
                  </a:lnTo>
                  <a:lnTo>
                    <a:pt x="2494" y="1738"/>
                  </a:lnTo>
                  <a:lnTo>
                    <a:pt x="2448" y="1738"/>
                  </a:lnTo>
                  <a:lnTo>
                    <a:pt x="2401" y="1739"/>
                  </a:lnTo>
                  <a:lnTo>
                    <a:pt x="2355" y="1740"/>
                  </a:lnTo>
                  <a:lnTo>
                    <a:pt x="2309" y="1740"/>
                  </a:lnTo>
                  <a:lnTo>
                    <a:pt x="2263" y="1741"/>
                  </a:lnTo>
                  <a:lnTo>
                    <a:pt x="1203" y="1747"/>
                  </a:lnTo>
                  <a:lnTo>
                    <a:pt x="1171" y="1748"/>
                  </a:lnTo>
                  <a:lnTo>
                    <a:pt x="1137" y="1749"/>
                  </a:lnTo>
                  <a:lnTo>
                    <a:pt x="1102" y="1749"/>
                  </a:lnTo>
                  <a:lnTo>
                    <a:pt x="1065" y="1749"/>
                  </a:lnTo>
                  <a:lnTo>
                    <a:pt x="1030" y="1748"/>
                  </a:lnTo>
                  <a:lnTo>
                    <a:pt x="994" y="1749"/>
                  </a:lnTo>
                  <a:lnTo>
                    <a:pt x="959" y="1749"/>
                  </a:lnTo>
                  <a:lnTo>
                    <a:pt x="926" y="1751"/>
                  </a:lnTo>
                  <a:lnTo>
                    <a:pt x="918" y="1745"/>
                  </a:lnTo>
                  <a:lnTo>
                    <a:pt x="909" y="1740"/>
                  </a:lnTo>
                  <a:lnTo>
                    <a:pt x="900" y="1737"/>
                  </a:lnTo>
                  <a:lnTo>
                    <a:pt x="890" y="1735"/>
                  </a:lnTo>
                  <a:lnTo>
                    <a:pt x="869" y="1732"/>
                  </a:lnTo>
                  <a:lnTo>
                    <a:pt x="848" y="1730"/>
                  </a:lnTo>
                  <a:lnTo>
                    <a:pt x="826" y="1729"/>
                  </a:lnTo>
                  <a:lnTo>
                    <a:pt x="806" y="1727"/>
                  </a:lnTo>
                  <a:lnTo>
                    <a:pt x="796" y="1725"/>
                  </a:lnTo>
                  <a:lnTo>
                    <a:pt x="786" y="1722"/>
                  </a:lnTo>
                  <a:lnTo>
                    <a:pt x="777" y="1718"/>
                  </a:lnTo>
                  <a:lnTo>
                    <a:pt x="769" y="1713"/>
                  </a:lnTo>
                  <a:lnTo>
                    <a:pt x="753" y="1709"/>
                  </a:lnTo>
                  <a:lnTo>
                    <a:pt x="736" y="1704"/>
                  </a:lnTo>
                  <a:lnTo>
                    <a:pt x="720" y="1698"/>
                  </a:lnTo>
                  <a:lnTo>
                    <a:pt x="704" y="1692"/>
                  </a:lnTo>
                  <a:lnTo>
                    <a:pt x="687" y="1685"/>
                  </a:lnTo>
                  <a:lnTo>
                    <a:pt x="671" y="1678"/>
                  </a:lnTo>
                  <a:lnTo>
                    <a:pt x="656" y="1670"/>
                  </a:lnTo>
                  <a:lnTo>
                    <a:pt x="640" y="1662"/>
                  </a:lnTo>
                  <a:lnTo>
                    <a:pt x="626" y="1652"/>
                  </a:lnTo>
                  <a:lnTo>
                    <a:pt x="611" y="1643"/>
                  </a:lnTo>
                  <a:lnTo>
                    <a:pt x="596" y="1633"/>
                  </a:lnTo>
                  <a:lnTo>
                    <a:pt x="583" y="1622"/>
                  </a:lnTo>
                  <a:lnTo>
                    <a:pt x="570" y="1610"/>
                  </a:lnTo>
                  <a:lnTo>
                    <a:pt x="556" y="1599"/>
                  </a:lnTo>
                  <a:lnTo>
                    <a:pt x="544" y="1587"/>
                  </a:lnTo>
                  <a:lnTo>
                    <a:pt x="532" y="1574"/>
                  </a:lnTo>
                  <a:lnTo>
                    <a:pt x="522" y="1560"/>
                  </a:lnTo>
                  <a:lnTo>
                    <a:pt x="511" y="1547"/>
                  </a:lnTo>
                  <a:lnTo>
                    <a:pt x="502" y="1533"/>
                  </a:lnTo>
                  <a:lnTo>
                    <a:pt x="494" y="1516"/>
                  </a:lnTo>
                  <a:lnTo>
                    <a:pt x="487" y="1501"/>
                  </a:lnTo>
                  <a:lnTo>
                    <a:pt x="481" y="1484"/>
                  </a:lnTo>
                  <a:lnTo>
                    <a:pt x="477" y="1466"/>
                  </a:lnTo>
                  <a:lnTo>
                    <a:pt x="474" y="1448"/>
                  </a:lnTo>
                  <a:lnTo>
                    <a:pt x="471" y="1445"/>
                  </a:lnTo>
                  <a:lnTo>
                    <a:pt x="466" y="1443"/>
                  </a:lnTo>
                  <a:lnTo>
                    <a:pt x="462" y="1441"/>
                  </a:lnTo>
                  <a:lnTo>
                    <a:pt x="457" y="1440"/>
                  </a:lnTo>
                  <a:lnTo>
                    <a:pt x="448" y="1438"/>
                  </a:lnTo>
                  <a:lnTo>
                    <a:pt x="438" y="1437"/>
                  </a:lnTo>
                  <a:lnTo>
                    <a:pt x="428" y="1437"/>
                  </a:lnTo>
                  <a:lnTo>
                    <a:pt x="418" y="1436"/>
                  </a:lnTo>
                  <a:lnTo>
                    <a:pt x="408" y="1435"/>
                  </a:lnTo>
                  <a:lnTo>
                    <a:pt x="400" y="1431"/>
                  </a:lnTo>
                  <a:lnTo>
                    <a:pt x="390" y="1429"/>
                  </a:lnTo>
                  <a:lnTo>
                    <a:pt x="381" y="1426"/>
                  </a:lnTo>
                  <a:lnTo>
                    <a:pt x="372" y="1421"/>
                  </a:lnTo>
                  <a:lnTo>
                    <a:pt x="365" y="1416"/>
                  </a:lnTo>
                  <a:lnTo>
                    <a:pt x="358" y="1410"/>
                  </a:lnTo>
                  <a:lnTo>
                    <a:pt x="352" y="1403"/>
                  </a:lnTo>
                  <a:lnTo>
                    <a:pt x="346" y="1396"/>
                  </a:lnTo>
                  <a:lnTo>
                    <a:pt x="341" y="1389"/>
                  </a:lnTo>
                  <a:lnTo>
                    <a:pt x="331" y="1371"/>
                  </a:lnTo>
                  <a:lnTo>
                    <a:pt x="324" y="1354"/>
                  </a:lnTo>
                  <a:lnTo>
                    <a:pt x="318" y="1336"/>
                  </a:lnTo>
                  <a:lnTo>
                    <a:pt x="314" y="1318"/>
                  </a:lnTo>
                  <a:lnTo>
                    <a:pt x="315" y="1314"/>
                  </a:lnTo>
                  <a:lnTo>
                    <a:pt x="315" y="1311"/>
                  </a:lnTo>
                  <a:lnTo>
                    <a:pt x="315" y="1308"/>
                  </a:lnTo>
                  <a:lnTo>
                    <a:pt x="314" y="1305"/>
                  </a:lnTo>
                  <a:lnTo>
                    <a:pt x="311" y="1301"/>
                  </a:lnTo>
                  <a:lnTo>
                    <a:pt x="306" y="1297"/>
                  </a:lnTo>
                  <a:lnTo>
                    <a:pt x="295" y="1292"/>
                  </a:lnTo>
                  <a:lnTo>
                    <a:pt x="283" y="1288"/>
                  </a:lnTo>
                  <a:lnTo>
                    <a:pt x="270" y="1283"/>
                  </a:lnTo>
                  <a:lnTo>
                    <a:pt x="257" y="1279"/>
                  </a:lnTo>
                  <a:lnTo>
                    <a:pt x="244" y="1274"/>
                  </a:lnTo>
                  <a:lnTo>
                    <a:pt x="231" y="1269"/>
                  </a:lnTo>
                  <a:lnTo>
                    <a:pt x="207" y="1257"/>
                  </a:lnTo>
                  <a:lnTo>
                    <a:pt x="184" y="1244"/>
                  </a:lnTo>
                  <a:lnTo>
                    <a:pt x="162" y="1228"/>
                  </a:lnTo>
                  <a:lnTo>
                    <a:pt x="140" y="1211"/>
                  </a:lnTo>
                  <a:lnTo>
                    <a:pt x="121" y="1193"/>
                  </a:lnTo>
                  <a:lnTo>
                    <a:pt x="102" y="1173"/>
                  </a:lnTo>
                  <a:lnTo>
                    <a:pt x="85" y="1153"/>
                  </a:lnTo>
                  <a:lnTo>
                    <a:pt x="70" y="1130"/>
                  </a:lnTo>
                  <a:lnTo>
                    <a:pt x="55" y="1108"/>
                  </a:lnTo>
                  <a:lnTo>
                    <a:pt x="43" y="1083"/>
                  </a:lnTo>
                  <a:lnTo>
                    <a:pt x="33" y="1059"/>
                  </a:lnTo>
                  <a:lnTo>
                    <a:pt x="24" y="1033"/>
                  </a:lnTo>
                  <a:lnTo>
                    <a:pt x="17" y="1006"/>
                  </a:lnTo>
                  <a:lnTo>
                    <a:pt x="13" y="980"/>
                  </a:lnTo>
                  <a:lnTo>
                    <a:pt x="8" y="976"/>
                  </a:lnTo>
                  <a:lnTo>
                    <a:pt x="6" y="973"/>
                  </a:lnTo>
                  <a:lnTo>
                    <a:pt x="4" y="968"/>
                  </a:lnTo>
                  <a:lnTo>
                    <a:pt x="2" y="964"/>
                  </a:lnTo>
                  <a:lnTo>
                    <a:pt x="0" y="954"/>
                  </a:lnTo>
                  <a:lnTo>
                    <a:pt x="0" y="944"/>
                  </a:lnTo>
                  <a:lnTo>
                    <a:pt x="1" y="934"/>
                  </a:lnTo>
                  <a:lnTo>
                    <a:pt x="3" y="924"/>
                  </a:lnTo>
                  <a:lnTo>
                    <a:pt x="5" y="914"/>
                  </a:lnTo>
                  <a:lnTo>
                    <a:pt x="9" y="906"/>
                  </a:lnTo>
                  <a:lnTo>
                    <a:pt x="65" y="761"/>
                  </a:lnTo>
                  <a:lnTo>
                    <a:pt x="83" y="733"/>
                  </a:lnTo>
                  <a:lnTo>
                    <a:pt x="104" y="705"/>
                  </a:lnTo>
                  <a:lnTo>
                    <a:pt x="125" y="678"/>
                  </a:lnTo>
                  <a:lnTo>
                    <a:pt x="147" y="653"/>
                  </a:lnTo>
                  <a:lnTo>
                    <a:pt x="160" y="641"/>
                  </a:lnTo>
                  <a:lnTo>
                    <a:pt x="172" y="628"/>
                  </a:lnTo>
                  <a:lnTo>
                    <a:pt x="184" y="617"/>
                  </a:lnTo>
                  <a:lnTo>
                    <a:pt x="198" y="606"/>
                  </a:lnTo>
                  <a:lnTo>
                    <a:pt x="211" y="596"/>
                  </a:lnTo>
                  <a:lnTo>
                    <a:pt x="224" y="585"/>
                  </a:lnTo>
                  <a:lnTo>
                    <a:pt x="237" y="576"/>
                  </a:lnTo>
                  <a:lnTo>
                    <a:pt x="252" y="568"/>
                  </a:lnTo>
                  <a:lnTo>
                    <a:pt x="258" y="565"/>
                  </a:lnTo>
                  <a:lnTo>
                    <a:pt x="263" y="562"/>
                  </a:lnTo>
                  <a:lnTo>
                    <a:pt x="270" y="560"/>
                  </a:lnTo>
                  <a:lnTo>
                    <a:pt x="276" y="558"/>
                  </a:lnTo>
                  <a:lnTo>
                    <a:pt x="290" y="555"/>
                  </a:lnTo>
                  <a:lnTo>
                    <a:pt x="303" y="552"/>
                  </a:lnTo>
                  <a:lnTo>
                    <a:pt x="309" y="550"/>
                  </a:lnTo>
                  <a:lnTo>
                    <a:pt x="315" y="548"/>
                  </a:lnTo>
                  <a:lnTo>
                    <a:pt x="321" y="544"/>
                  </a:lnTo>
                  <a:lnTo>
                    <a:pt x="326" y="540"/>
                  </a:lnTo>
                  <a:lnTo>
                    <a:pt x="331" y="536"/>
                  </a:lnTo>
                  <a:lnTo>
                    <a:pt x="336" y="531"/>
                  </a:lnTo>
                  <a:lnTo>
                    <a:pt x="339" y="525"/>
                  </a:lnTo>
                  <a:lnTo>
                    <a:pt x="342" y="518"/>
                  </a:lnTo>
                  <a:lnTo>
                    <a:pt x="348" y="502"/>
                  </a:lnTo>
                  <a:lnTo>
                    <a:pt x="355" y="485"/>
                  </a:lnTo>
                  <a:lnTo>
                    <a:pt x="360" y="477"/>
                  </a:lnTo>
                  <a:lnTo>
                    <a:pt x="364" y="470"/>
                  </a:lnTo>
                  <a:lnTo>
                    <a:pt x="369" y="463"/>
                  </a:lnTo>
                  <a:lnTo>
                    <a:pt x="375" y="456"/>
                  </a:lnTo>
                  <a:lnTo>
                    <a:pt x="382" y="449"/>
                  </a:lnTo>
                  <a:lnTo>
                    <a:pt x="388" y="443"/>
                  </a:lnTo>
                  <a:lnTo>
                    <a:pt x="395" y="438"/>
                  </a:lnTo>
                  <a:lnTo>
                    <a:pt x="402" y="434"/>
                  </a:lnTo>
                  <a:lnTo>
                    <a:pt x="410" y="430"/>
                  </a:lnTo>
                  <a:lnTo>
                    <a:pt x="418" y="427"/>
                  </a:lnTo>
                  <a:lnTo>
                    <a:pt x="428" y="425"/>
                  </a:lnTo>
                  <a:lnTo>
                    <a:pt x="437" y="424"/>
                  </a:lnTo>
                  <a:lnTo>
                    <a:pt x="448" y="425"/>
                  </a:lnTo>
                  <a:lnTo>
                    <a:pt x="457" y="424"/>
                  </a:lnTo>
                  <a:lnTo>
                    <a:pt x="465" y="422"/>
                  </a:lnTo>
                  <a:lnTo>
                    <a:pt x="473" y="418"/>
                  </a:lnTo>
                  <a:lnTo>
                    <a:pt x="479" y="412"/>
                  </a:lnTo>
                  <a:lnTo>
                    <a:pt x="483" y="405"/>
                  </a:lnTo>
                  <a:lnTo>
                    <a:pt x="487" y="398"/>
                  </a:lnTo>
                  <a:lnTo>
                    <a:pt x="490" y="389"/>
                  </a:lnTo>
                  <a:lnTo>
                    <a:pt x="496" y="371"/>
                  </a:lnTo>
                  <a:lnTo>
                    <a:pt x="500" y="352"/>
                  </a:lnTo>
                  <a:lnTo>
                    <a:pt x="503" y="343"/>
                  </a:lnTo>
                  <a:lnTo>
                    <a:pt x="506" y="334"/>
                  </a:lnTo>
                  <a:lnTo>
                    <a:pt x="509" y="326"/>
                  </a:lnTo>
                  <a:lnTo>
                    <a:pt x="513" y="319"/>
                  </a:lnTo>
                  <a:lnTo>
                    <a:pt x="519" y="307"/>
                  </a:lnTo>
                  <a:lnTo>
                    <a:pt x="524" y="296"/>
                  </a:lnTo>
                  <a:lnTo>
                    <a:pt x="530" y="286"/>
                  </a:lnTo>
                  <a:lnTo>
                    <a:pt x="536" y="276"/>
                  </a:lnTo>
                  <a:lnTo>
                    <a:pt x="549" y="257"/>
                  </a:lnTo>
                  <a:lnTo>
                    <a:pt x="565" y="239"/>
                  </a:lnTo>
                  <a:lnTo>
                    <a:pt x="581" y="223"/>
                  </a:lnTo>
                  <a:lnTo>
                    <a:pt x="598" y="207"/>
                  </a:lnTo>
                  <a:lnTo>
                    <a:pt x="617" y="193"/>
                  </a:lnTo>
                  <a:lnTo>
                    <a:pt x="636" y="179"/>
                  </a:lnTo>
                  <a:lnTo>
                    <a:pt x="657" y="166"/>
                  </a:lnTo>
                  <a:lnTo>
                    <a:pt x="677" y="154"/>
                  </a:lnTo>
                  <a:lnTo>
                    <a:pt x="698" y="144"/>
                  </a:lnTo>
                  <a:lnTo>
                    <a:pt x="719" y="133"/>
                  </a:lnTo>
                  <a:lnTo>
                    <a:pt x="762" y="114"/>
                  </a:lnTo>
                  <a:lnTo>
                    <a:pt x="803" y="97"/>
                  </a:lnTo>
                  <a:lnTo>
                    <a:pt x="822" y="95"/>
                  </a:lnTo>
                  <a:lnTo>
                    <a:pt x="842" y="91"/>
                  </a:lnTo>
                  <a:lnTo>
                    <a:pt x="860" y="87"/>
                  </a:lnTo>
                  <a:lnTo>
                    <a:pt x="877" y="83"/>
                  </a:lnTo>
                  <a:lnTo>
                    <a:pt x="896" y="77"/>
                  </a:lnTo>
                  <a:lnTo>
                    <a:pt x="913" y="74"/>
                  </a:lnTo>
                  <a:lnTo>
                    <a:pt x="931" y="71"/>
                  </a:lnTo>
                  <a:lnTo>
                    <a:pt x="948" y="70"/>
                  </a:lnTo>
                  <a:lnTo>
                    <a:pt x="973" y="66"/>
                  </a:lnTo>
                  <a:lnTo>
                    <a:pt x="1000" y="62"/>
                  </a:lnTo>
                  <a:lnTo>
                    <a:pt x="1026" y="59"/>
                  </a:lnTo>
                  <a:lnTo>
                    <a:pt x="1052" y="57"/>
                  </a:lnTo>
                  <a:lnTo>
                    <a:pt x="1079" y="56"/>
                  </a:lnTo>
                  <a:lnTo>
                    <a:pt x="1105" y="55"/>
                  </a:lnTo>
                  <a:lnTo>
                    <a:pt x="1132" y="55"/>
                  </a:lnTo>
                  <a:lnTo>
                    <a:pt x="1157" y="55"/>
                  </a:lnTo>
                  <a:lnTo>
                    <a:pt x="1754" y="49"/>
                  </a:lnTo>
                  <a:lnTo>
                    <a:pt x="1835" y="49"/>
                  </a:lnTo>
                  <a:lnTo>
                    <a:pt x="1915" y="48"/>
                  </a:lnTo>
                  <a:lnTo>
                    <a:pt x="1993" y="48"/>
                  </a:lnTo>
                  <a:lnTo>
                    <a:pt x="2071" y="47"/>
                  </a:lnTo>
                  <a:lnTo>
                    <a:pt x="2148" y="46"/>
                  </a:lnTo>
                  <a:lnTo>
                    <a:pt x="2227" y="45"/>
                  </a:lnTo>
                  <a:lnTo>
                    <a:pt x="2305" y="43"/>
                  </a:lnTo>
                  <a:lnTo>
                    <a:pt x="2385" y="41"/>
                  </a:lnTo>
                  <a:lnTo>
                    <a:pt x="2442" y="43"/>
                  </a:lnTo>
                  <a:lnTo>
                    <a:pt x="2499" y="43"/>
                  </a:lnTo>
                  <a:lnTo>
                    <a:pt x="2555" y="43"/>
                  </a:lnTo>
                  <a:lnTo>
                    <a:pt x="2610" y="43"/>
                  </a:lnTo>
                  <a:lnTo>
                    <a:pt x="2665" y="42"/>
                  </a:lnTo>
                  <a:lnTo>
                    <a:pt x="2719" y="41"/>
                  </a:lnTo>
                  <a:lnTo>
                    <a:pt x="2775" y="40"/>
                  </a:lnTo>
                  <a:lnTo>
                    <a:pt x="2829" y="38"/>
                  </a:lnTo>
                  <a:lnTo>
                    <a:pt x="2882" y="37"/>
                  </a:lnTo>
                  <a:lnTo>
                    <a:pt x="2936" y="36"/>
                  </a:lnTo>
                  <a:lnTo>
                    <a:pt x="2989" y="33"/>
                  </a:lnTo>
                  <a:lnTo>
                    <a:pt x="3042" y="32"/>
                  </a:lnTo>
                  <a:lnTo>
                    <a:pt x="3096" y="31"/>
                  </a:lnTo>
                  <a:lnTo>
                    <a:pt x="3148" y="30"/>
                  </a:lnTo>
                  <a:lnTo>
                    <a:pt x="3201" y="30"/>
                  </a:lnTo>
                  <a:lnTo>
                    <a:pt x="3253" y="30"/>
                  </a:lnTo>
                  <a:lnTo>
                    <a:pt x="3275" y="29"/>
                  </a:lnTo>
                  <a:lnTo>
                    <a:pt x="3298" y="29"/>
                  </a:lnTo>
                  <a:lnTo>
                    <a:pt x="3322" y="29"/>
                  </a:lnTo>
                  <a:lnTo>
                    <a:pt x="3345" y="29"/>
                  </a:lnTo>
                  <a:lnTo>
                    <a:pt x="3370" y="30"/>
                  </a:lnTo>
                  <a:lnTo>
                    <a:pt x="3393" y="30"/>
                  </a:lnTo>
                  <a:lnTo>
                    <a:pt x="3417" y="29"/>
                  </a:lnTo>
                  <a:lnTo>
                    <a:pt x="3438" y="28"/>
                  </a:lnTo>
                  <a:lnTo>
                    <a:pt x="3485" y="27"/>
                  </a:lnTo>
                  <a:lnTo>
                    <a:pt x="3531" y="26"/>
                  </a:lnTo>
                  <a:lnTo>
                    <a:pt x="3578" y="25"/>
                  </a:lnTo>
                  <a:lnTo>
                    <a:pt x="3624" y="23"/>
                  </a:lnTo>
                  <a:lnTo>
                    <a:pt x="3669" y="22"/>
                  </a:lnTo>
                  <a:lnTo>
                    <a:pt x="3715" y="21"/>
                  </a:lnTo>
                  <a:lnTo>
                    <a:pt x="3761" y="21"/>
                  </a:lnTo>
                  <a:lnTo>
                    <a:pt x="3807" y="21"/>
                  </a:lnTo>
                  <a:lnTo>
                    <a:pt x="3847" y="21"/>
                  </a:lnTo>
                  <a:lnTo>
                    <a:pt x="3887" y="21"/>
                  </a:lnTo>
                  <a:lnTo>
                    <a:pt x="3926" y="20"/>
                  </a:lnTo>
                  <a:lnTo>
                    <a:pt x="3965" y="19"/>
                  </a:lnTo>
                  <a:lnTo>
                    <a:pt x="4003" y="18"/>
                  </a:lnTo>
                  <a:lnTo>
                    <a:pt x="4042" y="19"/>
                  </a:lnTo>
                  <a:lnTo>
                    <a:pt x="4080" y="20"/>
                  </a:lnTo>
                  <a:lnTo>
                    <a:pt x="4118" y="23"/>
                  </a:lnTo>
                  <a:lnTo>
                    <a:pt x="4144" y="22"/>
                  </a:lnTo>
                  <a:lnTo>
                    <a:pt x="4197" y="21"/>
                  </a:lnTo>
                  <a:lnTo>
                    <a:pt x="4273" y="19"/>
                  </a:lnTo>
                  <a:lnTo>
                    <a:pt x="4373" y="18"/>
                  </a:lnTo>
                  <a:lnTo>
                    <a:pt x="4635" y="17"/>
                  </a:lnTo>
                  <a:lnTo>
                    <a:pt x="4968" y="15"/>
                  </a:lnTo>
                  <a:lnTo>
                    <a:pt x="5357" y="14"/>
                  </a:lnTo>
                  <a:lnTo>
                    <a:pt x="5788" y="14"/>
                  </a:lnTo>
                  <a:lnTo>
                    <a:pt x="6247" y="13"/>
                  </a:lnTo>
                  <a:lnTo>
                    <a:pt x="6722" y="13"/>
                  </a:lnTo>
                  <a:lnTo>
                    <a:pt x="7195" y="13"/>
                  </a:lnTo>
                  <a:lnTo>
                    <a:pt x="7654" y="12"/>
                  </a:lnTo>
                  <a:lnTo>
                    <a:pt x="8085" y="12"/>
                  </a:lnTo>
                  <a:lnTo>
                    <a:pt x="8475" y="12"/>
                  </a:lnTo>
                  <a:lnTo>
                    <a:pt x="8807" y="11"/>
                  </a:lnTo>
                  <a:lnTo>
                    <a:pt x="9069" y="10"/>
                  </a:lnTo>
                  <a:lnTo>
                    <a:pt x="9245" y="9"/>
                  </a:lnTo>
                  <a:lnTo>
                    <a:pt x="9324" y="7"/>
                  </a:lnTo>
                  <a:lnTo>
                    <a:pt x="9328" y="9"/>
                  </a:lnTo>
                  <a:lnTo>
                    <a:pt x="9332" y="10"/>
                  </a:lnTo>
                  <a:lnTo>
                    <a:pt x="9335" y="11"/>
                  </a:lnTo>
                  <a:lnTo>
                    <a:pt x="9340" y="11"/>
                  </a:lnTo>
                  <a:lnTo>
                    <a:pt x="9347" y="10"/>
                  </a:lnTo>
                  <a:lnTo>
                    <a:pt x="9354" y="8"/>
                  </a:lnTo>
                  <a:lnTo>
                    <a:pt x="9360" y="6"/>
                  </a:lnTo>
                  <a:lnTo>
                    <a:pt x="9367" y="4"/>
                  </a:lnTo>
                  <a:lnTo>
                    <a:pt x="9371" y="4"/>
                  </a:lnTo>
                  <a:lnTo>
                    <a:pt x="9375" y="4"/>
                  </a:lnTo>
                  <a:lnTo>
                    <a:pt x="9378" y="5"/>
                  </a:lnTo>
                  <a:lnTo>
                    <a:pt x="9382" y="6"/>
                  </a:lnTo>
                  <a:lnTo>
                    <a:pt x="9420" y="8"/>
                  </a:lnTo>
                  <a:lnTo>
                    <a:pt x="9456" y="10"/>
                  </a:lnTo>
                  <a:lnTo>
                    <a:pt x="9492" y="12"/>
                  </a:lnTo>
                  <a:lnTo>
                    <a:pt x="9528" y="14"/>
                  </a:lnTo>
                  <a:lnTo>
                    <a:pt x="9563" y="16"/>
                  </a:lnTo>
                  <a:lnTo>
                    <a:pt x="9599" y="17"/>
                  </a:lnTo>
                  <a:lnTo>
                    <a:pt x="9637" y="17"/>
                  </a:lnTo>
                  <a:lnTo>
                    <a:pt x="9675" y="15"/>
                  </a:lnTo>
                  <a:lnTo>
                    <a:pt x="9682" y="18"/>
                  </a:lnTo>
                  <a:lnTo>
                    <a:pt x="9687" y="19"/>
                  </a:lnTo>
                  <a:lnTo>
                    <a:pt x="9693" y="18"/>
                  </a:lnTo>
                  <a:lnTo>
                    <a:pt x="9699" y="15"/>
                  </a:lnTo>
                  <a:lnTo>
                    <a:pt x="9734" y="9"/>
                  </a:lnTo>
                  <a:lnTo>
                    <a:pt x="9771" y="2"/>
                  </a:lnTo>
                  <a:lnTo>
                    <a:pt x="9780" y="1"/>
                  </a:lnTo>
                  <a:lnTo>
                    <a:pt x="9789" y="0"/>
                  </a:lnTo>
                  <a:lnTo>
                    <a:pt x="9799" y="0"/>
                  </a:lnTo>
                  <a:lnTo>
                    <a:pt x="9807" y="0"/>
                  </a:lnTo>
                  <a:lnTo>
                    <a:pt x="9816" y="1"/>
                  </a:lnTo>
                  <a:lnTo>
                    <a:pt x="9825" y="3"/>
                  </a:lnTo>
                  <a:lnTo>
                    <a:pt x="9833" y="6"/>
                  </a:lnTo>
                  <a:lnTo>
                    <a:pt x="9841" y="10"/>
                  </a:lnTo>
                  <a:lnTo>
                    <a:pt x="9854" y="12"/>
                  </a:lnTo>
                  <a:lnTo>
                    <a:pt x="9865" y="13"/>
                  </a:lnTo>
                  <a:lnTo>
                    <a:pt x="9877" y="13"/>
                  </a:lnTo>
                  <a:lnTo>
                    <a:pt x="9888" y="13"/>
                  </a:lnTo>
                  <a:lnTo>
                    <a:pt x="9911" y="12"/>
                  </a:lnTo>
                  <a:lnTo>
                    <a:pt x="9934" y="11"/>
                  </a:lnTo>
                  <a:lnTo>
                    <a:pt x="9957" y="9"/>
                  </a:lnTo>
                  <a:lnTo>
                    <a:pt x="9980" y="8"/>
                  </a:lnTo>
                  <a:lnTo>
                    <a:pt x="9992" y="8"/>
                  </a:lnTo>
                  <a:lnTo>
                    <a:pt x="10004" y="8"/>
                  </a:lnTo>
                  <a:lnTo>
                    <a:pt x="10016" y="9"/>
                  </a:lnTo>
                  <a:lnTo>
                    <a:pt x="10030" y="11"/>
                  </a:lnTo>
                  <a:lnTo>
                    <a:pt x="10063" y="14"/>
                  </a:lnTo>
                  <a:lnTo>
                    <a:pt x="10099" y="15"/>
                  </a:lnTo>
                  <a:lnTo>
                    <a:pt x="10136" y="16"/>
                  </a:lnTo>
                  <a:lnTo>
                    <a:pt x="10174" y="17"/>
                  </a:lnTo>
                  <a:lnTo>
                    <a:pt x="10192" y="18"/>
                  </a:lnTo>
                  <a:lnTo>
                    <a:pt x="10211" y="20"/>
                  </a:lnTo>
                  <a:lnTo>
                    <a:pt x="10229" y="22"/>
                  </a:lnTo>
                  <a:lnTo>
                    <a:pt x="10247" y="24"/>
                  </a:lnTo>
                  <a:lnTo>
                    <a:pt x="10265" y="28"/>
                  </a:lnTo>
                  <a:lnTo>
                    <a:pt x="10282" y="32"/>
                  </a:lnTo>
                  <a:lnTo>
                    <a:pt x="10299" y="38"/>
                  </a:lnTo>
                  <a:lnTo>
                    <a:pt x="10316" y="45"/>
                  </a:lnTo>
                  <a:lnTo>
                    <a:pt x="10339" y="56"/>
                  </a:lnTo>
                  <a:lnTo>
                    <a:pt x="10363" y="69"/>
                  </a:lnTo>
                  <a:lnTo>
                    <a:pt x="10385" y="84"/>
                  </a:lnTo>
                  <a:lnTo>
                    <a:pt x="10408" y="100"/>
                  </a:lnTo>
                  <a:lnTo>
                    <a:pt x="10429" y="117"/>
                  </a:lnTo>
                  <a:lnTo>
                    <a:pt x="10451" y="135"/>
                  </a:lnTo>
                  <a:lnTo>
                    <a:pt x="10471" y="153"/>
                  </a:lnTo>
                  <a:lnTo>
                    <a:pt x="10491" y="171"/>
                  </a:lnTo>
                  <a:lnTo>
                    <a:pt x="10499" y="184"/>
                  </a:lnTo>
                  <a:lnTo>
                    <a:pt x="10506" y="198"/>
                  </a:lnTo>
                  <a:lnTo>
                    <a:pt x="10513" y="211"/>
                  </a:lnTo>
                  <a:lnTo>
                    <a:pt x="10519" y="226"/>
                  </a:lnTo>
                  <a:lnTo>
                    <a:pt x="10523" y="232"/>
                  </a:lnTo>
                  <a:lnTo>
                    <a:pt x="10527" y="239"/>
                  </a:lnTo>
                  <a:lnTo>
                    <a:pt x="10533" y="244"/>
                  </a:lnTo>
                  <a:lnTo>
                    <a:pt x="10538" y="249"/>
                  </a:lnTo>
                  <a:lnTo>
                    <a:pt x="10543" y="254"/>
                  </a:lnTo>
                  <a:lnTo>
                    <a:pt x="10549" y="258"/>
                  </a:lnTo>
                  <a:lnTo>
                    <a:pt x="10556" y="261"/>
                  </a:lnTo>
                  <a:lnTo>
                    <a:pt x="10564" y="263"/>
                  </a:lnTo>
                  <a:lnTo>
                    <a:pt x="10583" y="263"/>
                  </a:lnTo>
                  <a:lnTo>
                    <a:pt x="10600" y="264"/>
                  </a:lnTo>
                  <a:lnTo>
                    <a:pt x="10616" y="268"/>
                  </a:lnTo>
                  <a:lnTo>
                    <a:pt x="10633" y="271"/>
                  </a:lnTo>
                  <a:lnTo>
                    <a:pt x="10648" y="276"/>
                  </a:lnTo>
                  <a:lnTo>
                    <a:pt x="10662" y="283"/>
                  </a:lnTo>
                  <a:lnTo>
                    <a:pt x="10677" y="291"/>
                  </a:lnTo>
                  <a:lnTo>
                    <a:pt x="10691" y="301"/>
                  </a:lnTo>
                  <a:lnTo>
                    <a:pt x="10699" y="307"/>
                  </a:lnTo>
                  <a:lnTo>
                    <a:pt x="10706" y="314"/>
                  </a:lnTo>
                  <a:lnTo>
                    <a:pt x="10712" y="321"/>
                  </a:lnTo>
                  <a:lnTo>
                    <a:pt x="10720" y="328"/>
                  </a:lnTo>
                  <a:lnTo>
                    <a:pt x="10731" y="342"/>
                  </a:lnTo>
                  <a:lnTo>
                    <a:pt x="10741" y="358"/>
                  </a:lnTo>
                  <a:lnTo>
                    <a:pt x="10749" y="375"/>
                  </a:lnTo>
                  <a:lnTo>
                    <a:pt x="10756" y="392"/>
                  </a:lnTo>
                  <a:lnTo>
                    <a:pt x="10763" y="410"/>
                  </a:lnTo>
                  <a:lnTo>
                    <a:pt x="10768" y="427"/>
                  </a:lnTo>
                  <a:lnTo>
                    <a:pt x="10776" y="433"/>
                  </a:lnTo>
                  <a:lnTo>
                    <a:pt x="10785" y="438"/>
                  </a:lnTo>
                  <a:lnTo>
                    <a:pt x="10794" y="443"/>
                  </a:lnTo>
                  <a:lnTo>
                    <a:pt x="10804" y="446"/>
                  </a:lnTo>
                  <a:lnTo>
                    <a:pt x="10824" y="454"/>
                  </a:lnTo>
                  <a:lnTo>
                    <a:pt x="10844" y="460"/>
                  </a:lnTo>
                  <a:lnTo>
                    <a:pt x="10855" y="463"/>
                  </a:lnTo>
                  <a:lnTo>
                    <a:pt x="10864" y="467"/>
                  </a:lnTo>
                  <a:lnTo>
                    <a:pt x="10873" y="471"/>
                  </a:lnTo>
                  <a:lnTo>
                    <a:pt x="10882" y="476"/>
                  </a:lnTo>
                  <a:lnTo>
                    <a:pt x="10889" y="482"/>
                  </a:lnTo>
                  <a:lnTo>
                    <a:pt x="10897" y="489"/>
                  </a:lnTo>
                  <a:lnTo>
                    <a:pt x="10904" y="498"/>
                  </a:lnTo>
                  <a:lnTo>
                    <a:pt x="10910" y="509"/>
                  </a:lnTo>
                  <a:lnTo>
                    <a:pt x="10919" y="521"/>
                  </a:lnTo>
                  <a:lnTo>
                    <a:pt x="10929" y="534"/>
                  </a:lnTo>
                  <a:lnTo>
                    <a:pt x="10937" y="549"/>
                  </a:lnTo>
                  <a:lnTo>
                    <a:pt x="10945" y="563"/>
                  </a:lnTo>
                  <a:lnTo>
                    <a:pt x="10960" y="593"/>
                  </a:lnTo>
                  <a:lnTo>
                    <a:pt x="10972" y="623"/>
                  </a:lnTo>
                  <a:lnTo>
                    <a:pt x="10983" y="654"/>
                  </a:lnTo>
                  <a:lnTo>
                    <a:pt x="10994" y="686"/>
                  </a:lnTo>
                  <a:lnTo>
                    <a:pt x="11004" y="717"/>
                  </a:lnTo>
                  <a:lnTo>
                    <a:pt x="11014" y="747"/>
                  </a:lnTo>
                  <a:lnTo>
                    <a:pt x="11014" y="758"/>
                  </a:lnTo>
                  <a:lnTo>
                    <a:pt x="11015" y="768"/>
                  </a:lnTo>
                  <a:lnTo>
                    <a:pt x="11017" y="780"/>
                  </a:lnTo>
                  <a:lnTo>
                    <a:pt x="11020" y="790"/>
                  </a:lnTo>
                  <a:lnTo>
                    <a:pt x="11027" y="810"/>
                  </a:lnTo>
                  <a:lnTo>
                    <a:pt x="11034" y="832"/>
                  </a:lnTo>
                  <a:lnTo>
                    <a:pt x="11038" y="841"/>
                  </a:lnTo>
                  <a:lnTo>
                    <a:pt x="11040" y="851"/>
                  </a:lnTo>
                  <a:lnTo>
                    <a:pt x="11041" y="861"/>
                  </a:lnTo>
                  <a:lnTo>
                    <a:pt x="11041" y="872"/>
                  </a:lnTo>
                  <a:lnTo>
                    <a:pt x="11040" y="882"/>
                  </a:lnTo>
                  <a:lnTo>
                    <a:pt x="11038" y="892"/>
                  </a:lnTo>
                  <a:lnTo>
                    <a:pt x="11032" y="903"/>
                  </a:lnTo>
                  <a:lnTo>
                    <a:pt x="11026" y="913"/>
                  </a:lnTo>
                  <a:lnTo>
                    <a:pt x="10931" y="1086"/>
                  </a:lnTo>
                  <a:close/>
                  <a:moveTo>
                    <a:pt x="10885" y="1081"/>
                  </a:moveTo>
                  <a:lnTo>
                    <a:pt x="10878" y="1092"/>
                  </a:lnTo>
                  <a:lnTo>
                    <a:pt x="10871" y="1104"/>
                  </a:lnTo>
                  <a:lnTo>
                    <a:pt x="10862" y="1113"/>
                  </a:lnTo>
                  <a:lnTo>
                    <a:pt x="10853" y="1121"/>
                  </a:lnTo>
                  <a:lnTo>
                    <a:pt x="10843" y="1129"/>
                  </a:lnTo>
                  <a:lnTo>
                    <a:pt x="10833" y="1135"/>
                  </a:lnTo>
                  <a:lnTo>
                    <a:pt x="10823" y="1141"/>
                  </a:lnTo>
                  <a:lnTo>
                    <a:pt x="10812" y="1146"/>
                  </a:lnTo>
                  <a:lnTo>
                    <a:pt x="10800" y="1151"/>
                  </a:lnTo>
                  <a:lnTo>
                    <a:pt x="10789" y="1155"/>
                  </a:lnTo>
                  <a:lnTo>
                    <a:pt x="10778" y="1158"/>
                  </a:lnTo>
                  <a:lnTo>
                    <a:pt x="10766" y="1161"/>
                  </a:lnTo>
                  <a:lnTo>
                    <a:pt x="10742" y="1164"/>
                  </a:lnTo>
                  <a:lnTo>
                    <a:pt x="10719" y="1166"/>
                  </a:lnTo>
                  <a:lnTo>
                    <a:pt x="10714" y="1170"/>
                  </a:lnTo>
                  <a:lnTo>
                    <a:pt x="10711" y="1173"/>
                  </a:lnTo>
                  <a:lnTo>
                    <a:pt x="10709" y="1177"/>
                  </a:lnTo>
                  <a:lnTo>
                    <a:pt x="10708" y="1181"/>
                  </a:lnTo>
                  <a:lnTo>
                    <a:pt x="10708" y="1189"/>
                  </a:lnTo>
                  <a:lnTo>
                    <a:pt x="10710" y="1198"/>
                  </a:lnTo>
                  <a:lnTo>
                    <a:pt x="10712" y="1206"/>
                  </a:lnTo>
                  <a:lnTo>
                    <a:pt x="10715" y="1214"/>
                  </a:lnTo>
                  <a:lnTo>
                    <a:pt x="10715" y="1218"/>
                  </a:lnTo>
                  <a:lnTo>
                    <a:pt x="10717" y="1222"/>
                  </a:lnTo>
                  <a:lnTo>
                    <a:pt x="10717" y="1226"/>
                  </a:lnTo>
                  <a:lnTo>
                    <a:pt x="10715" y="1230"/>
                  </a:lnTo>
                  <a:lnTo>
                    <a:pt x="10712" y="1246"/>
                  </a:lnTo>
                  <a:lnTo>
                    <a:pt x="10709" y="1261"/>
                  </a:lnTo>
                  <a:lnTo>
                    <a:pt x="10705" y="1275"/>
                  </a:lnTo>
                  <a:lnTo>
                    <a:pt x="10699" y="1289"/>
                  </a:lnTo>
                  <a:lnTo>
                    <a:pt x="10692" y="1302"/>
                  </a:lnTo>
                  <a:lnTo>
                    <a:pt x="10684" y="1313"/>
                  </a:lnTo>
                  <a:lnTo>
                    <a:pt x="10679" y="1319"/>
                  </a:lnTo>
                  <a:lnTo>
                    <a:pt x="10673" y="1324"/>
                  </a:lnTo>
                  <a:lnTo>
                    <a:pt x="10666" y="1328"/>
                  </a:lnTo>
                  <a:lnTo>
                    <a:pt x="10660" y="1332"/>
                  </a:lnTo>
                  <a:lnTo>
                    <a:pt x="10654" y="1337"/>
                  </a:lnTo>
                  <a:lnTo>
                    <a:pt x="10647" y="1340"/>
                  </a:lnTo>
                  <a:lnTo>
                    <a:pt x="10641" y="1342"/>
                  </a:lnTo>
                  <a:lnTo>
                    <a:pt x="10634" y="1342"/>
                  </a:lnTo>
                  <a:lnTo>
                    <a:pt x="10620" y="1342"/>
                  </a:lnTo>
                  <a:lnTo>
                    <a:pt x="10607" y="1339"/>
                  </a:lnTo>
                  <a:lnTo>
                    <a:pt x="10595" y="1337"/>
                  </a:lnTo>
                  <a:lnTo>
                    <a:pt x="10583" y="1335"/>
                  </a:lnTo>
                  <a:lnTo>
                    <a:pt x="10576" y="1335"/>
                  </a:lnTo>
                  <a:lnTo>
                    <a:pt x="10571" y="1336"/>
                  </a:lnTo>
                  <a:lnTo>
                    <a:pt x="10566" y="1338"/>
                  </a:lnTo>
                  <a:lnTo>
                    <a:pt x="10561" y="1341"/>
                  </a:lnTo>
                  <a:lnTo>
                    <a:pt x="10555" y="1363"/>
                  </a:lnTo>
                  <a:lnTo>
                    <a:pt x="10548" y="1386"/>
                  </a:lnTo>
                  <a:lnTo>
                    <a:pt x="10539" y="1407"/>
                  </a:lnTo>
                  <a:lnTo>
                    <a:pt x="10528" y="1429"/>
                  </a:lnTo>
                  <a:lnTo>
                    <a:pt x="10518" y="1450"/>
                  </a:lnTo>
                  <a:lnTo>
                    <a:pt x="10505" y="1470"/>
                  </a:lnTo>
                  <a:lnTo>
                    <a:pt x="10492" y="1491"/>
                  </a:lnTo>
                  <a:lnTo>
                    <a:pt x="10477" y="1510"/>
                  </a:lnTo>
                  <a:lnTo>
                    <a:pt x="10462" y="1529"/>
                  </a:lnTo>
                  <a:lnTo>
                    <a:pt x="10445" y="1546"/>
                  </a:lnTo>
                  <a:lnTo>
                    <a:pt x="10427" y="1562"/>
                  </a:lnTo>
                  <a:lnTo>
                    <a:pt x="10408" y="1577"/>
                  </a:lnTo>
                  <a:lnTo>
                    <a:pt x="10388" y="1591"/>
                  </a:lnTo>
                  <a:lnTo>
                    <a:pt x="10367" y="1603"/>
                  </a:lnTo>
                  <a:lnTo>
                    <a:pt x="10344" y="1614"/>
                  </a:lnTo>
                  <a:lnTo>
                    <a:pt x="10322" y="1623"/>
                  </a:lnTo>
                  <a:lnTo>
                    <a:pt x="10298" y="1631"/>
                  </a:lnTo>
                  <a:lnTo>
                    <a:pt x="10276" y="1636"/>
                  </a:lnTo>
                  <a:lnTo>
                    <a:pt x="10253" y="1639"/>
                  </a:lnTo>
                  <a:lnTo>
                    <a:pt x="10230" y="1641"/>
                  </a:lnTo>
                  <a:lnTo>
                    <a:pt x="10207" y="1641"/>
                  </a:lnTo>
                  <a:lnTo>
                    <a:pt x="10184" y="1639"/>
                  </a:lnTo>
                  <a:lnTo>
                    <a:pt x="10160" y="1636"/>
                  </a:lnTo>
                  <a:lnTo>
                    <a:pt x="10137" y="1632"/>
                  </a:lnTo>
                  <a:lnTo>
                    <a:pt x="10117" y="1635"/>
                  </a:lnTo>
                  <a:lnTo>
                    <a:pt x="10098" y="1637"/>
                  </a:lnTo>
                  <a:lnTo>
                    <a:pt x="10079" y="1638"/>
                  </a:lnTo>
                  <a:lnTo>
                    <a:pt x="10059" y="1639"/>
                  </a:lnTo>
                  <a:lnTo>
                    <a:pt x="10021" y="1639"/>
                  </a:lnTo>
                  <a:lnTo>
                    <a:pt x="9983" y="1638"/>
                  </a:lnTo>
                  <a:lnTo>
                    <a:pt x="9944" y="1637"/>
                  </a:lnTo>
                  <a:lnTo>
                    <a:pt x="9905" y="1637"/>
                  </a:lnTo>
                  <a:lnTo>
                    <a:pt x="9885" y="1637"/>
                  </a:lnTo>
                  <a:lnTo>
                    <a:pt x="9866" y="1639"/>
                  </a:lnTo>
                  <a:lnTo>
                    <a:pt x="9846" y="1641"/>
                  </a:lnTo>
                  <a:lnTo>
                    <a:pt x="9826" y="1644"/>
                  </a:lnTo>
                  <a:lnTo>
                    <a:pt x="9804" y="1644"/>
                  </a:lnTo>
                  <a:lnTo>
                    <a:pt x="9781" y="1644"/>
                  </a:lnTo>
                  <a:lnTo>
                    <a:pt x="9759" y="1644"/>
                  </a:lnTo>
                  <a:lnTo>
                    <a:pt x="9737" y="1645"/>
                  </a:lnTo>
                  <a:lnTo>
                    <a:pt x="9715" y="1645"/>
                  </a:lnTo>
                  <a:lnTo>
                    <a:pt x="9692" y="1645"/>
                  </a:lnTo>
                  <a:lnTo>
                    <a:pt x="9671" y="1645"/>
                  </a:lnTo>
                  <a:lnTo>
                    <a:pt x="9647" y="1643"/>
                  </a:lnTo>
                  <a:lnTo>
                    <a:pt x="9638" y="1645"/>
                  </a:lnTo>
                  <a:lnTo>
                    <a:pt x="9629" y="1647"/>
                  </a:lnTo>
                  <a:lnTo>
                    <a:pt x="9620" y="1647"/>
                  </a:lnTo>
                  <a:lnTo>
                    <a:pt x="9611" y="1648"/>
                  </a:lnTo>
                  <a:lnTo>
                    <a:pt x="9593" y="1648"/>
                  </a:lnTo>
                  <a:lnTo>
                    <a:pt x="9575" y="1647"/>
                  </a:lnTo>
                  <a:lnTo>
                    <a:pt x="9556" y="1646"/>
                  </a:lnTo>
                  <a:lnTo>
                    <a:pt x="9538" y="1645"/>
                  </a:lnTo>
                  <a:lnTo>
                    <a:pt x="9519" y="1645"/>
                  </a:lnTo>
                  <a:lnTo>
                    <a:pt x="9500" y="1648"/>
                  </a:lnTo>
                  <a:lnTo>
                    <a:pt x="9394" y="1649"/>
                  </a:lnTo>
                  <a:lnTo>
                    <a:pt x="9188" y="1649"/>
                  </a:lnTo>
                  <a:lnTo>
                    <a:pt x="8898" y="1650"/>
                  </a:lnTo>
                  <a:lnTo>
                    <a:pt x="8536" y="1651"/>
                  </a:lnTo>
                  <a:lnTo>
                    <a:pt x="8118" y="1652"/>
                  </a:lnTo>
                  <a:lnTo>
                    <a:pt x="7657" y="1652"/>
                  </a:lnTo>
                  <a:lnTo>
                    <a:pt x="7168" y="1653"/>
                  </a:lnTo>
                  <a:lnTo>
                    <a:pt x="6665" y="1654"/>
                  </a:lnTo>
                  <a:lnTo>
                    <a:pt x="6161" y="1655"/>
                  </a:lnTo>
                  <a:lnTo>
                    <a:pt x="5673" y="1656"/>
                  </a:lnTo>
                  <a:lnTo>
                    <a:pt x="5212" y="1658"/>
                  </a:lnTo>
                  <a:lnTo>
                    <a:pt x="4793" y="1659"/>
                  </a:lnTo>
                  <a:lnTo>
                    <a:pt x="4431" y="1660"/>
                  </a:lnTo>
                  <a:lnTo>
                    <a:pt x="4139" y="1660"/>
                  </a:lnTo>
                  <a:lnTo>
                    <a:pt x="3933" y="1661"/>
                  </a:lnTo>
                  <a:lnTo>
                    <a:pt x="3826" y="1662"/>
                  </a:lnTo>
                  <a:lnTo>
                    <a:pt x="3805" y="1660"/>
                  </a:lnTo>
                  <a:lnTo>
                    <a:pt x="3784" y="1659"/>
                  </a:lnTo>
                  <a:lnTo>
                    <a:pt x="3763" y="1659"/>
                  </a:lnTo>
                  <a:lnTo>
                    <a:pt x="3743" y="1659"/>
                  </a:lnTo>
                  <a:lnTo>
                    <a:pt x="3701" y="1661"/>
                  </a:lnTo>
                  <a:lnTo>
                    <a:pt x="3659" y="1664"/>
                  </a:lnTo>
                  <a:lnTo>
                    <a:pt x="3616" y="1666"/>
                  </a:lnTo>
                  <a:lnTo>
                    <a:pt x="3574" y="1668"/>
                  </a:lnTo>
                  <a:lnTo>
                    <a:pt x="3553" y="1668"/>
                  </a:lnTo>
                  <a:lnTo>
                    <a:pt x="3531" y="1668"/>
                  </a:lnTo>
                  <a:lnTo>
                    <a:pt x="3509" y="1667"/>
                  </a:lnTo>
                  <a:lnTo>
                    <a:pt x="3487" y="1666"/>
                  </a:lnTo>
                  <a:lnTo>
                    <a:pt x="3463" y="1666"/>
                  </a:lnTo>
                  <a:lnTo>
                    <a:pt x="3438" y="1666"/>
                  </a:lnTo>
                  <a:lnTo>
                    <a:pt x="3414" y="1666"/>
                  </a:lnTo>
                  <a:lnTo>
                    <a:pt x="3388" y="1666"/>
                  </a:lnTo>
                  <a:lnTo>
                    <a:pt x="3363" y="1666"/>
                  </a:lnTo>
                  <a:lnTo>
                    <a:pt x="3338" y="1666"/>
                  </a:lnTo>
                  <a:lnTo>
                    <a:pt x="3312" y="1667"/>
                  </a:lnTo>
                  <a:lnTo>
                    <a:pt x="3287" y="1668"/>
                  </a:lnTo>
                  <a:lnTo>
                    <a:pt x="3252" y="1668"/>
                  </a:lnTo>
                  <a:lnTo>
                    <a:pt x="3217" y="1668"/>
                  </a:lnTo>
                  <a:lnTo>
                    <a:pt x="3201" y="1668"/>
                  </a:lnTo>
                  <a:lnTo>
                    <a:pt x="3185" y="1669"/>
                  </a:lnTo>
                  <a:lnTo>
                    <a:pt x="3169" y="1670"/>
                  </a:lnTo>
                  <a:lnTo>
                    <a:pt x="3155" y="1672"/>
                  </a:lnTo>
                  <a:lnTo>
                    <a:pt x="3099" y="1673"/>
                  </a:lnTo>
                  <a:lnTo>
                    <a:pt x="3042" y="1673"/>
                  </a:lnTo>
                  <a:lnTo>
                    <a:pt x="2986" y="1673"/>
                  </a:lnTo>
                  <a:lnTo>
                    <a:pt x="2931" y="1674"/>
                  </a:lnTo>
                  <a:lnTo>
                    <a:pt x="2876" y="1674"/>
                  </a:lnTo>
                  <a:lnTo>
                    <a:pt x="2821" y="1675"/>
                  </a:lnTo>
                  <a:lnTo>
                    <a:pt x="2766" y="1675"/>
                  </a:lnTo>
                  <a:lnTo>
                    <a:pt x="2711" y="1676"/>
                  </a:lnTo>
                  <a:lnTo>
                    <a:pt x="2657" y="1677"/>
                  </a:lnTo>
                  <a:lnTo>
                    <a:pt x="2603" y="1677"/>
                  </a:lnTo>
                  <a:lnTo>
                    <a:pt x="2549" y="1678"/>
                  </a:lnTo>
                  <a:lnTo>
                    <a:pt x="2495" y="1678"/>
                  </a:lnTo>
                  <a:lnTo>
                    <a:pt x="2440" y="1679"/>
                  </a:lnTo>
                  <a:lnTo>
                    <a:pt x="2386" y="1679"/>
                  </a:lnTo>
                  <a:lnTo>
                    <a:pt x="2332" y="1679"/>
                  </a:lnTo>
                  <a:lnTo>
                    <a:pt x="2278" y="1679"/>
                  </a:lnTo>
                  <a:lnTo>
                    <a:pt x="2197" y="1680"/>
                  </a:lnTo>
                  <a:lnTo>
                    <a:pt x="2118" y="1680"/>
                  </a:lnTo>
                  <a:lnTo>
                    <a:pt x="2041" y="1681"/>
                  </a:lnTo>
                  <a:lnTo>
                    <a:pt x="1965" y="1682"/>
                  </a:lnTo>
                  <a:lnTo>
                    <a:pt x="1888" y="1683"/>
                  </a:lnTo>
                  <a:lnTo>
                    <a:pt x="1811" y="1684"/>
                  </a:lnTo>
                  <a:lnTo>
                    <a:pt x="1731" y="1686"/>
                  </a:lnTo>
                  <a:lnTo>
                    <a:pt x="1649" y="1687"/>
                  </a:lnTo>
                  <a:lnTo>
                    <a:pt x="1564" y="1687"/>
                  </a:lnTo>
                  <a:lnTo>
                    <a:pt x="1478" y="1687"/>
                  </a:lnTo>
                  <a:lnTo>
                    <a:pt x="1392" y="1687"/>
                  </a:lnTo>
                  <a:lnTo>
                    <a:pt x="1306" y="1688"/>
                  </a:lnTo>
                  <a:lnTo>
                    <a:pt x="1219" y="1688"/>
                  </a:lnTo>
                  <a:lnTo>
                    <a:pt x="1132" y="1688"/>
                  </a:lnTo>
                  <a:lnTo>
                    <a:pt x="1045" y="1689"/>
                  </a:lnTo>
                  <a:lnTo>
                    <a:pt x="957" y="1689"/>
                  </a:lnTo>
                  <a:lnTo>
                    <a:pt x="929" y="1690"/>
                  </a:lnTo>
                  <a:lnTo>
                    <a:pt x="902" y="1689"/>
                  </a:lnTo>
                  <a:lnTo>
                    <a:pt x="874" y="1688"/>
                  </a:lnTo>
                  <a:lnTo>
                    <a:pt x="848" y="1685"/>
                  </a:lnTo>
                  <a:lnTo>
                    <a:pt x="821" y="1681"/>
                  </a:lnTo>
                  <a:lnTo>
                    <a:pt x="796" y="1676"/>
                  </a:lnTo>
                  <a:lnTo>
                    <a:pt x="769" y="1670"/>
                  </a:lnTo>
                  <a:lnTo>
                    <a:pt x="744" y="1662"/>
                  </a:lnTo>
                  <a:lnTo>
                    <a:pt x="720" y="1653"/>
                  </a:lnTo>
                  <a:lnTo>
                    <a:pt x="695" y="1643"/>
                  </a:lnTo>
                  <a:lnTo>
                    <a:pt x="672" y="1631"/>
                  </a:lnTo>
                  <a:lnTo>
                    <a:pt x="649" y="1618"/>
                  </a:lnTo>
                  <a:lnTo>
                    <a:pt x="627" y="1603"/>
                  </a:lnTo>
                  <a:lnTo>
                    <a:pt x="606" y="1588"/>
                  </a:lnTo>
                  <a:lnTo>
                    <a:pt x="586" y="1571"/>
                  </a:lnTo>
                  <a:lnTo>
                    <a:pt x="567" y="1552"/>
                  </a:lnTo>
                  <a:lnTo>
                    <a:pt x="553" y="1536"/>
                  </a:lnTo>
                  <a:lnTo>
                    <a:pt x="541" y="1519"/>
                  </a:lnTo>
                  <a:lnTo>
                    <a:pt x="531" y="1500"/>
                  </a:lnTo>
                  <a:lnTo>
                    <a:pt x="522" y="1481"/>
                  </a:lnTo>
                  <a:lnTo>
                    <a:pt x="518" y="1470"/>
                  </a:lnTo>
                  <a:lnTo>
                    <a:pt x="514" y="1461"/>
                  </a:lnTo>
                  <a:lnTo>
                    <a:pt x="511" y="1451"/>
                  </a:lnTo>
                  <a:lnTo>
                    <a:pt x="509" y="1440"/>
                  </a:lnTo>
                  <a:lnTo>
                    <a:pt x="507" y="1430"/>
                  </a:lnTo>
                  <a:lnTo>
                    <a:pt x="505" y="1418"/>
                  </a:lnTo>
                  <a:lnTo>
                    <a:pt x="505" y="1407"/>
                  </a:lnTo>
                  <a:lnTo>
                    <a:pt x="504" y="1396"/>
                  </a:lnTo>
                  <a:lnTo>
                    <a:pt x="501" y="1392"/>
                  </a:lnTo>
                  <a:lnTo>
                    <a:pt x="499" y="1390"/>
                  </a:lnTo>
                  <a:lnTo>
                    <a:pt x="496" y="1389"/>
                  </a:lnTo>
                  <a:lnTo>
                    <a:pt x="493" y="1388"/>
                  </a:lnTo>
                  <a:lnTo>
                    <a:pt x="486" y="1388"/>
                  </a:lnTo>
                  <a:lnTo>
                    <a:pt x="480" y="1390"/>
                  </a:lnTo>
                  <a:lnTo>
                    <a:pt x="473" y="1393"/>
                  </a:lnTo>
                  <a:lnTo>
                    <a:pt x="466" y="1395"/>
                  </a:lnTo>
                  <a:lnTo>
                    <a:pt x="462" y="1395"/>
                  </a:lnTo>
                  <a:lnTo>
                    <a:pt x="459" y="1395"/>
                  </a:lnTo>
                  <a:lnTo>
                    <a:pt x="456" y="1395"/>
                  </a:lnTo>
                  <a:lnTo>
                    <a:pt x="452" y="1393"/>
                  </a:lnTo>
                  <a:lnTo>
                    <a:pt x="440" y="1395"/>
                  </a:lnTo>
                  <a:lnTo>
                    <a:pt x="428" y="1394"/>
                  </a:lnTo>
                  <a:lnTo>
                    <a:pt x="415" y="1392"/>
                  </a:lnTo>
                  <a:lnTo>
                    <a:pt x="404" y="1388"/>
                  </a:lnTo>
                  <a:lnTo>
                    <a:pt x="393" y="1383"/>
                  </a:lnTo>
                  <a:lnTo>
                    <a:pt x="383" y="1375"/>
                  </a:lnTo>
                  <a:lnTo>
                    <a:pt x="372" y="1367"/>
                  </a:lnTo>
                  <a:lnTo>
                    <a:pt x="363" y="1357"/>
                  </a:lnTo>
                  <a:lnTo>
                    <a:pt x="359" y="1352"/>
                  </a:lnTo>
                  <a:lnTo>
                    <a:pt x="356" y="1346"/>
                  </a:lnTo>
                  <a:lnTo>
                    <a:pt x="354" y="1340"/>
                  </a:lnTo>
                  <a:lnTo>
                    <a:pt x="353" y="1334"/>
                  </a:lnTo>
                  <a:lnTo>
                    <a:pt x="351" y="1320"/>
                  </a:lnTo>
                  <a:lnTo>
                    <a:pt x="350" y="1306"/>
                  </a:lnTo>
                  <a:lnTo>
                    <a:pt x="350" y="1293"/>
                  </a:lnTo>
                  <a:lnTo>
                    <a:pt x="350" y="1278"/>
                  </a:lnTo>
                  <a:lnTo>
                    <a:pt x="348" y="1265"/>
                  </a:lnTo>
                  <a:lnTo>
                    <a:pt x="345" y="1253"/>
                  </a:lnTo>
                  <a:lnTo>
                    <a:pt x="327" y="1249"/>
                  </a:lnTo>
                  <a:lnTo>
                    <a:pt x="309" y="1246"/>
                  </a:lnTo>
                  <a:lnTo>
                    <a:pt x="290" y="1244"/>
                  </a:lnTo>
                  <a:lnTo>
                    <a:pt x="270" y="1242"/>
                  </a:lnTo>
                  <a:lnTo>
                    <a:pt x="248" y="1232"/>
                  </a:lnTo>
                  <a:lnTo>
                    <a:pt x="224" y="1221"/>
                  </a:lnTo>
                  <a:lnTo>
                    <a:pt x="202" y="1210"/>
                  </a:lnTo>
                  <a:lnTo>
                    <a:pt x="178" y="1197"/>
                  </a:lnTo>
                  <a:lnTo>
                    <a:pt x="174" y="1190"/>
                  </a:lnTo>
                  <a:lnTo>
                    <a:pt x="169" y="1185"/>
                  </a:lnTo>
                  <a:lnTo>
                    <a:pt x="164" y="1180"/>
                  </a:lnTo>
                  <a:lnTo>
                    <a:pt x="158" y="1175"/>
                  </a:lnTo>
                  <a:lnTo>
                    <a:pt x="145" y="1165"/>
                  </a:lnTo>
                  <a:lnTo>
                    <a:pt x="135" y="1154"/>
                  </a:lnTo>
                  <a:lnTo>
                    <a:pt x="124" y="1140"/>
                  </a:lnTo>
                  <a:lnTo>
                    <a:pt x="113" y="1126"/>
                  </a:lnTo>
                  <a:lnTo>
                    <a:pt x="102" y="1112"/>
                  </a:lnTo>
                  <a:lnTo>
                    <a:pt x="92" y="1097"/>
                  </a:lnTo>
                  <a:lnTo>
                    <a:pt x="84" y="1082"/>
                  </a:lnTo>
                  <a:lnTo>
                    <a:pt x="76" y="1067"/>
                  </a:lnTo>
                  <a:lnTo>
                    <a:pt x="70" y="1051"/>
                  </a:lnTo>
                  <a:lnTo>
                    <a:pt x="64" y="1035"/>
                  </a:lnTo>
                  <a:lnTo>
                    <a:pt x="59" y="1019"/>
                  </a:lnTo>
                  <a:lnTo>
                    <a:pt x="53" y="1002"/>
                  </a:lnTo>
                  <a:lnTo>
                    <a:pt x="50" y="985"/>
                  </a:lnTo>
                  <a:lnTo>
                    <a:pt x="48" y="969"/>
                  </a:lnTo>
                  <a:lnTo>
                    <a:pt x="47" y="951"/>
                  </a:lnTo>
                  <a:lnTo>
                    <a:pt x="46" y="934"/>
                  </a:lnTo>
                  <a:lnTo>
                    <a:pt x="47" y="917"/>
                  </a:lnTo>
                  <a:lnTo>
                    <a:pt x="49" y="899"/>
                  </a:lnTo>
                  <a:lnTo>
                    <a:pt x="54" y="879"/>
                  </a:lnTo>
                  <a:lnTo>
                    <a:pt x="61" y="858"/>
                  </a:lnTo>
                  <a:lnTo>
                    <a:pt x="68" y="839"/>
                  </a:lnTo>
                  <a:lnTo>
                    <a:pt x="77" y="819"/>
                  </a:lnTo>
                  <a:lnTo>
                    <a:pt x="86" y="800"/>
                  </a:lnTo>
                  <a:lnTo>
                    <a:pt x="96" y="782"/>
                  </a:lnTo>
                  <a:lnTo>
                    <a:pt x="108" y="764"/>
                  </a:lnTo>
                  <a:lnTo>
                    <a:pt x="120" y="746"/>
                  </a:lnTo>
                  <a:lnTo>
                    <a:pt x="132" y="729"/>
                  </a:lnTo>
                  <a:lnTo>
                    <a:pt x="146" y="712"/>
                  </a:lnTo>
                  <a:lnTo>
                    <a:pt x="160" y="696"/>
                  </a:lnTo>
                  <a:lnTo>
                    <a:pt x="174" y="679"/>
                  </a:lnTo>
                  <a:lnTo>
                    <a:pt x="189" y="664"/>
                  </a:lnTo>
                  <a:lnTo>
                    <a:pt x="205" y="649"/>
                  </a:lnTo>
                  <a:lnTo>
                    <a:pt x="221" y="634"/>
                  </a:lnTo>
                  <a:lnTo>
                    <a:pt x="236" y="620"/>
                  </a:lnTo>
                  <a:lnTo>
                    <a:pt x="245" y="614"/>
                  </a:lnTo>
                  <a:lnTo>
                    <a:pt x="252" y="609"/>
                  </a:lnTo>
                  <a:lnTo>
                    <a:pt x="260" y="605"/>
                  </a:lnTo>
                  <a:lnTo>
                    <a:pt x="268" y="602"/>
                  </a:lnTo>
                  <a:lnTo>
                    <a:pt x="285" y="597"/>
                  </a:lnTo>
                  <a:lnTo>
                    <a:pt x="303" y="593"/>
                  </a:lnTo>
                  <a:lnTo>
                    <a:pt x="339" y="588"/>
                  </a:lnTo>
                  <a:lnTo>
                    <a:pt x="375" y="581"/>
                  </a:lnTo>
                  <a:lnTo>
                    <a:pt x="380" y="577"/>
                  </a:lnTo>
                  <a:lnTo>
                    <a:pt x="383" y="572"/>
                  </a:lnTo>
                  <a:lnTo>
                    <a:pt x="385" y="567"/>
                  </a:lnTo>
                  <a:lnTo>
                    <a:pt x="386" y="562"/>
                  </a:lnTo>
                  <a:lnTo>
                    <a:pt x="386" y="551"/>
                  </a:lnTo>
                  <a:lnTo>
                    <a:pt x="386" y="537"/>
                  </a:lnTo>
                  <a:lnTo>
                    <a:pt x="385" y="525"/>
                  </a:lnTo>
                  <a:lnTo>
                    <a:pt x="384" y="513"/>
                  </a:lnTo>
                  <a:lnTo>
                    <a:pt x="385" y="507"/>
                  </a:lnTo>
                  <a:lnTo>
                    <a:pt x="386" y="501"/>
                  </a:lnTo>
                  <a:lnTo>
                    <a:pt x="388" y="494"/>
                  </a:lnTo>
                  <a:lnTo>
                    <a:pt x="391" y="489"/>
                  </a:lnTo>
                  <a:lnTo>
                    <a:pt x="396" y="484"/>
                  </a:lnTo>
                  <a:lnTo>
                    <a:pt x="400" y="479"/>
                  </a:lnTo>
                  <a:lnTo>
                    <a:pt x="406" y="475"/>
                  </a:lnTo>
                  <a:lnTo>
                    <a:pt x="411" y="472"/>
                  </a:lnTo>
                  <a:lnTo>
                    <a:pt x="422" y="467"/>
                  </a:lnTo>
                  <a:lnTo>
                    <a:pt x="434" y="464"/>
                  </a:lnTo>
                  <a:lnTo>
                    <a:pt x="439" y="467"/>
                  </a:lnTo>
                  <a:lnTo>
                    <a:pt x="444" y="469"/>
                  </a:lnTo>
                  <a:lnTo>
                    <a:pt x="449" y="470"/>
                  </a:lnTo>
                  <a:lnTo>
                    <a:pt x="454" y="471"/>
                  </a:lnTo>
                  <a:lnTo>
                    <a:pt x="463" y="471"/>
                  </a:lnTo>
                  <a:lnTo>
                    <a:pt x="474" y="469"/>
                  </a:lnTo>
                  <a:lnTo>
                    <a:pt x="483" y="466"/>
                  </a:lnTo>
                  <a:lnTo>
                    <a:pt x="492" y="462"/>
                  </a:lnTo>
                  <a:lnTo>
                    <a:pt x="501" y="457"/>
                  </a:lnTo>
                  <a:lnTo>
                    <a:pt x="510" y="450"/>
                  </a:lnTo>
                  <a:lnTo>
                    <a:pt x="515" y="442"/>
                  </a:lnTo>
                  <a:lnTo>
                    <a:pt x="520" y="432"/>
                  </a:lnTo>
                  <a:lnTo>
                    <a:pt x="523" y="422"/>
                  </a:lnTo>
                  <a:lnTo>
                    <a:pt x="526" y="412"/>
                  </a:lnTo>
                  <a:lnTo>
                    <a:pt x="530" y="389"/>
                  </a:lnTo>
                  <a:lnTo>
                    <a:pt x="535" y="368"/>
                  </a:lnTo>
                  <a:lnTo>
                    <a:pt x="541" y="353"/>
                  </a:lnTo>
                  <a:lnTo>
                    <a:pt x="546" y="339"/>
                  </a:lnTo>
                  <a:lnTo>
                    <a:pt x="553" y="326"/>
                  </a:lnTo>
                  <a:lnTo>
                    <a:pt x="560" y="312"/>
                  </a:lnTo>
                  <a:lnTo>
                    <a:pt x="568" y="300"/>
                  </a:lnTo>
                  <a:lnTo>
                    <a:pt x="576" y="288"/>
                  </a:lnTo>
                  <a:lnTo>
                    <a:pt x="585" y="276"/>
                  </a:lnTo>
                  <a:lnTo>
                    <a:pt x="594" y="264"/>
                  </a:lnTo>
                  <a:lnTo>
                    <a:pt x="604" y="253"/>
                  </a:lnTo>
                  <a:lnTo>
                    <a:pt x="615" y="242"/>
                  </a:lnTo>
                  <a:lnTo>
                    <a:pt x="626" y="232"/>
                  </a:lnTo>
                  <a:lnTo>
                    <a:pt x="636" y="223"/>
                  </a:lnTo>
                  <a:lnTo>
                    <a:pt x="648" y="213"/>
                  </a:lnTo>
                  <a:lnTo>
                    <a:pt x="660" y="204"/>
                  </a:lnTo>
                  <a:lnTo>
                    <a:pt x="672" y="195"/>
                  </a:lnTo>
                  <a:lnTo>
                    <a:pt x="685" y="187"/>
                  </a:lnTo>
                  <a:lnTo>
                    <a:pt x="711" y="172"/>
                  </a:lnTo>
                  <a:lnTo>
                    <a:pt x="738" y="159"/>
                  </a:lnTo>
                  <a:lnTo>
                    <a:pt x="766" y="147"/>
                  </a:lnTo>
                  <a:lnTo>
                    <a:pt x="795" y="138"/>
                  </a:lnTo>
                  <a:lnTo>
                    <a:pt x="823" y="130"/>
                  </a:lnTo>
                  <a:lnTo>
                    <a:pt x="853" y="123"/>
                  </a:lnTo>
                  <a:lnTo>
                    <a:pt x="881" y="119"/>
                  </a:lnTo>
                  <a:lnTo>
                    <a:pt x="911" y="117"/>
                  </a:lnTo>
                  <a:lnTo>
                    <a:pt x="917" y="115"/>
                  </a:lnTo>
                  <a:lnTo>
                    <a:pt x="924" y="113"/>
                  </a:lnTo>
                  <a:lnTo>
                    <a:pt x="931" y="113"/>
                  </a:lnTo>
                  <a:lnTo>
                    <a:pt x="938" y="113"/>
                  </a:lnTo>
                  <a:lnTo>
                    <a:pt x="952" y="113"/>
                  </a:lnTo>
                  <a:lnTo>
                    <a:pt x="966" y="114"/>
                  </a:lnTo>
                  <a:lnTo>
                    <a:pt x="980" y="115"/>
                  </a:lnTo>
                  <a:lnTo>
                    <a:pt x="994" y="114"/>
                  </a:lnTo>
                  <a:lnTo>
                    <a:pt x="1000" y="112"/>
                  </a:lnTo>
                  <a:lnTo>
                    <a:pt x="1006" y="110"/>
                  </a:lnTo>
                  <a:lnTo>
                    <a:pt x="1012" y="107"/>
                  </a:lnTo>
                  <a:lnTo>
                    <a:pt x="1018" y="103"/>
                  </a:lnTo>
                  <a:lnTo>
                    <a:pt x="1055" y="106"/>
                  </a:lnTo>
                  <a:lnTo>
                    <a:pt x="1092" y="108"/>
                  </a:lnTo>
                  <a:lnTo>
                    <a:pt x="1128" y="109"/>
                  </a:lnTo>
                  <a:lnTo>
                    <a:pt x="1165" y="109"/>
                  </a:lnTo>
                  <a:lnTo>
                    <a:pt x="1235" y="109"/>
                  </a:lnTo>
                  <a:lnTo>
                    <a:pt x="1306" y="108"/>
                  </a:lnTo>
                  <a:lnTo>
                    <a:pt x="1376" y="106"/>
                  </a:lnTo>
                  <a:lnTo>
                    <a:pt x="1445" y="105"/>
                  </a:lnTo>
                  <a:lnTo>
                    <a:pt x="1513" y="104"/>
                  </a:lnTo>
                  <a:lnTo>
                    <a:pt x="1582" y="106"/>
                  </a:lnTo>
                  <a:lnTo>
                    <a:pt x="1647" y="103"/>
                  </a:lnTo>
                  <a:lnTo>
                    <a:pt x="1714" y="102"/>
                  </a:lnTo>
                  <a:lnTo>
                    <a:pt x="1782" y="101"/>
                  </a:lnTo>
                  <a:lnTo>
                    <a:pt x="1850" y="101"/>
                  </a:lnTo>
                  <a:lnTo>
                    <a:pt x="1918" y="101"/>
                  </a:lnTo>
                  <a:lnTo>
                    <a:pt x="1986" y="100"/>
                  </a:lnTo>
                  <a:lnTo>
                    <a:pt x="2054" y="99"/>
                  </a:lnTo>
                  <a:lnTo>
                    <a:pt x="2120" y="97"/>
                  </a:lnTo>
                  <a:lnTo>
                    <a:pt x="2205" y="96"/>
                  </a:lnTo>
                  <a:lnTo>
                    <a:pt x="2291" y="95"/>
                  </a:lnTo>
                  <a:lnTo>
                    <a:pt x="2379" y="93"/>
                  </a:lnTo>
                  <a:lnTo>
                    <a:pt x="2467" y="91"/>
                  </a:lnTo>
                  <a:lnTo>
                    <a:pt x="2555" y="90"/>
                  </a:lnTo>
                  <a:lnTo>
                    <a:pt x="2641" y="88"/>
                  </a:lnTo>
                  <a:lnTo>
                    <a:pt x="2726" y="88"/>
                  </a:lnTo>
                  <a:lnTo>
                    <a:pt x="2807" y="89"/>
                  </a:lnTo>
                  <a:lnTo>
                    <a:pt x="2957" y="88"/>
                  </a:lnTo>
                  <a:lnTo>
                    <a:pt x="3205" y="87"/>
                  </a:lnTo>
                  <a:lnTo>
                    <a:pt x="3539" y="86"/>
                  </a:lnTo>
                  <a:lnTo>
                    <a:pt x="3944" y="85"/>
                  </a:lnTo>
                  <a:lnTo>
                    <a:pt x="4405" y="84"/>
                  </a:lnTo>
                  <a:lnTo>
                    <a:pt x="4909" y="81"/>
                  </a:lnTo>
                  <a:lnTo>
                    <a:pt x="5442" y="80"/>
                  </a:lnTo>
                  <a:lnTo>
                    <a:pt x="5989" y="78"/>
                  </a:lnTo>
                  <a:lnTo>
                    <a:pt x="6536" y="77"/>
                  </a:lnTo>
                  <a:lnTo>
                    <a:pt x="7068" y="75"/>
                  </a:lnTo>
                  <a:lnTo>
                    <a:pt x="7572" y="74"/>
                  </a:lnTo>
                  <a:lnTo>
                    <a:pt x="8034" y="72"/>
                  </a:lnTo>
                  <a:lnTo>
                    <a:pt x="8440" y="71"/>
                  </a:lnTo>
                  <a:lnTo>
                    <a:pt x="8775" y="69"/>
                  </a:lnTo>
                  <a:lnTo>
                    <a:pt x="9026" y="68"/>
                  </a:lnTo>
                  <a:lnTo>
                    <a:pt x="9177" y="67"/>
                  </a:lnTo>
                  <a:lnTo>
                    <a:pt x="9264" y="64"/>
                  </a:lnTo>
                  <a:lnTo>
                    <a:pt x="9352" y="62"/>
                  </a:lnTo>
                  <a:lnTo>
                    <a:pt x="9441" y="61"/>
                  </a:lnTo>
                  <a:lnTo>
                    <a:pt x="9530" y="61"/>
                  </a:lnTo>
                  <a:lnTo>
                    <a:pt x="9619" y="61"/>
                  </a:lnTo>
                  <a:lnTo>
                    <a:pt x="9708" y="61"/>
                  </a:lnTo>
                  <a:lnTo>
                    <a:pt x="9796" y="62"/>
                  </a:lnTo>
                  <a:lnTo>
                    <a:pt x="9884" y="62"/>
                  </a:lnTo>
                  <a:lnTo>
                    <a:pt x="9917" y="64"/>
                  </a:lnTo>
                  <a:lnTo>
                    <a:pt x="9949" y="67"/>
                  </a:lnTo>
                  <a:lnTo>
                    <a:pt x="9965" y="69"/>
                  </a:lnTo>
                  <a:lnTo>
                    <a:pt x="9982" y="70"/>
                  </a:lnTo>
                  <a:lnTo>
                    <a:pt x="9998" y="69"/>
                  </a:lnTo>
                  <a:lnTo>
                    <a:pt x="10014" y="66"/>
                  </a:lnTo>
                  <a:lnTo>
                    <a:pt x="10031" y="70"/>
                  </a:lnTo>
                  <a:lnTo>
                    <a:pt x="10048" y="72"/>
                  </a:lnTo>
                  <a:lnTo>
                    <a:pt x="10065" y="73"/>
                  </a:lnTo>
                  <a:lnTo>
                    <a:pt x="10083" y="73"/>
                  </a:lnTo>
                  <a:lnTo>
                    <a:pt x="10117" y="72"/>
                  </a:lnTo>
                  <a:lnTo>
                    <a:pt x="10151" y="70"/>
                  </a:lnTo>
                  <a:lnTo>
                    <a:pt x="10168" y="69"/>
                  </a:lnTo>
                  <a:lnTo>
                    <a:pt x="10184" y="69"/>
                  </a:lnTo>
                  <a:lnTo>
                    <a:pt x="10200" y="69"/>
                  </a:lnTo>
                  <a:lnTo>
                    <a:pt x="10217" y="71"/>
                  </a:lnTo>
                  <a:lnTo>
                    <a:pt x="10232" y="74"/>
                  </a:lnTo>
                  <a:lnTo>
                    <a:pt x="10248" y="79"/>
                  </a:lnTo>
                  <a:lnTo>
                    <a:pt x="10264" y="86"/>
                  </a:lnTo>
                  <a:lnTo>
                    <a:pt x="10278" y="94"/>
                  </a:lnTo>
                  <a:lnTo>
                    <a:pt x="10294" y="101"/>
                  </a:lnTo>
                  <a:lnTo>
                    <a:pt x="10310" y="109"/>
                  </a:lnTo>
                  <a:lnTo>
                    <a:pt x="10325" y="117"/>
                  </a:lnTo>
                  <a:lnTo>
                    <a:pt x="10340" y="126"/>
                  </a:lnTo>
                  <a:lnTo>
                    <a:pt x="10356" y="136"/>
                  </a:lnTo>
                  <a:lnTo>
                    <a:pt x="10370" y="146"/>
                  </a:lnTo>
                  <a:lnTo>
                    <a:pt x="10385" y="157"/>
                  </a:lnTo>
                  <a:lnTo>
                    <a:pt x="10399" y="168"/>
                  </a:lnTo>
                  <a:lnTo>
                    <a:pt x="10412" y="180"/>
                  </a:lnTo>
                  <a:lnTo>
                    <a:pt x="10425" y="193"/>
                  </a:lnTo>
                  <a:lnTo>
                    <a:pt x="10437" y="206"/>
                  </a:lnTo>
                  <a:lnTo>
                    <a:pt x="10449" y="219"/>
                  </a:lnTo>
                  <a:lnTo>
                    <a:pt x="10459" y="234"/>
                  </a:lnTo>
                  <a:lnTo>
                    <a:pt x="10468" y="248"/>
                  </a:lnTo>
                  <a:lnTo>
                    <a:pt x="10477" y="263"/>
                  </a:lnTo>
                  <a:lnTo>
                    <a:pt x="10484" y="280"/>
                  </a:lnTo>
                  <a:lnTo>
                    <a:pt x="10493" y="284"/>
                  </a:lnTo>
                  <a:lnTo>
                    <a:pt x="10500" y="289"/>
                  </a:lnTo>
                  <a:lnTo>
                    <a:pt x="10506" y="295"/>
                  </a:lnTo>
                  <a:lnTo>
                    <a:pt x="10511" y="301"/>
                  </a:lnTo>
                  <a:lnTo>
                    <a:pt x="10517" y="307"/>
                  </a:lnTo>
                  <a:lnTo>
                    <a:pt x="10523" y="312"/>
                  </a:lnTo>
                  <a:lnTo>
                    <a:pt x="10526" y="315"/>
                  </a:lnTo>
                  <a:lnTo>
                    <a:pt x="10530" y="317"/>
                  </a:lnTo>
                  <a:lnTo>
                    <a:pt x="10536" y="318"/>
                  </a:lnTo>
                  <a:lnTo>
                    <a:pt x="10540" y="319"/>
                  </a:lnTo>
                  <a:lnTo>
                    <a:pt x="10547" y="317"/>
                  </a:lnTo>
                  <a:lnTo>
                    <a:pt x="10553" y="316"/>
                  </a:lnTo>
                  <a:lnTo>
                    <a:pt x="10558" y="316"/>
                  </a:lnTo>
                  <a:lnTo>
                    <a:pt x="10564" y="316"/>
                  </a:lnTo>
                  <a:lnTo>
                    <a:pt x="10576" y="318"/>
                  </a:lnTo>
                  <a:lnTo>
                    <a:pt x="10588" y="322"/>
                  </a:lnTo>
                  <a:lnTo>
                    <a:pt x="10599" y="326"/>
                  </a:lnTo>
                  <a:lnTo>
                    <a:pt x="10610" y="329"/>
                  </a:lnTo>
                  <a:lnTo>
                    <a:pt x="10621" y="332"/>
                  </a:lnTo>
                  <a:lnTo>
                    <a:pt x="10633" y="333"/>
                  </a:lnTo>
                  <a:lnTo>
                    <a:pt x="10640" y="333"/>
                  </a:lnTo>
                  <a:lnTo>
                    <a:pt x="10647" y="334"/>
                  </a:lnTo>
                  <a:lnTo>
                    <a:pt x="10653" y="335"/>
                  </a:lnTo>
                  <a:lnTo>
                    <a:pt x="10659" y="337"/>
                  </a:lnTo>
                  <a:lnTo>
                    <a:pt x="10665" y="339"/>
                  </a:lnTo>
                  <a:lnTo>
                    <a:pt x="10672" y="343"/>
                  </a:lnTo>
                  <a:lnTo>
                    <a:pt x="10677" y="346"/>
                  </a:lnTo>
                  <a:lnTo>
                    <a:pt x="10682" y="350"/>
                  </a:lnTo>
                  <a:lnTo>
                    <a:pt x="10691" y="361"/>
                  </a:lnTo>
                  <a:lnTo>
                    <a:pt x="10699" y="371"/>
                  </a:lnTo>
                  <a:lnTo>
                    <a:pt x="10706" y="382"/>
                  </a:lnTo>
                  <a:lnTo>
                    <a:pt x="10712" y="393"/>
                  </a:lnTo>
                  <a:lnTo>
                    <a:pt x="10715" y="403"/>
                  </a:lnTo>
                  <a:lnTo>
                    <a:pt x="10718" y="414"/>
                  </a:lnTo>
                  <a:lnTo>
                    <a:pt x="10719" y="425"/>
                  </a:lnTo>
                  <a:lnTo>
                    <a:pt x="10720" y="435"/>
                  </a:lnTo>
                  <a:lnTo>
                    <a:pt x="10721" y="440"/>
                  </a:lnTo>
                  <a:lnTo>
                    <a:pt x="10722" y="445"/>
                  </a:lnTo>
                  <a:lnTo>
                    <a:pt x="10724" y="449"/>
                  </a:lnTo>
                  <a:lnTo>
                    <a:pt x="10726" y="455"/>
                  </a:lnTo>
                  <a:lnTo>
                    <a:pt x="10729" y="459"/>
                  </a:lnTo>
                  <a:lnTo>
                    <a:pt x="10733" y="462"/>
                  </a:lnTo>
                  <a:lnTo>
                    <a:pt x="10737" y="465"/>
                  </a:lnTo>
                  <a:lnTo>
                    <a:pt x="10743" y="467"/>
                  </a:lnTo>
                  <a:lnTo>
                    <a:pt x="10784" y="481"/>
                  </a:lnTo>
                  <a:lnTo>
                    <a:pt x="10826" y="495"/>
                  </a:lnTo>
                  <a:lnTo>
                    <a:pt x="10836" y="500"/>
                  </a:lnTo>
                  <a:lnTo>
                    <a:pt x="10846" y="505"/>
                  </a:lnTo>
                  <a:lnTo>
                    <a:pt x="10855" y="511"/>
                  </a:lnTo>
                  <a:lnTo>
                    <a:pt x="10864" y="517"/>
                  </a:lnTo>
                  <a:lnTo>
                    <a:pt x="10872" y="524"/>
                  </a:lnTo>
                  <a:lnTo>
                    <a:pt x="10879" y="532"/>
                  </a:lnTo>
                  <a:lnTo>
                    <a:pt x="10885" y="541"/>
                  </a:lnTo>
                  <a:lnTo>
                    <a:pt x="10891" y="552"/>
                  </a:lnTo>
                  <a:lnTo>
                    <a:pt x="10903" y="568"/>
                  </a:lnTo>
                  <a:lnTo>
                    <a:pt x="10913" y="584"/>
                  </a:lnTo>
                  <a:lnTo>
                    <a:pt x="10922" y="601"/>
                  </a:lnTo>
                  <a:lnTo>
                    <a:pt x="10930" y="619"/>
                  </a:lnTo>
                  <a:lnTo>
                    <a:pt x="10943" y="656"/>
                  </a:lnTo>
                  <a:lnTo>
                    <a:pt x="10956" y="693"/>
                  </a:lnTo>
                  <a:lnTo>
                    <a:pt x="10967" y="731"/>
                  </a:lnTo>
                  <a:lnTo>
                    <a:pt x="10981" y="767"/>
                  </a:lnTo>
                  <a:lnTo>
                    <a:pt x="10989" y="786"/>
                  </a:lnTo>
                  <a:lnTo>
                    <a:pt x="10998" y="803"/>
                  </a:lnTo>
                  <a:lnTo>
                    <a:pt x="11008" y="820"/>
                  </a:lnTo>
                  <a:lnTo>
                    <a:pt x="11020" y="837"/>
                  </a:lnTo>
                  <a:lnTo>
                    <a:pt x="11014" y="852"/>
                  </a:lnTo>
                  <a:lnTo>
                    <a:pt x="11008" y="868"/>
                  </a:lnTo>
                  <a:lnTo>
                    <a:pt x="11001" y="884"/>
                  </a:lnTo>
                  <a:lnTo>
                    <a:pt x="10993" y="900"/>
                  </a:lnTo>
                  <a:lnTo>
                    <a:pt x="10976" y="931"/>
                  </a:lnTo>
                  <a:lnTo>
                    <a:pt x="10959" y="960"/>
                  </a:lnTo>
                  <a:lnTo>
                    <a:pt x="10939" y="991"/>
                  </a:lnTo>
                  <a:lnTo>
                    <a:pt x="10921" y="1021"/>
                  </a:lnTo>
                  <a:lnTo>
                    <a:pt x="10903" y="1051"/>
                  </a:lnTo>
                  <a:lnTo>
                    <a:pt x="10885" y="1081"/>
                  </a:lnTo>
                  <a:close/>
                  <a:moveTo>
                    <a:pt x="10879" y="859"/>
                  </a:moveTo>
                  <a:lnTo>
                    <a:pt x="10877" y="877"/>
                  </a:lnTo>
                  <a:lnTo>
                    <a:pt x="10874" y="894"/>
                  </a:lnTo>
                  <a:lnTo>
                    <a:pt x="10870" y="911"/>
                  </a:lnTo>
                  <a:lnTo>
                    <a:pt x="10865" y="929"/>
                  </a:lnTo>
                  <a:lnTo>
                    <a:pt x="10859" y="945"/>
                  </a:lnTo>
                  <a:lnTo>
                    <a:pt x="10851" y="961"/>
                  </a:lnTo>
                  <a:lnTo>
                    <a:pt x="10844" y="978"/>
                  </a:lnTo>
                  <a:lnTo>
                    <a:pt x="10835" y="993"/>
                  </a:lnTo>
                  <a:lnTo>
                    <a:pt x="10825" y="1007"/>
                  </a:lnTo>
                  <a:lnTo>
                    <a:pt x="10814" y="1021"/>
                  </a:lnTo>
                  <a:lnTo>
                    <a:pt x="10802" y="1034"/>
                  </a:lnTo>
                  <a:lnTo>
                    <a:pt x="10789" y="1046"/>
                  </a:lnTo>
                  <a:lnTo>
                    <a:pt x="10776" y="1058"/>
                  </a:lnTo>
                  <a:lnTo>
                    <a:pt x="10761" y="1067"/>
                  </a:lnTo>
                  <a:lnTo>
                    <a:pt x="10747" y="1076"/>
                  </a:lnTo>
                  <a:lnTo>
                    <a:pt x="10731" y="1083"/>
                  </a:lnTo>
                  <a:lnTo>
                    <a:pt x="10723" y="1085"/>
                  </a:lnTo>
                  <a:lnTo>
                    <a:pt x="10713" y="1087"/>
                  </a:lnTo>
                  <a:lnTo>
                    <a:pt x="10704" y="1089"/>
                  </a:lnTo>
                  <a:lnTo>
                    <a:pt x="10695" y="1090"/>
                  </a:lnTo>
                  <a:lnTo>
                    <a:pt x="10687" y="1090"/>
                  </a:lnTo>
                  <a:lnTo>
                    <a:pt x="10678" y="1090"/>
                  </a:lnTo>
                  <a:lnTo>
                    <a:pt x="10668" y="1089"/>
                  </a:lnTo>
                  <a:lnTo>
                    <a:pt x="10660" y="1088"/>
                  </a:lnTo>
                  <a:lnTo>
                    <a:pt x="10651" y="1086"/>
                  </a:lnTo>
                  <a:lnTo>
                    <a:pt x="10643" y="1084"/>
                  </a:lnTo>
                  <a:lnTo>
                    <a:pt x="10635" y="1081"/>
                  </a:lnTo>
                  <a:lnTo>
                    <a:pt x="10627" y="1077"/>
                  </a:lnTo>
                  <a:lnTo>
                    <a:pt x="10619" y="1073"/>
                  </a:lnTo>
                  <a:lnTo>
                    <a:pt x="10612" y="1068"/>
                  </a:lnTo>
                  <a:lnTo>
                    <a:pt x="10605" y="1063"/>
                  </a:lnTo>
                  <a:lnTo>
                    <a:pt x="10599" y="1057"/>
                  </a:lnTo>
                  <a:lnTo>
                    <a:pt x="10594" y="1050"/>
                  </a:lnTo>
                  <a:lnTo>
                    <a:pt x="10589" y="1044"/>
                  </a:lnTo>
                  <a:lnTo>
                    <a:pt x="10585" y="1037"/>
                  </a:lnTo>
                  <a:lnTo>
                    <a:pt x="10582" y="1030"/>
                  </a:lnTo>
                  <a:lnTo>
                    <a:pt x="10579" y="1023"/>
                  </a:lnTo>
                  <a:lnTo>
                    <a:pt x="10575" y="1016"/>
                  </a:lnTo>
                  <a:lnTo>
                    <a:pt x="10573" y="1007"/>
                  </a:lnTo>
                  <a:lnTo>
                    <a:pt x="10572" y="999"/>
                  </a:lnTo>
                  <a:lnTo>
                    <a:pt x="10571" y="991"/>
                  </a:lnTo>
                  <a:lnTo>
                    <a:pt x="10571" y="983"/>
                  </a:lnTo>
                  <a:lnTo>
                    <a:pt x="10571" y="975"/>
                  </a:lnTo>
                  <a:lnTo>
                    <a:pt x="10572" y="967"/>
                  </a:lnTo>
                  <a:lnTo>
                    <a:pt x="10574" y="959"/>
                  </a:lnTo>
                  <a:lnTo>
                    <a:pt x="10576" y="951"/>
                  </a:lnTo>
                  <a:lnTo>
                    <a:pt x="10580" y="944"/>
                  </a:lnTo>
                  <a:lnTo>
                    <a:pt x="10584" y="937"/>
                  </a:lnTo>
                  <a:lnTo>
                    <a:pt x="10590" y="928"/>
                  </a:lnTo>
                  <a:lnTo>
                    <a:pt x="10598" y="922"/>
                  </a:lnTo>
                  <a:lnTo>
                    <a:pt x="10606" y="917"/>
                  </a:lnTo>
                  <a:lnTo>
                    <a:pt x="10614" y="913"/>
                  </a:lnTo>
                  <a:lnTo>
                    <a:pt x="10634" y="909"/>
                  </a:lnTo>
                  <a:lnTo>
                    <a:pt x="10653" y="908"/>
                  </a:lnTo>
                  <a:lnTo>
                    <a:pt x="10662" y="907"/>
                  </a:lnTo>
                  <a:lnTo>
                    <a:pt x="10672" y="905"/>
                  </a:lnTo>
                  <a:lnTo>
                    <a:pt x="10681" y="903"/>
                  </a:lnTo>
                  <a:lnTo>
                    <a:pt x="10689" y="900"/>
                  </a:lnTo>
                  <a:lnTo>
                    <a:pt x="10697" y="895"/>
                  </a:lnTo>
                  <a:lnTo>
                    <a:pt x="10704" y="888"/>
                  </a:lnTo>
                  <a:lnTo>
                    <a:pt x="10707" y="884"/>
                  </a:lnTo>
                  <a:lnTo>
                    <a:pt x="10710" y="879"/>
                  </a:lnTo>
                  <a:lnTo>
                    <a:pt x="10713" y="874"/>
                  </a:lnTo>
                  <a:lnTo>
                    <a:pt x="10715" y="867"/>
                  </a:lnTo>
                  <a:lnTo>
                    <a:pt x="10718" y="849"/>
                  </a:lnTo>
                  <a:lnTo>
                    <a:pt x="10719" y="830"/>
                  </a:lnTo>
                  <a:lnTo>
                    <a:pt x="10720" y="810"/>
                  </a:lnTo>
                  <a:lnTo>
                    <a:pt x="10718" y="791"/>
                  </a:lnTo>
                  <a:lnTo>
                    <a:pt x="10717" y="782"/>
                  </a:lnTo>
                  <a:lnTo>
                    <a:pt x="10714" y="772"/>
                  </a:lnTo>
                  <a:lnTo>
                    <a:pt x="10711" y="763"/>
                  </a:lnTo>
                  <a:lnTo>
                    <a:pt x="10708" y="754"/>
                  </a:lnTo>
                  <a:lnTo>
                    <a:pt x="10704" y="746"/>
                  </a:lnTo>
                  <a:lnTo>
                    <a:pt x="10700" y="738"/>
                  </a:lnTo>
                  <a:lnTo>
                    <a:pt x="10694" y="731"/>
                  </a:lnTo>
                  <a:lnTo>
                    <a:pt x="10688" y="723"/>
                  </a:lnTo>
                  <a:lnTo>
                    <a:pt x="10682" y="721"/>
                  </a:lnTo>
                  <a:lnTo>
                    <a:pt x="10675" y="719"/>
                  </a:lnTo>
                  <a:lnTo>
                    <a:pt x="10668" y="717"/>
                  </a:lnTo>
                  <a:lnTo>
                    <a:pt x="10661" y="716"/>
                  </a:lnTo>
                  <a:lnTo>
                    <a:pt x="10647" y="715"/>
                  </a:lnTo>
                  <a:lnTo>
                    <a:pt x="10634" y="715"/>
                  </a:lnTo>
                  <a:lnTo>
                    <a:pt x="10620" y="713"/>
                  </a:lnTo>
                  <a:lnTo>
                    <a:pt x="10608" y="710"/>
                  </a:lnTo>
                  <a:lnTo>
                    <a:pt x="10602" y="708"/>
                  </a:lnTo>
                  <a:lnTo>
                    <a:pt x="10596" y="705"/>
                  </a:lnTo>
                  <a:lnTo>
                    <a:pt x="10591" y="702"/>
                  </a:lnTo>
                  <a:lnTo>
                    <a:pt x="10587" y="697"/>
                  </a:lnTo>
                  <a:lnTo>
                    <a:pt x="10581" y="688"/>
                  </a:lnTo>
                  <a:lnTo>
                    <a:pt x="10576" y="677"/>
                  </a:lnTo>
                  <a:lnTo>
                    <a:pt x="10572" y="667"/>
                  </a:lnTo>
                  <a:lnTo>
                    <a:pt x="10569" y="656"/>
                  </a:lnTo>
                  <a:lnTo>
                    <a:pt x="10567" y="645"/>
                  </a:lnTo>
                  <a:lnTo>
                    <a:pt x="10567" y="633"/>
                  </a:lnTo>
                  <a:lnTo>
                    <a:pt x="10568" y="622"/>
                  </a:lnTo>
                  <a:lnTo>
                    <a:pt x="10570" y="611"/>
                  </a:lnTo>
                  <a:lnTo>
                    <a:pt x="10573" y="605"/>
                  </a:lnTo>
                  <a:lnTo>
                    <a:pt x="10575" y="600"/>
                  </a:lnTo>
                  <a:lnTo>
                    <a:pt x="10579" y="595"/>
                  </a:lnTo>
                  <a:lnTo>
                    <a:pt x="10583" y="589"/>
                  </a:lnTo>
                  <a:lnTo>
                    <a:pt x="10592" y="581"/>
                  </a:lnTo>
                  <a:lnTo>
                    <a:pt x="10602" y="575"/>
                  </a:lnTo>
                  <a:lnTo>
                    <a:pt x="10626" y="565"/>
                  </a:lnTo>
                  <a:lnTo>
                    <a:pt x="10648" y="558"/>
                  </a:lnTo>
                  <a:lnTo>
                    <a:pt x="10658" y="558"/>
                  </a:lnTo>
                  <a:lnTo>
                    <a:pt x="10669" y="559"/>
                  </a:lnTo>
                  <a:lnTo>
                    <a:pt x="10680" y="561"/>
                  </a:lnTo>
                  <a:lnTo>
                    <a:pt x="10690" y="563"/>
                  </a:lnTo>
                  <a:lnTo>
                    <a:pt x="10700" y="566"/>
                  </a:lnTo>
                  <a:lnTo>
                    <a:pt x="10709" y="570"/>
                  </a:lnTo>
                  <a:lnTo>
                    <a:pt x="10719" y="574"/>
                  </a:lnTo>
                  <a:lnTo>
                    <a:pt x="10728" y="578"/>
                  </a:lnTo>
                  <a:lnTo>
                    <a:pt x="10746" y="589"/>
                  </a:lnTo>
                  <a:lnTo>
                    <a:pt x="10763" y="602"/>
                  </a:lnTo>
                  <a:lnTo>
                    <a:pt x="10778" y="615"/>
                  </a:lnTo>
                  <a:lnTo>
                    <a:pt x="10792" y="629"/>
                  </a:lnTo>
                  <a:lnTo>
                    <a:pt x="10803" y="643"/>
                  </a:lnTo>
                  <a:lnTo>
                    <a:pt x="10815" y="657"/>
                  </a:lnTo>
                  <a:lnTo>
                    <a:pt x="10825" y="670"/>
                  </a:lnTo>
                  <a:lnTo>
                    <a:pt x="10835" y="686"/>
                  </a:lnTo>
                  <a:lnTo>
                    <a:pt x="10853" y="715"/>
                  </a:lnTo>
                  <a:lnTo>
                    <a:pt x="10873" y="746"/>
                  </a:lnTo>
                  <a:lnTo>
                    <a:pt x="10881" y="769"/>
                  </a:lnTo>
                  <a:lnTo>
                    <a:pt x="10890" y="794"/>
                  </a:lnTo>
                  <a:lnTo>
                    <a:pt x="10893" y="807"/>
                  </a:lnTo>
                  <a:lnTo>
                    <a:pt x="10894" y="819"/>
                  </a:lnTo>
                  <a:lnTo>
                    <a:pt x="10894" y="827"/>
                  </a:lnTo>
                  <a:lnTo>
                    <a:pt x="10894" y="834"/>
                  </a:lnTo>
                  <a:lnTo>
                    <a:pt x="10893" y="840"/>
                  </a:lnTo>
                  <a:lnTo>
                    <a:pt x="10891" y="847"/>
                  </a:lnTo>
                  <a:lnTo>
                    <a:pt x="10879" y="859"/>
                  </a:lnTo>
                  <a:close/>
                  <a:moveTo>
                    <a:pt x="10728" y="1046"/>
                  </a:moveTo>
                  <a:lnTo>
                    <a:pt x="10721" y="1049"/>
                  </a:lnTo>
                  <a:lnTo>
                    <a:pt x="10714" y="1050"/>
                  </a:lnTo>
                  <a:lnTo>
                    <a:pt x="10708" y="1051"/>
                  </a:lnTo>
                  <a:lnTo>
                    <a:pt x="10701" y="1052"/>
                  </a:lnTo>
                  <a:lnTo>
                    <a:pt x="10689" y="1050"/>
                  </a:lnTo>
                  <a:lnTo>
                    <a:pt x="10676" y="1046"/>
                  </a:lnTo>
                  <a:lnTo>
                    <a:pt x="10668" y="1042"/>
                  </a:lnTo>
                  <a:lnTo>
                    <a:pt x="10661" y="1037"/>
                  </a:lnTo>
                  <a:lnTo>
                    <a:pt x="10655" y="1031"/>
                  </a:lnTo>
                  <a:lnTo>
                    <a:pt x="10649" y="1025"/>
                  </a:lnTo>
                  <a:lnTo>
                    <a:pt x="10643" y="1019"/>
                  </a:lnTo>
                  <a:lnTo>
                    <a:pt x="10639" y="1012"/>
                  </a:lnTo>
                  <a:lnTo>
                    <a:pt x="10637" y="1003"/>
                  </a:lnTo>
                  <a:lnTo>
                    <a:pt x="10636" y="995"/>
                  </a:lnTo>
                  <a:lnTo>
                    <a:pt x="10636" y="988"/>
                  </a:lnTo>
                  <a:lnTo>
                    <a:pt x="10637" y="982"/>
                  </a:lnTo>
                  <a:lnTo>
                    <a:pt x="10638" y="975"/>
                  </a:lnTo>
                  <a:lnTo>
                    <a:pt x="10640" y="968"/>
                  </a:lnTo>
                  <a:lnTo>
                    <a:pt x="10643" y="961"/>
                  </a:lnTo>
                  <a:lnTo>
                    <a:pt x="10647" y="956"/>
                  </a:lnTo>
                  <a:lnTo>
                    <a:pt x="10650" y="954"/>
                  </a:lnTo>
                  <a:lnTo>
                    <a:pt x="10653" y="952"/>
                  </a:lnTo>
                  <a:lnTo>
                    <a:pt x="10656" y="951"/>
                  </a:lnTo>
                  <a:lnTo>
                    <a:pt x="10660" y="951"/>
                  </a:lnTo>
                  <a:lnTo>
                    <a:pt x="10672" y="956"/>
                  </a:lnTo>
                  <a:lnTo>
                    <a:pt x="10683" y="961"/>
                  </a:lnTo>
                  <a:lnTo>
                    <a:pt x="10688" y="964"/>
                  </a:lnTo>
                  <a:lnTo>
                    <a:pt x="10695" y="965"/>
                  </a:lnTo>
                  <a:lnTo>
                    <a:pt x="10701" y="965"/>
                  </a:lnTo>
                  <a:lnTo>
                    <a:pt x="10709" y="964"/>
                  </a:lnTo>
                  <a:lnTo>
                    <a:pt x="10717" y="947"/>
                  </a:lnTo>
                  <a:lnTo>
                    <a:pt x="10722" y="931"/>
                  </a:lnTo>
                  <a:lnTo>
                    <a:pt x="10726" y="923"/>
                  </a:lnTo>
                  <a:lnTo>
                    <a:pt x="10731" y="917"/>
                  </a:lnTo>
                  <a:lnTo>
                    <a:pt x="10734" y="913"/>
                  </a:lnTo>
                  <a:lnTo>
                    <a:pt x="10737" y="910"/>
                  </a:lnTo>
                  <a:lnTo>
                    <a:pt x="10741" y="908"/>
                  </a:lnTo>
                  <a:lnTo>
                    <a:pt x="10746" y="907"/>
                  </a:lnTo>
                  <a:lnTo>
                    <a:pt x="10751" y="893"/>
                  </a:lnTo>
                  <a:lnTo>
                    <a:pt x="10754" y="878"/>
                  </a:lnTo>
                  <a:lnTo>
                    <a:pt x="10757" y="862"/>
                  </a:lnTo>
                  <a:lnTo>
                    <a:pt x="10759" y="848"/>
                  </a:lnTo>
                  <a:lnTo>
                    <a:pt x="10760" y="833"/>
                  </a:lnTo>
                  <a:lnTo>
                    <a:pt x="10760" y="817"/>
                  </a:lnTo>
                  <a:lnTo>
                    <a:pt x="10759" y="802"/>
                  </a:lnTo>
                  <a:lnTo>
                    <a:pt x="10758" y="787"/>
                  </a:lnTo>
                  <a:lnTo>
                    <a:pt x="10755" y="772"/>
                  </a:lnTo>
                  <a:lnTo>
                    <a:pt x="10752" y="757"/>
                  </a:lnTo>
                  <a:lnTo>
                    <a:pt x="10747" y="743"/>
                  </a:lnTo>
                  <a:lnTo>
                    <a:pt x="10742" y="729"/>
                  </a:lnTo>
                  <a:lnTo>
                    <a:pt x="10736" y="715"/>
                  </a:lnTo>
                  <a:lnTo>
                    <a:pt x="10729" y="702"/>
                  </a:lnTo>
                  <a:lnTo>
                    <a:pt x="10722" y="690"/>
                  </a:lnTo>
                  <a:lnTo>
                    <a:pt x="10712" y="677"/>
                  </a:lnTo>
                  <a:lnTo>
                    <a:pt x="10707" y="673"/>
                  </a:lnTo>
                  <a:lnTo>
                    <a:pt x="10701" y="672"/>
                  </a:lnTo>
                  <a:lnTo>
                    <a:pt x="10695" y="671"/>
                  </a:lnTo>
                  <a:lnTo>
                    <a:pt x="10688" y="671"/>
                  </a:lnTo>
                  <a:lnTo>
                    <a:pt x="10675" y="673"/>
                  </a:lnTo>
                  <a:lnTo>
                    <a:pt x="10660" y="676"/>
                  </a:lnTo>
                  <a:lnTo>
                    <a:pt x="10653" y="677"/>
                  </a:lnTo>
                  <a:lnTo>
                    <a:pt x="10647" y="677"/>
                  </a:lnTo>
                  <a:lnTo>
                    <a:pt x="10641" y="676"/>
                  </a:lnTo>
                  <a:lnTo>
                    <a:pt x="10635" y="674"/>
                  </a:lnTo>
                  <a:lnTo>
                    <a:pt x="10630" y="671"/>
                  </a:lnTo>
                  <a:lnTo>
                    <a:pt x="10625" y="666"/>
                  </a:lnTo>
                  <a:lnTo>
                    <a:pt x="10620" y="659"/>
                  </a:lnTo>
                  <a:lnTo>
                    <a:pt x="10617" y="651"/>
                  </a:lnTo>
                  <a:lnTo>
                    <a:pt x="10615" y="644"/>
                  </a:lnTo>
                  <a:lnTo>
                    <a:pt x="10616" y="636"/>
                  </a:lnTo>
                  <a:lnTo>
                    <a:pt x="10618" y="630"/>
                  </a:lnTo>
                  <a:lnTo>
                    <a:pt x="10621" y="623"/>
                  </a:lnTo>
                  <a:lnTo>
                    <a:pt x="10626" y="618"/>
                  </a:lnTo>
                  <a:lnTo>
                    <a:pt x="10631" y="613"/>
                  </a:lnTo>
                  <a:lnTo>
                    <a:pt x="10636" y="608"/>
                  </a:lnTo>
                  <a:lnTo>
                    <a:pt x="10642" y="604"/>
                  </a:lnTo>
                  <a:lnTo>
                    <a:pt x="10655" y="603"/>
                  </a:lnTo>
                  <a:lnTo>
                    <a:pt x="10668" y="603"/>
                  </a:lnTo>
                  <a:lnTo>
                    <a:pt x="10681" y="605"/>
                  </a:lnTo>
                  <a:lnTo>
                    <a:pt x="10693" y="608"/>
                  </a:lnTo>
                  <a:lnTo>
                    <a:pt x="10705" y="612"/>
                  </a:lnTo>
                  <a:lnTo>
                    <a:pt x="10717" y="618"/>
                  </a:lnTo>
                  <a:lnTo>
                    <a:pt x="10729" y="624"/>
                  </a:lnTo>
                  <a:lnTo>
                    <a:pt x="10740" y="630"/>
                  </a:lnTo>
                  <a:lnTo>
                    <a:pt x="10759" y="651"/>
                  </a:lnTo>
                  <a:lnTo>
                    <a:pt x="10777" y="671"/>
                  </a:lnTo>
                  <a:lnTo>
                    <a:pt x="10794" y="694"/>
                  </a:lnTo>
                  <a:lnTo>
                    <a:pt x="10809" y="717"/>
                  </a:lnTo>
                  <a:lnTo>
                    <a:pt x="10816" y="728"/>
                  </a:lnTo>
                  <a:lnTo>
                    <a:pt x="10822" y="741"/>
                  </a:lnTo>
                  <a:lnTo>
                    <a:pt x="10827" y="754"/>
                  </a:lnTo>
                  <a:lnTo>
                    <a:pt x="10832" y="766"/>
                  </a:lnTo>
                  <a:lnTo>
                    <a:pt x="10836" y="780"/>
                  </a:lnTo>
                  <a:lnTo>
                    <a:pt x="10840" y="793"/>
                  </a:lnTo>
                  <a:lnTo>
                    <a:pt x="10842" y="806"/>
                  </a:lnTo>
                  <a:lnTo>
                    <a:pt x="10844" y="819"/>
                  </a:lnTo>
                  <a:lnTo>
                    <a:pt x="10843" y="836"/>
                  </a:lnTo>
                  <a:lnTo>
                    <a:pt x="10841" y="852"/>
                  </a:lnTo>
                  <a:lnTo>
                    <a:pt x="10839" y="870"/>
                  </a:lnTo>
                  <a:lnTo>
                    <a:pt x="10836" y="886"/>
                  </a:lnTo>
                  <a:lnTo>
                    <a:pt x="10832" y="901"/>
                  </a:lnTo>
                  <a:lnTo>
                    <a:pt x="10828" y="918"/>
                  </a:lnTo>
                  <a:lnTo>
                    <a:pt x="10823" y="934"/>
                  </a:lnTo>
                  <a:lnTo>
                    <a:pt x="10817" y="949"/>
                  </a:lnTo>
                  <a:lnTo>
                    <a:pt x="10810" y="964"/>
                  </a:lnTo>
                  <a:lnTo>
                    <a:pt x="10801" y="978"/>
                  </a:lnTo>
                  <a:lnTo>
                    <a:pt x="10792" y="991"/>
                  </a:lnTo>
                  <a:lnTo>
                    <a:pt x="10782" y="1004"/>
                  </a:lnTo>
                  <a:lnTo>
                    <a:pt x="10770" y="1016"/>
                  </a:lnTo>
                  <a:lnTo>
                    <a:pt x="10757" y="1027"/>
                  </a:lnTo>
                  <a:lnTo>
                    <a:pt x="10743" y="1037"/>
                  </a:lnTo>
                  <a:lnTo>
                    <a:pt x="10728" y="1046"/>
                  </a:lnTo>
                  <a:close/>
                  <a:moveTo>
                    <a:pt x="10426" y="1382"/>
                  </a:moveTo>
                  <a:lnTo>
                    <a:pt x="10359" y="1441"/>
                  </a:lnTo>
                  <a:lnTo>
                    <a:pt x="10336" y="1449"/>
                  </a:lnTo>
                  <a:lnTo>
                    <a:pt x="10315" y="1458"/>
                  </a:lnTo>
                  <a:lnTo>
                    <a:pt x="10292" y="1466"/>
                  </a:lnTo>
                  <a:lnTo>
                    <a:pt x="10270" y="1474"/>
                  </a:lnTo>
                  <a:lnTo>
                    <a:pt x="10259" y="1477"/>
                  </a:lnTo>
                  <a:lnTo>
                    <a:pt x="10246" y="1480"/>
                  </a:lnTo>
                  <a:lnTo>
                    <a:pt x="10235" y="1481"/>
                  </a:lnTo>
                  <a:lnTo>
                    <a:pt x="10223" y="1482"/>
                  </a:lnTo>
                  <a:lnTo>
                    <a:pt x="10211" y="1482"/>
                  </a:lnTo>
                  <a:lnTo>
                    <a:pt x="10199" y="1481"/>
                  </a:lnTo>
                  <a:lnTo>
                    <a:pt x="10186" y="1478"/>
                  </a:lnTo>
                  <a:lnTo>
                    <a:pt x="10174" y="1475"/>
                  </a:lnTo>
                  <a:lnTo>
                    <a:pt x="10149" y="1460"/>
                  </a:lnTo>
                  <a:lnTo>
                    <a:pt x="10123" y="1446"/>
                  </a:lnTo>
                  <a:lnTo>
                    <a:pt x="10117" y="1441"/>
                  </a:lnTo>
                  <a:lnTo>
                    <a:pt x="10111" y="1437"/>
                  </a:lnTo>
                  <a:lnTo>
                    <a:pt x="10106" y="1432"/>
                  </a:lnTo>
                  <a:lnTo>
                    <a:pt x="10102" y="1426"/>
                  </a:lnTo>
                  <a:lnTo>
                    <a:pt x="10098" y="1419"/>
                  </a:lnTo>
                  <a:lnTo>
                    <a:pt x="10095" y="1413"/>
                  </a:lnTo>
                  <a:lnTo>
                    <a:pt x="10092" y="1406"/>
                  </a:lnTo>
                  <a:lnTo>
                    <a:pt x="10091" y="1398"/>
                  </a:lnTo>
                  <a:lnTo>
                    <a:pt x="10088" y="1386"/>
                  </a:lnTo>
                  <a:lnTo>
                    <a:pt x="10087" y="1374"/>
                  </a:lnTo>
                  <a:lnTo>
                    <a:pt x="10088" y="1362"/>
                  </a:lnTo>
                  <a:lnTo>
                    <a:pt x="10090" y="1352"/>
                  </a:lnTo>
                  <a:lnTo>
                    <a:pt x="10093" y="1342"/>
                  </a:lnTo>
                  <a:lnTo>
                    <a:pt x="10097" y="1331"/>
                  </a:lnTo>
                  <a:lnTo>
                    <a:pt x="10102" y="1322"/>
                  </a:lnTo>
                  <a:lnTo>
                    <a:pt x="10108" y="1313"/>
                  </a:lnTo>
                  <a:lnTo>
                    <a:pt x="10114" y="1304"/>
                  </a:lnTo>
                  <a:lnTo>
                    <a:pt x="10123" y="1296"/>
                  </a:lnTo>
                  <a:lnTo>
                    <a:pt x="10131" y="1288"/>
                  </a:lnTo>
                  <a:lnTo>
                    <a:pt x="10139" y="1280"/>
                  </a:lnTo>
                  <a:lnTo>
                    <a:pt x="10156" y="1266"/>
                  </a:lnTo>
                  <a:lnTo>
                    <a:pt x="10174" y="1253"/>
                  </a:lnTo>
                  <a:lnTo>
                    <a:pt x="10182" y="1250"/>
                  </a:lnTo>
                  <a:lnTo>
                    <a:pt x="10190" y="1249"/>
                  </a:lnTo>
                  <a:lnTo>
                    <a:pt x="10197" y="1248"/>
                  </a:lnTo>
                  <a:lnTo>
                    <a:pt x="10205" y="1248"/>
                  </a:lnTo>
                  <a:lnTo>
                    <a:pt x="10221" y="1250"/>
                  </a:lnTo>
                  <a:lnTo>
                    <a:pt x="10236" y="1254"/>
                  </a:lnTo>
                  <a:lnTo>
                    <a:pt x="10266" y="1264"/>
                  </a:lnTo>
                  <a:lnTo>
                    <a:pt x="10294" y="1272"/>
                  </a:lnTo>
                  <a:lnTo>
                    <a:pt x="10299" y="1269"/>
                  </a:lnTo>
                  <a:lnTo>
                    <a:pt x="10305" y="1265"/>
                  </a:lnTo>
                  <a:lnTo>
                    <a:pt x="10309" y="1261"/>
                  </a:lnTo>
                  <a:lnTo>
                    <a:pt x="10312" y="1256"/>
                  </a:lnTo>
                  <a:lnTo>
                    <a:pt x="10315" y="1251"/>
                  </a:lnTo>
                  <a:lnTo>
                    <a:pt x="10316" y="1245"/>
                  </a:lnTo>
                  <a:lnTo>
                    <a:pt x="10318" y="1238"/>
                  </a:lnTo>
                  <a:lnTo>
                    <a:pt x="10318" y="1232"/>
                  </a:lnTo>
                  <a:lnTo>
                    <a:pt x="10318" y="1219"/>
                  </a:lnTo>
                  <a:lnTo>
                    <a:pt x="10317" y="1207"/>
                  </a:lnTo>
                  <a:lnTo>
                    <a:pt x="10315" y="1195"/>
                  </a:lnTo>
                  <a:lnTo>
                    <a:pt x="10313" y="1183"/>
                  </a:lnTo>
                  <a:lnTo>
                    <a:pt x="10304" y="1171"/>
                  </a:lnTo>
                  <a:lnTo>
                    <a:pt x="10294" y="1158"/>
                  </a:lnTo>
                  <a:lnTo>
                    <a:pt x="10289" y="1152"/>
                  </a:lnTo>
                  <a:lnTo>
                    <a:pt x="10283" y="1146"/>
                  </a:lnTo>
                  <a:lnTo>
                    <a:pt x="10277" y="1142"/>
                  </a:lnTo>
                  <a:lnTo>
                    <a:pt x="10269" y="1140"/>
                  </a:lnTo>
                  <a:lnTo>
                    <a:pt x="10249" y="1143"/>
                  </a:lnTo>
                  <a:lnTo>
                    <a:pt x="10229" y="1144"/>
                  </a:lnTo>
                  <a:lnTo>
                    <a:pt x="10219" y="1143"/>
                  </a:lnTo>
                  <a:lnTo>
                    <a:pt x="10209" y="1140"/>
                  </a:lnTo>
                  <a:lnTo>
                    <a:pt x="10205" y="1138"/>
                  </a:lnTo>
                  <a:lnTo>
                    <a:pt x="10202" y="1136"/>
                  </a:lnTo>
                  <a:lnTo>
                    <a:pt x="10198" y="1133"/>
                  </a:lnTo>
                  <a:lnTo>
                    <a:pt x="10195" y="1129"/>
                  </a:lnTo>
                  <a:lnTo>
                    <a:pt x="10197" y="1118"/>
                  </a:lnTo>
                  <a:lnTo>
                    <a:pt x="10200" y="1108"/>
                  </a:lnTo>
                  <a:lnTo>
                    <a:pt x="10204" y="1097"/>
                  </a:lnTo>
                  <a:lnTo>
                    <a:pt x="10209" y="1088"/>
                  </a:lnTo>
                  <a:lnTo>
                    <a:pt x="10222" y="1071"/>
                  </a:lnTo>
                  <a:lnTo>
                    <a:pt x="10235" y="1054"/>
                  </a:lnTo>
                  <a:lnTo>
                    <a:pt x="10240" y="1041"/>
                  </a:lnTo>
                  <a:lnTo>
                    <a:pt x="10243" y="1028"/>
                  </a:lnTo>
                  <a:lnTo>
                    <a:pt x="10245" y="1016"/>
                  </a:lnTo>
                  <a:lnTo>
                    <a:pt x="10246" y="1002"/>
                  </a:lnTo>
                  <a:lnTo>
                    <a:pt x="10245" y="990"/>
                  </a:lnTo>
                  <a:lnTo>
                    <a:pt x="10244" y="977"/>
                  </a:lnTo>
                  <a:lnTo>
                    <a:pt x="10242" y="965"/>
                  </a:lnTo>
                  <a:lnTo>
                    <a:pt x="10239" y="952"/>
                  </a:lnTo>
                  <a:lnTo>
                    <a:pt x="10235" y="940"/>
                  </a:lnTo>
                  <a:lnTo>
                    <a:pt x="10230" y="929"/>
                  </a:lnTo>
                  <a:lnTo>
                    <a:pt x="10225" y="918"/>
                  </a:lnTo>
                  <a:lnTo>
                    <a:pt x="10219" y="906"/>
                  </a:lnTo>
                  <a:lnTo>
                    <a:pt x="10212" y="895"/>
                  </a:lnTo>
                  <a:lnTo>
                    <a:pt x="10204" y="885"/>
                  </a:lnTo>
                  <a:lnTo>
                    <a:pt x="10197" y="875"/>
                  </a:lnTo>
                  <a:lnTo>
                    <a:pt x="10189" y="864"/>
                  </a:lnTo>
                  <a:lnTo>
                    <a:pt x="10175" y="855"/>
                  </a:lnTo>
                  <a:lnTo>
                    <a:pt x="10158" y="843"/>
                  </a:lnTo>
                  <a:lnTo>
                    <a:pt x="10154" y="840"/>
                  </a:lnTo>
                  <a:lnTo>
                    <a:pt x="10152" y="836"/>
                  </a:lnTo>
                  <a:lnTo>
                    <a:pt x="10149" y="833"/>
                  </a:lnTo>
                  <a:lnTo>
                    <a:pt x="10148" y="829"/>
                  </a:lnTo>
                  <a:lnTo>
                    <a:pt x="10147" y="825"/>
                  </a:lnTo>
                  <a:lnTo>
                    <a:pt x="10148" y="819"/>
                  </a:lnTo>
                  <a:lnTo>
                    <a:pt x="10149" y="814"/>
                  </a:lnTo>
                  <a:lnTo>
                    <a:pt x="10152" y="809"/>
                  </a:lnTo>
                  <a:lnTo>
                    <a:pt x="10164" y="804"/>
                  </a:lnTo>
                  <a:lnTo>
                    <a:pt x="10178" y="797"/>
                  </a:lnTo>
                  <a:lnTo>
                    <a:pt x="10189" y="789"/>
                  </a:lnTo>
                  <a:lnTo>
                    <a:pt x="10200" y="780"/>
                  </a:lnTo>
                  <a:lnTo>
                    <a:pt x="10211" y="768"/>
                  </a:lnTo>
                  <a:lnTo>
                    <a:pt x="10220" y="756"/>
                  </a:lnTo>
                  <a:lnTo>
                    <a:pt x="10223" y="750"/>
                  </a:lnTo>
                  <a:lnTo>
                    <a:pt x="10227" y="743"/>
                  </a:lnTo>
                  <a:lnTo>
                    <a:pt x="10230" y="736"/>
                  </a:lnTo>
                  <a:lnTo>
                    <a:pt x="10232" y="728"/>
                  </a:lnTo>
                  <a:lnTo>
                    <a:pt x="10236" y="720"/>
                  </a:lnTo>
                  <a:lnTo>
                    <a:pt x="10239" y="711"/>
                  </a:lnTo>
                  <a:lnTo>
                    <a:pt x="10241" y="703"/>
                  </a:lnTo>
                  <a:lnTo>
                    <a:pt x="10242" y="694"/>
                  </a:lnTo>
                  <a:lnTo>
                    <a:pt x="10242" y="686"/>
                  </a:lnTo>
                  <a:lnTo>
                    <a:pt x="10241" y="676"/>
                  </a:lnTo>
                  <a:lnTo>
                    <a:pt x="10240" y="668"/>
                  </a:lnTo>
                  <a:lnTo>
                    <a:pt x="10238" y="659"/>
                  </a:lnTo>
                  <a:lnTo>
                    <a:pt x="10235" y="642"/>
                  </a:lnTo>
                  <a:lnTo>
                    <a:pt x="10231" y="625"/>
                  </a:lnTo>
                  <a:lnTo>
                    <a:pt x="10228" y="608"/>
                  </a:lnTo>
                  <a:lnTo>
                    <a:pt x="10226" y="590"/>
                  </a:lnTo>
                  <a:lnTo>
                    <a:pt x="10220" y="581"/>
                  </a:lnTo>
                  <a:lnTo>
                    <a:pt x="10215" y="571"/>
                  </a:lnTo>
                  <a:lnTo>
                    <a:pt x="10208" y="562"/>
                  </a:lnTo>
                  <a:lnTo>
                    <a:pt x="10204" y="552"/>
                  </a:lnTo>
                  <a:lnTo>
                    <a:pt x="10202" y="547"/>
                  </a:lnTo>
                  <a:lnTo>
                    <a:pt x="10201" y="541"/>
                  </a:lnTo>
                  <a:lnTo>
                    <a:pt x="10200" y="536"/>
                  </a:lnTo>
                  <a:lnTo>
                    <a:pt x="10200" y="531"/>
                  </a:lnTo>
                  <a:lnTo>
                    <a:pt x="10201" y="526"/>
                  </a:lnTo>
                  <a:lnTo>
                    <a:pt x="10202" y="521"/>
                  </a:lnTo>
                  <a:lnTo>
                    <a:pt x="10204" y="516"/>
                  </a:lnTo>
                  <a:lnTo>
                    <a:pt x="10207" y="511"/>
                  </a:lnTo>
                  <a:lnTo>
                    <a:pt x="10218" y="506"/>
                  </a:lnTo>
                  <a:lnTo>
                    <a:pt x="10228" y="501"/>
                  </a:lnTo>
                  <a:lnTo>
                    <a:pt x="10237" y="493"/>
                  </a:lnTo>
                  <a:lnTo>
                    <a:pt x="10245" y="485"/>
                  </a:lnTo>
                  <a:lnTo>
                    <a:pt x="10253" y="476"/>
                  </a:lnTo>
                  <a:lnTo>
                    <a:pt x="10260" y="467"/>
                  </a:lnTo>
                  <a:lnTo>
                    <a:pt x="10265" y="458"/>
                  </a:lnTo>
                  <a:lnTo>
                    <a:pt x="10269" y="448"/>
                  </a:lnTo>
                  <a:lnTo>
                    <a:pt x="10273" y="439"/>
                  </a:lnTo>
                  <a:lnTo>
                    <a:pt x="10275" y="429"/>
                  </a:lnTo>
                  <a:lnTo>
                    <a:pt x="10275" y="420"/>
                  </a:lnTo>
                  <a:lnTo>
                    <a:pt x="10274" y="411"/>
                  </a:lnTo>
                  <a:lnTo>
                    <a:pt x="10272" y="401"/>
                  </a:lnTo>
                  <a:lnTo>
                    <a:pt x="10270" y="393"/>
                  </a:lnTo>
                  <a:lnTo>
                    <a:pt x="10267" y="385"/>
                  </a:lnTo>
                  <a:lnTo>
                    <a:pt x="10263" y="378"/>
                  </a:lnTo>
                  <a:lnTo>
                    <a:pt x="10259" y="370"/>
                  </a:lnTo>
                  <a:lnTo>
                    <a:pt x="10252" y="364"/>
                  </a:lnTo>
                  <a:lnTo>
                    <a:pt x="10246" y="359"/>
                  </a:lnTo>
                  <a:lnTo>
                    <a:pt x="10240" y="357"/>
                  </a:lnTo>
                  <a:lnTo>
                    <a:pt x="10234" y="356"/>
                  </a:lnTo>
                  <a:lnTo>
                    <a:pt x="10226" y="357"/>
                  </a:lnTo>
                  <a:lnTo>
                    <a:pt x="10219" y="359"/>
                  </a:lnTo>
                  <a:lnTo>
                    <a:pt x="10211" y="363"/>
                  </a:lnTo>
                  <a:lnTo>
                    <a:pt x="10205" y="365"/>
                  </a:lnTo>
                  <a:lnTo>
                    <a:pt x="10200" y="368"/>
                  </a:lnTo>
                  <a:lnTo>
                    <a:pt x="10195" y="372"/>
                  </a:lnTo>
                  <a:lnTo>
                    <a:pt x="10190" y="376"/>
                  </a:lnTo>
                  <a:lnTo>
                    <a:pt x="10181" y="385"/>
                  </a:lnTo>
                  <a:lnTo>
                    <a:pt x="10173" y="394"/>
                  </a:lnTo>
                  <a:lnTo>
                    <a:pt x="10168" y="399"/>
                  </a:lnTo>
                  <a:lnTo>
                    <a:pt x="10162" y="402"/>
                  </a:lnTo>
                  <a:lnTo>
                    <a:pt x="10157" y="405"/>
                  </a:lnTo>
                  <a:lnTo>
                    <a:pt x="10152" y="408"/>
                  </a:lnTo>
                  <a:lnTo>
                    <a:pt x="10146" y="409"/>
                  </a:lnTo>
                  <a:lnTo>
                    <a:pt x="10139" y="409"/>
                  </a:lnTo>
                  <a:lnTo>
                    <a:pt x="10132" y="407"/>
                  </a:lnTo>
                  <a:lnTo>
                    <a:pt x="10125" y="403"/>
                  </a:lnTo>
                  <a:lnTo>
                    <a:pt x="10109" y="399"/>
                  </a:lnTo>
                  <a:lnTo>
                    <a:pt x="10095" y="393"/>
                  </a:lnTo>
                  <a:lnTo>
                    <a:pt x="10081" y="384"/>
                  </a:lnTo>
                  <a:lnTo>
                    <a:pt x="10066" y="375"/>
                  </a:lnTo>
                  <a:lnTo>
                    <a:pt x="10060" y="369"/>
                  </a:lnTo>
                  <a:lnTo>
                    <a:pt x="10055" y="363"/>
                  </a:lnTo>
                  <a:lnTo>
                    <a:pt x="10050" y="356"/>
                  </a:lnTo>
                  <a:lnTo>
                    <a:pt x="10045" y="350"/>
                  </a:lnTo>
                  <a:lnTo>
                    <a:pt x="10041" y="343"/>
                  </a:lnTo>
                  <a:lnTo>
                    <a:pt x="10037" y="336"/>
                  </a:lnTo>
                  <a:lnTo>
                    <a:pt x="10035" y="329"/>
                  </a:lnTo>
                  <a:lnTo>
                    <a:pt x="10033" y="322"/>
                  </a:lnTo>
                  <a:lnTo>
                    <a:pt x="10029" y="309"/>
                  </a:lnTo>
                  <a:lnTo>
                    <a:pt x="10025" y="296"/>
                  </a:lnTo>
                  <a:lnTo>
                    <a:pt x="10025" y="283"/>
                  </a:lnTo>
                  <a:lnTo>
                    <a:pt x="10025" y="271"/>
                  </a:lnTo>
                  <a:lnTo>
                    <a:pt x="10028" y="257"/>
                  </a:lnTo>
                  <a:lnTo>
                    <a:pt x="10032" y="246"/>
                  </a:lnTo>
                  <a:lnTo>
                    <a:pt x="10038" y="234"/>
                  </a:lnTo>
                  <a:lnTo>
                    <a:pt x="10045" y="224"/>
                  </a:lnTo>
                  <a:lnTo>
                    <a:pt x="10052" y="214"/>
                  </a:lnTo>
                  <a:lnTo>
                    <a:pt x="10061" y="206"/>
                  </a:lnTo>
                  <a:lnTo>
                    <a:pt x="10069" y="198"/>
                  </a:lnTo>
                  <a:lnTo>
                    <a:pt x="10079" y="192"/>
                  </a:lnTo>
                  <a:lnTo>
                    <a:pt x="10089" y="186"/>
                  </a:lnTo>
                  <a:lnTo>
                    <a:pt x="10099" y="181"/>
                  </a:lnTo>
                  <a:lnTo>
                    <a:pt x="10110" y="177"/>
                  </a:lnTo>
                  <a:lnTo>
                    <a:pt x="10121" y="172"/>
                  </a:lnTo>
                  <a:lnTo>
                    <a:pt x="10132" y="169"/>
                  </a:lnTo>
                  <a:lnTo>
                    <a:pt x="10143" y="168"/>
                  </a:lnTo>
                  <a:lnTo>
                    <a:pt x="10154" y="167"/>
                  </a:lnTo>
                  <a:lnTo>
                    <a:pt x="10166" y="166"/>
                  </a:lnTo>
                  <a:lnTo>
                    <a:pt x="10177" y="167"/>
                  </a:lnTo>
                  <a:lnTo>
                    <a:pt x="10188" y="169"/>
                  </a:lnTo>
                  <a:lnTo>
                    <a:pt x="10199" y="171"/>
                  </a:lnTo>
                  <a:lnTo>
                    <a:pt x="10211" y="175"/>
                  </a:lnTo>
                  <a:lnTo>
                    <a:pt x="10227" y="179"/>
                  </a:lnTo>
                  <a:lnTo>
                    <a:pt x="10243" y="185"/>
                  </a:lnTo>
                  <a:lnTo>
                    <a:pt x="10259" y="191"/>
                  </a:lnTo>
                  <a:lnTo>
                    <a:pt x="10274" y="199"/>
                  </a:lnTo>
                  <a:lnTo>
                    <a:pt x="10288" y="208"/>
                  </a:lnTo>
                  <a:lnTo>
                    <a:pt x="10301" y="218"/>
                  </a:lnTo>
                  <a:lnTo>
                    <a:pt x="10315" y="230"/>
                  </a:lnTo>
                  <a:lnTo>
                    <a:pt x="10327" y="242"/>
                  </a:lnTo>
                  <a:lnTo>
                    <a:pt x="10338" y="254"/>
                  </a:lnTo>
                  <a:lnTo>
                    <a:pt x="10349" y="268"/>
                  </a:lnTo>
                  <a:lnTo>
                    <a:pt x="10359" y="282"/>
                  </a:lnTo>
                  <a:lnTo>
                    <a:pt x="10367" y="296"/>
                  </a:lnTo>
                  <a:lnTo>
                    <a:pt x="10375" y="311"/>
                  </a:lnTo>
                  <a:lnTo>
                    <a:pt x="10382" y="327"/>
                  </a:lnTo>
                  <a:lnTo>
                    <a:pt x="10387" y="342"/>
                  </a:lnTo>
                  <a:lnTo>
                    <a:pt x="10392" y="357"/>
                  </a:lnTo>
                  <a:lnTo>
                    <a:pt x="10411" y="380"/>
                  </a:lnTo>
                  <a:lnTo>
                    <a:pt x="10429" y="401"/>
                  </a:lnTo>
                  <a:lnTo>
                    <a:pt x="10441" y="411"/>
                  </a:lnTo>
                  <a:lnTo>
                    <a:pt x="10452" y="418"/>
                  </a:lnTo>
                  <a:lnTo>
                    <a:pt x="10464" y="425"/>
                  </a:lnTo>
                  <a:lnTo>
                    <a:pt x="10478" y="430"/>
                  </a:lnTo>
                  <a:lnTo>
                    <a:pt x="10481" y="435"/>
                  </a:lnTo>
                  <a:lnTo>
                    <a:pt x="10484" y="440"/>
                  </a:lnTo>
                  <a:lnTo>
                    <a:pt x="10485" y="445"/>
                  </a:lnTo>
                  <a:lnTo>
                    <a:pt x="10485" y="450"/>
                  </a:lnTo>
                  <a:lnTo>
                    <a:pt x="10484" y="455"/>
                  </a:lnTo>
                  <a:lnTo>
                    <a:pt x="10482" y="460"/>
                  </a:lnTo>
                  <a:lnTo>
                    <a:pt x="10480" y="464"/>
                  </a:lnTo>
                  <a:lnTo>
                    <a:pt x="10478" y="469"/>
                  </a:lnTo>
                  <a:lnTo>
                    <a:pt x="10472" y="477"/>
                  </a:lnTo>
                  <a:lnTo>
                    <a:pt x="10466" y="486"/>
                  </a:lnTo>
                  <a:lnTo>
                    <a:pt x="10461" y="495"/>
                  </a:lnTo>
                  <a:lnTo>
                    <a:pt x="10457" y="505"/>
                  </a:lnTo>
                  <a:lnTo>
                    <a:pt x="10449" y="525"/>
                  </a:lnTo>
                  <a:lnTo>
                    <a:pt x="10443" y="547"/>
                  </a:lnTo>
                  <a:lnTo>
                    <a:pt x="10438" y="568"/>
                  </a:lnTo>
                  <a:lnTo>
                    <a:pt x="10435" y="589"/>
                  </a:lnTo>
                  <a:lnTo>
                    <a:pt x="10434" y="612"/>
                  </a:lnTo>
                  <a:lnTo>
                    <a:pt x="10435" y="633"/>
                  </a:lnTo>
                  <a:lnTo>
                    <a:pt x="10437" y="655"/>
                  </a:lnTo>
                  <a:lnTo>
                    <a:pt x="10442" y="677"/>
                  </a:lnTo>
                  <a:lnTo>
                    <a:pt x="10444" y="685"/>
                  </a:lnTo>
                  <a:lnTo>
                    <a:pt x="10446" y="692"/>
                  </a:lnTo>
                  <a:lnTo>
                    <a:pt x="10450" y="699"/>
                  </a:lnTo>
                  <a:lnTo>
                    <a:pt x="10454" y="705"/>
                  </a:lnTo>
                  <a:lnTo>
                    <a:pt x="10465" y="716"/>
                  </a:lnTo>
                  <a:lnTo>
                    <a:pt x="10476" y="727"/>
                  </a:lnTo>
                  <a:lnTo>
                    <a:pt x="10487" y="739"/>
                  </a:lnTo>
                  <a:lnTo>
                    <a:pt x="10496" y="750"/>
                  </a:lnTo>
                  <a:lnTo>
                    <a:pt x="10499" y="756"/>
                  </a:lnTo>
                  <a:lnTo>
                    <a:pt x="10502" y="763"/>
                  </a:lnTo>
                  <a:lnTo>
                    <a:pt x="10503" y="770"/>
                  </a:lnTo>
                  <a:lnTo>
                    <a:pt x="10503" y="778"/>
                  </a:lnTo>
                  <a:lnTo>
                    <a:pt x="10494" y="800"/>
                  </a:lnTo>
                  <a:lnTo>
                    <a:pt x="10483" y="821"/>
                  </a:lnTo>
                  <a:lnTo>
                    <a:pt x="10474" y="843"/>
                  </a:lnTo>
                  <a:lnTo>
                    <a:pt x="10466" y="864"/>
                  </a:lnTo>
                  <a:lnTo>
                    <a:pt x="10463" y="876"/>
                  </a:lnTo>
                  <a:lnTo>
                    <a:pt x="10460" y="887"/>
                  </a:lnTo>
                  <a:lnTo>
                    <a:pt x="10457" y="898"/>
                  </a:lnTo>
                  <a:lnTo>
                    <a:pt x="10456" y="910"/>
                  </a:lnTo>
                  <a:lnTo>
                    <a:pt x="10455" y="922"/>
                  </a:lnTo>
                  <a:lnTo>
                    <a:pt x="10455" y="934"/>
                  </a:lnTo>
                  <a:lnTo>
                    <a:pt x="10455" y="947"/>
                  </a:lnTo>
                  <a:lnTo>
                    <a:pt x="10457" y="959"/>
                  </a:lnTo>
                  <a:lnTo>
                    <a:pt x="10462" y="975"/>
                  </a:lnTo>
                  <a:lnTo>
                    <a:pt x="10468" y="989"/>
                  </a:lnTo>
                  <a:lnTo>
                    <a:pt x="10475" y="1003"/>
                  </a:lnTo>
                  <a:lnTo>
                    <a:pt x="10482" y="1018"/>
                  </a:lnTo>
                  <a:lnTo>
                    <a:pt x="10499" y="1045"/>
                  </a:lnTo>
                  <a:lnTo>
                    <a:pt x="10515" y="1073"/>
                  </a:lnTo>
                  <a:lnTo>
                    <a:pt x="10527" y="1137"/>
                  </a:lnTo>
                  <a:lnTo>
                    <a:pt x="10520" y="1153"/>
                  </a:lnTo>
                  <a:lnTo>
                    <a:pt x="10513" y="1168"/>
                  </a:lnTo>
                  <a:lnTo>
                    <a:pt x="10507" y="1183"/>
                  </a:lnTo>
                  <a:lnTo>
                    <a:pt x="10502" y="1199"/>
                  </a:lnTo>
                  <a:lnTo>
                    <a:pt x="10494" y="1231"/>
                  </a:lnTo>
                  <a:lnTo>
                    <a:pt x="10485" y="1263"/>
                  </a:lnTo>
                  <a:lnTo>
                    <a:pt x="10480" y="1279"/>
                  </a:lnTo>
                  <a:lnTo>
                    <a:pt x="10476" y="1295"/>
                  </a:lnTo>
                  <a:lnTo>
                    <a:pt x="10470" y="1310"/>
                  </a:lnTo>
                  <a:lnTo>
                    <a:pt x="10464" y="1325"/>
                  </a:lnTo>
                  <a:lnTo>
                    <a:pt x="10457" y="1341"/>
                  </a:lnTo>
                  <a:lnTo>
                    <a:pt x="10448" y="1355"/>
                  </a:lnTo>
                  <a:lnTo>
                    <a:pt x="10438" y="1368"/>
                  </a:lnTo>
                  <a:lnTo>
                    <a:pt x="10426" y="1382"/>
                  </a:lnTo>
                  <a:close/>
                  <a:moveTo>
                    <a:pt x="10423" y="1299"/>
                  </a:moveTo>
                  <a:lnTo>
                    <a:pt x="10386" y="1373"/>
                  </a:lnTo>
                  <a:lnTo>
                    <a:pt x="10377" y="1383"/>
                  </a:lnTo>
                  <a:lnTo>
                    <a:pt x="10368" y="1392"/>
                  </a:lnTo>
                  <a:lnTo>
                    <a:pt x="10358" y="1400"/>
                  </a:lnTo>
                  <a:lnTo>
                    <a:pt x="10347" y="1408"/>
                  </a:lnTo>
                  <a:lnTo>
                    <a:pt x="10337" y="1415"/>
                  </a:lnTo>
                  <a:lnTo>
                    <a:pt x="10326" y="1421"/>
                  </a:lnTo>
                  <a:lnTo>
                    <a:pt x="10315" y="1428"/>
                  </a:lnTo>
                  <a:lnTo>
                    <a:pt x="10304" y="1433"/>
                  </a:lnTo>
                  <a:lnTo>
                    <a:pt x="10291" y="1437"/>
                  </a:lnTo>
                  <a:lnTo>
                    <a:pt x="10279" y="1441"/>
                  </a:lnTo>
                  <a:lnTo>
                    <a:pt x="10267" y="1444"/>
                  </a:lnTo>
                  <a:lnTo>
                    <a:pt x="10253" y="1446"/>
                  </a:lnTo>
                  <a:lnTo>
                    <a:pt x="10241" y="1447"/>
                  </a:lnTo>
                  <a:lnTo>
                    <a:pt x="10228" y="1448"/>
                  </a:lnTo>
                  <a:lnTo>
                    <a:pt x="10215" y="1447"/>
                  </a:lnTo>
                  <a:lnTo>
                    <a:pt x="10201" y="1446"/>
                  </a:lnTo>
                  <a:lnTo>
                    <a:pt x="10193" y="1443"/>
                  </a:lnTo>
                  <a:lnTo>
                    <a:pt x="10185" y="1440"/>
                  </a:lnTo>
                  <a:lnTo>
                    <a:pt x="10177" y="1435"/>
                  </a:lnTo>
                  <a:lnTo>
                    <a:pt x="10170" y="1430"/>
                  </a:lnTo>
                  <a:lnTo>
                    <a:pt x="10156" y="1417"/>
                  </a:lnTo>
                  <a:lnTo>
                    <a:pt x="10143" y="1404"/>
                  </a:lnTo>
                  <a:lnTo>
                    <a:pt x="10139" y="1392"/>
                  </a:lnTo>
                  <a:lnTo>
                    <a:pt x="10137" y="1378"/>
                  </a:lnTo>
                  <a:lnTo>
                    <a:pt x="10136" y="1365"/>
                  </a:lnTo>
                  <a:lnTo>
                    <a:pt x="10137" y="1352"/>
                  </a:lnTo>
                  <a:lnTo>
                    <a:pt x="10149" y="1339"/>
                  </a:lnTo>
                  <a:lnTo>
                    <a:pt x="10162" y="1328"/>
                  </a:lnTo>
                  <a:lnTo>
                    <a:pt x="10170" y="1323"/>
                  </a:lnTo>
                  <a:lnTo>
                    <a:pt x="10177" y="1318"/>
                  </a:lnTo>
                  <a:lnTo>
                    <a:pt x="10185" y="1314"/>
                  </a:lnTo>
                  <a:lnTo>
                    <a:pt x="10192" y="1311"/>
                  </a:lnTo>
                  <a:lnTo>
                    <a:pt x="10200" y="1308"/>
                  </a:lnTo>
                  <a:lnTo>
                    <a:pt x="10208" y="1306"/>
                  </a:lnTo>
                  <a:lnTo>
                    <a:pt x="10217" y="1305"/>
                  </a:lnTo>
                  <a:lnTo>
                    <a:pt x="10224" y="1304"/>
                  </a:lnTo>
                  <a:lnTo>
                    <a:pt x="10232" y="1304"/>
                  </a:lnTo>
                  <a:lnTo>
                    <a:pt x="10240" y="1305"/>
                  </a:lnTo>
                  <a:lnTo>
                    <a:pt x="10248" y="1307"/>
                  </a:lnTo>
                  <a:lnTo>
                    <a:pt x="10257" y="1310"/>
                  </a:lnTo>
                  <a:lnTo>
                    <a:pt x="10271" y="1315"/>
                  </a:lnTo>
                  <a:lnTo>
                    <a:pt x="10286" y="1318"/>
                  </a:lnTo>
                  <a:lnTo>
                    <a:pt x="10294" y="1319"/>
                  </a:lnTo>
                  <a:lnTo>
                    <a:pt x="10303" y="1319"/>
                  </a:lnTo>
                  <a:lnTo>
                    <a:pt x="10311" y="1318"/>
                  </a:lnTo>
                  <a:lnTo>
                    <a:pt x="10319" y="1315"/>
                  </a:lnTo>
                  <a:lnTo>
                    <a:pt x="10328" y="1305"/>
                  </a:lnTo>
                  <a:lnTo>
                    <a:pt x="10336" y="1294"/>
                  </a:lnTo>
                  <a:lnTo>
                    <a:pt x="10342" y="1282"/>
                  </a:lnTo>
                  <a:lnTo>
                    <a:pt x="10347" y="1270"/>
                  </a:lnTo>
                  <a:lnTo>
                    <a:pt x="10352" y="1258"/>
                  </a:lnTo>
                  <a:lnTo>
                    <a:pt x="10355" y="1245"/>
                  </a:lnTo>
                  <a:lnTo>
                    <a:pt x="10357" y="1231"/>
                  </a:lnTo>
                  <a:lnTo>
                    <a:pt x="10359" y="1217"/>
                  </a:lnTo>
                  <a:lnTo>
                    <a:pt x="10357" y="1207"/>
                  </a:lnTo>
                  <a:lnTo>
                    <a:pt x="10355" y="1199"/>
                  </a:lnTo>
                  <a:lnTo>
                    <a:pt x="10353" y="1189"/>
                  </a:lnTo>
                  <a:lnTo>
                    <a:pt x="10349" y="1180"/>
                  </a:lnTo>
                  <a:lnTo>
                    <a:pt x="10345" y="1171"/>
                  </a:lnTo>
                  <a:lnTo>
                    <a:pt x="10340" y="1163"/>
                  </a:lnTo>
                  <a:lnTo>
                    <a:pt x="10336" y="1155"/>
                  </a:lnTo>
                  <a:lnTo>
                    <a:pt x="10330" y="1146"/>
                  </a:lnTo>
                  <a:lnTo>
                    <a:pt x="10325" y="1138"/>
                  </a:lnTo>
                  <a:lnTo>
                    <a:pt x="10318" y="1131"/>
                  </a:lnTo>
                  <a:lnTo>
                    <a:pt x="10312" y="1124"/>
                  </a:lnTo>
                  <a:lnTo>
                    <a:pt x="10305" y="1117"/>
                  </a:lnTo>
                  <a:lnTo>
                    <a:pt x="10296" y="1111"/>
                  </a:lnTo>
                  <a:lnTo>
                    <a:pt x="10289" y="1105"/>
                  </a:lnTo>
                  <a:lnTo>
                    <a:pt x="10281" y="1099"/>
                  </a:lnTo>
                  <a:lnTo>
                    <a:pt x="10272" y="1094"/>
                  </a:lnTo>
                  <a:lnTo>
                    <a:pt x="10279" y="1060"/>
                  </a:lnTo>
                  <a:lnTo>
                    <a:pt x="10285" y="1023"/>
                  </a:lnTo>
                  <a:lnTo>
                    <a:pt x="10286" y="1004"/>
                  </a:lnTo>
                  <a:lnTo>
                    <a:pt x="10286" y="986"/>
                  </a:lnTo>
                  <a:lnTo>
                    <a:pt x="10285" y="968"/>
                  </a:lnTo>
                  <a:lnTo>
                    <a:pt x="10281" y="949"/>
                  </a:lnTo>
                  <a:lnTo>
                    <a:pt x="10275" y="933"/>
                  </a:lnTo>
                  <a:lnTo>
                    <a:pt x="10268" y="917"/>
                  </a:lnTo>
                  <a:lnTo>
                    <a:pt x="10260" y="901"/>
                  </a:lnTo>
                  <a:lnTo>
                    <a:pt x="10251" y="885"/>
                  </a:lnTo>
                  <a:lnTo>
                    <a:pt x="10243" y="870"/>
                  </a:lnTo>
                  <a:lnTo>
                    <a:pt x="10236" y="853"/>
                  </a:lnTo>
                  <a:lnTo>
                    <a:pt x="10231" y="836"/>
                  </a:lnTo>
                  <a:lnTo>
                    <a:pt x="10226" y="818"/>
                  </a:lnTo>
                  <a:lnTo>
                    <a:pt x="10238" y="805"/>
                  </a:lnTo>
                  <a:lnTo>
                    <a:pt x="10248" y="791"/>
                  </a:lnTo>
                  <a:lnTo>
                    <a:pt x="10257" y="775"/>
                  </a:lnTo>
                  <a:lnTo>
                    <a:pt x="10265" y="760"/>
                  </a:lnTo>
                  <a:lnTo>
                    <a:pt x="10270" y="744"/>
                  </a:lnTo>
                  <a:lnTo>
                    <a:pt x="10275" y="727"/>
                  </a:lnTo>
                  <a:lnTo>
                    <a:pt x="10278" y="711"/>
                  </a:lnTo>
                  <a:lnTo>
                    <a:pt x="10280" y="694"/>
                  </a:lnTo>
                  <a:lnTo>
                    <a:pt x="10280" y="676"/>
                  </a:lnTo>
                  <a:lnTo>
                    <a:pt x="10280" y="659"/>
                  </a:lnTo>
                  <a:lnTo>
                    <a:pt x="10278" y="642"/>
                  </a:lnTo>
                  <a:lnTo>
                    <a:pt x="10276" y="625"/>
                  </a:lnTo>
                  <a:lnTo>
                    <a:pt x="10273" y="608"/>
                  </a:lnTo>
                  <a:lnTo>
                    <a:pt x="10268" y="592"/>
                  </a:lnTo>
                  <a:lnTo>
                    <a:pt x="10263" y="575"/>
                  </a:lnTo>
                  <a:lnTo>
                    <a:pt x="10257" y="559"/>
                  </a:lnTo>
                  <a:lnTo>
                    <a:pt x="10259" y="549"/>
                  </a:lnTo>
                  <a:lnTo>
                    <a:pt x="10262" y="539"/>
                  </a:lnTo>
                  <a:lnTo>
                    <a:pt x="10265" y="530"/>
                  </a:lnTo>
                  <a:lnTo>
                    <a:pt x="10270" y="522"/>
                  </a:lnTo>
                  <a:lnTo>
                    <a:pt x="10280" y="506"/>
                  </a:lnTo>
                  <a:lnTo>
                    <a:pt x="10290" y="489"/>
                  </a:lnTo>
                  <a:lnTo>
                    <a:pt x="10295" y="481"/>
                  </a:lnTo>
                  <a:lnTo>
                    <a:pt x="10300" y="473"/>
                  </a:lnTo>
                  <a:lnTo>
                    <a:pt x="10305" y="465"/>
                  </a:lnTo>
                  <a:lnTo>
                    <a:pt x="10309" y="456"/>
                  </a:lnTo>
                  <a:lnTo>
                    <a:pt x="10311" y="447"/>
                  </a:lnTo>
                  <a:lnTo>
                    <a:pt x="10313" y="437"/>
                  </a:lnTo>
                  <a:lnTo>
                    <a:pt x="10314" y="428"/>
                  </a:lnTo>
                  <a:lnTo>
                    <a:pt x="10313" y="417"/>
                  </a:lnTo>
                  <a:lnTo>
                    <a:pt x="10313" y="409"/>
                  </a:lnTo>
                  <a:lnTo>
                    <a:pt x="10312" y="400"/>
                  </a:lnTo>
                  <a:lnTo>
                    <a:pt x="10310" y="392"/>
                  </a:lnTo>
                  <a:lnTo>
                    <a:pt x="10308" y="384"/>
                  </a:lnTo>
                  <a:lnTo>
                    <a:pt x="10305" y="377"/>
                  </a:lnTo>
                  <a:lnTo>
                    <a:pt x="10301" y="369"/>
                  </a:lnTo>
                  <a:lnTo>
                    <a:pt x="10297" y="363"/>
                  </a:lnTo>
                  <a:lnTo>
                    <a:pt x="10292" y="355"/>
                  </a:lnTo>
                  <a:lnTo>
                    <a:pt x="10282" y="342"/>
                  </a:lnTo>
                  <a:lnTo>
                    <a:pt x="10271" y="331"/>
                  </a:lnTo>
                  <a:lnTo>
                    <a:pt x="10260" y="320"/>
                  </a:lnTo>
                  <a:lnTo>
                    <a:pt x="10247" y="310"/>
                  </a:lnTo>
                  <a:lnTo>
                    <a:pt x="10231" y="314"/>
                  </a:lnTo>
                  <a:lnTo>
                    <a:pt x="10215" y="319"/>
                  </a:lnTo>
                  <a:lnTo>
                    <a:pt x="10198" y="323"/>
                  </a:lnTo>
                  <a:lnTo>
                    <a:pt x="10183" y="329"/>
                  </a:lnTo>
                  <a:lnTo>
                    <a:pt x="10167" y="336"/>
                  </a:lnTo>
                  <a:lnTo>
                    <a:pt x="10152" y="345"/>
                  </a:lnTo>
                  <a:lnTo>
                    <a:pt x="10138" y="355"/>
                  </a:lnTo>
                  <a:lnTo>
                    <a:pt x="10125" y="367"/>
                  </a:lnTo>
                  <a:lnTo>
                    <a:pt x="10112" y="359"/>
                  </a:lnTo>
                  <a:lnTo>
                    <a:pt x="10101" y="350"/>
                  </a:lnTo>
                  <a:lnTo>
                    <a:pt x="10091" y="340"/>
                  </a:lnTo>
                  <a:lnTo>
                    <a:pt x="10083" y="330"/>
                  </a:lnTo>
                  <a:lnTo>
                    <a:pt x="10080" y="324"/>
                  </a:lnTo>
                  <a:lnTo>
                    <a:pt x="10077" y="318"/>
                  </a:lnTo>
                  <a:lnTo>
                    <a:pt x="10074" y="311"/>
                  </a:lnTo>
                  <a:lnTo>
                    <a:pt x="10071" y="305"/>
                  </a:lnTo>
                  <a:lnTo>
                    <a:pt x="10070" y="298"/>
                  </a:lnTo>
                  <a:lnTo>
                    <a:pt x="10069" y="292"/>
                  </a:lnTo>
                  <a:lnTo>
                    <a:pt x="10068" y="285"/>
                  </a:lnTo>
                  <a:lnTo>
                    <a:pt x="10069" y="278"/>
                  </a:lnTo>
                  <a:lnTo>
                    <a:pt x="10071" y="269"/>
                  </a:lnTo>
                  <a:lnTo>
                    <a:pt x="10076" y="259"/>
                  </a:lnTo>
                  <a:lnTo>
                    <a:pt x="10080" y="250"/>
                  </a:lnTo>
                  <a:lnTo>
                    <a:pt x="10086" y="242"/>
                  </a:lnTo>
                  <a:lnTo>
                    <a:pt x="10092" y="234"/>
                  </a:lnTo>
                  <a:lnTo>
                    <a:pt x="10100" y="228"/>
                  </a:lnTo>
                  <a:lnTo>
                    <a:pt x="10108" y="223"/>
                  </a:lnTo>
                  <a:lnTo>
                    <a:pt x="10118" y="219"/>
                  </a:lnTo>
                  <a:lnTo>
                    <a:pt x="10132" y="216"/>
                  </a:lnTo>
                  <a:lnTo>
                    <a:pt x="10145" y="214"/>
                  </a:lnTo>
                  <a:lnTo>
                    <a:pt x="10158" y="212"/>
                  </a:lnTo>
                  <a:lnTo>
                    <a:pt x="10172" y="212"/>
                  </a:lnTo>
                  <a:lnTo>
                    <a:pt x="10185" y="213"/>
                  </a:lnTo>
                  <a:lnTo>
                    <a:pt x="10197" y="215"/>
                  </a:lnTo>
                  <a:lnTo>
                    <a:pt x="10211" y="217"/>
                  </a:lnTo>
                  <a:lnTo>
                    <a:pt x="10223" y="220"/>
                  </a:lnTo>
                  <a:lnTo>
                    <a:pt x="10235" y="226"/>
                  </a:lnTo>
                  <a:lnTo>
                    <a:pt x="10247" y="231"/>
                  </a:lnTo>
                  <a:lnTo>
                    <a:pt x="10259" y="237"/>
                  </a:lnTo>
                  <a:lnTo>
                    <a:pt x="10270" y="243"/>
                  </a:lnTo>
                  <a:lnTo>
                    <a:pt x="10281" y="251"/>
                  </a:lnTo>
                  <a:lnTo>
                    <a:pt x="10290" y="259"/>
                  </a:lnTo>
                  <a:lnTo>
                    <a:pt x="10300" y="269"/>
                  </a:lnTo>
                  <a:lnTo>
                    <a:pt x="10310" y="279"/>
                  </a:lnTo>
                  <a:lnTo>
                    <a:pt x="10316" y="289"/>
                  </a:lnTo>
                  <a:lnTo>
                    <a:pt x="10323" y="300"/>
                  </a:lnTo>
                  <a:lnTo>
                    <a:pt x="10328" y="311"/>
                  </a:lnTo>
                  <a:lnTo>
                    <a:pt x="10333" y="324"/>
                  </a:lnTo>
                  <a:lnTo>
                    <a:pt x="10343" y="347"/>
                  </a:lnTo>
                  <a:lnTo>
                    <a:pt x="10354" y="371"/>
                  </a:lnTo>
                  <a:lnTo>
                    <a:pt x="10360" y="382"/>
                  </a:lnTo>
                  <a:lnTo>
                    <a:pt x="10366" y="393"/>
                  </a:lnTo>
                  <a:lnTo>
                    <a:pt x="10373" y="403"/>
                  </a:lnTo>
                  <a:lnTo>
                    <a:pt x="10381" y="414"/>
                  </a:lnTo>
                  <a:lnTo>
                    <a:pt x="10390" y="423"/>
                  </a:lnTo>
                  <a:lnTo>
                    <a:pt x="10401" y="432"/>
                  </a:lnTo>
                  <a:lnTo>
                    <a:pt x="10413" y="439"/>
                  </a:lnTo>
                  <a:lnTo>
                    <a:pt x="10426" y="446"/>
                  </a:lnTo>
                  <a:lnTo>
                    <a:pt x="10432" y="459"/>
                  </a:lnTo>
                  <a:lnTo>
                    <a:pt x="10420" y="496"/>
                  </a:lnTo>
                  <a:lnTo>
                    <a:pt x="10409" y="536"/>
                  </a:lnTo>
                  <a:lnTo>
                    <a:pt x="10405" y="557"/>
                  </a:lnTo>
                  <a:lnTo>
                    <a:pt x="10401" y="578"/>
                  </a:lnTo>
                  <a:lnTo>
                    <a:pt x="10397" y="600"/>
                  </a:lnTo>
                  <a:lnTo>
                    <a:pt x="10395" y="620"/>
                  </a:lnTo>
                  <a:lnTo>
                    <a:pt x="10395" y="641"/>
                  </a:lnTo>
                  <a:lnTo>
                    <a:pt x="10396" y="661"/>
                  </a:lnTo>
                  <a:lnTo>
                    <a:pt x="10397" y="671"/>
                  </a:lnTo>
                  <a:lnTo>
                    <a:pt x="10399" y="681"/>
                  </a:lnTo>
                  <a:lnTo>
                    <a:pt x="10401" y="692"/>
                  </a:lnTo>
                  <a:lnTo>
                    <a:pt x="10404" y="701"/>
                  </a:lnTo>
                  <a:lnTo>
                    <a:pt x="10407" y="710"/>
                  </a:lnTo>
                  <a:lnTo>
                    <a:pt x="10411" y="719"/>
                  </a:lnTo>
                  <a:lnTo>
                    <a:pt x="10415" y="728"/>
                  </a:lnTo>
                  <a:lnTo>
                    <a:pt x="10420" y="737"/>
                  </a:lnTo>
                  <a:lnTo>
                    <a:pt x="10426" y="746"/>
                  </a:lnTo>
                  <a:lnTo>
                    <a:pt x="10432" y="754"/>
                  </a:lnTo>
                  <a:lnTo>
                    <a:pt x="10439" y="761"/>
                  </a:lnTo>
                  <a:lnTo>
                    <a:pt x="10448" y="769"/>
                  </a:lnTo>
                  <a:lnTo>
                    <a:pt x="10450" y="775"/>
                  </a:lnTo>
                  <a:lnTo>
                    <a:pt x="10451" y="782"/>
                  </a:lnTo>
                  <a:lnTo>
                    <a:pt x="10451" y="787"/>
                  </a:lnTo>
                  <a:lnTo>
                    <a:pt x="10450" y="792"/>
                  </a:lnTo>
                  <a:lnTo>
                    <a:pt x="10447" y="802"/>
                  </a:lnTo>
                  <a:lnTo>
                    <a:pt x="10442" y="812"/>
                  </a:lnTo>
                  <a:lnTo>
                    <a:pt x="10436" y="821"/>
                  </a:lnTo>
                  <a:lnTo>
                    <a:pt x="10431" y="832"/>
                  </a:lnTo>
                  <a:lnTo>
                    <a:pt x="10429" y="837"/>
                  </a:lnTo>
                  <a:lnTo>
                    <a:pt x="10427" y="842"/>
                  </a:lnTo>
                  <a:lnTo>
                    <a:pt x="10426" y="847"/>
                  </a:lnTo>
                  <a:lnTo>
                    <a:pt x="10426" y="852"/>
                  </a:lnTo>
                  <a:lnTo>
                    <a:pt x="10422" y="868"/>
                  </a:lnTo>
                  <a:lnTo>
                    <a:pt x="10419" y="884"/>
                  </a:lnTo>
                  <a:lnTo>
                    <a:pt x="10416" y="899"/>
                  </a:lnTo>
                  <a:lnTo>
                    <a:pt x="10414" y="914"/>
                  </a:lnTo>
                  <a:lnTo>
                    <a:pt x="10414" y="930"/>
                  </a:lnTo>
                  <a:lnTo>
                    <a:pt x="10414" y="945"/>
                  </a:lnTo>
                  <a:lnTo>
                    <a:pt x="10415" y="960"/>
                  </a:lnTo>
                  <a:lnTo>
                    <a:pt x="10417" y="975"/>
                  </a:lnTo>
                  <a:lnTo>
                    <a:pt x="10419" y="989"/>
                  </a:lnTo>
                  <a:lnTo>
                    <a:pt x="10423" y="1003"/>
                  </a:lnTo>
                  <a:lnTo>
                    <a:pt x="10428" y="1018"/>
                  </a:lnTo>
                  <a:lnTo>
                    <a:pt x="10434" y="1032"/>
                  </a:lnTo>
                  <a:lnTo>
                    <a:pt x="10442" y="1045"/>
                  </a:lnTo>
                  <a:lnTo>
                    <a:pt x="10450" y="1058"/>
                  </a:lnTo>
                  <a:lnTo>
                    <a:pt x="10459" y="1071"/>
                  </a:lnTo>
                  <a:lnTo>
                    <a:pt x="10469" y="1083"/>
                  </a:lnTo>
                  <a:lnTo>
                    <a:pt x="10471" y="1089"/>
                  </a:lnTo>
                  <a:lnTo>
                    <a:pt x="10473" y="1095"/>
                  </a:lnTo>
                  <a:lnTo>
                    <a:pt x="10473" y="1102"/>
                  </a:lnTo>
                  <a:lnTo>
                    <a:pt x="10473" y="1108"/>
                  </a:lnTo>
                  <a:lnTo>
                    <a:pt x="10470" y="1119"/>
                  </a:lnTo>
                  <a:lnTo>
                    <a:pt x="10465" y="1130"/>
                  </a:lnTo>
                  <a:lnTo>
                    <a:pt x="10459" y="1142"/>
                  </a:lnTo>
                  <a:lnTo>
                    <a:pt x="10453" y="1154"/>
                  </a:lnTo>
                  <a:lnTo>
                    <a:pt x="10448" y="1166"/>
                  </a:lnTo>
                  <a:lnTo>
                    <a:pt x="10445" y="1178"/>
                  </a:lnTo>
                  <a:lnTo>
                    <a:pt x="10441" y="1208"/>
                  </a:lnTo>
                  <a:lnTo>
                    <a:pt x="10436" y="1238"/>
                  </a:lnTo>
                  <a:lnTo>
                    <a:pt x="10433" y="1254"/>
                  </a:lnTo>
                  <a:lnTo>
                    <a:pt x="10431" y="1269"/>
                  </a:lnTo>
                  <a:lnTo>
                    <a:pt x="10427" y="1284"/>
                  </a:lnTo>
                  <a:lnTo>
                    <a:pt x="10423" y="1299"/>
                  </a:lnTo>
                  <a:close/>
                  <a:moveTo>
                    <a:pt x="10152" y="699"/>
                  </a:moveTo>
                  <a:lnTo>
                    <a:pt x="10139" y="719"/>
                  </a:lnTo>
                  <a:lnTo>
                    <a:pt x="10124" y="739"/>
                  </a:lnTo>
                  <a:lnTo>
                    <a:pt x="10120" y="743"/>
                  </a:lnTo>
                  <a:lnTo>
                    <a:pt x="10114" y="747"/>
                  </a:lnTo>
                  <a:lnTo>
                    <a:pt x="10109" y="750"/>
                  </a:lnTo>
                  <a:lnTo>
                    <a:pt x="10104" y="752"/>
                  </a:lnTo>
                  <a:lnTo>
                    <a:pt x="10098" y="754"/>
                  </a:lnTo>
                  <a:lnTo>
                    <a:pt x="10092" y="755"/>
                  </a:lnTo>
                  <a:lnTo>
                    <a:pt x="10086" y="756"/>
                  </a:lnTo>
                  <a:lnTo>
                    <a:pt x="10079" y="755"/>
                  </a:lnTo>
                  <a:lnTo>
                    <a:pt x="10071" y="756"/>
                  </a:lnTo>
                  <a:lnTo>
                    <a:pt x="10065" y="757"/>
                  </a:lnTo>
                  <a:lnTo>
                    <a:pt x="10059" y="757"/>
                  </a:lnTo>
                  <a:lnTo>
                    <a:pt x="10053" y="756"/>
                  </a:lnTo>
                  <a:lnTo>
                    <a:pt x="10047" y="755"/>
                  </a:lnTo>
                  <a:lnTo>
                    <a:pt x="10042" y="753"/>
                  </a:lnTo>
                  <a:lnTo>
                    <a:pt x="10037" y="750"/>
                  </a:lnTo>
                  <a:lnTo>
                    <a:pt x="10032" y="748"/>
                  </a:lnTo>
                  <a:lnTo>
                    <a:pt x="10022" y="741"/>
                  </a:lnTo>
                  <a:lnTo>
                    <a:pt x="10013" y="733"/>
                  </a:lnTo>
                  <a:lnTo>
                    <a:pt x="10004" y="724"/>
                  </a:lnTo>
                  <a:lnTo>
                    <a:pt x="9996" y="716"/>
                  </a:lnTo>
                  <a:lnTo>
                    <a:pt x="9987" y="708"/>
                  </a:lnTo>
                  <a:lnTo>
                    <a:pt x="9978" y="700"/>
                  </a:lnTo>
                  <a:lnTo>
                    <a:pt x="9969" y="695"/>
                  </a:lnTo>
                  <a:lnTo>
                    <a:pt x="9960" y="691"/>
                  </a:lnTo>
                  <a:lnTo>
                    <a:pt x="9955" y="689"/>
                  </a:lnTo>
                  <a:lnTo>
                    <a:pt x="9950" y="689"/>
                  </a:lnTo>
                  <a:lnTo>
                    <a:pt x="9945" y="689"/>
                  </a:lnTo>
                  <a:lnTo>
                    <a:pt x="9940" y="690"/>
                  </a:lnTo>
                  <a:lnTo>
                    <a:pt x="9933" y="691"/>
                  </a:lnTo>
                  <a:lnTo>
                    <a:pt x="9928" y="694"/>
                  </a:lnTo>
                  <a:lnTo>
                    <a:pt x="9922" y="697"/>
                  </a:lnTo>
                  <a:lnTo>
                    <a:pt x="9915" y="702"/>
                  </a:lnTo>
                  <a:lnTo>
                    <a:pt x="9910" y="708"/>
                  </a:lnTo>
                  <a:lnTo>
                    <a:pt x="9907" y="715"/>
                  </a:lnTo>
                  <a:lnTo>
                    <a:pt x="9905" y="723"/>
                  </a:lnTo>
                  <a:lnTo>
                    <a:pt x="9904" y="732"/>
                  </a:lnTo>
                  <a:lnTo>
                    <a:pt x="9904" y="749"/>
                  </a:lnTo>
                  <a:lnTo>
                    <a:pt x="9906" y="766"/>
                  </a:lnTo>
                  <a:lnTo>
                    <a:pt x="9907" y="775"/>
                  </a:lnTo>
                  <a:lnTo>
                    <a:pt x="9909" y="784"/>
                  </a:lnTo>
                  <a:lnTo>
                    <a:pt x="9913" y="791"/>
                  </a:lnTo>
                  <a:lnTo>
                    <a:pt x="9918" y="797"/>
                  </a:lnTo>
                  <a:lnTo>
                    <a:pt x="9929" y="807"/>
                  </a:lnTo>
                  <a:lnTo>
                    <a:pt x="9943" y="816"/>
                  </a:lnTo>
                  <a:lnTo>
                    <a:pt x="9950" y="821"/>
                  </a:lnTo>
                  <a:lnTo>
                    <a:pt x="9956" y="826"/>
                  </a:lnTo>
                  <a:lnTo>
                    <a:pt x="9961" y="831"/>
                  </a:lnTo>
                  <a:lnTo>
                    <a:pt x="9966" y="837"/>
                  </a:lnTo>
                  <a:lnTo>
                    <a:pt x="9969" y="843"/>
                  </a:lnTo>
                  <a:lnTo>
                    <a:pt x="9971" y="850"/>
                  </a:lnTo>
                  <a:lnTo>
                    <a:pt x="9972" y="858"/>
                  </a:lnTo>
                  <a:lnTo>
                    <a:pt x="9970" y="867"/>
                  </a:lnTo>
                  <a:lnTo>
                    <a:pt x="9959" y="873"/>
                  </a:lnTo>
                  <a:lnTo>
                    <a:pt x="9948" y="880"/>
                  </a:lnTo>
                  <a:lnTo>
                    <a:pt x="9937" y="887"/>
                  </a:lnTo>
                  <a:lnTo>
                    <a:pt x="9925" y="896"/>
                  </a:lnTo>
                  <a:lnTo>
                    <a:pt x="9916" y="906"/>
                  </a:lnTo>
                  <a:lnTo>
                    <a:pt x="9908" y="917"/>
                  </a:lnTo>
                  <a:lnTo>
                    <a:pt x="9902" y="928"/>
                  </a:lnTo>
                  <a:lnTo>
                    <a:pt x="9897" y="939"/>
                  </a:lnTo>
                  <a:lnTo>
                    <a:pt x="9895" y="946"/>
                  </a:lnTo>
                  <a:lnTo>
                    <a:pt x="9894" y="952"/>
                  </a:lnTo>
                  <a:lnTo>
                    <a:pt x="9893" y="959"/>
                  </a:lnTo>
                  <a:lnTo>
                    <a:pt x="9893" y="966"/>
                  </a:lnTo>
                  <a:lnTo>
                    <a:pt x="9894" y="978"/>
                  </a:lnTo>
                  <a:lnTo>
                    <a:pt x="9897" y="990"/>
                  </a:lnTo>
                  <a:lnTo>
                    <a:pt x="9901" y="1001"/>
                  </a:lnTo>
                  <a:lnTo>
                    <a:pt x="9907" y="1013"/>
                  </a:lnTo>
                  <a:lnTo>
                    <a:pt x="9914" y="1024"/>
                  </a:lnTo>
                  <a:lnTo>
                    <a:pt x="9921" y="1034"/>
                  </a:lnTo>
                  <a:lnTo>
                    <a:pt x="9930" y="1038"/>
                  </a:lnTo>
                  <a:lnTo>
                    <a:pt x="9941" y="1043"/>
                  </a:lnTo>
                  <a:lnTo>
                    <a:pt x="9946" y="1045"/>
                  </a:lnTo>
                  <a:lnTo>
                    <a:pt x="9951" y="1045"/>
                  </a:lnTo>
                  <a:lnTo>
                    <a:pt x="9956" y="1045"/>
                  </a:lnTo>
                  <a:lnTo>
                    <a:pt x="9961" y="1042"/>
                  </a:lnTo>
                  <a:lnTo>
                    <a:pt x="9968" y="1037"/>
                  </a:lnTo>
                  <a:lnTo>
                    <a:pt x="9974" y="1031"/>
                  </a:lnTo>
                  <a:lnTo>
                    <a:pt x="9979" y="1024"/>
                  </a:lnTo>
                  <a:lnTo>
                    <a:pt x="9984" y="1016"/>
                  </a:lnTo>
                  <a:lnTo>
                    <a:pt x="9992" y="1000"/>
                  </a:lnTo>
                  <a:lnTo>
                    <a:pt x="9999" y="985"/>
                  </a:lnTo>
                  <a:lnTo>
                    <a:pt x="10003" y="977"/>
                  </a:lnTo>
                  <a:lnTo>
                    <a:pt x="10007" y="971"/>
                  </a:lnTo>
                  <a:lnTo>
                    <a:pt x="10012" y="965"/>
                  </a:lnTo>
                  <a:lnTo>
                    <a:pt x="10017" y="958"/>
                  </a:lnTo>
                  <a:lnTo>
                    <a:pt x="10024" y="954"/>
                  </a:lnTo>
                  <a:lnTo>
                    <a:pt x="10032" y="951"/>
                  </a:lnTo>
                  <a:lnTo>
                    <a:pt x="10041" y="949"/>
                  </a:lnTo>
                  <a:lnTo>
                    <a:pt x="10051" y="949"/>
                  </a:lnTo>
                  <a:lnTo>
                    <a:pt x="10058" y="948"/>
                  </a:lnTo>
                  <a:lnTo>
                    <a:pt x="10065" y="948"/>
                  </a:lnTo>
                  <a:lnTo>
                    <a:pt x="10071" y="949"/>
                  </a:lnTo>
                  <a:lnTo>
                    <a:pt x="10078" y="950"/>
                  </a:lnTo>
                  <a:lnTo>
                    <a:pt x="10084" y="952"/>
                  </a:lnTo>
                  <a:lnTo>
                    <a:pt x="10090" y="955"/>
                  </a:lnTo>
                  <a:lnTo>
                    <a:pt x="10095" y="958"/>
                  </a:lnTo>
                  <a:lnTo>
                    <a:pt x="10100" y="963"/>
                  </a:lnTo>
                  <a:lnTo>
                    <a:pt x="10110" y="971"/>
                  </a:lnTo>
                  <a:lnTo>
                    <a:pt x="10118" y="980"/>
                  </a:lnTo>
                  <a:lnTo>
                    <a:pt x="10127" y="990"/>
                  </a:lnTo>
                  <a:lnTo>
                    <a:pt x="10134" y="1000"/>
                  </a:lnTo>
                  <a:lnTo>
                    <a:pt x="10139" y="1010"/>
                  </a:lnTo>
                  <a:lnTo>
                    <a:pt x="10142" y="1020"/>
                  </a:lnTo>
                  <a:lnTo>
                    <a:pt x="10145" y="1029"/>
                  </a:lnTo>
                  <a:lnTo>
                    <a:pt x="10146" y="1038"/>
                  </a:lnTo>
                  <a:lnTo>
                    <a:pt x="10146" y="1048"/>
                  </a:lnTo>
                  <a:lnTo>
                    <a:pt x="10145" y="1058"/>
                  </a:lnTo>
                  <a:lnTo>
                    <a:pt x="10143" y="1068"/>
                  </a:lnTo>
                  <a:lnTo>
                    <a:pt x="10141" y="1077"/>
                  </a:lnTo>
                  <a:lnTo>
                    <a:pt x="10135" y="1096"/>
                  </a:lnTo>
                  <a:lnTo>
                    <a:pt x="10127" y="1116"/>
                  </a:lnTo>
                  <a:lnTo>
                    <a:pt x="10117" y="1134"/>
                  </a:lnTo>
                  <a:lnTo>
                    <a:pt x="10109" y="1152"/>
                  </a:lnTo>
                  <a:lnTo>
                    <a:pt x="10083" y="1178"/>
                  </a:lnTo>
                  <a:lnTo>
                    <a:pt x="10056" y="1206"/>
                  </a:lnTo>
                  <a:lnTo>
                    <a:pt x="10044" y="1220"/>
                  </a:lnTo>
                  <a:lnTo>
                    <a:pt x="10032" y="1235"/>
                  </a:lnTo>
                  <a:lnTo>
                    <a:pt x="10020" y="1251"/>
                  </a:lnTo>
                  <a:lnTo>
                    <a:pt x="10009" y="1266"/>
                  </a:lnTo>
                  <a:lnTo>
                    <a:pt x="9999" y="1281"/>
                  </a:lnTo>
                  <a:lnTo>
                    <a:pt x="9990" y="1298"/>
                  </a:lnTo>
                  <a:lnTo>
                    <a:pt x="9982" y="1315"/>
                  </a:lnTo>
                  <a:lnTo>
                    <a:pt x="9974" y="1331"/>
                  </a:lnTo>
                  <a:lnTo>
                    <a:pt x="9968" y="1349"/>
                  </a:lnTo>
                  <a:lnTo>
                    <a:pt x="9964" y="1366"/>
                  </a:lnTo>
                  <a:lnTo>
                    <a:pt x="9960" y="1385"/>
                  </a:lnTo>
                  <a:lnTo>
                    <a:pt x="9958" y="1403"/>
                  </a:lnTo>
                  <a:lnTo>
                    <a:pt x="9961" y="1437"/>
                  </a:lnTo>
                  <a:lnTo>
                    <a:pt x="9963" y="1474"/>
                  </a:lnTo>
                  <a:lnTo>
                    <a:pt x="9964" y="1492"/>
                  </a:lnTo>
                  <a:lnTo>
                    <a:pt x="9967" y="1510"/>
                  </a:lnTo>
                  <a:lnTo>
                    <a:pt x="9969" y="1519"/>
                  </a:lnTo>
                  <a:lnTo>
                    <a:pt x="9971" y="1528"/>
                  </a:lnTo>
                  <a:lnTo>
                    <a:pt x="9973" y="1536"/>
                  </a:lnTo>
                  <a:lnTo>
                    <a:pt x="9976" y="1544"/>
                  </a:lnTo>
                  <a:lnTo>
                    <a:pt x="9970" y="1554"/>
                  </a:lnTo>
                  <a:lnTo>
                    <a:pt x="9963" y="1561"/>
                  </a:lnTo>
                  <a:lnTo>
                    <a:pt x="9955" y="1568"/>
                  </a:lnTo>
                  <a:lnTo>
                    <a:pt x="9947" y="1572"/>
                  </a:lnTo>
                  <a:lnTo>
                    <a:pt x="9939" y="1575"/>
                  </a:lnTo>
                  <a:lnTo>
                    <a:pt x="9930" y="1576"/>
                  </a:lnTo>
                  <a:lnTo>
                    <a:pt x="9921" y="1577"/>
                  </a:lnTo>
                  <a:lnTo>
                    <a:pt x="9911" y="1576"/>
                  </a:lnTo>
                  <a:lnTo>
                    <a:pt x="9892" y="1574"/>
                  </a:lnTo>
                  <a:lnTo>
                    <a:pt x="9872" y="1572"/>
                  </a:lnTo>
                  <a:lnTo>
                    <a:pt x="9862" y="1571"/>
                  </a:lnTo>
                  <a:lnTo>
                    <a:pt x="9852" y="1571"/>
                  </a:lnTo>
                  <a:lnTo>
                    <a:pt x="9842" y="1572"/>
                  </a:lnTo>
                  <a:lnTo>
                    <a:pt x="9832" y="1574"/>
                  </a:lnTo>
                  <a:lnTo>
                    <a:pt x="9682" y="1575"/>
                  </a:lnTo>
                  <a:lnTo>
                    <a:pt x="9433" y="1577"/>
                  </a:lnTo>
                  <a:lnTo>
                    <a:pt x="9098" y="1579"/>
                  </a:lnTo>
                  <a:lnTo>
                    <a:pt x="8693" y="1580"/>
                  </a:lnTo>
                  <a:lnTo>
                    <a:pt x="8231" y="1581"/>
                  </a:lnTo>
                  <a:lnTo>
                    <a:pt x="7727" y="1583"/>
                  </a:lnTo>
                  <a:lnTo>
                    <a:pt x="7195" y="1584"/>
                  </a:lnTo>
                  <a:lnTo>
                    <a:pt x="6648" y="1585"/>
                  </a:lnTo>
                  <a:lnTo>
                    <a:pt x="6101" y="1587"/>
                  </a:lnTo>
                  <a:lnTo>
                    <a:pt x="5568" y="1588"/>
                  </a:lnTo>
                  <a:lnTo>
                    <a:pt x="5064" y="1589"/>
                  </a:lnTo>
                  <a:lnTo>
                    <a:pt x="4602" y="1590"/>
                  </a:lnTo>
                  <a:lnTo>
                    <a:pt x="4198" y="1591"/>
                  </a:lnTo>
                  <a:lnTo>
                    <a:pt x="3864" y="1592"/>
                  </a:lnTo>
                  <a:lnTo>
                    <a:pt x="3615" y="1593"/>
                  </a:lnTo>
                  <a:lnTo>
                    <a:pt x="3466" y="1595"/>
                  </a:lnTo>
                  <a:lnTo>
                    <a:pt x="3433" y="1595"/>
                  </a:lnTo>
                  <a:lnTo>
                    <a:pt x="3400" y="1597"/>
                  </a:lnTo>
                  <a:lnTo>
                    <a:pt x="3368" y="1598"/>
                  </a:lnTo>
                  <a:lnTo>
                    <a:pt x="3334" y="1600"/>
                  </a:lnTo>
                  <a:lnTo>
                    <a:pt x="3300" y="1601"/>
                  </a:lnTo>
                  <a:lnTo>
                    <a:pt x="3266" y="1602"/>
                  </a:lnTo>
                  <a:lnTo>
                    <a:pt x="3233" y="1602"/>
                  </a:lnTo>
                  <a:lnTo>
                    <a:pt x="3198" y="1601"/>
                  </a:lnTo>
                  <a:lnTo>
                    <a:pt x="3081" y="1601"/>
                  </a:lnTo>
                  <a:lnTo>
                    <a:pt x="2966" y="1602"/>
                  </a:lnTo>
                  <a:lnTo>
                    <a:pt x="2849" y="1603"/>
                  </a:lnTo>
                  <a:lnTo>
                    <a:pt x="2732" y="1605"/>
                  </a:lnTo>
                  <a:lnTo>
                    <a:pt x="2615" y="1606"/>
                  </a:lnTo>
                  <a:lnTo>
                    <a:pt x="2499" y="1607"/>
                  </a:lnTo>
                  <a:lnTo>
                    <a:pt x="2381" y="1609"/>
                  </a:lnTo>
                  <a:lnTo>
                    <a:pt x="2264" y="1610"/>
                  </a:lnTo>
                  <a:lnTo>
                    <a:pt x="2147" y="1613"/>
                  </a:lnTo>
                  <a:lnTo>
                    <a:pt x="2029" y="1614"/>
                  </a:lnTo>
                  <a:lnTo>
                    <a:pt x="1912" y="1616"/>
                  </a:lnTo>
                  <a:lnTo>
                    <a:pt x="1794" y="1617"/>
                  </a:lnTo>
                  <a:lnTo>
                    <a:pt x="1677" y="1619"/>
                  </a:lnTo>
                  <a:lnTo>
                    <a:pt x="1559" y="1620"/>
                  </a:lnTo>
                  <a:lnTo>
                    <a:pt x="1441" y="1622"/>
                  </a:lnTo>
                  <a:lnTo>
                    <a:pt x="1323" y="1623"/>
                  </a:lnTo>
                  <a:lnTo>
                    <a:pt x="1296" y="1624"/>
                  </a:lnTo>
                  <a:lnTo>
                    <a:pt x="1269" y="1625"/>
                  </a:lnTo>
                  <a:lnTo>
                    <a:pt x="1240" y="1625"/>
                  </a:lnTo>
                  <a:lnTo>
                    <a:pt x="1213" y="1625"/>
                  </a:lnTo>
                  <a:lnTo>
                    <a:pt x="1184" y="1625"/>
                  </a:lnTo>
                  <a:lnTo>
                    <a:pt x="1156" y="1626"/>
                  </a:lnTo>
                  <a:lnTo>
                    <a:pt x="1129" y="1627"/>
                  </a:lnTo>
                  <a:lnTo>
                    <a:pt x="1101" y="1629"/>
                  </a:lnTo>
                  <a:lnTo>
                    <a:pt x="1097" y="1623"/>
                  </a:lnTo>
                  <a:lnTo>
                    <a:pt x="1093" y="1618"/>
                  </a:lnTo>
                  <a:lnTo>
                    <a:pt x="1090" y="1612"/>
                  </a:lnTo>
                  <a:lnTo>
                    <a:pt x="1088" y="1606"/>
                  </a:lnTo>
                  <a:lnTo>
                    <a:pt x="1084" y="1594"/>
                  </a:lnTo>
                  <a:lnTo>
                    <a:pt x="1083" y="1582"/>
                  </a:lnTo>
                  <a:lnTo>
                    <a:pt x="1083" y="1569"/>
                  </a:lnTo>
                  <a:lnTo>
                    <a:pt x="1084" y="1555"/>
                  </a:lnTo>
                  <a:lnTo>
                    <a:pt x="1086" y="1542"/>
                  </a:lnTo>
                  <a:lnTo>
                    <a:pt x="1089" y="1529"/>
                  </a:lnTo>
                  <a:lnTo>
                    <a:pt x="1094" y="1500"/>
                  </a:lnTo>
                  <a:lnTo>
                    <a:pt x="1098" y="1473"/>
                  </a:lnTo>
                  <a:lnTo>
                    <a:pt x="1098" y="1458"/>
                  </a:lnTo>
                  <a:lnTo>
                    <a:pt x="1097" y="1444"/>
                  </a:lnTo>
                  <a:lnTo>
                    <a:pt x="1096" y="1438"/>
                  </a:lnTo>
                  <a:lnTo>
                    <a:pt x="1094" y="1431"/>
                  </a:lnTo>
                  <a:lnTo>
                    <a:pt x="1092" y="1423"/>
                  </a:lnTo>
                  <a:lnTo>
                    <a:pt x="1089" y="1416"/>
                  </a:lnTo>
                  <a:lnTo>
                    <a:pt x="1086" y="1402"/>
                  </a:lnTo>
                  <a:lnTo>
                    <a:pt x="1081" y="1388"/>
                  </a:lnTo>
                  <a:lnTo>
                    <a:pt x="1076" y="1374"/>
                  </a:lnTo>
                  <a:lnTo>
                    <a:pt x="1069" y="1361"/>
                  </a:lnTo>
                  <a:lnTo>
                    <a:pt x="1060" y="1349"/>
                  </a:lnTo>
                  <a:lnTo>
                    <a:pt x="1052" y="1338"/>
                  </a:lnTo>
                  <a:lnTo>
                    <a:pt x="1043" y="1326"/>
                  </a:lnTo>
                  <a:lnTo>
                    <a:pt x="1033" y="1315"/>
                  </a:lnTo>
                  <a:lnTo>
                    <a:pt x="1012" y="1295"/>
                  </a:lnTo>
                  <a:lnTo>
                    <a:pt x="990" y="1275"/>
                  </a:lnTo>
                  <a:lnTo>
                    <a:pt x="967" y="1257"/>
                  </a:lnTo>
                  <a:lnTo>
                    <a:pt x="945" y="1239"/>
                  </a:lnTo>
                  <a:lnTo>
                    <a:pt x="936" y="1215"/>
                  </a:lnTo>
                  <a:lnTo>
                    <a:pt x="928" y="1190"/>
                  </a:lnTo>
                  <a:lnTo>
                    <a:pt x="924" y="1177"/>
                  </a:lnTo>
                  <a:lnTo>
                    <a:pt x="922" y="1165"/>
                  </a:lnTo>
                  <a:lnTo>
                    <a:pt x="920" y="1153"/>
                  </a:lnTo>
                  <a:lnTo>
                    <a:pt x="919" y="1139"/>
                  </a:lnTo>
                  <a:lnTo>
                    <a:pt x="919" y="1127"/>
                  </a:lnTo>
                  <a:lnTo>
                    <a:pt x="920" y="1115"/>
                  </a:lnTo>
                  <a:lnTo>
                    <a:pt x="922" y="1103"/>
                  </a:lnTo>
                  <a:lnTo>
                    <a:pt x="925" y="1090"/>
                  </a:lnTo>
                  <a:lnTo>
                    <a:pt x="931" y="1079"/>
                  </a:lnTo>
                  <a:lnTo>
                    <a:pt x="937" y="1068"/>
                  </a:lnTo>
                  <a:lnTo>
                    <a:pt x="945" y="1057"/>
                  </a:lnTo>
                  <a:lnTo>
                    <a:pt x="954" y="1045"/>
                  </a:lnTo>
                  <a:lnTo>
                    <a:pt x="958" y="1040"/>
                  </a:lnTo>
                  <a:lnTo>
                    <a:pt x="962" y="1036"/>
                  </a:lnTo>
                  <a:lnTo>
                    <a:pt x="967" y="1033"/>
                  </a:lnTo>
                  <a:lnTo>
                    <a:pt x="972" y="1030"/>
                  </a:lnTo>
                  <a:lnTo>
                    <a:pt x="983" y="1027"/>
                  </a:lnTo>
                  <a:lnTo>
                    <a:pt x="993" y="1026"/>
                  </a:lnTo>
                  <a:lnTo>
                    <a:pt x="1003" y="1026"/>
                  </a:lnTo>
                  <a:lnTo>
                    <a:pt x="1014" y="1025"/>
                  </a:lnTo>
                  <a:lnTo>
                    <a:pt x="1025" y="1024"/>
                  </a:lnTo>
                  <a:lnTo>
                    <a:pt x="1034" y="1020"/>
                  </a:lnTo>
                  <a:lnTo>
                    <a:pt x="1041" y="1022"/>
                  </a:lnTo>
                  <a:lnTo>
                    <a:pt x="1047" y="1024"/>
                  </a:lnTo>
                  <a:lnTo>
                    <a:pt x="1052" y="1027"/>
                  </a:lnTo>
                  <a:lnTo>
                    <a:pt x="1057" y="1031"/>
                  </a:lnTo>
                  <a:lnTo>
                    <a:pt x="1061" y="1036"/>
                  </a:lnTo>
                  <a:lnTo>
                    <a:pt x="1065" y="1041"/>
                  </a:lnTo>
                  <a:lnTo>
                    <a:pt x="1069" y="1047"/>
                  </a:lnTo>
                  <a:lnTo>
                    <a:pt x="1071" y="1053"/>
                  </a:lnTo>
                  <a:lnTo>
                    <a:pt x="1072" y="1073"/>
                  </a:lnTo>
                  <a:lnTo>
                    <a:pt x="1072" y="1091"/>
                  </a:lnTo>
                  <a:lnTo>
                    <a:pt x="1072" y="1102"/>
                  </a:lnTo>
                  <a:lnTo>
                    <a:pt x="1074" y="1110"/>
                  </a:lnTo>
                  <a:lnTo>
                    <a:pt x="1076" y="1115"/>
                  </a:lnTo>
                  <a:lnTo>
                    <a:pt x="1078" y="1119"/>
                  </a:lnTo>
                  <a:lnTo>
                    <a:pt x="1080" y="1123"/>
                  </a:lnTo>
                  <a:lnTo>
                    <a:pt x="1083" y="1127"/>
                  </a:lnTo>
                  <a:lnTo>
                    <a:pt x="1089" y="1128"/>
                  </a:lnTo>
                  <a:lnTo>
                    <a:pt x="1094" y="1128"/>
                  </a:lnTo>
                  <a:lnTo>
                    <a:pt x="1099" y="1127"/>
                  </a:lnTo>
                  <a:lnTo>
                    <a:pt x="1104" y="1124"/>
                  </a:lnTo>
                  <a:lnTo>
                    <a:pt x="1113" y="1119"/>
                  </a:lnTo>
                  <a:lnTo>
                    <a:pt x="1124" y="1115"/>
                  </a:lnTo>
                  <a:lnTo>
                    <a:pt x="1127" y="1109"/>
                  </a:lnTo>
                  <a:lnTo>
                    <a:pt x="1130" y="1103"/>
                  </a:lnTo>
                  <a:lnTo>
                    <a:pt x="1132" y="1095"/>
                  </a:lnTo>
                  <a:lnTo>
                    <a:pt x="1134" y="1089"/>
                  </a:lnTo>
                  <a:lnTo>
                    <a:pt x="1136" y="1075"/>
                  </a:lnTo>
                  <a:lnTo>
                    <a:pt x="1137" y="1061"/>
                  </a:lnTo>
                  <a:lnTo>
                    <a:pt x="1135" y="1031"/>
                  </a:lnTo>
                  <a:lnTo>
                    <a:pt x="1133" y="1000"/>
                  </a:lnTo>
                  <a:lnTo>
                    <a:pt x="1132" y="993"/>
                  </a:lnTo>
                  <a:lnTo>
                    <a:pt x="1130" y="987"/>
                  </a:lnTo>
                  <a:lnTo>
                    <a:pt x="1127" y="981"/>
                  </a:lnTo>
                  <a:lnTo>
                    <a:pt x="1123" y="976"/>
                  </a:lnTo>
                  <a:lnTo>
                    <a:pt x="1113" y="967"/>
                  </a:lnTo>
                  <a:lnTo>
                    <a:pt x="1102" y="958"/>
                  </a:lnTo>
                  <a:lnTo>
                    <a:pt x="1097" y="953"/>
                  </a:lnTo>
                  <a:lnTo>
                    <a:pt x="1093" y="949"/>
                  </a:lnTo>
                  <a:lnTo>
                    <a:pt x="1089" y="944"/>
                  </a:lnTo>
                  <a:lnTo>
                    <a:pt x="1086" y="938"/>
                  </a:lnTo>
                  <a:lnTo>
                    <a:pt x="1084" y="932"/>
                  </a:lnTo>
                  <a:lnTo>
                    <a:pt x="1083" y="926"/>
                  </a:lnTo>
                  <a:lnTo>
                    <a:pt x="1084" y="918"/>
                  </a:lnTo>
                  <a:lnTo>
                    <a:pt x="1086" y="908"/>
                  </a:lnTo>
                  <a:lnTo>
                    <a:pt x="1100" y="888"/>
                  </a:lnTo>
                  <a:lnTo>
                    <a:pt x="1113" y="867"/>
                  </a:lnTo>
                  <a:lnTo>
                    <a:pt x="1120" y="856"/>
                  </a:lnTo>
                  <a:lnTo>
                    <a:pt x="1125" y="845"/>
                  </a:lnTo>
                  <a:lnTo>
                    <a:pt x="1130" y="834"/>
                  </a:lnTo>
                  <a:lnTo>
                    <a:pt x="1134" y="821"/>
                  </a:lnTo>
                  <a:lnTo>
                    <a:pt x="1138" y="810"/>
                  </a:lnTo>
                  <a:lnTo>
                    <a:pt x="1140" y="798"/>
                  </a:lnTo>
                  <a:lnTo>
                    <a:pt x="1142" y="786"/>
                  </a:lnTo>
                  <a:lnTo>
                    <a:pt x="1142" y="773"/>
                  </a:lnTo>
                  <a:lnTo>
                    <a:pt x="1141" y="761"/>
                  </a:lnTo>
                  <a:lnTo>
                    <a:pt x="1139" y="749"/>
                  </a:lnTo>
                  <a:lnTo>
                    <a:pt x="1135" y="737"/>
                  </a:lnTo>
                  <a:lnTo>
                    <a:pt x="1130" y="723"/>
                  </a:lnTo>
                  <a:lnTo>
                    <a:pt x="1120" y="706"/>
                  </a:lnTo>
                  <a:lnTo>
                    <a:pt x="1108" y="688"/>
                  </a:lnTo>
                  <a:lnTo>
                    <a:pt x="1104" y="683"/>
                  </a:lnTo>
                  <a:lnTo>
                    <a:pt x="1101" y="679"/>
                  </a:lnTo>
                  <a:lnTo>
                    <a:pt x="1097" y="676"/>
                  </a:lnTo>
                  <a:lnTo>
                    <a:pt x="1093" y="674"/>
                  </a:lnTo>
                  <a:lnTo>
                    <a:pt x="1088" y="672"/>
                  </a:lnTo>
                  <a:lnTo>
                    <a:pt x="1083" y="671"/>
                  </a:lnTo>
                  <a:lnTo>
                    <a:pt x="1077" y="671"/>
                  </a:lnTo>
                  <a:lnTo>
                    <a:pt x="1071" y="672"/>
                  </a:lnTo>
                  <a:lnTo>
                    <a:pt x="1063" y="676"/>
                  </a:lnTo>
                  <a:lnTo>
                    <a:pt x="1056" y="681"/>
                  </a:lnTo>
                  <a:lnTo>
                    <a:pt x="1051" y="688"/>
                  </a:lnTo>
                  <a:lnTo>
                    <a:pt x="1047" y="694"/>
                  </a:lnTo>
                  <a:lnTo>
                    <a:pt x="1044" y="701"/>
                  </a:lnTo>
                  <a:lnTo>
                    <a:pt x="1042" y="709"/>
                  </a:lnTo>
                  <a:lnTo>
                    <a:pt x="1040" y="717"/>
                  </a:lnTo>
                  <a:lnTo>
                    <a:pt x="1038" y="725"/>
                  </a:lnTo>
                  <a:lnTo>
                    <a:pt x="1034" y="743"/>
                  </a:lnTo>
                  <a:lnTo>
                    <a:pt x="1030" y="759"/>
                  </a:lnTo>
                  <a:lnTo>
                    <a:pt x="1026" y="767"/>
                  </a:lnTo>
                  <a:lnTo>
                    <a:pt x="1021" y="774"/>
                  </a:lnTo>
                  <a:lnTo>
                    <a:pt x="1016" y="781"/>
                  </a:lnTo>
                  <a:lnTo>
                    <a:pt x="1009" y="787"/>
                  </a:lnTo>
                  <a:lnTo>
                    <a:pt x="1004" y="791"/>
                  </a:lnTo>
                  <a:lnTo>
                    <a:pt x="1000" y="795"/>
                  </a:lnTo>
                  <a:lnTo>
                    <a:pt x="994" y="798"/>
                  </a:lnTo>
                  <a:lnTo>
                    <a:pt x="989" y="801"/>
                  </a:lnTo>
                  <a:lnTo>
                    <a:pt x="978" y="805"/>
                  </a:lnTo>
                  <a:lnTo>
                    <a:pt x="965" y="807"/>
                  </a:lnTo>
                  <a:lnTo>
                    <a:pt x="953" y="808"/>
                  </a:lnTo>
                  <a:lnTo>
                    <a:pt x="940" y="808"/>
                  </a:lnTo>
                  <a:lnTo>
                    <a:pt x="926" y="806"/>
                  </a:lnTo>
                  <a:lnTo>
                    <a:pt x="914" y="803"/>
                  </a:lnTo>
                  <a:lnTo>
                    <a:pt x="901" y="782"/>
                  </a:lnTo>
                  <a:lnTo>
                    <a:pt x="888" y="759"/>
                  </a:lnTo>
                  <a:lnTo>
                    <a:pt x="882" y="747"/>
                  </a:lnTo>
                  <a:lnTo>
                    <a:pt x="879" y="735"/>
                  </a:lnTo>
                  <a:lnTo>
                    <a:pt x="878" y="728"/>
                  </a:lnTo>
                  <a:lnTo>
                    <a:pt x="878" y="721"/>
                  </a:lnTo>
                  <a:lnTo>
                    <a:pt x="878" y="715"/>
                  </a:lnTo>
                  <a:lnTo>
                    <a:pt x="880" y="708"/>
                  </a:lnTo>
                  <a:lnTo>
                    <a:pt x="886" y="706"/>
                  </a:lnTo>
                  <a:lnTo>
                    <a:pt x="892" y="703"/>
                  </a:lnTo>
                  <a:lnTo>
                    <a:pt x="894" y="701"/>
                  </a:lnTo>
                  <a:lnTo>
                    <a:pt x="895" y="699"/>
                  </a:lnTo>
                  <a:lnTo>
                    <a:pt x="896" y="696"/>
                  </a:lnTo>
                  <a:lnTo>
                    <a:pt x="896" y="693"/>
                  </a:lnTo>
                  <a:lnTo>
                    <a:pt x="883" y="687"/>
                  </a:lnTo>
                  <a:lnTo>
                    <a:pt x="888" y="674"/>
                  </a:lnTo>
                  <a:lnTo>
                    <a:pt x="893" y="663"/>
                  </a:lnTo>
                  <a:lnTo>
                    <a:pt x="898" y="651"/>
                  </a:lnTo>
                  <a:lnTo>
                    <a:pt x="904" y="640"/>
                  </a:lnTo>
                  <a:lnTo>
                    <a:pt x="917" y="618"/>
                  </a:lnTo>
                  <a:lnTo>
                    <a:pt x="933" y="597"/>
                  </a:lnTo>
                  <a:lnTo>
                    <a:pt x="966" y="556"/>
                  </a:lnTo>
                  <a:lnTo>
                    <a:pt x="1000" y="516"/>
                  </a:lnTo>
                  <a:lnTo>
                    <a:pt x="1017" y="495"/>
                  </a:lnTo>
                  <a:lnTo>
                    <a:pt x="1034" y="475"/>
                  </a:lnTo>
                  <a:lnTo>
                    <a:pt x="1048" y="455"/>
                  </a:lnTo>
                  <a:lnTo>
                    <a:pt x="1062" y="432"/>
                  </a:lnTo>
                  <a:lnTo>
                    <a:pt x="1067" y="422"/>
                  </a:lnTo>
                  <a:lnTo>
                    <a:pt x="1074" y="410"/>
                  </a:lnTo>
                  <a:lnTo>
                    <a:pt x="1079" y="398"/>
                  </a:lnTo>
                  <a:lnTo>
                    <a:pt x="1083" y="387"/>
                  </a:lnTo>
                  <a:lnTo>
                    <a:pt x="1086" y="375"/>
                  </a:lnTo>
                  <a:lnTo>
                    <a:pt x="1089" y="363"/>
                  </a:lnTo>
                  <a:lnTo>
                    <a:pt x="1091" y="349"/>
                  </a:lnTo>
                  <a:lnTo>
                    <a:pt x="1092" y="336"/>
                  </a:lnTo>
                  <a:lnTo>
                    <a:pt x="1095" y="325"/>
                  </a:lnTo>
                  <a:lnTo>
                    <a:pt x="1095" y="315"/>
                  </a:lnTo>
                  <a:lnTo>
                    <a:pt x="1094" y="303"/>
                  </a:lnTo>
                  <a:lnTo>
                    <a:pt x="1091" y="293"/>
                  </a:lnTo>
                  <a:lnTo>
                    <a:pt x="1089" y="284"/>
                  </a:lnTo>
                  <a:lnTo>
                    <a:pt x="1086" y="274"/>
                  </a:lnTo>
                  <a:lnTo>
                    <a:pt x="1084" y="263"/>
                  </a:lnTo>
                  <a:lnTo>
                    <a:pt x="1083" y="253"/>
                  </a:lnTo>
                  <a:lnTo>
                    <a:pt x="1088" y="249"/>
                  </a:lnTo>
                  <a:lnTo>
                    <a:pt x="1091" y="245"/>
                  </a:lnTo>
                  <a:lnTo>
                    <a:pt x="1093" y="240"/>
                  </a:lnTo>
                  <a:lnTo>
                    <a:pt x="1095" y="235"/>
                  </a:lnTo>
                  <a:lnTo>
                    <a:pt x="1097" y="224"/>
                  </a:lnTo>
                  <a:lnTo>
                    <a:pt x="1098" y="211"/>
                  </a:lnTo>
                  <a:lnTo>
                    <a:pt x="1098" y="205"/>
                  </a:lnTo>
                  <a:lnTo>
                    <a:pt x="1099" y="200"/>
                  </a:lnTo>
                  <a:lnTo>
                    <a:pt x="1101" y="194"/>
                  </a:lnTo>
                  <a:lnTo>
                    <a:pt x="1104" y="190"/>
                  </a:lnTo>
                  <a:lnTo>
                    <a:pt x="1107" y="185"/>
                  </a:lnTo>
                  <a:lnTo>
                    <a:pt x="1112" y="182"/>
                  </a:lnTo>
                  <a:lnTo>
                    <a:pt x="1119" y="179"/>
                  </a:lnTo>
                  <a:lnTo>
                    <a:pt x="1127" y="176"/>
                  </a:lnTo>
                  <a:lnTo>
                    <a:pt x="1176" y="175"/>
                  </a:lnTo>
                  <a:lnTo>
                    <a:pt x="1226" y="173"/>
                  </a:lnTo>
                  <a:lnTo>
                    <a:pt x="1277" y="173"/>
                  </a:lnTo>
                  <a:lnTo>
                    <a:pt x="1327" y="172"/>
                  </a:lnTo>
                  <a:lnTo>
                    <a:pt x="1378" y="172"/>
                  </a:lnTo>
                  <a:lnTo>
                    <a:pt x="1428" y="171"/>
                  </a:lnTo>
                  <a:lnTo>
                    <a:pt x="1479" y="171"/>
                  </a:lnTo>
                  <a:lnTo>
                    <a:pt x="1531" y="171"/>
                  </a:lnTo>
                  <a:lnTo>
                    <a:pt x="1582" y="170"/>
                  </a:lnTo>
                  <a:lnTo>
                    <a:pt x="1633" y="170"/>
                  </a:lnTo>
                  <a:lnTo>
                    <a:pt x="1683" y="170"/>
                  </a:lnTo>
                  <a:lnTo>
                    <a:pt x="1734" y="169"/>
                  </a:lnTo>
                  <a:lnTo>
                    <a:pt x="1784" y="169"/>
                  </a:lnTo>
                  <a:lnTo>
                    <a:pt x="1834" y="168"/>
                  </a:lnTo>
                  <a:lnTo>
                    <a:pt x="1883" y="167"/>
                  </a:lnTo>
                  <a:lnTo>
                    <a:pt x="1932" y="166"/>
                  </a:lnTo>
                  <a:lnTo>
                    <a:pt x="1962" y="167"/>
                  </a:lnTo>
                  <a:lnTo>
                    <a:pt x="1991" y="167"/>
                  </a:lnTo>
                  <a:lnTo>
                    <a:pt x="2018" y="168"/>
                  </a:lnTo>
                  <a:lnTo>
                    <a:pt x="2046" y="168"/>
                  </a:lnTo>
                  <a:lnTo>
                    <a:pt x="2072" y="167"/>
                  </a:lnTo>
                  <a:lnTo>
                    <a:pt x="2100" y="166"/>
                  </a:lnTo>
                  <a:lnTo>
                    <a:pt x="2127" y="164"/>
                  </a:lnTo>
                  <a:lnTo>
                    <a:pt x="2154" y="160"/>
                  </a:lnTo>
                  <a:lnTo>
                    <a:pt x="2202" y="163"/>
                  </a:lnTo>
                  <a:lnTo>
                    <a:pt x="2250" y="164"/>
                  </a:lnTo>
                  <a:lnTo>
                    <a:pt x="2298" y="164"/>
                  </a:lnTo>
                  <a:lnTo>
                    <a:pt x="2346" y="162"/>
                  </a:lnTo>
                  <a:lnTo>
                    <a:pt x="2393" y="161"/>
                  </a:lnTo>
                  <a:lnTo>
                    <a:pt x="2440" y="160"/>
                  </a:lnTo>
                  <a:lnTo>
                    <a:pt x="2486" y="160"/>
                  </a:lnTo>
                  <a:lnTo>
                    <a:pt x="2533" y="162"/>
                  </a:lnTo>
                  <a:lnTo>
                    <a:pt x="2570" y="159"/>
                  </a:lnTo>
                  <a:lnTo>
                    <a:pt x="2608" y="157"/>
                  </a:lnTo>
                  <a:lnTo>
                    <a:pt x="2627" y="156"/>
                  </a:lnTo>
                  <a:lnTo>
                    <a:pt x="2646" y="157"/>
                  </a:lnTo>
                  <a:lnTo>
                    <a:pt x="2665" y="158"/>
                  </a:lnTo>
                  <a:lnTo>
                    <a:pt x="2684" y="160"/>
                  </a:lnTo>
                  <a:lnTo>
                    <a:pt x="2695" y="158"/>
                  </a:lnTo>
                  <a:lnTo>
                    <a:pt x="2707" y="157"/>
                  </a:lnTo>
                  <a:lnTo>
                    <a:pt x="2719" y="156"/>
                  </a:lnTo>
                  <a:lnTo>
                    <a:pt x="2732" y="156"/>
                  </a:lnTo>
                  <a:lnTo>
                    <a:pt x="2756" y="156"/>
                  </a:lnTo>
                  <a:lnTo>
                    <a:pt x="2781" y="157"/>
                  </a:lnTo>
                  <a:lnTo>
                    <a:pt x="2804" y="158"/>
                  </a:lnTo>
                  <a:lnTo>
                    <a:pt x="2829" y="158"/>
                  </a:lnTo>
                  <a:lnTo>
                    <a:pt x="2852" y="158"/>
                  </a:lnTo>
                  <a:lnTo>
                    <a:pt x="2875" y="155"/>
                  </a:lnTo>
                  <a:lnTo>
                    <a:pt x="3087" y="153"/>
                  </a:lnTo>
                  <a:lnTo>
                    <a:pt x="3138" y="150"/>
                  </a:lnTo>
                  <a:lnTo>
                    <a:pt x="3188" y="149"/>
                  </a:lnTo>
                  <a:lnTo>
                    <a:pt x="3236" y="149"/>
                  </a:lnTo>
                  <a:lnTo>
                    <a:pt x="3284" y="149"/>
                  </a:lnTo>
                  <a:lnTo>
                    <a:pt x="3331" y="149"/>
                  </a:lnTo>
                  <a:lnTo>
                    <a:pt x="3379" y="148"/>
                  </a:lnTo>
                  <a:lnTo>
                    <a:pt x="3428" y="147"/>
                  </a:lnTo>
                  <a:lnTo>
                    <a:pt x="3478" y="145"/>
                  </a:lnTo>
                  <a:lnTo>
                    <a:pt x="3536" y="144"/>
                  </a:lnTo>
                  <a:lnTo>
                    <a:pt x="3594" y="144"/>
                  </a:lnTo>
                  <a:lnTo>
                    <a:pt x="3654" y="145"/>
                  </a:lnTo>
                  <a:lnTo>
                    <a:pt x="3713" y="146"/>
                  </a:lnTo>
                  <a:lnTo>
                    <a:pt x="3772" y="146"/>
                  </a:lnTo>
                  <a:lnTo>
                    <a:pt x="3831" y="146"/>
                  </a:lnTo>
                  <a:lnTo>
                    <a:pt x="3859" y="145"/>
                  </a:lnTo>
                  <a:lnTo>
                    <a:pt x="3889" y="144"/>
                  </a:lnTo>
                  <a:lnTo>
                    <a:pt x="3918" y="142"/>
                  </a:lnTo>
                  <a:lnTo>
                    <a:pt x="3946" y="140"/>
                  </a:lnTo>
                  <a:lnTo>
                    <a:pt x="3968" y="142"/>
                  </a:lnTo>
                  <a:lnTo>
                    <a:pt x="3990" y="143"/>
                  </a:lnTo>
                  <a:lnTo>
                    <a:pt x="4013" y="143"/>
                  </a:lnTo>
                  <a:lnTo>
                    <a:pt x="4035" y="142"/>
                  </a:lnTo>
                  <a:lnTo>
                    <a:pt x="4057" y="141"/>
                  </a:lnTo>
                  <a:lnTo>
                    <a:pt x="4079" y="140"/>
                  </a:lnTo>
                  <a:lnTo>
                    <a:pt x="4101" y="138"/>
                  </a:lnTo>
                  <a:lnTo>
                    <a:pt x="4121" y="138"/>
                  </a:lnTo>
                  <a:lnTo>
                    <a:pt x="4186" y="139"/>
                  </a:lnTo>
                  <a:lnTo>
                    <a:pt x="4351" y="140"/>
                  </a:lnTo>
                  <a:lnTo>
                    <a:pt x="4600" y="140"/>
                  </a:lnTo>
                  <a:lnTo>
                    <a:pt x="4920" y="141"/>
                  </a:lnTo>
                  <a:lnTo>
                    <a:pt x="5298" y="141"/>
                  </a:lnTo>
                  <a:lnTo>
                    <a:pt x="5716" y="140"/>
                  </a:lnTo>
                  <a:lnTo>
                    <a:pt x="6163" y="140"/>
                  </a:lnTo>
                  <a:lnTo>
                    <a:pt x="6624" y="139"/>
                  </a:lnTo>
                  <a:lnTo>
                    <a:pt x="7085" y="139"/>
                  </a:lnTo>
                  <a:lnTo>
                    <a:pt x="7532" y="138"/>
                  </a:lnTo>
                  <a:lnTo>
                    <a:pt x="7951" y="138"/>
                  </a:lnTo>
                  <a:lnTo>
                    <a:pt x="8328" y="138"/>
                  </a:lnTo>
                  <a:lnTo>
                    <a:pt x="8647" y="137"/>
                  </a:lnTo>
                  <a:lnTo>
                    <a:pt x="8897" y="138"/>
                  </a:lnTo>
                  <a:lnTo>
                    <a:pt x="9061" y="138"/>
                  </a:lnTo>
                  <a:lnTo>
                    <a:pt x="9127" y="139"/>
                  </a:lnTo>
                  <a:lnTo>
                    <a:pt x="9177" y="138"/>
                  </a:lnTo>
                  <a:lnTo>
                    <a:pt x="9226" y="137"/>
                  </a:lnTo>
                  <a:lnTo>
                    <a:pt x="9274" y="135"/>
                  </a:lnTo>
                  <a:lnTo>
                    <a:pt x="9322" y="134"/>
                  </a:lnTo>
                  <a:lnTo>
                    <a:pt x="9370" y="133"/>
                  </a:lnTo>
                  <a:lnTo>
                    <a:pt x="9417" y="133"/>
                  </a:lnTo>
                  <a:lnTo>
                    <a:pt x="9466" y="133"/>
                  </a:lnTo>
                  <a:lnTo>
                    <a:pt x="9515" y="134"/>
                  </a:lnTo>
                  <a:lnTo>
                    <a:pt x="9538" y="132"/>
                  </a:lnTo>
                  <a:lnTo>
                    <a:pt x="9561" y="131"/>
                  </a:lnTo>
                  <a:lnTo>
                    <a:pt x="9586" y="130"/>
                  </a:lnTo>
                  <a:lnTo>
                    <a:pt x="9610" y="129"/>
                  </a:lnTo>
                  <a:lnTo>
                    <a:pt x="9636" y="127"/>
                  </a:lnTo>
                  <a:lnTo>
                    <a:pt x="9661" y="126"/>
                  </a:lnTo>
                  <a:lnTo>
                    <a:pt x="9685" y="124"/>
                  </a:lnTo>
                  <a:lnTo>
                    <a:pt x="9709" y="122"/>
                  </a:lnTo>
                  <a:lnTo>
                    <a:pt x="9891" y="114"/>
                  </a:lnTo>
                  <a:lnTo>
                    <a:pt x="9900" y="118"/>
                  </a:lnTo>
                  <a:lnTo>
                    <a:pt x="9908" y="122"/>
                  </a:lnTo>
                  <a:lnTo>
                    <a:pt x="9916" y="127"/>
                  </a:lnTo>
                  <a:lnTo>
                    <a:pt x="9923" y="134"/>
                  </a:lnTo>
                  <a:lnTo>
                    <a:pt x="9930" y="141"/>
                  </a:lnTo>
                  <a:lnTo>
                    <a:pt x="9936" y="149"/>
                  </a:lnTo>
                  <a:lnTo>
                    <a:pt x="9940" y="157"/>
                  </a:lnTo>
                  <a:lnTo>
                    <a:pt x="9943" y="166"/>
                  </a:lnTo>
                  <a:lnTo>
                    <a:pt x="9941" y="184"/>
                  </a:lnTo>
                  <a:lnTo>
                    <a:pt x="9940" y="201"/>
                  </a:lnTo>
                  <a:lnTo>
                    <a:pt x="9938" y="218"/>
                  </a:lnTo>
                  <a:lnTo>
                    <a:pt x="9938" y="237"/>
                  </a:lnTo>
                  <a:lnTo>
                    <a:pt x="9938" y="254"/>
                  </a:lnTo>
                  <a:lnTo>
                    <a:pt x="9940" y="273"/>
                  </a:lnTo>
                  <a:lnTo>
                    <a:pt x="9942" y="290"/>
                  </a:lnTo>
                  <a:lnTo>
                    <a:pt x="9946" y="307"/>
                  </a:lnTo>
                  <a:lnTo>
                    <a:pt x="9950" y="328"/>
                  </a:lnTo>
                  <a:lnTo>
                    <a:pt x="9954" y="347"/>
                  </a:lnTo>
                  <a:lnTo>
                    <a:pt x="9960" y="367"/>
                  </a:lnTo>
                  <a:lnTo>
                    <a:pt x="9967" y="385"/>
                  </a:lnTo>
                  <a:lnTo>
                    <a:pt x="9975" y="404"/>
                  </a:lnTo>
                  <a:lnTo>
                    <a:pt x="9985" y="422"/>
                  </a:lnTo>
                  <a:lnTo>
                    <a:pt x="9995" y="440"/>
                  </a:lnTo>
                  <a:lnTo>
                    <a:pt x="10006" y="458"/>
                  </a:lnTo>
                  <a:lnTo>
                    <a:pt x="10017" y="474"/>
                  </a:lnTo>
                  <a:lnTo>
                    <a:pt x="10030" y="491"/>
                  </a:lnTo>
                  <a:lnTo>
                    <a:pt x="10043" y="507"/>
                  </a:lnTo>
                  <a:lnTo>
                    <a:pt x="10057" y="522"/>
                  </a:lnTo>
                  <a:lnTo>
                    <a:pt x="10071" y="537"/>
                  </a:lnTo>
                  <a:lnTo>
                    <a:pt x="10087" y="552"/>
                  </a:lnTo>
                  <a:lnTo>
                    <a:pt x="10102" y="566"/>
                  </a:lnTo>
                  <a:lnTo>
                    <a:pt x="10118" y="579"/>
                  </a:lnTo>
                  <a:lnTo>
                    <a:pt x="10128" y="593"/>
                  </a:lnTo>
                  <a:lnTo>
                    <a:pt x="10135" y="606"/>
                  </a:lnTo>
                  <a:lnTo>
                    <a:pt x="10141" y="620"/>
                  </a:lnTo>
                  <a:lnTo>
                    <a:pt x="10146" y="634"/>
                  </a:lnTo>
                  <a:lnTo>
                    <a:pt x="10149" y="650"/>
                  </a:lnTo>
                  <a:lnTo>
                    <a:pt x="10151" y="665"/>
                  </a:lnTo>
                  <a:lnTo>
                    <a:pt x="10152" y="681"/>
                  </a:lnTo>
                  <a:lnTo>
                    <a:pt x="10152" y="699"/>
                  </a:lnTo>
                  <a:close/>
                  <a:moveTo>
                    <a:pt x="9921" y="1369"/>
                  </a:moveTo>
                  <a:lnTo>
                    <a:pt x="9919" y="1378"/>
                  </a:lnTo>
                  <a:lnTo>
                    <a:pt x="9918" y="1388"/>
                  </a:lnTo>
                  <a:lnTo>
                    <a:pt x="9917" y="1397"/>
                  </a:lnTo>
                  <a:lnTo>
                    <a:pt x="9917" y="1406"/>
                  </a:lnTo>
                  <a:lnTo>
                    <a:pt x="9918" y="1424"/>
                  </a:lnTo>
                  <a:lnTo>
                    <a:pt x="9919" y="1443"/>
                  </a:lnTo>
                  <a:lnTo>
                    <a:pt x="9921" y="1461"/>
                  </a:lnTo>
                  <a:lnTo>
                    <a:pt x="9921" y="1479"/>
                  </a:lnTo>
                  <a:lnTo>
                    <a:pt x="9920" y="1488"/>
                  </a:lnTo>
                  <a:lnTo>
                    <a:pt x="9919" y="1497"/>
                  </a:lnTo>
                  <a:lnTo>
                    <a:pt x="9918" y="1505"/>
                  </a:lnTo>
                  <a:lnTo>
                    <a:pt x="9915" y="1514"/>
                  </a:lnTo>
                  <a:lnTo>
                    <a:pt x="9798" y="1516"/>
                  </a:lnTo>
                  <a:lnTo>
                    <a:pt x="9581" y="1519"/>
                  </a:lnTo>
                  <a:lnTo>
                    <a:pt x="9279" y="1520"/>
                  </a:lnTo>
                  <a:lnTo>
                    <a:pt x="8906" y="1521"/>
                  </a:lnTo>
                  <a:lnTo>
                    <a:pt x="8477" y="1523"/>
                  </a:lnTo>
                  <a:lnTo>
                    <a:pt x="8004" y="1523"/>
                  </a:lnTo>
                  <a:lnTo>
                    <a:pt x="7504" y="1524"/>
                  </a:lnTo>
                  <a:lnTo>
                    <a:pt x="6989" y="1525"/>
                  </a:lnTo>
                  <a:lnTo>
                    <a:pt x="6474" y="1525"/>
                  </a:lnTo>
                  <a:lnTo>
                    <a:pt x="5974" y="1526"/>
                  </a:lnTo>
                  <a:lnTo>
                    <a:pt x="5503" y="1527"/>
                  </a:lnTo>
                  <a:lnTo>
                    <a:pt x="5074" y="1527"/>
                  </a:lnTo>
                  <a:lnTo>
                    <a:pt x="4703" y="1528"/>
                  </a:lnTo>
                  <a:lnTo>
                    <a:pt x="4402" y="1529"/>
                  </a:lnTo>
                  <a:lnTo>
                    <a:pt x="4187" y="1531"/>
                  </a:lnTo>
                  <a:lnTo>
                    <a:pt x="4072" y="1532"/>
                  </a:lnTo>
                  <a:lnTo>
                    <a:pt x="3995" y="1534"/>
                  </a:lnTo>
                  <a:lnTo>
                    <a:pt x="3918" y="1535"/>
                  </a:lnTo>
                  <a:lnTo>
                    <a:pt x="3841" y="1536"/>
                  </a:lnTo>
                  <a:lnTo>
                    <a:pt x="3765" y="1537"/>
                  </a:lnTo>
                  <a:lnTo>
                    <a:pt x="3689" y="1538"/>
                  </a:lnTo>
                  <a:lnTo>
                    <a:pt x="3613" y="1539"/>
                  </a:lnTo>
                  <a:lnTo>
                    <a:pt x="3537" y="1540"/>
                  </a:lnTo>
                  <a:lnTo>
                    <a:pt x="3462" y="1541"/>
                  </a:lnTo>
                  <a:lnTo>
                    <a:pt x="3386" y="1542"/>
                  </a:lnTo>
                  <a:lnTo>
                    <a:pt x="3310" y="1543"/>
                  </a:lnTo>
                  <a:lnTo>
                    <a:pt x="3235" y="1544"/>
                  </a:lnTo>
                  <a:lnTo>
                    <a:pt x="3159" y="1545"/>
                  </a:lnTo>
                  <a:lnTo>
                    <a:pt x="3083" y="1546"/>
                  </a:lnTo>
                  <a:lnTo>
                    <a:pt x="3008" y="1547"/>
                  </a:lnTo>
                  <a:lnTo>
                    <a:pt x="2932" y="1548"/>
                  </a:lnTo>
                  <a:lnTo>
                    <a:pt x="2856" y="1549"/>
                  </a:lnTo>
                  <a:lnTo>
                    <a:pt x="2789" y="1550"/>
                  </a:lnTo>
                  <a:lnTo>
                    <a:pt x="2720" y="1551"/>
                  </a:lnTo>
                  <a:lnTo>
                    <a:pt x="2653" y="1551"/>
                  </a:lnTo>
                  <a:lnTo>
                    <a:pt x="2586" y="1551"/>
                  </a:lnTo>
                  <a:lnTo>
                    <a:pt x="2517" y="1551"/>
                  </a:lnTo>
                  <a:lnTo>
                    <a:pt x="2450" y="1551"/>
                  </a:lnTo>
                  <a:lnTo>
                    <a:pt x="2381" y="1551"/>
                  </a:lnTo>
                  <a:lnTo>
                    <a:pt x="2314" y="1551"/>
                  </a:lnTo>
                  <a:lnTo>
                    <a:pt x="2246" y="1552"/>
                  </a:lnTo>
                  <a:lnTo>
                    <a:pt x="2179" y="1552"/>
                  </a:lnTo>
                  <a:lnTo>
                    <a:pt x="2110" y="1552"/>
                  </a:lnTo>
                  <a:lnTo>
                    <a:pt x="2044" y="1552"/>
                  </a:lnTo>
                  <a:lnTo>
                    <a:pt x="1976" y="1553"/>
                  </a:lnTo>
                  <a:lnTo>
                    <a:pt x="1909" y="1554"/>
                  </a:lnTo>
                  <a:lnTo>
                    <a:pt x="1842" y="1555"/>
                  </a:lnTo>
                  <a:lnTo>
                    <a:pt x="1776" y="1556"/>
                  </a:lnTo>
                  <a:lnTo>
                    <a:pt x="1759" y="1558"/>
                  </a:lnTo>
                  <a:lnTo>
                    <a:pt x="1740" y="1559"/>
                  </a:lnTo>
                  <a:lnTo>
                    <a:pt x="1721" y="1559"/>
                  </a:lnTo>
                  <a:lnTo>
                    <a:pt x="1702" y="1558"/>
                  </a:lnTo>
                  <a:lnTo>
                    <a:pt x="1683" y="1558"/>
                  </a:lnTo>
                  <a:lnTo>
                    <a:pt x="1664" y="1558"/>
                  </a:lnTo>
                  <a:lnTo>
                    <a:pt x="1655" y="1559"/>
                  </a:lnTo>
                  <a:lnTo>
                    <a:pt x="1646" y="1560"/>
                  </a:lnTo>
                  <a:lnTo>
                    <a:pt x="1637" y="1561"/>
                  </a:lnTo>
                  <a:lnTo>
                    <a:pt x="1628" y="1563"/>
                  </a:lnTo>
                  <a:lnTo>
                    <a:pt x="1606" y="1561"/>
                  </a:lnTo>
                  <a:lnTo>
                    <a:pt x="1584" y="1561"/>
                  </a:lnTo>
                  <a:lnTo>
                    <a:pt x="1560" y="1562"/>
                  </a:lnTo>
                  <a:lnTo>
                    <a:pt x="1538" y="1563"/>
                  </a:lnTo>
                  <a:lnTo>
                    <a:pt x="1515" y="1565"/>
                  </a:lnTo>
                  <a:lnTo>
                    <a:pt x="1493" y="1565"/>
                  </a:lnTo>
                  <a:lnTo>
                    <a:pt x="1482" y="1563"/>
                  </a:lnTo>
                  <a:lnTo>
                    <a:pt x="1470" y="1563"/>
                  </a:lnTo>
                  <a:lnTo>
                    <a:pt x="1460" y="1561"/>
                  </a:lnTo>
                  <a:lnTo>
                    <a:pt x="1450" y="1560"/>
                  </a:lnTo>
                  <a:lnTo>
                    <a:pt x="1413" y="1561"/>
                  </a:lnTo>
                  <a:lnTo>
                    <a:pt x="1377" y="1561"/>
                  </a:lnTo>
                  <a:lnTo>
                    <a:pt x="1340" y="1561"/>
                  </a:lnTo>
                  <a:lnTo>
                    <a:pt x="1303" y="1560"/>
                  </a:lnTo>
                  <a:lnTo>
                    <a:pt x="1266" y="1561"/>
                  </a:lnTo>
                  <a:lnTo>
                    <a:pt x="1228" y="1561"/>
                  </a:lnTo>
                  <a:lnTo>
                    <a:pt x="1191" y="1563"/>
                  </a:lnTo>
                  <a:lnTo>
                    <a:pt x="1154" y="1567"/>
                  </a:lnTo>
                  <a:lnTo>
                    <a:pt x="1148" y="1562"/>
                  </a:lnTo>
                  <a:lnTo>
                    <a:pt x="1144" y="1558"/>
                  </a:lnTo>
                  <a:lnTo>
                    <a:pt x="1141" y="1554"/>
                  </a:lnTo>
                  <a:lnTo>
                    <a:pt x="1139" y="1549"/>
                  </a:lnTo>
                  <a:lnTo>
                    <a:pt x="1138" y="1544"/>
                  </a:lnTo>
                  <a:lnTo>
                    <a:pt x="1138" y="1538"/>
                  </a:lnTo>
                  <a:lnTo>
                    <a:pt x="1138" y="1533"/>
                  </a:lnTo>
                  <a:lnTo>
                    <a:pt x="1139" y="1527"/>
                  </a:lnTo>
                  <a:lnTo>
                    <a:pt x="1141" y="1514"/>
                  </a:lnTo>
                  <a:lnTo>
                    <a:pt x="1144" y="1502"/>
                  </a:lnTo>
                  <a:lnTo>
                    <a:pt x="1145" y="1495"/>
                  </a:lnTo>
                  <a:lnTo>
                    <a:pt x="1145" y="1489"/>
                  </a:lnTo>
                  <a:lnTo>
                    <a:pt x="1145" y="1483"/>
                  </a:lnTo>
                  <a:lnTo>
                    <a:pt x="1145" y="1478"/>
                  </a:lnTo>
                  <a:lnTo>
                    <a:pt x="1144" y="1458"/>
                  </a:lnTo>
                  <a:lnTo>
                    <a:pt x="1141" y="1440"/>
                  </a:lnTo>
                  <a:lnTo>
                    <a:pt x="1138" y="1422"/>
                  </a:lnTo>
                  <a:lnTo>
                    <a:pt x="1134" y="1404"/>
                  </a:lnTo>
                  <a:lnTo>
                    <a:pt x="1129" y="1388"/>
                  </a:lnTo>
                  <a:lnTo>
                    <a:pt x="1123" y="1371"/>
                  </a:lnTo>
                  <a:lnTo>
                    <a:pt x="1115" y="1355"/>
                  </a:lnTo>
                  <a:lnTo>
                    <a:pt x="1106" y="1340"/>
                  </a:lnTo>
                  <a:lnTo>
                    <a:pt x="1097" y="1324"/>
                  </a:lnTo>
                  <a:lnTo>
                    <a:pt x="1087" y="1310"/>
                  </a:lnTo>
                  <a:lnTo>
                    <a:pt x="1076" y="1297"/>
                  </a:lnTo>
                  <a:lnTo>
                    <a:pt x="1063" y="1283"/>
                  </a:lnTo>
                  <a:lnTo>
                    <a:pt x="1051" y="1271"/>
                  </a:lnTo>
                  <a:lnTo>
                    <a:pt x="1037" y="1260"/>
                  </a:lnTo>
                  <a:lnTo>
                    <a:pt x="1021" y="1249"/>
                  </a:lnTo>
                  <a:lnTo>
                    <a:pt x="1006" y="1238"/>
                  </a:lnTo>
                  <a:lnTo>
                    <a:pt x="999" y="1234"/>
                  </a:lnTo>
                  <a:lnTo>
                    <a:pt x="993" y="1230"/>
                  </a:lnTo>
                  <a:lnTo>
                    <a:pt x="987" y="1224"/>
                  </a:lnTo>
                  <a:lnTo>
                    <a:pt x="982" y="1219"/>
                  </a:lnTo>
                  <a:lnTo>
                    <a:pt x="977" y="1213"/>
                  </a:lnTo>
                  <a:lnTo>
                    <a:pt x="972" y="1207"/>
                  </a:lnTo>
                  <a:lnTo>
                    <a:pt x="968" y="1200"/>
                  </a:lnTo>
                  <a:lnTo>
                    <a:pt x="965" y="1192"/>
                  </a:lnTo>
                  <a:lnTo>
                    <a:pt x="960" y="1178"/>
                  </a:lnTo>
                  <a:lnTo>
                    <a:pt x="956" y="1163"/>
                  </a:lnTo>
                  <a:lnTo>
                    <a:pt x="955" y="1148"/>
                  </a:lnTo>
                  <a:lnTo>
                    <a:pt x="954" y="1132"/>
                  </a:lnTo>
                  <a:lnTo>
                    <a:pt x="954" y="1125"/>
                  </a:lnTo>
                  <a:lnTo>
                    <a:pt x="955" y="1119"/>
                  </a:lnTo>
                  <a:lnTo>
                    <a:pt x="956" y="1113"/>
                  </a:lnTo>
                  <a:lnTo>
                    <a:pt x="958" y="1107"/>
                  </a:lnTo>
                  <a:lnTo>
                    <a:pt x="961" y="1100"/>
                  </a:lnTo>
                  <a:lnTo>
                    <a:pt x="964" y="1095"/>
                  </a:lnTo>
                  <a:lnTo>
                    <a:pt x="968" y="1090"/>
                  </a:lnTo>
                  <a:lnTo>
                    <a:pt x="972" y="1085"/>
                  </a:lnTo>
                  <a:lnTo>
                    <a:pt x="977" y="1082"/>
                  </a:lnTo>
                  <a:lnTo>
                    <a:pt x="982" y="1080"/>
                  </a:lnTo>
                  <a:lnTo>
                    <a:pt x="987" y="1079"/>
                  </a:lnTo>
                  <a:lnTo>
                    <a:pt x="993" y="1078"/>
                  </a:lnTo>
                  <a:lnTo>
                    <a:pt x="998" y="1079"/>
                  </a:lnTo>
                  <a:lnTo>
                    <a:pt x="1003" y="1080"/>
                  </a:lnTo>
                  <a:lnTo>
                    <a:pt x="1008" y="1082"/>
                  </a:lnTo>
                  <a:lnTo>
                    <a:pt x="1012" y="1085"/>
                  </a:lnTo>
                  <a:lnTo>
                    <a:pt x="1017" y="1090"/>
                  </a:lnTo>
                  <a:lnTo>
                    <a:pt x="1021" y="1096"/>
                  </a:lnTo>
                  <a:lnTo>
                    <a:pt x="1025" y="1103"/>
                  </a:lnTo>
                  <a:lnTo>
                    <a:pt x="1027" y="1109"/>
                  </a:lnTo>
                  <a:lnTo>
                    <a:pt x="1031" y="1121"/>
                  </a:lnTo>
                  <a:lnTo>
                    <a:pt x="1035" y="1134"/>
                  </a:lnTo>
                  <a:lnTo>
                    <a:pt x="1037" y="1140"/>
                  </a:lnTo>
                  <a:lnTo>
                    <a:pt x="1040" y="1146"/>
                  </a:lnTo>
                  <a:lnTo>
                    <a:pt x="1043" y="1152"/>
                  </a:lnTo>
                  <a:lnTo>
                    <a:pt x="1046" y="1158"/>
                  </a:lnTo>
                  <a:lnTo>
                    <a:pt x="1051" y="1162"/>
                  </a:lnTo>
                  <a:lnTo>
                    <a:pt x="1056" y="1167"/>
                  </a:lnTo>
                  <a:lnTo>
                    <a:pt x="1063" y="1170"/>
                  </a:lnTo>
                  <a:lnTo>
                    <a:pt x="1071" y="1173"/>
                  </a:lnTo>
                  <a:lnTo>
                    <a:pt x="1083" y="1177"/>
                  </a:lnTo>
                  <a:lnTo>
                    <a:pt x="1096" y="1179"/>
                  </a:lnTo>
                  <a:lnTo>
                    <a:pt x="1109" y="1181"/>
                  </a:lnTo>
                  <a:lnTo>
                    <a:pt x="1122" y="1181"/>
                  </a:lnTo>
                  <a:lnTo>
                    <a:pt x="1129" y="1181"/>
                  </a:lnTo>
                  <a:lnTo>
                    <a:pt x="1135" y="1179"/>
                  </a:lnTo>
                  <a:lnTo>
                    <a:pt x="1141" y="1178"/>
                  </a:lnTo>
                  <a:lnTo>
                    <a:pt x="1146" y="1175"/>
                  </a:lnTo>
                  <a:lnTo>
                    <a:pt x="1152" y="1172"/>
                  </a:lnTo>
                  <a:lnTo>
                    <a:pt x="1157" y="1168"/>
                  </a:lnTo>
                  <a:lnTo>
                    <a:pt x="1162" y="1163"/>
                  </a:lnTo>
                  <a:lnTo>
                    <a:pt x="1167" y="1157"/>
                  </a:lnTo>
                  <a:lnTo>
                    <a:pt x="1175" y="1149"/>
                  </a:lnTo>
                  <a:lnTo>
                    <a:pt x="1181" y="1139"/>
                  </a:lnTo>
                  <a:lnTo>
                    <a:pt x="1187" y="1129"/>
                  </a:lnTo>
                  <a:lnTo>
                    <a:pt x="1191" y="1119"/>
                  </a:lnTo>
                  <a:lnTo>
                    <a:pt x="1194" y="1108"/>
                  </a:lnTo>
                  <a:lnTo>
                    <a:pt x="1197" y="1096"/>
                  </a:lnTo>
                  <a:lnTo>
                    <a:pt x="1198" y="1084"/>
                  </a:lnTo>
                  <a:lnTo>
                    <a:pt x="1199" y="1073"/>
                  </a:lnTo>
                  <a:lnTo>
                    <a:pt x="1199" y="1061"/>
                  </a:lnTo>
                  <a:lnTo>
                    <a:pt x="1198" y="1048"/>
                  </a:lnTo>
                  <a:lnTo>
                    <a:pt x="1197" y="1036"/>
                  </a:lnTo>
                  <a:lnTo>
                    <a:pt x="1195" y="1025"/>
                  </a:lnTo>
                  <a:lnTo>
                    <a:pt x="1192" y="1014"/>
                  </a:lnTo>
                  <a:lnTo>
                    <a:pt x="1189" y="1002"/>
                  </a:lnTo>
                  <a:lnTo>
                    <a:pt x="1186" y="991"/>
                  </a:lnTo>
                  <a:lnTo>
                    <a:pt x="1182" y="982"/>
                  </a:lnTo>
                  <a:lnTo>
                    <a:pt x="1180" y="976"/>
                  </a:lnTo>
                  <a:lnTo>
                    <a:pt x="1177" y="971"/>
                  </a:lnTo>
                  <a:lnTo>
                    <a:pt x="1174" y="966"/>
                  </a:lnTo>
                  <a:lnTo>
                    <a:pt x="1170" y="961"/>
                  </a:lnTo>
                  <a:lnTo>
                    <a:pt x="1163" y="952"/>
                  </a:lnTo>
                  <a:lnTo>
                    <a:pt x="1154" y="944"/>
                  </a:lnTo>
                  <a:lnTo>
                    <a:pt x="1147" y="936"/>
                  </a:lnTo>
                  <a:lnTo>
                    <a:pt x="1141" y="927"/>
                  </a:lnTo>
                  <a:lnTo>
                    <a:pt x="1139" y="922"/>
                  </a:lnTo>
                  <a:lnTo>
                    <a:pt x="1138" y="917"/>
                  </a:lnTo>
                  <a:lnTo>
                    <a:pt x="1138" y="911"/>
                  </a:lnTo>
                  <a:lnTo>
                    <a:pt x="1139" y="905"/>
                  </a:lnTo>
                  <a:lnTo>
                    <a:pt x="1150" y="887"/>
                  </a:lnTo>
                  <a:lnTo>
                    <a:pt x="1162" y="868"/>
                  </a:lnTo>
                  <a:lnTo>
                    <a:pt x="1171" y="849"/>
                  </a:lnTo>
                  <a:lnTo>
                    <a:pt x="1178" y="830"/>
                  </a:lnTo>
                  <a:lnTo>
                    <a:pt x="1180" y="819"/>
                  </a:lnTo>
                  <a:lnTo>
                    <a:pt x="1182" y="809"/>
                  </a:lnTo>
                  <a:lnTo>
                    <a:pt x="1184" y="799"/>
                  </a:lnTo>
                  <a:lnTo>
                    <a:pt x="1185" y="789"/>
                  </a:lnTo>
                  <a:lnTo>
                    <a:pt x="1185" y="779"/>
                  </a:lnTo>
                  <a:lnTo>
                    <a:pt x="1185" y="768"/>
                  </a:lnTo>
                  <a:lnTo>
                    <a:pt x="1184" y="758"/>
                  </a:lnTo>
                  <a:lnTo>
                    <a:pt x="1182" y="748"/>
                  </a:lnTo>
                  <a:lnTo>
                    <a:pt x="1178" y="732"/>
                  </a:lnTo>
                  <a:lnTo>
                    <a:pt x="1174" y="715"/>
                  </a:lnTo>
                  <a:lnTo>
                    <a:pt x="1169" y="700"/>
                  </a:lnTo>
                  <a:lnTo>
                    <a:pt x="1163" y="685"/>
                  </a:lnTo>
                  <a:lnTo>
                    <a:pt x="1158" y="677"/>
                  </a:lnTo>
                  <a:lnTo>
                    <a:pt x="1154" y="670"/>
                  </a:lnTo>
                  <a:lnTo>
                    <a:pt x="1149" y="664"/>
                  </a:lnTo>
                  <a:lnTo>
                    <a:pt x="1144" y="658"/>
                  </a:lnTo>
                  <a:lnTo>
                    <a:pt x="1138" y="652"/>
                  </a:lnTo>
                  <a:lnTo>
                    <a:pt x="1132" y="647"/>
                  </a:lnTo>
                  <a:lnTo>
                    <a:pt x="1125" y="642"/>
                  </a:lnTo>
                  <a:lnTo>
                    <a:pt x="1117" y="637"/>
                  </a:lnTo>
                  <a:lnTo>
                    <a:pt x="1098" y="634"/>
                  </a:lnTo>
                  <a:lnTo>
                    <a:pt x="1078" y="632"/>
                  </a:lnTo>
                  <a:lnTo>
                    <a:pt x="1069" y="632"/>
                  </a:lnTo>
                  <a:lnTo>
                    <a:pt x="1057" y="632"/>
                  </a:lnTo>
                  <a:lnTo>
                    <a:pt x="1047" y="634"/>
                  </a:lnTo>
                  <a:lnTo>
                    <a:pt x="1037" y="639"/>
                  </a:lnTo>
                  <a:lnTo>
                    <a:pt x="1025" y="649"/>
                  </a:lnTo>
                  <a:lnTo>
                    <a:pt x="1011" y="658"/>
                  </a:lnTo>
                  <a:lnTo>
                    <a:pt x="1005" y="664"/>
                  </a:lnTo>
                  <a:lnTo>
                    <a:pt x="1001" y="669"/>
                  </a:lnTo>
                  <a:lnTo>
                    <a:pt x="999" y="673"/>
                  </a:lnTo>
                  <a:lnTo>
                    <a:pt x="998" y="676"/>
                  </a:lnTo>
                  <a:lnTo>
                    <a:pt x="997" y="680"/>
                  </a:lnTo>
                  <a:lnTo>
                    <a:pt x="997" y="686"/>
                  </a:lnTo>
                  <a:lnTo>
                    <a:pt x="999" y="694"/>
                  </a:lnTo>
                  <a:lnTo>
                    <a:pt x="999" y="702"/>
                  </a:lnTo>
                  <a:lnTo>
                    <a:pt x="999" y="710"/>
                  </a:lnTo>
                  <a:lnTo>
                    <a:pt x="998" y="718"/>
                  </a:lnTo>
                  <a:lnTo>
                    <a:pt x="996" y="726"/>
                  </a:lnTo>
                  <a:lnTo>
                    <a:pt x="993" y="735"/>
                  </a:lnTo>
                  <a:lnTo>
                    <a:pt x="989" y="743"/>
                  </a:lnTo>
                  <a:lnTo>
                    <a:pt x="985" y="750"/>
                  </a:lnTo>
                  <a:lnTo>
                    <a:pt x="979" y="754"/>
                  </a:lnTo>
                  <a:lnTo>
                    <a:pt x="972" y="758"/>
                  </a:lnTo>
                  <a:lnTo>
                    <a:pt x="965" y="761"/>
                  </a:lnTo>
                  <a:lnTo>
                    <a:pt x="958" y="763"/>
                  </a:lnTo>
                  <a:lnTo>
                    <a:pt x="952" y="764"/>
                  </a:lnTo>
                  <a:lnTo>
                    <a:pt x="945" y="764"/>
                  </a:lnTo>
                  <a:lnTo>
                    <a:pt x="939" y="762"/>
                  </a:lnTo>
                  <a:lnTo>
                    <a:pt x="933" y="760"/>
                  </a:lnTo>
                  <a:lnTo>
                    <a:pt x="927" y="751"/>
                  </a:lnTo>
                  <a:lnTo>
                    <a:pt x="923" y="743"/>
                  </a:lnTo>
                  <a:lnTo>
                    <a:pt x="921" y="734"/>
                  </a:lnTo>
                  <a:lnTo>
                    <a:pt x="919" y="723"/>
                  </a:lnTo>
                  <a:lnTo>
                    <a:pt x="919" y="714"/>
                  </a:lnTo>
                  <a:lnTo>
                    <a:pt x="920" y="704"/>
                  </a:lnTo>
                  <a:lnTo>
                    <a:pt x="921" y="694"/>
                  </a:lnTo>
                  <a:lnTo>
                    <a:pt x="923" y="682"/>
                  </a:lnTo>
                  <a:lnTo>
                    <a:pt x="934" y="663"/>
                  </a:lnTo>
                  <a:lnTo>
                    <a:pt x="946" y="645"/>
                  </a:lnTo>
                  <a:lnTo>
                    <a:pt x="959" y="626"/>
                  </a:lnTo>
                  <a:lnTo>
                    <a:pt x="973" y="609"/>
                  </a:lnTo>
                  <a:lnTo>
                    <a:pt x="1003" y="576"/>
                  </a:lnTo>
                  <a:lnTo>
                    <a:pt x="1034" y="543"/>
                  </a:lnTo>
                  <a:lnTo>
                    <a:pt x="1049" y="527"/>
                  </a:lnTo>
                  <a:lnTo>
                    <a:pt x="1063" y="510"/>
                  </a:lnTo>
                  <a:lnTo>
                    <a:pt x="1078" y="492"/>
                  </a:lnTo>
                  <a:lnTo>
                    <a:pt x="1090" y="475"/>
                  </a:lnTo>
                  <a:lnTo>
                    <a:pt x="1102" y="457"/>
                  </a:lnTo>
                  <a:lnTo>
                    <a:pt x="1111" y="437"/>
                  </a:lnTo>
                  <a:lnTo>
                    <a:pt x="1117" y="427"/>
                  </a:lnTo>
                  <a:lnTo>
                    <a:pt x="1120" y="416"/>
                  </a:lnTo>
                  <a:lnTo>
                    <a:pt x="1124" y="405"/>
                  </a:lnTo>
                  <a:lnTo>
                    <a:pt x="1127" y="394"/>
                  </a:lnTo>
                  <a:lnTo>
                    <a:pt x="1132" y="377"/>
                  </a:lnTo>
                  <a:lnTo>
                    <a:pt x="1136" y="358"/>
                  </a:lnTo>
                  <a:lnTo>
                    <a:pt x="1139" y="340"/>
                  </a:lnTo>
                  <a:lnTo>
                    <a:pt x="1140" y="322"/>
                  </a:lnTo>
                  <a:lnTo>
                    <a:pt x="1139" y="303"/>
                  </a:lnTo>
                  <a:lnTo>
                    <a:pt x="1138" y="285"/>
                  </a:lnTo>
                  <a:lnTo>
                    <a:pt x="1136" y="268"/>
                  </a:lnTo>
                  <a:lnTo>
                    <a:pt x="1133" y="249"/>
                  </a:lnTo>
                  <a:lnTo>
                    <a:pt x="1138" y="244"/>
                  </a:lnTo>
                  <a:lnTo>
                    <a:pt x="1144" y="240"/>
                  </a:lnTo>
                  <a:lnTo>
                    <a:pt x="1151" y="237"/>
                  </a:lnTo>
                  <a:lnTo>
                    <a:pt x="1157" y="235"/>
                  </a:lnTo>
                  <a:lnTo>
                    <a:pt x="1165" y="234"/>
                  </a:lnTo>
                  <a:lnTo>
                    <a:pt x="1173" y="234"/>
                  </a:lnTo>
                  <a:lnTo>
                    <a:pt x="1180" y="235"/>
                  </a:lnTo>
                  <a:lnTo>
                    <a:pt x="1188" y="237"/>
                  </a:lnTo>
                  <a:lnTo>
                    <a:pt x="1252" y="234"/>
                  </a:lnTo>
                  <a:lnTo>
                    <a:pt x="1314" y="232"/>
                  </a:lnTo>
                  <a:lnTo>
                    <a:pt x="1375" y="232"/>
                  </a:lnTo>
                  <a:lnTo>
                    <a:pt x="1437" y="232"/>
                  </a:lnTo>
                  <a:lnTo>
                    <a:pt x="1496" y="233"/>
                  </a:lnTo>
                  <a:lnTo>
                    <a:pt x="1556" y="233"/>
                  </a:lnTo>
                  <a:lnTo>
                    <a:pt x="1616" y="231"/>
                  </a:lnTo>
                  <a:lnTo>
                    <a:pt x="1677" y="228"/>
                  </a:lnTo>
                  <a:lnTo>
                    <a:pt x="1754" y="227"/>
                  </a:lnTo>
                  <a:lnTo>
                    <a:pt x="1831" y="226"/>
                  </a:lnTo>
                  <a:lnTo>
                    <a:pt x="1908" y="225"/>
                  </a:lnTo>
                  <a:lnTo>
                    <a:pt x="1985" y="224"/>
                  </a:lnTo>
                  <a:lnTo>
                    <a:pt x="2062" y="223"/>
                  </a:lnTo>
                  <a:lnTo>
                    <a:pt x="2140" y="222"/>
                  </a:lnTo>
                  <a:lnTo>
                    <a:pt x="2218" y="220"/>
                  </a:lnTo>
                  <a:lnTo>
                    <a:pt x="2294" y="219"/>
                  </a:lnTo>
                  <a:lnTo>
                    <a:pt x="2372" y="217"/>
                  </a:lnTo>
                  <a:lnTo>
                    <a:pt x="2449" y="216"/>
                  </a:lnTo>
                  <a:lnTo>
                    <a:pt x="2526" y="215"/>
                  </a:lnTo>
                  <a:lnTo>
                    <a:pt x="2604" y="214"/>
                  </a:lnTo>
                  <a:lnTo>
                    <a:pt x="2681" y="213"/>
                  </a:lnTo>
                  <a:lnTo>
                    <a:pt x="2757" y="212"/>
                  </a:lnTo>
                  <a:lnTo>
                    <a:pt x="2835" y="211"/>
                  </a:lnTo>
                  <a:lnTo>
                    <a:pt x="2912" y="210"/>
                  </a:lnTo>
                  <a:lnTo>
                    <a:pt x="2981" y="209"/>
                  </a:lnTo>
                  <a:lnTo>
                    <a:pt x="3052" y="208"/>
                  </a:lnTo>
                  <a:lnTo>
                    <a:pt x="3124" y="209"/>
                  </a:lnTo>
                  <a:lnTo>
                    <a:pt x="3197" y="209"/>
                  </a:lnTo>
                  <a:lnTo>
                    <a:pt x="3270" y="210"/>
                  </a:lnTo>
                  <a:lnTo>
                    <a:pt x="3343" y="210"/>
                  </a:lnTo>
                  <a:lnTo>
                    <a:pt x="3416" y="209"/>
                  </a:lnTo>
                  <a:lnTo>
                    <a:pt x="3487" y="206"/>
                  </a:lnTo>
                  <a:lnTo>
                    <a:pt x="3635" y="205"/>
                  </a:lnTo>
                  <a:lnTo>
                    <a:pt x="3883" y="204"/>
                  </a:lnTo>
                  <a:lnTo>
                    <a:pt x="4213" y="203"/>
                  </a:lnTo>
                  <a:lnTo>
                    <a:pt x="4615" y="201"/>
                  </a:lnTo>
                  <a:lnTo>
                    <a:pt x="5072" y="200"/>
                  </a:lnTo>
                  <a:lnTo>
                    <a:pt x="5572" y="199"/>
                  </a:lnTo>
                  <a:lnTo>
                    <a:pt x="6098" y="197"/>
                  </a:lnTo>
                  <a:lnTo>
                    <a:pt x="6640" y="196"/>
                  </a:lnTo>
                  <a:lnTo>
                    <a:pt x="7181" y="194"/>
                  </a:lnTo>
                  <a:lnTo>
                    <a:pt x="7708" y="193"/>
                  </a:lnTo>
                  <a:lnTo>
                    <a:pt x="8206" y="191"/>
                  </a:lnTo>
                  <a:lnTo>
                    <a:pt x="8663" y="190"/>
                  </a:lnTo>
                  <a:lnTo>
                    <a:pt x="9063" y="188"/>
                  </a:lnTo>
                  <a:lnTo>
                    <a:pt x="9392" y="187"/>
                  </a:lnTo>
                  <a:lnTo>
                    <a:pt x="9637" y="185"/>
                  </a:lnTo>
                  <a:lnTo>
                    <a:pt x="9783" y="183"/>
                  </a:lnTo>
                  <a:lnTo>
                    <a:pt x="9795" y="185"/>
                  </a:lnTo>
                  <a:lnTo>
                    <a:pt x="9809" y="186"/>
                  </a:lnTo>
                  <a:lnTo>
                    <a:pt x="9822" y="185"/>
                  </a:lnTo>
                  <a:lnTo>
                    <a:pt x="9836" y="184"/>
                  </a:lnTo>
                  <a:lnTo>
                    <a:pt x="9844" y="184"/>
                  </a:lnTo>
                  <a:lnTo>
                    <a:pt x="9850" y="184"/>
                  </a:lnTo>
                  <a:lnTo>
                    <a:pt x="9856" y="185"/>
                  </a:lnTo>
                  <a:lnTo>
                    <a:pt x="9861" y="186"/>
                  </a:lnTo>
                  <a:lnTo>
                    <a:pt x="9866" y="188"/>
                  </a:lnTo>
                  <a:lnTo>
                    <a:pt x="9871" y="191"/>
                  </a:lnTo>
                  <a:lnTo>
                    <a:pt x="9875" y="195"/>
                  </a:lnTo>
                  <a:lnTo>
                    <a:pt x="9878" y="200"/>
                  </a:lnTo>
                  <a:lnTo>
                    <a:pt x="9877" y="223"/>
                  </a:lnTo>
                  <a:lnTo>
                    <a:pt x="9877" y="244"/>
                  </a:lnTo>
                  <a:lnTo>
                    <a:pt x="9877" y="265"/>
                  </a:lnTo>
                  <a:lnTo>
                    <a:pt x="9879" y="287"/>
                  </a:lnTo>
                  <a:lnTo>
                    <a:pt x="9881" y="307"/>
                  </a:lnTo>
                  <a:lnTo>
                    <a:pt x="9885" y="328"/>
                  </a:lnTo>
                  <a:lnTo>
                    <a:pt x="9891" y="348"/>
                  </a:lnTo>
                  <a:lnTo>
                    <a:pt x="9897" y="369"/>
                  </a:lnTo>
                  <a:lnTo>
                    <a:pt x="9904" y="388"/>
                  </a:lnTo>
                  <a:lnTo>
                    <a:pt x="9912" y="407"/>
                  </a:lnTo>
                  <a:lnTo>
                    <a:pt x="9921" y="425"/>
                  </a:lnTo>
                  <a:lnTo>
                    <a:pt x="9931" y="443"/>
                  </a:lnTo>
                  <a:lnTo>
                    <a:pt x="9944" y="461"/>
                  </a:lnTo>
                  <a:lnTo>
                    <a:pt x="9956" y="478"/>
                  </a:lnTo>
                  <a:lnTo>
                    <a:pt x="9970" y="494"/>
                  </a:lnTo>
                  <a:lnTo>
                    <a:pt x="9986" y="510"/>
                  </a:lnTo>
                  <a:lnTo>
                    <a:pt x="9994" y="520"/>
                  </a:lnTo>
                  <a:lnTo>
                    <a:pt x="10004" y="530"/>
                  </a:lnTo>
                  <a:lnTo>
                    <a:pt x="10013" y="540"/>
                  </a:lnTo>
                  <a:lnTo>
                    <a:pt x="10024" y="550"/>
                  </a:lnTo>
                  <a:lnTo>
                    <a:pt x="10046" y="570"/>
                  </a:lnTo>
                  <a:lnTo>
                    <a:pt x="10066" y="590"/>
                  </a:lnTo>
                  <a:lnTo>
                    <a:pt x="10076" y="602"/>
                  </a:lnTo>
                  <a:lnTo>
                    <a:pt x="10084" y="613"/>
                  </a:lnTo>
                  <a:lnTo>
                    <a:pt x="10090" y="625"/>
                  </a:lnTo>
                  <a:lnTo>
                    <a:pt x="10094" y="637"/>
                  </a:lnTo>
                  <a:lnTo>
                    <a:pt x="10096" y="644"/>
                  </a:lnTo>
                  <a:lnTo>
                    <a:pt x="10097" y="650"/>
                  </a:lnTo>
                  <a:lnTo>
                    <a:pt x="10097" y="657"/>
                  </a:lnTo>
                  <a:lnTo>
                    <a:pt x="10096" y="664"/>
                  </a:lnTo>
                  <a:lnTo>
                    <a:pt x="10095" y="671"/>
                  </a:lnTo>
                  <a:lnTo>
                    <a:pt x="10094" y="678"/>
                  </a:lnTo>
                  <a:lnTo>
                    <a:pt x="10091" y="686"/>
                  </a:lnTo>
                  <a:lnTo>
                    <a:pt x="10088" y="694"/>
                  </a:lnTo>
                  <a:lnTo>
                    <a:pt x="10083" y="695"/>
                  </a:lnTo>
                  <a:lnTo>
                    <a:pt x="10078" y="697"/>
                  </a:lnTo>
                  <a:lnTo>
                    <a:pt x="10072" y="697"/>
                  </a:lnTo>
                  <a:lnTo>
                    <a:pt x="10068" y="697"/>
                  </a:lnTo>
                  <a:lnTo>
                    <a:pt x="10059" y="695"/>
                  </a:lnTo>
                  <a:lnTo>
                    <a:pt x="10051" y="692"/>
                  </a:lnTo>
                  <a:lnTo>
                    <a:pt x="10043" y="687"/>
                  </a:lnTo>
                  <a:lnTo>
                    <a:pt x="10035" y="681"/>
                  </a:lnTo>
                  <a:lnTo>
                    <a:pt x="10026" y="674"/>
                  </a:lnTo>
                  <a:lnTo>
                    <a:pt x="10019" y="667"/>
                  </a:lnTo>
                  <a:lnTo>
                    <a:pt x="10011" y="660"/>
                  </a:lnTo>
                  <a:lnTo>
                    <a:pt x="10003" y="654"/>
                  </a:lnTo>
                  <a:lnTo>
                    <a:pt x="9995" y="647"/>
                  </a:lnTo>
                  <a:lnTo>
                    <a:pt x="9987" y="642"/>
                  </a:lnTo>
                  <a:lnTo>
                    <a:pt x="9977" y="637"/>
                  </a:lnTo>
                  <a:lnTo>
                    <a:pt x="9967" y="635"/>
                  </a:lnTo>
                  <a:lnTo>
                    <a:pt x="9962" y="634"/>
                  </a:lnTo>
                  <a:lnTo>
                    <a:pt x="9957" y="634"/>
                  </a:lnTo>
                  <a:lnTo>
                    <a:pt x="9952" y="635"/>
                  </a:lnTo>
                  <a:lnTo>
                    <a:pt x="9946" y="636"/>
                  </a:lnTo>
                  <a:lnTo>
                    <a:pt x="9932" y="641"/>
                  </a:lnTo>
                  <a:lnTo>
                    <a:pt x="9920" y="646"/>
                  </a:lnTo>
                  <a:lnTo>
                    <a:pt x="9908" y="652"/>
                  </a:lnTo>
                  <a:lnTo>
                    <a:pt x="9897" y="660"/>
                  </a:lnTo>
                  <a:lnTo>
                    <a:pt x="9893" y="664"/>
                  </a:lnTo>
                  <a:lnTo>
                    <a:pt x="9887" y="668"/>
                  </a:lnTo>
                  <a:lnTo>
                    <a:pt x="9883" y="673"/>
                  </a:lnTo>
                  <a:lnTo>
                    <a:pt x="9879" y="679"/>
                  </a:lnTo>
                  <a:lnTo>
                    <a:pt x="9876" y="685"/>
                  </a:lnTo>
                  <a:lnTo>
                    <a:pt x="9873" y="692"/>
                  </a:lnTo>
                  <a:lnTo>
                    <a:pt x="9871" y="698"/>
                  </a:lnTo>
                  <a:lnTo>
                    <a:pt x="9869" y="705"/>
                  </a:lnTo>
                  <a:lnTo>
                    <a:pt x="9867" y="715"/>
                  </a:lnTo>
                  <a:lnTo>
                    <a:pt x="9865" y="724"/>
                  </a:lnTo>
                  <a:lnTo>
                    <a:pt x="9865" y="735"/>
                  </a:lnTo>
                  <a:lnTo>
                    <a:pt x="9865" y="744"/>
                  </a:lnTo>
                  <a:lnTo>
                    <a:pt x="9866" y="753"/>
                  </a:lnTo>
                  <a:lnTo>
                    <a:pt x="9868" y="762"/>
                  </a:lnTo>
                  <a:lnTo>
                    <a:pt x="9870" y="771"/>
                  </a:lnTo>
                  <a:lnTo>
                    <a:pt x="9873" y="781"/>
                  </a:lnTo>
                  <a:lnTo>
                    <a:pt x="9881" y="797"/>
                  </a:lnTo>
                  <a:lnTo>
                    <a:pt x="9891" y="813"/>
                  </a:lnTo>
                  <a:lnTo>
                    <a:pt x="9901" y="829"/>
                  </a:lnTo>
                  <a:lnTo>
                    <a:pt x="9912" y="843"/>
                  </a:lnTo>
                  <a:lnTo>
                    <a:pt x="9911" y="849"/>
                  </a:lnTo>
                  <a:lnTo>
                    <a:pt x="9910" y="854"/>
                  </a:lnTo>
                  <a:lnTo>
                    <a:pt x="9907" y="859"/>
                  </a:lnTo>
                  <a:lnTo>
                    <a:pt x="9905" y="863"/>
                  </a:lnTo>
                  <a:lnTo>
                    <a:pt x="9898" y="872"/>
                  </a:lnTo>
                  <a:lnTo>
                    <a:pt x="9890" y="880"/>
                  </a:lnTo>
                  <a:lnTo>
                    <a:pt x="9881" y="888"/>
                  </a:lnTo>
                  <a:lnTo>
                    <a:pt x="9874" y="896"/>
                  </a:lnTo>
                  <a:lnTo>
                    <a:pt x="9871" y="900"/>
                  </a:lnTo>
                  <a:lnTo>
                    <a:pt x="9868" y="905"/>
                  </a:lnTo>
                  <a:lnTo>
                    <a:pt x="9865" y="909"/>
                  </a:lnTo>
                  <a:lnTo>
                    <a:pt x="9863" y="914"/>
                  </a:lnTo>
                  <a:lnTo>
                    <a:pt x="9860" y="924"/>
                  </a:lnTo>
                  <a:lnTo>
                    <a:pt x="9857" y="934"/>
                  </a:lnTo>
                  <a:lnTo>
                    <a:pt x="9855" y="943"/>
                  </a:lnTo>
                  <a:lnTo>
                    <a:pt x="9855" y="953"/>
                  </a:lnTo>
                  <a:lnTo>
                    <a:pt x="9855" y="963"/>
                  </a:lnTo>
                  <a:lnTo>
                    <a:pt x="9855" y="973"/>
                  </a:lnTo>
                  <a:lnTo>
                    <a:pt x="9857" y="982"/>
                  </a:lnTo>
                  <a:lnTo>
                    <a:pt x="9859" y="991"/>
                  </a:lnTo>
                  <a:lnTo>
                    <a:pt x="9862" y="1001"/>
                  </a:lnTo>
                  <a:lnTo>
                    <a:pt x="9866" y="1011"/>
                  </a:lnTo>
                  <a:lnTo>
                    <a:pt x="9869" y="1019"/>
                  </a:lnTo>
                  <a:lnTo>
                    <a:pt x="9874" y="1028"/>
                  </a:lnTo>
                  <a:lnTo>
                    <a:pt x="9879" y="1036"/>
                  </a:lnTo>
                  <a:lnTo>
                    <a:pt x="9884" y="1044"/>
                  </a:lnTo>
                  <a:lnTo>
                    <a:pt x="9891" y="1051"/>
                  </a:lnTo>
                  <a:lnTo>
                    <a:pt x="9897" y="1059"/>
                  </a:lnTo>
                  <a:lnTo>
                    <a:pt x="9918" y="1068"/>
                  </a:lnTo>
                  <a:lnTo>
                    <a:pt x="9941" y="1078"/>
                  </a:lnTo>
                  <a:lnTo>
                    <a:pt x="9952" y="1081"/>
                  </a:lnTo>
                  <a:lnTo>
                    <a:pt x="9963" y="1083"/>
                  </a:lnTo>
                  <a:lnTo>
                    <a:pt x="9969" y="1082"/>
                  </a:lnTo>
                  <a:lnTo>
                    <a:pt x="9974" y="1081"/>
                  </a:lnTo>
                  <a:lnTo>
                    <a:pt x="9980" y="1079"/>
                  </a:lnTo>
                  <a:lnTo>
                    <a:pt x="9986" y="1076"/>
                  </a:lnTo>
                  <a:lnTo>
                    <a:pt x="9995" y="1070"/>
                  </a:lnTo>
                  <a:lnTo>
                    <a:pt x="10003" y="1064"/>
                  </a:lnTo>
                  <a:lnTo>
                    <a:pt x="10011" y="1056"/>
                  </a:lnTo>
                  <a:lnTo>
                    <a:pt x="10018" y="1047"/>
                  </a:lnTo>
                  <a:lnTo>
                    <a:pt x="10024" y="1038"/>
                  </a:lnTo>
                  <a:lnTo>
                    <a:pt x="10030" y="1028"/>
                  </a:lnTo>
                  <a:lnTo>
                    <a:pt x="10031" y="1023"/>
                  </a:lnTo>
                  <a:lnTo>
                    <a:pt x="10032" y="1017"/>
                  </a:lnTo>
                  <a:lnTo>
                    <a:pt x="10033" y="1012"/>
                  </a:lnTo>
                  <a:lnTo>
                    <a:pt x="10033" y="1004"/>
                  </a:lnTo>
                  <a:lnTo>
                    <a:pt x="10037" y="1001"/>
                  </a:lnTo>
                  <a:lnTo>
                    <a:pt x="10043" y="998"/>
                  </a:lnTo>
                  <a:lnTo>
                    <a:pt x="10049" y="997"/>
                  </a:lnTo>
                  <a:lnTo>
                    <a:pt x="10056" y="997"/>
                  </a:lnTo>
                  <a:lnTo>
                    <a:pt x="10062" y="998"/>
                  </a:lnTo>
                  <a:lnTo>
                    <a:pt x="10069" y="1000"/>
                  </a:lnTo>
                  <a:lnTo>
                    <a:pt x="10076" y="1003"/>
                  </a:lnTo>
                  <a:lnTo>
                    <a:pt x="10082" y="1007"/>
                  </a:lnTo>
                  <a:lnTo>
                    <a:pt x="10089" y="1016"/>
                  </a:lnTo>
                  <a:lnTo>
                    <a:pt x="10095" y="1025"/>
                  </a:lnTo>
                  <a:lnTo>
                    <a:pt x="10099" y="1035"/>
                  </a:lnTo>
                  <a:lnTo>
                    <a:pt x="10102" y="1045"/>
                  </a:lnTo>
                  <a:lnTo>
                    <a:pt x="10103" y="1056"/>
                  </a:lnTo>
                  <a:lnTo>
                    <a:pt x="10103" y="1066"/>
                  </a:lnTo>
                  <a:lnTo>
                    <a:pt x="10100" y="1077"/>
                  </a:lnTo>
                  <a:lnTo>
                    <a:pt x="10097" y="1087"/>
                  </a:lnTo>
                  <a:lnTo>
                    <a:pt x="10089" y="1104"/>
                  </a:lnTo>
                  <a:lnTo>
                    <a:pt x="10081" y="1119"/>
                  </a:lnTo>
                  <a:lnTo>
                    <a:pt x="10070" y="1133"/>
                  </a:lnTo>
                  <a:lnTo>
                    <a:pt x="10059" y="1148"/>
                  </a:lnTo>
                  <a:lnTo>
                    <a:pt x="10036" y="1174"/>
                  </a:lnTo>
                  <a:lnTo>
                    <a:pt x="10011" y="1200"/>
                  </a:lnTo>
                  <a:lnTo>
                    <a:pt x="9998" y="1213"/>
                  </a:lnTo>
                  <a:lnTo>
                    <a:pt x="9987" y="1226"/>
                  </a:lnTo>
                  <a:lnTo>
                    <a:pt x="9975" y="1239"/>
                  </a:lnTo>
                  <a:lnTo>
                    <a:pt x="9964" y="1253"/>
                  </a:lnTo>
                  <a:lnTo>
                    <a:pt x="9955" y="1268"/>
                  </a:lnTo>
                  <a:lnTo>
                    <a:pt x="9947" y="1283"/>
                  </a:lnTo>
                  <a:lnTo>
                    <a:pt x="9940" y="1300"/>
                  </a:lnTo>
                  <a:lnTo>
                    <a:pt x="9933" y="1317"/>
                  </a:lnTo>
                  <a:lnTo>
                    <a:pt x="9921" y="1369"/>
                  </a:lnTo>
                  <a:close/>
                  <a:moveTo>
                    <a:pt x="9912" y="1231"/>
                  </a:moveTo>
                  <a:lnTo>
                    <a:pt x="9905" y="1243"/>
                  </a:lnTo>
                  <a:lnTo>
                    <a:pt x="9899" y="1254"/>
                  </a:lnTo>
                  <a:lnTo>
                    <a:pt x="9893" y="1266"/>
                  </a:lnTo>
                  <a:lnTo>
                    <a:pt x="9887" y="1277"/>
                  </a:lnTo>
                  <a:lnTo>
                    <a:pt x="9878" y="1303"/>
                  </a:lnTo>
                  <a:lnTo>
                    <a:pt x="9871" y="1328"/>
                  </a:lnTo>
                  <a:lnTo>
                    <a:pt x="9864" y="1355"/>
                  </a:lnTo>
                  <a:lnTo>
                    <a:pt x="9859" y="1382"/>
                  </a:lnTo>
                  <a:lnTo>
                    <a:pt x="9853" y="1408"/>
                  </a:lnTo>
                  <a:lnTo>
                    <a:pt x="9848" y="1435"/>
                  </a:lnTo>
                  <a:lnTo>
                    <a:pt x="9829" y="1450"/>
                  </a:lnTo>
                  <a:lnTo>
                    <a:pt x="9784" y="1452"/>
                  </a:lnTo>
                  <a:lnTo>
                    <a:pt x="9739" y="1453"/>
                  </a:lnTo>
                  <a:lnTo>
                    <a:pt x="9694" y="1454"/>
                  </a:lnTo>
                  <a:lnTo>
                    <a:pt x="9649" y="1455"/>
                  </a:lnTo>
                  <a:lnTo>
                    <a:pt x="9603" y="1456"/>
                  </a:lnTo>
                  <a:lnTo>
                    <a:pt x="9558" y="1456"/>
                  </a:lnTo>
                  <a:lnTo>
                    <a:pt x="9512" y="1457"/>
                  </a:lnTo>
                  <a:lnTo>
                    <a:pt x="9467" y="1457"/>
                  </a:lnTo>
                  <a:lnTo>
                    <a:pt x="9421" y="1457"/>
                  </a:lnTo>
                  <a:lnTo>
                    <a:pt x="9376" y="1457"/>
                  </a:lnTo>
                  <a:lnTo>
                    <a:pt x="9331" y="1457"/>
                  </a:lnTo>
                  <a:lnTo>
                    <a:pt x="9286" y="1458"/>
                  </a:lnTo>
                  <a:lnTo>
                    <a:pt x="9242" y="1458"/>
                  </a:lnTo>
                  <a:lnTo>
                    <a:pt x="9198" y="1458"/>
                  </a:lnTo>
                  <a:lnTo>
                    <a:pt x="9155" y="1458"/>
                  </a:lnTo>
                  <a:lnTo>
                    <a:pt x="9112" y="1459"/>
                  </a:lnTo>
                  <a:lnTo>
                    <a:pt x="3106" y="1473"/>
                  </a:lnTo>
                  <a:lnTo>
                    <a:pt x="2985" y="1475"/>
                  </a:lnTo>
                  <a:lnTo>
                    <a:pt x="1954" y="1480"/>
                  </a:lnTo>
                  <a:lnTo>
                    <a:pt x="1906" y="1480"/>
                  </a:lnTo>
                  <a:lnTo>
                    <a:pt x="1859" y="1480"/>
                  </a:lnTo>
                  <a:lnTo>
                    <a:pt x="1812" y="1480"/>
                  </a:lnTo>
                  <a:lnTo>
                    <a:pt x="1765" y="1481"/>
                  </a:lnTo>
                  <a:lnTo>
                    <a:pt x="1719" y="1482"/>
                  </a:lnTo>
                  <a:lnTo>
                    <a:pt x="1673" y="1483"/>
                  </a:lnTo>
                  <a:lnTo>
                    <a:pt x="1627" y="1484"/>
                  </a:lnTo>
                  <a:lnTo>
                    <a:pt x="1581" y="1485"/>
                  </a:lnTo>
                  <a:lnTo>
                    <a:pt x="1536" y="1486"/>
                  </a:lnTo>
                  <a:lnTo>
                    <a:pt x="1490" y="1487"/>
                  </a:lnTo>
                  <a:lnTo>
                    <a:pt x="1445" y="1488"/>
                  </a:lnTo>
                  <a:lnTo>
                    <a:pt x="1399" y="1489"/>
                  </a:lnTo>
                  <a:lnTo>
                    <a:pt x="1353" y="1489"/>
                  </a:lnTo>
                  <a:lnTo>
                    <a:pt x="1307" y="1489"/>
                  </a:lnTo>
                  <a:lnTo>
                    <a:pt x="1260" y="1489"/>
                  </a:lnTo>
                  <a:lnTo>
                    <a:pt x="1213" y="1489"/>
                  </a:lnTo>
                  <a:lnTo>
                    <a:pt x="1209" y="1484"/>
                  </a:lnTo>
                  <a:lnTo>
                    <a:pt x="1207" y="1480"/>
                  </a:lnTo>
                  <a:lnTo>
                    <a:pt x="1204" y="1475"/>
                  </a:lnTo>
                  <a:lnTo>
                    <a:pt x="1203" y="1469"/>
                  </a:lnTo>
                  <a:lnTo>
                    <a:pt x="1203" y="1458"/>
                  </a:lnTo>
                  <a:lnTo>
                    <a:pt x="1204" y="1447"/>
                  </a:lnTo>
                  <a:lnTo>
                    <a:pt x="1205" y="1436"/>
                  </a:lnTo>
                  <a:lnTo>
                    <a:pt x="1205" y="1424"/>
                  </a:lnTo>
                  <a:lnTo>
                    <a:pt x="1205" y="1419"/>
                  </a:lnTo>
                  <a:lnTo>
                    <a:pt x="1204" y="1413"/>
                  </a:lnTo>
                  <a:lnTo>
                    <a:pt x="1202" y="1408"/>
                  </a:lnTo>
                  <a:lnTo>
                    <a:pt x="1200" y="1403"/>
                  </a:lnTo>
                  <a:lnTo>
                    <a:pt x="1196" y="1384"/>
                  </a:lnTo>
                  <a:lnTo>
                    <a:pt x="1191" y="1364"/>
                  </a:lnTo>
                  <a:lnTo>
                    <a:pt x="1186" y="1346"/>
                  </a:lnTo>
                  <a:lnTo>
                    <a:pt x="1179" y="1327"/>
                  </a:lnTo>
                  <a:lnTo>
                    <a:pt x="1171" y="1310"/>
                  </a:lnTo>
                  <a:lnTo>
                    <a:pt x="1162" y="1294"/>
                  </a:lnTo>
                  <a:lnTo>
                    <a:pt x="1150" y="1277"/>
                  </a:lnTo>
                  <a:lnTo>
                    <a:pt x="1139" y="1262"/>
                  </a:lnTo>
                  <a:lnTo>
                    <a:pt x="1139" y="1257"/>
                  </a:lnTo>
                  <a:lnTo>
                    <a:pt x="1140" y="1253"/>
                  </a:lnTo>
                  <a:lnTo>
                    <a:pt x="1142" y="1249"/>
                  </a:lnTo>
                  <a:lnTo>
                    <a:pt x="1144" y="1246"/>
                  </a:lnTo>
                  <a:lnTo>
                    <a:pt x="1151" y="1242"/>
                  </a:lnTo>
                  <a:lnTo>
                    <a:pt x="1158" y="1238"/>
                  </a:lnTo>
                  <a:lnTo>
                    <a:pt x="1167" y="1235"/>
                  </a:lnTo>
                  <a:lnTo>
                    <a:pt x="1175" y="1232"/>
                  </a:lnTo>
                  <a:lnTo>
                    <a:pt x="1179" y="1230"/>
                  </a:lnTo>
                  <a:lnTo>
                    <a:pt x="1182" y="1228"/>
                  </a:lnTo>
                  <a:lnTo>
                    <a:pt x="1185" y="1225"/>
                  </a:lnTo>
                  <a:lnTo>
                    <a:pt x="1188" y="1221"/>
                  </a:lnTo>
                  <a:lnTo>
                    <a:pt x="1196" y="1215"/>
                  </a:lnTo>
                  <a:lnTo>
                    <a:pt x="1202" y="1208"/>
                  </a:lnTo>
                  <a:lnTo>
                    <a:pt x="1209" y="1201"/>
                  </a:lnTo>
                  <a:lnTo>
                    <a:pt x="1214" y="1192"/>
                  </a:lnTo>
                  <a:lnTo>
                    <a:pt x="1218" y="1184"/>
                  </a:lnTo>
                  <a:lnTo>
                    <a:pt x="1222" y="1176"/>
                  </a:lnTo>
                  <a:lnTo>
                    <a:pt x="1225" y="1168"/>
                  </a:lnTo>
                  <a:lnTo>
                    <a:pt x="1227" y="1160"/>
                  </a:lnTo>
                  <a:lnTo>
                    <a:pt x="1234" y="1124"/>
                  </a:lnTo>
                  <a:lnTo>
                    <a:pt x="1243" y="1088"/>
                  </a:lnTo>
                  <a:lnTo>
                    <a:pt x="1248" y="1084"/>
                  </a:lnTo>
                  <a:lnTo>
                    <a:pt x="1254" y="1081"/>
                  </a:lnTo>
                  <a:lnTo>
                    <a:pt x="1259" y="1079"/>
                  </a:lnTo>
                  <a:lnTo>
                    <a:pt x="1264" y="1077"/>
                  </a:lnTo>
                  <a:lnTo>
                    <a:pt x="1276" y="1075"/>
                  </a:lnTo>
                  <a:lnTo>
                    <a:pt x="1288" y="1075"/>
                  </a:lnTo>
                  <a:lnTo>
                    <a:pt x="1300" y="1075"/>
                  </a:lnTo>
                  <a:lnTo>
                    <a:pt x="1312" y="1074"/>
                  </a:lnTo>
                  <a:lnTo>
                    <a:pt x="1317" y="1073"/>
                  </a:lnTo>
                  <a:lnTo>
                    <a:pt x="1323" y="1071"/>
                  </a:lnTo>
                  <a:lnTo>
                    <a:pt x="1328" y="1069"/>
                  </a:lnTo>
                  <a:lnTo>
                    <a:pt x="1332" y="1066"/>
                  </a:lnTo>
                  <a:lnTo>
                    <a:pt x="1340" y="1068"/>
                  </a:lnTo>
                  <a:lnTo>
                    <a:pt x="1348" y="1068"/>
                  </a:lnTo>
                  <a:lnTo>
                    <a:pt x="1355" y="1068"/>
                  </a:lnTo>
                  <a:lnTo>
                    <a:pt x="1361" y="1067"/>
                  </a:lnTo>
                  <a:lnTo>
                    <a:pt x="1373" y="1062"/>
                  </a:lnTo>
                  <a:lnTo>
                    <a:pt x="1384" y="1056"/>
                  </a:lnTo>
                  <a:lnTo>
                    <a:pt x="1395" y="1048"/>
                  </a:lnTo>
                  <a:lnTo>
                    <a:pt x="1406" y="1042"/>
                  </a:lnTo>
                  <a:lnTo>
                    <a:pt x="1412" y="1039"/>
                  </a:lnTo>
                  <a:lnTo>
                    <a:pt x="1418" y="1037"/>
                  </a:lnTo>
                  <a:lnTo>
                    <a:pt x="1424" y="1035"/>
                  </a:lnTo>
                  <a:lnTo>
                    <a:pt x="1431" y="1034"/>
                  </a:lnTo>
                  <a:lnTo>
                    <a:pt x="1439" y="1030"/>
                  </a:lnTo>
                  <a:lnTo>
                    <a:pt x="1446" y="1025"/>
                  </a:lnTo>
                  <a:lnTo>
                    <a:pt x="1452" y="1020"/>
                  </a:lnTo>
                  <a:lnTo>
                    <a:pt x="1458" y="1014"/>
                  </a:lnTo>
                  <a:lnTo>
                    <a:pt x="1468" y="1001"/>
                  </a:lnTo>
                  <a:lnTo>
                    <a:pt x="1476" y="988"/>
                  </a:lnTo>
                  <a:lnTo>
                    <a:pt x="1492" y="960"/>
                  </a:lnTo>
                  <a:lnTo>
                    <a:pt x="1508" y="932"/>
                  </a:lnTo>
                  <a:lnTo>
                    <a:pt x="1509" y="922"/>
                  </a:lnTo>
                  <a:lnTo>
                    <a:pt x="1509" y="912"/>
                  </a:lnTo>
                  <a:lnTo>
                    <a:pt x="1509" y="902"/>
                  </a:lnTo>
                  <a:lnTo>
                    <a:pt x="1508" y="893"/>
                  </a:lnTo>
                  <a:lnTo>
                    <a:pt x="1507" y="884"/>
                  </a:lnTo>
                  <a:lnTo>
                    <a:pt x="1505" y="875"/>
                  </a:lnTo>
                  <a:lnTo>
                    <a:pt x="1502" y="865"/>
                  </a:lnTo>
                  <a:lnTo>
                    <a:pt x="1499" y="856"/>
                  </a:lnTo>
                  <a:lnTo>
                    <a:pt x="1496" y="847"/>
                  </a:lnTo>
                  <a:lnTo>
                    <a:pt x="1492" y="839"/>
                  </a:lnTo>
                  <a:lnTo>
                    <a:pt x="1487" y="831"/>
                  </a:lnTo>
                  <a:lnTo>
                    <a:pt x="1482" y="821"/>
                  </a:lnTo>
                  <a:lnTo>
                    <a:pt x="1475" y="813"/>
                  </a:lnTo>
                  <a:lnTo>
                    <a:pt x="1469" y="806"/>
                  </a:lnTo>
                  <a:lnTo>
                    <a:pt x="1463" y="798"/>
                  </a:lnTo>
                  <a:lnTo>
                    <a:pt x="1456" y="791"/>
                  </a:lnTo>
                  <a:lnTo>
                    <a:pt x="1438" y="783"/>
                  </a:lnTo>
                  <a:lnTo>
                    <a:pt x="1417" y="774"/>
                  </a:lnTo>
                  <a:lnTo>
                    <a:pt x="1407" y="770"/>
                  </a:lnTo>
                  <a:lnTo>
                    <a:pt x="1396" y="767"/>
                  </a:lnTo>
                  <a:lnTo>
                    <a:pt x="1384" y="764"/>
                  </a:lnTo>
                  <a:lnTo>
                    <a:pt x="1374" y="762"/>
                  </a:lnTo>
                  <a:lnTo>
                    <a:pt x="1363" y="761"/>
                  </a:lnTo>
                  <a:lnTo>
                    <a:pt x="1352" y="761"/>
                  </a:lnTo>
                  <a:lnTo>
                    <a:pt x="1340" y="761"/>
                  </a:lnTo>
                  <a:lnTo>
                    <a:pt x="1329" y="763"/>
                  </a:lnTo>
                  <a:lnTo>
                    <a:pt x="1319" y="766"/>
                  </a:lnTo>
                  <a:lnTo>
                    <a:pt x="1309" y="770"/>
                  </a:lnTo>
                  <a:lnTo>
                    <a:pt x="1299" y="775"/>
                  </a:lnTo>
                  <a:lnTo>
                    <a:pt x="1289" y="784"/>
                  </a:lnTo>
                  <a:lnTo>
                    <a:pt x="1286" y="782"/>
                  </a:lnTo>
                  <a:lnTo>
                    <a:pt x="1283" y="781"/>
                  </a:lnTo>
                  <a:lnTo>
                    <a:pt x="1280" y="780"/>
                  </a:lnTo>
                  <a:lnTo>
                    <a:pt x="1277" y="780"/>
                  </a:lnTo>
                  <a:lnTo>
                    <a:pt x="1271" y="780"/>
                  </a:lnTo>
                  <a:lnTo>
                    <a:pt x="1265" y="781"/>
                  </a:lnTo>
                  <a:lnTo>
                    <a:pt x="1259" y="781"/>
                  </a:lnTo>
                  <a:lnTo>
                    <a:pt x="1254" y="780"/>
                  </a:lnTo>
                  <a:lnTo>
                    <a:pt x="1252" y="778"/>
                  </a:lnTo>
                  <a:lnTo>
                    <a:pt x="1249" y="775"/>
                  </a:lnTo>
                  <a:lnTo>
                    <a:pt x="1247" y="772"/>
                  </a:lnTo>
                  <a:lnTo>
                    <a:pt x="1246" y="768"/>
                  </a:lnTo>
                  <a:lnTo>
                    <a:pt x="1247" y="760"/>
                  </a:lnTo>
                  <a:lnTo>
                    <a:pt x="1247" y="752"/>
                  </a:lnTo>
                  <a:lnTo>
                    <a:pt x="1247" y="744"/>
                  </a:lnTo>
                  <a:lnTo>
                    <a:pt x="1246" y="737"/>
                  </a:lnTo>
                  <a:lnTo>
                    <a:pt x="1243" y="721"/>
                  </a:lnTo>
                  <a:lnTo>
                    <a:pt x="1238" y="708"/>
                  </a:lnTo>
                  <a:lnTo>
                    <a:pt x="1231" y="694"/>
                  </a:lnTo>
                  <a:lnTo>
                    <a:pt x="1223" y="681"/>
                  </a:lnTo>
                  <a:lnTo>
                    <a:pt x="1214" y="669"/>
                  </a:lnTo>
                  <a:lnTo>
                    <a:pt x="1203" y="658"/>
                  </a:lnTo>
                  <a:lnTo>
                    <a:pt x="1192" y="647"/>
                  </a:lnTo>
                  <a:lnTo>
                    <a:pt x="1180" y="636"/>
                  </a:lnTo>
                  <a:lnTo>
                    <a:pt x="1168" y="626"/>
                  </a:lnTo>
                  <a:lnTo>
                    <a:pt x="1154" y="617"/>
                  </a:lnTo>
                  <a:lnTo>
                    <a:pt x="1129" y="599"/>
                  </a:lnTo>
                  <a:lnTo>
                    <a:pt x="1104" y="582"/>
                  </a:lnTo>
                  <a:lnTo>
                    <a:pt x="1102" y="573"/>
                  </a:lnTo>
                  <a:lnTo>
                    <a:pt x="1101" y="565"/>
                  </a:lnTo>
                  <a:lnTo>
                    <a:pt x="1102" y="557"/>
                  </a:lnTo>
                  <a:lnTo>
                    <a:pt x="1104" y="550"/>
                  </a:lnTo>
                  <a:lnTo>
                    <a:pt x="1107" y="542"/>
                  </a:lnTo>
                  <a:lnTo>
                    <a:pt x="1111" y="536"/>
                  </a:lnTo>
                  <a:lnTo>
                    <a:pt x="1116" y="529"/>
                  </a:lnTo>
                  <a:lnTo>
                    <a:pt x="1122" y="523"/>
                  </a:lnTo>
                  <a:lnTo>
                    <a:pt x="1133" y="511"/>
                  </a:lnTo>
                  <a:lnTo>
                    <a:pt x="1145" y="498"/>
                  </a:lnTo>
                  <a:lnTo>
                    <a:pt x="1150" y="491"/>
                  </a:lnTo>
                  <a:lnTo>
                    <a:pt x="1155" y="485"/>
                  </a:lnTo>
                  <a:lnTo>
                    <a:pt x="1159" y="478"/>
                  </a:lnTo>
                  <a:lnTo>
                    <a:pt x="1164" y="471"/>
                  </a:lnTo>
                  <a:lnTo>
                    <a:pt x="1171" y="449"/>
                  </a:lnTo>
                  <a:lnTo>
                    <a:pt x="1178" y="429"/>
                  </a:lnTo>
                  <a:lnTo>
                    <a:pt x="1184" y="408"/>
                  </a:lnTo>
                  <a:lnTo>
                    <a:pt x="1189" y="387"/>
                  </a:lnTo>
                  <a:lnTo>
                    <a:pt x="1193" y="365"/>
                  </a:lnTo>
                  <a:lnTo>
                    <a:pt x="1196" y="343"/>
                  </a:lnTo>
                  <a:lnTo>
                    <a:pt x="1197" y="321"/>
                  </a:lnTo>
                  <a:lnTo>
                    <a:pt x="1197" y="298"/>
                  </a:lnTo>
                  <a:lnTo>
                    <a:pt x="1199" y="294"/>
                  </a:lnTo>
                  <a:lnTo>
                    <a:pt x="1201" y="291"/>
                  </a:lnTo>
                  <a:lnTo>
                    <a:pt x="1204" y="289"/>
                  </a:lnTo>
                  <a:lnTo>
                    <a:pt x="1208" y="286"/>
                  </a:lnTo>
                  <a:lnTo>
                    <a:pt x="1214" y="284"/>
                  </a:lnTo>
                  <a:lnTo>
                    <a:pt x="1221" y="282"/>
                  </a:lnTo>
                  <a:lnTo>
                    <a:pt x="1237" y="280"/>
                  </a:lnTo>
                  <a:lnTo>
                    <a:pt x="1253" y="279"/>
                  </a:lnTo>
                  <a:lnTo>
                    <a:pt x="1283" y="282"/>
                  </a:lnTo>
                  <a:lnTo>
                    <a:pt x="1314" y="284"/>
                  </a:lnTo>
                  <a:lnTo>
                    <a:pt x="1344" y="285"/>
                  </a:lnTo>
                  <a:lnTo>
                    <a:pt x="1374" y="286"/>
                  </a:lnTo>
                  <a:lnTo>
                    <a:pt x="1432" y="286"/>
                  </a:lnTo>
                  <a:lnTo>
                    <a:pt x="1491" y="284"/>
                  </a:lnTo>
                  <a:lnTo>
                    <a:pt x="1549" y="283"/>
                  </a:lnTo>
                  <a:lnTo>
                    <a:pt x="1607" y="281"/>
                  </a:lnTo>
                  <a:lnTo>
                    <a:pt x="1667" y="281"/>
                  </a:lnTo>
                  <a:lnTo>
                    <a:pt x="1727" y="283"/>
                  </a:lnTo>
                  <a:lnTo>
                    <a:pt x="1768" y="282"/>
                  </a:lnTo>
                  <a:lnTo>
                    <a:pt x="1809" y="281"/>
                  </a:lnTo>
                  <a:lnTo>
                    <a:pt x="1851" y="279"/>
                  </a:lnTo>
                  <a:lnTo>
                    <a:pt x="1890" y="277"/>
                  </a:lnTo>
                  <a:lnTo>
                    <a:pt x="1931" y="276"/>
                  </a:lnTo>
                  <a:lnTo>
                    <a:pt x="1972" y="276"/>
                  </a:lnTo>
                  <a:lnTo>
                    <a:pt x="2012" y="277"/>
                  </a:lnTo>
                  <a:lnTo>
                    <a:pt x="2053" y="279"/>
                  </a:lnTo>
                  <a:lnTo>
                    <a:pt x="2130" y="277"/>
                  </a:lnTo>
                  <a:lnTo>
                    <a:pt x="2207" y="276"/>
                  </a:lnTo>
                  <a:lnTo>
                    <a:pt x="2284" y="274"/>
                  </a:lnTo>
                  <a:lnTo>
                    <a:pt x="2361" y="273"/>
                  </a:lnTo>
                  <a:lnTo>
                    <a:pt x="2437" y="273"/>
                  </a:lnTo>
                  <a:lnTo>
                    <a:pt x="2514" y="272"/>
                  </a:lnTo>
                  <a:lnTo>
                    <a:pt x="2591" y="271"/>
                  </a:lnTo>
                  <a:lnTo>
                    <a:pt x="2667" y="271"/>
                  </a:lnTo>
                  <a:lnTo>
                    <a:pt x="2744" y="270"/>
                  </a:lnTo>
                  <a:lnTo>
                    <a:pt x="2821" y="270"/>
                  </a:lnTo>
                  <a:lnTo>
                    <a:pt x="2897" y="269"/>
                  </a:lnTo>
                  <a:lnTo>
                    <a:pt x="2974" y="269"/>
                  </a:lnTo>
                  <a:lnTo>
                    <a:pt x="3052" y="268"/>
                  </a:lnTo>
                  <a:lnTo>
                    <a:pt x="3128" y="266"/>
                  </a:lnTo>
                  <a:lnTo>
                    <a:pt x="3206" y="265"/>
                  </a:lnTo>
                  <a:lnTo>
                    <a:pt x="3284" y="264"/>
                  </a:lnTo>
                  <a:lnTo>
                    <a:pt x="3333" y="261"/>
                  </a:lnTo>
                  <a:lnTo>
                    <a:pt x="3381" y="260"/>
                  </a:lnTo>
                  <a:lnTo>
                    <a:pt x="3430" y="260"/>
                  </a:lnTo>
                  <a:lnTo>
                    <a:pt x="3479" y="261"/>
                  </a:lnTo>
                  <a:lnTo>
                    <a:pt x="3528" y="262"/>
                  </a:lnTo>
                  <a:lnTo>
                    <a:pt x="3577" y="262"/>
                  </a:lnTo>
                  <a:lnTo>
                    <a:pt x="3603" y="261"/>
                  </a:lnTo>
                  <a:lnTo>
                    <a:pt x="3627" y="260"/>
                  </a:lnTo>
                  <a:lnTo>
                    <a:pt x="3653" y="258"/>
                  </a:lnTo>
                  <a:lnTo>
                    <a:pt x="3678" y="256"/>
                  </a:lnTo>
                  <a:lnTo>
                    <a:pt x="3689" y="258"/>
                  </a:lnTo>
                  <a:lnTo>
                    <a:pt x="3699" y="259"/>
                  </a:lnTo>
                  <a:lnTo>
                    <a:pt x="3709" y="260"/>
                  </a:lnTo>
                  <a:lnTo>
                    <a:pt x="3720" y="260"/>
                  </a:lnTo>
                  <a:lnTo>
                    <a:pt x="3742" y="260"/>
                  </a:lnTo>
                  <a:lnTo>
                    <a:pt x="3763" y="259"/>
                  </a:lnTo>
                  <a:lnTo>
                    <a:pt x="3785" y="257"/>
                  </a:lnTo>
                  <a:lnTo>
                    <a:pt x="3806" y="255"/>
                  </a:lnTo>
                  <a:lnTo>
                    <a:pt x="3829" y="254"/>
                  </a:lnTo>
                  <a:lnTo>
                    <a:pt x="3850" y="254"/>
                  </a:lnTo>
                  <a:lnTo>
                    <a:pt x="3948" y="254"/>
                  </a:lnTo>
                  <a:lnTo>
                    <a:pt x="4145" y="254"/>
                  </a:lnTo>
                  <a:lnTo>
                    <a:pt x="4428" y="254"/>
                  </a:lnTo>
                  <a:lnTo>
                    <a:pt x="4781" y="254"/>
                  </a:lnTo>
                  <a:lnTo>
                    <a:pt x="5191" y="253"/>
                  </a:lnTo>
                  <a:lnTo>
                    <a:pt x="5643" y="253"/>
                  </a:lnTo>
                  <a:lnTo>
                    <a:pt x="6125" y="252"/>
                  </a:lnTo>
                  <a:lnTo>
                    <a:pt x="6619" y="251"/>
                  </a:lnTo>
                  <a:lnTo>
                    <a:pt x="7114" y="251"/>
                  </a:lnTo>
                  <a:lnTo>
                    <a:pt x="7596" y="250"/>
                  </a:lnTo>
                  <a:lnTo>
                    <a:pt x="8048" y="249"/>
                  </a:lnTo>
                  <a:lnTo>
                    <a:pt x="8459" y="249"/>
                  </a:lnTo>
                  <a:lnTo>
                    <a:pt x="8813" y="248"/>
                  </a:lnTo>
                  <a:lnTo>
                    <a:pt x="9096" y="247"/>
                  </a:lnTo>
                  <a:lnTo>
                    <a:pt x="9296" y="247"/>
                  </a:lnTo>
                  <a:lnTo>
                    <a:pt x="9395" y="246"/>
                  </a:lnTo>
                  <a:lnTo>
                    <a:pt x="9434" y="247"/>
                  </a:lnTo>
                  <a:lnTo>
                    <a:pt x="9474" y="247"/>
                  </a:lnTo>
                  <a:lnTo>
                    <a:pt x="9515" y="246"/>
                  </a:lnTo>
                  <a:lnTo>
                    <a:pt x="9556" y="245"/>
                  </a:lnTo>
                  <a:lnTo>
                    <a:pt x="9597" y="243"/>
                  </a:lnTo>
                  <a:lnTo>
                    <a:pt x="9638" y="243"/>
                  </a:lnTo>
                  <a:lnTo>
                    <a:pt x="9677" y="243"/>
                  </a:lnTo>
                  <a:lnTo>
                    <a:pt x="9715" y="245"/>
                  </a:lnTo>
                  <a:lnTo>
                    <a:pt x="9735" y="244"/>
                  </a:lnTo>
                  <a:lnTo>
                    <a:pt x="9754" y="243"/>
                  </a:lnTo>
                  <a:lnTo>
                    <a:pt x="9772" y="243"/>
                  </a:lnTo>
                  <a:lnTo>
                    <a:pt x="9792" y="242"/>
                  </a:lnTo>
                  <a:lnTo>
                    <a:pt x="9800" y="251"/>
                  </a:lnTo>
                  <a:lnTo>
                    <a:pt x="9806" y="261"/>
                  </a:lnTo>
                  <a:lnTo>
                    <a:pt x="9811" y="274"/>
                  </a:lnTo>
                  <a:lnTo>
                    <a:pt x="9815" y="286"/>
                  </a:lnTo>
                  <a:lnTo>
                    <a:pt x="9822" y="310"/>
                  </a:lnTo>
                  <a:lnTo>
                    <a:pt x="9829" y="336"/>
                  </a:lnTo>
                  <a:lnTo>
                    <a:pt x="9832" y="350"/>
                  </a:lnTo>
                  <a:lnTo>
                    <a:pt x="9836" y="364"/>
                  </a:lnTo>
                  <a:lnTo>
                    <a:pt x="9841" y="377"/>
                  </a:lnTo>
                  <a:lnTo>
                    <a:pt x="9847" y="389"/>
                  </a:lnTo>
                  <a:lnTo>
                    <a:pt x="9860" y="415"/>
                  </a:lnTo>
                  <a:lnTo>
                    <a:pt x="9874" y="439"/>
                  </a:lnTo>
                  <a:lnTo>
                    <a:pt x="9890" y="464"/>
                  </a:lnTo>
                  <a:lnTo>
                    <a:pt x="9905" y="487"/>
                  </a:lnTo>
                  <a:lnTo>
                    <a:pt x="9921" y="511"/>
                  </a:lnTo>
                  <a:lnTo>
                    <a:pt x="9937" y="535"/>
                  </a:lnTo>
                  <a:lnTo>
                    <a:pt x="9945" y="539"/>
                  </a:lnTo>
                  <a:lnTo>
                    <a:pt x="9953" y="543"/>
                  </a:lnTo>
                  <a:lnTo>
                    <a:pt x="9957" y="547"/>
                  </a:lnTo>
                  <a:lnTo>
                    <a:pt x="9959" y="550"/>
                  </a:lnTo>
                  <a:lnTo>
                    <a:pt x="9960" y="555"/>
                  </a:lnTo>
                  <a:lnTo>
                    <a:pt x="9958" y="560"/>
                  </a:lnTo>
                  <a:lnTo>
                    <a:pt x="9957" y="566"/>
                  </a:lnTo>
                  <a:lnTo>
                    <a:pt x="9955" y="571"/>
                  </a:lnTo>
                  <a:lnTo>
                    <a:pt x="9952" y="575"/>
                  </a:lnTo>
                  <a:lnTo>
                    <a:pt x="9948" y="577"/>
                  </a:lnTo>
                  <a:lnTo>
                    <a:pt x="9944" y="578"/>
                  </a:lnTo>
                  <a:lnTo>
                    <a:pt x="9940" y="579"/>
                  </a:lnTo>
                  <a:lnTo>
                    <a:pt x="9934" y="579"/>
                  </a:lnTo>
                  <a:lnTo>
                    <a:pt x="9929" y="578"/>
                  </a:lnTo>
                  <a:lnTo>
                    <a:pt x="9919" y="576"/>
                  </a:lnTo>
                  <a:lnTo>
                    <a:pt x="9908" y="573"/>
                  </a:lnTo>
                  <a:lnTo>
                    <a:pt x="9903" y="573"/>
                  </a:lnTo>
                  <a:lnTo>
                    <a:pt x="9898" y="573"/>
                  </a:lnTo>
                  <a:lnTo>
                    <a:pt x="9893" y="574"/>
                  </a:lnTo>
                  <a:lnTo>
                    <a:pt x="9887" y="576"/>
                  </a:lnTo>
                  <a:lnTo>
                    <a:pt x="9877" y="580"/>
                  </a:lnTo>
                  <a:lnTo>
                    <a:pt x="9868" y="585"/>
                  </a:lnTo>
                  <a:lnTo>
                    <a:pt x="9859" y="592"/>
                  </a:lnTo>
                  <a:lnTo>
                    <a:pt x="9852" y="598"/>
                  </a:lnTo>
                  <a:lnTo>
                    <a:pt x="9844" y="605"/>
                  </a:lnTo>
                  <a:lnTo>
                    <a:pt x="9837" y="613"/>
                  </a:lnTo>
                  <a:lnTo>
                    <a:pt x="9831" y="621"/>
                  </a:lnTo>
                  <a:lnTo>
                    <a:pt x="9825" y="629"/>
                  </a:lnTo>
                  <a:lnTo>
                    <a:pt x="9820" y="639"/>
                  </a:lnTo>
                  <a:lnTo>
                    <a:pt x="9816" y="648"/>
                  </a:lnTo>
                  <a:lnTo>
                    <a:pt x="9813" y="657"/>
                  </a:lnTo>
                  <a:lnTo>
                    <a:pt x="9810" y="667"/>
                  </a:lnTo>
                  <a:lnTo>
                    <a:pt x="9808" y="676"/>
                  </a:lnTo>
                  <a:lnTo>
                    <a:pt x="9806" y="687"/>
                  </a:lnTo>
                  <a:lnTo>
                    <a:pt x="9805" y="696"/>
                  </a:lnTo>
                  <a:lnTo>
                    <a:pt x="9805" y="706"/>
                  </a:lnTo>
                  <a:lnTo>
                    <a:pt x="9807" y="711"/>
                  </a:lnTo>
                  <a:lnTo>
                    <a:pt x="9808" y="718"/>
                  </a:lnTo>
                  <a:lnTo>
                    <a:pt x="9807" y="721"/>
                  </a:lnTo>
                  <a:lnTo>
                    <a:pt x="9806" y="723"/>
                  </a:lnTo>
                  <a:lnTo>
                    <a:pt x="9805" y="726"/>
                  </a:lnTo>
                  <a:lnTo>
                    <a:pt x="9802" y="727"/>
                  </a:lnTo>
                  <a:lnTo>
                    <a:pt x="9798" y="729"/>
                  </a:lnTo>
                  <a:lnTo>
                    <a:pt x="9793" y="729"/>
                  </a:lnTo>
                  <a:lnTo>
                    <a:pt x="9790" y="729"/>
                  </a:lnTo>
                  <a:lnTo>
                    <a:pt x="9786" y="729"/>
                  </a:lnTo>
                  <a:lnTo>
                    <a:pt x="9780" y="726"/>
                  </a:lnTo>
                  <a:lnTo>
                    <a:pt x="9774" y="723"/>
                  </a:lnTo>
                  <a:lnTo>
                    <a:pt x="9768" y="718"/>
                  </a:lnTo>
                  <a:lnTo>
                    <a:pt x="9762" y="714"/>
                  </a:lnTo>
                  <a:lnTo>
                    <a:pt x="9756" y="710"/>
                  </a:lnTo>
                  <a:lnTo>
                    <a:pt x="9749" y="707"/>
                  </a:lnTo>
                  <a:lnTo>
                    <a:pt x="9737" y="706"/>
                  </a:lnTo>
                  <a:lnTo>
                    <a:pt x="9726" y="706"/>
                  </a:lnTo>
                  <a:lnTo>
                    <a:pt x="9715" y="707"/>
                  </a:lnTo>
                  <a:lnTo>
                    <a:pt x="9703" y="708"/>
                  </a:lnTo>
                  <a:lnTo>
                    <a:pt x="9693" y="711"/>
                  </a:lnTo>
                  <a:lnTo>
                    <a:pt x="9682" y="713"/>
                  </a:lnTo>
                  <a:lnTo>
                    <a:pt x="9672" y="717"/>
                  </a:lnTo>
                  <a:lnTo>
                    <a:pt x="9663" y="721"/>
                  </a:lnTo>
                  <a:lnTo>
                    <a:pt x="9652" y="726"/>
                  </a:lnTo>
                  <a:lnTo>
                    <a:pt x="9643" y="733"/>
                  </a:lnTo>
                  <a:lnTo>
                    <a:pt x="9634" y="739"/>
                  </a:lnTo>
                  <a:lnTo>
                    <a:pt x="9626" y="746"/>
                  </a:lnTo>
                  <a:lnTo>
                    <a:pt x="9619" y="754"/>
                  </a:lnTo>
                  <a:lnTo>
                    <a:pt x="9611" y="763"/>
                  </a:lnTo>
                  <a:lnTo>
                    <a:pt x="9604" y="772"/>
                  </a:lnTo>
                  <a:lnTo>
                    <a:pt x="9598" y="783"/>
                  </a:lnTo>
                  <a:lnTo>
                    <a:pt x="9594" y="803"/>
                  </a:lnTo>
                  <a:lnTo>
                    <a:pt x="9591" y="824"/>
                  </a:lnTo>
                  <a:lnTo>
                    <a:pt x="9590" y="843"/>
                  </a:lnTo>
                  <a:lnTo>
                    <a:pt x="9591" y="863"/>
                  </a:lnTo>
                  <a:lnTo>
                    <a:pt x="9593" y="883"/>
                  </a:lnTo>
                  <a:lnTo>
                    <a:pt x="9596" y="902"/>
                  </a:lnTo>
                  <a:lnTo>
                    <a:pt x="9599" y="911"/>
                  </a:lnTo>
                  <a:lnTo>
                    <a:pt x="9602" y="921"/>
                  </a:lnTo>
                  <a:lnTo>
                    <a:pt x="9606" y="930"/>
                  </a:lnTo>
                  <a:lnTo>
                    <a:pt x="9610" y="939"/>
                  </a:lnTo>
                  <a:lnTo>
                    <a:pt x="9618" y="950"/>
                  </a:lnTo>
                  <a:lnTo>
                    <a:pt x="9626" y="960"/>
                  </a:lnTo>
                  <a:lnTo>
                    <a:pt x="9635" y="969"/>
                  </a:lnTo>
                  <a:lnTo>
                    <a:pt x="9644" y="975"/>
                  </a:lnTo>
                  <a:lnTo>
                    <a:pt x="9655" y="979"/>
                  </a:lnTo>
                  <a:lnTo>
                    <a:pt x="9667" y="983"/>
                  </a:lnTo>
                  <a:lnTo>
                    <a:pt x="9678" y="985"/>
                  </a:lnTo>
                  <a:lnTo>
                    <a:pt x="9690" y="986"/>
                  </a:lnTo>
                  <a:lnTo>
                    <a:pt x="9702" y="987"/>
                  </a:lnTo>
                  <a:lnTo>
                    <a:pt x="9715" y="986"/>
                  </a:lnTo>
                  <a:lnTo>
                    <a:pt x="9728" y="986"/>
                  </a:lnTo>
                  <a:lnTo>
                    <a:pt x="9740" y="985"/>
                  </a:lnTo>
                  <a:lnTo>
                    <a:pt x="9764" y="982"/>
                  </a:lnTo>
                  <a:lnTo>
                    <a:pt x="9786" y="980"/>
                  </a:lnTo>
                  <a:lnTo>
                    <a:pt x="9790" y="983"/>
                  </a:lnTo>
                  <a:lnTo>
                    <a:pt x="9793" y="987"/>
                  </a:lnTo>
                  <a:lnTo>
                    <a:pt x="9795" y="991"/>
                  </a:lnTo>
                  <a:lnTo>
                    <a:pt x="9796" y="995"/>
                  </a:lnTo>
                  <a:lnTo>
                    <a:pt x="9798" y="1004"/>
                  </a:lnTo>
                  <a:lnTo>
                    <a:pt x="9798" y="1015"/>
                  </a:lnTo>
                  <a:lnTo>
                    <a:pt x="9796" y="1026"/>
                  </a:lnTo>
                  <a:lnTo>
                    <a:pt x="9795" y="1037"/>
                  </a:lnTo>
                  <a:lnTo>
                    <a:pt x="9796" y="1042"/>
                  </a:lnTo>
                  <a:lnTo>
                    <a:pt x="9798" y="1047"/>
                  </a:lnTo>
                  <a:lnTo>
                    <a:pt x="9799" y="1052"/>
                  </a:lnTo>
                  <a:lnTo>
                    <a:pt x="9802" y="1057"/>
                  </a:lnTo>
                  <a:lnTo>
                    <a:pt x="9808" y="1067"/>
                  </a:lnTo>
                  <a:lnTo>
                    <a:pt x="9814" y="1076"/>
                  </a:lnTo>
                  <a:lnTo>
                    <a:pt x="9821" y="1085"/>
                  </a:lnTo>
                  <a:lnTo>
                    <a:pt x="9828" y="1094"/>
                  </a:lnTo>
                  <a:lnTo>
                    <a:pt x="9836" y="1102"/>
                  </a:lnTo>
                  <a:lnTo>
                    <a:pt x="9845" y="1109"/>
                  </a:lnTo>
                  <a:lnTo>
                    <a:pt x="9854" y="1116"/>
                  </a:lnTo>
                  <a:lnTo>
                    <a:pt x="9863" y="1122"/>
                  </a:lnTo>
                  <a:lnTo>
                    <a:pt x="9873" y="1127"/>
                  </a:lnTo>
                  <a:lnTo>
                    <a:pt x="9882" y="1131"/>
                  </a:lnTo>
                  <a:lnTo>
                    <a:pt x="9894" y="1135"/>
                  </a:lnTo>
                  <a:lnTo>
                    <a:pt x="9905" y="1138"/>
                  </a:lnTo>
                  <a:lnTo>
                    <a:pt x="9916" y="1141"/>
                  </a:lnTo>
                  <a:lnTo>
                    <a:pt x="9927" y="1143"/>
                  </a:lnTo>
                  <a:lnTo>
                    <a:pt x="9940" y="1144"/>
                  </a:lnTo>
                  <a:lnTo>
                    <a:pt x="9952" y="1144"/>
                  </a:lnTo>
                  <a:lnTo>
                    <a:pt x="9957" y="1151"/>
                  </a:lnTo>
                  <a:lnTo>
                    <a:pt x="9960" y="1157"/>
                  </a:lnTo>
                  <a:lnTo>
                    <a:pt x="9961" y="1162"/>
                  </a:lnTo>
                  <a:lnTo>
                    <a:pt x="9961" y="1167"/>
                  </a:lnTo>
                  <a:lnTo>
                    <a:pt x="9959" y="1172"/>
                  </a:lnTo>
                  <a:lnTo>
                    <a:pt x="9955" y="1177"/>
                  </a:lnTo>
                  <a:lnTo>
                    <a:pt x="9951" y="1182"/>
                  </a:lnTo>
                  <a:lnTo>
                    <a:pt x="9946" y="1187"/>
                  </a:lnTo>
                  <a:lnTo>
                    <a:pt x="9936" y="1198"/>
                  </a:lnTo>
                  <a:lnTo>
                    <a:pt x="9924" y="1208"/>
                  </a:lnTo>
                  <a:lnTo>
                    <a:pt x="9920" y="1213"/>
                  </a:lnTo>
                  <a:lnTo>
                    <a:pt x="9916" y="1219"/>
                  </a:lnTo>
                  <a:lnTo>
                    <a:pt x="9913" y="1225"/>
                  </a:lnTo>
                  <a:lnTo>
                    <a:pt x="9912" y="1231"/>
                  </a:lnTo>
                  <a:close/>
                  <a:moveTo>
                    <a:pt x="9860" y="564"/>
                  </a:moveTo>
                  <a:lnTo>
                    <a:pt x="9847" y="576"/>
                  </a:lnTo>
                  <a:lnTo>
                    <a:pt x="9834" y="587"/>
                  </a:lnTo>
                  <a:lnTo>
                    <a:pt x="9823" y="601"/>
                  </a:lnTo>
                  <a:lnTo>
                    <a:pt x="9813" y="614"/>
                  </a:lnTo>
                  <a:lnTo>
                    <a:pt x="9804" y="628"/>
                  </a:lnTo>
                  <a:lnTo>
                    <a:pt x="9796" y="643"/>
                  </a:lnTo>
                  <a:lnTo>
                    <a:pt x="9790" y="659"/>
                  </a:lnTo>
                  <a:lnTo>
                    <a:pt x="9786" y="675"/>
                  </a:lnTo>
                  <a:lnTo>
                    <a:pt x="9782" y="680"/>
                  </a:lnTo>
                  <a:lnTo>
                    <a:pt x="9777" y="683"/>
                  </a:lnTo>
                  <a:lnTo>
                    <a:pt x="9772" y="686"/>
                  </a:lnTo>
                  <a:lnTo>
                    <a:pt x="9767" y="688"/>
                  </a:lnTo>
                  <a:lnTo>
                    <a:pt x="9762" y="688"/>
                  </a:lnTo>
                  <a:lnTo>
                    <a:pt x="9756" y="688"/>
                  </a:lnTo>
                  <a:lnTo>
                    <a:pt x="9749" y="688"/>
                  </a:lnTo>
                  <a:lnTo>
                    <a:pt x="9743" y="687"/>
                  </a:lnTo>
                  <a:lnTo>
                    <a:pt x="9731" y="683"/>
                  </a:lnTo>
                  <a:lnTo>
                    <a:pt x="9719" y="680"/>
                  </a:lnTo>
                  <a:lnTo>
                    <a:pt x="9708" y="677"/>
                  </a:lnTo>
                  <a:lnTo>
                    <a:pt x="9696" y="676"/>
                  </a:lnTo>
                  <a:lnTo>
                    <a:pt x="9685" y="679"/>
                  </a:lnTo>
                  <a:lnTo>
                    <a:pt x="9675" y="682"/>
                  </a:lnTo>
                  <a:lnTo>
                    <a:pt x="9664" y="688"/>
                  </a:lnTo>
                  <a:lnTo>
                    <a:pt x="9654" y="693"/>
                  </a:lnTo>
                  <a:lnTo>
                    <a:pt x="9644" y="698"/>
                  </a:lnTo>
                  <a:lnTo>
                    <a:pt x="9635" y="704"/>
                  </a:lnTo>
                  <a:lnTo>
                    <a:pt x="9627" y="711"/>
                  </a:lnTo>
                  <a:lnTo>
                    <a:pt x="9619" y="718"/>
                  </a:lnTo>
                  <a:lnTo>
                    <a:pt x="9610" y="726"/>
                  </a:lnTo>
                  <a:lnTo>
                    <a:pt x="9603" y="735"/>
                  </a:lnTo>
                  <a:lnTo>
                    <a:pt x="9597" y="743"/>
                  </a:lnTo>
                  <a:lnTo>
                    <a:pt x="9591" y="752"/>
                  </a:lnTo>
                  <a:lnTo>
                    <a:pt x="9585" y="761"/>
                  </a:lnTo>
                  <a:lnTo>
                    <a:pt x="9580" y="771"/>
                  </a:lnTo>
                  <a:lnTo>
                    <a:pt x="9575" y="782"/>
                  </a:lnTo>
                  <a:lnTo>
                    <a:pt x="9571" y="792"/>
                  </a:lnTo>
                  <a:lnTo>
                    <a:pt x="9566" y="805"/>
                  </a:lnTo>
                  <a:lnTo>
                    <a:pt x="9562" y="818"/>
                  </a:lnTo>
                  <a:lnTo>
                    <a:pt x="9559" y="834"/>
                  </a:lnTo>
                  <a:lnTo>
                    <a:pt x="9557" y="848"/>
                  </a:lnTo>
                  <a:lnTo>
                    <a:pt x="9556" y="863"/>
                  </a:lnTo>
                  <a:lnTo>
                    <a:pt x="9557" y="879"/>
                  </a:lnTo>
                  <a:lnTo>
                    <a:pt x="9559" y="894"/>
                  </a:lnTo>
                  <a:lnTo>
                    <a:pt x="9564" y="909"/>
                  </a:lnTo>
                  <a:lnTo>
                    <a:pt x="9568" y="918"/>
                  </a:lnTo>
                  <a:lnTo>
                    <a:pt x="9571" y="926"/>
                  </a:lnTo>
                  <a:lnTo>
                    <a:pt x="9575" y="933"/>
                  </a:lnTo>
                  <a:lnTo>
                    <a:pt x="9580" y="940"/>
                  </a:lnTo>
                  <a:lnTo>
                    <a:pt x="9585" y="947"/>
                  </a:lnTo>
                  <a:lnTo>
                    <a:pt x="9591" y="953"/>
                  </a:lnTo>
                  <a:lnTo>
                    <a:pt x="9598" y="960"/>
                  </a:lnTo>
                  <a:lnTo>
                    <a:pt x="9604" y="967"/>
                  </a:lnTo>
                  <a:lnTo>
                    <a:pt x="9635" y="988"/>
                  </a:lnTo>
                  <a:lnTo>
                    <a:pt x="9666" y="1010"/>
                  </a:lnTo>
                  <a:lnTo>
                    <a:pt x="9762" y="1012"/>
                  </a:lnTo>
                  <a:lnTo>
                    <a:pt x="9767" y="1027"/>
                  </a:lnTo>
                  <a:lnTo>
                    <a:pt x="9771" y="1043"/>
                  </a:lnTo>
                  <a:lnTo>
                    <a:pt x="9773" y="1051"/>
                  </a:lnTo>
                  <a:lnTo>
                    <a:pt x="9776" y="1060"/>
                  </a:lnTo>
                  <a:lnTo>
                    <a:pt x="9779" y="1068"/>
                  </a:lnTo>
                  <a:lnTo>
                    <a:pt x="9783" y="1076"/>
                  </a:lnTo>
                  <a:lnTo>
                    <a:pt x="9793" y="1091"/>
                  </a:lnTo>
                  <a:lnTo>
                    <a:pt x="9805" y="1107"/>
                  </a:lnTo>
                  <a:lnTo>
                    <a:pt x="9811" y="1114"/>
                  </a:lnTo>
                  <a:lnTo>
                    <a:pt x="9818" y="1121"/>
                  </a:lnTo>
                  <a:lnTo>
                    <a:pt x="9825" y="1127"/>
                  </a:lnTo>
                  <a:lnTo>
                    <a:pt x="9832" y="1133"/>
                  </a:lnTo>
                  <a:lnTo>
                    <a:pt x="9840" y="1138"/>
                  </a:lnTo>
                  <a:lnTo>
                    <a:pt x="9849" y="1143"/>
                  </a:lnTo>
                  <a:lnTo>
                    <a:pt x="9857" y="1149"/>
                  </a:lnTo>
                  <a:lnTo>
                    <a:pt x="9866" y="1152"/>
                  </a:lnTo>
                  <a:lnTo>
                    <a:pt x="9874" y="1156"/>
                  </a:lnTo>
                  <a:lnTo>
                    <a:pt x="9883" y="1158"/>
                  </a:lnTo>
                  <a:lnTo>
                    <a:pt x="9894" y="1160"/>
                  </a:lnTo>
                  <a:lnTo>
                    <a:pt x="9903" y="1161"/>
                  </a:lnTo>
                  <a:lnTo>
                    <a:pt x="9906" y="1166"/>
                  </a:lnTo>
                  <a:lnTo>
                    <a:pt x="9907" y="1171"/>
                  </a:lnTo>
                  <a:lnTo>
                    <a:pt x="9908" y="1177"/>
                  </a:lnTo>
                  <a:lnTo>
                    <a:pt x="9907" y="1182"/>
                  </a:lnTo>
                  <a:lnTo>
                    <a:pt x="9905" y="1187"/>
                  </a:lnTo>
                  <a:lnTo>
                    <a:pt x="9903" y="1191"/>
                  </a:lnTo>
                  <a:lnTo>
                    <a:pt x="9901" y="1197"/>
                  </a:lnTo>
                  <a:lnTo>
                    <a:pt x="9897" y="1202"/>
                  </a:lnTo>
                  <a:lnTo>
                    <a:pt x="9891" y="1211"/>
                  </a:lnTo>
                  <a:lnTo>
                    <a:pt x="9883" y="1221"/>
                  </a:lnTo>
                  <a:lnTo>
                    <a:pt x="9880" y="1225"/>
                  </a:lnTo>
                  <a:lnTo>
                    <a:pt x="9878" y="1230"/>
                  </a:lnTo>
                  <a:lnTo>
                    <a:pt x="9876" y="1235"/>
                  </a:lnTo>
                  <a:lnTo>
                    <a:pt x="9875" y="1241"/>
                  </a:lnTo>
                  <a:lnTo>
                    <a:pt x="9866" y="1262"/>
                  </a:lnTo>
                  <a:lnTo>
                    <a:pt x="9858" y="1283"/>
                  </a:lnTo>
                  <a:lnTo>
                    <a:pt x="9852" y="1305"/>
                  </a:lnTo>
                  <a:lnTo>
                    <a:pt x="9846" y="1327"/>
                  </a:lnTo>
                  <a:lnTo>
                    <a:pt x="9840" y="1350"/>
                  </a:lnTo>
                  <a:lnTo>
                    <a:pt x="9835" y="1372"/>
                  </a:lnTo>
                  <a:lnTo>
                    <a:pt x="9829" y="1395"/>
                  </a:lnTo>
                  <a:lnTo>
                    <a:pt x="9823" y="1416"/>
                  </a:lnTo>
                  <a:lnTo>
                    <a:pt x="9815" y="1420"/>
                  </a:lnTo>
                  <a:lnTo>
                    <a:pt x="9806" y="1423"/>
                  </a:lnTo>
                  <a:lnTo>
                    <a:pt x="9796" y="1426"/>
                  </a:lnTo>
                  <a:lnTo>
                    <a:pt x="9786" y="1428"/>
                  </a:lnTo>
                  <a:lnTo>
                    <a:pt x="9765" y="1430"/>
                  </a:lnTo>
                  <a:lnTo>
                    <a:pt x="9743" y="1430"/>
                  </a:lnTo>
                  <a:lnTo>
                    <a:pt x="9720" y="1430"/>
                  </a:lnTo>
                  <a:lnTo>
                    <a:pt x="9697" y="1429"/>
                  </a:lnTo>
                  <a:lnTo>
                    <a:pt x="9675" y="1430"/>
                  </a:lnTo>
                  <a:lnTo>
                    <a:pt x="9653" y="1431"/>
                  </a:lnTo>
                  <a:lnTo>
                    <a:pt x="9592" y="1430"/>
                  </a:lnTo>
                  <a:lnTo>
                    <a:pt x="9532" y="1431"/>
                  </a:lnTo>
                  <a:lnTo>
                    <a:pt x="9470" y="1431"/>
                  </a:lnTo>
                  <a:lnTo>
                    <a:pt x="9409" y="1432"/>
                  </a:lnTo>
                  <a:lnTo>
                    <a:pt x="9349" y="1433"/>
                  </a:lnTo>
                  <a:lnTo>
                    <a:pt x="9287" y="1433"/>
                  </a:lnTo>
                  <a:lnTo>
                    <a:pt x="9227" y="1433"/>
                  </a:lnTo>
                  <a:lnTo>
                    <a:pt x="9168" y="1431"/>
                  </a:lnTo>
                  <a:lnTo>
                    <a:pt x="9164" y="1433"/>
                  </a:lnTo>
                  <a:lnTo>
                    <a:pt x="9161" y="1434"/>
                  </a:lnTo>
                  <a:lnTo>
                    <a:pt x="9157" y="1435"/>
                  </a:lnTo>
                  <a:lnTo>
                    <a:pt x="9153" y="1436"/>
                  </a:lnTo>
                  <a:lnTo>
                    <a:pt x="9150" y="1435"/>
                  </a:lnTo>
                  <a:lnTo>
                    <a:pt x="9147" y="1435"/>
                  </a:lnTo>
                  <a:lnTo>
                    <a:pt x="9145" y="1433"/>
                  </a:lnTo>
                  <a:lnTo>
                    <a:pt x="9142" y="1431"/>
                  </a:lnTo>
                  <a:lnTo>
                    <a:pt x="2998" y="1449"/>
                  </a:lnTo>
                  <a:lnTo>
                    <a:pt x="2906" y="1450"/>
                  </a:lnTo>
                  <a:lnTo>
                    <a:pt x="2813" y="1450"/>
                  </a:lnTo>
                  <a:lnTo>
                    <a:pt x="2723" y="1451"/>
                  </a:lnTo>
                  <a:lnTo>
                    <a:pt x="2632" y="1451"/>
                  </a:lnTo>
                  <a:lnTo>
                    <a:pt x="2542" y="1452"/>
                  </a:lnTo>
                  <a:lnTo>
                    <a:pt x="2451" y="1453"/>
                  </a:lnTo>
                  <a:lnTo>
                    <a:pt x="2361" y="1453"/>
                  </a:lnTo>
                  <a:lnTo>
                    <a:pt x="2270" y="1454"/>
                  </a:lnTo>
                  <a:lnTo>
                    <a:pt x="2180" y="1455"/>
                  </a:lnTo>
                  <a:lnTo>
                    <a:pt x="2090" y="1456"/>
                  </a:lnTo>
                  <a:lnTo>
                    <a:pt x="2000" y="1457"/>
                  </a:lnTo>
                  <a:lnTo>
                    <a:pt x="1909" y="1458"/>
                  </a:lnTo>
                  <a:lnTo>
                    <a:pt x="1819" y="1459"/>
                  </a:lnTo>
                  <a:lnTo>
                    <a:pt x="1728" y="1460"/>
                  </a:lnTo>
                  <a:lnTo>
                    <a:pt x="1637" y="1462"/>
                  </a:lnTo>
                  <a:lnTo>
                    <a:pt x="1545" y="1463"/>
                  </a:lnTo>
                  <a:lnTo>
                    <a:pt x="1508" y="1464"/>
                  </a:lnTo>
                  <a:lnTo>
                    <a:pt x="1470" y="1463"/>
                  </a:lnTo>
                  <a:lnTo>
                    <a:pt x="1432" y="1462"/>
                  </a:lnTo>
                  <a:lnTo>
                    <a:pt x="1394" y="1461"/>
                  </a:lnTo>
                  <a:lnTo>
                    <a:pt x="1356" y="1459"/>
                  </a:lnTo>
                  <a:lnTo>
                    <a:pt x="1318" y="1459"/>
                  </a:lnTo>
                  <a:lnTo>
                    <a:pt x="1280" y="1459"/>
                  </a:lnTo>
                  <a:lnTo>
                    <a:pt x="1243" y="1461"/>
                  </a:lnTo>
                  <a:lnTo>
                    <a:pt x="1236" y="1437"/>
                  </a:lnTo>
                  <a:lnTo>
                    <a:pt x="1230" y="1411"/>
                  </a:lnTo>
                  <a:lnTo>
                    <a:pt x="1224" y="1386"/>
                  </a:lnTo>
                  <a:lnTo>
                    <a:pt x="1218" y="1361"/>
                  </a:lnTo>
                  <a:lnTo>
                    <a:pt x="1212" y="1336"/>
                  </a:lnTo>
                  <a:lnTo>
                    <a:pt x="1203" y="1312"/>
                  </a:lnTo>
                  <a:lnTo>
                    <a:pt x="1199" y="1301"/>
                  </a:lnTo>
                  <a:lnTo>
                    <a:pt x="1194" y="1290"/>
                  </a:lnTo>
                  <a:lnTo>
                    <a:pt x="1188" y="1278"/>
                  </a:lnTo>
                  <a:lnTo>
                    <a:pt x="1182" y="1268"/>
                  </a:lnTo>
                  <a:lnTo>
                    <a:pt x="1192" y="1261"/>
                  </a:lnTo>
                  <a:lnTo>
                    <a:pt x="1201" y="1254"/>
                  </a:lnTo>
                  <a:lnTo>
                    <a:pt x="1210" y="1246"/>
                  </a:lnTo>
                  <a:lnTo>
                    <a:pt x="1218" y="1237"/>
                  </a:lnTo>
                  <a:lnTo>
                    <a:pt x="1226" y="1228"/>
                  </a:lnTo>
                  <a:lnTo>
                    <a:pt x="1233" y="1219"/>
                  </a:lnTo>
                  <a:lnTo>
                    <a:pt x="1239" y="1209"/>
                  </a:lnTo>
                  <a:lnTo>
                    <a:pt x="1245" y="1199"/>
                  </a:lnTo>
                  <a:lnTo>
                    <a:pt x="1250" y="1188"/>
                  </a:lnTo>
                  <a:lnTo>
                    <a:pt x="1256" y="1177"/>
                  </a:lnTo>
                  <a:lnTo>
                    <a:pt x="1260" y="1167"/>
                  </a:lnTo>
                  <a:lnTo>
                    <a:pt x="1264" y="1156"/>
                  </a:lnTo>
                  <a:lnTo>
                    <a:pt x="1270" y="1132"/>
                  </a:lnTo>
                  <a:lnTo>
                    <a:pt x="1274" y="1110"/>
                  </a:lnTo>
                  <a:lnTo>
                    <a:pt x="1278" y="1106"/>
                  </a:lnTo>
                  <a:lnTo>
                    <a:pt x="1281" y="1104"/>
                  </a:lnTo>
                  <a:lnTo>
                    <a:pt x="1285" y="1104"/>
                  </a:lnTo>
                  <a:lnTo>
                    <a:pt x="1289" y="1104"/>
                  </a:lnTo>
                  <a:lnTo>
                    <a:pt x="1299" y="1105"/>
                  </a:lnTo>
                  <a:lnTo>
                    <a:pt x="1308" y="1107"/>
                  </a:lnTo>
                  <a:lnTo>
                    <a:pt x="1340" y="1099"/>
                  </a:lnTo>
                  <a:lnTo>
                    <a:pt x="1374" y="1091"/>
                  </a:lnTo>
                  <a:lnTo>
                    <a:pt x="1391" y="1086"/>
                  </a:lnTo>
                  <a:lnTo>
                    <a:pt x="1407" y="1080"/>
                  </a:lnTo>
                  <a:lnTo>
                    <a:pt x="1422" y="1074"/>
                  </a:lnTo>
                  <a:lnTo>
                    <a:pt x="1438" y="1067"/>
                  </a:lnTo>
                  <a:lnTo>
                    <a:pt x="1453" y="1059"/>
                  </a:lnTo>
                  <a:lnTo>
                    <a:pt x="1466" y="1048"/>
                  </a:lnTo>
                  <a:lnTo>
                    <a:pt x="1479" y="1038"/>
                  </a:lnTo>
                  <a:lnTo>
                    <a:pt x="1492" y="1027"/>
                  </a:lnTo>
                  <a:lnTo>
                    <a:pt x="1502" y="1014"/>
                  </a:lnTo>
                  <a:lnTo>
                    <a:pt x="1512" y="999"/>
                  </a:lnTo>
                  <a:lnTo>
                    <a:pt x="1516" y="991"/>
                  </a:lnTo>
                  <a:lnTo>
                    <a:pt x="1520" y="983"/>
                  </a:lnTo>
                  <a:lnTo>
                    <a:pt x="1523" y="974"/>
                  </a:lnTo>
                  <a:lnTo>
                    <a:pt x="1526" y="966"/>
                  </a:lnTo>
                  <a:lnTo>
                    <a:pt x="1531" y="942"/>
                  </a:lnTo>
                  <a:lnTo>
                    <a:pt x="1533" y="918"/>
                  </a:lnTo>
                  <a:lnTo>
                    <a:pt x="1533" y="905"/>
                  </a:lnTo>
                  <a:lnTo>
                    <a:pt x="1533" y="893"/>
                  </a:lnTo>
                  <a:lnTo>
                    <a:pt x="1532" y="881"/>
                  </a:lnTo>
                  <a:lnTo>
                    <a:pt x="1531" y="868"/>
                  </a:lnTo>
                  <a:lnTo>
                    <a:pt x="1528" y="856"/>
                  </a:lnTo>
                  <a:lnTo>
                    <a:pt x="1524" y="845"/>
                  </a:lnTo>
                  <a:lnTo>
                    <a:pt x="1520" y="833"/>
                  </a:lnTo>
                  <a:lnTo>
                    <a:pt x="1515" y="821"/>
                  </a:lnTo>
                  <a:lnTo>
                    <a:pt x="1509" y="811"/>
                  </a:lnTo>
                  <a:lnTo>
                    <a:pt x="1502" y="802"/>
                  </a:lnTo>
                  <a:lnTo>
                    <a:pt x="1493" y="793"/>
                  </a:lnTo>
                  <a:lnTo>
                    <a:pt x="1484" y="784"/>
                  </a:lnTo>
                  <a:lnTo>
                    <a:pt x="1467" y="772"/>
                  </a:lnTo>
                  <a:lnTo>
                    <a:pt x="1451" y="762"/>
                  </a:lnTo>
                  <a:lnTo>
                    <a:pt x="1433" y="754"/>
                  </a:lnTo>
                  <a:lnTo>
                    <a:pt x="1416" y="747"/>
                  </a:lnTo>
                  <a:lnTo>
                    <a:pt x="1398" y="742"/>
                  </a:lnTo>
                  <a:lnTo>
                    <a:pt x="1378" y="738"/>
                  </a:lnTo>
                  <a:lnTo>
                    <a:pt x="1359" y="735"/>
                  </a:lnTo>
                  <a:lnTo>
                    <a:pt x="1338" y="734"/>
                  </a:lnTo>
                  <a:lnTo>
                    <a:pt x="1274" y="750"/>
                  </a:lnTo>
                  <a:lnTo>
                    <a:pt x="1270" y="741"/>
                  </a:lnTo>
                  <a:lnTo>
                    <a:pt x="1267" y="732"/>
                  </a:lnTo>
                  <a:lnTo>
                    <a:pt x="1264" y="722"/>
                  </a:lnTo>
                  <a:lnTo>
                    <a:pt x="1261" y="712"/>
                  </a:lnTo>
                  <a:lnTo>
                    <a:pt x="1257" y="693"/>
                  </a:lnTo>
                  <a:lnTo>
                    <a:pt x="1253" y="673"/>
                  </a:lnTo>
                  <a:lnTo>
                    <a:pt x="1228" y="646"/>
                  </a:lnTo>
                  <a:lnTo>
                    <a:pt x="1201" y="620"/>
                  </a:lnTo>
                  <a:lnTo>
                    <a:pt x="1174" y="594"/>
                  </a:lnTo>
                  <a:lnTo>
                    <a:pt x="1148" y="566"/>
                  </a:lnTo>
                  <a:lnTo>
                    <a:pt x="1147" y="561"/>
                  </a:lnTo>
                  <a:lnTo>
                    <a:pt x="1148" y="557"/>
                  </a:lnTo>
                  <a:lnTo>
                    <a:pt x="1149" y="552"/>
                  </a:lnTo>
                  <a:lnTo>
                    <a:pt x="1150" y="547"/>
                  </a:lnTo>
                  <a:lnTo>
                    <a:pt x="1154" y="537"/>
                  </a:lnTo>
                  <a:lnTo>
                    <a:pt x="1159" y="528"/>
                  </a:lnTo>
                  <a:lnTo>
                    <a:pt x="1172" y="512"/>
                  </a:lnTo>
                  <a:lnTo>
                    <a:pt x="1185" y="495"/>
                  </a:lnTo>
                  <a:lnTo>
                    <a:pt x="1192" y="474"/>
                  </a:lnTo>
                  <a:lnTo>
                    <a:pt x="1199" y="454"/>
                  </a:lnTo>
                  <a:lnTo>
                    <a:pt x="1208" y="433"/>
                  </a:lnTo>
                  <a:lnTo>
                    <a:pt x="1215" y="413"/>
                  </a:lnTo>
                  <a:lnTo>
                    <a:pt x="1221" y="391"/>
                  </a:lnTo>
                  <a:lnTo>
                    <a:pt x="1226" y="370"/>
                  </a:lnTo>
                  <a:lnTo>
                    <a:pt x="1228" y="359"/>
                  </a:lnTo>
                  <a:lnTo>
                    <a:pt x="1230" y="348"/>
                  </a:lnTo>
                  <a:lnTo>
                    <a:pt x="1231" y="337"/>
                  </a:lnTo>
                  <a:lnTo>
                    <a:pt x="1231" y="326"/>
                  </a:lnTo>
                  <a:lnTo>
                    <a:pt x="1248" y="323"/>
                  </a:lnTo>
                  <a:lnTo>
                    <a:pt x="1266" y="321"/>
                  </a:lnTo>
                  <a:lnTo>
                    <a:pt x="1284" y="321"/>
                  </a:lnTo>
                  <a:lnTo>
                    <a:pt x="1302" y="320"/>
                  </a:lnTo>
                  <a:lnTo>
                    <a:pt x="1338" y="321"/>
                  </a:lnTo>
                  <a:lnTo>
                    <a:pt x="1375" y="322"/>
                  </a:lnTo>
                  <a:lnTo>
                    <a:pt x="1412" y="323"/>
                  </a:lnTo>
                  <a:lnTo>
                    <a:pt x="1448" y="322"/>
                  </a:lnTo>
                  <a:lnTo>
                    <a:pt x="1465" y="321"/>
                  </a:lnTo>
                  <a:lnTo>
                    <a:pt x="1484" y="318"/>
                  </a:lnTo>
                  <a:lnTo>
                    <a:pt x="1500" y="315"/>
                  </a:lnTo>
                  <a:lnTo>
                    <a:pt x="1517" y="309"/>
                  </a:lnTo>
                  <a:lnTo>
                    <a:pt x="1718" y="310"/>
                  </a:lnTo>
                  <a:lnTo>
                    <a:pt x="1842" y="308"/>
                  </a:lnTo>
                  <a:lnTo>
                    <a:pt x="1966" y="306"/>
                  </a:lnTo>
                  <a:lnTo>
                    <a:pt x="2091" y="305"/>
                  </a:lnTo>
                  <a:lnTo>
                    <a:pt x="2215" y="303"/>
                  </a:lnTo>
                  <a:lnTo>
                    <a:pt x="2340" y="302"/>
                  </a:lnTo>
                  <a:lnTo>
                    <a:pt x="2464" y="301"/>
                  </a:lnTo>
                  <a:lnTo>
                    <a:pt x="2589" y="300"/>
                  </a:lnTo>
                  <a:lnTo>
                    <a:pt x="2712" y="298"/>
                  </a:lnTo>
                  <a:lnTo>
                    <a:pt x="2837" y="297"/>
                  </a:lnTo>
                  <a:lnTo>
                    <a:pt x="2961" y="296"/>
                  </a:lnTo>
                  <a:lnTo>
                    <a:pt x="3085" y="295"/>
                  </a:lnTo>
                  <a:lnTo>
                    <a:pt x="3209" y="294"/>
                  </a:lnTo>
                  <a:lnTo>
                    <a:pt x="3334" y="292"/>
                  </a:lnTo>
                  <a:lnTo>
                    <a:pt x="3458" y="291"/>
                  </a:lnTo>
                  <a:lnTo>
                    <a:pt x="3581" y="289"/>
                  </a:lnTo>
                  <a:lnTo>
                    <a:pt x="3706" y="287"/>
                  </a:lnTo>
                  <a:lnTo>
                    <a:pt x="3831" y="286"/>
                  </a:lnTo>
                  <a:lnTo>
                    <a:pt x="4056" y="286"/>
                  </a:lnTo>
                  <a:lnTo>
                    <a:pt x="4365" y="285"/>
                  </a:lnTo>
                  <a:lnTo>
                    <a:pt x="4747" y="284"/>
                  </a:lnTo>
                  <a:lnTo>
                    <a:pt x="5184" y="284"/>
                  </a:lnTo>
                  <a:lnTo>
                    <a:pt x="5665" y="283"/>
                  </a:lnTo>
                  <a:lnTo>
                    <a:pt x="6173" y="283"/>
                  </a:lnTo>
                  <a:lnTo>
                    <a:pt x="6696" y="282"/>
                  </a:lnTo>
                  <a:lnTo>
                    <a:pt x="7218" y="281"/>
                  </a:lnTo>
                  <a:lnTo>
                    <a:pt x="7727" y="281"/>
                  </a:lnTo>
                  <a:lnTo>
                    <a:pt x="8208" y="280"/>
                  </a:lnTo>
                  <a:lnTo>
                    <a:pt x="8646" y="280"/>
                  </a:lnTo>
                  <a:lnTo>
                    <a:pt x="9028" y="279"/>
                  </a:lnTo>
                  <a:lnTo>
                    <a:pt x="9339" y="278"/>
                  </a:lnTo>
                  <a:lnTo>
                    <a:pt x="9564" y="278"/>
                  </a:lnTo>
                  <a:lnTo>
                    <a:pt x="9690" y="277"/>
                  </a:lnTo>
                  <a:lnTo>
                    <a:pt x="9780" y="273"/>
                  </a:lnTo>
                  <a:lnTo>
                    <a:pt x="9787" y="284"/>
                  </a:lnTo>
                  <a:lnTo>
                    <a:pt x="9793" y="296"/>
                  </a:lnTo>
                  <a:lnTo>
                    <a:pt x="9799" y="308"/>
                  </a:lnTo>
                  <a:lnTo>
                    <a:pt x="9803" y="322"/>
                  </a:lnTo>
                  <a:lnTo>
                    <a:pt x="9807" y="335"/>
                  </a:lnTo>
                  <a:lnTo>
                    <a:pt x="9812" y="348"/>
                  </a:lnTo>
                  <a:lnTo>
                    <a:pt x="9817" y="361"/>
                  </a:lnTo>
                  <a:lnTo>
                    <a:pt x="9823" y="374"/>
                  </a:lnTo>
                  <a:lnTo>
                    <a:pt x="9832" y="395"/>
                  </a:lnTo>
                  <a:lnTo>
                    <a:pt x="9842" y="417"/>
                  </a:lnTo>
                  <a:lnTo>
                    <a:pt x="9853" y="438"/>
                  </a:lnTo>
                  <a:lnTo>
                    <a:pt x="9864" y="460"/>
                  </a:lnTo>
                  <a:lnTo>
                    <a:pt x="9876" y="480"/>
                  </a:lnTo>
                  <a:lnTo>
                    <a:pt x="9888" y="501"/>
                  </a:lnTo>
                  <a:lnTo>
                    <a:pt x="9902" y="520"/>
                  </a:lnTo>
                  <a:lnTo>
                    <a:pt x="9915" y="538"/>
                  </a:lnTo>
                  <a:lnTo>
                    <a:pt x="9910" y="544"/>
                  </a:lnTo>
                  <a:lnTo>
                    <a:pt x="9904" y="549"/>
                  </a:lnTo>
                  <a:lnTo>
                    <a:pt x="9897" y="553"/>
                  </a:lnTo>
                  <a:lnTo>
                    <a:pt x="9890" y="555"/>
                  </a:lnTo>
                  <a:lnTo>
                    <a:pt x="9874" y="559"/>
                  </a:lnTo>
                  <a:lnTo>
                    <a:pt x="9860" y="564"/>
                  </a:lnTo>
                  <a:close/>
                  <a:moveTo>
                    <a:pt x="9765" y="925"/>
                  </a:moveTo>
                  <a:lnTo>
                    <a:pt x="9753" y="928"/>
                  </a:lnTo>
                  <a:lnTo>
                    <a:pt x="9741" y="929"/>
                  </a:lnTo>
                  <a:lnTo>
                    <a:pt x="9729" y="929"/>
                  </a:lnTo>
                  <a:lnTo>
                    <a:pt x="9717" y="928"/>
                  </a:lnTo>
                  <a:lnTo>
                    <a:pt x="9706" y="926"/>
                  </a:lnTo>
                  <a:lnTo>
                    <a:pt x="9694" y="924"/>
                  </a:lnTo>
                  <a:lnTo>
                    <a:pt x="9683" y="921"/>
                  </a:lnTo>
                  <a:lnTo>
                    <a:pt x="9672" y="917"/>
                  </a:lnTo>
                  <a:lnTo>
                    <a:pt x="9665" y="911"/>
                  </a:lnTo>
                  <a:lnTo>
                    <a:pt x="9660" y="906"/>
                  </a:lnTo>
                  <a:lnTo>
                    <a:pt x="9654" y="900"/>
                  </a:lnTo>
                  <a:lnTo>
                    <a:pt x="9650" y="894"/>
                  </a:lnTo>
                  <a:lnTo>
                    <a:pt x="9646" y="887"/>
                  </a:lnTo>
                  <a:lnTo>
                    <a:pt x="9644" y="881"/>
                  </a:lnTo>
                  <a:lnTo>
                    <a:pt x="9642" y="874"/>
                  </a:lnTo>
                  <a:lnTo>
                    <a:pt x="9641" y="866"/>
                  </a:lnTo>
                  <a:lnTo>
                    <a:pt x="9640" y="852"/>
                  </a:lnTo>
                  <a:lnTo>
                    <a:pt x="9640" y="837"/>
                  </a:lnTo>
                  <a:lnTo>
                    <a:pt x="9642" y="821"/>
                  </a:lnTo>
                  <a:lnTo>
                    <a:pt x="9644" y="806"/>
                  </a:lnTo>
                  <a:lnTo>
                    <a:pt x="9647" y="798"/>
                  </a:lnTo>
                  <a:lnTo>
                    <a:pt x="9652" y="791"/>
                  </a:lnTo>
                  <a:lnTo>
                    <a:pt x="9658" y="785"/>
                  </a:lnTo>
                  <a:lnTo>
                    <a:pt x="9666" y="780"/>
                  </a:lnTo>
                  <a:lnTo>
                    <a:pt x="9673" y="775"/>
                  </a:lnTo>
                  <a:lnTo>
                    <a:pt x="9682" y="772"/>
                  </a:lnTo>
                  <a:lnTo>
                    <a:pt x="9690" y="770"/>
                  </a:lnTo>
                  <a:lnTo>
                    <a:pt x="9699" y="768"/>
                  </a:lnTo>
                  <a:lnTo>
                    <a:pt x="9712" y="767"/>
                  </a:lnTo>
                  <a:lnTo>
                    <a:pt x="9722" y="767"/>
                  </a:lnTo>
                  <a:lnTo>
                    <a:pt x="9733" y="768"/>
                  </a:lnTo>
                  <a:lnTo>
                    <a:pt x="9743" y="771"/>
                  </a:lnTo>
                  <a:lnTo>
                    <a:pt x="9754" y="775"/>
                  </a:lnTo>
                  <a:lnTo>
                    <a:pt x="9764" y="781"/>
                  </a:lnTo>
                  <a:lnTo>
                    <a:pt x="9774" y="786"/>
                  </a:lnTo>
                  <a:lnTo>
                    <a:pt x="9783" y="793"/>
                  </a:lnTo>
                  <a:lnTo>
                    <a:pt x="9789" y="799"/>
                  </a:lnTo>
                  <a:lnTo>
                    <a:pt x="9794" y="807"/>
                  </a:lnTo>
                  <a:lnTo>
                    <a:pt x="9799" y="815"/>
                  </a:lnTo>
                  <a:lnTo>
                    <a:pt x="9803" y="824"/>
                  </a:lnTo>
                  <a:lnTo>
                    <a:pt x="9806" y="833"/>
                  </a:lnTo>
                  <a:lnTo>
                    <a:pt x="9808" y="842"/>
                  </a:lnTo>
                  <a:lnTo>
                    <a:pt x="9809" y="852"/>
                  </a:lnTo>
                  <a:lnTo>
                    <a:pt x="9809" y="861"/>
                  </a:lnTo>
                  <a:lnTo>
                    <a:pt x="9807" y="872"/>
                  </a:lnTo>
                  <a:lnTo>
                    <a:pt x="9805" y="881"/>
                  </a:lnTo>
                  <a:lnTo>
                    <a:pt x="9802" y="890"/>
                  </a:lnTo>
                  <a:lnTo>
                    <a:pt x="9796" y="898"/>
                  </a:lnTo>
                  <a:lnTo>
                    <a:pt x="9790" y="906"/>
                  </a:lnTo>
                  <a:lnTo>
                    <a:pt x="9783" y="913"/>
                  </a:lnTo>
                  <a:lnTo>
                    <a:pt x="9775" y="920"/>
                  </a:lnTo>
                  <a:lnTo>
                    <a:pt x="9765" y="925"/>
                  </a:lnTo>
                  <a:close/>
                  <a:moveTo>
                    <a:pt x="9731" y="895"/>
                  </a:moveTo>
                  <a:lnTo>
                    <a:pt x="9724" y="894"/>
                  </a:lnTo>
                  <a:lnTo>
                    <a:pt x="9717" y="893"/>
                  </a:lnTo>
                  <a:lnTo>
                    <a:pt x="9710" y="890"/>
                  </a:lnTo>
                  <a:lnTo>
                    <a:pt x="9703" y="887"/>
                  </a:lnTo>
                  <a:lnTo>
                    <a:pt x="9698" y="882"/>
                  </a:lnTo>
                  <a:lnTo>
                    <a:pt x="9694" y="877"/>
                  </a:lnTo>
                  <a:lnTo>
                    <a:pt x="9691" y="871"/>
                  </a:lnTo>
                  <a:lnTo>
                    <a:pt x="9690" y="864"/>
                  </a:lnTo>
                  <a:lnTo>
                    <a:pt x="9691" y="850"/>
                  </a:lnTo>
                  <a:lnTo>
                    <a:pt x="9693" y="836"/>
                  </a:lnTo>
                  <a:lnTo>
                    <a:pt x="9696" y="830"/>
                  </a:lnTo>
                  <a:lnTo>
                    <a:pt x="9699" y="824"/>
                  </a:lnTo>
                  <a:lnTo>
                    <a:pt x="9702" y="821"/>
                  </a:lnTo>
                  <a:lnTo>
                    <a:pt x="9704" y="820"/>
                  </a:lnTo>
                  <a:lnTo>
                    <a:pt x="9709" y="818"/>
                  </a:lnTo>
                  <a:lnTo>
                    <a:pt x="9712" y="817"/>
                  </a:lnTo>
                  <a:lnTo>
                    <a:pt x="9719" y="819"/>
                  </a:lnTo>
                  <a:lnTo>
                    <a:pt x="9726" y="821"/>
                  </a:lnTo>
                  <a:lnTo>
                    <a:pt x="9733" y="825"/>
                  </a:lnTo>
                  <a:lnTo>
                    <a:pt x="9739" y="828"/>
                  </a:lnTo>
                  <a:lnTo>
                    <a:pt x="9745" y="832"/>
                  </a:lnTo>
                  <a:lnTo>
                    <a:pt x="9749" y="838"/>
                  </a:lnTo>
                  <a:lnTo>
                    <a:pt x="9754" y="844"/>
                  </a:lnTo>
                  <a:lnTo>
                    <a:pt x="9756" y="851"/>
                  </a:lnTo>
                  <a:lnTo>
                    <a:pt x="9756" y="857"/>
                  </a:lnTo>
                  <a:lnTo>
                    <a:pt x="9756" y="864"/>
                  </a:lnTo>
                  <a:lnTo>
                    <a:pt x="9755" y="871"/>
                  </a:lnTo>
                  <a:lnTo>
                    <a:pt x="9753" y="878"/>
                  </a:lnTo>
                  <a:lnTo>
                    <a:pt x="9748" y="884"/>
                  </a:lnTo>
                  <a:lnTo>
                    <a:pt x="9744" y="889"/>
                  </a:lnTo>
                  <a:lnTo>
                    <a:pt x="9741" y="891"/>
                  </a:lnTo>
                  <a:lnTo>
                    <a:pt x="9738" y="892"/>
                  </a:lnTo>
                  <a:lnTo>
                    <a:pt x="9734" y="894"/>
                  </a:lnTo>
                  <a:lnTo>
                    <a:pt x="9731" y="895"/>
                  </a:lnTo>
                  <a:close/>
                  <a:moveTo>
                    <a:pt x="3305" y="1689"/>
                  </a:moveTo>
                  <a:lnTo>
                    <a:pt x="3299" y="1686"/>
                  </a:lnTo>
                  <a:lnTo>
                    <a:pt x="3305" y="1674"/>
                  </a:lnTo>
                  <a:lnTo>
                    <a:pt x="3307" y="1674"/>
                  </a:lnTo>
                  <a:lnTo>
                    <a:pt x="3309" y="1676"/>
                  </a:lnTo>
                  <a:lnTo>
                    <a:pt x="3310" y="1678"/>
                  </a:lnTo>
                  <a:lnTo>
                    <a:pt x="3310" y="1680"/>
                  </a:lnTo>
                  <a:lnTo>
                    <a:pt x="3310" y="1683"/>
                  </a:lnTo>
                  <a:lnTo>
                    <a:pt x="3309" y="1685"/>
                  </a:lnTo>
                  <a:lnTo>
                    <a:pt x="3307" y="1687"/>
                  </a:lnTo>
                  <a:lnTo>
                    <a:pt x="3305" y="1689"/>
                  </a:lnTo>
                  <a:close/>
                  <a:moveTo>
                    <a:pt x="1372" y="1016"/>
                  </a:moveTo>
                  <a:lnTo>
                    <a:pt x="1367" y="1019"/>
                  </a:lnTo>
                  <a:lnTo>
                    <a:pt x="1362" y="1021"/>
                  </a:lnTo>
                  <a:lnTo>
                    <a:pt x="1356" y="1023"/>
                  </a:lnTo>
                  <a:lnTo>
                    <a:pt x="1350" y="1024"/>
                  </a:lnTo>
                  <a:lnTo>
                    <a:pt x="1337" y="1024"/>
                  </a:lnTo>
                  <a:lnTo>
                    <a:pt x="1325" y="1023"/>
                  </a:lnTo>
                  <a:lnTo>
                    <a:pt x="1314" y="1021"/>
                  </a:lnTo>
                  <a:lnTo>
                    <a:pt x="1303" y="1017"/>
                  </a:lnTo>
                  <a:lnTo>
                    <a:pt x="1292" y="1012"/>
                  </a:lnTo>
                  <a:lnTo>
                    <a:pt x="1283" y="1004"/>
                  </a:lnTo>
                  <a:lnTo>
                    <a:pt x="1278" y="1000"/>
                  </a:lnTo>
                  <a:lnTo>
                    <a:pt x="1273" y="996"/>
                  </a:lnTo>
                  <a:lnTo>
                    <a:pt x="1269" y="991"/>
                  </a:lnTo>
                  <a:lnTo>
                    <a:pt x="1266" y="986"/>
                  </a:lnTo>
                  <a:lnTo>
                    <a:pt x="1260" y="976"/>
                  </a:lnTo>
                  <a:lnTo>
                    <a:pt x="1256" y="964"/>
                  </a:lnTo>
                  <a:lnTo>
                    <a:pt x="1252" y="940"/>
                  </a:lnTo>
                  <a:lnTo>
                    <a:pt x="1249" y="917"/>
                  </a:lnTo>
                  <a:lnTo>
                    <a:pt x="1255" y="906"/>
                  </a:lnTo>
                  <a:lnTo>
                    <a:pt x="1258" y="896"/>
                  </a:lnTo>
                  <a:lnTo>
                    <a:pt x="1261" y="885"/>
                  </a:lnTo>
                  <a:lnTo>
                    <a:pt x="1263" y="875"/>
                  </a:lnTo>
                  <a:lnTo>
                    <a:pt x="1265" y="863"/>
                  </a:lnTo>
                  <a:lnTo>
                    <a:pt x="1267" y="853"/>
                  </a:lnTo>
                  <a:lnTo>
                    <a:pt x="1270" y="842"/>
                  </a:lnTo>
                  <a:lnTo>
                    <a:pt x="1274" y="833"/>
                  </a:lnTo>
                  <a:lnTo>
                    <a:pt x="1283" y="829"/>
                  </a:lnTo>
                  <a:lnTo>
                    <a:pt x="1293" y="825"/>
                  </a:lnTo>
                  <a:lnTo>
                    <a:pt x="1303" y="820"/>
                  </a:lnTo>
                  <a:lnTo>
                    <a:pt x="1313" y="817"/>
                  </a:lnTo>
                  <a:lnTo>
                    <a:pt x="1323" y="815"/>
                  </a:lnTo>
                  <a:lnTo>
                    <a:pt x="1333" y="813"/>
                  </a:lnTo>
                  <a:lnTo>
                    <a:pt x="1344" y="812"/>
                  </a:lnTo>
                  <a:lnTo>
                    <a:pt x="1354" y="812"/>
                  </a:lnTo>
                  <a:lnTo>
                    <a:pt x="1364" y="812"/>
                  </a:lnTo>
                  <a:lnTo>
                    <a:pt x="1374" y="813"/>
                  </a:lnTo>
                  <a:lnTo>
                    <a:pt x="1384" y="815"/>
                  </a:lnTo>
                  <a:lnTo>
                    <a:pt x="1394" y="818"/>
                  </a:lnTo>
                  <a:lnTo>
                    <a:pt x="1404" y="822"/>
                  </a:lnTo>
                  <a:lnTo>
                    <a:pt x="1413" y="828"/>
                  </a:lnTo>
                  <a:lnTo>
                    <a:pt x="1422" y="833"/>
                  </a:lnTo>
                  <a:lnTo>
                    <a:pt x="1431" y="840"/>
                  </a:lnTo>
                  <a:lnTo>
                    <a:pt x="1436" y="845"/>
                  </a:lnTo>
                  <a:lnTo>
                    <a:pt x="1439" y="851"/>
                  </a:lnTo>
                  <a:lnTo>
                    <a:pt x="1442" y="857"/>
                  </a:lnTo>
                  <a:lnTo>
                    <a:pt x="1444" y="863"/>
                  </a:lnTo>
                  <a:lnTo>
                    <a:pt x="1447" y="877"/>
                  </a:lnTo>
                  <a:lnTo>
                    <a:pt x="1449" y="890"/>
                  </a:lnTo>
                  <a:lnTo>
                    <a:pt x="1448" y="904"/>
                  </a:lnTo>
                  <a:lnTo>
                    <a:pt x="1446" y="918"/>
                  </a:lnTo>
                  <a:lnTo>
                    <a:pt x="1444" y="932"/>
                  </a:lnTo>
                  <a:lnTo>
                    <a:pt x="1441" y="944"/>
                  </a:lnTo>
                  <a:lnTo>
                    <a:pt x="1434" y="955"/>
                  </a:lnTo>
                  <a:lnTo>
                    <a:pt x="1427" y="967"/>
                  </a:lnTo>
                  <a:lnTo>
                    <a:pt x="1420" y="976"/>
                  </a:lnTo>
                  <a:lnTo>
                    <a:pt x="1412" y="985"/>
                  </a:lnTo>
                  <a:lnTo>
                    <a:pt x="1404" y="993"/>
                  </a:lnTo>
                  <a:lnTo>
                    <a:pt x="1394" y="1001"/>
                  </a:lnTo>
                  <a:lnTo>
                    <a:pt x="1383" y="1009"/>
                  </a:lnTo>
                  <a:lnTo>
                    <a:pt x="1372" y="1016"/>
                  </a:lnTo>
                  <a:close/>
                  <a:moveTo>
                    <a:pt x="1366" y="967"/>
                  </a:moveTo>
                  <a:lnTo>
                    <a:pt x="1359" y="970"/>
                  </a:lnTo>
                  <a:lnTo>
                    <a:pt x="1352" y="973"/>
                  </a:lnTo>
                  <a:lnTo>
                    <a:pt x="1344" y="974"/>
                  </a:lnTo>
                  <a:lnTo>
                    <a:pt x="1336" y="974"/>
                  </a:lnTo>
                  <a:lnTo>
                    <a:pt x="1328" y="974"/>
                  </a:lnTo>
                  <a:lnTo>
                    <a:pt x="1321" y="973"/>
                  </a:lnTo>
                  <a:lnTo>
                    <a:pt x="1314" y="971"/>
                  </a:lnTo>
                  <a:lnTo>
                    <a:pt x="1308" y="968"/>
                  </a:lnTo>
                  <a:lnTo>
                    <a:pt x="1302" y="959"/>
                  </a:lnTo>
                  <a:lnTo>
                    <a:pt x="1298" y="950"/>
                  </a:lnTo>
                  <a:lnTo>
                    <a:pt x="1294" y="941"/>
                  </a:lnTo>
                  <a:lnTo>
                    <a:pt x="1293" y="931"/>
                  </a:lnTo>
                  <a:lnTo>
                    <a:pt x="1293" y="921"/>
                  </a:lnTo>
                  <a:lnTo>
                    <a:pt x="1294" y="911"/>
                  </a:lnTo>
                  <a:lnTo>
                    <a:pt x="1298" y="902"/>
                  </a:lnTo>
                  <a:lnTo>
                    <a:pt x="1302" y="894"/>
                  </a:lnTo>
                  <a:lnTo>
                    <a:pt x="1310" y="883"/>
                  </a:lnTo>
                  <a:lnTo>
                    <a:pt x="1317" y="870"/>
                  </a:lnTo>
                  <a:lnTo>
                    <a:pt x="1321" y="863"/>
                  </a:lnTo>
                  <a:lnTo>
                    <a:pt x="1325" y="858"/>
                  </a:lnTo>
                  <a:lnTo>
                    <a:pt x="1331" y="853"/>
                  </a:lnTo>
                  <a:lnTo>
                    <a:pt x="1338" y="850"/>
                  </a:lnTo>
                  <a:lnTo>
                    <a:pt x="1348" y="853"/>
                  </a:lnTo>
                  <a:lnTo>
                    <a:pt x="1358" y="856"/>
                  </a:lnTo>
                  <a:lnTo>
                    <a:pt x="1367" y="860"/>
                  </a:lnTo>
                  <a:lnTo>
                    <a:pt x="1375" y="864"/>
                  </a:lnTo>
                  <a:lnTo>
                    <a:pt x="1384" y="871"/>
                  </a:lnTo>
                  <a:lnTo>
                    <a:pt x="1392" y="877"/>
                  </a:lnTo>
                  <a:lnTo>
                    <a:pt x="1398" y="884"/>
                  </a:lnTo>
                  <a:lnTo>
                    <a:pt x="1404" y="893"/>
                  </a:lnTo>
                  <a:lnTo>
                    <a:pt x="1404" y="903"/>
                  </a:lnTo>
                  <a:lnTo>
                    <a:pt x="1403" y="913"/>
                  </a:lnTo>
                  <a:lnTo>
                    <a:pt x="1400" y="924"/>
                  </a:lnTo>
                  <a:lnTo>
                    <a:pt x="1396" y="933"/>
                  </a:lnTo>
                  <a:lnTo>
                    <a:pt x="1390" y="942"/>
                  </a:lnTo>
                  <a:lnTo>
                    <a:pt x="1383" y="951"/>
                  </a:lnTo>
                  <a:lnTo>
                    <a:pt x="1375" y="959"/>
                  </a:lnTo>
                  <a:lnTo>
                    <a:pt x="1366" y="967"/>
                  </a:lnTo>
                  <a:close/>
                  <a:moveTo>
                    <a:pt x="933" y="427"/>
                  </a:moveTo>
                  <a:lnTo>
                    <a:pt x="923" y="433"/>
                  </a:lnTo>
                  <a:lnTo>
                    <a:pt x="914" y="438"/>
                  </a:lnTo>
                  <a:lnTo>
                    <a:pt x="905" y="441"/>
                  </a:lnTo>
                  <a:lnTo>
                    <a:pt x="896" y="442"/>
                  </a:lnTo>
                  <a:lnTo>
                    <a:pt x="887" y="442"/>
                  </a:lnTo>
                  <a:lnTo>
                    <a:pt x="877" y="441"/>
                  </a:lnTo>
                  <a:lnTo>
                    <a:pt x="868" y="438"/>
                  </a:lnTo>
                  <a:lnTo>
                    <a:pt x="859" y="434"/>
                  </a:lnTo>
                  <a:lnTo>
                    <a:pt x="853" y="427"/>
                  </a:lnTo>
                  <a:lnTo>
                    <a:pt x="848" y="418"/>
                  </a:lnTo>
                  <a:lnTo>
                    <a:pt x="843" y="410"/>
                  </a:lnTo>
                  <a:lnTo>
                    <a:pt x="839" y="400"/>
                  </a:lnTo>
                  <a:lnTo>
                    <a:pt x="835" y="396"/>
                  </a:lnTo>
                  <a:lnTo>
                    <a:pt x="832" y="393"/>
                  </a:lnTo>
                  <a:lnTo>
                    <a:pt x="829" y="389"/>
                  </a:lnTo>
                  <a:lnTo>
                    <a:pt x="826" y="387"/>
                  </a:lnTo>
                  <a:lnTo>
                    <a:pt x="822" y="385"/>
                  </a:lnTo>
                  <a:lnTo>
                    <a:pt x="817" y="383"/>
                  </a:lnTo>
                  <a:lnTo>
                    <a:pt x="812" y="383"/>
                  </a:lnTo>
                  <a:lnTo>
                    <a:pt x="806" y="383"/>
                  </a:lnTo>
                  <a:lnTo>
                    <a:pt x="800" y="384"/>
                  </a:lnTo>
                  <a:lnTo>
                    <a:pt x="793" y="387"/>
                  </a:lnTo>
                  <a:lnTo>
                    <a:pt x="785" y="391"/>
                  </a:lnTo>
                  <a:lnTo>
                    <a:pt x="779" y="395"/>
                  </a:lnTo>
                  <a:lnTo>
                    <a:pt x="773" y="401"/>
                  </a:lnTo>
                  <a:lnTo>
                    <a:pt x="767" y="407"/>
                  </a:lnTo>
                  <a:lnTo>
                    <a:pt x="762" y="414"/>
                  </a:lnTo>
                  <a:lnTo>
                    <a:pt x="757" y="420"/>
                  </a:lnTo>
                  <a:lnTo>
                    <a:pt x="756" y="450"/>
                  </a:lnTo>
                  <a:lnTo>
                    <a:pt x="755" y="479"/>
                  </a:lnTo>
                  <a:lnTo>
                    <a:pt x="756" y="486"/>
                  </a:lnTo>
                  <a:lnTo>
                    <a:pt x="757" y="492"/>
                  </a:lnTo>
                  <a:lnTo>
                    <a:pt x="759" y="500"/>
                  </a:lnTo>
                  <a:lnTo>
                    <a:pt x="762" y="505"/>
                  </a:lnTo>
                  <a:lnTo>
                    <a:pt x="766" y="511"/>
                  </a:lnTo>
                  <a:lnTo>
                    <a:pt x="771" y="516"/>
                  </a:lnTo>
                  <a:lnTo>
                    <a:pt x="777" y="520"/>
                  </a:lnTo>
                  <a:lnTo>
                    <a:pt x="784" y="524"/>
                  </a:lnTo>
                  <a:lnTo>
                    <a:pt x="789" y="530"/>
                  </a:lnTo>
                  <a:lnTo>
                    <a:pt x="797" y="534"/>
                  </a:lnTo>
                  <a:lnTo>
                    <a:pt x="804" y="537"/>
                  </a:lnTo>
                  <a:lnTo>
                    <a:pt x="811" y="540"/>
                  </a:lnTo>
                  <a:lnTo>
                    <a:pt x="818" y="543"/>
                  </a:lnTo>
                  <a:lnTo>
                    <a:pt x="825" y="548"/>
                  </a:lnTo>
                  <a:lnTo>
                    <a:pt x="828" y="550"/>
                  </a:lnTo>
                  <a:lnTo>
                    <a:pt x="831" y="553"/>
                  </a:lnTo>
                  <a:lnTo>
                    <a:pt x="834" y="557"/>
                  </a:lnTo>
                  <a:lnTo>
                    <a:pt x="836" y="561"/>
                  </a:lnTo>
                  <a:lnTo>
                    <a:pt x="836" y="572"/>
                  </a:lnTo>
                  <a:lnTo>
                    <a:pt x="834" y="582"/>
                  </a:lnTo>
                  <a:lnTo>
                    <a:pt x="831" y="593"/>
                  </a:lnTo>
                  <a:lnTo>
                    <a:pt x="828" y="602"/>
                  </a:lnTo>
                  <a:lnTo>
                    <a:pt x="819" y="621"/>
                  </a:lnTo>
                  <a:lnTo>
                    <a:pt x="809" y="640"/>
                  </a:lnTo>
                  <a:lnTo>
                    <a:pt x="799" y="658"/>
                  </a:lnTo>
                  <a:lnTo>
                    <a:pt x="789" y="677"/>
                  </a:lnTo>
                  <a:lnTo>
                    <a:pt x="785" y="688"/>
                  </a:lnTo>
                  <a:lnTo>
                    <a:pt x="782" y="697"/>
                  </a:lnTo>
                  <a:lnTo>
                    <a:pt x="779" y="708"/>
                  </a:lnTo>
                  <a:lnTo>
                    <a:pt x="778" y="718"/>
                  </a:lnTo>
                  <a:lnTo>
                    <a:pt x="776" y="731"/>
                  </a:lnTo>
                  <a:lnTo>
                    <a:pt x="776" y="743"/>
                  </a:lnTo>
                  <a:lnTo>
                    <a:pt x="776" y="755"/>
                  </a:lnTo>
                  <a:lnTo>
                    <a:pt x="776" y="767"/>
                  </a:lnTo>
                  <a:lnTo>
                    <a:pt x="778" y="780"/>
                  </a:lnTo>
                  <a:lnTo>
                    <a:pt x="780" y="791"/>
                  </a:lnTo>
                  <a:lnTo>
                    <a:pt x="783" y="803"/>
                  </a:lnTo>
                  <a:lnTo>
                    <a:pt x="787" y="814"/>
                  </a:lnTo>
                  <a:lnTo>
                    <a:pt x="791" y="826"/>
                  </a:lnTo>
                  <a:lnTo>
                    <a:pt x="797" y="837"/>
                  </a:lnTo>
                  <a:lnTo>
                    <a:pt x="803" y="848"/>
                  </a:lnTo>
                  <a:lnTo>
                    <a:pt x="809" y="858"/>
                  </a:lnTo>
                  <a:lnTo>
                    <a:pt x="816" y="868"/>
                  </a:lnTo>
                  <a:lnTo>
                    <a:pt x="823" y="878"/>
                  </a:lnTo>
                  <a:lnTo>
                    <a:pt x="831" y="888"/>
                  </a:lnTo>
                  <a:lnTo>
                    <a:pt x="841" y="896"/>
                  </a:lnTo>
                  <a:lnTo>
                    <a:pt x="848" y="900"/>
                  </a:lnTo>
                  <a:lnTo>
                    <a:pt x="855" y="903"/>
                  </a:lnTo>
                  <a:lnTo>
                    <a:pt x="862" y="908"/>
                  </a:lnTo>
                  <a:lnTo>
                    <a:pt x="867" y="913"/>
                  </a:lnTo>
                  <a:lnTo>
                    <a:pt x="872" y="919"/>
                  </a:lnTo>
                  <a:lnTo>
                    <a:pt x="877" y="926"/>
                  </a:lnTo>
                  <a:lnTo>
                    <a:pt x="880" y="933"/>
                  </a:lnTo>
                  <a:lnTo>
                    <a:pt x="883" y="942"/>
                  </a:lnTo>
                  <a:lnTo>
                    <a:pt x="881" y="947"/>
                  </a:lnTo>
                  <a:lnTo>
                    <a:pt x="879" y="951"/>
                  </a:lnTo>
                  <a:lnTo>
                    <a:pt x="877" y="955"/>
                  </a:lnTo>
                  <a:lnTo>
                    <a:pt x="875" y="959"/>
                  </a:lnTo>
                  <a:lnTo>
                    <a:pt x="869" y="968"/>
                  </a:lnTo>
                  <a:lnTo>
                    <a:pt x="862" y="974"/>
                  </a:lnTo>
                  <a:lnTo>
                    <a:pt x="854" y="981"/>
                  </a:lnTo>
                  <a:lnTo>
                    <a:pt x="846" y="988"/>
                  </a:lnTo>
                  <a:lnTo>
                    <a:pt x="839" y="995"/>
                  </a:lnTo>
                  <a:lnTo>
                    <a:pt x="830" y="1004"/>
                  </a:lnTo>
                  <a:lnTo>
                    <a:pt x="823" y="1014"/>
                  </a:lnTo>
                  <a:lnTo>
                    <a:pt x="817" y="1023"/>
                  </a:lnTo>
                  <a:lnTo>
                    <a:pt x="812" y="1034"/>
                  </a:lnTo>
                  <a:lnTo>
                    <a:pt x="808" y="1045"/>
                  </a:lnTo>
                  <a:lnTo>
                    <a:pt x="805" y="1058"/>
                  </a:lnTo>
                  <a:lnTo>
                    <a:pt x="803" y="1070"/>
                  </a:lnTo>
                  <a:lnTo>
                    <a:pt x="802" y="1082"/>
                  </a:lnTo>
                  <a:lnTo>
                    <a:pt x="801" y="1094"/>
                  </a:lnTo>
                  <a:lnTo>
                    <a:pt x="802" y="1108"/>
                  </a:lnTo>
                  <a:lnTo>
                    <a:pt x="803" y="1121"/>
                  </a:lnTo>
                  <a:lnTo>
                    <a:pt x="805" y="1133"/>
                  </a:lnTo>
                  <a:lnTo>
                    <a:pt x="808" y="1145"/>
                  </a:lnTo>
                  <a:lnTo>
                    <a:pt x="811" y="1158"/>
                  </a:lnTo>
                  <a:lnTo>
                    <a:pt x="815" y="1170"/>
                  </a:lnTo>
                  <a:lnTo>
                    <a:pt x="820" y="1181"/>
                  </a:lnTo>
                  <a:lnTo>
                    <a:pt x="824" y="1191"/>
                  </a:lnTo>
                  <a:lnTo>
                    <a:pt x="832" y="1202"/>
                  </a:lnTo>
                  <a:lnTo>
                    <a:pt x="840" y="1213"/>
                  </a:lnTo>
                  <a:lnTo>
                    <a:pt x="842" y="1218"/>
                  </a:lnTo>
                  <a:lnTo>
                    <a:pt x="843" y="1224"/>
                  </a:lnTo>
                  <a:lnTo>
                    <a:pt x="843" y="1231"/>
                  </a:lnTo>
                  <a:lnTo>
                    <a:pt x="841" y="1237"/>
                  </a:lnTo>
                  <a:lnTo>
                    <a:pt x="828" y="1248"/>
                  </a:lnTo>
                  <a:lnTo>
                    <a:pt x="816" y="1257"/>
                  </a:lnTo>
                  <a:lnTo>
                    <a:pt x="804" y="1268"/>
                  </a:lnTo>
                  <a:lnTo>
                    <a:pt x="793" y="1279"/>
                  </a:lnTo>
                  <a:lnTo>
                    <a:pt x="782" y="1292"/>
                  </a:lnTo>
                  <a:lnTo>
                    <a:pt x="773" y="1304"/>
                  </a:lnTo>
                  <a:lnTo>
                    <a:pt x="770" y="1311"/>
                  </a:lnTo>
                  <a:lnTo>
                    <a:pt x="767" y="1318"/>
                  </a:lnTo>
                  <a:lnTo>
                    <a:pt x="765" y="1326"/>
                  </a:lnTo>
                  <a:lnTo>
                    <a:pt x="763" y="1335"/>
                  </a:lnTo>
                  <a:lnTo>
                    <a:pt x="764" y="1348"/>
                  </a:lnTo>
                  <a:lnTo>
                    <a:pt x="766" y="1362"/>
                  </a:lnTo>
                  <a:lnTo>
                    <a:pt x="768" y="1375"/>
                  </a:lnTo>
                  <a:lnTo>
                    <a:pt x="772" y="1389"/>
                  </a:lnTo>
                  <a:lnTo>
                    <a:pt x="774" y="1394"/>
                  </a:lnTo>
                  <a:lnTo>
                    <a:pt x="776" y="1400"/>
                  </a:lnTo>
                  <a:lnTo>
                    <a:pt x="779" y="1405"/>
                  </a:lnTo>
                  <a:lnTo>
                    <a:pt x="783" y="1410"/>
                  </a:lnTo>
                  <a:lnTo>
                    <a:pt x="787" y="1415"/>
                  </a:lnTo>
                  <a:lnTo>
                    <a:pt x="791" y="1419"/>
                  </a:lnTo>
                  <a:lnTo>
                    <a:pt x="798" y="1422"/>
                  </a:lnTo>
                  <a:lnTo>
                    <a:pt x="803" y="1426"/>
                  </a:lnTo>
                  <a:lnTo>
                    <a:pt x="811" y="1428"/>
                  </a:lnTo>
                  <a:lnTo>
                    <a:pt x="818" y="1428"/>
                  </a:lnTo>
                  <a:lnTo>
                    <a:pt x="824" y="1427"/>
                  </a:lnTo>
                  <a:lnTo>
                    <a:pt x="829" y="1424"/>
                  </a:lnTo>
                  <a:lnTo>
                    <a:pt x="834" y="1421"/>
                  </a:lnTo>
                  <a:lnTo>
                    <a:pt x="839" y="1417"/>
                  </a:lnTo>
                  <a:lnTo>
                    <a:pt x="843" y="1413"/>
                  </a:lnTo>
                  <a:lnTo>
                    <a:pt x="847" y="1408"/>
                  </a:lnTo>
                  <a:lnTo>
                    <a:pt x="854" y="1398"/>
                  </a:lnTo>
                  <a:lnTo>
                    <a:pt x="861" y="1387"/>
                  </a:lnTo>
                  <a:lnTo>
                    <a:pt x="865" y="1382"/>
                  </a:lnTo>
                  <a:lnTo>
                    <a:pt x="868" y="1377"/>
                  </a:lnTo>
                  <a:lnTo>
                    <a:pt x="872" y="1373"/>
                  </a:lnTo>
                  <a:lnTo>
                    <a:pt x="877" y="1369"/>
                  </a:lnTo>
                  <a:lnTo>
                    <a:pt x="900" y="1374"/>
                  </a:lnTo>
                  <a:lnTo>
                    <a:pt x="924" y="1381"/>
                  </a:lnTo>
                  <a:lnTo>
                    <a:pt x="929" y="1383"/>
                  </a:lnTo>
                  <a:lnTo>
                    <a:pt x="935" y="1385"/>
                  </a:lnTo>
                  <a:lnTo>
                    <a:pt x="940" y="1388"/>
                  </a:lnTo>
                  <a:lnTo>
                    <a:pt x="943" y="1391"/>
                  </a:lnTo>
                  <a:lnTo>
                    <a:pt x="947" y="1395"/>
                  </a:lnTo>
                  <a:lnTo>
                    <a:pt x="949" y="1400"/>
                  </a:lnTo>
                  <a:lnTo>
                    <a:pt x="950" y="1405"/>
                  </a:lnTo>
                  <a:lnTo>
                    <a:pt x="951" y="1412"/>
                  </a:lnTo>
                  <a:lnTo>
                    <a:pt x="957" y="1417"/>
                  </a:lnTo>
                  <a:lnTo>
                    <a:pt x="962" y="1423"/>
                  </a:lnTo>
                  <a:lnTo>
                    <a:pt x="966" y="1430"/>
                  </a:lnTo>
                  <a:lnTo>
                    <a:pt x="970" y="1436"/>
                  </a:lnTo>
                  <a:lnTo>
                    <a:pt x="972" y="1443"/>
                  </a:lnTo>
                  <a:lnTo>
                    <a:pt x="974" y="1450"/>
                  </a:lnTo>
                  <a:lnTo>
                    <a:pt x="975" y="1458"/>
                  </a:lnTo>
                  <a:lnTo>
                    <a:pt x="975" y="1465"/>
                  </a:lnTo>
                  <a:lnTo>
                    <a:pt x="974" y="1482"/>
                  </a:lnTo>
                  <a:lnTo>
                    <a:pt x="971" y="1497"/>
                  </a:lnTo>
                  <a:lnTo>
                    <a:pt x="967" y="1513"/>
                  </a:lnTo>
                  <a:lnTo>
                    <a:pt x="963" y="1529"/>
                  </a:lnTo>
                  <a:lnTo>
                    <a:pt x="953" y="1545"/>
                  </a:lnTo>
                  <a:lnTo>
                    <a:pt x="943" y="1560"/>
                  </a:lnTo>
                  <a:lnTo>
                    <a:pt x="937" y="1568"/>
                  </a:lnTo>
                  <a:lnTo>
                    <a:pt x="931" y="1575"/>
                  </a:lnTo>
                  <a:lnTo>
                    <a:pt x="923" y="1581"/>
                  </a:lnTo>
                  <a:lnTo>
                    <a:pt x="916" y="1586"/>
                  </a:lnTo>
                  <a:lnTo>
                    <a:pt x="909" y="1591"/>
                  </a:lnTo>
                  <a:lnTo>
                    <a:pt x="902" y="1595"/>
                  </a:lnTo>
                  <a:lnTo>
                    <a:pt x="894" y="1598"/>
                  </a:lnTo>
                  <a:lnTo>
                    <a:pt x="886" y="1601"/>
                  </a:lnTo>
                  <a:lnTo>
                    <a:pt x="877" y="1603"/>
                  </a:lnTo>
                  <a:lnTo>
                    <a:pt x="868" y="1604"/>
                  </a:lnTo>
                  <a:lnTo>
                    <a:pt x="859" y="1604"/>
                  </a:lnTo>
                  <a:lnTo>
                    <a:pt x="850" y="1604"/>
                  </a:lnTo>
                  <a:lnTo>
                    <a:pt x="832" y="1603"/>
                  </a:lnTo>
                  <a:lnTo>
                    <a:pt x="815" y="1602"/>
                  </a:lnTo>
                  <a:lnTo>
                    <a:pt x="798" y="1599"/>
                  </a:lnTo>
                  <a:lnTo>
                    <a:pt x="781" y="1596"/>
                  </a:lnTo>
                  <a:lnTo>
                    <a:pt x="765" y="1591"/>
                  </a:lnTo>
                  <a:lnTo>
                    <a:pt x="749" y="1585"/>
                  </a:lnTo>
                  <a:lnTo>
                    <a:pt x="733" y="1578"/>
                  </a:lnTo>
                  <a:lnTo>
                    <a:pt x="719" y="1570"/>
                  </a:lnTo>
                  <a:lnTo>
                    <a:pt x="705" y="1561"/>
                  </a:lnTo>
                  <a:lnTo>
                    <a:pt x="691" y="1551"/>
                  </a:lnTo>
                  <a:lnTo>
                    <a:pt x="679" y="1540"/>
                  </a:lnTo>
                  <a:lnTo>
                    <a:pt x="668" y="1528"/>
                  </a:lnTo>
                  <a:lnTo>
                    <a:pt x="658" y="1515"/>
                  </a:lnTo>
                  <a:lnTo>
                    <a:pt x="648" y="1501"/>
                  </a:lnTo>
                  <a:lnTo>
                    <a:pt x="640" y="1487"/>
                  </a:lnTo>
                  <a:lnTo>
                    <a:pt x="634" y="1471"/>
                  </a:lnTo>
                  <a:lnTo>
                    <a:pt x="626" y="1461"/>
                  </a:lnTo>
                  <a:lnTo>
                    <a:pt x="619" y="1451"/>
                  </a:lnTo>
                  <a:lnTo>
                    <a:pt x="613" y="1441"/>
                  </a:lnTo>
                  <a:lnTo>
                    <a:pt x="606" y="1431"/>
                  </a:lnTo>
                  <a:lnTo>
                    <a:pt x="595" y="1409"/>
                  </a:lnTo>
                  <a:lnTo>
                    <a:pt x="586" y="1388"/>
                  </a:lnTo>
                  <a:lnTo>
                    <a:pt x="579" y="1365"/>
                  </a:lnTo>
                  <a:lnTo>
                    <a:pt x="572" y="1343"/>
                  </a:lnTo>
                  <a:lnTo>
                    <a:pt x="566" y="1319"/>
                  </a:lnTo>
                  <a:lnTo>
                    <a:pt x="560" y="1297"/>
                  </a:lnTo>
                  <a:lnTo>
                    <a:pt x="560" y="1287"/>
                  </a:lnTo>
                  <a:lnTo>
                    <a:pt x="559" y="1277"/>
                  </a:lnTo>
                  <a:lnTo>
                    <a:pt x="558" y="1268"/>
                  </a:lnTo>
                  <a:lnTo>
                    <a:pt x="556" y="1259"/>
                  </a:lnTo>
                  <a:lnTo>
                    <a:pt x="552" y="1241"/>
                  </a:lnTo>
                  <a:lnTo>
                    <a:pt x="549" y="1222"/>
                  </a:lnTo>
                  <a:lnTo>
                    <a:pt x="548" y="1214"/>
                  </a:lnTo>
                  <a:lnTo>
                    <a:pt x="547" y="1205"/>
                  </a:lnTo>
                  <a:lnTo>
                    <a:pt x="547" y="1197"/>
                  </a:lnTo>
                  <a:lnTo>
                    <a:pt x="549" y="1188"/>
                  </a:lnTo>
                  <a:lnTo>
                    <a:pt x="551" y="1179"/>
                  </a:lnTo>
                  <a:lnTo>
                    <a:pt x="554" y="1171"/>
                  </a:lnTo>
                  <a:lnTo>
                    <a:pt x="559" y="1163"/>
                  </a:lnTo>
                  <a:lnTo>
                    <a:pt x="567" y="1155"/>
                  </a:lnTo>
                  <a:lnTo>
                    <a:pt x="575" y="1128"/>
                  </a:lnTo>
                  <a:lnTo>
                    <a:pt x="583" y="1102"/>
                  </a:lnTo>
                  <a:lnTo>
                    <a:pt x="586" y="1087"/>
                  </a:lnTo>
                  <a:lnTo>
                    <a:pt x="589" y="1073"/>
                  </a:lnTo>
                  <a:lnTo>
                    <a:pt x="591" y="1059"/>
                  </a:lnTo>
                  <a:lnTo>
                    <a:pt x="593" y="1044"/>
                  </a:lnTo>
                  <a:lnTo>
                    <a:pt x="594" y="1029"/>
                  </a:lnTo>
                  <a:lnTo>
                    <a:pt x="593" y="1015"/>
                  </a:lnTo>
                  <a:lnTo>
                    <a:pt x="592" y="1000"/>
                  </a:lnTo>
                  <a:lnTo>
                    <a:pt x="590" y="987"/>
                  </a:lnTo>
                  <a:lnTo>
                    <a:pt x="587" y="973"/>
                  </a:lnTo>
                  <a:lnTo>
                    <a:pt x="583" y="959"/>
                  </a:lnTo>
                  <a:lnTo>
                    <a:pt x="577" y="946"/>
                  </a:lnTo>
                  <a:lnTo>
                    <a:pt x="570" y="933"/>
                  </a:lnTo>
                  <a:lnTo>
                    <a:pt x="564" y="929"/>
                  </a:lnTo>
                  <a:lnTo>
                    <a:pt x="557" y="924"/>
                  </a:lnTo>
                  <a:lnTo>
                    <a:pt x="551" y="919"/>
                  </a:lnTo>
                  <a:lnTo>
                    <a:pt x="547" y="912"/>
                  </a:lnTo>
                  <a:lnTo>
                    <a:pt x="544" y="906"/>
                  </a:lnTo>
                  <a:lnTo>
                    <a:pt x="542" y="899"/>
                  </a:lnTo>
                  <a:lnTo>
                    <a:pt x="543" y="896"/>
                  </a:lnTo>
                  <a:lnTo>
                    <a:pt x="543" y="892"/>
                  </a:lnTo>
                  <a:lnTo>
                    <a:pt x="545" y="888"/>
                  </a:lnTo>
                  <a:lnTo>
                    <a:pt x="547" y="884"/>
                  </a:lnTo>
                  <a:lnTo>
                    <a:pt x="560" y="866"/>
                  </a:lnTo>
                  <a:lnTo>
                    <a:pt x="573" y="849"/>
                  </a:lnTo>
                  <a:lnTo>
                    <a:pt x="584" y="830"/>
                  </a:lnTo>
                  <a:lnTo>
                    <a:pt x="594" y="811"/>
                  </a:lnTo>
                  <a:lnTo>
                    <a:pt x="599" y="801"/>
                  </a:lnTo>
                  <a:lnTo>
                    <a:pt x="602" y="791"/>
                  </a:lnTo>
                  <a:lnTo>
                    <a:pt x="605" y="781"/>
                  </a:lnTo>
                  <a:lnTo>
                    <a:pt x="609" y="770"/>
                  </a:lnTo>
                  <a:lnTo>
                    <a:pt x="610" y="760"/>
                  </a:lnTo>
                  <a:lnTo>
                    <a:pt x="611" y="749"/>
                  </a:lnTo>
                  <a:lnTo>
                    <a:pt x="611" y="738"/>
                  </a:lnTo>
                  <a:lnTo>
                    <a:pt x="610" y="726"/>
                  </a:lnTo>
                  <a:lnTo>
                    <a:pt x="600" y="707"/>
                  </a:lnTo>
                  <a:lnTo>
                    <a:pt x="590" y="688"/>
                  </a:lnTo>
                  <a:lnTo>
                    <a:pt x="580" y="668"/>
                  </a:lnTo>
                  <a:lnTo>
                    <a:pt x="570" y="649"/>
                  </a:lnTo>
                  <a:lnTo>
                    <a:pt x="566" y="639"/>
                  </a:lnTo>
                  <a:lnTo>
                    <a:pt x="563" y="629"/>
                  </a:lnTo>
                  <a:lnTo>
                    <a:pt x="559" y="619"/>
                  </a:lnTo>
                  <a:lnTo>
                    <a:pt x="558" y="608"/>
                  </a:lnTo>
                  <a:lnTo>
                    <a:pt x="557" y="598"/>
                  </a:lnTo>
                  <a:lnTo>
                    <a:pt x="558" y="586"/>
                  </a:lnTo>
                  <a:lnTo>
                    <a:pt x="559" y="575"/>
                  </a:lnTo>
                  <a:lnTo>
                    <a:pt x="564" y="564"/>
                  </a:lnTo>
                  <a:lnTo>
                    <a:pt x="565" y="550"/>
                  </a:lnTo>
                  <a:lnTo>
                    <a:pt x="567" y="535"/>
                  </a:lnTo>
                  <a:lnTo>
                    <a:pt x="572" y="522"/>
                  </a:lnTo>
                  <a:lnTo>
                    <a:pt x="577" y="510"/>
                  </a:lnTo>
                  <a:lnTo>
                    <a:pt x="589" y="484"/>
                  </a:lnTo>
                  <a:lnTo>
                    <a:pt x="600" y="459"/>
                  </a:lnTo>
                  <a:lnTo>
                    <a:pt x="607" y="439"/>
                  </a:lnTo>
                  <a:lnTo>
                    <a:pt x="617" y="420"/>
                  </a:lnTo>
                  <a:lnTo>
                    <a:pt x="626" y="401"/>
                  </a:lnTo>
                  <a:lnTo>
                    <a:pt x="637" y="383"/>
                  </a:lnTo>
                  <a:lnTo>
                    <a:pt x="648" y="366"/>
                  </a:lnTo>
                  <a:lnTo>
                    <a:pt x="662" y="348"/>
                  </a:lnTo>
                  <a:lnTo>
                    <a:pt x="675" y="332"/>
                  </a:lnTo>
                  <a:lnTo>
                    <a:pt x="690" y="316"/>
                  </a:lnTo>
                  <a:lnTo>
                    <a:pt x="706" y="301"/>
                  </a:lnTo>
                  <a:lnTo>
                    <a:pt x="722" y="287"/>
                  </a:lnTo>
                  <a:lnTo>
                    <a:pt x="738" y="274"/>
                  </a:lnTo>
                  <a:lnTo>
                    <a:pt x="756" y="262"/>
                  </a:lnTo>
                  <a:lnTo>
                    <a:pt x="774" y="251"/>
                  </a:lnTo>
                  <a:lnTo>
                    <a:pt x="793" y="241"/>
                  </a:lnTo>
                  <a:lnTo>
                    <a:pt x="811" y="233"/>
                  </a:lnTo>
                  <a:lnTo>
                    <a:pt x="830" y="226"/>
                  </a:lnTo>
                  <a:lnTo>
                    <a:pt x="863" y="222"/>
                  </a:lnTo>
                  <a:lnTo>
                    <a:pt x="896" y="220"/>
                  </a:lnTo>
                  <a:lnTo>
                    <a:pt x="904" y="220"/>
                  </a:lnTo>
                  <a:lnTo>
                    <a:pt x="911" y="222"/>
                  </a:lnTo>
                  <a:lnTo>
                    <a:pt x="919" y="223"/>
                  </a:lnTo>
                  <a:lnTo>
                    <a:pt x="926" y="226"/>
                  </a:lnTo>
                  <a:lnTo>
                    <a:pt x="934" y="229"/>
                  </a:lnTo>
                  <a:lnTo>
                    <a:pt x="941" y="232"/>
                  </a:lnTo>
                  <a:lnTo>
                    <a:pt x="948" y="237"/>
                  </a:lnTo>
                  <a:lnTo>
                    <a:pt x="954" y="242"/>
                  </a:lnTo>
                  <a:lnTo>
                    <a:pt x="991" y="288"/>
                  </a:lnTo>
                  <a:lnTo>
                    <a:pt x="991" y="307"/>
                  </a:lnTo>
                  <a:lnTo>
                    <a:pt x="990" y="327"/>
                  </a:lnTo>
                  <a:lnTo>
                    <a:pt x="989" y="337"/>
                  </a:lnTo>
                  <a:lnTo>
                    <a:pt x="987" y="347"/>
                  </a:lnTo>
                  <a:lnTo>
                    <a:pt x="985" y="357"/>
                  </a:lnTo>
                  <a:lnTo>
                    <a:pt x="983" y="367"/>
                  </a:lnTo>
                  <a:lnTo>
                    <a:pt x="980" y="376"/>
                  </a:lnTo>
                  <a:lnTo>
                    <a:pt x="975" y="385"/>
                  </a:lnTo>
                  <a:lnTo>
                    <a:pt x="970" y="394"/>
                  </a:lnTo>
                  <a:lnTo>
                    <a:pt x="965" y="401"/>
                  </a:lnTo>
                  <a:lnTo>
                    <a:pt x="958" y="410"/>
                  </a:lnTo>
                  <a:lnTo>
                    <a:pt x="951" y="416"/>
                  </a:lnTo>
                  <a:lnTo>
                    <a:pt x="942" y="422"/>
                  </a:lnTo>
                  <a:lnTo>
                    <a:pt x="933" y="427"/>
                  </a:lnTo>
                  <a:close/>
                  <a:moveTo>
                    <a:pt x="911" y="394"/>
                  </a:moveTo>
                  <a:lnTo>
                    <a:pt x="904" y="392"/>
                  </a:lnTo>
                  <a:lnTo>
                    <a:pt x="898" y="390"/>
                  </a:lnTo>
                  <a:lnTo>
                    <a:pt x="893" y="386"/>
                  </a:lnTo>
                  <a:lnTo>
                    <a:pt x="888" y="382"/>
                  </a:lnTo>
                  <a:lnTo>
                    <a:pt x="877" y="373"/>
                  </a:lnTo>
                  <a:lnTo>
                    <a:pt x="868" y="364"/>
                  </a:lnTo>
                  <a:lnTo>
                    <a:pt x="864" y="358"/>
                  </a:lnTo>
                  <a:lnTo>
                    <a:pt x="859" y="354"/>
                  </a:lnTo>
                  <a:lnTo>
                    <a:pt x="854" y="350"/>
                  </a:lnTo>
                  <a:lnTo>
                    <a:pt x="849" y="347"/>
                  </a:lnTo>
                  <a:lnTo>
                    <a:pt x="843" y="344"/>
                  </a:lnTo>
                  <a:lnTo>
                    <a:pt x="836" y="342"/>
                  </a:lnTo>
                  <a:lnTo>
                    <a:pt x="829" y="342"/>
                  </a:lnTo>
                  <a:lnTo>
                    <a:pt x="821" y="342"/>
                  </a:lnTo>
                  <a:lnTo>
                    <a:pt x="809" y="346"/>
                  </a:lnTo>
                  <a:lnTo>
                    <a:pt x="796" y="350"/>
                  </a:lnTo>
                  <a:lnTo>
                    <a:pt x="783" y="355"/>
                  </a:lnTo>
                  <a:lnTo>
                    <a:pt x="771" y="362"/>
                  </a:lnTo>
                  <a:lnTo>
                    <a:pt x="760" y="368"/>
                  </a:lnTo>
                  <a:lnTo>
                    <a:pt x="750" y="376"/>
                  </a:lnTo>
                  <a:lnTo>
                    <a:pt x="744" y="380"/>
                  </a:lnTo>
                  <a:lnTo>
                    <a:pt x="740" y="385"/>
                  </a:lnTo>
                  <a:lnTo>
                    <a:pt x="736" y="390"/>
                  </a:lnTo>
                  <a:lnTo>
                    <a:pt x="732" y="396"/>
                  </a:lnTo>
                  <a:lnTo>
                    <a:pt x="727" y="404"/>
                  </a:lnTo>
                  <a:lnTo>
                    <a:pt x="722" y="414"/>
                  </a:lnTo>
                  <a:lnTo>
                    <a:pt x="718" y="423"/>
                  </a:lnTo>
                  <a:lnTo>
                    <a:pt x="715" y="432"/>
                  </a:lnTo>
                  <a:lnTo>
                    <a:pt x="713" y="442"/>
                  </a:lnTo>
                  <a:lnTo>
                    <a:pt x="711" y="453"/>
                  </a:lnTo>
                  <a:lnTo>
                    <a:pt x="710" y="463"/>
                  </a:lnTo>
                  <a:lnTo>
                    <a:pt x="709" y="474"/>
                  </a:lnTo>
                  <a:lnTo>
                    <a:pt x="709" y="484"/>
                  </a:lnTo>
                  <a:lnTo>
                    <a:pt x="710" y="494"/>
                  </a:lnTo>
                  <a:lnTo>
                    <a:pt x="712" y="505"/>
                  </a:lnTo>
                  <a:lnTo>
                    <a:pt x="714" y="515"/>
                  </a:lnTo>
                  <a:lnTo>
                    <a:pt x="717" y="525"/>
                  </a:lnTo>
                  <a:lnTo>
                    <a:pt x="720" y="534"/>
                  </a:lnTo>
                  <a:lnTo>
                    <a:pt x="724" y="544"/>
                  </a:lnTo>
                  <a:lnTo>
                    <a:pt x="729" y="553"/>
                  </a:lnTo>
                  <a:lnTo>
                    <a:pt x="738" y="560"/>
                  </a:lnTo>
                  <a:lnTo>
                    <a:pt x="747" y="568"/>
                  </a:lnTo>
                  <a:lnTo>
                    <a:pt x="755" y="577"/>
                  </a:lnTo>
                  <a:lnTo>
                    <a:pt x="761" y="586"/>
                  </a:lnTo>
                  <a:lnTo>
                    <a:pt x="765" y="598"/>
                  </a:lnTo>
                  <a:lnTo>
                    <a:pt x="768" y="608"/>
                  </a:lnTo>
                  <a:lnTo>
                    <a:pt x="768" y="614"/>
                  </a:lnTo>
                  <a:lnTo>
                    <a:pt x="768" y="620"/>
                  </a:lnTo>
                  <a:lnTo>
                    <a:pt x="768" y="626"/>
                  </a:lnTo>
                  <a:lnTo>
                    <a:pt x="766" y="632"/>
                  </a:lnTo>
                  <a:lnTo>
                    <a:pt x="756" y="661"/>
                  </a:lnTo>
                  <a:lnTo>
                    <a:pt x="747" y="691"/>
                  </a:lnTo>
                  <a:lnTo>
                    <a:pt x="742" y="707"/>
                  </a:lnTo>
                  <a:lnTo>
                    <a:pt x="738" y="723"/>
                  </a:lnTo>
                  <a:lnTo>
                    <a:pt x="736" y="740"/>
                  </a:lnTo>
                  <a:lnTo>
                    <a:pt x="734" y="755"/>
                  </a:lnTo>
                  <a:lnTo>
                    <a:pt x="733" y="771"/>
                  </a:lnTo>
                  <a:lnTo>
                    <a:pt x="733" y="788"/>
                  </a:lnTo>
                  <a:lnTo>
                    <a:pt x="734" y="804"/>
                  </a:lnTo>
                  <a:lnTo>
                    <a:pt x="737" y="819"/>
                  </a:lnTo>
                  <a:lnTo>
                    <a:pt x="742" y="835"/>
                  </a:lnTo>
                  <a:lnTo>
                    <a:pt x="749" y="849"/>
                  </a:lnTo>
                  <a:lnTo>
                    <a:pt x="752" y="856"/>
                  </a:lnTo>
                  <a:lnTo>
                    <a:pt x="757" y="862"/>
                  </a:lnTo>
                  <a:lnTo>
                    <a:pt x="761" y="870"/>
                  </a:lnTo>
                  <a:lnTo>
                    <a:pt x="766" y="876"/>
                  </a:lnTo>
                  <a:lnTo>
                    <a:pt x="768" y="882"/>
                  </a:lnTo>
                  <a:lnTo>
                    <a:pt x="772" y="888"/>
                  </a:lnTo>
                  <a:lnTo>
                    <a:pt x="777" y="894"/>
                  </a:lnTo>
                  <a:lnTo>
                    <a:pt x="782" y="899"/>
                  </a:lnTo>
                  <a:lnTo>
                    <a:pt x="796" y="909"/>
                  </a:lnTo>
                  <a:lnTo>
                    <a:pt x="809" y="920"/>
                  </a:lnTo>
                  <a:lnTo>
                    <a:pt x="815" y="925"/>
                  </a:lnTo>
                  <a:lnTo>
                    <a:pt x="820" y="930"/>
                  </a:lnTo>
                  <a:lnTo>
                    <a:pt x="823" y="935"/>
                  </a:lnTo>
                  <a:lnTo>
                    <a:pt x="825" y="941"/>
                  </a:lnTo>
                  <a:lnTo>
                    <a:pt x="826" y="944"/>
                  </a:lnTo>
                  <a:lnTo>
                    <a:pt x="826" y="947"/>
                  </a:lnTo>
                  <a:lnTo>
                    <a:pt x="825" y="951"/>
                  </a:lnTo>
                  <a:lnTo>
                    <a:pt x="824" y="954"/>
                  </a:lnTo>
                  <a:lnTo>
                    <a:pt x="819" y="963"/>
                  </a:lnTo>
                  <a:lnTo>
                    <a:pt x="812" y="971"/>
                  </a:lnTo>
                  <a:lnTo>
                    <a:pt x="801" y="983"/>
                  </a:lnTo>
                  <a:lnTo>
                    <a:pt x="791" y="995"/>
                  </a:lnTo>
                  <a:lnTo>
                    <a:pt x="783" y="1010"/>
                  </a:lnTo>
                  <a:lnTo>
                    <a:pt x="776" y="1024"/>
                  </a:lnTo>
                  <a:lnTo>
                    <a:pt x="771" y="1038"/>
                  </a:lnTo>
                  <a:lnTo>
                    <a:pt x="767" y="1053"/>
                  </a:lnTo>
                  <a:lnTo>
                    <a:pt x="764" y="1069"/>
                  </a:lnTo>
                  <a:lnTo>
                    <a:pt x="763" y="1085"/>
                  </a:lnTo>
                  <a:lnTo>
                    <a:pt x="762" y="1102"/>
                  </a:lnTo>
                  <a:lnTo>
                    <a:pt x="763" y="1118"/>
                  </a:lnTo>
                  <a:lnTo>
                    <a:pt x="765" y="1133"/>
                  </a:lnTo>
                  <a:lnTo>
                    <a:pt x="767" y="1150"/>
                  </a:lnTo>
                  <a:lnTo>
                    <a:pt x="770" y="1166"/>
                  </a:lnTo>
                  <a:lnTo>
                    <a:pt x="774" y="1181"/>
                  </a:lnTo>
                  <a:lnTo>
                    <a:pt x="779" y="1197"/>
                  </a:lnTo>
                  <a:lnTo>
                    <a:pt x="784" y="1211"/>
                  </a:lnTo>
                  <a:lnTo>
                    <a:pt x="784" y="1216"/>
                  </a:lnTo>
                  <a:lnTo>
                    <a:pt x="784" y="1222"/>
                  </a:lnTo>
                  <a:lnTo>
                    <a:pt x="783" y="1226"/>
                  </a:lnTo>
                  <a:lnTo>
                    <a:pt x="781" y="1231"/>
                  </a:lnTo>
                  <a:lnTo>
                    <a:pt x="776" y="1241"/>
                  </a:lnTo>
                  <a:lnTo>
                    <a:pt x="770" y="1249"/>
                  </a:lnTo>
                  <a:lnTo>
                    <a:pt x="756" y="1263"/>
                  </a:lnTo>
                  <a:lnTo>
                    <a:pt x="741" y="1279"/>
                  </a:lnTo>
                  <a:lnTo>
                    <a:pt x="736" y="1288"/>
                  </a:lnTo>
                  <a:lnTo>
                    <a:pt x="732" y="1298"/>
                  </a:lnTo>
                  <a:lnTo>
                    <a:pt x="729" y="1307"/>
                  </a:lnTo>
                  <a:lnTo>
                    <a:pt x="726" y="1317"/>
                  </a:lnTo>
                  <a:lnTo>
                    <a:pt x="724" y="1327"/>
                  </a:lnTo>
                  <a:lnTo>
                    <a:pt x="722" y="1338"/>
                  </a:lnTo>
                  <a:lnTo>
                    <a:pt x="721" y="1349"/>
                  </a:lnTo>
                  <a:lnTo>
                    <a:pt x="721" y="1359"/>
                  </a:lnTo>
                  <a:lnTo>
                    <a:pt x="721" y="1370"/>
                  </a:lnTo>
                  <a:lnTo>
                    <a:pt x="722" y="1381"/>
                  </a:lnTo>
                  <a:lnTo>
                    <a:pt x="724" y="1391"/>
                  </a:lnTo>
                  <a:lnTo>
                    <a:pt x="726" y="1401"/>
                  </a:lnTo>
                  <a:lnTo>
                    <a:pt x="729" y="1411"/>
                  </a:lnTo>
                  <a:lnTo>
                    <a:pt x="732" y="1420"/>
                  </a:lnTo>
                  <a:lnTo>
                    <a:pt x="736" y="1431"/>
                  </a:lnTo>
                  <a:lnTo>
                    <a:pt x="741" y="1439"/>
                  </a:lnTo>
                  <a:lnTo>
                    <a:pt x="745" y="1444"/>
                  </a:lnTo>
                  <a:lnTo>
                    <a:pt x="751" y="1448"/>
                  </a:lnTo>
                  <a:lnTo>
                    <a:pt x="755" y="1452"/>
                  </a:lnTo>
                  <a:lnTo>
                    <a:pt x="760" y="1455"/>
                  </a:lnTo>
                  <a:lnTo>
                    <a:pt x="771" y="1460"/>
                  </a:lnTo>
                  <a:lnTo>
                    <a:pt x="782" y="1464"/>
                  </a:lnTo>
                  <a:lnTo>
                    <a:pt x="795" y="1466"/>
                  </a:lnTo>
                  <a:lnTo>
                    <a:pt x="807" y="1466"/>
                  </a:lnTo>
                  <a:lnTo>
                    <a:pt x="819" y="1466"/>
                  </a:lnTo>
                  <a:lnTo>
                    <a:pt x="830" y="1465"/>
                  </a:lnTo>
                  <a:lnTo>
                    <a:pt x="835" y="1466"/>
                  </a:lnTo>
                  <a:lnTo>
                    <a:pt x="840" y="1467"/>
                  </a:lnTo>
                  <a:lnTo>
                    <a:pt x="844" y="1466"/>
                  </a:lnTo>
                  <a:lnTo>
                    <a:pt x="848" y="1465"/>
                  </a:lnTo>
                  <a:lnTo>
                    <a:pt x="855" y="1462"/>
                  </a:lnTo>
                  <a:lnTo>
                    <a:pt x="863" y="1457"/>
                  </a:lnTo>
                  <a:lnTo>
                    <a:pt x="876" y="1445"/>
                  </a:lnTo>
                  <a:lnTo>
                    <a:pt x="890" y="1431"/>
                  </a:lnTo>
                  <a:lnTo>
                    <a:pt x="896" y="1426"/>
                  </a:lnTo>
                  <a:lnTo>
                    <a:pt x="902" y="1421"/>
                  </a:lnTo>
                  <a:lnTo>
                    <a:pt x="905" y="1419"/>
                  </a:lnTo>
                  <a:lnTo>
                    <a:pt x="907" y="1418"/>
                  </a:lnTo>
                  <a:lnTo>
                    <a:pt x="910" y="1418"/>
                  </a:lnTo>
                  <a:lnTo>
                    <a:pt x="913" y="1418"/>
                  </a:lnTo>
                  <a:lnTo>
                    <a:pt x="915" y="1419"/>
                  </a:lnTo>
                  <a:lnTo>
                    <a:pt x="918" y="1421"/>
                  </a:lnTo>
                  <a:lnTo>
                    <a:pt x="920" y="1424"/>
                  </a:lnTo>
                  <a:lnTo>
                    <a:pt x="923" y="1428"/>
                  </a:lnTo>
                  <a:lnTo>
                    <a:pt x="927" y="1438"/>
                  </a:lnTo>
                  <a:lnTo>
                    <a:pt x="933" y="1452"/>
                  </a:lnTo>
                  <a:lnTo>
                    <a:pt x="935" y="1460"/>
                  </a:lnTo>
                  <a:lnTo>
                    <a:pt x="936" y="1468"/>
                  </a:lnTo>
                  <a:lnTo>
                    <a:pt x="937" y="1476"/>
                  </a:lnTo>
                  <a:lnTo>
                    <a:pt x="936" y="1483"/>
                  </a:lnTo>
                  <a:lnTo>
                    <a:pt x="934" y="1491"/>
                  </a:lnTo>
                  <a:lnTo>
                    <a:pt x="932" y="1497"/>
                  </a:lnTo>
                  <a:lnTo>
                    <a:pt x="928" y="1504"/>
                  </a:lnTo>
                  <a:lnTo>
                    <a:pt x="925" y="1511"/>
                  </a:lnTo>
                  <a:lnTo>
                    <a:pt x="917" y="1524"/>
                  </a:lnTo>
                  <a:lnTo>
                    <a:pt x="907" y="1535"/>
                  </a:lnTo>
                  <a:lnTo>
                    <a:pt x="897" y="1545"/>
                  </a:lnTo>
                  <a:lnTo>
                    <a:pt x="887" y="1554"/>
                  </a:lnTo>
                  <a:lnTo>
                    <a:pt x="875" y="1556"/>
                  </a:lnTo>
                  <a:lnTo>
                    <a:pt x="865" y="1558"/>
                  </a:lnTo>
                  <a:lnTo>
                    <a:pt x="854" y="1559"/>
                  </a:lnTo>
                  <a:lnTo>
                    <a:pt x="844" y="1559"/>
                  </a:lnTo>
                  <a:lnTo>
                    <a:pt x="832" y="1559"/>
                  </a:lnTo>
                  <a:lnTo>
                    <a:pt x="821" y="1558"/>
                  </a:lnTo>
                  <a:lnTo>
                    <a:pt x="811" y="1557"/>
                  </a:lnTo>
                  <a:lnTo>
                    <a:pt x="800" y="1555"/>
                  </a:lnTo>
                  <a:lnTo>
                    <a:pt x="788" y="1553"/>
                  </a:lnTo>
                  <a:lnTo>
                    <a:pt x="778" y="1550"/>
                  </a:lnTo>
                  <a:lnTo>
                    <a:pt x="768" y="1546"/>
                  </a:lnTo>
                  <a:lnTo>
                    <a:pt x="758" y="1542"/>
                  </a:lnTo>
                  <a:lnTo>
                    <a:pt x="748" y="1537"/>
                  </a:lnTo>
                  <a:lnTo>
                    <a:pt x="738" y="1532"/>
                  </a:lnTo>
                  <a:lnTo>
                    <a:pt x="729" y="1526"/>
                  </a:lnTo>
                  <a:lnTo>
                    <a:pt x="720" y="1520"/>
                  </a:lnTo>
                  <a:lnTo>
                    <a:pt x="707" y="1503"/>
                  </a:lnTo>
                  <a:lnTo>
                    <a:pt x="693" y="1488"/>
                  </a:lnTo>
                  <a:lnTo>
                    <a:pt x="682" y="1470"/>
                  </a:lnTo>
                  <a:lnTo>
                    <a:pt x="671" y="1454"/>
                  </a:lnTo>
                  <a:lnTo>
                    <a:pt x="660" y="1437"/>
                  </a:lnTo>
                  <a:lnTo>
                    <a:pt x="649" y="1418"/>
                  </a:lnTo>
                  <a:lnTo>
                    <a:pt x="641" y="1400"/>
                  </a:lnTo>
                  <a:lnTo>
                    <a:pt x="632" y="1382"/>
                  </a:lnTo>
                  <a:lnTo>
                    <a:pt x="625" y="1362"/>
                  </a:lnTo>
                  <a:lnTo>
                    <a:pt x="618" y="1343"/>
                  </a:lnTo>
                  <a:lnTo>
                    <a:pt x="612" y="1323"/>
                  </a:lnTo>
                  <a:lnTo>
                    <a:pt x="605" y="1304"/>
                  </a:lnTo>
                  <a:lnTo>
                    <a:pt x="601" y="1283"/>
                  </a:lnTo>
                  <a:lnTo>
                    <a:pt x="597" y="1263"/>
                  </a:lnTo>
                  <a:lnTo>
                    <a:pt x="593" y="1243"/>
                  </a:lnTo>
                  <a:lnTo>
                    <a:pt x="591" y="1222"/>
                  </a:lnTo>
                  <a:lnTo>
                    <a:pt x="585" y="1207"/>
                  </a:lnTo>
                  <a:lnTo>
                    <a:pt x="593" y="1188"/>
                  </a:lnTo>
                  <a:lnTo>
                    <a:pt x="601" y="1170"/>
                  </a:lnTo>
                  <a:lnTo>
                    <a:pt x="610" y="1151"/>
                  </a:lnTo>
                  <a:lnTo>
                    <a:pt x="617" y="1131"/>
                  </a:lnTo>
                  <a:lnTo>
                    <a:pt x="623" y="1111"/>
                  </a:lnTo>
                  <a:lnTo>
                    <a:pt x="628" y="1090"/>
                  </a:lnTo>
                  <a:lnTo>
                    <a:pt x="633" y="1070"/>
                  </a:lnTo>
                  <a:lnTo>
                    <a:pt x="636" y="1049"/>
                  </a:lnTo>
                  <a:lnTo>
                    <a:pt x="638" y="1028"/>
                  </a:lnTo>
                  <a:lnTo>
                    <a:pt x="638" y="1007"/>
                  </a:lnTo>
                  <a:lnTo>
                    <a:pt x="637" y="987"/>
                  </a:lnTo>
                  <a:lnTo>
                    <a:pt x="634" y="967"/>
                  </a:lnTo>
                  <a:lnTo>
                    <a:pt x="632" y="957"/>
                  </a:lnTo>
                  <a:lnTo>
                    <a:pt x="629" y="947"/>
                  </a:lnTo>
                  <a:lnTo>
                    <a:pt x="626" y="937"/>
                  </a:lnTo>
                  <a:lnTo>
                    <a:pt x="622" y="928"/>
                  </a:lnTo>
                  <a:lnTo>
                    <a:pt x="617" y="918"/>
                  </a:lnTo>
                  <a:lnTo>
                    <a:pt x="612" y="908"/>
                  </a:lnTo>
                  <a:lnTo>
                    <a:pt x="606" y="899"/>
                  </a:lnTo>
                  <a:lnTo>
                    <a:pt x="600" y="890"/>
                  </a:lnTo>
                  <a:lnTo>
                    <a:pt x="613" y="868"/>
                  </a:lnTo>
                  <a:lnTo>
                    <a:pt x="625" y="847"/>
                  </a:lnTo>
                  <a:lnTo>
                    <a:pt x="634" y="825"/>
                  </a:lnTo>
                  <a:lnTo>
                    <a:pt x="642" y="801"/>
                  </a:lnTo>
                  <a:lnTo>
                    <a:pt x="645" y="790"/>
                  </a:lnTo>
                  <a:lnTo>
                    <a:pt x="648" y="778"/>
                  </a:lnTo>
                  <a:lnTo>
                    <a:pt x="650" y="765"/>
                  </a:lnTo>
                  <a:lnTo>
                    <a:pt x="651" y="753"/>
                  </a:lnTo>
                  <a:lnTo>
                    <a:pt x="652" y="741"/>
                  </a:lnTo>
                  <a:lnTo>
                    <a:pt x="653" y="727"/>
                  </a:lnTo>
                  <a:lnTo>
                    <a:pt x="653" y="714"/>
                  </a:lnTo>
                  <a:lnTo>
                    <a:pt x="652" y="702"/>
                  </a:lnTo>
                  <a:lnTo>
                    <a:pt x="633" y="672"/>
                  </a:lnTo>
                  <a:lnTo>
                    <a:pt x="615" y="642"/>
                  </a:lnTo>
                  <a:lnTo>
                    <a:pt x="611" y="634"/>
                  </a:lnTo>
                  <a:lnTo>
                    <a:pt x="607" y="626"/>
                  </a:lnTo>
                  <a:lnTo>
                    <a:pt x="604" y="618"/>
                  </a:lnTo>
                  <a:lnTo>
                    <a:pt x="602" y="610"/>
                  </a:lnTo>
                  <a:lnTo>
                    <a:pt x="600" y="601"/>
                  </a:lnTo>
                  <a:lnTo>
                    <a:pt x="599" y="592"/>
                  </a:lnTo>
                  <a:lnTo>
                    <a:pt x="599" y="582"/>
                  </a:lnTo>
                  <a:lnTo>
                    <a:pt x="600" y="573"/>
                  </a:lnTo>
                  <a:lnTo>
                    <a:pt x="607" y="558"/>
                  </a:lnTo>
                  <a:lnTo>
                    <a:pt x="615" y="542"/>
                  </a:lnTo>
                  <a:lnTo>
                    <a:pt x="621" y="526"/>
                  </a:lnTo>
                  <a:lnTo>
                    <a:pt x="627" y="511"/>
                  </a:lnTo>
                  <a:lnTo>
                    <a:pt x="637" y="478"/>
                  </a:lnTo>
                  <a:lnTo>
                    <a:pt x="648" y="446"/>
                  </a:lnTo>
                  <a:lnTo>
                    <a:pt x="655" y="430"/>
                  </a:lnTo>
                  <a:lnTo>
                    <a:pt x="661" y="415"/>
                  </a:lnTo>
                  <a:lnTo>
                    <a:pt x="668" y="399"/>
                  </a:lnTo>
                  <a:lnTo>
                    <a:pt x="676" y="384"/>
                  </a:lnTo>
                  <a:lnTo>
                    <a:pt x="685" y="370"/>
                  </a:lnTo>
                  <a:lnTo>
                    <a:pt x="695" y="355"/>
                  </a:lnTo>
                  <a:lnTo>
                    <a:pt x="707" y="341"/>
                  </a:lnTo>
                  <a:lnTo>
                    <a:pt x="720" y="328"/>
                  </a:lnTo>
                  <a:lnTo>
                    <a:pt x="728" y="320"/>
                  </a:lnTo>
                  <a:lnTo>
                    <a:pt x="737" y="310"/>
                  </a:lnTo>
                  <a:lnTo>
                    <a:pt x="748" y="303"/>
                  </a:lnTo>
                  <a:lnTo>
                    <a:pt x="758" y="296"/>
                  </a:lnTo>
                  <a:lnTo>
                    <a:pt x="769" y="290"/>
                  </a:lnTo>
                  <a:lnTo>
                    <a:pt x="780" y="284"/>
                  </a:lnTo>
                  <a:lnTo>
                    <a:pt x="791" y="279"/>
                  </a:lnTo>
                  <a:lnTo>
                    <a:pt x="804" y="275"/>
                  </a:lnTo>
                  <a:lnTo>
                    <a:pt x="816" y="271"/>
                  </a:lnTo>
                  <a:lnTo>
                    <a:pt x="827" y="268"/>
                  </a:lnTo>
                  <a:lnTo>
                    <a:pt x="840" y="264"/>
                  </a:lnTo>
                  <a:lnTo>
                    <a:pt x="852" y="262"/>
                  </a:lnTo>
                  <a:lnTo>
                    <a:pt x="864" y="261"/>
                  </a:lnTo>
                  <a:lnTo>
                    <a:pt x="876" y="260"/>
                  </a:lnTo>
                  <a:lnTo>
                    <a:pt x="888" y="261"/>
                  </a:lnTo>
                  <a:lnTo>
                    <a:pt x="899" y="261"/>
                  </a:lnTo>
                  <a:lnTo>
                    <a:pt x="907" y="266"/>
                  </a:lnTo>
                  <a:lnTo>
                    <a:pt x="916" y="272"/>
                  </a:lnTo>
                  <a:lnTo>
                    <a:pt x="923" y="278"/>
                  </a:lnTo>
                  <a:lnTo>
                    <a:pt x="929" y="285"/>
                  </a:lnTo>
                  <a:lnTo>
                    <a:pt x="936" y="292"/>
                  </a:lnTo>
                  <a:lnTo>
                    <a:pt x="940" y="300"/>
                  </a:lnTo>
                  <a:lnTo>
                    <a:pt x="943" y="309"/>
                  </a:lnTo>
                  <a:lnTo>
                    <a:pt x="945" y="320"/>
                  </a:lnTo>
                  <a:lnTo>
                    <a:pt x="944" y="330"/>
                  </a:lnTo>
                  <a:lnTo>
                    <a:pt x="943" y="341"/>
                  </a:lnTo>
                  <a:lnTo>
                    <a:pt x="941" y="351"/>
                  </a:lnTo>
                  <a:lnTo>
                    <a:pt x="937" y="362"/>
                  </a:lnTo>
                  <a:lnTo>
                    <a:pt x="933" y="371"/>
                  </a:lnTo>
                  <a:lnTo>
                    <a:pt x="926" y="380"/>
                  </a:lnTo>
                  <a:lnTo>
                    <a:pt x="919" y="387"/>
                  </a:lnTo>
                  <a:lnTo>
                    <a:pt x="911" y="394"/>
                  </a:lnTo>
                  <a:close/>
                  <a:moveTo>
                    <a:pt x="461" y="842"/>
                  </a:moveTo>
                  <a:lnTo>
                    <a:pt x="454" y="847"/>
                  </a:lnTo>
                  <a:lnTo>
                    <a:pt x="447" y="850"/>
                  </a:lnTo>
                  <a:lnTo>
                    <a:pt x="439" y="852"/>
                  </a:lnTo>
                  <a:lnTo>
                    <a:pt x="432" y="852"/>
                  </a:lnTo>
                  <a:lnTo>
                    <a:pt x="417" y="850"/>
                  </a:lnTo>
                  <a:lnTo>
                    <a:pt x="404" y="847"/>
                  </a:lnTo>
                  <a:lnTo>
                    <a:pt x="397" y="845"/>
                  </a:lnTo>
                  <a:lnTo>
                    <a:pt x="390" y="843"/>
                  </a:lnTo>
                  <a:lnTo>
                    <a:pt x="384" y="843"/>
                  </a:lnTo>
                  <a:lnTo>
                    <a:pt x="376" y="842"/>
                  </a:lnTo>
                  <a:lnTo>
                    <a:pt x="370" y="843"/>
                  </a:lnTo>
                  <a:lnTo>
                    <a:pt x="363" y="846"/>
                  </a:lnTo>
                  <a:lnTo>
                    <a:pt x="357" y="850"/>
                  </a:lnTo>
                  <a:lnTo>
                    <a:pt x="351" y="856"/>
                  </a:lnTo>
                  <a:lnTo>
                    <a:pt x="344" y="872"/>
                  </a:lnTo>
                  <a:lnTo>
                    <a:pt x="338" y="887"/>
                  </a:lnTo>
                  <a:lnTo>
                    <a:pt x="335" y="902"/>
                  </a:lnTo>
                  <a:lnTo>
                    <a:pt x="332" y="918"/>
                  </a:lnTo>
                  <a:lnTo>
                    <a:pt x="332" y="934"/>
                  </a:lnTo>
                  <a:lnTo>
                    <a:pt x="335" y="950"/>
                  </a:lnTo>
                  <a:lnTo>
                    <a:pt x="339" y="966"/>
                  </a:lnTo>
                  <a:lnTo>
                    <a:pt x="345" y="982"/>
                  </a:lnTo>
                  <a:lnTo>
                    <a:pt x="349" y="987"/>
                  </a:lnTo>
                  <a:lnTo>
                    <a:pt x="354" y="990"/>
                  </a:lnTo>
                  <a:lnTo>
                    <a:pt x="359" y="992"/>
                  </a:lnTo>
                  <a:lnTo>
                    <a:pt x="363" y="993"/>
                  </a:lnTo>
                  <a:lnTo>
                    <a:pt x="373" y="994"/>
                  </a:lnTo>
                  <a:lnTo>
                    <a:pt x="384" y="992"/>
                  </a:lnTo>
                  <a:lnTo>
                    <a:pt x="394" y="990"/>
                  </a:lnTo>
                  <a:lnTo>
                    <a:pt x="404" y="989"/>
                  </a:lnTo>
                  <a:lnTo>
                    <a:pt x="409" y="989"/>
                  </a:lnTo>
                  <a:lnTo>
                    <a:pt x="414" y="990"/>
                  </a:lnTo>
                  <a:lnTo>
                    <a:pt x="419" y="991"/>
                  </a:lnTo>
                  <a:lnTo>
                    <a:pt x="425" y="993"/>
                  </a:lnTo>
                  <a:lnTo>
                    <a:pt x="436" y="1000"/>
                  </a:lnTo>
                  <a:lnTo>
                    <a:pt x="446" y="1010"/>
                  </a:lnTo>
                  <a:lnTo>
                    <a:pt x="450" y="1014"/>
                  </a:lnTo>
                  <a:lnTo>
                    <a:pt x="455" y="1019"/>
                  </a:lnTo>
                  <a:lnTo>
                    <a:pt x="458" y="1024"/>
                  </a:lnTo>
                  <a:lnTo>
                    <a:pt x="462" y="1030"/>
                  </a:lnTo>
                  <a:lnTo>
                    <a:pt x="464" y="1035"/>
                  </a:lnTo>
                  <a:lnTo>
                    <a:pt x="466" y="1041"/>
                  </a:lnTo>
                  <a:lnTo>
                    <a:pt x="468" y="1047"/>
                  </a:lnTo>
                  <a:lnTo>
                    <a:pt x="469" y="1053"/>
                  </a:lnTo>
                  <a:lnTo>
                    <a:pt x="469" y="1061"/>
                  </a:lnTo>
                  <a:lnTo>
                    <a:pt x="468" y="1068"/>
                  </a:lnTo>
                  <a:lnTo>
                    <a:pt x="467" y="1075"/>
                  </a:lnTo>
                  <a:lnTo>
                    <a:pt x="464" y="1082"/>
                  </a:lnTo>
                  <a:lnTo>
                    <a:pt x="461" y="1091"/>
                  </a:lnTo>
                  <a:lnTo>
                    <a:pt x="457" y="1100"/>
                  </a:lnTo>
                  <a:lnTo>
                    <a:pt x="452" y="1108"/>
                  </a:lnTo>
                  <a:lnTo>
                    <a:pt x="446" y="1115"/>
                  </a:lnTo>
                  <a:lnTo>
                    <a:pt x="440" y="1122"/>
                  </a:lnTo>
                  <a:lnTo>
                    <a:pt x="433" y="1127"/>
                  </a:lnTo>
                  <a:lnTo>
                    <a:pt x="426" y="1132"/>
                  </a:lnTo>
                  <a:lnTo>
                    <a:pt x="418" y="1136"/>
                  </a:lnTo>
                  <a:lnTo>
                    <a:pt x="410" y="1140"/>
                  </a:lnTo>
                  <a:lnTo>
                    <a:pt x="402" y="1143"/>
                  </a:lnTo>
                  <a:lnTo>
                    <a:pt x="393" y="1146"/>
                  </a:lnTo>
                  <a:lnTo>
                    <a:pt x="385" y="1149"/>
                  </a:lnTo>
                  <a:lnTo>
                    <a:pt x="367" y="1153"/>
                  </a:lnTo>
                  <a:lnTo>
                    <a:pt x="351" y="1155"/>
                  </a:lnTo>
                  <a:lnTo>
                    <a:pt x="340" y="1152"/>
                  </a:lnTo>
                  <a:lnTo>
                    <a:pt x="329" y="1149"/>
                  </a:lnTo>
                  <a:lnTo>
                    <a:pt x="318" y="1145"/>
                  </a:lnTo>
                  <a:lnTo>
                    <a:pt x="308" y="1141"/>
                  </a:lnTo>
                  <a:lnTo>
                    <a:pt x="298" y="1137"/>
                  </a:lnTo>
                  <a:lnTo>
                    <a:pt x="288" y="1132"/>
                  </a:lnTo>
                  <a:lnTo>
                    <a:pt x="277" y="1126"/>
                  </a:lnTo>
                  <a:lnTo>
                    <a:pt x="268" y="1120"/>
                  </a:lnTo>
                  <a:lnTo>
                    <a:pt x="259" y="1114"/>
                  </a:lnTo>
                  <a:lnTo>
                    <a:pt x="251" y="1107"/>
                  </a:lnTo>
                  <a:lnTo>
                    <a:pt x="243" y="1098"/>
                  </a:lnTo>
                  <a:lnTo>
                    <a:pt x="234" y="1090"/>
                  </a:lnTo>
                  <a:lnTo>
                    <a:pt x="227" y="1081"/>
                  </a:lnTo>
                  <a:lnTo>
                    <a:pt x="221" y="1072"/>
                  </a:lnTo>
                  <a:lnTo>
                    <a:pt x="215" y="1062"/>
                  </a:lnTo>
                  <a:lnTo>
                    <a:pt x="209" y="1051"/>
                  </a:lnTo>
                  <a:lnTo>
                    <a:pt x="203" y="1040"/>
                  </a:lnTo>
                  <a:lnTo>
                    <a:pt x="198" y="1029"/>
                  </a:lnTo>
                  <a:lnTo>
                    <a:pt x="192" y="1018"/>
                  </a:lnTo>
                  <a:lnTo>
                    <a:pt x="188" y="1005"/>
                  </a:lnTo>
                  <a:lnTo>
                    <a:pt x="185" y="994"/>
                  </a:lnTo>
                  <a:lnTo>
                    <a:pt x="182" y="982"/>
                  </a:lnTo>
                  <a:lnTo>
                    <a:pt x="180" y="970"/>
                  </a:lnTo>
                  <a:lnTo>
                    <a:pt x="178" y="956"/>
                  </a:lnTo>
                  <a:lnTo>
                    <a:pt x="177" y="944"/>
                  </a:lnTo>
                  <a:lnTo>
                    <a:pt x="176" y="932"/>
                  </a:lnTo>
                  <a:lnTo>
                    <a:pt x="176" y="919"/>
                  </a:lnTo>
                  <a:lnTo>
                    <a:pt x="177" y="906"/>
                  </a:lnTo>
                  <a:lnTo>
                    <a:pt x="178" y="893"/>
                  </a:lnTo>
                  <a:lnTo>
                    <a:pt x="180" y="881"/>
                  </a:lnTo>
                  <a:lnTo>
                    <a:pt x="182" y="867"/>
                  </a:lnTo>
                  <a:lnTo>
                    <a:pt x="184" y="855"/>
                  </a:lnTo>
                  <a:lnTo>
                    <a:pt x="196" y="832"/>
                  </a:lnTo>
                  <a:lnTo>
                    <a:pt x="208" y="808"/>
                  </a:lnTo>
                  <a:lnTo>
                    <a:pt x="220" y="785"/>
                  </a:lnTo>
                  <a:lnTo>
                    <a:pt x="233" y="762"/>
                  </a:lnTo>
                  <a:lnTo>
                    <a:pt x="240" y="751"/>
                  </a:lnTo>
                  <a:lnTo>
                    <a:pt x="249" y="741"/>
                  </a:lnTo>
                  <a:lnTo>
                    <a:pt x="257" y="731"/>
                  </a:lnTo>
                  <a:lnTo>
                    <a:pt x="265" y="721"/>
                  </a:lnTo>
                  <a:lnTo>
                    <a:pt x="275" y="712"/>
                  </a:lnTo>
                  <a:lnTo>
                    <a:pt x="285" y="704"/>
                  </a:lnTo>
                  <a:lnTo>
                    <a:pt x="296" y="697"/>
                  </a:lnTo>
                  <a:lnTo>
                    <a:pt x="308" y="691"/>
                  </a:lnTo>
                  <a:lnTo>
                    <a:pt x="322" y="685"/>
                  </a:lnTo>
                  <a:lnTo>
                    <a:pt x="337" y="678"/>
                  </a:lnTo>
                  <a:lnTo>
                    <a:pt x="352" y="673"/>
                  </a:lnTo>
                  <a:lnTo>
                    <a:pt x="368" y="669"/>
                  </a:lnTo>
                  <a:lnTo>
                    <a:pt x="384" y="666"/>
                  </a:lnTo>
                  <a:lnTo>
                    <a:pt x="400" y="665"/>
                  </a:lnTo>
                  <a:lnTo>
                    <a:pt x="407" y="665"/>
                  </a:lnTo>
                  <a:lnTo>
                    <a:pt x="415" y="666"/>
                  </a:lnTo>
                  <a:lnTo>
                    <a:pt x="423" y="668"/>
                  </a:lnTo>
                  <a:lnTo>
                    <a:pt x="431" y="670"/>
                  </a:lnTo>
                  <a:lnTo>
                    <a:pt x="439" y="674"/>
                  </a:lnTo>
                  <a:lnTo>
                    <a:pt x="447" y="678"/>
                  </a:lnTo>
                  <a:lnTo>
                    <a:pt x="453" y="683"/>
                  </a:lnTo>
                  <a:lnTo>
                    <a:pt x="460" y="689"/>
                  </a:lnTo>
                  <a:lnTo>
                    <a:pt x="465" y="695"/>
                  </a:lnTo>
                  <a:lnTo>
                    <a:pt x="471" y="702"/>
                  </a:lnTo>
                  <a:lnTo>
                    <a:pt x="476" y="709"/>
                  </a:lnTo>
                  <a:lnTo>
                    <a:pt x="479" y="716"/>
                  </a:lnTo>
                  <a:lnTo>
                    <a:pt x="486" y="732"/>
                  </a:lnTo>
                  <a:lnTo>
                    <a:pt x="490" y="749"/>
                  </a:lnTo>
                  <a:lnTo>
                    <a:pt x="494" y="766"/>
                  </a:lnTo>
                  <a:lnTo>
                    <a:pt x="495" y="784"/>
                  </a:lnTo>
                  <a:lnTo>
                    <a:pt x="490" y="799"/>
                  </a:lnTo>
                  <a:lnTo>
                    <a:pt x="483" y="815"/>
                  </a:lnTo>
                  <a:lnTo>
                    <a:pt x="479" y="822"/>
                  </a:lnTo>
                  <a:lnTo>
                    <a:pt x="474" y="830"/>
                  </a:lnTo>
                  <a:lnTo>
                    <a:pt x="468" y="836"/>
                  </a:lnTo>
                  <a:lnTo>
                    <a:pt x="461" y="842"/>
                  </a:lnTo>
                  <a:close/>
                  <a:moveTo>
                    <a:pt x="409" y="794"/>
                  </a:moveTo>
                  <a:lnTo>
                    <a:pt x="406" y="791"/>
                  </a:lnTo>
                  <a:lnTo>
                    <a:pt x="402" y="789"/>
                  </a:lnTo>
                  <a:lnTo>
                    <a:pt x="399" y="788"/>
                  </a:lnTo>
                  <a:lnTo>
                    <a:pt x="395" y="788"/>
                  </a:lnTo>
                  <a:lnTo>
                    <a:pt x="388" y="787"/>
                  </a:lnTo>
                  <a:lnTo>
                    <a:pt x="380" y="788"/>
                  </a:lnTo>
                  <a:lnTo>
                    <a:pt x="364" y="792"/>
                  </a:lnTo>
                  <a:lnTo>
                    <a:pt x="348" y="794"/>
                  </a:lnTo>
                  <a:lnTo>
                    <a:pt x="338" y="803"/>
                  </a:lnTo>
                  <a:lnTo>
                    <a:pt x="328" y="813"/>
                  </a:lnTo>
                  <a:lnTo>
                    <a:pt x="320" y="824"/>
                  </a:lnTo>
                  <a:lnTo>
                    <a:pt x="313" y="834"/>
                  </a:lnTo>
                  <a:lnTo>
                    <a:pt x="307" y="845"/>
                  </a:lnTo>
                  <a:lnTo>
                    <a:pt x="302" y="857"/>
                  </a:lnTo>
                  <a:lnTo>
                    <a:pt x="298" y="868"/>
                  </a:lnTo>
                  <a:lnTo>
                    <a:pt x="294" y="881"/>
                  </a:lnTo>
                  <a:lnTo>
                    <a:pt x="291" y="894"/>
                  </a:lnTo>
                  <a:lnTo>
                    <a:pt x="290" y="906"/>
                  </a:lnTo>
                  <a:lnTo>
                    <a:pt x="289" y="920"/>
                  </a:lnTo>
                  <a:lnTo>
                    <a:pt x="288" y="933"/>
                  </a:lnTo>
                  <a:lnTo>
                    <a:pt x="289" y="946"/>
                  </a:lnTo>
                  <a:lnTo>
                    <a:pt x="290" y="959"/>
                  </a:lnTo>
                  <a:lnTo>
                    <a:pt x="293" y="973"/>
                  </a:lnTo>
                  <a:lnTo>
                    <a:pt x="296" y="986"/>
                  </a:lnTo>
                  <a:lnTo>
                    <a:pt x="299" y="994"/>
                  </a:lnTo>
                  <a:lnTo>
                    <a:pt x="303" y="1002"/>
                  </a:lnTo>
                  <a:lnTo>
                    <a:pt x="307" y="1011"/>
                  </a:lnTo>
                  <a:lnTo>
                    <a:pt x="313" y="1018"/>
                  </a:lnTo>
                  <a:lnTo>
                    <a:pt x="318" y="1025"/>
                  </a:lnTo>
                  <a:lnTo>
                    <a:pt x="325" y="1031"/>
                  </a:lnTo>
                  <a:lnTo>
                    <a:pt x="332" y="1036"/>
                  </a:lnTo>
                  <a:lnTo>
                    <a:pt x="342" y="1040"/>
                  </a:lnTo>
                  <a:lnTo>
                    <a:pt x="347" y="1042"/>
                  </a:lnTo>
                  <a:lnTo>
                    <a:pt x="353" y="1042"/>
                  </a:lnTo>
                  <a:lnTo>
                    <a:pt x="358" y="1042"/>
                  </a:lnTo>
                  <a:lnTo>
                    <a:pt x="364" y="1040"/>
                  </a:lnTo>
                  <a:lnTo>
                    <a:pt x="376" y="1037"/>
                  </a:lnTo>
                  <a:lnTo>
                    <a:pt x="388" y="1033"/>
                  </a:lnTo>
                  <a:lnTo>
                    <a:pt x="393" y="1032"/>
                  </a:lnTo>
                  <a:lnTo>
                    <a:pt x="398" y="1032"/>
                  </a:lnTo>
                  <a:lnTo>
                    <a:pt x="402" y="1033"/>
                  </a:lnTo>
                  <a:lnTo>
                    <a:pt x="405" y="1035"/>
                  </a:lnTo>
                  <a:lnTo>
                    <a:pt x="407" y="1039"/>
                  </a:lnTo>
                  <a:lnTo>
                    <a:pt x="409" y="1044"/>
                  </a:lnTo>
                  <a:lnTo>
                    <a:pt x="410" y="1051"/>
                  </a:lnTo>
                  <a:lnTo>
                    <a:pt x="409" y="1062"/>
                  </a:lnTo>
                  <a:lnTo>
                    <a:pt x="408" y="1068"/>
                  </a:lnTo>
                  <a:lnTo>
                    <a:pt x="406" y="1073"/>
                  </a:lnTo>
                  <a:lnTo>
                    <a:pt x="404" y="1078"/>
                  </a:lnTo>
                  <a:lnTo>
                    <a:pt x="401" y="1082"/>
                  </a:lnTo>
                  <a:lnTo>
                    <a:pt x="398" y="1086"/>
                  </a:lnTo>
                  <a:lnTo>
                    <a:pt x="394" y="1089"/>
                  </a:lnTo>
                  <a:lnTo>
                    <a:pt x="390" y="1092"/>
                  </a:lnTo>
                  <a:lnTo>
                    <a:pt x="385" y="1095"/>
                  </a:lnTo>
                  <a:lnTo>
                    <a:pt x="374" y="1099"/>
                  </a:lnTo>
                  <a:lnTo>
                    <a:pt x="363" y="1103"/>
                  </a:lnTo>
                  <a:lnTo>
                    <a:pt x="352" y="1106"/>
                  </a:lnTo>
                  <a:lnTo>
                    <a:pt x="342" y="1109"/>
                  </a:lnTo>
                  <a:lnTo>
                    <a:pt x="325" y="1103"/>
                  </a:lnTo>
                  <a:lnTo>
                    <a:pt x="310" y="1095"/>
                  </a:lnTo>
                  <a:lnTo>
                    <a:pt x="296" y="1086"/>
                  </a:lnTo>
                  <a:lnTo>
                    <a:pt x="283" y="1076"/>
                  </a:lnTo>
                  <a:lnTo>
                    <a:pt x="272" y="1065"/>
                  </a:lnTo>
                  <a:lnTo>
                    <a:pt x="263" y="1052"/>
                  </a:lnTo>
                  <a:lnTo>
                    <a:pt x="254" y="1039"/>
                  </a:lnTo>
                  <a:lnTo>
                    <a:pt x="246" y="1026"/>
                  </a:lnTo>
                  <a:lnTo>
                    <a:pt x="239" y="1011"/>
                  </a:lnTo>
                  <a:lnTo>
                    <a:pt x="233" y="995"/>
                  </a:lnTo>
                  <a:lnTo>
                    <a:pt x="228" y="980"/>
                  </a:lnTo>
                  <a:lnTo>
                    <a:pt x="224" y="965"/>
                  </a:lnTo>
                  <a:lnTo>
                    <a:pt x="221" y="948"/>
                  </a:lnTo>
                  <a:lnTo>
                    <a:pt x="219" y="932"/>
                  </a:lnTo>
                  <a:lnTo>
                    <a:pt x="217" y="917"/>
                  </a:lnTo>
                  <a:lnTo>
                    <a:pt x="215" y="900"/>
                  </a:lnTo>
                  <a:lnTo>
                    <a:pt x="215" y="891"/>
                  </a:lnTo>
                  <a:lnTo>
                    <a:pt x="216" y="882"/>
                  </a:lnTo>
                  <a:lnTo>
                    <a:pt x="218" y="872"/>
                  </a:lnTo>
                  <a:lnTo>
                    <a:pt x="221" y="862"/>
                  </a:lnTo>
                  <a:lnTo>
                    <a:pt x="228" y="845"/>
                  </a:lnTo>
                  <a:lnTo>
                    <a:pt x="237" y="828"/>
                  </a:lnTo>
                  <a:lnTo>
                    <a:pt x="259" y="793"/>
                  </a:lnTo>
                  <a:lnTo>
                    <a:pt x="280" y="758"/>
                  </a:lnTo>
                  <a:lnTo>
                    <a:pt x="294" y="748"/>
                  </a:lnTo>
                  <a:lnTo>
                    <a:pt x="308" y="738"/>
                  </a:lnTo>
                  <a:lnTo>
                    <a:pt x="323" y="728"/>
                  </a:lnTo>
                  <a:lnTo>
                    <a:pt x="340" y="720"/>
                  </a:lnTo>
                  <a:lnTo>
                    <a:pt x="348" y="717"/>
                  </a:lnTo>
                  <a:lnTo>
                    <a:pt x="356" y="715"/>
                  </a:lnTo>
                  <a:lnTo>
                    <a:pt x="364" y="714"/>
                  </a:lnTo>
                  <a:lnTo>
                    <a:pt x="373" y="713"/>
                  </a:lnTo>
                  <a:lnTo>
                    <a:pt x="382" y="713"/>
                  </a:lnTo>
                  <a:lnTo>
                    <a:pt x="390" y="714"/>
                  </a:lnTo>
                  <a:lnTo>
                    <a:pt x="398" y="716"/>
                  </a:lnTo>
                  <a:lnTo>
                    <a:pt x="406" y="719"/>
                  </a:lnTo>
                  <a:lnTo>
                    <a:pt x="410" y="723"/>
                  </a:lnTo>
                  <a:lnTo>
                    <a:pt x="414" y="727"/>
                  </a:lnTo>
                  <a:lnTo>
                    <a:pt x="417" y="732"/>
                  </a:lnTo>
                  <a:lnTo>
                    <a:pt x="420" y="736"/>
                  </a:lnTo>
                  <a:lnTo>
                    <a:pt x="425" y="744"/>
                  </a:lnTo>
                  <a:lnTo>
                    <a:pt x="428" y="753"/>
                  </a:lnTo>
                  <a:lnTo>
                    <a:pt x="429" y="759"/>
                  </a:lnTo>
                  <a:lnTo>
                    <a:pt x="429" y="765"/>
                  </a:lnTo>
                  <a:lnTo>
                    <a:pt x="428" y="771"/>
                  </a:lnTo>
                  <a:lnTo>
                    <a:pt x="426" y="776"/>
                  </a:lnTo>
                  <a:lnTo>
                    <a:pt x="422" y="783"/>
                  </a:lnTo>
                  <a:lnTo>
                    <a:pt x="419" y="787"/>
                  </a:lnTo>
                  <a:lnTo>
                    <a:pt x="414" y="791"/>
                  </a:lnTo>
                  <a:lnTo>
                    <a:pt x="409" y="794"/>
                  </a:lnTo>
                  <a:close/>
                  <a:moveTo>
                    <a:pt x="200" y="621"/>
                  </a:moveTo>
                  <a:lnTo>
                    <a:pt x="193" y="621"/>
                  </a:lnTo>
                  <a:lnTo>
                    <a:pt x="200" y="621"/>
                  </a:lnTo>
                  <a:close/>
                </a:path>
              </a:pathLst>
            </a:custGeom>
            <a:solidFill>
              <a:srgbClr val="E20004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algn="ctr" defTabSz="1218565">
                <a:defRPr/>
              </a:pPr>
              <a:endParaRPr lang="zh-CN" altLang="en-US" sz="1600" b="1" kern="0" spc="400">
                <a:solidFill>
                  <a:srgbClr val="FEB80A">
                    <a:lumMod val="40000"/>
                    <a:lumOff val="6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3093339" y="4427746"/>
            <a:ext cx="2798478" cy="485873"/>
            <a:chOff x="2483888" y="4547576"/>
            <a:chExt cx="5752726" cy="685788"/>
          </a:xfrm>
        </p:grpSpPr>
        <p:sp>
          <p:nvSpPr>
            <p:cNvPr id="15" name="TextBox 35"/>
            <p:cNvSpPr txBox="1"/>
            <p:nvPr/>
          </p:nvSpPr>
          <p:spPr>
            <a:xfrm>
              <a:off x="3519991" y="4629820"/>
              <a:ext cx="3866148" cy="4778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b="1" dirty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四、晚会邀请嘉宾</a:t>
              </a:r>
              <a:endPara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6" name="Freeform 7"/>
            <p:cNvSpPr>
              <a:spLocks noEditPoints="1"/>
            </p:cNvSpPr>
            <p:nvPr/>
          </p:nvSpPr>
          <p:spPr bwMode="auto">
            <a:xfrm>
              <a:off x="2483888" y="4547576"/>
              <a:ext cx="5752726" cy="685788"/>
            </a:xfrm>
            <a:custGeom>
              <a:avLst/>
              <a:gdLst>
                <a:gd name="T0" fmla="*/ 10079 w 11041"/>
                <a:gd name="T1" fmla="*/ 1695 h 1751"/>
                <a:gd name="T2" fmla="*/ 769 w 11041"/>
                <a:gd name="T3" fmla="*/ 1713 h 1751"/>
                <a:gd name="T4" fmla="*/ 6 w 11041"/>
                <a:gd name="T5" fmla="*/ 973 h 1751"/>
                <a:gd name="T6" fmla="*/ 657 w 11041"/>
                <a:gd name="T7" fmla="*/ 166 h 1751"/>
                <a:gd name="T8" fmla="*/ 4373 w 11041"/>
                <a:gd name="T9" fmla="*/ 18 h 1751"/>
                <a:gd name="T10" fmla="*/ 10363 w 11041"/>
                <a:gd name="T11" fmla="*/ 69 h 1751"/>
                <a:gd name="T12" fmla="*/ 11026 w 11041"/>
                <a:gd name="T13" fmla="*/ 913 h 1751"/>
                <a:gd name="T14" fmla="*/ 10137 w 11041"/>
                <a:gd name="T15" fmla="*/ 1632 h 1751"/>
                <a:gd name="T16" fmla="*/ 3042 w 11041"/>
                <a:gd name="T17" fmla="*/ 1673 h 1751"/>
                <a:gd name="T18" fmla="*/ 404 w 11041"/>
                <a:gd name="T19" fmla="*/ 1388 h 1751"/>
                <a:gd name="T20" fmla="*/ 386 w 11041"/>
                <a:gd name="T21" fmla="*/ 537 h 1751"/>
                <a:gd name="T22" fmla="*/ 1582 w 11041"/>
                <a:gd name="T23" fmla="*/ 106 h 1751"/>
                <a:gd name="T24" fmla="*/ 10468 w 11041"/>
                <a:gd name="T25" fmla="*/ 248 h 1751"/>
                <a:gd name="T26" fmla="*/ 10959 w 11041"/>
                <a:gd name="T27" fmla="*/ 960 h 1751"/>
                <a:gd name="T28" fmla="*/ 10717 w 11041"/>
                <a:gd name="T29" fmla="*/ 782 h 1751"/>
                <a:gd name="T30" fmla="*/ 10643 w 11041"/>
                <a:gd name="T31" fmla="*/ 1019 h 1751"/>
                <a:gd name="T32" fmla="*/ 10759 w 11041"/>
                <a:gd name="T33" fmla="*/ 651 h 1751"/>
                <a:gd name="T34" fmla="*/ 10299 w 11041"/>
                <a:gd name="T35" fmla="*/ 1269 h 1751"/>
                <a:gd name="T36" fmla="*/ 10240 w 11041"/>
                <a:gd name="T37" fmla="*/ 668 h 1751"/>
                <a:gd name="T38" fmla="*/ 10038 w 11041"/>
                <a:gd name="T39" fmla="*/ 234 h 1751"/>
                <a:gd name="T40" fmla="*/ 10474 w 11041"/>
                <a:gd name="T41" fmla="*/ 843 h 1751"/>
                <a:gd name="T42" fmla="*/ 10286 w 11041"/>
                <a:gd name="T43" fmla="*/ 1318 h 1751"/>
                <a:gd name="T44" fmla="*/ 10312 w 11041"/>
                <a:gd name="T45" fmla="*/ 400 h 1751"/>
                <a:gd name="T46" fmla="*/ 10397 w 11041"/>
                <a:gd name="T47" fmla="*/ 600 h 1751"/>
                <a:gd name="T48" fmla="*/ 10053 w 11041"/>
                <a:gd name="T49" fmla="*/ 756 h 1751"/>
                <a:gd name="T50" fmla="*/ 10017 w 11041"/>
                <a:gd name="T51" fmla="*/ 958 h 1751"/>
                <a:gd name="T52" fmla="*/ 5568 w 11041"/>
                <a:gd name="T53" fmla="*/ 1588 h 1751"/>
                <a:gd name="T54" fmla="*/ 919 w 11041"/>
                <a:gd name="T55" fmla="*/ 1139 h 1751"/>
                <a:gd name="T56" fmla="*/ 1139 w 11041"/>
                <a:gd name="T57" fmla="*/ 749 h 1751"/>
                <a:gd name="T58" fmla="*/ 1094 w 11041"/>
                <a:gd name="T59" fmla="*/ 303 h 1751"/>
                <a:gd name="T60" fmla="*/ 3379 w 11041"/>
                <a:gd name="T61" fmla="*/ 148 h 1751"/>
                <a:gd name="T62" fmla="*/ 9975 w 11041"/>
                <a:gd name="T63" fmla="*/ 404 h 1751"/>
                <a:gd name="T64" fmla="*/ 2179 w 11041"/>
                <a:gd name="T65" fmla="*/ 1552 h 1751"/>
                <a:gd name="T66" fmla="*/ 956 w 11041"/>
                <a:gd name="T67" fmla="*/ 1163 h 1751"/>
                <a:gd name="T68" fmla="*/ 1162 w 11041"/>
                <a:gd name="T69" fmla="*/ 868 h 1751"/>
                <a:gd name="T70" fmla="*/ 1120 w 11041"/>
                <a:gd name="T71" fmla="*/ 416 h 1751"/>
                <a:gd name="T72" fmla="*/ 9861 w 11041"/>
                <a:gd name="T73" fmla="*/ 186 h 1751"/>
                <a:gd name="T74" fmla="*/ 9865 w 11041"/>
                <a:gd name="T75" fmla="*/ 744 h 1751"/>
                <a:gd name="T76" fmla="*/ 10059 w 11041"/>
                <a:gd name="T77" fmla="*/ 1148 h 1751"/>
                <a:gd name="T78" fmla="*/ 1179 w 11041"/>
                <a:gd name="T79" fmla="*/ 1327 h 1751"/>
                <a:gd name="T80" fmla="*/ 1456 w 11041"/>
                <a:gd name="T81" fmla="*/ 791 h 1751"/>
                <a:gd name="T82" fmla="*/ 1314 w 11041"/>
                <a:gd name="T83" fmla="*/ 284 h 1751"/>
                <a:gd name="T84" fmla="*/ 9638 w 11041"/>
                <a:gd name="T85" fmla="*/ 243 h 1751"/>
                <a:gd name="T86" fmla="*/ 9749 w 11041"/>
                <a:gd name="T87" fmla="*/ 707 h 1751"/>
                <a:gd name="T88" fmla="*/ 9955 w 11041"/>
                <a:gd name="T89" fmla="*/ 1177 h 1751"/>
                <a:gd name="T90" fmla="*/ 9818 w 11041"/>
                <a:gd name="T91" fmla="*/ 1121 h 1751"/>
                <a:gd name="T92" fmla="*/ 1637 w 11041"/>
                <a:gd name="T93" fmla="*/ 1462 h 1751"/>
                <a:gd name="T94" fmla="*/ 1398 w 11041"/>
                <a:gd name="T95" fmla="*/ 742 h 1751"/>
                <a:gd name="T96" fmla="*/ 9028 w 11041"/>
                <a:gd name="T97" fmla="*/ 279 h 1751"/>
                <a:gd name="T98" fmla="*/ 9802 w 11041"/>
                <a:gd name="T99" fmla="*/ 890 h 1751"/>
                <a:gd name="T100" fmla="*/ 1263 w 11041"/>
                <a:gd name="T101" fmla="*/ 875 h 1751"/>
                <a:gd name="T102" fmla="*/ 1390 w 11041"/>
                <a:gd name="T103" fmla="*/ 942 h 1751"/>
                <a:gd name="T104" fmla="*/ 797 w 11041"/>
                <a:gd name="T105" fmla="*/ 837 h 1751"/>
                <a:gd name="T106" fmla="*/ 839 w 11041"/>
                <a:gd name="T107" fmla="*/ 1417 h 1751"/>
                <a:gd name="T108" fmla="*/ 556 w 11041"/>
                <a:gd name="T109" fmla="*/ 1259 h 1751"/>
                <a:gd name="T110" fmla="*/ 722 w 11041"/>
                <a:gd name="T111" fmla="*/ 287 h 1751"/>
                <a:gd name="T112" fmla="*/ 747 w 11041"/>
                <a:gd name="T113" fmla="*/ 568 h 1751"/>
                <a:gd name="T114" fmla="*/ 722 w 11041"/>
                <a:gd name="T115" fmla="*/ 1381 h 1751"/>
                <a:gd name="T116" fmla="*/ 618 w 11041"/>
                <a:gd name="T117" fmla="*/ 1343 h 1751"/>
                <a:gd name="T118" fmla="*/ 840 w 11041"/>
                <a:gd name="T119" fmla="*/ 264 h 1751"/>
                <a:gd name="T120" fmla="*/ 446 w 11041"/>
                <a:gd name="T121" fmla="*/ 1115 h 1751"/>
                <a:gd name="T122" fmla="*/ 490 w 11041"/>
                <a:gd name="T123" fmla="*/ 749 h 1751"/>
                <a:gd name="T124" fmla="*/ 254 w 11041"/>
                <a:gd name="T125" fmla="*/ 1039 h 17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1041" h="1751">
                  <a:moveTo>
                    <a:pt x="10931" y="1086"/>
                  </a:moveTo>
                  <a:lnTo>
                    <a:pt x="10909" y="1111"/>
                  </a:lnTo>
                  <a:lnTo>
                    <a:pt x="10887" y="1135"/>
                  </a:lnTo>
                  <a:lnTo>
                    <a:pt x="10877" y="1148"/>
                  </a:lnTo>
                  <a:lnTo>
                    <a:pt x="10866" y="1160"/>
                  </a:lnTo>
                  <a:lnTo>
                    <a:pt x="10853" y="1170"/>
                  </a:lnTo>
                  <a:lnTo>
                    <a:pt x="10841" y="1180"/>
                  </a:lnTo>
                  <a:lnTo>
                    <a:pt x="10831" y="1180"/>
                  </a:lnTo>
                  <a:lnTo>
                    <a:pt x="10822" y="1182"/>
                  </a:lnTo>
                  <a:lnTo>
                    <a:pt x="10814" y="1184"/>
                  </a:lnTo>
                  <a:lnTo>
                    <a:pt x="10805" y="1186"/>
                  </a:lnTo>
                  <a:lnTo>
                    <a:pt x="10798" y="1190"/>
                  </a:lnTo>
                  <a:lnTo>
                    <a:pt x="10792" y="1193"/>
                  </a:lnTo>
                  <a:lnTo>
                    <a:pt x="10786" y="1199"/>
                  </a:lnTo>
                  <a:lnTo>
                    <a:pt x="10781" y="1204"/>
                  </a:lnTo>
                  <a:lnTo>
                    <a:pt x="10776" y="1209"/>
                  </a:lnTo>
                  <a:lnTo>
                    <a:pt x="10772" y="1215"/>
                  </a:lnTo>
                  <a:lnTo>
                    <a:pt x="10768" y="1221"/>
                  </a:lnTo>
                  <a:lnTo>
                    <a:pt x="10764" y="1227"/>
                  </a:lnTo>
                  <a:lnTo>
                    <a:pt x="10757" y="1242"/>
                  </a:lnTo>
                  <a:lnTo>
                    <a:pt x="10751" y="1257"/>
                  </a:lnTo>
                  <a:lnTo>
                    <a:pt x="10746" y="1272"/>
                  </a:lnTo>
                  <a:lnTo>
                    <a:pt x="10740" y="1288"/>
                  </a:lnTo>
                  <a:lnTo>
                    <a:pt x="10734" y="1302"/>
                  </a:lnTo>
                  <a:lnTo>
                    <a:pt x="10727" y="1316"/>
                  </a:lnTo>
                  <a:lnTo>
                    <a:pt x="10723" y="1323"/>
                  </a:lnTo>
                  <a:lnTo>
                    <a:pt x="10719" y="1329"/>
                  </a:lnTo>
                  <a:lnTo>
                    <a:pt x="10713" y="1336"/>
                  </a:lnTo>
                  <a:lnTo>
                    <a:pt x="10708" y="1342"/>
                  </a:lnTo>
                  <a:lnTo>
                    <a:pt x="10703" y="1347"/>
                  </a:lnTo>
                  <a:lnTo>
                    <a:pt x="10696" y="1352"/>
                  </a:lnTo>
                  <a:lnTo>
                    <a:pt x="10689" y="1357"/>
                  </a:lnTo>
                  <a:lnTo>
                    <a:pt x="10682" y="1360"/>
                  </a:lnTo>
                  <a:lnTo>
                    <a:pt x="10673" y="1361"/>
                  </a:lnTo>
                  <a:lnTo>
                    <a:pt x="10664" y="1362"/>
                  </a:lnTo>
                  <a:lnTo>
                    <a:pt x="10657" y="1363"/>
                  </a:lnTo>
                  <a:lnTo>
                    <a:pt x="10649" y="1365"/>
                  </a:lnTo>
                  <a:lnTo>
                    <a:pt x="10642" y="1367"/>
                  </a:lnTo>
                  <a:lnTo>
                    <a:pt x="10636" y="1370"/>
                  </a:lnTo>
                  <a:lnTo>
                    <a:pt x="10630" y="1374"/>
                  </a:lnTo>
                  <a:lnTo>
                    <a:pt x="10623" y="1377"/>
                  </a:lnTo>
                  <a:lnTo>
                    <a:pt x="10612" y="1387"/>
                  </a:lnTo>
                  <a:lnTo>
                    <a:pt x="10602" y="1397"/>
                  </a:lnTo>
                  <a:lnTo>
                    <a:pt x="10593" y="1407"/>
                  </a:lnTo>
                  <a:lnTo>
                    <a:pt x="10584" y="1419"/>
                  </a:lnTo>
                  <a:lnTo>
                    <a:pt x="10567" y="1445"/>
                  </a:lnTo>
                  <a:lnTo>
                    <a:pt x="10551" y="1471"/>
                  </a:lnTo>
                  <a:lnTo>
                    <a:pt x="10543" y="1484"/>
                  </a:lnTo>
                  <a:lnTo>
                    <a:pt x="10535" y="1496"/>
                  </a:lnTo>
                  <a:lnTo>
                    <a:pt x="10525" y="1508"/>
                  </a:lnTo>
                  <a:lnTo>
                    <a:pt x="10515" y="1520"/>
                  </a:lnTo>
                  <a:lnTo>
                    <a:pt x="10505" y="1534"/>
                  </a:lnTo>
                  <a:lnTo>
                    <a:pt x="10493" y="1548"/>
                  </a:lnTo>
                  <a:lnTo>
                    <a:pt x="10480" y="1561"/>
                  </a:lnTo>
                  <a:lnTo>
                    <a:pt x="10468" y="1575"/>
                  </a:lnTo>
                  <a:lnTo>
                    <a:pt x="10455" y="1587"/>
                  </a:lnTo>
                  <a:lnTo>
                    <a:pt x="10441" y="1599"/>
                  </a:lnTo>
                  <a:lnTo>
                    <a:pt x="10425" y="1610"/>
                  </a:lnTo>
                  <a:lnTo>
                    <a:pt x="10411" y="1621"/>
                  </a:lnTo>
                  <a:lnTo>
                    <a:pt x="10395" y="1631"/>
                  </a:lnTo>
                  <a:lnTo>
                    <a:pt x="10378" y="1640"/>
                  </a:lnTo>
                  <a:lnTo>
                    <a:pt x="10362" y="1649"/>
                  </a:lnTo>
                  <a:lnTo>
                    <a:pt x="10345" y="1656"/>
                  </a:lnTo>
                  <a:lnTo>
                    <a:pt x="10328" y="1664"/>
                  </a:lnTo>
                  <a:lnTo>
                    <a:pt x="10311" y="1670"/>
                  </a:lnTo>
                  <a:lnTo>
                    <a:pt x="10293" y="1675"/>
                  </a:lnTo>
                  <a:lnTo>
                    <a:pt x="10275" y="1679"/>
                  </a:lnTo>
                  <a:lnTo>
                    <a:pt x="10246" y="1680"/>
                  </a:lnTo>
                  <a:lnTo>
                    <a:pt x="10219" y="1682"/>
                  </a:lnTo>
                  <a:lnTo>
                    <a:pt x="10204" y="1684"/>
                  </a:lnTo>
                  <a:lnTo>
                    <a:pt x="10190" y="1686"/>
                  </a:lnTo>
                  <a:lnTo>
                    <a:pt x="10176" y="1690"/>
                  </a:lnTo>
                  <a:lnTo>
                    <a:pt x="10161" y="1696"/>
                  </a:lnTo>
                  <a:lnTo>
                    <a:pt x="10079" y="1695"/>
                  </a:lnTo>
                  <a:lnTo>
                    <a:pt x="10000" y="1695"/>
                  </a:lnTo>
                  <a:lnTo>
                    <a:pt x="9925" y="1696"/>
                  </a:lnTo>
                  <a:lnTo>
                    <a:pt x="9852" y="1696"/>
                  </a:lnTo>
                  <a:lnTo>
                    <a:pt x="9778" y="1698"/>
                  </a:lnTo>
                  <a:lnTo>
                    <a:pt x="9703" y="1700"/>
                  </a:lnTo>
                  <a:lnTo>
                    <a:pt x="9627" y="1705"/>
                  </a:lnTo>
                  <a:lnTo>
                    <a:pt x="9546" y="1710"/>
                  </a:lnTo>
                  <a:lnTo>
                    <a:pt x="9533" y="1705"/>
                  </a:lnTo>
                  <a:lnTo>
                    <a:pt x="9522" y="1702"/>
                  </a:lnTo>
                  <a:lnTo>
                    <a:pt x="9515" y="1701"/>
                  </a:lnTo>
                  <a:lnTo>
                    <a:pt x="9509" y="1702"/>
                  </a:lnTo>
                  <a:lnTo>
                    <a:pt x="9503" y="1704"/>
                  </a:lnTo>
                  <a:lnTo>
                    <a:pt x="9497" y="1707"/>
                  </a:lnTo>
                  <a:lnTo>
                    <a:pt x="9473" y="1706"/>
                  </a:lnTo>
                  <a:lnTo>
                    <a:pt x="9449" y="1705"/>
                  </a:lnTo>
                  <a:lnTo>
                    <a:pt x="9423" y="1705"/>
                  </a:lnTo>
                  <a:lnTo>
                    <a:pt x="9398" y="1705"/>
                  </a:lnTo>
                  <a:lnTo>
                    <a:pt x="9371" y="1706"/>
                  </a:lnTo>
                  <a:lnTo>
                    <a:pt x="9345" y="1707"/>
                  </a:lnTo>
                  <a:lnTo>
                    <a:pt x="9319" y="1708"/>
                  </a:lnTo>
                  <a:lnTo>
                    <a:pt x="9294" y="1709"/>
                  </a:lnTo>
                  <a:lnTo>
                    <a:pt x="9146" y="1711"/>
                  </a:lnTo>
                  <a:lnTo>
                    <a:pt x="8901" y="1712"/>
                  </a:lnTo>
                  <a:lnTo>
                    <a:pt x="8571" y="1713"/>
                  </a:lnTo>
                  <a:lnTo>
                    <a:pt x="8171" y="1714"/>
                  </a:lnTo>
                  <a:lnTo>
                    <a:pt x="7714" y="1715"/>
                  </a:lnTo>
                  <a:lnTo>
                    <a:pt x="7215" y="1716"/>
                  </a:lnTo>
                  <a:lnTo>
                    <a:pt x="6688" y="1717"/>
                  </a:lnTo>
                  <a:lnTo>
                    <a:pt x="6147" y="1718"/>
                  </a:lnTo>
                  <a:lnTo>
                    <a:pt x="5605" y="1718"/>
                  </a:lnTo>
                  <a:lnTo>
                    <a:pt x="5078" y="1720"/>
                  </a:lnTo>
                  <a:lnTo>
                    <a:pt x="4579" y="1721"/>
                  </a:lnTo>
                  <a:lnTo>
                    <a:pt x="4122" y="1723"/>
                  </a:lnTo>
                  <a:lnTo>
                    <a:pt x="3721" y="1724"/>
                  </a:lnTo>
                  <a:lnTo>
                    <a:pt x="3391" y="1727"/>
                  </a:lnTo>
                  <a:lnTo>
                    <a:pt x="3145" y="1729"/>
                  </a:lnTo>
                  <a:lnTo>
                    <a:pt x="2998" y="1732"/>
                  </a:lnTo>
                  <a:lnTo>
                    <a:pt x="2953" y="1732"/>
                  </a:lnTo>
                  <a:lnTo>
                    <a:pt x="2908" y="1733"/>
                  </a:lnTo>
                  <a:lnTo>
                    <a:pt x="2862" y="1733"/>
                  </a:lnTo>
                  <a:lnTo>
                    <a:pt x="2817" y="1733"/>
                  </a:lnTo>
                  <a:lnTo>
                    <a:pt x="2771" y="1734"/>
                  </a:lnTo>
                  <a:lnTo>
                    <a:pt x="2725" y="1734"/>
                  </a:lnTo>
                  <a:lnTo>
                    <a:pt x="2679" y="1735"/>
                  </a:lnTo>
                  <a:lnTo>
                    <a:pt x="2633" y="1735"/>
                  </a:lnTo>
                  <a:lnTo>
                    <a:pt x="2586" y="1736"/>
                  </a:lnTo>
                  <a:lnTo>
                    <a:pt x="2540" y="1737"/>
                  </a:lnTo>
                  <a:lnTo>
                    <a:pt x="2494" y="1738"/>
                  </a:lnTo>
                  <a:lnTo>
                    <a:pt x="2448" y="1738"/>
                  </a:lnTo>
                  <a:lnTo>
                    <a:pt x="2401" y="1739"/>
                  </a:lnTo>
                  <a:lnTo>
                    <a:pt x="2355" y="1740"/>
                  </a:lnTo>
                  <a:lnTo>
                    <a:pt x="2309" y="1740"/>
                  </a:lnTo>
                  <a:lnTo>
                    <a:pt x="2263" y="1741"/>
                  </a:lnTo>
                  <a:lnTo>
                    <a:pt x="1203" y="1747"/>
                  </a:lnTo>
                  <a:lnTo>
                    <a:pt x="1171" y="1748"/>
                  </a:lnTo>
                  <a:lnTo>
                    <a:pt x="1137" y="1749"/>
                  </a:lnTo>
                  <a:lnTo>
                    <a:pt x="1102" y="1749"/>
                  </a:lnTo>
                  <a:lnTo>
                    <a:pt x="1065" y="1749"/>
                  </a:lnTo>
                  <a:lnTo>
                    <a:pt x="1030" y="1748"/>
                  </a:lnTo>
                  <a:lnTo>
                    <a:pt x="994" y="1749"/>
                  </a:lnTo>
                  <a:lnTo>
                    <a:pt x="959" y="1749"/>
                  </a:lnTo>
                  <a:lnTo>
                    <a:pt x="926" y="1751"/>
                  </a:lnTo>
                  <a:lnTo>
                    <a:pt x="918" y="1745"/>
                  </a:lnTo>
                  <a:lnTo>
                    <a:pt x="909" y="1740"/>
                  </a:lnTo>
                  <a:lnTo>
                    <a:pt x="900" y="1737"/>
                  </a:lnTo>
                  <a:lnTo>
                    <a:pt x="890" y="1735"/>
                  </a:lnTo>
                  <a:lnTo>
                    <a:pt x="869" y="1732"/>
                  </a:lnTo>
                  <a:lnTo>
                    <a:pt x="848" y="1730"/>
                  </a:lnTo>
                  <a:lnTo>
                    <a:pt x="826" y="1729"/>
                  </a:lnTo>
                  <a:lnTo>
                    <a:pt x="806" y="1727"/>
                  </a:lnTo>
                  <a:lnTo>
                    <a:pt x="796" y="1725"/>
                  </a:lnTo>
                  <a:lnTo>
                    <a:pt x="786" y="1722"/>
                  </a:lnTo>
                  <a:lnTo>
                    <a:pt x="777" y="1718"/>
                  </a:lnTo>
                  <a:lnTo>
                    <a:pt x="769" y="1713"/>
                  </a:lnTo>
                  <a:lnTo>
                    <a:pt x="753" y="1709"/>
                  </a:lnTo>
                  <a:lnTo>
                    <a:pt x="736" y="1704"/>
                  </a:lnTo>
                  <a:lnTo>
                    <a:pt x="720" y="1698"/>
                  </a:lnTo>
                  <a:lnTo>
                    <a:pt x="704" y="1692"/>
                  </a:lnTo>
                  <a:lnTo>
                    <a:pt x="687" y="1685"/>
                  </a:lnTo>
                  <a:lnTo>
                    <a:pt x="671" y="1678"/>
                  </a:lnTo>
                  <a:lnTo>
                    <a:pt x="656" y="1670"/>
                  </a:lnTo>
                  <a:lnTo>
                    <a:pt x="640" y="1662"/>
                  </a:lnTo>
                  <a:lnTo>
                    <a:pt x="626" y="1652"/>
                  </a:lnTo>
                  <a:lnTo>
                    <a:pt x="611" y="1643"/>
                  </a:lnTo>
                  <a:lnTo>
                    <a:pt x="596" y="1633"/>
                  </a:lnTo>
                  <a:lnTo>
                    <a:pt x="583" y="1622"/>
                  </a:lnTo>
                  <a:lnTo>
                    <a:pt x="570" y="1610"/>
                  </a:lnTo>
                  <a:lnTo>
                    <a:pt x="556" y="1599"/>
                  </a:lnTo>
                  <a:lnTo>
                    <a:pt x="544" y="1587"/>
                  </a:lnTo>
                  <a:lnTo>
                    <a:pt x="532" y="1574"/>
                  </a:lnTo>
                  <a:lnTo>
                    <a:pt x="522" y="1560"/>
                  </a:lnTo>
                  <a:lnTo>
                    <a:pt x="511" y="1547"/>
                  </a:lnTo>
                  <a:lnTo>
                    <a:pt x="502" y="1533"/>
                  </a:lnTo>
                  <a:lnTo>
                    <a:pt x="494" y="1516"/>
                  </a:lnTo>
                  <a:lnTo>
                    <a:pt x="487" y="1501"/>
                  </a:lnTo>
                  <a:lnTo>
                    <a:pt x="481" y="1484"/>
                  </a:lnTo>
                  <a:lnTo>
                    <a:pt x="477" y="1466"/>
                  </a:lnTo>
                  <a:lnTo>
                    <a:pt x="474" y="1448"/>
                  </a:lnTo>
                  <a:lnTo>
                    <a:pt x="471" y="1445"/>
                  </a:lnTo>
                  <a:lnTo>
                    <a:pt x="466" y="1443"/>
                  </a:lnTo>
                  <a:lnTo>
                    <a:pt x="462" y="1441"/>
                  </a:lnTo>
                  <a:lnTo>
                    <a:pt x="457" y="1440"/>
                  </a:lnTo>
                  <a:lnTo>
                    <a:pt x="448" y="1438"/>
                  </a:lnTo>
                  <a:lnTo>
                    <a:pt x="438" y="1437"/>
                  </a:lnTo>
                  <a:lnTo>
                    <a:pt x="428" y="1437"/>
                  </a:lnTo>
                  <a:lnTo>
                    <a:pt x="418" y="1436"/>
                  </a:lnTo>
                  <a:lnTo>
                    <a:pt x="408" y="1435"/>
                  </a:lnTo>
                  <a:lnTo>
                    <a:pt x="400" y="1431"/>
                  </a:lnTo>
                  <a:lnTo>
                    <a:pt x="390" y="1429"/>
                  </a:lnTo>
                  <a:lnTo>
                    <a:pt x="381" y="1426"/>
                  </a:lnTo>
                  <a:lnTo>
                    <a:pt x="372" y="1421"/>
                  </a:lnTo>
                  <a:lnTo>
                    <a:pt x="365" y="1416"/>
                  </a:lnTo>
                  <a:lnTo>
                    <a:pt x="358" y="1410"/>
                  </a:lnTo>
                  <a:lnTo>
                    <a:pt x="352" y="1403"/>
                  </a:lnTo>
                  <a:lnTo>
                    <a:pt x="346" y="1396"/>
                  </a:lnTo>
                  <a:lnTo>
                    <a:pt x="341" y="1389"/>
                  </a:lnTo>
                  <a:lnTo>
                    <a:pt x="331" y="1371"/>
                  </a:lnTo>
                  <a:lnTo>
                    <a:pt x="324" y="1354"/>
                  </a:lnTo>
                  <a:lnTo>
                    <a:pt x="318" y="1336"/>
                  </a:lnTo>
                  <a:lnTo>
                    <a:pt x="314" y="1318"/>
                  </a:lnTo>
                  <a:lnTo>
                    <a:pt x="315" y="1314"/>
                  </a:lnTo>
                  <a:lnTo>
                    <a:pt x="315" y="1311"/>
                  </a:lnTo>
                  <a:lnTo>
                    <a:pt x="315" y="1308"/>
                  </a:lnTo>
                  <a:lnTo>
                    <a:pt x="314" y="1305"/>
                  </a:lnTo>
                  <a:lnTo>
                    <a:pt x="311" y="1301"/>
                  </a:lnTo>
                  <a:lnTo>
                    <a:pt x="306" y="1297"/>
                  </a:lnTo>
                  <a:lnTo>
                    <a:pt x="295" y="1292"/>
                  </a:lnTo>
                  <a:lnTo>
                    <a:pt x="283" y="1288"/>
                  </a:lnTo>
                  <a:lnTo>
                    <a:pt x="270" y="1283"/>
                  </a:lnTo>
                  <a:lnTo>
                    <a:pt x="257" y="1279"/>
                  </a:lnTo>
                  <a:lnTo>
                    <a:pt x="244" y="1274"/>
                  </a:lnTo>
                  <a:lnTo>
                    <a:pt x="231" y="1269"/>
                  </a:lnTo>
                  <a:lnTo>
                    <a:pt x="207" y="1257"/>
                  </a:lnTo>
                  <a:lnTo>
                    <a:pt x="184" y="1244"/>
                  </a:lnTo>
                  <a:lnTo>
                    <a:pt x="162" y="1228"/>
                  </a:lnTo>
                  <a:lnTo>
                    <a:pt x="140" y="1211"/>
                  </a:lnTo>
                  <a:lnTo>
                    <a:pt x="121" y="1193"/>
                  </a:lnTo>
                  <a:lnTo>
                    <a:pt x="102" y="1173"/>
                  </a:lnTo>
                  <a:lnTo>
                    <a:pt x="85" y="1153"/>
                  </a:lnTo>
                  <a:lnTo>
                    <a:pt x="70" y="1130"/>
                  </a:lnTo>
                  <a:lnTo>
                    <a:pt x="55" y="1108"/>
                  </a:lnTo>
                  <a:lnTo>
                    <a:pt x="43" y="1083"/>
                  </a:lnTo>
                  <a:lnTo>
                    <a:pt x="33" y="1059"/>
                  </a:lnTo>
                  <a:lnTo>
                    <a:pt x="24" y="1033"/>
                  </a:lnTo>
                  <a:lnTo>
                    <a:pt x="17" y="1006"/>
                  </a:lnTo>
                  <a:lnTo>
                    <a:pt x="13" y="980"/>
                  </a:lnTo>
                  <a:lnTo>
                    <a:pt x="8" y="976"/>
                  </a:lnTo>
                  <a:lnTo>
                    <a:pt x="6" y="973"/>
                  </a:lnTo>
                  <a:lnTo>
                    <a:pt x="4" y="968"/>
                  </a:lnTo>
                  <a:lnTo>
                    <a:pt x="2" y="964"/>
                  </a:lnTo>
                  <a:lnTo>
                    <a:pt x="0" y="954"/>
                  </a:lnTo>
                  <a:lnTo>
                    <a:pt x="0" y="944"/>
                  </a:lnTo>
                  <a:lnTo>
                    <a:pt x="1" y="934"/>
                  </a:lnTo>
                  <a:lnTo>
                    <a:pt x="3" y="924"/>
                  </a:lnTo>
                  <a:lnTo>
                    <a:pt x="5" y="914"/>
                  </a:lnTo>
                  <a:lnTo>
                    <a:pt x="9" y="906"/>
                  </a:lnTo>
                  <a:lnTo>
                    <a:pt x="65" y="761"/>
                  </a:lnTo>
                  <a:lnTo>
                    <a:pt x="83" y="733"/>
                  </a:lnTo>
                  <a:lnTo>
                    <a:pt x="104" y="705"/>
                  </a:lnTo>
                  <a:lnTo>
                    <a:pt x="125" y="678"/>
                  </a:lnTo>
                  <a:lnTo>
                    <a:pt x="147" y="653"/>
                  </a:lnTo>
                  <a:lnTo>
                    <a:pt x="160" y="641"/>
                  </a:lnTo>
                  <a:lnTo>
                    <a:pt x="172" y="628"/>
                  </a:lnTo>
                  <a:lnTo>
                    <a:pt x="184" y="617"/>
                  </a:lnTo>
                  <a:lnTo>
                    <a:pt x="198" y="606"/>
                  </a:lnTo>
                  <a:lnTo>
                    <a:pt x="211" y="596"/>
                  </a:lnTo>
                  <a:lnTo>
                    <a:pt x="224" y="585"/>
                  </a:lnTo>
                  <a:lnTo>
                    <a:pt x="237" y="576"/>
                  </a:lnTo>
                  <a:lnTo>
                    <a:pt x="252" y="568"/>
                  </a:lnTo>
                  <a:lnTo>
                    <a:pt x="258" y="565"/>
                  </a:lnTo>
                  <a:lnTo>
                    <a:pt x="263" y="562"/>
                  </a:lnTo>
                  <a:lnTo>
                    <a:pt x="270" y="560"/>
                  </a:lnTo>
                  <a:lnTo>
                    <a:pt x="276" y="558"/>
                  </a:lnTo>
                  <a:lnTo>
                    <a:pt x="290" y="555"/>
                  </a:lnTo>
                  <a:lnTo>
                    <a:pt x="303" y="552"/>
                  </a:lnTo>
                  <a:lnTo>
                    <a:pt x="309" y="550"/>
                  </a:lnTo>
                  <a:lnTo>
                    <a:pt x="315" y="548"/>
                  </a:lnTo>
                  <a:lnTo>
                    <a:pt x="321" y="544"/>
                  </a:lnTo>
                  <a:lnTo>
                    <a:pt x="326" y="540"/>
                  </a:lnTo>
                  <a:lnTo>
                    <a:pt x="331" y="536"/>
                  </a:lnTo>
                  <a:lnTo>
                    <a:pt x="336" y="531"/>
                  </a:lnTo>
                  <a:lnTo>
                    <a:pt x="339" y="525"/>
                  </a:lnTo>
                  <a:lnTo>
                    <a:pt x="342" y="518"/>
                  </a:lnTo>
                  <a:lnTo>
                    <a:pt x="348" y="502"/>
                  </a:lnTo>
                  <a:lnTo>
                    <a:pt x="355" y="485"/>
                  </a:lnTo>
                  <a:lnTo>
                    <a:pt x="360" y="477"/>
                  </a:lnTo>
                  <a:lnTo>
                    <a:pt x="364" y="470"/>
                  </a:lnTo>
                  <a:lnTo>
                    <a:pt x="369" y="463"/>
                  </a:lnTo>
                  <a:lnTo>
                    <a:pt x="375" y="456"/>
                  </a:lnTo>
                  <a:lnTo>
                    <a:pt x="382" y="449"/>
                  </a:lnTo>
                  <a:lnTo>
                    <a:pt x="388" y="443"/>
                  </a:lnTo>
                  <a:lnTo>
                    <a:pt x="395" y="438"/>
                  </a:lnTo>
                  <a:lnTo>
                    <a:pt x="402" y="434"/>
                  </a:lnTo>
                  <a:lnTo>
                    <a:pt x="410" y="430"/>
                  </a:lnTo>
                  <a:lnTo>
                    <a:pt x="418" y="427"/>
                  </a:lnTo>
                  <a:lnTo>
                    <a:pt x="428" y="425"/>
                  </a:lnTo>
                  <a:lnTo>
                    <a:pt x="437" y="424"/>
                  </a:lnTo>
                  <a:lnTo>
                    <a:pt x="448" y="425"/>
                  </a:lnTo>
                  <a:lnTo>
                    <a:pt x="457" y="424"/>
                  </a:lnTo>
                  <a:lnTo>
                    <a:pt x="465" y="422"/>
                  </a:lnTo>
                  <a:lnTo>
                    <a:pt x="473" y="418"/>
                  </a:lnTo>
                  <a:lnTo>
                    <a:pt x="479" y="412"/>
                  </a:lnTo>
                  <a:lnTo>
                    <a:pt x="483" y="405"/>
                  </a:lnTo>
                  <a:lnTo>
                    <a:pt x="487" y="398"/>
                  </a:lnTo>
                  <a:lnTo>
                    <a:pt x="490" y="389"/>
                  </a:lnTo>
                  <a:lnTo>
                    <a:pt x="496" y="371"/>
                  </a:lnTo>
                  <a:lnTo>
                    <a:pt x="500" y="352"/>
                  </a:lnTo>
                  <a:lnTo>
                    <a:pt x="503" y="343"/>
                  </a:lnTo>
                  <a:lnTo>
                    <a:pt x="506" y="334"/>
                  </a:lnTo>
                  <a:lnTo>
                    <a:pt x="509" y="326"/>
                  </a:lnTo>
                  <a:lnTo>
                    <a:pt x="513" y="319"/>
                  </a:lnTo>
                  <a:lnTo>
                    <a:pt x="519" y="307"/>
                  </a:lnTo>
                  <a:lnTo>
                    <a:pt x="524" y="296"/>
                  </a:lnTo>
                  <a:lnTo>
                    <a:pt x="530" y="286"/>
                  </a:lnTo>
                  <a:lnTo>
                    <a:pt x="536" y="276"/>
                  </a:lnTo>
                  <a:lnTo>
                    <a:pt x="549" y="257"/>
                  </a:lnTo>
                  <a:lnTo>
                    <a:pt x="565" y="239"/>
                  </a:lnTo>
                  <a:lnTo>
                    <a:pt x="581" y="223"/>
                  </a:lnTo>
                  <a:lnTo>
                    <a:pt x="598" y="207"/>
                  </a:lnTo>
                  <a:lnTo>
                    <a:pt x="617" y="193"/>
                  </a:lnTo>
                  <a:lnTo>
                    <a:pt x="636" y="179"/>
                  </a:lnTo>
                  <a:lnTo>
                    <a:pt x="657" y="166"/>
                  </a:lnTo>
                  <a:lnTo>
                    <a:pt x="677" y="154"/>
                  </a:lnTo>
                  <a:lnTo>
                    <a:pt x="698" y="144"/>
                  </a:lnTo>
                  <a:lnTo>
                    <a:pt x="719" y="133"/>
                  </a:lnTo>
                  <a:lnTo>
                    <a:pt x="762" y="114"/>
                  </a:lnTo>
                  <a:lnTo>
                    <a:pt x="803" y="97"/>
                  </a:lnTo>
                  <a:lnTo>
                    <a:pt x="822" y="95"/>
                  </a:lnTo>
                  <a:lnTo>
                    <a:pt x="842" y="91"/>
                  </a:lnTo>
                  <a:lnTo>
                    <a:pt x="860" y="87"/>
                  </a:lnTo>
                  <a:lnTo>
                    <a:pt x="877" y="83"/>
                  </a:lnTo>
                  <a:lnTo>
                    <a:pt x="896" y="77"/>
                  </a:lnTo>
                  <a:lnTo>
                    <a:pt x="913" y="74"/>
                  </a:lnTo>
                  <a:lnTo>
                    <a:pt x="931" y="71"/>
                  </a:lnTo>
                  <a:lnTo>
                    <a:pt x="948" y="70"/>
                  </a:lnTo>
                  <a:lnTo>
                    <a:pt x="973" y="66"/>
                  </a:lnTo>
                  <a:lnTo>
                    <a:pt x="1000" y="62"/>
                  </a:lnTo>
                  <a:lnTo>
                    <a:pt x="1026" y="59"/>
                  </a:lnTo>
                  <a:lnTo>
                    <a:pt x="1052" y="57"/>
                  </a:lnTo>
                  <a:lnTo>
                    <a:pt x="1079" y="56"/>
                  </a:lnTo>
                  <a:lnTo>
                    <a:pt x="1105" y="55"/>
                  </a:lnTo>
                  <a:lnTo>
                    <a:pt x="1132" y="55"/>
                  </a:lnTo>
                  <a:lnTo>
                    <a:pt x="1157" y="55"/>
                  </a:lnTo>
                  <a:lnTo>
                    <a:pt x="1754" y="49"/>
                  </a:lnTo>
                  <a:lnTo>
                    <a:pt x="1835" y="49"/>
                  </a:lnTo>
                  <a:lnTo>
                    <a:pt x="1915" y="48"/>
                  </a:lnTo>
                  <a:lnTo>
                    <a:pt x="1993" y="48"/>
                  </a:lnTo>
                  <a:lnTo>
                    <a:pt x="2071" y="47"/>
                  </a:lnTo>
                  <a:lnTo>
                    <a:pt x="2148" y="46"/>
                  </a:lnTo>
                  <a:lnTo>
                    <a:pt x="2227" y="45"/>
                  </a:lnTo>
                  <a:lnTo>
                    <a:pt x="2305" y="43"/>
                  </a:lnTo>
                  <a:lnTo>
                    <a:pt x="2385" y="41"/>
                  </a:lnTo>
                  <a:lnTo>
                    <a:pt x="2442" y="43"/>
                  </a:lnTo>
                  <a:lnTo>
                    <a:pt x="2499" y="43"/>
                  </a:lnTo>
                  <a:lnTo>
                    <a:pt x="2555" y="43"/>
                  </a:lnTo>
                  <a:lnTo>
                    <a:pt x="2610" y="43"/>
                  </a:lnTo>
                  <a:lnTo>
                    <a:pt x="2665" y="42"/>
                  </a:lnTo>
                  <a:lnTo>
                    <a:pt x="2719" y="41"/>
                  </a:lnTo>
                  <a:lnTo>
                    <a:pt x="2775" y="40"/>
                  </a:lnTo>
                  <a:lnTo>
                    <a:pt x="2829" y="38"/>
                  </a:lnTo>
                  <a:lnTo>
                    <a:pt x="2882" y="37"/>
                  </a:lnTo>
                  <a:lnTo>
                    <a:pt x="2936" y="36"/>
                  </a:lnTo>
                  <a:lnTo>
                    <a:pt x="2989" y="33"/>
                  </a:lnTo>
                  <a:lnTo>
                    <a:pt x="3042" y="32"/>
                  </a:lnTo>
                  <a:lnTo>
                    <a:pt x="3096" y="31"/>
                  </a:lnTo>
                  <a:lnTo>
                    <a:pt x="3148" y="30"/>
                  </a:lnTo>
                  <a:lnTo>
                    <a:pt x="3201" y="30"/>
                  </a:lnTo>
                  <a:lnTo>
                    <a:pt x="3253" y="30"/>
                  </a:lnTo>
                  <a:lnTo>
                    <a:pt x="3275" y="29"/>
                  </a:lnTo>
                  <a:lnTo>
                    <a:pt x="3298" y="29"/>
                  </a:lnTo>
                  <a:lnTo>
                    <a:pt x="3322" y="29"/>
                  </a:lnTo>
                  <a:lnTo>
                    <a:pt x="3345" y="29"/>
                  </a:lnTo>
                  <a:lnTo>
                    <a:pt x="3370" y="30"/>
                  </a:lnTo>
                  <a:lnTo>
                    <a:pt x="3393" y="30"/>
                  </a:lnTo>
                  <a:lnTo>
                    <a:pt x="3417" y="29"/>
                  </a:lnTo>
                  <a:lnTo>
                    <a:pt x="3438" y="28"/>
                  </a:lnTo>
                  <a:lnTo>
                    <a:pt x="3485" y="27"/>
                  </a:lnTo>
                  <a:lnTo>
                    <a:pt x="3531" y="26"/>
                  </a:lnTo>
                  <a:lnTo>
                    <a:pt x="3578" y="25"/>
                  </a:lnTo>
                  <a:lnTo>
                    <a:pt x="3624" y="23"/>
                  </a:lnTo>
                  <a:lnTo>
                    <a:pt x="3669" y="22"/>
                  </a:lnTo>
                  <a:lnTo>
                    <a:pt x="3715" y="21"/>
                  </a:lnTo>
                  <a:lnTo>
                    <a:pt x="3761" y="21"/>
                  </a:lnTo>
                  <a:lnTo>
                    <a:pt x="3807" y="21"/>
                  </a:lnTo>
                  <a:lnTo>
                    <a:pt x="3847" y="21"/>
                  </a:lnTo>
                  <a:lnTo>
                    <a:pt x="3887" y="21"/>
                  </a:lnTo>
                  <a:lnTo>
                    <a:pt x="3926" y="20"/>
                  </a:lnTo>
                  <a:lnTo>
                    <a:pt x="3965" y="19"/>
                  </a:lnTo>
                  <a:lnTo>
                    <a:pt x="4003" y="18"/>
                  </a:lnTo>
                  <a:lnTo>
                    <a:pt x="4042" y="19"/>
                  </a:lnTo>
                  <a:lnTo>
                    <a:pt x="4080" y="20"/>
                  </a:lnTo>
                  <a:lnTo>
                    <a:pt x="4118" y="23"/>
                  </a:lnTo>
                  <a:lnTo>
                    <a:pt x="4144" y="22"/>
                  </a:lnTo>
                  <a:lnTo>
                    <a:pt x="4197" y="21"/>
                  </a:lnTo>
                  <a:lnTo>
                    <a:pt x="4273" y="19"/>
                  </a:lnTo>
                  <a:lnTo>
                    <a:pt x="4373" y="18"/>
                  </a:lnTo>
                  <a:lnTo>
                    <a:pt x="4635" y="17"/>
                  </a:lnTo>
                  <a:lnTo>
                    <a:pt x="4968" y="15"/>
                  </a:lnTo>
                  <a:lnTo>
                    <a:pt x="5357" y="14"/>
                  </a:lnTo>
                  <a:lnTo>
                    <a:pt x="5788" y="14"/>
                  </a:lnTo>
                  <a:lnTo>
                    <a:pt x="6247" y="13"/>
                  </a:lnTo>
                  <a:lnTo>
                    <a:pt x="6722" y="13"/>
                  </a:lnTo>
                  <a:lnTo>
                    <a:pt x="7195" y="13"/>
                  </a:lnTo>
                  <a:lnTo>
                    <a:pt x="7654" y="12"/>
                  </a:lnTo>
                  <a:lnTo>
                    <a:pt x="8085" y="12"/>
                  </a:lnTo>
                  <a:lnTo>
                    <a:pt x="8475" y="12"/>
                  </a:lnTo>
                  <a:lnTo>
                    <a:pt x="8807" y="11"/>
                  </a:lnTo>
                  <a:lnTo>
                    <a:pt x="9069" y="10"/>
                  </a:lnTo>
                  <a:lnTo>
                    <a:pt x="9245" y="9"/>
                  </a:lnTo>
                  <a:lnTo>
                    <a:pt x="9324" y="7"/>
                  </a:lnTo>
                  <a:lnTo>
                    <a:pt x="9328" y="9"/>
                  </a:lnTo>
                  <a:lnTo>
                    <a:pt x="9332" y="10"/>
                  </a:lnTo>
                  <a:lnTo>
                    <a:pt x="9335" y="11"/>
                  </a:lnTo>
                  <a:lnTo>
                    <a:pt x="9340" y="11"/>
                  </a:lnTo>
                  <a:lnTo>
                    <a:pt x="9347" y="10"/>
                  </a:lnTo>
                  <a:lnTo>
                    <a:pt x="9354" y="8"/>
                  </a:lnTo>
                  <a:lnTo>
                    <a:pt x="9360" y="6"/>
                  </a:lnTo>
                  <a:lnTo>
                    <a:pt x="9367" y="4"/>
                  </a:lnTo>
                  <a:lnTo>
                    <a:pt x="9371" y="4"/>
                  </a:lnTo>
                  <a:lnTo>
                    <a:pt x="9375" y="4"/>
                  </a:lnTo>
                  <a:lnTo>
                    <a:pt x="9378" y="5"/>
                  </a:lnTo>
                  <a:lnTo>
                    <a:pt x="9382" y="6"/>
                  </a:lnTo>
                  <a:lnTo>
                    <a:pt x="9420" y="8"/>
                  </a:lnTo>
                  <a:lnTo>
                    <a:pt x="9456" y="10"/>
                  </a:lnTo>
                  <a:lnTo>
                    <a:pt x="9492" y="12"/>
                  </a:lnTo>
                  <a:lnTo>
                    <a:pt x="9528" y="14"/>
                  </a:lnTo>
                  <a:lnTo>
                    <a:pt x="9563" y="16"/>
                  </a:lnTo>
                  <a:lnTo>
                    <a:pt x="9599" y="17"/>
                  </a:lnTo>
                  <a:lnTo>
                    <a:pt x="9637" y="17"/>
                  </a:lnTo>
                  <a:lnTo>
                    <a:pt x="9675" y="15"/>
                  </a:lnTo>
                  <a:lnTo>
                    <a:pt x="9682" y="18"/>
                  </a:lnTo>
                  <a:lnTo>
                    <a:pt x="9687" y="19"/>
                  </a:lnTo>
                  <a:lnTo>
                    <a:pt x="9693" y="18"/>
                  </a:lnTo>
                  <a:lnTo>
                    <a:pt x="9699" y="15"/>
                  </a:lnTo>
                  <a:lnTo>
                    <a:pt x="9734" y="9"/>
                  </a:lnTo>
                  <a:lnTo>
                    <a:pt x="9771" y="2"/>
                  </a:lnTo>
                  <a:lnTo>
                    <a:pt x="9780" y="1"/>
                  </a:lnTo>
                  <a:lnTo>
                    <a:pt x="9789" y="0"/>
                  </a:lnTo>
                  <a:lnTo>
                    <a:pt x="9799" y="0"/>
                  </a:lnTo>
                  <a:lnTo>
                    <a:pt x="9807" y="0"/>
                  </a:lnTo>
                  <a:lnTo>
                    <a:pt x="9816" y="1"/>
                  </a:lnTo>
                  <a:lnTo>
                    <a:pt x="9825" y="3"/>
                  </a:lnTo>
                  <a:lnTo>
                    <a:pt x="9833" y="6"/>
                  </a:lnTo>
                  <a:lnTo>
                    <a:pt x="9841" y="10"/>
                  </a:lnTo>
                  <a:lnTo>
                    <a:pt x="9854" y="12"/>
                  </a:lnTo>
                  <a:lnTo>
                    <a:pt x="9865" y="13"/>
                  </a:lnTo>
                  <a:lnTo>
                    <a:pt x="9877" y="13"/>
                  </a:lnTo>
                  <a:lnTo>
                    <a:pt x="9888" y="13"/>
                  </a:lnTo>
                  <a:lnTo>
                    <a:pt x="9911" y="12"/>
                  </a:lnTo>
                  <a:lnTo>
                    <a:pt x="9934" y="11"/>
                  </a:lnTo>
                  <a:lnTo>
                    <a:pt x="9957" y="9"/>
                  </a:lnTo>
                  <a:lnTo>
                    <a:pt x="9980" y="8"/>
                  </a:lnTo>
                  <a:lnTo>
                    <a:pt x="9992" y="8"/>
                  </a:lnTo>
                  <a:lnTo>
                    <a:pt x="10004" y="8"/>
                  </a:lnTo>
                  <a:lnTo>
                    <a:pt x="10016" y="9"/>
                  </a:lnTo>
                  <a:lnTo>
                    <a:pt x="10030" y="11"/>
                  </a:lnTo>
                  <a:lnTo>
                    <a:pt x="10063" y="14"/>
                  </a:lnTo>
                  <a:lnTo>
                    <a:pt x="10099" y="15"/>
                  </a:lnTo>
                  <a:lnTo>
                    <a:pt x="10136" y="16"/>
                  </a:lnTo>
                  <a:lnTo>
                    <a:pt x="10174" y="17"/>
                  </a:lnTo>
                  <a:lnTo>
                    <a:pt x="10192" y="18"/>
                  </a:lnTo>
                  <a:lnTo>
                    <a:pt x="10211" y="20"/>
                  </a:lnTo>
                  <a:lnTo>
                    <a:pt x="10229" y="22"/>
                  </a:lnTo>
                  <a:lnTo>
                    <a:pt x="10247" y="24"/>
                  </a:lnTo>
                  <a:lnTo>
                    <a:pt x="10265" y="28"/>
                  </a:lnTo>
                  <a:lnTo>
                    <a:pt x="10282" y="32"/>
                  </a:lnTo>
                  <a:lnTo>
                    <a:pt x="10299" y="38"/>
                  </a:lnTo>
                  <a:lnTo>
                    <a:pt x="10316" y="45"/>
                  </a:lnTo>
                  <a:lnTo>
                    <a:pt x="10339" y="56"/>
                  </a:lnTo>
                  <a:lnTo>
                    <a:pt x="10363" y="69"/>
                  </a:lnTo>
                  <a:lnTo>
                    <a:pt x="10385" y="84"/>
                  </a:lnTo>
                  <a:lnTo>
                    <a:pt x="10408" y="100"/>
                  </a:lnTo>
                  <a:lnTo>
                    <a:pt x="10429" y="117"/>
                  </a:lnTo>
                  <a:lnTo>
                    <a:pt x="10451" y="135"/>
                  </a:lnTo>
                  <a:lnTo>
                    <a:pt x="10471" y="153"/>
                  </a:lnTo>
                  <a:lnTo>
                    <a:pt x="10491" y="171"/>
                  </a:lnTo>
                  <a:lnTo>
                    <a:pt x="10499" y="184"/>
                  </a:lnTo>
                  <a:lnTo>
                    <a:pt x="10506" y="198"/>
                  </a:lnTo>
                  <a:lnTo>
                    <a:pt x="10513" y="211"/>
                  </a:lnTo>
                  <a:lnTo>
                    <a:pt x="10519" y="226"/>
                  </a:lnTo>
                  <a:lnTo>
                    <a:pt x="10523" y="232"/>
                  </a:lnTo>
                  <a:lnTo>
                    <a:pt x="10527" y="239"/>
                  </a:lnTo>
                  <a:lnTo>
                    <a:pt x="10533" y="244"/>
                  </a:lnTo>
                  <a:lnTo>
                    <a:pt x="10538" y="249"/>
                  </a:lnTo>
                  <a:lnTo>
                    <a:pt x="10543" y="254"/>
                  </a:lnTo>
                  <a:lnTo>
                    <a:pt x="10549" y="258"/>
                  </a:lnTo>
                  <a:lnTo>
                    <a:pt x="10556" y="261"/>
                  </a:lnTo>
                  <a:lnTo>
                    <a:pt x="10564" y="263"/>
                  </a:lnTo>
                  <a:lnTo>
                    <a:pt x="10583" y="263"/>
                  </a:lnTo>
                  <a:lnTo>
                    <a:pt x="10600" y="264"/>
                  </a:lnTo>
                  <a:lnTo>
                    <a:pt x="10616" y="268"/>
                  </a:lnTo>
                  <a:lnTo>
                    <a:pt x="10633" y="271"/>
                  </a:lnTo>
                  <a:lnTo>
                    <a:pt x="10648" y="276"/>
                  </a:lnTo>
                  <a:lnTo>
                    <a:pt x="10662" y="283"/>
                  </a:lnTo>
                  <a:lnTo>
                    <a:pt x="10677" y="291"/>
                  </a:lnTo>
                  <a:lnTo>
                    <a:pt x="10691" y="301"/>
                  </a:lnTo>
                  <a:lnTo>
                    <a:pt x="10699" y="307"/>
                  </a:lnTo>
                  <a:lnTo>
                    <a:pt x="10706" y="314"/>
                  </a:lnTo>
                  <a:lnTo>
                    <a:pt x="10712" y="321"/>
                  </a:lnTo>
                  <a:lnTo>
                    <a:pt x="10720" y="328"/>
                  </a:lnTo>
                  <a:lnTo>
                    <a:pt x="10731" y="342"/>
                  </a:lnTo>
                  <a:lnTo>
                    <a:pt x="10741" y="358"/>
                  </a:lnTo>
                  <a:lnTo>
                    <a:pt x="10749" y="375"/>
                  </a:lnTo>
                  <a:lnTo>
                    <a:pt x="10756" y="392"/>
                  </a:lnTo>
                  <a:lnTo>
                    <a:pt x="10763" y="410"/>
                  </a:lnTo>
                  <a:lnTo>
                    <a:pt x="10768" y="427"/>
                  </a:lnTo>
                  <a:lnTo>
                    <a:pt x="10776" y="433"/>
                  </a:lnTo>
                  <a:lnTo>
                    <a:pt x="10785" y="438"/>
                  </a:lnTo>
                  <a:lnTo>
                    <a:pt x="10794" y="443"/>
                  </a:lnTo>
                  <a:lnTo>
                    <a:pt x="10804" y="446"/>
                  </a:lnTo>
                  <a:lnTo>
                    <a:pt x="10824" y="454"/>
                  </a:lnTo>
                  <a:lnTo>
                    <a:pt x="10844" y="460"/>
                  </a:lnTo>
                  <a:lnTo>
                    <a:pt x="10855" y="463"/>
                  </a:lnTo>
                  <a:lnTo>
                    <a:pt x="10864" y="467"/>
                  </a:lnTo>
                  <a:lnTo>
                    <a:pt x="10873" y="471"/>
                  </a:lnTo>
                  <a:lnTo>
                    <a:pt x="10882" y="476"/>
                  </a:lnTo>
                  <a:lnTo>
                    <a:pt x="10889" y="482"/>
                  </a:lnTo>
                  <a:lnTo>
                    <a:pt x="10897" y="489"/>
                  </a:lnTo>
                  <a:lnTo>
                    <a:pt x="10904" y="498"/>
                  </a:lnTo>
                  <a:lnTo>
                    <a:pt x="10910" y="509"/>
                  </a:lnTo>
                  <a:lnTo>
                    <a:pt x="10919" y="521"/>
                  </a:lnTo>
                  <a:lnTo>
                    <a:pt x="10929" y="534"/>
                  </a:lnTo>
                  <a:lnTo>
                    <a:pt x="10937" y="549"/>
                  </a:lnTo>
                  <a:lnTo>
                    <a:pt x="10945" y="563"/>
                  </a:lnTo>
                  <a:lnTo>
                    <a:pt x="10960" y="593"/>
                  </a:lnTo>
                  <a:lnTo>
                    <a:pt x="10972" y="623"/>
                  </a:lnTo>
                  <a:lnTo>
                    <a:pt x="10983" y="654"/>
                  </a:lnTo>
                  <a:lnTo>
                    <a:pt x="10994" y="686"/>
                  </a:lnTo>
                  <a:lnTo>
                    <a:pt x="11004" y="717"/>
                  </a:lnTo>
                  <a:lnTo>
                    <a:pt x="11014" y="747"/>
                  </a:lnTo>
                  <a:lnTo>
                    <a:pt x="11014" y="758"/>
                  </a:lnTo>
                  <a:lnTo>
                    <a:pt x="11015" y="768"/>
                  </a:lnTo>
                  <a:lnTo>
                    <a:pt x="11017" y="780"/>
                  </a:lnTo>
                  <a:lnTo>
                    <a:pt x="11020" y="790"/>
                  </a:lnTo>
                  <a:lnTo>
                    <a:pt x="11027" y="810"/>
                  </a:lnTo>
                  <a:lnTo>
                    <a:pt x="11034" y="832"/>
                  </a:lnTo>
                  <a:lnTo>
                    <a:pt x="11038" y="841"/>
                  </a:lnTo>
                  <a:lnTo>
                    <a:pt x="11040" y="851"/>
                  </a:lnTo>
                  <a:lnTo>
                    <a:pt x="11041" y="861"/>
                  </a:lnTo>
                  <a:lnTo>
                    <a:pt x="11041" y="872"/>
                  </a:lnTo>
                  <a:lnTo>
                    <a:pt x="11040" y="882"/>
                  </a:lnTo>
                  <a:lnTo>
                    <a:pt x="11038" y="892"/>
                  </a:lnTo>
                  <a:lnTo>
                    <a:pt x="11032" y="903"/>
                  </a:lnTo>
                  <a:lnTo>
                    <a:pt x="11026" y="913"/>
                  </a:lnTo>
                  <a:lnTo>
                    <a:pt x="10931" y="1086"/>
                  </a:lnTo>
                  <a:close/>
                  <a:moveTo>
                    <a:pt x="10885" y="1081"/>
                  </a:moveTo>
                  <a:lnTo>
                    <a:pt x="10878" y="1092"/>
                  </a:lnTo>
                  <a:lnTo>
                    <a:pt x="10871" y="1104"/>
                  </a:lnTo>
                  <a:lnTo>
                    <a:pt x="10862" y="1113"/>
                  </a:lnTo>
                  <a:lnTo>
                    <a:pt x="10853" y="1121"/>
                  </a:lnTo>
                  <a:lnTo>
                    <a:pt x="10843" y="1129"/>
                  </a:lnTo>
                  <a:lnTo>
                    <a:pt x="10833" y="1135"/>
                  </a:lnTo>
                  <a:lnTo>
                    <a:pt x="10823" y="1141"/>
                  </a:lnTo>
                  <a:lnTo>
                    <a:pt x="10812" y="1146"/>
                  </a:lnTo>
                  <a:lnTo>
                    <a:pt x="10800" y="1151"/>
                  </a:lnTo>
                  <a:lnTo>
                    <a:pt x="10789" y="1155"/>
                  </a:lnTo>
                  <a:lnTo>
                    <a:pt x="10778" y="1158"/>
                  </a:lnTo>
                  <a:lnTo>
                    <a:pt x="10766" y="1161"/>
                  </a:lnTo>
                  <a:lnTo>
                    <a:pt x="10742" y="1164"/>
                  </a:lnTo>
                  <a:lnTo>
                    <a:pt x="10719" y="1166"/>
                  </a:lnTo>
                  <a:lnTo>
                    <a:pt x="10714" y="1170"/>
                  </a:lnTo>
                  <a:lnTo>
                    <a:pt x="10711" y="1173"/>
                  </a:lnTo>
                  <a:lnTo>
                    <a:pt x="10709" y="1177"/>
                  </a:lnTo>
                  <a:lnTo>
                    <a:pt x="10708" y="1181"/>
                  </a:lnTo>
                  <a:lnTo>
                    <a:pt x="10708" y="1189"/>
                  </a:lnTo>
                  <a:lnTo>
                    <a:pt x="10710" y="1198"/>
                  </a:lnTo>
                  <a:lnTo>
                    <a:pt x="10712" y="1206"/>
                  </a:lnTo>
                  <a:lnTo>
                    <a:pt x="10715" y="1214"/>
                  </a:lnTo>
                  <a:lnTo>
                    <a:pt x="10715" y="1218"/>
                  </a:lnTo>
                  <a:lnTo>
                    <a:pt x="10717" y="1222"/>
                  </a:lnTo>
                  <a:lnTo>
                    <a:pt x="10717" y="1226"/>
                  </a:lnTo>
                  <a:lnTo>
                    <a:pt x="10715" y="1230"/>
                  </a:lnTo>
                  <a:lnTo>
                    <a:pt x="10712" y="1246"/>
                  </a:lnTo>
                  <a:lnTo>
                    <a:pt x="10709" y="1261"/>
                  </a:lnTo>
                  <a:lnTo>
                    <a:pt x="10705" y="1275"/>
                  </a:lnTo>
                  <a:lnTo>
                    <a:pt x="10699" y="1289"/>
                  </a:lnTo>
                  <a:lnTo>
                    <a:pt x="10692" y="1302"/>
                  </a:lnTo>
                  <a:lnTo>
                    <a:pt x="10684" y="1313"/>
                  </a:lnTo>
                  <a:lnTo>
                    <a:pt x="10679" y="1319"/>
                  </a:lnTo>
                  <a:lnTo>
                    <a:pt x="10673" y="1324"/>
                  </a:lnTo>
                  <a:lnTo>
                    <a:pt x="10666" y="1328"/>
                  </a:lnTo>
                  <a:lnTo>
                    <a:pt x="10660" y="1332"/>
                  </a:lnTo>
                  <a:lnTo>
                    <a:pt x="10654" y="1337"/>
                  </a:lnTo>
                  <a:lnTo>
                    <a:pt x="10647" y="1340"/>
                  </a:lnTo>
                  <a:lnTo>
                    <a:pt x="10641" y="1342"/>
                  </a:lnTo>
                  <a:lnTo>
                    <a:pt x="10634" y="1342"/>
                  </a:lnTo>
                  <a:lnTo>
                    <a:pt x="10620" y="1342"/>
                  </a:lnTo>
                  <a:lnTo>
                    <a:pt x="10607" y="1339"/>
                  </a:lnTo>
                  <a:lnTo>
                    <a:pt x="10595" y="1337"/>
                  </a:lnTo>
                  <a:lnTo>
                    <a:pt x="10583" y="1335"/>
                  </a:lnTo>
                  <a:lnTo>
                    <a:pt x="10576" y="1335"/>
                  </a:lnTo>
                  <a:lnTo>
                    <a:pt x="10571" y="1336"/>
                  </a:lnTo>
                  <a:lnTo>
                    <a:pt x="10566" y="1338"/>
                  </a:lnTo>
                  <a:lnTo>
                    <a:pt x="10561" y="1341"/>
                  </a:lnTo>
                  <a:lnTo>
                    <a:pt x="10555" y="1363"/>
                  </a:lnTo>
                  <a:lnTo>
                    <a:pt x="10548" y="1386"/>
                  </a:lnTo>
                  <a:lnTo>
                    <a:pt x="10539" y="1407"/>
                  </a:lnTo>
                  <a:lnTo>
                    <a:pt x="10528" y="1429"/>
                  </a:lnTo>
                  <a:lnTo>
                    <a:pt x="10518" y="1450"/>
                  </a:lnTo>
                  <a:lnTo>
                    <a:pt x="10505" y="1470"/>
                  </a:lnTo>
                  <a:lnTo>
                    <a:pt x="10492" y="1491"/>
                  </a:lnTo>
                  <a:lnTo>
                    <a:pt x="10477" y="1510"/>
                  </a:lnTo>
                  <a:lnTo>
                    <a:pt x="10462" y="1529"/>
                  </a:lnTo>
                  <a:lnTo>
                    <a:pt x="10445" y="1546"/>
                  </a:lnTo>
                  <a:lnTo>
                    <a:pt x="10427" y="1562"/>
                  </a:lnTo>
                  <a:lnTo>
                    <a:pt x="10408" y="1577"/>
                  </a:lnTo>
                  <a:lnTo>
                    <a:pt x="10388" y="1591"/>
                  </a:lnTo>
                  <a:lnTo>
                    <a:pt x="10367" y="1603"/>
                  </a:lnTo>
                  <a:lnTo>
                    <a:pt x="10344" y="1614"/>
                  </a:lnTo>
                  <a:lnTo>
                    <a:pt x="10322" y="1623"/>
                  </a:lnTo>
                  <a:lnTo>
                    <a:pt x="10298" y="1631"/>
                  </a:lnTo>
                  <a:lnTo>
                    <a:pt x="10276" y="1636"/>
                  </a:lnTo>
                  <a:lnTo>
                    <a:pt x="10253" y="1639"/>
                  </a:lnTo>
                  <a:lnTo>
                    <a:pt x="10230" y="1641"/>
                  </a:lnTo>
                  <a:lnTo>
                    <a:pt x="10207" y="1641"/>
                  </a:lnTo>
                  <a:lnTo>
                    <a:pt x="10184" y="1639"/>
                  </a:lnTo>
                  <a:lnTo>
                    <a:pt x="10160" y="1636"/>
                  </a:lnTo>
                  <a:lnTo>
                    <a:pt x="10137" y="1632"/>
                  </a:lnTo>
                  <a:lnTo>
                    <a:pt x="10117" y="1635"/>
                  </a:lnTo>
                  <a:lnTo>
                    <a:pt x="10098" y="1637"/>
                  </a:lnTo>
                  <a:lnTo>
                    <a:pt x="10079" y="1638"/>
                  </a:lnTo>
                  <a:lnTo>
                    <a:pt x="10059" y="1639"/>
                  </a:lnTo>
                  <a:lnTo>
                    <a:pt x="10021" y="1639"/>
                  </a:lnTo>
                  <a:lnTo>
                    <a:pt x="9983" y="1638"/>
                  </a:lnTo>
                  <a:lnTo>
                    <a:pt x="9944" y="1637"/>
                  </a:lnTo>
                  <a:lnTo>
                    <a:pt x="9905" y="1637"/>
                  </a:lnTo>
                  <a:lnTo>
                    <a:pt x="9885" y="1637"/>
                  </a:lnTo>
                  <a:lnTo>
                    <a:pt x="9866" y="1639"/>
                  </a:lnTo>
                  <a:lnTo>
                    <a:pt x="9846" y="1641"/>
                  </a:lnTo>
                  <a:lnTo>
                    <a:pt x="9826" y="1644"/>
                  </a:lnTo>
                  <a:lnTo>
                    <a:pt x="9804" y="1644"/>
                  </a:lnTo>
                  <a:lnTo>
                    <a:pt x="9781" y="1644"/>
                  </a:lnTo>
                  <a:lnTo>
                    <a:pt x="9759" y="1644"/>
                  </a:lnTo>
                  <a:lnTo>
                    <a:pt x="9737" y="1645"/>
                  </a:lnTo>
                  <a:lnTo>
                    <a:pt x="9715" y="1645"/>
                  </a:lnTo>
                  <a:lnTo>
                    <a:pt x="9692" y="1645"/>
                  </a:lnTo>
                  <a:lnTo>
                    <a:pt x="9671" y="1645"/>
                  </a:lnTo>
                  <a:lnTo>
                    <a:pt x="9647" y="1643"/>
                  </a:lnTo>
                  <a:lnTo>
                    <a:pt x="9638" y="1645"/>
                  </a:lnTo>
                  <a:lnTo>
                    <a:pt x="9629" y="1647"/>
                  </a:lnTo>
                  <a:lnTo>
                    <a:pt x="9620" y="1647"/>
                  </a:lnTo>
                  <a:lnTo>
                    <a:pt x="9611" y="1648"/>
                  </a:lnTo>
                  <a:lnTo>
                    <a:pt x="9593" y="1648"/>
                  </a:lnTo>
                  <a:lnTo>
                    <a:pt x="9575" y="1647"/>
                  </a:lnTo>
                  <a:lnTo>
                    <a:pt x="9556" y="1646"/>
                  </a:lnTo>
                  <a:lnTo>
                    <a:pt x="9538" y="1645"/>
                  </a:lnTo>
                  <a:lnTo>
                    <a:pt x="9519" y="1645"/>
                  </a:lnTo>
                  <a:lnTo>
                    <a:pt x="9500" y="1648"/>
                  </a:lnTo>
                  <a:lnTo>
                    <a:pt x="9394" y="1649"/>
                  </a:lnTo>
                  <a:lnTo>
                    <a:pt x="9188" y="1649"/>
                  </a:lnTo>
                  <a:lnTo>
                    <a:pt x="8898" y="1650"/>
                  </a:lnTo>
                  <a:lnTo>
                    <a:pt x="8536" y="1651"/>
                  </a:lnTo>
                  <a:lnTo>
                    <a:pt x="8118" y="1652"/>
                  </a:lnTo>
                  <a:lnTo>
                    <a:pt x="7657" y="1652"/>
                  </a:lnTo>
                  <a:lnTo>
                    <a:pt x="7168" y="1653"/>
                  </a:lnTo>
                  <a:lnTo>
                    <a:pt x="6665" y="1654"/>
                  </a:lnTo>
                  <a:lnTo>
                    <a:pt x="6161" y="1655"/>
                  </a:lnTo>
                  <a:lnTo>
                    <a:pt x="5673" y="1656"/>
                  </a:lnTo>
                  <a:lnTo>
                    <a:pt x="5212" y="1658"/>
                  </a:lnTo>
                  <a:lnTo>
                    <a:pt x="4793" y="1659"/>
                  </a:lnTo>
                  <a:lnTo>
                    <a:pt x="4431" y="1660"/>
                  </a:lnTo>
                  <a:lnTo>
                    <a:pt x="4139" y="1660"/>
                  </a:lnTo>
                  <a:lnTo>
                    <a:pt x="3933" y="1661"/>
                  </a:lnTo>
                  <a:lnTo>
                    <a:pt x="3826" y="1662"/>
                  </a:lnTo>
                  <a:lnTo>
                    <a:pt x="3805" y="1660"/>
                  </a:lnTo>
                  <a:lnTo>
                    <a:pt x="3784" y="1659"/>
                  </a:lnTo>
                  <a:lnTo>
                    <a:pt x="3763" y="1659"/>
                  </a:lnTo>
                  <a:lnTo>
                    <a:pt x="3743" y="1659"/>
                  </a:lnTo>
                  <a:lnTo>
                    <a:pt x="3701" y="1661"/>
                  </a:lnTo>
                  <a:lnTo>
                    <a:pt x="3659" y="1664"/>
                  </a:lnTo>
                  <a:lnTo>
                    <a:pt x="3616" y="1666"/>
                  </a:lnTo>
                  <a:lnTo>
                    <a:pt x="3574" y="1668"/>
                  </a:lnTo>
                  <a:lnTo>
                    <a:pt x="3553" y="1668"/>
                  </a:lnTo>
                  <a:lnTo>
                    <a:pt x="3531" y="1668"/>
                  </a:lnTo>
                  <a:lnTo>
                    <a:pt x="3509" y="1667"/>
                  </a:lnTo>
                  <a:lnTo>
                    <a:pt x="3487" y="1666"/>
                  </a:lnTo>
                  <a:lnTo>
                    <a:pt x="3463" y="1666"/>
                  </a:lnTo>
                  <a:lnTo>
                    <a:pt x="3438" y="1666"/>
                  </a:lnTo>
                  <a:lnTo>
                    <a:pt x="3414" y="1666"/>
                  </a:lnTo>
                  <a:lnTo>
                    <a:pt x="3388" y="1666"/>
                  </a:lnTo>
                  <a:lnTo>
                    <a:pt x="3363" y="1666"/>
                  </a:lnTo>
                  <a:lnTo>
                    <a:pt x="3338" y="1666"/>
                  </a:lnTo>
                  <a:lnTo>
                    <a:pt x="3312" y="1667"/>
                  </a:lnTo>
                  <a:lnTo>
                    <a:pt x="3287" y="1668"/>
                  </a:lnTo>
                  <a:lnTo>
                    <a:pt x="3252" y="1668"/>
                  </a:lnTo>
                  <a:lnTo>
                    <a:pt x="3217" y="1668"/>
                  </a:lnTo>
                  <a:lnTo>
                    <a:pt x="3201" y="1668"/>
                  </a:lnTo>
                  <a:lnTo>
                    <a:pt x="3185" y="1669"/>
                  </a:lnTo>
                  <a:lnTo>
                    <a:pt x="3169" y="1670"/>
                  </a:lnTo>
                  <a:lnTo>
                    <a:pt x="3155" y="1672"/>
                  </a:lnTo>
                  <a:lnTo>
                    <a:pt x="3099" y="1673"/>
                  </a:lnTo>
                  <a:lnTo>
                    <a:pt x="3042" y="1673"/>
                  </a:lnTo>
                  <a:lnTo>
                    <a:pt x="2986" y="1673"/>
                  </a:lnTo>
                  <a:lnTo>
                    <a:pt x="2931" y="1674"/>
                  </a:lnTo>
                  <a:lnTo>
                    <a:pt x="2876" y="1674"/>
                  </a:lnTo>
                  <a:lnTo>
                    <a:pt x="2821" y="1675"/>
                  </a:lnTo>
                  <a:lnTo>
                    <a:pt x="2766" y="1675"/>
                  </a:lnTo>
                  <a:lnTo>
                    <a:pt x="2711" y="1676"/>
                  </a:lnTo>
                  <a:lnTo>
                    <a:pt x="2657" y="1677"/>
                  </a:lnTo>
                  <a:lnTo>
                    <a:pt x="2603" y="1677"/>
                  </a:lnTo>
                  <a:lnTo>
                    <a:pt x="2549" y="1678"/>
                  </a:lnTo>
                  <a:lnTo>
                    <a:pt x="2495" y="1678"/>
                  </a:lnTo>
                  <a:lnTo>
                    <a:pt x="2440" y="1679"/>
                  </a:lnTo>
                  <a:lnTo>
                    <a:pt x="2386" y="1679"/>
                  </a:lnTo>
                  <a:lnTo>
                    <a:pt x="2332" y="1679"/>
                  </a:lnTo>
                  <a:lnTo>
                    <a:pt x="2278" y="1679"/>
                  </a:lnTo>
                  <a:lnTo>
                    <a:pt x="2197" y="1680"/>
                  </a:lnTo>
                  <a:lnTo>
                    <a:pt x="2118" y="1680"/>
                  </a:lnTo>
                  <a:lnTo>
                    <a:pt x="2041" y="1681"/>
                  </a:lnTo>
                  <a:lnTo>
                    <a:pt x="1965" y="1682"/>
                  </a:lnTo>
                  <a:lnTo>
                    <a:pt x="1888" y="1683"/>
                  </a:lnTo>
                  <a:lnTo>
                    <a:pt x="1811" y="1684"/>
                  </a:lnTo>
                  <a:lnTo>
                    <a:pt x="1731" y="1686"/>
                  </a:lnTo>
                  <a:lnTo>
                    <a:pt x="1649" y="1687"/>
                  </a:lnTo>
                  <a:lnTo>
                    <a:pt x="1564" y="1687"/>
                  </a:lnTo>
                  <a:lnTo>
                    <a:pt x="1478" y="1687"/>
                  </a:lnTo>
                  <a:lnTo>
                    <a:pt x="1392" y="1687"/>
                  </a:lnTo>
                  <a:lnTo>
                    <a:pt x="1306" y="1688"/>
                  </a:lnTo>
                  <a:lnTo>
                    <a:pt x="1219" y="1688"/>
                  </a:lnTo>
                  <a:lnTo>
                    <a:pt x="1132" y="1688"/>
                  </a:lnTo>
                  <a:lnTo>
                    <a:pt x="1045" y="1689"/>
                  </a:lnTo>
                  <a:lnTo>
                    <a:pt x="957" y="1689"/>
                  </a:lnTo>
                  <a:lnTo>
                    <a:pt x="929" y="1690"/>
                  </a:lnTo>
                  <a:lnTo>
                    <a:pt x="902" y="1689"/>
                  </a:lnTo>
                  <a:lnTo>
                    <a:pt x="874" y="1688"/>
                  </a:lnTo>
                  <a:lnTo>
                    <a:pt x="848" y="1685"/>
                  </a:lnTo>
                  <a:lnTo>
                    <a:pt x="821" y="1681"/>
                  </a:lnTo>
                  <a:lnTo>
                    <a:pt x="796" y="1676"/>
                  </a:lnTo>
                  <a:lnTo>
                    <a:pt x="769" y="1670"/>
                  </a:lnTo>
                  <a:lnTo>
                    <a:pt x="744" y="1662"/>
                  </a:lnTo>
                  <a:lnTo>
                    <a:pt x="720" y="1653"/>
                  </a:lnTo>
                  <a:lnTo>
                    <a:pt x="695" y="1643"/>
                  </a:lnTo>
                  <a:lnTo>
                    <a:pt x="672" y="1631"/>
                  </a:lnTo>
                  <a:lnTo>
                    <a:pt x="649" y="1618"/>
                  </a:lnTo>
                  <a:lnTo>
                    <a:pt x="627" y="1603"/>
                  </a:lnTo>
                  <a:lnTo>
                    <a:pt x="606" y="1588"/>
                  </a:lnTo>
                  <a:lnTo>
                    <a:pt x="586" y="1571"/>
                  </a:lnTo>
                  <a:lnTo>
                    <a:pt x="567" y="1552"/>
                  </a:lnTo>
                  <a:lnTo>
                    <a:pt x="553" y="1536"/>
                  </a:lnTo>
                  <a:lnTo>
                    <a:pt x="541" y="1519"/>
                  </a:lnTo>
                  <a:lnTo>
                    <a:pt x="531" y="1500"/>
                  </a:lnTo>
                  <a:lnTo>
                    <a:pt x="522" y="1481"/>
                  </a:lnTo>
                  <a:lnTo>
                    <a:pt x="518" y="1470"/>
                  </a:lnTo>
                  <a:lnTo>
                    <a:pt x="514" y="1461"/>
                  </a:lnTo>
                  <a:lnTo>
                    <a:pt x="511" y="1451"/>
                  </a:lnTo>
                  <a:lnTo>
                    <a:pt x="509" y="1440"/>
                  </a:lnTo>
                  <a:lnTo>
                    <a:pt x="507" y="1430"/>
                  </a:lnTo>
                  <a:lnTo>
                    <a:pt x="505" y="1418"/>
                  </a:lnTo>
                  <a:lnTo>
                    <a:pt x="505" y="1407"/>
                  </a:lnTo>
                  <a:lnTo>
                    <a:pt x="504" y="1396"/>
                  </a:lnTo>
                  <a:lnTo>
                    <a:pt x="501" y="1392"/>
                  </a:lnTo>
                  <a:lnTo>
                    <a:pt x="499" y="1390"/>
                  </a:lnTo>
                  <a:lnTo>
                    <a:pt x="496" y="1389"/>
                  </a:lnTo>
                  <a:lnTo>
                    <a:pt x="493" y="1388"/>
                  </a:lnTo>
                  <a:lnTo>
                    <a:pt x="486" y="1388"/>
                  </a:lnTo>
                  <a:lnTo>
                    <a:pt x="480" y="1390"/>
                  </a:lnTo>
                  <a:lnTo>
                    <a:pt x="473" y="1393"/>
                  </a:lnTo>
                  <a:lnTo>
                    <a:pt x="466" y="1395"/>
                  </a:lnTo>
                  <a:lnTo>
                    <a:pt x="462" y="1395"/>
                  </a:lnTo>
                  <a:lnTo>
                    <a:pt x="459" y="1395"/>
                  </a:lnTo>
                  <a:lnTo>
                    <a:pt x="456" y="1395"/>
                  </a:lnTo>
                  <a:lnTo>
                    <a:pt x="452" y="1393"/>
                  </a:lnTo>
                  <a:lnTo>
                    <a:pt x="440" y="1395"/>
                  </a:lnTo>
                  <a:lnTo>
                    <a:pt x="428" y="1394"/>
                  </a:lnTo>
                  <a:lnTo>
                    <a:pt x="415" y="1392"/>
                  </a:lnTo>
                  <a:lnTo>
                    <a:pt x="404" y="1388"/>
                  </a:lnTo>
                  <a:lnTo>
                    <a:pt x="393" y="1383"/>
                  </a:lnTo>
                  <a:lnTo>
                    <a:pt x="383" y="1375"/>
                  </a:lnTo>
                  <a:lnTo>
                    <a:pt x="372" y="1367"/>
                  </a:lnTo>
                  <a:lnTo>
                    <a:pt x="363" y="1357"/>
                  </a:lnTo>
                  <a:lnTo>
                    <a:pt x="359" y="1352"/>
                  </a:lnTo>
                  <a:lnTo>
                    <a:pt x="356" y="1346"/>
                  </a:lnTo>
                  <a:lnTo>
                    <a:pt x="354" y="1340"/>
                  </a:lnTo>
                  <a:lnTo>
                    <a:pt x="353" y="1334"/>
                  </a:lnTo>
                  <a:lnTo>
                    <a:pt x="351" y="1320"/>
                  </a:lnTo>
                  <a:lnTo>
                    <a:pt x="350" y="1306"/>
                  </a:lnTo>
                  <a:lnTo>
                    <a:pt x="350" y="1293"/>
                  </a:lnTo>
                  <a:lnTo>
                    <a:pt x="350" y="1278"/>
                  </a:lnTo>
                  <a:lnTo>
                    <a:pt x="348" y="1265"/>
                  </a:lnTo>
                  <a:lnTo>
                    <a:pt x="345" y="1253"/>
                  </a:lnTo>
                  <a:lnTo>
                    <a:pt x="327" y="1249"/>
                  </a:lnTo>
                  <a:lnTo>
                    <a:pt x="309" y="1246"/>
                  </a:lnTo>
                  <a:lnTo>
                    <a:pt x="290" y="1244"/>
                  </a:lnTo>
                  <a:lnTo>
                    <a:pt x="270" y="1242"/>
                  </a:lnTo>
                  <a:lnTo>
                    <a:pt x="248" y="1232"/>
                  </a:lnTo>
                  <a:lnTo>
                    <a:pt x="224" y="1221"/>
                  </a:lnTo>
                  <a:lnTo>
                    <a:pt x="202" y="1210"/>
                  </a:lnTo>
                  <a:lnTo>
                    <a:pt x="178" y="1197"/>
                  </a:lnTo>
                  <a:lnTo>
                    <a:pt x="174" y="1190"/>
                  </a:lnTo>
                  <a:lnTo>
                    <a:pt x="169" y="1185"/>
                  </a:lnTo>
                  <a:lnTo>
                    <a:pt x="164" y="1180"/>
                  </a:lnTo>
                  <a:lnTo>
                    <a:pt x="158" y="1175"/>
                  </a:lnTo>
                  <a:lnTo>
                    <a:pt x="145" y="1165"/>
                  </a:lnTo>
                  <a:lnTo>
                    <a:pt x="135" y="1154"/>
                  </a:lnTo>
                  <a:lnTo>
                    <a:pt x="124" y="1140"/>
                  </a:lnTo>
                  <a:lnTo>
                    <a:pt x="113" y="1126"/>
                  </a:lnTo>
                  <a:lnTo>
                    <a:pt x="102" y="1112"/>
                  </a:lnTo>
                  <a:lnTo>
                    <a:pt x="92" y="1097"/>
                  </a:lnTo>
                  <a:lnTo>
                    <a:pt x="84" y="1082"/>
                  </a:lnTo>
                  <a:lnTo>
                    <a:pt x="76" y="1067"/>
                  </a:lnTo>
                  <a:lnTo>
                    <a:pt x="70" y="1051"/>
                  </a:lnTo>
                  <a:lnTo>
                    <a:pt x="64" y="1035"/>
                  </a:lnTo>
                  <a:lnTo>
                    <a:pt x="59" y="1019"/>
                  </a:lnTo>
                  <a:lnTo>
                    <a:pt x="53" y="1002"/>
                  </a:lnTo>
                  <a:lnTo>
                    <a:pt x="50" y="985"/>
                  </a:lnTo>
                  <a:lnTo>
                    <a:pt x="48" y="969"/>
                  </a:lnTo>
                  <a:lnTo>
                    <a:pt x="47" y="951"/>
                  </a:lnTo>
                  <a:lnTo>
                    <a:pt x="46" y="934"/>
                  </a:lnTo>
                  <a:lnTo>
                    <a:pt x="47" y="917"/>
                  </a:lnTo>
                  <a:lnTo>
                    <a:pt x="49" y="899"/>
                  </a:lnTo>
                  <a:lnTo>
                    <a:pt x="54" y="879"/>
                  </a:lnTo>
                  <a:lnTo>
                    <a:pt x="61" y="858"/>
                  </a:lnTo>
                  <a:lnTo>
                    <a:pt x="68" y="839"/>
                  </a:lnTo>
                  <a:lnTo>
                    <a:pt x="77" y="819"/>
                  </a:lnTo>
                  <a:lnTo>
                    <a:pt x="86" y="800"/>
                  </a:lnTo>
                  <a:lnTo>
                    <a:pt x="96" y="782"/>
                  </a:lnTo>
                  <a:lnTo>
                    <a:pt x="108" y="764"/>
                  </a:lnTo>
                  <a:lnTo>
                    <a:pt x="120" y="746"/>
                  </a:lnTo>
                  <a:lnTo>
                    <a:pt x="132" y="729"/>
                  </a:lnTo>
                  <a:lnTo>
                    <a:pt x="146" y="712"/>
                  </a:lnTo>
                  <a:lnTo>
                    <a:pt x="160" y="696"/>
                  </a:lnTo>
                  <a:lnTo>
                    <a:pt x="174" y="679"/>
                  </a:lnTo>
                  <a:lnTo>
                    <a:pt x="189" y="664"/>
                  </a:lnTo>
                  <a:lnTo>
                    <a:pt x="205" y="649"/>
                  </a:lnTo>
                  <a:lnTo>
                    <a:pt x="221" y="634"/>
                  </a:lnTo>
                  <a:lnTo>
                    <a:pt x="236" y="620"/>
                  </a:lnTo>
                  <a:lnTo>
                    <a:pt x="245" y="614"/>
                  </a:lnTo>
                  <a:lnTo>
                    <a:pt x="252" y="609"/>
                  </a:lnTo>
                  <a:lnTo>
                    <a:pt x="260" y="605"/>
                  </a:lnTo>
                  <a:lnTo>
                    <a:pt x="268" y="602"/>
                  </a:lnTo>
                  <a:lnTo>
                    <a:pt x="285" y="597"/>
                  </a:lnTo>
                  <a:lnTo>
                    <a:pt x="303" y="593"/>
                  </a:lnTo>
                  <a:lnTo>
                    <a:pt x="339" y="588"/>
                  </a:lnTo>
                  <a:lnTo>
                    <a:pt x="375" y="581"/>
                  </a:lnTo>
                  <a:lnTo>
                    <a:pt x="380" y="577"/>
                  </a:lnTo>
                  <a:lnTo>
                    <a:pt x="383" y="572"/>
                  </a:lnTo>
                  <a:lnTo>
                    <a:pt x="385" y="567"/>
                  </a:lnTo>
                  <a:lnTo>
                    <a:pt x="386" y="562"/>
                  </a:lnTo>
                  <a:lnTo>
                    <a:pt x="386" y="551"/>
                  </a:lnTo>
                  <a:lnTo>
                    <a:pt x="386" y="537"/>
                  </a:lnTo>
                  <a:lnTo>
                    <a:pt x="385" y="525"/>
                  </a:lnTo>
                  <a:lnTo>
                    <a:pt x="384" y="513"/>
                  </a:lnTo>
                  <a:lnTo>
                    <a:pt x="385" y="507"/>
                  </a:lnTo>
                  <a:lnTo>
                    <a:pt x="386" y="501"/>
                  </a:lnTo>
                  <a:lnTo>
                    <a:pt x="388" y="494"/>
                  </a:lnTo>
                  <a:lnTo>
                    <a:pt x="391" y="489"/>
                  </a:lnTo>
                  <a:lnTo>
                    <a:pt x="396" y="484"/>
                  </a:lnTo>
                  <a:lnTo>
                    <a:pt x="400" y="479"/>
                  </a:lnTo>
                  <a:lnTo>
                    <a:pt x="406" y="475"/>
                  </a:lnTo>
                  <a:lnTo>
                    <a:pt x="411" y="472"/>
                  </a:lnTo>
                  <a:lnTo>
                    <a:pt x="422" y="467"/>
                  </a:lnTo>
                  <a:lnTo>
                    <a:pt x="434" y="464"/>
                  </a:lnTo>
                  <a:lnTo>
                    <a:pt x="439" y="467"/>
                  </a:lnTo>
                  <a:lnTo>
                    <a:pt x="444" y="469"/>
                  </a:lnTo>
                  <a:lnTo>
                    <a:pt x="449" y="470"/>
                  </a:lnTo>
                  <a:lnTo>
                    <a:pt x="454" y="471"/>
                  </a:lnTo>
                  <a:lnTo>
                    <a:pt x="463" y="471"/>
                  </a:lnTo>
                  <a:lnTo>
                    <a:pt x="474" y="469"/>
                  </a:lnTo>
                  <a:lnTo>
                    <a:pt x="483" y="466"/>
                  </a:lnTo>
                  <a:lnTo>
                    <a:pt x="492" y="462"/>
                  </a:lnTo>
                  <a:lnTo>
                    <a:pt x="501" y="457"/>
                  </a:lnTo>
                  <a:lnTo>
                    <a:pt x="510" y="450"/>
                  </a:lnTo>
                  <a:lnTo>
                    <a:pt x="515" y="442"/>
                  </a:lnTo>
                  <a:lnTo>
                    <a:pt x="520" y="432"/>
                  </a:lnTo>
                  <a:lnTo>
                    <a:pt x="523" y="422"/>
                  </a:lnTo>
                  <a:lnTo>
                    <a:pt x="526" y="412"/>
                  </a:lnTo>
                  <a:lnTo>
                    <a:pt x="530" y="389"/>
                  </a:lnTo>
                  <a:lnTo>
                    <a:pt x="535" y="368"/>
                  </a:lnTo>
                  <a:lnTo>
                    <a:pt x="541" y="353"/>
                  </a:lnTo>
                  <a:lnTo>
                    <a:pt x="546" y="339"/>
                  </a:lnTo>
                  <a:lnTo>
                    <a:pt x="553" y="326"/>
                  </a:lnTo>
                  <a:lnTo>
                    <a:pt x="560" y="312"/>
                  </a:lnTo>
                  <a:lnTo>
                    <a:pt x="568" y="300"/>
                  </a:lnTo>
                  <a:lnTo>
                    <a:pt x="576" y="288"/>
                  </a:lnTo>
                  <a:lnTo>
                    <a:pt x="585" y="276"/>
                  </a:lnTo>
                  <a:lnTo>
                    <a:pt x="594" y="264"/>
                  </a:lnTo>
                  <a:lnTo>
                    <a:pt x="604" y="253"/>
                  </a:lnTo>
                  <a:lnTo>
                    <a:pt x="615" y="242"/>
                  </a:lnTo>
                  <a:lnTo>
                    <a:pt x="626" y="232"/>
                  </a:lnTo>
                  <a:lnTo>
                    <a:pt x="636" y="223"/>
                  </a:lnTo>
                  <a:lnTo>
                    <a:pt x="648" y="213"/>
                  </a:lnTo>
                  <a:lnTo>
                    <a:pt x="660" y="204"/>
                  </a:lnTo>
                  <a:lnTo>
                    <a:pt x="672" y="195"/>
                  </a:lnTo>
                  <a:lnTo>
                    <a:pt x="685" y="187"/>
                  </a:lnTo>
                  <a:lnTo>
                    <a:pt x="711" y="172"/>
                  </a:lnTo>
                  <a:lnTo>
                    <a:pt x="738" y="159"/>
                  </a:lnTo>
                  <a:lnTo>
                    <a:pt x="766" y="147"/>
                  </a:lnTo>
                  <a:lnTo>
                    <a:pt x="795" y="138"/>
                  </a:lnTo>
                  <a:lnTo>
                    <a:pt x="823" y="130"/>
                  </a:lnTo>
                  <a:lnTo>
                    <a:pt x="853" y="123"/>
                  </a:lnTo>
                  <a:lnTo>
                    <a:pt x="881" y="119"/>
                  </a:lnTo>
                  <a:lnTo>
                    <a:pt x="911" y="117"/>
                  </a:lnTo>
                  <a:lnTo>
                    <a:pt x="917" y="115"/>
                  </a:lnTo>
                  <a:lnTo>
                    <a:pt x="924" y="113"/>
                  </a:lnTo>
                  <a:lnTo>
                    <a:pt x="931" y="113"/>
                  </a:lnTo>
                  <a:lnTo>
                    <a:pt x="938" y="113"/>
                  </a:lnTo>
                  <a:lnTo>
                    <a:pt x="952" y="113"/>
                  </a:lnTo>
                  <a:lnTo>
                    <a:pt x="966" y="114"/>
                  </a:lnTo>
                  <a:lnTo>
                    <a:pt x="980" y="115"/>
                  </a:lnTo>
                  <a:lnTo>
                    <a:pt x="994" y="114"/>
                  </a:lnTo>
                  <a:lnTo>
                    <a:pt x="1000" y="112"/>
                  </a:lnTo>
                  <a:lnTo>
                    <a:pt x="1006" y="110"/>
                  </a:lnTo>
                  <a:lnTo>
                    <a:pt x="1012" y="107"/>
                  </a:lnTo>
                  <a:lnTo>
                    <a:pt x="1018" y="103"/>
                  </a:lnTo>
                  <a:lnTo>
                    <a:pt x="1055" y="106"/>
                  </a:lnTo>
                  <a:lnTo>
                    <a:pt x="1092" y="108"/>
                  </a:lnTo>
                  <a:lnTo>
                    <a:pt x="1128" y="109"/>
                  </a:lnTo>
                  <a:lnTo>
                    <a:pt x="1165" y="109"/>
                  </a:lnTo>
                  <a:lnTo>
                    <a:pt x="1235" y="109"/>
                  </a:lnTo>
                  <a:lnTo>
                    <a:pt x="1306" y="108"/>
                  </a:lnTo>
                  <a:lnTo>
                    <a:pt x="1376" y="106"/>
                  </a:lnTo>
                  <a:lnTo>
                    <a:pt x="1445" y="105"/>
                  </a:lnTo>
                  <a:lnTo>
                    <a:pt x="1513" y="104"/>
                  </a:lnTo>
                  <a:lnTo>
                    <a:pt x="1582" y="106"/>
                  </a:lnTo>
                  <a:lnTo>
                    <a:pt x="1647" y="103"/>
                  </a:lnTo>
                  <a:lnTo>
                    <a:pt x="1714" y="102"/>
                  </a:lnTo>
                  <a:lnTo>
                    <a:pt x="1782" y="101"/>
                  </a:lnTo>
                  <a:lnTo>
                    <a:pt x="1850" y="101"/>
                  </a:lnTo>
                  <a:lnTo>
                    <a:pt x="1918" y="101"/>
                  </a:lnTo>
                  <a:lnTo>
                    <a:pt x="1986" y="100"/>
                  </a:lnTo>
                  <a:lnTo>
                    <a:pt x="2054" y="99"/>
                  </a:lnTo>
                  <a:lnTo>
                    <a:pt x="2120" y="97"/>
                  </a:lnTo>
                  <a:lnTo>
                    <a:pt x="2205" y="96"/>
                  </a:lnTo>
                  <a:lnTo>
                    <a:pt x="2291" y="95"/>
                  </a:lnTo>
                  <a:lnTo>
                    <a:pt x="2379" y="93"/>
                  </a:lnTo>
                  <a:lnTo>
                    <a:pt x="2467" y="91"/>
                  </a:lnTo>
                  <a:lnTo>
                    <a:pt x="2555" y="90"/>
                  </a:lnTo>
                  <a:lnTo>
                    <a:pt x="2641" y="88"/>
                  </a:lnTo>
                  <a:lnTo>
                    <a:pt x="2726" y="88"/>
                  </a:lnTo>
                  <a:lnTo>
                    <a:pt x="2807" y="89"/>
                  </a:lnTo>
                  <a:lnTo>
                    <a:pt x="2957" y="88"/>
                  </a:lnTo>
                  <a:lnTo>
                    <a:pt x="3205" y="87"/>
                  </a:lnTo>
                  <a:lnTo>
                    <a:pt x="3539" y="86"/>
                  </a:lnTo>
                  <a:lnTo>
                    <a:pt x="3944" y="85"/>
                  </a:lnTo>
                  <a:lnTo>
                    <a:pt x="4405" y="84"/>
                  </a:lnTo>
                  <a:lnTo>
                    <a:pt x="4909" y="81"/>
                  </a:lnTo>
                  <a:lnTo>
                    <a:pt x="5442" y="80"/>
                  </a:lnTo>
                  <a:lnTo>
                    <a:pt x="5989" y="78"/>
                  </a:lnTo>
                  <a:lnTo>
                    <a:pt x="6536" y="77"/>
                  </a:lnTo>
                  <a:lnTo>
                    <a:pt x="7068" y="75"/>
                  </a:lnTo>
                  <a:lnTo>
                    <a:pt x="7572" y="74"/>
                  </a:lnTo>
                  <a:lnTo>
                    <a:pt x="8034" y="72"/>
                  </a:lnTo>
                  <a:lnTo>
                    <a:pt x="8440" y="71"/>
                  </a:lnTo>
                  <a:lnTo>
                    <a:pt x="8775" y="69"/>
                  </a:lnTo>
                  <a:lnTo>
                    <a:pt x="9026" y="68"/>
                  </a:lnTo>
                  <a:lnTo>
                    <a:pt x="9177" y="67"/>
                  </a:lnTo>
                  <a:lnTo>
                    <a:pt x="9264" y="64"/>
                  </a:lnTo>
                  <a:lnTo>
                    <a:pt x="9352" y="62"/>
                  </a:lnTo>
                  <a:lnTo>
                    <a:pt x="9441" y="61"/>
                  </a:lnTo>
                  <a:lnTo>
                    <a:pt x="9530" y="61"/>
                  </a:lnTo>
                  <a:lnTo>
                    <a:pt x="9619" y="61"/>
                  </a:lnTo>
                  <a:lnTo>
                    <a:pt x="9708" y="61"/>
                  </a:lnTo>
                  <a:lnTo>
                    <a:pt x="9796" y="62"/>
                  </a:lnTo>
                  <a:lnTo>
                    <a:pt x="9884" y="62"/>
                  </a:lnTo>
                  <a:lnTo>
                    <a:pt x="9917" y="64"/>
                  </a:lnTo>
                  <a:lnTo>
                    <a:pt x="9949" y="67"/>
                  </a:lnTo>
                  <a:lnTo>
                    <a:pt x="9965" y="69"/>
                  </a:lnTo>
                  <a:lnTo>
                    <a:pt x="9982" y="70"/>
                  </a:lnTo>
                  <a:lnTo>
                    <a:pt x="9998" y="69"/>
                  </a:lnTo>
                  <a:lnTo>
                    <a:pt x="10014" y="66"/>
                  </a:lnTo>
                  <a:lnTo>
                    <a:pt x="10031" y="70"/>
                  </a:lnTo>
                  <a:lnTo>
                    <a:pt x="10048" y="72"/>
                  </a:lnTo>
                  <a:lnTo>
                    <a:pt x="10065" y="73"/>
                  </a:lnTo>
                  <a:lnTo>
                    <a:pt x="10083" y="73"/>
                  </a:lnTo>
                  <a:lnTo>
                    <a:pt x="10117" y="72"/>
                  </a:lnTo>
                  <a:lnTo>
                    <a:pt x="10151" y="70"/>
                  </a:lnTo>
                  <a:lnTo>
                    <a:pt x="10168" y="69"/>
                  </a:lnTo>
                  <a:lnTo>
                    <a:pt x="10184" y="69"/>
                  </a:lnTo>
                  <a:lnTo>
                    <a:pt x="10200" y="69"/>
                  </a:lnTo>
                  <a:lnTo>
                    <a:pt x="10217" y="71"/>
                  </a:lnTo>
                  <a:lnTo>
                    <a:pt x="10232" y="74"/>
                  </a:lnTo>
                  <a:lnTo>
                    <a:pt x="10248" y="79"/>
                  </a:lnTo>
                  <a:lnTo>
                    <a:pt x="10264" y="86"/>
                  </a:lnTo>
                  <a:lnTo>
                    <a:pt x="10278" y="94"/>
                  </a:lnTo>
                  <a:lnTo>
                    <a:pt x="10294" y="101"/>
                  </a:lnTo>
                  <a:lnTo>
                    <a:pt x="10310" y="109"/>
                  </a:lnTo>
                  <a:lnTo>
                    <a:pt x="10325" y="117"/>
                  </a:lnTo>
                  <a:lnTo>
                    <a:pt x="10340" y="126"/>
                  </a:lnTo>
                  <a:lnTo>
                    <a:pt x="10356" y="136"/>
                  </a:lnTo>
                  <a:lnTo>
                    <a:pt x="10370" y="146"/>
                  </a:lnTo>
                  <a:lnTo>
                    <a:pt x="10385" y="157"/>
                  </a:lnTo>
                  <a:lnTo>
                    <a:pt x="10399" y="168"/>
                  </a:lnTo>
                  <a:lnTo>
                    <a:pt x="10412" y="180"/>
                  </a:lnTo>
                  <a:lnTo>
                    <a:pt x="10425" y="193"/>
                  </a:lnTo>
                  <a:lnTo>
                    <a:pt x="10437" y="206"/>
                  </a:lnTo>
                  <a:lnTo>
                    <a:pt x="10449" y="219"/>
                  </a:lnTo>
                  <a:lnTo>
                    <a:pt x="10459" y="234"/>
                  </a:lnTo>
                  <a:lnTo>
                    <a:pt x="10468" y="248"/>
                  </a:lnTo>
                  <a:lnTo>
                    <a:pt x="10477" y="263"/>
                  </a:lnTo>
                  <a:lnTo>
                    <a:pt x="10484" y="280"/>
                  </a:lnTo>
                  <a:lnTo>
                    <a:pt x="10493" y="284"/>
                  </a:lnTo>
                  <a:lnTo>
                    <a:pt x="10500" y="289"/>
                  </a:lnTo>
                  <a:lnTo>
                    <a:pt x="10506" y="295"/>
                  </a:lnTo>
                  <a:lnTo>
                    <a:pt x="10511" y="301"/>
                  </a:lnTo>
                  <a:lnTo>
                    <a:pt x="10517" y="307"/>
                  </a:lnTo>
                  <a:lnTo>
                    <a:pt x="10523" y="312"/>
                  </a:lnTo>
                  <a:lnTo>
                    <a:pt x="10526" y="315"/>
                  </a:lnTo>
                  <a:lnTo>
                    <a:pt x="10530" y="317"/>
                  </a:lnTo>
                  <a:lnTo>
                    <a:pt x="10536" y="318"/>
                  </a:lnTo>
                  <a:lnTo>
                    <a:pt x="10540" y="319"/>
                  </a:lnTo>
                  <a:lnTo>
                    <a:pt x="10547" y="317"/>
                  </a:lnTo>
                  <a:lnTo>
                    <a:pt x="10553" y="316"/>
                  </a:lnTo>
                  <a:lnTo>
                    <a:pt x="10558" y="316"/>
                  </a:lnTo>
                  <a:lnTo>
                    <a:pt x="10564" y="316"/>
                  </a:lnTo>
                  <a:lnTo>
                    <a:pt x="10576" y="318"/>
                  </a:lnTo>
                  <a:lnTo>
                    <a:pt x="10588" y="322"/>
                  </a:lnTo>
                  <a:lnTo>
                    <a:pt x="10599" y="326"/>
                  </a:lnTo>
                  <a:lnTo>
                    <a:pt x="10610" y="329"/>
                  </a:lnTo>
                  <a:lnTo>
                    <a:pt x="10621" y="332"/>
                  </a:lnTo>
                  <a:lnTo>
                    <a:pt x="10633" y="333"/>
                  </a:lnTo>
                  <a:lnTo>
                    <a:pt x="10640" y="333"/>
                  </a:lnTo>
                  <a:lnTo>
                    <a:pt x="10647" y="334"/>
                  </a:lnTo>
                  <a:lnTo>
                    <a:pt x="10653" y="335"/>
                  </a:lnTo>
                  <a:lnTo>
                    <a:pt x="10659" y="337"/>
                  </a:lnTo>
                  <a:lnTo>
                    <a:pt x="10665" y="339"/>
                  </a:lnTo>
                  <a:lnTo>
                    <a:pt x="10672" y="343"/>
                  </a:lnTo>
                  <a:lnTo>
                    <a:pt x="10677" y="346"/>
                  </a:lnTo>
                  <a:lnTo>
                    <a:pt x="10682" y="350"/>
                  </a:lnTo>
                  <a:lnTo>
                    <a:pt x="10691" y="361"/>
                  </a:lnTo>
                  <a:lnTo>
                    <a:pt x="10699" y="371"/>
                  </a:lnTo>
                  <a:lnTo>
                    <a:pt x="10706" y="382"/>
                  </a:lnTo>
                  <a:lnTo>
                    <a:pt x="10712" y="393"/>
                  </a:lnTo>
                  <a:lnTo>
                    <a:pt x="10715" y="403"/>
                  </a:lnTo>
                  <a:lnTo>
                    <a:pt x="10718" y="414"/>
                  </a:lnTo>
                  <a:lnTo>
                    <a:pt x="10719" y="425"/>
                  </a:lnTo>
                  <a:lnTo>
                    <a:pt x="10720" y="435"/>
                  </a:lnTo>
                  <a:lnTo>
                    <a:pt x="10721" y="440"/>
                  </a:lnTo>
                  <a:lnTo>
                    <a:pt x="10722" y="445"/>
                  </a:lnTo>
                  <a:lnTo>
                    <a:pt x="10724" y="449"/>
                  </a:lnTo>
                  <a:lnTo>
                    <a:pt x="10726" y="455"/>
                  </a:lnTo>
                  <a:lnTo>
                    <a:pt x="10729" y="459"/>
                  </a:lnTo>
                  <a:lnTo>
                    <a:pt x="10733" y="462"/>
                  </a:lnTo>
                  <a:lnTo>
                    <a:pt x="10737" y="465"/>
                  </a:lnTo>
                  <a:lnTo>
                    <a:pt x="10743" y="467"/>
                  </a:lnTo>
                  <a:lnTo>
                    <a:pt x="10784" y="481"/>
                  </a:lnTo>
                  <a:lnTo>
                    <a:pt x="10826" y="495"/>
                  </a:lnTo>
                  <a:lnTo>
                    <a:pt x="10836" y="500"/>
                  </a:lnTo>
                  <a:lnTo>
                    <a:pt x="10846" y="505"/>
                  </a:lnTo>
                  <a:lnTo>
                    <a:pt x="10855" y="511"/>
                  </a:lnTo>
                  <a:lnTo>
                    <a:pt x="10864" y="517"/>
                  </a:lnTo>
                  <a:lnTo>
                    <a:pt x="10872" y="524"/>
                  </a:lnTo>
                  <a:lnTo>
                    <a:pt x="10879" y="532"/>
                  </a:lnTo>
                  <a:lnTo>
                    <a:pt x="10885" y="541"/>
                  </a:lnTo>
                  <a:lnTo>
                    <a:pt x="10891" y="552"/>
                  </a:lnTo>
                  <a:lnTo>
                    <a:pt x="10903" y="568"/>
                  </a:lnTo>
                  <a:lnTo>
                    <a:pt x="10913" y="584"/>
                  </a:lnTo>
                  <a:lnTo>
                    <a:pt x="10922" y="601"/>
                  </a:lnTo>
                  <a:lnTo>
                    <a:pt x="10930" y="619"/>
                  </a:lnTo>
                  <a:lnTo>
                    <a:pt x="10943" y="656"/>
                  </a:lnTo>
                  <a:lnTo>
                    <a:pt x="10956" y="693"/>
                  </a:lnTo>
                  <a:lnTo>
                    <a:pt x="10967" y="731"/>
                  </a:lnTo>
                  <a:lnTo>
                    <a:pt x="10981" y="767"/>
                  </a:lnTo>
                  <a:lnTo>
                    <a:pt x="10989" y="786"/>
                  </a:lnTo>
                  <a:lnTo>
                    <a:pt x="10998" y="803"/>
                  </a:lnTo>
                  <a:lnTo>
                    <a:pt x="11008" y="820"/>
                  </a:lnTo>
                  <a:lnTo>
                    <a:pt x="11020" y="837"/>
                  </a:lnTo>
                  <a:lnTo>
                    <a:pt x="11014" y="852"/>
                  </a:lnTo>
                  <a:lnTo>
                    <a:pt x="11008" y="868"/>
                  </a:lnTo>
                  <a:lnTo>
                    <a:pt x="11001" y="884"/>
                  </a:lnTo>
                  <a:lnTo>
                    <a:pt x="10993" y="900"/>
                  </a:lnTo>
                  <a:lnTo>
                    <a:pt x="10976" y="931"/>
                  </a:lnTo>
                  <a:lnTo>
                    <a:pt x="10959" y="960"/>
                  </a:lnTo>
                  <a:lnTo>
                    <a:pt x="10939" y="991"/>
                  </a:lnTo>
                  <a:lnTo>
                    <a:pt x="10921" y="1021"/>
                  </a:lnTo>
                  <a:lnTo>
                    <a:pt x="10903" y="1051"/>
                  </a:lnTo>
                  <a:lnTo>
                    <a:pt x="10885" y="1081"/>
                  </a:lnTo>
                  <a:close/>
                  <a:moveTo>
                    <a:pt x="10879" y="859"/>
                  </a:moveTo>
                  <a:lnTo>
                    <a:pt x="10877" y="877"/>
                  </a:lnTo>
                  <a:lnTo>
                    <a:pt x="10874" y="894"/>
                  </a:lnTo>
                  <a:lnTo>
                    <a:pt x="10870" y="911"/>
                  </a:lnTo>
                  <a:lnTo>
                    <a:pt x="10865" y="929"/>
                  </a:lnTo>
                  <a:lnTo>
                    <a:pt x="10859" y="945"/>
                  </a:lnTo>
                  <a:lnTo>
                    <a:pt x="10851" y="961"/>
                  </a:lnTo>
                  <a:lnTo>
                    <a:pt x="10844" y="978"/>
                  </a:lnTo>
                  <a:lnTo>
                    <a:pt x="10835" y="993"/>
                  </a:lnTo>
                  <a:lnTo>
                    <a:pt x="10825" y="1007"/>
                  </a:lnTo>
                  <a:lnTo>
                    <a:pt x="10814" y="1021"/>
                  </a:lnTo>
                  <a:lnTo>
                    <a:pt x="10802" y="1034"/>
                  </a:lnTo>
                  <a:lnTo>
                    <a:pt x="10789" y="1046"/>
                  </a:lnTo>
                  <a:lnTo>
                    <a:pt x="10776" y="1058"/>
                  </a:lnTo>
                  <a:lnTo>
                    <a:pt x="10761" y="1067"/>
                  </a:lnTo>
                  <a:lnTo>
                    <a:pt x="10747" y="1076"/>
                  </a:lnTo>
                  <a:lnTo>
                    <a:pt x="10731" y="1083"/>
                  </a:lnTo>
                  <a:lnTo>
                    <a:pt x="10723" y="1085"/>
                  </a:lnTo>
                  <a:lnTo>
                    <a:pt x="10713" y="1087"/>
                  </a:lnTo>
                  <a:lnTo>
                    <a:pt x="10704" y="1089"/>
                  </a:lnTo>
                  <a:lnTo>
                    <a:pt x="10695" y="1090"/>
                  </a:lnTo>
                  <a:lnTo>
                    <a:pt x="10687" y="1090"/>
                  </a:lnTo>
                  <a:lnTo>
                    <a:pt x="10678" y="1090"/>
                  </a:lnTo>
                  <a:lnTo>
                    <a:pt x="10668" y="1089"/>
                  </a:lnTo>
                  <a:lnTo>
                    <a:pt x="10660" y="1088"/>
                  </a:lnTo>
                  <a:lnTo>
                    <a:pt x="10651" y="1086"/>
                  </a:lnTo>
                  <a:lnTo>
                    <a:pt x="10643" y="1084"/>
                  </a:lnTo>
                  <a:lnTo>
                    <a:pt x="10635" y="1081"/>
                  </a:lnTo>
                  <a:lnTo>
                    <a:pt x="10627" y="1077"/>
                  </a:lnTo>
                  <a:lnTo>
                    <a:pt x="10619" y="1073"/>
                  </a:lnTo>
                  <a:lnTo>
                    <a:pt x="10612" y="1068"/>
                  </a:lnTo>
                  <a:lnTo>
                    <a:pt x="10605" y="1063"/>
                  </a:lnTo>
                  <a:lnTo>
                    <a:pt x="10599" y="1057"/>
                  </a:lnTo>
                  <a:lnTo>
                    <a:pt x="10594" y="1050"/>
                  </a:lnTo>
                  <a:lnTo>
                    <a:pt x="10589" y="1044"/>
                  </a:lnTo>
                  <a:lnTo>
                    <a:pt x="10585" y="1037"/>
                  </a:lnTo>
                  <a:lnTo>
                    <a:pt x="10582" y="1030"/>
                  </a:lnTo>
                  <a:lnTo>
                    <a:pt x="10579" y="1023"/>
                  </a:lnTo>
                  <a:lnTo>
                    <a:pt x="10575" y="1016"/>
                  </a:lnTo>
                  <a:lnTo>
                    <a:pt x="10573" y="1007"/>
                  </a:lnTo>
                  <a:lnTo>
                    <a:pt x="10572" y="999"/>
                  </a:lnTo>
                  <a:lnTo>
                    <a:pt x="10571" y="991"/>
                  </a:lnTo>
                  <a:lnTo>
                    <a:pt x="10571" y="983"/>
                  </a:lnTo>
                  <a:lnTo>
                    <a:pt x="10571" y="975"/>
                  </a:lnTo>
                  <a:lnTo>
                    <a:pt x="10572" y="967"/>
                  </a:lnTo>
                  <a:lnTo>
                    <a:pt x="10574" y="959"/>
                  </a:lnTo>
                  <a:lnTo>
                    <a:pt x="10576" y="951"/>
                  </a:lnTo>
                  <a:lnTo>
                    <a:pt x="10580" y="944"/>
                  </a:lnTo>
                  <a:lnTo>
                    <a:pt x="10584" y="937"/>
                  </a:lnTo>
                  <a:lnTo>
                    <a:pt x="10590" y="928"/>
                  </a:lnTo>
                  <a:lnTo>
                    <a:pt x="10598" y="922"/>
                  </a:lnTo>
                  <a:lnTo>
                    <a:pt x="10606" y="917"/>
                  </a:lnTo>
                  <a:lnTo>
                    <a:pt x="10614" y="913"/>
                  </a:lnTo>
                  <a:lnTo>
                    <a:pt x="10634" y="909"/>
                  </a:lnTo>
                  <a:lnTo>
                    <a:pt x="10653" y="908"/>
                  </a:lnTo>
                  <a:lnTo>
                    <a:pt x="10662" y="907"/>
                  </a:lnTo>
                  <a:lnTo>
                    <a:pt x="10672" y="905"/>
                  </a:lnTo>
                  <a:lnTo>
                    <a:pt x="10681" y="903"/>
                  </a:lnTo>
                  <a:lnTo>
                    <a:pt x="10689" y="900"/>
                  </a:lnTo>
                  <a:lnTo>
                    <a:pt x="10697" y="895"/>
                  </a:lnTo>
                  <a:lnTo>
                    <a:pt x="10704" y="888"/>
                  </a:lnTo>
                  <a:lnTo>
                    <a:pt x="10707" y="884"/>
                  </a:lnTo>
                  <a:lnTo>
                    <a:pt x="10710" y="879"/>
                  </a:lnTo>
                  <a:lnTo>
                    <a:pt x="10713" y="874"/>
                  </a:lnTo>
                  <a:lnTo>
                    <a:pt x="10715" y="867"/>
                  </a:lnTo>
                  <a:lnTo>
                    <a:pt x="10718" y="849"/>
                  </a:lnTo>
                  <a:lnTo>
                    <a:pt x="10719" y="830"/>
                  </a:lnTo>
                  <a:lnTo>
                    <a:pt x="10720" y="810"/>
                  </a:lnTo>
                  <a:lnTo>
                    <a:pt x="10718" y="791"/>
                  </a:lnTo>
                  <a:lnTo>
                    <a:pt x="10717" y="782"/>
                  </a:lnTo>
                  <a:lnTo>
                    <a:pt x="10714" y="772"/>
                  </a:lnTo>
                  <a:lnTo>
                    <a:pt x="10711" y="763"/>
                  </a:lnTo>
                  <a:lnTo>
                    <a:pt x="10708" y="754"/>
                  </a:lnTo>
                  <a:lnTo>
                    <a:pt x="10704" y="746"/>
                  </a:lnTo>
                  <a:lnTo>
                    <a:pt x="10700" y="738"/>
                  </a:lnTo>
                  <a:lnTo>
                    <a:pt x="10694" y="731"/>
                  </a:lnTo>
                  <a:lnTo>
                    <a:pt x="10688" y="723"/>
                  </a:lnTo>
                  <a:lnTo>
                    <a:pt x="10682" y="721"/>
                  </a:lnTo>
                  <a:lnTo>
                    <a:pt x="10675" y="719"/>
                  </a:lnTo>
                  <a:lnTo>
                    <a:pt x="10668" y="717"/>
                  </a:lnTo>
                  <a:lnTo>
                    <a:pt x="10661" y="716"/>
                  </a:lnTo>
                  <a:lnTo>
                    <a:pt x="10647" y="715"/>
                  </a:lnTo>
                  <a:lnTo>
                    <a:pt x="10634" y="715"/>
                  </a:lnTo>
                  <a:lnTo>
                    <a:pt x="10620" y="713"/>
                  </a:lnTo>
                  <a:lnTo>
                    <a:pt x="10608" y="710"/>
                  </a:lnTo>
                  <a:lnTo>
                    <a:pt x="10602" y="708"/>
                  </a:lnTo>
                  <a:lnTo>
                    <a:pt x="10596" y="705"/>
                  </a:lnTo>
                  <a:lnTo>
                    <a:pt x="10591" y="702"/>
                  </a:lnTo>
                  <a:lnTo>
                    <a:pt x="10587" y="697"/>
                  </a:lnTo>
                  <a:lnTo>
                    <a:pt x="10581" y="688"/>
                  </a:lnTo>
                  <a:lnTo>
                    <a:pt x="10576" y="677"/>
                  </a:lnTo>
                  <a:lnTo>
                    <a:pt x="10572" y="667"/>
                  </a:lnTo>
                  <a:lnTo>
                    <a:pt x="10569" y="656"/>
                  </a:lnTo>
                  <a:lnTo>
                    <a:pt x="10567" y="645"/>
                  </a:lnTo>
                  <a:lnTo>
                    <a:pt x="10567" y="633"/>
                  </a:lnTo>
                  <a:lnTo>
                    <a:pt x="10568" y="622"/>
                  </a:lnTo>
                  <a:lnTo>
                    <a:pt x="10570" y="611"/>
                  </a:lnTo>
                  <a:lnTo>
                    <a:pt x="10573" y="605"/>
                  </a:lnTo>
                  <a:lnTo>
                    <a:pt x="10575" y="600"/>
                  </a:lnTo>
                  <a:lnTo>
                    <a:pt x="10579" y="595"/>
                  </a:lnTo>
                  <a:lnTo>
                    <a:pt x="10583" y="589"/>
                  </a:lnTo>
                  <a:lnTo>
                    <a:pt x="10592" y="581"/>
                  </a:lnTo>
                  <a:lnTo>
                    <a:pt x="10602" y="575"/>
                  </a:lnTo>
                  <a:lnTo>
                    <a:pt x="10626" y="565"/>
                  </a:lnTo>
                  <a:lnTo>
                    <a:pt x="10648" y="558"/>
                  </a:lnTo>
                  <a:lnTo>
                    <a:pt x="10658" y="558"/>
                  </a:lnTo>
                  <a:lnTo>
                    <a:pt x="10669" y="559"/>
                  </a:lnTo>
                  <a:lnTo>
                    <a:pt x="10680" y="561"/>
                  </a:lnTo>
                  <a:lnTo>
                    <a:pt x="10690" y="563"/>
                  </a:lnTo>
                  <a:lnTo>
                    <a:pt x="10700" y="566"/>
                  </a:lnTo>
                  <a:lnTo>
                    <a:pt x="10709" y="570"/>
                  </a:lnTo>
                  <a:lnTo>
                    <a:pt x="10719" y="574"/>
                  </a:lnTo>
                  <a:lnTo>
                    <a:pt x="10728" y="578"/>
                  </a:lnTo>
                  <a:lnTo>
                    <a:pt x="10746" y="589"/>
                  </a:lnTo>
                  <a:lnTo>
                    <a:pt x="10763" y="602"/>
                  </a:lnTo>
                  <a:lnTo>
                    <a:pt x="10778" y="615"/>
                  </a:lnTo>
                  <a:lnTo>
                    <a:pt x="10792" y="629"/>
                  </a:lnTo>
                  <a:lnTo>
                    <a:pt x="10803" y="643"/>
                  </a:lnTo>
                  <a:lnTo>
                    <a:pt x="10815" y="657"/>
                  </a:lnTo>
                  <a:lnTo>
                    <a:pt x="10825" y="670"/>
                  </a:lnTo>
                  <a:lnTo>
                    <a:pt x="10835" y="686"/>
                  </a:lnTo>
                  <a:lnTo>
                    <a:pt x="10853" y="715"/>
                  </a:lnTo>
                  <a:lnTo>
                    <a:pt x="10873" y="746"/>
                  </a:lnTo>
                  <a:lnTo>
                    <a:pt x="10881" y="769"/>
                  </a:lnTo>
                  <a:lnTo>
                    <a:pt x="10890" y="794"/>
                  </a:lnTo>
                  <a:lnTo>
                    <a:pt x="10893" y="807"/>
                  </a:lnTo>
                  <a:lnTo>
                    <a:pt x="10894" y="819"/>
                  </a:lnTo>
                  <a:lnTo>
                    <a:pt x="10894" y="827"/>
                  </a:lnTo>
                  <a:lnTo>
                    <a:pt x="10894" y="834"/>
                  </a:lnTo>
                  <a:lnTo>
                    <a:pt x="10893" y="840"/>
                  </a:lnTo>
                  <a:lnTo>
                    <a:pt x="10891" y="847"/>
                  </a:lnTo>
                  <a:lnTo>
                    <a:pt x="10879" y="859"/>
                  </a:lnTo>
                  <a:close/>
                  <a:moveTo>
                    <a:pt x="10728" y="1046"/>
                  </a:moveTo>
                  <a:lnTo>
                    <a:pt x="10721" y="1049"/>
                  </a:lnTo>
                  <a:lnTo>
                    <a:pt x="10714" y="1050"/>
                  </a:lnTo>
                  <a:lnTo>
                    <a:pt x="10708" y="1051"/>
                  </a:lnTo>
                  <a:lnTo>
                    <a:pt x="10701" y="1052"/>
                  </a:lnTo>
                  <a:lnTo>
                    <a:pt x="10689" y="1050"/>
                  </a:lnTo>
                  <a:lnTo>
                    <a:pt x="10676" y="1046"/>
                  </a:lnTo>
                  <a:lnTo>
                    <a:pt x="10668" y="1042"/>
                  </a:lnTo>
                  <a:lnTo>
                    <a:pt x="10661" y="1037"/>
                  </a:lnTo>
                  <a:lnTo>
                    <a:pt x="10655" y="1031"/>
                  </a:lnTo>
                  <a:lnTo>
                    <a:pt x="10649" y="1025"/>
                  </a:lnTo>
                  <a:lnTo>
                    <a:pt x="10643" y="1019"/>
                  </a:lnTo>
                  <a:lnTo>
                    <a:pt x="10639" y="1012"/>
                  </a:lnTo>
                  <a:lnTo>
                    <a:pt x="10637" y="1003"/>
                  </a:lnTo>
                  <a:lnTo>
                    <a:pt x="10636" y="995"/>
                  </a:lnTo>
                  <a:lnTo>
                    <a:pt x="10636" y="988"/>
                  </a:lnTo>
                  <a:lnTo>
                    <a:pt x="10637" y="982"/>
                  </a:lnTo>
                  <a:lnTo>
                    <a:pt x="10638" y="975"/>
                  </a:lnTo>
                  <a:lnTo>
                    <a:pt x="10640" y="968"/>
                  </a:lnTo>
                  <a:lnTo>
                    <a:pt x="10643" y="961"/>
                  </a:lnTo>
                  <a:lnTo>
                    <a:pt x="10647" y="956"/>
                  </a:lnTo>
                  <a:lnTo>
                    <a:pt x="10650" y="954"/>
                  </a:lnTo>
                  <a:lnTo>
                    <a:pt x="10653" y="952"/>
                  </a:lnTo>
                  <a:lnTo>
                    <a:pt x="10656" y="951"/>
                  </a:lnTo>
                  <a:lnTo>
                    <a:pt x="10660" y="951"/>
                  </a:lnTo>
                  <a:lnTo>
                    <a:pt x="10672" y="956"/>
                  </a:lnTo>
                  <a:lnTo>
                    <a:pt x="10683" y="961"/>
                  </a:lnTo>
                  <a:lnTo>
                    <a:pt x="10688" y="964"/>
                  </a:lnTo>
                  <a:lnTo>
                    <a:pt x="10695" y="965"/>
                  </a:lnTo>
                  <a:lnTo>
                    <a:pt x="10701" y="965"/>
                  </a:lnTo>
                  <a:lnTo>
                    <a:pt x="10709" y="964"/>
                  </a:lnTo>
                  <a:lnTo>
                    <a:pt x="10717" y="947"/>
                  </a:lnTo>
                  <a:lnTo>
                    <a:pt x="10722" y="931"/>
                  </a:lnTo>
                  <a:lnTo>
                    <a:pt x="10726" y="923"/>
                  </a:lnTo>
                  <a:lnTo>
                    <a:pt x="10731" y="917"/>
                  </a:lnTo>
                  <a:lnTo>
                    <a:pt x="10734" y="913"/>
                  </a:lnTo>
                  <a:lnTo>
                    <a:pt x="10737" y="910"/>
                  </a:lnTo>
                  <a:lnTo>
                    <a:pt x="10741" y="908"/>
                  </a:lnTo>
                  <a:lnTo>
                    <a:pt x="10746" y="907"/>
                  </a:lnTo>
                  <a:lnTo>
                    <a:pt x="10751" y="893"/>
                  </a:lnTo>
                  <a:lnTo>
                    <a:pt x="10754" y="878"/>
                  </a:lnTo>
                  <a:lnTo>
                    <a:pt x="10757" y="862"/>
                  </a:lnTo>
                  <a:lnTo>
                    <a:pt x="10759" y="848"/>
                  </a:lnTo>
                  <a:lnTo>
                    <a:pt x="10760" y="833"/>
                  </a:lnTo>
                  <a:lnTo>
                    <a:pt x="10760" y="817"/>
                  </a:lnTo>
                  <a:lnTo>
                    <a:pt x="10759" y="802"/>
                  </a:lnTo>
                  <a:lnTo>
                    <a:pt x="10758" y="787"/>
                  </a:lnTo>
                  <a:lnTo>
                    <a:pt x="10755" y="772"/>
                  </a:lnTo>
                  <a:lnTo>
                    <a:pt x="10752" y="757"/>
                  </a:lnTo>
                  <a:lnTo>
                    <a:pt x="10747" y="743"/>
                  </a:lnTo>
                  <a:lnTo>
                    <a:pt x="10742" y="729"/>
                  </a:lnTo>
                  <a:lnTo>
                    <a:pt x="10736" y="715"/>
                  </a:lnTo>
                  <a:lnTo>
                    <a:pt x="10729" y="702"/>
                  </a:lnTo>
                  <a:lnTo>
                    <a:pt x="10722" y="690"/>
                  </a:lnTo>
                  <a:lnTo>
                    <a:pt x="10712" y="677"/>
                  </a:lnTo>
                  <a:lnTo>
                    <a:pt x="10707" y="673"/>
                  </a:lnTo>
                  <a:lnTo>
                    <a:pt x="10701" y="672"/>
                  </a:lnTo>
                  <a:lnTo>
                    <a:pt x="10695" y="671"/>
                  </a:lnTo>
                  <a:lnTo>
                    <a:pt x="10688" y="671"/>
                  </a:lnTo>
                  <a:lnTo>
                    <a:pt x="10675" y="673"/>
                  </a:lnTo>
                  <a:lnTo>
                    <a:pt x="10660" y="676"/>
                  </a:lnTo>
                  <a:lnTo>
                    <a:pt x="10653" y="677"/>
                  </a:lnTo>
                  <a:lnTo>
                    <a:pt x="10647" y="677"/>
                  </a:lnTo>
                  <a:lnTo>
                    <a:pt x="10641" y="676"/>
                  </a:lnTo>
                  <a:lnTo>
                    <a:pt x="10635" y="674"/>
                  </a:lnTo>
                  <a:lnTo>
                    <a:pt x="10630" y="671"/>
                  </a:lnTo>
                  <a:lnTo>
                    <a:pt x="10625" y="666"/>
                  </a:lnTo>
                  <a:lnTo>
                    <a:pt x="10620" y="659"/>
                  </a:lnTo>
                  <a:lnTo>
                    <a:pt x="10617" y="651"/>
                  </a:lnTo>
                  <a:lnTo>
                    <a:pt x="10615" y="644"/>
                  </a:lnTo>
                  <a:lnTo>
                    <a:pt x="10616" y="636"/>
                  </a:lnTo>
                  <a:lnTo>
                    <a:pt x="10618" y="630"/>
                  </a:lnTo>
                  <a:lnTo>
                    <a:pt x="10621" y="623"/>
                  </a:lnTo>
                  <a:lnTo>
                    <a:pt x="10626" y="618"/>
                  </a:lnTo>
                  <a:lnTo>
                    <a:pt x="10631" y="613"/>
                  </a:lnTo>
                  <a:lnTo>
                    <a:pt x="10636" y="608"/>
                  </a:lnTo>
                  <a:lnTo>
                    <a:pt x="10642" y="604"/>
                  </a:lnTo>
                  <a:lnTo>
                    <a:pt x="10655" y="603"/>
                  </a:lnTo>
                  <a:lnTo>
                    <a:pt x="10668" y="603"/>
                  </a:lnTo>
                  <a:lnTo>
                    <a:pt x="10681" y="605"/>
                  </a:lnTo>
                  <a:lnTo>
                    <a:pt x="10693" y="608"/>
                  </a:lnTo>
                  <a:lnTo>
                    <a:pt x="10705" y="612"/>
                  </a:lnTo>
                  <a:lnTo>
                    <a:pt x="10717" y="618"/>
                  </a:lnTo>
                  <a:lnTo>
                    <a:pt x="10729" y="624"/>
                  </a:lnTo>
                  <a:lnTo>
                    <a:pt x="10740" y="630"/>
                  </a:lnTo>
                  <a:lnTo>
                    <a:pt x="10759" y="651"/>
                  </a:lnTo>
                  <a:lnTo>
                    <a:pt x="10777" y="671"/>
                  </a:lnTo>
                  <a:lnTo>
                    <a:pt x="10794" y="694"/>
                  </a:lnTo>
                  <a:lnTo>
                    <a:pt x="10809" y="717"/>
                  </a:lnTo>
                  <a:lnTo>
                    <a:pt x="10816" y="728"/>
                  </a:lnTo>
                  <a:lnTo>
                    <a:pt x="10822" y="741"/>
                  </a:lnTo>
                  <a:lnTo>
                    <a:pt x="10827" y="754"/>
                  </a:lnTo>
                  <a:lnTo>
                    <a:pt x="10832" y="766"/>
                  </a:lnTo>
                  <a:lnTo>
                    <a:pt x="10836" y="780"/>
                  </a:lnTo>
                  <a:lnTo>
                    <a:pt x="10840" y="793"/>
                  </a:lnTo>
                  <a:lnTo>
                    <a:pt x="10842" y="806"/>
                  </a:lnTo>
                  <a:lnTo>
                    <a:pt x="10844" y="819"/>
                  </a:lnTo>
                  <a:lnTo>
                    <a:pt x="10843" y="836"/>
                  </a:lnTo>
                  <a:lnTo>
                    <a:pt x="10841" y="852"/>
                  </a:lnTo>
                  <a:lnTo>
                    <a:pt x="10839" y="870"/>
                  </a:lnTo>
                  <a:lnTo>
                    <a:pt x="10836" y="886"/>
                  </a:lnTo>
                  <a:lnTo>
                    <a:pt x="10832" y="901"/>
                  </a:lnTo>
                  <a:lnTo>
                    <a:pt x="10828" y="918"/>
                  </a:lnTo>
                  <a:lnTo>
                    <a:pt x="10823" y="934"/>
                  </a:lnTo>
                  <a:lnTo>
                    <a:pt x="10817" y="949"/>
                  </a:lnTo>
                  <a:lnTo>
                    <a:pt x="10810" y="964"/>
                  </a:lnTo>
                  <a:lnTo>
                    <a:pt x="10801" y="978"/>
                  </a:lnTo>
                  <a:lnTo>
                    <a:pt x="10792" y="991"/>
                  </a:lnTo>
                  <a:lnTo>
                    <a:pt x="10782" y="1004"/>
                  </a:lnTo>
                  <a:lnTo>
                    <a:pt x="10770" y="1016"/>
                  </a:lnTo>
                  <a:lnTo>
                    <a:pt x="10757" y="1027"/>
                  </a:lnTo>
                  <a:lnTo>
                    <a:pt x="10743" y="1037"/>
                  </a:lnTo>
                  <a:lnTo>
                    <a:pt x="10728" y="1046"/>
                  </a:lnTo>
                  <a:close/>
                  <a:moveTo>
                    <a:pt x="10426" y="1382"/>
                  </a:moveTo>
                  <a:lnTo>
                    <a:pt x="10359" y="1441"/>
                  </a:lnTo>
                  <a:lnTo>
                    <a:pt x="10336" y="1449"/>
                  </a:lnTo>
                  <a:lnTo>
                    <a:pt x="10315" y="1458"/>
                  </a:lnTo>
                  <a:lnTo>
                    <a:pt x="10292" y="1466"/>
                  </a:lnTo>
                  <a:lnTo>
                    <a:pt x="10270" y="1474"/>
                  </a:lnTo>
                  <a:lnTo>
                    <a:pt x="10259" y="1477"/>
                  </a:lnTo>
                  <a:lnTo>
                    <a:pt x="10246" y="1480"/>
                  </a:lnTo>
                  <a:lnTo>
                    <a:pt x="10235" y="1481"/>
                  </a:lnTo>
                  <a:lnTo>
                    <a:pt x="10223" y="1482"/>
                  </a:lnTo>
                  <a:lnTo>
                    <a:pt x="10211" y="1482"/>
                  </a:lnTo>
                  <a:lnTo>
                    <a:pt x="10199" y="1481"/>
                  </a:lnTo>
                  <a:lnTo>
                    <a:pt x="10186" y="1478"/>
                  </a:lnTo>
                  <a:lnTo>
                    <a:pt x="10174" y="1475"/>
                  </a:lnTo>
                  <a:lnTo>
                    <a:pt x="10149" y="1460"/>
                  </a:lnTo>
                  <a:lnTo>
                    <a:pt x="10123" y="1446"/>
                  </a:lnTo>
                  <a:lnTo>
                    <a:pt x="10117" y="1441"/>
                  </a:lnTo>
                  <a:lnTo>
                    <a:pt x="10111" y="1437"/>
                  </a:lnTo>
                  <a:lnTo>
                    <a:pt x="10106" y="1432"/>
                  </a:lnTo>
                  <a:lnTo>
                    <a:pt x="10102" y="1426"/>
                  </a:lnTo>
                  <a:lnTo>
                    <a:pt x="10098" y="1419"/>
                  </a:lnTo>
                  <a:lnTo>
                    <a:pt x="10095" y="1413"/>
                  </a:lnTo>
                  <a:lnTo>
                    <a:pt x="10092" y="1406"/>
                  </a:lnTo>
                  <a:lnTo>
                    <a:pt x="10091" y="1398"/>
                  </a:lnTo>
                  <a:lnTo>
                    <a:pt x="10088" y="1386"/>
                  </a:lnTo>
                  <a:lnTo>
                    <a:pt x="10087" y="1374"/>
                  </a:lnTo>
                  <a:lnTo>
                    <a:pt x="10088" y="1362"/>
                  </a:lnTo>
                  <a:lnTo>
                    <a:pt x="10090" y="1352"/>
                  </a:lnTo>
                  <a:lnTo>
                    <a:pt x="10093" y="1342"/>
                  </a:lnTo>
                  <a:lnTo>
                    <a:pt x="10097" y="1331"/>
                  </a:lnTo>
                  <a:lnTo>
                    <a:pt x="10102" y="1322"/>
                  </a:lnTo>
                  <a:lnTo>
                    <a:pt x="10108" y="1313"/>
                  </a:lnTo>
                  <a:lnTo>
                    <a:pt x="10114" y="1304"/>
                  </a:lnTo>
                  <a:lnTo>
                    <a:pt x="10123" y="1296"/>
                  </a:lnTo>
                  <a:lnTo>
                    <a:pt x="10131" y="1288"/>
                  </a:lnTo>
                  <a:lnTo>
                    <a:pt x="10139" y="1280"/>
                  </a:lnTo>
                  <a:lnTo>
                    <a:pt x="10156" y="1266"/>
                  </a:lnTo>
                  <a:lnTo>
                    <a:pt x="10174" y="1253"/>
                  </a:lnTo>
                  <a:lnTo>
                    <a:pt x="10182" y="1250"/>
                  </a:lnTo>
                  <a:lnTo>
                    <a:pt x="10190" y="1249"/>
                  </a:lnTo>
                  <a:lnTo>
                    <a:pt x="10197" y="1248"/>
                  </a:lnTo>
                  <a:lnTo>
                    <a:pt x="10205" y="1248"/>
                  </a:lnTo>
                  <a:lnTo>
                    <a:pt x="10221" y="1250"/>
                  </a:lnTo>
                  <a:lnTo>
                    <a:pt x="10236" y="1254"/>
                  </a:lnTo>
                  <a:lnTo>
                    <a:pt x="10266" y="1264"/>
                  </a:lnTo>
                  <a:lnTo>
                    <a:pt x="10294" y="1272"/>
                  </a:lnTo>
                  <a:lnTo>
                    <a:pt x="10299" y="1269"/>
                  </a:lnTo>
                  <a:lnTo>
                    <a:pt x="10305" y="1265"/>
                  </a:lnTo>
                  <a:lnTo>
                    <a:pt x="10309" y="1261"/>
                  </a:lnTo>
                  <a:lnTo>
                    <a:pt x="10312" y="1256"/>
                  </a:lnTo>
                  <a:lnTo>
                    <a:pt x="10315" y="1251"/>
                  </a:lnTo>
                  <a:lnTo>
                    <a:pt x="10316" y="1245"/>
                  </a:lnTo>
                  <a:lnTo>
                    <a:pt x="10318" y="1238"/>
                  </a:lnTo>
                  <a:lnTo>
                    <a:pt x="10318" y="1232"/>
                  </a:lnTo>
                  <a:lnTo>
                    <a:pt x="10318" y="1219"/>
                  </a:lnTo>
                  <a:lnTo>
                    <a:pt x="10317" y="1207"/>
                  </a:lnTo>
                  <a:lnTo>
                    <a:pt x="10315" y="1195"/>
                  </a:lnTo>
                  <a:lnTo>
                    <a:pt x="10313" y="1183"/>
                  </a:lnTo>
                  <a:lnTo>
                    <a:pt x="10304" y="1171"/>
                  </a:lnTo>
                  <a:lnTo>
                    <a:pt x="10294" y="1158"/>
                  </a:lnTo>
                  <a:lnTo>
                    <a:pt x="10289" y="1152"/>
                  </a:lnTo>
                  <a:lnTo>
                    <a:pt x="10283" y="1146"/>
                  </a:lnTo>
                  <a:lnTo>
                    <a:pt x="10277" y="1142"/>
                  </a:lnTo>
                  <a:lnTo>
                    <a:pt x="10269" y="1140"/>
                  </a:lnTo>
                  <a:lnTo>
                    <a:pt x="10249" y="1143"/>
                  </a:lnTo>
                  <a:lnTo>
                    <a:pt x="10229" y="1144"/>
                  </a:lnTo>
                  <a:lnTo>
                    <a:pt x="10219" y="1143"/>
                  </a:lnTo>
                  <a:lnTo>
                    <a:pt x="10209" y="1140"/>
                  </a:lnTo>
                  <a:lnTo>
                    <a:pt x="10205" y="1138"/>
                  </a:lnTo>
                  <a:lnTo>
                    <a:pt x="10202" y="1136"/>
                  </a:lnTo>
                  <a:lnTo>
                    <a:pt x="10198" y="1133"/>
                  </a:lnTo>
                  <a:lnTo>
                    <a:pt x="10195" y="1129"/>
                  </a:lnTo>
                  <a:lnTo>
                    <a:pt x="10197" y="1118"/>
                  </a:lnTo>
                  <a:lnTo>
                    <a:pt x="10200" y="1108"/>
                  </a:lnTo>
                  <a:lnTo>
                    <a:pt x="10204" y="1097"/>
                  </a:lnTo>
                  <a:lnTo>
                    <a:pt x="10209" y="1088"/>
                  </a:lnTo>
                  <a:lnTo>
                    <a:pt x="10222" y="1071"/>
                  </a:lnTo>
                  <a:lnTo>
                    <a:pt x="10235" y="1054"/>
                  </a:lnTo>
                  <a:lnTo>
                    <a:pt x="10240" y="1041"/>
                  </a:lnTo>
                  <a:lnTo>
                    <a:pt x="10243" y="1028"/>
                  </a:lnTo>
                  <a:lnTo>
                    <a:pt x="10245" y="1016"/>
                  </a:lnTo>
                  <a:lnTo>
                    <a:pt x="10246" y="1002"/>
                  </a:lnTo>
                  <a:lnTo>
                    <a:pt x="10245" y="990"/>
                  </a:lnTo>
                  <a:lnTo>
                    <a:pt x="10244" y="977"/>
                  </a:lnTo>
                  <a:lnTo>
                    <a:pt x="10242" y="965"/>
                  </a:lnTo>
                  <a:lnTo>
                    <a:pt x="10239" y="952"/>
                  </a:lnTo>
                  <a:lnTo>
                    <a:pt x="10235" y="940"/>
                  </a:lnTo>
                  <a:lnTo>
                    <a:pt x="10230" y="929"/>
                  </a:lnTo>
                  <a:lnTo>
                    <a:pt x="10225" y="918"/>
                  </a:lnTo>
                  <a:lnTo>
                    <a:pt x="10219" y="906"/>
                  </a:lnTo>
                  <a:lnTo>
                    <a:pt x="10212" y="895"/>
                  </a:lnTo>
                  <a:lnTo>
                    <a:pt x="10204" y="885"/>
                  </a:lnTo>
                  <a:lnTo>
                    <a:pt x="10197" y="875"/>
                  </a:lnTo>
                  <a:lnTo>
                    <a:pt x="10189" y="864"/>
                  </a:lnTo>
                  <a:lnTo>
                    <a:pt x="10175" y="855"/>
                  </a:lnTo>
                  <a:lnTo>
                    <a:pt x="10158" y="843"/>
                  </a:lnTo>
                  <a:lnTo>
                    <a:pt x="10154" y="840"/>
                  </a:lnTo>
                  <a:lnTo>
                    <a:pt x="10152" y="836"/>
                  </a:lnTo>
                  <a:lnTo>
                    <a:pt x="10149" y="833"/>
                  </a:lnTo>
                  <a:lnTo>
                    <a:pt x="10148" y="829"/>
                  </a:lnTo>
                  <a:lnTo>
                    <a:pt x="10147" y="825"/>
                  </a:lnTo>
                  <a:lnTo>
                    <a:pt x="10148" y="819"/>
                  </a:lnTo>
                  <a:lnTo>
                    <a:pt x="10149" y="814"/>
                  </a:lnTo>
                  <a:lnTo>
                    <a:pt x="10152" y="809"/>
                  </a:lnTo>
                  <a:lnTo>
                    <a:pt x="10164" y="804"/>
                  </a:lnTo>
                  <a:lnTo>
                    <a:pt x="10178" y="797"/>
                  </a:lnTo>
                  <a:lnTo>
                    <a:pt x="10189" y="789"/>
                  </a:lnTo>
                  <a:lnTo>
                    <a:pt x="10200" y="780"/>
                  </a:lnTo>
                  <a:lnTo>
                    <a:pt x="10211" y="768"/>
                  </a:lnTo>
                  <a:lnTo>
                    <a:pt x="10220" y="756"/>
                  </a:lnTo>
                  <a:lnTo>
                    <a:pt x="10223" y="750"/>
                  </a:lnTo>
                  <a:lnTo>
                    <a:pt x="10227" y="743"/>
                  </a:lnTo>
                  <a:lnTo>
                    <a:pt x="10230" y="736"/>
                  </a:lnTo>
                  <a:lnTo>
                    <a:pt x="10232" y="728"/>
                  </a:lnTo>
                  <a:lnTo>
                    <a:pt x="10236" y="720"/>
                  </a:lnTo>
                  <a:lnTo>
                    <a:pt x="10239" y="711"/>
                  </a:lnTo>
                  <a:lnTo>
                    <a:pt x="10241" y="703"/>
                  </a:lnTo>
                  <a:lnTo>
                    <a:pt x="10242" y="694"/>
                  </a:lnTo>
                  <a:lnTo>
                    <a:pt x="10242" y="686"/>
                  </a:lnTo>
                  <a:lnTo>
                    <a:pt x="10241" y="676"/>
                  </a:lnTo>
                  <a:lnTo>
                    <a:pt x="10240" y="668"/>
                  </a:lnTo>
                  <a:lnTo>
                    <a:pt x="10238" y="659"/>
                  </a:lnTo>
                  <a:lnTo>
                    <a:pt x="10235" y="642"/>
                  </a:lnTo>
                  <a:lnTo>
                    <a:pt x="10231" y="625"/>
                  </a:lnTo>
                  <a:lnTo>
                    <a:pt x="10228" y="608"/>
                  </a:lnTo>
                  <a:lnTo>
                    <a:pt x="10226" y="590"/>
                  </a:lnTo>
                  <a:lnTo>
                    <a:pt x="10220" y="581"/>
                  </a:lnTo>
                  <a:lnTo>
                    <a:pt x="10215" y="571"/>
                  </a:lnTo>
                  <a:lnTo>
                    <a:pt x="10208" y="562"/>
                  </a:lnTo>
                  <a:lnTo>
                    <a:pt x="10204" y="552"/>
                  </a:lnTo>
                  <a:lnTo>
                    <a:pt x="10202" y="547"/>
                  </a:lnTo>
                  <a:lnTo>
                    <a:pt x="10201" y="541"/>
                  </a:lnTo>
                  <a:lnTo>
                    <a:pt x="10200" y="536"/>
                  </a:lnTo>
                  <a:lnTo>
                    <a:pt x="10200" y="531"/>
                  </a:lnTo>
                  <a:lnTo>
                    <a:pt x="10201" y="526"/>
                  </a:lnTo>
                  <a:lnTo>
                    <a:pt x="10202" y="521"/>
                  </a:lnTo>
                  <a:lnTo>
                    <a:pt x="10204" y="516"/>
                  </a:lnTo>
                  <a:lnTo>
                    <a:pt x="10207" y="511"/>
                  </a:lnTo>
                  <a:lnTo>
                    <a:pt x="10218" y="506"/>
                  </a:lnTo>
                  <a:lnTo>
                    <a:pt x="10228" y="501"/>
                  </a:lnTo>
                  <a:lnTo>
                    <a:pt x="10237" y="493"/>
                  </a:lnTo>
                  <a:lnTo>
                    <a:pt x="10245" y="485"/>
                  </a:lnTo>
                  <a:lnTo>
                    <a:pt x="10253" y="476"/>
                  </a:lnTo>
                  <a:lnTo>
                    <a:pt x="10260" y="467"/>
                  </a:lnTo>
                  <a:lnTo>
                    <a:pt x="10265" y="458"/>
                  </a:lnTo>
                  <a:lnTo>
                    <a:pt x="10269" y="448"/>
                  </a:lnTo>
                  <a:lnTo>
                    <a:pt x="10273" y="439"/>
                  </a:lnTo>
                  <a:lnTo>
                    <a:pt x="10275" y="429"/>
                  </a:lnTo>
                  <a:lnTo>
                    <a:pt x="10275" y="420"/>
                  </a:lnTo>
                  <a:lnTo>
                    <a:pt x="10274" y="411"/>
                  </a:lnTo>
                  <a:lnTo>
                    <a:pt x="10272" y="401"/>
                  </a:lnTo>
                  <a:lnTo>
                    <a:pt x="10270" y="393"/>
                  </a:lnTo>
                  <a:lnTo>
                    <a:pt x="10267" y="385"/>
                  </a:lnTo>
                  <a:lnTo>
                    <a:pt x="10263" y="378"/>
                  </a:lnTo>
                  <a:lnTo>
                    <a:pt x="10259" y="370"/>
                  </a:lnTo>
                  <a:lnTo>
                    <a:pt x="10252" y="364"/>
                  </a:lnTo>
                  <a:lnTo>
                    <a:pt x="10246" y="359"/>
                  </a:lnTo>
                  <a:lnTo>
                    <a:pt x="10240" y="357"/>
                  </a:lnTo>
                  <a:lnTo>
                    <a:pt x="10234" y="356"/>
                  </a:lnTo>
                  <a:lnTo>
                    <a:pt x="10226" y="357"/>
                  </a:lnTo>
                  <a:lnTo>
                    <a:pt x="10219" y="359"/>
                  </a:lnTo>
                  <a:lnTo>
                    <a:pt x="10211" y="363"/>
                  </a:lnTo>
                  <a:lnTo>
                    <a:pt x="10205" y="365"/>
                  </a:lnTo>
                  <a:lnTo>
                    <a:pt x="10200" y="368"/>
                  </a:lnTo>
                  <a:lnTo>
                    <a:pt x="10195" y="372"/>
                  </a:lnTo>
                  <a:lnTo>
                    <a:pt x="10190" y="376"/>
                  </a:lnTo>
                  <a:lnTo>
                    <a:pt x="10181" y="385"/>
                  </a:lnTo>
                  <a:lnTo>
                    <a:pt x="10173" y="394"/>
                  </a:lnTo>
                  <a:lnTo>
                    <a:pt x="10168" y="399"/>
                  </a:lnTo>
                  <a:lnTo>
                    <a:pt x="10162" y="402"/>
                  </a:lnTo>
                  <a:lnTo>
                    <a:pt x="10157" y="405"/>
                  </a:lnTo>
                  <a:lnTo>
                    <a:pt x="10152" y="408"/>
                  </a:lnTo>
                  <a:lnTo>
                    <a:pt x="10146" y="409"/>
                  </a:lnTo>
                  <a:lnTo>
                    <a:pt x="10139" y="409"/>
                  </a:lnTo>
                  <a:lnTo>
                    <a:pt x="10132" y="407"/>
                  </a:lnTo>
                  <a:lnTo>
                    <a:pt x="10125" y="403"/>
                  </a:lnTo>
                  <a:lnTo>
                    <a:pt x="10109" y="399"/>
                  </a:lnTo>
                  <a:lnTo>
                    <a:pt x="10095" y="393"/>
                  </a:lnTo>
                  <a:lnTo>
                    <a:pt x="10081" y="384"/>
                  </a:lnTo>
                  <a:lnTo>
                    <a:pt x="10066" y="375"/>
                  </a:lnTo>
                  <a:lnTo>
                    <a:pt x="10060" y="369"/>
                  </a:lnTo>
                  <a:lnTo>
                    <a:pt x="10055" y="363"/>
                  </a:lnTo>
                  <a:lnTo>
                    <a:pt x="10050" y="356"/>
                  </a:lnTo>
                  <a:lnTo>
                    <a:pt x="10045" y="350"/>
                  </a:lnTo>
                  <a:lnTo>
                    <a:pt x="10041" y="343"/>
                  </a:lnTo>
                  <a:lnTo>
                    <a:pt x="10037" y="336"/>
                  </a:lnTo>
                  <a:lnTo>
                    <a:pt x="10035" y="329"/>
                  </a:lnTo>
                  <a:lnTo>
                    <a:pt x="10033" y="322"/>
                  </a:lnTo>
                  <a:lnTo>
                    <a:pt x="10029" y="309"/>
                  </a:lnTo>
                  <a:lnTo>
                    <a:pt x="10025" y="296"/>
                  </a:lnTo>
                  <a:lnTo>
                    <a:pt x="10025" y="283"/>
                  </a:lnTo>
                  <a:lnTo>
                    <a:pt x="10025" y="271"/>
                  </a:lnTo>
                  <a:lnTo>
                    <a:pt x="10028" y="257"/>
                  </a:lnTo>
                  <a:lnTo>
                    <a:pt x="10032" y="246"/>
                  </a:lnTo>
                  <a:lnTo>
                    <a:pt x="10038" y="234"/>
                  </a:lnTo>
                  <a:lnTo>
                    <a:pt x="10045" y="224"/>
                  </a:lnTo>
                  <a:lnTo>
                    <a:pt x="10052" y="214"/>
                  </a:lnTo>
                  <a:lnTo>
                    <a:pt x="10061" y="206"/>
                  </a:lnTo>
                  <a:lnTo>
                    <a:pt x="10069" y="198"/>
                  </a:lnTo>
                  <a:lnTo>
                    <a:pt x="10079" y="192"/>
                  </a:lnTo>
                  <a:lnTo>
                    <a:pt x="10089" y="186"/>
                  </a:lnTo>
                  <a:lnTo>
                    <a:pt x="10099" y="181"/>
                  </a:lnTo>
                  <a:lnTo>
                    <a:pt x="10110" y="177"/>
                  </a:lnTo>
                  <a:lnTo>
                    <a:pt x="10121" y="172"/>
                  </a:lnTo>
                  <a:lnTo>
                    <a:pt x="10132" y="169"/>
                  </a:lnTo>
                  <a:lnTo>
                    <a:pt x="10143" y="168"/>
                  </a:lnTo>
                  <a:lnTo>
                    <a:pt x="10154" y="167"/>
                  </a:lnTo>
                  <a:lnTo>
                    <a:pt x="10166" y="166"/>
                  </a:lnTo>
                  <a:lnTo>
                    <a:pt x="10177" y="167"/>
                  </a:lnTo>
                  <a:lnTo>
                    <a:pt x="10188" y="169"/>
                  </a:lnTo>
                  <a:lnTo>
                    <a:pt x="10199" y="171"/>
                  </a:lnTo>
                  <a:lnTo>
                    <a:pt x="10211" y="175"/>
                  </a:lnTo>
                  <a:lnTo>
                    <a:pt x="10227" y="179"/>
                  </a:lnTo>
                  <a:lnTo>
                    <a:pt x="10243" y="185"/>
                  </a:lnTo>
                  <a:lnTo>
                    <a:pt x="10259" y="191"/>
                  </a:lnTo>
                  <a:lnTo>
                    <a:pt x="10274" y="199"/>
                  </a:lnTo>
                  <a:lnTo>
                    <a:pt x="10288" y="208"/>
                  </a:lnTo>
                  <a:lnTo>
                    <a:pt x="10301" y="218"/>
                  </a:lnTo>
                  <a:lnTo>
                    <a:pt x="10315" y="230"/>
                  </a:lnTo>
                  <a:lnTo>
                    <a:pt x="10327" y="242"/>
                  </a:lnTo>
                  <a:lnTo>
                    <a:pt x="10338" y="254"/>
                  </a:lnTo>
                  <a:lnTo>
                    <a:pt x="10349" y="268"/>
                  </a:lnTo>
                  <a:lnTo>
                    <a:pt x="10359" y="282"/>
                  </a:lnTo>
                  <a:lnTo>
                    <a:pt x="10367" y="296"/>
                  </a:lnTo>
                  <a:lnTo>
                    <a:pt x="10375" y="311"/>
                  </a:lnTo>
                  <a:lnTo>
                    <a:pt x="10382" y="327"/>
                  </a:lnTo>
                  <a:lnTo>
                    <a:pt x="10387" y="342"/>
                  </a:lnTo>
                  <a:lnTo>
                    <a:pt x="10392" y="357"/>
                  </a:lnTo>
                  <a:lnTo>
                    <a:pt x="10411" y="380"/>
                  </a:lnTo>
                  <a:lnTo>
                    <a:pt x="10429" y="401"/>
                  </a:lnTo>
                  <a:lnTo>
                    <a:pt x="10441" y="411"/>
                  </a:lnTo>
                  <a:lnTo>
                    <a:pt x="10452" y="418"/>
                  </a:lnTo>
                  <a:lnTo>
                    <a:pt x="10464" y="425"/>
                  </a:lnTo>
                  <a:lnTo>
                    <a:pt x="10478" y="430"/>
                  </a:lnTo>
                  <a:lnTo>
                    <a:pt x="10481" y="435"/>
                  </a:lnTo>
                  <a:lnTo>
                    <a:pt x="10484" y="440"/>
                  </a:lnTo>
                  <a:lnTo>
                    <a:pt x="10485" y="445"/>
                  </a:lnTo>
                  <a:lnTo>
                    <a:pt x="10485" y="450"/>
                  </a:lnTo>
                  <a:lnTo>
                    <a:pt x="10484" y="455"/>
                  </a:lnTo>
                  <a:lnTo>
                    <a:pt x="10482" y="460"/>
                  </a:lnTo>
                  <a:lnTo>
                    <a:pt x="10480" y="464"/>
                  </a:lnTo>
                  <a:lnTo>
                    <a:pt x="10478" y="469"/>
                  </a:lnTo>
                  <a:lnTo>
                    <a:pt x="10472" y="477"/>
                  </a:lnTo>
                  <a:lnTo>
                    <a:pt x="10466" y="486"/>
                  </a:lnTo>
                  <a:lnTo>
                    <a:pt x="10461" y="495"/>
                  </a:lnTo>
                  <a:lnTo>
                    <a:pt x="10457" y="505"/>
                  </a:lnTo>
                  <a:lnTo>
                    <a:pt x="10449" y="525"/>
                  </a:lnTo>
                  <a:lnTo>
                    <a:pt x="10443" y="547"/>
                  </a:lnTo>
                  <a:lnTo>
                    <a:pt x="10438" y="568"/>
                  </a:lnTo>
                  <a:lnTo>
                    <a:pt x="10435" y="589"/>
                  </a:lnTo>
                  <a:lnTo>
                    <a:pt x="10434" y="612"/>
                  </a:lnTo>
                  <a:lnTo>
                    <a:pt x="10435" y="633"/>
                  </a:lnTo>
                  <a:lnTo>
                    <a:pt x="10437" y="655"/>
                  </a:lnTo>
                  <a:lnTo>
                    <a:pt x="10442" y="677"/>
                  </a:lnTo>
                  <a:lnTo>
                    <a:pt x="10444" y="685"/>
                  </a:lnTo>
                  <a:lnTo>
                    <a:pt x="10446" y="692"/>
                  </a:lnTo>
                  <a:lnTo>
                    <a:pt x="10450" y="699"/>
                  </a:lnTo>
                  <a:lnTo>
                    <a:pt x="10454" y="705"/>
                  </a:lnTo>
                  <a:lnTo>
                    <a:pt x="10465" y="716"/>
                  </a:lnTo>
                  <a:lnTo>
                    <a:pt x="10476" y="727"/>
                  </a:lnTo>
                  <a:lnTo>
                    <a:pt x="10487" y="739"/>
                  </a:lnTo>
                  <a:lnTo>
                    <a:pt x="10496" y="750"/>
                  </a:lnTo>
                  <a:lnTo>
                    <a:pt x="10499" y="756"/>
                  </a:lnTo>
                  <a:lnTo>
                    <a:pt x="10502" y="763"/>
                  </a:lnTo>
                  <a:lnTo>
                    <a:pt x="10503" y="770"/>
                  </a:lnTo>
                  <a:lnTo>
                    <a:pt x="10503" y="778"/>
                  </a:lnTo>
                  <a:lnTo>
                    <a:pt x="10494" y="800"/>
                  </a:lnTo>
                  <a:lnTo>
                    <a:pt x="10483" y="821"/>
                  </a:lnTo>
                  <a:lnTo>
                    <a:pt x="10474" y="843"/>
                  </a:lnTo>
                  <a:lnTo>
                    <a:pt x="10466" y="864"/>
                  </a:lnTo>
                  <a:lnTo>
                    <a:pt x="10463" y="876"/>
                  </a:lnTo>
                  <a:lnTo>
                    <a:pt x="10460" y="887"/>
                  </a:lnTo>
                  <a:lnTo>
                    <a:pt x="10457" y="898"/>
                  </a:lnTo>
                  <a:lnTo>
                    <a:pt x="10456" y="910"/>
                  </a:lnTo>
                  <a:lnTo>
                    <a:pt x="10455" y="922"/>
                  </a:lnTo>
                  <a:lnTo>
                    <a:pt x="10455" y="934"/>
                  </a:lnTo>
                  <a:lnTo>
                    <a:pt x="10455" y="947"/>
                  </a:lnTo>
                  <a:lnTo>
                    <a:pt x="10457" y="959"/>
                  </a:lnTo>
                  <a:lnTo>
                    <a:pt x="10462" y="975"/>
                  </a:lnTo>
                  <a:lnTo>
                    <a:pt x="10468" y="989"/>
                  </a:lnTo>
                  <a:lnTo>
                    <a:pt x="10475" y="1003"/>
                  </a:lnTo>
                  <a:lnTo>
                    <a:pt x="10482" y="1018"/>
                  </a:lnTo>
                  <a:lnTo>
                    <a:pt x="10499" y="1045"/>
                  </a:lnTo>
                  <a:lnTo>
                    <a:pt x="10515" y="1073"/>
                  </a:lnTo>
                  <a:lnTo>
                    <a:pt x="10527" y="1137"/>
                  </a:lnTo>
                  <a:lnTo>
                    <a:pt x="10520" y="1153"/>
                  </a:lnTo>
                  <a:lnTo>
                    <a:pt x="10513" y="1168"/>
                  </a:lnTo>
                  <a:lnTo>
                    <a:pt x="10507" y="1183"/>
                  </a:lnTo>
                  <a:lnTo>
                    <a:pt x="10502" y="1199"/>
                  </a:lnTo>
                  <a:lnTo>
                    <a:pt x="10494" y="1231"/>
                  </a:lnTo>
                  <a:lnTo>
                    <a:pt x="10485" y="1263"/>
                  </a:lnTo>
                  <a:lnTo>
                    <a:pt x="10480" y="1279"/>
                  </a:lnTo>
                  <a:lnTo>
                    <a:pt x="10476" y="1295"/>
                  </a:lnTo>
                  <a:lnTo>
                    <a:pt x="10470" y="1310"/>
                  </a:lnTo>
                  <a:lnTo>
                    <a:pt x="10464" y="1325"/>
                  </a:lnTo>
                  <a:lnTo>
                    <a:pt x="10457" y="1341"/>
                  </a:lnTo>
                  <a:lnTo>
                    <a:pt x="10448" y="1355"/>
                  </a:lnTo>
                  <a:lnTo>
                    <a:pt x="10438" y="1368"/>
                  </a:lnTo>
                  <a:lnTo>
                    <a:pt x="10426" y="1382"/>
                  </a:lnTo>
                  <a:close/>
                  <a:moveTo>
                    <a:pt x="10423" y="1299"/>
                  </a:moveTo>
                  <a:lnTo>
                    <a:pt x="10386" y="1373"/>
                  </a:lnTo>
                  <a:lnTo>
                    <a:pt x="10377" y="1383"/>
                  </a:lnTo>
                  <a:lnTo>
                    <a:pt x="10368" y="1392"/>
                  </a:lnTo>
                  <a:lnTo>
                    <a:pt x="10358" y="1400"/>
                  </a:lnTo>
                  <a:lnTo>
                    <a:pt x="10347" y="1408"/>
                  </a:lnTo>
                  <a:lnTo>
                    <a:pt x="10337" y="1415"/>
                  </a:lnTo>
                  <a:lnTo>
                    <a:pt x="10326" y="1421"/>
                  </a:lnTo>
                  <a:lnTo>
                    <a:pt x="10315" y="1428"/>
                  </a:lnTo>
                  <a:lnTo>
                    <a:pt x="10304" y="1433"/>
                  </a:lnTo>
                  <a:lnTo>
                    <a:pt x="10291" y="1437"/>
                  </a:lnTo>
                  <a:lnTo>
                    <a:pt x="10279" y="1441"/>
                  </a:lnTo>
                  <a:lnTo>
                    <a:pt x="10267" y="1444"/>
                  </a:lnTo>
                  <a:lnTo>
                    <a:pt x="10253" y="1446"/>
                  </a:lnTo>
                  <a:lnTo>
                    <a:pt x="10241" y="1447"/>
                  </a:lnTo>
                  <a:lnTo>
                    <a:pt x="10228" y="1448"/>
                  </a:lnTo>
                  <a:lnTo>
                    <a:pt x="10215" y="1447"/>
                  </a:lnTo>
                  <a:lnTo>
                    <a:pt x="10201" y="1446"/>
                  </a:lnTo>
                  <a:lnTo>
                    <a:pt x="10193" y="1443"/>
                  </a:lnTo>
                  <a:lnTo>
                    <a:pt x="10185" y="1440"/>
                  </a:lnTo>
                  <a:lnTo>
                    <a:pt x="10177" y="1435"/>
                  </a:lnTo>
                  <a:lnTo>
                    <a:pt x="10170" y="1430"/>
                  </a:lnTo>
                  <a:lnTo>
                    <a:pt x="10156" y="1417"/>
                  </a:lnTo>
                  <a:lnTo>
                    <a:pt x="10143" y="1404"/>
                  </a:lnTo>
                  <a:lnTo>
                    <a:pt x="10139" y="1392"/>
                  </a:lnTo>
                  <a:lnTo>
                    <a:pt x="10137" y="1378"/>
                  </a:lnTo>
                  <a:lnTo>
                    <a:pt x="10136" y="1365"/>
                  </a:lnTo>
                  <a:lnTo>
                    <a:pt x="10137" y="1352"/>
                  </a:lnTo>
                  <a:lnTo>
                    <a:pt x="10149" y="1339"/>
                  </a:lnTo>
                  <a:lnTo>
                    <a:pt x="10162" y="1328"/>
                  </a:lnTo>
                  <a:lnTo>
                    <a:pt x="10170" y="1323"/>
                  </a:lnTo>
                  <a:lnTo>
                    <a:pt x="10177" y="1318"/>
                  </a:lnTo>
                  <a:lnTo>
                    <a:pt x="10185" y="1314"/>
                  </a:lnTo>
                  <a:lnTo>
                    <a:pt x="10192" y="1311"/>
                  </a:lnTo>
                  <a:lnTo>
                    <a:pt x="10200" y="1308"/>
                  </a:lnTo>
                  <a:lnTo>
                    <a:pt x="10208" y="1306"/>
                  </a:lnTo>
                  <a:lnTo>
                    <a:pt x="10217" y="1305"/>
                  </a:lnTo>
                  <a:lnTo>
                    <a:pt x="10224" y="1304"/>
                  </a:lnTo>
                  <a:lnTo>
                    <a:pt x="10232" y="1304"/>
                  </a:lnTo>
                  <a:lnTo>
                    <a:pt x="10240" y="1305"/>
                  </a:lnTo>
                  <a:lnTo>
                    <a:pt x="10248" y="1307"/>
                  </a:lnTo>
                  <a:lnTo>
                    <a:pt x="10257" y="1310"/>
                  </a:lnTo>
                  <a:lnTo>
                    <a:pt x="10271" y="1315"/>
                  </a:lnTo>
                  <a:lnTo>
                    <a:pt x="10286" y="1318"/>
                  </a:lnTo>
                  <a:lnTo>
                    <a:pt x="10294" y="1319"/>
                  </a:lnTo>
                  <a:lnTo>
                    <a:pt x="10303" y="1319"/>
                  </a:lnTo>
                  <a:lnTo>
                    <a:pt x="10311" y="1318"/>
                  </a:lnTo>
                  <a:lnTo>
                    <a:pt x="10319" y="1315"/>
                  </a:lnTo>
                  <a:lnTo>
                    <a:pt x="10328" y="1305"/>
                  </a:lnTo>
                  <a:lnTo>
                    <a:pt x="10336" y="1294"/>
                  </a:lnTo>
                  <a:lnTo>
                    <a:pt x="10342" y="1282"/>
                  </a:lnTo>
                  <a:lnTo>
                    <a:pt x="10347" y="1270"/>
                  </a:lnTo>
                  <a:lnTo>
                    <a:pt x="10352" y="1258"/>
                  </a:lnTo>
                  <a:lnTo>
                    <a:pt x="10355" y="1245"/>
                  </a:lnTo>
                  <a:lnTo>
                    <a:pt x="10357" y="1231"/>
                  </a:lnTo>
                  <a:lnTo>
                    <a:pt x="10359" y="1217"/>
                  </a:lnTo>
                  <a:lnTo>
                    <a:pt x="10357" y="1207"/>
                  </a:lnTo>
                  <a:lnTo>
                    <a:pt x="10355" y="1199"/>
                  </a:lnTo>
                  <a:lnTo>
                    <a:pt x="10353" y="1189"/>
                  </a:lnTo>
                  <a:lnTo>
                    <a:pt x="10349" y="1180"/>
                  </a:lnTo>
                  <a:lnTo>
                    <a:pt x="10345" y="1171"/>
                  </a:lnTo>
                  <a:lnTo>
                    <a:pt x="10340" y="1163"/>
                  </a:lnTo>
                  <a:lnTo>
                    <a:pt x="10336" y="1155"/>
                  </a:lnTo>
                  <a:lnTo>
                    <a:pt x="10330" y="1146"/>
                  </a:lnTo>
                  <a:lnTo>
                    <a:pt x="10325" y="1138"/>
                  </a:lnTo>
                  <a:lnTo>
                    <a:pt x="10318" y="1131"/>
                  </a:lnTo>
                  <a:lnTo>
                    <a:pt x="10312" y="1124"/>
                  </a:lnTo>
                  <a:lnTo>
                    <a:pt x="10305" y="1117"/>
                  </a:lnTo>
                  <a:lnTo>
                    <a:pt x="10296" y="1111"/>
                  </a:lnTo>
                  <a:lnTo>
                    <a:pt x="10289" y="1105"/>
                  </a:lnTo>
                  <a:lnTo>
                    <a:pt x="10281" y="1099"/>
                  </a:lnTo>
                  <a:lnTo>
                    <a:pt x="10272" y="1094"/>
                  </a:lnTo>
                  <a:lnTo>
                    <a:pt x="10279" y="1060"/>
                  </a:lnTo>
                  <a:lnTo>
                    <a:pt x="10285" y="1023"/>
                  </a:lnTo>
                  <a:lnTo>
                    <a:pt x="10286" y="1004"/>
                  </a:lnTo>
                  <a:lnTo>
                    <a:pt x="10286" y="986"/>
                  </a:lnTo>
                  <a:lnTo>
                    <a:pt x="10285" y="968"/>
                  </a:lnTo>
                  <a:lnTo>
                    <a:pt x="10281" y="949"/>
                  </a:lnTo>
                  <a:lnTo>
                    <a:pt x="10275" y="933"/>
                  </a:lnTo>
                  <a:lnTo>
                    <a:pt x="10268" y="917"/>
                  </a:lnTo>
                  <a:lnTo>
                    <a:pt x="10260" y="901"/>
                  </a:lnTo>
                  <a:lnTo>
                    <a:pt x="10251" y="885"/>
                  </a:lnTo>
                  <a:lnTo>
                    <a:pt x="10243" y="870"/>
                  </a:lnTo>
                  <a:lnTo>
                    <a:pt x="10236" y="853"/>
                  </a:lnTo>
                  <a:lnTo>
                    <a:pt x="10231" y="836"/>
                  </a:lnTo>
                  <a:lnTo>
                    <a:pt x="10226" y="818"/>
                  </a:lnTo>
                  <a:lnTo>
                    <a:pt x="10238" y="805"/>
                  </a:lnTo>
                  <a:lnTo>
                    <a:pt x="10248" y="791"/>
                  </a:lnTo>
                  <a:lnTo>
                    <a:pt x="10257" y="775"/>
                  </a:lnTo>
                  <a:lnTo>
                    <a:pt x="10265" y="760"/>
                  </a:lnTo>
                  <a:lnTo>
                    <a:pt x="10270" y="744"/>
                  </a:lnTo>
                  <a:lnTo>
                    <a:pt x="10275" y="727"/>
                  </a:lnTo>
                  <a:lnTo>
                    <a:pt x="10278" y="711"/>
                  </a:lnTo>
                  <a:lnTo>
                    <a:pt x="10280" y="694"/>
                  </a:lnTo>
                  <a:lnTo>
                    <a:pt x="10280" y="676"/>
                  </a:lnTo>
                  <a:lnTo>
                    <a:pt x="10280" y="659"/>
                  </a:lnTo>
                  <a:lnTo>
                    <a:pt x="10278" y="642"/>
                  </a:lnTo>
                  <a:lnTo>
                    <a:pt x="10276" y="625"/>
                  </a:lnTo>
                  <a:lnTo>
                    <a:pt x="10273" y="608"/>
                  </a:lnTo>
                  <a:lnTo>
                    <a:pt x="10268" y="592"/>
                  </a:lnTo>
                  <a:lnTo>
                    <a:pt x="10263" y="575"/>
                  </a:lnTo>
                  <a:lnTo>
                    <a:pt x="10257" y="559"/>
                  </a:lnTo>
                  <a:lnTo>
                    <a:pt x="10259" y="549"/>
                  </a:lnTo>
                  <a:lnTo>
                    <a:pt x="10262" y="539"/>
                  </a:lnTo>
                  <a:lnTo>
                    <a:pt x="10265" y="530"/>
                  </a:lnTo>
                  <a:lnTo>
                    <a:pt x="10270" y="522"/>
                  </a:lnTo>
                  <a:lnTo>
                    <a:pt x="10280" y="506"/>
                  </a:lnTo>
                  <a:lnTo>
                    <a:pt x="10290" y="489"/>
                  </a:lnTo>
                  <a:lnTo>
                    <a:pt x="10295" y="481"/>
                  </a:lnTo>
                  <a:lnTo>
                    <a:pt x="10300" y="473"/>
                  </a:lnTo>
                  <a:lnTo>
                    <a:pt x="10305" y="465"/>
                  </a:lnTo>
                  <a:lnTo>
                    <a:pt x="10309" y="456"/>
                  </a:lnTo>
                  <a:lnTo>
                    <a:pt x="10311" y="447"/>
                  </a:lnTo>
                  <a:lnTo>
                    <a:pt x="10313" y="437"/>
                  </a:lnTo>
                  <a:lnTo>
                    <a:pt x="10314" y="428"/>
                  </a:lnTo>
                  <a:lnTo>
                    <a:pt x="10313" y="417"/>
                  </a:lnTo>
                  <a:lnTo>
                    <a:pt x="10313" y="409"/>
                  </a:lnTo>
                  <a:lnTo>
                    <a:pt x="10312" y="400"/>
                  </a:lnTo>
                  <a:lnTo>
                    <a:pt x="10310" y="392"/>
                  </a:lnTo>
                  <a:lnTo>
                    <a:pt x="10308" y="384"/>
                  </a:lnTo>
                  <a:lnTo>
                    <a:pt x="10305" y="377"/>
                  </a:lnTo>
                  <a:lnTo>
                    <a:pt x="10301" y="369"/>
                  </a:lnTo>
                  <a:lnTo>
                    <a:pt x="10297" y="363"/>
                  </a:lnTo>
                  <a:lnTo>
                    <a:pt x="10292" y="355"/>
                  </a:lnTo>
                  <a:lnTo>
                    <a:pt x="10282" y="342"/>
                  </a:lnTo>
                  <a:lnTo>
                    <a:pt x="10271" y="331"/>
                  </a:lnTo>
                  <a:lnTo>
                    <a:pt x="10260" y="320"/>
                  </a:lnTo>
                  <a:lnTo>
                    <a:pt x="10247" y="310"/>
                  </a:lnTo>
                  <a:lnTo>
                    <a:pt x="10231" y="314"/>
                  </a:lnTo>
                  <a:lnTo>
                    <a:pt x="10215" y="319"/>
                  </a:lnTo>
                  <a:lnTo>
                    <a:pt x="10198" y="323"/>
                  </a:lnTo>
                  <a:lnTo>
                    <a:pt x="10183" y="329"/>
                  </a:lnTo>
                  <a:lnTo>
                    <a:pt x="10167" y="336"/>
                  </a:lnTo>
                  <a:lnTo>
                    <a:pt x="10152" y="345"/>
                  </a:lnTo>
                  <a:lnTo>
                    <a:pt x="10138" y="355"/>
                  </a:lnTo>
                  <a:lnTo>
                    <a:pt x="10125" y="367"/>
                  </a:lnTo>
                  <a:lnTo>
                    <a:pt x="10112" y="359"/>
                  </a:lnTo>
                  <a:lnTo>
                    <a:pt x="10101" y="350"/>
                  </a:lnTo>
                  <a:lnTo>
                    <a:pt x="10091" y="340"/>
                  </a:lnTo>
                  <a:lnTo>
                    <a:pt x="10083" y="330"/>
                  </a:lnTo>
                  <a:lnTo>
                    <a:pt x="10080" y="324"/>
                  </a:lnTo>
                  <a:lnTo>
                    <a:pt x="10077" y="318"/>
                  </a:lnTo>
                  <a:lnTo>
                    <a:pt x="10074" y="311"/>
                  </a:lnTo>
                  <a:lnTo>
                    <a:pt x="10071" y="305"/>
                  </a:lnTo>
                  <a:lnTo>
                    <a:pt x="10070" y="298"/>
                  </a:lnTo>
                  <a:lnTo>
                    <a:pt x="10069" y="292"/>
                  </a:lnTo>
                  <a:lnTo>
                    <a:pt x="10068" y="285"/>
                  </a:lnTo>
                  <a:lnTo>
                    <a:pt x="10069" y="278"/>
                  </a:lnTo>
                  <a:lnTo>
                    <a:pt x="10071" y="269"/>
                  </a:lnTo>
                  <a:lnTo>
                    <a:pt x="10076" y="259"/>
                  </a:lnTo>
                  <a:lnTo>
                    <a:pt x="10080" y="250"/>
                  </a:lnTo>
                  <a:lnTo>
                    <a:pt x="10086" y="242"/>
                  </a:lnTo>
                  <a:lnTo>
                    <a:pt x="10092" y="234"/>
                  </a:lnTo>
                  <a:lnTo>
                    <a:pt x="10100" y="228"/>
                  </a:lnTo>
                  <a:lnTo>
                    <a:pt x="10108" y="223"/>
                  </a:lnTo>
                  <a:lnTo>
                    <a:pt x="10118" y="219"/>
                  </a:lnTo>
                  <a:lnTo>
                    <a:pt x="10132" y="216"/>
                  </a:lnTo>
                  <a:lnTo>
                    <a:pt x="10145" y="214"/>
                  </a:lnTo>
                  <a:lnTo>
                    <a:pt x="10158" y="212"/>
                  </a:lnTo>
                  <a:lnTo>
                    <a:pt x="10172" y="212"/>
                  </a:lnTo>
                  <a:lnTo>
                    <a:pt x="10185" y="213"/>
                  </a:lnTo>
                  <a:lnTo>
                    <a:pt x="10197" y="215"/>
                  </a:lnTo>
                  <a:lnTo>
                    <a:pt x="10211" y="217"/>
                  </a:lnTo>
                  <a:lnTo>
                    <a:pt x="10223" y="220"/>
                  </a:lnTo>
                  <a:lnTo>
                    <a:pt x="10235" y="226"/>
                  </a:lnTo>
                  <a:lnTo>
                    <a:pt x="10247" y="231"/>
                  </a:lnTo>
                  <a:lnTo>
                    <a:pt x="10259" y="237"/>
                  </a:lnTo>
                  <a:lnTo>
                    <a:pt x="10270" y="243"/>
                  </a:lnTo>
                  <a:lnTo>
                    <a:pt x="10281" y="251"/>
                  </a:lnTo>
                  <a:lnTo>
                    <a:pt x="10290" y="259"/>
                  </a:lnTo>
                  <a:lnTo>
                    <a:pt x="10300" y="269"/>
                  </a:lnTo>
                  <a:lnTo>
                    <a:pt x="10310" y="279"/>
                  </a:lnTo>
                  <a:lnTo>
                    <a:pt x="10316" y="289"/>
                  </a:lnTo>
                  <a:lnTo>
                    <a:pt x="10323" y="300"/>
                  </a:lnTo>
                  <a:lnTo>
                    <a:pt x="10328" y="311"/>
                  </a:lnTo>
                  <a:lnTo>
                    <a:pt x="10333" y="324"/>
                  </a:lnTo>
                  <a:lnTo>
                    <a:pt x="10343" y="347"/>
                  </a:lnTo>
                  <a:lnTo>
                    <a:pt x="10354" y="371"/>
                  </a:lnTo>
                  <a:lnTo>
                    <a:pt x="10360" y="382"/>
                  </a:lnTo>
                  <a:lnTo>
                    <a:pt x="10366" y="393"/>
                  </a:lnTo>
                  <a:lnTo>
                    <a:pt x="10373" y="403"/>
                  </a:lnTo>
                  <a:lnTo>
                    <a:pt x="10381" y="414"/>
                  </a:lnTo>
                  <a:lnTo>
                    <a:pt x="10390" y="423"/>
                  </a:lnTo>
                  <a:lnTo>
                    <a:pt x="10401" y="432"/>
                  </a:lnTo>
                  <a:lnTo>
                    <a:pt x="10413" y="439"/>
                  </a:lnTo>
                  <a:lnTo>
                    <a:pt x="10426" y="446"/>
                  </a:lnTo>
                  <a:lnTo>
                    <a:pt x="10432" y="459"/>
                  </a:lnTo>
                  <a:lnTo>
                    <a:pt x="10420" y="496"/>
                  </a:lnTo>
                  <a:lnTo>
                    <a:pt x="10409" y="536"/>
                  </a:lnTo>
                  <a:lnTo>
                    <a:pt x="10405" y="557"/>
                  </a:lnTo>
                  <a:lnTo>
                    <a:pt x="10401" y="578"/>
                  </a:lnTo>
                  <a:lnTo>
                    <a:pt x="10397" y="600"/>
                  </a:lnTo>
                  <a:lnTo>
                    <a:pt x="10395" y="620"/>
                  </a:lnTo>
                  <a:lnTo>
                    <a:pt x="10395" y="641"/>
                  </a:lnTo>
                  <a:lnTo>
                    <a:pt x="10396" y="661"/>
                  </a:lnTo>
                  <a:lnTo>
                    <a:pt x="10397" y="671"/>
                  </a:lnTo>
                  <a:lnTo>
                    <a:pt x="10399" y="681"/>
                  </a:lnTo>
                  <a:lnTo>
                    <a:pt x="10401" y="692"/>
                  </a:lnTo>
                  <a:lnTo>
                    <a:pt x="10404" y="701"/>
                  </a:lnTo>
                  <a:lnTo>
                    <a:pt x="10407" y="710"/>
                  </a:lnTo>
                  <a:lnTo>
                    <a:pt x="10411" y="719"/>
                  </a:lnTo>
                  <a:lnTo>
                    <a:pt x="10415" y="728"/>
                  </a:lnTo>
                  <a:lnTo>
                    <a:pt x="10420" y="737"/>
                  </a:lnTo>
                  <a:lnTo>
                    <a:pt x="10426" y="746"/>
                  </a:lnTo>
                  <a:lnTo>
                    <a:pt x="10432" y="754"/>
                  </a:lnTo>
                  <a:lnTo>
                    <a:pt x="10439" y="761"/>
                  </a:lnTo>
                  <a:lnTo>
                    <a:pt x="10448" y="769"/>
                  </a:lnTo>
                  <a:lnTo>
                    <a:pt x="10450" y="775"/>
                  </a:lnTo>
                  <a:lnTo>
                    <a:pt x="10451" y="782"/>
                  </a:lnTo>
                  <a:lnTo>
                    <a:pt x="10451" y="787"/>
                  </a:lnTo>
                  <a:lnTo>
                    <a:pt x="10450" y="792"/>
                  </a:lnTo>
                  <a:lnTo>
                    <a:pt x="10447" y="802"/>
                  </a:lnTo>
                  <a:lnTo>
                    <a:pt x="10442" y="812"/>
                  </a:lnTo>
                  <a:lnTo>
                    <a:pt x="10436" y="821"/>
                  </a:lnTo>
                  <a:lnTo>
                    <a:pt x="10431" y="832"/>
                  </a:lnTo>
                  <a:lnTo>
                    <a:pt x="10429" y="837"/>
                  </a:lnTo>
                  <a:lnTo>
                    <a:pt x="10427" y="842"/>
                  </a:lnTo>
                  <a:lnTo>
                    <a:pt x="10426" y="847"/>
                  </a:lnTo>
                  <a:lnTo>
                    <a:pt x="10426" y="852"/>
                  </a:lnTo>
                  <a:lnTo>
                    <a:pt x="10422" y="868"/>
                  </a:lnTo>
                  <a:lnTo>
                    <a:pt x="10419" y="884"/>
                  </a:lnTo>
                  <a:lnTo>
                    <a:pt x="10416" y="899"/>
                  </a:lnTo>
                  <a:lnTo>
                    <a:pt x="10414" y="914"/>
                  </a:lnTo>
                  <a:lnTo>
                    <a:pt x="10414" y="930"/>
                  </a:lnTo>
                  <a:lnTo>
                    <a:pt x="10414" y="945"/>
                  </a:lnTo>
                  <a:lnTo>
                    <a:pt x="10415" y="960"/>
                  </a:lnTo>
                  <a:lnTo>
                    <a:pt x="10417" y="975"/>
                  </a:lnTo>
                  <a:lnTo>
                    <a:pt x="10419" y="989"/>
                  </a:lnTo>
                  <a:lnTo>
                    <a:pt x="10423" y="1003"/>
                  </a:lnTo>
                  <a:lnTo>
                    <a:pt x="10428" y="1018"/>
                  </a:lnTo>
                  <a:lnTo>
                    <a:pt x="10434" y="1032"/>
                  </a:lnTo>
                  <a:lnTo>
                    <a:pt x="10442" y="1045"/>
                  </a:lnTo>
                  <a:lnTo>
                    <a:pt x="10450" y="1058"/>
                  </a:lnTo>
                  <a:lnTo>
                    <a:pt x="10459" y="1071"/>
                  </a:lnTo>
                  <a:lnTo>
                    <a:pt x="10469" y="1083"/>
                  </a:lnTo>
                  <a:lnTo>
                    <a:pt x="10471" y="1089"/>
                  </a:lnTo>
                  <a:lnTo>
                    <a:pt x="10473" y="1095"/>
                  </a:lnTo>
                  <a:lnTo>
                    <a:pt x="10473" y="1102"/>
                  </a:lnTo>
                  <a:lnTo>
                    <a:pt x="10473" y="1108"/>
                  </a:lnTo>
                  <a:lnTo>
                    <a:pt x="10470" y="1119"/>
                  </a:lnTo>
                  <a:lnTo>
                    <a:pt x="10465" y="1130"/>
                  </a:lnTo>
                  <a:lnTo>
                    <a:pt x="10459" y="1142"/>
                  </a:lnTo>
                  <a:lnTo>
                    <a:pt x="10453" y="1154"/>
                  </a:lnTo>
                  <a:lnTo>
                    <a:pt x="10448" y="1166"/>
                  </a:lnTo>
                  <a:lnTo>
                    <a:pt x="10445" y="1178"/>
                  </a:lnTo>
                  <a:lnTo>
                    <a:pt x="10441" y="1208"/>
                  </a:lnTo>
                  <a:lnTo>
                    <a:pt x="10436" y="1238"/>
                  </a:lnTo>
                  <a:lnTo>
                    <a:pt x="10433" y="1254"/>
                  </a:lnTo>
                  <a:lnTo>
                    <a:pt x="10431" y="1269"/>
                  </a:lnTo>
                  <a:lnTo>
                    <a:pt x="10427" y="1284"/>
                  </a:lnTo>
                  <a:lnTo>
                    <a:pt x="10423" y="1299"/>
                  </a:lnTo>
                  <a:close/>
                  <a:moveTo>
                    <a:pt x="10152" y="699"/>
                  </a:moveTo>
                  <a:lnTo>
                    <a:pt x="10139" y="719"/>
                  </a:lnTo>
                  <a:lnTo>
                    <a:pt x="10124" y="739"/>
                  </a:lnTo>
                  <a:lnTo>
                    <a:pt x="10120" y="743"/>
                  </a:lnTo>
                  <a:lnTo>
                    <a:pt x="10114" y="747"/>
                  </a:lnTo>
                  <a:lnTo>
                    <a:pt x="10109" y="750"/>
                  </a:lnTo>
                  <a:lnTo>
                    <a:pt x="10104" y="752"/>
                  </a:lnTo>
                  <a:lnTo>
                    <a:pt x="10098" y="754"/>
                  </a:lnTo>
                  <a:lnTo>
                    <a:pt x="10092" y="755"/>
                  </a:lnTo>
                  <a:lnTo>
                    <a:pt x="10086" y="756"/>
                  </a:lnTo>
                  <a:lnTo>
                    <a:pt x="10079" y="755"/>
                  </a:lnTo>
                  <a:lnTo>
                    <a:pt x="10071" y="756"/>
                  </a:lnTo>
                  <a:lnTo>
                    <a:pt x="10065" y="757"/>
                  </a:lnTo>
                  <a:lnTo>
                    <a:pt x="10059" y="757"/>
                  </a:lnTo>
                  <a:lnTo>
                    <a:pt x="10053" y="756"/>
                  </a:lnTo>
                  <a:lnTo>
                    <a:pt x="10047" y="755"/>
                  </a:lnTo>
                  <a:lnTo>
                    <a:pt x="10042" y="753"/>
                  </a:lnTo>
                  <a:lnTo>
                    <a:pt x="10037" y="750"/>
                  </a:lnTo>
                  <a:lnTo>
                    <a:pt x="10032" y="748"/>
                  </a:lnTo>
                  <a:lnTo>
                    <a:pt x="10022" y="741"/>
                  </a:lnTo>
                  <a:lnTo>
                    <a:pt x="10013" y="733"/>
                  </a:lnTo>
                  <a:lnTo>
                    <a:pt x="10004" y="724"/>
                  </a:lnTo>
                  <a:lnTo>
                    <a:pt x="9996" y="716"/>
                  </a:lnTo>
                  <a:lnTo>
                    <a:pt x="9987" y="708"/>
                  </a:lnTo>
                  <a:lnTo>
                    <a:pt x="9978" y="700"/>
                  </a:lnTo>
                  <a:lnTo>
                    <a:pt x="9969" y="695"/>
                  </a:lnTo>
                  <a:lnTo>
                    <a:pt x="9960" y="691"/>
                  </a:lnTo>
                  <a:lnTo>
                    <a:pt x="9955" y="689"/>
                  </a:lnTo>
                  <a:lnTo>
                    <a:pt x="9950" y="689"/>
                  </a:lnTo>
                  <a:lnTo>
                    <a:pt x="9945" y="689"/>
                  </a:lnTo>
                  <a:lnTo>
                    <a:pt x="9940" y="690"/>
                  </a:lnTo>
                  <a:lnTo>
                    <a:pt x="9933" y="691"/>
                  </a:lnTo>
                  <a:lnTo>
                    <a:pt x="9928" y="694"/>
                  </a:lnTo>
                  <a:lnTo>
                    <a:pt x="9922" y="697"/>
                  </a:lnTo>
                  <a:lnTo>
                    <a:pt x="9915" y="702"/>
                  </a:lnTo>
                  <a:lnTo>
                    <a:pt x="9910" y="708"/>
                  </a:lnTo>
                  <a:lnTo>
                    <a:pt x="9907" y="715"/>
                  </a:lnTo>
                  <a:lnTo>
                    <a:pt x="9905" y="723"/>
                  </a:lnTo>
                  <a:lnTo>
                    <a:pt x="9904" y="732"/>
                  </a:lnTo>
                  <a:lnTo>
                    <a:pt x="9904" y="749"/>
                  </a:lnTo>
                  <a:lnTo>
                    <a:pt x="9906" y="766"/>
                  </a:lnTo>
                  <a:lnTo>
                    <a:pt x="9907" y="775"/>
                  </a:lnTo>
                  <a:lnTo>
                    <a:pt x="9909" y="784"/>
                  </a:lnTo>
                  <a:lnTo>
                    <a:pt x="9913" y="791"/>
                  </a:lnTo>
                  <a:lnTo>
                    <a:pt x="9918" y="797"/>
                  </a:lnTo>
                  <a:lnTo>
                    <a:pt x="9929" y="807"/>
                  </a:lnTo>
                  <a:lnTo>
                    <a:pt x="9943" y="816"/>
                  </a:lnTo>
                  <a:lnTo>
                    <a:pt x="9950" y="821"/>
                  </a:lnTo>
                  <a:lnTo>
                    <a:pt x="9956" y="826"/>
                  </a:lnTo>
                  <a:lnTo>
                    <a:pt x="9961" y="831"/>
                  </a:lnTo>
                  <a:lnTo>
                    <a:pt x="9966" y="837"/>
                  </a:lnTo>
                  <a:lnTo>
                    <a:pt x="9969" y="843"/>
                  </a:lnTo>
                  <a:lnTo>
                    <a:pt x="9971" y="850"/>
                  </a:lnTo>
                  <a:lnTo>
                    <a:pt x="9972" y="858"/>
                  </a:lnTo>
                  <a:lnTo>
                    <a:pt x="9970" y="867"/>
                  </a:lnTo>
                  <a:lnTo>
                    <a:pt x="9959" y="873"/>
                  </a:lnTo>
                  <a:lnTo>
                    <a:pt x="9948" y="880"/>
                  </a:lnTo>
                  <a:lnTo>
                    <a:pt x="9937" y="887"/>
                  </a:lnTo>
                  <a:lnTo>
                    <a:pt x="9925" y="896"/>
                  </a:lnTo>
                  <a:lnTo>
                    <a:pt x="9916" y="906"/>
                  </a:lnTo>
                  <a:lnTo>
                    <a:pt x="9908" y="917"/>
                  </a:lnTo>
                  <a:lnTo>
                    <a:pt x="9902" y="928"/>
                  </a:lnTo>
                  <a:lnTo>
                    <a:pt x="9897" y="939"/>
                  </a:lnTo>
                  <a:lnTo>
                    <a:pt x="9895" y="946"/>
                  </a:lnTo>
                  <a:lnTo>
                    <a:pt x="9894" y="952"/>
                  </a:lnTo>
                  <a:lnTo>
                    <a:pt x="9893" y="959"/>
                  </a:lnTo>
                  <a:lnTo>
                    <a:pt x="9893" y="966"/>
                  </a:lnTo>
                  <a:lnTo>
                    <a:pt x="9894" y="978"/>
                  </a:lnTo>
                  <a:lnTo>
                    <a:pt x="9897" y="990"/>
                  </a:lnTo>
                  <a:lnTo>
                    <a:pt x="9901" y="1001"/>
                  </a:lnTo>
                  <a:lnTo>
                    <a:pt x="9907" y="1013"/>
                  </a:lnTo>
                  <a:lnTo>
                    <a:pt x="9914" y="1024"/>
                  </a:lnTo>
                  <a:lnTo>
                    <a:pt x="9921" y="1034"/>
                  </a:lnTo>
                  <a:lnTo>
                    <a:pt x="9930" y="1038"/>
                  </a:lnTo>
                  <a:lnTo>
                    <a:pt x="9941" y="1043"/>
                  </a:lnTo>
                  <a:lnTo>
                    <a:pt x="9946" y="1045"/>
                  </a:lnTo>
                  <a:lnTo>
                    <a:pt x="9951" y="1045"/>
                  </a:lnTo>
                  <a:lnTo>
                    <a:pt x="9956" y="1045"/>
                  </a:lnTo>
                  <a:lnTo>
                    <a:pt x="9961" y="1042"/>
                  </a:lnTo>
                  <a:lnTo>
                    <a:pt x="9968" y="1037"/>
                  </a:lnTo>
                  <a:lnTo>
                    <a:pt x="9974" y="1031"/>
                  </a:lnTo>
                  <a:lnTo>
                    <a:pt x="9979" y="1024"/>
                  </a:lnTo>
                  <a:lnTo>
                    <a:pt x="9984" y="1016"/>
                  </a:lnTo>
                  <a:lnTo>
                    <a:pt x="9992" y="1000"/>
                  </a:lnTo>
                  <a:lnTo>
                    <a:pt x="9999" y="985"/>
                  </a:lnTo>
                  <a:lnTo>
                    <a:pt x="10003" y="977"/>
                  </a:lnTo>
                  <a:lnTo>
                    <a:pt x="10007" y="971"/>
                  </a:lnTo>
                  <a:lnTo>
                    <a:pt x="10012" y="965"/>
                  </a:lnTo>
                  <a:lnTo>
                    <a:pt x="10017" y="958"/>
                  </a:lnTo>
                  <a:lnTo>
                    <a:pt x="10024" y="954"/>
                  </a:lnTo>
                  <a:lnTo>
                    <a:pt x="10032" y="951"/>
                  </a:lnTo>
                  <a:lnTo>
                    <a:pt x="10041" y="949"/>
                  </a:lnTo>
                  <a:lnTo>
                    <a:pt x="10051" y="949"/>
                  </a:lnTo>
                  <a:lnTo>
                    <a:pt x="10058" y="948"/>
                  </a:lnTo>
                  <a:lnTo>
                    <a:pt x="10065" y="948"/>
                  </a:lnTo>
                  <a:lnTo>
                    <a:pt x="10071" y="949"/>
                  </a:lnTo>
                  <a:lnTo>
                    <a:pt x="10078" y="950"/>
                  </a:lnTo>
                  <a:lnTo>
                    <a:pt x="10084" y="952"/>
                  </a:lnTo>
                  <a:lnTo>
                    <a:pt x="10090" y="955"/>
                  </a:lnTo>
                  <a:lnTo>
                    <a:pt x="10095" y="958"/>
                  </a:lnTo>
                  <a:lnTo>
                    <a:pt x="10100" y="963"/>
                  </a:lnTo>
                  <a:lnTo>
                    <a:pt x="10110" y="971"/>
                  </a:lnTo>
                  <a:lnTo>
                    <a:pt x="10118" y="980"/>
                  </a:lnTo>
                  <a:lnTo>
                    <a:pt x="10127" y="990"/>
                  </a:lnTo>
                  <a:lnTo>
                    <a:pt x="10134" y="1000"/>
                  </a:lnTo>
                  <a:lnTo>
                    <a:pt x="10139" y="1010"/>
                  </a:lnTo>
                  <a:lnTo>
                    <a:pt x="10142" y="1020"/>
                  </a:lnTo>
                  <a:lnTo>
                    <a:pt x="10145" y="1029"/>
                  </a:lnTo>
                  <a:lnTo>
                    <a:pt x="10146" y="1038"/>
                  </a:lnTo>
                  <a:lnTo>
                    <a:pt x="10146" y="1048"/>
                  </a:lnTo>
                  <a:lnTo>
                    <a:pt x="10145" y="1058"/>
                  </a:lnTo>
                  <a:lnTo>
                    <a:pt x="10143" y="1068"/>
                  </a:lnTo>
                  <a:lnTo>
                    <a:pt x="10141" y="1077"/>
                  </a:lnTo>
                  <a:lnTo>
                    <a:pt x="10135" y="1096"/>
                  </a:lnTo>
                  <a:lnTo>
                    <a:pt x="10127" y="1116"/>
                  </a:lnTo>
                  <a:lnTo>
                    <a:pt x="10117" y="1134"/>
                  </a:lnTo>
                  <a:lnTo>
                    <a:pt x="10109" y="1152"/>
                  </a:lnTo>
                  <a:lnTo>
                    <a:pt x="10083" y="1178"/>
                  </a:lnTo>
                  <a:lnTo>
                    <a:pt x="10056" y="1206"/>
                  </a:lnTo>
                  <a:lnTo>
                    <a:pt x="10044" y="1220"/>
                  </a:lnTo>
                  <a:lnTo>
                    <a:pt x="10032" y="1235"/>
                  </a:lnTo>
                  <a:lnTo>
                    <a:pt x="10020" y="1251"/>
                  </a:lnTo>
                  <a:lnTo>
                    <a:pt x="10009" y="1266"/>
                  </a:lnTo>
                  <a:lnTo>
                    <a:pt x="9999" y="1281"/>
                  </a:lnTo>
                  <a:lnTo>
                    <a:pt x="9990" y="1298"/>
                  </a:lnTo>
                  <a:lnTo>
                    <a:pt x="9982" y="1315"/>
                  </a:lnTo>
                  <a:lnTo>
                    <a:pt x="9974" y="1331"/>
                  </a:lnTo>
                  <a:lnTo>
                    <a:pt x="9968" y="1349"/>
                  </a:lnTo>
                  <a:lnTo>
                    <a:pt x="9964" y="1366"/>
                  </a:lnTo>
                  <a:lnTo>
                    <a:pt x="9960" y="1385"/>
                  </a:lnTo>
                  <a:lnTo>
                    <a:pt x="9958" y="1403"/>
                  </a:lnTo>
                  <a:lnTo>
                    <a:pt x="9961" y="1437"/>
                  </a:lnTo>
                  <a:lnTo>
                    <a:pt x="9963" y="1474"/>
                  </a:lnTo>
                  <a:lnTo>
                    <a:pt x="9964" y="1492"/>
                  </a:lnTo>
                  <a:lnTo>
                    <a:pt x="9967" y="1510"/>
                  </a:lnTo>
                  <a:lnTo>
                    <a:pt x="9969" y="1519"/>
                  </a:lnTo>
                  <a:lnTo>
                    <a:pt x="9971" y="1528"/>
                  </a:lnTo>
                  <a:lnTo>
                    <a:pt x="9973" y="1536"/>
                  </a:lnTo>
                  <a:lnTo>
                    <a:pt x="9976" y="1544"/>
                  </a:lnTo>
                  <a:lnTo>
                    <a:pt x="9970" y="1554"/>
                  </a:lnTo>
                  <a:lnTo>
                    <a:pt x="9963" y="1561"/>
                  </a:lnTo>
                  <a:lnTo>
                    <a:pt x="9955" y="1568"/>
                  </a:lnTo>
                  <a:lnTo>
                    <a:pt x="9947" y="1572"/>
                  </a:lnTo>
                  <a:lnTo>
                    <a:pt x="9939" y="1575"/>
                  </a:lnTo>
                  <a:lnTo>
                    <a:pt x="9930" y="1576"/>
                  </a:lnTo>
                  <a:lnTo>
                    <a:pt x="9921" y="1577"/>
                  </a:lnTo>
                  <a:lnTo>
                    <a:pt x="9911" y="1576"/>
                  </a:lnTo>
                  <a:lnTo>
                    <a:pt x="9892" y="1574"/>
                  </a:lnTo>
                  <a:lnTo>
                    <a:pt x="9872" y="1572"/>
                  </a:lnTo>
                  <a:lnTo>
                    <a:pt x="9862" y="1571"/>
                  </a:lnTo>
                  <a:lnTo>
                    <a:pt x="9852" y="1571"/>
                  </a:lnTo>
                  <a:lnTo>
                    <a:pt x="9842" y="1572"/>
                  </a:lnTo>
                  <a:lnTo>
                    <a:pt x="9832" y="1574"/>
                  </a:lnTo>
                  <a:lnTo>
                    <a:pt x="9682" y="1575"/>
                  </a:lnTo>
                  <a:lnTo>
                    <a:pt x="9433" y="1577"/>
                  </a:lnTo>
                  <a:lnTo>
                    <a:pt x="9098" y="1579"/>
                  </a:lnTo>
                  <a:lnTo>
                    <a:pt x="8693" y="1580"/>
                  </a:lnTo>
                  <a:lnTo>
                    <a:pt x="8231" y="1581"/>
                  </a:lnTo>
                  <a:lnTo>
                    <a:pt x="7727" y="1583"/>
                  </a:lnTo>
                  <a:lnTo>
                    <a:pt x="7195" y="1584"/>
                  </a:lnTo>
                  <a:lnTo>
                    <a:pt x="6648" y="1585"/>
                  </a:lnTo>
                  <a:lnTo>
                    <a:pt x="6101" y="1587"/>
                  </a:lnTo>
                  <a:lnTo>
                    <a:pt x="5568" y="1588"/>
                  </a:lnTo>
                  <a:lnTo>
                    <a:pt x="5064" y="1589"/>
                  </a:lnTo>
                  <a:lnTo>
                    <a:pt x="4602" y="1590"/>
                  </a:lnTo>
                  <a:lnTo>
                    <a:pt x="4198" y="1591"/>
                  </a:lnTo>
                  <a:lnTo>
                    <a:pt x="3864" y="1592"/>
                  </a:lnTo>
                  <a:lnTo>
                    <a:pt x="3615" y="1593"/>
                  </a:lnTo>
                  <a:lnTo>
                    <a:pt x="3466" y="1595"/>
                  </a:lnTo>
                  <a:lnTo>
                    <a:pt x="3433" y="1595"/>
                  </a:lnTo>
                  <a:lnTo>
                    <a:pt x="3400" y="1597"/>
                  </a:lnTo>
                  <a:lnTo>
                    <a:pt x="3368" y="1598"/>
                  </a:lnTo>
                  <a:lnTo>
                    <a:pt x="3334" y="1600"/>
                  </a:lnTo>
                  <a:lnTo>
                    <a:pt x="3300" y="1601"/>
                  </a:lnTo>
                  <a:lnTo>
                    <a:pt x="3266" y="1602"/>
                  </a:lnTo>
                  <a:lnTo>
                    <a:pt x="3233" y="1602"/>
                  </a:lnTo>
                  <a:lnTo>
                    <a:pt x="3198" y="1601"/>
                  </a:lnTo>
                  <a:lnTo>
                    <a:pt x="3081" y="1601"/>
                  </a:lnTo>
                  <a:lnTo>
                    <a:pt x="2966" y="1602"/>
                  </a:lnTo>
                  <a:lnTo>
                    <a:pt x="2849" y="1603"/>
                  </a:lnTo>
                  <a:lnTo>
                    <a:pt x="2732" y="1605"/>
                  </a:lnTo>
                  <a:lnTo>
                    <a:pt x="2615" y="1606"/>
                  </a:lnTo>
                  <a:lnTo>
                    <a:pt x="2499" y="1607"/>
                  </a:lnTo>
                  <a:lnTo>
                    <a:pt x="2381" y="1609"/>
                  </a:lnTo>
                  <a:lnTo>
                    <a:pt x="2264" y="1610"/>
                  </a:lnTo>
                  <a:lnTo>
                    <a:pt x="2147" y="1613"/>
                  </a:lnTo>
                  <a:lnTo>
                    <a:pt x="2029" y="1614"/>
                  </a:lnTo>
                  <a:lnTo>
                    <a:pt x="1912" y="1616"/>
                  </a:lnTo>
                  <a:lnTo>
                    <a:pt x="1794" y="1617"/>
                  </a:lnTo>
                  <a:lnTo>
                    <a:pt x="1677" y="1619"/>
                  </a:lnTo>
                  <a:lnTo>
                    <a:pt x="1559" y="1620"/>
                  </a:lnTo>
                  <a:lnTo>
                    <a:pt x="1441" y="1622"/>
                  </a:lnTo>
                  <a:lnTo>
                    <a:pt x="1323" y="1623"/>
                  </a:lnTo>
                  <a:lnTo>
                    <a:pt x="1296" y="1624"/>
                  </a:lnTo>
                  <a:lnTo>
                    <a:pt x="1269" y="1625"/>
                  </a:lnTo>
                  <a:lnTo>
                    <a:pt x="1240" y="1625"/>
                  </a:lnTo>
                  <a:lnTo>
                    <a:pt x="1213" y="1625"/>
                  </a:lnTo>
                  <a:lnTo>
                    <a:pt x="1184" y="1625"/>
                  </a:lnTo>
                  <a:lnTo>
                    <a:pt x="1156" y="1626"/>
                  </a:lnTo>
                  <a:lnTo>
                    <a:pt x="1129" y="1627"/>
                  </a:lnTo>
                  <a:lnTo>
                    <a:pt x="1101" y="1629"/>
                  </a:lnTo>
                  <a:lnTo>
                    <a:pt x="1097" y="1623"/>
                  </a:lnTo>
                  <a:lnTo>
                    <a:pt x="1093" y="1618"/>
                  </a:lnTo>
                  <a:lnTo>
                    <a:pt x="1090" y="1612"/>
                  </a:lnTo>
                  <a:lnTo>
                    <a:pt x="1088" y="1606"/>
                  </a:lnTo>
                  <a:lnTo>
                    <a:pt x="1084" y="1594"/>
                  </a:lnTo>
                  <a:lnTo>
                    <a:pt x="1083" y="1582"/>
                  </a:lnTo>
                  <a:lnTo>
                    <a:pt x="1083" y="1569"/>
                  </a:lnTo>
                  <a:lnTo>
                    <a:pt x="1084" y="1555"/>
                  </a:lnTo>
                  <a:lnTo>
                    <a:pt x="1086" y="1542"/>
                  </a:lnTo>
                  <a:lnTo>
                    <a:pt x="1089" y="1529"/>
                  </a:lnTo>
                  <a:lnTo>
                    <a:pt x="1094" y="1500"/>
                  </a:lnTo>
                  <a:lnTo>
                    <a:pt x="1098" y="1473"/>
                  </a:lnTo>
                  <a:lnTo>
                    <a:pt x="1098" y="1458"/>
                  </a:lnTo>
                  <a:lnTo>
                    <a:pt x="1097" y="1444"/>
                  </a:lnTo>
                  <a:lnTo>
                    <a:pt x="1096" y="1438"/>
                  </a:lnTo>
                  <a:lnTo>
                    <a:pt x="1094" y="1431"/>
                  </a:lnTo>
                  <a:lnTo>
                    <a:pt x="1092" y="1423"/>
                  </a:lnTo>
                  <a:lnTo>
                    <a:pt x="1089" y="1416"/>
                  </a:lnTo>
                  <a:lnTo>
                    <a:pt x="1086" y="1402"/>
                  </a:lnTo>
                  <a:lnTo>
                    <a:pt x="1081" y="1388"/>
                  </a:lnTo>
                  <a:lnTo>
                    <a:pt x="1076" y="1374"/>
                  </a:lnTo>
                  <a:lnTo>
                    <a:pt x="1069" y="1361"/>
                  </a:lnTo>
                  <a:lnTo>
                    <a:pt x="1060" y="1349"/>
                  </a:lnTo>
                  <a:lnTo>
                    <a:pt x="1052" y="1338"/>
                  </a:lnTo>
                  <a:lnTo>
                    <a:pt x="1043" y="1326"/>
                  </a:lnTo>
                  <a:lnTo>
                    <a:pt x="1033" y="1315"/>
                  </a:lnTo>
                  <a:lnTo>
                    <a:pt x="1012" y="1295"/>
                  </a:lnTo>
                  <a:lnTo>
                    <a:pt x="990" y="1275"/>
                  </a:lnTo>
                  <a:lnTo>
                    <a:pt x="967" y="1257"/>
                  </a:lnTo>
                  <a:lnTo>
                    <a:pt x="945" y="1239"/>
                  </a:lnTo>
                  <a:lnTo>
                    <a:pt x="936" y="1215"/>
                  </a:lnTo>
                  <a:lnTo>
                    <a:pt x="928" y="1190"/>
                  </a:lnTo>
                  <a:lnTo>
                    <a:pt x="924" y="1177"/>
                  </a:lnTo>
                  <a:lnTo>
                    <a:pt x="922" y="1165"/>
                  </a:lnTo>
                  <a:lnTo>
                    <a:pt x="920" y="1153"/>
                  </a:lnTo>
                  <a:lnTo>
                    <a:pt x="919" y="1139"/>
                  </a:lnTo>
                  <a:lnTo>
                    <a:pt x="919" y="1127"/>
                  </a:lnTo>
                  <a:lnTo>
                    <a:pt x="920" y="1115"/>
                  </a:lnTo>
                  <a:lnTo>
                    <a:pt x="922" y="1103"/>
                  </a:lnTo>
                  <a:lnTo>
                    <a:pt x="925" y="1090"/>
                  </a:lnTo>
                  <a:lnTo>
                    <a:pt x="931" y="1079"/>
                  </a:lnTo>
                  <a:lnTo>
                    <a:pt x="937" y="1068"/>
                  </a:lnTo>
                  <a:lnTo>
                    <a:pt x="945" y="1057"/>
                  </a:lnTo>
                  <a:lnTo>
                    <a:pt x="954" y="1045"/>
                  </a:lnTo>
                  <a:lnTo>
                    <a:pt x="958" y="1040"/>
                  </a:lnTo>
                  <a:lnTo>
                    <a:pt x="962" y="1036"/>
                  </a:lnTo>
                  <a:lnTo>
                    <a:pt x="967" y="1033"/>
                  </a:lnTo>
                  <a:lnTo>
                    <a:pt x="972" y="1030"/>
                  </a:lnTo>
                  <a:lnTo>
                    <a:pt x="983" y="1027"/>
                  </a:lnTo>
                  <a:lnTo>
                    <a:pt x="993" y="1026"/>
                  </a:lnTo>
                  <a:lnTo>
                    <a:pt x="1003" y="1026"/>
                  </a:lnTo>
                  <a:lnTo>
                    <a:pt x="1014" y="1025"/>
                  </a:lnTo>
                  <a:lnTo>
                    <a:pt x="1025" y="1024"/>
                  </a:lnTo>
                  <a:lnTo>
                    <a:pt x="1034" y="1020"/>
                  </a:lnTo>
                  <a:lnTo>
                    <a:pt x="1041" y="1022"/>
                  </a:lnTo>
                  <a:lnTo>
                    <a:pt x="1047" y="1024"/>
                  </a:lnTo>
                  <a:lnTo>
                    <a:pt x="1052" y="1027"/>
                  </a:lnTo>
                  <a:lnTo>
                    <a:pt x="1057" y="1031"/>
                  </a:lnTo>
                  <a:lnTo>
                    <a:pt x="1061" y="1036"/>
                  </a:lnTo>
                  <a:lnTo>
                    <a:pt x="1065" y="1041"/>
                  </a:lnTo>
                  <a:lnTo>
                    <a:pt x="1069" y="1047"/>
                  </a:lnTo>
                  <a:lnTo>
                    <a:pt x="1071" y="1053"/>
                  </a:lnTo>
                  <a:lnTo>
                    <a:pt x="1072" y="1073"/>
                  </a:lnTo>
                  <a:lnTo>
                    <a:pt x="1072" y="1091"/>
                  </a:lnTo>
                  <a:lnTo>
                    <a:pt x="1072" y="1102"/>
                  </a:lnTo>
                  <a:lnTo>
                    <a:pt x="1074" y="1110"/>
                  </a:lnTo>
                  <a:lnTo>
                    <a:pt x="1076" y="1115"/>
                  </a:lnTo>
                  <a:lnTo>
                    <a:pt x="1078" y="1119"/>
                  </a:lnTo>
                  <a:lnTo>
                    <a:pt x="1080" y="1123"/>
                  </a:lnTo>
                  <a:lnTo>
                    <a:pt x="1083" y="1127"/>
                  </a:lnTo>
                  <a:lnTo>
                    <a:pt x="1089" y="1128"/>
                  </a:lnTo>
                  <a:lnTo>
                    <a:pt x="1094" y="1128"/>
                  </a:lnTo>
                  <a:lnTo>
                    <a:pt x="1099" y="1127"/>
                  </a:lnTo>
                  <a:lnTo>
                    <a:pt x="1104" y="1124"/>
                  </a:lnTo>
                  <a:lnTo>
                    <a:pt x="1113" y="1119"/>
                  </a:lnTo>
                  <a:lnTo>
                    <a:pt x="1124" y="1115"/>
                  </a:lnTo>
                  <a:lnTo>
                    <a:pt x="1127" y="1109"/>
                  </a:lnTo>
                  <a:lnTo>
                    <a:pt x="1130" y="1103"/>
                  </a:lnTo>
                  <a:lnTo>
                    <a:pt x="1132" y="1095"/>
                  </a:lnTo>
                  <a:lnTo>
                    <a:pt x="1134" y="1089"/>
                  </a:lnTo>
                  <a:lnTo>
                    <a:pt x="1136" y="1075"/>
                  </a:lnTo>
                  <a:lnTo>
                    <a:pt x="1137" y="1061"/>
                  </a:lnTo>
                  <a:lnTo>
                    <a:pt x="1135" y="1031"/>
                  </a:lnTo>
                  <a:lnTo>
                    <a:pt x="1133" y="1000"/>
                  </a:lnTo>
                  <a:lnTo>
                    <a:pt x="1132" y="993"/>
                  </a:lnTo>
                  <a:lnTo>
                    <a:pt x="1130" y="987"/>
                  </a:lnTo>
                  <a:lnTo>
                    <a:pt x="1127" y="981"/>
                  </a:lnTo>
                  <a:lnTo>
                    <a:pt x="1123" y="976"/>
                  </a:lnTo>
                  <a:lnTo>
                    <a:pt x="1113" y="967"/>
                  </a:lnTo>
                  <a:lnTo>
                    <a:pt x="1102" y="958"/>
                  </a:lnTo>
                  <a:lnTo>
                    <a:pt x="1097" y="953"/>
                  </a:lnTo>
                  <a:lnTo>
                    <a:pt x="1093" y="949"/>
                  </a:lnTo>
                  <a:lnTo>
                    <a:pt x="1089" y="944"/>
                  </a:lnTo>
                  <a:lnTo>
                    <a:pt x="1086" y="938"/>
                  </a:lnTo>
                  <a:lnTo>
                    <a:pt x="1084" y="932"/>
                  </a:lnTo>
                  <a:lnTo>
                    <a:pt x="1083" y="926"/>
                  </a:lnTo>
                  <a:lnTo>
                    <a:pt x="1084" y="918"/>
                  </a:lnTo>
                  <a:lnTo>
                    <a:pt x="1086" y="908"/>
                  </a:lnTo>
                  <a:lnTo>
                    <a:pt x="1100" y="888"/>
                  </a:lnTo>
                  <a:lnTo>
                    <a:pt x="1113" y="867"/>
                  </a:lnTo>
                  <a:lnTo>
                    <a:pt x="1120" y="856"/>
                  </a:lnTo>
                  <a:lnTo>
                    <a:pt x="1125" y="845"/>
                  </a:lnTo>
                  <a:lnTo>
                    <a:pt x="1130" y="834"/>
                  </a:lnTo>
                  <a:lnTo>
                    <a:pt x="1134" y="821"/>
                  </a:lnTo>
                  <a:lnTo>
                    <a:pt x="1138" y="810"/>
                  </a:lnTo>
                  <a:lnTo>
                    <a:pt x="1140" y="798"/>
                  </a:lnTo>
                  <a:lnTo>
                    <a:pt x="1142" y="786"/>
                  </a:lnTo>
                  <a:lnTo>
                    <a:pt x="1142" y="773"/>
                  </a:lnTo>
                  <a:lnTo>
                    <a:pt x="1141" y="761"/>
                  </a:lnTo>
                  <a:lnTo>
                    <a:pt x="1139" y="749"/>
                  </a:lnTo>
                  <a:lnTo>
                    <a:pt x="1135" y="737"/>
                  </a:lnTo>
                  <a:lnTo>
                    <a:pt x="1130" y="723"/>
                  </a:lnTo>
                  <a:lnTo>
                    <a:pt x="1120" y="706"/>
                  </a:lnTo>
                  <a:lnTo>
                    <a:pt x="1108" y="688"/>
                  </a:lnTo>
                  <a:lnTo>
                    <a:pt x="1104" y="683"/>
                  </a:lnTo>
                  <a:lnTo>
                    <a:pt x="1101" y="679"/>
                  </a:lnTo>
                  <a:lnTo>
                    <a:pt x="1097" y="676"/>
                  </a:lnTo>
                  <a:lnTo>
                    <a:pt x="1093" y="674"/>
                  </a:lnTo>
                  <a:lnTo>
                    <a:pt x="1088" y="672"/>
                  </a:lnTo>
                  <a:lnTo>
                    <a:pt x="1083" y="671"/>
                  </a:lnTo>
                  <a:lnTo>
                    <a:pt x="1077" y="671"/>
                  </a:lnTo>
                  <a:lnTo>
                    <a:pt x="1071" y="672"/>
                  </a:lnTo>
                  <a:lnTo>
                    <a:pt x="1063" y="676"/>
                  </a:lnTo>
                  <a:lnTo>
                    <a:pt x="1056" y="681"/>
                  </a:lnTo>
                  <a:lnTo>
                    <a:pt x="1051" y="688"/>
                  </a:lnTo>
                  <a:lnTo>
                    <a:pt x="1047" y="694"/>
                  </a:lnTo>
                  <a:lnTo>
                    <a:pt x="1044" y="701"/>
                  </a:lnTo>
                  <a:lnTo>
                    <a:pt x="1042" y="709"/>
                  </a:lnTo>
                  <a:lnTo>
                    <a:pt x="1040" y="717"/>
                  </a:lnTo>
                  <a:lnTo>
                    <a:pt x="1038" y="725"/>
                  </a:lnTo>
                  <a:lnTo>
                    <a:pt x="1034" y="743"/>
                  </a:lnTo>
                  <a:lnTo>
                    <a:pt x="1030" y="759"/>
                  </a:lnTo>
                  <a:lnTo>
                    <a:pt x="1026" y="767"/>
                  </a:lnTo>
                  <a:lnTo>
                    <a:pt x="1021" y="774"/>
                  </a:lnTo>
                  <a:lnTo>
                    <a:pt x="1016" y="781"/>
                  </a:lnTo>
                  <a:lnTo>
                    <a:pt x="1009" y="787"/>
                  </a:lnTo>
                  <a:lnTo>
                    <a:pt x="1004" y="791"/>
                  </a:lnTo>
                  <a:lnTo>
                    <a:pt x="1000" y="795"/>
                  </a:lnTo>
                  <a:lnTo>
                    <a:pt x="994" y="798"/>
                  </a:lnTo>
                  <a:lnTo>
                    <a:pt x="989" y="801"/>
                  </a:lnTo>
                  <a:lnTo>
                    <a:pt x="978" y="805"/>
                  </a:lnTo>
                  <a:lnTo>
                    <a:pt x="965" y="807"/>
                  </a:lnTo>
                  <a:lnTo>
                    <a:pt x="953" y="808"/>
                  </a:lnTo>
                  <a:lnTo>
                    <a:pt x="940" y="808"/>
                  </a:lnTo>
                  <a:lnTo>
                    <a:pt x="926" y="806"/>
                  </a:lnTo>
                  <a:lnTo>
                    <a:pt x="914" y="803"/>
                  </a:lnTo>
                  <a:lnTo>
                    <a:pt x="901" y="782"/>
                  </a:lnTo>
                  <a:lnTo>
                    <a:pt x="888" y="759"/>
                  </a:lnTo>
                  <a:lnTo>
                    <a:pt x="882" y="747"/>
                  </a:lnTo>
                  <a:lnTo>
                    <a:pt x="879" y="735"/>
                  </a:lnTo>
                  <a:lnTo>
                    <a:pt x="878" y="728"/>
                  </a:lnTo>
                  <a:lnTo>
                    <a:pt x="878" y="721"/>
                  </a:lnTo>
                  <a:lnTo>
                    <a:pt x="878" y="715"/>
                  </a:lnTo>
                  <a:lnTo>
                    <a:pt x="880" y="708"/>
                  </a:lnTo>
                  <a:lnTo>
                    <a:pt x="886" y="706"/>
                  </a:lnTo>
                  <a:lnTo>
                    <a:pt x="892" y="703"/>
                  </a:lnTo>
                  <a:lnTo>
                    <a:pt x="894" y="701"/>
                  </a:lnTo>
                  <a:lnTo>
                    <a:pt x="895" y="699"/>
                  </a:lnTo>
                  <a:lnTo>
                    <a:pt x="896" y="696"/>
                  </a:lnTo>
                  <a:lnTo>
                    <a:pt x="896" y="693"/>
                  </a:lnTo>
                  <a:lnTo>
                    <a:pt x="883" y="687"/>
                  </a:lnTo>
                  <a:lnTo>
                    <a:pt x="888" y="674"/>
                  </a:lnTo>
                  <a:lnTo>
                    <a:pt x="893" y="663"/>
                  </a:lnTo>
                  <a:lnTo>
                    <a:pt x="898" y="651"/>
                  </a:lnTo>
                  <a:lnTo>
                    <a:pt x="904" y="640"/>
                  </a:lnTo>
                  <a:lnTo>
                    <a:pt x="917" y="618"/>
                  </a:lnTo>
                  <a:lnTo>
                    <a:pt x="933" y="597"/>
                  </a:lnTo>
                  <a:lnTo>
                    <a:pt x="966" y="556"/>
                  </a:lnTo>
                  <a:lnTo>
                    <a:pt x="1000" y="516"/>
                  </a:lnTo>
                  <a:lnTo>
                    <a:pt x="1017" y="495"/>
                  </a:lnTo>
                  <a:lnTo>
                    <a:pt x="1034" y="475"/>
                  </a:lnTo>
                  <a:lnTo>
                    <a:pt x="1048" y="455"/>
                  </a:lnTo>
                  <a:lnTo>
                    <a:pt x="1062" y="432"/>
                  </a:lnTo>
                  <a:lnTo>
                    <a:pt x="1067" y="422"/>
                  </a:lnTo>
                  <a:lnTo>
                    <a:pt x="1074" y="410"/>
                  </a:lnTo>
                  <a:lnTo>
                    <a:pt x="1079" y="398"/>
                  </a:lnTo>
                  <a:lnTo>
                    <a:pt x="1083" y="387"/>
                  </a:lnTo>
                  <a:lnTo>
                    <a:pt x="1086" y="375"/>
                  </a:lnTo>
                  <a:lnTo>
                    <a:pt x="1089" y="363"/>
                  </a:lnTo>
                  <a:lnTo>
                    <a:pt x="1091" y="349"/>
                  </a:lnTo>
                  <a:lnTo>
                    <a:pt x="1092" y="336"/>
                  </a:lnTo>
                  <a:lnTo>
                    <a:pt x="1095" y="325"/>
                  </a:lnTo>
                  <a:lnTo>
                    <a:pt x="1095" y="315"/>
                  </a:lnTo>
                  <a:lnTo>
                    <a:pt x="1094" y="303"/>
                  </a:lnTo>
                  <a:lnTo>
                    <a:pt x="1091" y="293"/>
                  </a:lnTo>
                  <a:lnTo>
                    <a:pt x="1089" y="284"/>
                  </a:lnTo>
                  <a:lnTo>
                    <a:pt x="1086" y="274"/>
                  </a:lnTo>
                  <a:lnTo>
                    <a:pt x="1084" y="263"/>
                  </a:lnTo>
                  <a:lnTo>
                    <a:pt x="1083" y="253"/>
                  </a:lnTo>
                  <a:lnTo>
                    <a:pt x="1088" y="249"/>
                  </a:lnTo>
                  <a:lnTo>
                    <a:pt x="1091" y="245"/>
                  </a:lnTo>
                  <a:lnTo>
                    <a:pt x="1093" y="240"/>
                  </a:lnTo>
                  <a:lnTo>
                    <a:pt x="1095" y="235"/>
                  </a:lnTo>
                  <a:lnTo>
                    <a:pt x="1097" y="224"/>
                  </a:lnTo>
                  <a:lnTo>
                    <a:pt x="1098" y="211"/>
                  </a:lnTo>
                  <a:lnTo>
                    <a:pt x="1098" y="205"/>
                  </a:lnTo>
                  <a:lnTo>
                    <a:pt x="1099" y="200"/>
                  </a:lnTo>
                  <a:lnTo>
                    <a:pt x="1101" y="194"/>
                  </a:lnTo>
                  <a:lnTo>
                    <a:pt x="1104" y="190"/>
                  </a:lnTo>
                  <a:lnTo>
                    <a:pt x="1107" y="185"/>
                  </a:lnTo>
                  <a:lnTo>
                    <a:pt x="1112" y="182"/>
                  </a:lnTo>
                  <a:lnTo>
                    <a:pt x="1119" y="179"/>
                  </a:lnTo>
                  <a:lnTo>
                    <a:pt x="1127" y="176"/>
                  </a:lnTo>
                  <a:lnTo>
                    <a:pt x="1176" y="175"/>
                  </a:lnTo>
                  <a:lnTo>
                    <a:pt x="1226" y="173"/>
                  </a:lnTo>
                  <a:lnTo>
                    <a:pt x="1277" y="173"/>
                  </a:lnTo>
                  <a:lnTo>
                    <a:pt x="1327" y="172"/>
                  </a:lnTo>
                  <a:lnTo>
                    <a:pt x="1378" y="172"/>
                  </a:lnTo>
                  <a:lnTo>
                    <a:pt x="1428" y="171"/>
                  </a:lnTo>
                  <a:lnTo>
                    <a:pt x="1479" y="171"/>
                  </a:lnTo>
                  <a:lnTo>
                    <a:pt x="1531" y="171"/>
                  </a:lnTo>
                  <a:lnTo>
                    <a:pt x="1582" y="170"/>
                  </a:lnTo>
                  <a:lnTo>
                    <a:pt x="1633" y="170"/>
                  </a:lnTo>
                  <a:lnTo>
                    <a:pt x="1683" y="170"/>
                  </a:lnTo>
                  <a:lnTo>
                    <a:pt x="1734" y="169"/>
                  </a:lnTo>
                  <a:lnTo>
                    <a:pt x="1784" y="169"/>
                  </a:lnTo>
                  <a:lnTo>
                    <a:pt x="1834" y="168"/>
                  </a:lnTo>
                  <a:lnTo>
                    <a:pt x="1883" y="167"/>
                  </a:lnTo>
                  <a:lnTo>
                    <a:pt x="1932" y="166"/>
                  </a:lnTo>
                  <a:lnTo>
                    <a:pt x="1962" y="167"/>
                  </a:lnTo>
                  <a:lnTo>
                    <a:pt x="1991" y="167"/>
                  </a:lnTo>
                  <a:lnTo>
                    <a:pt x="2018" y="168"/>
                  </a:lnTo>
                  <a:lnTo>
                    <a:pt x="2046" y="168"/>
                  </a:lnTo>
                  <a:lnTo>
                    <a:pt x="2072" y="167"/>
                  </a:lnTo>
                  <a:lnTo>
                    <a:pt x="2100" y="166"/>
                  </a:lnTo>
                  <a:lnTo>
                    <a:pt x="2127" y="164"/>
                  </a:lnTo>
                  <a:lnTo>
                    <a:pt x="2154" y="160"/>
                  </a:lnTo>
                  <a:lnTo>
                    <a:pt x="2202" y="163"/>
                  </a:lnTo>
                  <a:lnTo>
                    <a:pt x="2250" y="164"/>
                  </a:lnTo>
                  <a:lnTo>
                    <a:pt x="2298" y="164"/>
                  </a:lnTo>
                  <a:lnTo>
                    <a:pt x="2346" y="162"/>
                  </a:lnTo>
                  <a:lnTo>
                    <a:pt x="2393" y="161"/>
                  </a:lnTo>
                  <a:lnTo>
                    <a:pt x="2440" y="160"/>
                  </a:lnTo>
                  <a:lnTo>
                    <a:pt x="2486" y="160"/>
                  </a:lnTo>
                  <a:lnTo>
                    <a:pt x="2533" y="162"/>
                  </a:lnTo>
                  <a:lnTo>
                    <a:pt x="2570" y="159"/>
                  </a:lnTo>
                  <a:lnTo>
                    <a:pt x="2608" y="157"/>
                  </a:lnTo>
                  <a:lnTo>
                    <a:pt x="2627" y="156"/>
                  </a:lnTo>
                  <a:lnTo>
                    <a:pt x="2646" y="157"/>
                  </a:lnTo>
                  <a:lnTo>
                    <a:pt x="2665" y="158"/>
                  </a:lnTo>
                  <a:lnTo>
                    <a:pt x="2684" y="160"/>
                  </a:lnTo>
                  <a:lnTo>
                    <a:pt x="2695" y="158"/>
                  </a:lnTo>
                  <a:lnTo>
                    <a:pt x="2707" y="157"/>
                  </a:lnTo>
                  <a:lnTo>
                    <a:pt x="2719" y="156"/>
                  </a:lnTo>
                  <a:lnTo>
                    <a:pt x="2732" y="156"/>
                  </a:lnTo>
                  <a:lnTo>
                    <a:pt x="2756" y="156"/>
                  </a:lnTo>
                  <a:lnTo>
                    <a:pt x="2781" y="157"/>
                  </a:lnTo>
                  <a:lnTo>
                    <a:pt x="2804" y="158"/>
                  </a:lnTo>
                  <a:lnTo>
                    <a:pt x="2829" y="158"/>
                  </a:lnTo>
                  <a:lnTo>
                    <a:pt x="2852" y="158"/>
                  </a:lnTo>
                  <a:lnTo>
                    <a:pt x="2875" y="155"/>
                  </a:lnTo>
                  <a:lnTo>
                    <a:pt x="3087" y="153"/>
                  </a:lnTo>
                  <a:lnTo>
                    <a:pt x="3138" y="150"/>
                  </a:lnTo>
                  <a:lnTo>
                    <a:pt x="3188" y="149"/>
                  </a:lnTo>
                  <a:lnTo>
                    <a:pt x="3236" y="149"/>
                  </a:lnTo>
                  <a:lnTo>
                    <a:pt x="3284" y="149"/>
                  </a:lnTo>
                  <a:lnTo>
                    <a:pt x="3331" y="149"/>
                  </a:lnTo>
                  <a:lnTo>
                    <a:pt x="3379" y="148"/>
                  </a:lnTo>
                  <a:lnTo>
                    <a:pt x="3428" y="147"/>
                  </a:lnTo>
                  <a:lnTo>
                    <a:pt x="3478" y="145"/>
                  </a:lnTo>
                  <a:lnTo>
                    <a:pt x="3536" y="144"/>
                  </a:lnTo>
                  <a:lnTo>
                    <a:pt x="3594" y="144"/>
                  </a:lnTo>
                  <a:lnTo>
                    <a:pt x="3654" y="145"/>
                  </a:lnTo>
                  <a:lnTo>
                    <a:pt x="3713" y="146"/>
                  </a:lnTo>
                  <a:lnTo>
                    <a:pt x="3772" y="146"/>
                  </a:lnTo>
                  <a:lnTo>
                    <a:pt x="3831" y="146"/>
                  </a:lnTo>
                  <a:lnTo>
                    <a:pt x="3859" y="145"/>
                  </a:lnTo>
                  <a:lnTo>
                    <a:pt x="3889" y="144"/>
                  </a:lnTo>
                  <a:lnTo>
                    <a:pt x="3918" y="142"/>
                  </a:lnTo>
                  <a:lnTo>
                    <a:pt x="3946" y="140"/>
                  </a:lnTo>
                  <a:lnTo>
                    <a:pt x="3968" y="142"/>
                  </a:lnTo>
                  <a:lnTo>
                    <a:pt x="3990" y="143"/>
                  </a:lnTo>
                  <a:lnTo>
                    <a:pt x="4013" y="143"/>
                  </a:lnTo>
                  <a:lnTo>
                    <a:pt x="4035" y="142"/>
                  </a:lnTo>
                  <a:lnTo>
                    <a:pt x="4057" y="141"/>
                  </a:lnTo>
                  <a:lnTo>
                    <a:pt x="4079" y="140"/>
                  </a:lnTo>
                  <a:lnTo>
                    <a:pt x="4101" y="138"/>
                  </a:lnTo>
                  <a:lnTo>
                    <a:pt x="4121" y="138"/>
                  </a:lnTo>
                  <a:lnTo>
                    <a:pt x="4186" y="139"/>
                  </a:lnTo>
                  <a:lnTo>
                    <a:pt x="4351" y="140"/>
                  </a:lnTo>
                  <a:lnTo>
                    <a:pt x="4600" y="140"/>
                  </a:lnTo>
                  <a:lnTo>
                    <a:pt x="4920" y="141"/>
                  </a:lnTo>
                  <a:lnTo>
                    <a:pt x="5298" y="141"/>
                  </a:lnTo>
                  <a:lnTo>
                    <a:pt x="5716" y="140"/>
                  </a:lnTo>
                  <a:lnTo>
                    <a:pt x="6163" y="140"/>
                  </a:lnTo>
                  <a:lnTo>
                    <a:pt x="6624" y="139"/>
                  </a:lnTo>
                  <a:lnTo>
                    <a:pt x="7085" y="139"/>
                  </a:lnTo>
                  <a:lnTo>
                    <a:pt x="7532" y="138"/>
                  </a:lnTo>
                  <a:lnTo>
                    <a:pt x="7951" y="138"/>
                  </a:lnTo>
                  <a:lnTo>
                    <a:pt x="8328" y="138"/>
                  </a:lnTo>
                  <a:lnTo>
                    <a:pt x="8647" y="137"/>
                  </a:lnTo>
                  <a:lnTo>
                    <a:pt x="8897" y="138"/>
                  </a:lnTo>
                  <a:lnTo>
                    <a:pt x="9061" y="138"/>
                  </a:lnTo>
                  <a:lnTo>
                    <a:pt x="9127" y="139"/>
                  </a:lnTo>
                  <a:lnTo>
                    <a:pt x="9177" y="138"/>
                  </a:lnTo>
                  <a:lnTo>
                    <a:pt x="9226" y="137"/>
                  </a:lnTo>
                  <a:lnTo>
                    <a:pt x="9274" y="135"/>
                  </a:lnTo>
                  <a:lnTo>
                    <a:pt x="9322" y="134"/>
                  </a:lnTo>
                  <a:lnTo>
                    <a:pt x="9370" y="133"/>
                  </a:lnTo>
                  <a:lnTo>
                    <a:pt x="9417" y="133"/>
                  </a:lnTo>
                  <a:lnTo>
                    <a:pt x="9466" y="133"/>
                  </a:lnTo>
                  <a:lnTo>
                    <a:pt x="9515" y="134"/>
                  </a:lnTo>
                  <a:lnTo>
                    <a:pt x="9538" y="132"/>
                  </a:lnTo>
                  <a:lnTo>
                    <a:pt x="9561" y="131"/>
                  </a:lnTo>
                  <a:lnTo>
                    <a:pt x="9586" y="130"/>
                  </a:lnTo>
                  <a:lnTo>
                    <a:pt x="9610" y="129"/>
                  </a:lnTo>
                  <a:lnTo>
                    <a:pt x="9636" y="127"/>
                  </a:lnTo>
                  <a:lnTo>
                    <a:pt x="9661" y="126"/>
                  </a:lnTo>
                  <a:lnTo>
                    <a:pt x="9685" y="124"/>
                  </a:lnTo>
                  <a:lnTo>
                    <a:pt x="9709" y="122"/>
                  </a:lnTo>
                  <a:lnTo>
                    <a:pt x="9891" y="114"/>
                  </a:lnTo>
                  <a:lnTo>
                    <a:pt x="9900" y="118"/>
                  </a:lnTo>
                  <a:lnTo>
                    <a:pt x="9908" y="122"/>
                  </a:lnTo>
                  <a:lnTo>
                    <a:pt x="9916" y="127"/>
                  </a:lnTo>
                  <a:lnTo>
                    <a:pt x="9923" y="134"/>
                  </a:lnTo>
                  <a:lnTo>
                    <a:pt x="9930" y="141"/>
                  </a:lnTo>
                  <a:lnTo>
                    <a:pt x="9936" y="149"/>
                  </a:lnTo>
                  <a:lnTo>
                    <a:pt x="9940" y="157"/>
                  </a:lnTo>
                  <a:lnTo>
                    <a:pt x="9943" y="166"/>
                  </a:lnTo>
                  <a:lnTo>
                    <a:pt x="9941" y="184"/>
                  </a:lnTo>
                  <a:lnTo>
                    <a:pt x="9940" y="201"/>
                  </a:lnTo>
                  <a:lnTo>
                    <a:pt x="9938" y="218"/>
                  </a:lnTo>
                  <a:lnTo>
                    <a:pt x="9938" y="237"/>
                  </a:lnTo>
                  <a:lnTo>
                    <a:pt x="9938" y="254"/>
                  </a:lnTo>
                  <a:lnTo>
                    <a:pt x="9940" y="273"/>
                  </a:lnTo>
                  <a:lnTo>
                    <a:pt x="9942" y="290"/>
                  </a:lnTo>
                  <a:lnTo>
                    <a:pt x="9946" y="307"/>
                  </a:lnTo>
                  <a:lnTo>
                    <a:pt x="9950" y="328"/>
                  </a:lnTo>
                  <a:lnTo>
                    <a:pt x="9954" y="347"/>
                  </a:lnTo>
                  <a:lnTo>
                    <a:pt x="9960" y="367"/>
                  </a:lnTo>
                  <a:lnTo>
                    <a:pt x="9967" y="385"/>
                  </a:lnTo>
                  <a:lnTo>
                    <a:pt x="9975" y="404"/>
                  </a:lnTo>
                  <a:lnTo>
                    <a:pt x="9985" y="422"/>
                  </a:lnTo>
                  <a:lnTo>
                    <a:pt x="9995" y="440"/>
                  </a:lnTo>
                  <a:lnTo>
                    <a:pt x="10006" y="458"/>
                  </a:lnTo>
                  <a:lnTo>
                    <a:pt x="10017" y="474"/>
                  </a:lnTo>
                  <a:lnTo>
                    <a:pt x="10030" y="491"/>
                  </a:lnTo>
                  <a:lnTo>
                    <a:pt x="10043" y="507"/>
                  </a:lnTo>
                  <a:lnTo>
                    <a:pt x="10057" y="522"/>
                  </a:lnTo>
                  <a:lnTo>
                    <a:pt x="10071" y="537"/>
                  </a:lnTo>
                  <a:lnTo>
                    <a:pt x="10087" y="552"/>
                  </a:lnTo>
                  <a:lnTo>
                    <a:pt x="10102" y="566"/>
                  </a:lnTo>
                  <a:lnTo>
                    <a:pt x="10118" y="579"/>
                  </a:lnTo>
                  <a:lnTo>
                    <a:pt x="10128" y="593"/>
                  </a:lnTo>
                  <a:lnTo>
                    <a:pt x="10135" y="606"/>
                  </a:lnTo>
                  <a:lnTo>
                    <a:pt x="10141" y="620"/>
                  </a:lnTo>
                  <a:lnTo>
                    <a:pt x="10146" y="634"/>
                  </a:lnTo>
                  <a:lnTo>
                    <a:pt x="10149" y="650"/>
                  </a:lnTo>
                  <a:lnTo>
                    <a:pt x="10151" y="665"/>
                  </a:lnTo>
                  <a:lnTo>
                    <a:pt x="10152" y="681"/>
                  </a:lnTo>
                  <a:lnTo>
                    <a:pt x="10152" y="699"/>
                  </a:lnTo>
                  <a:close/>
                  <a:moveTo>
                    <a:pt x="9921" y="1369"/>
                  </a:moveTo>
                  <a:lnTo>
                    <a:pt x="9919" y="1378"/>
                  </a:lnTo>
                  <a:lnTo>
                    <a:pt x="9918" y="1388"/>
                  </a:lnTo>
                  <a:lnTo>
                    <a:pt x="9917" y="1397"/>
                  </a:lnTo>
                  <a:lnTo>
                    <a:pt x="9917" y="1406"/>
                  </a:lnTo>
                  <a:lnTo>
                    <a:pt x="9918" y="1424"/>
                  </a:lnTo>
                  <a:lnTo>
                    <a:pt x="9919" y="1443"/>
                  </a:lnTo>
                  <a:lnTo>
                    <a:pt x="9921" y="1461"/>
                  </a:lnTo>
                  <a:lnTo>
                    <a:pt x="9921" y="1479"/>
                  </a:lnTo>
                  <a:lnTo>
                    <a:pt x="9920" y="1488"/>
                  </a:lnTo>
                  <a:lnTo>
                    <a:pt x="9919" y="1497"/>
                  </a:lnTo>
                  <a:lnTo>
                    <a:pt x="9918" y="1505"/>
                  </a:lnTo>
                  <a:lnTo>
                    <a:pt x="9915" y="1514"/>
                  </a:lnTo>
                  <a:lnTo>
                    <a:pt x="9798" y="1516"/>
                  </a:lnTo>
                  <a:lnTo>
                    <a:pt x="9581" y="1519"/>
                  </a:lnTo>
                  <a:lnTo>
                    <a:pt x="9279" y="1520"/>
                  </a:lnTo>
                  <a:lnTo>
                    <a:pt x="8906" y="1521"/>
                  </a:lnTo>
                  <a:lnTo>
                    <a:pt x="8477" y="1523"/>
                  </a:lnTo>
                  <a:lnTo>
                    <a:pt x="8004" y="1523"/>
                  </a:lnTo>
                  <a:lnTo>
                    <a:pt x="7504" y="1524"/>
                  </a:lnTo>
                  <a:lnTo>
                    <a:pt x="6989" y="1525"/>
                  </a:lnTo>
                  <a:lnTo>
                    <a:pt x="6474" y="1525"/>
                  </a:lnTo>
                  <a:lnTo>
                    <a:pt x="5974" y="1526"/>
                  </a:lnTo>
                  <a:lnTo>
                    <a:pt x="5503" y="1527"/>
                  </a:lnTo>
                  <a:lnTo>
                    <a:pt x="5074" y="1527"/>
                  </a:lnTo>
                  <a:lnTo>
                    <a:pt x="4703" y="1528"/>
                  </a:lnTo>
                  <a:lnTo>
                    <a:pt x="4402" y="1529"/>
                  </a:lnTo>
                  <a:lnTo>
                    <a:pt x="4187" y="1531"/>
                  </a:lnTo>
                  <a:lnTo>
                    <a:pt x="4072" y="1532"/>
                  </a:lnTo>
                  <a:lnTo>
                    <a:pt x="3995" y="1534"/>
                  </a:lnTo>
                  <a:lnTo>
                    <a:pt x="3918" y="1535"/>
                  </a:lnTo>
                  <a:lnTo>
                    <a:pt x="3841" y="1536"/>
                  </a:lnTo>
                  <a:lnTo>
                    <a:pt x="3765" y="1537"/>
                  </a:lnTo>
                  <a:lnTo>
                    <a:pt x="3689" y="1538"/>
                  </a:lnTo>
                  <a:lnTo>
                    <a:pt x="3613" y="1539"/>
                  </a:lnTo>
                  <a:lnTo>
                    <a:pt x="3537" y="1540"/>
                  </a:lnTo>
                  <a:lnTo>
                    <a:pt x="3462" y="1541"/>
                  </a:lnTo>
                  <a:lnTo>
                    <a:pt x="3386" y="1542"/>
                  </a:lnTo>
                  <a:lnTo>
                    <a:pt x="3310" y="1543"/>
                  </a:lnTo>
                  <a:lnTo>
                    <a:pt x="3235" y="1544"/>
                  </a:lnTo>
                  <a:lnTo>
                    <a:pt x="3159" y="1545"/>
                  </a:lnTo>
                  <a:lnTo>
                    <a:pt x="3083" y="1546"/>
                  </a:lnTo>
                  <a:lnTo>
                    <a:pt x="3008" y="1547"/>
                  </a:lnTo>
                  <a:lnTo>
                    <a:pt x="2932" y="1548"/>
                  </a:lnTo>
                  <a:lnTo>
                    <a:pt x="2856" y="1549"/>
                  </a:lnTo>
                  <a:lnTo>
                    <a:pt x="2789" y="1550"/>
                  </a:lnTo>
                  <a:lnTo>
                    <a:pt x="2720" y="1551"/>
                  </a:lnTo>
                  <a:lnTo>
                    <a:pt x="2653" y="1551"/>
                  </a:lnTo>
                  <a:lnTo>
                    <a:pt x="2586" y="1551"/>
                  </a:lnTo>
                  <a:lnTo>
                    <a:pt x="2517" y="1551"/>
                  </a:lnTo>
                  <a:lnTo>
                    <a:pt x="2450" y="1551"/>
                  </a:lnTo>
                  <a:lnTo>
                    <a:pt x="2381" y="1551"/>
                  </a:lnTo>
                  <a:lnTo>
                    <a:pt x="2314" y="1551"/>
                  </a:lnTo>
                  <a:lnTo>
                    <a:pt x="2246" y="1552"/>
                  </a:lnTo>
                  <a:lnTo>
                    <a:pt x="2179" y="1552"/>
                  </a:lnTo>
                  <a:lnTo>
                    <a:pt x="2110" y="1552"/>
                  </a:lnTo>
                  <a:lnTo>
                    <a:pt x="2044" y="1552"/>
                  </a:lnTo>
                  <a:lnTo>
                    <a:pt x="1976" y="1553"/>
                  </a:lnTo>
                  <a:lnTo>
                    <a:pt x="1909" y="1554"/>
                  </a:lnTo>
                  <a:lnTo>
                    <a:pt x="1842" y="1555"/>
                  </a:lnTo>
                  <a:lnTo>
                    <a:pt x="1776" y="1556"/>
                  </a:lnTo>
                  <a:lnTo>
                    <a:pt x="1759" y="1558"/>
                  </a:lnTo>
                  <a:lnTo>
                    <a:pt x="1740" y="1559"/>
                  </a:lnTo>
                  <a:lnTo>
                    <a:pt x="1721" y="1559"/>
                  </a:lnTo>
                  <a:lnTo>
                    <a:pt x="1702" y="1558"/>
                  </a:lnTo>
                  <a:lnTo>
                    <a:pt x="1683" y="1558"/>
                  </a:lnTo>
                  <a:lnTo>
                    <a:pt x="1664" y="1558"/>
                  </a:lnTo>
                  <a:lnTo>
                    <a:pt x="1655" y="1559"/>
                  </a:lnTo>
                  <a:lnTo>
                    <a:pt x="1646" y="1560"/>
                  </a:lnTo>
                  <a:lnTo>
                    <a:pt x="1637" y="1561"/>
                  </a:lnTo>
                  <a:lnTo>
                    <a:pt x="1628" y="1563"/>
                  </a:lnTo>
                  <a:lnTo>
                    <a:pt x="1606" y="1561"/>
                  </a:lnTo>
                  <a:lnTo>
                    <a:pt x="1584" y="1561"/>
                  </a:lnTo>
                  <a:lnTo>
                    <a:pt x="1560" y="1562"/>
                  </a:lnTo>
                  <a:lnTo>
                    <a:pt x="1538" y="1563"/>
                  </a:lnTo>
                  <a:lnTo>
                    <a:pt x="1515" y="1565"/>
                  </a:lnTo>
                  <a:lnTo>
                    <a:pt x="1493" y="1565"/>
                  </a:lnTo>
                  <a:lnTo>
                    <a:pt x="1482" y="1563"/>
                  </a:lnTo>
                  <a:lnTo>
                    <a:pt x="1470" y="1563"/>
                  </a:lnTo>
                  <a:lnTo>
                    <a:pt x="1460" y="1561"/>
                  </a:lnTo>
                  <a:lnTo>
                    <a:pt x="1450" y="1560"/>
                  </a:lnTo>
                  <a:lnTo>
                    <a:pt x="1413" y="1561"/>
                  </a:lnTo>
                  <a:lnTo>
                    <a:pt x="1377" y="1561"/>
                  </a:lnTo>
                  <a:lnTo>
                    <a:pt x="1340" y="1561"/>
                  </a:lnTo>
                  <a:lnTo>
                    <a:pt x="1303" y="1560"/>
                  </a:lnTo>
                  <a:lnTo>
                    <a:pt x="1266" y="1561"/>
                  </a:lnTo>
                  <a:lnTo>
                    <a:pt x="1228" y="1561"/>
                  </a:lnTo>
                  <a:lnTo>
                    <a:pt x="1191" y="1563"/>
                  </a:lnTo>
                  <a:lnTo>
                    <a:pt x="1154" y="1567"/>
                  </a:lnTo>
                  <a:lnTo>
                    <a:pt x="1148" y="1562"/>
                  </a:lnTo>
                  <a:lnTo>
                    <a:pt x="1144" y="1558"/>
                  </a:lnTo>
                  <a:lnTo>
                    <a:pt x="1141" y="1554"/>
                  </a:lnTo>
                  <a:lnTo>
                    <a:pt x="1139" y="1549"/>
                  </a:lnTo>
                  <a:lnTo>
                    <a:pt x="1138" y="1544"/>
                  </a:lnTo>
                  <a:lnTo>
                    <a:pt x="1138" y="1538"/>
                  </a:lnTo>
                  <a:lnTo>
                    <a:pt x="1138" y="1533"/>
                  </a:lnTo>
                  <a:lnTo>
                    <a:pt x="1139" y="1527"/>
                  </a:lnTo>
                  <a:lnTo>
                    <a:pt x="1141" y="1514"/>
                  </a:lnTo>
                  <a:lnTo>
                    <a:pt x="1144" y="1502"/>
                  </a:lnTo>
                  <a:lnTo>
                    <a:pt x="1145" y="1495"/>
                  </a:lnTo>
                  <a:lnTo>
                    <a:pt x="1145" y="1489"/>
                  </a:lnTo>
                  <a:lnTo>
                    <a:pt x="1145" y="1483"/>
                  </a:lnTo>
                  <a:lnTo>
                    <a:pt x="1145" y="1478"/>
                  </a:lnTo>
                  <a:lnTo>
                    <a:pt x="1144" y="1458"/>
                  </a:lnTo>
                  <a:lnTo>
                    <a:pt x="1141" y="1440"/>
                  </a:lnTo>
                  <a:lnTo>
                    <a:pt x="1138" y="1422"/>
                  </a:lnTo>
                  <a:lnTo>
                    <a:pt x="1134" y="1404"/>
                  </a:lnTo>
                  <a:lnTo>
                    <a:pt x="1129" y="1388"/>
                  </a:lnTo>
                  <a:lnTo>
                    <a:pt x="1123" y="1371"/>
                  </a:lnTo>
                  <a:lnTo>
                    <a:pt x="1115" y="1355"/>
                  </a:lnTo>
                  <a:lnTo>
                    <a:pt x="1106" y="1340"/>
                  </a:lnTo>
                  <a:lnTo>
                    <a:pt x="1097" y="1324"/>
                  </a:lnTo>
                  <a:lnTo>
                    <a:pt x="1087" y="1310"/>
                  </a:lnTo>
                  <a:lnTo>
                    <a:pt x="1076" y="1297"/>
                  </a:lnTo>
                  <a:lnTo>
                    <a:pt x="1063" y="1283"/>
                  </a:lnTo>
                  <a:lnTo>
                    <a:pt x="1051" y="1271"/>
                  </a:lnTo>
                  <a:lnTo>
                    <a:pt x="1037" y="1260"/>
                  </a:lnTo>
                  <a:lnTo>
                    <a:pt x="1021" y="1249"/>
                  </a:lnTo>
                  <a:lnTo>
                    <a:pt x="1006" y="1238"/>
                  </a:lnTo>
                  <a:lnTo>
                    <a:pt x="999" y="1234"/>
                  </a:lnTo>
                  <a:lnTo>
                    <a:pt x="993" y="1230"/>
                  </a:lnTo>
                  <a:lnTo>
                    <a:pt x="987" y="1224"/>
                  </a:lnTo>
                  <a:lnTo>
                    <a:pt x="982" y="1219"/>
                  </a:lnTo>
                  <a:lnTo>
                    <a:pt x="977" y="1213"/>
                  </a:lnTo>
                  <a:lnTo>
                    <a:pt x="972" y="1207"/>
                  </a:lnTo>
                  <a:lnTo>
                    <a:pt x="968" y="1200"/>
                  </a:lnTo>
                  <a:lnTo>
                    <a:pt x="965" y="1192"/>
                  </a:lnTo>
                  <a:lnTo>
                    <a:pt x="960" y="1178"/>
                  </a:lnTo>
                  <a:lnTo>
                    <a:pt x="956" y="1163"/>
                  </a:lnTo>
                  <a:lnTo>
                    <a:pt x="955" y="1148"/>
                  </a:lnTo>
                  <a:lnTo>
                    <a:pt x="954" y="1132"/>
                  </a:lnTo>
                  <a:lnTo>
                    <a:pt x="954" y="1125"/>
                  </a:lnTo>
                  <a:lnTo>
                    <a:pt x="955" y="1119"/>
                  </a:lnTo>
                  <a:lnTo>
                    <a:pt x="956" y="1113"/>
                  </a:lnTo>
                  <a:lnTo>
                    <a:pt x="958" y="1107"/>
                  </a:lnTo>
                  <a:lnTo>
                    <a:pt x="961" y="1100"/>
                  </a:lnTo>
                  <a:lnTo>
                    <a:pt x="964" y="1095"/>
                  </a:lnTo>
                  <a:lnTo>
                    <a:pt x="968" y="1090"/>
                  </a:lnTo>
                  <a:lnTo>
                    <a:pt x="972" y="1085"/>
                  </a:lnTo>
                  <a:lnTo>
                    <a:pt x="977" y="1082"/>
                  </a:lnTo>
                  <a:lnTo>
                    <a:pt x="982" y="1080"/>
                  </a:lnTo>
                  <a:lnTo>
                    <a:pt x="987" y="1079"/>
                  </a:lnTo>
                  <a:lnTo>
                    <a:pt x="993" y="1078"/>
                  </a:lnTo>
                  <a:lnTo>
                    <a:pt x="998" y="1079"/>
                  </a:lnTo>
                  <a:lnTo>
                    <a:pt x="1003" y="1080"/>
                  </a:lnTo>
                  <a:lnTo>
                    <a:pt x="1008" y="1082"/>
                  </a:lnTo>
                  <a:lnTo>
                    <a:pt x="1012" y="1085"/>
                  </a:lnTo>
                  <a:lnTo>
                    <a:pt x="1017" y="1090"/>
                  </a:lnTo>
                  <a:lnTo>
                    <a:pt x="1021" y="1096"/>
                  </a:lnTo>
                  <a:lnTo>
                    <a:pt x="1025" y="1103"/>
                  </a:lnTo>
                  <a:lnTo>
                    <a:pt x="1027" y="1109"/>
                  </a:lnTo>
                  <a:lnTo>
                    <a:pt x="1031" y="1121"/>
                  </a:lnTo>
                  <a:lnTo>
                    <a:pt x="1035" y="1134"/>
                  </a:lnTo>
                  <a:lnTo>
                    <a:pt x="1037" y="1140"/>
                  </a:lnTo>
                  <a:lnTo>
                    <a:pt x="1040" y="1146"/>
                  </a:lnTo>
                  <a:lnTo>
                    <a:pt x="1043" y="1152"/>
                  </a:lnTo>
                  <a:lnTo>
                    <a:pt x="1046" y="1158"/>
                  </a:lnTo>
                  <a:lnTo>
                    <a:pt x="1051" y="1162"/>
                  </a:lnTo>
                  <a:lnTo>
                    <a:pt x="1056" y="1167"/>
                  </a:lnTo>
                  <a:lnTo>
                    <a:pt x="1063" y="1170"/>
                  </a:lnTo>
                  <a:lnTo>
                    <a:pt x="1071" y="1173"/>
                  </a:lnTo>
                  <a:lnTo>
                    <a:pt x="1083" y="1177"/>
                  </a:lnTo>
                  <a:lnTo>
                    <a:pt x="1096" y="1179"/>
                  </a:lnTo>
                  <a:lnTo>
                    <a:pt x="1109" y="1181"/>
                  </a:lnTo>
                  <a:lnTo>
                    <a:pt x="1122" y="1181"/>
                  </a:lnTo>
                  <a:lnTo>
                    <a:pt x="1129" y="1181"/>
                  </a:lnTo>
                  <a:lnTo>
                    <a:pt x="1135" y="1179"/>
                  </a:lnTo>
                  <a:lnTo>
                    <a:pt x="1141" y="1178"/>
                  </a:lnTo>
                  <a:lnTo>
                    <a:pt x="1146" y="1175"/>
                  </a:lnTo>
                  <a:lnTo>
                    <a:pt x="1152" y="1172"/>
                  </a:lnTo>
                  <a:lnTo>
                    <a:pt x="1157" y="1168"/>
                  </a:lnTo>
                  <a:lnTo>
                    <a:pt x="1162" y="1163"/>
                  </a:lnTo>
                  <a:lnTo>
                    <a:pt x="1167" y="1157"/>
                  </a:lnTo>
                  <a:lnTo>
                    <a:pt x="1175" y="1149"/>
                  </a:lnTo>
                  <a:lnTo>
                    <a:pt x="1181" y="1139"/>
                  </a:lnTo>
                  <a:lnTo>
                    <a:pt x="1187" y="1129"/>
                  </a:lnTo>
                  <a:lnTo>
                    <a:pt x="1191" y="1119"/>
                  </a:lnTo>
                  <a:lnTo>
                    <a:pt x="1194" y="1108"/>
                  </a:lnTo>
                  <a:lnTo>
                    <a:pt x="1197" y="1096"/>
                  </a:lnTo>
                  <a:lnTo>
                    <a:pt x="1198" y="1084"/>
                  </a:lnTo>
                  <a:lnTo>
                    <a:pt x="1199" y="1073"/>
                  </a:lnTo>
                  <a:lnTo>
                    <a:pt x="1199" y="1061"/>
                  </a:lnTo>
                  <a:lnTo>
                    <a:pt x="1198" y="1048"/>
                  </a:lnTo>
                  <a:lnTo>
                    <a:pt x="1197" y="1036"/>
                  </a:lnTo>
                  <a:lnTo>
                    <a:pt x="1195" y="1025"/>
                  </a:lnTo>
                  <a:lnTo>
                    <a:pt x="1192" y="1014"/>
                  </a:lnTo>
                  <a:lnTo>
                    <a:pt x="1189" y="1002"/>
                  </a:lnTo>
                  <a:lnTo>
                    <a:pt x="1186" y="991"/>
                  </a:lnTo>
                  <a:lnTo>
                    <a:pt x="1182" y="982"/>
                  </a:lnTo>
                  <a:lnTo>
                    <a:pt x="1180" y="976"/>
                  </a:lnTo>
                  <a:lnTo>
                    <a:pt x="1177" y="971"/>
                  </a:lnTo>
                  <a:lnTo>
                    <a:pt x="1174" y="966"/>
                  </a:lnTo>
                  <a:lnTo>
                    <a:pt x="1170" y="961"/>
                  </a:lnTo>
                  <a:lnTo>
                    <a:pt x="1163" y="952"/>
                  </a:lnTo>
                  <a:lnTo>
                    <a:pt x="1154" y="944"/>
                  </a:lnTo>
                  <a:lnTo>
                    <a:pt x="1147" y="936"/>
                  </a:lnTo>
                  <a:lnTo>
                    <a:pt x="1141" y="927"/>
                  </a:lnTo>
                  <a:lnTo>
                    <a:pt x="1139" y="922"/>
                  </a:lnTo>
                  <a:lnTo>
                    <a:pt x="1138" y="917"/>
                  </a:lnTo>
                  <a:lnTo>
                    <a:pt x="1138" y="911"/>
                  </a:lnTo>
                  <a:lnTo>
                    <a:pt x="1139" y="905"/>
                  </a:lnTo>
                  <a:lnTo>
                    <a:pt x="1150" y="887"/>
                  </a:lnTo>
                  <a:lnTo>
                    <a:pt x="1162" y="868"/>
                  </a:lnTo>
                  <a:lnTo>
                    <a:pt x="1171" y="849"/>
                  </a:lnTo>
                  <a:lnTo>
                    <a:pt x="1178" y="830"/>
                  </a:lnTo>
                  <a:lnTo>
                    <a:pt x="1180" y="819"/>
                  </a:lnTo>
                  <a:lnTo>
                    <a:pt x="1182" y="809"/>
                  </a:lnTo>
                  <a:lnTo>
                    <a:pt x="1184" y="799"/>
                  </a:lnTo>
                  <a:lnTo>
                    <a:pt x="1185" y="789"/>
                  </a:lnTo>
                  <a:lnTo>
                    <a:pt x="1185" y="779"/>
                  </a:lnTo>
                  <a:lnTo>
                    <a:pt x="1185" y="768"/>
                  </a:lnTo>
                  <a:lnTo>
                    <a:pt x="1184" y="758"/>
                  </a:lnTo>
                  <a:lnTo>
                    <a:pt x="1182" y="748"/>
                  </a:lnTo>
                  <a:lnTo>
                    <a:pt x="1178" y="732"/>
                  </a:lnTo>
                  <a:lnTo>
                    <a:pt x="1174" y="715"/>
                  </a:lnTo>
                  <a:lnTo>
                    <a:pt x="1169" y="700"/>
                  </a:lnTo>
                  <a:lnTo>
                    <a:pt x="1163" y="685"/>
                  </a:lnTo>
                  <a:lnTo>
                    <a:pt x="1158" y="677"/>
                  </a:lnTo>
                  <a:lnTo>
                    <a:pt x="1154" y="670"/>
                  </a:lnTo>
                  <a:lnTo>
                    <a:pt x="1149" y="664"/>
                  </a:lnTo>
                  <a:lnTo>
                    <a:pt x="1144" y="658"/>
                  </a:lnTo>
                  <a:lnTo>
                    <a:pt x="1138" y="652"/>
                  </a:lnTo>
                  <a:lnTo>
                    <a:pt x="1132" y="647"/>
                  </a:lnTo>
                  <a:lnTo>
                    <a:pt x="1125" y="642"/>
                  </a:lnTo>
                  <a:lnTo>
                    <a:pt x="1117" y="637"/>
                  </a:lnTo>
                  <a:lnTo>
                    <a:pt x="1098" y="634"/>
                  </a:lnTo>
                  <a:lnTo>
                    <a:pt x="1078" y="632"/>
                  </a:lnTo>
                  <a:lnTo>
                    <a:pt x="1069" y="632"/>
                  </a:lnTo>
                  <a:lnTo>
                    <a:pt x="1057" y="632"/>
                  </a:lnTo>
                  <a:lnTo>
                    <a:pt x="1047" y="634"/>
                  </a:lnTo>
                  <a:lnTo>
                    <a:pt x="1037" y="639"/>
                  </a:lnTo>
                  <a:lnTo>
                    <a:pt x="1025" y="649"/>
                  </a:lnTo>
                  <a:lnTo>
                    <a:pt x="1011" y="658"/>
                  </a:lnTo>
                  <a:lnTo>
                    <a:pt x="1005" y="664"/>
                  </a:lnTo>
                  <a:lnTo>
                    <a:pt x="1001" y="669"/>
                  </a:lnTo>
                  <a:lnTo>
                    <a:pt x="999" y="673"/>
                  </a:lnTo>
                  <a:lnTo>
                    <a:pt x="998" y="676"/>
                  </a:lnTo>
                  <a:lnTo>
                    <a:pt x="997" y="680"/>
                  </a:lnTo>
                  <a:lnTo>
                    <a:pt x="997" y="686"/>
                  </a:lnTo>
                  <a:lnTo>
                    <a:pt x="999" y="694"/>
                  </a:lnTo>
                  <a:lnTo>
                    <a:pt x="999" y="702"/>
                  </a:lnTo>
                  <a:lnTo>
                    <a:pt x="999" y="710"/>
                  </a:lnTo>
                  <a:lnTo>
                    <a:pt x="998" y="718"/>
                  </a:lnTo>
                  <a:lnTo>
                    <a:pt x="996" y="726"/>
                  </a:lnTo>
                  <a:lnTo>
                    <a:pt x="993" y="735"/>
                  </a:lnTo>
                  <a:lnTo>
                    <a:pt x="989" y="743"/>
                  </a:lnTo>
                  <a:lnTo>
                    <a:pt x="985" y="750"/>
                  </a:lnTo>
                  <a:lnTo>
                    <a:pt x="979" y="754"/>
                  </a:lnTo>
                  <a:lnTo>
                    <a:pt x="972" y="758"/>
                  </a:lnTo>
                  <a:lnTo>
                    <a:pt x="965" y="761"/>
                  </a:lnTo>
                  <a:lnTo>
                    <a:pt x="958" y="763"/>
                  </a:lnTo>
                  <a:lnTo>
                    <a:pt x="952" y="764"/>
                  </a:lnTo>
                  <a:lnTo>
                    <a:pt x="945" y="764"/>
                  </a:lnTo>
                  <a:lnTo>
                    <a:pt x="939" y="762"/>
                  </a:lnTo>
                  <a:lnTo>
                    <a:pt x="933" y="760"/>
                  </a:lnTo>
                  <a:lnTo>
                    <a:pt x="927" y="751"/>
                  </a:lnTo>
                  <a:lnTo>
                    <a:pt x="923" y="743"/>
                  </a:lnTo>
                  <a:lnTo>
                    <a:pt x="921" y="734"/>
                  </a:lnTo>
                  <a:lnTo>
                    <a:pt x="919" y="723"/>
                  </a:lnTo>
                  <a:lnTo>
                    <a:pt x="919" y="714"/>
                  </a:lnTo>
                  <a:lnTo>
                    <a:pt x="920" y="704"/>
                  </a:lnTo>
                  <a:lnTo>
                    <a:pt x="921" y="694"/>
                  </a:lnTo>
                  <a:lnTo>
                    <a:pt x="923" y="682"/>
                  </a:lnTo>
                  <a:lnTo>
                    <a:pt x="934" y="663"/>
                  </a:lnTo>
                  <a:lnTo>
                    <a:pt x="946" y="645"/>
                  </a:lnTo>
                  <a:lnTo>
                    <a:pt x="959" y="626"/>
                  </a:lnTo>
                  <a:lnTo>
                    <a:pt x="973" y="609"/>
                  </a:lnTo>
                  <a:lnTo>
                    <a:pt x="1003" y="576"/>
                  </a:lnTo>
                  <a:lnTo>
                    <a:pt x="1034" y="543"/>
                  </a:lnTo>
                  <a:lnTo>
                    <a:pt x="1049" y="527"/>
                  </a:lnTo>
                  <a:lnTo>
                    <a:pt x="1063" y="510"/>
                  </a:lnTo>
                  <a:lnTo>
                    <a:pt x="1078" y="492"/>
                  </a:lnTo>
                  <a:lnTo>
                    <a:pt x="1090" y="475"/>
                  </a:lnTo>
                  <a:lnTo>
                    <a:pt x="1102" y="457"/>
                  </a:lnTo>
                  <a:lnTo>
                    <a:pt x="1111" y="437"/>
                  </a:lnTo>
                  <a:lnTo>
                    <a:pt x="1117" y="427"/>
                  </a:lnTo>
                  <a:lnTo>
                    <a:pt x="1120" y="416"/>
                  </a:lnTo>
                  <a:lnTo>
                    <a:pt x="1124" y="405"/>
                  </a:lnTo>
                  <a:lnTo>
                    <a:pt x="1127" y="394"/>
                  </a:lnTo>
                  <a:lnTo>
                    <a:pt x="1132" y="377"/>
                  </a:lnTo>
                  <a:lnTo>
                    <a:pt x="1136" y="358"/>
                  </a:lnTo>
                  <a:lnTo>
                    <a:pt x="1139" y="340"/>
                  </a:lnTo>
                  <a:lnTo>
                    <a:pt x="1140" y="322"/>
                  </a:lnTo>
                  <a:lnTo>
                    <a:pt x="1139" y="303"/>
                  </a:lnTo>
                  <a:lnTo>
                    <a:pt x="1138" y="285"/>
                  </a:lnTo>
                  <a:lnTo>
                    <a:pt x="1136" y="268"/>
                  </a:lnTo>
                  <a:lnTo>
                    <a:pt x="1133" y="249"/>
                  </a:lnTo>
                  <a:lnTo>
                    <a:pt x="1138" y="244"/>
                  </a:lnTo>
                  <a:lnTo>
                    <a:pt x="1144" y="240"/>
                  </a:lnTo>
                  <a:lnTo>
                    <a:pt x="1151" y="237"/>
                  </a:lnTo>
                  <a:lnTo>
                    <a:pt x="1157" y="235"/>
                  </a:lnTo>
                  <a:lnTo>
                    <a:pt x="1165" y="234"/>
                  </a:lnTo>
                  <a:lnTo>
                    <a:pt x="1173" y="234"/>
                  </a:lnTo>
                  <a:lnTo>
                    <a:pt x="1180" y="235"/>
                  </a:lnTo>
                  <a:lnTo>
                    <a:pt x="1188" y="237"/>
                  </a:lnTo>
                  <a:lnTo>
                    <a:pt x="1252" y="234"/>
                  </a:lnTo>
                  <a:lnTo>
                    <a:pt x="1314" y="232"/>
                  </a:lnTo>
                  <a:lnTo>
                    <a:pt x="1375" y="232"/>
                  </a:lnTo>
                  <a:lnTo>
                    <a:pt x="1437" y="232"/>
                  </a:lnTo>
                  <a:lnTo>
                    <a:pt x="1496" y="233"/>
                  </a:lnTo>
                  <a:lnTo>
                    <a:pt x="1556" y="233"/>
                  </a:lnTo>
                  <a:lnTo>
                    <a:pt x="1616" y="231"/>
                  </a:lnTo>
                  <a:lnTo>
                    <a:pt x="1677" y="228"/>
                  </a:lnTo>
                  <a:lnTo>
                    <a:pt x="1754" y="227"/>
                  </a:lnTo>
                  <a:lnTo>
                    <a:pt x="1831" y="226"/>
                  </a:lnTo>
                  <a:lnTo>
                    <a:pt x="1908" y="225"/>
                  </a:lnTo>
                  <a:lnTo>
                    <a:pt x="1985" y="224"/>
                  </a:lnTo>
                  <a:lnTo>
                    <a:pt x="2062" y="223"/>
                  </a:lnTo>
                  <a:lnTo>
                    <a:pt x="2140" y="222"/>
                  </a:lnTo>
                  <a:lnTo>
                    <a:pt x="2218" y="220"/>
                  </a:lnTo>
                  <a:lnTo>
                    <a:pt x="2294" y="219"/>
                  </a:lnTo>
                  <a:lnTo>
                    <a:pt x="2372" y="217"/>
                  </a:lnTo>
                  <a:lnTo>
                    <a:pt x="2449" y="216"/>
                  </a:lnTo>
                  <a:lnTo>
                    <a:pt x="2526" y="215"/>
                  </a:lnTo>
                  <a:lnTo>
                    <a:pt x="2604" y="214"/>
                  </a:lnTo>
                  <a:lnTo>
                    <a:pt x="2681" y="213"/>
                  </a:lnTo>
                  <a:lnTo>
                    <a:pt x="2757" y="212"/>
                  </a:lnTo>
                  <a:lnTo>
                    <a:pt x="2835" y="211"/>
                  </a:lnTo>
                  <a:lnTo>
                    <a:pt x="2912" y="210"/>
                  </a:lnTo>
                  <a:lnTo>
                    <a:pt x="2981" y="209"/>
                  </a:lnTo>
                  <a:lnTo>
                    <a:pt x="3052" y="208"/>
                  </a:lnTo>
                  <a:lnTo>
                    <a:pt x="3124" y="209"/>
                  </a:lnTo>
                  <a:lnTo>
                    <a:pt x="3197" y="209"/>
                  </a:lnTo>
                  <a:lnTo>
                    <a:pt x="3270" y="210"/>
                  </a:lnTo>
                  <a:lnTo>
                    <a:pt x="3343" y="210"/>
                  </a:lnTo>
                  <a:lnTo>
                    <a:pt x="3416" y="209"/>
                  </a:lnTo>
                  <a:lnTo>
                    <a:pt x="3487" y="206"/>
                  </a:lnTo>
                  <a:lnTo>
                    <a:pt x="3635" y="205"/>
                  </a:lnTo>
                  <a:lnTo>
                    <a:pt x="3883" y="204"/>
                  </a:lnTo>
                  <a:lnTo>
                    <a:pt x="4213" y="203"/>
                  </a:lnTo>
                  <a:lnTo>
                    <a:pt x="4615" y="201"/>
                  </a:lnTo>
                  <a:lnTo>
                    <a:pt x="5072" y="200"/>
                  </a:lnTo>
                  <a:lnTo>
                    <a:pt x="5572" y="199"/>
                  </a:lnTo>
                  <a:lnTo>
                    <a:pt x="6098" y="197"/>
                  </a:lnTo>
                  <a:lnTo>
                    <a:pt x="6640" y="196"/>
                  </a:lnTo>
                  <a:lnTo>
                    <a:pt x="7181" y="194"/>
                  </a:lnTo>
                  <a:lnTo>
                    <a:pt x="7708" y="193"/>
                  </a:lnTo>
                  <a:lnTo>
                    <a:pt x="8206" y="191"/>
                  </a:lnTo>
                  <a:lnTo>
                    <a:pt x="8663" y="190"/>
                  </a:lnTo>
                  <a:lnTo>
                    <a:pt x="9063" y="188"/>
                  </a:lnTo>
                  <a:lnTo>
                    <a:pt x="9392" y="187"/>
                  </a:lnTo>
                  <a:lnTo>
                    <a:pt x="9637" y="185"/>
                  </a:lnTo>
                  <a:lnTo>
                    <a:pt x="9783" y="183"/>
                  </a:lnTo>
                  <a:lnTo>
                    <a:pt x="9795" y="185"/>
                  </a:lnTo>
                  <a:lnTo>
                    <a:pt x="9809" y="186"/>
                  </a:lnTo>
                  <a:lnTo>
                    <a:pt x="9822" y="185"/>
                  </a:lnTo>
                  <a:lnTo>
                    <a:pt x="9836" y="184"/>
                  </a:lnTo>
                  <a:lnTo>
                    <a:pt x="9844" y="184"/>
                  </a:lnTo>
                  <a:lnTo>
                    <a:pt x="9850" y="184"/>
                  </a:lnTo>
                  <a:lnTo>
                    <a:pt x="9856" y="185"/>
                  </a:lnTo>
                  <a:lnTo>
                    <a:pt x="9861" y="186"/>
                  </a:lnTo>
                  <a:lnTo>
                    <a:pt x="9866" y="188"/>
                  </a:lnTo>
                  <a:lnTo>
                    <a:pt x="9871" y="191"/>
                  </a:lnTo>
                  <a:lnTo>
                    <a:pt x="9875" y="195"/>
                  </a:lnTo>
                  <a:lnTo>
                    <a:pt x="9878" y="200"/>
                  </a:lnTo>
                  <a:lnTo>
                    <a:pt x="9877" y="223"/>
                  </a:lnTo>
                  <a:lnTo>
                    <a:pt x="9877" y="244"/>
                  </a:lnTo>
                  <a:lnTo>
                    <a:pt x="9877" y="265"/>
                  </a:lnTo>
                  <a:lnTo>
                    <a:pt x="9879" y="287"/>
                  </a:lnTo>
                  <a:lnTo>
                    <a:pt x="9881" y="307"/>
                  </a:lnTo>
                  <a:lnTo>
                    <a:pt x="9885" y="328"/>
                  </a:lnTo>
                  <a:lnTo>
                    <a:pt x="9891" y="348"/>
                  </a:lnTo>
                  <a:lnTo>
                    <a:pt x="9897" y="369"/>
                  </a:lnTo>
                  <a:lnTo>
                    <a:pt x="9904" y="388"/>
                  </a:lnTo>
                  <a:lnTo>
                    <a:pt x="9912" y="407"/>
                  </a:lnTo>
                  <a:lnTo>
                    <a:pt x="9921" y="425"/>
                  </a:lnTo>
                  <a:lnTo>
                    <a:pt x="9931" y="443"/>
                  </a:lnTo>
                  <a:lnTo>
                    <a:pt x="9944" y="461"/>
                  </a:lnTo>
                  <a:lnTo>
                    <a:pt x="9956" y="478"/>
                  </a:lnTo>
                  <a:lnTo>
                    <a:pt x="9970" y="494"/>
                  </a:lnTo>
                  <a:lnTo>
                    <a:pt x="9986" y="510"/>
                  </a:lnTo>
                  <a:lnTo>
                    <a:pt x="9994" y="520"/>
                  </a:lnTo>
                  <a:lnTo>
                    <a:pt x="10004" y="530"/>
                  </a:lnTo>
                  <a:lnTo>
                    <a:pt x="10013" y="540"/>
                  </a:lnTo>
                  <a:lnTo>
                    <a:pt x="10024" y="550"/>
                  </a:lnTo>
                  <a:lnTo>
                    <a:pt x="10046" y="570"/>
                  </a:lnTo>
                  <a:lnTo>
                    <a:pt x="10066" y="590"/>
                  </a:lnTo>
                  <a:lnTo>
                    <a:pt x="10076" y="602"/>
                  </a:lnTo>
                  <a:lnTo>
                    <a:pt x="10084" y="613"/>
                  </a:lnTo>
                  <a:lnTo>
                    <a:pt x="10090" y="625"/>
                  </a:lnTo>
                  <a:lnTo>
                    <a:pt x="10094" y="637"/>
                  </a:lnTo>
                  <a:lnTo>
                    <a:pt x="10096" y="644"/>
                  </a:lnTo>
                  <a:lnTo>
                    <a:pt x="10097" y="650"/>
                  </a:lnTo>
                  <a:lnTo>
                    <a:pt x="10097" y="657"/>
                  </a:lnTo>
                  <a:lnTo>
                    <a:pt x="10096" y="664"/>
                  </a:lnTo>
                  <a:lnTo>
                    <a:pt x="10095" y="671"/>
                  </a:lnTo>
                  <a:lnTo>
                    <a:pt x="10094" y="678"/>
                  </a:lnTo>
                  <a:lnTo>
                    <a:pt x="10091" y="686"/>
                  </a:lnTo>
                  <a:lnTo>
                    <a:pt x="10088" y="694"/>
                  </a:lnTo>
                  <a:lnTo>
                    <a:pt x="10083" y="695"/>
                  </a:lnTo>
                  <a:lnTo>
                    <a:pt x="10078" y="697"/>
                  </a:lnTo>
                  <a:lnTo>
                    <a:pt x="10072" y="697"/>
                  </a:lnTo>
                  <a:lnTo>
                    <a:pt x="10068" y="697"/>
                  </a:lnTo>
                  <a:lnTo>
                    <a:pt x="10059" y="695"/>
                  </a:lnTo>
                  <a:lnTo>
                    <a:pt x="10051" y="692"/>
                  </a:lnTo>
                  <a:lnTo>
                    <a:pt x="10043" y="687"/>
                  </a:lnTo>
                  <a:lnTo>
                    <a:pt x="10035" y="681"/>
                  </a:lnTo>
                  <a:lnTo>
                    <a:pt x="10026" y="674"/>
                  </a:lnTo>
                  <a:lnTo>
                    <a:pt x="10019" y="667"/>
                  </a:lnTo>
                  <a:lnTo>
                    <a:pt x="10011" y="660"/>
                  </a:lnTo>
                  <a:lnTo>
                    <a:pt x="10003" y="654"/>
                  </a:lnTo>
                  <a:lnTo>
                    <a:pt x="9995" y="647"/>
                  </a:lnTo>
                  <a:lnTo>
                    <a:pt x="9987" y="642"/>
                  </a:lnTo>
                  <a:lnTo>
                    <a:pt x="9977" y="637"/>
                  </a:lnTo>
                  <a:lnTo>
                    <a:pt x="9967" y="635"/>
                  </a:lnTo>
                  <a:lnTo>
                    <a:pt x="9962" y="634"/>
                  </a:lnTo>
                  <a:lnTo>
                    <a:pt x="9957" y="634"/>
                  </a:lnTo>
                  <a:lnTo>
                    <a:pt x="9952" y="635"/>
                  </a:lnTo>
                  <a:lnTo>
                    <a:pt x="9946" y="636"/>
                  </a:lnTo>
                  <a:lnTo>
                    <a:pt x="9932" y="641"/>
                  </a:lnTo>
                  <a:lnTo>
                    <a:pt x="9920" y="646"/>
                  </a:lnTo>
                  <a:lnTo>
                    <a:pt x="9908" y="652"/>
                  </a:lnTo>
                  <a:lnTo>
                    <a:pt x="9897" y="660"/>
                  </a:lnTo>
                  <a:lnTo>
                    <a:pt x="9893" y="664"/>
                  </a:lnTo>
                  <a:lnTo>
                    <a:pt x="9887" y="668"/>
                  </a:lnTo>
                  <a:lnTo>
                    <a:pt x="9883" y="673"/>
                  </a:lnTo>
                  <a:lnTo>
                    <a:pt x="9879" y="679"/>
                  </a:lnTo>
                  <a:lnTo>
                    <a:pt x="9876" y="685"/>
                  </a:lnTo>
                  <a:lnTo>
                    <a:pt x="9873" y="692"/>
                  </a:lnTo>
                  <a:lnTo>
                    <a:pt x="9871" y="698"/>
                  </a:lnTo>
                  <a:lnTo>
                    <a:pt x="9869" y="705"/>
                  </a:lnTo>
                  <a:lnTo>
                    <a:pt x="9867" y="715"/>
                  </a:lnTo>
                  <a:lnTo>
                    <a:pt x="9865" y="724"/>
                  </a:lnTo>
                  <a:lnTo>
                    <a:pt x="9865" y="735"/>
                  </a:lnTo>
                  <a:lnTo>
                    <a:pt x="9865" y="744"/>
                  </a:lnTo>
                  <a:lnTo>
                    <a:pt x="9866" y="753"/>
                  </a:lnTo>
                  <a:lnTo>
                    <a:pt x="9868" y="762"/>
                  </a:lnTo>
                  <a:lnTo>
                    <a:pt x="9870" y="771"/>
                  </a:lnTo>
                  <a:lnTo>
                    <a:pt x="9873" y="781"/>
                  </a:lnTo>
                  <a:lnTo>
                    <a:pt x="9881" y="797"/>
                  </a:lnTo>
                  <a:lnTo>
                    <a:pt x="9891" y="813"/>
                  </a:lnTo>
                  <a:lnTo>
                    <a:pt x="9901" y="829"/>
                  </a:lnTo>
                  <a:lnTo>
                    <a:pt x="9912" y="843"/>
                  </a:lnTo>
                  <a:lnTo>
                    <a:pt x="9911" y="849"/>
                  </a:lnTo>
                  <a:lnTo>
                    <a:pt x="9910" y="854"/>
                  </a:lnTo>
                  <a:lnTo>
                    <a:pt x="9907" y="859"/>
                  </a:lnTo>
                  <a:lnTo>
                    <a:pt x="9905" y="863"/>
                  </a:lnTo>
                  <a:lnTo>
                    <a:pt x="9898" y="872"/>
                  </a:lnTo>
                  <a:lnTo>
                    <a:pt x="9890" y="880"/>
                  </a:lnTo>
                  <a:lnTo>
                    <a:pt x="9881" y="888"/>
                  </a:lnTo>
                  <a:lnTo>
                    <a:pt x="9874" y="896"/>
                  </a:lnTo>
                  <a:lnTo>
                    <a:pt x="9871" y="900"/>
                  </a:lnTo>
                  <a:lnTo>
                    <a:pt x="9868" y="905"/>
                  </a:lnTo>
                  <a:lnTo>
                    <a:pt x="9865" y="909"/>
                  </a:lnTo>
                  <a:lnTo>
                    <a:pt x="9863" y="914"/>
                  </a:lnTo>
                  <a:lnTo>
                    <a:pt x="9860" y="924"/>
                  </a:lnTo>
                  <a:lnTo>
                    <a:pt x="9857" y="934"/>
                  </a:lnTo>
                  <a:lnTo>
                    <a:pt x="9855" y="943"/>
                  </a:lnTo>
                  <a:lnTo>
                    <a:pt x="9855" y="953"/>
                  </a:lnTo>
                  <a:lnTo>
                    <a:pt x="9855" y="963"/>
                  </a:lnTo>
                  <a:lnTo>
                    <a:pt x="9855" y="973"/>
                  </a:lnTo>
                  <a:lnTo>
                    <a:pt x="9857" y="982"/>
                  </a:lnTo>
                  <a:lnTo>
                    <a:pt x="9859" y="991"/>
                  </a:lnTo>
                  <a:lnTo>
                    <a:pt x="9862" y="1001"/>
                  </a:lnTo>
                  <a:lnTo>
                    <a:pt x="9866" y="1011"/>
                  </a:lnTo>
                  <a:lnTo>
                    <a:pt x="9869" y="1019"/>
                  </a:lnTo>
                  <a:lnTo>
                    <a:pt x="9874" y="1028"/>
                  </a:lnTo>
                  <a:lnTo>
                    <a:pt x="9879" y="1036"/>
                  </a:lnTo>
                  <a:lnTo>
                    <a:pt x="9884" y="1044"/>
                  </a:lnTo>
                  <a:lnTo>
                    <a:pt x="9891" y="1051"/>
                  </a:lnTo>
                  <a:lnTo>
                    <a:pt x="9897" y="1059"/>
                  </a:lnTo>
                  <a:lnTo>
                    <a:pt x="9918" y="1068"/>
                  </a:lnTo>
                  <a:lnTo>
                    <a:pt x="9941" y="1078"/>
                  </a:lnTo>
                  <a:lnTo>
                    <a:pt x="9952" y="1081"/>
                  </a:lnTo>
                  <a:lnTo>
                    <a:pt x="9963" y="1083"/>
                  </a:lnTo>
                  <a:lnTo>
                    <a:pt x="9969" y="1082"/>
                  </a:lnTo>
                  <a:lnTo>
                    <a:pt x="9974" y="1081"/>
                  </a:lnTo>
                  <a:lnTo>
                    <a:pt x="9980" y="1079"/>
                  </a:lnTo>
                  <a:lnTo>
                    <a:pt x="9986" y="1076"/>
                  </a:lnTo>
                  <a:lnTo>
                    <a:pt x="9995" y="1070"/>
                  </a:lnTo>
                  <a:lnTo>
                    <a:pt x="10003" y="1064"/>
                  </a:lnTo>
                  <a:lnTo>
                    <a:pt x="10011" y="1056"/>
                  </a:lnTo>
                  <a:lnTo>
                    <a:pt x="10018" y="1047"/>
                  </a:lnTo>
                  <a:lnTo>
                    <a:pt x="10024" y="1038"/>
                  </a:lnTo>
                  <a:lnTo>
                    <a:pt x="10030" y="1028"/>
                  </a:lnTo>
                  <a:lnTo>
                    <a:pt x="10031" y="1023"/>
                  </a:lnTo>
                  <a:lnTo>
                    <a:pt x="10032" y="1017"/>
                  </a:lnTo>
                  <a:lnTo>
                    <a:pt x="10033" y="1012"/>
                  </a:lnTo>
                  <a:lnTo>
                    <a:pt x="10033" y="1004"/>
                  </a:lnTo>
                  <a:lnTo>
                    <a:pt x="10037" y="1001"/>
                  </a:lnTo>
                  <a:lnTo>
                    <a:pt x="10043" y="998"/>
                  </a:lnTo>
                  <a:lnTo>
                    <a:pt x="10049" y="997"/>
                  </a:lnTo>
                  <a:lnTo>
                    <a:pt x="10056" y="997"/>
                  </a:lnTo>
                  <a:lnTo>
                    <a:pt x="10062" y="998"/>
                  </a:lnTo>
                  <a:lnTo>
                    <a:pt x="10069" y="1000"/>
                  </a:lnTo>
                  <a:lnTo>
                    <a:pt x="10076" y="1003"/>
                  </a:lnTo>
                  <a:lnTo>
                    <a:pt x="10082" y="1007"/>
                  </a:lnTo>
                  <a:lnTo>
                    <a:pt x="10089" y="1016"/>
                  </a:lnTo>
                  <a:lnTo>
                    <a:pt x="10095" y="1025"/>
                  </a:lnTo>
                  <a:lnTo>
                    <a:pt x="10099" y="1035"/>
                  </a:lnTo>
                  <a:lnTo>
                    <a:pt x="10102" y="1045"/>
                  </a:lnTo>
                  <a:lnTo>
                    <a:pt x="10103" y="1056"/>
                  </a:lnTo>
                  <a:lnTo>
                    <a:pt x="10103" y="1066"/>
                  </a:lnTo>
                  <a:lnTo>
                    <a:pt x="10100" y="1077"/>
                  </a:lnTo>
                  <a:lnTo>
                    <a:pt x="10097" y="1087"/>
                  </a:lnTo>
                  <a:lnTo>
                    <a:pt x="10089" y="1104"/>
                  </a:lnTo>
                  <a:lnTo>
                    <a:pt x="10081" y="1119"/>
                  </a:lnTo>
                  <a:lnTo>
                    <a:pt x="10070" y="1133"/>
                  </a:lnTo>
                  <a:lnTo>
                    <a:pt x="10059" y="1148"/>
                  </a:lnTo>
                  <a:lnTo>
                    <a:pt x="10036" y="1174"/>
                  </a:lnTo>
                  <a:lnTo>
                    <a:pt x="10011" y="1200"/>
                  </a:lnTo>
                  <a:lnTo>
                    <a:pt x="9998" y="1213"/>
                  </a:lnTo>
                  <a:lnTo>
                    <a:pt x="9987" y="1226"/>
                  </a:lnTo>
                  <a:lnTo>
                    <a:pt x="9975" y="1239"/>
                  </a:lnTo>
                  <a:lnTo>
                    <a:pt x="9964" y="1253"/>
                  </a:lnTo>
                  <a:lnTo>
                    <a:pt x="9955" y="1268"/>
                  </a:lnTo>
                  <a:lnTo>
                    <a:pt x="9947" y="1283"/>
                  </a:lnTo>
                  <a:lnTo>
                    <a:pt x="9940" y="1300"/>
                  </a:lnTo>
                  <a:lnTo>
                    <a:pt x="9933" y="1317"/>
                  </a:lnTo>
                  <a:lnTo>
                    <a:pt x="9921" y="1369"/>
                  </a:lnTo>
                  <a:close/>
                  <a:moveTo>
                    <a:pt x="9912" y="1231"/>
                  </a:moveTo>
                  <a:lnTo>
                    <a:pt x="9905" y="1243"/>
                  </a:lnTo>
                  <a:lnTo>
                    <a:pt x="9899" y="1254"/>
                  </a:lnTo>
                  <a:lnTo>
                    <a:pt x="9893" y="1266"/>
                  </a:lnTo>
                  <a:lnTo>
                    <a:pt x="9887" y="1277"/>
                  </a:lnTo>
                  <a:lnTo>
                    <a:pt x="9878" y="1303"/>
                  </a:lnTo>
                  <a:lnTo>
                    <a:pt x="9871" y="1328"/>
                  </a:lnTo>
                  <a:lnTo>
                    <a:pt x="9864" y="1355"/>
                  </a:lnTo>
                  <a:lnTo>
                    <a:pt x="9859" y="1382"/>
                  </a:lnTo>
                  <a:lnTo>
                    <a:pt x="9853" y="1408"/>
                  </a:lnTo>
                  <a:lnTo>
                    <a:pt x="9848" y="1435"/>
                  </a:lnTo>
                  <a:lnTo>
                    <a:pt x="9829" y="1450"/>
                  </a:lnTo>
                  <a:lnTo>
                    <a:pt x="9784" y="1452"/>
                  </a:lnTo>
                  <a:lnTo>
                    <a:pt x="9739" y="1453"/>
                  </a:lnTo>
                  <a:lnTo>
                    <a:pt x="9694" y="1454"/>
                  </a:lnTo>
                  <a:lnTo>
                    <a:pt x="9649" y="1455"/>
                  </a:lnTo>
                  <a:lnTo>
                    <a:pt x="9603" y="1456"/>
                  </a:lnTo>
                  <a:lnTo>
                    <a:pt x="9558" y="1456"/>
                  </a:lnTo>
                  <a:lnTo>
                    <a:pt x="9512" y="1457"/>
                  </a:lnTo>
                  <a:lnTo>
                    <a:pt x="9467" y="1457"/>
                  </a:lnTo>
                  <a:lnTo>
                    <a:pt x="9421" y="1457"/>
                  </a:lnTo>
                  <a:lnTo>
                    <a:pt x="9376" y="1457"/>
                  </a:lnTo>
                  <a:lnTo>
                    <a:pt x="9331" y="1457"/>
                  </a:lnTo>
                  <a:lnTo>
                    <a:pt x="9286" y="1458"/>
                  </a:lnTo>
                  <a:lnTo>
                    <a:pt x="9242" y="1458"/>
                  </a:lnTo>
                  <a:lnTo>
                    <a:pt x="9198" y="1458"/>
                  </a:lnTo>
                  <a:lnTo>
                    <a:pt x="9155" y="1458"/>
                  </a:lnTo>
                  <a:lnTo>
                    <a:pt x="9112" y="1459"/>
                  </a:lnTo>
                  <a:lnTo>
                    <a:pt x="3106" y="1473"/>
                  </a:lnTo>
                  <a:lnTo>
                    <a:pt x="2985" y="1475"/>
                  </a:lnTo>
                  <a:lnTo>
                    <a:pt x="1954" y="1480"/>
                  </a:lnTo>
                  <a:lnTo>
                    <a:pt x="1906" y="1480"/>
                  </a:lnTo>
                  <a:lnTo>
                    <a:pt x="1859" y="1480"/>
                  </a:lnTo>
                  <a:lnTo>
                    <a:pt x="1812" y="1480"/>
                  </a:lnTo>
                  <a:lnTo>
                    <a:pt x="1765" y="1481"/>
                  </a:lnTo>
                  <a:lnTo>
                    <a:pt x="1719" y="1482"/>
                  </a:lnTo>
                  <a:lnTo>
                    <a:pt x="1673" y="1483"/>
                  </a:lnTo>
                  <a:lnTo>
                    <a:pt x="1627" y="1484"/>
                  </a:lnTo>
                  <a:lnTo>
                    <a:pt x="1581" y="1485"/>
                  </a:lnTo>
                  <a:lnTo>
                    <a:pt x="1536" y="1486"/>
                  </a:lnTo>
                  <a:lnTo>
                    <a:pt x="1490" y="1487"/>
                  </a:lnTo>
                  <a:lnTo>
                    <a:pt x="1445" y="1488"/>
                  </a:lnTo>
                  <a:lnTo>
                    <a:pt x="1399" y="1489"/>
                  </a:lnTo>
                  <a:lnTo>
                    <a:pt x="1353" y="1489"/>
                  </a:lnTo>
                  <a:lnTo>
                    <a:pt x="1307" y="1489"/>
                  </a:lnTo>
                  <a:lnTo>
                    <a:pt x="1260" y="1489"/>
                  </a:lnTo>
                  <a:lnTo>
                    <a:pt x="1213" y="1489"/>
                  </a:lnTo>
                  <a:lnTo>
                    <a:pt x="1209" y="1484"/>
                  </a:lnTo>
                  <a:lnTo>
                    <a:pt x="1207" y="1480"/>
                  </a:lnTo>
                  <a:lnTo>
                    <a:pt x="1204" y="1475"/>
                  </a:lnTo>
                  <a:lnTo>
                    <a:pt x="1203" y="1469"/>
                  </a:lnTo>
                  <a:lnTo>
                    <a:pt x="1203" y="1458"/>
                  </a:lnTo>
                  <a:lnTo>
                    <a:pt x="1204" y="1447"/>
                  </a:lnTo>
                  <a:lnTo>
                    <a:pt x="1205" y="1436"/>
                  </a:lnTo>
                  <a:lnTo>
                    <a:pt x="1205" y="1424"/>
                  </a:lnTo>
                  <a:lnTo>
                    <a:pt x="1205" y="1419"/>
                  </a:lnTo>
                  <a:lnTo>
                    <a:pt x="1204" y="1413"/>
                  </a:lnTo>
                  <a:lnTo>
                    <a:pt x="1202" y="1408"/>
                  </a:lnTo>
                  <a:lnTo>
                    <a:pt x="1200" y="1403"/>
                  </a:lnTo>
                  <a:lnTo>
                    <a:pt x="1196" y="1384"/>
                  </a:lnTo>
                  <a:lnTo>
                    <a:pt x="1191" y="1364"/>
                  </a:lnTo>
                  <a:lnTo>
                    <a:pt x="1186" y="1346"/>
                  </a:lnTo>
                  <a:lnTo>
                    <a:pt x="1179" y="1327"/>
                  </a:lnTo>
                  <a:lnTo>
                    <a:pt x="1171" y="1310"/>
                  </a:lnTo>
                  <a:lnTo>
                    <a:pt x="1162" y="1294"/>
                  </a:lnTo>
                  <a:lnTo>
                    <a:pt x="1150" y="1277"/>
                  </a:lnTo>
                  <a:lnTo>
                    <a:pt x="1139" y="1262"/>
                  </a:lnTo>
                  <a:lnTo>
                    <a:pt x="1139" y="1257"/>
                  </a:lnTo>
                  <a:lnTo>
                    <a:pt x="1140" y="1253"/>
                  </a:lnTo>
                  <a:lnTo>
                    <a:pt x="1142" y="1249"/>
                  </a:lnTo>
                  <a:lnTo>
                    <a:pt x="1144" y="1246"/>
                  </a:lnTo>
                  <a:lnTo>
                    <a:pt x="1151" y="1242"/>
                  </a:lnTo>
                  <a:lnTo>
                    <a:pt x="1158" y="1238"/>
                  </a:lnTo>
                  <a:lnTo>
                    <a:pt x="1167" y="1235"/>
                  </a:lnTo>
                  <a:lnTo>
                    <a:pt x="1175" y="1232"/>
                  </a:lnTo>
                  <a:lnTo>
                    <a:pt x="1179" y="1230"/>
                  </a:lnTo>
                  <a:lnTo>
                    <a:pt x="1182" y="1228"/>
                  </a:lnTo>
                  <a:lnTo>
                    <a:pt x="1185" y="1225"/>
                  </a:lnTo>
                  <a:lnTo>
                    <a:pt x="1188" y="1221"/>
                  </a:lnTo>
                  <a:lnTo>
                    <a:pt x="1196" y="1215"/>
                  </a:lnTo>
                  <a:lnTo>
                    <a:pt x="1202" y="1208"/>
                  </a:lnTo>
                  <a:lnTo>
                    <a:pt x="1209" y="1201"/>
                  </a:lnTo>
                  <a:lnTo>
                    <a:pt x="1214" y="1192"/>
                  </a:lnTo>
                  <a:lnTo>
                    <a:pt x="1218" y="1184"/>
                  </a:lnTo>
                  <a:lnTo>
                    <a:pt x="1222" y="1176"/>
                  </a:lnTo>
                  <a:lnTo>
                    <a:pt x="1225" y="1168"/>
                  </a:lnTo>
                  <a:lnTo>
                    <a:pt x="1227" y="1160"/>
                  </a:lnTo>
                  <a:lnTo>
                    <a:pt x="1234" y="1124"/>
                  </a:lnTo>
                  <a:lnTo>
                    <a:pt x="1243" y="1088"/>
                  </a:lnTo>
                  <a:lnTo>
                    <a:pt x="1248" y="1084"/>
                  </a:lnTo>
                  <a:lnTo>
                    <a:pt x="1254" y="1081"/>
                  </a:lnTo>
                  <a:lnTo>
                    <a:pt x="1259" y="1079"/>
                  </a:lnTo>
                  <a:lnTo>
                    <a:pt x="1264" y="1077"/>
                  </a:lnTo>
                  <a:lnTo>
                    <a:pt x="1276" y="1075"/>
                  </a:lnTo>
                  <a:lnTo>
                    <a:pt x="1288" y="1075"/>
                  </a:lnTo>
                  <a:lnTo>
                    <a:pt x="1300" y="1075"/>
                  </a:lnTo>
                  <a:lnTo>
                    <a:pt x="1312" y="1074"/>
                  </a:lnTo>
                  <a:lnTo>
                    <a:pt x="1317" y="1073"/>
                  </a:lnTo>
                  <a:lnTo>
                    <a:pt x="1323" y="1071"/>
                  </a:lnTo>
                  <a:lnTo>
                    <a:pt x="1328" y="1069"/>
                  </a:lnTo>
                  <a:lnTo>
                    <a:pt x="1332" y="1066"/>
                  </a:lnTo>
                  <a:lnTo>
                    <a:pt x="1340" y="1068"/>
                  </a:lnTo>
                  <a:lnTo>
                    <a:pt x="1348" y="1068"/>
                  </a:lnTo>
                  <a:lnTo>
                    <a:pt x="1355" y="1068"/>
                  </a:lnTo>
                  <a:lnTo>
                    <a:pt x="1361" y="1067"/>
                  </a:lnTo>
                  <a:lnTo>
                    <a:pt x="1373" y="1062"/>
                  </a:lnTo>
                  <a:lnTo>
                    <a:pt x="1384" y="1056"/>
                  </a:lnTo>
                  <a:lnTo>
                    <a:pt x="1395" y="1048"/>
                  </a:lnTo>
                  <a:lnTo>
                    <a:pt x="1406" y="1042"/>
                  </a:lnTo>
                  <a:lnTo>
                    <a:pt x="1412" y="1039"/>
                  </a:lnTo>
                  <a:lnTo>
                    <a:pt x="1418" y="1037"/>
                  </a:lnTo>
                  <a:lnTo>
                    <a:pt x="1424" y="1035"/>
                  </a:lnTo>
                  <a:lnTo>
                    <a:pt x="1431" y="1034"/>
                  </a:lnTo>
                  <a:lnTo>
                    <a:pt x="1439" y="1030"/>
                  </a:lnTo>
                  <a:lnTo>
                    <a:pt x="1446" y="1025"/>
                  </a:lnTo>
                  <a:lnTo>
                    <a:pt x="1452" y="1020"/>
                  </a:lnTo>
                  <a:lnTo>
                    <a:pt x="1458" y="1014"/>
                  </a:lnTo>
                  <a:lnTo>
                    <a:pt x="1468" y="1001"/>
                  </a:lnTo>
                  <a:lnTo>
                    <a:pt x="1476" y="988"/>
                  </a:lnTo>
                  <a:lnTo>
                    <a:pt x="1492" y="960"/>
                  </a:lnTo>
                  <a:lnTo>
                    <a:pt x="1508" y="932"/>
                  </a:lnTo>
                  <a:lnTo>
                    <a:pt x="1509" y="922"/>
                  </a:lnTo>
                  <a:lnTo>
                    <a:pt x="1509" y="912"/>
                  </a:lnTo>
                  <a:lnTo>
                    <a:pt x="1509" y="902"/>
                  </a:lnTo>
                  <a:lnTo>
                    <a:pt x="1508" y="893"/>
                  </a:lnTo>
                  <a:lnTo>
                    <a:pt x="1507" y="884"/>
                  </a:lnTo>
                  <a:lnTo>
                    <a:pt x="1505" y="875"/>
                  </a:lnTo>
                  <a:lnTo>
                    <a:pt x="1502" y="865"/>
                  </a:lnTo>
                  <a:lnTo>
                    <a:pt x="1499" y="856"/>
                  </a:lnTo>
                  <a:lnTo>
                    <a:pt x="1496" y="847"/>
                  </a:lnTo>
                  <a:lnTo>
                    <a:pt x="1492" y="839"/>
                  </a:lnTo>
                  <a:lnTo>
                    <a:pt x="1487" y="831"/>
                  </a:lnTo>
                  <a:lnTo>
                    <a:pt x="1482" y="821"/>
                  </a:lnTo>
                  <a:lnTo>
                    <a:pt x="1475" y="813"/>
                  </a:lnTo>
                  <a:lnTo>
                    <a:pt x="1469" y="806"/>
                  </a:lnTo>
                  <a:lnTo>
                    <a:pt x="1463" y="798"/>
                  </a:lnTo>
                  <a:lnTo>
                    <a:pt x="1456" y="791"/>
                  </a:lnTo>
                  <a:lnTo>
                    <a:pt x="1438" y="783"/>
                  </a:lnTo>
                  <a:lnTo>
                    <a:pt x="1417" y="774"/>
                  </a:lnTo>
                  <a:lnTo>
                    <a:pt x="1407" y="770"/>
                  </a:lnTo>
                  <a:lnTo>
                    <a:pt x="1396" y="767"/>
                  </a:lnTo>
                  <a:lnTo>
                    <a:pt x="1384" y="764"/>
                  </a:lnTo>
                  <a:lnTo>
                    <a:pt x="1374" y="762"/>
                  </a:lnTo>
                  <a:lnTo>
                    <a:pt x="1363" y="761"/>
                  </a:lnTo>
                  <a:lnTo>
                    <a:pt x="1352" y="761"/>
                  </a:lnTo>
                  <a:lnTo>
                    <a:pt x="1340" y="761"/>
                  </a:lnTo>
                  <a:lnTo>
                    <a:pt x="1329" y="763"/>
                  </a:lnTo>
                  <a:lnTo>
                    <a:pt x="1319" y="766"/>
                  </a:lnTo>
                  <a:lnTo>
                    <a:pt x="1309" y="770"/>
                  </a:lnTo>
                  <a:lnTo>
                    <a:pt x="1299" y="775"/>
                  </a:lnTo>
                  <a:lnTo>
                    <a:pt x="1289" y="784"/>
                  </a:lnTo>
                  <a:lnTo>
                    <a:pt x="1286" y="782"/>
                  </a:lnTo>
                  <a:lnTo>
                    <a:pt x="1283" y="781"/>
                  </a:lnTo>
                  <a:lnTo>
                    <a:pt x="1280" y="780"/>
                  </a:lnTo>
                  <a:lnTo>
                    <a:pt x="1277" y="780"/>
                  </a:lnTo>
                  <a:lnTo>
                    <a:pt x="1271" y="780"/>
                  </a:lnTo>
                  <a:lnTo>
                    <a:pt x="1265" y="781"/>
                  </a:lnTo>
                  <a:lnTo>
                    <a:pt x="1259" y="781"/>
                  </a:lnTo>
                  <a:lnTo>
                    <a:pt x="1254" y="780"/>
                  </a:lnTo>
                  <a:lnTo>
                    <a:pt x="1252" y="778"/>
                  </a:lnTo>
                  <a:lnTo>
                    <a:pt x="1249" y="775"/>
                  </a:lnTo>
                  <a:lnTo>
                    <a:pt x="1247" y="772"/>
                  </a:lnTo>
                  <a:lnTo>
                    <a:pt x="1246" y="768"/>
                  </a:lnTo>
                  <a:lnTo>
                    <a:pt x="1247" y="760"/>
                  </a:lnTo>
                  <a:lnTo>
                    <a:pt x="1247" y="752"/>
                  </a:lnTo>
                  <a:lnTo>
                    <a:pt x="1247" y="744"/>
                  </a:lnTo>
                  <a:lnTo>
                    <a:pt x="1246" y="737"/>
                  </a:lnTo>
                  <a:lnTo>
                    <a:pt x="1243" y="721"/>
                  </a:lnTo>
                  <a:lnTo>
                    <a:pt x="1238" y="708"/>
                  </a:lnTo>
                  <a:lnTo>
                    <a:pt x="1231" y="694"/>
                  </a:lnTo>
                  <a:lnTo>
                    <a:pt x="1223" y="681"/>
                  </a:lnTo>
                  <a:lnTo>
                    <a:pt x="1214" y="669"/>
                  </a:lnTo>
                  <a:lnTo>
                    <a:pt x="1203" y="658"/>
                  </a:lnTo>
                  <a:lnTo>
                    <a:pt x="1192" y="647"/>
                  </a:lnTo>
                  <a:lnTo>
                    <a:pt x="1180" y="636"/>
                  </a:lnTo>
                  <a:lnTo>
                    <a:pt x="1168" y="626"/>
                  </a:lnTo>
                  <a:lnTo>
                    <a:pt x="1154" y="617"/>
                  </a:lnTo>
                  <a:lnTo>
                    <a:pt x="1129" y="599"/>
                  </a:lnTo>
                  <a:lnTo>
                    <a:pt x="1104" y="582"/>
                  </a:lnTo>
                  <a:lnTo>
                    <a:pt x="1102" y="573"/>
                  </a:lnTo>
                  <a:lnTo>
                    <a:pt x="1101" y="565"/>
                  </a:lnTo>
                  <a:lnTo>
                    <a:pt x="1102" y="557"/>
                  </a:lnTo>
                  <a:lnTo>
                    <a:pt x="1104" y="550"/>
                  </a:lnTo>
                  <a:lnTo>
                    <a:pt x="1107" y="542"/>
                  </a:lnTo>
                  <a:lnTo>
                    <a:pt x="1111" y="536"/>
                  </a:lnTo>
                  <a:lnTo>
                    <a:pt x="1116" y="529"/>
                  </a:lnTo>
                  <a:lnTo>
                    <a:pt x="1122" y="523"/>
                  </a:lnTo>
                  <a:lnTo>
                    <a:pt x="1133" y="511"/>
                  </a:lnTo>
                  <a:lnTo>
                    <a:pt x="1145" y="498"/>
                  </a:lnTo>
                  <a:lnTo>
                    <a:pt x="1150" y="491"/>
                  </a:lnTo>
                  <a:lnTo>
                    <a:pt x="1155" y="485"/>
                  </a:lnTo>
                  <a:lnTo>
                    <a:pt x="1159" y="478"/>
                  </a:lnTo>
                  <a:lnTo>
                    <a:pt x="1164" y="471"/>
                  </a:lnTo>
                  <a:lnTo>
                    <a:pt x="1171" y="449"/>
                  </a:lnTo>
                  <a:lnTo>
                    <a:pt x="1178" y="429"/>
                  </a:lnTo>
                  <a:lnTo>
                    <a:pt x="1184" y="408"/>
                  </a:lnTo>
                  <a:lnTo>
                    <a:pt x="1189" y="387"/>
                  </a:lnTo>
                  <a:lnTo>
                    <a:pt x="1193" y="365"/>
                  </a:lnTo>
                  <a:lnTo>
                    <a:pt x="1196" y="343"/>
                  </a:lnTo>
                  <a:lnTo>
                    <a:pt x="1197" y="321"/>
                  </a:lnTo>
                  <a:lnTo>
                    <a:pt x="1197" y="298"/>
                  </a:lnTo>
                  <a:lnTo>
                    <a:pt x="1199" y="294"/>
                  </a:lnTo>
                  <a:lnTo>
                    <a:pt x="1201" y="291"/>
                  </a:lnTo>
                  <a:lnTo>
                    <a:pt x="1204" y="289"/>
                  </a:lnTo>
                  <a:lnTo>
                    <a:pt x="1208" y="286"/>
                  </a:lnTo>
                  <a:lnTo>
                    <a:pt x="1214" y="284"/>
                  </a:lnTo>
                  <a:lnTo>
                    <a:pt x="1221" y="282"/>
                  </a:lnTo>
                  <a:lnTo>
                    <a:pt x="1237" y="280"/>
                  </a:lnTo>
                  <a:lnTo>
                    <a:pt x="1253" y="279"/>
                  </a:lnTo>
                  <a:lnTo>
                    <a:pt x="1283" y="282"/>
                  </a:lnTo>
                  <a:lnTo>
                    <a:pt x="1314" y="284"/>
                  </a:lnTo>
                  <a:lnTo>
                    <a:pt x="1344" y="285"/>
                  </a:lnTo>
                  <a:lnTo>
                    <a:pt x="1374" y="286"/>
                  </a:lnTo>
                  <a:lnTo>
                    <a:pt x="1432" y="286"/>
                  </a:lnTo>
                  <a:lnTo>
                    <a:pt x="1491" y="284"/>
                  </a:lnTo>
                  <a:lnTo>
                    <a:pt x="1549" y="283"/>
                  </a:lnTo>
                  <a:lnTo>
                    <a:pt x="1607" y="281"/>
                  </a:lnTo>
                  <a:lnTo>
                    <a:pt x="1667" y="281"/>
                  </a:lnTo>
                  <a:lnTo>
                    <a:pt x="1727" y="283"/>
                  </a:lnTo>
                  <a:lnTo>
                    <a:pt x="1768" y="282"/>
                  </a:lnTo>
                  <a:lnTo>
                    <a:pt x="1809" y="281"/>
                  </a:lnTo>
                  <a:lnTo>
                    <a:pt x="1851" y="279"/>
                  </a:lnTo>
                  <a:lnTo>
                    <a:pt x="1890" y="277"/>
                  </a:lnTo>
                  <a:lnTo>
                    <a:pt x="1931" y="276"/>
                  </a:lnTo>
                  <a:lnTo>
                    <a:pt x="1972" y="276"/>
                  </a:lnTo>
                  <a:lnTo>
                    <a:pt x="2012" y="277"/>
                  </a:lnTo>
                  <a:lnTo>
                    <a:pt x="2053" y="279"/>
                  </a:lnTo>
                  <a:lnTo>
                    <a:pt x="2130" y="277"/>
                  </a:lnTo>
                  <a:lnTo>
                    <a:pt x="2207" y="276"/>
                  </a:lnTo>
                  <a:lnTo>
                    <a:pt x="2284" y="274"/>
                  </a:lnTo>
                  <a:lnTo>
                    <a:pt x="2361" y="273"/>
                  </a:lnTo>
                  <a:lnTo>
                    <a:pt x="2437" y="273"/>
                  </a:lnTo>
                  <a:lnTo>
                    <a:pt x="2514" y="272"/>
                  </a:lnTo>
                  <a:lnTo>
                    <a:pt x="2591" y="271"/>
                  </a:lnTo>
                  <a:lnTo>
                    <a:pt x="2667" y="271"/>
                  </a:lnTo>
                  <a:lnTo>
                    <a:pt x="2744" y="270"/>
                  </a:lnTo>
                  <a:lnTo>
                    <a:pt x="2821" y="270"/>
                  </a:lnTo>
                  <a:lnTo>
                    <a:pt x="2897" y="269"/>
                  </a:lnTo>
                  <a:lnTo>
                    <a:pt x="2974" y="269"/>
                  </a:lnTo>
                  <a:lnTo>
                    <a:pt x="3052" y="268"/>
                  </a:lnTo>
                  <a:lnTo>
                    <a:pt x="3128" y="266"/>
                  </a:lnTo>
                  <a:lnTo>
                    <a:pt x="3206" y="265"/>
                  </a:lnTo>
                  <a:lnTo>
                    <a:pt x="3284" y="264"/>
                  </a:lnTo>
                  <a:lnTo>
                    <a:pt x="3333" y="261"/>
                  </a:lnTo>
                  <a:lnTo>
                    <a:pt x="3381" y="260"/>
                  </a:lnTo>
                  <a:lnTo>
                    <a:pt x="3430" y="260"/>
                  </a:lnTo>
                  <a:lnTo>
                    <a:pt x="3479" y="261"/>
                  </a:lnTo>
                  <a:lnTo>
                    <a:pt x="3528" y="262"/>
                  </a:lnTo>
                  <a:lnTo>
                    <a:pt x="3577" y="262"/>
                  </a:lnTo>
                  <a:lnTo>
                    <a:pt x="3603" y="261"/>
                  </a:lnTo>
                  <a:lnTo>
                    <a:pt x="3627" y="260"/>
                  </a:lnTo>
                  <a:lnTo>
                    <a:pt x="3653" y="258"/>
                  </a:lnTo>
                  <a:lnTo>
                    <a:pt x="3678" y="256"/>
                  </a:lnTo>
                  <a:lnTo>
                    <a:pt x="3689" y="258"/>
                  </a:lnTo>
                  <a:lnTo>
                    <a:pt x="3699" y="259"/>
                  </a:lnTo>
                  <a:lnTo>
                    <a:pt x="3709" y="260"/>
                  </a:lnTo>
                  <a:lnTo>
                    <a:pt x="3720" y="260"/>
                  </a:lnTo>
                  <a:lnTo>
                    <a:pt x="3742" y="260"/>
                  </a:lnTo>
                  <a:lnTo>
                    <a:pt x="3763" y="259"/>
                  </a:lnTo>
                  <a:lnTo>
                    <a:pt x="3785" y="257"/>
                  </a:lnTo>
                  <a:lnTo>
                    <a:pt x="3806" y="255"/>
                  </a:lnTo>
                  <a:lnTo>
                    <a:pt x="3829" y="254"/>
                  </a:lnTo>
                  <a:lnTo>
                    <a:pt x="3850" y="254"/>
                  </a:lnTo>
                  <a:lnTo>
                    <a:pt x="3948" y="254"/>
                  </a:lnTo>
                  <a:lnTo>
                    <a:pt x="4145" y="254"/>
                  </a:lnTo>
                  <a:lnTo>
                    <a:pt x="4428" y="254"/>
                  </a:lnTo>
                  <a:lnTo>
                    <a:pt x="4781" y="254"/>
                  </a:lnTo>
                  <a:lnTo>
                    <a:pt x="5191" y="253"/>
                  </a:lnTo>
                  <a:lnTo>
                    <a:pt x="5643" y="253"/>
                  </a:lnTo>
                  <a:lnTo>
                    <a:pt x="6125" y="252"/>
                  </a:lnTo>
                  <a:lnTo>
                    <a:pt x="6619" y="251"/>
                  </a:lnTo>
                  <a:lnTo>
                    <a:pt x="7114" y="251"/>
                  </a:lnTo>
                  <a:lnTo>
                    <a:pt x="7596" y="250"/>
                  </a:lnTo>
                  <a:lnTo>
                    <a:pt x="8048" y="249"/>
                  </a:lnTo>
                  <a:lnTo>
                    <a:pt x="8459" y="249"/>
                  </a:lnTo>
                  <a:lnTo>
                    <a:pt x="8813" y="248"/>
                  </a:lnTo>
                  <a:lnTo>
                    <a:pt x="9096" y="247"/>
                  </a:lnTo>
                  <a:lnTo>
                    <a:pt x="9296" y="247"/>
                  </a:lnTo>
                  <a:lnTo>
                    <a:pt x="9395" y="246"/>
                  </a:lnTo>
                  <a:lnTo>
                    <a:pt x="9434" y="247"/>
                  </a:lnTo>
                  <a:lnTo>
                    <a:pt x="9474" y="247"/>
                  </a:lnTo>
                  <a:lnTo>
                    <a:pt x="9515" y="246"/>
                  </a:lnTo>
                  <a:lnTo>
                    <a:pt x="9556" y="245"/>
                  </a:lnTo>
                  <a:lnTo>
                    <a:pt x="9597" y="243"/>
                  </a:lnTo>
                  <a:lnTo>
                    <a:pt x="9638" y="243"/>
                  </a:lnTo>
                  <a:lnTo>
                    <a:pt x="9677" y="243"/>
                  </a:lnTo>
                  <a:lnTo>
                    <a:pt x="9715" y="245"/>
                  </a:lnTo>
                  <a:lnTo>
                    <a:pt x="9735" y="244"/>
                  </a:lnTo>
                  <a:lnTo>
                    <a:pt x="9754" y="243"/>
                  </a:lnTo>
                  <a:lnTo>
                    <a:pt x="9772" y="243"/>
                  </a:lnTo>
                  <a:lnTo>
                    <a:pt x="9792" y="242"/>
                  </a:lnTo>
                  <a:lnTo>
                    <a:pt x="9800" y="251"/>
                  </a:lnTo>
                  <a:lnTo>
                    <a:pt x="9806" y="261"/>
                  </a:lnTo>
                  <a:lnTo>
                    <a:pt x="9811" y="274"/>
                  </a:lnTo>
                  <a:lnTo>
                    <a:pt x="9815" y="286"/>
                  </a:lnTo>
                  <a:lnTo>
                    <a:pt x="9822" y="310"/>
                  </a:lnTo>
                  <a:lnTo>
                    <a:pt x="9829" y="336"/>
                  </a:lnTo>
                  <a:lnTo>
                    <a:pt x="9832" y="350"/>
                  </a:lnTo>
                  <a:lnTo>
                    <a:pt x="9836" y="364"/>
                  </a:lnTo>
                  <a:lnTo>
                    <a:pt x="9841" y="377"/>
                  </a:lnTo>
                  <a:lnTo>
                    <a:pt x="9847" y="389"/>
                  </a:lnTo>
                  <a:lnTo>
                    <a:pt x="9860" y="415"/>
                  </a:lnTo>
                  <a:lnTo>
                    <a:pt x="9874" y="439"/>
                  </a:lnTo>
                  <a:lnTo>
                    <a:pt x="9890" y="464"/>
                  </a:lnTo>
                  <a:lnTo>
                    <a:pt x="9905" y="487"/>
                  </a:lnTo>
                  <a:lnTo>
                    <a:pt x="9921" y="511"/>
                  </a:lnTo>
                  <a:lnTo>
                    <a:pt x="9937" y="535"/>
                  </a:lnTo>
                  <a:lnTo>
                    <a:pt x="9945" y="539"/>
                  </a:lnTo>
                  <a:lnTo>
                    <a:pt x="9953" y="543"/>
                  </a:lnTo>
                  <a:lnTo>
                    <a:pt x="9957" y="547"/>
                  </a:lnTo>
                  <a:lnTo>
                    <a:pt x="9959" y="550"/>
                  </a:lnTo>
                  <a:lnTo>
                    <a:pt x="9960" y="555"/>
                  </a:lnTo>
                  <a:lnTo>
                    <a:pt x="9958" y="560"/>
                  </a:lnTo>
                  <a:lnTo>
                    <a:pt x="9957" y="566"/>
                  </a:lnTo>
                  <a:lnTo>
                    <a:pt x="9955" y="571"/>
                  </a:lnTo>
                  <a:lnTo>
                    <a:pt x="9952" y="575"/>
                  </a:lnTo>
                  <a:lnTo>
                    <a:pt x="9948" y="577"/>
                  </a:lnTo>
                  <a:lnTo>
                    <a:pt x="9944" y="578"/>
                  </a:lnTo>
                  <a:lnTo>
                    <a:pt x="9940" y="579"/>
                  </a:lnTo>
                  <a:lnTo>
                    <a:pt x="9934" y="579"/>
                  </a:lnTo>
                  <a:lnTo>
                    <a:pt x="9929" y="578"/>
                  </a:lnTo>
                  <a:lnTo>
                    <a:pt x="9919" y="576"/>
                  </a:lnTo>
                  <a:lnTo>
                    <a:pt x="9908" y="573"/>
                  </a:lnTo>
                  <a:lnTo>
                    <a:pt x="9903" y="573"/>
                  </a:lnTo>
                  <a:lnTo>
                    <a:pt x="9898" y="573"/>
                  </a:lnTo>
                  <a:lnTo>
                    <a:pt x="9893" y="574"/>
                  </a:lnTo>
                  <a:lnTo>
                    <a:pt x="9887" y="576"/>
                  </a:lnTo>
                  <a:lnTo>
                    <a:pt x="9877" y="580"/>
                  </a:lnTo>
                  <a:lnTo>
                    <a:pt x="9868" y="585"/>
                  </a:lnTo>
                  <a:lnTo>
                    <a:pt x="9859" y="592"/>
                  </a:lnTo>
                  <a:lnTo>
                    <a:pt x="9852" y="598"/>
                  </a:lnTo>
                  <a:lnTo>
                    <a:pt x="9844" y="605"/>
                  </a:lnTo>
                  <a:lnTo>
                    <a:pt x="9837" y="613"/>
                  </a:lnTo>
                  <a:lnTo>
                    <a:pt x="9831" y="621"/>
                  </a:lnTo>
                  <a:lnTo>
                    <a:pt x="9825" y="629"/>
                  </a:lnTo>
                  <a:lnTo>
                    <a:pt x="9820" y="639"/>
                  </a:lnTo>
                  <a:lnTo>
                    <a:pt x="9816" y="648"/>
                  </a:lnTo>
                  <a:lnTo>
                    <a:pt x="9813" y="657"/>
                  </a:lnTo>
                  <a:lnTo>
                    <a:pt x="9810" y="667"/>
                  </a:lnTo>
                  <a:lnTo>
                    <a:pt x="9808" y="676"/>
                  </a:lnTo>
                  <a:lnTo>
                    <a:pt x="9806" y="687"/>
                  </a:lnTo>
                  <a:lnTo>
                    <a:pt x="9805" y="696"/>
                  </a:lnTo>
                  <a:lnTo>
                    <a:pt x="9805" y="706"/>
                  </a:lnTo>
                  <a:lnTo>
                    <a:pt x="9807" y="711"/>
                  </a:lnTo>
                  <a:lnTo>
                    <a:pt x="9808" y="718"/>
                  </a:lnTo>
                  <a:lnTo>
                    <a:pt x="9807" y="721"/>
                  </a:lnTo>
                  <a:lnTo>
                    <a:pt x="9806" y="723"/>
                  </a:lnTo>
                  <a:lnTo>
                    <a:pt x="9805" y="726"/>
                  </a:lnTo>
                  <a:lnTo>
                    <a:pt x="9802" y="727"/>
                  </a:lnTo>
                  <a:lnTo>
                    <a:pt x="9798" y="729"/>
                  </a:lnTo>
                  <a:lnTo>
                    <a:pt x="9793" y="729"/>
                  </a:lnTo>
                  <a:lnTo>
                    <a:pt x="9790" y="729"/>
                  </a:lnTo>
                  <a:lnTo>
                    <a:pt x="9786" y="729"/>
                  </a:lnTo>
                  <a:lnTo>
                    <a:pt x="9780" y="726"/>
                  </a:lnTo>
                  <a:lnTo>
                    <a:pt x="9774" y="723"/>
                  </a:lnTo>
                  <a:lnTo>
                    <a:pt x="9768" y="718"/>
                  </a:lnTo>
                  <a:lnTo>
                    <a:pt x="9762" y="714"/>
                  </a:lnTo>
                  <a:lnTo>
                    <a:pt x="9756" y="710"/>
                  </a:lnTo>
                  <a:lnTo>
                    <a:pt x="9749" y="707"/>
                  </a:lnTo>
                  <a:lnTo>
                    <a:pt x="9737" y="706"/>
                  </a:lnTo>
                  <a:lnTo>
                    <a:pt x="9726" y="706"/>
                  </a:lnTo>
                  <a:lnTo>
                    <a:pt x="9715" y="707"/>
                  </a:lnTo>
                  <a:lnTo>
                    <a:pt x="9703" y="708"/>
                  </a:lnTo>
                  <a:lnTo>
                    <a:pt x="9693" y="711"/>
                  </a:lnTo>
                  <a:lnTo>
                    <a:pt x="9682" y="713"/>
                  </a:lnTo>
                  <a:lnTo>
                    <a:pt x="9672" y="717"/>
                  </a:lnTo>
                  <a:lnTo>
                    <a:pt x="9663" y="721"/>
                  </a:lnTo>
                  <a:lnTo>
                    <a:pt x="9652" y="726"/>
                  </a:lnTo>
                  <a:lnTo>
                    <a:pt x="9643" y="733"/>
                  </a:lnTo>
                  <a:lnTo>
                    <a:pt x="9634" y="739"/>
                  </a:lnTo>
                  <a:lnTo>
                    <a:pt x="9626" y="746"/>
                  </a:lnTo>
                  <a:lnTo>
                    <a:pt x="9619" y="754"/>
                  </a:lnTo>
                  <a:lnTo>
                    <a:pt x="9611" y="763"/>
                  </a:lnTo>
                  <a:lnTo>
                    <a:pt x="9604" y="772"/>
                  </a:lnTo>
                  <a:lnTo>
                    <a:pt x="9598" y="783"/>
                  </a:lnTo>
                  <a:lnTo>
                    <a:pt x="9594" y="803"/>
                  </a:lnTo>
                  <a:lnTo>
                    <a:pt x="9591" y="824"/>
                  </a:lnTo>
                  <a:lnTo>
                    <a:pt x="9590" y="843"/>
                  </a:lnTo>
                  <a:lnTo>
                    <a:pt x="9591" y="863"/>
                  </a:lnTo>
                  <a:lnTo>
                    <a:pt x="9593" y="883"/>
                  </a:lnTo>
                  <a:lnTo>
                    <a:pt x="9596" y="902"/>
                  </a:lnTo>
                  <a:lnTo>
                    <a:pt x="9599" y="911"/>
                  </a:lnTo>
                  <a:lnTo>
                    <a:pt x="9602" y="921"/>
                  </a:lnTo>
                  <a:lnTo>
                    <a:pt x="9606" y="930"/>
                  </a:lnTo>
                  <a:lnTo>
                    <a:pt x="9610" y="939"/>
                  </a:lnTo>
                  <a:lnTo>
                    <a:pt x="9618" y="950"/>
                  </a:lnTo>
                  <a:lnTo>
                    <a:pt x="9626" y="960"/>
                  </a:lnTo>
                  <a:lnTo>
                    <a:pt x="9635" y="969"/>
                  </a:lnTo>
                  <a:lnTo>
                    <a:pt x="9644" y="975"/>
                  </a:lnTo>
                  <a:lnTo>
                    <a:pt x="9655" y="979"/>
                  </a:lnTo>
                  <a:lnTo>
                    <a:pt x="9667" y="983"/>
                  </a:lnTo>
                  <a:lnTo>
                    <a:pt x="9678" y="985"/>
                  </a:lnTo>
                  <a:lnTo>
                    <a:pt x="9690" y="986"/>
                  </a:lnTo>
                  <a:lnTo>
                    <a:pt x="9702" y="987"/>
                  </a:lnTo>
                  <a:lnTo>
                    <a:pt x="9715" y="986"/>
                  </a:lnTo>
                  <a:lnTo>
                    <a:pt x="9728" y="986"/>
                  </a:lnTo>
                  <a:lnTo>
                    <a:pt x="9740" y="985"/>
                  </a:lnTo>
                  <a:lnTo>
                    <a:pt x="9764" y="982"/>
                  </a:lnTo>
                  <a:lnTo>
                    <a:pt x="9786" y="980"/>
                  </a:lnTo>
                  <a:lnTo>
                    <a:pt x="9790" y="983"/>
                  </a:lnTo>
                  <a:lnTo>
                    <a:pt x="9793" y="987"/>
                  </a:lnTo>
                  <a:lnTo>
                    <a:pt x="9795" y="991"/>
                  </a:lnTo>
                  <a:lnTo>
                    <a:pt x="9796" y="995"/>
                  </a:lnTo>
                  <a:lnTo>
                    <a:pt x="9798" y="1004"/>
                  </a:lnTo>
                  <a:lnTo>
                    <a:pt x="9798" y="1015"/>
                  </a:lnTo>
                  <a:lnTo>
                    <a:pt x="9796" y="1026"/>
                  </a:lnTo>
                  <a:lnTo>
                    <a:pt x="9795" y="1037"/>
                  </a:lnTo>
                  <a:lnTo>
                    <a:pt x="9796" y="1042"/>
                  </a:lnTo>
                  <a:lnTo>
                    <a:pt x="9798" y="1047"/>
                  </a:lnTo>
                  <a:lnTo>
                    <a:pt x="9799" y="1052"/>
                  </a:lnTo>
                  <a:lnTo>
                    <a:pt x="9802" y="1057"/>
                  </a:lnTo>
                  <a:lnTo>
                    <a:pt x="9808" y="1067"/>
                  </a:lnTo>
                  <a:lnTo>
                    <a:pt x="9814" y="1076"/>
                  </a:lnTo>
                  <a:lnTo>
                    <a:pt x="9821" y="1085"/>
                  </a:lnTo>
                  <a:lnTo>
                    <a:pt x="9828" y="1094"/>
                  </a:lnTo>
                  <a:lnTo>
                    <a:pt x="9836" y="1102"/>
                  </a:lnTo>
                  <a:lnTo>
                    <a:pt x="9845" y="1109"/>
                  </a:lnTo>
                  <a:lnTo>
                    <a:pt x="9854" y="1116"/>
                  </a:lnTo>
                  <a:lnTo>
                    <a:pt x="9863" y="1122"/>
                  </a:lnTo>
                  <a:lnTo>
                    <a:pt x="9873" y="1127"/>
                  </a:lnTo>
                  <a:lnTo>
                    <a:pt x="9882" y="1131"/>
                  </a:lnTo>
                  <a:lnTo>
                    <a:pt x="9894" y="1135"/>
                  </a:lnTo>
                  <a:lnTo>
                    <a:pt x="9905" y="1138"/>
                  </a:lnTo>
                  <a:lnTo>
                    <a:pt x="9916" y="1141"/>
                  </a:lnTo>
                  <a:lnTo>
                    <a:pt x="9927" y="1143"/>
                  </a:lnTo>
                  <a:lnTo>
                    <a:pt x="9940" y="1144"/>
                  </a:lnTo>
                  <a:lnTo>
                    <a:pt x="9952" y="1144"/>
                  </a:lnTo>
                  <a:lnTo>
                    <a:pt x="9957" y="1151"/>
                  </a:lnTo>
                  <a:lnTo>
                    <a:pt x="9960" y="1157"/>
                  </a:lnTo>
                  <a:lnTo>
                    <a:pt x="9961" y="1162"/>
                  </a:lnTo>
                  <a:lnTo>
                    <a:pt x="9961" y="1167"/>
                  </a:lnTo>
                  <a:lnTo>
                    <a:pt x="9959" y="1172"/>
                  </a:lnTo>
                  <a:lnTo>
                    <a:pt x="9955" y="1177"/>
                  </a:lnTo>
                  <a:lnTo>
                    <a:pt x="9951" y="1182"/>
                  </a:lnTo>
                  <a:lnTo>
                    <a:pt x="9946" y="1187"/>
                  </a:lnTo>
                  <a:lnTo>
                    <a:pt x="9936" y="1198"/>
                  </a:lnTo>
                  <a:lnTo>
                    <a:pt x="9924" y="1208"/>
                  </a:lnTo>
                  <a:lnTo>
                    <a:pt x="9920" y="1213"/>
                  </a:lnTo>
                  <a:lnTo>
                    <a:pt x="9916" y="1219"/>
                  </a:lnTo>
                  <a:lnTo>
                    <a:pt x="9913" y="1225"/>
                  </a:lnTo>
                  <a:lnTo>
                    <a:pt x="9912" y="1231"/>
                  </a:lnTo>
                  <a:close/>
                  <a:moveTo>
                    <a:pt x="9860" y="564"/>
                  </a:moveTo>
                  <a:lnTo>
                    <a:pt x="9847" y="576"/>
                  </a:lnTo>
                  <a:lnTo>
                    <a:pt x="9834" y="587"/>
                  </a:lnTo>
                  <a:lnTo>
                    <a:pt x="9823" y="601"/>
                  </a:lnTo>
                  <a:lnTo>
                    <a:pt x="9813" y="614"/>
                  </a:lnTo>
                  <a:lnTo>
                    <a:pt x="9804" y="628"/>
                  </a:lnTo>
                  <a:lnTo>
                    <a:pt x="9796" y="643"/>
                  </a:lnTo>
                  <a:lnTo>
                    <a:pt x="9790" y="659"/>
                  </a:lnTo>
                  <a:lnTo>
                    <a:pt x="9786" y="675"/>
                  </a:lnTo>
                  <a:lnTo>
                    <a:pt x="9782" y="680"/>
                  </a:lnTo>
                  <a:lnTo>
                    <a:pt x="9777" y="683"/>
                  </a:lnTo>
                  <a:lnTo>
                    <a:pt x="9772" y="686"/>
                  </a:lnTo>
                  <a:lnTo>
                    <a:pt x="9767" y="688"/>
                  </a:lnTo>
                  <a:lnTo>
                    <a:pt x="9762" y="688"/>
                  </a:lnTo>
                  <a:lnTo>
                    <a:pt x="9756" y="688"/>
                  </a:lnTo>
                  <a:lnTo>
                    <a:pt x="9749" y="688"/>
                  </a:lnTo>
                  <a:lnTo>
                    <a:pt x="9743" y="687"/>
                  </a:lnTo>
                  <a:lnTo>
                    <a:pt x="9731" y="683"/>
                  </a:lnTo>
                  <a:lnTo>
                    <a:pt x="9719" y="680"/>
                  </a:lnTo>
                  <a:lnTo>
                    <a:pt x="9708" y="677"/>
                  </a:lnTo>
                  <a:lnTo>
                    <a:pt x="9696" y="676"/>
                  </a:lnTo>
                  <a:lnTo>
                    <a:pt x="9685" y="679"/>
                  </a:lnTo>
                  <a:lnTo>
                    <a:pt x="9675" y="682"/>
                  </a:lnTo>
                  <a:lnTo>
                    <a:pt x="9664" y="688"/>
                  </a:lnTo>
                  <a:lnTo>
                    <a:pt x="9654" y="693"/>
                  </a:lnTo>
                  <a:lnTo>
                    <a:pt x="9644" y="698"/>
                  </a:lnTo>
                  <a:lnTo>
                    <a:pt x="9635" y="704"/>
                  </a:lnTo>
                  <a:lnTo>
                    <a:pt x="9627" y="711"/>
                  </a:lnTo>
                  <a:lnTo>
                    <a:pt x="9619" y="718"/>
                  </a:lnTo>
                  <a:lnTo>
                    <a:pt x="9610" y="726"/>
                  </a:lnTo>
                  <a:lnTo>
                    <a:pt x="9603" y="735"/>
                  </a:lnTo>
                  <a:lnTo>
                    <a:pt x="9597" y="743"/>
                  </a:lnTo>
                  <a:lnTo>
                    <a:pt x="9591" y="752"/>
                  </a:lnTo>
                  <a:lnTo>
                    <a:pt x="9585" y="761"/>
                  </a:lnTo>
                  <a:lnTo>
                    <a:pt x="9580" y="771"/>
                  </a:lnTo>
                  <a:lnTo>
                    <a:pt x="9575" y="782"/>
                  </a:lnTo>
                  <a:lnTo>
                    <a:pt x="9571" y="792"/>
                  </a:lnTo>
                  <a:lnTo>
                    <a:pt x="9566" y="805"/>
                  </a:lnTo>
                  <a:lnTo>
                    <a:pt x="9562" y="818"/>
                  </a:lnTo>
                  <a:lnTo>
                    <a:pt x="9559" y="834"/>
                  </a:lnTo>
                  <a:lnTo>
                    <a:pt x="9557" y="848"/>
                  </a:lnTo>
                  <a:lnTo>
                    <a:pt x="9556" y="863"/>
                  </a:lnTo>
                  <a:lnTo>
                    <a:pt x="9557" y="879"/>
                  </a:lnTo>
                  <a:lnTo>
                    <a:pt x="9559" y="894"/>
                  </a:lnTo>
                  <a:lnTo>
                    <a:pt x="9564" y="909"/>
                  </a:lnTo>
                  <a:lnTo>
                    <a:pt x="9568" y="918"/>
                  </a:lnTo>
                  <a:lnTo>
                    <a:pt x="9571" y="926"/>
                  </a:lnTo>
                  <a:lnTo>
                    <a:pt x="9575" y="933"/>
                  </a:lnTo>
                  <a:lnTo>
                    <a:pt x="9580" y="940"/>
                  </a:lnTo>
                  <a:lnTo>
                    <a:pt x="9585" y="947"/>
                  </a:lnTo>
                  <a:lnTo>
                    <a:pt x="9591" y="953"/>
                  </a:lnTo>
                  <a:lnTo>
                    <a:pt x="9598" y="960"/>
                  </a:lnTo>
                  <a:lnTo>
                    <a:pt x="9604" y="967"/>
                  </a:lnTo>
                  <a:lnTo>
                    <a:pt x="9635" y="988"/>
                  </a:lnTo>
                  <a:lnTo>
                    <a:pt x="9666" y="1010"/>
                  </a:lnTo>
                  <a:lnTo>
                    <a:pt x="9762" y="1012"/>
                  </a:lnTo>
                  <a:lnTo>
                    <a:pt x="9767" y="1027"/>
                  </a:lnTo>
                  <a:lnTo>
                    <a:pt x="9771" y="1043"/>
                  </a:lnTo>
                  <a:lnTo>
                    <a:pt x="9773" y="1051"/>
                  </a:lnTo>
                  <a:lnTo>
                    <a:pt x="9776" y="1060"/>
                  </a:lnTo>
                  <a:lnTo>
                    <a:pt x="9779" y="1068"/>
                  </a:lnTo>
                  <a:lnTo>
                    <a:pt x="9783" y="1076"/>
                  </a:lnTo>
                  <a:lnTo>
                    <a:pt x="9793" y="1091"/>
                  </a:lnTo>
                  <a:lnTo>
                    <a:pt x="9805" y="1107"/>
                  </a:lnTo>
                  <a:lnTo>
                    <a:pt x="9811" y="1114"/>
                  </a:lnTo>
                  <a:lnTo>
                    <a:pt x="9818" y="1121"/>
                  </a:lnTo>
                  <a:lnTo>
                    <a:pt x="9825" y="1127"/>
                  </a:lnTo>
                  <a:lnTo>
                    <a:pt x="9832" y="1133"/>
                  </a:lnTo>
                  <a:lnTo>
                    <a:pt x="9840" y="1138"/>
                  </a:lnTo>
                  <a:lnTo>
                    <a:pt x="9849" y="1143"/>
                  </a:lnTo>
                  <a:lnTo>
                    <a:pt x="9857" y="1149"/>
                  </a:lnTo>
                  <a:lnTo>
                    <a:pt x="9866" y="1152"/>
                  </a:lnTo>
                  <a:lnTo>
                    <a:pt x="9874" y="1156"/>
                  </a:lnTo>
                  <a:lnTo>
                    <a:pt x="9883" y="1158"/>
                  </a:lnTo>
                  <a:lnTo>
                    <a:pt x="9894" y="1160"/>
                  </a:lnTo>
                  <a:lnTo>
                    <a:pt x="9903" y="1161"/>
                  </a:lnTo>
                  <a:lnTo>
                    <a:pt x="9906" y="1166"/>
                  </a:lnTo>
                  <a:lnTo>
                    <a:pt x="9907" y="1171"/>
                  </a:lnTo>
                  <a:lnTo>
                    <a:pt x="9908" y="1177"/>
                  </a:lnTo>
                  <a:lnTo>
                    <a:pt x="9907" y="1182"/>
                  </a:lnTo>
                  <a:lnTo>
                    <a:pt x="9905" y="1187"/>
                  </a:lnTo>
                  <a:lnTo>
                    <a:pt x="9903" y="1191"/>
                  </a:lnTo>
                  <a:lnTo>
                    <a:pt x="9901" y="1197"/>
                  </a:lnTo>
                  <a:lnTo>
                    <a:pt x="9897" y="1202"/>
                  </a:lnTo>
                  <a:lnTo>
                    <a:pt x="9891" y="1211"/>
                  </a:lnTo>
                  <a:lnTo>
                    <a:pt x="9883" y="1221"/>
                  </a:lnTo>
                  <a:lnTo>
                    <a:pt x="9880" y="1225"/>
                  </a:lnTo>
                  <a:lnTo>
                    <a:pt x="9878" y="1230"/>
                  </a:lnTo>
                  <a:lnTo>
                    <a:pt x="9876" y="1235"/>
                  </a:lnTo>
                  <a:lnTo>
                    <a:pt x="9875" y="1241"/>
                  </a:lnTo>
                  <a:lnTo>
                    <a:pt x="9866" y="1262"/>
                  </a:lnTo>
                  <a:lnTo>
                    <a:pt x="9858" y="1283"/>
                  </a:lnTo>
                  <a:lnTo>
                    <a:pt x="9852" y="1305"/>
                  </a:lnTo>
                  <a:lnTo>
                    <a:pt x="9846" y="1327"/>
                  </a:lnTo>
                  <a:lnTo>
                    <a:pt x="9840" y="1350"/>
                  </a:lnTo>
                  <a:lnTo>
                    <a:pt x="9835" y="1372"/>
                  </a:lnTo>
                  <a:lnTo>
                    <a:pt x="9829" y="1395"/>
                  </a:lnTo>
                  <a:lnTo>
                    <a:pt x="9823" y="1416"/>
                  </a:lnTo>
                  <a:lnTo>
                    <a:pt x="9815" y="1420"/>
                  </a:lnTo>
                  <a:lnTo>
                    <a:pt x="9806" y="1423"/>
                  </a:lnTo>
                  <a:lnTo>
                    <a:pt x="9796" y="1426"/>
                  </a:lnTo>
                  <a:lnTo>
                    <a:pt x="9786" y="1428"/>
                  </a:lnTo>
                  <a:lnTo>
                    <a:pt x="9765" y="1430"/>
                  </a:lnTo>
                  <a:lnTo>
                    <a:pt x="9743" y="1430"/>
                  </a:lnTo>
                  <a:lnTo>
                    <a:pt x="9720" y="1430"/>
                  </a:lnTo>
                  <a:lnTo>
                    <a:pt x="9697" y="1429"/>
                  </a:lnTo>
                  <a:lnTo>
                    <a:pt x="9675" y="1430"/>
                  </a:lnTo>
                  <a:lnTo>
                    <a:pt x="9653" y="1431"/>
                  </a:lnTo>
                  <a:lnTo>
                    <a:pt x="9592" y="1430"/>
                  </a:lnTo>
                  <a:lnTo>
                    <a:pt x="9532" y="1431"/>
                  </a:lnTo>
                  <a:lnTo>
                    <a:pt x="9470" y="1431"/>
                  </a:lnTo>
                  <a:lnTo>
                    <a:pt x="9409" y="1432"/>
                  </a:lnTo>
                  <a:lnTo>
                    <a:pt x="9349" y="1433"/>
                  </a:lnTo>
                  <a:lnTo>
                    <a:pt x="9287" y="1433"/>
                  </a:lnTo>
                  <a:lnTo>
                    <a:pt x="9227" y="1433"/>
                  </a:lnTo>
                  <a:lnTo>
                    <a:pt x="9168" y="1431"/>
                  </a:lnTo>
                  <a:lnTo>
                    <a:pt x="9164" y="1433"/>
                  </a:lnTo>
                  <a:lnTo>
                    <a:pt x="9161" y="1434"/>
                  </a:lnTo>
                  <a:lnTo>
                    <a:pt x="9157" y="1435"/>
                  </a:lnTo>
                  <a:lnTo>
                    <a:pt x="9153" y="1436"/>
                  </a:lnTo>
                  <a:lnTo>
                    <a:pt x="9150" y="1435"/>
                  </a:lnTo>
                  <a:lnTo>
                    <a:pt x="9147" y="1435"/>
                  </a:lnTo>
                  <a:lnTo>
                    <a:pt x="9145" y="1433"/>
                  </a:lnTo>
                  <a:lnTo>
                    <a:pt x="9142" y="1431"/>
                  </a:lnTo>
                  <a:lnTo>
                    <a:pt x="2998" y="1449"/>
                  </a:lnTo>
                  <a:lnTo>
                    <a:pt x="2906" y="1450"/>
                  </a:lnTo>
                  <a:lnTo>
                    <a:pt x="2813" y="1450"/>
                  </a:lnTo>
                  <a:lnTo>
                    <a:pt x="2723" y="1451"/>
                  </a:lnTo>
                  <a:lnTo>
                    <a:pt x="2632" y="1451"/>
                  </a:lnTo>
                  <a:lnTo>
                    <a:pt x="2542" y="1452"/>
                  </a:lnTo>
                  <a:lnTo>
                    <a:pt x="2451" y="1453"/>
                  </a:lnTo>
                  <a:lnTo>
                    <a:pt x="2361" y="1453"/>
                  </a:lnTo>
                  <a:lnTo>
                    <a:pt x="2270" y="1454"/>
                  </a:lnTo>
                  <a:lnTo>
                    <a:pt x="2180" y="1455"/>
                  </a:lnTo>
                  <a:lnTo>
                    <a:pt x="2090" y="1456"/>
                  </a:lnTo>
                  <a:lnTo>
                    <a:pt x="2000" y="1457"/>
                  </a:lnTo>
                  <a:lnTo>
                    <a:pt x="1909" y="1458"/>
                  </a:lnTo>
                  <a:lnTo>
                    <a:pt x="1819" y="1459"/>
                  </a:lnTo>
                  <a:lnTo>
                    <a:pt x="1728" y="1460"/>
                  </a:lnTo>
                  <a:lnTo>
                    <a:pt x="1637" y="1462"/>
                  </a:lnTo>
                  <a:lnTo>
                    <a:pt x="1545" y="1463"/>
                  </a:lnTo>
                  <a:lnTo>
                    <a:pt x="1508" y="1464"/>
                  </a:lnTo>
                  <a:lnTo>
                    <a:pt x="1470" y="1463"/>
                  </a:lnTo>
                  <a:lnTo>
                    <a:pt x="1432" y="1462"/>
                  </a:lnTo>
                  <a:lnTo>
                    <a:pt x="1394" y="1461"/>
                  </a:lnTo>
                  <a:lnTo>
                    <a:pt x="1356" y="1459"/>
                  </a:lnTo>
                  <a:lnTo>
                    <a:pt x="1318" y="1459"/>
                  </a:lnTo>
                  <a:lnTo>
                    <a:pt x="1280" y="1459"/>
                  </a:lnTo>
                  <a:lnTo>
                    <a:pt x="1243" y="1461"/>
                  </a:lnTo>
                  <a:lnTo>
                    <a:pt x="1236" y="1437"/>
                  </a:lnTo>
                  <a:lnTo>
                    <a:pt x="1230" y="1411"/>
                  </a:lnTo>
                  <a:lnTo>
                    <a:pt x="1224" y="1386"/>
                  </a:lnTo>
                  <a:lnTo>
                    <a:pt x="1218" y="1361"/>
                  </a:lnTo>
                  <a:lnTo>
                    <a:pt x="1212" y="1336"/>
                  </a:lnTo>
                  <a:lnTo>
                    <a:pt x="1203" y="1312"/>
                  </a:lnTo>
                  <a:lnTo>
                    <a:pt x="1199" y="1301"/>
                  </a:lnTo>
                  <a:lnTo>
                    <a:pt x="1194" y="1290"/>
                  </a:lnTo>
                  <a:lnTo>
                    <a:pt x="1188" y="1278"/>
                  </a:lnTo>
                  <a:lnTo>
                    <a:pt x="1182" y="1268"/>
                  </a:lnTo>
                  <a:lnTo>
                    <a:pt x="1192" y="1261"/>
                  </a:lnTo>
                  <a:lnTo>
                    <a:pt x="1201" y="1254"/>
                  </a:lnTo>
                  <a:lnTo>
                    <a:pt x="1210" y="1246"/>
                  </a:lnTo>
                  <a:lnTo>
                    <a:pt x="1218" y="1237"/>
                  </a:lnTo>
                  <a:lnTo>
                    <a:pt x="1226" y="1228"/>
                  </a:lnTo>
                  <a:lnTo>
                    <a:pt x="1233" y="1219"/>
                  </a:lnTo>
                  <a:lnTo>
                    <a:pt x="1239" y="1209"/>
                  </a:lnTo>
                  <a:lnTo>
                    <a:pt x="1245" y="1199"/>
                  </a:lnTo>
                  <a:lnTo>
                    <a:pt x="1250" y="1188"/>
                  </a:lnTo>
                  <a:lnTo>
                    <a:pt x="1256" y="1177"/>
                  </a:lnTo>
                  <a:lnTo>
                    <a:pt x="1260" y="1167"/>
                  </a:lnTo>
                  <a:lnTo>
                    <a:pt x="1264" y="1156"/>
                  </a:lnTo>
                  <a:lnTo>
                    <a:pt x="1270" y="1132"/>
                  </a:lnTo>
                  <a:lnTo>
                    <a:pt x="1274" y="1110"/>
                  </a:lnTo>
                  <a:lnTo>
                    <a:pt x="1278" y="1106"/>
                  </a:lnTo>
                  <a:lnTo>
                    <a:pt x="1281" y="1104"/>
                  </a:lnTo>
                  <a:lnTo>
                    <a:pt x="1285" y="1104"/>
                  </a:lnTo>
                  <a:lnTo>
                    <a:pt x="1289" y="1104"/>
                  </a:lnTo>
                  <a:lnTo>
                    <a:pt x="1299" y="1105"/>
                  </a:lnTo>
                  <a:lnTo>
                    <a:pt x="1308" y="1107"/>
                  </a:lnTo>
                  <a:lnTo>
                    <a:pt x="1340" y="1099"/>
                  </a:lnTo>
                  <a:lnTo>
                    <a:pt x="1374" y="1091"/>
                  </a:lnTo>
                  <a:lnTo>
                    <a:pt x="1391" y="1086"/>
                  </a:lnTo>
                  <a:lnTo>
                    <a:pt x="1407" y="1080"/>
                  </a:lnTo>
                  <a:lnTo>
                    <a:pt x="1422" y="1074"/>
                  </a:lnTo>
                  <a:lnTo>
                    <a:pt x="1438" y="1067"/>
                  </a:lnTo>
                  <a:lnTo>
                    <a:pt x="1453" y="1059"/>
                  </a:lnTo>
                  <a:lnTo>
                    <a:pt x="1466" y="1048"/>
                  </a:lnTo>
                  <a:lnTo>
                    <a:pt x="1479" y="1038"/>
                  </a:lnTo>
                  <a:lnTo>
                    <a:pt x="1492" y="1027"/>
                  </a:lnTo>
                  <a:lnTo>
                    <a:pt x="1502" y="1014"/>
                  </a:lnTo>
                  <a:lnTo>
                    <a:pt x="1512" y="999"/>
                  </a:lnTo>
                  <a:lnTo>
                    <a:pt x="1516" y="991"/>
                  </a:lnTo>
                  <a:lnTo>
                    <a:pt x="1520" y="983"/>
                  </a:lnTo>
                  <a:lnTo>
                    <a:pt x="1523" y="974"/>
                  </a:lnTo>
                  <a:lnTo>
                    <a:pt x="1526" y="966"/>
                  </a:lnTo>
                  <a:lnTo>
                    <a:pt x="1531" y="942"/>
                  </a:lnTo>
                  <a:lnTo>
                    <a:pt x="1533" y="918"/>
                  </a:lnTo>
                  <a:lnTo>
                    <a:pt x="1533" y="905"/>
                  </a:lnTo>
                  <a:lnTo>
                    <a:pt x="1533" y="893"/>
                  </a:lnTo>
                  <a:lnTo>
                    <a:pt x="1532" y="881"/>
                  </a:lnTo>
                  <a:lnTo>
                    <a:pt x="1531" y="868"/>
                  </a:lnTo>
                  <a:lnTo>
                    <a:pt x="1528" y="856"/>
                  </a:lnTo>
                  <a:lnTo>
                    <a:pt x="1524" y="845"/>
                  </a:lnTo>
                  <a:lnTo>
                    <a:pt x="1520" y="833"/>
                  </a:lnTo>
                  <a:lnTo>
                    <a:pt x="1515" y="821"/>
                  </a:lnTo>
                  <a:lnTo>
                    <a:pt x="1509" y="811"/>
                  </a:lnTo>
                  <a:lnTo>
                    <a:pt x="1502" y="802"/>
                  </a:lnTo>
                  <a:lnTo>
                    <a:pt x="1493" y="793"/>
                  </a:lnTo>
                  <a:lnTo>
                    <a:pt x="1484" y="784"/>
                  </a:lnTo>
                  <a:lnTo>
                    <a:pt x="1467" y="772"/>
                  </a:lnTo>
                  <a:lnTo>
                    <a:pt x="1451" y="762"/>
                  </a:lnTo>
                  <a:lnTo>
                    <a:pt x="1433" y="754"/>
                  </a:lnTo>
                  <a:lnTo>
                    <a:pt x="1416" y="747"/>
                  </a:lnTo>
                  <a:lnTo>
                    <a:pt x="1398" y="742"/>
                  </a:lnTo>
                  <a:lnTo>
                    <a:pt x="1378" y="738"/>
                  </a:lnTo>
                  <a:lnTo>
                    <a:pt x="1359" y="735"/>
                  </a:lnTo>
                  <a:lnTo>
                    <a:pt x="1338" y="734"/>
                  </a:lnTo>
                  <a:lnTo>
                    <a:pt x="1274" y="750"/>
                  </a:lnTo>
                  <a:lnTo>
                    <a:pt x="1270" y="741"/>
                  </a:lnTo>
                  <a:lnTo>
                    <a:pt x="1267" y="732"/>
                  </a:lnTo>
                  <a:lnTo>
                    <a:pt x="1264" y="722"/>
                  </a:lnTo>
                  <a:lnTo>
                    <a:pt x="1261" y="712"/>
                  </a:lnTo>
                  <a:lnTo>
                    <a:pt x="1257" y="693"/>
                  </a:lnTo>
                  <a:lnTo>
                    <a:pt x="1253" y="673"/>
                  </a:lnTo>
                  <a:lnTo>
                    <a:pt x="1228" y="646"/>
                  </a:lnTo>
                  <a:lnTo>
                    <a:pt x="1201" y="620"/>
                  </a:lnTo>
                  <a:lnTo>
                    <a:pt x="1174" y="594"/>
                  </a:lnTo>
                  <a:lnTo>
                    <a:pt x="1148" y="566"/>
                  </a:lnTo>
                  <a:lnTo>
                    <a:pt x="1147" y="561"/>
                  </a:lnTo>
                  <a:lnTo>
                    <a:pt x="1148" y="557"/>
                  </a:lnTo>
                  <a:lnTo>
                    <a:pt x="1149" y="552"/>
                  </a:lnTo>
                  <a:lnTo>
                    <a:pt x="1150" y="547"/>
                  </a:lnTo>
                  <a:lnTo>
                    <a:pt x="1154" y="537"/>
                  </a:lnTo>
                  <a:lnTo>
                    <a:pt x="1159" y="528"/>
                  </a:lnTo>
                  <a:lnTo>
                    <a:pt x="1172" y="512"/>
                  </a:lnTo>
                  <a:lnTo>
                    <a:pt x="1185" y="495"/>
                  </a:lnTo>
                  <a:lnTo>
                    <a:pt x="1192" y="474"/>
                  </a:lnTo>
                  <a:lnTo>
                    <a:pt x="1199" y="454"/>
                  </a:lnTo>
                  <a:lnTo>
                    <a:pt x="1208" y="433"/>
                  </a:lnTo>
                  <a:lnTo>
                    <a:pt x="1215" y="413"/>
                  </a:lnTo>
                  <a:lnTo>
                    <a:pt x="1221" y="391"/>
                  </a:lnTo>
                  <a:lnTo>
                    <a:pt x="1226" y="370"/>
                  </a:lnTo>
                  <a:lnTo>
                    <a:pt x="1228" y="359"/>
                  </a:lnTo>
                  <a:lnTo>
                    <a:pt x="1230" y="348"/>
                  </a:lnTo>
                  <a:lnTo>
                    <a:pt x="1231" y="337"/>
                  </a:lnTo>
                  <a:lnTo>
                    <a:pt x="1231" y="326"/>
                  </a:lnTo>
                  <a:lnTo>
                    <a:pt x="1248" y="323"/>
                  </a:lnTo>
                  <a:lnTo>
                    <a:pt x="1266" y="321"/>
                  </a:lnTo>
                  <a:lnTo>
                    <a:pt x="1284" y="321"/>
                  </a:lnTo>
                  <a:lnTo>
                    <a:pt x="1302" y="320"/>
                  </a:lnTo>
                  <a:lnTo>
                    <a:pt x="1338" y="321"/>
                  </a:lnTo>
                  <a:lnTo>
                    <a:pt x="1375" y="322"/>
                  </a:lnTo>
                  <a:lnTo>
                    <a:pt x="1412" y="323"/>
                  </a:lnTo>
                  <a:lnTo>
                    <a:pt x="1448" y="322"/>
                  </a:lnTo>
                  <a:lnTo>
                    <a:pt x="1465" y="321"/>
                  </a:lnTo>
                  <a:lnTo>
                    <a:pt x="1484" y="318"/>
                  </a:lnTo>
                  <a:lnTo>
                    <a:pt x="1500" y="315"/>
                  </a:lnTo>
                  <a:lnTo>
                    <a:pt x="1517" y="309"/>
                  </a:lnTo>
                  <a:lnTo>
                    <a:pt x="1718" y="310"/>
                  </a:lnTo>
                  <a:lnTo>
                    <a:pt x="1842" y="308"/>
                  </a:lnTo>
                  <a:lnTo>
                    <a:pt x="1966" y="306"/>
                  </a:lnTo>
                  <a:lnTo>
                    <a:pt x="2091" y="305"/>
                  </a:lnTo>
                  <a:lnTo>
                    <a:pt x="2215" y="303"/>
                  </a:lnTo>
                  <a:lnTo>
                    <a:pt x="2340" y="302"/>
                  </a:lnTo>
                  <a:lnTo>
                    <a:pt x="2464" y="301"/>
                  </a:lnTo>
                  <a:lnTo>
                    <a:pt x="2589" y="300"/>
                  </a:lnTo>
                  <a:lnTo>
                    <a:pt x="2712" y="298"/>
                  </a:lnTo>
                  <a:lnTo>
                    <a:pt x="2837" y="297"/>
                  </a:lnTo>
                  <a:lnTo>
                    <a:pt x="2961" y="296"/>
                  </a:lnTo>
                  <a:lnTo>
                    <a:pt x="3085" y="295"/>
                  </a:lnTo>
                  <a:lnTo>
                    <a:pt x="3209" y="294"/>
                  </a:lnTo>
                  <a:lnTo>
                    <a:pt x="3334" y="292"/>
                  </a:lnTo>
                  <a:lnTo>
                    <a:pt x="3458" y="291"/>
                  </a:lnTo>
                  <a:lnTo>
                    <a:pt x="3581" y="289"/>
                  </a:lnTo>
                  <a:lnTo>
                    <a:pt x="3706" y="287"/>
                  </a:lnTo>
                  <a:lnTo>
                    <a:pt x="3831" y="286"/>
                  </a:lnTo>
                  <a:lnTo>
                    <a:pt x="4056" y="286"/>
                  </a:lnTo>
                  <a:lnTo>
                    <a:pt x="4365" y="285"/>
                  </a:lnTo>
                  <a:lnTo>
                    <a:pt x="4747" y="284"/>
                  </a:lnTo>
                  <a:lnTo>
                    <a:pt x="5184" y="284"/>
                  </a:lnTo>
                  <a:lnTo>
                    <a:pt x="5665" y="283"/>
                  </a:lnTo>
                  <a:lnTo>
                    <a:pt x="6173" y="283"/>
                  </a:lnTo>
                  <a:lnTo>
                    <a:pt x="6696" y="282"/>
                  </a:lnTo>
                  <a:lnTo>
                    <a:pt x="7218" y="281"/>
                  </a:lnTo>
                  <a:lnTo>
                    <a:pt x="7727" y="281"/>
                  </a:lnTo>
                  <a:lnTo>
                    <a:pt x="8208" y="280"/>
                  </a:lnTo>
                  <a:lnTo>
                    <a:pt x="8646" y="280"/>
                  </a:lnTo>
                  <a:lnTo>
                    <a:pt x="9028" y="279"/>
                  </a:lnTo>
                  <a:lnTo>
                    <a:pt x="9339" y="278"/>
                  </a:lnTo>
                  <a:lnTo>
                    <a:pt x="9564" y="278"/>
                  </a:lnTo>
                  <a:lnTo>
                    <a:pt x="9690" y="277"/>
                  </a:lnTo>
                  <a:lnTo>
                    <a:pt x="9780" y="273"/>
                  </a:lnTo>
                  <a:lnTo>
                    <a:pt x="9787" y="284"/>
                  </a:lnTo>
                  <a:lnTo>
                    <a:pt x="9793" y="296"/>
                  </a:lnTo>
                  <a:lnTo>
                    <a:pt x="9799" y="308"/>
                  </a:lnTo>
                  <a:lnTo>
                    <a:pt x="9803" y="322"/>
                  </a:lnTo>
                  <a:lnTo>
                    <a:pt x="9807" y="335"/>
                  </a:lnTo>
                  <a:lnTo>
                    <a:pt x="9812" y="348"/>
                  </a:lnTo>
                  <a:lnTo>
                    <a:pt x="9817" y="361"/>
                  </a:lnTo>
                  <a:lnTo>
                    <a:pt x="9823" y="374"/>
                  </a:lnTo>
                  <a:lnTo>
                    <a:pt x="9832" y="395"/>
                  </a:lnTo>
                  <a:lnTo>
                    <a:pt x="9842" y="417"/>
                  </a:lnTo>
                  <a:lnTo>
                    <a:pt x="9853" y="438"/>
                  </a:lnTo>
                  <a:lnTo>
                    <a:pt x="9864" y="460"/>
                  </a:lnTo>
                  <a:lnTo>
                    <a:pt x="9876" y="480"/>
                  </a:lnTo>
                  <a:lnTo>
                    <a:pt x="9888" y="501"/>
                  </a:lnTo>
                  <a:lnTo>
                    <a:pt x="9902" y="520"/>
                  </a:lnTo>
                  <a:lnTo>
                    <a:pt x="9915" y="538"/>
                  </a:lnTo>
                  <a:lnTo>
                    <a:pt x="9910" y="544"/>
                  </a:lnTo>
                  <a:lnTo>
                    <a:pt x="9904" y="549"/>
                  </a:lnTo>
                  <a:lnTo>
                    <a:pt x="9897" y="553"/>
                  </a:lnTo>
                  <a:lnTo>
                    <a:pt x="9890" y="555"/>
                  </a:lnTo>
                  <a:lnTo>
                    <a:pt x="9874" y="559"/>
                  </a:lnTo>
                  <a:lnTo>
                    <a:pt x="9860" y="564"/>
                  </a:lnTo>
                  <a:close/>
                  <a:moveTo>
                    <a:pt x="9765" y="925"/>
                  </a:moveTo>
                  <a:lnTo>
                    <a:pt x="9753" y="928"/>
                  </a:lnTo>
                  <a:lnTo>
                    <a:pt x="9741" y="929"/>
                  </a:lnTo>
                  <a:lnTo>
                    <a:pt x="9729" y="929"/>
                  </a:lnTo>
                  <a:lnTo>
                    <a:pt x="9717" y="928"/>
                  </a:lnTo>
                  <a:lnTo>
                    <a:pt x="9706" y="926"/>
                  </a:lnTo>
                  <a:lnTo>
                    <a:pt x="9694" y="924"/>
                  </a:lnTo>
                  <a:lnTo>
                    <a:pt x="9683" y="921"/>
                  </a:lnTo>
                  <a:lnTo>
                    <a:pt x="9672" y="917"/>
                  </a:lnTo>
                  <a:lnTo>
                    <a:pt x="9665" y="911"/>
                  </a:lnTo>
                  <a:lnTo>
                    <a:pt x="9660" y="906"/>
                  </a:lnTo>
                  <a:lnTo>
                    <a:pt x="9654" y="900"/>
                  </a:lnTo>
                  <a:lnTo>
                    <a:pt x="9650" y="894"/>
                  </a:lnTo>
                  <a:lnTo>
                    <a:pt x="9646" y="887"/>
                  </a:lnTo>
                  <a:lnTo>
                    <a:pt x="9644" y="881"/>
                  </a:lnTo>
                  <a:lnTo>
                    <a:pt x="9642" y="874"/>
                  </a:lnTo>
                  <a:lnTo>
                    <a:pt x="9641" y="866"/>
                  </a:lnTo>
                  <a:lnTo>
                    <a:pt x="9640" y="852"/>
                  </a:lnTo>
                  <a:lnTo>
                    <a:pt x="9640" y="837"/>
                  </a:lnTo>
                  <a:lnTo>
                    <a:pt x="9642" y="821"/>
                  </a:lnTo>
                  <a:lnTo>
                    <a:pt x="9644" y="806"/>
                  </a:lnTo>
                  <a:lnTo>
                    <a:pt x="9647" y="798"/>
                  </a:lnTo>
                  <a:lnTo>
                    <a:pt x="9652" y="791"/>
                  </a:lnTo>
                  <a:lnTo>
                    <a:pt x="9658" y="785"/>
                  </a:lnTo>
                  <a:lnTo>
                    <a:pt x="9666" y="780"/>
                  </a:lnTo>
                  <a:lnTo>
                    <a:pt x="9673" y="775"/>
                  </a:lnTo>
                  <a:lnTo>
                    <a:pt x="9682" y="772"/>
                  </a:lnTo>
                  <a:lnTo>
                    <a:pt x="9690" y="770"/>
                  </a:lnTo>
                  <a:lnTo>
                    <a:pt x="9699" y="768"/>
                  </a:lnTo>
                  <a:lnTo>
                    <a:pt x="9712" y="767"/>
                  </a:lnTo>
                  <a:lnTo>
                    <a:pt x="9722" y="767"/>
                  </a:lnTo>
                  <a:lnTo>
                    <a:pt x="9733" y="768"/>
                  </a:lnTo>
                  <a:lnTo>
                    <a:pt x="9743" y="771"/>
                  </a:lnTo>
                  <a:lnTo>
                    <a:pt x="9754" y="775"/>
                  </a:lnTo>
                  <a:lnTo>
                    <a:pt x="9764" y="781"/>
                  </a:lnTo>
                  <a:lnTo>
                    <a:pt x="9774" y="786"/>
                  </a:lnTo>
                  <a:lnTo>
                    <a:pt x="9783" y="793"/>
                  </a:lnTo>
                  <a:lnTo>
                    <a:pt x="9789" y="799"/>
                  </a:lnTo>
                  <a:lnTo>
                    <a:pt x="9794" y="807"/>
                  </a:lnTo>
                  <a:lnTo>
                    <a:pt x="9799" y="815"/>
                  </a:lnTo>
                  <a:lnTo>
                    <a:pt x="9803" y="824"/>
                  </a:lnTo>
                  <a:lnTo>
                    <a:pt x="9806" y="833"/>
                  </a:lnTo>
                  <a:lnTo>
                    <a:pt x="9808" y="842"/>
                  </a:lnTo>
                  <a:lnTo>
                    <a:pt x="9809" y="852"/>
                  </a:lnTo>
                  <a:lnTo>
                    <a:pt x="9809" y="861"/>
                  </a:lnTo>
                  <a:lnTo>
                    <a:pt x="9807" y="872"/>
                  </a:lnTo>
                  <a:lnTo>
                    <a:pt x="9805" y="881"/>
                  </a:lnTo>
                  <a:lnTo>
                    <a:pt x="9802" y="890"/>
                  </a:lnTo>
                  <a:lnTo>
                    <a:pt x="9796" y="898"/>
                  </a:lnTo>
                  <a:lnTo>
                    <a:pt x="9790" y="906"/>
                  </a:lnTo>
                  <a:lnTo>
                    <a:pt x="9783" y="913"/>
                  </a:lnTo>
                  <a:lnTo>
                    <a:pt x="9775" y="920"/>
                  </a:lnTo>
                  <a:lnTo>
                    <a:pt x="9765" y="925"/>
                  </a:lnTo>
                  <a:close/>
                  <a:moveTo>
                    <a:pt x="9731" y="895"/>
                  </a:moveTo>
                  <a:lnTo>
                    <a:pt x="9724" y="894"/>
                  </a:lnTo>
                  <a:lnTo>
                    <a:pt x="9717" y="893"/>
                  </a:lnTo>
                  <a:lnTo>
                    <a:pt x="9710" y="890"/>
                  </a:lnTo>
                  <a:lnTo>
                    <a:pt x="9703" y="887"/>
                  </a:lnTo>
                  <a:lnTo>
                    <a:pt x="9698" y="882"/>
                  </a:lnTo>
                  <a:lnTo>
                    <a:pt x="9694" y="877"/>
                  </a:lnTo>
                  <a:lnTo>
                    <a:pt x="9691" y="871"/>
                  </a:lnTo>
                  <a:lnTo>
                    <a:pt x="9690" y="864"/>
                  </a:lnTo>
                  <a:lnTo>
                    <a:pt x="9691" y="850"/>
                  </a:lnTo>
                  <a:lnTo>
                    <a:pt x="9693" y="836"/>
                  </a:lnTo>
                  <a:lnTo>
                    <a:pt x="9696" y="830"/>
                  </a:lnTo>
                  <a:lnTo>
                    <a:pt x="9699" y="824"/>
                  </a:lnTo>
                  <a:lnTo>
                    <a:pt x="9702" y="821"/>
                  </a:lnTo>
                  <a:lnTo>
                    <a:pt x="9704" y="820"/>
                  </a:lnTo>
                  <a:lnTo>
                    <a:pt x="9709" y="818"/>
                  </a:lnTo>
                  <a:lnTo>
                    <a:pt x="9712" y="817"/>
                  </a:lnTo>
                  <a:lnTo>
                    <a:pt x="9719" y="819"/>
                  </a:lnTo>
                  <a:lnTo>
                    <a:pt x="9726" y="821"/>
                  </a:lnTo>
                  <a:lnTo>
                    <a:pt x="9733" y="825"/>
                  </a:lnTo>
                  <a:lnTo>
                    <a:pt x="9739" y="828"/>
                  </a:lnTo>
                  <a:lnTo>
                    <a:pt x="9745" y="832"/>
                  </a:lnTo>
                  <a:lnTo>
                    <a:pt x="9749" y="838"/>
                  </a:lnTo>
                  <a:lnTo>
                    <a:pt x="9754" y="844"/>
                  </a:lnTo>
                  <a:lnTo>
                    <a:pt x="9756" y="851"/>
                  </a:lnTo>
                  <a:lnTo>
                    <a:pt x="9756" y="857"/>
                  </a:lnTo>
                  <a:lnTo>
                    <a:pt x="9756" y="864"/>
                  </a:lnTo>
                  <a:lnTo>
                    <a:pt x="9755" y="871"/>
                  </a:lnTo>
                  <a:lnTo>
                    <a:pt x="9753" y="878"/>
                  </a:lnTo>
                  <a:lnTo>
                    <a:pt x="9748" y="884"/>
                  </a:lnTo>
                  <a:lnTo>
                    <a:pt x="9744" y="889"/>
                  </a:lnTo>
                  <a:lnTo>
                    <a:pt x="9741" y="891"/>
                  </a:lnTo>
                  <a:lnTo>
                    <a:pt x="9738" y="892"/>
                  </a:lnTo>
                  <a:lnTo>
                    <a:pt x="9734" y="894"/>
                  </a:lnTo>
                  <a:lnTo>
                    <a:pt x="9731" y="895"/>
                  </a:lnTo>
                  <a:close/>
                  <a:moveTo>
                    <a:pt x="3305" y="1689"/>
                  </a:moveTo>
                  <a:lnTo>
                    <a:pt x="3299" y="1686"/>
                  </a:lnTo>
                  <a:lnTo>
                    <a:pt x="3305" y="1674"/>
                  </a:lnTo>
                  <a:lnTo>
                    <a:pt x="3307" y="1674"/>
                  </a:lnTo>
                  <a:lnTo>
                    <a:pt x="3309" y="1676"/>
                  </a:lnTo>
                  <a:lnTo>
                    <a:pt x="3310" y="1678"/>
                  </a:lnTo>
                  <a:lnTo>
                    <a:pt x="3310" y="1680"/>
                  </a:lnTo>
                  <a:lnTo>
                    <a:pt x="3310" y="1683"/>
                  </a:lnTo>
                  <a:lnTo>
                    <a:pt x="3309" y="1685"/>
                  </a:lnTo>
                  <a:lnTo>
                    <a:pt x="3307" y="1687"/>
                  </a:lnTo>
                  <a:lnTo>
                    <a:pt x="3305" y="1689"/>
                  </a:lnTo>
                  <a:close/>
                  <a:moveTo>
                    <a:pt x="1372" y="1016"/>
                  </a:moveTo>
                  <a:lnTo>
                    <a:pt x="1367" y="1019"/>
                  </a:lnTo>
                  <a:lnTo>
                    <a:pt x="1362" y="1021"/>
                  </a:lnTo>
                  <a:lnTo>
                    <a:pt x="1356" y="1023"/>
                  </a:lnTo>
                  <a:lnTo>
                    <a:pt x="1350" y="1024"/>
                  </a:lnTo>
                  <a:lnTo>
                    <a:pt x="1337" y="1024"/>
                  </a:lnTo>
                  <a:lnTo>
                    <a:pt x="1325" y="1023"/>
                  </a:lnTo>
                  <a:lnTo>
                    <a:pt x="1314" y="1021"/>
                  </a:lnTo>
                  <a:lnTo>
                    <a:pt x="1303" y="1017"/>
                  </a:lnTo>
                  <a:lnTo>
                    <a:pt x="1292" y="1012"/>
                  </a:lnTo>
                  <a:lnTo>
                    <a:pt x="1283" y="1004"/>
                  </a:lnTo>
                  <a:lnTo>
                    <a:pt x="1278" y="1000"/>
                  </a:lnTo>
                  <a:lnTo>
                    <a:pt x="1273" y="996"/>
                  </a:lnTo>
                  <a:lnTo>
                    <a:pt x="1269" y="991"/>
                  </a:lnTo>
                  <a:lnTo>
                    <a:pt x="1266" y="986"/>
                  </a:lnTo>
                  <a:lnTo>
                    <a:pt x="1260" y="976"/>
                  </a:lnTo>
                  <a:lnTo>
                    <a:pt x="1256" y="964"/>
                  </a:lnTo>
                  <a:lnTo>
                    <a:pt x="1252" y="940"/>
                  </a:lnTo>
                  <a:lnTo>
                    <a:pt x="1249" y="917"/>
                  </a:lnTo>
                  <a:lnTo>
                    <a:pt x="1255" y="906"/>
                  </a:lnTo>
                  <a:lnTo>
                    <a:pt x="1258" y="896"/>
                  </a:lnTo>
                  <a:lnTo>
                    <a:pt x="1261" y="885"/>
                  </a:lnTo>
                  <a:lnTo>
                    <a:pt x="1263" y="875"/>
                  </a:lnTo>
                  <a:lnTo>
                    <a:pt x="1265" y="863"/>
                  </a:lnTo>
                  <a:lnTo>
                    <a:pt x="1267" y="853"/>
                  </a:lnTo>
                  <a:lnTo>
                    <a:pt x="1270" y="842"/>
                  </a:lnTo>
                  <a:lnTo>
                    <a:pt x="1274" y="833"/>
                  </a:lnTo>
                  <a:lnTo>
                    <a:pt x="1283" y="829"/>
                  </a:lnTo>
                  <a:lnTo>
                    <a:pt x="1293" y="825"/>
                  </a:lnTo>
                  <a:lnTo>
                    <a:pt x="1303" y="820"/>
                  </a:lnTo>
                  <a:lnTo>
                    <a:pt x="1313" y="817"/>
                  </a:lnTo>
                  <a:lnTo>
                    <a:pt x="1323" y="815"/>
                  </a:lnTo>
                  <a:lnTo>
                    <a:pt x="1333" y="813"/>
                  </a:lnTo>
                  <a:lnTo>
                    <a:pt x="1344" y="812"/>
                  </a:lnTo>
                  <a:lnTo>
                    <a:pt x="1354" y="812"/>
                  </a:lnTo>
                  <a:lnTo>
                    <a:pt x="1364" y="812"/>
                  </a:lnTo>
                  <a:lnTo>
                    <a:pt x="1374" y="813"/>
                  </a:lnTo>
                  <a:lnTo>
                    <a:pt x="1384" y="815"/>
                  </a:lnTo>
                  <a:lnTo>
                    <a:pt x="1394" y="818"/>
                  </a:lnTo>
                  <a:lnTo>
                    <a:pt x="1404" y="822"/>
                  </a:lnTo>
                  <a:lnTo>
                    <a:pt x="1413" y="828"/>
                  </a:lnTo>
                  <a:lnTo>
                    <a:pt x="1422" y="833"/>
                  </a:lnTo>
                  <a:lnTo>
                    <a:pt x="1431" y="840"/>
                  </a:lnTo>
                  <a:lnTo>
                    <a:pt x="1436" y="845"/>
                  </a:lnTo>
                  <a:lnTo>
                    <a:pt x="1439" y="851"/>
                  </a:lnTo>
                  <a:lnTo>
                    <a:pt x="1442" y="857"/>
                  </a:lnTo>
                  <a:lnTo>
                    <a:pt x="1444" y="863"/>
                  </a:lnTo>
                  <a:lnTo>
                    <a:pt x="1447" y="877"/>
                  </a:lnTo>
                  <a:lnTo>
                    <a:pt x="1449" y="890"/>
                  </a:lnTo>
                  <a:lnTo>
                    <a:pt x="1448" y="904"/>
                  </a:lnTo>
                  <a:lnTo>
                    <a:pt x="1446" y="918"/>
                  </a:lnTo>
                  <a:lnTo>
                    <a:pt x="1444" y="932"/>
                  </a:lnTo>
                  <a:lnTo>
                    <a:pt x="1441" y="944"/>
                  </a:lnTo>
                  <a:lnTo>
                    <a:pt x="1434" y="955"/>
                  </a:lnTo>
                  <a:lnTo>
                    <a:pt x="1427" y="967"/>
                  </a:lnTo>
                  <a:lnTo>
                    <a:pt x="1420" y="976"/>
                  </a:lnTo>
                  <a:lnTo>
                    <a:pt x="1412" y="985"/>
                  </a:lnTo>
                  <a:lnTo>
                    <a:pt x="1404" y="993"/>
                  </a:lnTo>
                  <a:lnTo>
                    <a:pt x="1394" y="1001"/>
                  </a:lnTo>
                  <a:lnTo>
                    <a:pt x="1383" y="1009"/>
                  </a:lnTo>
                  <a:lnTo>
                    <a:pt x="1372" y="1016"/>
                  </a:lnTo>
                  <a:close/>
                  <a:moveTo>
                    <a:pt x="1366" y="967"/>
                  </a:moveTo>
                  <a:lnTo>
                    <a:pt x="1359" y="970"/>
                  </a:lnTo>
                  <a:lnTo>
                    <a:pt x="1352" y="973"/>
                  </a:lnTo>
                  <a:lnTo>
                    <a:pt x="1344" y="974"/>
                  </a:lnTo>
                  <a:lnTo>
                    <a:pt x="1336" y="974"/>
                  </a:lnTo>
                  <a:lnTo>
                    <a:pt x="1328" y="974"/>
                  </a:lnTo>
                  <a:lnTo>
                    <a:pt x="1321" y="973"/>
                  </a:lnTo>
                  <a:lnTo>
                    <a:pt x="1314" y="971"/>
                  </a:lnTo>
                  <a:lnTo>
                    <a:pt x="1308" y="968"/>
                  </a:lnTo>
                  <a:lnTo>
                    <a:pt x="1302" y="959"/>
                  </a:lnTo>
                  <a:lnTo>
                    <a:pt x="1298" y="950"/>
                  </a:lnTo>
                  <a:lnTo>
                    <a:pt x="1294" y="941"/>
                  </a:lnTo>
                  <a:lnTo>
                    <a:pt x="1293" y="931"/>
                  </a:lnTo>
                  <a:lnTo>
                    <a:pt x="1293" y="921"/>
                  </a:lnTo>
                  <a:lnTo>
                    <a:pt x="1294" y="911"/>
                  </a:lnTo>
                  <a:lnTo>
                    <a:pt x="1298" y="902"/>
                  </a:lnTo>
                  <a:lnTo>
                    <a:pt x="1302" y="894"/>
                  </a:lnTo>
                  <a:lnTo>
                    <a:pt x="1310" y="883"/>
                  </a:lnTo>
                  <a:lnTo>
                    <a:pt x="1317" y="870"/>
                  </a:lnTo>
                  <a:lnTo>
                    <a:pt x="1321" y="863"/>
                  </a:lnTo>
                  <a:lnTo>
                    <a:pt x="1325" y="858"/>
                  </a:lnTo>
                  <a:lnTo>
                    <a:pt x="1331" y="853"/>
                  </a:lnTo>
                  <a:lnTo>
                    <a:pt x="1338" y="850"/>
                  </a:lnTo>
                  <a:lnTo>
                    <a:pt x="1348" y="853"/>
                  </a:lnTo>
                  <a:lnTo>
                    <a:pt x="1358" y="856"/>
                  </a:lnTo>
                  <a:lnTo>
                    <a:pt x="1367" y="860"/>
                  </a:lnTo>
                  <a:lnTo>
                    <a:pt x="1375" y="864"/>
                  </a:lnTo>
                  <a:lnTo>
                    <a:pt x="1384" y="871"/>
                  </a:lnTo>
                  <a:lnTo>
                    <a:pt x="1392" y="877"/>
                  </a:lnTo>
                  <a:lnTo>
                    <a:pt x="1398" y="884"/>
                  </a:lnTo>
                  <a:lnTo>
                    <a:pt x="1404" y="893"/>
                  </a:lnTo>
                  <a:lnTo>
                    <a:pt x="1404" y="903"/>
                  </a:lnTo>
                  <a:lnTo>
                    <a:pt x="1403" y="913"/>
                  </a:lnTo>
                  <a:lnTo>
                    <a:pt x="1400" y="924"/>
                  </a:lnTo>
                  <a:lnTo>
                    <a:pt x="1396" y="933"/>
                  </a:lnTo>
                  <a:lnTo>
                    <a:pt x="1390" y="942"/>
                  </a:lnTo>
                  <a:lnTo>
                    <a:pt x="1383" y="951"/>
                  </a:lnTo>
                  <a:lnTo>
                    <a:pt x="1375" y="959"/>
                  </a:lnTo>
                  <a:lnTo>
                    <a:pt x="1366" y="967"/>
                  </a:lnTo>
                  <a:close/>
                  <a:moveTo>
                    <a:pt x="933" y="427"/>
                  </a:moveTo>
                  <a:lnTo>
                    <a:pt x="923" y="433"/>
                  </a:lnTo>
                  <a:lnTo>
                    <a:pt x="914" y="438"/>
                  </a:lnTo>
                  <a:lnTo>
                    <a:pt x="905" y="441"/>
                  </a:lnTo>
                  <a:lnTo>
                    <a:pt x="896" y="442"/>
                  </a:lnTo>
                  <a:lnTo>
                    <a:pt x="887" y="442"/>
                  </a:lnTo>
                  <a:lnTo>
                    <a:pt x="877" y="441"/>
                  </a:lnTo>
                  <a:lnTo>
                    <a:pt x="868" y="438"/>
                  </a:lnTo>
                  <a:lnTo>
                    <a:pt x="859" y="434"/>
                  </a:lnTo>
                  <a:lnTo>
                    <a:pt x="853" y="427"/>
                  </a:lnTo>
                  <a:lnTo>
                    <a:pt x="848" y="418"/>
                  </a:lnTo>
                  <a:lnTo>
                    <a:pt x="843" y="410"/>
                  </a:lnTo>
                  <a:lnTo>
                    <a:pt x="839" y="400"/>
                  </a:lnTo>
                  <a:lnTo>
                    <a:pt x="835" y="396"/>
                  </a:lnTo>
                  <a:lnTo>
                    <a:pt x="832" y="393"/>
                  </a:lnTo>
                  <a:lnTo>
                    <a:pt x="829" y="389"/>
                  </a:lnTo>
                  <a:lnTo>
                    <a:pt x="826" y="387"/>
                  </a:lnTo>
                  <a:lnTo>
                    <a:pt x="822" y="385"/>
                  </a:lnTo>
                  <a:lnTo>
                    <a:pt x="817" y="383"/>
                  </a:lnTo>
                  <a:lnTo>
                    <a:pt x="812" y="383"/>
                  </a:lnTo>
                  <a:lnTo>
                    <a:pt x="806" y="383"/>
                  </a:lnTo>
                  <a:lnTo>
                    <a:pt x="800" y="384"/>
                  </a:lnTo>
                  <a:lnTo>
                    <a:pt x="793" y="387"/>
                  </a:lnTo>
                  <a:lnTo>
                    <a:pt x="785" y="391"/>
                  </a:lnTo>
                  <a:lnTo>
                    <a:pt x="779" y="395"/>
                  </a:lnTo>
                  <a:lnTo>
                    <a:pt x="773" y="401"/>
                  </a:lnTo>
                  <a:lnTo>
                    <a:pt x="767" y="407"/>
                  </a:lnTo>
                  <a:lnTo>
                    <a:pt x="762" y="414"/>
                  </a:lnTo>
                  <a:lnTo>
                    <a:pt x="757" y="420"/>
                  </a:lnTo>
                  <a:lnTo>
                    <a:pt x="756" y="450"/>
                  </a:lnTo>
                  <a:lnTo>
                    <a:pt x="755" y="479"/>
                  </a:lnTo>
                  <a:lnTo>
                    <a:pt x="756" y="486"/>
                  </a:lnTo>
                  <a:lnTo>
                    <a:pt x="757" y="492"/>
                  </a:lnTo>
                  <a:lnTo>
                    <a:pt x="759" y="500"/>
                  </a:lnTo>
                  <a:lnTo>
                    <a:pt x="762" y="505"/>
                  </a:lnTo>
                  <a:lnTo>
                    <a:pt x="766" y="511"/>
                  </a:lnTo>
                  <a:lnTo>
                    <a:pt x="771" y="516"/>
                  </a:lnTo>
                  <a:lnTo>
                    <a:pt x="777" y="520"/>
                  </a:lnTo>
                  <a:lnTo>
                    <a:pt x="784" y="524"/>
                  </a:lnTo>
                  <a:lnTo>
                    <a:pt x="789" y="530"/>
                  </a:lnTo>
                  <a:lnTo>
                    <a:pt x="797" y="534"/>
                  </a:lnTo>
                  <a:lnTo>
                    <a:pt x="804" y="537"/>
                  </a:lnTo>
                  <a:lnTo>
                    <a:pt x="811" y="540"/>
                  </a:lnTo>
                  <a:lnTo>
                    <a:pt x="818" y="543"/>
                  </a:lnTo>
                  <a:lnTo>
                    <a:pt x="825" y="548"/>
                  </a:lnTo>
                  <a:lnTo>
                    <a:pt x="828" y="550"/>
                  </a:lnTo>
                  <a:lnTo>
                    <a:pt x="831" y="553"/>
                  </a:lnTo>
                  <a:lnTo>
                    <a:pt x="834" y="557"/>
                  </a:lnTo>
                  <a:lnTo>
                    <a:pt x="836" y="561"/>
                  </a:lnTo>
                  <a:lnTo>
                    <a:pt x="836" y="572"/>
                  </a:lnTo>
                  <a:lnTo>
                    <a:pt x="834" y="582"/>
                  </a:lnTo>
                  <a:lnTo>
                    <a:pt x="831" y="593"/>
                  </a:lnTo>
                  <a:lnTo>
                    <a:pt x="828" y="602"/>
                  </a:lnTo>
                  <a:lnTo>
                    <a:pt x="819" y="621"/>
                  </a:lnTo>
                  <a:lnTo>
                    <a:pt x="809" y="640"/>
                  </a:lnTo>
                  <a:lnTo>
                    <a:pt x="799" y="658"/>
                  </a:lnTo>
                  <a:lnTo>
                    <a:pt x="789" y="677"/>
                  </a:lnTo>
                  <a:lnTo>
                    <a:pt x="785" y="688"/>
                  </a:lnTo>
                  <a:lnTo>
                    <a:pt x="782" y="697"/>
                  </a:lnTo>
                  <a:lnTo>
                    <a:pt x="779" y="708"/>
                  </a:lnTo>
                  <a:lnTo>
                    <a:pt x="778" y="718"/>
                  </a:lnTo>
                  <a:lnTo>
                    <a:pt x="776" y="731"/>
                  </a:lnTo>
                  <a:lnTo>
                    <a:pt x="776" y="743"/>
                  </a:lnTo>
                  <a:lnTo>
                    <a:pt x="776" y="755"/>
                  </a:lnTo>
                  <a:lnTo>
                    <a:pt x="776" y="767"/>
                  </a:lnTo>
                  <a:lnTo>
                    <a:pt x="778" y="780"/>
                  </a:lnTo>
                  <a:lnTo>
                    <a:pt x="780" y="791"/>
                  </a:lnTo>
                  <a:lnTo>
                    <a:pt x="783" y="803"/>
                  </a:lnTo>
                  <a:lnTo>
                    <a:pt x="787" y="814"/>
                  </a:lnTo>
                  <a:lnTo>
                    <a:pt x="791" y="826"/>
                  </a:lnTo>
                  <a:lnTo>
                    <a:pt x="797" y="837"/>
                  </a:lnTo>
                  <a:lnTo>
                    <a:pt x="803" y="848"/>
                  </a:lnTo>
                  <a:lnTo>
                    <a:pt x="809" y="858"/>
                  </a:lnTo>
                  <a:lnTo>
                    <a:pt x="816" y="868"/>
                  </a:lnTo>
                  <a:lnTo>
                    <a:pt x="823" y="878"/>
                  </a:lnTo>
                  <a:lnTo>
                    <a:pt x="831" y="888"/>
                  </a:lnTo>
                  <a:lnTo>
                    <a:pt x="841" y="896"/>
                  </a:lnTo>
                  <a:lnTo>
                    <a:pt x="848" y="900"/>
                  </a:lnTo>
                  <a:lnTo>
                    <a:pt x="855" y="903"/>
                  </a:lnTo>
                  <a:lnTo>
                    <a:pt x="862" y="908"/>
                  </a:lnTo>
                  <a:lnTo>
                    <a:pt x="867" y="913"/>
                  </a:lnTo>
                  <a:lnTo>
                    <a:pt x="872" y="919"/>
                  </a:lnTo>
                  <a:lnTo>
                    <a:pt x="877" y="926"/>
                  </a:lnTo>
                  <a:lnTo>
                    <a:pt x="880" y="933"/>
                  </a:lnTo>
                  <a:lnTo>
                    <a:pt x="883" y="942"/>
                  </a:lnTo>
                  <a:lnTo>
                    <a:pt x="881" y="947"/>
                  </a:lnTo>
                  <a:lnTo>
                    <a:pt x="879" y="951"/>
                  </a:lnTo>
                  <a:lnTo>
                    <a:pt x="877" y="955"/>
                  </a:lnTo>
                  <a:lnTo>
                    <a:pt x="875" y="959"/>
                  </a:lnTo>
                  <a:lnTo>
                    <a:pt x="869" y="968"/>
                  </a:lnTo>
                  <a:lnTo>
                    <a:pt x="862" y="974"/>
                  </a:lnTo>
                  <a:lnTo>
                    <a:pt x="854" y="981"/>
                  </a:lnTo>
                  <a:lnTo>
                    <a:pt x="846" y="988"/>
                  </a:lnTo>
                  <a:lnTo>
                    <a:pt x="839" y="995"/>
                  </a:lnTo>
                  <a:lnTo>
                    <a:pt x="830" y="1004"/>
                  </a:lnTo>
                  <a:lnTo>
                    <a:pt x="823" y="1014"/>
                  </a:lnTo>
                  <a:lnTo>
                    <a:pt x="817" y="1023"/>
                  </a:lnTo>
                  <a:lnTo>
                    <a:pt x="812" y="1034"/>
                  </a:lnTo>
                  <a:lnTo>
                    <a:pt x="808" y="1045"/>
                  </a:lnTo>
                  <a:lnTo>
                    <a:pt x="805" y="1058"/>
                  </a:lnTo>
                  <a:lnTo>
                    <a:pt x="803" y="1070"/>
                  </a:lnTo>
                  <a:lnTo>
                    <a:pt x="802" y="1082"/>
                  </a:lnTo>
                  <a:lnTo>
                    <a:pt x="801" y="1094"/>
                  </a:lnTo>
                  <a:lnTo>
                    <a:pt x="802" y="1108"/>
                  </a:lnTo>
                  <a:lnTo>
                    <a:pt x="803" y="1121"/>
                  </a:lnTo>
                  <a:lnTo>
                    <a:pt x="805" y="1133"/>
                  </a:lnTo>
                  <a:lnTo>
                    <a:pt x="808" y="1145"/>
                  </a:lnTo>
                  <a:lnTo>
                    <a:pt x="811" y="1158"/>
                  </a:lnTo>
                  <a:lnTo>
                    <a:pt x="815" y="1170"/>
                  </a:lnTo>
                  <a:lnTo>
                    <a:pt x="820" y="1181"/>
                  </a:lnTo>
                  <a:lnTo>
                    <a:pt x="824" y="1191"/>
                  </a:lnTo>
                  <a:lnTo>
                    <a:pt x="832" y="1202"/>
                  </a:lnTo>
                  <a:lnTo>
                    <a:pt x="840" y="1213"/>
                  </a:lnTo>
                  <a:lnTo>
                    <a:pt x="842" y="1218"/>
                  </a:lnTo>
                  <a:lnTo>
                    <a:pt x="843" y="1224"/>
                  </a:lnTo>
                  <a:lnTo>
                    <a:pt x="843" y="1231"/>
                  </a:lnTo>
                  <a:lnTo>
                    <a:pt x="841" y="1237"/>
                  </a:lnTo>
                  <a:lnTo>
                    <a:pt x="828" y="1248"/>
                  </a:lnTo>
                  <a:lnTo>
                    <a:pt x="816" y="1257"/>
                  </a:lnTo>
                  <a:lnTo>
                    <a:pt x="804" y="1268"/>
                  </a:lnTo>
                  <a:lnTo>
                    <a:pt x="793" y="1279"/>
                  </a:lnTo>
                  <a:lnTo>
                    <a:pt x="782" y="1292"/>
                  </a:lnTo>
                  <a:lnTo>
                    <a:pt x="773" y="1304"/>
                  </a:lnTo>
                  <a:lnTo>
                    <a:pt x="770" y="1311"/>
                  </a:lnTo>
                  <a:lnTo>
                    <a:pt x="767" y="1318"/>
                  </a:lnTo>
                  <a:lnTo>
                    <a:pt x="765" y="1326"/>
                  </a:lnTo>
                  <a:lnTo>
                    <a:pt x="763" y="1335"/>
                  </a:lnTo>
                  <a:lnTo>
                    <a:pt x="764" y="1348"/>
                  </a:lnTo>
                  <a:lnTo>
                    <a:pt x="766" y="1362"/>
                  </a:lnTo>
                  <a:lnTo>
                    <a:pt x="768" y="1375"/>
                  </a:lnTo>
                  <a:lnTo>
                    <a:pt x="772" y="1389"/>
                  </a:lnTo>
                  <a:lnTo>
                    <a:pt x="774" y="1394"/>
                  </a:lnTo>
                  <a:lnTo>
                    <a:pt x="776" y="1400"/>
                  </a:lnTo>
                  <a:lnTo>
                    <a:pt x="779" y="1405"/>
                  </a:lnTo>
                  <a:lnTo>
                    <a:pt x="783" y="1410"/>
                  </a:lnTo>
                  <a:lnTo>
                    <a:pt x="787" y="1415"/>
                  </a:lnTo>
                  <a:lnTo>
                    <a:pt x="791" y="1419"/>
                  </a:lnTo>
                  <a:lnTo>
                    <a:pt x="798" y="1422"/>
                  </a:lnTo>
                  <a:lnTo>
                    <a:pt x="803" y="1426"/>
                  </a:lnTo>
                  <a:lnTo>
                    <a:pt x="811" y="1428"/>
                  </a:lnTo>
                  <a:lnTo>
                    <a:pt x="818" y="1428"/>
                  </a:lnTo>
                  <a:lnTo>
                    <a:pt x="824" y="1427"/>
                  </a:lnTo>
                  <a:lnTo>
                    <a:pt x="829" y="1424"/>
                  </a:lnTo>
                  <a:lnTo>
                    <a:pt x="834" y="1421"/>
                  </a:lnTo>
                  <a:lnTo>
                    <a:pt x="839" y="1417"/>
                  </a:lnTo>
                  <a:lnTo>
                    <a:pt x="843" y="1413"/>
                  </a:lnTo>
                  <a:lnTo>
                    <a:pt x="847" y="1408"/>
                  </a:lnTo>
                  <a:lnTo>
                    <a:pt x="854" y="1398"/>
                  </a:lnTo>
                  <a:lnTo>
                    <a:pt x="861" y="1387"/>
                  </a:lnTo>
                  <a:lnTo>
                    <a:pt x="865" y="1382"/>
                  </a:lnTo>
                  <a:lnTo>
                    <a:pt x="868" y="1377"/>
                  </a:lnTo>
                  <a:lnTo>
                    <a:pt x="872" y="1373"/>
                  </a:lnTo>
                  <a:lnTo>
                    <a:pt x="877" y="1369"/>
                  </a:lnTo>
                  <a:lnTo>
                    <a:pt x="900" y="1374"/>
                  </a:lnTo>
                  <a:lnTo>
                    <a:pt x="924" y="1381"/>
                  </a:lnTo>
                  <a:lnTo>
                    <a:pt x="929" y="1383"/>
                  </a:lnTo>
                  <a:lnTo>
                    <a:pt x="935" y="1385"/>
                  </a:lnTo>
                  <a:lnTo>
                    <a:pt x="940" y="1388"/>
                  </a:lnTo>
                  <a:lnTo>
                    <a:pt x="943" y="1391"/>
                  </a:lnTo>
                  <a:lnTo>
                    <a:pt x="947" y="1395"/>
                  </a:lnTo>
                  <a:lnTo>
                    <a:pt x="949" y="1400"/>
                  </a:lnTo>
                  <a:lnTo>
                    <a:pt x="950" y="1405"/>
                  </a:lnTo>
                  <a:lnTo>
                    <a:pt x="951" y="1412"/>
                  </a:lnTo>
                  <a:lnTo>
                    <a:pt x="957" y="1417"/>
                  </a:lnTo>
                  <a:lnTo>
                    <a:pt x="962" y="1423"/>
                  </a:lnTo>
                  <a:lnTo>
                    <a:pt x="966" y="1430"/>
                  </a:lnTo>
                  <a:lnTo>
                    <a:pt x="970" y="1436"/>
                  </a:lnTo>
                  <a:lnTo>
                    <a:pt x="972" y="1443"/>
                  </a:lnTo>
                  <a:lnTo>
                    <a:pt x="974" y="1450"/>
                  </a:lnTo>
                  <a:lnTo>
                    <a:pt x="975" y="1458"/>
                  </a:lnTo>
                  <a:lnTo>
                    <a:pt x="975" y="1465"/>
                  </a:lnTo>
                  <a:lnTo>
                    <a:pt x="974" y="1482"/>
                  </a:lnTo>
                  <a:lnTo>
                    <a:pt x="971" y="1497"/>
                  </a:lnTo>
                  <a:lnTo>
                    <a:pt x="967" y="1513"/>
                  </a:lnTo>
                  <a:lnTo>
                    <a:pt x="963" y="1529"/>
                  </a:lnTo>
                  <a:lnTo>
                    <a:pt x="953" y="1545"/>
                  </a:lnTo>
                  <a:lnTo>
                    <a:pt x="943" y="1560"/>
                  </a:lnTo>
                  <a:lnTo>
                    <a:pt x="937" y="1568"/>
                  </a:lnTo>
                  <a:lnTo>
                    <a:pt x="931" y="1575"/>
                  </a:lnTo>
                  <a:lnTo>
                    <a:pt x="923" y="1581"/>
                  </a:lnTo>
                  <a:lnTo>
                    <a:pt x="916" y="1586"/>
                  </a:lnTo>
                  <a:lnTo>
                    <a:pt x="909" y="1591"/>
                  </a:lnTo>
                  <a:lnTo>
                    <a:pt x="902" y="1595"/>
                  </a:lnTo>
                  <a:lnTo>
                    <a:pt x="894" y="1598"/>
                  </a:lnTo>
                  <a:lnTo>
                    <a:pt x="886" y="1601"/>
                  </a:lnTo>
                  <a:lnTo>
                    <a:pt x="877" y="1603"/>
                  </a:lnTo>
                  <a:lnTo>
                    <a:pt x="868" y="1604"/>
                  </a:lnTo>
                  <a:lnTo>
                    <a:pt x="859" y="1604"/>
                  </a:lnTo>
                  <a:lnTo>
                    <a:pt x="850" y="1604"/>
                  </a:lnTo>
                  <a:lnTo>
                    <a:pt x="832" y="1603"/>
                  </a:lnTo>
                  <a:lnTo>
                    <a:pt x="815" y="1602"/>
                  </a:lnTo>
                  <a:lnTo>
                    <a:pt x="798" y="1599"/>
                  </a:lnTo>
                  <a:lnTo>
                    <a:pt x="781" y="1596"/>
                  </a:lnTo>
                  <a:lnTo>
                    <a:pt x="765" y="1591"/>
                  </a:lnTo>
                  <a:lnTo>
                    <a:pt x="749" y="1585"/>
                  </a:lnTo>
                  <a:lnTo>
                    <a:pt x="733" y="1578"/>
                  </a:lnTo>
                  <a:lnTo>
                    <a:pt x="719" y="1570"/>
                  </a:lnTo>
                  <a:lnTo>
                    <a:pt x="705" y="1561"/>
                  </a:lnTo>
                  <a:lnTo>
                    <a:pt x="691" y="1551"/>
                  </a:lnTo>
                  <a:lnTo>
                    <a:pt x="679" y="1540"/>
                  </a:lnTo>
                  <a:lnTo>
                    <a:pt x="668" y="1528"/>
                  </a:lnTo>
                  <a:lnTo>
                    <a:pt x="658" y="1515"/>
                  </a:lnTo>
                  <a:lnTo>
                    <a:pt x="648" y="1501"/>
                  </a:lnTo>
                  <a:lnTo>
                    <a:pt x="640" y="1487"/>
                  </a:lnTo>
                  <a:lnTo>
                    <a:pt x="634" y="1471"/>
                  </a:lnTo>
                  <a:lnTo>
                    <a:pt x="626" y="1461"/>
                  </a:lnTo>
                  <a:lnTo>
                    <a:pt x="619" y="1451"/>
                  </a:lnTo>
                  <a:lnTo>
                    <a:pt x="613" y="1441"/>
                  </a:lnTo>
                  <a:lnTo>
                    <a:pt x="606" y="1431"/>
                  </a:lnTo>
                  <a:lnTo>
                    <a:pt x="595" y="1409"/>
                  </a:lnTo>
                  <a:lnTo>
                    <a:pt x="586" y="1388"/>
                  </a:lnTo>
                  <a:lnTo>
                    <a:pt x="579" y="1365"/>
                  </a:lnTo>
                  <a:lnTo>
                    <a:pt x="572" y="1343"/>
                  </a:lnTo>
                  <a:lnTo>
                    <a:pt x="566" y="1319"/>
                  </a:lnTo>
                  <a:lnTo>
                    <a:pt x="560" y="1297"/>
                  </a:lnTo>
                  <a:lnTo>
                    <a:pt x="560" y="1287"/>
                  </a:lnTo>
                  <a:lnTo>
                    <a:pt x="559" y="1277"/>
                  </a:lnTo>
                  <a:lnTo>
                    <a:pt x="558" y="1268"/>
                  </a:lnTo>
                  <a:lnTo>
                    <a:pt x="556" y="1259"/>
                  </a:lnTo>
                  <a:lnTo>
                    <a:pt x="552" y="1241"/>
                  </a:lnTo>
                  <a:lnTo>
                    <a:pt x="549" y="1222"/>
                  </a:lnTo>
                  <a:lnTo>
                    <a:pt x="548" y="1214"/>
                  </a:lnTo>
                  <a:lnTo>
                    <a:pt x="547" y="1205"/>
                  </a:lnTo>
                  <a:lnTo>
                    <a:pt x="547" y="1197"/>
                  </a:lnTo>
                  <a:lnTo>
                    <a:pt x="549" y="1188"/>
                  </a:lnTo>
                  <a:lnTo>
                    <a:pt x="551" y="1179"/>
                  </a:lnTo>
                  <a:lnTo>
                    <a:pt x="554" y="1171"/>
                  </a:lnTo>
                  <a:lnTo>
                    <a:pt x="559" y="1163"/>
                  </a:lnTo>
                  <a:lnTo>
                    <a:pt x="567" y="1155"/>
                  </a:lnTo>
                  <a:lnTo>
                    <a:pt x="575" y="1128"/>
                  </a:lnTo>
                  <a:lnTo>
                    <a:pt x="583" y="1102"/>
                  </a:lnTo>
                  <a:lnTo>
                    <a:pt x="586" y="1087"/>
                  </a:lnTo>
                  <a:lnTo>
                    <a:pt x="589" y="1073"/>
                  </a:lnTo>
                  <a:lnTo>
                    <a:pt x="591" y="1059"/>
                  </a:lnTo>
                  <a:lnTo>
                    <a:pt x="593" y="1044"/>
                  </a:lnTo>
                  <a:lnTo>
                    <a:pt x="594" y="1029"/>
                  </a:lnTo>
                  <a:lnTo>
                    <a:pt x="593" y="1015"/>
                  </a:lnTo>
                  <a:lnTo>
                    <a:pt x="592" y="1000"/>
                  </a:lnTo>
                  <a:lnTo>
                    <a:pt x="590" y="987"/>
                  </a:lnTo>
                  <a:lnTo>
                    <a:pt x="587" y="973"/>
                  </a:lnTo>
                  <a:lnTo>
                    <a:pt x="583" y="959"/>
                  </a:lnTo>
                  <a:lnTo>
                    <a:pt x="577" y="946"/>
                  </a:lnTo>
                  <a:lnTo>
                    <a:pt x="570" y="933"/>
                  </a:lnTo>
                  <a:lnTo>
                    <a:pt x="564" y="929"/>
                  </a:lnTo>
                  <a:lnTo>
                    <a:pt x="557" y="924"/>
                  </a:lnTo>
                  <a:lnTo>
                    <a:pt x="551" y="919"/>
                  </a:lnTo>
                  <a:lnTo>
                    <a:pt x="547" y="912"/>
                  </a:lnTo>
                  <a:lnTo>
                    <a:pt x="544" y="906"/>
                  </a:lnTo>
                  <a:lnTo>
                    <a:pt x="542" y="899"/>
                  </a:lnTo>
                  <a:lnTo>
                    <a:pt x="543" y="896"/>
                  </a:lnTo>
                  <a:lnTo>
                    <a:pt x="543" y="892"/>
                  </a:lnTo>
                  <a:lnTo>
                    <a:pt x="545" y="888"/>
                  </a:lnTo>
                  <a:lnTo>
                    <a:pt x="547" y="884"/>
                  </a:lnTo>
                  <a:lnTo>
                    <a:pt x="560" y="866"/>
                  </a:lnTo>
                  <a:lnTo>
                    <a:pt x="573" y="849"/>
                  </a:lnTo>
                  <a:lnTo>
                    <a:pt x="584" y="830"/>
                  </a:lnTo>
                  <a:lnTo>
                    <a:pt x="594" y="811"/>
                  </a:lnTo>
                  <a:lnTo>
                    <a:pt x="599" y="801"/>
                  </a:lnTo>
                  <a:lnTo>
                    <a:pt x="602" y="791"/>
                  </a:lnTo>
                  <a:lnTo>
                    <a:pt x="605" y="781"/>
                  </a:lnTo>
                  <a:lnTo>
                    <a:pt x="609" y="770"/>
                  </a:lnTo>
                  <a:lnTo>
                    <a:pt x="610" y="760"/>
                  </a:lnTo>
                  <a:lnTo>
                    <a:pt x="611" y="749"/>
                  </a:lnTo>
                  <a:lnTo>
                    <a:pt x="611" y="738"/>
                  </a:lnTo>
                  <a:lnTo>
                    <a:pt x="610" y="726"/>
                  </a:lnTo>
                  <a:lnTo>
                    <a:pt x="600" y="707"/>
                  </a:lnTo>
                  <a:lnTo>
                    <a:pt x="590" y="688"/>
                  </a:lnTo>
                  <a:lnTo>
                    <a:pt x="580" y="668"/>
                  </a:lnTo>
                  <a:lnTo>
                    <a:pt x="570" y="649"/>
                  </a:lnTo>
                  <a:lnTo>
                    <a:pt x="566" y="639"/>
                  </a:lnTo>
                  <a:lnTo>
                    <a:pt x="563" y="629"/>
                  </a:lnTo>
                  <a:lnTo>
                    <a:pt x="559" y="619"/>
                  </a:lnTo>
                  <a:lnTo>
                    <a:pt x="558" y="608"/>
                  </a:lnTo>
                  <a:lnTo>
                    <a:pt x="557" y="598"/>
                  </a:lnTo>
                  <a:lnTo>
                    <a:pt x="558" y="586"/>
                  </a:lnTo>
                  <a:lnTo>
                    <a:pt x="559" y="575"/>
                  </a:lnTo>
                  <a:lnTo>
                    <a:pt x="564" y="564"/>
                  </a:lnTo>
                  <a:lnTo>
                    <a:pt x="565" y="550"/>
                  </a:lnTo>
                  <a:lnTo>
                    <a:pt x="567" y="535"/>
                  </a:lnTo>
                  <a:lnTo>
                    <a:pt x="572" y="522"/>
                  </a:lnTo>
                  <a:lnTo>
                    <a:pt x="577" y="510"/>
                  </a:lnTo>
                  <a:lnTo>
                    <a:pt x="589" y="484"/>
                  </a:lnTo>
                  <a:lnTo>
                    <a:pt x="600" y="459"/>
                  </a:lnTo>
                  <a:lnTo>
                    <a:pt x="607" y="439"/>
                  </a:lnTo>
                  <a:lnTo>
                    <a:pt x="617" y="420"/>
                  </a:lnTo>
                  <a:lnTo>
                    <a:pt x="626" y="401"/>
                  </a:lnTo>
                  <a:lnTo>
                    <a:pt x="637" y="383"/>
                  </a:lnTo>
                  <a:lnTo>
                    <a:pt x="648" y="366"/>
                  </a:lnTo>
                  <a:lnTo>
                    <a:pt x="662" y="348"/>
                  </a:lnTo>
                  <a:lnTo>
                    <a:pt x="675" y="332"/>
                  </a:lnTo>
                  <a:lnTo>
                    <a:pt x="690" y="316"/>
                  </a:lnTo>
                  <a:lnTo>
                    <a:pt x="706" y="301"/>
                  </a:lnTo>
                  <a:lnTo>
                    <a:pt x="722" y="287"/>
                  </a:lnTo>
                  <a:lnTo>
                    <a:pt x="738" y="274"/>
                  </a:lnTo>
                  <a:lnTo>
                    <a:pt x="756" y="262"/>
                  </a:lnTo>
                  <a:lnTo>
                    <a:pt x="774" y="251"/>
                  </a:lnTo>
                  <a:lnTo>
                    <a:pt x="793" y="241"/>
                  </a:lnTo>
                  <a:lnTo>
                    <a:pt x="811" y="233"/>
                  </a:lnTo>
                  <a:lnTo>
                    <a:pt x="830" y="226"/>
                  </a:lnTo>
                  <a:lnTo>
                    <a:pt x="863" y="222"/>
                  </a:lnTo>
                  <a:lnTo>
                    <a:pt x="896" y="220"/>
                  </a:lnTo>
                  <a:lnTo>
                    <a:pt x="904" y="220"/>
                  </a:lnTo>
                  <a:lnTo>
                    <a:pt x="911" y="222"/>
                  </a:lnTo>
                  <a:lnTo>
                    <a:pt x="919" y="223"/>
                  </a:lnTo>
                  <a:lnTo>
                    <a:pt x="926" y="226"/>
                  </a:lnTo>
                  <a:lnTo>
                    <a:pt x="934" y="229"/>
                  </a:lnTo>
                  <a:lnTo>
                    <a:pt x="941" y="232"/>
                  </a:lnTo>
                  <a:lnTo>
                    <a:pt x="948" y="237"/>
                  </a:lnTo>
                  <a:lnTo>
                    <a:pt x="954" y="242"/>
                  </a:lnTo>
                  <a:lnTo>
                    <a:pt x="991" y="288"/>
                  </a:lnTo>
                  <a:lnTo>
                    <a:pt x="991" y="307"/>
                  </a:lnTo>
                  <a:lnTo>
                    <a:pt x="990" y="327"/>
                  </a:lnTo>
                  <a:lnTo>
                    <a:pt x="989" y="337"/>
                  </a:lnTo>
                  <a:lnTo>
                    <a:pt x="987" y="347"/>
                  </a:lnTo>
                  <a:lnTo>
                    <a:pt x="985" y="357"/>
                  </a:lnTo>
                  <a:lnTo>
                    <a:pt x="983" y="367"/>
                  </a:lnTo>
                  <a:lnTo>
                    <a:pt x="980" y="376"/>
                  </a:lnTo>
                  <a:lnTo>
                    <a:pt x="975" y="385"/>
                  </a:lnTo>
                  <a:lnTo>
                    <a:pt x="970" y="394"/>
                  </a:lnTo>
                  <a:lnTo>
                    <a:pt x="965" y="401"/>
                  </a:lnTo>
                  <a:lnTo>
                    <a:pt x="958" y="410"/>
                  </a:lnTo>
                  <a:lnTo>
                    <a:pt x="951" y="416"/>
                  </a:lnTo>
                  <a:lnTo>
                    <a:pt x="942" y="422"/>
                  </a:lnTo>
                  <a:lnTo>
                    <a:pt x="933" y="427"/>
                  </a:lnTo>
                  <a:close/>
                  <a:moveTo>
                    <a:pt x="911" y="394"/>
                  </a:moveTo>
                  <a:lnTo>
                    <a:pt x="904" y="392"/>
                  </a:lnTo>
                  <a:lnTo>
                    <a:pt x="898" y="390"/>
                  </a:lnTo>
                  <a:lnTo>
                    <a:pt x="893" y="386"/>
                  </a:lnTo>
                  <a:lnTo>
                    <a:pt x="888" y="382"/>
                  </a:lnTo>
                  <a:lnTo>
                    <a:pt x="877" y="373"/>
                  </a:lnTo>
                  <a:lnTo>
                    <a:pt x="868" y="364"/>
                  </a:lnTo>
                  <a:lnTo>
                    <a:pt x="864" y="358"/>
                  </a:lnTo>
                  <a:lnTo>
                    <a:pt x="859" y="354"/>
                  </a:lnTo>
                  <a:lnTo>
                    <a:pt x="854" y="350"/>
                  </a:lnTo>
                  <a:lnTo>
                    <a:pt x="849" y="347"/>
                  </a:lnTo>
                  <a:lnTo>
                    <a:pt x="843" y="344"/>
                  </a:lnTo>
                  <a:lnTo>
                    <a:pt x="836" y="342"/>
                  </a:lnTo>
                  <a:lnTo>
                    <a:pt x="829" y="342"/>
                  </a:lnTo>
                  <a:lnTo>
                    <a:pt x="821" y="342"/>
                  </a:lnTo>
                  <a:lnTo>
                    <a:pt x="809" y="346"/>
                  </a:lnTo>
                  <a:lnTo>
                    <a:pt x="796" y="350"/>
                  </a:lnTo>
                  <a:lnTo>
                    <a:pt x="783" y="355"/>
                  </a:lnTo>
                  <a:lnTo>
                    <a:pt x="771" y="362"/>
                  </a:lnTo>
                  <a:lnTo>
                    <a:pt x="760" y="368"/>
                  </a:lnTo>
                  <a:lnTo>
                    <a:pt x="750" y="376"/>
                  </a:lnTo>
                  <a:lnTo>
                    <a:pt x="744" y="380"/>
                  </a:lnTo>
                  <a:lnTo>
                    <a:pt x="740" y="385"/>
                  </a:lnTo>
                  <a:lnTo>
                    <a:pt x="736" y="390"/>
                  </a:lnTo>
                  <a:lnTo>
                    <a:pt x="732" y="396"/>
                  </a:lnTo>
                  <a:lnTo>
                    <a:pt x="727" y="404"/>
                  </a:lnTo>
                  <a:lnTo>
                    <a:pt x="722" y="414"/>
                  </a:lnTo>
                  <a:lnTo>
                    <a:pt x="718" y="423"/>
                  </a:lnTo>
                  <a:lnTo>
                    <a:pt x="715" y="432"/>
                  </a:lnTo>
                  <a:lnTo>
                    <a:pt x="713" y="442"/>
                  </a:lnTo>
                  <a:lnTo>
                    <a:pt x="711" y="453"/>
                  </a:lnTo>
                  <a:lnTo>
                    <a:pt x="710" y="463"/>
                  </a:lnTo>
                  <a:lnTo>
                    <a:pt x="709" y="474"/>
                  </a:lnTo>
                  <a:lnTo>
                    <a:pt x="709" y="484"/>
                  </a:lnTo>
                  <a:lnTo>
                    <a:pt x="710" y="494"/>
                  </a:lnTo>
                  <a:lnTo>
                    <a:pt x="712" y="505"/>
                  </a:lnTo>
                  <a:lnTo>
                    <a:pt x="714" y="515"/>
                  </a:lnTo>
                  <a:lnTo>
                    <a:pt x="717" y="525"/>
                  </a:lnTo>
                  <a:lnTo>
                    <a:pt x="720" y="534"/>
                  </a:lnTo>
                  <a:lnTo>
                    <a:pt x="724" y="544"/>
                  </a:lnTo>
                  <a:lnTo>
                    <a:pt x="729" y="553"/>
                  </a:lnTo>
                  <a:lnTo>
                    <a:pt x="738" y="560"/>
                  </a:lnTo>
                  <a:lnTo>
                    <a:pt x="747" y="568"/>
                  </a:lnTo>
                  <a:lnTo>
                    <a:pt x="755" y="577"/>
                  </a:lnTo>
                  <a:lnTo>
                    <a:pt x="761" y="586"/>
                  </a:lnTo>
                  <a:lnTo>
                    <a:pt x="765" y="598"/>
                  </a:lnTo>
                  <a:lnTo>
                    <a:pt x="768" y="608"/>
                  </a:lnTo>
                  <a:lnTo>
                    <a:pt x="768" y="614"/>
                  </a:lnTo>
                  <a:lnTo>
                    <a:pt x="768" y="620"/>
                  </a:lnTo>
                  <a:lnTo>
                    <a:pt x="768" y="626"/>
                  </a:lnTo>
                  <a:lnTo>
                    <a:pt x="766" y="632"/>
                  </a:lnTo>
                  <a:lnTo>
                    <a:pt x="756" y="661"/>
                  </a:lnTo>
                  <a:lnTo>
                    <a:pt x="747" y="691"/>
                  </a:lnTo>
                  <a:lnTo>
                    <a:pt x="742" y="707"/>
                  </a:lnTo>
                  <a:lnTo>
                    <a:pt x="738" y="723"/>
                  </a:lnTo>
                  <a:lnTo>
                    <a:pt x="736" y="740"/>
                  </a:lnTo>
                  <a:lnTo>
                    <a:pt x="734" y="755"/>
                  </a:lnTo>
                  <a:lnTo>
                    <a:pt x="733" y="771"/>
                  </a:lnTo>
                  <a:lnTo>
                    <a:pt x="733" y="788"/>
                  </a:lnTo>
                  <a:lnTo>
                    <a:pt x="734" y="804"/>
                  </a:lnTo>
                  <a:lnTo>
                    <a:pt x="737" y="819"/>
                  </a:lnTo>
                  <a:lnTo>
                    <a:pt x="742" y="835"/>
                  </a:lnTo>
                  <a:lnTo>
                    <a:pt x="749" y="849"/>
                  </a:lnTo>
                  <a:lnTo>
                    <a:pt x="752" y="856"/>
                  </a:lnTo>
                  <a:lnTo>
                    <a:pt x="757" y="862"/>
                  </a:lnTo>
                  <a:lnTo>
                    <a:pt x="761" y="870"/>
                  </a:lnTo>
                  <a:lnTo>
                    <a:pt x="766" y="876"/>
                  </a:lnTo>
                  <a:lnTo>
                    <a:pt x="768" y="882"/>
                  </a:lnTo>
                  <a:lnTo>
                    <a:pt x="772" y="888"/>
                  </a:lnTo>
                  <a:lnTo>
                    <a:pt x="777" y="894"/>
                  </a:lnTo>
                  <a:lnTo>
                    <a:pt x="782" y="899"/>
                  </a:lnTo>
                  <a:lnTo>
                    <a:pt x="796" y="909"/>
                  </a:lnTo>
                  <a:lnTo>
                    <a:pt x="809" y="920"/>
                  </a:lnTo>
                  <a:lnTo>
                    <a:pt x="815" y="925"/>
                  </a:lnTo>
                  <a:lnTo>
                    <a:pt x="820" y="930"/>
                  </a:lnTo>
                  <a:lnTo>
                    <a:pt x="823" y="935"/>
                  </a:lnTo>
                  <a:lnTo>
                    <a:pt x="825" y="941"/>
                  </a:lnTo>
                  <a:lnTo>
                    <a:pt x="826" y="944"/>
                  </a:lnTo>
                  <a:lnTo>
                    <a:pt x="826" y="947"/>
                  </a:lnTo>
                  <a:lnTo>
                    <a:pt x="825" y="951"/>
                  </a:lnTo>
                  <a:lnTo>
                    <a:pt x="824" y="954"/>
                  </a:lnTo>
                  <a:lnTo>
                    <a:pt x="819" y="963"/>
                  </a:lnTo>
                  <a:lnTo>
                    <a:pt x="812" y="971"/>
                  </a:lnTo>
                  <a:lnTo>
                    <a:pt x="801" y="983"/>
                  </a:lnTo>
                  <a:lnTo>
                    <a:pt x="791" y="995"/>
                  </a:lnTo>
                  <a:lnTo>
                    <a:pt x="783" y="1010"/>
                  </a:lnTo>
                  <a:lnTo>
                    <a:pt x="776" y="1024"/>
                  </a:lnTo>
                  <a:lnTo>
                    <a:pt x="771" y="1038"/>
                  </a:lnTo>
                  <a:lnTo>
                    <a:pt x="767" y="1053"/>
                  </a:lnTo>
                  <a:lnTo>
                    <a:pt x="764" y="1069"/>
                  </a:lnTo>
                  <a:lnTo>
                    <a:pt x="763" y="1085"/>
                  </a:lnTo>
                  <a:lnTo>
                    <a:pt x="762" y="1102"/>
                  </a:lnTo>
                  <a:lnTo>
                    <a:pt x="763" y="1118"/>
                  </a:lnTo>
                  <a:lnTo>
                    <a:pt x="765" y="1133"/>
                  </a:lnTo>
                  <a:lnTo>
                    <a:pt x="767" y="1150"/>
                  </a:lnTo>
                  <a:lnTo>
                    <a:pt x="770" y="1166"/>
                  </a:lnTo>
                  <a:lnTo>
                    <a:pt x="774" y="1181"/>
                  </a:lnTo>
                  <a:lnTo>
                    <a:pt x="779" y="1197"/>
                  </a:lnTo>
                  <a:lnTo>
                    <a:pt x="784" y="1211"/>
                  </a:lnTo>
                  <a:lnTo>
                    <a:pt x="784" y="1216"/>
                  </a:lnTo>
                  <a:lnTo>
                    <a:pt x="784" y="1222"/>
                  </a:lnTo>
                  <a:lnTo>
                    <a:pt x="783" y="1226"/>
                  </a:lnTo>
                  <a:lnTo>
                    <a:pt x="781" y="1231"/>
                  </a:lnTo>
                  <a:lnTo>
                    <a:pt x="776" y="1241"/>
                  </a:lnTo>
                  <a:lnTo>
                    <a:pt x="770" y="1249"/>
                  </a:lnTo>
                  <a:lnTo>
                    <a:pt x="756" y="1263"/>
                  </a:lnTo>
                  <a:lnTo>
                    <a:pt x="741" y="1279"/>
                  </a:lnTo>
                  <a:lnTo>
                    <a:pt x="736" y="1288"/>
                  </a:lnTo>
                  <a:lnTo>
                    <a:pt x="732" y="1298"/>
                  </a:lnTo>
                  <a:lnTo>
                    <a:pt x="729" y="1307"/>
                  </a:lnTo>
                  <a:lnTo>
                    <a:pt x="726" y="1317"/>
                  </a:lnTo>
                  <a:lnTo>
                    <a:pt x="724" y="1327"/>
                  </a:lnTo>
                  <a:lnTo>
                    <a:pt x="722" y="1338"/>
                  </a:lnTo>
                  <a:lnTo>
                    <a:pt x="721" y="1349"/>
                  </a:lnTo>
                  <a:lnTo>
                    <a:pt x="721" y="1359"/>
                  </a:lnTo>
                  <a:lnTo>
                    <a:pt x="721" y="1370"/>
                  </a:lnTo>
                  <a:lnTo>
                    <a:pt x="722" y="1381"/>
                  </a:lnTo>
                  <a:lnTo>
                    <a:pt x="724" y="1391"/>
                  </a:lnTo>
                  <a:lnTo>
                    <a:pt x="726" y="1401"/>
                  </a:lnTo>
                  <a:lnTo>
                    <a:pt x="729" y="1411"/>
                  </a:lnTo>
                  <a:lnTo>
                    <a:pt x="732" y="1420"/>
                  </a:lnTo>
                  <a:lnTo>
                    <a:pt x="736" y="1431"/>
                  </a:lnTo>
                  <a:lnTo>
                    <a:pt x="741" y="1439"/>
                  </a:lnTo>
                  <a:lnTo>
                    <a:pt x="745" y="1444"/>
                  </a:lnTo>
                  <a:lnTo>
                    <a:pt x="751" y="1448"/>
                  </a:lnTo>
                  <a:lnTo>
                    <a:pt x="755" y="1452"/>
                  </a:lnTo>
                  <a:lnTo>
                    <a:pt x="760" y="1455"/>
                  </a:lnTo>
                  <a:lnTo>
                    <a:pt x="771" y="1460"/>
                  </a:lnTo>
                  <a:lnTo>
                    <a:pt x="782" y="1464"/>
                  </a:lnTo>
                  <a:lnTo>
                    <a:pt x="795" y="1466"/>
                  </a:lnTo>
                  <a:lnTo>
                    <a:pt x="807" y="1466"/>
                  </a:lnTo>
                  <a:lnTo>
                    <a:pt x="819" y="1466"/>
                  </a:lnTo>
                  <a:lnTo>
                    <a:pt x="830" y="1465"/>
                  </a:lnTo>
                  <a:lnTo>
                    <a:pt x="835" y="1466"/>
                  </a:lnTo>
                  <a:lnTo>
                    <a:pt x="840" y="1467"/>
                  </a:lnTo>
                  <a:lnTo>
                    <a:pt x="844" y="1466"/>
                  </a:lnTo>
                  <a:lnTo>
                    <a:pt x="848" y="1465"/>
                  </a:lnTo>
                  <a:lnTo>
                    <a:pt x="855" y="1462"/>
                  </a:lnTo>
                  <a:lnTo>
                    <a:pt x="863" y="1457"/>
                  </a:lnTo>
                  <a:lnTo>
                    <a:pt x="876" y="1445"/>
                  </a:lnTo>
                  <a:lnTo>
                    <a:pt x="890" y="1431"/>
                  </a:lnTo>
                  <a:lnTo>
                    <a:pt x="896" y="1426"/>
                  </a:lnTo>
                  <a:lnTo>
                    <a:pt x="902" y="1421"/>
                  </a:lnTo>
                  <a:lnTo>
                    <a:pt x="905" y="1419"/>
                  </a:lnTo>
                  <a:lnTo>
                    <a:pt x="907" y="1418"/>
                  </a:lnTo>
                  <a:lnTo>
                    <a:pt x="910" y="1418"/>
                  </a:lnTo>
                  <a:lnTo>
                    <a:pt x="913" y="1418"/>
                  </a:lnTo>
                  <a:lnTo>
                    <a:pt x="915" y="1419"/>
                  </a:lnTo>
                  <a:lnTo>
                    <a:pt x="918" y="1421"/>
                  </a:lnTo>
                  <a:lnTo>
                    <a:pt x="920" y="1424"/>
                  </a:lnTo>
                  <a:lnTo>
                    <a:pt x="923" y="1428"/>
                  </a:lnTo>
                  <a:lnTo>
                    <a:pt x="927" y="1438"/>
                  </a:lnTo>
                  <a:lnTo>
                    <a:pt x="933" y="1452"/>
                  </a:lnTo>
                  <a:lnTo>
                    <a:pt x="935" y="1460"/>
                  </a:lnTo>
                  <a:lnTo>
                    <a:pt x="936" y="1468"/>
                  </a:lnTo>
                  <a:lnTo>
                    <a:pt x="937" y="1476"/>
                  </a:lnTo>
                  <a:lnTo>
                    <a:pt x="936" y="1483"/>
                  </a:lnTo>
                  <a:lnTo>
                    <a:pt x="934" y="1491"/>
                  </a:lnTo>
                  <a:lnTo>
                    <a:pt x="932" y="1497"/>
                  </a:lnTo>
                  <a:lnTo>
                    <a:pt x="928" y="1504"/>
                  </a:lnTo>
                  <a:lnTo>
                    <a:pt x="925" y="1511"/>
                  </a:lnTo>
                  <a:lnTo>
                    <a:pt x="917" y="1524"/>
                  </a:lnTo>
                  <a:lnTo>
                    <a:pt x="907" y="1535"/>
                  </a:lnTo>
                  <a:lnTo>
                    <a:pt x="897" y="1545"/>
                  </a:lnTo>
                  <a:lnTo>
                    <a:pt x="887" y="1554"/>
                  </a:lnTo>
                  <a:lnTo>
                    <a:pt x="875" y="1556"/>
                  </a:lnTo>
                  <a:lnTo>
                    <a:pt x="865" y="1558"/>
                  </a:lnTo>
                  <a:lnTo>
                    <a:pt x="854" y="1559"/>
                  </a:lnTo>
                  <a:lnTo>
                    <a:pt x="844" y="1559"/>
                  </a:lnTo>
                  <a:lnTo>
                    <a:pt x="832" y="1559"/>
                  </a:lnTo>
                  <a:lnTo>
                    <a:pt x="821" y="1558"/>
                  </a:lnTo>
                  <a:lnTo>
                    <a:pt x="811" y="1557"/>
                  </a:lnTo>
                  <a:lnTo>
                    <a:pt x="800" y="1555"/>
                  </a:lnTo>
                  <a:lnTo>
                    <a:pt x="788" y="1553"/>
                  </a:lnTo>
                  <a:lnTo>
                    <a:pt x="778" y="1550"/>
                  </a:lnTo>
                  <a:lnTo>
                    <a:pt x="768" y="1546"/>
                  </a:lnTo>
                  <a:lnTo>
                    <a:pt x="758" y="1542"/>
                  </a:lnTo>
                  <a:lnTo>
                    <a:pt x="748" y="1537"/>
                  </a:lnTo>
                  <a:lnTo>
                    <a:pt x="738" y="1532"/>
                  </a:lnTo>
                  <a:lnTo>
                    <a:pt x="729" y="1526"/>
                  </a:lnTo>
                  <a:lnTo>
                    <a:pt x="720" y="1520"/>
                  </a:lnTo>
                  <a:lnTo>
                    <a:pt x="707" y="1503"/>
                  </a:lnTo>
                  <a:lnTo>
                    <a:pt x="693" y="1488"/>
                  </a:lnTo>
                  <a:lnTo>
                    <a:pt x="682" y="1470"/>
                  </a:lnTo>
                  <a:lnTo>
                    <a:pt x="671" y="1454"/>
                  </a:lnTo>
                  <a:lnTo>
                    <a:pt x="660" y="1437"/>
                  </a:lnTo>
                  <a:lnTo>
                    <a:pt x="649" y="1418"/>
                  </a:lnTo>
                  <a:lnTo>
                    <a:pt x="641" y="1400"/>
                  </a:lnTo>
                  <a:lnTo>
                    <a:pt x="632" y="1382"/>
                  </a:lnTo>
                  <a:lnTo>
                    <a:pt x="625" y="1362"/>
                  </a:lnTo>
                  <a:lnTo>
                    <a:pt x="618" y="1343"/>
                  </a:lnTo>
                  <a:lnTo>
                    <a:pt x="612" y="1323"/>
                  </a:lnTo>
                  <a:lnTo>
                    <a:pt x="605" y="1304"/>
                  </a:lnTo>
                  <a:lnTo>
                    <a:pt x="601" y="1283"/>
                  </a:lnTo>
                  <a:lnTo>
                    <a:pt x="597" y="1263"/>
                  </a:lnTo>
                  <a:lnTo>
                    <a:pt x="593" y="1243"/>
                  </a:lnTo>
                  <a:lnTo>
                    <a:pt x="591" y="1222"/>
                  </a:lnTo>
                  <a:lnTo>
                    <a:pt x="585" y="1207"/>
                  </a:lnTo>
                  <a:lnTo>
                    <a:pt x="593" y="1188"/>
                  </a:lnTo>
                  <a:lnTo>
                    <a:pt x="601" y="1170"/>
                  </a:lnTo>
                  <a:lnTo>
                    <a:pt x="610" y="1151"/>
                  </a:lnTo>
                  <a:lnTo>
                    <a:pt x="617" y="1131"/>
                  </a:lnTo>
                  <a:lnTo>
                    <a:pt x="623" y="1111"/>
                  </a:lnTo>
                  <a:lnTo>
                    <a:pt x="628" y="1090"/>
                  </a:lnTo>
                  <a:lnTo>
                    <a:pt x="633" y="1070"/>
                  </a:lnTo>
                  <a:lnTo>
                    <a:pt x="636" y="1049"/>
                  </a:lnTo>
                  <a:lnTo>
                    <a:pt x="638" y="1028"/>
                  </a:lnTo>
                  <a:lnTo>
                    <a:pt x="638" y="1007"/>
                  </a:lnTo>
                  <a:lnTo>
                    <a:pt x="637" y="987"/>
                  </a:lnTo>
                  <a:lnTo>
                    <a:pt x="634" y="967"/>
                  </a:lnTo>
                  <a:lnTo>
                    <a:pt x="632" y="957"/>
                  </a:lnTo>
                  <a:lnTo>
                    <a:pt x="629" y="947"/>
                  </a:lnTo>
                  <a:lnTo>
                    <a:pt x="626" y="937"/>
                  </a:lnTo>
                  <a:lnTo>
                    <a:pt x="622" y="928"/>
                  </a:lnTo>
                  <a:lnTo>
                    <a:pt x="617" y="918"/>
                  </a:lnTo>
                  <a:lnTo>
                    <a:pt x="612" y="908"/>
                  </a:lnTo>
                  <a:lnTo>
                    <a:pt x="606" y="899"/>
                  </a:lnTo>
                  <a:lnTo>
                    <a:pt x="600" y="890"/>
                  </a:lnTo>
                  <a:lnTo>
                    <a:pt x="613" y="868"/>
                  </a:lnTo>
                  <a:lnTo>
                    <a:pt x="625" y="847"/>
                  </a:lnTo>
                  <a:lnTo>
                    <a:pt x="634" y="825"/>
                  </a:lnTo>
                  <a:lnTo>
                    <a:pt x="642" y="801"/>
                  </a:lnTo>
                  <a:lnTo>
                    <a:pt x="645" y="790"/>
                  </a:lnTo>
                  <a:lnTo>
                    <a:pt x="648" y="778"/>
                  </a:lnTo>
                  <a:lnTo>
                    <a:pt x="650" y="765"/>
                  </a:lnTo>
                  <a:lnTo>
                    <a:pt x="651" y="753"/>
                  </a:lnTo>
                  <a:lnTo>
                    <a:pt x="652" y="741"/>
                  </a:lnTo>
                  <a:lnTo>
                    <a:pt x="653" y="727"/>
                  </a:lnTo>
                  <a:lnTo>
                    <a:pt x="653" y="714"/>
                  </a:lnTo>
                  <a:lnTo>
                    <a:pt x="652" y="702"/>
                  </a:lnTo>
                  <a:lnTo>
                    <a:pt x="633" y="672"/>
                  </a:lnTo>
                  <a:lnTo>
                    <a:pt x="615" y="642"/>
                  </a:lnTo>
                  <a:lnTo>
                    <a:pt x="611" y="634"/>
                  </a:lnTo>
                  <a:lnTo>
                    <a:pt x="607" y="626"/>
                  </a:lnTo>
                  <a:lnTo>
                    <a:pt x="604" y="618"/>
                  </a:lnTo>
                  <a:lnTo>
                    <a:pt x="602" y="610"/>
                  </a:lnTo>
                  <a:lnTo>
                    <a:pt x="600" y="601"/>
                  </a:lnTo>
                  <a:lnTo>
                    <a:pt x="599" y="592"/>
                  </a:lnTo>
                  <a:lnTo>
                    <a:pt x="599" y="582"/>
                  </a:lnTo>
                  <a:lnTo>
                    <a:pt x="600" y="573"/>
                  </a:lnTo>
                  <a:lnTo>
                    <a:pt x="607" y="558"/>
                  </a:lnTo>
                  <a:lnTo>
                    <a:pt x="615" y="542"/>
                  </a:lnTo>
                  <a:lnTo>
                    <a:pt x="621" y="526"/>
                  </a:lnTo>
                  <a:lnTo>
                    <a:pt x="627" y="511"/>
                  </a:lnTo>
                  <a:lnTo>
                    <a:pt x="637" y="478"/>
                  </a:lnTo>
                  <a:lnTo>
                    <a:pt x="648" y="446"/>
                  </a:lnTo>
                  <a:lnTo>
                    <a:pt x="655" y="430"/>
                  </a:lnTo>
                  <a:lnTo>
                    <a:pt x="661" y="415"/>
                  </a:lnTo>
                  <a:lnTo>
                    <a:pt x="668" y="399"/>
                  </a:lnTo>
                  <a:lnTo>
                    <a:pt x="676" y="384"/>
                  </a:lnTo>
                  <a:lnTo>
                    <a:pt x="685" y="370"/>
                  </a:lnTo>
                  <a:lnTo>
                    <a:pt x="695" y="355"/>
                  </a:lnTo>
                  <a:lnTo>
                    <a:pt x="707" y="341"/>
                  </a:lnTo>
                  <a:lnTo>
                    <a:pt x="720" y="328"/>
                  </a:lnTo>
                  <a:lnTo>
                    <a:pt x="728" y="320"/>
                  </a:lnTo>
                  <a:lnTo>
                    <a:pt x="737" y="310"/>
                  </a:lnTo>
                  <a:lnTo>
                    <a:pt x="748" y="303"/>
                  </a:lnTo>
                  <a:lnTo>
                    <a:pt x="758" y="296"/>
                  </a:lnTo>
                  <a:lnTo>
                    <a:pt x="769" y="290"/>
                  </a:lnTo>
                  <a:lnTo>
                    <a:pt x="780" y="284"/>
                  </a:lnTo>
                  <a:lnTo>
                    <a:pt x="791" y="279"/>
                  </a:lnTo>
                  <a:lnTo>
                    <a:pt x="804" y="275"/>
                  </a:lnTo>
                  <a:lnTo>
                    <a:pt x="816" y="271"/>
                  </a:lnTo>
                  <a:lnTo>
                    <a:pt x="827" y="268"/>
                  </a:lnTo>
                  <a:lnTo>
                    <a:pt x="840" y="264"/>
                  </a:lnTo>
                  <a:lnTo>
                    <a:pt x="852" y="262"/>
                  </a:lnTo>
                  <a:lnTo>
                    <a:pt x="864" y="261"/>
                  </a:lnTo>
                  <a:lnTo>
                    <a:pt x="876" y="260"/>
                  </a:lnTo>
                  <a:lnTo>
                    <a:pt x="888" y="261"/>
                  </a:lnTo>
                  <a:lnTo>
                    <a:pt x="899" y="261"/>
                  </a:lnTo>
                  <a:lnTo>
                    <a:pt x="907" y="266"/>
                  </a:lnTo>
                  <a:lnTo>
                    <a:pt x="916" y="272"/>
                  </a:lnTo>
                  <a:lnTo>
                    <a:pt x="923" y="278"/>
                  </a:lnTo>
                  <a:lnTo>
                    <a:pt x="929" y="285"/>
                  </a:lnTo>
                  <a:lnTo>
                    <a:pt x="936" y="292"/>
                  </a:lnTo>
                  <a:lnTo>
                    <a:pt x="940" y="300"/>
                  </a:lnTo>
                  <a:lnTo>
                    <a:pt x="943" y="309"/>
                  </a:lnTo>
                  <a:lnTo>
                    <a:pt x="945" y="320"/>
                  </a:lnTo>
                  <a:lnTo>
                    <a:pt x="944" y="330"/>
                  </a:lnTo>
                  <a:lnTo>
                    <a:pt x="943" y="341"/>
                  </a:lnTo>
                  <a:lnTo>
                    <a:pt x="941" y="351"/>
                  </a:lnTo>
                  <a:lnTo>
                    <a:pt x="937" y="362"/>
                  </a:lnTo>
                  <a:lnTo>
                    <a:pt x="933" y="371"/>
                  </a:lnTo>
                  <a:lnTo>
                    <a:pt x="926" y="380"/>
                  </a:lnTo>
                  <a:lnTo>
                    <a:pt x="919" y="387"/>
                  </a:lnTo>
                  <a:lnTo>
                    <a:pt x="911" y="394"/>
                  </a:lnTo>
                  <a:close/>
                  <a:moveTo>
                    <a:pt x="461" y="842"/>
                  </a:moveTo>
                  <a:lnTo>
                    <a:pt x="454" y="847"/>
                  </a:lnTo>
                  <a:lnTo>
                    <a:pt x="447" y="850"/>
                  </a:lnTo>
                  <a:lnTo>
                    <a:pt x="439" y="852"/>
                  </a:lnTo>
                  <a:lnTo>
                    <a:pt x="432" y="852"/>
                  </a:lnTo>
                  <a:lnTo>
                    <a:pt x="417" y="850"/>
                  </a:lnTo>
                  <a:lnTo>
                    <a:pt x="404" y="847"/>
                  </a:lnTo>
                  <a:lnTo>
                    <a:pt x="397" y="845"/>
                  </a:lnTo>
                  <a:lnTo>
                    <a:pt x="390" y="843"/>
                  </a:lnTo>
                  <a:lnTo>
                    <a:pt x="384" y="843"/>
                  </a:lnTo>
                  <a:lnTo>
                    <a:pt x="376" y="842"/>
                  </a:lnTo>
                  <a:lnTo>
                    <a:pt x="370" y="843"/>
                  </a:lnTo>
                  <a:lnTo>
                    <a:pt x="363" y="846"/>
                  </a:lnTo>
                  <a:lnTo>
                    <a:pt x="357" y="850"/>
                  </a:lnTo>
                  <a:lnTo>
                    <a:pt x="351" y="856"/>
                  </a:lnTo>
                  <a:lnTo>
                    <a:pt x="344" y="872"/>
                  </a:lnTo>
                  <a:lnTo>
                    <a:pt x="338" y="887"/>
                  </a:lnTo>
                  <a:lnTo>
                    <a:pt x="335" y="902"/>
                  </a:lnTo>
                  <a:lnTo>
                    <a:pt x="332" y="918"/>
                  </a:lnTo>
                  <a:lnTo>
                    <a:pt x="332" y="934"/>
                  </a:lnTo>
                  <a:lnTo>
                    <a:pt x="335" y="950"/>
                  </a:lnTo>
                  <a:lnTo>
                    <a:pt x="339" y="966"/>
                  </a:lnTo>
                  <a:lnTo>
                    <a:pt x="345" y="982"/>
                  </a:lnTo>
                  <a:lnTo>
                    <a:pt x="349" y="987"/>
                  </a:lnTo>
                  <a:lnTo>
                    <a:pt x="354" y="990"/>
                  </a:lnTo>
                  <a:lnTo>
                    <a:pt x="359" y="992"/>
                  </a:lnTo>
                  <a:lnTo>
                    <a:pt x="363" y="993"/>
                  </a:lnTo>
                  <a:lnTo>
                    <a:pt x="373" y="994"/>
                  </a:lnTo>
                  <a:lnTo>
                    <a:pt x="384" y="992"/>
                  </a:lnTo>
                  <a:lnTo>
                    <a:pt x="394" y="990"/>
                  </a:lnTo>
                  <a:lnTo>
                    <a:pt x="404" y="989"/>
                  </a:lnTo>
                  <a:lnTo>
                    <a:pt x="409" y="989"/>
                  </a:lnTo>
                  <a:lnTo>
                    <a:pt x="414" y="990"/>
                  </a:lnTo>
                  <a:lnTo>
                    <a:pt x="419" y="991"/>
                  </a:lnTo>
                  <a:lnTo>
                    <a:pt x="425" y="993"/>
                  </a:lnTo>
                  <a:lnTo>
                    <a:pt x="436" y="1000"/>
                  </a:lnTo>
                  <a:lnTo>
                    <a:pt x="446" y="1010"/>
                  </a:lnTo>
                  <a:lnTo>
                    <a:pt x="450" y="1014"/>
                  </a:lnTo>
                  <a:lnTo>
                    <a:pt x="455" y="1019"/>
                  </a:lnTo>
                  <a:lnTo>
                    <a:pt x="458" y="1024"/>
                  </a:lnTo>
                  <a:lnTo>
                    <a:pt x="462" y="1030"/>
                  </a:lnTo>
                  <a:lnTo>
                    <a:pt x="464" y="1035"/>
                  </a:lnTo>
                  <a:lnTo>
                    <a:pt x="466" y="1041"/>
                  </a:lnTo>
                  <a:lnTo>
                    <a:pt x="468" y="1047"/>
                  </a:lnTo>
                  <a:lnTo>
                    <a:pt x="469" y="1053"/>
                  </a:lnTo>
                  <a:lnTo>
                    <a:pt x="469" y="1061"/>
                  </a:lnTo>
                  <a:lnTo>
                    <a:pt x="468" y="1068"/>
                  </a:lnTo>
                  <a:lnTo>
                    <a:pt x="467" y="1075"/>
                  </a:lnTo>
                  <a:lnTo>
                    <a:pt x="464" y="1082"/>
                  </a:lnTo>
                  <a:lnTo>
                    <a:pt x="461" y="1091"/>
                  </a:lnTo>
                  <a:lnTo>
                    <a:pt x="457" y="1100"/>
                  </a:lnTo>
                  <a:lnTo>
                    <a:pt x="452" y="1108"/>
                  </a:lnTo>
                  <a:lnTo>
                    <a:pt x="446" y="1115"/>
                  </a:lnTo>
                  <a:lnTo>
                    <a:pt x="440" y="1122"/>
                  </a:lnTo>
                  <a:lnTo>
                    <a:pt x="433" y="1127"/>
                  </a:lnTo>
                  <a:lnTo>
                    <a:pt x="426" y="1132"/>
                  </a:lnTo>
                  <a:lnTo>
                    <a:pt x="418" y="1136"/>
                  </a:lnTo>
                  <a:lnTo>
                    <a:pt x="410" y="1140"/>
                  </a:lnTo>
                  <a:lnTo>
                    <a:pt x="402" y="1143"/>
                  </a:lnTo>
                  <a:lnTo>
                    <a:pt x="393" y="1146"/>
                  </a:lnTo>
                  <a:lnTo>
                    <a:pt x="385" y="1149"/>
                  </a:lnTo>
                  <a:lnTo>
                    <a:pt x="367" y="1153"/>
                  </a:lnTo>
                  <a:lnTo>
                    <a:pt x="351" y="1155"/>
                  </a:lnTo>
                  <a:lnTo>
                    <a:pt x="340" y="1152"/>
                  </a:lnTo>
                  <a:lnTo>
                    <a:pt x="329" y="1149"/>
                  </a:lnTo>
                  <a:lnTo>
                    <a:pt x="318" y="1145"/>
                  </a:lnTo>
                  <a:lnTo>
                    <a:pt x="308" y="1141"/>
                  </a:lnTo>
                  <a:lnTo>
                    <a:pt x="298" y="1137"/>
                  </a:lnTo>
                  <a:lnTo>
                    <a:pt x="288" y="1132"/>
                  </a:lnTo>
                  <a:lnTo>
                    <a:pt x="277" y="1126"/>
                  </a:lnTo>
                  <a:lnTo>
                    <a:pt x="268" y="1120"/>
                  </a:lnTo>
                  <a:lnTo>
                    <a:pt x="259" y="1114"/>
                  </a:lnTo>
                  <a:lnTo>
                    <a:pt x="251" y="1107"/>
                  </a:lnTo>
                  <a:lnTo>
                    <a:pt x="243" y="1098"/>
                  </a:lnTo>
                  <a:lnTo>
                    <a:pt x="234" y="1090"/>
                  </a:lnTo>
                  <a:lnTo>
                    <a:pt x="227" y="1081"/>
                  </a:lnTo>
                  <a:lnTo>
                    <a:pt x="221" y="1072"/>
                  </a:lnTo>
                  <a:lnTo>
                    <a:pt x="215" y="1062"/>
                  </a:lnTo>
                  <a:lnTo>
                    <a:pt x="209" y="1051"/>
                  </a:lnTo>
                  <a:lnTo>
                    <a:pt x="203" y="1040"/>
                  </a:lnTo>
                  <a:lnTo>
                    <a:pt x="198" y="1029"/>
                  </a:lnTo>
                  <a:lnTo>
                    <a:pt x="192" y="1018"/>
                  </a:lnTo>
                  <a:lnTo>
                    <a:pt x="188" y="1005"/>
                  </a:lnTo>
                  <a:lnTo>
                    <a:pt x="185" y="994"/>
                  </a:lnTo>
                  <a:lnTo>
                    <a:pt x="182" y="982"/>
                  </a:lnTo>
                  <a:lnTo>
                    <a:pt x="180" y="970"/>
                  </a:lnTo>
                  <a:lnTo>
                    <a:pt x="178" y="956"/>
                  </a:lnTo>
                  <a:lnTo>
                    <a:pt x="177" y="944"/>
                  </a:lnTo>
                  <a:lnTo>
                    <a:pt x="176" y="932"/>
                  </a:lnTo>
                  <a:lnTo>
                    <a:pt x="176" y="919"/>
                  </a:lnTo>
                  <a:lnTo>
                    <a:pt x="177" y="906"/>
                  </a:lnTo>
                  <a:lnTo>
                    <a:pt x="178" y="893"/>
                  </a:lnTo>
                  <a:lnTo>
                    <a:pt x="180" y="881"/>
                  </a:lnTo>
                  <a:lnTo>
                    <a:pt x="182" y="867"/>
                  </a:lnTo>
                  <a:lnTo>
                    <a:pt x="184" y="855"/>
                  </a:lnTo>
                  <a:lnTo>
                    <a:pt x="196" y="832"/>
                  </a:lnTo>
                  <a:lnTo>
                    <a:pt x="208" y="808"/>
                  </a:lnTo>
                  <a:lnTo>
                    <a:pt x="220" y="785"/>
                  </a:lnTo>
                  <a:lnTo>
                    <a:pt x="233" y="762"/>
                  </a:lnTo>
                  <a:lnTo>
                    <a:pt x="240" y="751"/>
                  </a:lnTo>
                  <a:lnTo>
                    <a:pt x="249" y="741"/>
                  </a:lnTo>
                  <a:lnTo>
                    <a:pt x="257" y="731"/>
                  </a:lnTo>
                  <a:lnTo>
                    <a:pt x="265" y="721"/>
                  </a:lnTo>
                  <a:lnTo>
                    <a:pt x="275" y="712"/>
                  </a:lnTo>
                  <a:lnTo>
                    <a:pt x="285" y="704"/>
                  </a:lnTo>
                  <a:lnTo>
                    <a:pt x="296" y="697"/>
                  </a:lnTo>
                  <a:lnTo>
                    <a:pt x="308" y="691"/>
                  </a:lnTo>
                  <a:lnTo>
                    <a:pt x="322" y="685"/>
                  </a:lnTo>
                  <a:lnTo>
                    <a:pt x="337" y="678"/>
                  </a:lnTo>
                  <a:lnTo>
                    <a:pt x="352" y="673"/>
                  </a:lnTo>
                  <a:lnTo>
                    <a:pt x="368" y="669"/>
                  </a:lnTo>
                  <a:lnTo>
                    <a:pt x="384" y="666"/>
                  </a:lnTo>
                  <a:lnTo>
                    <a:pt x="400" y="665"/>
                  </a:lnTo>
                  <a:lnTo>
                    <a:pt x="407" y="665"/>
                  </a:lnTo>
                  <a:lnTo>
                    <a:pt x="415" y="666"/>
                  </a:lnTo>
                  <a:lnTo>
                    <a:pt x="423" y="668"/>
                  </a:lnTo>
                  <a:lnTo>
                    <a:pt x="431" y="670"/>
                  </a:lnTo>
                  <a:lnTo>
                    <a:pt x="439" y="674"/>
                  </a:lnTo>
                  <a:lnTo>
                    <a:pt x="447" y="678"/>
                  </a:lnTo>
                  <a:lnTo>
                    <a:pt x="453" y="683"/>
                  </a:lnTo>
                  <a:lnTo>
                    <a:pt x="460" y="689"/>
                  </a:lnTo>
                  <a:lnTo>
                    <a:pt x="465" y="695"/>
                  </a:lnTo>
                  <a:lnTo>
                    <a:pt x="471" y="702"/>
                  </a:lnTo>
                  <a:lnTo>
                    <a:pt x="476" y="709"/>
                  </a:lnTo>
                  <a:lnTo>
                    <a:pt x="479" y="716"/>
                  </a:lnTo>
                  <a:lnTo>
                    <a:pt x="486" y="732"/>
                  </a:lnTo>
                  <a:lnTo>
                    <a:pt x="490" y="749"/>
                  </a:lnTo>
                  <a:lnTo>
                    <a:pt x="494" y="766"/>
                  </a:lnTo>
                  <a:lnTo>
                    <a:pt x="495" y="784"/>
                  </a:lnTo>
                  <a:lnTo>
                    <a:pt x="490" y="799"/>
                  </a:lnTo>
                  <a:lnTo>
                    <a:pt x="483" y="815"/>
                  </a:lnTo>
                  <a:lnTo>
                    <a:pt x="479" y="822"/>
                  </a:lnTo>
                  <a:lnTo>
                    <a:pt x="474" y="830"/>
                  </a:lnTo>
                  <a:lnTo>
                    <a:pt x="468" y="836"/>
                  </a:lnTo>
                  <a:lnTo>
                    <a:pt x="461" y="842"/>
                  </a:lnTo>
                  <a:close/>
                  <a:moveTo>
                    <a:pt x="409" y="794"/>
                  </a:moveTo>
                  <a:lnTo>
                    <a:pt x="406" y="791"/>
                  </a:lnTo>
                  <a:lnTo>
                    <a:pt x="402" y="789"/>
                  </a:lnTo>
                  <a:lnTo>
                    <a:pt x="399" y="788"/>
                  </a:lnTo>
                  <a:lnTo>
                    <a:pt x="395" y="788"/>
                  </a:lnTo>
                  <a:lnTo>
                    <a:pt x="388" y="787"/>
                  </a:lnTo>
                  <a:lnTo>
                    <a:pt x="380" y="788"/>
                  </a:lnTo>
                  <a:lnTo>
                    <a:pt x="364" y="792"/>
                  </a:lnTo>
                  <a:lnTo>
                    <a:pt x="348" y="794"/>
                  </a:lnTo>
                  <a:lnTo>
                    <a:pt x="338" y="803"/>
                  </a:lnTo>
                  <a:lnTo>
                    <a:pt x="328" y="813"/>
                  </a:lnTo>
                  <a:lnTo>
                    <a:pt x="320" y="824"/>
                  </a:lnTo>
                  <a:lnTo>
                    <a:pt x="313" y="834"/>
                  </a:lnTo>
                  <a:lnTo>
                    <a:pt x="307" y="845"/>
                  </a:lnTo>
                  <a:lnTo>
                    <a:pt x="302" y="857"/>
                  </a:lnTo>
                  <a:lnTo>
                    <a:pt x="298" y="868"/>
                  </a:lnTo>
                  <a:lnTo>
                    <a:pt x="294" y="881"/>
                  </a:lnTo>
                  <a:lnTo>
                    <a:pt x="291" y="894"/>
                  </a:lnTo>
                  <a:lnTo>
                    <a:pt x="290" y="906"/>
                  </a:lnTo>
                  <a:lnTo>
                    <a:pt x="289" y="920"/>
                  </a:lnTo>
                  <a:lnTo>
                    <a:pt x="288" y="933"/>
                  </a:lnTo>
                  <a:lnTo>
                    <a:pt x="289" y="946"/>
                  </a:lnTo>
                  <a:lnTo>
                    <a:pt x="290" y="959"/>
                  </a:lnTo>
                  <a:lnTo>
                    <a:pt x="293" y="973"/>
                  </a:lnTo>
                  <a:lnTo>
                    <a:pt x="296" y="986"/>
                  </a:lnTo>
                  <a:lnTo>
                    <a:pt x="299" y="994"/>
                  </a:lnTo>
                  <a:lnTo>
                    <a:pt x="303" y="1002"/>
                  </a:lnTo>
                  <a:lnTo>
                    <a:pt x="307" y="1011"/>
                  </a:lnTo>
                  <a:lnTo>
                    <a:pt x="313" y="1018"/>
                  </a:lnTo>
                  <a:lnTo>
                    <a:pt x="318" y="1025"/>
                  </a:lnTo>
                  <a:lnTo>
                    <a:pt x="325" y="1031"/>
                  </a:lnTo>
                  <a:lnTo>
                    <a:pt x="332" y="1036"/>
                  </a:lnTo>
                  <a:lnTo>
                    <a:pt x="342" y="1040"/>
                  </a:lnTo>
                  <a:lnTo>
                    <a:pt x="347" y="1042"/>
                  </a:lnTo>
                  <a:lnTo>
                    <a:pt x="353" y="1042"/>
                  </a:lnTo>
                  <a:lnTo>
                    <a:pt x="358" y="1042"/>
                  </a:lnTo>
                  <a:lnTo>
                    <a:pt x="364" y="1040"/>
                  </a:lnTo>
                  <a:lnTo>
                    <a:pt x="376" y="1037"/>
                  </a:lnTo>
                  <a:lnTo>
                    <a:pt x="388" y="1033"/>
                  </a:lnTo>
                  <a:lnTo>
                    <a:pt x="393" y="1032"/>
                  </a:lnTo>
                  <a:lnTo>
                    <a:pt x="398" y="1032"/>
                  </a:lnTo>
                  <a:lnTo>
                    <a:pt x="402" y="1033"/>
                  </a:lnTo>
                  <a:lnTo>
                    <a:pt x="405" y="1035"/>
                  </a:lnTo>
                  <a:lnTo>
                    <a:pt x="407" y="1039"/>
                  </a:lnTo>
                  <a:lnTo>
                    <a:pt x="409" y="1044"/>
                  </a:lnTo>
                  <a:lnTo>
                    <a:pt x="410" y="1051"/>
                  </a:lnTo>
                  <a:lnTo>
                    <a:pt x="409" y="1062"/>
                  </a:lnTo>
                  <a:lnTo>
                    <a:pt x="408" y="1068"/>
                  </a:lnTo>
                  <a:lnTo>
                    <a:pt x="406" y="1073"/>
                  </a:lnTo>
                  <a:lnTo>
                    <a:pt x="404" y="1078"/>
                  </a:lnTo>
                  <a:lnTo>
                    <a:pt x="401" y="1082"/>
                  </a:lnTo>
                  <a:lnTo>
                    <a:pt x="398" y="1086"/>
                  </a:lnTo>
                  <a:lnTo>
                    <a:pt x="394" y="1089"/>
                  </a:lnTo>
                  <a:lnTo>
                    <a:pt x="390" y="1092"/>
                  </a:lnTo>
                  <a:lnTo>
                    <a:pt x="385" y="1095"/>
                  </a:lnTo>
                  <a:lnTo>
                    <a:pt x="374" y="1099"/>
                  </a:lnTo>
                  <a:lnTo>
                    <a:pt x="363" y="1103"/>
                  </a:lnTo>
                  <a:lnTo>
                    <a:pt x="352" y="1106"/>
                  </a:lnTo>
                  <a:lnTo>
                    <a:pt x="342" y="1109"/>
                  </a:lnTo>
                  <a:lnTo>
                    <a:pt x="325" y="1103"/>
                  </a:lnTo>
                  <a:lnTo>
                    <a:pt x="310" y="1095"/>
                  </a:lnTo>
                  <a:lnTo>
                    <a:pt x="296" y="1086"/>
                  </a:lnTo>
                  <a:lnTo>
                    <a:pt x="283" y="1076"/>
                  </a:lnTo>
                  <a:lnTo>
                    <a:pt x="272" y="1065"/>
                  </a:lnTo>
                  <a:lnTo>
                    <a:pt x="263" y="1052"/>
                  </a:lnTo>
                  <a:lnTo>
                    <a:pt x="254" y="1039"/>
                  </a:lnTo>
                  <a:lnTo>
                    <a:pt x="246" y="1026"/>
                  </a:lnTo>
                  <a:lnTo>
                    <a:pt x="239" y="1011"/>
                  </a:lnTo>
                  <a:lnTo>
                    <a:pt x="233" y="995"/>
                  </a:lnTo>
                  <a:lnTo>
                    <a:pt x="228" y="980"/>
                  </a:lnTo>
                  <a:lnTo>
                    <a:pt x="224" y="965"/>
                  </a:lnTo>
                  <a:lnTo>
                    <a:pt x="221" y="948"/>
                  </a:lnTo>
                  <a:lnTo>
                    <a:pt x="219" y="932"/>
                  </a:lnTo>
                  <a:lnTo>
                    <a:pt x="217" y="917"/>
                  </a:lnTo>
                  <a:lnTo>
                    <a:pt x="215" y="900"/>
                  </a:lnTo>
                  <a:lnTo>
                    <a:pt x="215" y="891"/>
                  </a:lnTo>
                  <a:lnTo>
                    <a:pt x="216" y="882"/>
                  </a:lnTo>
                  <a:lnTo>
                    <a:pt x="218" y="872"/>
                  </a:lnTo>
                  <a:lnTo>
                    <a:pt x="221" y="862"/>
                  </a:lnTo>
                  <a:lnTo>
                    <a:pt x="228" y="845"/>
                  </a:lnTo>
                  <a:lnTo>
                    <a:pt x="237" y="828"/>
                  </a:lnTo>
                  <a:lnTo>
                    <a:pt x="259" y="793"/>
                  </a:lnTo>
                  <a:lnTo>
                    <a:pt x="280" y="758"/>
                  </a:lnTo>
                  <a:lnTo>
                    <a:pt x="294" y="748"/>
                  </a:lnTo>
                  <a:lnTo>
                    <a:pt x="308" y="738"/>
                  </a:lnTo>
                  <a:lnTo>
                    <a:pt x="323" y="728"/>
                  </a:lnTo>
                  <a:lnTo>
                    <a:pt x="340" y="720"/>
                  </a:lnTo>
                  <a:lnTo>
                    <a:pt x="348" y="717"/>
                  </a:lnTo>
                  <a:lnTo>
                    <a:pt x="356" y="715"/>
                  </a:lnTo>
                  <a:lnTo>
                    <a:pt x="364" y="714"/>
                  </a:lnTo>
                  <a:lnTo>
                    <a:pt x="373" y="713"/>
                  </a:lnTo>
                  <a:lnTo>
                    <a:pt x="382" y="713"/>
                  </a:lnTo>
                  <a:lnTo>
                    <a:pt x="390" y="714"/>
                  </a:lnTo>
                  <a:lnTo>
                    <a:pt x="398" y="716"/>
                  </a:lnTo>
                  <a:lnTo>
                    <a:pt x="406" y="719"/>
                  </a:lnTo>
                  <a:lnTo>
                    <a:pt x="410" y="723"/>
                  </a:lnTo>
                  <a:lnTo>
                    <a:pt x="414" y="727"/>
                  </a:lnTo>
                  <a:lnTo>
                    <a:pt x="417" y="732"/>
                  </a:lnTo>
                  <a:lnTo>
                    <a:pt x="420" y="736"/>
                  </a:lnTo>
                  <a:lnTo>
                    <a:pt x="425" y="744"/>
                  </a:lnTo>
                  <a:lnTo>
                    <a:pt x="428" y="753"/>
                  </a:lnTo>
                  <a:lnTo>
                    <a:pt x="429" y="759"/>
                  </a:lnTo>
                  <a:lnTo>
                    <a:pt x="429" y="765"/>
                  </a:lnTo>
                  <a:lnTo>
                    <a:pt x="428" y="771"/>
                  </a:lnTo>
                  <a:lnTo>
                    <a:pt x="426" y="776"/>
                  </a:lnTo>
                  <a:lnTo>
                    <a:pt x="422" y="783"/>
                  </a:lnTo>
                  <a:lnTo>
                    <a:pt x="419" y="787"/>
                  </a:lnTo>
                  <a:lnTo>
                    <a:pt x="414" y="791"/>
                  </a:lnTo>
                  <a:lnTo>
                    <a:pt x="409" y="794"/>
                  </a:lnTo>
                  <a:close/>
                  <a:moveTo>
                    <a:pt x="200" y="621"/>
                  </a:moveTo>
                  <a:lnTo>
                    <a:pt x="193" y="621"/>
                  </a:lnTo>
                  <a:lnTo>
                    <a:pt x="200" y="621"/>
                  </a:lnTo>
                  <a:close/>
                </a:path>
              </a:pathLst>
            </a:custGeom>
            <a:solidFill>
              <a:srgbClr val="E20004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algn="ctr" defTabSz="1218565">
                <a:defRPr/>
              </a:pPr>
              <a:endParaRPr lang="zh-CN" altLang="en-US" sz="1600" b="1" kern="0" spc="400">
                <a:solidFill>
                  <a:srgbClr val="FEB80A">
                    <a:lumMod val="40000"/>
                    <a:lumOff val="6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906011" y="2970985"/>
            <a:ext cx="1245110" cy="1245110"/>
            <a:chOff x="2841325" y="1251089"/>
            <a:chExt cx="1190654" cy="1190654"/>
          </a:xfrm>
        </p:grpSpPr>
        <p:pic>
          <p:nvPicPr>
            <p:cNvPr id="24" name="图片 2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41325" y="1251089"/>
              <a:ext cx="1190654" cy="1190654"/>
            </a:xfrm>
            <a:prstGeom prst="rect">
              <a:avLst/>
            </a:prstGeom>
          </p:spPr>
        </p:pic>
        <p:sp>
          <p:nvSpPr>
            <p:cNvPr id="25" name="文本框 24"/>
            <p:cNvSpPr txBox="1"/>
            <p:nvPr/>
          </p:nvSpPr>
          <p:spPr>
            <a:xfrm>
              <a:off x="3151958" y="1568647"/>
              <a:ext cx="569011" cy="5591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200" b="1" dirty="0">
                  <a:solidFill>
                    <a:srgbClr val="DA251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目</a:t>
              </a:r>
              <a:endParaRPr lang="zh-CN" altLang="en-US" sz="3200" b="1" dirty="0">
                <a:solidFill>
                  <a:srgbClr val="DA251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1750671" y="3802908"/>
            <a:ext cx="1245110" cy="1245110"/>
            <a:chOff x="4031979" y="1250319"/>
            <a:chExt cx="1190654" cy="1190654"/>
          </a:xfrm>
        </p:grpSpPr>
        <p:pic>
          <p:nvPicPr>
            <p:cNvPr id="27" name="图片 2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31979" y="1250319"/>
              <a:ext cx="1190654" cy="1190654"/>
            </a:xfrm>
            <a:prstGeom prst="rect">
              <a:avLst/>
            </a:prstGeom>
          </p:spPr>
        </p:pic>
        <p:sp>
          <p:nvSpPr>
            <p:cNvPr id="28" name="文本框 27"/>
            <p:cNvSpPr txBox="1"/>
            <p:nvPr/>
          </p:nvSpPr>
          <p:spPr>
            <a:xfrm>
              <a:off x="4359693" y="1568647"/>
              <a:ext cx="569011" cy="5591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200" b="1" dirty="0">
                  <a:solidFill>
                    <a:srgbClr val="DA251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录</a:t>
              </a:r>
              <a:endParaRPr lang="zh-CN" altLang="en-US" sz="3200" b="1" dirty="0">
                <a:solidFill>
                  <a:srgbClr val="DA251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pic>
        <p:nvPicPr>
          <p:cNvPr id="29" name="图片 28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0689" y="4504324"/>
            <a:ext cx="1942653" cy="1980868"/>
          </a:xfrm>
          <a:prstGeom prst="rect">
            <a:avLst/>
          </a:prstGeom>
        </p:spPr>
      </p:pic>
      <p:grpSp>
        <p:nvGrpSpPr>
          <p:cNvPr id="30" name="组合 29"/>
          <p:cNvGrpSpPr/>
          <p:nvPr/>
        </p:nvGrpSpPr>
        <p:grpSpPr>
          <a:xfrm>
            <a:off x="3095111" y="5028366"/>
            <a:ext cx="2819718" cy="485873"/>
            <a:chOff x="2483888" y="4547576"/>
            <a:chExt cx="5796388" cy="685788"/>
          </a:xfrm>
        </p:grpSpPr>
        <p:sp>
          <p:nvSpPr>
            <p:cNvPr id="31" name="TextBox 35"/>
            <p:cNvSpPr txBox="1"/>
            <p:nvPr/>
          </p:nvSpPr>
          <p:spPr>
            <a:xfrm>
              <a:off x="3122638" y="4661650"/>
              <a:ext cx="5157638" cy="4778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b="1" dirty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五、工作人员和项目组</a:t>
              </a:r>
              <a:endPara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2" name="Freeform 7"/>
            <p:cNvSpPr>
              <a:spLocks noEditPoints="1"/>
            </p:cNvSpPr>
            <p:nvPr/>
          </p:nvSpPr>
          <p:spPr bwMode="auto">
            <a:xfrm>
              <a:off x="2483888" y="4547576"/>
              <a:ext cx="5752726" cy="685788"/>
            </a:xfrm>
            <a:custGeom>
              <a:avLst/>
              <a:gdLst>
                <a:gd name="T0" fmla="*/ 10079 w 11041"/>
                <a:gd name="T1" fmla="*/ 1695 h 1751"/>
                <a:gd name="T2" fmla="*/ 769 w 11041"/>
                <a:gd name="T3" fmla="*/ 1713 h 1751"/>
                <a:gd name="T4" fmla="*/ 6 w 11041"/>
                <a:gd name="T5" fmla="*/ 973 h 1751"/>
                <a:gd name="T6" fmla="*/ 657 w 11041"/>
                <a:gd name="T7" fmla="*/ 166 h 1751"/>
                <a:gd name="T8" fmla="*/ 4373 w 11041"/>
                <a:gd name="T9" fmla="*/ 18 h 1751"/>
                <a:gd name="T10" fmla="*/ 10363 w 11041"/>
                <a:gd name="T11" fmla="*/ 69 h 1751"/>
                <a:gd name="T12" fmla="*/ 11026 w 11041"/>
                <a:gd name="T13" fmla="*/ 913 h 1751"/>
                <a:gd name="T14" fmla="*/ 10137 w 11041"/>
                <a:gd name="T15" fmla="*/ 1632 h 1751"/>
                <a:gd name="T16" fmla="*/ 3042 w 11041"/>
                <a:gd name="T17" fmla="*/ 1673 h 1751"/>
                <a:gd name="T18" fmla="*/ 404 w 11041"/>
                <a:gd name="T19" fmla="*/ 1388 h 1751"/>
                <a:gd name="T20" fmla="*/ 386 w 11041"/>
                <a:gd name="T21" fmla="*/ 537 h 1751"/>
                <a:gd name="T22" fmla="*/ 1582 w 11041"/>
                <a:gd name="T23" fmla="*/ 106 h 1751"/>
                <a:gd name="T24" fmla="*/ 10468 w 11041"/>
                <a:gd name="T25" fmla="*/ 248 h 1751"/>
                <a:gd name="T26" fmla="*/ 10959 w 11041"/>
                <a:gd name="T27" fmla="*/ 960 h 1751"/>
                <a:gd name="T28" fmla="*/ 10717 w 11041"/>
                <a:gd name="T29" fmla="*/ 782 h 1751"/>
                <a:gd name="T30" fmla="*/ 10643 w 11041"/>
                <a:gd name="T31" fmla="*/ 1019 h 1751"/>
                <a:gd name="T32" fmla="*/ 10759 w 11041"/>
                <a:gd name="T33" fmla="*/ 651 h 1751"/>
                <a:gd name="T34" fmla="*/ 10299 w 11041"/>
                <a:gd name="T35" fmla="*/ 1269 h 1751"/>
                <a:gd name="T36" fmla="*/ 10240 w 11041"/>
                <a:gd name="T37" fmla="*/ 668 h 1751"/>
                <a:gd name="T38" fmla="*/ 10038 w 11041"/>
                <a:gd name="T39" fmla="*/ 234 h 1751"/>
                <a:gd name="T40" fmla="*/ 10474 w 11041"/>
                <a:gd name="T41" fmla="*/ 843 h 1751"/>
                <a:gd name="T42" fmla="*/ 10286 w 11041"/>
                <a:gd name="T43" fmla="*/ 1318 h 1751"/>
                <a:gd name="T44" fmla="*/ 10312 w 11041"/>
                <a:gd name="T45" fmla="*/ 400 h 1751"/>
                <a:gd name="T46" fmla="*/ 10397 w 11041"/>
                <a:gd name="T47" fmla="*/ 600 h 1751"/>
                <a:gd name="T48" fmla="*/ 10053 w 11041"/>
                <a:gd name="T49" fmla="*/ 756 h 1751"/>
                <a:gd name="T50" fmla="*/ 10017 w 11041"/>
                <a:gd name="T51" fmla="*/ 958 h 1751"/>
                <a:gd name="T52" fmla="*/ 5568 w 11041"/>
                <a:gd name="T53" fmla="*/ 1588 h 1751"/>
                <a:gd name="T54" fmla="*/ 919 w 11041"/>
                <a:gd name="T55" fmla="*/ 1139 h 1751"/>
                <a:gd name="T56" fmla="*/ 1139 w 11041"/>
                <a:gd name="T57" fmla="*/ 749 h 1751"/>
                <a:gd name="T58" fmla="*/ 1094 w 11041"/>
                <a:gd name="T59" fmla="*/ 303 h 1751"/>
                <a:gd name="T60" fmla="*/ 3379 w 11041"/>
                <a:gd name="T61" fmla="*/ 148 h 1751"/>
                <a:gd name="T62" fmla="*/ 9975 w 11041"/>
                <a:gd name="T63" fmla="*/ 404 h 1751"/>
                <a:gd name="T64" fmla="*/ 2179 w 11041"/>
                <a:gd name="T65" fmla="*/ 1552 h 1751"/>
                <a:gd name="T66" fmla="*/ 956 w 11041"/>
                <a:gd name="T67" fmla="*/ 1163 h 1751"/>
                <a:gd name="T68" fmla="*/ 1162 w 11041"/>
                <a:gd name="T69" fmla="*/ 868 h 1751"/>
                <a:gd name="T70" fmla="*/ 1120 w 11041"/>
                <a:gd name="T71" fmla="*/ 416 h 1751"/>
                <a:gd name="T72" fmla="*/ 9861 w 11041"/>
                <a:gd name="T73" fmla="*/ 186 h 1751"/>
                <a:gd name="T74" fmla="*/ 9865 w 11041"/>
                <a:gd name="T75" fmla="*/ 744 h 1751"/>
                <a:gd name="T76" fmla="*/ 10059 w 11041"/>
                <a:gd name="T77" fmla="*/ 1148 h 1751"/>
                <a:gd name="T78" fmla="*/ 1179 w 11041"/>
                <a:gd name="T79" fmla="*/ 1327 h 1751"/>
                <a:gd name="T80" fmla="*/ 1456 w 11041"/>
                <a:gd name="T81" fmla="*/ 791 h 1751"/>
                <a:gd name="T82" fmla="*/ 1314 w 11041"/>
                <a:gd name="T83" fmla="*/ 284 h 1751"/>
                <a:gd name="T84" fmla="*/ 9638 w 11041"/>
                <a:gd name="T85" fmla="*/ 243 h 1751"/>
                <a:gd name="T86" fmla="*/ 9749 w 11041"/>
                <a:gd name="T87" fmla="*/ 707 h 1751"/>
                <a:gd name="T88" fmla="*/ 9955 w 11041"/>
                <a:gd name="T89" fmla="*/ 1177 h 1751"/>
                <a:gd name="T90" fmla="*/ 9818 w 11041"/>
                <a:gd name="T91" fmla="*/ 1121 h 1751"/>
                <a:gd name="T92" fmla="*/ 1637 w 11041"/>
                <a:gd name="T93" fmla="*/ 1462 h 1751"/>
                <a:gd name="T94" fmla="*/ 1398 w 11041"/>
                <a:gd name="T95" fmla="*/ 742 h 1751"/>
                <a:gd name="T96" fmla="*/ 9028 w 11041"/>
                <a:gd name="T97" fmla="*/ 279 h 1751"/>
                <a:gd name="T98" fmla="*/ 9802 w 11041"/>
                <a:gd name="T99" fmla="*/ 890 h 1751"/>
                <a:gd name="T100" fmla="*/ 1263 w 11041"/>
                <a:gd name="T101" fmla="*/ 875 h 1751"/>
                <a:gd name="T102" fmla="*/ 1390 w 11041"/>
                <a:gd name="T103" fmla="*/ 942 h 1751"/>
                <a:gd name="T104" fmla="*/ 797 w 11041"/>
                <a:gd name="T105" fmla="*/ 837 h 1751"/>
                <a:gd name="T106" fmla="*/ 839 w 11041"/>
                <a:gd name="T107" fmla="*/ 1417 h 1751"/>
                <a:gd name="T108" fmla="*/ 556 w 11041"/>
                <a:gd name="T109" fmla="*/ 1259 h 1751"/>
                <a:gd name="T110" fmla="*/ 722 w 11041"/>
                <a:gd name="T111" fmla="*/ 287 h 1751"/>
                <a:gd name="T112" fmla="*/ 747 w 11041"/>
                <a:gd name="T113" fmla="*/ 568 h 1751"/>
                <a:gd name="T114" fmla="*/ 722 w 11041"/>
                <a:gd name="T115" fmla="*/ 1381 h 1751"/>
                <a:gd name="T116" fmla="*/ 618 w 11041"/>
                <a:gd name="T117" fmla="*/ 1343 h 1751"/>
                <a:gd name="T118" fmla="*/ 840 w 11041"/>
                <a:gd name="T119" fmla="*/ 264 h 1751"/>
                <a:gd name="T120" fmla="*/ 446 w 11041"/>
                <a:gd name="T121" fmla="*/ 1115 h 1751"/>
                <a:gd name="T122" fmla="*/ 490 w 11041"/>
                <a:gd name="T123" fmla="*/ 749 h 1751"/>
                <a:gd name="T124" fmla="*/ 254 w 11041"/>
                <a:gd name="T125" fmla="*/ 1039 h 17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1041" h="1751">
                  <a:moveTo>
                    <a:pt x="10931" y="1086"/>
                  </a:moveTo>
                  <a:lnTo>
                    <a:pt x="10909" y="1111"/>
                  </a:lnTo>
                  <a:lnTo>
                    <a:pt x="10887" y="1135"/>
                  </a:lnTo>
                  <a:lnTo>
                    <a:pt x="10877" y="1148"/>
                  </a:lnTo>
                  <a:lnTo>
                    <a:pt x="10866" y="1160"/>
                  </a:lnTo>
                  <a:lnTo>
                    <a:pt x="10853" y="1170"/>
                  </a:lnTo>
                  <a:lnTo>
                    <a:pt x="10841" y="1180"/>
                  </a:lnTo>
                  <a:lnTo>
                    <a:pt x="10831" y="1180"/>
                  </a:lnTo>
                  <a:lnTo>
                    <a:pt x="10822" y="1182"/>
                  </a:lnTo>
                  <a:lnTo>
                    <a:pt x="10814" y="1184"/>
                  </a:lnTo>
                  <a:lnTo>
                    <a:pt x="10805" y="1186"/>
                  </a:lnTo>
                  <a:lnTo>
                    <a:pt x="10798" y="1190"/>
                  </a:lnTo>
                  <a:lnTo>
                    <a:pt x="10792" y="1193"/>
                  </a:lnTo>
                  <a:lnTo>
                    <a:pt x="10786" y="1199"/>
                  </a:lnTo>
                  <a:lnTo>
                    <a:pt x="10781" y="1204"/>
                  </a:lnTo>
                  <a:lnTo>
                    <a:pt x="10776" y="1209"/>
                  </a:lnTo>
                  <a:lnTo>
                    <a:pt x="10772" y="1215"/>
                  </a:lnTo>
                  <a:lnTo>
                    <a:pt x="10768" y="1221"/>
                  </a:lnTo>
                  <a:lnTo>
                    <a:pt x="10764" y="1227"/>
                  </a:lnTo>
                  <a:lnTo>
                    <a:pt x="10757" y="1242"/>
                  </a:lnTo>
                  <a:lnTo>
                    <a:pt x="10751" y="1257"/>
                  </a:lnTo>
                  <a:lnTo>
                    <a:pt x="10746" y="1272"/>
                  </a:lnTo>
                  <a:lnTo>
                    <a:pt x="10740" y="1288"/>
                  </a:lnTo>
                  <a:lnTo>
                    <a:pt x="10734" y="1302"/>
                  </a:lnTo>
                  <a:lnTo>
                    <a:pt x="10727" y="1316"/>
                  </a:lnTo>
                  <a:lnTo>
                    <a:pt x="10723" y="1323"/>
                  </a:lnTo>
                  <a:lnTo>
                    <a:pt x="10719" y="1329"/>
                  </a:lnTo>
                  <a:lnTo>
                    <a:pt x="10713" y="1336"/>
                  </a:lnTo>
                  <a:lnTo>
                    <a:pt x="10708" y="1342"/>
                  </a:lnTo>
                  <a:lnTo>
                    <a:pt x="10703" y="1347"/>
                  </a:lnTo>
                  <a:lnTo>
                    <a:pt x="10696" y="1352"/>
                  </a:lnTo>
                  <a:lnTo>
                    <a:pt x="10689" y="1357"/>
                  </a:lnTo>
                  <a:lnTo>
                    <a:pt x="10682" y="1360"/>
                  </a:lnTo>
                  <a:lnTo>
                    <a:pt x="10673" y="1361"/>
                  </a:lnTo>
                  <a:lnTo>
                    <a:pt x="10664" y="1362"/>
                  </a:lnTo>
                  <a:lnTo>
                    <a:pt x="10657" y="1363"/>
                  </a:lnTo>
                  <a:lnTo>
                    <a:pt x="10649" y="1365"/>
                  </a:lnTo>
                  <a:lnTo>
                    <a:pt x="10642" y="1367"/>
                  </a:lnTo>
                  <a:lnTo>
                    <a:pt x="10636" y="1370"/>
                  </a:lnTo>
                  <a:lnTo>
                    <a:pt x="10630" y="1374"/>
                  </a:lnTo>
                  <a:lnTo>
                    <a:pt x="10623" y="1377"/>
                  </a:lnTo>
                  <a:lnTo>
                    <a:pt x="10612" y="1387"/>
                  </a:lnTo>
                  <a:lnTo>
                    <a:pt x="10602" y="1397"/>
                  </a:lnTo>
                  <a:lnTo>
                    <a:pt x="10593" y="1407"/>
                  </a:lnTo>
                  <a:lnTo>
                    <a:pt x="10584" y="1419"/>
                  </a:lnTo>
                  <a:lnTo>
                    <a:pt x="10567" y="1445"/>
                  </a:lnTo>
                  <a:lnTo>
                    <a:pt x="10551" y="1471"/>
                  </a:lnTo>
                  <a:lnTo>
                    <a:pt x="10543" y="1484"/>
                  </a:lnTo>
                  <a:lnTo>
                    <a:pt x="10535" y="1496"/>
                  </a:lnTo>
                  <a:lnTo>
                    <a:pt x="10525" y="1508"/>
                  </a:lnTo>
                  <a:lnTo>
                    <a:pt x="10515" y="1520"/>
                  </a:lnTo>
                  <a:lnTo>
                    <a:pt x="10505" y="1534"/>
                  </a:lnTo>
                  <a:lnTo>
                    <a:pt x="10493" y="1548"/>
                  </a:lnTo>
                  <a:lnTo>
                    <a:pt x="10480" y="1561"/>
                  </a:lnTo>
                  <a:lnTo>
                    <a:pt x="10468" y="1575"/>
                  </a:lnTo>
                  <a:lnTo>
                    <a:pt x="10455" y="1587"/>
                  </a:lnTo>
                  <a:lnTo>
                    <a:pt x="10441" y="1599"/>
                  </a:lnTo>
                  <a:lnTo>
                    <a:pt x="10425" y="1610"/>
                  </a:lnTo>
                  <a:lnTo>
                    <a:pt x="10411" y="1621"/>
                  </a:lnTo>
                  <a:lnTo>
                    <a:pt x="10395" y="1631"/>
                  </a:lnTo>
                  <a:lnTo>
                    <a:pt x="10378" y="1640"/>
                  </a:lnTo>
                  <a:lnTo>
                    <a:pt x="10362" y="1649"/>
                  </a:lnTo>
                  <a:lnTo>
                    <a:pt x="10345" y="1656"/>
                  </a:lnTo>
                  <a:lnTo>
                    <a:pt x="10328" y="1664"/>
                  </a:lnTo>
                  <a:lnTo>
                    <a:pt x="10311" y="1670"/>
                  </a:lnTo>
                  <a:lnTo>
                    <a:pt x="10293" y="1675"/>
                  </a:lnTo>
                  <a:lnTo>
                    <a:pt x="10275" y="1679"/>
                  </a:lnTo>
                  <a:lnTo>
                    <a:pt x="10246" y="1680"/>
                  </a:lnTo>
                  <a:lnTo>
                    <a:pt x="10219" y="1682"/>
                  </a:lnTo>
                  <a:lnTo>
                    <a:pt x="10204" y="1684"/>
                  </a:lnTo>
                  <a:lnTo>
                    <a:pt x="10190" y="1686"/>
                  </a:lnTo>
                  <a:lnTo>
                    <a:pt x="10176" y="1690"/>
                  </a:lnTo>
                  <a:lnTo>
                    <a:pt x="10161" y="1696"/>
                  </a:lnTo>
                  <a:lnTo>
                    <a:pt x="10079" y="1695"/>
                  </a:lnTo>
                  <a:lnTo>
                    <a:pt x="10000" y="1695"/>
                  </a:lnTo>
                  <a:lnTo>
                    <a:pt x="9925" y="1696"/>
                  </a:lnTo>
                  <a:lnTo>
                    <a:pt x="9852" y="1696"/>
                  </a:lnTo>
                  <a:lnTo>
                    <a:pt x="9778" y="1698"/>
                  </a:lnTo>
                  <a:lnTo>
                    <a:pt x="9703" y="1700"/>
                  </a:lnTo>
                  <a:lnTo>
                    <a:pt x="9627" y="1705"/>
                  </a:lnTo>
                  <a:lnTo>
                    <a:pt x="9546" y="1710"/>
                  </a:lnTo>
                  <a:lnTo>
                    <a:pt x="9533" y="1705"/>
                  </a:lnTo>
                  <a:lnTo>
                    <a:pt x="9522" y="1702"/>
                  </a:lnTo>
                  <a:lnTo>
                    <a:pt x="9515" y="1701"/>
                  </a:lnTo>
                  <a:lnTo>
                    <a:pt x="9509" y="1702"/>
                  </a:lnTo>
                  <a:lnTo>
                    <a:pt x="9503" y="1704"/>
                  </a:lnTo>
                  <a:lnTo>
                    <a:pt x="9497" y="1707"/>
                  </a:lnTo>
                  <a:lnTo>
                    <a:pt x="9473" y="1706"/>
                  </a:lnTo>
                  <a:lnTo>
                    <a:pt x="9449" y="1705"/>
                  </a:lnTo>
                  <a:lnTo>
                    <a:pt x="9423" y="1705"/>
                  </a:lnTo>
                  <a:lnTo>
                    <a:pt x="9398" y="1705"/>
                  </a:lnTo>
                  <a:lnTo>
                    <a:pt x="9371" y="1706"/>
                  </a:lnTo>
                  <a:lnTo>
                    <a:pt x="9345" y="1707"/>
                  </a:lnTo>
                  <a:lnTo>
                    <a:pt x="9319" y="1708"/>
                  </a:lnTo>
                  <a:lnTo>
                    <a:pt x="9294" y="1709"/>
                  </a:lnTo>
                  <a:lnTo>
                    <a:pt x="9146" y="1711"/>
                  </a:lnTo>
                  <a:lnTo>
                    <a:pt x="8901" y="1712"/>
                  </a:lnTo>
                  <a:lnTo>
                    <a:pt x="8571" y="1713"/>
                  </a:lnTo>
                  <a:lnTo>
                    <a:pt x="8171" y="1714"/>
                  </a:lnTo>
                  <a:lnTo>
                    <a:pt x="7714" y="1715"/>
                  </a:lnTo>
                  <a:lnTo>
                    <a:pt x="7215" y="1716"/>
                  </a:lnTo>
                  <a:lnTo>
                    <a:pt x="6688" y="1717"/>
                  </a:lnTo>
                  <a:lnTo>
                    <a:pt x="6147" y="1718"/>
                  </a:lnTo>
                  <a:lnTo>
                    <a:pt x="5605" y="1718"/>
                  </a:lnTo>
                  <a:lnTo>
                    <a:pt x="5078" y="1720"/>
                  </a:lnTo>
                  <a:lnTo>
                    <a:pt x="4579" y="1721"/>
                  </a:lnTo>
                  <a:lnTo>
                    <a:pt x="4122" y="1723"/>
                  </a:lnTo>
                  <a:lnTo>
                    <a:pt x="3721" y="1724"/>
                  </a:lnTo>
                  <a:lnTo>
                    <a:pt x="3391" y="1727"/>
                  </a:lnTo>
                  <a:lnTo>
                    <a:pt x="3145" y="1729"/>
                  </a:lnTo>
                  <a:lnTo>
                    <a:pt x="2998" y="1732"/>
                  </a:lnTo>
                  <a:lnTo>
                    <a:pt x="2953" y="1732"/>
                  </a:lnTo>
                  <a:lnTo>
                    <a:pt x="2908" y="1733"/>
                  </a:lnTo>
                  <a:lnTo>
                    <a:pt x="2862" y="1733"/>
                  </a:lnTo>
                  <a:lnTo>
                    <a:pt x="2817" y="1733"/>
                  </a:lnTo>
                  <a:lnTo>
                    <a:pt x="2771" y="1734"/>
                  </a:lnTo>
                  <a:lnTo>
                    <a:pt x="2725" y="1734"/>
                  </a:lnTo>
                  <a:lnTo>
                    <a:pt x="2679" y="1735"/>
                  </a:lnTo>
                  <a:lnTo>
                    <a:pt x="2633" y="1735"/>
                  </a:lnTo>
                  <a:lnTo>
                    <a:pt x="2586" y="1736"/>
                  </a:lnTo>
                  <a:lnTo>
                    <a:pt x="2540" y="1737"/>
                  </a:lnTo>
                  <a:lnTo>
                    <a:pt x="2494" y="1738"/>
                  </a:lnTo>
                  <a:lnTo>
                    <a:pt x="2448" y="1738"/>
                  </a:lnTo>
                  <a:lnTo>
                    <a:pt x="2401" y="1739"/>
                  </a:lnTo>
                  <a:lnTo>
                    <a:pt x="2355" y="1740"/>
                  </a:lnTo>
                  <a:lnTo>
                    <a:pt x="2309" y="1740"/>
                  </a:lnTo>
                  <a:lnTo>
                    <a:pt x="2263" y="1741"/>
                  </a:lnTo>
                  <a:lnTo>
                    <a:pt x="1203" y="1747"/>
                  </a:lnTo>
                  <a:lnTo>
                    <a:pt x="1171" y="1748"/>
                  </a:lnTo>
                  <a:lnTo>
                    <a:pt x="1137" y="1749"/>
                  </a:lnTo>
                  <a:lnTo>
                    <a:pt x="1102" y="1749"/>
                  </a:lnTo>
                  <a:lnTo>
                    <a:pt x="1065" y="1749"/>
                  </a:lnTo>
                  <a:lnTo>
                    <a:pt x="1030" y="1748"/>
                  </a:lnTo>
                  <a:lnTo>
                    <a:pt x="994" y="1749"/>
                  </a:lnTo>
                  <a:lnTo>
                    <a:pt x="959" y="1749"/>
                  </a:lnTo>
                  <a:lnTo>
                    <a:pt x="926" y="1751"/>
                  </a:lnTo>
                  <a:lnTo>
                    <a:pt x="918" y="1745"/>
                  </a:lnTo>
                  <a:lnTo>
                    <a:pt x="909" y="1740"/>
                  </a:lnTo>
                  <a:lnTo>
                    <a:pt x="900" y="1737"/>
                  </a:lnTo>
                  <a:lnTo>
                    <a:pt x="890" y="1735"/>
                  </a:lnTo>
                  <a:lnTo>
                    <a:pt x="869" y="1732"/>
                  </a:lnTo>
                  <a:lnTo>
                    <a:pt x="848" y="1730"/>
                  </a:lnTo>
                  <a:lnTo>
                    <a:pt x="826" y="1729"/>
                  </a:lnTo>
                  <a:lnTo>
                    <a:pt x="806" y="1727"/>
                  </a:lnTo>
                  <a:lnTo>
                    <a:pt x="796" y="1725"/>
                  </a:lnTo>
                  <a:lnTo>
                    <a:pt x="786" y="1722"/>
                  </a:lnTo>
                  <a:lnTo>
                    <a:pt x="777" y="1718"/>
                  </a:lnTo>
                  <a:lnTo>
                    <a:pt x="769" y="1713"/>
                  </a:lnTo>
                  <a:lnTo>
                    <a:pt x="753" y="1709"/>
                  </a:lnTo>
                  <a:lnTo>
                    <a:pt x="736" y="1704"/>
                  </a:lnTo>
                  <a:lnTo>
                    <a:pt x="720" y="1698"/>
                  </a:lnTo>
                  <a:lnTo>
                    <a:pt x="704" y="1692"/>
                  </a:lnTo>
                  <a:lnTo>
                    <a:pt x="687" y="1685"/>
                  </a:lnTo>
                  <a:lnTo>
                    <a:pt x="671" y="1678"/>
                  </a:lnTo>
                  <a:lnTo>
                    <a:pt x="656" y="1670"/>
                  </a:lnTo>
                  <a:lnTo>
                    <a:pt x="640" y="1662"/>
                  </a:lnTo>
                  <a:lnTo>
                    <a:pt x="626" y="1652"/>
                  </a:lnTo>
                  <a:lnTo>
                    <a:pt x="611" y="1643"/>
                  </a:lnTo>
                  <a:lnTo>
                    <a:pt x="596" y="1633"/>
                  </a:lnTo>
                  <a:lnTo>
                    <a:pt x="583" y="1622"/>
                  </a:lnTo>
                  <a:lnTo>
                    <a:pt x="570" y="1610"/>
                  </a:lnTo>
                  <a:lnTo>
                    <a:pt x="556" y="1599"/>
                  </a:lnTo>
                  <a:lnTo>
                    <a:pt x="544" y="1587"/>
                  </a:lnTo>
                  <a:lnTo>
                    <a:pt x="532" y="1574"/>
                  </a:lnTo>
                  <a:lnTo>
                    <a:pt x="522" y="1560"/>
                  </a:lnTo>
                  <a:lnTo>
                    <a:pt x="511" y="1547"/>
                  </a:lnTo>
                  <a:lnTo>
                    <a:pt x="502" y="1533"/>
                  </a:lnTo>
                  <a:lnTo>
                    <a:pt x="494" y="1516"/>
                  </a:lnTo>
                  <a:lnTo>
                    <a:pt x="487" y="1501"/>
                  </a:lnTo>
                  <a:lnTo>
                    <a:pt x="481" y="1484"/>
                  </a:lnTo>
                  <a:lnTo>
                    <a:pt x="477" y="1466"/>
                  </a:lnTo>
                  <a:lnTo>
                    <a:pt x="474" y="1448"/>
                  </a:lnTo>
                  <a:lnTo>
                    <a:pt x="471" y="1445"/>
                  </a:lnTo>
                  <a:lnTo>
                    <a:pt x="466" y="1443"/>
                  </a:lnTo>
                  <a:lnTo>
                    <a:pt x="462" y="1441"/>
                  </a:lnTo>
                  <a:lnTo>
                    <a:pt x="457" y="1440"/>
                  </a:lnTo>
                  <a:lnTo>
                    <a:pt x="448" y="1438"/>
                  </a:lnTo>
                  <a:lnTo>
                    <a:pt x="438" y="1437"/>
                  </a:lnTo>
                  <a:lnTo>
                    <a:pt x="428" y="1437"/>
                  </a:lnTo>
                  <a:lnTo>
                    <a:pt x="418" y="1436"/>
                  </a:lnTo>
                  <a:lnTo>
                    <a:pt x="408" y="1435"/>
                  </a:lnTo>
                  <a:lnTo>
                    <a:pt x="400" y="1431"/>
                  </a:lnTo>
                  <a:lnTo>
                    <a:pt x="390" y="1429"/>
                  </a:lnTo>
                  <a:lnTo>
                    <a:pt x="381" y="1426"/>
                  </a:lnTo>
                  <a:lnTo>
                    <a:pt x="372" y="1421"/>
                  </a:lnTo>
                  <a:lnTo>
                    <a:pt x="365" y="1416"/>
                  </a:lnTo>
                  <a:lnTo>
                    <a:pt x="358" y="1410"/>
                  </a:lnTo>
                  <a:lnTo>
                    <a:pt x="352" y="1403"/>
                  </a:lnTo>
                  <a:lnTo>
                    <a:pt x="346" y="1396"/>
                  </a:lnTo>
                  <a:lnTo>
                    <a:pt x="341" y="1389"/>
                  </a:lnTo>
                  <a:lnTo>
                    <a:pt x="331" y="1371"/>
                  </a:lnTo>
                  <a:lnTo>
                    <a:pt x="324" y="1354"/>
                  </a:lnTo>
                  <a:lnTo>
                    <a:pt x="318" y="1336"/>
                  </a:lnTo>
                  <a:lnTo>
                    <a:pt x="314" y="1318"/>
                  </a:lnTo>
                  <a:lnTo>
                    <a:pt x="315" y="1314"/>
                  </a:lnTo>
                  <a:lnTo>
                    <a:pt x="315" y="1311"/>
                  </a:lnTo>
                  <a:lnTo>
                    <a:pt x="315" y="1308"/>
                  </a:lnTo>
                  <a:lnTo>
                    <a:pt x="314" y="1305"/>
                  </a:lnTo>
                  <a:lnTo>
                    <a:pt x="311" y="1301"/>
                  </a:lnTo>
                  <a:lnTo>
                    <a:pt x="306" y="1297"/>
                  </a:lnTo>
                  <a:lnTo>
                    <a:pt x="295" y="1292"/>
                  </a:lnTo>
                  <a:lnTo>
                    <a:pt x="283" y="1288"/>
                  </a:lnTo>
                  <a:lnTo>
                    <a:pt x="270" y="1283"/>
                  </a:lnTo>
                  <a:lnTo>
                    <a:pt x="257" y="1279"/>
                  </a:lnTo>
                  <a:lnTo>
                    <a:pt x="244" y="1274"/>
                  </a:lnTo>
                  <a:lnTo>
                    <a:pt x="231" y="1269"/>
                  </a:lnTo>
                  <a:lnTo>
                    <a:pt x="207" y="1257"/>
                  </a:lnTo>
                  <a:lnTo>
                    <a:pt x="184" y="1244"/>
                  </a:lnTo>
                  <a:lnTo>
                    <a:pt x="162" y="1228"/>
                  </a:lnTo>
                  <a:lnTo>
                    <a:pt x="140" y="1211"/>
                  </a:lnTo>
                  <a:lnTo>
                    <a:pt x="121" y="1193"/>
                  </a:lnTo>
                  <a:lnTo>
                    <a:pt x="102" y="1173"/>
                  </a:lnTo>
                  <a:lnTo>
                    <a:pt x="85" y="1153"/>
                  </a:lnTo>
                  <a:lnTo>
                    <a:pt x="70" y="1130"/>
                  </a:lnTo>
                  <a:lnTo>
                    <a:pt x="55" y="1108"/>
                  </a:lnTo>
                  <a:lnTo>
                    <a:pt x="43" y="1083"/>
                  </a:lnTo>
                  <a:lnTo>
                    <a:pt x="33" y="1059"/>
                  </a:lnTo>
                  <a:lnTo>
                    <a:pt x="24" y="1033"/>
                  </a:lnTo>
                  <a:lnTo>
                    <a:pt x="17" y="1006"/>
                  </a:lnTo>
                  <a:lnTo>
                    <a:pt x="13" y="980"/>
                  </a:lnTo>
                  <a:lnTo>
                    <a:pt x="8" y="976"/>
                  </a:lnTo>
                  <a:lnTo>
                    <a:pt x="6" y="973"/>
                  </a:lnTo>
                  <a:lnTo>
                    <a:pt x="4" y="968"/>
                  </a:lnTo>
                  <a:lnTo>
                    <a:pt x="2" y="964"/>
                  </a:lnTo>
                  <a:lnTo>
                    <a:pt x="0" y="954"/>
                  </a:lnTo>
                  <a:lnTo>
                    <a:pt x="0" y="944"/>
                  </a:lnTo>
                  <a:lnTo>
                    <a:pt x="1" y="934"/>
                  </a:lnTo>
                  <a:lnTo>
                    <a:pt x="3" y="924"/>
                  </a:lnTo>
                  <a:lnTo>
                    <a:pt x="5" y="914"/>
                  </a:lnTo>
                  <a:lnTo>
                    <a:pt x="9" y="906"/>
                  </a:lnTo>
                  <a:lnTo>
                    <a:pt x="65" y="761"/>
                  </a:lnTo>
                  <a:lnTo>
                    <a:pt x="83" y="733"/>
                  </a:lnTo>
                  <a:lnTo>
                    <a:pt x="104" y="705"/>
                  </a:lnTo>
                  <a:lnTo>
                    <a:pt x="125" y="678"/>
                  </a:lnTo>
                  <a:lnTo>
                    <a:pt x="147" y="653"/>
                  </a:lnTo>
                  <a:lnTo>
                    <a:pt x="160" y="641"/>
                  </a:lnTo>
                  <a:lnTo>
                    <a:pt x="172" y="628"/>
                  </a:lnTo>
                  <a:lnTo>
                    <a:pt x="184" y="617"/>
                  </a:lnTo>
                  <a:lnTo>
                    <a:pt x="198" y="606"/>
                  </a:lnTo>
                  <a:lnTo>
                    <a:pt x="211" y="596"/>
                  </a:lnTo>
                  <a:lnTo>
                    <a:pt x="224" y="585"/>
                  </a:lnTo>
                  <a:lnTo>
                    <a:pt x="237" y="576"/>
                  </a:lnTo>
                  <a:lnTo>
                    <a:pt x="252" y="568"/>
                  </a:lnTo>
                  <a:lnTo>
                    <a:pt x="258" y="565"/>
                  </a:lnTo>
                  <a:lnTo>
                    <a:pt x="263" y="562"/>
                  </a:lnTo>
                  <a:lnTo>
                    <a:pt x="270" y="560"/>
                  </a:lnTo>
                  <a:lnTo>
                    <a:pt x="276" y="558"/>
                  </a:lnTo>
                  <a:lnTo>
                    <a:pt x="290" y="555"/>
                  </a:lnTo>
                  <a:lnTo>
                    <a:pt x="303" y="552"/>
                  </a:lnTo>
                  <a:lnTo>
                    <a:pt x="309" y="550"/>
                  </a:lnTo>
                  <a:lnTo>
                    <a:pt x="315" y="548"/>
                  </a:lnTo>
                  <a:lnTo>
                    <a:pt x="321" y="544"/>
                  </a:lnTo>
                  <a:lnTo>
                    <a:pt x="326" y="540"/>
                  </a:lnTo>
                  <a:lnTo>
                    <a:pt x="331" y="536"/>
                  </a:lnTo>
                  <a:lnTo>
                    <a:pt x="336" y="531"/>
                  </a:lnTo>
                  <a:lnTo>
                    <a:pt x="339" y="525"/>
                  </a:lnTo>
                  <a:lnTo>
                    <a:pt x="342" y="518"/>
                  </a:lnTo>
                  <a:lnTo>
                    <a:pt x="348" y="502"/>
                  </a:lnTo>
                  <a:lnTo>
                    <a:pt x="355" y="485"/>
                  </a:lnTo>
                  <a:lnTo>
                    <a:pt x="360" y="477"/>
                  </a:lnTo>
                  <a:lnTo>
                    <a:pt x="364" y="470"/>
                  </a:lnTo>
                  <a:lnTo>
                    <a:pt x="369" y="463"/>
                  </a:lnTo>
                  <a:lnTo>
                    <a:pt x="375" y="456"/>
                  </a:lnTo>
                  <a:lnTo>
                    <a:pt x="382" y="449"/>
                  </a:lnTo>
                  <a:lnTo>
                    <a:pt x="388" y="443"/>
                  </a:lnTo>
                  <a:lnTo>
                    <a:pt x="395" y="438"/>
                  </a:lnTo>
                  <a:lnTo>
                    <a:pt x="402" y="434"/>
                  </a:lnTo>
                  <a:lnTo>
                    <a:pt x="410" y="430"/>
                  </a:lnTo>
                  <a:lnTo>
                    <a:pt x="418" y="427"/>
                  </a:lnTo>
                  <a:lnTo>
                    <a:pt x="428" y="425"/>
                  </a:lnTo>
                  <a:lnTo>
                    <a:pt x="437" y="424"/>
                  </a:lnTo>
                  <a:lnTo>
                    <a:pt x="448" y="425"/>
                  </a:lnTo>
                  <a:lnTo>
                    <a:pt x="457" y="424"/>
                  </a:lnTo>
                  <a:lnTo>
                    <a:pt x="465" y="422"/>
                  </a:lnTo>
                  <a:lnTo>
                    <a:pt x="473" y="418"/>
                  </a:lnTo>
                  <a:lnTo>
                    <a:pt x="479" y="412"/>
                  </a:lnTo>
                  <a:lnTo>
                    <a:pt x="483" y="405"/>
                  </a:lnTo>
                  <a:lnTo>
                    <a:pt x="487" y="398"/>
                  </a:lnTo>
                  <a:lnTo>
                    <a:pt x="490" y="389"/>
                  </a:lnTo>
                  <a:lnTo>
                    <a:pt x="496" y="371"/>
                  </a:lnTo>
                  <a:lnTo>
                    <a:pt x="500" y="352"/>
                  </a:lnTo>
                  <a:lnTo>
                    <a:pt x="503" y="343"/>
                  </a:lnTo>
                  <a:lnTo>
                    <a:pt x="506" y="334"/>
                  </a:lnTo>
                  <a:lnTo>
                    <a:pt x="509" y="326"/>
                  </a:lnTo>
                  <a:lnTo>
                    <a:pt x="513" y="319"/>
                  </a:lnTo>
                  <a:lnTo>
                    <a:pt x="519" y="307"/>
                  </a:lnTo>
                  <a:lnTo>
                    <a:pt x="524" y="296"/>
                  </a:lnTo>
                  <a:lnTo>
                    <a:pt x="530" y="286"/>
                  </a:lnTo>
                  <a:lnTo>
                    <a:pt x="536" y="276"/>
                  </a:lnTo>
                  <a:lnTo>
                    <a:pt x="549" y="257"/>
                  </a:lnTo>
                  <a:lnTo>
                    <a:pt x="565" y="239"/>
                  </a:lnTo>
                  <a:lnTo>
                    <a:pt x="581" y="223"/>
                  </a:lnTo>
                  <a:lnTo>
                    <a:pt x="598" y="207"/>
                  </a:lnTo>
                  <a:lnTo>
                    <a:pt x="617" y="193"/>
                  </a:lnTo>
                  <a:lnTo>
                    <a:pt x="636" y="179"/>
                  </a:lnTo>
                  <a:lnTo>
                    <a:pt x="657" y="166"/>
                  </a:lnTo>
                  <a:lnTo>
                    <a:pt x="677" y="154"/>
                  </a:lnTo>
                  <a:lnTo>
                    <a:pt x="698" y="144"/>
                  </a:lnTo>
                  <a:lnTo>
                    <a:pt x="719" y="133"/>
                  </a:lnTo>
                  <a:lnTo>
                    <a:pt x="762" y="114"/>
                  </a:lnTo>
                  <a:lnTo>
                    <a:pt x="803" y="97"/>
                  </a:lnTo>
                  <a:lnTo>
                    <a:pt x="822" y="95"/>
                  </a:lnTo>
                  <a:lnTo>
                    <a:pt x="842" y="91"/>
                  </a:lnTo>
                  <a:lnTo>
                    <a:pt x="860" y="87"/>
                  </a:lnTo>
                  <a:lnTo>
                    <a:pt x="877" y="83"/>
                  </a:lnTo>
                  <a:lnTo>
                    <a:pt x="896" y="77"/>
                  </a:lnTo>
                  <a:lnTo>
                    <a:pt x="913" y="74"/>
                  </a:lnTo>
                  <a:lnTo>
                    <a:pt x="931" y="71"/>
                  </a:lnTo>
                  <a:lnTo>
                    <a:pt x="948" y="70"/>
                  </a:lnTo>
                  <a:lnTo>
                    <a:pt x="973" y="66"/>
                  </a:lnTo>
                  <a:lnTo>
                    <a:pt x="1000" y="62"/>
                  </a:lnTo>
                  <a:lnTo>
                    <a:pt x="1026" y="59"/>
                  </a:lnTo>
                  <a:lnTo>
                    <a:pt x="1052" y="57"/>
                  </a:lnTo>
                  <a:lnTo>
                    <a:pt x="1079" y="56"/>
                  </a:lnTo>
                  <a:lnTo>
                    <a:pt x="1105" y="55"/>
                  </a:lnTo>
                  <a:lnTo>
                    <a:pt x="1132" y="55"/>
                  </a:lnTo>
                  <a:lnTo>
                    <a:pt x="1157" y="55"/>
                  </a:lnTo>
                  <a:lnTo>
                    <a:pt x="1754" y="49"/>
                  </a:lnTo>
                  <a:lnTo>
                    <a:pt x="1835" y="49"/>
                  </a:lnTo>
                  <a:lnTo>
                    <a:pt x="1915" y="48"/>
                  </a:lnTo>
                  <a:lnTo>
                    <a:pt x="1993" y="48"/>
                  </a:lnTo>
                  <a:lnTo>
                    <a:pt x="2071" y="47"/>
                  </a:lnTo>
                  <a:lnTo>
                    <a:pt x="2148" y="46"/>
                  </a:lnTo>
                  <a:lnTo>
                    <a:pt x="2227" y="45"/>
                  </a:lnTo>
                  <a:lnTo>
                    <a:pt x="2305" y="43"/>
                  </a:lnTo>
                  <a:lnTo>
                    <a:pt x="2385" y="41"/>
                  </a:lnTo>
                  <a:lnTo>
                    <a:pt x="2442" y="43"/>
                  </a:lnTo>
                  <a:lnTo>
                    <a:pt x="2499" y="43"/>
                  </a:lnTo>
                  <a:lnTo>
                    <a:pt x="2555" y="43"/>
                  </a:lnTo>
                  <a:lnTo>
                    <a:pt x="2610" y="43"/>
                  </a:lnTo>
                  <a:lnTo>
                    <a:pt x="2665" y="42"/>
                  </a:lnTo>
                  <a:lnTo>
                    <a:pt x="2719" y="41"/>
                  </a:lnTo>
                  <a:lnTo>
                    <a:pt x="2775" y="40"/>
                  </a:lnTo>
                  <a:lnTo>
                    <a:pt x="2829" y="38"/>
                  </a:lnTo>
                  <a:lnTo>
                    <a:pt x="2882" y="37"/>
                  </a:lnTo>
                  <a:lnTo>
                    <a:pt x="2936" y="36"/>
                  </a:lnTo>
                  <a:lnTo>
                    <a:pt x="2989" y="33"/>
                  </a:lnTo>
                  <a:lnTo>
                    <a:pt x="3042" y="32"/>
                  </a:lnTo>
                  <a:lnTo>
                    <a:pt x="3096" y="31"/>
                  </a:lnTo>
                  <a:lnTo>
                    <a:pt x="3148" y="30"/>
                  </a:lnTo>
                  <a:lnTo>
                    <a:pt x="3201" y="30"/>
                  </a:lnTo>
                  <a:lnTo>
                    <a:pt x="3253" y="30"/>
                  </a:lnTo>
                  <a:lnTo>
                    <a:pt x="3275" y="29"/>
                  </a:lnTo>
                  <a:lnTo>
                    <a:pt x="3298" y="29"/>
                  </a:lnTo>
                  <a:lnTo>
                    <a:pt x="3322" y="29"/>
                  </a:lnTo>
                  <a:lnTo>
                    <a:pt x="3345" y="29"/>
                  </a:lnTo>
                  <a:lnTo>
                    <a:pt x="3370" y="30"/>
                  </a:lnTo>
                  <a:lnTo>
                    <a:pt x="3393" y="30"/>
                  </a:lnTo>
                  <a:lnTo>
                    <a:pt x="3417" y="29"/>
                  </a:lnTo>
                  <a:lnTo>
                    <a:pt x="3438" y="28"/>
                  </a:lnTo>
                  <a:lnTo>
                    <a:pt x="3485" y="27"/>
                  </a:lnTo>
                  <a:lnTo>
                    <a:pt x="3531" y="26"/>
                  </a:lnTo>
                  <a:lnTo>
                    <a:pt x="3578" y="25"/>
                  </a:lnTo>
                  <a:lnTo>
                    <a:pt x="3624" y="23"/>
                  </a:lnTo>
                  <a:lnTo>
                    <a:pt x="3669" y="22"/>
                  </a:lnTo>
                  <a:lnTo>
                    <a:pt x="3715" y="21"/>
                  </a:lnTo>
                  <a:lnTo>
                    <a:pt x="3761" y="21"/>
                  </a:lnTo>
                  <a:lnTo>
                    <a:pt x="3807" y="21"/>
                  </a:lnTo>
                  <a:lnTo>
                    <a:pt x="3847" y="21"/>
                  </a:lnTo>
                  <a:lnTo>
                    <a:pt x="3887" y="21"/>
                  </a:lnTo>
                  <a:lnTo>
                    <a:pt x="3926" y="20"/>
                  </a:lnTo>
                  <a:lnTo>
                    <a:pt x="3965" y="19"/>
                  </a:lnTo>
                  <a:lnTo>
                    <a:pt x="4003" y="18"/>
                  </a:lnTo>
                  <a:lnTo>
                    <a:pt x="4042" y="19"/>
                  </a:lnTo>
                  <a:lnTo>
                    <a:pt x="4080" y="20"/>
                  </a:lnTo>
                  <a:lnTo>
                    <a:pt x="4118" y="23"/>
                  </a:lnTo>
                  <a:lnTo>
                    <a:pt x="4144" y="22"/>
                  </a:lnTo>
                  <a:lnTo>
                    <a:pt x="4197" y="21"/>
                  </a:lnTo>
                  <a:lnTo>
                    <a:pt x="4273" y="19"/>
                  </a:lnTo>
                  <a:lnTo>
                    <a:pt x="4373" y="18"/>
                  </a:lnTo>
                  <a:lnTo>
                    <a:pt x="4635" y="17"/>
                  </a:lnTo>
                  <a:lnTo>
                    <a:pt x="4968" y="15"/>
                  </a:lnTo>
                  <a:lnTo>
                    <a:pt x="5357" y="14"/>
                  </a:lnTo>
                  <a:lnTo>
                    <a:pt x="5788" y="14"/>
                  </a:lnTo>
                  <a:lnTo>
                    <a:pt x="6247" y="13"/>
                  </a:lnTo>
                  <a:lnTo>
                    <a:pt x="6722" y="13"/>
                  </a:lnTo>
                  <a:lnTo>
                    <a:pt x="7195" y="13"/>
                  </a:lnTo>
                  <a:lnTo>
                    <a:pt x="7654" y="12"/>
                  </a:lnTo>
                  <a:lnTo>
                    <a:pt x="8085" y="12"/>
                  </a:lnTo>
                  <a:lnTo>
                    <a:pt x="8475" y="12"/>
                  </a:lnTo>
                  <a:lnTo>
                    <a:pt x="8807" y="11"/>
                  </a:lnTo>
                  <a:lnTo>
                    <a:pt x="9069" y="10"/>
                  </a:lnTo>
                  <a:lnTo>
                    <a:pt x="9245" y="9"/>
                  </a:lnTo>
                  <a:lnTo>
                    <a:pt x="9324" y="7"/>
                  </a:lnTo>
                  <a:lnTo>
                    <a:pt x="9328" y="9"/>
                  </a:lnTo>
                  <a:lnTo>
                    <a:pt x="9332" y="10"/>
                  </a:lnTo>
                  <a:lnTo>
                    <a:pt x="9335" y="11"/>
                  </a:lnTo>
                  <a:lnTo>
                    <a:pt x="9340" y="11"/>
                  </a:lnTo>
                  <a:lnTo>
                    <a:pt x="9347" y="10"/>
                  </a:lnTo>
                  <a:lnTo>
                    <a:pt x="9354" y="8"/>
                  </a:lnTo>
                  <a:lnTo>
                    <a:pt x="9360" y="6"/>
                  </a:lnTo>
                  <a:lnTo>
                    <a:pt x="9367" y="4"/>
                  </a:lnTo>
                  <a:lnTo>
                    <a:pt x="9371" y="4"/>
                  </a:lnTo>
                  <a:lnTo>
                    <a:pt x="9375" y="4"/>
                  </a:lnTo>
                  <a:lnTo>
                    <a:pt x="9378" y="5"/>
                  </a:lnTo>
                  <a:lnTo>
                    <a:pt x="9382" y="6"/>
                  </a:lnTo>
                  <a:lnTo>
                    <a:pt x="9420" y="8"/>
                  </a:lnTo>
                  <a:lnTo>
                    <a:pt x="9456" y="10"/>
                  </a:lnTo>
                  <a:lnTo>
                    <a:pt x="9492" y="12"/>
                  </a:lnTo>
                  <a:lnTo>
                    <a:pt x="9528" y="14"/>
                  </a:lnTo>
                  <a:lnTo>
                    <a:pt x="9563" y="16"/>
                  </a:lnTo>
                  <a:lnTo>
                    <a:pt x="9599" y="17"/>
                  </a:lnTo>
                  <a:lnTo>
                    <a:pt x="9637" y="17"/>
                  </a:lnTo>
                  <a:lnTo>
                    <a:pt x="9675" y="15"/>
                  </a:lnTo>
                  <a:lnTo>
                    <a:pt x="9682" y="18"/>
                  </a:lnTo>
                  <a:lnTo>
                    <a:pt x="9687" y="19"/>
                  </a:lnTo>
                  <a:lnTo>
                    <a:pt x="9693" y="18"/>
                  </a:lnTo>
                  <a:lnTo>
                    <a:pt x="9699" y="15"/>
                  </a:lnTo>
                  <a:lnTo>
                    <a:pt x="9734" y="9"/>
                  </a:lnTo>
                  <a:lnTo>
                    <a:pt x="9771" y="2"/>
                  </a:lnTo>
                  <a:lnTo>
                    <a:pt x="9780" y="1"/>
                  </a:lnTo>
                  <a:lnTo>
                    <a:pt x="9789" y="0"/>
                  </a:lnTo>
                  <a:lnTo>
                    <a:pt x="9799" y="0"/>
                  </a:lnTo>
                  <a:lnTo>
                    <a:pt x="9807" y="0"/>
                  </a:lnTo>
                  <a:lnTo>
                    <a:pt x="9816" y="1"/>
                  </a:lnTo>
                  <a:lnTo>
                    <a:pt x="9825" y="3"/>
                  </a:lnTo>
                  <a:lnTo>
                    <a:pt x="9833" y="6"/>
                  </a:lnTo>
                  <a:lnTo>
                    <a:pt x="9841" y="10"/>
                  </a:lnTo>
                  <a:lnTo>
                    <a:pt x="9854" y="12"/>
                  </a:lnTo>
                  <a:lnTo>
                    <a:pt x="9865" y="13"/>
                  </a:lnTo>
                  <a:lnTo>
                    <a:pt x="9877" y="13"/>
                  </a:lnTo>
                  <a:lnTo>
                    <a:pt x="9888" y="13"/>
                  </a:lnTo>
                  <a:lnTo>
                    <a:pt x="9911" y="12"/>
                  </a:lnTo>
                  <a:lnTo>
                    <a:pt x="9934" y="11"/>
                  </a:lnTo>
                  <a:lnTo>
                    <a:pt x="9957" y="9"/>
                  </a:lnTo>
                  <a:lnTo>
                    <a:pt x="9980" y="8"/>
                  </a:lnTo>
                  <a:lnTo>
                    <a:pt x="9992" y="8"/>
                  </a:lnTo>
                  <a:lnTo>
                    <a:pt x="10004" y="8"/>
                  </a:lnTo>
                  <a:lnTo>
                    <a:pt x="10016" y="9"/>
                  </a:lnTo>
                  <a:lnTo>
                    <a:pt x="10030" y="11"/>
                  </a:lnTo>
                  <a:lnTo>
                    <a:pt x="10063" y="14"/>
                  </a:lnTo>
                  <a:lnTo>
                    <a:pt x="10099" y="15"/>
                  </a:lnTo>
                  <a:lnTo>
                    <a:pt x="10136" y="16"/>
                  </a:lnTo>
                  <a:lnTo>
                    <a:pt x="10174" y="17"/>
                  </a:lnTo>
                  <a:lnTo>
                    <a:pt x="10192" y="18"/>
                  </a:lnTo>
                  <a:lnTo>
                    <a:pt x="10211" y="20"/>
                  </a:lnTo>
                  <a:lnTo>
                    <a:pt x="10229" y="22"/>
                  </a:lnTo>
                  <a:lnTo>
                    <a:pt x="10247" y="24"/>
                  </a:lnTo>
                  <a:lnTo>
                    <a:pt x="10265" y="28"/>
                  </a:lnTo>
                  <a:lnTo>
                    <a:pt x="10282" y="32"/>
                  </a:lnTo>
                  <a:lnTo>
                    <a:pt x="10299" y="38"/>
                  </a:lnTo>
                  <a:lnTo>
                    <a:pt x="10316" y="45"/>
                  </a:lnTo>
                  <a:lnTo>
                    <a:pt x="10339" y="56"/>
                  </a:lnTo>
                  <a:lnTo>
                    <a:pt x="10363" y="69"/>
                  </a:lnTo>
                  <a:lnTo>
                    <a:pt x="10385" y="84"/>
                  </a:lnTo>
                  <a:lnTo>
                    <a:pt x="10408" y="100"/>
                  </a:lnTo>
                  <a:lnTo>
                    <a:pt x="10429" y="117"/>
                  </a:lnTo>
                  <a:lnTo>
                    <a:pt x="10451" y="135"/>
                  </a:lnTo>
                  <a:lnTo>
                    <a:pt x="10471" y="153"/>
                  </a:lnTo>
                  <a:lnTo>
                    <a:pt x="10491" y="171"/>
                  </a:lnTo>
                  <a:lnTo>
                    <a:pt x="10499" y="184"/>
                  </a:lnTo>
                  <a:lnTo>
                    <a:pt x="10506" y="198"/>
                  </a:lnTo>
                  <a:lnTo>
                    <a:pt x="10513" y="211"/>
                  </a:lnTo>
                  <a:lnTo>
                    <a:pt x="10519" y="226"/>
                  </a:lnTo>
                  <a:lnTo>
                    <a:pt x="10523" y="232"/>
                  </a:lnTo>
                  <a:lnTo>
                    <a:pt x="10527" y="239"/>
                  </a:lnTo>
                  <a:lnTo>
                    <a:pt x="10533" y="244"/>
                  </a:lnTo>
                  <a:lnTo>
                    <a:pt x="10538" y="249"/>
                  </a:lnTo>
                  <a:lnTo>
                    <a:pt x="10543" y="254"/>
                  </a:lnTo>
                  <a:lnTo>
                    <a:pt x="10549" y="258"/>
                  </a:lnTo>
                  <a:lnTo>
                    <a:pt x="10556" y="261"/>
                  </a:lnTo>
                  <a:lnTo>
                    <a:pt x="10564" y="263"/>
                  </a:lnTo>
                  <a:lnTo>
                    <a:pt x="10583" y="263"/>
                  </a:lnTo>
                  <a:lnTo>
                    <a:pt x="10600" y="264"/>
                  </a:lnTo>
                  <a:lnTo>
                    <a:pt x="10616" y="268"/>
                  </a:lnTo>
                  <a:lnTo>
                    <a:pt x="10633" y="271"/>
                  </a:lnTo>
                  <a:lnTo>
                    <a:pt x="10648" y="276"/>
                  </a:lnTo>
                  <a:lnTo>
                    <a:pt x="10662" y="283"/>
                  </a:lnTo>
                  <a:lnTo>
                    <a:pt x="10677" y="291"/>
                  </a:lnTo>
                  <a:lnTo>
                    <a:pt x="10691" y="301"/>
                  </a:lnTo>
                  <a:lnTo>
                    <a:pt x="10699" y="307"/>
                  </a:lnTo>
                  <a:lnTo>
                    <a:pt x="10706" y="314"/>
                  </a:lnTo>
                  <a:lnTo>
                    <a:pt x="10712" y="321"/>
                  </a:lnTo>
                  <a:lnTo>
                    <a:pt x="10720" y="328"/>
                  </a:lnTo>
                  <a:lnTo>
                    <a:pt x="10731" y="342"/>
                  </a:lnTo>
                  <a:lnTo>
                    <a:pt x="10741" y="358"/>
                  </a:lnTo>
                  <a:lnTo>
                    <a:pt x="10749" y="375"/>
                  </a:lnTo>
                  <a:lnTo>
                    <a:pt x="10756" y="392"/>
                  </a:lnTo>
                  <a:lnTo>
                    <a:pt x="10763" y="410"/>
                  </a:lnTo>
                  <a:lnTo>
                    <a:pt x="10768" y="427"/>
                  </a:lnTo>
                  <a:lnTo>
                    <a:pt x="10776" y="433"/>
                  </a:lnTo>
                  <a:lnTo>
                    <a:pt x="10785" y="438"/>
                  </a:lnTo>
                  <a:lnTo>
                    <a:pt x="10794" y="443"/>
                  </a:lnTo>
                  <a:lnTo>
                    <a:pt x="10804" y="446"/>
                  </a:lnTo>
                  <a:lnTo>
                    <a:pt x="10824" y="454"/>
                  </a:lnTo>
                  <a:lnTo>
                    <a:pt x="10844" y="460"/>
                  </a:lnTo>
                  <a:lnTo>
                    <a:pt x="10855" y="463"/>
                  </a:lnTo>
                  <a:lnTo>
                    <a:pt x="10864" y="467"/>
                  </a:lnTo>
                  <a:lnTo>
                    <a:pt x="10873" y="471"/>
                  </a:lnTo>
                  <a:lnTo>
                    <a:pt x="10882" y="476"/>
                  </a:lnTo>
                  <a:lnTo>
                    <a:pt x="10889" y="482"/>
                  </a:lnTo>
                  <a:lnTo>
                    <a:pt x="10897" y="489"/>
                  </a:lnTo>
                  <a:lnTo>
                    <a:pt x="10904" y="498"/>
                  </a:lnTo>
                  <a:lnTo>
                    <a:pt x="10910" y="509"/>
                  </a:lnTo>
                  <a:lnTo>
                    <a:pt x="10919" y="521"/>
                  </a:lnTo>
                  <a:lnTo>
                    <a:pt x="10929" y="534"/>
                  </a:lnTo>
                  <a:lnTo>
                    <a:pt x="10937" y="549"/>
                  </a:lnTo>
                  <a:lnTo>
                    <a:pt x="10945" y="563"/>
                  </a:lnTo>
                  <a:lnTo>
                    <a:pt x="10960" y="593"/>
                  </a:lnTo>
                  <a:lnTo>
                    <a:pt x="10972" y="623"/>
                  </a:lnTo>
                  <a:lnTo>
                    <a:pt x="10983" y="654"/>
                  </a:lnTo>
                  <a:lnTo>
                    <a:pt x="10994" y="686"/>
                  </a:lnTo>
                  <a:lnTo>
                    <a:pt x="11004" y="717"/>
                  </a:lnTo>
                  <a:lnTo>
                    <a:pt x="11014" y="747"/>
                  </a:lnTo>
                  <a:lnTo>
                    <a:pt x="11014" y="758"/>
                  </a:lnTo>
                  <a:lnTo>
                    <a:pt x="11015" y="768"/>
                  </a:lnTo>
                  <a:lnTo>
                    <a:pt x="11017" y="780"/>
                  </a:lnTo>
                  <a:lnTo>
                    <a:pt x="11020" y="790"/>
                  </a:lnTo>
                  <a:lnTo>
                    <a:pt x="11027" y="810"/>
                  </a:lnTo>
                  <a:lnTo>
                    <a:pt x="11034" y="832"/>
                  </a:lnTo>
                  <a:lnTo>
                    <a:pt x="11038" y="841"/>
                  </a:lnTo>
                  <a:lnTo>
                    <a:pt x="11040" y="851"/>
                  </a:lnTo>
                  <a:lnTo>
                    <a:pt x="11041" y="861"/>
                  </a:lnTo>
                  <a:lnTo>
                    <a:pt x="11041" y="872"/>
                  </a:lnTo>
                  <a:lnTo>
                    <a:pt x="11040" y="882"/>
                  </a:lnTo>
                  <a:lnTo>
                    <a:pt x="11038" y="892"/>
                  </a:lnTo>
                  <a:lnTo>
                    <a:pt x="11032" y="903"/>
                  </a:lnTo>
                  <a:lnTo>
                    <a:pt x="11026" y="913"/>
                  </a:lnTo>
                  <a:lnTo>
                    <a:pt x="10931" y="1086"/>
                  </a:lnTo>
                  <a:close/>
                  <a:moveTo>
                    <a:pt x="10885" y="1081"/>
                  </a:moveTo>
                  <a:lnTo>
                    <a:pt x="10878" y="1092"/>
                  </a:lnTo>
                  <a:lnTo>
                    <a:pt x="10871" y="1104"/>
                  </a:lnTo>
                  <a:lnTo>
                    <a:pt x="10862" y="1113"/>
                  </a:lnTo>
                  <a:lnTo>
                    <a:pt x="10853" y="1121"/>
                  </a:lnTo>
                  <a:lnTo>
                    <a:pt x="10843" y="1129"/>
                  </a:lnTo>
                  <a:lnTo>
                    <a:pt x="10833" y="1135"/>
                  </a:lnTo>
                  <a:lnTo>
                    <a:pt x="10823" y="1141"/>
                  </a:lnTo>
                  <a:lnTo>
                    <a:pt x="10812" y="1146"/>
                  </a:lnTo>
                  <a:lnTo>
                    <a:pt x="10800" y="1151"/>
                  </a:lnTo>
                  <a:lnTo>
                    <a:pt x="10789" y="1155"/>
                  </a:lnTo>
                  <a:lnTo>
                    <a:pt x="10778" y="1158"/>
                  </a:lnTo>
                  <a:lnTo>
                    <a:pt x="10766" y="1161"/>
                  </a:lnTo>
                  <a:lnTo>
                    <a:pt x="10742" y="1164"/>
                  </a:lnTo>
                  <a:lnTo>
                    <a:pt x="10719" y="1166"/>
                  </a:lnTo>
                  <a:lnTo>
                    <a:pt x="10714" y="1170"/>
                  </a:lnTo>
                  <a:lnTo>
                    <a:pt x="10711" y="1173"/>
                  </a:lnTo>
                  <a:lnTo>
                    <a:pt x="10709" y="1177"/>
                  </a:lnTo>
                  <a:lnTo>
                    <a:pt x="10708" y="1181"/>
                  </a:lnTo>
                  <a:lnTo>
                    <a:pt x="10708" y="1189"/>
                  </a:lnTo>
                  <a:lnTo>
                    <a:pt x="10710" y="1198"/>
                  </a:lnTo>
                  <a:lnTo>
                    <a:pt x="10712" y="1206"/>
                  </a:lnTo>
                  <a:lnTo>
                    <a:pt x="10715" y="1214"/>
                  </a:lnTo>
                  <a:lnTo>
                    <a:pt x="10715" y="1218"/>
                  </a:lnTo>
                  <a:lnTo>
                    <a:pt x="10717" y="1222"/>
                  </a:lnTo>
                  <a:lnTo>
                    <a:pt x="10717" y="1226"/>
                  </a:lnTo>
                  <a:lnTo>
                    <a:pt x="10715" y="1230"/>
                  </a:lnTo>
                  <a:lnTo>
                    <a:pt x="10712" y="1246"/>
                  </a:lnTo>
                  <a:lnTo>
                    <a:pt x="10709" y="1261"/>
                  </a:lnTo>
                  <a:lnTo>
                    <a:pt x="10705" y="1275"/>
                  </a:lnTo>
                  <a:lnTo>
                    <a:pt x="10699" y="1289"/>
                  </a:lnTo>
                  <a:lnTo>
                    <a:pt x="10692" y="1302"/>
                  </a:lnTo>
                  <a:lnTo>
                    <a:pt x="10684" y="1313"/>
                  </a:lnTo>
                  <a:lnTo>
                    <a:pt x="10679" y="1319"/>
                  </a:lnTo>
                  <a:lnTo>
                    <a:pt x="10673" y="1324"/>
                  </a:lnTo>
                  <a:lnTo>
                    <a:pt x="10666" y="1328"/>
                  </a:lnTo>
                  <a:lnTo>
                    <a:pt x="10660" y="1332"/>
                  </a:lnTo>
                  <a:lnTo>
                    <a:pt x="10654" y="1337"/>
                  </a:lnTo>
                  <a:lnTo>
                    <a:pt x="10647" y="1340"/>
                  </a:lnTo>
                  <a:lnTo>
                    <a:pt x="10641" y="1342"/>
                  </a:lnTo>
                  <a:lnTo>
                    <a:pt x="10634" y="1342"/>
                  </a:lnTo>
                  <a:lnTo>
                    <a:pt x="10620" y="1342"/>
                  </a:lnTo>
                  <a:lnTo>
                    <a:pt x="10607" y="1339"/>
                  </a:lnTo>
                  <a:lnTo>
                    <a:pt x="10595" y="1337"/>
                  </a:lnTo>
                  <a:lnTo>
                    <a:pt x="10583" y="1335"/>
                  </a:lnTo>
                  <a:lnTo>
                    <a:pt x="10576" y="1335"/>
                  </a:lnTo>
                  <a:lnTo>
                    <a:pt x="10571" y="1336"/>
                  </a:lnTo>
                  <a:lnTo>
                    <a:pt x="10566" y="1338"/>
                  </a:lnTo>
                  <a:lnTo>
                    <a:pt x="10561" y="1341"/>
                  </a:lnTo>
                  <a:lnTo>
                    <a:pt x="10555" y="1363"/>
                  </a:lnTo>
                  <a:lnTo>
                    <a:pt x="10548" y="1386"/>
                  </a:lnTo>
                  <a:lnTo>
                    <a:pt x="10539" y="1407"/>
                  </a:lnTo>
                  <a:lnTo>
                    <a:pt x="10528" y="1429"/>
                  </a:lnTo>
                  <a:lnTo>
                    <a:pt x="10518" y="1450"/>
                  </a:lnTo>
                  <a:lnTo>
                    <a:pt x="10505" y="1470"/>
                  </a:lnTo>
                  <a:lnTo>
                    <a:pt x="10492" y="1491"/>
                  </a:lnTo>
                  <a:lnTo>
                    <a:pt x="10477" y="1510"/>
                  </a:lnTo>
                  <a:lnTo>
                    <a:pt x="10462" y="1529"/>
                  </a:lnTo>
                  <a:lnTo>
                    <a:pt x="10445" y="1546"/>
                  </a:lnTo>
                  <a:lnTo>
                    <a:pt x="10427" y="1562"/>
                  </a:lnTo>
                  <a:lnTo>
                    <a:pt x="10408" y="1577"/>
                  </a:lnTo>
                  <a:lnTo>
                    <a:pt x="10388" y="1591"/>
                  </a:lnTo>
                  <a:lnTo>
                    <a:pt x="10367" y="1603"/>
                  </a:lnTo>
                  <a:lnTo>
                    <a:pt x="10344" y="1614"/>
                  </a:lnTo>
                  <a:lnTo>
                    <a:pt x="10322" y="1623"/>
                  </a:lnTo>
                  <a:lnTo>
                    <a:pt x="10298" y="1631"/>
                  </a:lnTo>
                  <a:lnTo>
                    <a:pt x="10276" y="1636"/>
                  </a:lnTo>
                  <a:lnTo>
                    <a:pt x="10253" y="1639"/>
                  </a:lnTo>
                  <a:lnTo>
                    <a:pt x="10230" y="1641"/>
                  </a:lnTo>
                  <a:lnTo>
                    <a:pt x="10207" y="1641"/>
                  </a:lnTo>
                  <a:lnTo>
                    <a:pt x="10184" y="1639"/>
                  </a:lnTo>
                  <a:lnTo>
                    <a:pt x="10160" y="1636"/>
                  </a:lnTo>
                  <a:lnTo>
                    <a:pt x="10137" y="1632"/>
                  </a:lnTo>
                  <a:lnTo>
                    <a:pt x="10117" y="1635"/>
                  </a:lnTo>
                  <a:lnTo>
                    <a:pt x="10098" y="1637"/>
                  </a:lnTo>
                  <a:lnTo>
                    <a:pt x="10079" y="1638"/>
                  </a:lnTo>
                  <a:lnTo>
                    <a:pt x="10059" y="1639"/>
                  </a:lnTo>
                  <a:lnTo>
                    <a:pt x="10021" y="1639"/>
                  </a:lnTo>
                  <a:lnTo>
                    <a:pt x="9983" y="1638"/>
                  </a:lnTo>
                  <a:lnTo>
                    <a:pt x="9944" y="1637"/>
                  </a:lnTo>
                  <a:lnTo>
                    <a:pt x="9905" y="1637"/>
                  </a:lnTo>
                  <a:lnTo>
                    <a:pt x="9885" y="1637"/>
                  </a:lnTo>
                  <a:lnTo>
                    <a:pt x="9866" y="1639"/>
                  </a:lnTo>
                  <a:lnTo>
                    <a:pt x="9846" y="1641"/>
                  </a:lnTo>
                  <a:lnTo>
                    <a:pt x="9826" y="1644"/>
                  </a:lnTo>
                  <a:lnTo>
                    <a:pt x="9804" y="1644"/>
                  </a:lnTo>
                  <a:lnTo>
                    <a:pt x="9781" y="1644"/>
                  </a:lnTo>
                  <a:lnTo>
                    <a:pt x="9759" y="1644"/>
                  </a:lnTo>
                  <a:lnTo>
                    <a:pt x="9737" y="1645"/>
                  </a:lnTo>
                  <a:lnTo>
                    <a:pt x="9715" y="1645"/>
                  </a:lnTo>
                  <a:lnTo>
                    <a:pt x="9692" y="1645"/>
                  </a:lnTo>
                  <a:lnTo>
                    <a:pt x="9671" y="1645"/>
                  </a:lnTo>
                  <a:lnTo>
                    <a:pt x="9647" y="1643"/>
                  </a:lnTo>
                  <a:lnTo>
                    <a:pt x="9638" y="1645"/>
                  </a:lnTo>
                  <a:lnTo>
                    <a:pt x="9629" y="1647"/>
                  </a:lnTo>
                  <a:lnTo>
                    <a:pt x="9620" y="1647"/>
                  </a:lnTo>
                  <a:lnTo>
                    <a:pt x="9611" y="1648"/>
                  </a:lnTo>
                  <a:lnTo>
                    <a:pt x="9593" y="1648"/>
                  </a:lnTo>
                  <a:lnTo>
                    <a:pt x="9575" y="1647"/>
                  </a:lnTo>
                  <a:lnTo>
                    <a:pt x="9556" y="1646"/>
                  </a:lnTo>
                  <a:lnTo>
                    <a:pt x="9538" y="1645"/>
                  </a:lnTo>
                  <a:lnTo>
                    <a:pt x="9519" y="1645"/>
                  </a:lnTo>
                  <a:lnTo>
                    <a:pt x="9500" y="1648"/>
                  </a:lnTo>
                  <a:lnTo>
                    <a:pt x="9394" y="1649"/>
                  </a:lnTo>
                  <a:lnTo>
                    <a:pt x="9188" y="1649"/>
                  </a:lnTo>
                  <a:lnTo>
                    <a:pt x="8898" y="1650"/>
                  </a:lnTo>
                  <a:lnTo>
                    <a:pt x="8536" y="1651"/>
                  </a:lnTo>
                  <a:lnTo>
                    <a:pt x="8118" y="1652"/>
                  </a:lnTo>
                  <a:lnTo>
                    <a:pt x="7657" y="1652"/>
                  </a:lnTo>
                  <a:lnTo>
                    <a:pt x="7168" y="1653"/>
                  </a:lnTo>
                  <a:lnTo>
                    <a:pt x="6665" y="1654"/>
                  </a:lnTo>
                  <a:lnTo>
                    <a:pt x="6161" y="1655"/>
                  </a:lnTo>
                  <a:lnTo>
                    <a:pt x="5673" y="1656"/>
                  </a:lnTo>
                  <a:lnTo>
                    <a:pt x="5212" y="1658"/>
                  </a:lnTo>
                  <a:lnTo>
                    <a:pt x="4793" y="1659"/>
                  </a:lnTo>
                  <a:lnTo>
                    <a:pt x="4431" y="1660"/>
                  </a:lnTo>
                  <a:lnTo>
                    <a:pt x="4139" y="1660"/>
                  </a:lnTo>
                  <a:lnTo>
                    <a:pt x="3933" y="1661"/>
                  </a:lnTo>
                  <a:lnTo>
                    <a:pt x="3826" y="1662"/>
                  </a:lnTo>
                  <a:lnTo>
                    <a:pt x="3805" y="1660"/>
                  </a:lnTo>
                  <a:lnTo>
                    <a:pt x="3784" y="1659"/>
                  </a:lnTo>
                  <a:lnTo>
                    <a:pt x="3763" y="1659"/>
                  </a:lnTo>
                  <a:lnTo>
                    <a:pt x="3743" y="1659"/>
                  </a:lnTo>
                  <a:lnTo>
                    <a:pt x="3701" y="1661"/>
                  </a:lnTo>
                  <a:lnTo>
                    <a:pt x="3659" y="1664"/>
                  </a:lnTo>
                  <a:lnTo>
                    <a:pt x="3616" y="1666"/>
                  </a:lnTo>
                  <a:lnTo>
                    <a:pt x="3574" y="1668"/>
                  </a:lnTo>
                  <a:lnTo>
                    <a:pt x="3553" y="1668"/>
                  </a:lnTo>
                  <a:lnTo>
                    <a:pt x="3531" y="1668"/>
                  </a:lnTo>
                  <a:lnTo>
                    <a:pt x="3509" y="1667"/>
                  </a:lnTo>
                  <a:lnTo>
                    <a:pt x="3487" y="1666"/>
                  </a:lnTo>
                  <a:lnTo>
                    <a:pt x="3463" y="1666"/>
                  </a:lnTo>
                  <a:lnTo>
                    <a:pt x="3438" y="1666"/>
                  </a:lnTo>
                  <a:lnTo>
                    <a:pt x="3414" y="1666"/>
                  </a:lnTo>
                  <a:lnTo>
                    <a:pt x="3388" y="1666"/>
                  </a:lnTo>
                  <a:lnTo>
                    <a:pt x="3363" y="1666"/>
                  </a:lnTo>
                  <a:lnTo>
                    <a:pt x="3338" y="1666"/>
                  </a:lnTo>
                  <a:lnTo>
                    <a:pt x="3312" y="1667"/>
                  </a:lnTo>
                  <a:lnTo>
                    <a:pt x="3287" y="1668"/>
                  </a:lnTo>
                  <a:lnTo>
                    <a:pt x="3252" y="1668"/>
                  </a:lnTo>
                  <a:lnTo>
                    <a:pt x="3217" y="1668"/>
                  </a:lnTo>
                  <a:lnTo>
                    <a:pt x="3201" y="1668"/>
                  </a:lnTo>
                  <a:lnTo>
                    <a:pt x="3185" y="1669"/>
                  </a:lnTo>
                  <a:lnTo>
                    <a:pt x="3169" y="1670"/>
                  </a:lnTo>
                  <a:lnTo>
                    <a:pt x="3155" y="1672"/>
                  </a:lnTo>
                  <a:lnTo>
                    <a:pt x="3099" y="1673"/>
                  </a:lnTo>
                  <a:lnTo>
                    <a:pt x="3042" y="1673"/>
                  </a:lnTo>
                  <a:lnTo>
                    <a:pt x="2986" y="1673"/>
                  </a:lnTo>
                  <a:lnTo>
                    <a:pt x="2931" y="1674"/>
                  </a:lnTo>
                  <a:lnTo>
                    <a:pt x="2876" y="1674"/>
                  </a:lnTo>
                  <a:lnTo>
                    <a:pt x="2821" y="1675"/>
                  </a:lnTo>
                  <a:lnTo>
                    <a:pt x="2766" y="1675"/>
                  </a:lnTo>
                  <a:lnTo>
                    <a:pt x="2711" y="1676"/>
                  </a:lnTo>
                  <a:lnTo>
                    <a:pt x="2657" y="1677"/>
                  </a:lnTo>
                  <a:lnTo>
                    <a:pt x="2603" y="1677"/>
                  </a:lnTo>
                  <a:lnTo>
                    <a:pt x="2549" y="1678"/>
                  </a:lnTo>
                  <a:lnTo>
                    <a:pt x="2495" y="1678"/>
                  </a:lnTo>
                  <a:lnTo>
                    <a:pt x="2440" y="1679"/>
                  </a:lnTo>
                  <a:lnTo>
                    <a:pt x="2386" y="1679"/>
                  </a:lnTo>
                  <a:lnTo>
                    <a:pt x="2332" y="1679"/>
                  </a:lnTo>
                  <a:lnTo>
                    <a:pt x="2278" y="1679"/>
                  </a:lnTo>
                  <a:lnTo>
                    <a:pt x="2197" y="1680"/>
                  </a:lnTo>
                  <a:lnTo>
                    <a:pt x="2118" y="1680"/>
                  </a:lnTo>
                  <a:lnTo>
                    <a:pt x="2041" y="1681"/>
                  </a:lnTo>
                  <a:lnTo>
                    <a:pt x="1965" y="1682"/>
                  </a:lnTo>
                  <a:lnTo>
                    <a:pt x="1888" y="1683"/>
                  </a:lnTo>
                  <a:lnTo>
                    <a:pt x="1811" y="1684"/>
                  </a:lnTo>
                  <a:lnTo>
                    <a:pt x="1731" y="1686"/>
                  </a:lnTo>
                  <a:lnTo>
                    <a:pt x="1649" y="1687"/>
                  </a:lnTo>
                  <a:lnTo>
                    <a:pt x="1564" y="1687"/>
                  </a:lnTo>
                  <a:lnTo>
                    <a:pt x="1478" y="1687"/>
                  </a:lnTo>
                  <a:lnTo>
                    <a:pt x="1392" y="1687"/>
                  </a:lnTo>
                  <a:lnTo>
                    <a:pt x="1306" y="1688"/>
                  </a:lnTo>
                  <a:lnTo>
                    <a:pt x="1219" y="1688"/>
                  </a:lnTo>
                  <a:lnTo>
                    <a:pt x="1132" y="1688"/>
                  </a:lnTo>
                  <a:lnTo>
                    <a:pt x="1045" y="1689"/>
                  </a:lnTo>
                  <a:lnTo>
                    <a:pt x="957" y="1689"/>
                  </a:lnTo>
                  <a:lnTo>
                    <a:pt x="929" y="1690"/>
                  </a:lnTo>
                  <a:lnTo>
                    <a:pt x="902" y="1689"/>
                  </a:lnTo>
                  <a:lnTo>
                    <a:pt x="874" y="1688"/>
                  </a:lnTo>
                  <a:lnTo>
                    <a:pt x="848" y="1685"/>
                  </a:lnTo>
                  <a:lnTo>
                    <a:pt x="821" y="1681"/>
                  </a:lnTo>
                  <a:lnTo>
                    <a:pt x="796" y="1676"/>
                  </a:lnTo>
                  <a:lnTo>
                    <a:pt x="769" y="1670"/>
                  </a:lnTo>
                  <a:lnTo>
                    <a:pt x="744" y="1662"/>
                  </a:lnTo>
                  <a:lnTo>
                    <a:pt x="720" y="1653"/>
                  </a:lnTo>
                  <a:lnTo>
                    <a:pt x="695" y="1643"/>
                  </a:lnTo>
                  <a:lnTo>
                    <a:pt x="672" y="1631"/>
                  </a:lnTo>
                  <a:lnTo>
                    <a:pt x="649" y="1618"/>
                  </a:lnTo>
                  <a:lnTo>
                    <a:pt x="627" y="1603"/>
                  </a:lnTo>
                  <a:lnTo>
                    <a:pt x="606" y="1588"/>
                  </a:lnTo>
                  <a:lnTo>
                    <a:pt x="586" y="1571"/>
                  </a:lnTo>
                  <a:lnTo>
                    <a:pt x="567" y="1552"/>
                  </a:lnTo>
                  <a:lnTo>
                    <a:pt x="553" y="1536"/>
                  </a:lnTo>
                  <a:lnTo>
                    <a:pt x="541" y="1519"/>
                  </a:lnTo>
                  <a:lnTo>
                    <a:pt x="531" y="1500"/>
                  </a:lnTo>
                  <a:lnTo>
                    <a:pt x="522" y="1481"/>
                  </a:lnTo>
                  <a:lnTo>
                    <a:pt x="518" y="1470"/>
                  </a:lnTo>
                  <a:lnTo>
                    <a:pt x="514" y="1461"/>
                  </a:lnTo>
                  <a:lnTo>
                    <a:pt x="511" y="1451"/>
                  </a:lnTo>
                  <a:lnTo>
                    <a:pt x="509" y="1440"/>
                  </a:lnTo>
                  <a:lnTo>
                    <a:pt x="507" y="1430"/>
                  </a:lnTo>
                  <a:lnTo>
                    <a:pt x="505" y="1418"/>
                  </a:lnTo>
                  <a:lnTo>
                    <a:pt x="505" y="1407"/>
                  </a:lnTo>
                  <a:lnTo>
                    <a:pt x="504" y="1396"/>
                  </a:lnTo>
                  <a:lnTo>
                    <a:pt x="501" y="1392"/>
                  </a:lnTo>
                  <a:lnTo>
                    <a:pt x="499" y="1390"/>
                  </a:lnTo>
                  <a:lnTo>
                    <a:pt x="496" y="1389"/>
                  </a:lnTo>
                  <a:lnTo>
                    <a:pt x="493" y="1388"/>
                  </a:lnTo>
                  <a:lnTo>
                    <a:pt x="486" y="1388"/>
                  </a:lnTo>
                  <a:lnTo>
                    <a:pt x="480" y="1390"/>
                  </a:lnTo>
                  <a:lnTo>
                    <a:pt x="473" y="1393"/>
                  </a:lnTo>
                  <a:lnTo>
                    <a:pt x="466" y="1395"/>
                  </a:lnTo>
                  <a:lnTo>
                    <a:pt x="462" y="1395"/>
                  </a:lnTo>
                  <a:lnTo>
                    <a:pt x="459" y="1395"/>
                  </a:lnTo>
                  <a:lnTo>
                    <a:pt x="456" y="1395"/>
                  </a:lnTo>
                  <a:lnTo>
                    <a:pt x="452" y="1393"/>
                  </a:lnTo>
                  <a:lnTo>
                    <a:pt x="440" y="1395"/>
                  </a:lnTo>
                  <a:lnTo>
                    <a:pt x="428" y="1394"/>
                  </a:lnTo>
                  <a:lnTo>
                    <a:pt x="415" y="1392"/>
                  </a:lnTo>
                  <a:lnTo>
                    <a:pt x="404" y="1388"/>
                  </a:lnTo>
                  <a:lnTo>
                    <a:pt x="393" y="1383"/>
                  </a:lnTo>
                  <a:lnTo>
                    <a:pt x="383" y="1375"/>
                  </a:lnTo>
                  <a:lnTo>
                    <a:pt x="372" y="1367"/>
                  </a:lnTo>
                  <a:lnTo>
                    <a:pt x="363" y="1357"/>
                  </a:lnTo>
                  <a:lnTo>
                    <a:pt x="359" y="1352"/>
                  </a:lnTo>
                  <a:lnTo>
                    <a:pt x="356" y="1346"/>
                  </a:lnTo>
                  <a:lnTo>
                    <a:pt x="354" y="1340"/>
                  </a:lnTo>
                  <a:lnTo>
                    <a:pt x="353" y="1334"/>
                  </a:lnTo>
                  <a:lnTo>
                    <a:pt x="351" y="1320"/>
                  </a:lnTo>
                  <a:lnTo>
                    <a:pt x="350" y="1306"/>
                  </a:lnTo>
                  <a:lnTo>
                    <a:pt x="350" y="1293"/>
                  </a:lnTo>
                  <a:lnTo>
                    <a:pt x="350" y="1278"/>
                  </a:lnTo>
                  <a:lnTo>
                    <a:pt x="348" y="1265"/>
                  </a:lnTo>
                  <a:lnTo>
                    <a:pt x="345" y="1253"/>
                  </a:lnTo>
                  <a:lnTo>
                    <a:pt x="327" y="1249"/>
                  </a:lnTo>
                  <a:lnTo>
                    <a:pt x="309" y="1246"/>
                  </a:lnTo>
                  <a:lnTo>
                    <a:pt x="290" y="1244"/>
                  </a:lnTo>
                  <a:lnTo>
                    <a:pt x="270" y="1242"/>
                  </a:lnTo>
                  <a:lnTo>
                    <a:pt x="248" y="1232"/>
                  </a:lnTo>
                  <a:lnTo>
                    <a:pt x="224" y="1221"/>
                  </a:lnTo>
                  <a:lnTo>
                    <a:pt x="202" y="1210"/>
                  </a:lnTo>
                  <a:lnTo>
                    <a:pt x="178" y="1197"/>
                  </a:lnTo>
                  <a:lnTo>
                    <a:pt x="174" y="1190"/>
                  </a:lnTo>
                  <a:lnTo>
                    <a:pt x="169" y="1185"/>
                  </a:lnTo>
                  <a:lnTo>
                    <a:pt x="164" y="1180"/>
                  </a:lnTo>
                  <a:lnTo>
                    <a:pt x="158" y="1175"/>
                  </a:lnTo>
                  <a:lnTo>
                    <a:pt x="145" y="1165"/>
                  </a:lnTo>
                  <a:lnTo>
                    <a:pt x="135" y="1154"/>
                  </a:lnTo>
                  <a:lnTo>
                    <a:pt x="124" y="1140"/>
                  </a:lnTo>
                  <a:lnTo>
                    <a:pt x="113" y="1126"/>
                  </a:lnTo>
                  <a:lnTo>
                    <a:pt x="102" y="1112"/>
                  </a:lnTo>
                  <a:lnTo>
                    <a:pt x="92" y="1097"/>
                  </a:lnTo>
                  <a:lnTo>
                    <a:pt x="84" y="1082"/>
                  </a:lnTo>
                  <a:lnTo>
                    <a:pt x="76" y="1067"/>
                  </a:lnTo>
                  <a:lnTo>
                    <a:pt x="70" y="1051"/>
                  </a:lnTo>
                  <a:lnTo>
                    <a:pt x="64" y="1035"/>
                  </a:lnTo>
                  <a:lnTo>
                    <a:pt x="59" y="1019"/>
                  </a:lnTo>
                  <a:lnTo>
                    <a:pt x="53" y="1002"/>
                  </a:lnTo>
                  <a:lnTo>
                    <a:pt x="50" y="985"/>
                  </a:lnTo>
                  <a:lnTo>
                    <a:pt x="48" y="969"/>
                  </a:lnTo>
                  <a:lnTo>
                    <a:pt x="47" y="951"/>
                  </a:lnTo>
                  <a:lnTo>
                    <a:pt x="46" y="934"/>
                  </a:lnTo>
                  <a:lnTo>
                    <a:pt x="47" y="917"/>
                  </a:lnTo>
                  <a:lnTo>
                    <a:pt x="49" y="899"/>
                  </a:lnTo>
                  <a:lnTo>
                    <a:pt x="54" y="879"/>
                  </a:lnTo>
                  <a:lnTo>
                    <a:pt x="61" y="858"/>
                  </a:lnTo>
                  <a:lnTo>
                    <a:pt x="68" y="839"/>
                  </a:lnTo>
                  <a:lnTo>
                    <a:pt x="77" y="819"/>
                  </a:lnTo>
                  <a:lnTo>
                    <a:pt x="86" y="800"/>
                  </a:lnTo>
                  <a:lnTo>
                    <a:pt x="96" y="782"/>
                  </a:lnTo>
                  <a:lnTo>
                    <a:pt x="108" y="764"/>
                  </a:lnTo>
                  <a:lnTo>
                    <a:pt x="120" y="746"/>
                  </a:lnTo>
                  <a:lnTo>
                    <a:pt x="132" y="729"/>
                  </a:lnTo>
                  <a:lnTo>
                    <a:pt x="146" y="712"/>
                  </a:lnTo>
                  <a:lnTo>
                    <a:pt x="160" y="696"/>
                  </a:lnTo>
                  <a:lnTo>
                    <a:pt x="174" y="679"/>
                  </a:lnTo>
                  <a:lnTo>
                    <a:pt x="189" y="664"/>
                  </a:lnTo>
                  <a:lnTo>
                    <a:pt x="205" y="649"/>
                  </a:lnTo>
                  <a:lnTo>
                    <a:pt x="221" y="634"/>
                  </a:lnTo>
                  <a:lnTo>
                    <a:pt x="236" y="620"/>
                  </a:lnTo>
                  <a:lnTo>
                    <a:pt x="245" y="614"/>
                  </a:lnTo>
                  <a:lnTo>
                    <a:pt x="252" y="609"/>
                  </a:lnTo>
                  <a:lnTo>
                    <a:pt x="260" y="605"/>
                  </a:lnTo>
                  <a:lnTo>
                    <a:pt x="268" y="602"/>
                  </a:lnTo>
                  <a:lnTo>
                    <a:pt x="285" y="597"/>
                  </a:lnTo>
                  <a:lnTo>
                    <a:pt x="303" y="593"/>
                  </a:lnTo>
                  <a:lnTo>
                    <a:pt x="339" y="588"/>
                  </a:lnTo>
                  <a:lnTo>
                    <a:pt x="375" y="581"/>
                  </a:lnTo>
                  <a:lnTo>
                    <a:pt x="380" y="577"/>
                  </a:lnTo>
                  <a:lnTo>
                    <a:pt x="383" y="572"/>
                  </a:lnTo>
                  <a:lnTo>
                    <a:pt x="385" y="567"/>
                  </a:lnTo>
                  <a:lnTo>
                    <a:pt x="386" y="562"/>
                  </a:lnTo>
                  <a:lnTo>
                    <a:pt x="386" y="551"/>
                  </a:lnTo>
                  <a:lnTo>
                    <a:pt x="386" y="537"/>
                  </a:lnTo>
                  <a:lnTo>
                    <a:pt x="385" y="525"/>
                  </a:lnTo>
                  <a:lnTo>
                    <a:pt x="384" y="513"/>
                  </a:lnTo>
                  <a:lnTo>
                    <a:pt x="385" y="507"/>
                  </a:lnTo>
                  <a:lnTo>
                    <a:pt x="386" y="501"/>
                  </a:lnTo>
                  <a:lnTo>
                    <a:pt x="388" y="494"/>
                  </a:lnTo>
                  <a:lnTo>
                    <a:pt x="391" y="489"/>
                  </a:lnTo>
                  <a:lnTo>
                    <a:pt x="396" y="484"/>
                  </a:lnTo>
                  <a:lnTo>
                    <a:pt x="400" y="479"/>
                  </a:lnTo>
                  <a:lnTo>
                    <a:pt x="406" y="475"/>
                  </a:lnTo>
                  <a:lnTo>
                    <a:pt x="411" y="472"/>
                  </a:lnTo>
                  <a:lnTo>
                    <a:pt x="422" y="467"/>
                  </a:lnTo>
                  <a:lnTo>
                    <a:pt x="434" y="464"/>
                  </a:lnTo>
                  <a:lnTo>
                    <a:pt x="439" y="467"/>
                  </a:lnTo>
                  <a:lnTo>
                    <a:pt x="444" y="469"/>
                  </a:lnTo>
                  <a:lnTo>
                    <a:pt x="449" y="470"/>
                  </a:lnTo>
                  <a:lnTo>
                    <a:pt x="454" y="471"/>
                  </a:lnTo>
                  <a:lnTo>
                    <a:pt x="463" y="471"/>
                  </a:lnTo>
                  <a:lnTo>
                    <a:pt x="474" y="469"/>
                  </a:lnTo>
                  <a:lnTo>
                    <a:pt x="483" y="466"/>
                  </a:lnTo>
                  <a:lnTo>
                    <a:pt x="492" y="462"/>
                  </a:lnTo>
                  <a:lnTo>
                    <a:pt x="501" y="457"/>
                  </a:lnTo>
                  <a:lnTo>
                    <a:pt x="510" y="450"/>
                  </a:lnTo>
                  <a:lnTo>
                    <a:pt x="515" y="442"/>
                  </a:lnTo>
                  <a:lnTo>
                    <a:pt x="520" y="432"/>
                  </a:lnTo>
                  <a:lnTo>
                    <a:pt x="523" y="422"/>
                  </a:lnTo>
                  <a:lnTo>
                    <a:pt x="526" y="412"/>
                  </a:lnTo>
                  <a:lnTo>
                    <a:pt x="530" y="389"/>
                  </a:lnTo>
                  <a:lnTo>
                    <a:pt x="535" y="368"/>
                  </a:lnTo>
                  <a:lnTo>
                    <a:pt x="541" y="353"/>
                  </a:lnTo>
                  <a:lnTo>
                    <a:pt x="546" y="339"/>
                  </a:lnTo>
                  <a:lnTo>
                    <a:pt x="553" y="326"/>
                  </a:lnTo>
                  <a:lnTo>
                    <a:pt x="560" y="312"/>
                  </a:lnTo>
                  <a:lnTo>
                    <a:pt x="568" y="300"/>
                  </a:lnTo>
                  <a:lnTo>
                    <a:pt x="576" y="288"/>
                  </a:lnTo>
                  <a:lnTo>
                    <a:pt x="585" y="276"/>
                  </a:lnTo>
                  <a:lnTo>
                    <a:pt x="594" y="264"/>
                  </a:lnTo>
                  <a:lnTo>
                    <a:pt x="604" y="253"/>
                  </a:lnTo>
                  <a:lnTo>
                    <a:pt x="615" y="242"/>
                  </a:lnTo>
                  <a:lnTo>
                    <a:pt x="626" y="232"/>
                  </a:lnTo>
                  <a:lnTo>
                    <a:pt x="636" y="223"/>
                  </a:lnTo>
                  <a:lnTo>
                    <a:pt x="648" y="213"/>
                  </a:lnTo>
                  <a:lnTo>
                    <a:pt x="660" y="204"/>
                  </a:lnTo>
                  <a:lnTo>
                    <a:pt x="672" y="195"/>
                  </a:lnTo>
                  <a:lnTo>
                    <a:pt x="685" y="187"/>
                  </a:lnTo>
                  <a:lnTo>
                    <a:pt x="711" y="172"/>
                  </a:lnTo>
                  <a:lnTo>
                    <a:pt x="738" y="159"/>
                  </a:lnTo>
                  <a:lnTo>
                    <a:pt x="766" y="147"/>
                  </a:lnTo>
                  <a:lnTo>
                    <a:pt x="795" y="138"/>
                  </a:lnTo>
                  <a:lnTo>
                    <a:pt x="823" y="130"/>
                  </a:lnTo>
                  <a:lnTo>
                    <a:pt x="853" y="123"/>
                  </a:lnTo>
                  <a:lnTo>
                    <a:pt x="881" y="119"/>
                  </a:lnTo>
                  <a:lnTo>
                    <a:pt x="911" y="117"/>
                  </a:lnTo>
                  <a:lnTo>
                    <a:pt x="917" y="115"/>
                  </a:lnTo>
                  <a:lnTo>
                    <a:pt x="924" y="113"/>
                  </a:lnTo>
                  <a:lnTo>
                    <a:pt x="931" y="113"/>
                  </a:lnTo>
                  <a:lnTo>
                    <a:pt x="938" y="113"/>
                  </a:lnTo>
                  <a:lnTo>
                    <a:pt x="952" y="113"/>
                  </a:lnTo>
                  <a:lnTo>
                    <a:pt x="966" y="114"/>
                  </a:lnTo>
                  <a:lnTo>
                    <a:pt x="980" y="115"/>
                  </a:lnTo>
                  <a:lnTo>
                    <a:pt x="994" y="114"/>
                  </a:lnTo>
                  <a:lnTo>
                    <a:pt x="1000" y="112"/>
                  </a:lnTo>
                  <a:lnTo>
                    <a:pt x="1006" y="110"/>
                  </a:lnTo>
                  <a:lnTo>
                    <a:pt x="1012" y="107"/>
                  </a:lnTo>
                  <a:lnTo>
                    <a:pt x="1018" y="103"/>
                  </a:lnTo>
                  <a:lnTo>
                    <a:pt x="1055" y="106"/>
                  </a:lnTo>
                  <a:lnTo>
                    <a:pt x="1092" y="108"/>
                  </a:lnTo>
                  <a:lnTo>
                    <a:pt x="1128" y="109"/>
                  </a:lnTo>
                  <a:lnTo>
                    <a:pt x="1165" y="109"/>
                  </a:lnTo>
                  <a:lnTo>
                    <a:pt x="1235" y="109"/>
                  </a:lnTo>
                  <a:lnTo>
                    <a:pt x="1306" y="108"/>
                  </a:lnTo>
                  <a:lnTo>
                    <a:pt x="1376" y="106"/>
                  </a:lnTo>
                  <a:lnTo>
                    <a:pt x="1445" y="105"/>
                  </a:lnTo>
                  <a:lnTo>
                    <a:pt x="1513" y="104"/>
                  </a:lnTo>
                  <a:lnTo>
                    <a:pt x="1582" y="106"/>
                  </a:lnTo>
                  <a:lnTo>
                    <a:pt x="1647" y="103"/>
                  </a:lnTo>
                  <a:lnTo>
                    <a:pt x="1714" y="102"/>
                  </a:lnTo>
                  <a:lnTo>
                    <a:pt x="1782" y="101"/>
                  </a:lnTo>
                  <a:lnTo>
                    <a:pt x="1850" y="101"/>
                  </a:lnTo>
                  <a:lnTo>
                    <a:pt x="1918" y="101"/>
                  </a:lnTo>
                  <a:lnTo>
                    <a:pt x="1986" y="100"/>
                  </a:lnTo>
                  <a:lnTo>
                    <a:pt x="2054" y="99"/>
                  </a:lnTo>
                  <a:lnTo>
                    <a:pt x="2120" y="97"/>
                  </a:lnTo>
                  <a:lnTo>
                    <a:pt x="2205" y="96"/>
                  </a:lnTo>
                  <a:lnTo>
                    <a:pt x="2291" y="95"/>
                  </a:lnTo>
                  <a:lnTo>
                    <a:pt x="2379" y="93"/>
                  </a:lnTo>
                  <a:lnTo>
                    <a:pt x="2467" y="91"/>
                  </a:lnTo>
                  <a:lnTo>
                    <a:pt x="2555" y="90"/>
                  </a:lnTo>
                  <a:lnTo>
                    <a:pt x="2641" y="88"/>
                  </a:lnTo>
                  <a:lnTo>
                    <a:pt x="2726" y="88"/>
                  </a:lnTo>
                  <a:lnTo>
                    <a:pt x="2807" y="89"/>
                  </a:lnTo>
                  <a:lnTo>
                    <a:pt x="2957" y="88"/>
                  </a:lnTo>
                  <a:lnTo>
                    <a:pt x="3205" y="87"/>
                  </a:lnTo>
                  <a:lnTo>
                    <a:pt x="3539" y="86"/>
                  </a:lnTo>
                  <a:lnTo>
                    <a:pt x="3944" y="85"/>
                  </a:lnTo>
                  <a:lnTo>
                    <a:pt x="4405" y="84"/>
                  </a:lnTo>
                  <a:lnTo>
                    <a:pt x="4909" y="81"/>
                  </a:lnTo>
                  <a:lnTo>
                    <a:pt x="5442" y="80"/>
                  </a:lnTo>
                  <a:lnTo>
                    <a:pt x="5989" y="78"/>
                  </a:lnTo>
                  <a:lnTo>
                    <a:pt x="6536" y="77"/>
                  </a:lnTo>
                  <a:lnTo>
                    <a:pt x="7068" y="75"/>
                  </a:lnTo>
                  <a:lnTo>
                    <a:pt x="7572" y="74"/>
                  </a:lnTo>
                  <a:lnTo>
                    <a:pt x="8034" y="72"/>
                  </a:lnTo>
                  <a:lnTo>
                    <a:pt x="8440" y="71"/>
                  </a:lnTo>
                  <a:lnTo>
                    <a:pt x="8775" y="69"/>
                  </a:lnTo>
                  <a:lnTo>
                    <a:pt x="9026" y="68"/>
                  </a:lnTo>
                  <a:lnTo>
                    <a:pt x="9177" y="67"/>
                  </a:lnTo>
                  <a:lnTo>
                    <a:pt x="9264" y="64"/>
                  </a:lnTo>
                  <a:lnTo>
                    <a:pt x="9352" y="62"/>
                  </a:lnTo>
                  <a:lnTo>
                    <a:pt x="9441" y="61"/>
                  </a:lnTo>
                  <a:lnTo>
                    <a:pt x="9530" y="61"/>
                  </a:lnTo>
                  <a:lnTo>
                    <a:pt x="9619" y="61"/>
                  </a:lnTo>
                  <a:lnTo>
                    <a:pt x="9708" y="61"/>
                  </a:lnTo>
                  <a:lnTo>
                    <a:pt x="9796" y="62"/>
                  </a:lnTo>
                  <a:lnTo>
                    <a:pt x="9884" y="62"/>
                  </a:lnTo>
                  <a:lnTo>
                    <a:pt x="9917" y="64"/>
                  </a:lnTo>
                  <a:lnTo>
                    <a:pt x="9949" y="67"/>
                  </a:lnTo>
                  <a:lnTo>
                    <a:pt x="9965" y="69"/>
                  </a:lnTo>
                  <a:lnTo>
                    <a:pt x="9982" y="70"/>
                  </a:lnTo>
                  <a:lnTo>
                    <a:pt x="9998" y="69"/>
                  </a:lnTo>
                  <a:lnTo>
                    <a:pt x="10014" y="66"/>
                  </a:lnTo>
                  <a:lnTo>
                    <a:pt x="10031" y="70"/>
                  </a:lnTo>
                  <a:lnTo>
                    <a:pt x="10048" y="72"/>
                  </a:lnTo>
                  <a:lnTo>
                    <a:pt x="10065" y="73"/>
                  </a:lnTo>
                  <a:lnTo>
                    <a:pt x="10083" y="73"/>
                  </a:lnTo>
                  <a:lnTo>
                    <a:pt x="10117" y="72"/>
                  </a:lnTo>
                  <a:lnTo>
                    <a:pt x="10151" y="70"/>
                  </a:lnTo>
                  <a:lnTo>
                    <a:pt x="10168" y="69"/>
                  </a:lnTo>
                  <a:lnTo>
                    <a:pt x="10184" y="69"/>
                  </a:lnTo>
                  <a:lnTo>
                    <a:pt x="10200" y="69"/>
                  </a:lnTo>
                  <a:lnTo>
                    <a:pt x="10217" y="71"/>
                  </a:lnTo>
                  <a:lnTo>
                    <a:pt x="10232" y="74"/>
                  </a:lnTo>
                  <a:lnTo>
                    <a:pt x="10248" y="79"/>
                  </a:lnTo>
                  <a:lnTo>
                    <a:pt x="10264" y="86"/>
                  </a:lnTo>
                  <a:lnTo>
                    <a:pt x="10278" y="94"/>
                  </a:lnTo>
                  <a:lnTo>
                    <a:pt x="10294" y="101"/>
                  </a:lnTo>
                  <a:lnTo>
                    <a:pt x="10310" y="109"/>
                  </a:lnTo>
                  <a:lnTo>
                    <a:pt x="10325" y="117"/>
                  </a:lnTo>
                  <a:lnTo>
                    <a:pt x="10340" y="126"/>
                  </a:lnTo>
                  <a:lnTo>
                    <a:pt x="10356" y="136"/>
                  </a:lnTo>
                  <a:lnTo>
                    <a:pt x="10370" y="146"/>
                  </a:lnTo>
                  <a:lnTo>
                    <a:pt x="10385" y="157"/>
                  </a:lnTo>
                  <a:lnTo>
                    <a:pt x="10399" y="168"/>
                  </a:lnTo>
                  <a:lnTo>
                    <a:pt x="10412" y="180"/>
                  </a:lnTo>
                  <a:lnTo>
                    <a:pt x="10425" y="193"/>
                  </a:lnTo>
                  <a:lnTo>
                    <a:pt x="10437" y="206"/>
                  </a:lnTo>
                  <a:lnTo>
                    <a:pt x="10449" y="219"/>
                  </a:lnTo>
                  <a:lnTo>
                    <a:pt x="10459" y="234"/>
                  </a:lnTo>
                  <a:lnTo>
                    <a:pt x="10468" y="248"/>
                  </a:lnTo>
                  <a:lnTo>
                    <a:pt x="10477" y="263"/>
                  </a:lnTo>
                  <a:lnTo>
                    <a:pt x="10484" y="280"/>
                  </a:lnTo>
                  <a:lnTo>
                    <a:pt x="10493" y="284"/>
                  </a:lnTo>
                  <a:lnTo>
                    <a:pt x="10500" y="289"/>
                  </a:lnTo>
                  <a:lnTo>
                    <a:pt x="10506" y="295"/>
                  </a:lnTo>
                  <a:lnTo>
                    <a:pt x="10511" y="301"/>
                  </a:lnTo>
                  <a:lnTo>
                    <a:pt x="10517" y="307"/>
                  </a:lnTo>
                  <a:lnTo>
                    <a:pt x="10523" y="312"/>
                  </a:lnTo>
                  <a:lnTo>
                    <a:pt x="10526" y="315"/>
                  </a:lnTo>
                  <a:lnTo>
                    <a:pt x="10530" y="317"/>
                  </a:lnTo>
                  <a:lnTo>
                    <a:pt x="10536" y="318"/>
                  </a:lnTo>
                  <a:lnTo>
                    <a:pt x="10540" y="319"/>
                  </a:lnTo>
                  <a:lnTo>
                    <a:pt x="10547" y="317"/>
                  </a:lnTo>
                  <a:lnTo>
                    <a:pt x="10553" y="316"/>
                  </a:lnTo>
                  <a:lnTo>
                    <a:pt x="10558" y="316"/>
                  </a:lnTo>
                  <a:lnTo>
                    <a:pt x="10564" y="316"/>
                  </a:lnTo>
                  <a:lnTo>
                    <a:pt x="10576" y="318"/>
                  </a:lnTo>
                  <a:lnTo>
                    <a:pt x="10588" y="322"/>
                  </a:lnTo>
                  <a:lnTo>
                    <a:pt x="10599" y="326"/>
                  </a:lnTo>
                  <a:lnTo>
                    <a:pt x="10610" y="329"/>
                  </a:lnTo>
                  <a:lnTo>
                    <a:pt x="10621" y="332"/>
                  </a:lnTo>
                  <a:lnTo>
                    <a:pt x="10633" y="333"/>
                  </a:lnTo>
                  <a:lnTo>
                    <a:pt x="10640" y="333"/>
                  </a:lnTo>
                  <a:lnTo>
                    <a:pt x="10647" y="334"/>
                  </a:lnTo>
                  <a:lnTo>
                    <a:pt x="10653" y="335"/>
                  </a:lnTo>
                  <a:lnTo>
                    <a:pt x="10659" y="337"/>
                  </a:lnTo>
                  <a:lnTo>
                    <a:pt x="10665" y="339"/>
                  </a:lnTo>
                  <a:lnTo>
                    <a:pt x="10672" y="343"/>
                  </a:lnTo>
                  <a:lnTo>
                    <a:pt x="10677" y="346"/>
                  </a:lnTo>
                  <a:lnTo>
                    <a:pt x="10682" y="350"/>
                  </a:lnTo>
                  <a:lnTo>
                    <a:pt x="10691" y="361"/>
                  </a:lnTo>
                  <a:lnTo>
                    <a:pt x="10699" y="371"/>
                  </a:lnTo>
                  <a:lnTo>
                    <a:pt x="10706" y="382"/>
                  </a:lnTo>
                  <a:lnTo>
                    <a:pt x="10712" y="393"/>
                  </a:lnTo>
                  <a:lnTo>
                    <a:pt x="10715" y="403"/>
                  </a:lnTo>
                  <a:lnTo>
                    <a:pt x="10718" y="414"/>
                  </a:lnTo>
                  <a:lnTo>
                    <a:pt x="10719" y="425"/>
                  </a:lnTo>
                  <a:lnTo>
                    <a:pt x="10720" y="435"/>
                  </a:lnTo>
                  <a:lnTo>
                    <a:pt x="10721" y="440"/>
                  </a:lnTo>
                  <a:lnTo>
                    <a:pt x="10722" y="445"/>
                  </a:lnTo>
                  <a:lnTo>
                    <a:pt x="10724" y="449"/>
                  </a:lnTo>
                  <a:lnTo>
                    <a:pt x="10726" y="455"/>
                  </a:lnTo>
                  <a:lnTo>
                    <a:pt x="10729" y="459"/>
                  </a:lnTo>
                  <a:lnTo>
                    <a:pt x="10733" y="462"/>
                  </a:lnTo>
                  <a:lnTo>
                    <a:pt x="10737" y="465"/>
                  </a:lnTo>
                  <a:lnTo>
                    <a:pt x="10743" y="467"/>
                  </a:lnTo>
                  <a:lnTo>
                    <a:pt x="10784" y="481"/>
                  </a:lnTo>
                  <a:lnTo>
                    <a:pt x="10826" y="495"/>
                  </a:lnTo>
                  <a:lnTo>
                    <a:pt x="10836" y="500"/>
                  </a:lnTo>
                  <a:lnTo>
                    <a:pt x="10846" y="505"/>
                  </a:lnTo>
                  <a:lnTo>
                    <a:pt x="10855" y="511"/>
                  </a:lnTo>
                  <a:lnTo>
                    <a:pt x="10864" y="517"/>
                  </a:lnTo>
                  <a:lnTo>
                    <a:pt x="10872" y="524"/>
                  </a:lnTo>
                  <a:lnTo>
                    <a:pt x="10879" y="532"/>
                  </a:lnTo>
                  <a:lnTo>
                    <a:pt x="10885" y="541"/>
                  </a:lnTo>
                  <a:lnTo>
                    <a:pt x="10891" y="552"/>
                  </a:lnTo>
                  <a:lnTo>
                    <a:pt x="10903" y="568"/>
                  </a:lnTo>
                  <a:lnTo>
                    <a:pt x="10913" y="584"/>
                  </a:lnTo>
                  <a:lnTo>
                    <a:pt x="10922" y="601"/>
                  </a:lnTo>
                  <a:lnTo>
                    <a:pt x="10930" y="619"/>
                  </a:lnTo>
                  <a:lnTo>
                    <a:pt x="10943" y="656"/>
                  </a:lnTo>
                  <a:lnTo>
                    <a:pt x="10956" y="693"/>
                  </a:lnTo>
                  <a:lnTo>
                    <a:pt x="10967" y="731"/>
                  </a:lnTo>
                  <a:lnTo>
                    <a:pt x="10981" y="767"/>
                  </a:lnTo>
                  <a:lnTo>
                    <a:pt x="10989" y="786"/>
                  </a:lnTo>
                  <a:lnTo>
                    <a:pt x="10998" y="803"/>
                  </a:lnTo>
                  <a:lnTo>
                    <a:pt x="11008" y="820"/>
                  </a:lnTo>
                  <a:lnTo>
                    <a:pt x="11020" y="837"/>
                  </a:lnTo>
                  <a:lnTo>
                    <a:pt x="11014" y="852"/>
                  </a:lnTo>
                  <a:lnTo>
                    <a:pt x="11008" y="868"/>
                  </a:lnTo>
                  <a:lnTo>
                    <a:pt x="11001" y="884"/>
                  </a:lnTo>
                  <a:lnTo>
                    <a:pt x="10993" y="900"/>
                  </a:lnTo>
                  <a:lnTo>
                    <a:pt x="10976" y="931"/>
                  </a:lnTo>
                  <a:lnTo>
                    <a:pt x="10959" y="960"/>
                  </a:lnTo>
                  <a:lnTo>
                    <a:pt x="10939" y="991"/>
                  </a:lnTo>
                  <a:lnTo>
                    <a:pt x="10921" y="1021"/>
                  </a:lnTo>
                  <a:lnTo>
                    <a:pt x="10903" y="1051"/>
                  </a:lnTo>
                  <a:lnTo>
                    <a:pt x="10885" y="1081"/>
                  </a:lnTo>
                  <a:close/>
                  <a:moveTo>
                    <a:pt x="10879" y="859"/>
                  </a:moveTo>
                  <a:lnTo>
                    <a:pt x="10877" y="877"/>
                  </a:lnTo>
                  <a:lnTo>
                    <a:pt x="10874" y="894"/>
                  </a:lnTo>
                  <a:lnTo>
                    <a:pt x="10870" y="911"/>
                  </a:lnTo>
                  <a:lnTo>
                    <a:pt x="10865" y="929"/>
                  </a:lnTo>
                  <a:lnTo>
                    <a:pt x="10859" y="945"/>
                  </a:lnTo>
                  <a:lnTo>
                    <a:pt x="10851" y="961"/>
                  </a:lnTo>
                  <a:lnTo>
                    <a:pt x="10844" y="978"/>
                  </a:lnTo>
                  <a:lnTo>
                    <a:pt x="10835" y="993"/>
                  </a:lnTo>
                  <a:lnTo>
                    <a:pt x="10825" y="1007"/>
                  </a:lnTo>
                  <a:lnTo>
                    <a:pt x="10814" y="1021"/>
                  </a:lnTo>
                  <a:lnTo>
                    <a:pt x="10802" y="1034"/>
                  </a:lnTo>
                  <a:lnTo>
                    <a:pt x="10789" y="1046"/>
                  </a:lnTo>
                  <a:lnTo>
                    <a:pt x="10776" y="1058"/>
                  </a:lnTo>
                  <a:lnTo>
                    <a:pt x="10761" y="1067"/>
                  </a:lnTo>
                  <a:lnTo>
                    <a:pt x="10747" y="1076"/>
                  </a:lnTo>
                  <a:lnTo>
                    <a:pt x="10731" y="1083"/>
                  </a:lnTo>
                  <a:lnTo>
                    <a:pt x="10723" y="1085"/>
                  </a:lnTo>
                  <a:lnTo>
                    <a:pt x="10713" y="1087"/>
                  </a:lnTo>
                  <a:lnTo>
                    <a:pt x="10704" y="1089"/>
                  </a:lnTo>
                  <a:lnTo>
                    <a:pt x="10695" y="1090"/>
                  </a:lnTo>
                  <a:lnTo>
                    <a:pt x="10687" y="1090"/>
                  </a:lnTo>
                  <a:lnTo>
                    <a:pt x="10678" y="1090"/>
                  </a:lnTo>
                  <a:lnTo>
                    <a:pt x="10668" y="1089"/>
                  </a:lnTo>
                  <a:lnTo>
                    <a:pt x="10660" y="1088"/>
                  </a:lnTo>
                  <a:lnTo>
                    <a:pt x="10651" y="1086"/>
                  </a:lnTo>
                  <a:lnTo>
                    <a:pt x="10643" y="1084"/>
                  </a:lnTo>
                  <a:lnTo>
                    <a:pt x="10635" y="1081"/>
                  </a:lnTo>
                  <a:lnTo>
                    <a:pt x="10627" y="1077"/>
                  </a:lnTo>
                  <a:lnTo>
                    <a:pt x="10619" y="1073"/>
                  </a:lnTo>
                  <a:lnTo>
                    <a:pt x="10612" y="1068"/>
                  </a:lnTo>
                  <a:lnTo>
                    <a:pt x="10605" y="1063"/>
                  </a:lnTo>
                  <a:lnTo>
                    <a:pt x="10599" y="1057"/>
                  </a:lnTo>
                  <a:lnTo>
                    <a:pt x="10594" y="1050"/>
                  </a:lnTo>
                  <a:lnTo>
                    <a:pt x="10589" y="1044"/>
                  </a:lnTo>
                  <a:lnTo>
                    <a:pt x="10585" y="1037"/>
                  </a:lnTo>
                  <a:lnTo>
                    <a:pt x="10582" y="1030"/>
                  </a:lnTo>
                  <a:lnTo>
                    <a:pt x="10579" y="1023"/>
                  </a:lnTo>
                  <a:lnTo>
                    <a:pt x="10575" y="1016"/>
                  </a:lnTo>
                  <a:lnTo>
                    <a:pt x="10573" y="1007"/>
                  </a:lnTo>
                  <a:lnTo>
                    <a:pt x="10572" y="999"/>
                  </a:lnTo>
                  <a:lnTo>
                    <a:pt x="10571" y="991"/>
                  </a:lnTo>
                  <a:lnTo>
                    <a:pt x="10571" y="983"/>
                  </a:lnTo>
                  <a:lnTo>
                    <a:pt x="10571" y="975"/>
                  </a:lnTo>
                  <a:lnTo>
                    <a:pt x="10572" y="967"/>
                  </a:lnTo>
                  <a:lnTo>
                    <a:pt x="10574" y="959"/>
                  </a:lnTo>
                  <a:lnTo>
                    <a:pt x="10576" y="951"/>
                  </a:lnTo>
                  <a:lnTo>
                    <a:pt x="10580" y="944"/>
                  </a:lnTo>
                  <a:lnTo>
                    <a:pt x="10584" y="937"/>
                  </a:lnTo>
                  <a:lnTo>
                    <a:pt x="10590" y="928"/>
                  </a:lnTo>
                  <a:lnTo>
                    <a:pt x="10598" y="922"/>
                  </a:lnTo>
                  <a:lnTo>
                    <a:pt x="10606" y="917"/>
                  </a:lnTo>
                  <a:lnTo>
                    <a:pt x="10614" y="913"/>
                  </a:lnTo>
                  <a:lnTo>
                    <a:pt x="10634" y="909"/>
                  </a:lnTo>
                  <a:lnTo>
                    <a:pt x="10653" y="908"/>
                  </a:lnTo>
                  <a:lnTo>
                    <a:pt x="10662" y="907"/>
                  </a:lnTo>
                  <a:lnTo>
                    <a:pt x="10672" y="905"/>
                  </a:lnTo>
                  <a:lnTo>
                    <a:pt x="10681" y="903"/>
                  </a:lnTo>
                  <a:lnTo>
                    <a:pt x="10689" y="900"/>
                  </a:lnTo>
                  <a:lnTo>
                    <a:pt x="10697" y="895"/>
                  </a:lnTo>
                  <a:lnTo>
                    <a:pt x="10704" y="888"/>
                  </a:lnTo>
                  <a:lnTo>
                    <a:pt x="10707" y="884"/>
                  </a:lnTo>
                  <a:lnTo>
                    <a:pt x="10710" y="879"/>
                  </a:lnTo>
                  <a:lnTo>
                    <a:pt x="10713" y="874"/>
                  </a:lnTo>
                  <a:lnTo>
                    <a:pt x="10715" y="867"/>
                  </a:lnTo>
                  <a:lnTo>
                    <a:pt x="10718" y="849"/>
                  </a:lnTo>
                  <a:lnTo>
                    <a:pt x="10719" y="830"/>
                  </a:lnTo>
                  <a:lnTo>
                    <a:pt x="10720" y="810"/>
                  </a:lnTo>
                  <a:lnTo>
                    <a:pt x="10718" y="791"/>
                  </a:lnTo>
                  <a:lnTo>
                    <a:pt x="10717" y="782"/>
                  </a:lnTo>
                  <a:lnTo>
                    <a:pt x="10714" y="772"/>
                  </a:lnTo>
                  <a:lnTo>
                    <a:pt x="10711" y="763"/>
                  </a:lnTo>
                  <a:lnTo>
                    <a:pt x="10708" y="754"/>
                  </a:lnTo>
                  <a:lnTo>
                    <a:pt x="10704" y="746"/>
                  </a:lnTo>
                  <a:lnTo>
                    <a:pt x="10700" y="738"/>
                  </a:lnTo>
                  <a:lnTo>
                    <a:pt x="10694" y="731"/>
                  </a:lnTo>
                  <a:lnTo>
                    <a:pt x="10688" y="723"/>
                  </a:lnTo>
                  <a:lnTo>
                    <a:pt x="10682" y="721"/>
                  </a:lnTo>
                  <a:lnTo>
                    <a:pt x="10675" y="719"/>
                  </a:lnTo>
                  <a:lnTo>
                    <a:pt x="10668" y="717"/>
                  </a:lnTo>
                  <a:lnTo>
                    <a:pt x="10661" y="716"/>
                  </a:lnTo>
                  <a:lnTo>
                    <a:pt x="10647" y="715"/>
                  </a:lnTo>
                  <a:lnTo>
                    <a:pt x="10634" y="715"/>
                  </a:lnTo>
                  <a:lnTo>
                    <a:pt x="10620" y="713"/>
                  </a:lnTo>
                  <a:lnTo>
                    <a:pt x="10608" y="710"/>
                  </a:lnTo>
                  <a:lnTo>
                    <a:pt x="10602" y="708"/>
                  </a:lnTo>
                  <a:lnTo>
                    <a:pt x="10596" y="705"/>
                  </a:lnTo>
                  <a:lnTo>
                    <a:pt x="10591" y="702"/>
                  </a:lnTo>
                  <a:lnTo>
                    <a:pt x="10587" y="697"/>
                  </a:lnTo>
                  <a:lnTo>
                    <a:pt x="10581" y="688"/>
                  </a:lnTo>
                  <a:lnTo>
                    <a:pt x="10576" y="677"/>
                  </a:lnTo>
                  <a:lnTo>
                    <a:pt x="10572" y="667"/>
                  </a:lnTo>
                  <a:lnTo>
                    <a:pt x="10569" y="656"/>
                  </a:lnTo>
                  <a:lnTo>
                    <a:pt x="10567" y="645"/>
                  </a:lnTo>
                  <a:lnTo>
                    <a:pt x="10567" y="633"/>
                  </a:lnTo>
                  <a:lnTo>
                    <a:pt x="10568" y="622"/>
                  </a:lnTo>
                  <a:lnTo>
                    <a:pt x="10570" y="611"/>
                  </a:lnTo>
                  <a:lnTo>
                    <a:pt x="10573" y="605"/>
                  </a:lnTo>
                  <a:lnTo>
                    <a:pt x="10575" y="600"/>
                  </a:lnTo>
                  <a:lnTo>
                    <a:pt x="10579" y="595"/>
                  </a:lnTo>
                  <a:lnTo>
                    <a:pt x="10583" y="589"/>
                  </a:lnTo>
                  <a:lnTo>
                    <a:pt x="10592" y="581"/>
                  </a:lnTo>
                  <a:lnTo>
                    <a:pt x="10602" y="575"/>
                  </a:lnTo>
                  <a:lnTo>
                    <a:pt x="10626" y="565"/>
                  </a:lnTo>
                  <a:lnTo>
                    <a:pt x="10648" y="558"/>
                  </a:lnTo>
                  <a:lnTo>
                    <a:pt x="10658" y="558"/>
                  </a:lnTo>
                  <a:lnTo>
                    <a:pt x="10669" y="559"/>
                  </a:lnTo>
                  <a:lnTo>
                    <a:pt x="10680" y="561"/>
                  </a:lnTo>
                  <a:lnTo>
                    <a:pt x="10690" y="563"/>
                  </a:lnTo>
                  <a:lnTo>
                    <a:pt x="10700" y="566"/>
                  </a:lnTo>
                  <a:lnTo>
                    <a:pt x="10709" y="570"/>
                  </a:lnTo>
                  <a:lnTo>
                    <a:pt x="10719" y="574"/>
                  </a:lnTo>
                  <a:lnTo>
                    <a:pt x="10728" y="578"/>
                  </a:lnTo>
                  <a:lnTo>
                    <a:pt x="10746" y="589"/>
                  </a:lnTo>
                  <a:lnTo>
                    <a:pt x="10763" y="602"/>
                  </a:lnTo>
                  <a:lnTo>
                    <a:pt x="10778" y="615"/>
                  </a:lnTo>
                  <a:lnTo>
                    <a:pt x="10792" y="629"/>
                  </a:lnTo>
                  <a:lnTo>
                    <a:pt x="10803" y="643"/>
                  </a:lnTo>
                  <a:lnTo>
                    <a:pt x="10815" y="657"/>
                  </a:lnTo>
                  <a:lnTo>
                    <a:pt x="10825" y="670"/>
                  </a:lnTo>
                  <a:lnTo>
                    <a:pt x="10835" y="686"/>
                  </a:lnTo>
                  <a:lnTo>
                    <a:pt x="10853" y="715"/>
                  </a:lnTo>
                  <a:lnTo>
                    <a:pt x="10873" y="746"/>
                  </a:lnTo>
                  <a:lnTo>
                    <a:pt x="10881" y="769"/>
                  </a:lnTo>
                  <a:lnTo>
                    <a:pt x="10890" y="794"/>
                  </a:lnTo>
                  <a:lnTo>
                    <a:pt x="10893" y="807"/>
                  </a:lnTo>
                  <a:lnTo>
                    <a:pt x="10894" y="819"/>
                  </a:lnTo>
                  <a:lnTo>
                    <a:pt x="10894" y="827"/>
                  </a:lnTo>
                  <a:lnTo>
                    <a:pt x="10894" y="834"/>
                  </a:lnTo>
                  <a:lnTo>
                    <a:pt x="10893" y="840"/>
                  </a:lnTo>
                  <a:lnTo>
                    <a:pt x="10891" y="847"/>
                  </a:lnTo>
                  <a:lnTo>
                    <a:pt x="10879" y="859"/>
                  </a:lnTo>
                  <a:close/>
                  <a:moveTo>
                    <a:pt x="10728" y="1046"/>
                  </a:moveTo>
                  <a:lnTo>
                    <a:pt x="10721" y="1049"/>
                  </a:lnTo>
                  <a:lnTo>
                    <a:pt x="10714" y="1050"/>
                  </a:lnTo>
                  <a:lnTo>
                    <a:pt x="10708" y="1051"/>
                  </a:lnTo>
                  <a:lnTo>
                    <a:pt x="10701" y="1052"/>
                  </a:lnTo>
                  <a:lnTo>
                    <a:pt x="10689" y="1050"/>
                  </a:lnTo>
                  <a:lnTo>
                    <a:pt x="10676" y="1046"/>
                  </a:lnTo>
                  <a:lnTo>
                    <a:pt x="10668" y="1042"/>
                  </a:lnTo>
                  <a:lnTo>
                    <a:pt x="10661" y="1037"/>
                  </a:lnTo>
                  <a:lnTo>
                    <a:pt x="10655" y="1031"/>
                  </a:lnTo>
                  <a:lnTo>
                    <a:pt x="10649" y="1025"/>
                  </a:lnTo>
                  <a:lnTo>
                    <a:pt x="10643" y="1019"/>
                  </a:lnTo>
                  <a:lnTo>
                    <a:pt x="10639" y="1012"/>
                  </a:lnTo>
                  <a:lnTo>
                    <a:pt x="10637" y="1003"/>
                  </a:lnTo>
                  <a:lnTo>
                    <a:pt x="10636" y="995"/>
                  </a:lnTo>
                  <a:lnTo>
                    <a:pt x="10636" y="988"/>
                  </a:lnTo>
                  <a:lnTo>
                    <a:pt x="10637" y="982"/>
                  </a:lnTo>
                  <a:lnTo>
                    <a:pt x="10638" y="975"/>
                  </a:lnTo>
                  <a:lnTo>
                    <a:pt x="10640" y="968"/>
                  </a:lnTo>
                  <a:lnTo>
                    <a:pt x="10643" y="961"/>
                  </a:lnTo>
                  <a:lnTo>
                    <a:pt x="10647" y="956"/>
                  </a:lnTo>
                  <a:lnTo>
                    <a:pt x="10650" y="954"/>
                  </a:lnTo>
                  <a:lnTo>
                    <a:pt x="10653" y="952"/>
                  </a:lnTo>
                  <a:lnTo>
                    <a:pt x="10656" y="951"/>
                  </a:lnTo>
                  <a:lnTo>
                    <a:pt x="10660" y="951"/>
                  </a:lnTo>
                  <a:lnTo>
                    <a:pt x="10672" y="956"/>
                  </a:lnTo>
                  <a:lnTo>
                    <a:pt x="10683" y="961"/>
                  </a:lnTo>
                  <a:lnTo>
                    <a:pt x="10688" y="964"/>
                  </a:lnTo>
                  <a:lnTo>
                    <a:pt x="10695" y="965"/>
                  </a:lnTo>
                  <a:lnTo>
                    <a:pt x="10701" y="965"/>
                  </a:lnTo>
                  <a:lnTo>
                    <a:pt x="10709" y="964"/>
                  </a:lnTo>
                  <a:lnTo>
                    <a:pt x="10717" y="947"/>
                  </a:lnTo>
                  <a:lnTo>
                    <a:pt x="10722" y="931"/>
                  </a:lnTo>
                  <a:lnTo>
                    <a:pt x="10726" y="923"/>
                  </a:lnTo>
                  <a:lnTo>
                    <a:pt x="10731" y="917"/>
                  </a:lnTo>
                  <a:lnTo>
                    <a:pt x="10734" y="913"/>
                  </a:lnTo>
                  <a:lnTo>
                    <a:pt x="10737" y="910"/>
                  </a:lnTo>
                  <a:lnTo>
                    <a:pt x="10741" y="908"/>
                  </a:lnTo>
                  <a:lnTo>
                    <a:pt x="10746" y="907"/>
                  </a:lnTo>
                  <a:lnTo>
                    <a:pt x="10751" y="893"/>
                  </a:lnTo>
                  <a:lnTo>
                    <a:pt x="10754" y="878"/>
                  </a:lnTo>
                  <a:lnTo>
                    <a:pt x="10757" y="862"/>
                  </a:lnTo>
                  <a:lnTo>
                    <a:pt x="10759" y="848"/>
                  </a:lnTo>
                  <a:lnTo>
                    <a:pt x="10760" y="833"/>
                  </a:lnTo>
                  <a:lnTo>
                    <a:pt x="10760" y="817"/>
                  </a:lnTo>
                  <a:lnTo>
                    <a:pt x="10759" y="802"/>
                  </a:lnTo>
                  <a:lnTo>
                    <a:pt x="10758" y="787"/>
                  </a:lnTo>
                  <a:lnTo>
                    <a:pt x="10755" y="772"/>
                  </a:lnTo>
                  <a:lnTo>
                    <a:pt x="10752" y="757"/>
                  </a:lnTo>
                  <a:lnTo>
                    <a:pt x="10747" y="743"/>
                  </a:lnTo>
                  <a:lnTo>
                    <a:pt x="10742" y="729"/>
                  </a:lnTo>
                  <a:lnTo>
                    <a:pt x="10736" y="715"/>
                  </a:lnTo>
                  <a:lnTo>
                    <a:pt x="10729" y="702"/>
                  </a:lnTo>
                  <a:lnTo>
                    <a:pt x="10722" y="690"/>
                  </a:lnTo>
                  <a:lnTo>
                    <a:pt x="10712" y="677"/>
                  </a:lnTo>
                  <a:lnTo>
                    <a:pt x="10707" y="673"/>
                  </a:lnTo>
                  <a:lnTo>
                    <a:pt x="10701" y="672"/>
                  </a:lnTo>
                  <a:lnTo>
                    <a:pt x="10695" y="671"/>
                  </a:lnTo>
                  <a:lnTo>
                    <a:pt x="10688" y="671"/>
                  </a:lnTo>
                  <a:lnTo>
                    <a:pt x="10675" y="673"/>
                  </a:lnTo>
                  <a:lnTo>
                    <a:pt x="10660" y="676"/>
                  </a:lnTo>
                  <a:lnTo>
                    <a:pt x="10653" y="677"/>
                  </a:lnTo>
                  <a:lnTo>
                    <a:pt x="10647" y="677"/>
                  </a:lnTo>
                  <a:lnTo>
                    <a:pt x="10641" y="676"/>
                  </a:lnTo>
                  <a:lnTo>
                    <a:pt x="10635" y="674"/>
                  </a:lnTo>
                  <a:lnTo>
                    <a:pt x="10630" y="671"/>
                  </a:lnTo>
                  <a:lnTo>
                    <a:pt x="10625" y="666"/>
                  </a:lnTo>
                  <a:lnTo>
                    <a:pt x="10620" y="659"/>
                  </a:lnTo>
                  <a:lnTo>
                    <a:pt x="10617" y="651"/>
                  </a:lnTo>
                  <a:lnTo>
                    <a:pt x="10615" y="644"/>
                  </a:lnTo>
                  <a:lnTo>
                    <a:pt x="10616" y="636"/>
                  </a:lnTo>
                  <a:lnTo>
                    <a:pt x="10618" y="630"/>
                  </a:lnTo>
                  <a:lnTo>
                    <a:pt x="10621" y="623"/>
                  </a:lnTo>
                  <a:lnTo>
                    <a:pt x="10626" y="618"/>
                  </a:lnTo>
                  <a:lnTo>
                    <a:pt x="10631" y="613"/>
                  </a:lnTo>
                  <a:lnTo>
                    <a:pt x="10636" y="608"/>
                  </a:lnTo>
                  <a:lnTo>
                    <a:pt x="10642" y="604"/>
                  </a:lnTo>
                  <a:lnTo>
                    <a:pt x="10655" y="603"/>
                  </a:lnTo>
                  <a:lnTo>
                    <a:pt x="10668" y="603"/>
                  </a:lnTo>
                  <a:lnTo>
                    <a:pt x="10681" y="605"/>
                  </a:lnTo>
                  <a:lnTo>
                    <a:pt x="10693" y="608"/>
                  </a:lnTo>
                  <a:lnTo>
                    <a:pt x="10705" y="612"/>
                  </a:lnTo>
                  <a:lnTo>
                    <a:pt x="10717" y="618"/>
                  </a:lnTo>
                  <a:lnTo>
                    <a:pt x="10729" y="624"/>
                  </a:lnTo>
                  <a:lnTo>
                    <a:pt x="10740" y="630"/>
                  </a:lnTo>
                  <a:lnTo>
                    <a:pt x="10759" y="651"/>
                  </a:lnTo>
                  <a:lnTo>
                    <a:pt x="10777" y="671"/>
                  </a:lnTo>
                  <a:lnTo>
                    <a:pt x="10794" y="694"/>
                  </a:lnTo>
                  <a:lnTo>
                    <a:pt x="10809" y="717"/>
                  </a:lnTo>
                  <a:lnTo>
                    <a:pt x="10816" y="728"/>
                  </a:lnTo>
                  <a:lnTo>
                    <a:pt x="10822" y="741"/>
                  </a:lnTo>
                  <a:lnTo>
                    <a:pt x="10827" y="754"/>
                  </a:lnTo>
                  <a:lnTo>
                    <a:pt x="10832" y="766"/>
                  </a:lnTo>
                  <a:lnTo>
                    <a:pt x="10836" y="780"/>
                  </a:lnTo>
                  <a:lnTo>
                    <a:pt x="10840" y="793"/>
                  </a:lnTo>
                  <a:lnTo>
                    <a:pt x="10842" y="806"/>
                  </a:lnTo>
                  <a:lnTo>
                    <a:pt x="10844" y="819"/>
                  </a:lnTo>
                  <a:lnTo>
                    <a:pt x="10843" y="836"/>
                  </a:lnTo>
                  <a:lnTo>
                    <a:pt x="10841" y="852"/>
                  </a:lnTo>
                  <a:lnTo>
                    <a:pt x="10839" y="870"/>
                  </a:lnTo>
                  <a:lnTo>
                    <a:pt x="10836" y="886"/>
                  </a:lnTo>
                  <a:lnTo>
                    <a:pt x="10832" y="901"/>
                  </a:lnTo>
                  <a:lnTo>
                    <a:pt x="10828" y="918"/>
                  </a:lnTo>
                  <a:lnTo>
                    <a:pt x="10823" y="934"/>
                  </a:lnTo>
                  <a:lnTo>
                    <a:pt x="10817" y="949"/>
                  </a:lnTo>
                  <a:lnTo>
                    <a:pt x="10810" y="964"/>
                  </a:lnTo>
                  <a:lnTo>
                    <a:pt x="10801" y="978"/>
                  </a:lnTo>
                  <a:lnTo>
                    <a:pt x="10792" y="991"/>
                  </a:lnTo>
                  <a:lnTo>
                    <a:pt x="10782" y="1004"/>
                  </a:lnTo>
                  <a:lnTo>
                    <a:pt x="10770" y="1016"/>
                  </a:lnTo>
                  <a:lnTo>
                    <a:pt x="10757" y="1027"/>
                  </a:lnTo>
                  <a:lnTo>
                    <a:pt x="10743" y="1037"/>
                  </a:lnTo>
                  <a:lnTo>
                    <a:pt x="10728" y="1046"/>
                  </a:lnTo>
                  <a:close/>
                  <a:moveTo>
                    <a:pt x="10426" y="1382"/>
                  </a:moveTo>
                  <a:lnTo>
                    <a:pt x="10359" y="1441"/>
                  </a:lnTo>
                  <a:lnTo>
                    <a:pt x="10336" y="1449"/>
                  </a:lnTo>
                  <a:lnTo>
                    <a:pt x="10315" y="1458"/>
                  </a:lnTo>
                  <a:lnTo>
                    <a:pt x="10292" y="1466"/>
                  </a:lnTo>
                  <a:lnTo>
                    <a:pt x="10270" y="1474"/>
                  </a:lnTo>
                  <a:lnTo>
                    <a:pt x="10259" y="1477"/>
                  </a:lnTo>
                  <a:lnTo>
                    <a:pt x="10246" y="1480"/>
                  </a:lnTo>
                  <a:lnTo>
                    <a:pt x="10235" y="1481"/>
                  </a:lnTo>
                  <a:lnTo>
                    <a:pt x="10223" y="1482"/>
                  </a:lnTo>
                  <a:lnTo>
                    <a:pt x="10211" y="1482"/>
                  </a:lnTo>
                  <a:lnTo>
                    <a:pt x="10199" y="1481"/>
                  </a:lnTo>
                  <a:lnTo>
                    <a:pt x="10186" y="1478"/>
                  </a:lnTo>
                  <a:lnTo>
                    <a:pt x="10174" y="1475"/>
                  </a:lnTo>
                  <a:lnTo>
                    <a:pt x="10149" y="1460"/>
                  </a:lnTo>
                  <a:lnTo>
                    <a:pt x="10123" y="1446"/>
                  </a:lnTo>
                  <a:lnTo>
                    <a:pt x="10117" y="1441"/>
                  </a:lnTo>
                  <a:lnTo>
                    <a:pt x="10111" y="1437"/>
                  </a:lnTo>
                  <a:lnTo>
                    <a:pt x="10106" y="1432"/>
                  </a:lnTo>
                  <a:lnTo>
                    <a:pt x="10102" y="1426"/>
                  </a:lnTo>
                  <a:lnTo>
                    <a:pt x="10098" y="1419"/>
                  </a:lnTo>
                  <a:lnTo>
                    <a:pt x="10095" y="1413"/>
                  </a:lnTo>
                  <a:lnTo>
                    <a:pt x="10092" y="1406"/>
                  </a:lnTo>
                  <a:lnTo>
                    <a:pt x="10091" y="1398"/>
                  </a:lnTo>
                  <a:lnTo>
                    <a:pt x="10088" y="1386"/>
                  </a:lnTo>
                  <a:lnTo>
                    <a:pt x="10087" y="1374"/>
                  </a:lnTo>
                  <a:lnTo>
                    <a:pt x="10088" y="1362"/>
                  </a:lnTo>
                  <a:lnTo>
                    <a:pt x="10090" y="1352"/>
                  </a:lnTo>
                  <a:lnTo>
                    <a:pt x="10093" y="1342"/>
                  </a:lnTo>
                  <a:lnTo>
                    <a:pt x="10097" y="1331"/>
                  </a:lnTo>
                  <a:lnTo>
                    <a:pt x="10102" y="1322"/>
                  </a:lnTo>
                  <a:lnTo>
                    <a:pt x="10108" y="1313"/>
                  </a:lnTo>
                  <a:lnTo>
                    <a:pt x="10114" y="1304"/>
                  </a:lnTo>
                  <a:lnTo>
                    <a:pt x="10123" y="1296"/>
                  </a:lnTo>
                  <a:lnTo>
                    <a:pt x="10131" y="1288"/>
                  </a:lnTo>
                  <a:lnTo>
                    <a:pt x="10139" y="1280"/>
                  </a:lnTo>
                  <a:lnTo>
                    <a:pt x="10156" y="1266"/>
                  </a:lnTo>
                  <a:lnTo>
                    <a:pt x="10174" y="1253"/>
                  </a:lnTo>
                  <a:lnTo>
                    <a:pt x="10182" y="1250"/>
                  </a:lnTo>
                  <a:lnTo>
                    <a:pt x="10190" y="1249"/>
                  </a:lnTo>
                  <a:lnTo>
                    <a:pt x="10197" y="1248"/>
                  </a:lnTo>
                  <a:lnTo>
                    <a:pt x="10205" y="1248"/>
                  </a:lnTo>
                  <a:lnTo>
                    <a:pt x="10221" y="1250"/>
                  </a:lnTo>
                  <a:lnTo>
                    <a:pt x="10236" y="1254"/>
                  </a:lnTo>
                  <a:lnTo>
                    <a:pt x="10266" y="1264"/>
                  </a:lnTo>
                  <a:lnTo>
                    <a:pt x="10294" y="1272"/>
                  </a:lnTo>
                  <a:lnTo>
                    <a:pt x="10299" y="1269"/>
                  </a:lnTo>
                  <a:lnTo>
                    <a:pt x="10305" y="1265"/>
                  </a:lnTo>
                  <a:lnTo>
                    <a:pt x="10309" y="1261"/>
                  </a:lnTo>
                  <a:lnTo>
                    <a:pt x="10312" y="1256"/>
                  </a:lnTo>
                  <a:lnTo>
                    <a:pt x="10315" y="1251"/>
                  </a:lnTo>
                  <a:lnTo>
                    <a:pt x="10316" y="1245"/>
                  </a:lnTo>
                  <a:lnTo>
                    <a:pt x="10318" y="1238"/>
                  </a:lnTo>
                  <a:lnTo>
                    <a:pt x="10318" y="1232"/>
                  </a:lnTo>
                  <a:lnTo>
                    <a:pt x="10318" y="1219"/>
                  </a:lnTo>
                  <a:lnTo>
                    <a:pt x="10317" y="1207"/>
                  </a:lnTo>
                  <a:lnTo>
                    <a:pt x="10315" y="1195"/>
                  </a:lnTo>
                  <a:lnTo>
                    <a:pt x="10313" y="1183"/>
                  </a:lnTo>
                  <a:lnTo>
                    <a:pt x="10304" y="1171"/>
                  </a:lnTo>
                  <a:lnTo>
                    <a:pt x="10294" y="1158"/>
                  </a:lnTo>
                  <a:lnTo>
                    <a:pt x="10289" y="1152"/>
                  </a:lnTo>
                  <a:lnTo>
                    <a:pt x="10283" y="1146"/>
                  </a:lnTo>
                  <a:lnTo>
                    <a:pt x="10277" y="1142"/>
                  </a:lnTo>
                  <a:lnTo>
                    <a:pt x="10269" y="1140"/>
                  </a:lnTo>
                  <a:lnTo>
                    <a:pt x="10249" y="1143"/>
                  </a:lnTo>
                  <a:lnTo>
                    <a:pt x="10229" y="1144"/>
                  </a:lnTo>
                  <a:lnTo>
                    <a:pt x="10219" y="1143"/>
                  </a:lnTo>
                  <a:lnTo>
                    <a:pt x="10209" y="1140"/>
                  </a:lnTo>
                  <a:lnTo>
                    <a:pt x="10205" y="1138"/>
                  </a:lnTo>
                  <a:lnTo>
                    <a:pt x="10202" y="1136"/>
                  </a:lnTo>
                  <a:lnTo>
                    <a:pt x="10198" y="1133"/>
                  </a:lnTo>
                  <a:lnTo>
                    <a:pt x="10195" y="1129"/>
                  </a:lnTo>
                  <a:lnTo>
                    <a:pt x="10197" y="1118"/>
                  </a:lnTo>
                  <a:lnTo>
                    <a:pt x="10200" y="1108"/>
                  </a:lnTo>
                  <a:lnTo>
                    <a:pt x="10204" y="1097"/>
                  </a:lnTo>
                  <a:lnTo>
                    <a:pt x="10209" y="1088"/>
                  </a:lnTo>
                  <a:lnTo>
                    <a:pt x="10222" y="1071"/>
                  </a:lnTo>
                  <a:lnTo>
                    <a:pt x="10235" y="1054"/>
                  </a:lnTo>
                  <a:lnTo>
                    <a:pt x="10240" y="1041"/>
                  </a:lnTo>
                  <a:lnTo>
                    <a:pt x="10243" y="1028"/>
                  </a:lnTo>
                  <a:lnTo>
                    <a:pt x="10245" y="1016"/>
                  </a:lnTo>
                  <a:lnTo>
                    <a:pt x="10246" y="1002"/>
                  </a:lnTo>
                  <a:lnTo>
                    <a:pt x="10245" y="990"/>
                  </a:lnTo>
                  <a:lnTo>
                    <a:pt x="10244" y="977"/>
                  </a:lnTo>
                  <a:lnTo>
                    <a:pt x="10242" y="965"/>
                  </a:lnTo>
                  <a:lnTo>
                    <a:pt x="10239" y="952"/>
                  </a:lnTo>
                  <a:lnTo>
                    <a:pt x="10235" y="940"/>
                  </a:lnTo>
                  <a:lnTo>
                    <a:pt x="10230" y="929"/>
                  </a:lnTo>
                  <a:lnTo>
                    <a:pt x="10225" y="918"/>
                  </a:lnTo>
                  <a:lnTo>
                    <a:pt x="10219" y="906"/>
                  </a:lnTo>
                  <a:lnTo>
                    <a:pt x="10212" y="895"/>
                  </a:lnTo>
                  <a:lnTo>
                    <a:pt x="10204" y="885"/>
                  </a:lnTo>
                  <a:lnTo>
                    <a:pt x="10197" y="875"/>
                  </a:lnTo>
                  <a:lnTo>
                    <a:pt x="10189" y="864"/>
                  </a:lnTo>
                  <a:lnTo>
                    <a:pt x="10175" y="855"/>
                  </a:lnTo>
                  <a:lnTo>
                    <a:pt x="10158" y="843"/>
                  </a:lnTo>
                  <a:lnTo>
                    <a:pt x="10154" y="840"/>
                  </a:lnTo>
                  <a:lnTo>
                    <a:pt x="10152" y="836"/>
                  </a:lnTo>
                  <a:lnTo>
                    <a:pt x="10149" y="833"/>
                  </a:lnTo>
                  <a:lnTo>
                    <a:pt x="10148" y="829"/>
                  </a:lnTo>
                  <a:lnTo>
                    <a:pt x="10147" y="825"/>
                  </a:lnTo>
                  <a:lnTo>
                    <a:pt x="10148" y="819"/>
                  </a:lnTo>
                  <a:lnTo>
                    <a:pt x="10149" y="814"/>
                  </a:lnTo>
                  <a:lnTo>
                    <a:pt x="10152" y="809"/>
                  </a:lnTo>
                  <a:lnTo>
                    <a:pt x="10164" y="804"/>
                  </a:lnTo>
                  <a:lnTo>
                    <a:pt x="10178" y="797"/>
                  </a:lnTo>
                  <a:lnTo>
                    <a:pt x="10189" y="789"/>
                  </a:lnTo>
                  <a:lnTo>
                    <a:pt x="10200" y="780"/>
                  </a:lnTo>
                  <a:lnTo>
                    <a:pt x="10211" y="768"/>
                  </a:lnTo>
                  <a:lnTo>
                    <a:pt x="10220" y="756"/>
                  </a:lnTo>
                  <a:lnTo>
                    <a:pt x="10223" y="750"/>
                  </a:lnTo>
                  <a:lnTo>
                    <a:pt x="10227" y="743"/>
                  </a:lnTo>
                  <a:lnTo>
                    <a:pt x="10230" y="736"/>
                  </a:lnTo>
                  <a:lnTo>
                    <a:pt x="10232" y="728"/>
                  </a:lnTo>
                  <a:lnTo>
                    <a:pt x="10236" y="720"/>
                  </a:lnTo>
                  <a:lnTo>
                    <a:pt x="10239" y="711"/>
                  </a:lnTo>
                  <a:lnTo>
                    <a:pt x="10241" y="703"/>
                  </a:lnTo>
                  <a:lnTo>
                    <a:pt x="10242" y="694"/>
                  </a:lnTo>
                  <a:lnTo>
                    <a:pt x="10242" y="686"/>
                  </a:lnTo>
                  <a:lnTo>
                    <a:pt x="10241" y="676"/>
                  </a:lnTo>
                  <a:lnTo>
                    <a:pt x="10240" y="668"/>
                  </a:lnTo>
                  <a:lnTo>
                    <a:pt x="10238" y="659"/>
                  </a:lnTo>
                  <a:lnTo>
                    <a:pt x="10235" y="642"/>
                  </a:lnTo>
                  <a:lnTo>
                    <a:pt x="10231" y="625"/>
                  </a:lnTo>
                  <a:lnTo>
                    <a:pt x="10228" y="608"/>
                  </a:lnTo>
                  <a:lnTo>
                    <a:pt x="10226" y="590"/>
                  </a:lnTo>
                  <a:lnTo>
                    <a:pt x="10220" y="581"/>
                  </a:lnTo>
                  <a:lnTo>
                    <a:pt x="10215" y="571"/>
                  </a:lnTo>
                  <a:lnTo>
                    <a:pt x="10208" y="562"/>
                  </a:lnTo>
                  <a:lnTo>
                    <a:pt x="10204" y="552"/>
                  </a:lnTo>
                  <a:lnTo>
                    <a:pt x="10202" y="547"/>
                  </a:lnTo>
                  <a:lnTo>
                    <a:pt x="10201" y="541"/>
                  </a:lnTo>
                  <a:lnTo>
                    <a:pt x="10200" y="536"/>
                  </a:lnTo>
                  <a:lnTo>
                    <a:pt x="10200" y="531"/>
                  </a:lnTo>
                  <a:lnTo>
                    <a:pt x="10201" y="526"/>
                  </a:lnTo>
                  <a:lnTo>
                    <a:pt x="10202" y="521"/>
                  </a:lnTo>
                  <a:lnTo>
                    <a:pt x="10204" y="516"/>
                  </a:lnTo>
                  <a:lnTo>
                    <a:pt x="10207" y="511"/>
                  </a:lnTo>
                  <a:lnTo>
                    <a:pt x="10218" y="506"/>
                  </a:lnTo>
                  <a:lnTo>
                    <a:pt x="10228" y="501"/>
                  </a:lnTo>
                  <a:lnTo>
                    <a:pt x="10237" y="493"/>
                  </a:lnTo>
                  <a:lnTo>
                    <a:pt x="10245" y="485"/>
                  </a:lnTo>
                  <a:lnTo>
                    <a:pt x="10253" y="476"/>
                  </a:lnTo>
                  <a:lnTo>
                    <a:pt x="10260" y="467"/>
                  </a:lnTo>
                  <a:lnTo>
                    <a:pt x="10265" y="458"/>
                  </a:lnTo>
                  <a:lnTo>
                    <a:pt x="10269" y="448"/>
                  </a:lnTo>
                  <a:lnTo>
                    <a:pt x="10273" y="439"/>
                  </a:lnTo>
                  <a:lnTo>
                    <a:pt x="10275" y="429"/>
                  </a:lnTo>
                  <a:lnTo>
                    <a:pt x="10275" y="420"/>
                  </a:lnTo>
                  <a:lnTo>
                    <a:pt x="10274" y="411"/>
                  </a:lnTo>
                  <a:lnTo>
                    <a:pt x="10272" y="401"/>
                  </a:lnTo>
                  <a:lnTo>
                    <a:pt x="10270" y="393"/>
                  </a:lnTo>
                  <a:lnTo>
                    <a:pt x="10267" y="385"/>
                  </a:lnTo>
                  <a:lnTo>
                    <a:pt x="10263" y="378"/>
                  </a:lnTo>
                  <a:lnTo>
                    <a:pt x="10259" y="370"/>
                  </a:lnTo>
                  <a:lnTo>
                    <a:pt x="10252" y="364"/>
                  </a:lnTo>
                  <a:lnTo>
                    <a:pt x="10246" y="359"/>
                  </a:lnTo>
                  <a:lnTo>
                    <a:pt x="10240" y="357"/>
                  </a:lnTo>
                  <a:lnTo>
                    <a:pt x="10234" y="356"/>
                  </a:lnTo>
                  <a:lnTo>
                    <a:pt x="10226" y="357"/>
                  </a:lnTo>
                  <a:lnTo>
                    <a:pt x="10219" y="359"/>
                  </a:lnTo>
                  <a:lnTo>
                    <a:pt x="10211" y="363"/>
                  </a:lnTo>
                  <a:lnTo>
                    <a:pt x="10205" y="365"/>
                  </a:lnTo>
                  <a:lnTo>
                    <a:pt x="10200" y="368"/>
                  </a:lnTo>
                  <a:lnTo>
                    <a:pt x="10195" y="372"/>
                  </a:lnTo>
                  <a:lnTo>
                    <a:pt x="10190" y="376"/>
                  </a:lnTo>
                  <a:lnTo>
                    <a:pt x="10181" y="385"/>
                  </a:lnTo>
                  <a:lnTo>
                    <a:pt x="10173" y="394"/>
                  </a:lnTo>
                  <a:lnTo>
                    <a:pt x="10168" y="399"/>
                  </a:lnTo>
                  <a:lnTo>
                    <a:pt x="10162" y="402"/>
                  </a:lnTo>
                  <a:lnTo>
                    <a:pt x="10157" y="405"/>
                  </a:lnTo>
                  <a:lnTo>
                    <a:pt x="10152" y="408"/>
                  </a:lnTo>
                  <a:lnTo>
                    <a:pt x="10146" y="409"/>
                  </a:lnTo>
                  <a:lnTo>
                    <a:pt x="10139" y="409"/>
                  </a:lnTo>
                  <a:lnTo>
                    <a:pt x="10132" y="407"/>
                  </a:lnTo>
                  <a:lnTo>
                    <a:pt x="10125" y="403"/>
                  </a:lnTo>
                  <a:lnTo>
                    <a:pt x="10109" y="399"/>
                  </a:lnTo>
                  <a:lnTo>
                    <a:pt x="10095" y="393"/>
                  </a:lnTo>
                  <a:lnTo>
                    <a:pt x="10081" y="384"/>
                  </a:lnTo>
                  <a:lnTo>
                    <a:pt x="10066" y="375"/>
                  </a:lnTo>
                  <a:lnTo>
                    <a:pt x="10060" y="369"/>
                  </a:lnTo>
                  <a:lnTo>
                    <a:pt x="10055" y="363"/>
                  </a:lnTo>
                  <a:lnTo>
                    <a:pt x="10050" y="356"/>
                  </a:lnTo>
                  <a:lnTo>
                    <a:pt x="10045" y="350"/>
                  </a:lnTo>
                  <a:lnTo>
                    <a:pt x="10041" y="343"/>
                  </a:lnTo>
                  <a:lnTo>
                    <a:pt x="10037" y="336"/>
                  </a:lnTo>
                  <a:lnTo>
                    <a:pt x="10035" y="329"/>
                  </a:lnTo>
                  <a:lnTo>
                    <a:pt x="10033" y="322"/>
                  </a:lnTo>
                  <a:lnTo>
                    <a:pt x="10029" y="309"/>
                  </a:lnTo>
                  <a:lnTo>
                    <a:pt x="10025" y="296"/>
                  </a:lnTo>
                  <a:lnTo>
                    <a:pt x="10025" y="283"/>
                  </a:lnTo>
                  <a:lnTo>
                    <a:pt x="10025" y="271"/>
                  </a:lnTo>
                  <a:lnTo>
                    <a:pt x="10028" y="257"/>
                  </a:lnTo>
                  <a:lnTo>
                    <a:pt x="10032" y="246"/>
                  </a:lnTo>
                  <a:lnTo>
                    <a:pt x="10038" y="234"/>
                  </a:lnTo>
                  <a:lnTo>
                    <a:pt x="10045" y="224"/>
                  </a:lnTo>
                  <a:lnTo>
                    <a:pt x="10052" y="214"/>
                  </a:lnTo>
                  <a:lnTo>
                    <a:pt x="10061" y="206"/>
                  </a:lnTo>
                  <a:lnTo>
                    <a:pt x="10069" y="198"/>
                  </a:lnTo>
                  <a:lnTo>
                    <a:pt x="10079" y="192"/>
                  </a:lnTo>
                  <a:lnTo>
                    <a:pt x="10089" y="186"/>
                  </a:lnTo>
                  <a:lnTo>
                    <a:pt x="10099" y="181"/>
                  </a:lnTo>
                  <a:lnTo>
                    <a:pt x="10110" y="177"/>
                  </a:lnTo>
                  <a:lnTo>
                    <a:pt x="10121" y="172"/>
                  </a:lnTo>
                  <a:lnTo>
                    <a:pt x="10132" y="169"/>
                  </a:lnTo>
                  <a:lnTo>
                    <a:pt x="10143" y="168"/>
                  </a:lnTo>
                  <a:lnTo>
                    <a:pt x="10154" y="167"/>
                  </a:lnTo>
                  <a:lnTo>
                    <a:pt x="10166" y="166"/>
                  </a:lnTo>
                  <a:lnTo>
                    <a:pt x="10177" y="167"/>
                  </a:lnTo>
                  <a:lnTo>
                    <a:pt x="10188" y="169"/>
                  </a:lnTo>
                  <a:lnTo>
                    <a:pt x="10199" y="171"/>
                  </a:lnTo>
                  <a:lnTo>
                    <a:pt x="10211" y="175"/>
                  </a:lnTo>
                  <a:lnTo>
                    <a:pt x="10227" y="179"/>
                  </a:lnTo>
                  <a:lnTo>
                    <a:pt x="10243" y="185"/>
                  </a:lnTo>
                  <a:lnTo>
                    <a:pt x="10259" y="191"/>
                  </a:lnTo>
                  <a:lnTo>
                    <a:pt x="10274" y="199"/>
                  </a:lnTo>
                  <a:lnTo>
                    <a:pt x="10288" y="208"/>
                  </a:lnTo>
                  <a:lnTo>
                    <a:pt x="10301" y="218"/>
                  </a:lnTo>
                  <a:lnTo>
                    <a:pt x="10315" y="230"/>
                  </a:lnTo>
                  <a:lnTo>
                    <a:pt x="10327" y="242"/>
                  </a:lnTo>
                  <a:lnTo>
                    <a:pt x="10338" y="254"/>
                  </a:lnTo>
                  <a:lnTo>
                    <a:pt x="10349" y="268"/>
                  </a:lnTo>
                  <a:lnTo>
                    <a:pt x="10359" y="282"/>
                  </a:lnTo>
                  <a:lnTo>
                    <a:pt x="10367" y="296"/>
                  </a:lnTo>
                  <a:lnTo>
                    <a:pt x="10375" y="311"/>
                  </a:lnTo>
                  <a:lnTo>
                    <a:pt x="10382" y="327"/>
                  </a:lnTo>
                  <a:lnTo>
                    <a:pt x="10387" y="342"/>
                  </a:lnTo>
                  <a:lnTo>
                    <a:pt x="10392" y="357"/>
                  </a:lnTo>
                  <a:lnTo>
                    <a:pt x="10411" y="380"/>
                  </a:lnTo>
                  <a:lnTo>
                    <a:pt x="10429" y="401"/>
                  </a:lnTo>
                  <a:lnTo>
                    <a:pt x="10441" y="411"/>
                  </a:lnTo>
                  <a:lnTo>
                    <a:pt x="10452" y="418"/>
                  </a:lnTo>
                  <a:lnTo>
                    <a:pt x="10464" y="425"/>
                  </a:lnTo>
                  <a:lnTo>
                    <a:pt x="10478" y="430"/>
                  </a:lnTo>
                  <a:lnTo>
                    <a:pt x="10481" y="435"/>
                  </a:lnTo>
                  <a:lnTo>
                    <a:pt x="10484" y="440"/>
                  </a:lnTo>
                  <a:lnTo>
                    <a:pt x="10485" y="445"/>
                  </a:lnTo>
                  <a:lnTo>
                    <a:pt x="10485" y="450"/>
                  </a:lnTo>
                  <a:lnTo>
                    <a:pt x="10484" y="455"/>
                  </a:lnTo>
                  <a:lnTo>
                    <a:pt x="10482" y="460"/>
                  </a:lnTo>
                  <a:lnTo>
                    <a:pt x="10480" y="464"/>
                  </a:lnTo>
                  <a:lnTo>
                    <a:pt x="10478" y="469"/>
                  </a:lnTo>
                  <a:lnTo>
                    <a:pt x="10472" y="477"/>
                  </a:lnTo>
                  <a:lnTo>
                    <a:pt x="10466" y="486"/>
                  </a:lnTo>
                  <a:lnTo>
                    <a:pt x="10461" y="495"/>
                  </a:lnTo>
                  <a:lnTo>
                    <a:pt x="10457" y="505"/>
                  </a:lnTo>
                  <a:lnTo>
                    <a:pt x="10449" y="525"/>
                  </a:lnTo>
                  <a:lnTo>
                    <a:pt x="10443" y="547"/>
                  </a:lnTo>
                  <a:lnTo>
                    <a:pt x="10438" y="568"/>
                  </a:lnTo>
                  <a:lnTo>
                    <a:pt x="10435" y="589"/>
                  </a:lnTo>
                  <a:lnTo>
                    <a:pt x="10434" y="612"/>
                  </a:lnTo>
                  <a:lnTo>
                    <a:pt x="10435" y="633"/>
                  </a:lnTo>
                  <a:lnTo>
                    <a:pt x="10437" y="655"/>
                  </a:lnTo>
                  <a:lnTo>
                    <a:pt x="10442" y="677"/>
                  </a:lnTo>
                  <a:lnTo>
                    <a:pt x="10444" y="685"/>
                  </a:lnTo>
                  <a:lnTo>
                    <a:pt x="10446" y="692"/>
                  </a:lnTo>
                  <a:lnTo>
                    <a:pt x="10450" y="699"/>
                  </a:lnTo>
                  <a:lnTo>
                    <a:pt x="10454" y="705"/>
                  </a:lnTo>
                  <a:lnTo>
                    <a:pt x="10465" y="716"/>
                  </a:lnTo>
                  <a:lnTo>
                    <a:pt x="10476" y="727"/>
                  </a:lnTo>
                  <a:lnTo>
                    <a:pt x="10487" y="739"/>
                  </a:lnTo>
                  <a:lnTo>
                    <a:pt x="10496" y="750"/>
                  </a:lnTo>
                  <a:lnTo>
                    <a:pt x="10499" y="756"/>
                  </a:lnTo>
                  <a:lnTo>
                    <a:pt x="10502" y="763"/>
                  </a:lnTo>
                  <a:lnTo>
                    <a:pt x="10503" y="770"/>
                  </a:lnTo>
                  <a:lnTo>
                    <a:pt x="10503" y="778"/>
                  </a:lnTo>
                  <a:lnTo>
                    <a:pt x="10494" y="800"/>
                  </a:lnTo>
                  <a:lnTo>
                    <a:pt x="10483" y="821"/>
                  </a:lnTo>
                  <a:lnTo>
                    <a:pt x="10474" y="843"/>
                  </a:lnTo>
                  <a:lnTo>
                    <a:pt x="10466" y="864"/>
                  </a:lnTo>
                  <a:lnTo>
                    <a:pt x="10463" y="876"/>
                  </a:lnTo>
                  <a:lnTo>
                    <a:pt x="10460" y="887"/>
                  </a:lnTo>
                  <a:lnTo>
                    <a:pt x="10457" y="898"/>
                  </a:lnTo>
                  <a:lnTo>
                    <a:pt x="10456" y="910"/>
                  </a:lnTo>
                  <a:lnTo>
                    <a:pt x="10455" y="922"/>
                  </a:lnTo>
                  <a:lnTo>
                    <a:pt x="10455" y="934"/>
                  </a:lnTo>
                  <a:lnTo>
                    <a:pt x="10455" y="947"/>
                  </a:lnTo>
                  <a:lnTo>
                    <a:pt x="10457" y="959"/>
                  </a:lnTo>
                  <a:lnTo>
                    <a:pt x="10462" y="975"/>
                  </a:lnTo>
                  <a:lnTo>
                    <a:pt x="10468" y="989"/>
                  </a:lnTo>
                  <a:lnTo>
                    <a:pt x="10475" y="1003"/>
                  </a:lnTo>
                  <a:lnTo>
                    <a:pt x="10482" y="1018"/>
                  </a:lnTo>
                  <a:lnTo>
                    <a:pt x="10499" y="1045"/>
                  </a:lnTo>
                  <a:lnTo>
                    <a:pt x="10515" y="1073"/>
                  </a:lnTo>
                  <a:lnTo>
                    <a:pt x="10527" y="1137"/>
                  </a:lnTo>
                  <a:lnTo>
                    <a:pt x="10520" y="1153"/>
                  </a:lnTo>
                  <a:lnTo>
                    <a:pt x="10513" y="1168"/>
                  </a:lnTo>
                  <a:lnTo>
                    <a:pt x="10507" y="1183"/>
                  </a:lnTo>
                  <a:lnTo>
                    <a:pt x="10502" y="1199"/>
                  </a:lnTo>
                  <a:lnTo>
                    <a:pt x="10494" y="1231"/>
                  </a:lnTo>
                  <a:lnTo>
                    <a:pt x="10485" y="1263"/>
                  </a:lnTo>
                  <a:lnTo>
                    <a:pt x="10480" y="1279"/>
                  </a:lnTo>
                  <a:lnTo>
                    <a:pt x="10476" y="1295"/>
                  </a:lnTo>
                  <a:lnTo>
                    <a:pt x="10470" y="1310"/>
                  </a:lnTo>
                  <a:lnTo>
                    <a:pt x="10464" y="1325"/>
                  </a:lnTo>
                  <a:lnTo>
                    <a:pt x="10457" y="1341"/>
                  </a:lnTo>
                  <a:lnTo>
                    <a:pt x="10448" y="1355"/>
                  </a:lnTo>
                  <a:lnTo>
                    <a:pt x="10438" y="1368"/>
                  </a:lnTo>
                  <a:lnTo>
                    <a:pt x="10426" y="1382"/>
                  </a:lnTo>
                  <a:close/>
                  <a:moveTo>
                    <a:pt x="10423" y="1299"/>
                  </a:moveTo>
                  <a:lnTo>
                    <a:pt x="10386" y="1373"/>
                  </a:lnTo>
                  <a:lnTo>
                    <a:pt x="10377" y="1383"/>
                  </a:lnTo>
                  <a:lnTo>
                    <a:pt x="10368" y="1392"/>
                  </a:lnTo>
                  <a:lnTo>
                    <a:pt x="10358" y="1400"/>
                  </a:lnTo>
                  <a:lnTo>
                    <a:pt x="10347" y="1408"/>
                  </a:lnTo>
                  <a:lnTo>
                    <a:pt x="10337" y="1415"/>
                  </a:lnTo>
                  <a:lnTo>
                    <a:pt x="10326" y="1421"/>
                  </a:lnTo>
                  <a:lnTo>
                    <a:pt x="10315" y="1428"/>
                  </a:lnTo>
                  <a:lnTo>
                    <a:pt x="10304" y="1433"/>
                  </a:lnTo>
                  <a:lnTo>
                    <a:pt x="10291" y="1437"/>
                  </a:lnTo>
                  <a:lnTo>
                    <a:pt x="10279" y="1441"/>
                  </a:lnTo>
                  <a:lnTo>
                    <a:pt x="10267" y="1444"/>
                  </a:lnTo>
                  <a:lnTo>
                    <a:pt x="10253" y="1446"/>
                  </a:lnTo>
                  <a:lnTo>
                    <a:pt x="10241" y="1447"/>
                  </a:lnTo>
                  <a:lnTo>
                    <a:pt x="10228" y="1448"/>
                  </a:lnTo>
                  <a:lnTo>
                    <a:pt x="10215" y="1447"/>
                  </a:lnTo>
                  <a:lnTo>
                    <a:pt x="10201" y="1446"/>
                  </a:lnTo>
                  <a:lnTo>
                    <a:pt x="10193" y="1443"/>
                  </a:lnTo>
                  <a:lnTo>
                    <a:pt x="10185" y="1440"/>
                  </a:lnTo>
                  <a:lnTo>
                    <a:pt x="10177" y="1435"/>
                  </a:lnTo>
                  <a:lnTo>
                    <a:pt x="10170" y="1430"/>
                  </a:lnTo>
                  <a:lnTo>
                    <a:pt x="10156" y="1417"/>
                  </a:lnTo>
                  <a:lnTo>
                    <a:pt x="10143" y="1404"/>
                  </a:lnTo>
                  <a:lnTo>
                    <a:pt x="10139" y="1392"/>
                  </a:lnTo>
                  <a:lnTo>
                    <a:pt x="10137" y="1378"/>
                  </a:lnTo>
                  <a:lnTo>
                    <a:pt x="10136" y="1365"/>
                  </a:lnTo>
                  <a:lnTo>
                    <a:pt x="10137" y="1352"/>
                  </a:lnTo>
                  <a:lnTo>
                    <a:pt x="10149" y="1339"/>
                  </a:lnTo>
                  <a:lnTo>
                    <a:pt x="10162" y="1328"/>
                  </a:lnTo>
                  <a:lnTo>
                    <a:pt x="10170" y="1323"/>
                  </a:lnTo>
                  <a:lnTo>
                    <a:pt x="10177" y="1318"/>
                  </a:lnTo>
                  <a:lnTo>
                    <a:pt x="10185" y="1314"/>
                  </a:lnTo>
                  <a:lnTo>
                    <a:pt x="10192" y="1311"/>
                  </a:lnTo>
                  <a:lnTo>
                    <a:pt x="10200" y="1308"/>
                  </a:lnTo>
                  <a:lnTo>
                    <a:pt x="10208" y="1306"/>
                  </a:lnTo>
                  <a:lnTo>
                    <a:pt x="10217" y="1305"/>
                  </a:lnTo>
                  <a:lnTo>
                    <a:pt x="10224" y="1304"/>
                  </a:lnTo>
                  <a:lnTo>
                    <a:pt x="10232" y="1304"/>
                  </a:lnTo>
                  <a:lnTo>
                    <a:pt x="10240" y="1305"/>
                  </a:lnTo>
                  <a:lnTo>
                    <a:pt x="10248" y="1307"/>
                  </a:lnTo>
                  <a:lnTo>
                    <a:pt x="10257" y="1310"/>
                  </a:lnTo>
                  <a:lnTo>
                    <a:pt x="10271" y="1315"/>
                  </a:lnTo>
                  <a:lnTo>
                    <a:pt x="10286" y="1318"/>
                  </a:lnTo>
                  <a:lnTo>
                    <a:pt x="10294" y="1319"/>
                  </a:lnTo>
                  <a:lnTo>
                    <a:pt x="10303" y="1319"/>
                  </a:lnTo>
                  <a:lnTo>
                    <a:pt x="10311" y="1318"/>
                  </a:lnTo>
                  <a:lnTo>
                    <a:pt x="10319" y="1315"/>
                  </a:lnTo>
                  <a:lnTo>
                    <a:pt x="10328" y="1305"/>
                  </a:lnTo>
                  <a:lnTo>
                    <a:pt x="10336" y="1294"/>
                  </a:lnTo>
                  <a:lnTo>
                    <a:pt x="10342" y="1282"/>
                  </a:lnTo>
                  <a:lnTo>
                    <a:pt x="10347" y="1270"/>
                  </a:lnTo>
                  <a:lnTo>
                    <a:pt x="10352" y="1258"/>
                  </a:lnTo>
                  <a:lnTo>
                    <a:pt x="10355" y="1245"/>
                  </a:lnTo>
                  <a:lnTo>
                    <a:pt x="10357" y="1231"/>
                  </a:lnTo>
                  <a:lnTo>
                    <a:pt x="10359" y="1217"/>
                  </a:lnTo>
                  <a:lnTo>
                    <a:pt x="10357" y="1207"/>
                  </a:lnTo>
                  <a:lnTo>
                    <a:pt x="10355" y="1199"/>
                  </a:lnTo>
                  <a:lnTo>
                    <a:pt x="10353" y="1189"/>
                  </a:lnTo>
                  <a:lnTo>
                    <a:pt x="10349" y="1180"/>
                  </a:lnTo>
                  <a:lnTo>
                    <a:pt x="10345" y="1171"/>
                  </a:lnTo>
                  <a:lnTo>
                    <a:pt x="10340" y="1163"/>
                  </a:lnTo>
                  <a:lnTo>
                    <a:pt x="10336" y="1155"/>
                  </a:lnTo>
                  <a:lnTo>
                    <a:pt x="10330" y="1146"/>
                  </a:lnTo>
                  <a:lnTo>
                    <a:pt x="10325" y="1138"/>
                  </a:lnTo>
                  <a:lnTo>
                    <a:pt x="10318" y="1131"/>
                  </a:lnTo>
                  <a:lnTo>
                    <a:pt x="10312" y="1124"/>
                  </a:lnTo>
                  <a:lnTo>
                    <a:pt x="10305" y="1117"/>
                  </a:lnTo>
                  <a:lnTo>
                    <a:pt x="10296" y="1111"/>
                  </a:lnTo>
                  <a:lnTo>
                    <a:pt x="10289" y="1105"/>
                  </a:lnTo>
                  <a:lnTo>
                    <a:pt x="10281" y="1099"/>
                  </a:lnTo>
                  <a:lnTo>
                    <a:pt x="10272" y="1094"/>
                  </a:lnTo>
                  <a:lnTo>
                    <a:pt x="10279" y="1060"/>
                  </a:lnTo>
                  <a:lnTo>
                    <a:pt x="10285" y="1023"/>
                  </a:lnTo>
                  <a:lnTo>
                    <a:pt x="10286" y="1004"/>
                  </a:lnTo>
                  <a:lnTo>
                    <a:pt x="10286" y="986"/>
                  </a:lnTo>
                  <a:lnTo>
                    <a:pt x="10285" y="968"/>
                  </a:lnTo>
                  <a:lnTo>
                    <a:pt x="10281" y="949"/>
                  </a:lnTo>
                  <a:lnTo>
                    <a:pt x="10275" y="933"/>
                  </a:lnTo>
                  <a:lnTo>
                    <a:pt x="10268" y="917"/>
                  </a:lnTo>
                  <a:lnTo>
                    <a:pt x="10260" y="901"/>
                  </a:lnTo>
                  <a:lnTo>
                    <a:pt x="10251" y="885"/>
                  </a:lnTo>
                  <a:lnTo>
                    <a:pt x="10243" y="870"/>
                  </a:lnTo>
                  <a:lnTo>
                    <a:pt x="10236" y="853"/>
                  </a:lnTo>
                  <a:lnTo>
                    <a:pt x="10231" y="836"/>
                  </a:lnTo>
                  <a:lnTo>
                    <a:pt x="10226" y="818"/>
                  </a:lnTo>
                  <a:lnTo>
                    <a:pt x="10238" y="805"/>
                  </a:lnTo>
                  <a:lnTo>
                    <a:pt x="10248" y="791"/>
                  </a:lnTo>
                  <a:lnTo>
                    <a:pt x="10257" y="775"/>
                  </a:lnTo>
                  <a:lnTo>
                    <a:pt x="10265" y="760"/>
                  </a:lnTo>
                  <a:lnTo>
                    <a:pt x="10270" y="744"/>
                  </a:lnTo>
                  <a:lnTo>
                    <a:pt x="10275" y="727"/>
                  </a:lnTo>
                  <a:lnTo>
                    <a:pt x="10278" y="711"/>
                  </a:lnTo>
                  <a:lnTo>
                    <a:pt x="10280" y="694"/>
                  </a:lnTo>
                  <a:lnTo>
                    <a:pt x="10280" y="676"/>
                  </a:lnTo>
                  <a:lnTo>
                    <a:pt x="10280" y="659"/>
                  </a:lnTo>
                  <a:lnTo>
                    <a:pt x="10278" y="642"/>
                  </a:lnTo>
                  <a:lnTo>
                    <a:pt x="10276" y="625"/>
                  </a:lnTo>
                  <a:lnTo>
                    <a:pt x="10273" y="608"/>
                  </a:lnTo>
                  <a:lnTo>
                    <a:pt x="10268" y="592"/>
                  </a:lnTo>
                  <a:lnTo>
                    <a:pt x="10263" y="575"/>
                  </a:lnTo>
                  <a:lnTo>
                    <a:pt x="10257" y="559"/>
                  </a:lnTo>
                  <a:lnTo>
                    <a:pt x="10259" y="549"/>
                  </a:lnTo>
                  <a:lnTo>
                    <a:pt x="10262" y="539"/>
                  </a:lnTo>
                  <a:lnTo>
                    <a:pt x="10265" y="530"/>
                  </a:lnTo>
                  <a:lnTo>
                    <a:pt x="10270" y="522"/>
                  </a:lnTo>
                  <a:lnTo>
                    <a:pt x="10280" y="506"/>
                  </a:lnTo>
                  <a:lnTo>
                    <a:pt x="10290" y="489"/>
                  </a:lnTo>
                  <a:lnTo>
                    <a:pt x="10295" y="481"/>
                  </a:lnTo>
                  <a:lnTo>
                    <a:pt x="10300" y="473"/>
                  </a:lnTo>
                  <a:lnTo>
                    <a:pt x="10305" y="465"/>
                  </a:lnTo>
                  <a:lnTo>
                    <a:pt x="10309" y="456"/>
                  </a:lnTo>
                  <a:lnTo>
                    <a:pt x="10311" y="447"/>
                  </a:lnTo>
                  <a:lnTo>
                    <a:pt x="10313" y="437"/>
                  </a:lnTo>
                  <a:lnTo>
                    <a:pt x="10314" y="428"/>
                  </a:lnTo>
                  <a:lnTo>
                    <a:pt x="10313" y="417"/>
                  </a:lnTo>
                  <a:lnTo>
                    <a:pt x="10313" y="409"/>
                  </a:lnTo>
                  <a:lnTo>
                    <a:pt x="10312" y="400"/>
                  </a:lnTo>
                  <a:lnTo>
                    <a:pt x="10310" y="392"/>
                  </a:lnTo>
                  <a:lnTo>
                    <a:pt x="10308" y="384"/>
                  </a:lnTo>
                  <a:lnTo>
                    <a:pt x="10305" y="377"/>
                  </a:lnTo>
                  <a:lnTo>
                    <a:pt x="10301" y="369"/>
                  </a:lnTo>
                  <a:lnTo>
                    <a:pt x="10297" y="363"/>
                  </a:lnTo>
                  <a:lnTo>
                    <a:pt x="10292" y="355"/>
                  </a:lnTo>
                  <a:lnTo>
                    <a:pt x="10282" y="342"/>
                  </a:lnTo>
                  <a:lnTo>
                    <a:pt x="10271" y="331"/>
                  </a:lnTo>
                  <a:lnTo>
                    <a:pt x="10260" y="320"/>
                  </a:lnTo>
                  <a:lnTo>
                    <a:pt x="10247" y="310"/>
                  </a:lnTo>
                  <a:lnTo>
                    <a:pt x="10231" y="314"/>
                  </a:lnTo>
                  <a:lnTo>
                    <a:pt x="10215" y="319"/>
                  </a:lnTo>
                  <a:lnTo>
                    <a:pt x="10198" y="323"/>
                  </a:lnTo>
                  <a:lnTo>
                    <a:pt x="10183" y="329"/>
                  </a:lnTo>
                  <a:lnTo>
                    <a:pt x="10167" y="336"/>
                  </a:lnTo>
                  <a:lnTo>
                    <a:pt x="10152" y="345"/>
                  </a:lnTo>
                  <a:lnTo>
                    <a:pt x="10138" y="355"/>
                  </a:lnTo>
                  <a:lnTo>
                    <a:pt x="10125" y="367"/>
                  </a:lnTo>
                  <a:lnTo>
                    <a:pt x="10112" y="359"/>
                  </a:lnTo>
                  <a:lnTo>
                    <a:pt x="10101" y="350"/>
                  </a:lnTo>
                  <a:lnTo>
                    <a:pt x="10091" y="340"/>
                  </a:lnTo>
                  <a:lnTo>
                    <a:pt x="10083" y="330"/>
                  </a:lnTo>
                  <a:lnTo>
                    <a:pt x="10080" y="324"/>
                  </a:lnTo>
                  <a:lnTo>
                    <a:pt x="10077" y="318"/>
                  </a:lnTo>
                  <a:lnTo>
                    <a:pt x="10074" y="311"/>
                  </a:lnTo>
                  <a:lnTo>
                    <a:pt x="10071" y="305"/>
                  </a:lnTo>
                  <a:lnTo>
                    <a:pt x="10070" y="298"/>
                  </a:lnTo>
                  <a:lnTo>
                    <a:pt x="10069" y="292"/>
                  </a:lnTo>
                  <a:lnTo>
                    <a:pt x="10068" y="285"/>
                  </a:lnTo>
                  <a:lnTo>
                    <a:pt x="10069" y="278"/>
                  </a:lnTo>
                  <a:lnTo>
                    <a:pt x="10071" y="269"/>
                  </a:lnTo>
                  <a:lnTo>
                    <a:pt x="10076" y="259"/>
                  </a:lnTo>
                  <a:lnTo>
                    <a:pt x="10080" y="250"/>
                  </a:lnTo>
                  <a:lnTo>
                    <a:pt x="10086" y="242"/>
                  </a:lnTo>
                  <a:lnTo>
                    <a:pt x="10092" y="234"/>
                  </a:lnTo>
                  <a:lnTo>
                    <a:pt x="10100" y="228"/>
                  </a:lnTo>
                  <a:lnTo>
                    <a:pt x="10108" y="223"/>
                  </a:lnTo>
                  <a:lnTo>
                    <a:pt x="10118" y="219"/>
                  </a:lnTo>
                  <a:lnTo>
                    <a:pt x="10132" y="216"/>
                  </a:lnTo>
                  <a:lnTo>
                    <a:pt x="10145" y="214"/>
                  </a:lnTo>
                  <a:lnTo>
                    <a:pt x="10158" y="212"/>
                  </a:lnTo>
                  <a:lnTo>
                    <a:pt x="10172" y="212"/>
                  </a:lnTo>
                  <a:lnTo>
                    <a:pt x="10185" y="213"/>
                  </a:lnTo>
                  <a:lnTo>
                    <a:pt x="10197" y="215"/>
                  </a:lnTo>
                  <a:lnTo>
                    <a:pt x="10211" y="217"/>
                  </a:lnTo>
                  <a:lnTo>
                    <a:pt x="10223" y="220"/>
                  </a:lnTo>
                  <a:lnTo>
                    <a:pt x="10235" y="226"/>
                  </a:lnTo>
                  <a:lnTo>
                    <a:pt x="10247" y="231"/>
                  </a:lnTo>
                  <a:lnTo>
                    <a:pt x="10259" y="237"/>
                  </a:lnTo>
                  <a:lnTo>
                    <a:pt x="10270" y="243"/>
                  </a:lnTo>
                  <a:lnTo>
                    <a:pt x="10281" y="251"/>
                  </a:lnTo>
                  <a:lnTo>
                    <a:pt x="10290" y="259"/>
                  </a:lnTo>
                  <a:lnTo>
                    <a:pt x="10300" y="269"/>
                  </a:lnTo>
                  <a:lnTo>
                    <a:pt x="10310" y="279"/>
                  </a:lnTo>
                  <a:lnTo>
                    <a:pt x="10316" y="289"/>
                  </a:lnTo>
                  <a:lnTo>
                    <a:pt x="10323" y="300"/>
                  </a:lnTo>
                  <a:lnTo>
                    <a:pt x="10328" y="311"/>
                  </a:lnTo>
                  <a:lnTo>
                    <a:pt x="10333" y="324"/>
                  </a:lnTo>
                  <a:lnTo>
                    <a:pt x="10343" y="347"/>
                  </a:lnTo>
                  <a:lnTo>
                    <a:pt x="10354" y="371"/>
                  </a:lnTo>
                  <a:lnTo>
                    <a:pt x="10360" y="382"/>
                  </a:lnTo>
                  <a:lnTo>
                    <a:pt x="10366" y="393"/>
                  </a:lnTo>
                  <a:lnTo>
                    <a:pt x="10373" y="403"/>
                  </a:lnTo>
                  <a:lnTo>
                    <a:pt x="10381" y="414"/>
                  </a:lnTo>
                  <a:lnTo>
                    <a:pt x="10390" y="423"/>
                  </a:lnTo>
                  <a:lnTo>
                    <a:pt x="10401" y="432"/>
                  </a:lnTo>
                  <a:lnTo>
                    <a:pt x="10413" y="439"/>
                  </a:lnTo>
                  <a:lnTo>
                    <a:pt x="10426" y="446"/>
                  </a:lnTo>
                  <a:lnTo>
                    <a:pt x="10432" y="459"/>
                  </a:lnTo>
                  <a:lnTo>
                    <a:pt x="10420" y="496"/>
                  </a:lnTo>
                  <a:lnTo>
                    <a:pt x="10409" y="536"/>
                  </a:lnTo>
                  <a:lnTo>
                    <a:pt x="10405" y="557"/>
                  </a:lnTo>
                  <a:lnTo>
                    <a:pt x="10401" y="578"/>
                  </a:lnTo>
                  <a:lnTo>
                    <a:pt x="10397" y="600"/>
                  </a:lnTo>
                  <a:lnTo>
                    <a:pt x="10395" y="620"/>
                  </a:lnTo>
                  <a:lnTo>
                    <a:pt x="10395" y="641"/>
                  </a:lnTo>
                  <a:lnTo>
                    <a:pt x="10396" y="661"/>
                  </a:lnTo>
                  <a:lnTo>
                    <a:pt x="10397" y="671"/>
                  </a:lnTo>
                  <a:lnTo>
                    <a:pt x="10399" y="681"/>
                  </a:lnTo>
                  <a:lnTo>
                    <a:pt x="10401" y="692"/>
                  </a:lnTo>
                  <a:lnTo>
                    <a:pt x="10404" y="701"/>
                  </a:lnTo>
                  <a:lnTo>
                    <a:pt x="10407" y="710"/>
                  </a:lnTo>
                  <a:lnTo>
                    <a:pt x="10411" y="719"/>
                  </a:lnTo>
                  <a:lnTo>
                    <a:pt x="10415" y="728"/>
                  </a:lnTo>
                  <a:lnTo>
                    <a:pt x="10420" y="737"/>
                  </a:lnTo>
                  <a:lnTo>
                    <a:pt x="10426" y="746"/>
                  </a:lnTo>
                  <a:lnTo>
                    <a:pt x="10432" y="754"/>
                  </a:lnTo>
                  <a:lnTo>
                    <a:pt x="10439" y="761"/>
                  </a:lnTo>
                  <a:lnTo>
                    <a:pt x="10448" y="769"/>
                  </a:lnTo>
                  <a:lnTo>
                    <a:pt x="10450" y="775"/>
                  </a:lnTo>
                  <a:lnTo>
                    <a:pt x="10451" y="782"/>
                  </a:lnTo>
                  <a:lnTo>
                    <a:pt x="10451" y="787"/>
                  </a:lnTo>
                  <a:lnTo>
                    <a:pt x="10450" y="792"/>
                  </a:lnTo>
                  <a:lnTo>
                    <a:pt x="10447" y="802"/>
                  </a:lnTo>
                  <a:lnTo>
                    <a:pt x="10442" y="812"/>
                  </a:lnTo>
                  <a:lnTo>
                    <a:pt x="10436" y="821"/>
                  </a:lnTo>
                  <a:lnTo>
                    <a:pt x="10431" y="832"/>
                  </a:lnTo>
                  <a:lnTo>
                    <a:pt x="10429" y="837"/>
                  </a:lnTo>
                  <a:lnTo>
                    <a:pt x="10427" y="842"/>
                  </a:lnTo>
                  <a:lnTo>
                    <a:pt x="10426" y="847"/>
                  </a:lnTo>
                  <a:lnTo>
                    <a:pt x="10426" y="852"/>
                  </a:lnTo>
                  <a:lnTo>
                    <a:pt x="10422" y="868"/>
                  </a:lnTo>
                  <a:lnTo>
                    <a:pt x="10419" y="884"/>
                  </a:lnTo>
                  <a:lnTo>
                    <a:pt x="10416" y="899"/>
                  </a:lnTo>
                  <a:lnTo>
                    <a:pt x="10414" y="914"/>
                  </a:lnTo>
                  <a:lnTo>
                    <a:pt x="10414" y="930"/>
                  </a:lnTo>
                  <a:lnTo>
                    <a:pt x="10414" y="945"/>
                  </a:lnTo>
                  <a:lnTo>
                    <a:pt x="10415" y="960"/>
                  </a:lnTo>
                  <a:lnTo>
                    <a:pt x="10417" y="975"/>
                  </a:lnTo>
                  <a:lnTo>
                    <a:pt x="10419" y="989"/>
                  </a:lnTo>
                  <a:lnTo>
                    <a:pt x="10423" y="1003"/>
                  </a:lnTo>
                  <a:lnTo>
                    <a:pt x="10428" y="1018"/>
                  </a:lnTo>
                  <a:lnTo>
                    <a:pt x="10434" y="1032"/>
                  </a:lnTo>
                  <a:lnTo>
                    <a:pt x="10442" y="1045"/>
                  </a:lnTo>
                  <a:lnTo>
                    <a:pt x="10450" y="1058"/>
                  </a:lnTo>
                  <a:lnTo>
                    <a:pt x="10459" y="1071"/>
                  </a:lnTo>
                  <a:lnTo>
                    <a:pt x="10469" y="1083"/>
                  </a:lnTo>
                  <a:lnTo>
                    <a:pt x="10471" y="1089"/>
                  </a:lnTo>
                  <a:lnTo>
                    <a:pt x="10473" y="1095"/>
                  </a:lnTo>
                  <a:lnTo>
                    <a:pt x="10473" y="1102"/>
                  </a:lnTo>
                  <a:lnTo>
                    <a:pt x="10473" y="1108"/>
                  </a:lnTo>
                  <a:lnTo>
                    <a:pt x="10470" y="1119"/>
                  </a:lnTo>
                  <a:lnTo>
                    <a:pt x="10465" y="1130"/>
                  </a:lnTo>
                  <a:lnTo>
                    <a:pt x="10459" y="1142"/>
                  </a:lnTo>
                  <a:lnTo>
                    <a:pt x="10453" y="1154"/>
                  </a:lnTo>
                  <a:lnTo>
                    <a:pt x="10448" y="1166"/>
                  </a:lnTo>
                  <a:lnTo>
                    <a:pt x="10445" y="1178"/>
                  </a:lnTo>
                  <a:lnTo>
                    <a:pt x="10441" y="1208"/>
                  </a:lnTo>
                  <a:lnTo>
                    <a:pt x="10436" y="1238"/>
                  </a:lnTo>
                  <a:lnTo>
                    <a:pt x="10433" y="1254"/>
                  </a:lnTo>
                  <a:lnTo>
                    <a:pt x="10431" y="1269"/>
                  </a:lnTo>
                  <a:lnTo>
                    <a:pt x="10427" y="1284"/>
                  </a:lnTo>
                  <a:lnTo>
                    <a:pt x="10423" y="1299"/>
                  </a:lnTo>
                  <a:close/>
                  <a:moveTo>
                    <a:pt x="10152" y="699"/>
                  </a:moveTo>
                  <a:lnTo>
                    <a:pt x="10139" y="719"/>
                  </a:lnTo>
                  <a:lnTo>
                    <a:pt x="10124" y="739"/>
                  </a:lnTo>
                  <a:lnTo>
                    <a:pt x="10120" y="743"/>
                  </a:lnTo>
                  <a:lnTo>
                    <a:pt x="10114" y="747"/>
                  </a:lnTo>
                  <a:lnTo>
                    <a:pt x="10109" y="750"/>
                  </a:lnTo>
                  <a:lnTo>
                    <a:pt x="10104" y="752"/>
                  </a:lnTo>
                  <a:lnTo>
                    <a:pt x="10098" y="754"/>
                  </a:lnTo>
                  <a:lnTo>
                    <a:pt x="10092" y="755"/>
                  </a:lnTo>
                  <a:lnTo>
                    <a:pt x="10086" y="756"/>
                  </a:lnTo>
                  <a:lnTo>
                    <a:pt x="10079" y="755"/>
                  </a:lnTo>
                  <a:lnTo>
                    <a:pt x="10071" y="756"/>
                  </a:lnTo>
                  <a:lnTo>
                    <a:pt x="10065" y="757"/>
                  </a:lnTo>
                  <a:lnTo>
                    <a:pt x="10059" y="757"/>
                  </a:lnTo>
                  <a:lnTo>
                    <a:pt x="10053" y="756"/>
                  </a:lnTo>
                  <a:lnTo>
                    <a:pt x="10047" y="755"/>
                  </a:lnTo>
                  <a:lnTo>
                    <a:pt x="10042" y="753"/>
                  </a:lnTo>
                  <a:lnTo>
                    <a:pt x="10037" y="750"/>
                  </a:lnTo>
                  <a:lnTo>
                    <a:pt x="10032" y="748"/>
                  </a:lnTo>
                  <a:lnTo>
                    <a:pt x="10022" y="741"/>
                  </a:lnTo>
                  <a:lnTo>
                    <a:pt x="10013" y="733"/>
                  </a:lnTo>
                  <a:lnTo>
                    <a:pt x="10004" y="724"/>
                  </a:lnTo>
                  <a:lnTo>
                    <a:pt x="9996" y="716"/>
                  </a:lnTo>
                  <a:lnTo>
                    <a:pt x="9987" y="708"/>
                  </a:lnTo>
                  <a:lnTo>
                    <a:pt x="9978" y="700"/>
                  </a:lnTo>
                  <a:lnTo>
                    <a:pt x="9969" y="695"/>
                  </a:lnTo>
                  <a:lnTo>
                    <a:pt x="9960" y="691"/>
                  </a:lnTo>
                  <a:lnTo>
                    <a:pt x="9955" y="689"/>
                  </a:lnTo>
                  <a:lnTo>
                    <a:pt x="9950" y="689"/>
                  </a:lnTo>
                  <a:lnTo>
                    <a:pt x="9945" y="689"/>
                  </a:lnTo>
                  <a:lnTo>
                    <a:pt x="9940" y="690"/>
                  </a:lnTo>
                  <a:lnTo>
                    <a:pt x="9933" y="691"/>
                  </a:lnTo>
                  <a:lnTo>
                    <a:pt x="9928" y="694"/>
                  </a:lnTo>
                  <a:lnTo>
                    <a:pt x="9922" y="697"/>
                  </a:lnTo>
                  <a:lnTo>
                    <a:pt x="9915" y="702"/>
                  </a:lnTo>
                  <a:lnTo>
                    <a:pt x="9910" y="708"/>
                  </a:lnTo>
                  <a:lnTo>
                    <a:pt x="9907" y="715"/>
                  </a:lnTo>
                  <a:lnTo>
                    <a:pt x="9905" y="723"/>
                  </a:lnTo>
                  <a:lnTo>
                    <a:pt x="9904" y="732"/>
                  </a:lnTo>
                  <a:lnTo>
                    <a:pt x="9904" y="749"/>
                  </a:lnTo>
                  <a:lnTo>
                    <a:pt x="9906" y="766"/>
                  </a:lnTo>
                  <a:lnTo>
                    <a:pt x="9907" y="775"/>
                  </a:lnTo>
                  <a:lnTo>
                    <a:pt x="9909" y="784"/>
                  </a:lnTo>
                  <a:lnTo>
                    <a:pt x="9913" y="791"/>
                  </a:lnTo>
                  <a:lnTo>
                    <a:pt x="9918" y="797"/>
                  </a:lnTo>
                  <a:lnTo>
                    <a:pt x="9929" y="807"/>
                  </a:lnTo>
                  <a:lnTo>
                    <a:pt x="9943" y="816"/>
                  </a:lnTo>
                  <a:lnTo>
                    <a:pt x="9950" y="821"/>
                  </a:lnTo>
                  <a:lnTo>
                    <a:pt x="9956" y="826"/>
                  </a:lnTo>
                  <a:lnTo>
                    <a:pt x="9961" y="831"/>
                  </a:lnTo>
                  <a:lnTo>
                    <a:pt x="9966" y="837"/>
                  </a:lnTo>
                  <a:lnTo>
                    <a:pt x="9969" y="843"/>
                  </a:lnTo>
                  <a:lnTo>
                    <a:pt x="9971" y="850"/>
                  </a:lnTo>
                  <a:lnTo>
                    <a:pt x="9972" y="858"/>
                  </a:lnTo>
                  <a:lnTo>
                    <a:pt x="9970" y="867"/>
                  </a:lnTo>
                  <a:lnTo>
                    <a:pt x="9959" y="873"/>
                  </a:lnTo>
                  <a:lnTo>
                    <a:pt x="9948" y="880"/>
                  </a:lnTo>
                  <a:lnTo>
                    <a:pt x="9937" y="887"/>
                  </a:lnTo>
                  <a:lnTo>
                    <a:pt x="9925" y="896"/>
                  </a:lnTo>
                  <a:lnTo>
                    <a:pt x="9916" y="906"/>
                  </a:lnTo>
                  <a:lnTo>
                    <a:pt x="9908" y="917"/>
                  </a:lnTo>
                  <a:lnTo>
                    <a:pt x="9902" y="928"/>
                  </a:lnTo>
                  <a:lnTo>
                    <a:pt x="9897" y="939"/>
                  </a:lnTo>
                  <a:lnTo>
                    <a:pt x="9895" y="946"/>
                  </a:lnTo>
                  <a:lnTo>
                    <a:pt x="9894" y="952"/>
                  </a:lnTo>
                  <a:lnTo>
                    <a:pt x="9893" y="959"/>
                  </a:lnTo>
                  <a:lnTo>
                    <a:pt x="9893" y="966"/>
                  </a:lnTo>
                  <a:lnTo>
                    <a:pt x="9894" y="978"/>
                  </a:lnTo>
                  <a:lnTo>
                    <a:pt x="9897" y="990"/>
                  </a:lnTo>
                  <a:lnTo>
                    <a:pt x="9901" y="1001"/>
                  </a:lnTo>
                  <a:lnTo>
                    <a:pt x="9907" y="1013"/>
                  </a:lnTo>
                  <a:lnTo>
                    <a:pt x="9914" y="1024"/>
                  </a:lnTo>
                  <a:lnTo>
                    <a:pt x="9921" y="1034"/>
                  </a:lnTo>
                  <a:lnTo>
                    <a:pt x="9930" y="1038"/>
                  </a:lnTo>
                  <a:lnTo>
                    <a:pt x="9941" y="1043"/>
                  </a:lnTo>
                  <a:lnTo>
                    <a:pt x="9946" y="1045"/>
                  </a:lnTo>
                  <a:lnTo>
                    <a:pt x="9951" y="1045"/>
                  </a:lnTo>
                  <a:lnTo>
                    <a:pt x="9956" y="1045"/>
                  </a:lnTo>
                  <a:lnTo>
                    <a:pt x="9961" y="1042"/>
                  </a:lnTo>
                  <a:lnTo>
                    <a:pt x="9968" y="1037"/>
                  </a:lnTo>
                  <a:lnTo>
                    <a:pt x="9974" y="1031"/>
                  </a:lnTo>
                  <a:lnTo>
                    <a:pt x="9979" y="1024"/>
                  </a:lnTo>
                  <a:lnTo>
                    <a:pt x="9984" y="1016"/>
                  </a:lnTo>
                  <a:lnTo>
                    <a:pt x="9992" y="1000"/>
                  </a:lnTo>
                  <a:lnTo>
                    <a:pt x="9999" y="985"/>
                  </a:lnTo>
                  <a:lnTo>
                    <a:pt x="10003" y="977"/>
                  </a:lnTo>
                  <a:lnTo>
                    <a:pt x="10007" y="971"/>
                  </a:lnTo>
                  <a:lnTo>
                    <a:pt x="10012" y="965"/>
                  </a:lnTo>
                  <a:lnTo>
                    <a:pt x="10017" y="958"/>
                  </a:lnTo>
                  <a:lnTo>
                    <a:pt x="10024" y="954"/>
                  </a:lnTo>
                  <a:lnTo>
                    <a:pt x="10032" y="951"/>
                  </a:lnTo>
                  <a:lnTo>
                    <a:pt x="10041" y="949"/>
                  </a:lnTo>
                  <a:lnTo>
                    <a:pt x="10051" y="949"/>
                  </a:lnTo>
                  <a:lnTo>
                    <a:pt x="10058" y="948"/>
                  </a:lnTo>
                  <a:lnTo>
                    <a:pt x="10065" y="948"/>
                  </a:lnTo>
                  <a:lnTo>
                    <a:pt x="10071" y="949"/>
                  </a:lnTo>
                  <a:lnTo>
                    <a:pt x="10078" y="950"/>
                  </a:lnTo>
                  <a:lnTo>
                    <a:pt x="10084" y="952"/>
                  </a:lnTo>
                  <a:lnTo>
                    <a:pt x="10090" y="955"/>
                  </a:lnTo>
                  <a:lnTo>
                    <a:pt x="10095" y="958"/>
                  </a:lnTo>
                  <a:lnTo>
                    <a:pt x="10100" y="963"/>
                  </a:lnTo>
                  <a:lnTo>
                    <a:pt x="10110" y="971"/>
                  </a:lnTo>
                  <a:lnTo>
                    <a:pt x="10118" y="980"/>
                  </a:lnTo>
                  <a:lnTo>
                    <a:pt x="10127" y="990"/>
                  </a:lnTo>
                  <a:lnTo>
                    <a:pt x="10134" y="1000"/>
                  </a:lnTo>
                  <a:lnTo>
                    <a:pt x="10139" y="1010"/>
                  </a:lnTo>
                  <a:lnTo>
                    <a:pt x="10142" y="1020"/>
                  </a:lnTo>
                  <a:lnTo>
                    <a:pt x="10145" y="1029"/>
                  </a:lnTo>
                  <a:lnTo>
                    <a:pt x="10146" y="1038"/>
                  </a:lnTo>
                  <a:lnTo>
                    <a:pt x="10146" y="1048"/>
                  </a:lnTo>
                  <a:lnTo>
                    <a:pt x="10145" y="1058"/>
                  </a:lnTo>
                  <a:lnTo>
                    <a:pt x="10143" y="1068"/>
                  </a:lnTo>
                  <a:lnTo>
                    <a:pt x="10141" y="1077"/>
                  </a:lnTo>
                  <a:lnTo>
                    <a:pt x="10135" y="1096"/>
                  </a:lnTo>
                  <a:lnTo>
                    <a:pt x="10127" y="1116"/>
                  </a:lnTo>
                  <a:lnTo>
                    <a:pt x="10117" y="1134"/>
                  </a:lnTo>
                  <a:lnTo>
                    <a:pt x="10109" y="1152"/>
                  </a:lnTo>
                  <a:lnTo>
                    <a:pt x="10083" y="1178"/>
                  </a:lnTo>
                  <a:lnTo>
                    <a:pt x="10056" y="1206"/>
                  </a:lnTo>
                  <a:lnTo>
                    <a:pt x="10044" y="1220"/>
                  </a:lnTo>
                  <a:lnTo>
                    <a:pt x="10032" y="1235"/>
                  </a:lnTo>
                  <a:lnTo>
                    <a:pt x="10020" y="1251"/>
                  </a:lnTo>
                  <a:lnTo>
                    <a:pt x="10009" y="1266"/>
                  </a:lnTo>
                  <a:lnTo>
                    <a:pt x="9999" y="1281"/>
                  </a:lnTo>
                  <a:lnTo>
                    <a:pt x="9990" y="1298"/>
                  </a:lnTo>
                  <a:lnTo>
                    <a:pt x="9982" y="1315"/>
                  </a:lnTo>
                  <a:lnTo>
                    <a:pt x="9974" y="1331"/>
                  </a:lnTo>
                  <a:lnTo>
                    <a:pt x="9968" y="1349"/>
                  </a:lnTo>
                  <a:lnTo>
                    <a:pt x="9964" y="1366"/>
                  </a:lnTo>
                  <a:lnTo>
                    <a:pt x="9960" y="1385"/>
                  </a:lnTo>
                  <a:lnTo>
                    <a:pt x="9958" y="1403"/>
                  </a:lnTo>
                  <a:lnTo>
                    <a:pt x="9961" y="1437"/>
                  </a:lnTo>
                  <a:lnTo>
                    <a:pt x="9963" y="1474"/>
                  </a:lnTo>
                  <a:lnTo>
                    <a:pt x="9964" y="1492"/>
                  </a:lnTo>
                  <a:lnTo>
                    <a:pt x="9967" y="1510"/>
                  </a:lnTo>
                  <a:lnTo>
                    <a:pt x="9969" y="1519"/>
                  </a:lnTo>
                  <a:lnTo>
                    <a:pt x="9971" y="1528"/>
                  </a:lnTo>
                  <a:lnTo>
                    <a:pt x="9973" y="1536"/>
                  </a:lnTo>
                  <a:lnTo>
                    <a:pt x="9976" y="1544"/>
                  </a:lnTo>
                  <a:lnTo>
                    <a:pt x="9970" y="1554"/>
                  </a:lnTo>
                  <a:lnTo>
                    <a:pt x="9963" y="1561"/>
                  </a:lnTo>
                  <a:lnTo>
                    <a:pt x="9955" y="1568"/>
                  </a:lnTo>
                  <a:lnTo>
                    <a:pt x="9947" y="1572"/>
                  </a:lnTo>
                  <a:lnTo>
                    <a:pt x="9939" y="1575"/>
                  </a:lnTo>
                  <a:lnTo>
                    <a:pt x="9930" y="1576"/>
                  </a:lnTo>
                  <a:lnTo>
                    <a:pt x="9921" y="1577"/>
                  </a:lnTo>
                  <a:lnTo>
                    <a:pt x="9911" y="1576"/>
                  </a:lnTo>
                  <a:lnTo>
                    <a:pt x="9892" y="1574"/>
                  </a:lnTo>
                  <a:lnTo>
                    <a:pt x="9872" y="1572"/>
                  </a:lnTo>
                  <a:lnTo>
                    <a:pt x="9862" y="1571"/>
                  </a:lnTo>
                  <a:lnTo>
                    <a:pt x="9852" y="1571"/>
                  </a:lnTo>
                  <a:lnTo>
                    <a:pt x="9842" y="1572"/>
                  </a:lnTo>
                  <a:lnTo>
                    <a:pt x="9832" y="1574"/>
                  </a:lnTo>
                  <a:lnTo>
                    <a:pt x="9682" y="1575"/>
                  </a:lnTo>
                  <a:lnTo>
                    <a:pt x="9433" y="1577"/>
                  </a:lnTo>
                  <a:lnTo>
                    <a:pt x="9098" y="1579"/>
                  </a:lnTo>
                  <a:lnTo>
                    <a:pt x="8693" y="1580"/>
                  </a:lnTo>
                  <a:lnTo>
                    <a:pt x="8231" y="1581"/>
                  </a:lnTo>
                  <a:lnTo>
                    <a:pt x="7727" y="1583"/>
                  </a:lnTo>
                  <a:lnTo>
                    <a:pt x="7195" y="1584"/>
                  </a:lnTo>
                  <a:lnTo>
                    <a:pt x="6648" y="1585"/>
                  </a:lnTo>
                  <a:lnTo>
                    <a:pt x="6101" y="1587"/>
                  </a:lnTo>
                  <a:lnTo>
                    <a:pt x="5568" y="1588"/>
                  </a:lnTo>
                  <a:lnTo>
                    <a:pt x="5064" y="1589"/>
                  </a:lnTo>
                  <a:lnTo>
                    <a:pt x="4602" y="1590"/>
                  </a:lnTo>
                  <a:lnTo>
                    <a:pt x="4198" y="1591"/>
                  </a:lnTo>
                  <a:lnTo>
                    <a:pt x="3864" y="1592"/>
                  </a:lnTo>
                  <a:lnTo>
                    <a:pt x="3615" y="1593"/>
                  </a:lnTo>
                  <a:lnTo>
                    <a:pt x="3466" y="1595"/>
                  </a:lnTo>
                  <a:lnTo>
                    <a:pt x="3433" y="1595"/>
                  </a:lnTo>
                  <a:lnTo>
                    <a:pt x="3400" y="1597"/>
                  </a:lnTo>
                  <a:lnTo>
                    <a:pt x="3368" y="1598"/>
                  </a:lnTo>
                  <a:lnTo>
                    <a:pt x="3334" y="1600"/>
                  </a:lnTo>
                  <a:lnTo>
                    <a:pt x="3300" y="1601"/>
                  </a:lnTo>
                  <a:lnTo>
                    <a:pt x="3266" y="1602"/>
                  </a:lnTo>
                  <a:lnTo>
                    <a:pt x="3233" y="1602"/>
                  </a:lnTo>
                  <a:lnTo>
                    <a:pt x="3198" y="1601"/>
                  </a:lnTo>
                  <a:lnTo>
                    <a:pt x="3081" y="1601"/>
                  </a:lnTo>
                  <a:lnTo>
                    <a:pt x="2966" y="1602"/>
                  </a:lnTo>
                  <a:lnTo>
                    <a:pt x="2849" y="1603"/>
                  </a:lnTo>
                  <a:lnTo>
                    <a:pt x="2732" y="1605"/>
                  </a:lnTo>
                  <a:lnTo>
                    <a:pt x="2615" y="1606"/>
                  </a:lnTo>
                  <a:lnTo>
                    <a:pt x="2499" y="1607"/>
                  </a:lnTo>
                  <a:lnTo>
                    <a:pt x="2381" y="1609"/>
                  </a:lnTo>
                  <a:lnTo>
                    <a:pt x="2264" y="1610"/>
                  </a:lnTo>
                  <a:lnTo>
                    <a:pt x="2147" y="1613"/>
                  </a:lnTo>
                  <a:lnTo>
                    <a:pt x="2029" y="1614"/>
                  </a:lnTo>
                  <a:lnTo>
                    <a:pt x="1912" y="1616"/>
                  </a:lnTo>
                  <a:lnTo>
                    <a:pt x="1794" y="1617"/>
                  </a:lnTo>
                  <a:lnTo>
                    <a:pt x="1677" y="1619"/>
                  </a:lnTo>
                  <a:lnTo>
                    <a:pt x="1559" y="1620"/>
                  </a:lnTo>
                  <a:lnTo>
                    <a:pt x="1441" y="1622"/>
                  </a:lnTo>
                  <a:lnTo>
                    <a:pt x="1323" y="1623"/>
                  </a:lnTo>
                  <a:lnTo>
                    <a:pt x="1296" y="1624"/>
                  </a:lnTo>
                  <a:lnTo>
                    <a:pt x="1269" y="1625"/>
                  </a:lnTo>
                  <a:lnTo>
                    <a:pt x="1240" y="1625"/>
                  </a:lnTo>
                  <a:lnTo>
                    <a:pt x="1213" y="1625"/>
                  </a:lnTo>
                  <a:lnTo>
                    <a:pt x="1184" y="1625"/>
                  </a:lnTo>
                  <a:lnTo>
                    <a:pt x="1156" y="1626"/>
                  </a:lnTo>
                  <a:lnTo>
                    <a:pt x="1129" y="1627"/>
                  </a:lnTo>
                  <a:lnTo>
                    <a:pt x="1101" y="1629"/>
                  </a:lnTo>
                  <a:lnTo>
                    <a:pt x="1097" y="1623"/>
                  </a:lnTo>
                  <a:lnTo>
                    <a:pt x="1093" y="1618"/>
                  </a:lnTo>
                  <a:lnTo>
                    <a:pt x="1090" y="1612"/>
                  </a:lnTo>
                  <a:lnTo>
                    <a:pt x="1088" y="1606"/>
                  </a:lnTo>
                  <a:lnTo>
                    <a:pt x="1084" y="1594"/>
                  </a:lnTo>
                  <a:lnTo>
                    <a:pt x="1083" y="1582"/>
                  </a:lnTo>
                  <a:lnTo>
                    <a:pt x="1083" y="1569"/>
                  </a:lnTo>
                  <a:lnTo>
                    <a:pt x="1084" y="1555"/>
                  </a:lnTo>
                  <a:lnTo>
                    <a:pt x="1086" y="1542"/>
                  </a:lnTo>
                  <a:lnTo>
                    <a:pt x="1089" y="1529"/>
                  </a:lnTo>
                  <a:lnTo>
                    <a:pt x="1094" y="1500"/>
                  </a:lnTo>
                  <a:lnTo>
                    <a:pt x="1098" y="1473"/>
                  </a:lnTo>
                  <a:lnTo>
                    <a:pt x="1098" y="1458"/>
                  </a:lnTo>
                  <a:lnTo>
                    <a:pt x="1097" y="1444"/>
                  </a:lnTo>
                  <a:lnTo>
                    <a:pt x="1096" y="1438"/>
                  </a:lnTo>
                  <a:lnTo>
                    <a:pt x="1094" y="1431"/>
                  </a:lnTo>
                  <a:lnTo>
                    <a:pt x="1092" y="1423"/>
                  </a:lnTo>
                  <a:lnTo>
                    <a:pt x="1089" y="1416"/>
                  </a:lnTo>
                  <a:lnTo>
                    <a:pt x="1086" y="1402"/>
                  </a:lnTo>
                  <a:lnTo>
                    <a:pt x="1081" y="1388"/>
                  </a:lnTo>
                  <a:lnTo>
                    <a:pt x="1076" y="1374"/>
                  </a:lnTo>
                  <a:lnTo>
                    <a:pt x="1069" y="1361"/>
                  </a:lnTo>
                  <a:lnTo>
                    <a:pt x="1060" y="1349"/>
                  </a:lnTo>
                  <a:lnTo>
                    <a:pt x="1052" y="1338"/>
                  </a:lnTo>
                  <a:lnTo>
                    <a:pt x="1043" y="1326"/>
                  </a:lnTo>
                  <a:lnTo>
                    <a:pt x="1033" y="1315"/>
                  </a:lnTo>
                  <a:lnTo>
                    <a:pt x="1012" y="1295"/>
                  </a:lnTo>
                  <a:lnTo>
                    <a:pt x="990" y="1275"/>
                  </a:lnTo>
                  <a:lnTo>
                    <a:pt x="967" y="1257"/>
                  </a:lnTo>
                  <a:lnTo>
                    <a:pt x="945" y="1239"/>
                  </a:lnTo>
                  <a:lnTo>
                    <a:pt x="936" y="1215"/>
                  </a:lnTo>
                  <a:lnTo>
                    <a:pt x="928" y="1190"/>
                  </a:lnTo>
                  <a:lnTo>
                    <a:pt x="924" y="1177"/>
                  </a:lnTo>
                  <a:lnTo>
                    <a:pt x="922" y="1165"/>
                  </a:lnTo>
                  <a:lnTo>
                    <a:pt x="920" y="1153"/>
                  </a:lnTo>
                  <a:lnTo>
                    <a:pt x="919" y="1139"/>
                  </a:lnTo>
                  <a:lnTo>
                    <a:pt x="919" y="1127"/>
                  </a:lnTo>
                  <a:lnTo>
                    <a:pt x="920" y="1115"/>
                  </a:lnTo>
                  <a:lnTo>
                    <a:pt x="922" y="1103"/>
                  </a:lnTo>
                  <a:lnTo>
                    <a:pt x="925" y="1090"/>
                  </a:lnTo>
                  <a:lnTo>
                    <a:pt x="931" y="1079"/>
                  </a:lnTo>
                  <a:lnTo>
                    <a:pt x="937" y="1068"/>
                  </a:lnTo>
                  <a:lnTo>
                    <a:pt x="945" y="1057"/>
                  </a:lnTo>
                  <a:lnTo>
                    <a:pt x="954" y="1045"/>
                  </a:lnTo>
                  <a:lnTo>
                    <a:pt x="958" y="1040"/>
                  </a:lnTo>
                  <a:lnTo>
                    <a:pt x="962" y="1036"/>
                  </a:lnTo>
                  <a:lnTo>
                    <a:pt x="967" y="1033"/>
                  </a:lnTo>
                  <a:lnTo>
                    <a:pt x="972" y="1030"/>
                  </a:lnTo>
                  <a:lnTo>
                    <a:pt x="983" y="1027"/>
                  </a:lnTo>
                  <a:lnTo>
                    <a:pt x="993" y="1026"/>
                  </a:lnTo>
                  <a:lnTo>
                    <a:pt x="1003" y="1026"/>
                  </a:lnTo>
                  <a:lnTo>
                    <a:pt x="1014" y="1025"/>
                  </a:lnTo>
                  <a:lnTo>
                    <a:pt x="1025" y="1024"/>
                  </a:lnTo>
                  <a:lnTo>
                    <a:pt x="1034" y="1020"/>
                  </a:lnTo>
                  <a:lnTo>
                    <a:pt x="1041" y="1022"/>
                  </a:lnTo>
                  <a:lnTo>
                    <a:pt x="1047" y="1024"/>
                  </a:lnTo>
                  <a:lnTo>
                    <a:pt x="1052" y="1027"/>
                  </a:lnTo>
                  <a:lnTo>
                    <a:pt x="1057" y="1031"/>
                  </a:lnTo>
                  <a:lnTo>
                    <a:pt x="1061" y="1036"/>
                  </a:lnTo>
                  <a:lnTo>
                    <a:pt x="1065" y="1041"/>
                  </a:lnTo>
                  <a:lnTo>
                    <a:pt x="1069" y="1047"/>
                  </a:lnTo>
                  <a:lnTo>
                    <a:pt x="1071" y="1053"/>
                  </a:lnTo>
                  <a:lnTo>
                    <a:pt x="1072" y="1073"/>
                  </a:lnTo>
                  <a:lnTo>
                    <a:pt x="1072" y="1091"/>
                  </a:lnTo>
                  <a:lnTo>
                    <a:pt x="1072" y="1102"/>
                  </a:lnTo>
                  <a:lnTo>
                    <a:pt x="1074" y="1110"/>
                  </a:lnTo>
                  <a:lnTo>
                    <a:pt x="1076" y="1115"/>
                  </a:lnTo>
                  <a:lnTo>
                    <a:pt x="1078" y="1119"/>
                  </a:lnTo>
                  <a:lnTo>
                    <a:pt x="1080" y="1123"/>
                  </a:lnTo>
                  <a:lnTo>
                    <a:pt x="1083" y="1127"/>
                  </a:lnTo>
                  <a:lnTo>
                    <a:pt x="1089" y="1128"/>
                  </a:lnTo>
                  <a:lnTo>
                    <a:pt x="1094" y="1128"/>
                  </a:lnTo>
                  <a:lnTo>
                    <a:pt x="1099" y="1127"/>
                  </a:lnTo>
                  <a:lnTo>
                    <a:pt x="1104" y="1124"/>
                  </a:lnTo>
                  <a:lnTo>
                    <a:pt x="1113" y="1119"/>
                  </a:lnTo>
                  <a:lnTo>
                    <a:pt x="1124" y="1115"/>
                  </a:lnTo>
                  <a:lnTo>
                    <a:pt x="1127" y="1109"/>
                  </a:lnTo>
                  <a:lnTo>
                    <a:pt x="1130" y="1103"/>
                  </a:lnTo>
                  <a:lnTo>
                    <a:pt x="1132" y="1095"/>
                  </a:lnTo>
                  <a:lnTo>
                    <a:pt x="1134" y="1089"/>
                  </a:lnTo>
                  <a:lnTo>
                    <a:pt x="1136" y="1075"/>
                  </a:lnTo>
                  <a:lnTo>
                    <a:pt x="1137" y="1061"/>
                  </a:lnTo>
                  <a:lnTo>
                    <a:pt x="1135" y="1031"/>
                  </a:lnTo>
                  <a:lnTo>
                    <a:pt x="1133" y="1000"/>
                  </a:lnTo>
                  <a:lnTo>
                    <a:pt x="1132" y="993"/>
                  </a:lnTo>
                  <a:lnTo>
                    <a:pt x="1130" y="987"/>
                  </a:lnTo>
                  <a:lnTo>
                    <a:pt x="1127" y="981"/>
                  </a:lnTo>
                  <a:lnTo>
                    <a:pt x="1123" y="976"/>
                  </a:lnTo>
                  <a:lnTo>
                    <a:pt x="1113" y="967"/>
                  </a:lnTo>
                  <a:lnTo>
                    <a:pt x="1102" y="958"/>
                  </a:lnTo>
                  <a:lnTo>
                    <a:pt x="1097" y="953"/>
                  </a:lnTo>
                  <a:lnTo>
                    <a:pt x="1093" y="949"/>
                  </a:lnTo>
                  <a:lnTo>
                    <a:pt x="1089" y="944"/>
                  </a:lnTo>
                  <a:lnTo>
                    <a:pt x="1086" y="938"/>
                  </a:lnTo>
                  <a:lnTo>
                    <a:pt x="1084" y="932"/>
                  </a:lnTo>
                  <a:lnTo>
                    <a:pt x="1083" y="926"/>
                  </a:lnTo>
                  <a:lnTo>
                    <a:pt x="1084" y="918"/>
                  </a:lnTo>
                  <a:lnTo>
                    <a:pt x="1086" y="908"/>
                  </a:lnTo>
                  <a:lnTo>
                    <a:pt x="1100" y="888"/>
                  </a:lnTo>
                  <a:lnTo>
                    <a:pt x="1113" y="867"/>
                  </a:lnTo>
                  <a:lnTo>
                    <a:pt x="1120" y="856"/>
                  </a:lnTo>
                  <a:lnTo>
                    <a:pt x="1125" y="845"/>
                  </a:lnTo>
                  <a:lnTo>
                    <a:pt x="1130" y="834"/>
                  </a:lnTo>
                  <a:lnTo>
                    <a:pt x="1134" y="821"/>
                  </a:lnTo>
                  <a:lnTo>
                    <a:pt x="1138" y="810"/>
                  </a:lnTo>
                  <a:lnTo>
                    <a:pt x="1140" y="798"/>
                  </a:lnTo>
                  <a:lnTo>
                    <a:pt x="1142" y="786"/>
                  </a:lnTo>
                  <a:lnTo>
                    <a:pt x="1142" y="773"/>
                  </a:lnTo>
                  <a:lnTo>
                    <a:pt x="1141" y="761"/>
                  </a:lnTo>
                  <a:lnTo>
                    <a:pt x="1139" y="749"/>
                  </a:lnTo>
                  <a:lnTo>
                    <a:pt x="1135" y="737"/>
                  </a:lnTo>
                  <a:lnTo>
                    <a:pt x="1130" y="723"/>
                  </a:lnTo>
                  <a:lnTo>
                    <a:pt x="1120" y="706"/>
                  </a:lnTo>
                  <a:lnTo>
                    <a:pt x="1108" y="688"/>
                  </a:lnTo>
                  <a:lnTo>
                    <a:pt x="1104" y="683"/>
                  </a:lnTo>
                  <a:lnTo>
                    <a:pt x="1101" y="679"/>
                  </a:lnTo>
                  <a:lnTo>
                    <a:pt x="1097" y="676"/>
                  </a:lnTo>
                  <a:lnTo>
                    <a:pt x="1093" y="674"/>
                  </a:lnTo>
                  <a:lnTo>
                    <a:pt x="1088" y="672"/>
                  </a:lnTo>
                  <a:lnTo>
                    <a:pt x="1083" y="671"/>
                  </a:lnTo>
                  <a:lnTo>
                    <a:pt x="1077" y="671"/>
                  </a:lnTo>
                  <a:lnTo>
                    <a:pt x="1071" y="672"/>
                  </a:lnTo>
                  <a:lnTo>
                    <a:pt x="1063" y="676"/>
                  </a:lnTo>
                  <a:lnTo>
                    <a:pt x="1056" y="681"/>
                  </a:lnTo>
                  <a:lnTo>
                    <a:pt x="1051" y="688"/>
                  </a:lnTo>
                  <a:lnTo>
                    <a:pt x="1047" y="694"/>
                  </a:lnTo>
                  <a:lnTo>
                    <a:pt x="1044" y="701"/>
                  </a:lnTo>
                  <a:lnTo>
                    <a:pt x="1042" y="709"/>
                  </a:lnTo>
                  <a:lnTo>
                    <a:pt x="1040" y="717"/>
                  </a:lnTo>
                  <a:lnTo>
                    <a:pt x="1038" y="725"/>
                  </a:lnTo>
                  <a:lnTo>
                    <a:pt x="1034" y="743"/>
                  </a:lnTo>
                  <a:lnTo>
                    <a:pt x="1030" y="759"/>
                  </a:lnTo>
                  <a:lnTo>
                    <a:pt x="1026" y="767"/>
                  </a:lnTo>
                  <a:lnTo>
                    <a:pt x="1021" y="774"/>
                  </a:lnTo>
                  <a:lnTo>
                    <a:pt x="1016" y="781"/>
                  </a:lnTo>
                  <a:lnTo>
                    <a:pt x="1009" y="787"/>
                  </a:lnTo>
                  <a:lnTo>
                    <a:pt x="1004" y="791"/>
                  </a:lnTo>
                  <a:lnTo>
                    <a:pt x="1000" y="795"/>
                  </a:lnTo>
                  <a:lnTo>
                    <a:pt x="994" y="798"/>
                  </a:lnTo>
                  <a:lnTo>
                    <a:pt x="989" y="801"/>
                  </a:lnTo>
                  <a:lnTo>
                    <a:pt x="978" y="805"/>
                  </a:lnTo>
                  <a:lnTo>
                    <a:pt x="965" y="807"/>
                  </a:lnTo>
                  <a:lnTo>
                    <a:pt x="953" y="808"/>
                  </a:lnTo>
                  <a:lnTo>
                    <a:pt x="940" y="808"/>
                  </a:lnTo>
                  <a:lnTo>
                    <a:pt x="926" y="806"/>
                  </a:lnTo>
                  <a:lnTo>
                    <a:pt x="914" y="803"/>
                  </a:lnTo>
                  <a:lnTo>
                    <a:pt x="901" y="782"/>
                  </a:lnTo>
                  <a:lnTo>
                    <a:pt x="888" y="759"/>
                  </a:lnTo>
                  <a:lnTo>
                    <a:pt x="882" y="747"/>
                  </a:lnTo>
                  <a:lnTo>
                    <a:pt x="879" y="735"/>
                  </a:lnTo>
                  <a:lnTo>
                    <a:pt x="878" y="728"/>
                  </a:lnTo>
                  <a:lnTo>
                    <a:pt x="878" y="721"/>
                  </a:lnTo>
                  <a:lnTo>
                    <a:pt x="878" y="715"/>
                  </a:lnTo>
                  <a:lnTo>
                    <a:pt x="880" y="708"/>
                  </a:lnTo>
                  <a:lnTo>
                    <a:pt x="886" y="706"/>
                  </a:lnTo>
                  <a:lnTo>
                    <a:pt x="892" y="703"/>
                  </a:lnTo>
                  <a:lnTo>
                    <a:pt x="894" y="701"/>
                  </a:lnTo>
                  <a:lnTo>
                    <a:pt x="895" y="699"/>
                  </a:lnTo>
                  <a:lnTo>
                    <a:pt x="896" y="696"/>
                  </a:lnTo>
                  <a:lnTo>
                    <a:pt x="896" y="693"/>
                  </a:lnTo>
                  <a:lnTo>
                    <a:pt x="883" y="687"/>
                  </a:lnTo>
                  <a:lnTo>
                    <a:pt x="888" y="674"/>
                  </a:lnTo>
                  <a:lnTo>
                    <a:pt x="893" y="663"/>
                  </a:lnTo>
                  <a:lnTo>
                    <a:pt x="898" y="651"/>
                  </a:lnTo>
                  <a:lnTo>
                    <a:pt x="904" y="640"/>
                  </a:lnTo>
                  <a:lnTo>
                    <a:pt x="917" y="618"/>
                  </a:lnTo>
                  <a:lnTo>
                    <a:pt x="933" y="597"/>
                  </a:lnTo>
                  <a:lnTo>
                    <a:pt x="966" y="556"/>
                  </a:lnTo>
                  <a:lnTo>
                    <a:pt x="1000" y="516"/>
                  </a:lnTo>
                  <a:lnTo>
                    <a:pt x="1017" y="495"/>
                  </a:lnTo>
                  <a:lnTo>
                    <a:pt x="1034" y="475"/>
                  </a:lnTo>
                  <a:lnTo>
                    <a:pt x="1048" y="455"/>
                  </a:lnTo>
                  <a:lnTo>
                    <a:pt x="1062" y="432"/>
                  </a:lnTo>
                  <a:lnTo>
                    <a:pt x="1067" y="422"/>
                  </a:lnTo>
                  <a:lnTo>
                    <a:pt x="1074" y="410"/>
                  </a:lnTo>
                  <a:lnTo>
                    <a:pt x="1079" y="398"/>
                  </a:lnTo>
                  <a:lnTo>
                    <a:pt x="1083" y="387"/>
                  </a:lnTo>
                  <a:lnTo>
                    <a:pt x="1086" y="375"/>
                  </a:lnTo>
                  <a:lnTo>
                    <a:pt x="1089" y="363"/>
                  </a:lnTo>
                  <a:lnTo>
                    <a:pt x="1091" y="349"/>
                  </a:lnTo>
                  <a:lnTo>
                    <a:pt x="1092" y="336"/>
                  </a:lnTo>
                  <a:lnTo>
                    <a:pt x="1095" y="325"/>
                  </a:lnTo>
                  <a:lnTo>
                    <a:pt x="1095" y="315"/>
                  </a:lnTo>
                  <a:lnTo>
                    <a:pt x="1094" y="303"/>
                  </a:lnTo>
                  <a:lnTo>
                    <a:pt x="1091" y="293"/>
                  </a:lnTo>
                  <a:lnTo>
                    <a:pt x="1089" y="284"/>
                  </a:lnTo>
                  <a:lnTo>
                    <a:pt x="1086" y="274"/>
                  </a:lnTo>
                  <a:lnTo>
                    <a:pt x="1084" y="263"/>
                  </a:lnTo>
                  <a:lnTo>
                    <a:pt x="1083" y="253"/>
                  </a:lnTo>
                  <a:lnTo>
                    <a:pt x="1088" y="249"/>
                  </a:lnTo>
                  <a:lnTo>
                    <a:pt x="1091" y="245"/>
                  </a:lnTo>
                  <a:lnTo>
                    <a:pt x="1093" y="240"/>
                  </a:lnTo>
                  <a:lnTo>
                    <a:pt x="1095" y="235"/>
                  </a:lnTo>
                  <a:lnTo>
                    <a:pt x="1097" y="224"/>
                  </a:lnTo>
                  <a:lnTo>
                    <a:pt x="1098" y="211"/>
                  </a:lnTo>
                  <a:lnTo>
                    <a:pt x="1098" y="205"/>
                  </a:lnTo>
                  <a:lnTo>
                    <a:pt x="1099" y="200"/>
                  </a:lnTo>
                  <a:lnTo>
                    <a:pt x="1101" y="194"/>
                  </a:lnTo>
                  <a:lnTo>
                    <a:pt x="1104" y="190"/>
                  </a:lnTo>
                  <a:lnTo>
                    <a:pt x="1107" y="185"/>
                  </a:lnTo>
                  <a:lnTo>
                    <a:pt x="1112" y="182"/>
                  </a:lnTo>
                  <a:lnTo>
                    <a:pt x="1119" y="179"/>
                  </a:lnTo>
                  <a:lnTo>
                    <a:pt x="1127" y="176"/>
                  </a:lnTo>
                  <a:lnTo>
                    <a:pt x="1176" y="175"/>
                  </a:lnTo>
                  <a:lnTo>
                    <a:pt x="1226" y="173"/>
                  </a:lnTo>
                  <a:lnTo>
                    <a:pt x="1277" y="173"/>
                  </a:lnTo>
                  <a:lnTo>
                    <a:pt x="1327" y="172"/>
                  </a:lnTo>
                  <a:lnTo>
                    <a:pt x="1378" y="172"/>
                  </a:lnTo>
                  <a:lnTo>
                    <a:pt x="1428" y="171"/>
                  </a:lnTo>
                  <a:lnTo>
                    <a:pt x="1479" y="171"/>
                  </a:lnTo>
                  <a:lnTo>
                    <a:pt x="1531" y="171"/>
                  </a:lnTo>
                  <a:lnTo>
                    <a:pt x="1582" y="170"/>
                  </a:lnTo>
                  <a:lnTo>
                    <a:pt x="1633" y="170"/>
                  </a:lnTo>
                  <a:lnTo>
                    <a:pt x="1683" y="170"/>
                  </a:lnTo>
                  <a:lnTo>
                    <a:pt x="1734" y="169"/>
                  </a:lnTo>
                  <a:lnTo>
                    <a:pt x="1784" y="169"/>
                  </a:lnTo>
                  <a:lnTo>
                    <a:pt x="1834" y="168"/>
                  </a:lnTo>
                  <a:lnTo>
                    <a:pt x="1883" y="167"/>
                  </a:lnTo>
                  <a:lnTo>
                    <a:pt x="1932" y="166"/>
                  </a:lnTo>
                  <a:lnTo>
                    <a:pt x="1962" y="167"/>
                  </a:lnTo>
                  <a:lnTo>
                    <a:pt x="1991" y="167"/>
                  </a:lnTo>
                  <a:lnTo>
                    <a:pt x="2018" y="168"/>
                  </a:lnTo>
                  <a:lnTo>
                    <a:pt x="2046" y="168"/>
                  </a:lnTo>
                  <a:lnTo>
                    <a:pt x="2072" y="167"/>
                  </a:lnTo>
                  <a:lnTo>
                    <a:pt x="2100" y="166"/>
                  </a:lnTo>
                  <a:lnTo>
                    <a:pt x="2127" y="164"/>
                  </a:lnTo>
                  <a:lnTo>
                    <a:pt x="2154" y="160"/>
                  </a:lnTo>
                  <a:lnTo>
                    <a:pt x="2202" y="163"/>
                  </a:lnTo>
                  <a:lnTo>
                    <a:pt x="2250" y="164"/>
                  </a:lnTo>
                  <a:lnTo>
                    <a:pt x="2298" y="164"/>
                  </a:lnTo>
                  <a:lnTo>
                    <a:pt x="2346" y="162"/>
                  </a:lnTo>
                  <a:lnTo>
                    <a:pt x="2393" y="161"/>
                  </a:lnTo>
                  <a:lnTo>
                    <a:pt x="2440" y="160"/>
                  </a:lnTo>
                  <a:lnTo>
                    <a:pt x="2486" y="160"/>
                  </a:lnTo>
                  <a:lnTo>
                    <a:pt x="2533" y="162"/>
                  </a:lnTo>
                  <a:lnTo>
                    <a:pt x="2570" y="159"/>
                  </a:lnTo>
                  <a:lnTo>
                    <a:pt x="2608" y="157"/>
                  </a:lnTo>
                  <a:lnTo>
                    <a:pt x="2627" y="156"/>
                  </a:lnTo>
                  <a:lnTo>
                    <a:pt x="2646" y="157"/>
                  </a:lnTo>
                  <a:lnTo>
                    <a:pt x="2665" y="158"/>
                  </a:lnTo>
                  <a:lnTo>
                    <a:pt x="2684" y="160"/>
                  </a:lnTo>
                  <a:lnTo>
                    <a:pt x="2695" y="158"/>
                  </a:lnTo>
                  <a:lnTo>
                    <a:pt x="2707" y="157"/>
                  </a:lnTo>
                  <a:lnTo>
                    <a:pt x="2719" y="156"/>
                  </a:lnTo>
                  <a:lnTo>
                    <a:pt x="2732" y="156"/>
                  </a:lnTo>
                  <a:lnTo>
                    <a:pt x="2756" y="156"/>
                  </a:lnTo>
                  <a:lnTo>
                    <a:pt x="2781" y="157"/>
                  </a:lnTo>
                  <a:lnTo>
                    <a:pt x="2804" y="158"/>
                  </a:lnTo>
                  <a:lnTo>
                    <a:pt x="2829" y="158"/>
                  </a:lnTo>
                  <a:lnTo>
                    <a:pt x="2852" y="158"/>
                  </a:lnTo>
                  <a:lnTo>
                    <a:pt x="2875" y="155"/>
                  </a:lnTo>
                  <a:lnTo>
                    <a:pt x="3087" y="153"/>
                  </a:lnTo>
                  <a:lnTo>
                    <a:pt x="3138" y="150"/>
                  </a:lnTo>
                  <a:lnTo>
                    <a:pt x="3188" y="149"/>
                  </a:lnTo>
                  <a:lnTo>
                    <a:pt x="3236" y="149"/>
                  </a:lnTo>
                  <a:lnTo>
                    <a:pt x="3284" y="149"/>
                  </a:lnTo>
                  <a:lnTo>
                    <a:pt x="3331" y="149"/>
                  </a:lnTo>
                  <a:lnTo>
                    <a:pt x="3379" y="148"/>
                  </a:lnTo>
                  <a:lnTo>
                    <a:pt x="3428" y="147"/>
                  </a:lnTo>
                  <a:lnTo>
                    <a:pt x="3478" y="145"/>
                  </a:lnTo>
                  <a:lnTo>
                    <a:pt x="3536" y="144"/>
                  </a:lnTo>
                  <a:lnTo>
                    <a:pt x="3594" y="144"/>
                  </a:lnTo>
                  <a:lnTo>
                    <a:pt x="3654" y="145"/>
                  </a:lnTo>
                  <a:lnTo>
                    <a:pt x="3713" y="146"/>
                  </a:lnTo>
                  <a:lnTo>
                    <a:pt x="3772" y="146"/>
                  </a:lnTo>
                  <a:lnTo>
                    <a:pt x="3831" y="146"/>
                  </a:lnTo>
                  <a:lnTo>
                    <a:pt x="3859" y="145"/>
                  </a:lnTo>
                  <a:lnTo>
                    <a:pt x="3889" y="144"/>
                  </a:lnTo>
                  <a:lnTo>
                    <a:pt x="3918" y="142"/>
                  </a:lnTo>
                  <a:lnTo>
                    <a:pt x="3946" y="140"/>
                  </a:lnTo>
                  <a:lnTo>
                    <a:pt x="3968" y="142"/>
                  </a:lnTo>
                  <a:lnTo>
                    <a:pt x="3990" y="143"/>
                  </a:lnTo>
                  <a:lnTo>
                    <a:pt x="4013" y="143"/>
                  </a:lnTo>
                  <a:lnTo>
                    <a:pt x="4035" y="142"/>
                  </a:lnTo>
                  <a:lnTo>
                    <a:pt x="4057" y="141"/>
                  </a:lnTo>
                  <a:lnTo>
                    <a:pt x="4079" y="140"/>
                  </a:lnTo>
                  <a:lnTo>
                    <a:pt x="4101" y="138"/>
                  </a:lnTo>
                  <a:lnTo>
                    <a:pt x="4121" y="138"/>
                  </a:lnTo>
                  <a:lnTo>
                    <a:pt x="4186" y="139"/>
                  </a:lnTo>
                  <a:lnTo>
                    <a:pt x="4351" y="140"/>
                  </a:lnTo>
                  <a:lnTo>
                    <a:pt x="4600" y="140"/>
                  </a:lnTo>
                  <a:lnTo>
                    <a:pt x="4920" y="141"/>
                  </a:lnTo>
                  <a:lnTo>
                    <a:pt x="5298" y="141"/>
                  </a:lnTo>
                  <a:lnTo>
                    <a:pt x="5716" y="140"/>
                  </a:lnTo>
                  <a:lnTo>
                    <a:pt x="6163" y="140"/>
                  </a:lnTo>
                  <a:lnTo>
                    <a:pt x="6624" y="139"/>
                  </a:lnTo>
                  <a:lnTo>
                    <a:pt x="7085" y="139"/>
                  </a:lnTo>
                  <a:lnTo>
                    <a:pt x="7532" y="138"/>
                  </a:lnTo>
                  <a:lnTo>
                    <a:pt x="7951" y="138"/>
                  </a:lnTo>
                  <a:lnTo>
                    <a:pt x="8328" y="138"/>
                  </a:lnTo>
                  <a:lnTo>
                    <a:pt x="8647" y="137"/>
                  </a:lnTo>
                  <a:lnTo>
                    <a:pt x="8897" y="138"/>
                  </a:lnTo>
                  <a:lnTo>
                    <a:pt x="9061" y="138"/>
                  </a:lnTo>
                  <a:lnTo>
                    <a:pt x="9127" y="139"/>
                  </a:lnTo>
                  <a:lnTo>
                    <a:pt x="9177" y="138"/>
                  </a:lnTo>
                  <a:lnTo>
                    <a:pt x="9226" y="137"/>
                  </a:lnTo>
                  <a:lnTo>
                    <a:pt x="9274" y="135"/>
                  </a:lnTo>
                  <a:lnTo>
                    <a:pt x="9322" y="134"/>
                  </a:lnTo>
                  <a:lnTo>
                    <a:pt x="9370" y="133"/>
                  </a:lnTo>
                  <a:lnTo>
                    <a:pt x="9417" y="133"/>
                  </a:lnTo>
                  <a:lnTo>
                    <a:pt x="9466" y="133"/>
                  </a:lnTo>
                  <a:lnTo>
                    <a:pt x="9515" y="134"/>
                  </a:lnTo>
                  <a:lnTo>
                    <a:pt x="9538" y="132"/>
                  </a:lnTo>
                  <a:lnTo>
                    <a:pt x="9561" y="131"/>
                  </a:lnTo>
                  <a:lnTo>
                    <a:pt x="9586" y="130"/>
                  </a:lnTo>
                  <a:lnTo>
                    <a:pt x="9610" y="129"/>
                  </a:lnTo>
                  <a:lnTo>
                    <a:pt x="9636" y="127"/>
                  </a:lnTo>
                  <a:lnTo>
                    <a:pt x="9661" y="126"/>
                  </a:lnTo>
                  <a:lnTo>
                    <a:pt x="9685" y="124"/>
                  </a:lnTo>
                  <a:lnTo>
                    <a:pt x="9709" y="122"/>
                  </a:lnTo>
                  <a:lnTo>
                    <a:pt x="9891" y="114"/>
                  </a:lnTo>
                  <a:lnTo>
                    <a:pt x="9900" y="118"/>
                  </a:lnTo>
                  <a:lnTo>
                    <a:pt x="9908" y="122"/>
                  </a:lnTo>
                  <a:lnTo>
                    <a:pt x="9916" y="127"/>
                  </a:lnTo>
                  <a:lnTo>
                    <a:pt x="9923" y="134"/>
                  </a:lnTo>
                  <a:lnTo>
                    <a:pt x="9930" y="141"/>
                  </a:lnTo>
                  <a:lnTo>
                    <a:pt x="9936" y="149"/>
                  </a:lnTo>
                  <a:lnTo>
                    <a:pt x="9940" y="157"/>
                  </a:lnTo>
                  <a:lnTo>
                    <a:pt x="9943" y="166"/>
                  </a:lnTo>
                  <a:lnTo>
                    <a:pt x="9941" y="184"/>
                  </a:lnTo>
                  <a:lnTo>
                    <a:pt x="9940" y="201"/>
                  </a:lnTo>
                  <a:lnTo>
                    <a:pt x="9938" y="218"/>
                  </a:lnTo>
                  <a:lnTo>
                    <a:pt x="9938" y="237"/>
                  </a:lnTo>
                  <a:lnTo>
                    <a:pt x="9938" y="254"/>
                  </a:lnTo>
                  <a:lnTo>
                    <a:pt x="9940" y="273"/>
                  </a:lnTo>
                  <a:lnTo>
                    <a:pt x="9942" y="290"/>
                  </a:lnTo>
                  <a:lnTo>
                    <a:pt x="9946" y="307"/>
                  </a:lnTo>
                  <a:lnTo>
                    <a:pt x="9950" y="328"/>
                  </a:lnTo>
                  <a:lnTo>
                    <a:pt x="9954" y="347"/>
                  </a:lnTo>
                  <a:lnTo>
                    <a:pt x="9960" y="367"/>
                  </a:lnTo>
                  <a:lnTo>
                    <a:pt x="9967" y="385"/>
                  </a:lnTo>
                  <a:lnTo>
                    <a:pt x="9975" y="404"/>
                  </a:lnTo>
                  <a:lnTo>
                    <a:pt x="9985" y="422"/>
                  </a:lnTo>
                  <a:lnTo>
                    <a:pt x="9995" y="440"/>
                  </a:lnTo>
                  <a:lnTo>
                    <a:pt x="10006" y="458"/>
                  </a:lnTo>
                  <a:lnTo>
                    <a:pt x="10017" y="474"/>
                  </a:lnTo>
                  <a:lnTo>
                    <a:pt x="10030" y="491"/>
                  </a:lnTo>
                  <a:lnTo>
                    <a:pt x="10043" y="507"/>
                  </a:lnTo>
                  <a:lnTo>
                    <a:pt x="10057" y="522"/>
                  </a:lnTo>
                  <a:lnTo>
                    <a:pt x="10071" y="537"/>
                  </a:lnTo>
                  <a:lnTo>
                    <a:pt x="10087" y="552"/>
                  </a:lnTo>
                  <a:lnTo>
                    <a:pt x="10102" y="566"/>
                  </a:lnTo>
                  <a:lnTo>
                    <a:pt x="10118" y="579"/>
                  </a:lnTo>
                  <a:lnTo>
                    <a:pt x="10128" y="593"/>
                  </a:lnTo>
                  <a:lnTo>
                    <a:pt x="10135" y="606"/>
                  </a:lnTo>
                  <a:lnTo>
                    <a:pt x="10141" y="620"/>
                  </a:lnTo>
                  <a:lnTo>
                    <a:pt x="10146" y="634"/>
                  </a:lnTo>
                  <a:lnTo>
                    <a:pt x="10149" y="650"/>
                  </a:lnTo>
                  <a:lnTo>
                    <a:pt x="10151" y="665"/>
                  </a:lnTo>
                  <a:lnTo>
                    <a:pt x="10152" y="681"/>
                  </a:lnTo>
                  <a:lnTo>
                    <a:pt x="10152" y="699"/>
                  </a:lnTo>
                  <a:close/>
                  <a:moveTo>
                    <a:pt x="9921" y="1369"/>
                  </a:moveTo>
                  <a:lnTo>
                    <a:pt x="9919" y="1378"/>
                  </a:lnTo>
                  <a:lnTo>
                    <a:pt x="9918" y="1388"/>
                  </a:lnTo>
                  <a:lnTo>
                    <a:pt x="9917" y="1397"/>
                  </a:lnTo>
                  <a:lnTo>
                    <a:pt x="9917" y="1406"/>
                  </a:lnTo>
                  <a:lnTo>
                    <a:pt x="9918" y="1424"/>
                  </a:lnTo>
                  <a:lnTo>
                    <a:pt x="9919" y="1443"/>
                  </a:lnTo>
                  <a:lnTo>
                    <a:pt x="9921" y="1461"/>
                  </a:lnTo>
                  <a:lnTo>
                    <a:pt x="9921" y="1479"/>
                  </a:lnTo>
                  <a:lnTo>
                    <a:pt x="9920" y="1488"/>
                  </a:lnTo>
                  <a:lnTo>
                    <a:pt x="9919" y="1497"/>
                  </a:lnTo>
                  <a:lnTo>
                    <a:pt x="9918" y="1505"/>
                  </a:lnTo>
                  <a:lnTo>
                    <a:pt x="9915" y="1514"/>
                  </a:lnTo>
                  <a:lnTo>
                    <a:pt x="9798" y="1516"/>
                  </a:lnTo>
                  <a:lnTo>
                    <a:pt x="9581" y="1519"/>
                  </a:lnTo>
                  <a:lnTo>
                    <a:pt x="9279" y="1520"/>
                  </a:lnTo>
                  <a:lnTo>
                    <a:pt x="8906" y="1521"/>
                  </a:lnTo>
                  <a:lnTo>
                    <a:pt x="8477" y="1523"/>
                  </a:lnTo>
                  <a:lnTo>
                    <a:pt x="8004" y="1523"/>
                  </a:lnTo>
                  <a:lnTo>
                    <a:pt x="7504" y="1524"/>
                  </a:lnTo>
                  <a:lnTo>
                    <a:pt x="6989" y="1525"/>
                  </a:lnTo>
                  <a:lnTo>
                    <a:pt x="6474" y="1525"/>
                  </a:lnTo>
                  <a:lnTo>
                    <a:pt x="5974" y="1526"/>
                  </a:lnTo>
                  <a:lnTo>
                    <a:pt x="5503" y="1527"/>
                  </a:lnTo>
                  <a:lnTo>
                    <a:pt x="5074" y="1527"/>
                  </a:lnTo>
                  <a:lnTo>
                    <a:pt x="4703" y="1528"/>
                  </a:lnTo>
                  <a:lnTo>
                    <a:pt x="4402" y="1529"/>
                  </a:lnTo>
                  <a:lnTo>
                    <a:pt x="4187" y="1531"/>
                  </a:lnTo>
                  <a:lnTo>
                    <a:pt x="4072" y="1532"/>
                  </a:lnTo>
                  <a:lnTo>
                    <a:pt x="3995" y="1534"/>
                  </a:lnTo>
                  <a:lnTo>
                    <a:pt x="3918" y="1535"/>
                  </a:lnTo>
                  <a:lnTo>
                    <a:pt x="3841" y="1536"/>
                  </a:lnTo>
                  <a:lnTo>
                    <a:pt x="3765" y="1537"/>
                  </a:lnTo>
                  <a:lnTo>
                    <a:pt x="3689" y="1538"/>
                  </a:lnTo>
                  <a:lnTo>
                    <a:pt x="3613" y="1539"/>
                  </a:lnTo>
                  <a:lnTo>
                    <a:pt x="3537" y="1540"/>
                  </a:lnTo>
                  <a:lnTo>
                    <a:pt x="3462" y="1541"/>
                  </a:lnTo>
                  <a:lnTo>
                    <a:pt x="3386" y="1542"/>
                  </a:lnTo>
                  <a:lnTo>
                    <a:pt x="3310" y="1543"/>
                  </a:lnTo>
                  <a:lnTo>
                    <a:pt x="3235" y="1544"/>
                  </a:lnTo>
                  <a:lnTo>
                    <a:pt x="3159" y="1545"/>
                  </a:lnTo>
                  <a:lnTo>
                    <a:pt x="3083" y="1546"/>
                  </a:lnTo>
                  <a:lnTo>
                    <a:pt x="3008" y="1547"/>
                  </a:lnTo>
                  <a:lnTo>
                    <a:pt x="2932" y="1548"/>
                  </a:lnTo>
                  <a:lnTo>
                    <a:pt x="2856" y="1549"/>
                  </a:lnTo>
                  <a:lnTo>
                    <a:pt x="2789" y="1550"/>
                  </a:lnTo>
                  <a:lnTo>
                    <a:pt x="2720" y="1551"/>
                  </a:lnTo>
                  <a:lnTo>
                    <a:pt x="2653" y="1551"/>
                  </a:lnTo>
                  <a:lnTo>
                    <a:pt x="2586" y="1551"/>
                  </a:lnTo>
                  <a:lnTo>
                    <a:pt x="2517" y="1551"/>
                  </a:lnTo>
                  <a:lnTo>
                    <a:pt x="2450" y="1551"/>
                  </a:lnTo>
                  <a:lnTo>
                    <a:pt x="2381" y="1551"/>
                  </a:lnTo>
                  <a:lnTo>
                    <a:pt x="2314" y="1551"/>
                  </a:lnTo>
                  <a:lnTo>
                    <a:pt x="2246" y="1552"/>
                  </a:lnTo>
                  <a:lnTo>
                    <a:pt x="2179" y="1552"/>
                  </a:lnTo>
                  <a:lnTo>
                    <a:pt x="2110" y="1552"/>
                  </a:lnTo>
                  <a:lnTo>
                    <a:pt x="2044" y="1552"/>
                  </a:lnTo>
                  <a:lnTo>
                    <a:pt x="1976" y="1553"/>
                  </a:lnTo>
                  <a:lnTo>
                    <a:pt x="1909" y="1554"/>
                  </a:lnTo>
                  <a:lnTo>
                    <a:pt x="1842" y="1555"/>
                  </a:lnTo>
                  <a:lnTo>
                    <a:pt x="1776" y="1556"/>
                  </a:lnTo>
                  <a:lnTo>
                    <a:pt x="1759" y="1558"/>
                  </a:lnTo>
                  <a:lnTo>
                    <a:pt x="1740" y="1559"/>
                  </a:lnTo>
                  <a:lnTo>
                    <a:pt x="1721" y="1559"/>
                  </a:lnTo>
                  <a:lnTo>
                    <a:pt x="1702" y="1558"/>
                  </a:lnTo>
                  <a:lnTo>
                    <a:pt x="1683" y="1558"/>
                  </a:lnTo>
                  <a:lnTo>
                    <a:pt x="1664" y="1558"/>
                  </a:lnTo>
                  <a:lnTo>
                    <a:pt x="1655" y="1559"/>
                  </a:lnTo>
                  <a:lnTo>
                    <a:pt x="1646" y="1560"/>
                  </a:lnTo>
                  <a:lnTo>
                    <a:pt x="1637" y="1561"/>
                  </a:lnTo>
                  <a:lnTo>
                    <a:pt x="1628" y="1563"/>
                  </a:lnTo>
                  <a:lnTo>
                    <a:pt x="1606" y="1561"/>
                  </a:lnTo>
                  <a:lnTo>
                    <a:pt x="1584" y="1561"/>
                  </a:lnTo>
                  <a:lnTo>
                    <a:pt x="1560" y="1562"/>
                  </a:lnTo>
                  <a:lnTo>
                    <a:pt x="1538" y="1563"/>
                  </a:lnTo>
                  <a:lnTo>
                    <a:pt x="1515" y="1565"/>
                  </a:lnTo>
                  <a:lnTo>
                    <a:pt x="1493" y="1565"/>
                  </a:lnTo>
                  <a:lnTo>
                    <a:pt x="1482" y="1563"/>
                  </a:lnTo>
                  <a:lnTo>
                    <a:pt x="1470" y="1563"/>
                  </a:lnTo>
                  <a:lnTo>
                    <a:pt x="1460" y="1561"/>
                  </a:lnTo>
                  <a:lnTo>
                    <a:pt x="1450" y="1560"/>
                  </a:lnTo>
                  <a:lnTo>
                    <a:pt x="1413" y="1561"/>
                  </a:lnTo>
                  <a:lnTo>
                    <a:pt x="1377" y="1561"/>
                  </a:lnTo>
                  <a:lnTo>
                    <a:pt x="1340" y="1561"/>
                  </a:lnTo>
                  <a:lnTo>
                    <a:pt x="1303" y="1560"/>
                  </a:lnTo>
                  <a:lnTo>
                    <a:pt x="1266" y="1561"/>
                  </a:lnTo>
                  <a:lnTo>
                    <a:pt x="1228" y="1561"/>
                  </a:lnTo>
                  <a:lnTo>
                    <a:pt x="1191" y="1563"/>
                  </a:lnTo>
                  <a:lnTo>
                    <a:pt x="1154" y="1567"/>
                  </a:lnTo>
                  <a:lnTo>
                    <a:pt x="1148" y="1562"/>
                  </a:lnTo>
                  <a:lnTo>
                    <a:pt x="1144" y="1558"/>
                  </a:lnTo>
                  <a:lnTo>
                    <a:pt x="1141" y="1554"/>
                  </a:lnTo>
                  <a:lnTo>
                    <a:pt x="1139" y="1549"/>
                  </a:lnTo>
                  <a:lnTo>
                    <a:pt x="1138" y="1544"/>
                  </a:lnTo>
                  <a:lnTo>
                    <a:pt x="1138" y="1538"/>
                  </a:lnTo>
                  <a:lnTo>
                    <a:pt x="1138" y="1533"/>
                  </a:lnTo>
                  <a:lnTo>
                    <a:pt x="1139" y="1527"/>
                  </a:lnTo>
                  <a:lnTo>
                    <a:pt x="1141" y="1514"/>
                  </a:lnTo>
                  <a:lnTo>
                    <a:pt x="1144" y="1502"/>
                  </a:lnTo>
                  <a:lnTo>
                    <a:pt x="1145" y="1495"/>
                  </a:lnTo>
                  <a:lnTo>
                    <a:pt x="1145" y="1489"/>
                  </a:lnTo>
                  <a:lnTo>
                    <a:pt x="1145" y="1483"/>
                  </a:lnTo>
                  <a:lnTo>
                    <a:pt x="1145" y="1478"/>
                  </a:lnTo>
                  <a:lnTo>
                    <a:pt x="1144" y="1458"/>
                  </a:lnTo>
                  <a:lnTo>
                    <a:pt x="1141" y="1440"/>
                  </a:lnTo>
                  <a:lnTo>
                    <a:pt x="1138" y="1422"/>
                  </a:lnTo>
                  <a:lnTo>
                    <a:pt x="1134" y="1404"/>
                  </a:lnTo>
                  <a:lnTo>
                    <a:pt x="1129" y="1388"/>
                  </a:lnTo>
                  <a:lnTo>
                    <a:pt x="1123" y="1371"/>
                  </a:lnTo>
                  <a:lnTo>
                    <a:pt x="1115" y="1355"/>
                  </a:lnTo>
                  <a:lnTo>
                    <a:pt x="1106" y="1340"/>
                  </a:lnTo>
                  <a:lnTo>
                    <a:pt x="1097" y="1324"/>
                  </a:lnTo>
                  <a:lnTo>
                    <a:pt x="1087" y="1310"/>
                  </a:lnTo>
                  <a:lnTo>
                    <a:pt x="1076" y="1297"/>
                  </a:lnTo>
                  <a:lnTo>
                    <a:pt x="1063" y="1283"/>
                  </a:lnTo>
                  <a:lnTo>
                    <a:pt x="1051" y="1271"/>
                  </a:lnTo>
                  <a:lnTo>
                    <a:pt x="1037" y="1260"/>
                  </a:lnTo>
                  <a:lnTo>
                    <a:pt x="1021" y="1249"/>
                  </a:lnTo>
                  <a:lnTo>
                    <a:pt x="1006" y="1238"/>
                  </a:lnTo>
                  <a:lnTo>
                    <a:pt x="999" y="1234"/>
                  </a:lnTo>
                  <a:lnTo>
                    <a:pt x="993" y="1230"/>
                  </a:lnTo>
                  <a:lnTo>
                    <a:pt x="987" y="1224"/>
                  </a:lnTo>
                  <a:lnTo>
                    <a:pt x="982" y="1219"/>
                  </a:lnTo>
                  <a:lnTo>
                    <a:pt x="977" y="1213"/>
                  </a:lnTo>
                  <a:lnTo>
                    <a:pt x="972" y="1207"/>
                  </a:lnTo>
                  <a:lnTo>
                    <a:pt x="968" y="1200"/>
                  </a:lnTo>
                  <a:lnTo>
                    <a:pt x="965" y="1192"/>
                  </a:lnTo>
                  <a:lnTo>
                    <a:pt x="960" y="1178"/>
                  </a:lnTo>
                  <a:lnTo>
                    <a:pt x="956" y="1163"/>
                  </a:lnTo>
                  <a:lnTo>
                    <a:pt x="955" y="1148"/>
                  </a:lnTo>
                  <a:lnTo>
                    <a:pt x="954" y="1132"/>
                  </a:lnTo>
                  <a:lnTo>
                    <a:pt x="954" y="1125"/>
                  </a:lnTo>
                  <a:lnTo>
                    <a:pt x="955" y="1119"/>
                  </a:lnTo>
                  <a:lnTo>
                    <a:pt x="956" y="1113"/>
                  </a:lnTo>
                  <a:lnTo>
                    <a:pt x="958" y="1107"/>
                  </a:lnTo>
                  <a:lnTo>
                    <a:pt x="961" y="1100"/>
                  </a:lnTo>
                  <a:lnTo>
                    <a:pt x="964" y="1095"/>
                  </a:lnTo>
                  <a:lnTo>
                    <a:pt x="968" y="1090"/>
                  </a:lnTo>
                  <a:lnTo>
                    <a:pt x="972" y="1085"/>
                  </a:lnTo>
                  <a:lnTo>
                    <a:pt x="977" y="1082"/>
                  </a:lnTo>
                  <a:lnTo>
                    <a:pt x="982" y="1080"/>
                  </a:lnTo>
                  <a:lnTo>
                    <a:pt x="987" y="1079"/>
                  </a:lnTo>
                  <a:lnTo>
                    <a:pt x="993" y="1078"/>
                  </a:lnTo>
                  <a:lnTo>
                    <a:pt x="998" y="1079"/>
                  </a:lnTo>
                  <a:lnTo>
                    <a:pt x="1003" y="1080"/>
                  </a:lnTo>
                  <a:lnTo>
                    <a:pt x="1008" y="1082"/>
                  </a:lnTo>
                  <a:lnTo>
                    <a:pt x="1012" y="1085"/>
                  </a:lnTo>
                  <a:lnTo>
                    <a:pt x="1017" y="1090"/>
                  </a:lnTo>
                  <a:lnTo>
                    <a:pt x="1021" y="1096"/>
                  </a:lnTo>
                  <a:lnTo>
                    <a:pt x="1025" y="1103"/>
                  </a:lnTo>
                  <a:lnTo>
                    <a:pt x="1027" y="1109"/>
                  </a:lnTo>
                  <a:lnTo>
                    <a:pt x="1031" y="1121"/>
                  </a:lnTo>
                  <a:lnTo>
                    <a:pt x="1035" y="1134"/>
                  </a:lnTo>
                  <a:lnTo>
                    <a:pt x="1037" y="1140"/>
                  </a:lnTo>
                  <a:lnTo>
                    <a:pt x="1040" y="1146"/>
                  </a:lnTo>
                  <a:lnTo>
                    <a:pt x="1043" y="1152"/>
                  </a:lnTo>
                  <a:lnTo>
                    <a:pt x="1046" y="1158"/>
                  </a:lnTo>
                  <a:lnTo>
                    <a:pt x="1051" y="1162"/>
                  </a:lnTo>
                  <a:lnTo>
                    <a:pt x="1056" y="1167"/>
                  </a:lnTo>
                  <a:lnTo>
                    <a:pt x="1063" y="1170"/>
                  </a:lnTo>
                  <a:lnTo>
                    <a:pt x="1071" y="1173"/>
                  </a:lnTo>
                  <a:lnTo>
                    <a:pt x="1083" y="1177"/>
                  </a:lnTo>
                  <a:lnTo>
                    <a:pt x="1096" y="1179"/>
                  </a:lnTo>
                  <a:lnTo>
                    <a:pt x="1109" y="1181"/>
                  </a:lnTo>
                  <a:lnTo>
                    <a:pt x="1122" y="1181"/>
                  </a:lnTo>
                  <a:lnTo>
                    <a:pt x="1129" y="1181"/>
                  </a:lnTo>
                  <a:lnTo>
                    <a:pt x="1135" y="1179"/>
                  </a:lnTo>
                  <a:lnTo>
                    <a:pt x="1141" y="1178"/>
                  </a:lnTo>
                  <a:lnTo>
                    <a:pt x="1146" y="1175"/>
                  </a:lnTo>
                  <a:lnTo>
                    <a:pt x="1152" y="1172"/>
                  </a:lnTo>
                  <a:lnTo>
                    <a:pt x="1157" y="1168"/>
                  </a:lnTo>
                  <a:lnTo>
                    <a:pt x="1162" y="1163"/>
                  </a:lnTo>
                  <a:lnTo>
                    <a:pt x="1167" y="1157"/>
                  </a:lnTo>
                  <a:lnTo>
                    <a:pt x="1175" y="1149"/>
                  </a:lnTo>
                  <a:lnTo>
                    <a:pt x="1181" y="1139"/>
                  </a:lnTo>
                  <a:lnTo>
                    <a:pt x="1187" y="1129"/>
                  </a:lnTo>
                  <a:lnTo>
                    <a:pt x="1191" y="1119"/>
                  </a:lnTo>
                  <a:lnTo>
                    <a:pt x="1194" y="1108"/>
                  </a:lnTo>
                  <a:lnTo>
                    <a:pt x="1197" y="1096"/>
                  </a:lnTo>
                  <a:lnTo>
                    <a:pt x="1198" y="1084"/>
                  </a:lnTo>
                  <a:lnTo>
                    <a:pt x="1199" y="1073"/>
                  </a:lnTo>
                  <a:lnTo>
                    <a:pt x="1199" y="1061"/>
                  </a:lnTo>
                  <a:lnTo>
                    <a:pt x="1198" y="1048"/>
                  </a:lnTo>
                  <a:lnTo>
                    <a:pt x="1197" y="1036"/>
                  </a:lnTo>
                  <a:lnTo>
                    <a:pt x="1195" y="1025"/>
                  </a:lnTo>
                  <a:lnTo>
                    <a:pt x="1192" y="1014"/>
                  </a:lnTo>
                  <a:lnTo>
                    <a:pt x="1189" y="1002"/>
                  </a:lnTo>
                  <a:lnTo>
                    <a:pt x="1186" y="991"/>
                  </a:lnTo>
                  <a:lnTo>
                    <a:pt x="1182" y="982"/>
                  </a:lnTo>
                  <a:lnTo>
                    <a:pt x="1180" y="976"/>
                  </a:lnTo>
                  <a:lnTo>
                    <a:pt x="1177" y="971"/>
                  </a:lnTo>
                  <a:lnTo>
                    <a:pt x="1174" y="966"/>
                  </a:lnTo>
                  <a:lnTo>
                    <a:pt x="1170" y="961"/>
                  </a:lnTo>
                  <a:lnTo>
                    <a:pt x="1163" y="952"/>
                  </a:lnTo>
                  <a:lnTo>
                    <a:pt x="1154" y="944"/>
                  </a:lnTo>
                  <a:lnTo>
                    <a:pt x="1147" y="936"/>
                  </a:lnTo>
                  <a:lnTo>
                    <a:pt x="1141" y="927"/>
                  </a:lnTo>
                  <a:lnTo>
                    <a:pt x="1139" y="922"/>
                  </a:lnTo>
                  <a:lnTo>
                    <a:pt x="1138" y="917"/>
                  </a:lnTo>
                  <a:lnTo>
                    <a:pt x="1138" y="911"/>
                  </a:lnTo>
                  <a:lnTo>
                    <a:pt x="1139" y="905"/>
                  </a:lnTo>
                  <a:lnTo>
                    <a:pt x="1150" y="887"/>
                  </a:lnTo>
                  <a:lnTo>
                    <a:pt x="1162" y="868"/>
                  </a:lnTo>
                  <a:lnTo>
                    <a:pt x="1171" y="849"/>
                  </a:lnTo>
                  <a:lnTo>
                    <a:pt x="1178" y="830"/>
                  </a:lnTo>
                  <a:lnTo>
                    <a:pt x="1180" y="819"/>
                  </a:lnTo>
                  <a:lnTo>
                    <a:pt x="1182" y="809"/>
                  </a:lnTo>
                  <a:lnTo>
                    <a:pt x="1184" y="799"/>
                  </a:lnTo>
                  <a:lnTo>
                    <a:pt x="1185" y="789"/>
                  </a:lnTo>
                  <a:lnTo>
                    <a:pt x="1185" y="779"/>
                  </a:lnTo>
                  <a:lnTo>
                    <a:pt x="1185" y="768"/>
                  </a:lnTo>
                  <a:lnTo>
                    <a:pt x="1184" y="758"/>
                  </a:lnTo>
                  <a:lnTo>
                    <a:pt x="1182" y="748"/>
                  </a:lnTo>
                  <a:lnTo>
                    <a:pt x="1178" y="732"/>
                  </a:lnTo>
                  <a:lnTo>
                    <a:pt x="1174" y="715"/>
                  </a:lnTo>
                  <a:lnTo>
                    <a:pt x="1169" y="700"/>
                  </a:lnTo>
                  <a:lnTo>
                    <a:pt x="1163" y="685"/>
                  </a:lnTo>
                  <a:lnTo>
                    <a:pt x="1158" y="677"/>
                  </a:lnTo>
                  <a:lnTo>
                    <a:pt x="1154" y="670"/>
                  </a:lnTo>
                  <a:lnTo>
                    <a:pt x="1149" y="664"/>
                  </a:lnTo>
                  <a:lnTo>
                    <a:pt x="1144" y="658"/>
                  </a:lnTo>
                  <a:lnTo>
                    <a:pt x="1138" y="652"/>
                  </a:lnTo>
                  <a:lnTo>
                    <a:pt x="1132" y="647"/>
                  </a:lnTo>
                  <a:lnTo>
                    <a:pt x="1125" y="642"/>
                  </a:lnTo>
                  <a:lnTo>
                    <a:pt x="1117" y="637"/>
                  </a:lnTo>
                  <a:lnTo>
                    <a:pt x="1098" y="634"/>
                  </a:lnTo>
                  <a:lnTo>
                    <a:pt x="1078" y="632"/>
                  </a:lnTo>
                  <a:lnTo>
                    <a:pt x="1069" y="632"/>
                  </a:lnTo>
                  <a:lnTo>
                    <a:pt x="1057" y="632"/>
                  </a:lnTo>
                  <a:lnTo>
                    <a:pt x="1047" y="634"/>
                  </a:lnTo>
                  <a:lnTo>
                    <a:pt x="1037" y="639"/>
                  </a:lnTo>
                  <a:lnTo>
                    <a:pt x="1025" y="649"/>
                  </a:lnTo>
                  <a:lnTo>
                    <a:pt x="1011" y="658"/>
                  </a:lnTo>
                  <a:lnTo>
                    <a:pt x="1005" y="664"/>
                  </a:lnTo>
                  <a:lnTo>
                    <a:pt x="1001" y="669"/>
                  </a:lnTo>
                  <a:lnTo>
                    <a:pt x="999" y="673"/>
                  </a:lnTo>
                  <a:lnTo>
                    <a:pt x="998" y="676"/>
                  </a:lnTo>
                  <a:lnTo>
                    <a:pt x="997" y="680"/>
                  </a:lnTo>
                  <a:lnTo>
                    <a:pt x="997" y="686"/>
                  </a:lnTo>
                  <a:lnTo>
                    <a:pt x="999" y="694"/>
                  </a:lnTo>
                  <a:lnTo>
                    <a:pt x="999" y="702"/>
                  </a:lnTo>
                  <a:lnTo>
                    <a:pt x="999" y="710"/>
                  </a:lnTo>
                  <a:lnTo>
                    <a:pt x="998" y="718"/>
                  </a:lnTo>
                  <a:lnTo>
                    <a:pt x="996" y="726"/>
                  </a:lnTo>
                  <a:lnTo>
                    <a:pt x="993" y="735"/>
                  </a:lnTo>
                  <a:lnTo>
                    <a:pt x="989" y="743"/>
                  </a:lnTo>
                  <a:lnTo>
                    <a:pt x="985" y="750"/>
                  </a:lnTo>
                  <a:lnTo>
                    <a:pt x="979" y="754"/>
                  </a:lnTo>
                  <a:lnTo>
                    <a:pt x="972" y="758"/>
                  </a:lnTo>
                  <a:lnTo>
                    <a:pt x="965" y="761"/>
                  </a:lnTo>
                  <a:lnTo>
                    <a:pt x="958" y="763"/>
                  </a:lnTo>
                  <a:lnTo>
                    <a:pt x="952" y="764"/>
                  </a:lnTo>
                  <a:lnTo>
                    <a:pt x="945" y="764"/>
                  </a:lnTo>
                  <a:lnTo>
                    <a:pt x="939" y="762"/>
                  </a:lnTo>
                  <a:lnTo>
                    <a:pt x="933" y="760"/>
                  </a:lnTo>
                  <a:lnTo>
                    <a:pt x="927" y="751"/>
                  </a:lnTo>
                  <a:lnTo>
                    <a:pt x="923" y="743"/>
                  </a:lnTo>
                  <a:lnTo>
                    <a:pt x="921" y="734"/>
                  </a:lnTo>
                  <a:lnTo>
                    <a:pt x="919" y="723"/>
                  </a:lnTo>
                  <a:lnTo>
                    <a:pt x="919" y="714"/>
                  </a:lnTo>
                  <a:lnTo>
                    <a:pt x="920" y="704"/>
                  </a:lnTo>
                  <a:lnTo>
                    <a:pt x="921" y="694"/>
                  </a:lnTo>
                  <a:lnTo>
                    <a:pt x="923" y="682"/>
                  </a:lnTo>
                  <a:lnTo>
                    <a:pt x="934" y="663"/>
                  </a:lnTo>
                  <a:lnTo>
                    <a:pt x="946" y="645"/>
                  </a:lnTo>
                  <a:lnTo>
                    <a:pt x="959" y="626"/>
                  </a:lnTo>
                  <a:lnTo>
                    <a:pt x="973" y="609"/>
                  </a:lnTo>
                  <a:lnTo>
                    <a:pt x="1003" y="576"/>
                  </a:lnTo>
                  <a:lnTo>
                    <a:pt x="1034" y="543"/>
                  </a:lnTo>
                  <a:lnTo>
                    <a:pt x="1049" y="527"/>
                  </a:lnTo>
                  <a:lnTo>
                    <a:pt x="1063" y="510"/>
                  </a:lnTo>
                  <a:lnTo>
                    <a:pt x="1078" y="492"/>
                  </a:lnTo>
                  <a:lnTo>
                    <a:pt x="1090" y="475"/>
                  </a:lnTo>
                  <a:lnTo>
                    <a:pt x="1102" y="457"/>
                  </a:lnTo>
                  <a:lnTo>
                    <a:pt x="1111" y="437"/>
                  </a:lnTo>
                  <a:lnTo>
                    <a:pt x="1117" y="427"/>
                  </a:lnTo>
                  <a:lnTo>
                    <a:pt x="1120" y="416"/>
                  </a:lnTo>
                  <a:lnTo>
                    <a:pt x="1124" y="405"/>
                  </a:lnTo>
                  <a:lnTo>
                    <a:pt x="1127" y="394"/>
                  </a:lnTo>
                  <a:lnTo>
                    <a:pt x="1132" y="377"/>
                  </a:lnTo>
                  <a:lnTo>
                    <a:pt x="1136" y="358"/>
                  </a:lnTo>
                  <a:lnTo>
                    <a:pt x="1139" y="340"/>
                  </a:lnTo>
                  <a:lnTo>
                    <a:pt x="1140" y="322"/>
                  </a:lnTo>
                  <a:lnTo>
                    <a:pt x="1139" y="303"/>
                  </a:lnTo>
                  <a:lnTo>
                    <a:pt x="1138" y="285"/>
                  </a:lnTo>
                  <a:lnTo>
                    <a:pt x="1136" y="268"/>
                  </a:lnTo>
                  <a:lnTo>
                    <a:pt x="1133" y="249"/>
                  </a:lnTo>
                  <a:lnTo>
                    <a:pt x="1138" y="244"/>
                  </a:lnTo>
                  <a:lnTo>
                    <a:pt x="1144" y="240"/>
                  </a:lnTo>
                  <a:lnTo>
                    <a:pt x="1151" y="237"/>
                  </a:lnTo>
                  <a:lnTo>
                    <a:pt x="1157" y="235"/>
                  </a:lnTo>
                  <a:lnTo>
                    <a:pt x="1165" y="234"/>
                  </a:lnTo>
                  <a:lnTo>
                    <a:pt x="1173" y="234"/>
                  </a:lnTo>
                  <a:lnTo>
                    <a:pt x="1180" y="235"/>
                  </a:lnTo>
                  <a:lnTo>
                    <a:pt x="1188" y="237"/>
                  </a:lnTo>
                  <a:lnTo>
                    <a:pt x="1252" y="234"/>
                  </a:lnTo>
                  <a:lnTo>
                    <a:pt x="1314" y="232"/>
                  </a:lnTo>
                  <a:lnTo>
                    <a:pt x="1375" y="232"/>
                  </a:lnTo>
                  <a:lnTo>
                    <a:pt x="1437" y="232"/>
                  </a:lnTo>
                  <a:lnTo>
                    <a:pt x="1496" y="233"/>
                  </a:lnTo>
                  <a:lnTo>
                    <a:pt x="1556" y="233"/>
                  </a:lnTo>
                  <a:lnTo>
                    <a:pt x="1616" y="231"/>
                  </a:lnTo>
                  <a:lnTo>
                    <a:pt x="1677" y="228"/>
                  </a:lnTo>
                  <a:lnTo>
                    <a:pt x="1754" y="227"/>
                  </a:lnTo>
                  <a:lnTo>
                    <a:pt x="1831" y="226"/>
                  </a:lnTo>
                  <a:lnTo>
                    <a:pt x="1908" y="225"/>
                  </a:lnTo>
                  <a:lnTo>
                    <a:pt x="1985" y="224"/>
                  </a:lnTo>
                  <a:lnTo>
                    <a:pt x="2062" y="223"/>
                  </a:lnTo>
                  <a:lnTo>
                    <a:pt x="2140" y="222"/>
                  </a:lnTo>
                  <a:lnTo>
                    <a:pt x="2218" y="220"/>
                  </a:lnTo>
                  <a:lnTo>
                    <a:pt x="2294" y="219"/>
                  </a:lnTo>
                  <a:lnTo>
                    <a:pt x="2372" y="217"/>
                  </a:lnTo>
                  <a:lnTo>
                    <a:pt x="2449" y="216"/>
                  </a:lnTo>
                  <a:lnTo>
                    <a:pt x="2526" y="215"/>
                  </a:lnTo>
                  <a:lnTo>
                    <a:pt x="2604" y="214"/>
                  </a:lnTo>
                  <a:lnTo>
                    <a:pt x="2681" y="213"/>
                  </a:lnTo>
                  <a:lnTo>
                    <a:pt x="2757" y="212"/>
                  </a:lnTo>
                  <a:lnTo>
                    <a:pt x="2835" y="211"/>
                  </a:lnTo>
                  <a:lnTo>
                    <a:pt x="2912" y="210"/>
                  </a:lnTo>
                  <a:lnTo>
                    <a:pt x="2981" y="209"/>
                  </a:lnTo>
                  <a:lnTo>
                    <a:pt x="3052" y="208"/>
                  </a:lnTo>
                  <a:lnTo>
                    <a:pt x="3124" y="209"/>
                  </a:lnTo>
                  <a:lnTo>
                    <a:pt x="3197" y="209"/>
                  </a:lnTo>
                  <a:lnTo>
                    <a:pt x="3270" y="210"/>
                  </a:lnTo>
                  <a:lnTo>
                    <a:pt x="3343" y="210"/>
                  </a:lnTo>
                  <a:lnTo>
                    <a:pt x="3416" y="209"/>
                  </a:lnTo>
                  <a:lnTo>
                    <a:pt x="3487" y="206"/>
                  </a:lnTo>
                  <a:lnTo>
                    <a:pt x="3635" y="205"/>
                  </a:lnTo>
                  <a:lnTo>
                    <a:pt x="3883" y="204"/>
                  </a:lnTo>
                  <a:lnTo>
                    <a:pt x="4213" y="203"/>
                  </a:lnTo>
                  <a:lnTo>
                    <a:pt x="4615" y="201"/>
                  </a:lnTo>
                  <a:lnTo>
                    <a:pt x="5072" y="200"/>
                  </a:lnTo>
                  <a:lnTo>
                    <a:pt x="5572" y="199"/>
                  </a:lnTo>
                  <a:lnTo>
                    <a:pt x="6098" y="197"/>
                  </a:lnTo>
                  <a:lnTo>
                    <a:pt x="6640" y="196"/>
                  </a:lnTo>
                  <a:lnTo>
                    <a:pt x="7181" y="194"/>
                  </a:lnTo>
                  <a:lnTo>
                    <a:pt x="7708" y="193"/>
                  </a:lnTo>
                  <a:lnTo>
                    <a:pt x="8206" y="191"/>
                  </a:lnTo>
                  <a:lnTo>
                    <a:pt x="8663" y="190"/>
                  </a:lnTo>
                  <a:lnTo>
                    <a:pt x="9063" y="188"/>
                  </a:lnTo>
                  <a:lnTo>
                    <a:pt x="9392" y="187"/>
                  </a:lnTo>
                  <a:lnTo>
                    <a:pt x="9637" y="185"/>
                  </a:lnTo>
                  <a:lnTo>
                    <a:pt x="9783" y="183"/>
                  </a:lnTo>
                  <a:lnTo>
                    <a:pt x="9795" y="185"/>
                  </a:lnTo>
                  <a:lnTo>
                    <a:pt x="9809" y="186"/>
                  </a:lnTo>
                  <a:lnTo>
                    <a:pt x="9822" y="185"/>
                  </a:lnTo>
                  <a:lnTo>
                    <a:pt x="9836" y="184"/>
                  </a:lnTo>
                  <a:lnTo>
                    <a:pt x="9844" y="184"/>
                  </a:lnTo>
                  <a:lnTo>
                    <a:pt x="9850" y="184"/>
                  </a:lnTo>
                  <a:lnTo>
                    <a:pt x="9856" y="185"/>
                  </a:lnTo>
                  <a:lnTo>
                    <a:pt x="9861" y="186"/>
                  </a:lnTo>
                  <a:lnTo>
                    <a:pt x="9866" y="188"/>
                  </a:lnTo>
                  <a:lnTo>
                    <a:pt x="9871" y="191"/>
                  </a:lnTo>
                  <a:lnTo>
                    <a:pt x="9875" y="195"/>
                  </a:lnTo>
                  <a:lnTo>
                    <a:pt x="9878" y="200"/>
                  </a:lnTo>
                  <a:lnTo>
                    <a:pt x="9877" y="223"/>
                  </a:lnTo>
                  <a:lnTo>
                    <a:pt x="9877" y="244"/>
                  </a:lnTo>
                  <a:lnTo>
                    <a:pt x="9877" y="265"/>
                  </a:lnTo>
                  <a:lnTo>
                    <a:pt x="9879" y="287"/>
                  </a:lnTo>
                  <a:lnTo>
                    <a:pt x="9881" y="307"/>
                  </a:lnTo>
                  <a:lnTo>
                    <a:pt x="9885" y="328"/>
                  </a:lnTo>
                  <a:lnTo>
                    <a:pt x="9891" y="348"/>
                  </a:lnTo>
                  <a:lnTo>
                    <a:pt x="9897" y="369"/>
                  </a:lnTo>
                  <a:lnTo>
                    <a:pt x="9904" y="388"/>
                  </a:lnTo>
                  <a:lnTo>
                    <a:pt x="9912" y="407"/>
                  </a:lnTo>
                  <a:lnTo>
                    <a:pt x="9921" y="425"/>
                  </a:lnTo>
                  <a:lnTo>
                    <a:pt x="9931" y="443"/>
                  </a:lnTo>
                  <a:lnTo>
                    <a:pt x="9944" y="461"/>
                  </a:lnTo>
                  <a:lnTo>
                    <a:pt x="9956" y="478"/>
                  </a:lnTo>
                  <a:lnTo>
                    <a:pt x="9970" y="494"/>
                  </a:lnTo>
                  <a:lnTo>
                    <a:pt x="9986" y="510"/>
                  </a:lnTo>
                  <a:lnTo>
                    <a:pt x="9994" y="520"/>
                  </a:lnTo>
                  <a:lnTo>
                    <a:pt x="10004" y="530"/>
                  </a:lnTo>
                  <a:lnTo>
                    <a:pt x="10013" y="540"/>
                  </a:lnTo>
                  <a:lnTo>
                    <a:pt x="10024" y="550"/>
                  </a:lnTo>
                  <a:lnTo>
                    <a:pt x="10046" y="570"/>
                  </a:lnTo>
                  <a:lnTo>
                    <a:pt x="10066" y="590"/>
                  </a:lnTo>
                  <a:lnTo>
                    <a:pt x="10076" y="602"/>
                  </a:lnTo>
                  <a:lnTo>
                    <a:pt x="10084" y="613"/>
                  </a:lnTo>
                  <a:lnTo>
                    <a:pt x="10090" y="625"/>
                  </a:lnTo>
                  <a:lnTo>
                    <a:pt x="10094" y="637"/>
                  </a:lnTo>
                  <a:lnTo>
                    <a:pt x="10096" y="644"/>
                  </a:lnTo>
                  <a:lnTo>
                    <a:pt x="10097" y="650"/>
                  </a:lnTo>
                  <a:lnTo>
                    <a:pt x="10097" y="657"/>
                  </a:lnTo>
                  <a:lnTo>
                    <a:pt x="10096" y="664"/>
                  </a:lnTo>
                  <a:lnTo>
                    <a:pt x="10095" y="671"/>
                  </a:lnTo>
                  <a:lnTo>
                    <a:pt x="10094" y="678"/>
                  </a:lnTo>
                  <a:lnTo>
                    <a:pt x="10091" y="686"/>
                  </a:lnTo>
                  <a:lnTo>
                    <a:pt x="10088" y="694"/>
                  </a:lnTo>
                  <a:lnTo>
                    <a:pt x="10083" y="695"/>
                  </a:lnTo>
                  <a:lnTo>
                    <a:pt x="10078" y="697"/>
                  </a:lnTo>
                  <a:lnTo>
                    <a:pt x="10072" y="697"/>
                  </a:lnTo>
                  <a:lnTo>
                    <a:pt x="10068" y="697"/>
                  </a:lnTo>
                  <a:lnTo>
                    <a:pt x="10059" y="695"/>
                  </a:lnTo>
                  <a:lnTo>
                    <a:pt x="10051" y="692"/>
                  </a:lnTo>
                  <a:lnTo>
                    <a:pt x="10043" y="687"/>
                  </a:lnTo>
                  <a:lnTo>
                    <a:pt x="10035" y="681"/>
                  </a:lnTo>
                  <a:lnTo>
                    <a:pt x="10026" y="674"/>
                  </a:lnTo>
                  <a:lnTo>
                    <a:pt x="10019" y="667"/>
                  </a:lnTo>
                  <a:lnTo>
                    <a:pt x="10011" y="660"/>
                  </a:lnTo>
                  <a:lnTo>
                    <a:pt x="10003" y="654"/>
                  </a:lnTo>
                  <a:lnTo>
                    <a:pt x="9995" y="647"/>
                  </a:lnTo>
                  <a:lnTo>
                    <a:pt x="9987" y="642"/>
                  </a:lnTo>
                  <a:lnTo>
                    <a:pt x="9977" y="637"/>
                  </a:lnTo>
                  <a:lnTo>
                    <a:pt x="9967" y="635"/>
                  </a:lnTo>
                  <a:lnTo>
                    <a:pt x="9962" y="634"/>
                  </a:lnTo>
                  <a:lnTo>
                    <a:pt x="9957" y="634"/>
                  </a:lnTo>
                  <a:lnTo>
                    <a:pt x="9952" y="635"/>
                  </a:lnTo>
                  <a:lnTo>
                    <a:pt x="9946" y="636"/>
                  </a:lnTo>
                  <a:lnTo>
                    <a:pt x="9932" y="641"/>
                  </a:lnTo>
                  <a:lnTo>
                    <a:pt x="9920" y="646"/>
                  </a:lnTo>
                  <a:lnTo>
                    <a:pt x="9908" y="652"/>
                  </a:lnTo>
                  <a:lnTo>
                    <a:pt x="9897" y="660"/>
                  </a:lnTo>
                  <a:lnTo>
                    <a:pt x="9893" y="664"/>
                  </a:lnTo>
                  <a:lnTo>
                    <a:pt x="9887" y="668"/>
                  </a:lnTo>
                  <a:lnTo>
                    <a:pt x="9883" y="673"/>
                  </a:lnTo>
                  <a:lnTo>
                    <a:pt x="9879" y="679"/>
                  </a:lnTo>
                  <a:lnTo>
                    <a:pt x="9876" y="685"/>
                  </a:lnTo>
                  <a:lnTo>
                    <a:pt x="9873" y="692"/>
                  </a:lnTo>
                  <a:lnTo>
                    <a:pt x="9871" y="698"/>
                  </a:lnTo>
                  <a:lnTo>
                    <a:pt x="9869" y="705"/>
                  </a:lnTo>
                  <a:lnTo>
                    <a:pt x="9867" y="715"/>
                  </a:lnTo>
                  <a:lnTo>
                    <a:pt x="9865" y="724"/>
                  </a:lnTo>
                  <a:lnTo>
                    <a:pt x="9865" y="735"/>
                  </a:lnTo>
                  <a:lnTo>
                    <a:pt x="9865" y="744"/>
                  </a:lnTo>
                  <a:lnTo>
                    <a:pt x="9866" y="753"/>
                  </a:lnTo>
                  <a:lnTo>
                    <a:pt x="9868" y="762"/>
                  </a:lnTo>
                  <a:lnTo>
                    <a:pt x="9870" y="771"/>
                  </a:lnTo>
                  <a:lnTo>
                    <a:pt x="9873" y="781"/>
                  </a:lnTo>
                  <a:lnTo>
                    <a:pt x="9881" y="797"/>
                  </a:lnTo>
                  <a:lnTo>
                    <a:pt x="9891" y="813"/>
                  </a:lnTo>
                  <a:lnTo>
                    <a:pt x="9901" y="829"/>
                  </a:lnTo>
                  <a:lnTo>
                    <a:pt x="9912" y="843"/>
                  </a:lnTo>
                  <a:lnTo>
                    <a:pt x="9911" y="849"/>
                  </a:lnTo>
                  <a:lnTo>
                    <a:pt x="9910" y="854"/>
                  </a:lnTo>
                  <a:lnTo>
                    <a:pt x="9907" y="859"/>
                  </a:lnTo>
                  <a:lnTo>
                    <a:pt x="9905" y="863"/>
                  </a:lnTo>
                  <a:lnTo>
                    <a:pt x="9898" y="872"/>
                  </a:lnTo>
                  <a:lnTo>
                    <a:pt x="9890" y="880"/>
                  </a:lnTo>
                  <a:lnTo>
                    <a:pt x="9881" y="888"/>
                  </a:lnTo>
                  <a:lnTo>
                    <a:pt x="9874" y="896"/>
                  </a:lnTo>
                  <a:lnTo>
                    <a:pt x="9871" y="900"/>
                  </a:lnTo>
                  <a:lnTo>
                    <a:pt x="9868" y="905"/>
                  </a:lnTo>
                  <a:lnTo>
                    <a:pt x="9865" y="909"/>
                  </a:lnTo>
                  <a:lnTo>
                    <a:pt x="9863" y="914"/>
                  </a:lnTo>
                  <a:lnTo>
                    <a:pt x="9860" y="924"/>
                  </a:lnTo>
                  <a:lnTo>
                    <a:pt x="9857" y="934"/>
                  </a:lnTo>
                  <a:lnTo>
                    <a:pt x="9855" y="943"/>
                  </a:lnTo>
                  <a:lnTo>
                    <a:pt x="9855" y="953"/>
                  </a:lnTo>
                  <a:lnTo>
                    <a:pt x="9855" y="963"/>
                  </a:lnTo>
                  <a:lnTo>
                    <a:pt x="9855" y="973"/>
                  </a:lnTo>
                  <a:lnTo>
                    <a:pt x="9857" y="982"/>
                  </a:lnTo>
                  <a:lnTo>
                    <a:pt x="9859" y="991"/>
                  </a:lnTo>
                  <a:lnTo>
                    <a:pt x="9862" y="1001"/>
                  </a:lnTo>
                  <a:lnTo>
                    <a:pt x="9866" y="1011"/>
                  </a:lnTo>
                  <a:lnTo>
                    <a:pt x="9869" y="1019"/>
                  </a:lnTo>
                  <a:lnTo>
                    <a:pt x="9874" y="1028"/>
                  </a:lnTo>
                  <a:lnTo>
                    <a:pt x="9879" y="1036"/>
                  </a:lnTo>
                  <a:lnTo>
                    <a:pt x="9884" y="1044"/>
                  </a:lnTo>
                  <a:lnTo>
                    <a:pt x="9891" y="1051"/>
                  </a:lnTo>
                  <a:lnTo>
                    <a:pt x="9897" y="1059"/>
                  </a:lnTo>
                  <a:lnTo>
                    <a:pt x="9918" y="1068"/>
                  </a:lnTo>
                  <a:lnTo>
                    <a:pt x="9941" y="1078"/>
                  </a:lnTo>
                  <a:lnTo>
                    <a:pt x="9952" y="1081"/>
                  </a:lnTo>
                  <a:lnTo>
                    <a:pt x="9963" y="1083"/>
                  </a:lnTo>
                  <a:lnTo>
                    <a:pt x="9969" y="1082"/>
                  </a:lnTo>
                  <a:lnTo>
                    <a:pt x="9974" y="1081"/>
                  </a:lnTo>
                  <a:lnTo>
                    <a:pt x="9980" y="1079"/>
                  </a:lnTo>
                  <a:lnTo>
                    <a:pt x="9986" y="1076"/>
                  </a:lnTo>
                  <a:lnTo>
                    <a:pt x="9995" y="1070"/>
                  </a:lnTo>
                  <a:lnTo>
                    <a:pt x="10003" y="1064"/>
                  </a:lnTo>
                  <a:lnTo>
                    <a:pt x="10011" y="1056"/>
                  </a:lnTo>
                  <a:lnTo>
                    <a:pt x="10018" y="1047"/>
                  </a:lnTo>
                  <a:lnTo>
                    <a:pt x="10024" y="1038"/>
                  </a:lnTo>
                  <a:lnTo>
                    <a:pt x="10030" y="1028"/>
                  </a:lnTo>
                  <a:lnTo>
                    <a:pt x="10031" y="1023"/>
                  </a:lnTo>
                  <a:lnTo>
                    <a:pt x="10032" y="1017"/>
                  </a:lnTo>
                  <a:lnTo>
                    <a:pt x="10033" y="1012"/>
                  </a:lnTo>
                  <a:lnTo>
                    <a:pt x="10033" y="1004"/>
                  </a:lnTo>
                  <a:lnTo>
                    <a:pt x="10037" y="1001"/>
                  </a:lnTo>
                  <a:lnTo>
                    <a:pt x="10043" y="998"/>
                  </a:lnTo>
                  <a:lnTo>
                    <a:pt x="10049" y="997"/>
                  </a:lnTo>
                  <a:lnTo>
                    <a:pt x="10056" y="997"/>
                  </a:lnTo>
                  <a:lnTo>
                    <a:pt x="10062" y="998"/>
                  </a:lnTo>
                  <a:lnTo>
                    <a:pt x="10069" y="1000"/>
                  </a:lnTo>
                  <a:lnTo>
                    <a:pt x="10076" y="1003"/>
                  </a:lnTo>
                  <a:lnTo>
                    <a:pt x="10082" y="1007"/>
                  </a:lnTo>
                  <a:lnTo>
                    <a:pt x="10089" y="1016"/>
                  </a:lnTo>
                  <a:lnTo>
                    <a:pt x="10095" y="1025"/>
                  </a:lnTo>
                  <a:lnTo>
                    <a:pt x="10099" y="1035"/>
                  </a:lnTo>
                  <a:lnTo>
                    <a:pt x="10102" y="1045"/>
                  </a:lnTo>
                  <a:lnTo>
                    <a:pt x="10103" y="1056"/>
                  </a:lnTo>
                  <a:lnTo>
                    <a:pt x="10103" y="1066"/>
                  </a:lnTo>
                  <a:lnTo>
                    <a:pt x="10100" y="1077"/>
                  </a:lnTo>
                  <a:lnTo>
                    <a:pt x="10097" y="1087"/>
                  </a:lnTo>
                  <a:lnTo>
                    <a:pt x="10089" y="1104"/>
                  </a:lnTo>
                  <a:lnTo>
                    <a:pt x="10081" y="1119"/>
                  </a:lnTo>
                  <a:lnTo>
                    <a:pt x="10070" y="1133"/>
                  </a:lnTo>
                  <a:lnTo>
                    <a:pt x="10059" y="1148"/>
                  </a:lnTo>
                  <a:lnTo>
                    <a:pt x="10036" y="1174"/>
                  </a:lnTo>
                  <a:lnTo>
                    <a:pt x="10011" y="1200"/>
                  </a:lnTo>
                  <a:lnTo>
                    <a:pt x="9998" y="1213"/>
                  </a:lnTo>
                  <a:lnTo>
                    <a:pt x="9987" y="1226"/>
                  </a:lnTo>
                  <a:lnTo>
                    <a:pt x="9975" y="1239"/>
                  </a:lnTo>
                  <a:lnTo>
                    <a:pt x="9964" y="1253"/>
                  </a:lnTo>
                  <a:lnTo>
                    <a:pt x="9955" y="1268"/>
                  </a:lnTo>
                  <a:lnTo>
                    <a:pt x="9947" y="1283"/>
                  </a:lnTo>
                  <a:lnTo>
                    <a:pt x="9940" y="1300"/>
                  </a:lnTo>
                  <a:lnTo>
                    <a:pt x="9933" y="1317"/>
                  </a:lnTo>
                  <a:lnTo>
                    <a:pt x="9921" y="1369"/>
                  </a:lnTo>
                  <a:close/>
                  <a:moveTo>
                    <a:pt x="9912" y="1231"/>
                  </a:moveTo>
                  <a:lnTo>
                    <a:pt x="9905" y="1243"/>
                  </a:lnTo>
                  <a:lnTo>
                    <a:pt x="9899" y="1254"/>
                  </a:lnTo>
                  <a:lnTo>
                    <a:pt x="9893" y="1266"/>
                  </a:lnTo>
                  <a:lnTo>
                    <a:pt x="9887" y="1277"/>
                  </a:lnTo>
                  <a:lnTo>
                    <a:pt x="9878" y="1303"/>
                  </a:lnTo>
                  <a:lnTo>
                    <a:pt x="9871" y="1328"/>
                  </a:lnTo>
                  <a:lnTo>
                    <a:pt x="9864" y="1355"/>
                  </a:lnTo>
                  <a:lnTo>
                    <a:pt x="9859" y="1382"/>
                  </a:lnTo>
                  <a:lnTo>
                    <a:pt x="9853" y="1408"/>
                  </a:lnTo>
                  <a:lnTo>
                    <a:pt x="9848" y="1435"/>
                  </a:lnTo>
                  <a:lnTo>
                    <a:pt x="9829" y="1450"/>
                  </a:lnTo>
                  <a:lnTo>
                    <a:pt x="9784" y="1452"/>
                  </a:lnTo>
                  <a:lnTo>
                    <a:pt x="9739" y="1453"/>
                  </a:lnTo>
                  <a:lnTo>
                    <a:pt x="9694" y="1454"/>
                  </a:lnTo>
                  <a:lnTo>
                    <a:pt x="9649" y="1455"/>
                  </a:lnTo>
                  <a:lnTo>
                    <a:pt x="9603" y="1456"/>
                  </a:lnTo>
                  <a:lnTo>
                    <a:pt x="9558" y="1456"/>
                  </a:lnTo>
                  <a:lnTo>
                    <a:pt x="9512" y="1457"/>
                  </a:lnTo>
                  <a:lnTo>
                    <a:pt x="9467" y="1457"/>
                  </a:lnTo>
                  <a:lnTo>
                    <a:pt x="9421" y="1457"/>
                  </a:lnTo>
                  <a:lnTo>
                    <a:pt x="9376" y="1457"/>
                  </a:lnTo>
                  <a:lnTo>
                    <a:pt x="9331" y="1457"/>
                  </a:lnTo>
                  <a:lnTo>
                    <a:pt x="9286" y="1458"/>
                  </a:lnTo>
                  <a:lnTo>
                    <a:pt x="9242" y="1458"/>
                  </a:lnTo>
                  <a:lnTo>
                    <a:pt x="9198" y="1458"/>
                  </a:lnTo>
                  <a:lnTo>
                    <a:pt x="9155" y="1458"/>
                  </a:lnTo>
                  <a:lnTo>
                    <a:pt x="9112" y="1459"/>
                  </a:lnTo>
                  <a:lnTo>
                    <a:pt x="3106" y="1473"/>
                  </a:lnTo>
                  <a:lnTo>
                    <a:pt x="2985" y="1475"/>
                  </a:lnTo>
                  <a:lnTo>
                    <a:pt x="1954" y="1480"/>
                  </a:lnTo>
                  <a:lnTo>
                    <a:pt x="1906" y="1480"/>
                  </a:lnTo>
                  <a:lnTo>
                    <a:pt x="1859" y="1480"/>
                  </a:lnTo>
                  <a:lnTo>
                    <a:pt x="1812" y="1480"/>
                  </a:lnTo>
                  <a:lnTo>
                    <a:pt x="1765" y="1481"/>
                  </a:lnTo>
                  <a:lnTo>
                    <a:pt x="1719" y="1482"/>
                  </a:lnTo>
                  <a:lnTo>
                    <a:pt x="1673" y="1483"/>
                  </a:lnTo>
                  <a:lnTo>
                    <a:pt x="1627" y="1484"/>
                  </a:lnTo>
                  <a:lnTo>
                    <a:pt x="1581" y="1485"/>
                  </a:lnTo>
                  <a:lnTo>
                    <a:pt x="1536" y="1486"/>
                  </a:lnTo>
                  <a:lnTo>
                    <a:pt x="1490" y="1487"/>
                  </a:lnTo>
                  <a:lnTo>
                    <a:pt x="1445" y="1488"/>
                  </a:lnTo>
                  <a:lnTo>
                    <a:pt x="1399" y="1489"/>
                  </a:lnTo>
                  <a:lnTo>
                    <a:pt x="1353" y="1489"/>
                  </a:lnTo>
                  <a:lnTo>
                    <a:pt x="1307" y="1489"/>
                  </a:lnTo>
                  <a:lnTo>
                    <a:pt x="1260" y="1489"/>
                  </a:lnTo>
                  <a:lnTo>
                    <a:pt x="1213" y="1489"/>
                  </a:lnTo>
                  <a:lnTo>
                    <a:pt x="1209" y="1484"/>
                  </a:lnTo>
                  <a:lnTo>
                    <a:pt x="1207" y="1480"/>
                  </a:lnTo>
                  <a:lnTo>
                    <a:pt x="1204" y="1475"/>
                  </a:lnTo>
                  <a:lnTo>
                    <a:pt x="1203" y="1469"/>
                  </a:lnTo>
                  <a:lnTo>
                    <a:pt x="1203" y="1458"/>
                  </a:lnTo>
                  <a:lnTo>
                    <a:pt x="1204" y="1447"/>
                  </a:lnTo>
                  <a:lnTo>
                    <a:pt x="1205" y="1436"/>
                  </a:lnTo>
                  <a:lnTo>
                    <a:pt x="1205" y="1424"/>
                  </a:lnTo>
                  <a:lnTo>
                    <a:pt x="1205" y="1419"/>
                  </a:lnTo>
                  <a:lnTo>
                    <a:pt x="1204" y="1413"/>
                  </a:lnTo>
                  <a:lnTo>
                    <a:pt x="1202" y="1408"/>
                  </a:lnTo>
                  <a:lnTo>
                    <a:pt x="1200" y="1403"/>
                  </a:lnTo>
                  <a:lnTo>
                    <a:pt x="1196" y="1384"/>
                  </a:lnTo>
                  <a:lnTo>
                    <a:pt x="1191" y="1364"/>
                  </a:lnTo>
                  <a:lnTo>
                    <a:pt x="1186" y="1346"/>
                  </a:lnTo>
                  <a:lnTo>
                    <a:pt x="1179" y="1327"/>
                  </a:lnTo>
                  <a:lnTo>
                    <a:pt x="1171" y="1310"/>
                  </a:lnTo>
                  <a:lnTo>
                    <a:pt x="1162" y="1294"/>
                  </a:lnTo>
                  <a:lnTo>
                    <a:pt x="1150" y="1277"/>
                  </a:lnTo>
                  <a:lnTo>
                    <a:pt x="1139" y="1262"/>
                  </a:lnTo>
                  <a:lnTo>
                    <a:pt x="1139" y="1257"/>
                  </a:lnTo>
                  <a:lnTo>
                    <a:pt x="1140" y="1253"/>
                  </a:lnTo>
                  <a:lnTo>
                    <a:pt x="1142" y="1249"/>
                  </a:lnTo>
                  <a:lnTo>
                    <a:pt x="1144" y="1246"/>
                  </a:lnTo>
                  <a:lnTo>
                    <a:pt x="1151" y="1242"/>
                  </a:lnTo>
                  <a:lnTo>
                    <a:pt x="1158" y="1238"/>
                  </a:lnTo>
                  <a:lnTo>
                    <a:pt x="1167" y="1235"/>
                  </a:lnTo>
                  <a:lnTo>
                    <a:pt x="1175" y="1232"/>
                  </a:lnTo>
                  <a:lnTo>
                    <a:pt x="1179" y="1230"/>
                  </a:lnTo>
                  <a:lnTo>
                    <a:pt x="1182" y="1228"/>
                  </a:lnTo>
                  <a:lnTo>
                    <a:pt x="1185" y="1225"/>
                  </a:lnTo>
                  <a:lnTo>
                    <a:pt x="1188" y="1221"/>
                  </a:lnTo>
                  <a:lnTo>
                    <a:pt x="1196" y="1215"/>
                  </a:lnTo>
                  <a:lnTo>
                    <a:pt x="1202" y="1208"/>
                  </a:lnTo>
                  <a:lnTo>
                    <a:pt x="1209" y="1201"/>
                  </a:lnTo>
                  <a:lnTo>
                    <a:pt x="1214" y="1192"/>
                  </a:lnTo>
                  <a:lnTo>
                    <a:pt x="1218" y="1184"/>
                  </a:lnTo>
                  <a:lnTo>
                    <a:pt x="1222" y="1176"/>
                  </a:lnTo>
                  <a:lnTo>
                    <a:pt x="1225" y="1168"/>
                  </a:lnTo>
                  <a:lnTo>
                    <a:pt x="1227" y="1160"/>
                  </a:lnTo>
                  <a:lnTo>
                    <a:pt x="1234" y="1124"/>
                  </a:lnTo>
                  <a:lnTo>
                    <a:pt x="1243" y="1088"/>
                  </a:lnTo>
                  <a:lnTo>
                    <a:pt x="1248" y="1084"/>
                  </a:lnTo>
                  <a:lnTo>
                    <a:pt x="1254" y="1081"/>
                  </a:lnTo>
                  <a:lnTo>
                    <a:pt x="1259" y="1079"/>
                  </a:lnTo>
                  <a:lnTo>
                    <a:pt x="1264" y="1077"/>
                  </a:lnTo>
                  <a:lnTo>
                    <a:pt x="1276" y="1075"/>
                  </a:lnTo>
                  <a:lnTo>
                    <a:pt x="1288" y="1075"/>
                  </a:lnTo>
                  <a:lnTo>
                    <a:pt x="1300" y="1075"/>
                  </a:lnTo>
                  <a:lnTo>
                    <a:pt x="1312" y="1074"/>
                  </a:lnTo>
                  <a:lnTo>
                    <a:pt x="1317" y="1073"/>
                  </a:lnTo>
                  <a:lnTo>
                    <a:pt x="1323" y="1071"/>
                  </a:lnTo>
                  <a:lnTo>
                    <a:pt x="1328" y="1069"/>
                  </a:lnTo>
                  <a:lnTo>
                    <a:pt x="1332" y="1066"/>
                  </a:lnTo>
                  <a:lnTo>
                    <a:pt x="1340" y="1068"/>
                  </a:lnTo>
                  <a:lnTo>
                    <a:pt x="1348" y="1068"/>
                  </a:lnTo>
                  <a:lnTo>
                    <a:pt x="1355" y="1068"/>
                  </a:lnTo>
                  <a:lnTo>
                    <a:pt x="1361" y="1067"/>
                  </a:lnTo>
                  <a:lnTo>
                    <a:pt x="1373" y="1062"/>
                  </a:lnTo>
                  <a:lnTo>
                    <a:pt x="1384" y="1056"/>
                  </a:lnTo>
                  <a:lnTo>
                    <a:pt x="1395" y="1048"/>
                  </a:lnTo>
                  <a:lnTo>
                    <a:pt x="1406" y="1042"/>
                  </a:lnTo>
                  <a:lnTo>
                    <a:pt x="1412" y="1039"/>
                  </a:lnTo>
                  <a:lnTo>
                    <a:pt x="1418" y="1037"/>
                  </a:lnTo>
                  <a:lnTo>
                    <a:pt x="1424" y="1035"/>
                  </a:lnTo>
                  <a:lnTo>
                    <a:pt x="1431" y="1034"/>
                  </a:lnTo>
                  <a:lnTo>
                    <a:pt x="1439" y="1030"/>
                  </a:lnTo>
                  <a:lnTo>
                    <a:pt x="1446" y="1025"/>
                  </a:lnTo>
                  <a:lnTo>
                    <a:pt x="1452" y="1020"/>
                  </a:lnTo>
                  <a:lnTo>
                    <a:pt x="1458" y="1014"/>
                  </a:lnTo>
                  <a:lnTo>
                    <a:pt x="1468" y="1001"/>
                  </a:lnTo>
                  <a:lnTo>
                    <a:pt x="1476" y="988"/>
                  </a:lnTo>
                  <a:lnTo>
                    <a:pt x="1492" y="960"/>
                  </a:lnTo>
                  <a:lnTo>
                    <a:pt x="1508" y="932"/>
                  </a:lnTo>
                  <a:lnTo>
                    <a:pt x="1509" y="922"/>
                  </a:lnTo>
                  <a:lnTo>
                    <a:pt x="1509" y="912"/>
                  </a:lnTo>
                  <a:lnTo>
                    <a:pt x="1509" y="902"/>
                  </a:lnTo>
                  <a:lnTo>
                    <a:pt x="1508" y="893"/>
                  </a:lnTo>
                  <a:lnTo>
                    <a:pt x="1507" y="884"/>
                  </a:lnTo>
                  <a:lnTo>
                    <a:pt x="1505" y="875"/>
                  </a:lnTo>
                  <a:lnTo>
                    <a:pt x="1502" y="865"/>
                  </a:lnTo>
                  <a:lnTo>
                    <a:pt x="1499" y="856"/>
                  </a:lnTo>
                  <a:lnTo>
                    <a:pt x="1496" y="847"/>
                  </a:lnTo>
                  <a:lnTo>
                    <a:pt x="1492" y="839"/>
                  </a:lnTo>
                  <a:lnTo>
                    <a:pt x="1487" y="831"/>
                  </a:lnTo>
                  <a:lnTo>
                    <a:pt x="1482" y="821"/>
                  </a:lnTo>
                  <a:lnTo>
                    <a:pt x="1475" y="813"/>
                  </a:lnTo>
                  <a:lnTo>
                    <a:pt x="1469" y="806"/>
                  </a:lnTo>
                  <a:lnTo>
                    <a:pt x="1463" y="798"/>
                  </a:lnTo>
                  <a:lnTo>
                    <a:pt x="1456" y="791"/>
                  </a:lnTo>
                  <a:lnTo>
                    <a:pt x="1438" y="783"/>
                  </a:lnTo>
                  <a:lnTo>
                    <a:pt x="1417" y="774"/>
                  </a:lnTo>
                  <a:lnTo>
                    <a:pt x="1407" y="770"/>
                  </a:lnTo>
                  <a:lnTo>
                    <a:pt x="1396" y="767"/>
                  </a:lnTo>
                  <a:lnTo>
                    <a:pt x="1384" y="764"/>
                  </a:lnTo>
                  <a:lnTo>
                    <a:pt x="1374" y="762"/>
                  </a:lnTo>
                  <a:lnTo>
                    <a:pt x="1363" y="761"/>
                  </a:lnTo>
                  <a:lnTo>
                    <a:pt x="1352" y="761"/>
                  </a:lnTo>
                  <a:lnTo>
                    <a:pt x="1340" y="761"/>
                  </a:lnTo>
                  <a:lnTo>
                    <a:pt x="1329" y="763"/>
                  </a:lnTo>
                  <a:lnTo>
                    <a:pt x="1319" y="766"/>
                  </a:lnTo>
                  <a:lnTo>
                    <a:pt x="1309" y="770"/>
                  </a:lnTo>
                  <a:lnTo>
                    <a:pt x="1299" y="775"/>
                  </a:lnTo>
                  <a:lnTo>
                    <a:pt x="1289" y="784"/>
                  </a:lnTo>
                  <a:lnTo>
                    <a:pt x="1286" y="782"/>
                  </a:lnTo>
                  <a:lnTo>
                    <a:pt x="1283" y="781"/>
                  </a:lnTo>
                  <a:lnTo>
                    <a:pt x="1280" y="780"/>
                  </a:lnTo>
                  <a:lnTo>
                    <a:pt x="1277" y="780"/>
                  </a:lnTo>
                  <a:lnTo>
                    <a:pt x="1271" y="780"/>
                  </a:lnTo>
                  <a:lnTo>
                    <a:pt x="1265" y="781"/>
                  </a:lnTo>
                  <a:lnTo>
                    <a:pt x="1259" y="781"/>
                  </a:lnTo>
                  <a:lnTo>
                    <a:pt x="1254" y="780"/>
                  </a:lnTo>
                  <a:lnTo>
                    <a:pt x="1252" y="778"/>
                  </a:lnTo>
                  <a:lnTo>
                    <a:pt x="1249" y="775"/>
                  </a:lnTo>
                  <a:lnTo>
                    <a:pt x="1247" y="772"/>
                  </a:lnTo>
                  <a:lnTo>
                    <a:pt x="1246" y="768"/>
                  </a:lnTo>
                  <a:lnTo>
                    <a:pt x="1247" y="760"/>
                  </a:lnTo>
                  <a:lnTo>
                    <a:pt x="1247" y="752"/>
                  </a:lnTo>
                  <a:lnTo>
                    <a:pt x="1247" y="744"/>
                  </a:lnTo>
                  <a:lnTo>
                    <a:pt x="1246" y="737"/>
                  </a:lnTo>
                  <a:lnTo>
                    <a:pt x="1243" y="721"/>
                  </a:lnTo>
                  <a:lnTo>
                    <a:pt x="1238" y="708"/>
                  </a:lnTo>
                  <a:lnTo>
                    <a:pt x="1231" y="694"/>
                  </a:lnTo>
                  <a:lnTo>
                    <a:pt x="1223" y="681"/>
                  </a:lnTo>
                  <a:lnTo>
                    <a:pt x="1214" y="669"/>
                  </a:lnTo>
                  <a:lnTo>
                    <a:pt x="1203" y="658"/>
                  </a:lnTo>
                  <a:lnTo>
                    <a:pt x="1192" y="647"/>
                  </a:lnTo>
                  <a:lnTo>
                    <a:pt x="1180" y="636"/>
                  </a:lnTo>
                  <a:lnTo>
                    <a:pt x="1168" y="626"/>
                  </a:lnTo>
                  <a:lnTo>
                    <a:pt x="1154" y="617"/>
                  </a:lnTo>
                  <a:lnTo>
                    <a:pt x="1129" y="599"/>
                  </a:lnTo>
                  <a:lnTo>
                    <a:pt x="1104" y="582"/>
                  </a:lnTo>
                  <a:lnTo>
                    <a:pt x="1102" y="573"/>
                  </a:lnTo>
                  <a:lnTo>
                    <a:pt x="1101" y="565"/>
                  </a:lnTo>
                  <a:lnTo>
                    <a:pt x="1102" y="557"/>
                  </a:lnTo>
                  <a:lnTo>
                    <a:pt x="1104" y="550"/>
                  </a:lnTo>
                  <a:lnTo>
                    <a:pt x="1107" y="542"/>
                  </a:lnTo>
                  <a:lnTo>
                    <a:pt x="1111" y="536"/>
                  </a:lnTo>
                  <a:lnTo>
                    <a:pt x="1116" y="529"/>
                  </a:lnTo>
                  <a:lnTo>
                    <a:pt x="1122" y="523"/>
                  </a:lnTo>
                  <a:lnTo>
                    <a:pt x="1133" y="511"/>
                  </a:lnTo>
                  <a:lnTo>
                    <a:pt x="1145" y="498"/>
                  </a:lnTo>
                  <a:lnTo>
                    <a:pt x="1150" y="491"/>
                  </a:lnTo>
                  <a:lnTo>
                    <a:pt x="1155" y="485"/>
                  </a:lnTo>
                  <a:lnTo>
                    <a:pt x="1159" y="478"/>
                  </a:lnTo>
                  <a:lnTo>
                    <a:pt x="1164" y="471"/>
                  </a:lnTo>
                  <a:lnTo>
                    <a:pt x="1171" y="449"/>
                  </a:lnTo>
                  <a:lnTo>
                    <a:pt x="1178" y="429"/>
                  </a:lnTo>
                  <a:lnTo>
                    <a:pt x="1184" y="408"/>
                  </a:lnTo>
                  <a:lnTo>
                    <a:pt x="1189" y="387"/>
                  </a:lnTo>
                  <a:lnTo>
                    <a:pt x="1193" y="365"/>
                  </a:lnTo>
                  <a:lnTo>
                    <a:pt x="1196" y="343"/>
                  </a:lnTo>
                  <a:lnTo>
                    <a:pt x="1197" y="321"/>
                  </a:lnTo>
                  <a:lnTo>
                    <a:pt x="1197" y="298"/>
                  </a:lnTo>
                  <a:lnTo>
                    <a:pt x="1199" y="294"/>
                  </a:lnTo>
                  <a:lnTo>
                    <a:pt x="1201" y="291"/>
                  </a:lnTo>
                  <a:lnTo>
                    <a:pt x="1204" y="289"/>
                  </a:lnTo>
                  <a:lnTo>
                    <a:pt x="1208" y="286"/>
                  </a:lnTo>
                  <a:lnTo>
                    <a:pt x="1214" y="284"/>
                  </a:lnTo>
                  <a:lnTo>
                    <a:pt x="1221" y="282"/>
                  </a:lnTo>
                  <a:lnTo>
                    <a:pt x="1237" y="280"/>
                  </a:lnTo>
                  <a:lnTo>
                    <a:pt x="1253" y="279"/>
                  </a:lnTo>
                  <a:lnTo>
                    <a:pt x="1283" y="282"/>
                  </a:lnTo>
                  <a:lnTo>
                    <a:pt x="1314" y="284"/>
                  </a:lnTo>
                  <a:lnTo>
                    <a:pt x="1344" y="285"/>
                  </a:lnTo>
                  <a:lnTo>
                    <a:pt x="1374" y="286"/>
                  </a:lnTo>
                  <a:lnTo>
                    <a:pt x="1432" y="286"/>
                  </a:lnTo>
                  <a:lnTo>
                    <a:pt x="1491" y="284"/>
                  </a:lnTo>
                  <a:lnTo>
                    <a:pt x="1549" y="283"/>
                  </a:lnTo>
                  <a:lnTo>
                    <a:pt x="1607" y="281"/>
                  </a:lnTo>
                  <a:lnTo>
                    <a:pt x="1667" y="281"/>
                  </a:lnTo>
                  <a:lnTo>
                    <a:pt x="1727" y="283"/>
                  </a:lnTo>
                  <a:lnTo>
                    <a:pt x="1768" y="282"/>
                  </a:lnTo>
                  <a:lnTo>
                    <a:pt x="1809" y="281"/>
                  </a:lnTo>
                  <a:lnTo>
                    <a:pt x="1851" y="279"/>
                  </a:lnTo>
                  <a:lnTo>
                    <a:pt x="1890" y="277"/>
                  </a:lnTo>
                  <a:lnTo>
                    <a:pt x="1931" y="276"/>
                  </a:lnTo>
                  <a:lnTo>
                    <a:pt x="1972" y="276"/>
                  </a:lnTo>
                  <a:lnTo>
                    <a:pt x="2012" y="277"/>
                  </a:lnTo>
                  <a:lnTo>
                    <a:pt x="2053" y="279"/>
                  </a:lnTo>
                  <a:lnTo>
                    <a:pt x="2130" y="277"/>
                  </a:lnTo>
                  <a:lnTo>
                    <a:pt x="2207" y="276"/>
                  </a:lnTo>
                  <a:lnTo>
                    <a:pt x="2284" y="274"/>
                  </a:lnTo>
                  <a:lnTo>
                    <a:pt x="2361" y="273"/>
                  </a:lnTo>
                  <a:lnTo>
                    <a:pt x="2437" y="273"/>
                  </a:lnTo>
                  <a:lnTo>
                    <a:pt x="2514" y="272"/>
                  </a:lnTo>
                  <a:lnTo>
                    <a:pt x="2591" y="271"/>
                  </a:lnTo>
                  <a:lnTo>
                    <a:pt x="2667" y="271"/>
                  </a:lnTo>
                  <a:lnTo>
                    <a:pt x="2744" y="270"/>
                  </a:lnTo>
                  <a:lnTo>
                    <a:pt x="2821" y="270"/>
                  </a:lnTo>
                  <a:lnTo>
                    <a:pt x="2897" y="269"/>
                  </a:lnTo>
                  <a:lnTo>
                    <a:pt x="2974" y="269"/>
                  </a:lnTo>
                  <a:lnTo>
                    <a:pt x="3052" y="268"/>
                  </a:lnTo>
                  <a:lnTo>
                    <a:pt x="3128" y="266"/>
                  </a:lnTo>
                  <a:lnTo>
                    <a:pt x="3206" y="265"/>
                  </a:lnTo>
                  <a:lnTo>
                    <a:pt x="3284" y="264"/>
                  </a:lnTo>
                  <a:lnTo>
                    <a:pt x="3333" y="261"/>
                  </a:lnTo>
                  <a:lnTo>
                    <a:pt x="3381" y="260"/>
                  </a:lnTo>
                  <a:lnTo>
                    <a:pt x="3430" y="260"/>
                  </a:lnTo>
                  <a:lnTo>
                    <a:pt x="3479" y="261"/>
                  </a:lnTo>
                  <a:lnTo>
                    <a:pt x="3528" y="262"/>
                  </a:lnTo>
                  <a:lnTo>
                    <a:pt x="3577" y="262"/>
                  </a:lnTo>
                  <a:lnTo>
                    <a:pt x="3603" y="261"/>
                  </a:lnTo>
                  <a:lnTo>
                    <a:pt x="3627" y="260"/>
                  </a:lnTo>
                  <a:lnTo>
                    <a:pt x="3653" y="258"/>
                  </a:lnTo>
                  <a:lnTo>
                    <a:pt x="3678" y="256"/>
                  </a:lnTo>
                  <a:lnTo>
                    <a:pt x="3689" y="258"/>
                  </a:lnTo>
                  <a:lnTo>
                    <a:pt x="3699" y="259"/>
                  </a:lnTo>
                  <a:lnTo>
                    <a:pt x="3709" y="260"/>
                  </a:lnTo>
                  <a:lnTo>
                    <a:pt x="3720" y="260"/>
                  </a:lnTo>
                  <a:lnTo>
                    <a:pt x="3742" y="260"/>
                  </a:lnTo>
                  <a:lnTo>
                    <a:pt x="3763" y="259"/>
                  </a:lnTo>
                  <a:lnTo>
                    <a:pt x="3785" y="257"/>
                  </a:lnTo>
                  <a:lnTo>
                    <a:pt x="3806" y="255"/>
                  </a:lnTo>
                  <a:lnTo>
                    <a:pt x="3829" y="254"/>
                  </a:lnTo>
                  <a:lnTo>
                    <a:pt x="3850" y="254"/>
                  </a:lnTo>
                  <a:lnTo>
                    <a:pt x="3948" y="254"/>
                  </a:lnTo>
                  <a:lnTo>
                    <a:pt x="4145" y="254"/>
                  </a:lnTo>
                  <a:lnTo>
                    <a:pt x="4428" y="254"/>
                  </a:lnTo>
                  <a:lnTo>
                    <a:pt x="4781" y="254"/>
                  </a:lnTo>
                  <a:lnTo>
                    <a:pt x="5191" y="253"/>
                  </a:lnTo>
                  <a:lnTo>
                    <a:pt x="5643" y="253"/>
                  </a:lnTo>
                  <a:lnTo>
                    <a:pt x="6125" y="252"/>
                  </a:lnTo>
                  <a:lnTo>
                    <a:pt x="6619" y="251"/>
                  </a:lnTo>
                  <a:lnTo>
                    <a:pt x="7114" y="251"/>
                  </a:lnTo>
                  <a:lnTo>
                    <a:pt x="7596" y="250"/>
                  </a:lnTo>
                  <a:lnTo>
                    <a:pt x="8048" y="249"/>
                  </a:lnTo>
                  <a:lnTo>
                    <a:pt x="8459" y="249"/>
                  </a:lnTo>
                  <a:lnTo>
                    <a:pt x="8813" y="248"/>
                  </a:lnTo>
                  <a:lnTo>
                    <a:pt x="9096" y="247"/>
                  </a:lnTo>
                  <a:lnTo>
                    <a:pt x="9296" y="247"/>
                  </a:lnTo>
                  <a:lnTo>
                    <a:pt x="9395" y="246"/>
                  </a:lnTo>
                  <a:lnTo>
                    <a:pt x="9434" y="247"/>
                  </a:lnTo>
                  <a:lnTo>
                    <a:pt x="9474" y="247"/>
                  </a:lnTo>
                  <a:lnTo>
                    <a:pt x="9515" y="246"/>
                  </a:lnTo>
                  <a:lnTo>
                    <a:pt x="9556" y="245"/>
                  </a:lnTo>
                  <a:lnTo>
                    <a:pt x="9597" y="243"/>
                  </a:lnTo>
                  <a:lnTo>
                    <a:pt x="9638" y="243"/>
                  </a:lnTo>
                  <a:lnTo>
                    <a:pt x="9677" y="243"/>
                  </a:lnTo>
                  <a:lnTo>
                    <a:pt x="9715" y="245"/>
                  </a:lnTo>
                  <a:lnTo>
                    <a:pt x="9735" y="244"/>
                  </a:lnTo>
                  <a:lnTo>
                    <a:pt x="9754" y="243"/>
                  </a:lnTo>
                  <a:lnTo>
                    <a:pt x="9772" y="243"/>
                  </a:lnTo>
                  <a:lnTo>
                    <a:pt x="9792" y="242"/>
                  </a:lnTo>
                  <a:lnTo>
                    <a:pt x="9800" y="251"/>
                  </a:lnTo>
                  <a:lnTo>
                    <a:pt x="9806" y="261"/>
                  </a:lnTo>
                  <a:lnTo>
                    <a:pt x="9811" y="274"/>
                  </a:lnTo>
                  <a:lnTo>
                    <a:pt x="9815" y="286"/>
                  </a:lnTo>
                  <a:lnTo>
                    <a:pt x="9822" y="310"/>
                  </a:lnTo>
                  <a:lnTo>
                    <a:pt x="9829" y="336"/>
                  </a:lnTo>
                  <a:lnTo>
                    <a:pt x="9832" y="350"/>
                  </a:lnTo>
                  <a:lnTo>
                    <a:pt x="9836" y="364"/>
                  </a:lnTo>
                  <a:lnTo>
                    <a:pt x="9841" y="377"/>
                  </a:lnTo>
                  <a:lnTo>
                    <a:pt x="9847" y="389"/>
                  </a:lnTo>
                  <a:lnTo>
                    <a:pt x="9860" y="415"/>
                  </a:lnTo>
                  <a:lnTo>
                    <a:pt x="9874" y="439"/>
                  </a:lnTo>
                  <a:lnTo>
                    <a:pt x="9890" y="464"/>
                  </a:lnTo>
                  <a:lnTo>
                    <a:pt x="9905" y="487"/>
                  </a:lnTo>
                  <a:lnTo>
                    <a:pt x="9921" y="511"/>
                  </a:lnTo>
                  <a:lnTo>
                    <a:pt x="9937" y="535"/>
                  </a:lnTo>
                  <a:lnTo>
                    <a:pt x="9945" y="539"/>
                  </a:lnTo>
                  <a:lnTo>
                    <a:pt x="9953" y="543"/>
                  </a:lnTo>
                  <a:lnTo>
                    <a:pt x="9957" y="547"/>
                  </a:lnTo>
                  <a:lnTo>
                    <a:pt x="9959" y="550"/>
                  </a:lnTo>
                  <a:lnTo>
                    <a:pt x="9960" y="555"/>
                  </a:lnTo>
                  <a:lnTo>
                    <a:pt x="9958" y="560"/>
                  </a:lnTo>
                  <a:lnTo>
                    <a:pt x="9957" y="566"/>
                  </a:lnTo>
                  <a:lnTo>
                    <a:pt x="9955" y="571"/>
                  </a:lnTo>
                  <a:lnTo>
                    <a:pt x="9952" y="575"/>
                  </a:lnTo>
                  <a:lnTo>
                    <a:pt x="9948" y="577"/>
                  </a:lnTo>
                  <a:lnTo>
                    <a:pt x="9944" y="578"/>
                  </a:lnTo>
                  <a:lnTo>
                    <a:pt x="9940" y="579"/>
                  </a:lnTo>
                  <a:lnTo>
                    <a:pt x="9934" y="579"/>
                  </a:lnTo>
                  <a:lnTo>
                    <a:pt x="9929" y="578"/>
                  </a:lnTo>
                  <a:lnTo>
                    <a:pt x="9919" y="576"/>
                  </a:lnTo>
                  <a:lnTo>
                    <a:pt x="9908" y="573"/>
                  </a:lnTo>
                  <a:lnTo>
                    <a:pt x="9903" y="573"/>
                  </a:lnTo>
                  <a:lnTo>
                    <a:pt x="9898" y="573"/>
                  </a:lnTo>
                  <a:lnTo>
                    <a:pt x="9893" y="574"/>
                  </a:lnTo>
                  <a:lnTo>
                    <a:pt x="9887" y="576"/>
                  </a:lnTo>
                  <a:lnTo>
                    <a:pt x="9877" y="580"/>
                  </a:lnTo>
                  <a:lnTo>
                    <a:pt x="9868" y="585"/>
                  </a:lnTo>
                  <a:lnTo>
                    <a:pt x="9859" y="592"/>
                  </a:lnTo>
                  <a:lnTo>
                    <a:pt x="9852" y="598"/>
                  </a:lnTo>
                  <a:lnTo>
                    <a:pt x="9844" y="605"/>
                  </a:lnTo>
                  <a:lnTo>
                    <a:pt x="9837" y="613"/>
                  </a:lnTo>
                  <a:lnTo>
                    <a:pt x="9831" y="621"/>
                  </a:lnTo>
                  <a:lnTo>
                    <a:pt x="9825" y="629"/>
                  </a:lnTo>
                  <a:lnTo>
                    <a:pt x="9820" y="639"/>
                  </a:lnTo>
                  <a:lnTo>
                    <a:pt x="9816" y="648"/>
                  </a:lnTo>
                  <a:lnTo>
                    <a:pt x="9813" y="657"/>
                  </a:lnTo>
                  <a:lnTo>
                    <a:pt x="9810" y="667"/>
                  </a:lnTo>
                  <a:lnTo>
                    <a:pt x="9808" y="676"/>
                  </a:lnTo>
                  <a:lnTo>
                    <a:pt x="9806" y="687"/>
                  </a:lnTo>
                  <a:lnTo>
                    <a:pt x="9805" y="696"/>
                  </a:lnTo>
                  <a:lnTo>
                    <a:pt x="9805" y="706"/>
                  </a:lnTo>
                  <a:lnTo>
                    <a:pt x="9807" y="711"/>
                  </a:lnTo>
                  <a:lnTo>
                    <a:pt x="9808" y="718"/>
                  </a:lnTo>
                  <a:lnTo>
                    <a:pt x="9807" y="721"/>
                  </a:lnTo>
                  <a:lnTo>
                    <a:pt x="9806" y="723"/>
                  </a:lnTo>
                  <a:lnTo>
                    <a:pt x="9805" y="726"/>
                  </a:lnTo>
                  <a:lnTo>
                    <a:pt x="9802" y="727"/>
                  </a:lnTo>
                  <a:lnTo>
                    <a:pt x="9798" y="729"/>
                  </a:lnTo>
                  <a:lnTo>
                    <a:pt x="9793" y="729"/>
                  </a:lnTo>
                  <a:lnTo>
                    <a:pt x="9790" y="729"/>
                  </a:lnTo>
                  <a:lnTo>
                    <a:pt x="9786" y="729"/>
                  </a:lnTo>
                  <a:lnTo>
                    <a:pt x="9780" y="726"/>
                  </a:lnTo>
                  <a:lnTo>
                    <a:pt x="9774" y="723"/>
                  </a:lnTo>
                  <a:lnTo>
                    <a:pt x="9768" y="718"/>
                  </a:lnTo>
                  <a:lnTo>
                    <a:pt x="9762" y="714"/>
                  </a:lnTo>
                  <a:lnTo>
                    <a:pt x="9756" y="710"/>
                  </a:lnTo>
                  <a:lnTo>
                    <a:pt x="9749" y="707"/>
                  </a:lnTo>
                  <a:lnTo>
                    <a:pt x="9737" y="706"/>
                  </a:lnTo>
                  <a:lnTo>
                    <a:pt x="9726" y="706"/>
                  </a:lnTo>
                  <a:lnTo>
                    <a:pt x="9715" y="707"/>
                  </a:lnTo>
                  <a:lnTo>
                    <a:pt x="9703" y="708"/>
                  </a:lnTo>
                  <a:lnTo>
                    <a:pt x="9693" y="711"/>
                  </a:lnTo>
                  <a:lnTo>
                    <a:pt x="9682" y="713"/>
                  </a:lnTo>
                  <a:lnTo>
                    <a:pt x="9672" y="717"/>
                  </a:lnTo>
                  <a:lnTo>
                    <a:pt x="9663" y="721"/>
                  </a:lnTo>
                  <a:lnTo>
                    <a:pt x="9652" y="726"/>
                  </a:lnTo>
                  <a:lnTo>
                    <a:pt x="9643" y="733"/>
                  </a:lnTo>
                  <a:lnTo>
                    <a:pt x="9634" y="739"/>
                  </a:lnTo>
                  <a:lnTo>
                    <a:pt x="9626" y="746"/>
                  </a:lnTo>
                  <a:lnTo>
                    <a:pt x="9619" y="754"/>
                  </a:lnTo>
                  <a:lnTo>
                    <a:pt x="9611" y="763"/>
                  </a:lnTo>
                  <a:lnTo>
                    <a:pt x="9604" y="772"/>
                  </a:lnTo>
                  <a:lnTo>
                    <a:pt x="9598" y="783"/>
                  </a:lnTo>
                  <a:lnTo>
                    <a:pt x="9594" y="803"/>
                  </a:lnTo>
                  <a:lnTo>
                    <a:pt x="9591" y="824"/>
                  </a:lnTo>
                  <a:lnTo>
                    <a:pt x="9590" y="843"/>
                  </a:lnTo>
                  <a:lnTo>
                    <a:pt x="9591" y="863"/>
                  </a:lnTo>
                  <a:lnTo>
                    <a:pt x="9593" y="883"/>
                  </a:lnTo>
                  <a:lnTo>
                    <a:pt x="9596" y="902"/>
                  </a:lnTo>
                  <a:lnTo>
                    <a:pt x="9599" y="911"/>
                  </a:lnTo>
                  <a:lnTo>
                    <a:pt x="9602" y="921"/>
                  </a:lnTo>
                  <a:lnTo>
                    <a:pt x="9606" y="930"/>
                  </a:lnTo>
                  <a:lnTo>
                    <a:pt x="9610" y="939"/>
                  </a:lnTo>
                  <a:lnTo>
                    <a:pt x="9618" y="950"/>
                  </a:lnTo>
                  <a:lnTo>
                    <a:pt x="9626" y="960"/>
                  </a:lnTo>
                  <a:lnTo>
                    <a:pt x="9635" y="969"/>
                  </a:lnTo>
                  <a:lnTo>
                    <a:pt x="9644" y="975"/>
                  </a:lnTo>
                  <a:lnTo>
                    <a:pt x="9655" y="979"/>
                  </a:lnTo>
                  <a:lnTo>
                    <a:pt x="9667" y="983"/>
                  </a:lnTo>
                  <a:lnTo>
                    <a:pt x="9678" y="985"/>
                  </a:lnTo>
                  <a:lnTo>
                    <a:pt x="9690" y="986"/>
                  </a:lnTo>
                  <a:lnTo>
                    <a:pt x="9702" y="987"/>
                  </a:lnTo>
                  <a:lnTo>
                    <a:pt x="9715" y="986"/>
                  </a:lnTo>
                  <a:lnTo>
                    <a:pt x="9728" y="986"/>
                  </a:lnTo>
                  <a:lnTo>
                    <a:pt x="9740" y="985"/>
                  </a:lnTo>
                  <a:lnTo>
                    <a:pt x="9764" y="982"/>
                  </a:lnTo>
                  <a:lnTo>
                    <a:pt x="9786" y="980"/>
                  </a:lnTo>
                  <a:lnTo>
                    <a:pt x="9790" y="983"/>
                  </a:lnTo>
                  <a:lnTo>
                    <a:pt x="9793" y="987"/>
                  </a:lnTo>
                  <a:lnTo>
                    <a:pt x="9795" y="991"/>
                  </a:lnTo>
                  <a:lnTo>
                    <a:pt x="9796" y="995"/>
                  </a:lnTo>
                  <a:lnTo>
                    <a:pt x="9798" y="1004"/>
                  </a:lnTo>
                  <a:lnTo>
                    <a:pt x="9798" y="1015"/>
                  </a:lnTo>
                  <a:lnTo>
                    <a:pt x="9796" y="1026"/>
                  </a:lnTo>
                  <a:lnTo>
                    <a:pt x="9795" y="1037"/>
                  </a:lnTo>
                  <a:lnTo>
                    <a:pt x="9796" y="1042"/>
                  </a:lnTo>
                  <a:lnTo>
                    <a:pt x="9798" y="1047"/>
                  </a:lnTo>
                  <a:lnTo>
                    <a:pt x="9799" y="1052"/>
                  </a:lnTo>
                  <a:lnTo>
                    <a:pt x="9802" y="1057"/>
                  </a:lnTo>
                  <a:lnTo>
                    <a:pt x="9808" y="1067"/>
                  </a:lnTo>
                  <a:lnTo>
                    <a:pt x="9814" y="1076"/>
                  </a:lnTo>
                  <a:lnTo>
                    <a:pt x="9821" y="1085"/>
                  </a:lnTo>
                  <a:lnTo>
                    <a:pt x="9828" y="1094"/>
                  </a:lnTo>
                  <a:lnTo>
                    <a:pt x="9836" y="1102"/>
                  </a:lnTo>
                  <a:lnTo>
                    <a:pt x="9845" y="1109"/>
                  </a:lnTo>
                  <a:lnTo>
                    <a:pt x="9854" y="1116"/>
                  </a:lnTo>
                  <a:lnTo>
                    <a:pt x="9863" y="1122"/>
                  </a:lnTo>
                  <a:lnTo>
                    <a:pt x="9873" y="1127"/>
                  </a:lnTo>
                  <a:lnTo>
                    <a:pt x="9882" y="1131"/>
                  </a:lnTo>
                  <a:lnTo>
                    <a:pt x="9894" y="1135"/>
                  </a:lnTo>
                  <a:lnTo>
                    <a:pt x="9905" y="1138"/>
                  </a:lnTo>
                  <a:lnTo>
                    <a:pt x="9916" y="1141"/>
                  </a:lnTo>
                  <a:lnTo>
                    <a:pt x="9927" y="1143"/>
                  </a:lnTo>
                  <a:lnTo>
                    <a:pt x="9940" y="1144"/>
                  </a:lnTo>
                  <a:lnTo>
                    <a:pt x="9952" y="1144"/>
                  </a:lnTo>
                  <a:lnTo>
                    <a:pt x="9957" y="1151"/>
                  </a:lnTo>
                  <a:lnTo>
                    <a:pt x="9960" y="1157"/>
                  </a:lnTo>
                  <a:lnTo>
                    <a:pt x="9961" y="1162"/>
                  </a:lnTo>
                  <a:lnTo>
                    <a:pt x="9961" y="1167"/>
                  </a:lnTo>
                  <a:lnTo>
                    <a:pt x="9959" y="1172"/>
                  </a:lnTo>
                  <a:lnTo>
                    <a:pt x="9955" y="1177"/>
                  </a:lnTo>
                  <a:lnTo>
                    <a:pt x="9951" y="1182"/>
                  </a:lnTo>
                  <a:lnTo>
                    <a:pt x="9946" y="1187"/>
                  </a:lnTo>
                  <a:lnTo>
                    <a:pt x="9936" y="1198"/>
                  </a:lnTo>
                  <a:lnTo>
                    <a:pt x="9924" y="1208"/>
                  </a:lnTo>
                  <a:lnTo>
                    <a:pt x="9920" y="1213"/>
                  </a:lnTo>
                  <a:lnTo>
                    <a:pt x="9916" y="1219"/>
                  </a:lnTo>
                  <a:lnTo>
                    <a:pt x="9913" y="1225"/>
                  </a:lnTo>
                  <a:lnTo>
                    <a:pt x="9912" y="1231"/>
                  </a:lnTo>
                  <a:close/>
                  <a:moveTo>
                    <a:pt x="9860" y="564"/>
                  </a:moveTo>
                  <a:lnTo>
                    <a:pt x="9847" y="576"/>
                  </a:lnTo>
                  <a:lnTo>
                    <a:pt x="9834" y="587"/>
                  </a:lnTo>
                  <a:lnTo>
                    <a:pt x="9823" y="601"/>
                  </a:lnTo>
                  <a:lnTo>
                    <a:pt x="9813" y="614"/>
                  </a:lnTo>
                  <a:lnTo>
                    <a:pt x="9804" y="628"/>
                  </a:lnTo>
                  <a:lnTo>
                    <a:pt x="9796" y="643"/>
                  </a:lnTo>
                  <a:lnTo>
                    <a:pt x="9790" y="659"/>
                  </a:lnTo>
                  <a:lnTo>
                    <a:pt x="9786" y="675"/>
                  </a:lnTo>
                  <a:lnTo>
                    <a:pt x="9782" y="680"/>
                  </a:lnTo>
                  <a:lnTo>
                    <a:pt x="9777" y="683"/>
                  </a:lnTo>
                  <a:lnTo>
                    <a:pt x="9772" y="686"/>
                  </a:lnTo>
                  <a:lnTo>
                    <a:pt x="9767" y="688"/>
                  </a:lnTo>
                  <a:lnTo>
                    <a:pt x="9762" y="688"/>
                  </a:lnTo>
                  <a:lnTo>
                    <a:pt x="9756" y="688"/>
                  </a:lnTo>
                  <a:lnTo>
                    <a:pt x="9749" y="688"/>
                  </a:lnTo>
                  <a:lnTo>
                    <a:pt x="9743" y="687"/>
                  </a:lnTo>
                  <a:lnTo>
                    <a:pt x="9731" y="683"/>
                  </a:lnTo>
                  <a:lnTo>
                    <a:pt x="9719" y="680"/>
                  </a:lnTo>
                  <a:lnTo>
                    <a:pt x="9708" y="677"/>
                  </a:lnTo>
                  <a:lnTo>
                    <a:pt x="9696" y="676"/>
                  </a:lnTo>
                  <a:lnTo>
                    <a:pt x="9685" y="679"/>
                  </a:lnTo>
                  <a:lnTo>
                    <a:pt x="9675" y="682"/>
                  </a:lnTo>
                  <a:lnTo>
                    <a:pt x="9664" y="688"/>
                  </a:lnTo>
                  <a:lnTo>
                    <a:pt x="9654" y="693"/>
                  </a:lnTo>
                  <a:lnTo>
                    <a:pt x="9644" y="698"/>
                  </a:lnTo>
                  <a:lnTo>
                    <a:pt x="9635" y="704"/>
                  </a:lnTo>
                  <a:lnTo>
                    <a:pt x="9627" y="711"/>
                  </a:lnTo>
                  <a:lnTo>
                    <a:pt x="9619" y="718"/>
                  </a:lnTo>
                  <a:lnTo>
                    <a:pt x="9610" y="726"/>
                  </a:lnTo>
                  <a:lnTo>
                    <a:pt x="9603" y="735"/>
                  </a:lnTo>
                  <a:lnTo>
                    <a:pt x="9597" y="743"/>
                  </a:lnTo>
                  <a:lnTo>
                    <a:pt x="9591" y="752"/>
                  </a:lnTo>
                  <a:lnTo>
                    <a:pt x="9585" y="761"/>
                  </a:lnTo>
                  <a:lnTo>
                    <a:pt x="9580" y="771"/>
                  </a:lnTo>
                  <a:lnTo>
                    <a:pt x="9575" y="782"/>
                  </a:lnTo>
                  <a:lnTo>
                    <a:pt x="9571" y="792"/>
                  </a:lnTo>
                  <a:lnTo>
                    <a:pt x="9566" y="805"/>
                  </a:lnTo>
                  <a:lnTo>
                    <a:pt x="9562" y="818"/>
                  </a:lnTo>
                  <a:lnTo>
                    <a:pt x="9559" y="834"/>
                  </a:lnTo>
                  <a:lnTo>
                    <a:pt x="9557" y="848"/>
                  </a:lnTo>
                  <a:lnTo>
                    <a:pt x="9556" y="863"/>
                  </a:lnTo>
                  <a:lnTo>
                    <a:pt x="9557" y="879"/>
                  </a:lnTo>
                  <a:lnTo>
                    <a:pt x="9559" y="894"/>
                  </a:lnTo>
                  <a:lnTo>
                    <a:pt x="9564" y="909"/>
                  </a:lnTo>
                  <a:lnTo>
                    <a:pt x="9568" y="918"/>
                  </a:lnTo>
                  <a:lnTo>
                    <a:pt x="9571" y="926"/>
                  </a:lnTo>
                  <a:lnTo>
                    <a:pt x="9575" y="933"/>
                  </a:lnTo>
                  <a:lnTo>
                    <a:pt x="9580" y="940"/>
                  </a:lnTo>
                  <a:lnTo>
                    <a:pt x="9585" y="947"/>
                  </a:lnTo>
                  <a:lnTo>
                    <a:pt x="9591" y="953"/>
                  </a:lnTo>
                  <a:lnTo>
                    <a:pt x="9598" y="960"/>
                  </a:lnTo>
                  <a:lnTo>
                    <a:pt x="9604" y="967"/>
                  </a:lnTo>
                  <a:lnTo>
                    <a:pt x="9635" y="988"/>
                  </a:lnTo>
                  <a:lnTo>
                    <a:pt x="9666" y="1010"/>
                  </a:lnTo>
                  <a:lnTo>
                    <a:pt x="9762" y="1012"/>
                  </a:lnTo>
                  <a:lnTo>
                    <a:pt x="9767" y="1027"/>
                  </a:lnTo>
                  <a:lnTo>
                    <a:pt x="9771" y="1043"/>
                  </a:lnTo>
                  <a:lnTo>
                    <a:pt x="9773" y="1051"/>
                  </a:lnTo>
                  <a:lnTo>
                    <a:pt x="9776" y="1060"/>
                  </a:lnTo>
                  <a:lnTo>
                    <a:pt x="9779" y="1068"/>
                  </a:lnTo>
                  <a:lnTo>
                    <a:pt x="9783" y="1076"/>
                  </a:lnTo>
                  <a:lnTo>
                    <a:pt x="9793" y="1091"/>
                  </a:lnTo>
                  <a:lnTo>
                    <a:pt x="9805" y="1107"/>
                  </a:lnTo>
                  <a:lnTo>
                    <a:pt x="9811" y="1114"/>
                  </a:lnTo>
                  <a:lnTo>
                    <a:pt x="9818" y="1121"/>
                  </a:lnTo>
                  <a:lnTo>
                    <a:pt x="9825" y="1127"/>
                  </a:lnTo>
                  <a:lnTo>
                    <a:pt x="9832" y="1133"/>
                  </a:lnTo>
                  <a:lnTo>
                    <a:pt x="9840" y="1138"/>
                  </a:lnTo>
                  <a:lnTo>
                    <a:pt x="9849" y="1143"/>
                  </a:lnTo>
                  <a:lnTo>
                    <a:pt x="9857" y="1149"/>
                  </a:lnTo>
                  <a:lnTo>
                    <a:pt x="9866" y="1152"/>
                  </a:lnTo>
                  <a:lnTo>
                    <a:pt x="9874" y="1156"/>
                  </a:lnTo>
                  <a:lnTo>
                    <a:pt x="9883" y="1158"/>
                  </a:lnTo>
                  <a:lnTo>
                    <a:pt x="9894" y="1160"/>
                  </a:lnTo>
                  <a:lnTo>
                    <a:pt x="9903" y="1161"/>
                  </a:lnTo>
                  <a:lnTo>
                    <a:pt x="9906" y="1166"/>
                  </a:lnTo>
                  <a:lnTo>
                    <a:pt x="9907" y="1171"/>
                  </a:lnTo>
                  <a:lnTo>
                    <a:pt x="9908" y="1177"/>
                  </a:lnTo>
                  <a:lnTo>
                    <a:pt x="9907" y="1182"/>
                  </a:lnTo>
                  <a:lnTo>
                    <a:pt x="9905" y="1187"/>
                  </a:lnTo>
                  <a:lnTo>
                    <a:pt x="9903" y="1191"/>
                  </a:lnTo>
                  <a:lnTo>
                    <a:pt x="9901" y="1197"/>
                  </a:lnTo>
                  <a:lnTo>
                    <a:pt x="9897" y="1202"/>
                  </a:lnTo>
                  <a:lnTo>
                    <a:pt x="9891" y="1211"/>
                  </a:lnTo>
                  <a:lnTo>
                    <a:pt x="9883" y="1221"/>
                  </a:lnTo>
                  <a:lnTo>
                    <a:pt x="9880" y="1225"/>
                  </a:lnTo>
                  <a:lnTo>
                    <a:pt x="9878" y="1230"/>
                  </a:lnTo>
                  <a:lnTo>
                    <a:pt x="9876" y="1235"/>
                  </a:lnTo>
                  <a:lnTo>
                    <a:pt x="9875" y="1241"/>
                  </a:lnTo>
                  <a:lnTo>
                    <a:pt x="9866" y="1262"/>
                  </a:lnTo>
                  <a:lnTo>
                    <a:pt x="9858" y="1283"/>
                  </a:lnTo>
                  <a:lnTo>
                    <a:pt x="9852" y="1305"/>
                  </a:lnTo>
                  <a:lnTo>
                    <a:pt x="9846" y="1327"/>
                  </a:lnTo>
                  <a:lnTo>
                    <a:pt x="9840" y="1350"/>
                  </a:lnTo>
                  <a:lnTo>
                    <a:pt x="9835" y="1372"/>
                  </a:lnTo>
                  <a:lnTo>
                    <a:pt x="9829" y="1395"/>
                  </a:lnTo>
                  <a:lnTo>
                    <a:pt x="9823" y="1416"/>
                  </a:lnTo>
                  <a:lnTo>
                    <a:pt x="9815" y="1420"/>
                  </a:lnTo>
                  <a:lnTo>
                    <a:pt x="9806" y="1423"/>
                  </a:lnTo>
                  <a:lnTo>
                    <a:pt x="9796" y="1426"/>
                  </a:lnTo>
                  <a:lnTo>
                    <a:pt x="9786" y="1428"/>
                  </a:lnTo>
                  <a:lnTo>
                    <a:pt x="9765" y="1430"/>
                  </a:lnTo>
                  <a:lnTo>
                    <a:pt x="9743" y="1430"/>
                  </a:lnTo>
                  <a:lnTo>
                    <a:pt x="9720" y="1430"/>
                  </a:lnTo>
                  <a:lnTo>
                    <a:pt x="9697" y="1429"/>
                  </a:lnTo>
                  <a:lnTo>
                    <a:pt x="9675" y="1430"/>
                  </a:lnTo>
                  <a:lnTo>
                    <a:pt x="9653" y="1431"/>
                  </a:lnTo>
                  <a:lnTo>
                    <a:pt x="9592" y="1430"/>
                  </a:lnTo>
                  <a:lnTo>
                    <a:pt x="9532" y="1431"/>
                  </a:lnTo>
                  <a:lnTo>
                    <a:pt x="9470" y="1431"/>
                  </a:lnTo>
                  <a:lnTo>
                    <a:pt x="9409" y="1432"/>
                  </a:lnTo>
                  <a:lnTo>
                    <a:pt x="9349" y="1433"/>
                  </a:lnTo>
                  <a:lnTo>
                    <a:pt x="9287" y="1433"/>
                  </a:lnTo>
                  <a:lnTo>
                    <a:pt x="9227" y="1433"/>
                  </a:lnTo>
                  <a:lnTo>
                    <a:pt x="9168" y="1431"/>
                  </a:lnTo>
                  <a:lnTo>
                    <a:pt x="9164" y="1433"/>
                  </a:lnTo>
                  <a:lnTo>
                    <a:pt x="9161" y="1434"/>
                  </a:lnTo>
                  <a:lnTo>
                    <a:pt x="9157" y="1435"/>
                  </a:lnTo>
                  <a:lnTo>
                    <a:pt x="9153" y="1436"/>
                  </a:lnTo>
                  <a:lnTo>
                    <a:pt x="9150" y="1435"/>
                  </a:lnTo>
                  <a:lnTo>
                    <a:pt x="9147" y="1435"/>
                  </a:lnTo>
                  <a:lnTo>
                    <a:pt x="9145" y="1433"/>
                  </a:lnTo>
                  <a:lnTo>
                    <a:pt x="9142" y="1431"/>
                  </a:lnTo>
                  <a:lnTo>
                    <a:pt x="2998" y="1449"/>
                  </a:lnTo>
                  <a:lnTo>
                    <a:pt x="2906" y="1450"/>
                  </a:lnTo>
                  <a:lnTo>
                    <a:pt x="2813" y="1450"/>
                  </a:lnTo>
                  <a:lnTo>
                    <a:pt x="2723" y="1451"/>
                  </a:lnTo>
                  <a:lnTo>
                    <a:pt x="2632" y="1451"/>
                  </a:lnTo>
                  <a:lnTo>
                    <a:pt x="2542" y="1452"/>
                  </a:lnTo>
                  <a:lnTo>
                    <a:pt x="2451" y="1453"/>
                  </a:lnTo>
                  <a:lnTo>
                    <a:pt x="2361" y="1453"/>
                  </a:lnTo>
                  <a:lnTo>
                    <a:pt x="2270" y="1454"/>
                  </a:lnTo>
                  <a:lnTo>
                    <a:pt x="2180" y="1455"/>
                  </a:lnTo>
                  <a:lnTo>
                    <a:pt x="2090" y="1456"/>
                  </a:lnTo>
                  <a:lnTo>
                    <a:pt x="2000" y="1457"/>
                  </a:lnTo>
                  <a:lnTo>
                    <a:pt x="1909" y="1458"/>
                  </a:lnTo>
                  <a:lnTo>
                    <a:pt x="1819" y="1459"/>
                  </a:lnTo>
                  <a:lnTo>
                    <a:pt x="1728" y="1460"/>
                  </a:lnTo>
                  <a:lnTo>
                    <a:pt x="1637" y="1462"/>
                  </a:lnTo>
                  <a:lnTo>
                    <a:pt x="1545" y="1463"/>
                  </a:lnTo>
                  <a:lnTo>
                    <a:pt x="1508" y="1464"/>
                  </a:lnTo>
                  <a:lnTo>
                    <a:pt x="1470" y="1463"/>
                  </a:lnTo>
                  <a:lnTo>
                    <a:pt x="1432" y="1462"/>
                  </a:lnTo>
                  <a:lnTo>
                    <a:pt x="1394" y="1461"/>
                  </a:lnTo>
                  <a:lnTo>
                    <a:pt x="1356" y="1459"/>
                  </a:lnTo>
                  <a:lnTo>
                    <a:pt x="1318" y="1459"/>
                  </a:lnTo>
                  <a:lnTo>
                    <a:pt x="1280" y="1459"/>
                  </a:lnTo>
                  <a:lnTo>
                    <a:pt x="1243" y="1461"/>
                  </a:lnTo>
                  <a:lnTo>
                    <a:pt x="1236" y="1437"/>
                  </a:lnTo>
                  <a:lnTo>
                    <a:pt x="1230" y="1411"/>
                  </a:lnTo>
                  <a:lnTo>
                    <a:pt x="1224" y="1386"/>
                  </a:lnTo>
                  <a:lnTo>
                    <a:pt x="1218" y="1361"/>
                  </a:lnTo>
                  <a:lnTo>
                    <a:pt x="1212" y="1336"/>
                  </a:lnTo>
                  <a:lnTo>
                    <a:pt x="1203" y="1312"/>
                  </a:lnTo>
                  <a:lnTo>
                    <a:pt x="1199" y="1301"/>
                  </a:lnTo>
                  <a:lnTo>
                    <a:pt x="1194" y="1290"/>
                  </a:lnTo>
                  <a:lnTo>
                    <a:pt x="1188" y="1278"/>
                  </a:lnTo>
                  <a:lnTo>
                    <a:pt x="1182" y="1268"/>
                  </a:lnTo>
                  <a:lnTo>
                    <a:pt x="1192" y="1261"/>
                  </a:lnTo>
                  <a:lnTo>
                    <a:pt x="1201" y="1254"/>
                  </a:lnTo>
                  <a:lnTo>
                    <a:pt x="1210" y="1246"/>
                  </a:lnTo>
                  <a:lnTo>
                    <a:pt x="1218" y="1237"/>
                  </a:lnTo>
                  <a:lnTo>
                    <a:pt x="1226" y="1228"/>
                  </a:lnTo>
                  <a:lnTo>
                    <a:pt x="1233" y="1219"/>
                  </a:lnTo>
                  <a:lnTo>
                    <a:pt x="1239" y="1209"/>
                  </a:lnTo>
                  <a:lnTo>
                    <a:pt x="1245" y="1199"/>
                  </a:lnTo>
                  <a:lnTo>
                    <a:pt x="1250" y="1188"/>
                  </a:lnTo>
                  <a:lnTo>
                    <a:pt x="1256" y="1177"/>
                  </a:lnTo>
                  <a:lnTo>
                    <a:pt x="1260" y="1167"/>
                  </a:lnTo>
                  <a:lnTo>
                    <a:pt x="1264" y="1156"/>
                  </a:lnTo>
                  <a:lnTo>
                    <a:pt x="1270" y="1132"/>
                  </a:lnTo>
                  <a:lnTo>
                    <a:pt x="1274" y="1110"/>
                  </a:lnTo>
                  <a:lnTo>
                    <a:pt x="1278" y="1106"/>
                  </a:lnTo>
                  <a:lnTo>
                    <a:pt x="1281" y="1104"/>
                  </a:lnTo>
                  <a:lnTo>
                    <a:pt x="1285" y="1104"/>
                  </a:lnTo>
                  <a:lnTo>
                    <a:pt x="1289" y="1104"/>
                  </a:lnTo>
                  <a:lnTo>
                    <a:pt x="1299" y="1105"/>
                  </a:lnTo>
                  <a:lnTo>
                    <a:pt x="1308" y="1107"/>
                  </a:lnTo>
                  <a:lnTo>
                    <a:pt x="1340" y="1099"/>
                  </a:lnTo>
                  <a:lnTo>
                    <a:pt x="1374" y="1091"/>
                  </a:lnTo>
                  <a:lnTo>
                    <a:pt x="1391" y="1086"/>
                  </a:lnTo>
                  <a:lnTo>
                    <a:pt x="1407" y="1080"/>
                  </a:lnTo>
                  <a:lnTo>
                    <a:pt x="1422" y="1074"/>
                  </a:lnTo>
                  <a:lnTo>
                    <a:pt x="1438" y="1067"/>
                  </a:lnTo>
                  <a:lnTo>
                    <a:pt x="1453" y="1059"/>
                  </a:lnTo>
                  <a:lnTo>
                    <a:pt x="1466" y="1048"/>
                  </a:lnTo>
                  <a:lnTo>
                    <a:pt x="1479" y="1038"/>
                  </a:lnTo>
                  <a:lnTo>
                    <a:pt x="1492" y="1027"/>
                  </a:lnTo>
                  <a:lnTo>
                    <a:pt x="1502" y="1014"/>
                  </a:lnTo>
                  <a:lnTo>
                    <a:pt x="1512" y="999"/>
                  </a:lnTo>
                  <a:lnTo>
                    <a:pt x="1516" y="991"/>
                  </a:lnTo>
                  <a:lnTo>
                    <a:pt x="1520" y="983"/>
                  </a:lnTo>
                  <a:lnTo>
                    <a:pt x="1523" y="974"/>
                  </a:lnTo>
                  <a:lnTo>
                    <a:pt x="1526" y="966"/>
                  </a:lnTo>
                  <a:lnTo>
                    <a:pt x="1531" y="942"/>
                  </a:lnTo>
                  <a:lnTo>
                    <a:pt x="1533" y="918"/>
                  </a:lnTo>
                  <a:lnTo>
                    <a:pt x="1533" y="905"/>
                  </a:lnTo>
                  <a:lnTo>
                    <a:pt x="1533" y="893"/>
                  </a:lnTo>
                  <a:lnTo>
                    <a:pt x="1532" y="881"/>
                  </a:lnTo>
                  <a:lnTo>
                    <a:pt x="1531" y="868"/>
                  </a:lnTo>
                  <a:lnTo>
                    <a:pt x="1528" y="856"/>
                  </a:lnTo>
                  <a:lnTo>
                    <a:pt x="1524" y="845"/>
                  </a:lnTo>
                  <a:lnTo>
                    <a:pt x="1520" y="833"/>
                  </a:lnTo>
                  <a:lnTo>
                    <a:pt x="1515" y="821"/>
                  </a:lnTo>
                  <a:lnTo>
                    <a:pt x="1509" y="811"/>
                  </a:lnTo>
                  <a:lnTo>
                    <a:pt x="1502" y="802"/>
                  </a:lnTo>
                  <a:lnTo>
                    <a:pt x="1493" y="793"/>
                  </a:lnTo>
                  <a:lnTo>
                    <a:pt x="1484" y="784"/>
                  </a:lnTo>
                  <a:lnTo>
                    <a:pt x="1467" y="772"/>
                  </a:lnTo>
                  <a:lnTo>
                    <a:pt x="1451" y="762"/>
                  </a:lnTo>
                  <a:lnTo>
                    <a:pt x="1433" y="754"/>
                  </a:lnTo>
                  <a:lnTo>
                    <a:pt x="1416" y="747"/>
                  </a:lnTo>
                  <a:lnTo>
                    <a:pt x="1398" y="742"/>
                  </a:lnTo>
                  <a:lnTo>
                    <a:pt x="1378" y="738"/>
                  </a:lnTo>
                  <a:lnTo>
                    <a:pt x="1359" y="735"/>
                  </a:lnTo>
                  <a:lnTo>
                    <a:pt x="1338" y="734"/>
                  </a:lnTo>
                  <a:lnTo>
                    <a:pt x="1274" y="750"/>
                  </a:lnTo>
                  <a:lnTo>
                    <a:pt x="1270" y="741"/>
                  </a:lnTo>
                  <a:lnTo>
                    <a:pt x="1267" y="732"/>
                  </a:lnTo>
                  <a:lnTo>
                    <a:pt x="1264" y="722"/>
                  </a:lnTo>
                  <a:lnTo>
                    <a:pt x="1261" y="712"/>
                  </a:lnTo>
                  <a:lnTo>
                    <a:pt x="1257" y="693"/>
                  </a:lnTo>
                  <a:lnTo>
                    <a:pt x="1253" y="673"/>
                  </a:lnTo>
                  <a:lnTo>
                    <a:pt x="1228" y="646"/>
                  </a:lnTo>
                  <a:lnTo>
                    <a:pt x="1201" y="620"/>
                  </a:lnTo>
                  <a:lnTo>
                    <a:pt x="1174" y="594"/>
                  </a:lnTo>
                  <a:lnTo>
                    <a:pt x="1148" y="566"/>
                  </a:lnTo>
                  <a:lnTo>
                    <a:pt x="1147" y="561"/>
                  </a:lnTo>
                  <a:lnTo>
                    <a:pt x="1148" y="557"/>
                  </a:lnTo>
                  <a:lnTo>
                    <a:pt x="1149" y="552"/>
                  </a:lnTo>
                  <a:lnTo>
                    <a:pt x="1150" y="547"/>
                  </a:lnTo>
                  <a:lnTo>
                    <a:pt x="1154" y="537"/>
                  </a:lnTo>
                  <a:lnTo>
                    <a:pt x="1159" y="528"/>
                  </a:lnTo>
                  <a:lnTo>
                    <a:pt x="1172" y="512"/>
                  </a:lnTo>
                  <a:lnTo>
                    <a:pt x="1185" y="495"/>
                  </a:lnTo>
                  <a:lnTo>
                    <a:pt x="1192" y="474"/>
                  </a:lnTo>
                  <a:lnTo>
                    <a:pt x="1199" y="454"/>
                  </a:lnTo>
                  <a:lnTo>
                    <a:pt x="1208" y="433"/>
                  </a:lnTo>
                  <a:lnTo>
                    <a:pt x="1215" y="413"/>
                  </a:lnTo>
                  <a:lnTo>
                    <a:pt x="1221" y="391"/>
                  </a:lnTo>
                  <a:lnTo>
                    <a:pt x="1226" y="370"/>
                  </a:lnTo>
                  <a:lnTo>
                    <a:pt x="1228" y="359"/>
                  </a:lnTo>
                  <a:lnTo>
                    <a:pt x="1230" y="348"/>
                  </a:lnTo>
                  <a:lnTo>
                    <a:pt x="1231" y="337"/>
                  </a:lnTo>
                  <a:lnTo>
                    <a:pt x="1231" y="326"/>
                  </a:lnTo>
                  <a:lnTo>
                    <a:pt x="1248" y="323"/>
                  </a:lnTo>
                  <a:lnTo>
                    <a:pt x="1266" y="321"/>
                  </a:lnTo>
                  <a:lnTo>
                    <a:pt x="1284" y="321"/>
                  </a:lnTo>
                  <a:lnTo>
                    <a:pt x="1302" y="320"/>
                  </a:lnTo>
                  <a:lnTo>
                    <a:pt x="1338" y="321"/>
                  </a:lnTo>
                  <a:lnTo>
                    <a:pt x="1375" y="322"/>
                  </a:lnTo>
                  <a:lnTo>
                    <a:pt x="1412" y="323"/>
                  </a:lnTo>
                  <a:lnTo>
                    <a:pt x="1448" y="322"/>
                  </a:lnTo>
                  <a:lnTo>
                    <a:pt x="1465" y="321"/>
                  </a:lnTo>
                  <a:lnTo>
                    <a:pt x="1484" y="318"/>
                  </a:lnTo>
                  <a:lnTo>
                    <a:pt x="1500" y="315"/>
                  </a:lnTo>
                  <a:lnTo>
                    <a:pt x="1517" y="309"/>
                  </a:lnTo>
                  <a:lnTo>
                    <a:pt x="1718" y="310"/>
                  </a:lnTo>
                  <a:lnTo>
                    <a:pt x="1842" y="308"/>
                  </a:lnTo>
                  <a:lnTo>
                    <a:pt x="1966" y="306"/>
                  </a:lnTo>
                  <a:lnTo>
                    <a:pt x="2091" y="305"/>
                  </a:lnTo>
                  <a:lnTo>
                    <a:pt x="2215" y="303"/>
                  </a:lnTo>
                  <a:lnTo>
                    <a:pt x="2340" y="302"/>
                  </a:lnTo>
                  <a:lnTo>
                    <a:pt x="2464" y="301"/>
                  </a:lnTo>
                  <a:lnTo>
                    <a:pt x="2589" y="300"/>
                  </a:lnTo>
                  <a:lnTo>
                    <a:pt x="2712" y="298"/>
                  </a:lnTo>
                  <a:lnTo>
                    <a:pt x="2837" y="297"/>
                  </a:lnTo>
                  <a:lnTo>
                    <a:pt x="2961" y="296"/>
                  </a:lnTo>
                  <a:lnTo>
                    <a:pt x="3085" y="295"/>
                  </a:lnTo>
                  <a:lnTo>
                    <a:pt x="3209" y="294"/>
                  </a:lnTo>
                  <a:lnTo>
                    <a:pt x="3334" y="292"/>
                  </a:lnTo>
                  <a:lnTo>
                    <a:pt x="3458" y="291"/>
                  </a:lnTo>
                  <a:lnTo>
                    <a:pt x="3581" y="289"/>
                  </a:lnTo>
                  <a:lnTo>
                    <a:pt x="3706" y="287"/>
                  </a:lnTo>
                  <a:lnTo>
                    <a:pt x="3831" y="286"/>
                  </a:lnTo>
                  <a:lnTo>
                    <a:pt x="4056" y="286"/>
                  </a:lnTo>
                  <a:lnTo>
                    <a:pt x="4365" y="285"/>
                  </a:lnTo>
                  <a:lnTo>
                    <a:pt x="4747" y="284"/>
                  </a:lnTo>
                  <a:lnTo>
                    <a:pt x="5184" y="284"/>
                  </a:lnTo>
                  <a:lnTo>
                    <a:pt x="5665" y="283"/>
                  </a:lnTo>
                  <a:lnTo>
                    <a:pt x="6173" y="283"/>
                  </a:lnTo>
                  <a:lnTo>
                    <a:pt x="6696" y="282"/>
                  </a:lnTo>
                  <a:lnTo>
                    <a:pt x="7218" y="281"/>
                  </a:lnTo>
                  <a:lnTo>
                    <a:pt x="7727" y="281"/>
                  </a:lnTo>
                  <a:lnTo>
                    <a:pt x="8208" y="280"/>
                  </a:lnTo>
                  <a:lnTo>
                    <a:pt x="8646" y="280"/>
                  </a:lnTo>
                  <a:lnTo>
                    <a:pt x="9028" y="279"/>
                  </a:lnTo>
                  <a:lnTo>
                    <a:pt x="9339" y="278"/>
                  </a:lnTo>
                  <a:lnTo>
                    <a:pt x="9564" y="278"/>
                  </a:lnTo>
                  <a:lnTo>
                    <a:pt x="9690" y="277"/>
                  </a:lnTo>
                  <a:lnTo>
                    <a:pt x="9780" y="273"/>
                  </a:lnTo>
                  <a:lnTo>
                    <a:pt x="9787" y="284"/>
                  </a:lnTo>
                  <a:lnTo>
                    <a:pt x="9793" y="296"/>
                  </a:lnTo>
                  <a:lnTo>
                    <a:pt x="9799" y="308"/>
                  </a:lnTo>
                  <a:lnTo>
                    <a:pt x="9803" y="322"/>
                  </a:lnTo>
                  <a:lnTo>
                    <a:pt x="9807" y="335"/>
                  </a:lnTo>
                  <a:lnTo>
                    <a:pt x="9812" y="348"/>
                  </a:lnTo>
                  <a:lnTo>
                    <a:pt x="9817" y="361"/>
                  </a:lnTo>
                  <a:lnTo>
                    <a:pt x="9823" y="374"/>
                  </a:lnTo>
                  <a:lnTo>
                    <a:pt x="9832" y="395"/>
                  </a:lnTo>
                  <a:lnTo>
                    <a:pt x="9842" y="417"/>
                  </a:lnTo>
                  <a:lnTo>
                    <a:pt x="9853" y="438"/>
                  </a:lnTo>
                  <a:lnTo>
                    <a:pt x="9864" y="460"/>
                  </a:lnTo>
                  <a:lnTo>
                    <a:pt x="9876" y="480"/>
                  </a:lnTo>
                  <a:lnTo>
                    <a:pt x="9888" y="501"/>
                  </a:lnTo>
                  <a:lnTo>
                    <a:pt x="9902" y="520"/>
                  </a:lnTo>
                  <a:lnTo>
                    <a:pt x="9915" y="538"/>
                  </a:lnTo>
                  <a:lnTo>
                    <a:pt x="9910" y="544"/>
                  </a:lnTo>
                  <a:lnTo>
                    <a:pt x="9904" y="549"/>
                  </a:lnTo>
                  <a:lnTo>
                    <a:pt x="9897" y="553"/>
                  </a:lnTo>
                  <a:lnTo>
                    <a:pt x="9890" y="555"/>
                  </a:lnTo>
                  <a:lnTo>
                    <a:pt x="9874" y="559"/>
                  </a:lnTo>
                  <a:lnTo>
                    <a:pt x="9860" y="564"/>
                  </a:lnTo>
                  <a:close/>
                  <a:moveTo>
                    <a:pt x="9765" y="925"/>
                  </a:moveTo>
                  <a:lnTo>
                    <a:pt x="9753" y="928"/>
                  </a:lnTo>
                  <a:lnTo>
                    <a:pt x="9741" y="929"/>
                  </a:lnTo>
                  <a:lnTo>
                    <a:pt x="9729" y="929"/>
                  </a:lnTo>
                  <a:lnTo>
                    <a:pt x="9717" y="928"/>
                  </a:lnTo>
                  <a:lnTo>
                    <a:pt x="9706" y="926"/>
                  </a:lnTo>
                  <a:lnTo>
                    <a:pt x="9694" y="924"/>
                  </a:lnTo>
                  <a:lnTo>
                    <a:pt x="9683" y="921"/>
                  </a:lnTo>
                  <a:lnTo>
                    <a:pt x="9672" y="917"/>
                  </a:lnTo>
                  <a:lnTo>
                    <a:pt x="9665" y="911"/>
                  </a:lnTo>
                  <a:lnTo>
                    <a:pt x="9660" y="906"/>
                  </a:lnTo>
                  <a:lnTo>
                    <a:pt x="9654" y="900"/>
                  </a:lnTo>
                  <a:lnTo>
                    <a:pt x="9650" y="894"/>
                  </a:lnTo>
                  <a:lnTo>
                    <a:pt x="9646" y="887"/>
                  </a:lnTo>
                  <a:lnTo>
                    <a:pt x="9644" y="881"/>
                  </a:lnTo>
                  <a:lnTo>
                    <a:pt x="9642" y="874"/>
                  </a:lnTo>
                  <a:lnTo>
                    <a:pt x="9641" y="866"/>
                  </a:lnTo>
                  <a:lnTo>
                    <a:pt x="9640" y="852"/>
                  </a:lnTo>
                  <a:lnTo>
                    <a:pt x="9640" y="837"/>
                  </a:lnTo>
                  <a:lnTo>
                    <a:pt x="9642" y="821"/>
                  </a:lnTo>
                  <a:lnTo>
                    <a:pt x="9644" y="806"/>
                  </a:lnTo>
                  <a:lnTo>
                    <a:pt x="9647" y="798"/>
                  </a:lnTo>
                  <a:lnTo>
                    <a:pt x="9652" y="791"/>
                  </a:lnTo>
                  <a:lnTo>
                    <a:pt x="9658" y="785"/>
                  </a:lnTo>
                  <a:lnTo>
                    <a:pt x="9666" y="780"/>
                  </a:lnTo>
                  <a:lnTo>
                    <a:pt x="9673" y="775"/>
                  </a:lnTo>
                  <a:lnTo>
                    <a:pt x="9682" y="772"/>
                  </a:lnTo>
                  <a:lnTo>
                    <a:pt x="9690" y="770"/>
                  </a:lnTo>
                  <a:lnTo>
                    <a:pt x="9699" y="768"/>
                  </a:lnTo>
                  <a:lnTo>
                    <a:pt x="9712" y="767"/>
                  </a:lnTo>
                  <a:lnTo>
                    <a:pt x="9722" y="767"/>
                  </a:lnTo>
                  <a:lnTo>
                    <a:pt x="9733" y="768"/>
                  </a:lnTo>
                  <a:lnTo>
                    <a:pt x="9743" y="771"/>
                  </a:lnTo>
                  <a:lnTo>
                    <a:pt x="9754" y="775"/>
                  </a:lnTo>
                  <a:lnTo>
                    <a:pt x="9764" y="781"/>
                  </a:lnTo>
                  <a:lnTo>
                    <a:pt x="9774" y="786"/>
                  </a:lnTo>
                  <a:lnTo>
                    <a:pt x="9783" y="793"/>
                  </a:lnTo>
                  <a:lnTo>
                    <a:pt x="9789" y="799"/>
                  </a:lnTo>
                  <a:lnTo>
                    <a:pt x="9794" y="807"/>
                  </a:lnTo>
                  <a:lnTo>
                    <a:pt x="9799" y="815"/>
                  </a:lnTo>
                  <a:lnTo>
                    <a:pt x="9803" y="824"/>
                  </a:lnTo>
                  <a:lnTo>
                    <a:pt x="9806" y="833"/>
                  </a:lnTo>
                  <a:lnTo>
                    <a:pt x="9808" y="842"/>
                  </a:lnTo>
                  <a:lnTo>
                    <a:pt x="9809" y="852"/>
                  </a:lnTo>
                  <a:lnTo>
                    <a:pt x="9809" y="861"/>
                  </a:lnTo>
                  <a:lnTo>
                    <a:pt x="9807" y="872"/>
                  </a:lnTo>
                  <a:lnTo>
                    <a:pt x="9805" y="881"/>
                  </a:lnTo>
                  <a:lnTo>
                    <a:pt x="9802" y="890"/>
                  </a:lnTo>
                  <a:lnTo>
                    <a:pt x="9796" y="898"/>
                  </a:lnTo>
                  <a:lnTo>
                    <a:pt x="9790" y="906"/>
                  </a:lnTo>
                  <a:lnTo>
                    <a:pt x="9783" y="913"/>
                  </a:lnTo>
                  <a:lnTo>
                    <a:pt x="9775" y="920"/>
                  </a:lnTo>
                  <a:lnTo>
                    <a:pt x="9765" y="925"/>
                  </a:lnTo>
                  <a:close/>
                  <a:moveTo>
                    <a:pt x="9731" y="895"/>
                  </a:moveTo>
                  <a:lnTo>
                    <a:pt x="9724" y="894"/>
                  </a:lnTo>
                  <a:lnTo>
                    <a:pt x="9717" y="893"/>
                  </a:lnTo>
                  <a:lnTo>
                    <a:pt x="9710" y="890"/>
                  </a:lnTo>
                  <a:lnTo>
                    <a:pt x="9703" y="887"/>
                  </a:lnTo>
                  <a:lnTo>
                    <a:pt x="9698" y="882"/>
                  </a:lnTo>
                  <a:lnTo>
                    <a:pt x="9694" y="877"/>
                  </a:lnTo>
                  <a:lnTo>
                    <a:pt x="9691" y="871"/>
                  </a:lnTo>
                  <a:lnTo>
                    <a:pt x="9690" y="864"/>
                  </a:lnTo>
                  <a:lnTo>
                    <a:pt x="9691" y="850"/>
                  </a:lnTo>
                  <a:lnTo>
                    <a:pt x="9693" y="836"/>
                  </a:lnTo>
                  <a:lnTo>
                    <a:pt x="9696" y="830"/>
                  </a:lnTo>
                  <a:lnTo>
                    <a:pt x="9699" y="824"/>
                  </a:lnTo>
                  <a:lnTo>
                    <a:pt x="9702" y="821"/>
                  </a:lnTo>
                  <a:lnTo>
                    <a:pt x="9704" y="820"/>
                  </a:lnTo>
                  <a:lnTo>
                    <a:pt x="9709" y="818"/>
                  </a:lnTo>
                  <a:lnTo>
                    <a:pt x="9712" y="817"/>
                  </a:lnTo>
                  <a:lnTo>
                    <a:pt x="9719" y="819"/>
                  </a:lnTo>
                  <a:lnTo>
                    <a:pt x="9726" y="821"/>
                  </a:lnTo>
                  <a:lnTo>
                    <a:pt x="9733" y="825"/>
                  </a:lnTo>
                  <a:lnTo>
                    <a:pt x="9739" y="828"/>
                  </a:lnTo>
                  <a:lnTo>
                    <a:pt x="9745" y="832"/>
                  </a:lnTo>
                  <a:lnTo>
                    <a:pt x="9749" y="838"/>
                  </a:lnTo>
                  <a:lnTo>
                    <a:pt x="9754" y="844"/>
                  </a:lnTo>
                  <a:lnTo>
                    <a:pt x="9756" y="851"/>
                  </a:lnTo>
                  <a:lnTo>
                    <a:pt x="9756" y="857"/>
                  </a:lnTo>
                  <a:lnTo>
                    <a:pt x="9756" y="864"/>
                  </a:lnTo>
                  <a:lnTo>
                    <a:pt x="9755" y="871"/>
                  </a:lnTo>
                  <a:lnTo>
                    <a:pt x="9753" y="878"/>
                  </a:lnTo>
                  <a:lnTo>
                    <a:pt x="9748" y="884"/>
                  </a:lnTo>
                  <a:lnTo>
                    <a:pt x="9744" y="889"/>
                  </a:lnTo>
                  <a:lnTo>
                    <a:pt x="9741" y="891"/>
                  </a:lnTo>
                  <a:lnTo>
                    <a:pt x="9738" y="892"/>
                  </a:lnTo>
                  <a:lnTo>
                    <a:pt x="9734" y="894"/>
                  </a:lnTo>
                  <a:lnTo>
                    <a:pt x="9731" y="895"/>
                  </a:lnTo>
                  <a:close/>
                  <a:moveTo>
                    <a:pt x="3305" y="1689"/>
                  </a:moveTo>
                  <a:lnTo>
                    <a:pt x="3299" y="1686"/>
                  </a:lnTo>
                  <a:lnTo>
                    <a:pt x="3305" y="1674"/>
                  </a:lnTo>
                  <a:lnTo>
                    <a:pt x="3307" y="1674"/>
                  </a:lnTo>
                  <a:lnTo>
                    <a:pt x="3309" y="1676"/>
                  </a:lnTo>
                  <a:lnTo>
                    <a:pt x="3310" y="1678"/>
                  </a:lnTo>
                  <a:lnTo>
                    <a:pt x="3310" y="1680"/>
                  </a:lnTo>
                  <a:lnTo>
                    <a:pt x="3310" y="1683"/>
                  </a:lnTo>
                  <a:lnTo>
                    <a:pt x="3309" y="1685"/>
                  </a:lnTo>
                  <a:lnTo>
                    <a:pt x="3307" y="1687"/>
                  </a:lnTo>
                  <a:lnTo>
                    <a:pt x="3305" y="1689"/>
                  </a:lnTo>
                  <a:close/>
                  <a:moveTo>
                    <a:pt x="1372" y="1016"/>
                  </a:moveTo>
                  <a:lnTo>
                    <a:pt x="1367" y="1019"/>
                  </a:lnTo>
                  <a:lnTo>
                    <a:pt x="1362" y="1021"/>
                  </a:lnTo>
                  <a:lnTo>
                    <a:pt x="1356" y="1023"/>
                  </a:lnTo>
                  <a:lnTo>
                    <a:pt x="1350" y="1024"/>
                  </a:lnTo>
                  <a:lnTo>
                    <a:pt x="1337" y="1024"/>
                  </a:lnTo>
                  <a:lnTo>
                    <a:pt x="1325" y="1023"/>
                  </a:lnTo>
                  <a:lnTo>
                    <a:pt x="1314" y="1021"/>
                  </a:lnTo>
                  <a:lnTo>
                    <a:pt x="1303" y="1017"/>
                  </a:lnTo>
                  <a:lnTo>
                    <a:pt x="1292" y="1012"/>
                  </a:lnTo>
                  <a:lnTo>
                    <a:pt x="1283" y="1004"/>
                  </a:lnTo>
                  <a:lnTo>
                    <a:pt x="1278" y="1000"/>
                  </a:lnTo>
                  <a:lnTo>
                    <a:pt x="1273" y="996"/>
                  </a:lnTo>
                  <a:lnTo>
                    <a:pt x="1269" y="991"/>
                  </a:lnTo>
                  <a:lnTo>
                    <a:pt x="1266" y="986"/>
                  </a:lnTo>
                  <a:lnTo>
                    <a:pt x="1260" y="976"/>
                  </a:lnTo>
                  <a:lnTo>
                    <a:pt x="1256" y="964"/>
                  </a:lnTo>
                  <a:lnTo>
                    <a:pt x="1252" y="940"/>
                  </a:lnTo>
                  <a:lnTo>
                    <a:pt x="1249" y="917"/>
                  </a:lnTo>
                  <a:lnTo>
                    <a:pt x="1255" y="906"/>
                  </a:lnTo>
                  <a:lnTo>
                    <a:pt x="1258" y="896"/>
                  </a:lnTo>
                  <a:lnTo>
                    <a:pt x="1261" y="885"/>
                  </a:lnTo>
                  <a:lnTo>
                    <a:pt x="1263" y="875"/>
                  </a:lnTo>
                  <a:lnTo>
                    <a:pt x="1265" y="863"/>
                  </a:lnTo>
                  <a:lnTo>
                    <a:pt x="1267" y="853"/>
                  </a:lnTo>
                  <a:lnTo>
                    <a:pt x="1270" y="842"/>
                  </a:lnTo>
                  <a:lnTo>
                    <a:pt x="1274" y="833"/>
                  </a:lnTo>
                  <a:lnTo>
                    <a:pt x="1283" y="829"/>
                  </a:lnTo>
                  <a:lnTo>
                    <a:pt x="1293" y="825"/>
                  </a:lnTo>
                  <a:lnTo>
                    <a:pt x="1303" y="820"/>
                  </a:lnTo>
                  <a:lnTo>
                    <a:pt x="1313" y="817"/>
                  </a:lnTo>
                  <a:lnTo>
                    <a:pt x="1323" y="815"/>
                  </a:lnTo>
                  <a:lnTo>
                    <a:pt x="1333" y="813"/>
                  </a:lnTo>
                  <a:lnTo>
                    <a:pt x="1344" y="812"/>
                  </a:lnTo>
                  <a:lnTo>
                    <a:pt x="1354" y="812"/>
                  </a:lnTo>
                  <a:lnTo>
                    <a:pt x="1364" y="812"/>
                  </a:lnTo>
                  <a:lnTo>
                    <a:pt x="1374" y="813"/>
                  </a:lnTo>
                  <a:lnTo>
                    <a:pt x="1384" y="815"/>
                  </a:lnTo>
                  <a:lnTo>
                    <a:pt x="1394" y="818"/>
                  </a:lnTo>
                  <a:lnTo>
                    <a:pt x="1404" y="822"/>
                  </a:lnTo>
                  <a:lnTo>
                    <a:pt x="1413" y="828"/>
                  </a:lnTo>
                  <a:lnTo>
                    <a:pt x="1422" y="833"/>
                  </a:lnTo>
                  <a:lnTo>
                    <a:pt x="1431" y="840"/>
                  </a:lnTo>
                  <a:lnTo>
                    <a:pt x="1436" y="845"/>
                  </a:lnTo>
                  <a:lnTo>
                    <a:pt x="1439" y="851"/>
                  </a:lnTo>
                  <a:lnTo>
                    <a:pt x="1442" y="857"/>
                  </a:lnTo>
                  <a:lnTo>
                    <a:pt x="1444" y="863"/>
                  </a:lnTo>
                  <a:lnTo>
                    <a:pt x="1447" y="877"/>
                  </a:lnTo>
                  <a:lnTo>
                    <a:pt x="1449" y="890"/>
                  </a:lnTo>
                  <a:lnTo>
                    <a:pt x="1448" y="904"/>
                  </a:lnTo>
                  <a:lnTo>
                    <a:pt x="1446" y="918"/>
                  </a:lnTo>
                  <a:lnTo>
                    <a:pt x="1444" y="932"/>
                  </a:lnTo>
                  <a:lnTo>
                    <a:pt x="1441" y="944"/>
                  </a:lnTo>
                  <a:lnTo>
                    <a:pt x="1434" y="955"/>
                  </a:lnTo>
                  <a:lnTo>
                    <a:pt x="1427" y="967"/>
                  </a:lnTo>
                  <a:lnTo>
                    <a:pt x="1420" y="976"/>
                  </a:lnTo>
                  <a:lnTo>
                    <a:pt x="1412" y="985"/>
                  </a:lnTo>
                  <a:lnTo>
                    <a:pt x="1404" y="993"/>
                  </a:lnTo>
                  <a:lnTo>
                    <a:pt x="1394" y="1001"/>
                  </a:lnTo>
                  <a:lnTo>
                    <a:pt x="1383" y="1009"/>
                  </a:lnTo>
                  <a:lnTo>
                    <a:pt x="1372" y="1016"/>
                  </a:lnTo>
                  <a:close/>
                  <a:moveTo>
                    <a:pt x="1366" y="967"/>
                  </a:moveTo>
                  <a:lnTo>
                    <a:pt x="1359" y="970"/>
                  </a:lnTo>
                  <a:lnTo>
                    <a:pt x="1352" y="973"/>
                  </a:lnTo>
                  <a:lnTo>
                    <a:pt x="1344" y="974"/>
                  </a:lnTo>
                  <a:lnTo>
                    <a:pt x="1336" y="974"/>
                  </a:lnTo>
                  <a:lnTo>
                    <a:pt x="1328" y="974"/>
                  </a:lnTo>
                  <a:lnTo>
                    <a:pt x="1321" y="973"/>
                  </a:lnTo>
                  <a:lnTo>
                    <a:pt x="1314" y="971"/>
                  </a:lnTo>
                  <a:lnTo>
                    <a:pt x="1308" y="968"/>
                  </a:lnTo>
                  <a:lnTo>
                    <a:pt x="1302" y="959"/>
                  </a:lnTo>
                  <a:lnTo>
                    <a:pt x="1298" y="950"/>
                  </a:lnTo>
                  <a:lnTo>
                    <a:pt x="1294" y="941"/>
                  </a:lnTo>
                  <a:lnTo>
                    <a:pt x="1293" y="931"/>
                  </a:lnTo>
                  <a:lnTo>
                    <a:pt x="1293" y="921"/>
                  </a:lnTo>
                  <a:lnTo>
                    <a:pt x="1294" y="911"/>
                  </a:lnTo>
                  <a:lnTo>
                    <a:pt x="1298" y="902"/>
                  </a:lnTo>
                  <a:lnTo>
                    <a:pt x="1302" y="894"/>
                  </a:lnTo>
                  <a:lnTo>
                    <a:pt x="1310" y="883"/>
                  </a:lnTo>
                  <a:lnTo>
                    <a:pt x="1317" y="870"/>
                  </a:lnTo>
                  <a:lnTo>
                    <a:pt x="1321" y="863"/>
                  </a:lnTo>
                  <a:lnTo>
                    <a:pt x="1325" y="858"/>
                  </a:lnTo>
                  <a:lnTo>
                    <a:pt x="1331" y="853"/>
                  </a:lnTo>
                  <a:lnTo>
                    <a:pt x="1338" y="850"/>
                  </a:lnTo>
                  <a:lnTo>
                    <a:pt x="1348" y="853"/>
                  </a:lnTo>
                  <a:lnTo>
                    <a:pt x="1358" y="856"/>
                  </a:lnTo>
                  <a:lnTo>
                    <a:pt x="1367" y="860"/>
                  </a:lnTo>
                  <a:lnTo>
                    <a:pt x="1375" y="864"/>
                  </a:lnTo>
                  <a:lnTo>
                    <a:pt x="1384" y="871"/>
                  </a:lnTo>
                  <a:lnTo>
                    <a:pt x="1392" y="877"/>
                  </a:lnTo>
                  <a:lnTo>
                    <a:pt x="1398" y="884"/>
                  </a:lnTo>
                  <a:lnTo>
                    <a:pt x="1404" y="893"/>
                  </a:lnTo>
                  <a:lnTo>
                    <a:pt x="1404" y="903"/>
                  </a:lnTo>
                  <a:lnTo>
                    <a:pt x="1403" y="913"/>
                  </a:lnTo>
                  <a:lnTo>
                    <a:pt x="1400" y="924"/>
                  </a:lnTo>
                  <a:lnTo>
                    <a:pt x="1396" y="933"/>
                  </a:lnTo>
                  <a:lnTo>
                    <a:pt x="1390" y="942"/>
                  </a:lnTo>
                  <a:lnTo>
                    <a:pt x="1383" y="951"/>
                  </a:lnTo>
                  <a:lnTo>
                    <a:pt x="1375" y="959"/>
                  </a:lnTo>
                  <a:lnTo>
                    <a:pt x="1366" y="967"/>
                  </a:lnTo>
                  <a:close/>
                  <a:moveTo>
                    <a:pt x="933" y="427"/>
                  </a:moveTo>
                  <a:lnTo>
                    <a:pt x="923" y="433"/>
                  </a:lnTo>
                  <a:lnTo>
                    <a:pt x="914" y="438"/>
                  </a:lnTo>
                  <a:lnTo>
                    <a:pt x="905" y="441"/>
                  </a:lnTo>
                  <a:lnTo>
                    <a:pt x="896" y="442"/>
                  </a:lnTo>
                  <a:lnTo>
                    <a:pt x="887" y="442"/>
                  </a:lnTo>
                  <a:lnTo>
                    <a:pt x="877" y="441"/>
                  </a:lnTo>
                  <a:lnTo>
                    <a:pt x="868" y="438"/>
                  </a:lnTo>
                  <a:lnTo>
                    <a:pt x="859" y="434"/>
                  </a:lnTo>
                  <a:lnTo>
                    <a:pt x="853" y="427"/>
                  </a:lnTo>
                  <a:lnTo>
                    <a:pt x="848" y="418"/>
                  </a:lnTo>
                  <a:lnTo>
                    <a:pt x="843" y="410"/>
                  </a:lnTo>
                  <a:lnTo>
                    <a:pt x="839" y="400"/>
                  </a:lnTo>
                  <a:lnTo>
                    <a:pt x="835" y="396"/>
                  </a:lnTo>
                  <a:lnTo>
                    <a:pt x="832" y="393"/>
                  </a:lnTo>
                  <a:lnTo>
                    <a:pt x="829" y="389"/>
                  </a:lnTo>
                  <a:lnTo>
                    <a:pt x="826" y="387"/>
                  </a:lnTo>
                  <a:lnTo>
                    <a:pt x="822" y="385"/>
                  </a:lnTo>
                  <a:lnTo>
                    <a:pt x="817" y="383"/>
                  </a:lnTo>
                  <a:lnTo>
                    <a:pt x="812" y="383"/>
                  </a:lnTo>
                  <a:lnTo>
                    <a:pt x="806" y="383"/>
                  </a:lnTo>
                  <a:lnTo>
                    <a:pt x="800" y="384"/>
                  </a:lnTo>
                  <a:lnTo>
                    <a:pt x="793" y="387"/>
                  </a:lnTo>
                  <a:lnTo>
                    <a:pt x="785" y="391"/>
                  </a:lnTo>
                  <a:lnTo>
                    <a:pt x="779" y="395"/>
                  </a:lnTo>
                  <a:lnTo>
                    <a:pt x="773" y="401"/>
                  </a:lnTo>
                  <a:lnTo>
                    <a:pt x="767" y="407"/>
                  </a:lnTo>
                  <a:lnTo>
                    <a:pt x="762" y="414"/>
                  </a:lnTo>
                  <a:lnTo>
                    <a:pt x="757" y="420"/>
                  </a:lnTo>
                  <a:lnTo>
                    <a:pt x="756" y="450"/>
                  </a:lnTo>
                  <a:lnTo>
                    <a:pt x="755" y="479"/>
                  </a:lnTo>
                  <a:lnTo>
                    <a:pt x="756" y="486"/>
                  </a:lnTo>
                  <a:lnTo>
                    <a:pt x="757" y="492"/>
                  </a:lnTo>
                  <a:lnTo>
                    <a:pt x="759" y="500"/>
                  </a:lnTo>
                  <a:lnTo>
                    <a:pt x="762" y="505"/>
                  </a:lnTo>
                  <a:lnTo>
                    <a:pt x="766" y="511"/>
                  </a:lnTo>
                  <a:lnTo>
                    <a:pt x="771" y="516"/>
                  </a:lnTo>
                  <a:lnTo>
                    <a:pt x="777" y="520"/>
                  </a:lnTo>
                  <a:lnTo>
                    <a:pt x="784" y="524"/>
                  </a:lnTo>
                  <a:lnTo>
                    <a:pt x="789" y="530"/>
                  </a:lnTo>
                  <a:lnTo>
                    <a:pt x="797" y="534"/>
                  </a:lnTo>
                  <a:lnTo>
                    <a:pt x="804" y="537"/>
                  </a:lnTo>
                  <a:lnTo>
                    <a:pt x="811" y="540"/>
                  </a:lnTo>
                  <a:lnTo>
                    <a:pt x="818" y="543"/>
                  </a:lnTo>
                  <a:lnTo>
                    <a:pt x="825" y="548"/>
                  </a:lnTo>
                  <a:lnTo>
                    <a:pt x="828" y="550"/>
                  </a:lnTo>
                  <a:lnTo>
                    <a:pt x="831" y="553"/>
                  </a:lnTo>
                  <a:lnTo>
                    <a:pt x="834" y="557"/>
                  </a:lnTo>
                  <a:lnTo>
                    <a:pt x="836" y="561"/>
                  </a:lnTo>
                  <a:lnTo>
                    <a:pt x="836" y="572"/>
                  </a:lnTo>
                  <a:lnTo>
                    <a:pt x="834" y="582"/>
                  </a:lnTo>
                  <a:lnTo>
                    <a:pt x="831" y="593"/>
                  </a:lnTo>
                  <a:lnTo>
                    <a:pt x="828" y="602"/>
                  </a:lnTo>
                  <a:lnTo>
                    <a:pt x="819" y="621"/>
                  </a:lnTo>
                  <a:lnTo>
                    <a:pt x="809" y="640"/>
                  </a:lnTo>
                  <a:lnTo>
                    <a:pt x="799" y="658"/>
                  </a:lnTo>
                  <a:lnTo>
                    <a:pt x="789" y="677"/>
                  </a:lnTo>
                  <a:lnTo>
                    <a:pt x="785" y="688"/>
                  </a:lnTo>
                  <a:lnTo>
                    <a:pt x="782" y="697"/>
                  </a:lnTo>
                  <a:lnTo>
                    <a:pt x="779" y="708"/>
                  </a:lnTo>
                  <a:lnTo>
                    <a:pt x="778" y="718"/>
                  </a:lnTo>
                  <a:lnTo>
                    <a:pt x="776" y="731"/>
                  </a:lnTo>
                  <a:lnTo>
                    <a:pt x="776" y="743"/>
                  </a:lnTo>
                  <a:lnTo>
                    <a:pt x="776" y="755"/>
                  </a:lnTo>
                  <a:lnTo>
                    <a:pt x="776" y="767"/>
                  </a:lnTo>
                  <a:lnTo>
                    <a:pt x="778" y="780"/>
                  </a:lnTo>
                  <a:lnTo>
                    <a:pt x="780" y="791"/>
                  </a:lnTo>
                  <a:lnTo>
                    <a:pt x="783" y="803"/>
                  </a:lnTo>
                  <a:lnTo>
                    <a:pt x="787" y="814"/>
                  </a:lnTo>
                  <a:lnTo>
                    <a:pt x="791" y="826"/>
                  </a:lnTo>
                  <a:lnTo>
                    <a:pt x="797" y="837"/>
                  </a:lnTo>
                  <a:lnTo>
                    <a:pt x="803" y="848"/>
                  </a:lnTo>
                  <a:lnTo>
                    <a:pt x="809" y="858"/>
                  </a:lnTo>
                  <a:lnTo>
                    <a:pt x="816" y="868"/>
                  </a:lnTo>
                  <a:lnTo>
                    <a:pt x="823" y="878"/>
                  </a:lnTo>
                  <a:lnTo>
                    <a:pt x="831" y="888"/>
                  </a:lnTo>
                  <a:lnTo>
                    <a:pt x="841" y="896"/>
                  </a:lnTo>
                  <a:lnTo>
                    <a:pt x="848" y="900"/>
                  </a:lnTo>
                  <a:lnTo>
                    <a:pt x="855" y="903"/>
                  </a:lnTo>
                  <a:lnTo>
                    <a:pt x="862" y="908"/>
                  </a:lnTo>
                  <a:lnTo>
                    <a:pt x="867" y="913"/>
                  </a:lnTo>
                  <a:lnTo>
                    <a:pt x="872" y="919"/>
                  </a:lnTo>
                  <a:lnTo>
                    <a:pt x="877" y="926"/>
                  </a:lnTo>
                  <a:lnTo>
                    <a:pt x="880" y="933"/>
                  </a:lnTo>
                  <a:lnTo>
                    <a:pt x="883" y="942"/>
                  </a:lnTo>
                  <a:lnTo>
                    <a:pt x="881" y="947"/>
                  </a:lnTo>
                  <a:lnTo>
                    <a:pt x="879" y="951"/>
                  </a:lnTo>
                  <a:lnTo>
                    <a:pt x="877" y="955"/>
                  </a:lnTo>
                  <a:lnTo>
                    <a:pt x="875" y="959"/>
                  </a:lnTo>
                  <a:lnTo>
                    <a:pt x="869" y="968"/>
                  </a:lnTo>
                  <a:lnTo>
                    <a:pt x="862" y="974"/>
                  </a:lnTo>
                  <a:lnTo>
                    <a:pt x="854" y="981"/>
                  </a:lnTo>
                  <a:lnTo>
                    <a:pt x="846" y="988"/>
                  </a:lnTo>
                  <a:lnTo>
                    <a:pt x="839" y="995"/>
                  </a:lnTo>
                  <a:lnTo>
                    <a:pt x="830" y="1004"/>
                  </a:lnTo>
                  <a:lnTo>
                    <a:pt x="823" y="1014"/>
                  </a:lnTo>
                  <a:lnTo>
                    <a:pt x="817" y="1023"/>
                  </a:lnTo>
                  <a:lnTo>
                    <a:pt x="812" y="1034"/>
                  </a:lnTo>
                  <a:lnTo>
                    <a:pt x="808" y="1045"/>
                  </a:lnTo>
                  <a:lnTo>
                    <a:pt x="805" y="1058"/>
                  </a:lnTo>
                  <a:lnTo>
                    <a:pt x="803" y="1070"/>
                  </a:lnTo>
                  <a:lnTo>
                    <a:pt x="802" y="1082"/>
                  </a:lnTo>
                  <a:lnTo>
                    <a:pt x="801" y="1094"/>
                  </a:lnTo>
                  <a:lnTo>
                    <a:pt x="802" y="1108"/>
                  </a:lnTo>
                  <a:lnTo>
                    <a:pt x="803" y="1121"/>
                  </a:lnTo>
                  <a:lnTo>
                    <a:pt x="805" y="1133"/>
                  </a:lnTo>
                  <a:lnTo>
                    <a:pt x="808" y="1145"/>
                  </a:lnTo>
                  <a:lnTo>
                    <a:pt x="811" y="1158"/>
                  </a:lnTo>
                  <a:lnTo>
                    <a:pt x="815" y="1170"/>
                  </a:lnTo>
                  <a:lnTo>
                    <a:pt x="820" y="1181"/>
                  </a:lnTo>
                  <a:lnTo>
                    <a:pt x="824" y="1191"/>
                  </a:lnTo>
                  <a:lnTo>
                    <a:pt x="832" y="1202"/>
                  </a:lnTo>
                  <a:lnTo>
                    <a:pt x="840" y="1213"/>
                  </a:lnTo>
                  <a:lnTo>
                    <a:pt x="842" y="1218"/>
                  </a:lnTo>
                  <a:lnTo>
                    <a:pt x="843" y="1224"/>
                  </a:lnTo>
                  <a:lnTo>
                    <a:pt x="843" y="1231"/>
                  </a:lnTo>
                  <a:lnTo>
                    <a:pt x="841" y="1237"/>
                  </a:lnTo>
                  <a:lnTo>
                    <a:pt x="828" y="1248"/>
                  </a:lnTo>
                  <a:lnTo>
                    <a:pt x="816" y="1257"/>
                  </a:lnTo>
                  <a:lnTo>
                    <a:pt x="804" y="1268"/>
                  </a:lnTo>
                  <a:lnTo>
                    <a:pt x="793" y="1279"/>
                  </a:lnTo>
                  <a:lnTo>
                    <a:pt x="782" y="1292"/>
                  </a:lnTo>
                  <a:lnTo>
                    <a:pt x="773" y="1304"/>
                  </a:lnTo>
                  <a:lnTo>
                    <a:pt x="770" y="1311"/>
                  </a:lnTo>
                  <a:lnTo>
                    <a:pt x="767" y="1318"/>
                  </a:lnTo>
                  <a:lnTo>
                    <a:pt x="765" y="1326"/>
                  </a:lnTo>
                  <a:lnTo>
                    <a:pt x="763" y="1335"/>
                  </a:lnTo>
                  <a:lnTo>
                    <a:pt x="764" y="1348"/>
                  </a:lnTo>
                  <a:lnTo>
                    <a:pt x="766" y="1362"/>
                  </a:lnTo>
                  <a:lnTo>
                    <a:pt x="768" y="1375"/>
                  </a:lnTo>
                  <a:lnTo>
                    <a:pt x="772" y="1389"/>
                  </a:lnTo>
                  <a:lnTo>
                    <a:pt x="774" y="1394"/>
                  </a:lnTo>
                  <a:lnTo>
                    <a:pt x="776" y="1400"/>
                  </a:lnTo>
                  <a:lnTo>
                    <a:pt x="779" y="1405"/>
                  </a:lnTo>
                  <a:lnTo>
                    <a:pt x="783" y="1410"/>
                  </a:lnTo>
                  <a:lnTo>
                    <a:pt x="787" y="1415"/>
                  </a:lnTo>
                  <a:lnTo>
                    <a:pt x="791" y="1419"/>
                  </a:lnTo>
                  <a:lnTo>
                    <a:pt x="798" y="1422"/>
                  </a:lnTo>
                  <a:lnTo>
                    <a:pt x="803" y="1426"/>
                  </a:lnTo>
                  <a:lnTo>
                    <a:pt x="811" y="1428"/>
                  </a:lnTo>
                  <a:lnTo>
                    <a:pt x="818" y="1428"/>
                  </a:lnTo>
                  <a:lnTo>
                    <a:pt x="824" y="1427"/>
                  </a:lnTo>
                  <a:lnTo>
                    <a:pt x="829" y="1424"/>
                  </a:lnTo>
                  <a:lnTo>
                    <a:pt x="834" y="1421"/>
                  </a:lnTo>
                  <a:lnTo>
                    <a:pt x="839" y="1417"/>
                  </a:lnTo>
                  <a:lnTo>
                    <a:pt x="843" y="1413"/>
                  </a:lnTo>
                  <a:lnTo>
                    <a:pt x="847" y="1408"/>
                  </a:lnTo>
                  <a:lnTo>
                    <a:pt x="854" y="1398"/>
                  </a:lnTo>
                  <a:lnTo>
                    <a:pt x="861" y="1387"/>
                  </a:lnTo>
                  <a:lnTo>
                    <a:pt x="865" y="1382"/>
                  </a:lnTo>
                  <a:lnTo>
                    <a:pt x="868" y="1377"/>
                  </a:lnTo>
                  <a:lnTo>
                    <a:pt x="872" y="1373"/>
                  </a:lnTo>
                  <a:lnTo>
                    <a:pt x="877" y="1369"/>
                  </a:lnTo>
                  <a:lnTo>
                    <a:pt x="900" y="1374"/>
                  </a:lnTo>
                  <a:lnTo>
                    <a:pt x="924" y="1381"/>
                  </a:lnTo>
                  <a:lnTo>
                    <a:pt x="929" y="1383"/>
                  </a:lnTo>
                  <a:lnTo>
                    <a:pt x="935" y="1385"/>
                  </a:lnTo>
                  <a:lnTo>
                    <a:pt x="940" y="1388"/>
                  </a:lnTo>
                  <a:lnTo>
                    <a:pt x="943" y="1391"/>
                  </a:lnTo>
                  <a:lnTo>
                    <a:pt x="947" y="1395"/>
                  </a:lnTo>
                  <a:lnTo>
                    <a:pt x="949" y="1400"/>
                  </a:lnTo>
                  <a:lnTo>
                    <a:pt x="950" y="1405"/>
                  </a:lnTo>
                  <a:lnTo>
                    <a:pt x="951" y="1412"/>
                  </a:lnTo>
                  <a:lnTo>
                    <a:pt x="957" y="1417"/>
                  </a:lnTo>
                  <a:lnTo>
                    <a:pt x="962" y="1423"/>
                  </a:lnTo>
                  <a:lnTo>
                    <a:pt x="966" y="1430"/>
                  </a:lnTo>
                  <a:lnTo>
                    <a:pt x="970" y="1436"/>
                  </a:lnTo>
                  <a:lnTo>
                    <a:pt x="972" y="1443"/>
                  </a:lnTo>
                  <a:lnTo>
                    <a:pt x="974" y="1450"/>
                  </a:lnTo>
                  <a:lnTo>
                    <a:pt x="975" y="1458"/>
                  </a:lnTo>
                  <a:lnTo>
                    <a:pt x="975" y="1465"/>
                  </a:lnTo>
                  <a:lnTo>
                    <a:pt x="974" y="1482"/>
                  </a:lnTo>
                  <a:lnTo>
                    <a:pt x="971" y="1497"/>
                  </a:lnTo>
                  <a:lnTo>
                    <a:pt x="967" y="1513"/>
                  </a:lnTo>
                  <a:lnTo>
                    <a:pt x="963" y="1529"/>
                  </a:lnTo>
                  <a:lnTo>
                    <a:pt x="953" y="1545"/>
                  </a:lnTo>
                  <a:lnTo>
                    <a:pt x="943" y="1560"/>
                  </a:lnTo>
                  <a:lnTo>
                    <a:pt x="937" y="1568"/>
                  </a:lnTo>
                  <a:lnTo>
                    <a:pt x="931" y="1575"/>
                  </a:lnTo>
                  <a:lnTo>
                    <a:pt x="923" y="1581"/>
                  </a:lnTo>
                  <a:lnTo>
                    <a:pt x="916" y="1586"/>
                  </a:lnTo>
                  <a:lnTo>
                    <a:pt x="909" y="1591"/>
                  </a:lnTo>
                  <a:lnTo>
                    <a:pt x="902" y="1595"/>
                  </a:lnTo>
                  <a:lnTo>
                    <a:pt x="894" y="1598"/>
                  </a:lnTo>
                  <a:lnTo>
                    <a:pt x="886" y="1601"/>
                  </a:lnTo>
                  <a:lnTo>
                    <a:pt x="877" y="1603"/>
                  </a:lnTo>
                  <a:lnTo>
                    <a:pt x="868" y="1604"/>
                  </a:lnTo>
                  <a:lnTo>
                    <a:pt x="859" y="1604"/>
                  </a:lnTo>
                  <a:lnTo>
                    <a:pt x="850" y="1604"/>
                  </a:lnTo>
                  <a:lnTo>
                    <a:pt x="832" y="1603"/>
                  </a:lnTo>
                  <a:lnTo>
                    <a:pt x="815" y="1602"/>
                  </a:lnTo>
                  <a:lnTo>
                    <a:pt x="798" y="1599"/>
                  </a:lnTo>
                  <a:lnTo>
                    <a:pt x="781" y="1596"/>
                  </a:lnTo>
                  <a:lnTo>
                    <a:pt x="765" y="1591"/>
                  </a:lnTo>
                  <a:lnTo>
                    <a:pt x="749" y="1585"/>
                  </a:lnTo>
                  <a:lnTo>
                    <a:pt x="733" y="1578"/>
                  </a:lnTo>
                  <a:lnTo>
                    <a:pt x="719" y="1570"/>
                  </a:lnTo>
                  <a:lnTo>
                    <a:pt x="705" y="1561"/>
                  </a:lnTo>
                  <a:lnTo>
                    <a:pt x="691" y="1551"/>
                  </a:lnTo>
                  <a:lnTo>
                    <a:pt x="679" y="1540"/>
                  </a:lnTo>
                  <a:lnTo>
                    <a:pt x="668" y="1528"/>
                  </a:lnTo>
                  <a:lnTo>
                    <a:pt x="658" y="1515"/>
                  </a:lnTo>
                  <a:lnTo>
                    <a:pt x="648" y="1501"/>
                  </a:lnTo>
                  <a:lnTo>
                    <a:pt x="640" y="1487"/>
                  </a:lnTo>
                  <a:lnTo>
                    <a:pt x="634" y="1471"/>
                  </a:lnTo>
                  <a:lnTo>
                    <a:pt x="626" y="1461"/>
                  </a:lnTo>
                  <a:lnTo>
                    <a:pt x="619" y="1451"/>
                  </a:lnTo>
                  <a:lnTo>
                    <a:pt x="613" y="1441"/>
                  </a:lnTo>
                  <a:lnTo>
                    <a:pt x="606" y="1431"/>
                  </a:lnTo>
                  <a:lnTo>
                    <a:pt x="595" y="1409"/>
                  </a:lnTo>
                  <a:lnTo>
                    <a:pt x="586" y="1388"/>
                  </a:lnTo>
                  <a:lnTo>
                    <a:pt x="579" y="1365"/>
                  </a:lnTo>
                  <a:lnTo>
                    <a:pt x="572" y="1343"/>
                  </a:lnTo>
                  <a:lnTo>
                    <a:pt x="566" y="1319"/>
                  </a:lnTo>
                  <a:lnTo>
                    <a:pt x="560" y="1297"/>
                  </a:lnTo>
                  <a:lnTo>
                    <a:pt x="560" y="1287"/>
                  </a:lnTo>
                  <a:lnTo>
                    <a:pt x="559" y="1277"/>
                  </a:lnTo>
                  <a:lnTo>
                    <a:pt x="558" y="1268"/>
                  </a:lnTo>
                  <a:lnTo>
                    <a:pt x="556" y="1259"/>
                  </a:lnTo>
                  <a:lnTo>
                    <a:pt x="552" y="1241"/>
                  </a:lnTo>
                  <a:lnTo>
                    <a:pt x="549" y="1222"/>
                  </a:lnTo>
                  <a:lnTo>
                    <a:pt x="548" y="1214"/>
                  </a:lnTo>
                  <a:lnTo>
                    <a:pt x="547" y="1205"/>
                  </a:lnTo>
                  <a:lnTo>
                    <a:pt x="547" y="1197"/>
                  </a:lnTo>
                  <a:lnTo>
                    <a:pt x="549" y="1188"/>
                  </a:lnTo>
                  <a:lnTo>
                    <a:pt x="551" y="1179"/>
                  </a:lnTo>
                  <a:lnTo>
                    <a:pt x="554" y="1171"/>
                  </a:lnTo>
                  <a:lnTo>
                    <a:pt x="559" y="1163"/>
                  </a:lnTo>
                  <a:lnTo>
                    <a:pt x="567" y="1155"/>
                  </a:lnTo>
                  <a:lnTo>
                    <a:pt x="575" y="1128"/>
                  </a:lnTo>
                  <a:lnTo>
                    <a:pt x="583" y="1102"/>
                  </a:lnTo>
                  <a:lnTo>
                    <a:pt x="586" y="1087"/>
                  </a:lnTo>
                  <a:lnTo>
                    <a:pt x="589" y="1073"/>
                  </a:lnTo>
                  <a:lnTo>
                    <a:pt x="591" y="1059"/>
                  </a:lnTo>
                  <a:lnTo>
                    <a:pt x="593" y="1044"/>
                  </a:lnTo>
                  <a:lnTo>
                    <a:pt x="594" y="1029"/>
                  </a:lnTo>
                  <a:lnTo>
                    <a:pt x="593" y="1015"/>
                  </a:lnTo>
                  <a:lnTo>
                    <a:pt x="592" y="1000"/>
                  </a:lnTo>
                  <a:lnTo>
                    <a:pt x="590" y="987"/>
                  </a:lnTo>
                  <a:lnTo>
                    <a:pt x="587" y="973"/>
                  </a:lnTo>
                  <a:lnTo>
                    <a:pt x="583" y="959"/>
                  </a:lnTo>
                  <a:lnTo>
                    <a:pt x="577" y="946"/>
                  </a:lnTo>
                  <a:lnTo>
                    <a:pt x="570" y="933"/>
                  </a:lnTo>
                  <a:lnTo>
                    <a:pt x="564" y="929"/>
                  </a:lnTo>
                  <a:lnTo>
                    <a:pt x="557" y="924"/>
                  </a:lnTo>
                  <a:lnTo>
                    <a:pt x="551" y="919"/>
                  </a:lnTo>
                  <a:lnTo>
                    <a:pt x="547" y="912"/>
                  </a:lnTo>
                  <a:lnTo>
                    <a:pt x="544" y="906"/>
                  </a:lnTo>
                  <a:lnTo>
                    <a:pt x="542" y="899"/>
                  </a:lnTo>
                  <a:lnTo>
                    <a:pt x="543" y="896"/>
                  </a:lnTo>
                  <a:lnTo>
                    <a:pt x="543" y="892"/>
                  </a:lnTo>
                  <a:lnTo>
                    <a:pt x="545" y="888"/>
                  </a:lnTo>
                  <a:lnTo>
                    <a:pt x="547" y="884"/>
                  </a:lnTo>
                  <a:lnTo>
                    <a:pt x="560" y="866"/>
                  </a:lnTo>
                  <a:lnTo>
                    <a:pt x="573" y="849"/>
                  </a:lnTo>
                  <a:lnTo>
                    <a:pt x="584" y="830"/>
                  </a:lnTo>
                  <a:lnTo>
                    <a:pt x="594" y="811"/>
                  </a:lnTo>
                  <a:lnTo>
                    <a:pt x="599" y="801"/>
                  </a:lnTo>
                  <a:lnTo>
                    <a:pt x="602" y="791"/>
                  </a:lnTo>
                  <a:lnTo>
                    <a:pt x="605" y="781"/>
                  </a:lnTo>
                  <a:lnTo>
                    <a:pt x="609" y="770"/>
                  </a:lnTo>
                  <a:lnTo>
                    <a:pt x="610" y="760"/>
                  </a:lnTo>
                  <a:lnTo>
                    <a:pt x="611" y="749"/>
                  </a:lnTo>
                  <a:lnTo>
                    <a:pt x="611" y="738"/>
                  </a:lnTo>
                  <a:lnTo>
                    <a:pt x="610" y="726"/>
                  </a:lnTo>
                  <a:lnTo>
                    <a:pt x="600" y="707"/>
                  </a:lnTo>
                  <a:lnTo>
                    <a:pt x="590" y="688"/>
                  </a:lnTo>
                  <a:lnTo>
                    <a:pt x="580" y="668"/>
                  </a:lnTo>
                  <a:lnTo>
                    <a:pt x="570" y="649"/>
                  </a:lnTo>
                  <a:lnTo>
                    <a:pt x="566" y="639"/>
                  </a:lnTo>
                  <a:lnTo>
                    <a:pt x="563" y="629"/>
                  </a:lnTo>
                  <a:lnTo>
                    <a:pt x="559" y="619"/>
                  </a:lnTo>
                  <a:lnTo>
                    <a:pt x="558" y="608"/>
                  </a:lnTo>
                  <a:lnTo>
                    <a:pt x="557" y="598"/>
                  </a:lnTo>
                  <a:lnTo>
                    <a:pt x="558" y="586"/>
                  </a:lnTo>
                  <a:lnTo>
                    <a:pt x="559" y="575"/>
                  </a:lnTo>
                  <a:lnTo>
                    <a:pt x="564" y="564"/>
                  </a:lnTo>
                  <a:lnTo>
                    <a:pt x="565" y="550"/>
                  </a:lnTo>
                  <a:lnTo>
                    <a:pt x="567" y="535"/>
                  </a:lnTo>
                  <a:lnTo>
                    <a:pt x="572" y="522"/>
                  </a:lnTo>
                  <a:lnTo>
                    <a:pt x="577" y="510"/>
                  </a:lnTo>
                  <a:lnTo>
                    <a:pt x="589" y="484"/>
                  </a:lnTo>
                  <a:lnTo>
                    <a:pt x="600" y="459"/>
                  </a:lnTo>
                  <a:lnTo>
                    <a:pt x="607" y="439"/>
                  </a:lnTo>
                  <a:lnTo>
                    <a:pt x="617" y="420"/>
                  </a:lnTo>
                  <a:lnTo>
                    <a:pt x="626" y="401"/>
                  </a:lnTo>
                  <a:lnTo>
                    <a:pt x="637" y="383"/>
                  </a:lnTo>
                  <a:lnTo>
                    <a:pt x="648" y="366"/>
                  </a:lnTo>
                  <a:lnTo>
                    <a:pt x="662" y="348"/>
                  </a:lnTo>
                  <a:lnTo>
                    <a:pt x="675" y="332"/>
                  </a:lnTo>
                  <a:lnTo>
                    <a:pt x="690" y="316"/>
                  </a:lnTo>
                  <a:lnTo>
                    <a:pt x="706" y="301"/>
                  </a:lnTo>
                  <a:lnTo>
                    <a:pt x="722" y="287"/>
                  </a:lnTo>
                  <a:lnTo>
                    <a:pt x="738" y="274"/>
                  </a:lnTo>
                  <a:lnTo>
                    <a:pt x="756" y="262"/>
                  </a:lnTo>
                  <a:lnTo>
                    <a:pt x="774" y="251"/>
                  </a:lnTo>
                  <a:lnTo>
                    <a:pt x="793" y="241"/>
                  </a:lnTo>
                  <a:lnTo>
                    <a:pt x="811" y="233"/>
                  </a:lnTo>
                  <a:lnTo>
                    <a:pt x="830" y="226"/>
                  </a:lnTo>
                  <a:lnTo>
                    <a:pt x="863" y="222"/>
                  </a:lnTo>
                  <a:lnTo>
                    <a:pt x="896" y="220"/>
                  </a:lnTo>
                  <a:lnTo>
                    <a:pt x="904" y="220"/>
                  </a:lnTo>
                  <a:lnTo>
                    <a:pt x="911" y="222"/>
                  </a:lnTo>
                  <a:lnTo>
                    <a:pt x="919" y="223"/>
                  </a:lnTo>
                  <a:lnTo>
                    <a:pt x="926" y="226"/>
                  </a:lnTo>
                  <a:lnTo>
                    <a:pt x="934" y="229"/>
                  </a:lnTo>
                  <a:lnTo>
                    <a:pt x="941" y="232"/>
                  </a:lnTo>
                  <a:lnTo>
                    <a:pt x="948" y="237"/>
                  </a:lnTo>
                  <a:lnTo>
                    <a:pt x="954" y="242"/>
                  </a:lnTo>
                  <a:lnTo>
                    <a:pt x="991" y="288"/>
                  </a:lnTo>
                  <a:lnTo>
                    <a:pt x="991" y="307"/>
                  </a:lnTo>
                  <a:lnTo>
                    <a:pt x="990" y="327"/>
                  </a:lnTo>
                  <a:lnTo>
                    <a:pt x="989" y="337"/>
                  </a:lnTo>
                  <a:lnTo>
                    <a:pt x="987" y="347"/>
                  </a:lnTo>
                  <a:lnTo>
                    <a:pt x="985" y="357"/>
                  </a:lnTo>
                  <a:lnTo>
                    <a:pt x="983" y="367"/>
                  </a:lnTo>
                  <a:lnTo>
                    <a:pt x="980" y="376"/>
                  </a:lnTo>
                  <a:lnTo>
                    <a:pt x="975" y="385"/>
                  </a:lnTo>
                  <a:lnTo>
                    <a:pt x="970" y="394"/>
                  </a:lnTo>
                  <a:lnTo>
                    <a:pt x="965" y="401"/>
                  </a:lnTo>
                  <a:lnTo>
                    <a:pt x="958" y="410"/>
                  </a:lnTo>
                  <a:lnTo>
                    <a:pt x="951" y="416"/>
                  </a:lnTo>
                  <a:lnTo>
                    <a:pt x="942" y="422"/>
                  </a:lnTo>
                  <a:lnTo>
                    <a:pt x="933" y="427"/>
                  </a:lnTo>
                  <a:close/>
                  <a:moveTo>
                    <a:pt x="911" y="394"/>
                  </a:moveTo>
                  <a:lnTo>
                    <a:pt x="904" y="392"/>
                  </a:lnTo>
                  <a:lnTo>
                    <a:pt x="898" y="390"/>
                  </a:lnTo>
                  <a:lnTo>
                    <a:pt x="893" y="386"/>
                  </a:lnTo>
                  <a:lnTo>
                    <a:pt x="888" y="382"/>
                  </a:lnTo>
                  <a:lnTo>
                    <a:pt x="877" y="373"/>
                  </a:lnTo>
                  <a:lnTo>
                    <a:pt x="868" y="364"/>
                  </a:lnTo>
                  <a:lnTo>
                    <a:pt x="864" y="358"/>
                  </a:lnTo>
                  <a:lnTo>
                    <a:pt x="859" y="354"/>
                  </a:lnTo>
                  <a:lnTo>
                    <a:pt x="854" y="350"/>
                  </a:lnTo>
                  <a:lnTo>
                    <a:pt x="849" y="347"/>
                  </a:lnTo>
                  <a:lnTo>
                    <a:pt x="843" y="344"/>
                  </a:lnTo>
                  <a:lnTo>
                    <a:pt x="836" y="342"/>
                  </a:lnTo>
                  <a:lnTo>
                    <a:pt x="829" y="342"/>
                  </a:lnTo>
                  <a:lnTo>
                    <a:pt x="821" y="342"/>
                  </a:lnTo>
                  <a:lnTo>
                    <a:pt x="809" y="346"/>
                  </a:lnTo>
                  <a:lnTo>
                    <a:pt x="796" y="350"/>
                  </a:lnTo>
                  <a:lnTo>
                    <a:pt x="783" y="355"/>
                  </a:lnTo>
                  <a:lnTo>
                    <a:pt x="771" y="362"/>
                  </a:lnTo>
                  <a:lnTo>
                    <a:pt x="760" y="368"/>
                  </a:lnTo>
                  <a:lnTo>
                    <a:pt x="750" y="376"/>
                  </a:lnTo>
                  <a:lnTo>
                    <a:pt x="744" y="380"/>
                  </a:lnTo>
                  <a:lnTo>
                    <a:pt x="740" y="385"/>
                  </a:lnTo>
                  <a:lnTo>
                    <a:pt x="736" y="390"/>
                  </a:lnTo>
                  <a:lnTo>
                    <a:pt x="732" y="396"/>
                  </a:lnTo>
                  <a:lnTo>
                    <a:pt x="727" y="404"/>
                  </a:lnTo>
                  <a:lnTo>
                    <a:pt x="722" y="414"/>
                  </a:lnTo>
                  <a:lnTo>
                    <a:pt x="718" y="423"/>
                  </a:lnTo>
                  <a:lnTo>
                    <a:pt x="715" y="432"/>
                  </a:lnTo>
                  <a:lnTo>
                    <a:pt x="713" y="442"/>
                  </a:lnTo>
                  <a:lnTo>
                    <a:pt x="711" y="453"/>
                  </a:lnTo>
                  <a:lnTo>
                    <a:pt x="710" y="463"/>
                  </a:lnTo>
                  <a:lnTo>
                    <a:pt x="709" y="474"/>
                  </a:lnTo>
                  <a:lnTo>
                    <a:pt x="709" y="484"/>
                  </a:lnTo>
                  <a:lnTo>
                    <a:pt x="710" y="494"/>
                  </a:lnTo>
                  <a:lnTo>
                    <a:pt x="712" y="505"/>
                  </a:lnTo>
                  <a:lnTo>
                    <a:pt x="714" y="515"/>
                  </a:lnTo>
                  <a:lnTo>
                    <a:pt x="717" y="525"/>
                  </a:lnTo>
                  <a:lnTo>
                    <a:pt x="720" y="534"/>
                  </a:lnTo>
                  <a:lnTo>
                    <a:pt x="724" y="544"/>
                  </a:lnTo>
                  <a:lnTo>
                    <a:pt x="729" y="553"/>
                  </a:lnTo>
                  <a:lnTo>
                    <a:pt x="738" y="560"/>
                  </a:lnTo>
                  <a:lnTo>
                    <a:pt x="747" y="568"/>
                  </a:lnTo>
                  <a:lnTo>
                    <a:pt x="755" y="577"/>
                  </a:lnTo>
                  <a:lnTo>
                    <a:pt x="761" y="586"/>
                  </a:lnTo>
                  <a:lnTo>
                    <a:pt x="765" y="598"/>
                  </a:lnTo>
                  <a:lnTo>
                    <a:pt x="768" y="608"/>
                  </a:lnTo>
                  <a:lnTo>
                    <a:pt x="768" y="614"/>
                  </a:lnTo>
                  <a:lnTo>
                    <a:pt x="768" y="620"/>
                  </a:lnTo>
                  <a:lnTo>
                    <a:pt x="768" y="626"/>
                  </a:lnTo>
                  <a:lnTo>
                    <a:pt x="766" y="632"/>
                  </a:lnTo>
                  <a:lnTo>
                    <a:pt x="756" y="661"/>
                  </a:lnTo>
                  <a:lnTo>
                    <a:pt x="747" y="691"/>
                  </a:lnTo>
                  <a:lnTo>
                    <a:pt x="742" y="707"/>
                  </a:lnTo>
                  <a:lnTo>
                    <a:pt x="738" y="723"/>
                  </a:lnTo>
                  <a:lnTo>
                    <a:pt x="736" y="740"/>
                  </a:lnTo>
                  <a:lnTo>
                    <a:pt x="734" y="755"/>
                  </a:lnTo>
                  <a:lnTo>
                    <a:pt x="733" y="771"/>
                  </a:lnTo>
                  <a:lnTo>
                    <a:pt x="733" y="788"/>
                  </a:lnTo>
                  <a:lnTo>
                    <a:pt x="734" y="804"/>
                  </a:lnTo>
                  <a:lnTo>
                    <a:pt x="737" y="819"/>
                  </a:lnTo>
                  <a:lnTo>
                    <a:pt x="742" y="835"/>
                  </a:lnTo>
                  <a:lnTo>
                    <a:pt x="749" y="849"/>
                  </a:lnTo>
                  <a:lnTo>
                    <a:pt x="752" y="856"/>
                  </a:lnTo>
                  <a:lnTo>
                    <a:pt x="757" y="862"/>
                  </a:lnTo>
                  <a:lnTo>
                    <a:pt x="761" y="870"/>
                  </a:lnTo>
                  <a:lnTo>
                    <a:pt x="766" y="876"/>
                  </a:lnTo>
                  <a:lnTo>
                    <a:pt x="768" y="882"/>
                  </a:lnTo>
                  <a:lnTo>
                    <a:pt x="772" y="888"/>
                  </a:lnTo>
                  <a:lnTo>
                    <a:pt x="777" y="894"/>
                  </a:lnTo>
                  <a:lnTo>
                    <a:pt x="782" y="899"/>
                  </a:lnTo>
                  <a:lnTo>
                    <a:pt x="796" y="909"/>
                  </a:lnTo>
                  <a:lnTo>
                    <a:pt x="809" y="920"/>
                  </a:lnTo>
                  <a:lnTo>
                    <a:pt x="815" y="925"/>
                  </a:lnTo>
                  <a:lnTo>
                    <a:pt x="820" y="930"/>
                  </a:lnTo>
                  <a:lnTo>
                    <a:pt x="823" y="935"/>
                  </a:lnTo>
                  <a:lnTo>
                    <a:pt x="825" y="941"/>
                  </a:lnTo>
                  <a:lnTo>
                    <a:pt x="826" y="944"/>
                  </a:lnTo>
                  <a:lnTo>
                    <a:pt x="826" y="947"/>
                  </a:lnTo>
                  <a:lnTo>
                    <a:pt x="825" y="951"/>
                  </a:lnTo>
                  <a:lnTo>
                    <a:pt x="824" y="954"/>
                  </a:lnTo>
                  <a:lnTo>
                    <a:pt x="819" y="963"/>
                  </a:lnTo>
                  <a:lnTo>
                    <a:pt x="812" y="971"/>
                  </a:lnTo>
                  <a:lnTo>
                    <a:pt x="801" y="983"/>
                  </a:lnTo>
                  <a:lnTo>
                    <a:pt x="791" y="995"/>
                  </a:lnTo>
                  <a:lnTo>
                    <a:pt x="783" y="1010"/>
                  </a:lnTo>
                  <a:lnTo>
                    <a:pt x="776" y="1024"/>
                  </a:lnTo>
                  <a:lnTo>
                    <a:pt x="771" y="1038"/>
                  </a:lnTo>
                  <a:lnTo>
                    <a:pt x="767" y="1053"/>
                  </a:lnTo>
                  <a:lnTo>
                    <a:pt x="764" y="1069"/>
                  </a:lnTo>
                  <a:lnTo>
                    <a:pt x="763" y="1085"/>
                  </a:lnTo>
                  <a:lnTo>
                    <a:pt x="762" y="1102"/>
                  </a:lnTo>
                  <a:lnTo>
                    <a:pt x="763" y="1118"/>
                  </a:lnTo>
                  <a:lnTo>
                    <a:pt x="765" y="1133"/>
                  </a:lnTo>
                  <a:lnTo>
                    <a:pt x="767" y="1150"/>
                  </a:lnTo>
                  <a:lnTo>
                    <a:pt x="770" y="1166"/>
                  </a:lnTo>
                  <a:lnTo>
                    <a:pt x="774" y="1181"/>
                  </a:lnTo>
                  <a:lnTo>
                    <a:pt x="779" y="1197"/>
                  </a:lnTo>
                  <a:lnTo>
                    <a:pt x="784" y="1211"/>
                  </a:lnTo>
                  <a:lnTo>
                    <a:pt x="784" y="1216"/>
                  </a:lnTo>
                  <a:lnTo>
                    <a:pt x="784" y="1222"/>
                  </a:lnTo>
                  <a:lnTo>
                    <a:pt x="783" y="1226"/>
                  </a:lnTo>
                  <a:lnTo>
                    <a:pt x="781" y="1231"/>
                  </a:lnTo>
                  <a:lnTo>
                    <a:pt x="776" y="1241"/>
                  </a:lnTo>
                  <a:lnTo>
                    <a:pt x="770" y="1249"/>
                  </a:lnTo>
                  <a:lnTo>
                    <a:pt x="756" y="1263"/>
                  </a:lnTo>
                  <a:lnTo>
                    <a:pt x="741" y="1279"/>
                  </a:lnTo>
                  <a:lnTo>
                    <a:pt x="736" y="1288"/>
                  </a:lnTo>
                  <a:lnTo>
                    <a:pt x="732" y="1298"/>
                  </a:lnTo>
                  <a:lnTo>
                    <a:pt x="729" y="1307"/>
                  </a:lnTo>
                  <a:lnTo>
                    <a:pt x="726" y="1317"/>
                  </a:lnTo>
                  <a:lnTo>
                    <a:pt x="724" y="1327"/>
                  </a:lnTo>
                  <a:lnTo>
                    <a:pt x="722" y="1338"/>
                  </a:lnTo>
                  <a:lnTo>
                    <a:pt x="721" y="1349"/>
                  </a:lnTo>
                  <a:lnTo>
                    <a:pt x="721" y="1359"/>
                  </a:lnTo>
                  <a:lnTo>
                    <a:pt x="721" y="1370"/>
                  </a:lnTo>
                  <a:lnTo>
                    <a:pt x="722" y="1381"/>
                  </a:lnTo>
                  <a:lnTo>
                    <a:pt x="724" y="1391"/>
                  </a:lnTo>
                  <a:lnTo>
                    <a:pt x="726" y="1401"/>
                  </a:lnTo>
                  <a:lnTo>
                    <a:pt x="729" y="1411"/>
                  </a:lnTo>
                  <a:lnTo>
                    <a:pt x="732" y="1420"/>
                  </a:lnTo>
                  <a:lnTo>
                    <a:pt x="736" y="1431"/>
                  </a:lnTo>
                  <a:lnTo>
                    <a:pt x="741" y="1439"/>
                  </a:lnTo>
                  <a:lnTo>
                    <a:pt x="745" y="1444"/>
                  </a:lnTo>
                  <a:lnTo>
                    <a:pt x="751" y="1448"/>
                  </a:lnTo>
                  <a:lnTo>
                    <a:pt x="755" y="1452"/>
                  </a:lnTo>
                  <a:lnTo>
                    <a:pt x="760" y="1455"/>
                  </a:lnTo>
                  <a:lnTo>
                    <a:pt x="771" y="1460"/>
                  </a:lnTo>
                  <a:lnTo>
                    <a:pt x="782" y="1464"/>
                  </a:lnTo>
                  <a:lnTo>
                    <a:pt x="795" y="1466"/>
                  </a:lnTo>
                  <a:lnTo>
                    <a:pt x="807" y="1466"/>
                  </a:lnTo>
                  <a:lnTo>
                    <a:pt x="819" y="1466"/>
                  </a:lnTo>
                  <a:lnTo>
                    <a:pt x="830" y="1465"/>
                  </a:lnTo>
                  <a:lnTo>
                    <a:pt x="835" y="1466"/>
                  </a:lnTo>
                  <a:lnTo>
                    <a:pt x="840" y="1467"/>
                  </a:lnTo>
                  <a:lnTo>
                    <a:pt x="844" y="1466"/>
                  </a:lnTo>
                  <a:lnTo>
                    <a:pt x="848" y="1465"/>
                  </a:lnTo>
                  <a:lnTo>
                    <a:pt x="855" y="1462"/>
                  </a:lnTo>
                  <a:lnTo>
                    <a:pt x="863" y="1457"/>
                  </a:lnTo>
                  <a:lnTo>
                    <a:pt x="876" y="1445"/>
                  </a:lnTo>
                  <a:lnTo>
                    <a:pt x="890" y="1431"/>
                  </a:lnTo>
                  <a:lnTo>
                    <a:pt x="896" y="1426"/>
                  </a:lnTo>
                  <a:lnTo>
                    <a:pt x="902" y="1421"/>
                  </a:lnTo>
                  <a:lnTo>
                    <a:pt x="905" y="1419"/>
                  </a:lnTo>
                  <a:lnTo>
                    <a:pt x="907" y="1418"/>
                  </a:lnTo>
                  <a:lnTo>
                    <a:pt x="910" y="1418"/>
                  </a:lnTo>
                  <a:lnTo>
                    <a:pt x="913" y="1418"/>
                  </a:lnTo>
                  <a:lnTo>
                    <a:pt x="915" y="1419"/>
                  </a:lnTo>
                  <a:lnTo>
                    <a:pt x="918" y="1421"/>
                  </a:lnTo>
                  <a:lnTo>
                    <a:pt x="920" y="1424"/>
                  </a:lnTo>
                  <a:lnTo>
                    <a:pt x="923" y="1428"/>
                  </a:lnTo>
                  <a:lnTo>
                    <a:pt x="927" y="1438"/>
                  </a:lnTo>
                  <a:lnTo>
                    <a:pt x="933" y="1452"/>
                  </a:lnTo>
                  <a:lnTo>
                    <a:pt x="935" y="1460"/>
                  </a:lnTo>
                  <a:lnTo>
                    <a:pt x="936" y="1468"/>
                  </a:lnTo>
                  <a:lnTo>
                    <a:pt x="937" y="1476"/>
                  </a:lnTo>
                  <a:lnTo>
                    <a:pt x="936" y="1483"/>
                  </a:lnTo>
                  <a:lnTo>
                    <a:pt x="934" y="1491"/>
                  </a:lnTo>
                  <a:lnTo>
                    <a:pt x="932" y="1497"/>
                  </a:lnTo>
                  <a:lnTo>
                    <a:pt x="928" y="1504"/>
                  </a:lnTo>
                  <a:lnTo>
                    <a:pt x="925" y="1511"/>
                  </a:lnTo>
                  <a:lnTo>
                    <a:pt x="917" y="1524"/>
                  </a:lnTo>
                  <a:lnTo>
                    <a:pt x="907" y="1535"/>
                  </a:lnTo>
                  <a:lnTo>
                    <a:pt x="897" y="1545"/>
                  </a:lnTo>
                  <a:lnTo>
                    <a:pt x="887" y="1554"/>
                  </a:lnTo>
                  <a:lnTo>
                    <a:pt x="875" y="1556"/>
                  </a:lnTo>
                  <a:lnTo>
                    <a:pt x="865" y="1558"/>
                  </a:lnTo>
                  <a:lnTo>
                    <a:pt x="854" y="1559"/>
                  </a:lnTo>
                  <a:lnTo>
                    <a:pt x="844" y="1559"/>
                  </a:lnTo>
                  <a:lnTo>
                    <a:pt x="832" y="1559"/>
                  </a:lnTo>
                  <a:lnTo>
                    <a:pt x="821" y="1558"/>
                  </a:lnTo>
                  <a:lnTo>
                    <a:pt x="811" y="1557"/>
                  </a:lnTo>
                  <a:lnTo>
                    <a:pt x="800" y="1555"/>
                  </a:lnTo>
                  <a:lnTo>
                    <a:pt x="788" y="1553"/>
                  </a:lnTo>
                  <a:lnTo>
                    <a:pt x="778" y="1550"/>
                  </a:lnTo>
                  <a:lnTo>
                    <a:pt x="768" y="1546"/>
                  </a:lnTo>
                  <a:lnTo>
                    <a:pt x="758" y="1542"/>
                  </a:lnTo>
                  <a:lnTo>
                    <a:pt x="748" y="1537"/>
                  </a:lnTo>
                  <a:lnTo>
                    <a:pt x="738" y="1532"/>
                  </a:lnTo>
                  <a:lnTo>
                    <a:pt x="729" y="1526"/>
                  </a:lnTo>
                  <a:lnTo>
                    <a:pt x="720" y="1520"/>
                  </a:lnTo>
                  <a:lnTo>
                    <a:pt x="707" y="1503"/>
                  </a:lnTo>
                  <a:lnTo>
                    <a:pt x="693" y="1488"/>
                  </a:lnTo>
                  <a:lnTo>
                    <a:pt x="682" y="1470"/>
                  </a:lnTo>
                  <a:lnTo>
                    <a:pt x="671" y="1454"/>
                  </a:lnTo>
                  <a:lnTo>
                    <a:pt x="660" y="1437"/>
                  </a:lnTo>
                  <a:lnTo>
                    <a:pt x="649" y="1418"/>
                  </a:lnTo>
                  <a:lnTo>
                    <a:pt x="641" y="1400"/>
                  </a:lnTo>
                  <a:lnTo>
                    <a:pt x="632" y="1382"/>
                  </a:lnTo>
                  <a:lnTo>
                    <a:pt x="625" y="1362"/>
                  </a:lnTo>
                  <a:lnTo>
                    <a:pt x="618" y="1343"/>
                  </a:lnTo>
                  <a:lnTo>
                    <a:pt x="612" y="1323"/>
                  </a:lnTo>
                  <a:lnTo>
                    <a:pt x="605" y="1304"/>
                  </a:lnTo>
                  <a:lnTo>
                    <a:pt x="601" y="1283"/>
                  </a:lnTo>
                  <a:lnTo>
                    <a:pt x="597" y="1263"/>
                  </a:lnTo>
                  <a:lnTo>
                    <a:pt x="593" y="1243"/>
                  </a:lnTo>
                  <a:lnTo>
                    <a:pt x="591" y="1222"/>
                  </a:lnTo>
                  <a:lnTo>
                    <a:pt x="585" y="1207"/>
                  </a:lnTo>
                  <a:lnTo>
                    <a:pt x="593" y="1188"/>
                  </a:lnTo>
                  <a:lnTo>
                    <a:pt x="601" y="1170"/>
                  </a:lnTo>
                  <a:lnTo>
                    <a:pt x="610" y="1151"/>
                  </a:lnTo>
                  <a:lnTo>
                    <a:pt x="617" y="1131"/>
                  </a:lnTo>
                  <a:lnTo>
                    <a:pt x="623" y="1111"/>
                  </a:lnTo>
                  <a:lnTo>
                    <a:pt x="628" y="1090"/>
                  </a:lnTo>
                  <a:lnTo>
                    <a:pt x="633" y="1070"/>
                  </a:lnTo>
                  <a:lnTo>
                    <a:pt x="636" y="1049"/>
                  </a:lnTo>
                  <a:lnTo>
                    <a:pt x="638" y="1028"/>
                  </a:lnTo>
                  <a:lnTo>
                    <a:pt x="638" y="1007"/>
                  </a:lnTo>
                  <a:lnTo>
                    <a:pt x="637" y="987"/>
                  </a:lnTo>
                  <a:lnTo>
                    <a:pt x="634" y="967"/>
                  </a:lnTo>
                  <a:lnTo>
                    <a:pt x="632" y="957"/>
                  </a:lnTo>
                  <a:lnTo>
                    <a:pt x="629" y="947"/>
                  </a:lnTo>
                  <a:lnTo>
                    <a:pt x="626" y="937"/>
                  </a:lnTo>
                  <a:lnTo>
                    <a:pt x="622" y="928"/>
                  </a:lnTo>
                  <a:lnTo>
                    <a:pt x="617" y="918"/>
                  </a:lnTo>
                  <a:lnTo>
                    <a:pt x="612" y="908"/>
                  </a:lnTo>
                  <a:lnTo>
                    <a:pt x="606" y="899"/>
                  </a:lnTo>
                  <a:lnTo>
                    <a:pt x="600" y="890"/>
                  </a:lnTo>
                  <a:lnTo>
                    <a:pt x="613" y="868"/>
                  </a:lnTo>
                  <a:lnTo>
                    <a:pt x="625" y="847"/>
                  </a:lnTo>
                  <a:lnTo>
                    <a:pt x="634" y="825"/>
                  </a:lnTo>
                  <a:lnTo>
                    <a:pt x="642" y="801"/>
                  </a:lnTo>
                  <a:lnTo>
                    <a:pt x="645" y="790"/>
                  </a:lnTo>
                  <a:lnTo>
                    <a:pt x="648" y="778"/>
                  </a:lnTo>
                  <a:lnTo>
                    <a:pt x="650" y="765"/>
                  </a:lnTo>
                  <a:lnTo>
                    <a:pt x="651" y="753"/>
                  </a:lnTo>
                  <a:lnTo>
                    <a:pt x="652" y="741"/>
                  </a:lnTo>
                  <a:lnTo>
                    <a:pt x="653" y="727"/>
                  </a:lnTo>
                  <a:lnTo>
                    <a:pt x="653" y="714"/>
                  </a:lnTo>
                  <a:lnTo>
                    <a:pt x="652" y="702"/>
                  </a:lnTo>
                  <a:lnTo>
                    <a:pt x="633" y="672"/>
                  </a:lnTo>
                  <a:lnTo>
                    <a:pt x="615" y="642"/>
                  </a:lnTo>
                  <a:lnTo>
                    <a:pt x="611" y="634"/>
                  </a:lnTo>
                  <a:lnTo>
                    <a:pt x="607" y="626"/>
                  </a:lnTo>
                  <a:lnTo>
                    <a:pt x="604" y="618"/>
                  </a:lnTo>
                  <a:lnTo>
                    <a:pt x="602" y="610"/>
                  </a:lnTo>
                  <a:lnTo>
                    <a:pt x="600" y="601"/>
                  </a:lnTo>
                  <a:lnTo>
                    <a:pt x="599" y="592"/>
                  </a:lnTo>
                  <a:lnTo>
                    <a:pt x="599" y="582"/>
                  </a:lnTo>
                  <a:lnTo>
                    <a:pt x="600" y="573"/>
                  </a:lnTo>
                  <a:lnTo>
                    <a:pt x="607" y="558"/>
                  </a:lnTo>
                  <a:lnTo>
                    <a:pt x="615" y="542"/>
                  </a:lnTo>
                  <a:lnTo>
                    <a:pt x="621" y="526"/>
                  </a:lnTo>
                  <a:lnTo>
                    <a:pt x="627" y="511"/>
                  </a:lnTo>
                  <a:lnTo>
                    <a:pt x="637" y="478"/>
                  </a:lnTo>
                  <a:lnTo>
                    <a:pt x="648" y="446"/>
                  </a:lnTo>
                  <a:lnTo>
                    <a:pt x="655" y="430"/>
                  </a:lnTo>
                  <a:lnTo>
                    <a:pt x="661" y="415"/>
                  </a:lnTo>
                  <a:lnTo>
                    <a:pt x="668" y="399"/>
                  </a:lnTo>
                  <a:lnTo>
                    <a:pt x="676" y="384"/>
                  </a:lnTo>
                  <a:lnTo>
                    <a:pt x="685" y="370"/>
                  </a:lnTo>
                  <a:lnTo>
                    <a:pt x="695" y="355"/>
                  </a:lnTo>
                  <a:lnTo>
                    <a:pt x="707" y="341"/>
                  </a:lnTo>
                  <a:lnTo>
                    <a:pt x="720" y="328"/>
                  </a:lnTo>
                  <a:lnTo>
                    <a:pt x="728" y="320"/>
                  </a:lnTo>
                  <a:lnTo>
                    <a:pt x="737" y="310"/>
                  </a:lnTo>
                  <a:lnTo>
                    <a:pt x="748" y="303"/>
                  </a:lnTo>
                  <a:lnTo>
                    <a:pt x="758" y="296"/>
                  </a:lnTo>
                  <a:lnTo>
                    <a:pt x="769" y="290"/>
                  </a:lnTo>
                  <a:lnTo>
                    <a:pt x="780" y="284"/>
                  </a:lnTo>
                  <a:lnTo>
                    <a:pt x="791" y="279"/>
                  </a:lnTo>
                  <a:lnTo>
                    <a:pt x="804" y="275"/>
                  </a:lnTo>
                  <a:lnTo>
                    <a:pt x="816" y="271"/>
                  </a:lnTo>
                  <a:lnTo>
                    <a:pt x="827" y="268"/>
                  </a:lnTo>
                  <a:lnTo>
                    <a:pt x="840" y="264"/>
                  </a:lnTo>
                  <a:lnTo>
                    <a:pt x="852" y="262"/>
                  </a:lnTo>
                  <a:lnTo>
                    <a:pt x="864" y="261"/>
                  </a:lnTo>
                  <a:lnTo>
                    <a:pt x="876" y="260"/>
                  </a:lnTo>
                  <a:lnTo>
                    <a:pt x="888" y="261"/>
                  </a:lnTo>
                  <a:lnTo>
                    <a:pt x="899" y="261"/>
                  </a:lnTo>
                  <a:lnTo>
                    <a:pt x="907" y="266"/>
                  </a:lnTo>
                  <a:lnTo>
                    <a:pt x="916" y="272"/>
                  </a:lnTo>
                  <a:lnTo>
                    <a:pt x="923" y="278"/>
                  </a:lnTo>
                  <a:lnTo>
                    <a:pt x="929" y="285"/>
                  </a:lnTo>
                  <a:lnTo>
                    <a:pt x="936" y="292"/>
                  </a:lnTo>
                  <a:lnTo>
                    <a:pt x="940" y="300"/>
                  </a:lnTo>
                  <a:lnTo>
                    <a:pt x="943" y="309"/>
                  </a:lnTo>
                  <a:lnTo>
                    <a:pt x="945" y="320"/>
                  </a:lnTo>
                  <a:lnTo>
                    <a:pt x="944" y="330"/>
                  </a:lnTo>
                  <a:lnTo>
                    <a:pt x="943" y="341"/>
                  </a:lnTo>
                  <a:lnTo>
                    <a:pt x="941" y="351"/>
                  </a:lnTo>
                  <a:lnTo>
                    <a:pt x="937" y="362"/>
                  </a:lnTo>
                  <a:lnTo>
                    <a:pt x="933" y="371"/>
                  </a:lnTo>
                  <a:lnTo>
                    <a:pt x="926" y="380"/>
                  </a:lnTo>
                  <a:lnTo>
                    <a:pt x="919" y="387"/>
                  </a:lnTo>
                  <a:lnTo>
                    <a:pt x="911" y="394"/>
                  </a:lnTo>
                  <a:close/>
                  <a:moveTo>
                    <a:pt x="461" y="842"/>
                  </a:moveTo>
                  <a:lnTo>
                    <a:pt x="454" y="847"/>
                  </a:lnTo>
                  <a:lnTo>
                    <a:pt x="447" y="850"/>
                  </a:lnTo>
                  <a:lnTo>
                    <a:pt x="439" y="852"/>
                  </a:lnTo>
                  <a:lnTo>
                    <a:pt x="432" y="852"/>
                  </a:lnTo>
                  <a:lnTo>
                    <a:pt x="417" y="850"/>
                  </a:lnTo>
                  <a:lnTo>
                    <a:pt x="404" y="847"/>
                  </a:lnTo>
                  <a:lnTo>
                    <a:pt x="397" y="845"/>
                  </a:lnTo>
                  <a:lnTo>
                    <a:pt x="390" y="843"/>
                  </a:lnTo>
                  <a:lnTo>
                    <a:pt x="384" y="843"/>
                  </a:lnTo>
                  <a:lnTo>
                    <a:pt x="376" y="842"/>
                  </a:lnTo>
                  <a:lnTo>
                    <a:pt x="370" y="843"/>
                  </a:lnTo>
                  <a:lnTo>
                    <a:pt x="363" y="846"/>
                  </a:lnTo>
                  <a:lnTo>
                    <a:pt x="357" y="850"/>
                  </a:lnTo>
                  <a:lnTo>
                    <a:pt x="351" y="856"/>
                  </a:lnTo>
                  <a:lnTo>
                    <a:pt x="344" y="872"/>
                  </a:lnTo>
                  <a:lnTo>
                    <a:pt x="338" y="887"/>
                  </a:lnTo>
                  <a:lnTo>
                    <a:pt x="335" y="902"/>
                  </a:lnTo>
                  <a:lnTo>
                    <a:pt x="332" y="918"/>
                  </a:lnTo>
                  <a:lnTo>
                    <a:pt x="332" y="934"/>
                  </a:lnTo>
                  <a:lnTo>
                    <a:pt x="335" y="950"/>
                  </a:lnTo>
                  <a:lnTo>
                    <a:pt x="339" y="966"/>
                  </a:lnTo>
                  <a:lnTo>
                    <a:pt x="345" y="982"/>
                  </a:lnTo>
                  <a:lnTo>
                    <a:pt x="349" y="987"/>
                  </a:lnTo>
                  <a:lnTo>
                    <a:pt x="354" y="990"/>
                  </a:lnTo>
                  <a:lnTo>
                    <a:pt x="359" y="992"/>
                  </a:lnTo>
                  <a:lnTo>
                    <a:pt x="363" y="993"/>
                  </a:lnTo>
                  <a:lnTo>
                    <a:pt x="373" y="994"/>
                  </a:lnTo>
                  <a:lnTo>
                    <a:pt x="384" y="992"/>
                  </a:lnTo>
                  <a:lnTo>
                    <a:pt x="394" y="990"/>
                  </a:lnTo>
                  <a:lnTo>
                    <a:pt x="404" y="989"/>
                  </a:lnTo>
                  <a:lnTo>
                    <a:pt x="409" y="989"/>
                  </a:lnTo>
                  <a:lnTo>
                    <a:pt x="414" y="990"/>
                  </a:lnTo>
                  <a:lnTo>
                    <a:pt x="419" y="991"/>
                  </a:lnTo>
                  <a:lnTo>
                    <a:pt x="425" y="993"/>
                  </a:lnTo>
                  <a:lnTo>
                    <a:pt x="436" y="1000"/>
                  </a:lnTo>
                  <a:lnTo>
                    <a:pt x="446" y="1010"/>
                  </a:lnTo>
                  <a:lnTo>
                    <a:pt x="450" y="1014"/>
                  </a:lnTo>
                  <a:lnTo>
                    <a:pt x="455" y="1019"/>
                  </a:lnTo>
                  <a:lnTo>
                    <a:pt x="458" y="1024"/>
                  </a:lnTo>
                  <a:lnTo>
                    <a:pt x="462" y="1030"/>
                  </a:lnTo>
                  <a:lnTo>
                    <a:pt x="464" y="1035"/>
                  </a:lnTo>
                  <a:lnTo>
                    <a:pt x="466" y="1041"/>
                  </a:lnTo>
                  <a:lnTo>
                    <a:pt x="468" y="1047"/>
                  </a:lnTo>
                  <a:lnTo>
                    <a:pt x="469" y="1053"/>
                  </a:lnTo>
                  <a:lnTo>
                    <a:pt x="469" y="1061"/>
                  </a:lnTo>
                  <a:lnTo>
                    <a:pt x="468" y="1068"/>
                  </a:lnTo>
                  <a:lnTo>
                    <a:pt x="467" y="1075"/>
                  </a:lnTo>
                  <a:lnTo>
                    <a:pt x="464" y="1082"/>
                  </a:lnTo>
                  <a:lnTo>
                    <a:pt x="461" y="1091"/>
                  </a:lnTo>
                  <a:lnTo>
                    <a:pt x="457" y="1100"/>
                  </a:lnTo>
                  <a:lnTo>
                    <a:pt x="452" y="1108"/>
                  </a:lnTo>
                  <a:lnTo>
                    <a:pt x="446" y="1115"/>
                  </a:lnTo>
                  <a:lnTo>
                    <a:pt x="440" y="1122"/>
                  </a:lnTo>
                  <a:lnTo>
                    <a:pt x="433" y="1127"/>
                  </a:lnTo>
                  <a:lnTo>
                    <a:pt x="426" y="1132"/>
                  </a:lnTo>
                  <a:lnTo>
                    <a:pt x="418" y="1136"/>
                  </a:lnTo>
                  <a:lnTo>
                    <a:pt x="410" y="1140"/>
                  </a:lnTo>
                  <a:lnTo>
                    <a:pt x="402" y="1143"/>
                  </a:lnTo>
                  <a:lnTo>
                    <a:pt x="393" y="1146"/>
                  </a:lnTo>
                  <a:lnTo>
                    <a:pt x="385" y="1149"/>
                  </a:lnTo>
                  <a:lnTo>
                    <a:pt x="367" y="1153"/>
                  </a:lnTo>
                  <a:lnTo>
                    <a:pt x="351" y="1155"/>
                  </a:lnTo>
                  <a:lnTo>
                    <a:pt x="340" y="1152"/>
                  </a:lnTo>
                  <a:lnTo>
                    <a:pt x="329" y="1149"/>
                  </a:lnTo>
                  <a:lnTo>
                    <a:pt x="318" y="1145"/>
                  </a:lnTo>
                  <a:lnTo>
                    <a:pt x="308" y="1141"/>
                  </a:lnTo>
                  <a:lnTo>
                    <a:pt x="298" y="1137"/>
                  </a:lnTo>
                  <a:lnTo>
                    <a:pt x="288" y="1132"/>
                  </a:lnTo>
                  <a:lnTo>
                    <a:pt x="277" y="1126"/>
                  </a:lnTo>
                  <a:lnTo>
                    <a:pt x="268" y="1120"/>
                  </a:lnTo>
                  <a:lnTo>
                    <a:pt x="259" y="1114"/>
                  </a:lnTo>
                  <a:lnTo>
                    <a:pt x="251" y="1107"/>
                  </a:lnTo>
                  <a:lnTo>
                    <a:pt x="243" y="1098"/>
                  </a:lnTo>
                  <a:lnTo>
                    <a:pt x="234" y="1090"/>
                  </a:lnTo>
                  <a:lnTo>
                    <a:pt x="227" y="1081"/>
                  </a:lnTo>
                  <a:lnTo>
                    <a:pt x="221" y="1072"/>
                  </a:lnTo>
                  <a:lnTo>
                    <a:pt x="215" y="1062"/>
                  </a:lnTo>
                  <a:lnTo>
                    <a:pt x="209" y="1051"/>
                  </a:lnTo>
                  <a:lnTo>
                    <a:pt x="203" y="1040"/>
                  </a:lnTo>
                  <a:lnTo>
                    <a:pt x="198" y="1029"/>
                  </a:lnTo>
                  <a:lnTo>
                    <a:pt x="192" y="1018"/>
                  </a:lnTo>
                  <a:lnTo>
                    <a:pt x="188" y="1005"/>
                  </a:lnTo>
                  <a:lnTo>
                    <a:pt x="185" y="994"/>
                  </a:lnTo>
                  <a:lnTo>
                    <a:pt x="182" y="982"/>
                  </a:lnTo>
                  <a:lnTo>
                    <a:pt x="180" y="970"/>
                  </a:lnTo>
                  <a:lnTo>
                    <a:pt x="178" y="956"/>
                  </a:lnTo>
                  <a:lnTo>
                    <a:pt x="177" y="944"/>
                  </a:lnTo>
                  <a:lnTo>
                    <a:pt x="176" y="932"/>
                  </a:lnTo>
                  <a:lnTo>
                    <a:pt x="176" y="919"/>
                  </a:lnTo>
                  <a:lnTo>
                    <a:pt x="177" y="906"/>
                  </a:lnTo>
                  <a:lnTo>
                    <a:pt x="178" y="893"/>
                  </a:lnTo>
                  <a:lnTo>
                    <a:pt x="180" y="881"/>
                  </a:lnTo>
                  <a:lnTo>
                    <a:pt x="182" y="867"/>
                  </a:lnTo>
                  <a:lnTo>
                    <a:pt x="184" y="855"/>
                  </a:lnTo>
                  <a:lnTo>
                    <a:pt x="196" y="832"/>
                  </a:lnTo>
                  <a:lnTo>
                    <a:pt x="208" y="808"/>
                  </a:lnTo>
                  <a:lnTo>
                    <a:pt x="220" y="785"/>
                  </a:lnTo>
                  <a:lnTo>
                    <a:pt x="233" y="762"/>
                  </a:lnTo>
                  <a:lnTo>
                    <a:pt x="240" y="751"/>
                  </a:lnTo>
                  <a:lnTo>
                    <a:pt x="249" y="741"/>
                  </a:lnTo>
                  <a:lnTo>
                    <a:pt x="257" y="731"/>
                  </a:lnTo>
                  <a:lnTo>
                    <a:pt x="265" y="721"/>
                  </a:lnTo>
                  <a:lnTo>
                    <a:pt x="275" y="712"/>
                  </a:lnTo>
                  <a:lnTo>
                    <a:pt x="285" y="704"/>
                  </a:lnTo>
                  <a:lnTo>
                    <a:pt x="296" y="697"/>
                  </a:lnTo>
                  <a:lnTo>
                    <a:pt x="308" y="691"/>
                  </a:lnTo>
                  <a:lnTo>
                    <a:pt x="322" y="685"/>
                  </a:lnTo>
                  <a:lnTo>
                    <a:pt x="337" y="678"/>
                  </a:lnTo>
                  <a:lnTo>
                    <a:pt x="352" y="673"/>
                  </a:lnTo>
                  <a:lnTo>
                    <a:pt x="368" y="669"/>
                  </a:lnTo>
                  <a:lnTo>
                    <a:pt x="384" y="666"/>
                  </a:lnTo>
                  <a:lnTo>
                    <a:pt x="400" y="665"/>
                  </a:lnTo>
                  <a:lnTo>
                    <a:pt x="407" y="665"/>
                  </a:lnTo>
                  <a:lnTo>
                    <a:pt x="415" y="666"/>
                  </a:lnTo>
                  <a:lnTo>
                    <a:pt x="423" y="668"/>
                  </a:lnTo>
                  <a:lnTo>
                    <a:pt x="431" y="670"/>
                  </a:lnTo>
                  <a:lnTo>
                    <a:pt x="439" y="674"/>
                  </a:lnTo>
                  <a:lnTo>
                    <a:pt x="447" y="678"/>
                  </a:lnTo>
                  <a:lnTo>
                    <a:pt x="453" y="683"/>
                  </a:lnTo>
                  <a:lnTo>
                    <a:pt x="460" y="689"/>
                  </a:lnTo>
                  <a:lnTo>
                    <a:pt x="465" y="695"/>
                  </a:lnTo>
                  <a:lnTo>
                    <a:pt x="471" y="702"/>
                  </a:lnTo>
                  <a:lnTo>
                    <a:pt x="476" y="709"/>
                  </a:lnTo>
                  <a:lnTo>
                    <a:pt x="479" y="716"/>
                  </a:lnTo>
                  <a:lnTo>
                    <a:pt x="486" y="732"/>
                  </a:lnTo>
                  <a:lnTo>
                    <a:pt x="490" y="749"/>
                  </a:lnTo>
                  <a:lnTo>
                    <a:pt x="494" y="766"/>
                  </a:lnTo>
                  <a:lnTo>
                    <a:pt x="495" y="784"/>
                  </a:lnTo>
                  <a:lnTo>
                    <a:pt x="490" y="799"/>
                  </a:lnTo>
                  <a:lnTo>
                    <a:pt x="483" y="815"/>
                  </a:lnTo>
                  <a:lnTo>
                    <a:pt x="479" y="822"/>
                  </a:lnTo>
                  <a:lnTo>
                    <a:pt x="474" y="830"/>
                  </a:lnTo>
                  <a:lnTo>
                    <a:pt x="468" y="836"/>
                  </a:lnTo>
                  <a:lnTo>
                    <a:pt x="461" y="842"/>
                  </a:lnTo>
                  <a:close/>
                  <a:moveTo>
                    <a:pt x="409" y="794"/>
                  </a:moveTo>
                  <a:lnTo>
                    <a:pt x="406" y="791"/>
                  </a:lnTo>
                  <a:lnTo>
                    <a:pt x="402" y="789"/>
                  </a:lnTo>
                  <a:lnTo>
                    <a:pt x="399" y="788"/>
                  </a:lnTo>
                  <a:lnTo>
                    <a:pt x="395" y="788"/>
                  </a:lnTo>
                  <a:lnTo>
                    <a:pt x="388" y="787"/>
                  </a:lnTo>
                  <a:lnTo>
                    <a:pt x="380" y="788"/>
                  </a:lnTo>
                  <a:lnTo>
                    <a:pt x="364" y="792"/>
                  </a:lnTo>
                  <a:lnTo>
                    <a:pt x="348" y="794"/>
                  </a:lnTo>
                  <a:lnTo>
                    <a:pt x="338" y="803"/>
                  </a:lnTo>
                  <a:lnTo>
                    <a:pt x="328" y="813"/>
                  </a:lnTo>
                  <a:lnTo>
                    <a:pt x="320" y="824"/>
                  </a:lnTo>
                  <a:lnTo>
                    <a:pt x="313" y="834"/>
                  </a:lnTo>
                  <a:lnTo>
                    <a:pt x="307" y="845"/>
                  </a:lnTo>
                  <a:lnTo>
                    <a:pt x="302" y="857"/>
                  </a:lnTo>
                  <a:lnTo>
                    <a:pt x="298" y="868"/>
                  </a:lnTo>
                  <a:lnTo>
                    <a:pt x="294" y="881"/>
                  </a:lnTo>
                  <a:lnTo>
                    <a:pt x="291" y="894"/>
                  </a:lnTo>
                  <a:lnTo>
                    <a:pt x="290" y="906"/>
                  </a:lnTo>
                  <a:lnTo>
                    <a:pt x="289" y="920"/>
                  </a:lnTo>
                  <a:lnTo>
                    <a:pt x="288" y="933"/>
                  </a:lnTo>
                  <a:lnTo>
                    <a:pt x="289" y="946"/>
                  </a:lnTo>
                  <a:lnTo>
                    <a:pt x="290" y="959"/>
                  </a:lnTo>
                  <a:lnTo>
                    <a:pt x="293" y="973"/>
                  </a:lnTo>
                  <a:lnTo>
                    <a:pt x="296" y="986"/>
                  </a:lnTo>
                  <a:lnTo>
                    <a:pt x="299" y="994"/>
                  </a:lnTo>
                  <a:lnTo>
                    <a:pt x="303" y="1002"/>
                  </a:lnTo>
                  <a:lnTo>
                    <a:pt x="307" y="1011"/>
                  </a:lnTo>
                  <a:lnTo>
                    <a:pt x="313" y="1018"/>
                  </a:lnTo>
                  <a:lnTo>
                    <a:pt x="318" y="1025"/>
                  </a:lnTo>
                  <a:lnTo>
                    <a:pt x="325" y="1031"/>
                  </a:lnTo>
                  <a:lnTo>
                    <a:pt x="332" y="1036"/>
                  </a:lnTo>
                  <a:lnTo>
                    <a:pt x="342" y="1040"/>
                  </a:lnTo>
                  <a:lnTo>
                    <a:pt x="347" y="1042"/>
                  </a:lnTo>
                  <a:lnTo>
                    <a:pt x="353" y="1042"/>
                  </a:lnTo>
                  <a:lnTo>
                    <a:pt x="358" y="1042"/>
                  </a:lnTo>
                  <a:lnTo>
                    <a:pt x="364" y="1040"/>
                  </a:lnTo>
                  <a:lnTo>
                    <a:pt x="376" y="1037"/>
                  </a:lnTo>
                  <a:lnTo>
                    <a:pt x="388" y="1033"/>
                  </a:lnTo>
                  <a:lnTo>
                    <a:pt x="393" y="1032"/>
                  </a:lnTo>
                  <a:lnTo>
                    <a:pt x="398" y="1032"/>
                  </a:lnTo>
                  <a:lnTo>
                    <a:pt x="402" y="1033"/>
                  </a:lnTo>
                  <a:lnTo>
                    <a:pt x="405" y="1035"/>
                  </a:lnTo>
                  <a:lnTo>
                    <a:pt x="407" y="1039"/>
                  </a:lnTo>
                  <a:lnTo>
                    <a:pt x="409" y="1044"/>
                  </a:lnTo>
                  <a:lnTo>
                    <a:pt x="410" y="1051"/>
                  </a:lnTo>
                  <a:lnTo>
                    <a:pt x="409" y="1062"/>
                  </a:lnTo>
                  <a:lnTo>
                    <a:pt x="408" y="1068"/>
                  </a:lnTo>
                  <a:lnTo>
                    <a:pt x="406" y="1073"/>
                  </a:lnTo>
                  <a:lnTo>
                    <a:pt x="404" y="1078"/>
                  </a:lnTo>
                  <a:lnTo>
                    <a:pt x="401" y="1082"/>
                  </a:lnTo>
                  <a:lnTo>
                    <a:pt x="398" y="1086"/>
                  </a:lnTo>
                  <a:lnTo>
                    <a:pt x="394" y="1089"/>
                  </a:lnTo>
                  <a:lnTo>
                    <a:pt x="390" y="1092"/>
                  </a:lnTo>
                  <a:lnTo>
                    <a:pt x="385" y="1095"/>
                  </a:lnTo>
                  <a:lnTo>
                    <a:pt x="374" y="1099"/>
                  </a:lnTo>
                  <a:lnTo>
                    <a:pt x="363" y="1103"/>
                  </a:lnTo>
                  <a:lnTo>
                    <a:pt x="352" y="1106"/>
                  </a:lnTo>
                  <a:lnTo>
                    <a:pt x="342" y="1109"/>
                  </a:lnTo>
                  <a:lnTo>
                    <a:pt x="325" y="1103"/>
                  </a:lnTo>
                  <a:lnTo>
                    <a:pt x="310" y="1095"/>
                  </a:lnTo>
                  <a:lnTo>
                    <a:pt x="296" y="1086"/>
                  </a:lnTo>
                  <a:lnTo>
                    <a:pt x="283" y="1076"/>
                  </a:lnTo>
                  <a:lnTo>
                    <a:pt x="272" y="1065"/>
                  </a:lnTo>
                  <a:lnTo>
                    <a:pt x="263" y="1052"/>
                  </a:lnTo>
                  <a:lnTo>
                    <a:pt x="254" y="1039"/>
                  </a:lnTo>
                  <a:lnTo>
                    <a:pt x="246" y="1026"/>
                  </a:lnTo>
                  <a:lnTo>
                    <a:pt x="239" y="1011"/>
                  </a:lnTo>
                  <a:lnTo>
                    <a:pt x="233" y="995"/>
                  </a:lnTo>
                  <a:lnTo>
                    <a:pt x="228" y="980"/>
                  </a:lnTo>
                  <a:lnTo>
                    <a:pt x="224" y="965"/>
                  </a:lnTo>
                  <a:lnTo>
                    <a:pt x="221" y="948"/>
                  </a:lnTo>
                  <a:lnTo>
                    <a:pt x="219" y="932"/>
                  </a:lnTo>
                  <a:lnTo>
                    <a:pt x="217" y="917"/>
                  </a:lnTo>
                  <a:lnTo>
                    <a:pt x="215" y="900"/>
                  </a:lnTo>
                  <a:lnTo>
                    <a:pt x="215" y="891"/>
                  </a:lnTo>
                  <a:lnTo>
                    <a:pt x="216" y="882"/>
                  </a:lnTo>
                  <a:lnTo>
                    <a:pt x="218" y="872"/>
                  </a:lnTo>
                  <a:lnTo>
                    <a:pt x="221" y="862"/>
                  </a:lnTo>
                  <a:lnTo>
                    <a:pt x="228" y="845"/>
                  </a:lnTo>
                  <a:lnTo>
                    <a:pt x="237" y="828"/>
                  </a:lnTo>
                  <a:lnTo>
                    <a:pt x="259" y="793"/>
                  </a:lnTo>
                  <a:lnTo>
                    <a:pt x="280" y="758"/>
                  </a:lnTo>
                  <a:lnTo>
                    <a:pt x="294" y="748"/>
                  </a:lnTo>
                  <a:lnTo>
                    <a:pt x="308" y="738"/>
                  </a:lnTo>
                  <a:lnTo>
                    <a:pt x="323" y="728"/>
                  </a:lnTo>
                  <a:lnTo>
                    <a:pt x="340" y="720"/>
                  </a:lnTo>
                  <a:lnTo>
                    <a:pt x="348" y="717"/>
                  </a:lnTo>
                  <a:lnTo>
                    <a:pt x="356" y="715"/>
                  </a:lnTo>
                  <a:lnTo>
                    <a:pt x="364" y="714"/>
                  </a:lnTo>
                  <a:lnTo>
                    <a:pt x="373" y="713"/>
                  </a:lnTo>
                  <a:lnTo>
                    <a:pt x="382" y="713"/>
                  </a:lnTo>
                  <a:lnTo>
                    <a:pt x="390" y="714"/>
                  </a:lnTo>
                  <a:lnTo>
                    <a:pt x="398" y="716"/>
                  </a:lnTo>
                  <a:lnTo>
                    <a:pt x="406" y="719"/>
                  </a:lnTo>
                  <a:lnTo>
                    <a:pt x="410" y="723"/>
                  </a:lnTo>
                  <a:lnTo>
                    <a:pt x="414" y="727"/>
                  </a:lnTo>
                  <a:lnTo>
                    <a:pt x="417" y="732"/>
                  </a:lnTo>
                  <a:lnTo>
                    <a:pt x="420" y="736"/>
                  </a:lnTo>
                  <a:lnTo>
                    <a:pt x="425" y="744"/>
                  </a:lnTo>
                  <a:lnTo>
                    <a:pt x="428" y="753"/>
                  </a:lnTo>
                  <a:lnTo>
                    <a:pt x="429" y="759"/>
                  </a:lnTo>
                  <a:lnTo>
                    <a:pt x="429" y="765"/>
                  </a:lnTo>
                  <a:lnTo>
                    <a:pt x="428" y="771"/>
                  </a:lnTo>
                  <a:lnTo>
                    <a:pt x="426" y="776"/>
                  </a:lnTo>
                  <a:lnTo>
                    <a:pt x="422" y="783"/>
                  </a:lnTo>
                  <a:lnTo>
                    <a:pt x="419" y="787"/>
                  </a:lnTo>
                  <a:lnTo>
                    <a:pt x="414" y="791"/>
                  </a:lnTo>
                  <a:lnTo>
                    <a:pt x="409" y="794"/>
                  </a:lnTo>
                  <a:close/>
                  <a:moveTo>
                    <a:pt x="200" y="621"/>
                  </a:moveTo>
                  <a:lnTo>
                    <a:pt x="193" y="621"/>
                  </a:lnTo>
                  <a:lnTo>
                    <a:pt x="200" y="621"/>
                  </a:lnTo>
                  <a:close/>
                </a:path>
              </a:pathLst>
            </a:custGeom>
            <a:solidFill>
              <a:srgbClr val="E20004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algn="ctr" defTabSz="1218565">
                <a:defRPr/>
              </a:pPr>
              <a:endParaRPr lang="zh-CN" altLang="en-US" sz="1600" b="1" kern="0" spc="400">
                <a:solidFill>
                  <a:srgbClr val="FEB80A">
                    <a:lumMod val="40000"/>
                    <a:lumOff val="6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3138489" y="5643306"/>
            <a:ext cx="2798478" cy="485875"/>
            <a:chOff x="2483888" y="2268349"/>
            <a:chExt cx="5752726" cy="685788"/>
          </a:xfrm>
        </p:grpSpPr>
        <p:sp>
          <p:nvSpPr>
            <p:cNvPr id="51" name="TextBox 26"/>
            <p:cNvSpPr txBox="1"/>
            <p:nvPr/>
          </p:nvSpPr>
          <p:spPr>
            <a:xfrm>
              <a:off x="3156690" y="2369899"/>
              <a:ext cx="4524410" cy="4778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b="1" dirty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六、晚会内容及形式</a:t>
              </a:r>
              <a:endPara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52" name="Freeform 7"/>
            <p:cNvSpPr>
              <a:spLocks noEditPoints="1"/>
            </p:cNvSpPr>
            <p:nvPr/>
          </p:nvSpPr>
          <p:spPr bwMode="auto">
            <a:xfrm>
              <a:off x="2483888" y="2268349"/>
              <a:ext cx="5752726" cy="685788"/>
            </a:xfrm>
            <a:custGeom>
              <a:avLst/>
              <a:gdLst>
                <a:gd name="T0" fmla="*/ 10079 w 11041"/>
                <a:gd name="T1" fmla="*/ 1695 h 1751"/>
                <a:gd name="T2" fmla="*/ 769 w 11041"/>
                <a:gd name="T3" fmla="*/ 1713 h 1751"/>
                <a:gd name="T4" fmla="*/ 6 w 11041"/>
                <a:gd name="T5" fmla="*/ 973 h 1751"/>
                <a:gd name="T6" fmla="*/ 657 w 11041"/>
                <a:gd name="T7" fmla="*/ 166 h 1751"/>
                <a:gd name="T8" fmla="*/ 4373 w 11041"/>
                <a:gd name="T9" fmla="*/ 18 h 1751"/>
                <a:gd name="T10" fmla="*/ 10363 w 11041"/>
                <a:gd name="T11" fmla="*/ 69 h 1751"/>
                <a:gd name="T12" fmla="*/ 11026 w 11041"/>
                <a:gd name="T13" fmla="*/ 913 h 1751"/>
                <a:gd name="T14" fmla="*/ 10137 w 11041"/>
                <a:gd name="T15" fmla="*/ 1632 h 1751"/>
                <a:gd name="T16" fmla="*/ 3042 w 11041"/>
                <a:gd name="T17" fmla="*/ 1673 h 1751"/>
                <a:gd name="T18" fmla="*/ 404 w 11041"/>
                <a:gd name="T19" fmla="*/ 1388 h 1751"/>
                <a:gd name="T20" fmla="*/ 386 w 11041"/>
                <a:gd name="T21" fmla="*/ 537 h 1751"/>
                <a:gd name="T22" fmla="*/ 1582 w 11041"/>
                <a:gd name="T23" fmla="*/ 106 h 1751"/>
                <a:gd name="T24" fmla="*/ 10468 w 11041"/>
                <a:gd name="T25" fmla="*/ 248 h 1751"/>
                <a:gd name="T26" fmla="*/ 10959 w 11041"/>
                <a:gd name="T27" fmla="*/ 960 h 1751"/>
                <a:gd name="T28" fmla="*/ 10717 w 11041"/>
                <a:gd name="T29" fmla="*/ 782 h 1751"/>
                <a:gd name="T30" fmla="*/ 10643 w 11041"/>
                <a:gd name="T31" fmla="*/ 1019 h 1751"/>
                <a:gd name="T32" fmla="*/ 10759 w 11041"/>
                <a:gd name="T33" fmla="*/ 651 h 1751"/>
                <a:gd name="T34" fmla="*/ 10299 w 11041"/>
                <a:gd name="T35" fmla="*/ 1269 h 1751"/>
                <a:gd name="T36" fmla="*/ 10240 w 11041"/>
                <a:gd name="T37" fmla="*/ 668 h 1751"/>
                <a:gd name="T38" fmla="*/ 10038 w 11041"/>
                <a:gd name="T39" fmla="*/ 234 h 1751"/>
                <a:gd name="T40" fmla="*/ 10474 w 11041"/>
                <a:gd name="T41" fmla="*/ 843 h 1751"/>
                <a:gd name="T42" fmla="*/ 10286 w 11041"/>
                <a:gd name="T43" fmla="*/ 1318 h 1751"/>
                <a:gd name="T44" fmla="*/ 10312 w 11041"/>
                <a:gd name="T45" fmla="*/ 400 h 1751"/>
                <a:gd name="T46" fmla="*/ 10397 w 11041"/>
                <a:gd name="T47" fmla="*/ 600 h 1751"/>
                <a:gd name="T48" fmla="*/ 10053 w 11041"/>
                <a:gd name="T49" fmla="*/ 756 h 1751"/>
                <a:gd name="T50" fmla="*/ 10017 w 11041"/>
                <a:gd name="T51" fmla="*/ 958 h 1751"/>
                <a:gd name="T52" fmla="*/ 5568 w 11041"/>
                <a:gd name="T53" fmla="*/ 1588 h 1751"/>
                <a:gd name="T54" fmla="*/ 919 w 11041"/>
                <a:gd name="T55" fmla="*/ 1139 h 1751"/>
                <a:gd name="T56" fmla="*/ 1139 w 11041"/>
                <a:gd name="T57" fmla="*/ 749 h 1751"/>
                <a:gd name="T58" fmla="*/ 1094 w 11041"/>
                <a:gd name="T59" fmla="*/ 303 h 1751"/>
                <a:gd name="T60" fmla="*/ 3379 w 11041"/>
                <a:gd name="T61" fmla="*/ 148 h 1751"/>
                <a:gd name="T62" fmla="*/ 9975 w 11041"/>
                <a:gd name="T63" fmla="*/ 404 h 1751"/>
                <a:gd name="T64" fmla="*/ 2179 w 11041"/>
                <a:gd name="T65" fmla="*/ 1552 h 1751"/>
                <a:gd name="T66" fmla="*/ 956 w 11041"/>
                <a:gd name="T67" fmla="*/ 1163 h 1751"/>
                <a:gd name="T68" fmla="*/ 1162 w 11041"/>
                <a:gd name="T69" fmla="*/ 868 h 1751"/>
                <a:gd name="T70" fmla="*/ 1120 w 11041"/>
                <a:gd name="T71" fmla="*/ 416 h 1751"/>
                <a:gd name="T72" fmla="*/ 9861 w 11041"/>
                <a:gd name="T73" fmla="*/ 186 h 1751"/>
                <a:gd name="T74" fmla="*/ 9865 w 11041"/>
                <a:gd name="T75" fmla="*/ 744 h 1751"/>
                <a:gd name="T76" fmla="*/ 10059 w 11041"/>
                <a:gd name="T77" fmla="*/ 1148 h 1751"/>
                <a:gd name="T78" fmla="*/ 1179 w 11041"/>
                <a:gd name="T79" fmla="*/ 1327 h 1751"/>
                <a:gd name="T80" fmla="*/ 1456 w 11041"/>
                <a:gd name="T81" fmla="*/ 791 h 1751"/>
                <a:gd name="T82" fmla="*/ 1314 w 11041"/>
                <a:gd name="T83" fmla="*/ 284 h 1751"/>
                <a:gd name="T84" fmla="*/ 9638 w 11041"/>
                <a:gd name="T85" fmla="*/ 243 h 1751"/>
                <a:gd name="T86" fmla="*/ 9749 w 11041"/>
                <a:gd name="T87" fmla="*/ 707 h 1751"/>
                <a:gd name="T88" fmla="*/ 9955 w 11041"/>
                <a:gd name="T89" fmla="*/ 1177 h 1751"/>
                <a:gd name="T90" fmla="*/ 9818 w 11041"/>
                <a:gd name="T91" fmla="*/ 1121 h 1751"/>
                <a:gd name="T92" fmla="*/ 1637 w 11041"/>
                <a:gd name="T93" fmla="*/ 1462 h 1751"/>
                <a:gd name="T94" fmla="*/ 1398 w 11041"/>
                <a:gd name="T95" fmla="*/ 742 h 1751"/>
                <a:gd name="T96" fmla="*/ 9028 w 11041"/>
                <a:gd name="T97" fmla="*/ 279 h 1751"/>
                <a:gd name="T98" fmla="*/ 9802 w 11041"/>
                <a:gd name="T99" fmla="*/ 890 h 1751"/>
                <a:gd name="T100" fmla="*/ 1263 w 11041"/>
                <a:gd name="T101" fmla="*/ 875 h 1751"/>
                <a:gd name="T102" fmla="*/ 1390 w 11041"/>
                <a:gd name="T103" fmla="*/ 942 h 1751"/>
                <a:gd name="T104" fmla="*/ 797 w 11041"/>
                <a:gd name="T105" fmla="*/ 837 h 1751"/>
                <a:gd name="T106" fmla="*/ 839 w 11041"/>
                <a:gd name="T107" fmla="*/ 1417 h 1751"/>
                <a:gd name="T108" fmla="*/ 556 w 11041"/>
                <a:gd name="T109" fmla="*/ 1259 h 1751"/>
                <a:gd name="T110" fmla="*/ 722 w 11041"/>
                <a:gd name="T111" fmla="*/ 287 h 1751"/>
                <a:gd name="T112" fmla="*/ 747 w 11041"/>
                <a:gd name="T113" fmla="*/ 568 h 1751"/>
                <a:gd name="T114" fmla="*/ 722 w 11041"/>
                <a:gd name="T115" fmla="*/ 1381 h 1751"/>
                <a:gd name="T116" fmla="*/ 618 w 11041"/>
                <a:gd name="T117" fmla="*/ 1343 h 1751"/>
                <a:gd name="T118" fmla="*/ 840 w 11041"/>
                <a:gd name="T119" fmla="*/ 264 h 1751"/>
                <a:gd name="T120" fmla="*/ 446 w 11041"/>
                <a:gd name="T121" fmla="*/ 1115 h 1751"/>
                <a:gd name="T122" fmla="*/ 490 w 11041"/>
                <a:gd name="T123" fmla="*/ 749 h 1751"/>
                <a:gd name="T124" fmla="*/ 254 w 11041"/>
                <a:gd name="T125" fmla="*/ 1039 h 17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1041" h="1751">
                  <a:moveTo>
                    <a:pt x="10931" y="1086"/>
                  </a:moveTo>
                  <a:lnTo>
                    <a:pt x="10909" y="1111"/>
                  </a:lnTo>
                  <a:lnTo>
                    <a:pt x="10887" y="1135"/>
                  </a:lnTo>
                  <a:lnTo>
                    <a:pt x="10877" y="1148"/>
                  </a:lnTo>
                  <a:lnTo>
                    <a:pt x="10866" y="1160"/>
                  </a:lnTo>
                  <a:lnTo>
                    <a:pt x="10853" y="1170"/>
                  </a:lnTo>
                  <a:lnTo>
                    <a:pt x="10841" y="1180"/>
                  </a:lnTo>
                  <a:lnTo>
                    <a:pt x="10831" y="1180"/>
                  </a:lnTo>
                  <a:lnTo>
                    <a:pt x="10822" y="1182"/>
                  </a:lnTo>
                  <a:lnTo>
                    <a:pt x="10814" y="1184"/>
                  </a:lnTo>
                  <a:lnTo>
                    <a:pt x="10805" y="1186"/>
                  </a:lnTo>
                  <a:lnTo>
                    <a:pt x="10798" y="1190"/>
                  </a:lnTo>
                  <a:lnTo>
                    <a:pt x="10792" y="1193"/>
                  </a:lnTo>
                  <a:lnTo>
                    <a:pt x="10786" y="1199"/>
                  </a:lnTo>
                  <a:lnTo>
                    <a:pt x="10781" y="1204"/>
                  </a:lnTo>
                  <a:lnTo>
                    <a:pt x="10776" y="1209"/>
                  </a:lnTo>
                  <a:lnTo>
                    <a:pt x="10772" y="1215"/>
                  </a:lnTo>
                  <a:lnTo>
                    <a:pt x="10768" y="1221"/>
                  </a:lnTo>
                  <a:lnTo>
                    <a:pt x="10764" y="1227"/>
                  </a:lnTo>
                  <a:lnTo>
                    <a:pt x="10757" y="1242"/>
                  </a:lnTo>
                  <a:lnTo>
                    <a:pt x="10751" y="1257"/>
                  </a:lnTo>
                  <a:lnTo>
                    <a:pt x="10746" y="1272"/>
                  </a:lnTo>
                  <a:lnTo>
                    <a:pt x="10740" y="1288"/>
                  </a:lnTo>
                  <a:lnTo>
                    <a:pt x="10734" y="1302"/>
                  </a:lnTo>
                  <a:lnTo>
                    <a:pt x="10727" y="1316"/>
                  </a:lnTo>
                  <a:lnTo>
                    <a:pt x="10723" y="1323"/>
                  </a:lnTo>
                  <a:lnTo>
                    <a:pt x="10719" y="1329"/>
                  </a:lnTo>
                  <a:lnTo>
                    <a:pt x="10713" y="1336"/>
                  </a:lnTo>
                  <a:lnTo>
                    <a:pt x="10708" y="1342"/>
                  </a:lnTo>
                  <a:lnTo>
                    <a:pt x="10703" y="1347"/>
                  </a:lnTo>
                  <a:lnTo>
                    <a:pt x="10696" y="1352"/>
                  </a:lnTo>
                  <a:lnTo>
                    <a:pt x="10689" y="1357"/>
                  </a:lnTo>
                  <a:lnTo>
                    <a:pt x="10682" y="1360"/>
                  </a:lnTo>
                  <a:lnTo>
                    <a:pt x="10673" y="1361"/>
                  </a:lnTo>
                  <a:lnTo>
                    <a:pt x="10664" y="1362"/>
                  </a:lnTo>
                  <a:lnTo>
                    <a:pt x="10657" y="1363"/>
                  </a:lnTo>
                  <a:lnTo>
                    <a:pt x="10649" y="1365"/>
                  </a:lnTo>
                  <a:lnTo>
                    <a:pt x="10642" y="1367"/>
                  </a:lnTo>
                  <a:lnTo>
                    <a:pt x="10636" y="1370"/>
                  </a:lnTo>
                  <a:lnTo>
                    <a:pt x="10630" y="1374"/>
                  </a:lnTo>
                  <a:lnTo>
                    <a:pt x="10623" y="1377"/>
                  </a:lnTo>
                  <a:lnTo>
                    <a:pt x="10612" y="1387"/>
                  </a:lnTo>
                  <a:lnTo>
                    <a:pt x="10602" y="1397"/>
                  </a:lnTo>
                  <a:lnTo>
                    <a:pt x="10593" y="1407"/>
                  </a:lnTo>
                  <a:lnTo>
                    <a:pt x="10584" y="1419"/>
                  </a:lnTo>
                  <a:lnTo>
                    <a:pt x="10567" y="1445"/>
                  </a:lnTo>
                  <a:lnTo>
                    <a:pt x="10551" y="1471"/>
                  </a:lnTo>
                  <a:lnTo>
                    <a:pt x="10543" y="1484"/>
                  </a:lnTo>
                  <a:lnTo>
                    <a:pt x="10535" y="1496"/>
                  </a:lnTo>
                  <a:lnTo>
                    <a:pt x="10525" y="1508"/>
                  </a:lnTo>
                  <a:lnTo>
                    <a:pt x="10515" y="1520"/>
                  </a:lnTo>
                  <a:lnTo>
                    <a:pt x="10505" y="1534"/>
                  </a:lnTo>
                  <a:lnTo>
                    <a:pt x="10493" y="1548"/>
                  </a:lnTo>
                  <a:lnTo>
                    <a:pt x="10480" y="1561"/>
                  </a:lnTo>
                  <a:lnTo>
                    <a:pt x="10468" y="1575"/>
                  </a:lnTo>
                  <a:lnTo>
                    <a:pt x="10455" y="1587"/>
                  </a:lnTo>
                  <a:lnTo>
                    <a:pt x="10441" y="1599"/>
                  </a:lnTo>
                  <a:lnTo>
                    <a:pt x="10425" y="1610"/>
                  </a:lnTo>
                  <a:lnTo>
                    <a:pt x="10411" y="1621"/>
                  </a:lnTo>
                  <a:lnTo>
                    <a:pt x="10395" y="1631"/>
                  </a:lnTo>
                  <a:lnTo>
                    <a:pt x="10378" y="1640"/>
                  </a:lnTo>
                  <a:lnTo>
                    <a:pt x="10362" y="1649"/>
                  </a:lnTo>
                  <a:lnTo>
                    <a:pt x="10345" y="1656"/>
                  </a:lnTo>
                  <a:lnTo>
                    <a:pt x="10328" y="1664"/>
                  </a:lnTo>
                  <a:lnTo>
                    <a:pt x="10311" y="1670"/>
                  </a:lnTo>
                  <a:lnTo>
                    <a:pt x="10293" y="1675"/>
                  </a:lnTo>
                  <a:lnTo>
                    <a:pt x="10275" y="1679"/>
                  </a:lnTo>
                  <a:lnTo>
                    <a:pt x="10246" y="1680"/>
                  </a:lnTo>
                  <a:lnTo>
                    <a:pt x="10219" y="1682"/>
                  </a:lnTo>
                  <a:lnTo>
                    <a:pt x="10204" y="1684"/>
                  </a:lnTo>
                  <a:lnTo>
                    <a:pt x="10190" y="1686"/>
                  </a:lnTo>
                  <a:lnTo>
                    <a:pt x="10176" y="1690"/>
                  </a:lnTo>
                  <a:lnTo>
                    <a:pt x="10161" y="1696"/>
                  </a:lnTo>
                  <a:lnTo>
                    <a:pt x="10079" y="1695"/>
                  </a:lnTo>
                  <a:lnTo>
                    <a:pt x="10000" y="1695"/>
                  </a:lnTo>
                  <a:lnTo>
                    <a:pt x="9925" y="1696"/>
                  </a:lnTo>
                  <a:lnTo>
                    <a:pt x="9852" y="1696"/>
                  </a:lnTo>
                  <a:lnTo>
                    <a:pt x="9778" y="1698"/>
                  </a:lnTo>
                  <a:lnTo>
                    <a:pt x="9703" y="1700"/>
                  </a:lnTo>
                  <a:lnTo>
                    <a:pt x="9627" y="1705"/>
                  </a:lnTo>
                  <a:lnTo>
                    <a:pt x="9546" y="1710"/>
                  </a:lnTo>
                  <a:lnTo>
                    <a:pt x="9533" y="1705"/>
                  </a:lnTo>
                  <a:lnTo>
                    <a:pt x="9522" y="1702"/>
                  </a:lnTo>
                  <a:lnTo>
                    <a:pt x="9515" y="1701"/>
                  </a:lnTo>
                  <a:lnTo>
                    <a:pt x="9509" y="1702"/>
                  </a:lnTo>
                  <a:lnTo>
                    <a:pt x="9503" y="1704"/>
                  </a:lnTo>
                  <a:lnTo>
                    <a:pt x="9497" y="1707"/>
                  </a:lnTo>
                  <a:lnTo>
                    <a:pt x="9473" y="1706"/>
                  </a:lnTo>
                  <a:lnTo>
                    <a:pt x="9449" y="1705"/>
                  </a:lnTo>
                  <a:lnTo>
                    <a:pt x="9423" y="1705"/>
                  </a:lnTo>
                  <a:lnTo>
                    <a:pt x="9398" y="1705"/>
                  </a:lnTo>
                  <a:lnTo>
                    <a:pt x="9371" y="1706"/>
                  </a:lnTo>
                  <a:lnTo>
                    <a:pt x="9345" y="1707"/>
                  </a:lnTo>
                  <a:lnTo>
                    <a:pt x="9319" y="1708"/>
                  </a:lnTo>
                  <a:lnTo>
                    <a:pt x="9294" y="1709"/>
                  </a:lnTo>
                  <a:lnTo>
                    <a:pt x="9146" y="1711"/>
                  </a:lnTo>
                  <a:lnTo>
                    <a:pt x="8901" y="1712"/>
                  </a:lnTo>
                  <a:lnTo>
                    <a:pt x="8571" y="1713"/>
                  </a:lnTo>
                  <a:lnTo>
                    <a:pt x="8171" y="1714"/>
                  </a:lnTo>
                  <a:lnTo>
                    <a:pt x="7714" y="1715"/>
                  </a:lnTo>
                  <a:lnTo>
                    <a:pt x="7215" y="1716"/>
                  </a:lnTo>
                  <a:lnTo>
                    <a:pt x="6688" y="1717"/>
                  </a:lnTo>
                  <a:lnTo>
                    <a:pt x="6147" y="1718"/>
                  </a:lnTo>
                  <a:lnTo>
                    <a:pt x="5605" y="1718"/>
                  </a:lnTo>
                  <a:lnTo>
                    <a:pt x="5078" y="1720"/>
                  </a:lnTo>
                  <a:lnTo>
                    <a:pt x="4579" y="1721"/>
                  </a:lnTo>
                  <a:lnTo>
                    <a:pt x="4122" y="1723"/>
                  </a:lnTo>
                  <a:lnTo>
                    <a:pt x="3721" y="1724"/>
                  </a:lnTo>
                  <a:lnTo>
                    <a:pt x="3391" y="1727"/>
                  </a:lnTo>
                  <a:lnTo>
                    <a:pt x="3145" y="1729"/>
                  </a:lnTo>
                  <a:lnTo>
                    <a:pt x="2998" y="1732"/>
                  </a:lnTo>
                  <a:lnTo>
                    <a:pt x="2953" y="1732"/>
                  </a:lnTo>
                  <a:lnTo>
                    <a:pt x="2908" y="1733"/>
                  </a:lnTo>
                  <a:lnTo>
                    <a:pt x="2862" y="1733"/>
                  </a:lnTo>
                  <a:lnTo>
                    <a:pt x="2817" y="1733"/>
                  </a:lnTo>
                  <a:lnTo>
                    <a:pt x="2771" y="1734"/>
                  </a:lnTo>
                  <a:lnTo>
                    <a:pt x="2725" y="1734"/>
                  </a:lnTo>
                  <a:lnTo>
                    <a:pt x="2679" y="1735"/>
                  </a:lnTo>
                  <a:lnTo>
                    <a:pt x="2633" y="1735"/>
                  </a:lnTo>
                  <a:lnTo>
                    <a:pt x="2586" y="1736"/>
                  </a:lnTo>
                  <a:lnTo>
                    <a:pt x="2540" y="1737"/>
                  </a:lnTo>
                  <a:lnTo>
                    <a:pt x="2494" y="1738"/>
                  </a:lnTo>
                  <a:lnTo>
                    <a:pt x="2448" y="1738"/>
                  </a:lnTo>
                  <a:lnTo>
                    <a:pt x="2401" y="1739"/>
                  </a:lnTo>
                  <a:lnTo>
                    <a:pt x="2355" y="1740"/>
                  </a:lnTo>
                  <a:lnTo>
                    <a:pt x="2309" y="1740"/>
                  </a:lnTo>
                  <a:lnTo>
                    <a:pt x="2263" y="1741"/>
                  </a:lnTo>
                  <a:lnTo>
                    <a:pt x="1203" y="1747"/>
                  </a:lnTo>
                  <a:lnTo>
                    <a:pt x="1171" y="1748"/>
                  </a:lnTo>
                  <a:lnTo>
                    <a:pt x="1137" y="1749"/>
                  </a:lnTo>
                  <a:lnTo>
                    <a:pt x="1102" y="1749"/>
                  </a:lnTo>
                  <a:lnTo>
                    <a:pt x="1065" y="1749"/>
                  </a:lnTo>
                  <a:lnTo>
                    <a:pt x="1030" y="1748"/>
                  </a:lnTo>
                  <a:lnTo>
                    <a:pt x="994" y="1749"/>
                  </a:lnTo>
                  <a:lnTo>
                    <a:pt x="959" y="1749"/>
                  </a:lnTo>
                  <a:lnTo>
                    <a:pt x="926" y="1751"/>
                  </a:lnTo>
                  <a:lnTo>
                    <a:pt x="918" y="1745"/>
                  </a:lnTo>
                  <a:lnTo>
                    <a:pt x="909" y="1740"/>
                  </a:lnTo>
                  <a:lnTo>
                    <a:pt x="900" y="1737"/>
                  </a:lnTo>
                  <a:lnTo>
                    <a:pt x="890" y="1735"/>
                  </a:lnTo>
                  <a:lnTo>
                    <a:pt x="869" y="1732"/>
                  </a:lnTo>
                  <a:lnTo>
                    <a:pt x="848" y="1730"/>
                  </a:lnTo>
                  <a:lnTo>
                    <a:pt x="826" y="1729"/>
                  </a:lnTo>
                  <a:lnTo>
                    <a:pt x="806" y="1727"/>
                  </a:lnTo>
                  <a:lnTo>
                    <a:pt x="796" y="1725"/>
                  </a:lnTo>
                  <a:lnTo>
                    <a:pt x="786" y="1722"/>
                  </a:lnTo>
                  <a:lnTo>
                    <a:pt x="777" y="1718"/>
                  </a:lnTo>
                  <a:lnTo>
                    <a:pt x="769" y="1713"/>
                  </a:lnTo>
                  <a:lnTo>
                    <a:pt x="753" y="1709"/>
                  </a:lnTo>
                  <a:lnTo>
                    <a:pt x="736" y="1704"/>
                  </a:lnTo>
                  <a:lnTo>
                    <a:pt x="720" y="1698"/>
                  </a:lnTo>
                  <a:lnTo>
                    <a:pt x="704" y="1692"/>
                  </a:lnTo>
                  <a:lnTo>
                    <a:pt x="687" y="1685"/>
                  </a:lnTo>
                  <a:lnTo>
                    <a:pt x="671" y="1678"/>
                  </a:lnTo>
                  <a:lnTo>
                    <a:pt x="656" y="1670"/>
                  </a:lnTo>
                  <a:lnTo>
                    <a:pt x="640" y="1662"/>
                  </a:lnTo>
                  <a:lnTo>
                    <a:pt x="626" y="1652"/>
                  </a:lnTo>
                  <a:lnTo>
                    <a:pt x="611" y="1643"/>
                  </a:lnTo>
                  <a:lnTo>
                    <a:pt x="596" y="1633"/>
                  </a:lnTo>
                  <a:lnTo>
                    <a:pt x="583" y="1622"/>
                  </a:lnTo>
                  <a:lnTo>
                    <a:pt x="570" y="1610"/>
                  </a:lnTo>
                  <a:lnTo>
                    <a:pt x="556" y="1599"/>
                  </a:lnTo>
                  <a:lnTo>
                    <a:pt x="544" y="1587"/>
                  </a:lnTo>
                  <a:lnTo>
                    <a:pt x="532" y="1574"/>
                  </a:lnTo>
                  <a:lnTo>
                    <a:pt x="522" y="1560"/>
                  </a:lnTo>
                  <a:lnTo>
                    <a:pt x="511" y="1547"/>
                  </a:lnTo>
                  <a:lnTo>
                    <a:pt x="502" y="1533"/>
                  </a:lnTo>
                  <a:lnTo>
                    <a:pt x="494" y="1516"/>
                  </a:lnTo>
                  <a:lnTo>
                    <a:pt x="487" y="1501"/>
                  </a:lnTo>
                  <a:lnTo>
                    <a:pt x="481" y="1484"/>
                  </a:lnTo>
                  <a:lnTo>
                    <a:pt x="477" y="1466"/>
                  </a:lnTo>
                  <a:lnTo>
                    <a:pt x="474" y="1448"/>
                  </a:lnTo>
                  <a:lnTo>
                    <a:pt x="471" y="1445"/>
                  </a:lnTo>
                  <a:lnTo>
                    <a:pt x="466" y="1443"/>
                  </a:lnTo>
                  <a:lnTo>
                    <a:pt x="462" y="1441"/>
                  </a:lnTo>
                  <a:lnTo>
                    <a:pt x="457" y="1440"/>
                  </a:lnTo>
                  <a:lnTo>
                    <a:pt x="448" y="1438"/>
                  </a:lnTo>
                  <a:lnTo>
                    <a:pt x="438" y="1437"/>
                  </a:lnTo>
                  <a:lnTo>
                    <a:pt x="428" y="1437"/>
                  </a:lnTo>
                  <a:lnTo>
                    <a:pt x="418" y="1436"/>
                  </a:lnTo>
                  <a:lnTo>
                    <a:pt x="408" y="1435"/>
                  </a:lnTo>
                  <a:lnTo>
                    <a:pt x="400" y="1431"/>
                  </a:lnTo>
                  <a:lnTo>
                    <a:pt x="390" y="1429"/>
                  </a:lnTo>
                  <a:lnTo>
                    <a:pt x="381" y="1426"/>
                  </a:lnTo>
                  <a:lnTo>
                    <a:pt x="372" y="1421"/>
                  </a:lnTo>
                  <a:lnTo>
                    <a:pt x="365" y="1416"/>
                  </a:lnTo>
                  <a:lnTo>
                    <a:pt x="358" y="1410"/>
                  </a:lnTo>
                  <a:lnTo>
                    <a:pt x="352" y="1403"/>
                  </a:lnTo>
                  <a:lnTo>
                    <a:pt x="346" y="1396"/>
                  </a:lnTo>
                  <a:lnTo>
                    <a:pt x="341" y="1389"/>
                  </a:lnTo>
                  <a:lnTo>
                    <a:pt x="331" y="1371"/>
                  </a:lnTo>
                  <a:lnTo>
                    <a:pt x="324" y="1354"/>
                  </a:lnTo>
                  <a:lnTo>
                    <a:pt x="318" y="1336"/>
                  </a:lnTo>
                  <a:lnTo>
                    <a:pt x="314" y="1318"/>
                  </a:lnTo>
                  <a:lnTo>
                    <a:pt x="315" y="1314"/>
                  </a:lnTo>
                  <a:lnTo>
                    <a:pt x="315" y="1311"/>
                  </a:lnTo>
                  <a:lnTo>
                    <a:pt x="315" y="1308"/>
                  </a:lnTo>
                  <a:lnTo>
                    <a:pt x="314" y="1305"/>
                  </a:lnTo>
                  <a:lnTo>
                    <a:pt x="311" y="1301"/>
                  </a:lnTo>
                  <a:lnTo>
                    <a:pt x="306" y="1297"/>
                  </a:lnTo>
                  <a:lnTo>
                    <a:pt x="295" y="1292"/>
                  </a:lnTo>
                  <a:lnTo>
                    <a:pt x="283" y="1288"/>
                  </a:lnTo>
                  <a:lnTo>
                    <a:pt x="270" y="1283"/>
                  </a:lnTo>
                  <a:lnTo>
                    <a:pt x="257" y="1279"/>
                  </a:lnTo>
                  <a:lnTo>
                    <a:pt x="244" y="1274"/>
                  </a:lnTo>
                  <a:lnTo>
                    <a:pt x="231" y="1269"/>
                  </a:lnTo>
                  <a:lnTo>
                    <a:pt x="207" y="1257"/>
                  </a:lnTo>
                  <a:lnTo>
                    <a:pt x="184" y="1244"/>
                  </a:lnTo>
                  <a:lnTo>
                    <a:pt x="162" y="1228"/>
                  </a:lnTo>
                  <a:lnTo>
                    <a:pt x="140" y="1211"/>
                  </a:lnTo>
                  <a:lnTo>
                    <a:pt x="121" y="1193"/>
                  </a:lnTo>
                  <a:lnTo>
                    <a:pt x="102" y="1173"/>
                  </a:lnTo>
                  <a:lnTo>
                    <a:pt x="85" y="1153"/>
                  </a:lnTo>
                  <a:lnTo>
                    <a:pt x="70" y="1130"/>
                  </a:lnTo>
                  <a:lnTo>
                    <a:pt x="55" y="1108"/>
                  </a:lnTo>
                  <a:lnTo>
                    <a:pt x="43" y="1083"/>
                  </a:lnTo>
                  <a:lnTo>
                    <a:pt x="33" y="1059"/>
                  </a:lnTo>
                  <a:lnTo>
                    <a:pt x="24" y="1033"/>
                  </a:lnTo>
                  <a:lnTo>
                    <a:pt x="17" y="1006"/>
                  </a:lnTo>
                  <a:lnTo>
                    <a:pt x="13" y="980"/>
                  </a:lnTo>
                  <a:lnTo>
                    <a:pt x="8" y="976"/>
                  </a:lnTo>
                  <a:lnTo>
                    <a:pt x="6" y="973"/>
                  </a:lnTo>
                  <a:lnTo>
                    <a:pt x="4" y="968"/>
                  </a:lnTo>
                  <a:lnTo>
                    <a:pt x="2" y="964"/>
                  </a:lnTo>
                  <a:lnTo>
                    <a:pt x="0" y="954"/>
                  </a:lnTo>
                  <a:lnTo>
                    <a:pt x="0" y="944"/>
                  </a:lnTo>
                  <a:lnTo>
                    <a:pt x="1" y="934"/>
                  </a:lnTo>
                  <a:lnTo>
                    <a:pt x="3" y="924"/>
                  </a:lnTo>
                  <a:lnTo>
                    <a:pt x="5" y="914"/>
                  </a:lnTo>
                  <a:lnTo>
                    <a:pt x="9" y="906"/>
                  </a:lnTo>
                  <a:lnTo>
                    <a:pt x="65" y="761"/>
                  </a:lnTo>
                  <a:lnTo>
                    <a:pt x="83" y="733"/>
                  </a:lnTo>
                  <a:lnTo>
                    <a:pt x="104" y="705"/>
                  </a:lnTo>
                  <a:lnTo>
                    <a:pt x="125" y="678"/>
                  </a:lnTo>
                  <a:lnTo>
                    <a:pt x="147" y="653"/>
                  </a:lnTo>
                  <a:lnTo>
                    <a:pt x="160" y="641"/>
                  </a:lnTo>
                  <a:lnTo>
                    <a:pt x="172" y="628"/>
                  </a:lnTo>
                  <a:lnTo>
                    <a:pt x="184" y="617"/>
                  </a:lnTo>
                  <a:lnTo>
                    <a:pt x="198" y="606"/>
                  </a:lnTo>
                  <a:lnTo>
                    <a:pt x="211" y="596"/>
                  </a:lnTo>
                  <a:lnTo>
                    <a:pt x="224" y="585"/>
                  </a:lnTo>
                  <a:lnTo>
                    <a:pt x="237" y="576"/>
                  </a:lnTo>
                  <a:lnTo>
                    <a:pt x="252" y="568"/>
                  </a:lnTo>
                  <a:lnTo>
                    <a:pt x="258" y="565"/>
                  </a:lnTo>
                  <a:lnTo>
                    <a:pt x="263" y="562"/>
                  </a:lnTo>
                  <a:lnTo>
                    <a:pt x="270" y="560"/>
                  </a:lnTo>
                  <a:lnTo>
                    <a:pt x="276" y="558"/>
                  </a:lnTo>
                  <a:lnTo>
                    <a:pt x="290" y="555"/>
                  </a:lnTo>
                  <a:lnTo>
                    <a:pt x="303" y="552"/>
                  </a:lnTo>
                  <a:lnTo>
                    <a:pt x="309" y="550"/>
                  </a:lnTo>
                  <a:lnTo>
                    <a:pt x="315" y="548"/>
                  </a:lnTo>
                  <a:lnTo>
                    <a:pt x="321" y="544"/>
                  </a:lnTo>
                  <a:lnTo>
                    <a:pt x="326" y="540"/>
                  </a:lnTo>
                  <a:lnTo>
                    <a:pt x="331" y="536"/>
                  </a:lnTo>
                  <a:lnTo>
                    <a:pt x="336" y="531"/>
                  </a:lnTo>
                  <a:lnTo>
                    <a:pt x="339" y="525"/>
                  </a:lnTo>
                  <a:lnTo>
                    <a:pt x="342" y="518"/>
                  </a:lnTo>
                  <a:lnTo>
                    <a:pt x="348" y="502"/>
                  </a:lnTo>
                  <a:lnTo>
                    <a:pt x="355" y="485"/>
                  </a:lnTo>
                  <a:lnTo>
                    <a:pt x="360" y="477"/>
                  </a:lnTo>
                  <a:lnTo>
                    <a:pt x="364" y="470"/>
                  </a:lnTo>
                  <a:lnTo>
                    <a:pt x="369" y="463"/>
                  </a:lnTo>
                  <a:lnTo>
                    <a:pt x="375" y="456"/>
                  </a:lnTo>
                  <a:lnTo>
                    <a:pt x="382" y="449"/>
                  </a:lnTo>
                  <a:lnTo>
                    <a:pt x="388" y="443"/>
                  </a:lnTo>
                  <a:lnTo>
                    <a:pt x="395" y="438"/>
                  </a:lnTo>
                  <a:lnTo>
                    <a:pt x="402" y="434"/>
                  </a:lnTo>
                  <a:lnTo>
                    <a:pt x="410" y="430"/>
                  </a:lnTo>
                  <a:lnTo>
                    <a:pt x="418" y="427"/>
                  </a:lnTo>
                  <a:lnTo>
                    <a:pt x="428" y="425"/>
                  </a:lnTo>
                  <a:lnTo>
                    <a:pt x="437" y="424"/>
                  </a:lnTo>
                  <a:lnTo>
                    <a:pt x="448" y="425"/>
                  </a:lnTo>
                  <a:lnTo>
                    <a:pt x="457" y="424"/>
                  </a:lnTo>
                  <a:lnTo>
                    <a:pt x="465" y="422"/>
                  </a:lnTo>
                  <a:lnTo>
                    <a:pt x="473" y="418"/>
                  </a:lnTo>
                  <a:lnTo>
                    <a:pt x="479" y="412"/>
                  </a:lnTo>
                  <a:lnTo>
                    <a:pt x="483" y="405"/>
                  </a:lnTo>
                  <a:lnTo>
                    <a:pt x="487" y="398"/>
                  </a:lnTo>
                  <a:lnTo>
                    <a:pt x="490" y="389"/>
                  </a:lnTo>
                  <a:lnTo>
                    <a:pt x="496" y="371"/>
                  </a:lnTo>
                  <a:lnTo>
                    <a:pt x="500" y="352"/>
                  </a:lnTo>
                  <a:lnTo>
                    <a:pt x="503" y="343"/>
                  </a:lnTo>
                  <a:lnTo>
                    <a:pt x="506" y="334"/>
                  </a:lnTo>
                  <a:lnTo>
                    <a:pt x="509" y="326"/>
                  </a:lnTo>
                  <a:lnTo>
                    <a:pt x="513" y="319"/>
                  </a:lnTo>
                  <a:lnTo>
                    <a:pt x="519" y="307"/>
                  </a:lnTo>
                  <a:lnTo>
                    <a:pt x="524" y="296"/>
                  </a:lnTo>
                  <a:lnTo>
                    <a:pt x="530" y="286"/>
                  </a:lnTo>
                  <a:lnTo>
                    <a:pt x="536" y="276"/>
                  </a:lnTo>
                  <a:lnTo>
                    <a:pt x="549" y="257"/>
                  </a:lnTo>
                  <a:lnTo>
                    <a:pt x="565" y="239"/>
                  </a:lnTo>
                  <a:lnTo>
                    <a:pt x="581" y="223"/>
                  </a:lnTo>
                  <a:lnTo>
                    <a:pt x="598" y="207"/>
                  </a:lnTo>
                  <a:lnTo>
                    <a:pt x="617" y="193"/>
                  </a:lnTo>
                  <a:lnTo>
                    <a:pt x="636" y="179"/>
                  </a:lnTo>
                  <a:lnTo>
                    <a:pt x="657" y="166"/>
                  </a:lnTo>
                  <a:lnTo>
                    <a:pt x="677" y="154"/>
                  </a:lnTo>
                  <a:lnTo>
                    <a:pt x="698" y="144"/>
                  </a:lnTo>
                  <a:lnTo>
                    <a:pt x="719" y="133"/>
                  </a:lnTo>
                  <a:lnTo>
                    <a:pt x="762" y="114"/>
                  </a:lnTo>
                  <a:lnTo>
                    <a:pt x="803" y="97"/>
                  </a:lnTo>
                  <a:lnTo>
                    <a:pt x="822" y="95"/>
                  </a:lnTo>
                  <a:lnTo>
                    <a:pt x="842" y="91"/>
                  </a:lnTo>
                  <a:lnTo>
                    <a:pt x="860" y="87"/>
                  </a:lnTo>
                  <a:lnTo>
                    <a:pt x="877" y="83"/>
                  </a:lnTo>
                  <a:lnTo>
                    <a:pt x="896" y="77"/>
                  </a:lnTo>
                  <a:lnTo>
                    <a:pt x="913" y="74"/>
                  </a:lnTo>
                  <a:lnTo>
                    <a:pt x="931" y="71"/>
                  </a:lnTo>
                  <a:lnTo>
                    <a:pt x="948" y="70"/>
                  </a:lnTo>
                  <a:lnTo>
                    <a:pt x="973" y="66"/>
                  </a:lnTo>
                  <a:lnTo>
                    <a:pt x="1000" y="62"/>
                  </a:lnTo>
                  <a:lnTo>
                    <a:pt x="1026" y="59"/>
                  </a:lnTo>
                  <a:lnTo>
                    <a:pt x="1052" y="57"/>
                  </a:lnTo>
                  <a:lnTo>
                    <a:pt x="1079" y="56"/>
                  </a:lnTo>
                  <a:lnTo>
                    <a:pt x="1105" y="55"/>
                  </a:lnTo>
                  <a:lnTo>
                    <a:pt x="1132" y="55"/>
                  </a:lnTo>
                  <a:lnTo>
                    <a:pt x="1157" y="55"/>
                  </a:lnTo>
                  <a:lnTo>
                    <a:pt x="1754" y="49"/>
                  </a:lnTo>
                  <a:lnTo>
                    <a:pt x="1835" y="49"/>
                  </a:lnTo>
                  <a:lnTo>
                    <a:pt x="1915" y="48"/>
                  </a:lnTo>
                  <a:lnTo>
                    <a:pt x="1993" y="48"/>
                  </a:lnTo>
                  <a:lnTo>
                    <a:pt x="2071" y="47"/>
                  </a:lnTo>
                  <a:lnTo>
                    <a:pt x="2148" y="46"/>
                  </a:lnTo>
                  <a:lnTo>
                    <a:pt x="2227" y="45"/>
                  </a:lnTo>
                  <a:lnTo>
                    <a:pt x="2305" y="43"/>
                  </a:lnTo>
                  <a:lnTo>
                    <a:pt x="2385" y="41"/>
                  </a:lnTo>
                  <a:lnTo>
                    <a:pt x="2442" y="43"/>
                  </a:lnTo>
                  <a:lnTo>
                    <a:pt x="2499" y="43"/>
                  </a:lnTo>
                  <a:lnTo>
                    <a:pt x="2555" y="43"/>
                  </a:lnTo>
                  <a:lnTo>
                    <a:pt x="2610" y="43"/>
                  </a:lnTo>
                  <a:lnTo>
                    <a:pt x="2665" y="42"/>
                  </a:lnTo>
                  <a:lnTo>
                    <a:pt x="2719" y="41"/>
                  </a:lnTo>
                  <a:lnTo>
                    <a:pt x="2775" y="40"/>
                  </a:lnTo>
                  <a:lnTo>
                    <a:pt x="2829" y="38"/>
                  </a:lnTo>
                  <a:lnTo>
                    <a:pt x="2882" y="37"/>
                  </a:lnTo>
                  <a:lnTo>
                    <a:pt x="2936" y="36"/>
                  </a:lnTo>
                  <a:lnTo>
                    <a:pt x="2989" y="33"/>
                  </a:lnTo>
                  <a:lnTo>
                    <a:pt x="3042" y="32"/>
                  </a:lnTo>
                  <a:lnTo>
                    <a:pt x="3096" y="31"/>
                  </a:lnTo>
                  <a:lnTo>
                    <a:pt x="3148" y="30"/>
                  </a:lnTo>
                  <a:lnTo>
                    <a:pt x="3201" y="30"/>
                  </a:lnTo>
                  <a:lnTo>
                    <a:pt x="3253" y="30"/>
                  </a:lnTo>
                  <a:lnTo>
                    <a:pt x="3275" y="29"/>
                  </a:lnTo>
                  <a:lnTo>
                    <a:pt x="3298" y="29"/>
                  </a:lnTo>
                  <a:lnTo>
                    <a:pt x="3322" y="29"/>
                  </a:lnTo>
                  <a:lnTo>
                    <a:pt x="3345" y="29"/>
                  </a:lnTo>
                  <a:lnTo>
                    <a:pt x="3370" y="30"/>
                  </a:lnTo>
                  <a:lnTo>
                    <a:pt x="3393" y="30"/>
                  </a:lnTo>
                  <a:lnTo>
                    <a:pt x="3417" y="29"/>
                  </a:lnTo>
                  <a:lnTo>
                    <a:pt x="3438" y="28"/>
                  </a:lnTo>
                  <a:lnTo>
                    <a:pt x="3485" y="27"/>
                  </a:lnTo>
                  <a:lnTo>
                    <a:pt x="3531" y="26"/>
                  </a:lnTo>
                  <a:lnTo>
                    <a:pt x="3578" y="25"/>
                  </a:lnTo>
                  <a:lnTo>
                    <a:pt x="3624" y="23"/>
                  </a:lnTo>
                  <a:lnTo>
                    <a:pt x="3669" y="22"/>
                  </a:lnTo>
                  <a:lnTo>
                    <a:pt x="3715" y="21"/>
                  </a:lnTo>
                  <a:lnTo>
                    <a:pt x="3761" y="21"/>
                  </a:lnTo>
                  <a:lnTo>
                    <a:pt x="3807" y="21"/>
                  </a:lnTo>
                  <a:lnTo>
                    <a:pt x="3847" y="21"/>
                  </a:lnTo>
                  <a:lnTo>
                    <a:pt x="3887" y="21"/>
                  </a:lnTo>
                  <a:lnTo>
                    <a:pt x="3926" y="20"/>
                  </a:lnTo>
                  <a:lnTo>
                    <a:pt x="3965" y="19"/>
                  </a:lnTo>
                  <a:lnTo>
                    <a:pt x="4003" y="18"/>
                  </a:lnTo>
                  <a:lnTo>
                    <a:pt x="4042" y="19"/>
                  </a:lnTo>
                  <a:lnTo>
                    <a:pt x="4080" y="20"/>
                  </a:lnTo>
                  <a:lnTo>
                    <a:pt x="4118" y="23"/>
                  </a:lnTo>
                  <a:lnTo>
                    <a:pt x="4144" y="22"/>
                  </a:lnTo>
                  <a:lnTo>
                    <a:pt x="4197" y="21"/>
                  </a:lnTo>
                  <a:lnTo>
                    <a:pt x="4273" y="19"/>
                  </a:lnTo>
                  <a:lnTo>
                    <a:pt x="4373" y="18"/>
                  </a:lnTo>
                  <a:lnTo>
                    <a:pt x="4635" y="17"/>
                  </a:lnTo>
                  <a:lnTo>
                    <a:pt x="4968" y="15"/>
                  </a:lnTo>
                  <a:lnTo>
                    <a:pt x="5357" y="14"/>
                  </a:lnTo>
                  <a:lnTo>
                    <a:pt x="5788" y="14"/>
                  </a:lnTo>
                  <a:lnTo>
                    <a:pt x="6247" y="13"/>
                  </a:lnTo>
                  <a:lnTo>
                    <a:pt x="6722" y="13"/>
                  </a:lnTo>
                  <a:lnTo>
                    <a:pt x="7195" y="13"/>
                  </a:lnTo>
                  <a:lnTo>
                    <a:pt x="7654" y="12"/>
                  </a:lnTo>
                  <a:lnTo>
                    <a:pt x="8085" y="12"/>
                  </a:lnTo>
                  <a:lnTo>
                    <a:pt x="8475" y="12"/>
                  </a:lnTo>
                  <a:lnTo>
                    <a:pt x="8807" y="11"/>
                  </a:lnTo>
                  <a:lnTo>
                    <a:pt x="9069" y="10"/>
                  </a:lnTo>
                  <a:lnTo>
                    <a:pt x="9245" y="9"/>
                  </a:lnTo>
                  <a:lnTo>
                    <a:pt x="9324" y="7"/>
                  </a:lnTo>
                  <a:lnTo>
                    <a:pt x="9328" y="9"/>
                  </a:lnTo>
                  <a:lnTo>
                    <a:pt x="9332" y="10"/>
                  </a:lnTo>
                  <a:lnTo>
                    <a:pt x="9335" y="11"/>
                  </a:lnTo>
                  <a:lnTo>
                    <a:pt x="9340" y="11"/>
                  </a:lnTo>
                  <a:lnTo>
                    <a:pt x="9347" y="10"/>
                  </a:lnTo>
                  <a:lnTo>
                    <a:pt x="9354" y="8"/>
                  </a:lnTo>
                  <a:lnTo>
                    <a:pt x="9360" y="6"/>
                  </a:lnTo>
                  <a:lnTo>
                    <a:pt x="9367" y="4"/>
                  </a:lnTo>
                  <a:lnTo>
                    <a:pt x="9371" y="4"/>
                  </a:lnTo>
                  <a:lnTo>
                    <a:pt x="9375" y="4"/>
                  </a:lnTo>
                  <a:lnTo>
                    <a:pt x="9378" y="5"/>
                  </a:lnTo>
                  <a:lnTo>
                    <a:pt x="9382" y="6"/>
                  </a:lnTo>
                  <a:lnTo>
                    <a:pt x="9420" y="8"/>
                  </a:lnTo>
                  <a:lnTo>
                    <a:pt x="9456" y="10"/>
                  </a:lnTo>
                  <a:lnTo>
                    <a:pt x="9492" y="12"/>
                  </a:lnTo>
                  <a:lnTo>
                    <a:pt x="9528" y="14"/>
                  </a:lnTo>
                  <a:lnTo>
                    <a:pt x="9563" y="16"/>
                  </a:lnTo>
                  <a:lnTo>
                    <a:pt x="9599" y="17"/>
                  </a:lnTo>
                  <a:lnTo>
                    <a:pt x="9637" y="17"/>
                  </a:lnTo>
                  <a:lnTo>
                    <a:pt x="9675" y="15"/>
                  </a:lnTo>
                  <a:lnTo>
                    <a:pt x="9682" y="18"/>
                  </a:lnTo>
                  <a:lnTo>
                    <a:pt x="9687" y="19"/>
                  </a:lnTo>
                  <a:lnTo>
                    <a:pt x="9693" y="18"/>
                  </a:lnTo>
                  <a:lnTo>
                    <a:pt x="9699" y="15"/>
                  </a:lnTo>
                  <a:lnTo>
                    <a:pt x="9734" y="9"/>
                  </a:lnTo>
                  <a:lnTo>
                    <a:pt x="9771" y="2"/>
                  </a:lnTo>
                  <a:lnTo>
                    <a:pt x="9780" y="1"/>
                  </a:lnTo>
                  <a:lnTo>
                    <a:pt x="9789" y="0"/>
                  </a:lnTo>
                  <a:lnTo>
                    <a:pt x="9799" y="0"/>
                  </a:lnTo>
                  <a:lnTo>
                    <a:pt x="9807" y="0"/>
                  </a:lnTo>
                  <a:lnTo>
                    <a:pt x="9816" y="1"/>
                  </a:lnTo>
                  <a:lnTo>
                    <a:pt x="9825" y="3"/>
                  </a:lnTo>
                  <a:lnTo>
                    <a:pt x="9833" y="6"/>
                  </a:lnTo>
                  <a:lnTo>
                    <a:pt x="9841" y="10"/>
                  </a:lnTo>
                  <a:lnTo>
                    <a:pt x="9854" y="12"/>
                  </a:lnTo>
                  <a:lnTo>
                    <a:pt x="9865" y="13"/>
                  </a:lnTo>
                  <a:lnTo>
                    <a:pt x="9877" y="13"/>
                  </a:lnTo>
                  <a:lnTo>
                    <a:pt x="9888" y="13"/>
                  </a:lnTo>
                  <a:lnTo>
                    <a:pt x="9911" y="12"/>
                  </a:lnTo>
                  <a:lnTo>
                    <a:pt x="9934" y="11"/>
                  </a:lnTo>
                  <a:lnTo>
                    <a:pt x="9957" y="9"/>
                  </a:lnTo>
                  <a:lnTo>
                    <a:pt x="9980" y="8"/>
                  </a:lnTo>
                  <a:lnTo>
                    <a:pt x="9992" y="8"/>
                  </a:lnTo>
                  <a:lnTo>
                    <a:pt x="10004" y="8"/>
                  </a:lnTo>
                  <a:lnTo>
                    <a:pt x="10016" y="9"/>
                  </a:lnTo>
                  <a:lnTo>
                    <a:pt x="10030" y="11"/>
                  </a:lnTo>
                  <a:lnTo>
                    <a:pt x="10063" y="14"/>
                  </a:lnTo>
                  <a:lnTo>
                    <a:pt x="10099" y="15"/>
                  </a:lnTo>
                  <a:lnTo>
                    <a:pt x="10136" y="16"/>
                  </a:lnTo>
                  <a:lnTo>
                    <a:pt x="10174" y="17"/>
                  </a:lnTo>
                  <a:lnTo>
                    <a:pt x="10192" y="18"/>
                  </a:lnTo>
                  <a:lnTo>
                    <a:pt x="10211" y="20"/>
                  </a:lnTo>
                  <a:lnTo>
                    <a:pt x="10229" y="22"/>
                  </a:lnTo>
                  <a:lnTo>
                    <a:pt x="10247" y="24"/>
                  </a:lnTo>
                  <a:lnTo>
                    <a:pt x="10265" y="28"/>
                  </a:lnTo>
                  <a:lnTo>
                    <a:pt x="10282" y="32"/>
                  </a:lnTo>
                  <a:lnTo>
                    <a:pt x="10299" y="38"/>
                  </a:lnTo>
                  <a:lnTo>
                    <a:pt x="10316" y="45"/>
                  </a:lnTo>
                  <a:lnTo>
                    <a:pt x="10339" y="56"/>
                  </a:lnTo>
                  <a:lnTo>
                    <a:pt x="10363" y="69"/>
                  </a:lnTo>
                  <a:lnTo>
                    <a:pt x="10385" y="84"/>
                  </a:lnTo>
                  <a:lnTo>
                    <a:pt x="10408" y="100"/>
                  </a:lnTo>
                  <a:lnTo>
                    <a:pt x="10429" y="117"/>
                  </a:lnTo>
                  <a:lnTo>
                    <a:pt x="10451" y="135"/>
                  </a:lnTo>
                  <a:lnTo>
                    <a:pt x="10471" y="153"/>
                  </a:lnTo>
                  <a:lnTo>
                    <a:pt x="10491" y="171"/>
                  </a:lnTo>
                  <a:lnTo>
                    <a:pt x="10499" y="184"/>
                  </a:lnTo>
                  <a:lnTo>
                    <a:pt x="10506" y="198"/>
                  </a:lnTo>
                  <a:lnTo>
                    <a:pt x="10513" y="211"/>
                  </a:lnTo>
                  <a:lnTo>
                    <a:pt x="10519" y="226"/>
                  </a:lnTo>
                  <a:lnTo>
                    <a:pt x="10523" y="232"/>
                  </a:lnTo>
                  <a:lnTo>
                    <a:pt x="10527" y="239"/>
                  </a:lnTo>
                  <a:lnTo>
                    <a:pt x="10533" y="244"/>
                  </a:lnTo>
                  <a:lnTo>
                    <a:pt x="10538" y="249"/>
                  </a:lnTo>
                  <a:lnTo>
                    <a:pt x="10543" y="254"/>
                  </a:lnTo>
                  <a:lnTo>
                    <a:pt x="10549" y="258"/>
                  </a:lnTo>
                  <a:lnTo>
                    <a:pt x="10556" y="261"/>
                  </a:lnTo>
                  <a:lnTo>
                    <a:pt x="10564" y="263"/>
                  </a:lnTo>
                  <a:lnTo>
                    <a:pt x="10583" y="263"/>
                  </a:lnTo>
                  <a:lnTo>
                    <a:pt x="10600" y="264"/>
                  </a:lnTo>
                  <a:lnTo>
                    <a:pt x="10616" y="268"/>
                  </a:lnTo>
                  <a:lnTo>
                    <a:pt x="10633" y="271"/>
                  </a:lnTo>
                  <a:lnTo>
                    <a:pt x="10648" y="276"/>
                  </a:lnTo>
                  <a:lnTo>
                    <a:pt x="10662" y="283"/>
                  </a:lnTo>
                  <a:lnTo>
                    <a:pt x="10677" y="291"/>
                  </a:lnTo>
                  <a:lnTo>
                    <a:pt x="10691" y="301"/>
                  </a:lnTo>
                  <a:lnTo>
                    <a:pt x="10699" y="307"/>
                  </a:lnTo>
                  <a:lnTo>
                    <a:pt x="10706" y="314"/>
                  </a:lnTo>
                  <a:lnTo>
                    <a:pt x="10712" y="321"/>
                  </a:lnTo>
                  <a:lnTo>
                    <a:pt x="10720" y="328"/>
                  </a:lnTo>
                  <a:lnTo>
                    <a:pt x="10731" y="342"/>
                  </a:lnTo>
                  <a:lnTo>
                    <a:pt x="10741" y="358"/>
                  </a:lnTo>
                  <a:lnTo>
                    <a:pt x="10749" y="375"/>
                  </a:lnTo>
                  <a:lnTo>
                    <a:pt x="10756" y="392"/>
                  </a:lnTo>
                  <a:lnTo>
                    <a:pt x="10763" y="410"/>
                  </a:lnTo>
                  <a:lnTo>
                    <a:pt x="10768" y="427"/>
                  </a:lnTo>
                  <a:lnTo>
                    <a:pt x="10776" y="433"/>
                  </a:lnTo>
                  <a:lnTo>
                    <a:pt x="10785" y="438"/>
                  </a:lnTo>
                  <a:lnTo>
                    <a:pt x="10794" y="443"/>
                  </a:lnTo>
                  <a:lnTo>
                    <a:pt x="10804" y="446"/>
                  </a:lnTo>
                  <a:lnTo>
                    <a:pt x="10824" y="454"/>
                  </a:lnTo>
                  <a:lnTo>
                    <a:pt x="10844" y="460"/>
                  </a:lnTo>
                  <a:lnTo>
                    <a:pt x="10855" y="463"/>
                  </a:lnTo>
                  <a:lnTo>
                    <a:pt x="10864" y="467"/>
                  </a:lnTo>
                  <a:lnTo>
                    <a:pt x="10873" y="471"/>
                  </a:lnTo>
                  <a:lnTo>
                    <a:pt x="10882" y="476"/>
                  </a:lnTo>
                  <a:lnTo>
                    <a:pt x="10889" y="482"/>
                  </a:lnTo>
                  <a:lnTo>
                    <a:pt x="10897" y="489"/>
                  </a:lnTo>
                  <a:lnTo>
                    <a:pt x="10904" y="498"/>
                  </a:lnTo>
                  <a:lnTo>
                    <a:pt x="10910" y="509"/>
                  </a:lnTo>
                  <a:lnTo>
                    <a:pt x="10919" y="521"/>
                  </a:lnTo>
                  <a:lnTo>
                    <a:pt x="10929" y="534"/>
                  </a:lnTo>
                  <a:lnTo>
                    <a:pt x="10937" y="549"/>
                  </a:lnTo>
                  <a:lnTo>
                    <a:pt x="10945" y="563"/>
                  </a:lnTo>
                  <a:lnTo>
                    <a:pt x="10960" y="593"/>
                  </a:lnTo>
                  <a:lnTo>
                    <a:pt x="10972" y="623"/>
                  </a:lnTo>
                  <a:lnTo>
                    <a:pt x="10983" y="654"/>
                  </a:lnTo>
                  <a:lnTo>
                    <a:pt x="10994" y="686"/>
                  </a:lnTo>
                  <a:lnTo>
                    <a:pt x="11004" y="717"/>
                  </a:lnTo>
                  <a:lnTo>
                    <a:pt x="11014" y="747"/>
                  </a:lnTo>
                  <a:lnTo>
                    <a:pt x="11014" y="758"/>
                  </a:lnTo>
                  <a:lnTo>
                    <a:pt x="11015" y="768"/>
                  </a:lnTo>
                  <a:lnTo>
                    <a:pt x="11017" y="780"/>
                  </a:lnTo>
                  <a:lnTo>
                    <a:pt x="11020" y="790"/>
                  </a:lnTo>
                  <a:lnTo>
                    <a:pt x="11027" y="810"/>
                  </a:lnTo>
                  <a:lnTo>
                    <a:pt x="11034" y="832"/>
                  </a:lnTo>
                  <a:lnTo>
                    <a:pt x="11038" y="841"/>
                  </a:lnTo>
                  <a:lnTo>
                    <a:pt x="11040" y="851"/>
                  </a:lnTo>
                  <a:lnTo>
                    <a:pt x="11041" y="861"/>
                  </a:lnTo>
                  <a:lnTo>
                    <a:pt x="11041" y="872"/>
                  </a:lnTo>
                  <a:lnTo>
                    <a:pt x="11040" y="882"/>
                  </a:lnTo>
                  <a:lnTo>
                    <a:pt x="11038" y="892"/>
                  </a:lnTo>
                  <a:lnTo>
                    <a:pt x="11032" y="903"/>
                  </a:lnTo>
                  <a:lnTo>
                    <a:pt x="11026" y="913"/>
                  </a:lnTo>
                  <a:lnTo>
                    <a:pt x="10931" y="1086"/>
                  </a:lnTo>
                  <a:close/>
                  <a:moveTo>
                    <a:pt x="10885" y="1081"/>
                  </a:moveTo>
                  <a:lnTo>
                    <a:pt x="10878" y="1092"/>
                  </a:lnTo>
                  <a:lnTo>
                    <a:pt x="10871" y="1104"/>
                  </a:lnTo>
                  <a:lnTo>
                    <a:pt x="10862" y="1113"/>
                  </a:lnTo>
                  <a:lnTo>
                    <a:pt x="10853" y="1121"/>
                  </a:lnTo>
                  <a:lnTo>
                    <a:pt x="10843" y="1129"/>
                  </a:lnTo>
                  <a:lnTo>
                    <a:pt x="10833" y="1135"/>
                  </a:lnTo>
                  <a:lnTo>
                    <a:pt x="10823" y="1141"/>
                  </a:lnTo>
                  <a:lnTo>
                    <a:pt x="10812" y="1146"/>
                  </a:lnTo>
                  <a:lnTo>
                    <a:pt x="10800" y="1151"/>
                  </a:lnTo>
                  <a:lnTo>
                    <a:pt x="10789" y="1155"/>
                  </a:lnTo>
                  <a:lnTo>
                    <a:pt x="10778" y="1158"/>
                  </a:lnTo>
                  <a:lnTo>
                    <a:pt x="10766" y="1161"/>
                  </a:lnTo>
                  <a:lnTo>
                    <a:pt x="10742" y="1164"/>
                  </a:lnTo>
                  <a:lnTo>
                    <a:pt x="10719" y="1166"/>
                  </a:lnTo>
                  <a:lnTo>
                    <a:pt x="10714" y="1170"/>
                  </a:lnTo>
                  <a:lnTo>
                    <a:pt x="10711" y="1173"/>
                  </a:lnTo>
                  <a:lnTo>
                    <a:pt x="10709" y="1177"/>
                  </a:lnTo>
                  <a:lnTo>
                    <a:pt x="10708" y="1181"/>
                  </a:lnTo>
                  <a:lnTo>
                    <a:pt x="10708" y="1189"/>
                  </a:lnTo>
                  <a:lnTo>
                    <a:pt x="10710" y="1198"/>
                  </a:lnTo>
                  <a:lnTo>
                    <a:pt x="10712" y="1206"/>
                  </a:lnTo>
                  <a:lnTo>
                    <a:pt x="10715" y="1214"/>
                  </a:lnTo>
                  <a:lnTo>
                    <a:pt x="10715" y="1218"/>
                  </a:lnTo>
                  <a:lnTo>
                    <a:pt x="10717" y="1222"/>
                  </a:lnTo>
                  <a:lnTo>
                    <a:pt x="10717" y="1226"/>
                  </a:lnTo>
                  <a:lnTo>
                    <a:pt x="10715" y="1230"/>
                  </a:lnTo>
                  <a:lnTo>
                    <a:pt x="10712" y="1246"/>
                  </a:lnTo>
                  <a:lnTo>
                    <a:pt x="10709" y="1261"/>
                  </a:lnTo>
                  <a:lnTo>
                    <a:pt x="10705" y="1275"/>
                  </a:lnTo>
                  <a:lnTo>
                    <a:pt x="10699" y="1289"/>
                  </a:lnTo>
                  <a:lnTo>
                    <a:pt x="10692" y="1302"/>
                  </a:lnTo>
                  <a:lnTo>
                    <a:pt x="10684" y="1313"/>
                  </a:lnTo>
                  <a:lnTo>
                    <a:pt x="10679" y="1319"/>
                  </a:lnTo>
                  <a:lnTo>
                    <a:pt x="10673" y="1324"/>
                  </a:lnTo>
                  <a:lnTo>
                    <a:pt x="10666" y="1328"/>
                  </a:lnTo>
                  <a:lnTo>
                    <a:pt x="10660" y="1332"/>
                  </a:lnTo>
                  <a:lnTo>
                    <a:pt x="10654" y="1337"/>
                  </a:lnTo>
                  <a:lnTo>
                    <a:pt x="10647" y="1340"/>
                  </a:lnTo>
                  <a:lnTo>
                    <a:pt x="10641" y="1342"/>
                  </a:lnTo>
                  <a:lnTo>
                    <a:pt x="10634" y="1342"/>
                  </a:lnTo>
                  <a:lnTo>
                    <a:pt x="10620" y="1342"/>
                  </a:lnTo>
                  <a:lnTo>
                    <a:pt x="10607" y="1339"/>
                  </a:lnTo>
                  <a:lnTo>
                    <a:pt x="10595" y="1337"/>
                  </a:lnTo>
                  <a:lnTo>
                    <a:pt x="10583" y="1335"/>
                  </a:lnTo>
                  <a:lnTo>
                    <a:pt x="10576" y="1335"/>
                  </a:lnTo>
                  <a:lnTo>
                    <a:pt x="10571" y="1336"/>
                  </a:lnTo>
                  <a:lnTo>
                    <a:pt x="10566" y="1338"/>
                  </a:lnTo>
                  <a:lnTo>
                    <a:pt x="10561" y="1341"/>
                  </a:lnTo>
                  <a:lnTo>
                    <a:pt x="10555" y="1363"/>
                  </a:lnTo>
                  <a:lnTo>
                    <a:pt x="10548" y="1386"/>
                  </a:lnTo>
                  <a:lnTo>
                    <a:pt x="10539" y="1407"/>
                  </a:lnTo>
                  <a:lnTo>
                    <a:pt x="10528" y="1429"/>
                  </a:lnTo>
                  <a:lnTo>
                    <a:pt x="10518" y="1450"/>
                  </a:lnTo>
                  <a:lnTo>
                    <a:pt x="10505" y="1470"/>
                  </a:lnTo>
                  <a:lnTo>
                    <a:pt x="10492" y="1491"/>
                  </a:lnTo>
                  <a:lnTo>
                    <a:pt x="10477" y="1510"/>
                  </a:lnTo>
                  <a:lnTo>
                    <a:pt x="10462" y="1529"/>
                  </a:lnTo>
                  <a:lnTo>
                    <a:pt x="10445" y="1546"/>
                  </a:lnTo>
                  <a:lnTo>
                    <a:pt x="10427" y="1562"/>
                  </a:lnTo>
                  <a:lnTo>
                    <a:pt x="10408" y="1577"/>
                  </a:lnTo>
                  <a:lnTo>
                    <a:pt x="10388" y="1591"/>
                  </a:lnTo>
                  <a:lnTo>
                    <a:pt x="10367" y="1603"/>
                  </a:lnTo>
                  <a:lnTo>
                    <a:pt x="10344" y="1614"/>
                  </a:lnTo>
                  <a:lnTo>
                    <a:pt x="10322" y="1623"/>
                  </a:lnTo>
                  <a:lnTo>
                    <a:pt x="10298" y="1631"/>
                  </a:lnTo>
                  <a:lnTo>
                    <a:pt x="10276" y="1636"/>
                  </a:lnTo>
                  <a:lnTo>
                    <a:pt x="10253" y="1639"/>
                  </a:lnTo>
                  <a:lnTo>
                    <a:pt x="10230" y="1641"/>
                  </a:lnTo>
                  <a:lnTo>
                    <a:pt x="10207" y="1641"/>
                  </a:lnTo>
                  <a:lnTo>
                    <a:pt x="10184" y="1639"/>
                  </a:lnTo>
                  <a:lnTo>
                    <a:pt x="10160" y="1636"/>
                  </a:lnTo>
                  <a:lnTo>
                    <a:pt x="10137" y="1632"/>
                  </a:lnTo>
                  <a:lnTo>
                    <a:pt x="10117" y="1635"/>
                  </a:lnTo>
                  <a:lnTo>
                    <a:pt x="10098" y="1637"/>
                  </a:lnTo>
                  <a:lnTo>
                    <a:pt x="10079" y="1638"/>
                  </a:lnTo>
                  <a:lnTo>
                    <a:pt x="10059" y="1639"/>
                  </a:lnTo>
                  <a:lnTo>
                    <a:pt x="10021" y="1639"/>
                  </a:lnTo>
                  <a:lnTo>
                    <a:pt x="9983" y="1638"/>
                  </a:lnTo>
                  <a:lnTo>
                    <a:pt x="9944" y="1637"/>
                  </a:lnTo>
                  <a:lnTo>
                    <a:pt x="9905" y="1637"/>
                  </a:lnTo>
                  <a:lnTo>
                    <a:pt x="9885" y="1637"/>
                  </a:lnTo>
                  <a:lnTo>
                    <a:pt x="9866" y="1639"/>
                  </a:lnTo>
                  <a:lnTo>
                    <a:pt x="9846" y="1641"/>
                  </a:lnTo>
                  <a:lnTo>
                    <a:pt x="9826" y="1644"/>
                  </a:lnTo>
                  <a:lnTo>
                    <a:pt x="9804" y="1644"/>
                  </a:lnTo>
                  <a:lnTo>
                    <a:pt x="9781" y="1644"/>
                  </a:lnTo>
                  <a:lnTo>
                    <a:pt x="9759" y="1644"/>
                  </a:lnTo>
                  <a:lnTo>
                    <a:pt x="9737" y="1645"/>
                  </a:lnTo>
                  <a:lnTo>
                    <a:pt x="9715" y="1645"/>
                  </a:lnTo>
                  <a:lnTo>
                    <a:pt x="9692" y="1645"/>
                  </a:lnTo>
                  <a:lnTo>
                    <a:pt x="9671" y="1645"/>
                  </a:lnTo>
                  <a:lnTo>
                    <a:pt x="9647" y="1643"/>
                  </a:lnTo>
                  <a:lnTo>
                    <a:pt x="9638" y="1645"/>
                  </a:lnTo>
                  <a:lnTo>
                    <a:pt x="9629" y="1647"/>
                  </a:lnTo>
                  <a:lnTo>
                    <a:pt x="9620" y="1647"/>
                  </a:lnTo>
                  <a:lnTo>
                    <a:pt x="9611" y="1648"/>
                  </a:lnTo>
                  <a:lnTo>
                    <a:pt x="9593" y="1648"/>
                  </a:lnTo>
                  <a:lnTo>
                    <a:pt x="9575" y="1647"/>
                  </a:lnTo>
                  <a:lnTo>
                    <a:pt x="9556" y="1646"/>
                  </a:lnTo>
                  <a:lnTo>
                    <a:pt x="9538" y="1645"/>
                  </a:lnTo>
                  <a:lnTo>
                    <a:pt x="9519" y="1645"/>
                  </a:lnTo>
                  <a:lnTo>
                    <a:pt x="9500" y="1648"/>
                  </a:lnTo>
                  <a:lnTo>
                    <a:pt x="9394" y="1649"/>
                  </a:lnTo>
                  <a:lnTo>
                    <a:pt x="9188" y="1649"/>
                  </a:lnTo>
                  <a:lnTo>
                    <a:pt x="8898" y="1650"/>
                  </a:lnTo>
                  <a:lnTo>
                    <a:pt x="8536" y="1651"/>
                  </a:lnTo>
                  <a:lnTo>
                    <a:pt x="8118" y="1652"/>
                  </a:lnTo>
                  <a:lnTo>
                    <a:pt x="7657" y="1652"/>
                  </a:lnTo>
                  <a:lnTo>
                    <a:pt x="7168" y="1653"/>
                  </a:lnTo>
                  <a:lnTo>
                    <a:pt x="6665" y="1654"/>
                  </a:lnTo>
                  <a:lnTo>
                    <a:pt x="6161" y="1655"/>
                  </a:lnTo>
                  <a:lnTo>
                    <a:pt x="5673" y="1656"/>
                  </a:lnTo>
                  <a:lnTo>
                    <a:pt x="5212" y="1658"/>
                  </a:lnTo>
                  <a:lnTo>
                    <a:pt x="4793" y="1659"/>
                  </a:lnTo>
                  <a:lnTo>
                    <a:pt x="4431" y="1660"/>
                  </a:lnTo>
                  <a:lnTo>
                    <a:pt x="4139" y="1660"/>
                  </a:lnTo>
                  <a:lnTo>
                    <a:pt x="3933" y="1661"/>
                  </a:lnTo>
                  <a:lnTo>
                    <a:pt x="3826" y="1662"/>
                  </a:lnTo>
                  <a:lnTo>
                    <a:pt x="3805" y="1660"/>
                  </a:lnTo>
                  <a:lnTo>
                    <a:pt x="3784" y="1659"/>
                  </a:lnTo>
                  <a:lnTo>
                    <a:pt x="3763" y="1659"/>
                  </a:lnTo>
                  <a:lnTo>
                    <a:pt x="3743" y="1659"/>
                  </a:lnTo>
                  <a:lnTo>
                    <a:pt x="3701" y="1661"/>
                  </a:lnTo>
                  <a:lnTo>
                    <a:pt x="3659" y="1664"/>
                  </a:lnTo>
                  <a:lnTo>
                    <a:pt x="3616" y="1666"/>
                  </a:lnTo>
                  <a:lnTo>
                    <a:pt x="3574" y="1668"/>
                  </a:lnTo>
                  <a:lnTo>
                    <a:pt x="3553" y="1668"/>
                  </a:lnTo>
                  <a:lnTo>
                    <a:pt x="3531" y="1668"/>
                  </a:lnTo>
                  <a:lnTo>
                    <a:pt x="3509" y="1667"/>
                  </a:lnTo>
                  <a:lnTo>
                    <a:pt x="3487" y="1666"/>
                  </a:lnTo>
                  <a:lnTo>
                    <a:pt x="3463" y="1666"/>
                  </a:lnTo>
                  <a:lnTo>
                    <a:pt x="3438" y="1666"/>
                  </a:lnTo>
                  <a:lnTo>
                    <a:pt x="3414" y="1666"/>
                  </a:lnTo>
                  <a:lnTo>
                    <a:pt x="3388" y="1666"/>
                  </a:lnTo>
                  <a:lnTo>
                    <a:pt x="3363" y="1666"/>
                  </a:lnTo>
                  <a:lnTo>
                    <a:pt x="3338" y="1666"/>
                  </a:lnTo>
                  <a:lnTo>
                    <a:pt x="3312" y="1667"/>
                  </a:lnTo>
                  <a:lnTo>
                    <a:pt x="3287" y="1668"/>
                  </a:lnTo>
                  <a:lnTo>
                    <a:pt x="3252" y="1668"/>
                  </a:lnTo>
                  <a:lnTo>
                    <a:pt x="3217" y="1668"/>
                  </a:lnTo>
                  <a:lnTo>
                    <a:pt x="3201" y="1668"/>
                  </a:lnTo>
                  <a:lnTo>
                    <a:pt x="3185" y="1669"/>
                  </a:lnTo>
                  <a:lnTo>
                    <a:pt x="3169" y="1670"/>
                  </a:lnTo>
                  <a:lnTo>
                    <a:pt x="3155" y="1672"/>
                  </a:lnTo>
                  <a:lnTo>
                    <a:pt x="3099" y="1673"/>
                  </a:lnTo>
                  <a:lnTo>
                    <a:pt x="3042" y="1673"/>
                  </a:lnTo>
                  <a:lnTo>
                    <a:pt x="2986" y="1673"/>
                  </a:lnTo>
                  <a:lnTo>
                    <a:pt x="2931" y="1674"/>
                  </a:lnTo>
                  <a:lnTo>
                    <a:pt x="2876" y="1674"/>
                  </a:lnTo>
                  <a:lnTo>
                    <a:pt x="2821" y="1675"/>
                  </a:lnTo>
                  <a:lnTo>
                    <a:pt x="2766" y="1675"/>
                  </a:lnTo>
                  <a:lnTo>
                    <a:pt x="2711" y="1676"/>
                  </a:lnTo>
                  <a:lnTo>
                    <a:pt x="2657" y="1677"/>
                  </a:lnTo>
                  <a:lnTo>
                    <a:pt x="2603" y="1677"/>
                  </a:lnTo>
                  <a:lnTo>
                    <a:pt x="2549" y="1678"/>
                  </a:lnTo>
                  <a:lnTo>
                    <a:pt x="2495" y="1678"/>
                  </a:lnTo>
                  <a:lnTo>
                    <a:pt x="2440" y="1679"/>
                  </a:lnTo>
                  <a:lnTo>
                    <a:pt x="2386" y="1679"/>
                  </a:lnTo>
                  <a:lnTo>
                    <a:pt x="2332" y="1679"/>
                  </a:lnTo>
                  <a:lnTo>
                    <a:pt x="2278" y="1679"/>
                  </a:lnTo>
                  <a:lnTo>
                    <a:pt x="2197" y="1680"/>
                  </a:lnTo>
                  <a:lnTo>
                    <a:pt x="2118" y="1680"/>
                  </a:lnTo>
                  <a:lnTo>
                    <a:pt x="2041" y="1681"/>
                  </a:lnTo>
                  <a:lnTo>
                    <a:pt x="1965" y="1682"/>
                  </a:lnTo>
                  <a:lnTo>
                    <a:pt x="1888" y="1683"/>
                  </a:lnTo>
                  <a:lnTo>
                    <a:pt x="1811" y="1684"/>
                  </a:lnTo>
                  <a:lnTo>
                    <a:pt x="1731" y="1686"/>
                  </a:lnTo>
                  <a:lnTo>
                    <a:pt x="1649" y="1687"/>
                  </a:lnTo>
                  <a:lnTo>
                    <a:pt x="1564" y="1687"/>
                  </a:lnTo>
                  <a:lnTo>
                    <a:pt x="1478" y="1687"/>
                  </a:lnTo>
                  <a:lnTo>
                    <a:pt x="1392" y="1687"/>
                  </a:lnTo>
                  <a:lnTo>
                    <a:pt x="1306" y="1688"/>
                  </a:lnTo>
                  <a:lnTo>
                    <a:pt x="1219" y="1688"/>
                  </a:lnTo>
                  <a:lnTo>
                    <a:pt x="1132" y="1688"/>
                  </a:lnTo>
                  <a:lnTo>
                    <a:pt x="1045" y="1689"/>
                  </a:lnTo>
                  <a:lnTo>
                    <a:pt x="957" y="1689"/>
                  </a:lnTo>
                  <a:lnTo>
                    <a:pt x="929" y="1690"/>
                  </a:lnTo>
                  <a:lnTo>
                    <a:pt x="902" y="1689"/>
                  </a:lnTo>
                  <a:lnTo>
                    <a:pt x="874" y="1688"/>
                  </a:lnTo>
                  <a:lnTo>
                    <a:pt x="848" y="1685"/>
                  </a:lnTo>
                  <a:lnTo>
                    <a:pt x="821" y="1681"/>
                  </a:lnTo>
                  <a:lnTo>
                    <a:pt x="796" y="1676"/>
                  </a:lnTo>
                  <a:lnTo>
                    <a:pt x="769" y="1670"/>
                  </a:lnTo>
                  <a:lnTo>
                    <a:pt x="744" y="1662"/>
                  </a:lnTo>
                  <a:lnTo>
                    <a:pt x="720" y="1653"/>
                  </a:lnTo>
                  <a:lnTo>
                    <a:pt x="695" y="1643"/>
                  </a:lnTo>
                  <a:lnTo>
                    <a:pt x="672" y="1631"/>
                  </a:lnTo>
                  <a:lnTo>
                    <a:pt x="649" y="1618"/>
                  </a:lnTo>
                  <a:lnTo>
                    <a:pt x="627" y="1603"/>
                  </a:lnTo>
                  <a:lnTo>
                    <a:pt x="606" y="1588"/>
                  </a:lnTo>
                  <a:lnTo>
                    <a:pt x="586" y="1571"/>
                  </a:lnTo>
                  <a:lnTo>
                    <a:pt x="567" y="1552"/>
                  </a:lnTo>
                  <a:lnTo>
                    <a:pt x="553" y="1536"/>
                  </a:lnTo>
                  <a:lnTo>
                    <a:pt x="541" y="1519"/>
                  </a:lnTo>
                  <a:lnTo>
                    <a:pt x="531" y="1500"/>
                  </a:lnTo>
                  <a:lnTo>
                    <a:pt x="522" y="1481"/>
                  </a:lnTo>
                  <a:lnTo>
                    <a:pt x="518" y="1470"/>
                  </a:lnTo>
                  <a:lnTo>
                    <a:pt x="514" y="1461"/>
                  </a:lnTo>
                  <a:lnTo>
                    <a:pt x="511" y="1451"/>
                  </a:lnTo>
                  <a:lnTo>
                    <a:pt x="509" y="1440"/>
                  </a:lnTo>
                  <a:lnTo>
                    <a:pt x="507" y="1430"/>
                  </a:lnTo>
                  <a:lnTo>
                    <a:pt x="505" y="1418"/>
                  </a:lnTo>
                  <a:lnTo>
                    <a:pt x="505" y="1407"/>
                  </a:lnTo>
                  <a:lnTo>
                    <a:pt x="504" y="1396"/>
                  </a:lnTo>
                  <a:lnTo>
                    <a:pt x="501" y="1392"/>
                  </a:lnTo>
                  <a:lnTo>
                    <a:pt x="499" y="1390"/>
                  </a:lnTo>
                  <a:lnTo>
                    <a:pt x="496" y="1389"/>
                  </a:lnTo>
                  <a:lnTo>
                    <a:pt x="493" y="1388"/>
                  </a:lnTo>
                  <a:lnTo>
                    <a:pt x="486" y="1388"/>
                  </a:lnTo>
                  <a:lnTo>
                    <a:pt x="480" y="1390"/>
                  </a:lnTo>
                  <a:lnTo>
                    <a:pt x="473" y="1393"/>
                  </a:lnTo>
                  <a:lnTo>
                    <a:pt x="466" y="1395"/>
                  </a:lnTo>
                  <a:lnTo>
                    <a:pt x="462" y="1395"/>
                  </a:lnTo>
                  <a:lnTo>
                    <a:pt x="459" y="1395"/>
                  </a:lnTo>
                  <a:lnTo>
                    <a:pt x="456" y="1395"/>
                  </a:lnTo>
                  <a:lnTo>
                    <a:pt x="452" y="1393"/>
                  </a:lnTo>
                  <a:lnTo>
                    <a:pt x="440" y="1395"/>
                  </a:lnTo>
                  <a:lnTo>
                    <a:pt x="428" y="1394"/>
                  </a:lnTo>
                  <a:lnTo>
                    <a:pt x="415" y="1392"/>
                  </a:lnTo>
                  <a:lnTo>
                    <a:pt x="404" y="1388"/>
                  </a:lnTo>
                  <a:lnTo>
                    <a:pt x="393" y="1383"/>
                  </a:lnTo>
                  <a:lnTo>
                    <a:pt x="383" y="1375"/>
                  </a:lnTo>
                  <a:lnTo>
                    <a:pt x="372" y="1367"/>
                  </a:lnTo>
                  <a:lnTo>
                    <a:pt x="363" y="1357"/>
                  </a:lnTo>
                  <a:lnTo>
                    <a:pt x="359" y="1352"/>
                  </a:lnTo>
                  <a:lnTo>
                    <a:pt x="356" y="1346"/>
                  </a:lnTo>
                  <a:lnTo>
                    <a:pt x="354" y="1340"/>
                  </a:lnTo>
                  <a:lnTo>
                    <a:pt x="353" y="1334"/>
                  </a:lnTo>
                  <a:lnTo>
                    <a:pt x="351" y="1320"/>
                  </a:lnTo>
                  <a:lnTo>
                    <a:pt x="350" y="1306"/>
                  </a:lnTo>
                  <a:lnTo>
                    <a:pt x="350" y="1293"/>
                  </a:lnTo>
                  <a:lnTo>
                    <a:pt x="350" y="1278"/>
                  </a:lnTo>
                  <a:lnTo>
                    <a:pt x="348" y="1265"/>
                  </a:lnTo>
                  <a:lnTo>
                    <a:pt x="345" y="1253"/>
                  </a:lnTo>
                  <a:lnTo>
                    <a:pt x="327" y="1249"/>
                  </a:lnTo>
                  <a:lnTo>
                    <a:pt x="309" y="1246"/>
                  </a:lnTo>
                  <a:lnTo>
                    <a:pt x="290" y="1244"/>
                  </a:lnTo>
                  <a:lnTo>
                    <a:pt x="270" y="1242"/>
                  </a:lnTo>
                  <a:lnTo>
                    <a:pt x="248" y="1232"/>
                  </a:lnTo>
                  <a:lnTo>
                    <a:pt x="224" y="1221"/>
                  </a:lnTo>
                  <a:lnTo>
                    <a:pt x="202" y="1210"/>
                  </a:lnTo>
                  <a:lnTo>
                    <a:pt x="178" y="1197"/>
                  </a:lnTo>
                  <a:lnTo>
                    <a:pt x="174" y="1190"/>
                  </a:lnTo>
                  <a:lnTo>
                    <a:pt x="169" y="1185"/>
                  </a:lnTo>
                  <a:lnTo>
                    <a:pt x="164" y="1180"/>
                  </a:lnTo>
                  <a:lnTo>
                    <a:pt x="158" y="1175"/>
                  </a:lnTo>
                  <a:lnTo>
                    <a:pt x="145" y="1165"/>
                  </a:lnTo>
                  <a:lnTo>
                    <a:pt x="135" y="1154"/>
                  </a:lnTo>
                  <a:lnTo>
                    <a:pt x="124" y="1140"/>
                  </a:lnTo>
                  <a:lnTo>
                    <a:pt x="113" y="1126"/>
                  </a:lnTo>
                  <a:lnTo>
                    <a:pt x="102" y="1112"/>
                  </a:lnTo>
                  <a:lnTo>
                    <a:pt x="92" y="1097"/>
                  </a:lnTo>
                  <a:lnTo>
                    <a:pt x="84" y="1082"/>
                  </a:lnTo>
                  <a:lnTo>
                    <a:pt x="76" y="1067"/>
                  </a:lnTo>
                  <a:lnTo>
                    <a:pt x="70" y="1051"/>
                  </a:lnTo>
                  <a:lnTo>
                    <a:pt x="64" y="1035"/>
                  </a:lnTo>
                  <a:lnTo>
                    <a:pt x="59" y="1019"/>
                  </a:lnTo>
                  <a:lnTo>
                    <a:pt x="53" y="1002"/>
                  </a:lnTo>
                  <a:lnTo>
                    <a:pt x="50" y="985"/>
                  </a:lnTo>
                  <a:lnTo>
                    <a:pt x="48" y="969"/>
                  </a:lnTo>
                  <a:lnTo>
                    <a:pt x="47" y="951"/>
                  </a:lnTo>
                  <a:lnTo>
                    <a:pt x="46" y="934"/>
                  </a:lnTo>
                  <a:lnTo>
                    <a:pt x="47" y="917"/>
                  </a:lnTo>
                  <a:lnTo>
                    <a:pt x="49" y="899"/>
                  </a:lnTo>
                  <a:lnTo>
                    <a:pt x="54" y="879"/>
                  </a:lnTo>
                  <a:lnTo>
                    <a:pt x="61" y="858"/>
                  </a:lnTo>
                  <a:lnTo>
                    <a:pt x="68" y="839"/>
                  </a:lnTo>
                  <a:lnTo>
                    <a:pt x="77" y="819"/>
                  </a:lnTo>
                  <a:lnTo>
                    <a:pt x="86" y="800"/>
                  </a:lnTo>
                  <a:lnTo>
                    <a:pt x="96" y="782"/>
                  </a:lnTo>
                  <a:lnTo>
                    <a:pt x="108" y="764"/>
                  </a:lnTo>
                  <a:lnTo>
                    <a:pt x="120" y="746"/>
                  </a:lnTo>
                  <a:lnTo>
                    <a:pt x="132" y="729"/>
                  </a:lnTo>
                  <a:lnTo>
                    <a:pt x="146" y="712"/>
                  </a:lnTo>
                  <a:lnTo>
                    <a:pt x="160" y="696"/>
                  </a:lnTo>
                  <a:lnTo>
                    <a:pt x="174" y="679"/>
                  </a:lnTo>
                  <a:lnTo>
                    <a:pt x="189" y="664"/>
                  </a:lnTo>
                  <a:lnTo>
                    <a:pt x="205" y="649"/>
                  </a:lnTo>
                  <a:lnTo>
                    <a:pt x="221" y="634"/>
                  </a:lnTo>
                  <a:lnTo>
                    <a:pt x="236" y="620"/>
                  </a:lnTo>
                  <a:lnTo>
                    <a:pt x="245" y="614"/>
                  </a:lnTo>
                  <a:lnTo>
                    <a:pt x="252" y="609"/>
                  </a:lnTo>
                  <a:lnTo>
                    <a:pt x="260" y="605"/>
                  </a:lnTo>
                  <a:lnTo>
                    <a:pt x="268" y="602"/>
                  </a:lnTo>
                  <a:lnTo>
                    <a:pt x="285" y="597"/>
                  </a:lnTo>
                  <a:lnTo>
                    <a:pt x="303" y="593"/>
                  </a:lnTo>
                  <a:lnTo>
                    <a:pt x="339" y="588"/>
                  </a:lnTo>
                  <a:lnTo>
                    <a:pt x="375" y="581"/>
                  </a:lnTo>
                  <a:lnTo>
                    <a:pt x="380" y="577"/>
                  </a:lnTo>
                  <a:lnTo>
                    <a:pt x="383" y="572"/>
                  </a:lnTo>
                  <a:lnTo>
                    <a:pt x="385" y="567"/>
                  </a:lnTo>
                  <a:lnTo>
                    <a:pt x="386" y="562"/>
                  </a:lnTo>
                  <a:lnTo>
                    <a:pt x="386" y="551"/>
                  </a:lnTo>
                  <a:lnTo>
                    <a:pt x="386" y="537"/>
                  </a:lnTo>
                  <a:lnTo>
                    <a:pt x="385" y="525"/>
                  </a:lnTo>
                  <a:lnTo>
                    <a:pt x="384" y="513"/>
                  </a:lnTo>
                  <a:lnTo>
                    <a:pt x="385" y="507"/>
                  </a:lnTo>
                  <a:lnTo>
                    <a:pt x="386" y="501"/>
                  </a:lnTo>
                  <a:lnTo>
                    <a:pt x="388" y="494"/>
                  </a:lnTo>
                  <a:lnTo>
                    <a:pt x="391" y="489"/>
                  </a:lnTo>
                  <a:lnTo>
                    <a:pt x="396" y="484"/>
                  </a:lnTo>
                  <a:lnTo>
                    <a:pt x="400" y="479"/>
                  </a:lnTo>
                  <a:lnTo>
                    <a:pt x="406" y="475"/>
                  </a:lnTo>
                  <a:lnTo>
                    <a:pt x="411" y="472"/>
                  </a:lnTo>
                  <a:lnTo>
                    <a:pt x="422" y="467"/>
                  </a:lnTo>
                  <a:lnTo>
                    <a:pt x="434" y="464"/>
                  </a:lnTo>
                  <a:lnTo>
                    <a:pt x="439" y="467"/>
                  </a:lnTo>
                  <a:lnTo>
                    <a:pt x="444" y="469"/>
                  </a:lnTo>
                  <a:lnTo>
                    <a:pt x="449" y="470"/>
                  </a:lnTo>
                  <a:lnTo>
                    <a:pt x="454" y="471"/>
                  </a:lnTo>
                  <a:lnTo>
                    <a:pt x="463" y="471"/>
                  </a:lnTo>
                  <a:lnTo>
                    <a:pt x="474" y="469"/>
                  </a:lnTo>
                  <a:lnTo>
                    <a:pt x="483" y="466"/>
                  </a:lnTo>
                  <a:lnTo>
                    <a:pt x="492" y="462"/>
                  </a:lnTo>
                  <a:lnTo>
                    <a:pt x="501" y="457"/>
                  </a:lnTo>
                  <a:lnTo>
                    <a:pt x="510" y="450"/>
                  </a:lnTo>
                  <a:lnTo>
                    <a:pt x="515" y="442"/>
                  </a:lnTo>
                  <a:lnTo>
                    <a:pt x="520" y="432"/>
                  </a:lnTo>
                  <a:lnTo>
                    <a:pt x="523" y="422"/>
                  </a:lnTo>
                  <a:lnTo>
                    <a:pt x="526" y="412"/>
                  </a:lnTo>
                  <a:lnTo>
                    <a:pt x="530" y="389"/>
                  </a:lnTo>
                  <a:lnTo>
                    <a:pt x="535" y="368"/>
                  </a:lnTo>
                  <a:lnTo>
                    <a:pt x="541" y="353"/>
                  </a:lnTo>
                  <a:lnTo>
                    <a:pt x="546" y="339"/>
                  </a:lnTo>
                  <a:lnTo>
                    <a:pt x="553" y="326"/>
                  </a:lnTo>
                  <a:lnTo>
                    <a:pt x="560" y="312"/>
                  </a:lnTo>
                  <a:lnTo>
                    <a:pt x="568" y="300"/>
                  </a:lnTo>
                  <a:lnTo>
                    <a:pt x="576" y="288"/>
                  </a:lnTo>
                  <a:lnTo>
                    <a:pt x="585" y="276"/>
                  </a:lnTo>
                  <a:lnTo>
                    <a:pt x="594" y="264"/>
                  </a:lnTo>
                  <a:lnTo>
                    <a:pt x="604" y="253"/>
                  </a:lnTo>
                  <a:lnTo>
                    <a:pt x="615" y="242"/>
                  </a:lnTo>
                  <a:lnTo>
                    <a:pt x="626" y="232"/>
                  </a:lnTo>
                  <a:lnTo>
                    <a:pt x="636" y="223"/>
                  </a:lnTo>
                  <a:lnTo>
                    <a:pt x="648" y="213"/>
                  </a:lnTo>
                  <a:lnTo>
                    <a:pt x="660" y="204"/>
                  </a:lnTo>
                  <a:lnTo>
                    <a:pt x="672" y="195"/>
                  </a:lnTo>
                  <a:lnTo>
                    <a:pt x="685" y="187"/>
                  </a:lnTo>
                  <a:lnTo>
                    <a:pt x="711" y="172"/>
                  </a:lnTo>
                  <a:lnTo>
                    <a:pt x="738" y="159"/>
                  </a:lnTo>
                  <a:lnTo>
                    <a:pt x="766" y="147"/>
                  </a:lnTo>
                  <a:lnTo>
                    <a:pt x="795" y="138"/>
                  </a:lnTo>
                  <a:lnTo>
                    <a:pt x="823" y="130"/>
                  </a:lnTo>
                  <a:lnTo>
                    <a:pt x="853" y="123"/>
                  </a:lnTo>
                  <a:lnTo>
                    <a:pt x="881" y="119"/>
                  </a:lnTo>
                  <a:lnTo>
                    <a:pt x="911" y="117"/>
                  </a:lnTo>
                  <a:lnTo>
                    <a:pt x="917" y="115"/>
                  </a:lnTo>
                  <a:lnTo>
                    <a:pt x="924" y="113"/>
                  </a:lnTo>
                  <a:lnTo>
                    <a:pt x="931" y="113"/>
                  </a:lnTo>
                  <a:lnTo>
                    <a:pt x="938" y="113"/>
                  </a:lnTo>
                  <a:lnTo>
                    <a:pt x="952" y="113"/>
                  </a:lnTo>
                  <a:lnTo>
                    <a:pt x="966" y="114"/>
                  </a:lnTo>
                  <a:lnTo>
                    <a:pt x="980" y="115"/>
                  </a:lnTo>
                  <a:lnTo>
                    <a:pt x="994" y="114"/>
                  </a:lnTo>
                  <a:lnTo>
                    <a:pt x="1000" y="112"/>
                  </a:lnTo>
                  <a:lnTo>
                    <a:pt x="1006" y="110"/>
                  </a:lnTo>
                  <a:lnTo>
                    <a:pt x="1012" y="107"/>
                  </a:lnTo>
                  <a:lnTo>
                    <a:pt x="1018" y="103"/>
                  </a:lnTo>
                  <a:lnTo>
                    <a:pt x="1055" y="106"/>
                  </a:lnTo>
                  <a:lnTo>
                    <a:pt x="1092" y="108"/>
                  </a:lnTo>
                  <a:lnTo>
                    <a:pt x="1128" y="109"/>
                  </a:lnTo>
                  <a:lnTo>
                    <a:pt x="1165" y="109"/>
                  </a:lnTo>
                  <a:lnTo>
                    <a:pt x="1235" y="109"/>
                  </a:lnTo>
                  <a:lnTo>
                    <a:pt x="1306" y="108"/>
                  </a:lnTo>
                  <a:lnTo>
                    <a:pt x="1376" y="106"/>
                  </a:lnTo>
                  <a:lnTo>
                    <a:pt x="1445" y="105"/>
                  </a:lnTo>
                  <a:lnTo>
                    <a:pt x="1513" y="104"/>
                  </a:lnTo>
                  <a:lnTo>
                    <a:pt x="1582" y="106"/>
                  </a:lnTo>
                  <a:lnTo>
                    <a:pt x="1647" y="103"/>
                  </a:lnTo>
                  <a:lnTo>
                    <a:pt x="1714" y="102"/>
                  </a:lnTo>
                  <a:lnTo>
                    <a:pt x="1782" y="101"/>
                  </a:lnTo>
                  <a:lnTo>
                    <a:pt x="1850" y="101"/>
                  </a:lnTo>
                  <a:lnTo>
                    <a:pt x="1918" y="101"/>
                  </a:lnTo>
                  <a:lnTo>
                    <a:pt x="1986" y="100"/>
                  </a:lnTo>
                  <a:lnTo>
                    <a:pt x="2054" y="99"/>
                  </a:lnTo>
                  <a:lnTo>
                    <a:pt x="2120" y="97"/>
                  </a:lnTo>
                  <a:lnTo>
                    <a:pt x="2205" y="96"/>
                  </a:lnTo>
                  <a:lnTo>
                    <a:pt x="2291" y="95"/>
                  </a:lnTo>
                  <a:lnTo>
                    <a:pt x="2379" y="93"/>
                  </a:lnTo>
                  <a:lnTo>
                    <a:pt x="2467" y="91"/>
                  </a:lnTo>
                  <a:lnTo>
                    <a:pt x="2555" y="90"/>
                  </a:lnTo>
                  <a:lnTo>
                    <a:pt x="2641" y="88"/>
                  </a:lnTo>
                  <a:lnTo>
                    <a:pt x="2726" y="88"/>
                  </a:lnTo>
                  <a:lnTo>
                    <a:pt x="2807" y="89"/>
                  </a:lnTo>
                  <a:lnTo>
                    <a:pt x="2957" y="88"/>
                  </a:lnTo>
                  <a:lnTo>
                    <a:pt x="3205" y="87"/>
                  </a:lnTo>
                  <a:lnTo>
                    <a:pt x="3539" y="86"/>
                  </a:lnTo>
                  <a:lnTo>
                    <a:pt x="3944" y="85"/>
                  </a:lnTo>
                  <a:lnTo>
                    <a:pt x="4405" y="84"/>
                  </a:lnTo>
                  <a:lnTo>
                    <a:pt x="4909" y="81"/>
                  </a:lnTo>
                  <a:lnTo>
                    <a:pt x="5442" y="80"/>
                  </a:lnTo>
                  <a:lnTo>
                    <a:pt x="5989" y="78"/>
                  </a:lnTo>
                  <a:lnTo>
                    <a:pt x="6536" y="77"/>
                  </a:lnTo>
                  <a:lnTo>
                    <a:pt x="7068" y="75"/>
                  </a:lnTo>
                  <a:lnTo>
                    <a:pt x="7572" y="74"/>
                  </a:lnTo>
                  <a:lnTo>
                    <a:pt x="8034" y="72"/>
                  </a:lnTo>
                  <a:lnTo>
                    <a:pt x="8440" y="71"/>
                  </a:lnTo>
                  <a:lnTo>
                    <a:pt x="8775" y="69"/>
                  </a:lnTo>
                  <a:lnTo>
                    <a:pt x="9026" y="68"/>
                  </a:lnTo>
                  <a:lnTo>
                    <a:pt x="9177" y="67"/>
                  </a:lnTo>
                  <a:lnTo>
                    <a:pt x="9264" y="64"/>
                  </a:lnTo>
                  <a:lnTo>
                    <a:pt x="9352" y="62"/>
                  </a:lnTo>
                  <a:lnTo>
                    <a:pt x="9441" y="61"/>
                  </a:lnTo>
                  <a:lnTo>
                    <a:pt x="9530" y="61"/>
                  </a:lnTo>
                  <a:lnTo>
                    <a:pt x="9619" y="61"/>
                  </a:lnTo>
                  <a:lnTo>
                    <a:pt x="9708" y="61"/>
                  </a:lnTo>
                  <a:lnTo>
                    <a:pt x="9796" y="62"/>
                  </a:lnTo>
                  <a:lnTo>
                    <a:pt x="9884" y="62"/>
                  </a:lnTo>
                  <a:lnTo>
                    <a:pt x="9917" y="64"/>
                  </a:lnTo>
                  <a:lnTo>
                    <a:pt x="9949" y="67"/>
                  </a:lnTo>
                  <a:lnTo>
                    <a:pt x="9965" y="69"/>
                  </a:lnTo>
                  <a:lnTo>
                    <a:pt x="9982" y="70"/>
                  </a:lnTo>
                  <a:lnTo>
                    <a:pt x="9998" y="69"/>
                  </a:lnTo>
                  <a:lnTo>
                    <a:pt x="10014" y="66"/>
                  </a:lnTo>
                  <a:lnTo>
                    <a:pt x="10031" y="70"/>
                  </a:lnTo>
                  <a:lnTo>
                    <a:pt x="10048" y="72"/>
                  </a:lnTo>
                  <a:lnTo>
                    <a:pt x="10065" y="73"/>
                  </a:lnTo>
                  <a:lnTo>
                    <a:pt x="10083" y="73"/>
                  </a:lnTo>
                  <a:lnTo>
                    <a:pt x="10117" y="72"/>
                  </a:lnTo>
                  <a:lnTo>
                    <a:pt x="10151" y="70"/>
                  </a:lnTo>
                  <a:lnTo>
                    <a:pt x="10168" y="69"/>
                  </a:lnTo>
                  <a:lnTo>
                    <a:pt x="10184" y="69"/>
                  </a:lnTo>
                  <a:lnTo>
                    <a:pt x="10200" y="69"/>
                  </a:lnTo>
                  <a:lnTo>
                    <a:pt x="10217" y="71"/>
                  </a:lnTo>
                  <a:lnTo>
                    <a:pt x="10232" y="74"/>
                  </a:lnTo>
                  <a:lnTo>
                    <a:pt x="10248" y="79"/>
                  </a:lnTo>
                  <a:lnTo>
                    <a:pt x="10264" y="86"/>
                  </a:lnTo>
                  <a:lnTo>
                    <a:pt x="10278" y="94"/>
                  </a:lnTo>
                  <a:lnTo>
                    <a:pt x="10294" y="101"/>
                  </a:lnTo>
                  <a:lnTo>
                    <a:pt x="10310" y="109"/>
                  </a:lnTo>
                  <a:lnTo>
                    <a:pt x="10325" y="117"/>
                  </a:lnTo>
                  <a:lnTo>
                    <a:pt x="10340" y="126"/>
                  </a:lnTo>
                  <a:lnTo>
                    <a:pt x="10356" y="136"/>
                  </a:lnTo>
                  <a:lnTo>
                    <a:pt x="10370" y="146"/>
                  </a:lnTo>
                  <a:lnTo>
                    <a:pt x="10385" y="157"/>
                  </a:lnTo>
                  <a:lnTo>
                    <a:pt x="10399" y="168"/>
                  </a:lnTo>
                  <a:lnTo>
                    <a:pt x="10412" y="180"/>
                  </a:lnTo>
                  <a:lnTo>
                    <a:pt x="10425" y="193"/>
                  </a:lnTo>
                  <a:lnTo>
                    <a:pt x="10437" y="206"/>
                  </a:lnTo>
                  <a:lnTo>
                    <a:pt x="10449" y="219"/>
                  </a:lnTo>
                  <a:lnTo>
                    <a:pt x="10459" y="234"/>
                  </a:lnTo>
                  <a:lnTo>
                    <a:pt x="10468" y="248"/>
                  </a:lnTo>
                  <a:lnTo>
                    <a:pt x="10477" y="263"/>
                  </a:lnTo>
                  <a:lnTo>
                    <a:pt x="10484" y="280"/>
                  </a:lnTo>
                  <a:lnTo>
                    <a:pt x="10493" y="284"/>
                  </a:lnTo>
                  <a:lnTo>
                    <a:pt x="10500" y="289"/>
                  </a:lnTo>
                  <a:lnTo>
                    <a:pt x="10506" y="295"/>
                  </a:lnTo>
                  <a:lnTo>
                    <a:pt x="10511" y="301"/>
                  </a:lnTo>
                  <a:lnTo>
                    <a:pt x="10517" y="307"/>
                  </a:lnTo>
                  <a:lnTo>
                    <a:pt x="10523" y="312"/>
                  </a:lnTo>
                  <a:lnTo>
                    <a:pt x="10526" y="315"/>
                  </a:lnTo>
                  <a:lnTo>
                    <a:pt x="10530" y="317"/>
                  </a:lnTo>
                  <a:lnTo>
                    <a:pt x="10536" y="318"/>
                  </a:lnTo>
                  <a:lnTo>
                    <a:pt x="10540" y="319"/>
                  </a:lnTo>
                  <a:lnTo>
                    <a:pt x="10547" y="317"/>
                  </a:lnTo>
                  <a:lnTo>
                    <a:pt x="10553" y="316"/>
                  </a:lnTo>
                  <a:lnTo>
                    <a:pt x="10558" y="316"/>
                  </a:lnTo>
                  <a:lnTo>
                    <a:pt x="10564" y="316"/>
                  </a:lnTo>
                  <a:lnTo>
                    <a:pt x="10576" y="318"/>
                  </a:lnTo>
                  <a:lnTo>
                    <a:pt x="10588" y="322"/>
                  </a:lnTo>
                  <a:lnTo>
                    <a:pt x="10599" y="326"/>
                  </a:lnTo>
                  <a:lnTo>
                    <a:pt x="10610" y="329"/>
                  </a:lnTo>
                  <a:lnTo>
                    <a:pt x="10621" y="332"/>
                  </a:lnTo>
                  <a:lnTo>
                    <a:pt x="10633" y="333"/>
                  </a:lnTo>
                  <a:lnTo>
                    <a:pt x="10640" y="333"/>
                  </a:lnTo>
                  <a:lnTo>
                    <a:pt x="10647" y="334"/>
                  </a:lnTo>
                  <a:lnTo>
                    <a:pt x="10653" y="335"/>
                  </a:lnTo>
                  <a:lnTo>
                    <a:pt x="10659" y="337"/>
                  </a:lnTo>
                  <a:lnTo>
                    <a:pt x="10665" y="339"/>
                  </a:lnTo>
                  <a:lnTo>
                    <a:pt x="10672" y="343"/>
                  </a:lnTo>
                  <a:lnTo>
                    <a:pt x="10677" y="346"/>
                  </a:lnTo>
                  <a:lnTo>
                    <a:pt x="10682" y="350"/>
                  </a:lnTo>
                  <a:lnTo>
                    <a:pt x="10691" y="361"/>
                  </a:lnTo>
                  <a:lnTo>
                    <a:pt x="10699" y="371"/>
                  </a:lnTo>
                  <a:lnTo>
                    <a:pt x="10706" y="382"/>
                  </a:lnTo>
                  <a:lnTo>
                    <a:pt x="10712" y="393"/>
                  </a:lnTo>
                  <a:lnTo>
                    <a:pt x="10715" y="403"/>
                  </a:lnTo>
                  <a:lnTo>
                    <a:pt x="10718" y="414"/>
                  </a:lnTo>
                  <a:lnTo>
                    <a:pt x="10719" y="425"/>
                  </a:lnTo>
                  <a:lnTo>
                    <a:pt x="10720" y="435"/>
                  </a:lnTo>
                  <a:lnTo>
                    <a:pt x="10721" y="440"/>
                  </a:lnTo>
                  <a:lnTo>
                    <a:pt x="10722" y="445"/>
                  </a:lnTo>
                  <a:lnTo>
                    <a:pt x="10724" y="449"/>
                  </a:lnTo>
                  <a:lnTo>
                    <a:pt x="10726" y="455"/>
                  </a:lnTo>
                  <a:lnTo>
                    <a:pt x="10729" y="459"/>
                  </a:lnTo>
                  <a:lnTo>
                    <a:pt x="10733" y="462"/>
                  </a:lnTo>
                  <a:lnTo>
                    <a:pt x="10737" y="465"/>
                  </a:lnTo>
                  <a:lnTo>
                    <a:pt x="10743" y="467"/>
                  </a:lnTo>
                  <a:lnTo>
                    <a:pt x="10784" y="481"/>
                  </a:lnTo>
                  <a:lnTo>
                    <a:pt x="10826" y="495"/>
                  </a:lnTo>
                  <a:lnTo>
                    <a:pt x="10836" y="500"/>
                  </a:lnTo>
                  <a:lnTo>
                    <a:pt x="10846" y="505"/>
                  </a:lnTo>
                  <a:lnTo>
                    <a:pt x="10855" y="511"/>
                  </a:lnTo>
                  <a:lnTo>
                    <a:pt x="10864" y="517"/>
                  </a:lnTo>
                  <a:lnTo>
                    <a:pt x="10872" y="524"/>
                  </a:lnTo>
                  <a:lnTo>
                    <a:pt x="10879" y="532"/>
                  </a:lnTo>
                  <a:lnTo>
                    <a:pt x="10885" y="541"/>
                  </a:lnTo>
                  <a:lnTo>
                    <a:pt x="10891" y="552"/>
                  </a:lnTo>
                  <a:lnTo>
                    <a:pt x="10903" y="568"/>
                  </a:lnTo>
                  <a:lnTo>
                    <a:pt x="10913" y="584"/>
                  </a:lnTo>
                  <a:lnTo>
                    <a:pt x="10922" y="601"/>
                  </a:lnTo>
                  <a:lnTo>
                    <a:pt x="10930" y="619"/>
                  </a:lnTo>
                  <a:lnTo>
                    <a:pt x="10943" y="656"/>
                  </a:lnTo>
                  <a:lnTo>
                    <a:pt x="10956" y="693"/>
                  </a:lnTo>
                  <a:lnTo>
                    <a:pt x="10967" y="731"/>
                  </a:lnTo>
                  <a:lnTo>
                    <a:pt x="10981" y="767"/>
                  </a:lnTo>
                  <a:lnTo>
                    <a:pt x="10989" y="786"/>
                  </a:lnTo>
                  <a:lnTo>
                    <a:pt x="10998" y="803"/>
                  </a:lnTo>
                  <a:lnTo>
                    <a:pt x="11008" y="820"/>
                  </a:lnTo>
                  <a:lnTo>
                    <a:pt x="11020" y="837"/>
                  </a:lnTo>
                  <a:lnTo>
                    <a:pt x="11014" y="852"/>
                  </a:lnTo>
                  <a:lnTo>
                    <a:pt x="11008" y="868"/>
                  </a:lnTo>
                  <a:lnTo>
                    <a:pt x="11001" y="884"/>
                  </a:lnTo>
                  <a:lnTo>
                    <a:pt x="10993" y="900"/>
                  </a:lnTo>
                  <a:lnTo>
                    <a:pt x="10976" y="931"/>
                  </a:lnTo>
                  <a:lnTo>
                    <a:pt x="10959" y="960"/>
                  </a:lnTo>
                  <a:lnTo>
                    <a:pt x="10939" y="991"/>
                  </a:lnTo>
                  <a:lnTo>
                    <a:pt x="10921" y="1021"/>
                  </a:lnTo>
                  <a:lnTo>
                    <a:pt x="10903" y="1051"/>
                  </a:lnTo>
                  <a:lnTo>
                    <a:pt x="10885" y="1081"/>
                  </a:lnTo>
                  <a:close/>
                  <a:moveTo>
                    <a:pt x="10879" y="859"/>
                  </a:moveTo>
                  <a:lnTo>
                    <a:pt x="10877" y="877"/>
                  </a:lnTo>
                  <a:lnTo>
                    <a:pt x="10874" y="894"/>
                  </a:lnTo>
                  <a:lnTo>
                    <a:pt x="10870" y="911"/>
                  </a:lnTo>
                  <a:lnTo>
                    <a:pt x="10865" y="929"/>
                  </a:lnTo>
                  <a:lnTo>
                    <a:pt x="10859" y="945"/>
                  </a:lnTo>
                  <a:lnTo>
                    <a:pt x="10851" y="961"/>
                  </a:lnTo>
                  <a:lnTo>
                    <a:pt x="10844" y="978"/>
                  </a:lnTo>
                  <a:lnTo>
                    <a:pt x="10835" y="993"/>
                  </a:lnTo>
                  <a:lnTo>
                    <a:pt x="10825" y="1007"/>
                  </a:lnTo>
                  <a:lnTo>
                    <a:pt x="10814" y="1021"/>
                  </a:lnTo>
                  <a:lnTo>
                    <a:pt x="10802" y="1034"/>
                  </a:lnTo>
                  <a:lnTo>
                    <a:pt x="10789" y="1046"/>
                  </a:lnTo>
                  <a:lnTo>
                    <a:pt x="10776" y="1058"/>
                  </a:lnTo>
                  <a:lnTo>
                    <a:pt x="10761" y="1067"/>
                  </a:lnTo>
                  <a:lnTo>
                    <a:pt x="10747" y="1076"/>
                  </a:lnTo>
                  <a:lnTo>
                    <a:pt x="10731" y="1083"/>
                  </a:lnTo>
                  <a:lnTo>
                    <a:pt x="10723" y="1085"/>
                  </a:lnTo>
                  <a:lnTo>
                    <a:pt x="10713" y="1087"/>
                  </a:lnTo>
                  <a:lnTo>
                    <a:pt x="10704" y="1089"/>
                  </a:lnTo>
                  <a:lnTo>
                    <a:pt x="10695" y="1090"/>
                  </a:lnTo>
                  <a:lnTo>
                    <a:pt x="10687" y="1090"/>
                  </a:lnTo>
                  <a:lnTo>
                    <a:pt x="10678" y="1090"/>
                  </a:lnTo>
                  <a:lnTo>
                    <a:pt x="10668" y="1089"/>
                  </a:lnTo>
                  <a:lnTo>
                    <a:pt x="10660" y="1088"/>
                  </a:lnTo>
                  <a:lnTo>
                    <a:pt x="10651" y="1086"/>
                  </a:lnTo>
                  <a:lnTo>
                    <a:pt x="10643" y="1084"/>
                  </a:lnTo>
                  <a:lnTo>
                    <a:pt x="10635" y="1081"/>
                  </a:lnTo>
                  <a:lnTo>
                    <a:pt x="10627" y="1077"/>
                  </a:lnTo>
                  <a:lnTo>
                    <a:pt x="10619" y="1073"/>
                  </a:lnTo>
                  <a:lnTo>
                    <a:pt x="10612" y="1068"/>
                  </a:lnTo>
                  <a:lnTo>
                    <a:pt x="10605" y="1063"/>
                  </a:lnTo>
                  <a:lnTo>
                    <a:pt x="10599" y="1057"/>
                  </a:lnTo>
                  <a:lnTo>
                    <a:pt x="10594" y="1050"/>
                  </a:lnTo>
                  <a:lnTo>
                    <a:pt x="10589" y="1044"/>
                  </a:lnTo>
                  <a:lnTo>
                    <a:pt x="10585" y="1037"/>
                  </a:lnTo>
                  <a:lnTo>
                    <a:pt x="10582" y="1030"/>
                  </a:lnTo>
                  <a:lnTo>
                    <a:pt x="10579" y="1023"/>
                  </a:lnTo>
                  <a:lnTo>
                    <a:pt x="10575" y="1016"/>
                  </a:lnTo>
                  <a:lnTo>
                    <a:pt x="10573" y="1007"/>
                  </a:lnTo>
                  <a:lnTo>
                    <a:pt x="10572" y="999"/>
                  </a:lnTo>
                  <a:lnTo>
                    <a:pt x="10571" y="991"/>
                  </a:lnTo>
                  <a:lnTo>
                    <a:pt x="10571" y="983"/>
                  </a:lnTo>
                  <a:lnTo>
                    <a:pt x="10571" y="975"/>
                  </a:lnTo>
                  <a:lnTo>
                    <a:pt x="10572" y="967"/>
                  </a:lnTo>
                  <a:lnTo>
                    <a:pt x="10574" y="959"/>
                  </a:lnTo>
                  <a:lnTo>
                    <a:pt x="10576" y="951"/>
                  </a:lnTo>
                  <a:lnTo>
                    <a:pt x="10580" y="944"/>
                  </a:lnTo>
                  <a:lnTo>
                    <a:pt x="10584" y="937"/>
                  </a:lnTo>
                  <a:lnTo>
                    <a:pt x="10590" y="928"/>
                  </a:lnTo>
                  <a:lnTo>
                    <a:pt x="10598" y="922"/>
                  </a:lnTo>
                  <a:lnTo>
                    <a:pt x="10606" y="917"/>
                  </a:lnTo>
                  <a:lnTo>
                    <a:pt x="10614" y="913"/>
                  </a:lnTo>
                  <a:lnTo>
                    <a:pt x="10634" y="909"/>
                  </a:lnTo>
                  <a:lnTo>
                    <a:pt x="10653" y="908"/>
                  </a:lnTo>
                  <a:lnTo>
                    <a:pt x="10662" y="907"/>
                  </a:lnTo>
                  <a:lnTo>
                    <a:pt x="10672" y="905"/>
                  </a:lnTo>
                  <a:lnTo>
                    <a:pt x="10681" y="903"/>
                  </a:lnTo>
                  <a:lnTo>
                    <a:pt x="10689" y="900"/>
                  </a:lnTo>
                  <a:lnTo>
                    <a:pt x="10697" y="895"/>
                  </a:lnTo>
                  <a:lnTo>
                    <a:pt x="10704" y="888"/>
                  </a:lnTo>
                  <a:lnTo>
                    <a:pt x="10707" y="884"/>
                  </a:lnTo>
                  <a:lnTo>
                    <a:pt x="10710" y="879"/>
                  </a:lnTo>
                  <a:lnTo>
                    <a:pt x="10713" y="874"/>
                  </a:lnTo>
                  <a:lnTo>
                    <a:pt x="10715" y="867"/>
                  </a:lnTo>
                  <a:lnTo>
                    <a:pt x="10718" y="849"/>
                  </a:lnTo>
                  <a:lnTo>
                    <a:pt x="10719" y="830"/>
                  </a:lnTo>
                  <a:lnTo>
                    <a:pt x="10720" y="810"/>
                  </a:lnTo>
                  <a:lnTo>
                    <a:pt x="10718" y="791"/>
                  </a:lnTo>
                  <a:lnTo>
                    <a:pt x="10717" y="782"/>
                  </a:lnTo>
                  <a:lnTo>
                    <a:pt x="10714" y="772"/>
                  </a:lnTo>
                  <a:lnTo>
                    <a:pt x="10711" y="763"/>
                  </a:lnTo>
                  <a:lnTo>
                    <a:pt x="10708" y="754"/>
                  </a:lnTo>
                  <a:lnTo>
                    <a:pt x="10704" y="746"/>
                  </a:lnTo>
                  <a:lnTo>
                    <a:pt x="10700" y="738"/>
                  </a:lnTo>
                  <a:lnTo>
                    <a:pt x="10694" y="731"/>
                  </a:lnTo>
                  <a:lnTo>
                    <a:pt x="10688" y="723"/>
                  </a:lnTo>
                  <a:lnTo>
                    <a:pt x="10682" y="721"/>
                  </a:lnTo>
                  <a:lnTo>
                    <a:pt x="10675" y="719"/>
                  </a:lnTo>
                  <a:lnTo>
                    <a:pt x="10668" y="717"/>
                  </a:lnTo>
                  <a:lnTo>
                    <a:pt x="10661" y="716"/>
                  </a:lnTo>
                  <a:lnTo>
                    <a:pt x="10647" y="715"/>
                  </a:lnTo>
                  <a:lnTo>
                    <a:pt x="10634" y="715"/>
                  </a:lnTo>
                  <a:lnTo>
                    <a:pt x="10620" y="713"/>
                  </a:lnTo>
                  <a:lnTo>
                    <a:pt x="10608" y="710"/>
                  </a:lnTo>
                  <a:lnTo>
                    <a:pt x="10602" y="708"/>
                  </a:lnTo>
                  <a:lnTo>
                    <a:pt x="10596" y="705"/>
                  </a:lnTo>
                  <a:lnTo>
                    <a:pt x="10591" y="702"/>
                  </a:lnTo>
                  <a:lnTo>
                    <a:pt x="10587" y="697"/>
                  </a:lnTo>
                  <a:lnTo>
                    <a:pt x="10581" y="688"/>
                  </a:lnTo>
                  <a:lnTo>
                    <a:pt x="10576" y="677"/>
                  </a:lnTo>
                  <a:lnTo>
                    <a:pt x="10572" y="667"/>
                  </a:lnTo>
                  <a:lnTo>
                    <a:pt x="10569" y="656"/>
                  </a:lnTo>
                  <a:lnTo>
                    <a:pt x="10567" y="645"/>
                  </a:lnTo>
                  <a:lnTo>
                    <a:pt x="10567" y="633"/>
                  </a:lnTo>
                  <a:lnTo>
                    <a:pt x="10568" y="622"/>
                  </a:lnTo>
                  <a:lnTo>
                    <a:pt x="10570" y="611"/>
                  </a:lnTo>
                  <a:lnTo>
                    <a:pt x="10573" y="605"/>
                  </a:lnTo>
                  <a:lnTo>
                    <a:pt x="10575" y="600"/>
                  </a:lnTo>
                  <a:lnTo>
                    <a:pt x="10579" y="595"/>
                  </a:lnTo>
                  <a:lnTo>
                    <a:pt x="10583" y="589"/>
                  </a:lnTo>
                  <a:lnTo>
                    <a:pt x="10592" y="581"/>
                  </a:lnTo>
                  <a:lnTo>
                    <a:pt x="10602" y="575"/>
                  </a:lnTo>
                  <a:lnTo>
                    <a:pt x="10626" y="565"/>
                  </a:lnTo>
                  <a:lnTo>
                    <a:pt x="10648" y="558"/>
                  </a:lnTo>
                  <a:lnTo>
                    <a:pt x="10658" y="558"/>
                  </a:lnTo>
                  <a:lnTo>
                    <a:pt x="10669" y="559"/>
                  </a:lnTo>
                  <a:lnTo>
                    <a:pt x="10680" y="561"/>
                  </a:lnTo>
                  <a:lnTo>
                    <a:pt x="10690" y="563"/>
                  </a:lnTo>
                  <a:lnTo>
                    <a:pt x="10700" y="566"/>
                  </a:lnTo>
                  <a:lnTo>
                    <a:pt x="10709" y="570"/>
                  </a:lnTo>
                  <a:lnTo>
                    <a:pt x="10719" y="574"/>
                  </a:lnTo>
                  <a:lnTo>
                    <a:pt x="10728" y="578"/>
                  </a:lnTo>
                  <a:lnTo>
                    <a:pt x="10746" y="589"/>
                  </a:lnTo>
                  <a:lnTo>
                    <a:pt x="10763" y="602"/>
                  </a:lnTo>
                  <a:lnTo>
                    <a:pt x="10778" y="615"/>
                  </a:lnTo>
                  <a:lnTo>
                    <a:pt x="10792" y="629"/>
                  </a:lnTo>
                  <a:lnTo>
                    <a:pt x="10803" y="643"/>
                  </a:lnTo>
                  <a:lnTo>
                    <a:pt x="10815" y="657"/>
                  </a:lnTo>
                  <a:lnTo>
                    <a:pt x="10825" y="670"/>
                  </a:lnTo>
                  <a:lnTo>
                    <a:pt x="10835" y="686"/>
                  </a:lnTo>
                  <a:lnTo>
                    <a:pt x="10853" y="715"/>
                  </a:lnTo>
                  <a:lnTo>
                    <a:pt x="10873" y="746"/>
                  </a:lnTo>
                  <a:lnTo>
                    <a:pt x="10881" y="769"/>
                  </a:lnTo>
                  <a:lnTo>
                    <a:pt x="10890" y="794"/>
                  </a:lnTo>
                  <a:lnTo>
                    <a:pt x="10893" y="807"/>
                  </a:lnTo>
                  <a:lnTo>
                    <a:pt x="10894" y="819"/>
                  </a:lnTo>
                  <a:lnTo>
                    <a:pt x="10894" y="827"/>
                  </a:lnTo>
                  <a:lnTo>
                    <a:pt x="10894" y="834"/>
                  </a:lnTo>
                  <a:lnTo>
                    <a:pt x="10893" y="840"/>
                  </a:lnTo>
                  <a:lnTo>
                    <a:pt x="10891" y="847"/>
                  </a:lnTo>
                  <a:lnTo>
                    <a:pt x="10879" y="859"/>
                  </a:lnTo>
                  <a:close/>
                  <a:moveTo>
                    <a:pt x="10728" y="1046"/>
                  </a:moveTo>
                  <a:lnTo>
                    <a:pt x="10721" y="1049"/>
                  </a:lnTo>
                  <a:lnTo>
                    <a:pt x="10714" y="1050"/>
                  </a:lnTo>
                  <a:lnTo>
                    <a:pt x="10708" y="1051"/>
                  </a:lnTo>
                  <a:lnTo>
                    <a:pt x="10701" y="1052"/>
                  </a:lnTo>
                  <a:lnTo>
                    <a:pt x="10689" y="1050"/>
                  </a:lnTo>
                  <a:lnTo>
                    <a:pt x="10676" y="1046"/>
                  </a:lnTo>
                  <a:lnTo>
                    <a:pt x="10668" y="1042"/>
                  </a:lnTo>
                  <a:lnTo>
                    <a:pt x="10661" y="1037"/>
                  </a:lnTo>
                  <a:lnTo>
                    <a:pt x="10655" y="1031"/>
                  </a:lnTo>
                  <a:lnTo>
                    <a:pt x="10649" y="1025"/>
                  </a:lnTo>
                  <a:lnTo>
                    <a:pt x="10643" y="1019"/>
                  </a:lnTo>
                  <a:lnTo>
                    <a:pt x="10639" y="1012"/>
                  </a:lnTo>
                  <a:lnTo>
                    <a:pt x="10637" y="1003"/>
                  </a:lnTo>
                  <a:lnTo>
                    <a:pt x="10636" y="995"/>
                  </a:lnTo>
                  <a:lnTo>
                    <a:pt x="10636" y="988"/>
                  </a:lnTo>
                  <a:lnTo>
                    <a:pt x="10637" y="982"/>
                  </a:lnTo>
                  <a:lnTo>
                    <a:pt x="10638" y="975"/>
                  </a:lnTo>
                  <a:lnTo>
                    <a:pt x="10640" y="968"/>
                  </a:lnTo>
                  <a:lnTo>
                    <a:pt x="10643" y="961"/>
                  </a:lnTo>
                  <a:lnTo>
                    <a:pt x="10647" y="956"/>
                  </a:lnTo>
                  <a:lnTo>
                    <a:pt x="10650" y="954"/>
                  </a:lnTo>
                  <a:lnTo>
                    <a:pt x="10653" y="952"/>
                  </a:lnTo>
                  <a:lnTo>
                    <a:pt x="10656" y="951"/>
                  </a:lnTo>
                  <a:lnTo>
                    <a:pt x="10660" y="951"/>
                  </a:lnTo>
                  <a:lnTo>
                    <a:pt x="10672" y="956"/>
                  </a:lnTo>
                  <a:lnTo>
                    <a:pt x="10683" y="961"/>
                  </a:lnTo>
                  <a:lnTo>
                    <a:pt x="10688" y="964"/>
                  </a:lnTo>
                  <a:lnTo>
                    <a:pt x="10695" y="965"/>
                  </a:lnTo>
                  <a:lnTo>
                    <a:pt x="10701" y="965"/>
                  </a:lnTo>
                  <a:lnTo>
                    <a:pt x="10709" y="964"/>
                  </a:lnTo>
                  <a:lnTo>
                    <a:pt x="10717" y="947"/>
                  </a:lnTo>
                  <a:lnTo>
                    <a:pt x="10722" y="931"/>
                  </a:lnTo>
                  <a:lnTo>
                    <a:pt x="10726" y="923"/>
                  </a:lnTo>
                  <a:lnTo>
                    <a:pt x="10731" y="917"/>
                  </a:lnTo>
                  <a:lnTo>
                    <a:pt x="10734" y="913"/>
                  </a:lnTo>
                  <a:lnTo>
                    <a:pt x="10737" y="910"/>
                  </a:lnTo>
                  <a:lnTo>
                    <a:pt x="10741" y="908"/>
                  </a:lnTo>
                  <a:lnTo>
                    <a:pt x="10746" y="907"/>
                  </a:lnTo>
                  <a:lnTo>
                    <a:pt x="10751" y="893"/>
                  </a:lnTo>
                  <a:lnTo>
                    <a:pt x="10754" y="878"/>
                  </a:lnTo>
                  <a:lnTo>
                    <a:pt x="10757" y="862"/>
                  </a:lnTo>
                  <a:lnTo>
                    <a:pt x="10759" y="848"/>
                  </a:lnTo>
                  <a:lnTo>
                    <a:pt x="10760" y="833"/>
                  </a:lnTo>
                  <a:lnTo>
                    <a:pt x="10760" y="817"/>
                  </a:lnTo>
                  <a:lnTo>
                    <a:pt x="10759" y="802"/>
                  </a:lnTo>
                  <a:lnTo>
                    <a:pt x="10758" y="787"/>
                  </a:lnTo>
                  <a:lnTo>
                    <a:pt x="10755" y="772"/>
                  </a:lnTo>
                  <a:lnTo>
                    <a:pt x="10752" y="757"/>
                  </a:lnTo>
                  <a:lnTo>
                    <a:pt x="10747" y="743"/>
                  </a:lnTo>
                  <a:lnTo>
                    <a:pt x="10742" y="729"/>
                  </a:lnTo>
                  <a:lnTo>
                    <a:pt x="10736" y="715"/>
                  </a:lnTo>
                  <a:lnTo>
                    <a:pt x="10729" y="702"/>
                  </a:lnTo>
                  <a:lnTo>
                    <a:pt x="10722" y="690"/>
                  </a:lnTo>
                  <a:lnTo>
                    <a:pt x="10712" y="677"/>
                  </a:lnTo>
                  <a:lnTo>
                    <a:pt x="10707" y="673"/>
                  </a:lnTo>
                  <a:lnTo>
                    <a:pt x="10701" y="672"/>
                  </a:lnTo>
                  <a:lnTo>
                    <a:pt x="10695" y="671"/>
                  </a:lnTo>
                  <a:lnTo>
                    <a:pt x="10688" y="671"/>
                  </a:lnTo>
                  <a:lnTo>
                    <a:pt x="10675" y="673"/>
                  </a:lnTo>
                  <a:lnTo>
                    <a:pt x="10660" y="676"/>
                  </a:lnTo>
                  <a:lnTo>
                    <a:pt x="10653" y="677"/>
                  </a:lnTo>
                  <a:lnTo>
                    <a:pt x="10647" y="677"/>
                  </a:lnTo>
                  <a:lnTo>
                    <a:pt x="10641" y="676"/>
                  </a:lnTo>
                  <a:lnTo>
                    <a:pt x="10635" y="674"/>
                  </a:lnTo>
                  <a:lnTo>
                    <a:pt x="10630" y="671"/>
                  </a:lnTo>
                  <a:lnTo>
                    <a:pt x="10625" y="666"/>
                  </a:lnTo>
                  <a:lnTo>
                    <a:pt x="10620" y="659"/>
                  </a:lnTo>
                  <a:lnTo>
                    <a:pt x="10617" y="651"/>
                  </a:lnTo>
                  <a:lnTo>
                    <a:pt x="10615" y="644"/>
                  </a:lnTo>
                  <a:lnTo>
                    <a:pt x="10616" y="636"/>
                  </a:lnTo>
                  <a:lnTo>
                    <a:pt x="10618" y="630"/>
                  </a:lnTo>
                  <a:lnTo>
                    <a:pt x="10621" y="623"/>
                  </a:lnTo>
                  <a:lnTo>
                    <a:pt x="10626" y="618"/>
                  </a:lnTo>
                  <a:lnTo>
                    <a:pt x="10631" y="613"/>
                  </a:lnTo>
                  <a:lnTo>
                    <a:pt x="10636" y="608"/>
                  </a:lnTo>
                  <a:lnTo>
                    <a:pt x="10642" y="604"/>
                  </a:lnTo>
                  <a:lnTo>
                    <a:pt x="10655" y="603"/>
                  </a:lnTo>
                  <a:lnTo>
                    <a:pt x="10668" y="603"/>
                  </a:lnTo>
                  <a:lnTo>
                    <a:pt x="10681" y="605"/>
                  </a:lnTo>
                  <a:lnTo>
                    <a:pt x="10693" y="608"/>
                  </a:lnTo>
                  <a:lnTo>
                    <a:pt x="10705" y="612"/>
                  </a:lnTo>
                  <a:lnTo>
                    <a:pt x="10717" y="618"/>
                  </a:lnTo>
                  <a:lnTo>
                    <a:pt x="10729" y="624"/>
                  </a:lnTo>
                  <a:lnTo>
                    <a:pt x="10740" y="630"/>
                  </a:lnTo>
                  <a:lnTo>
                    <a:pt x="10759" y="651"/>
                  </a:lnTo>
                  <a:lnTo>
                    <a:pt x="10777" y="671"/>
                  </a:lnTo>
                  <a:lnTo>
                    <a:pt x="10794" y="694"/>
                  </a:lnTo>
                  <a:lnTo>
                    <a:pt x="10809" y="717"/>
                  </a:lnTo>
                  <a:lnTo>
                    <a:pt x="10816" y="728"/>
                  </a:lnTo>
                  <a:lnTo>
                    <a:pt x="10822" y="741"/>
                  </a:lnTo>
                  <a:lnTo>
                    <a:pt x="10827" y="754"/>
                  </a:lnTo>
                  <a:lnTo>
                    <a:pt x="10832" y="766"/>
                  </a:lnTo>
                  <a:lnTo>
                    <a:pt x="10836" y="780"/>
                  </a:lnTo>
                  <a:lnTo>
                    <a:pt x="10840" y="793"/>
                  </a:lnTo>
                  <a:lnTo>
                    <a:pt x="10842" y="806"/>
                  </a:lnTo>
                  <a:lnTo>
                    <a:pt x="10844" y="819"/>
                  </a:lnTo>
                  <a:lnTo>
                    <a:pt x="10843" y="836"/>
                  </a:lnTo>
                  <a:lnTo>
                    <a:pt x="10841" y="852"/>
                  </a:lnTo>
                  <a:lnTo>
                    <a:pt x="10839" y="870"/>
                  </a:lnTo>
                  <a:lnTo>
                    <a:pt x="10836" y="886"/>
                  </a:lnTo>
                  <a:lnTo>
                    <a:pt x="10832" y="901"/>
                  </a:lnTo>
                  <a:lnTo>
                    <a:pt x="10828" y="918"/>
                  </a:lnTo>
                  <a:lnTo>
                    <a:pt x="10823" y="934"/>
                  </a:lnTo>
                  <a:lnTo>
                    <a:pt x="10817" y="949"/>
                  </a:lnTo>
                  <a:lnTo>
                    <a:pt x="10810" y="964"/>
                  </a:lnTo>
                  <a:lnTo>
                    <a:pt x="10801" y="978"/>
                  </a:lnTo>
                  <a:lnTo>
                    <a:pt x="10792" y="991"/>
                  </a:lnTo>
                  <a:lnTo>
                    <a:pt x="10782" y="1004"/>
                  </a:lnTo>
                  <a:lnTo>
                    <a:pt x="10770" y="1016"/>
                  </a:lnTo>
                  <a:lnTo>
                    <a:pt x="10757" y="1027"/>
                  </a:lnTo>
                  <a:lnTo>
                    <a:pt x="10743" y="1037"/>
                  </a:lnTo>
                  <a:lnTo>
                    <a:pt x="10728" y="1046"/>
                  </a:lnTo>
                  <a:close/>
                  <a:moveTo>
                    <a:pt x="10426" y="1382"/>
                  </a:moveTo>
                  <a:lnTo>
                    <a:pt x="10359" y="1441"/>
                  </a:lnTo>
                  <a:lnTo>
                    <a:pt x="10336" y="1449"/>
                  </a:lnTo>
                  <a:lnTo>
                    <a:pt x="10315" y="1458"/>
                  </a:lnTo>
                  <a:lnTo>
                    <a:pt x="10292" y="1466"/>
                  </a:lnTo>
                  <a:lnTo>
                    <a:pt x="10270" y="1474"/>
                  </a:lnTo>
                  <a:lnTo>
                    <a:pt x="10259" y="1477"/>
                  </a:lnTo>
                  <a:lnTo>
                    <a:pt x="10246" y="1480"/>
                  </a:lnTo>
                  <a:lnTo>
                    <a:pt x="10235" y="1481"/>
                  </a:lnTo>
                  <a:lnTo>
                    <a:pt x="10223" y="1482"/>
                  </a:lnTo>
                  <a:lnTo>
                    <a:pt x="10211" y="1482"/>
                  </a:lnTo>
                  <a:lnTo>
                    <a:pt x="10199" y="1481"/>
                  </a:lnTo>
                  <a:lnTo>
                    <a:pt x="10186" y="1478"/>
                  </a:lnTo>
                  <a:lnTo>
                    <a:pt x="10174" y="1475"/>
                  </a:lnTo>
                  <a:lnTo>
                    <a:pt x="10149" y="1460"/>
                  </a:lnTo>
                  <a:lnTo>
                    <a:pt x="10123" y="1446"/>
                  </a:lnTo>
                  <a:lnTo>
                    <a:pt x="10117" y="1441"/>
                  </a:lnTo>
                  <a:lnTo>
                    <a:pt x="10111" y="1437"/>
                  </a:lnTo>
                  <a:lnTo>
                    <a:pt x="10106" y="1432"/>
                  </a:lnTo>
                  <a:lnTo>
                    <a:pt x="10102" y="1426"/>
                  </a:lnTo>
                  <a:lnTo>
                    <a:pt x="10098" y="1419"/>
                  </a:lnTo>
                  <a:lnTo>
                    <a:pt x="10095" y="1413"/>
                  </a:lnTo>
                  <a:lnTo>
                    <a:pt x="10092" y="1406"/>
                  </a:lnTo>
                  <a:lnTo>
                    <a:pt x="10091" y="1398"/>
                  </a:lnTo>
                  <a:lnTo>
                    <a:pt x="10088" y="1386"/>
                  </a:lnTo>
                  <a:lnTo>
                    <a:pt x="10087" y="1374"/>
                  </a:lnTo>
                  <a:lnTo>
                    <a:pt x="10088" y="1362"/>
                  </a:lnTo>
                  <a:lnTo>
                    <a:pt x="10090" y="1352"/>
                  </a:lnTo>
                  <a:lnTo>
                    <a:pt x="10093" y="1342"/>
                  </a:lnTo>
                  <a:lnTo>
                    <a:pt x="10097" y="1331"/>
                  </a:lnTo>
                  <a:lnTo>
                    <a:pt x="10102" y="1322"/>
                  </a:lnTo>
                  <a:lnTo>
                    <a:pt x="10108" y="1313"/>
                  </a:lnTo>
                  <a:lnTo>
                    <a:pt x="10114" y="1304"/>
                  </a:lnTo>
                  <a:lnTo>
                    <a:pt x="10123" y="1296"/>
                  </a:lnTo>
                  <a:lnTo>
                    <a:pt x="10131" y="1288"/>
                  </a:lnTo>
                  <a:lnTo>
                    <a:pt x="10139" y="1280"/>
                  </a:lnTo>
                  <a:lnTo>
                    <a:pt x="10156" y="1266"/>
                  </a:lnTo>
                  <a:lnTo>
                    <a:pt x="10174" y="1253"/>
                  </a:lnTo>
                  <a:lnTo>
                    <a:pt x="10182" y="1250"/>
                  </a:lnTo>
                  <a:lnTo>
                    <a:pt x="10190" y="1249"/>
                  </a:lnTo>
                  <a:lnTo>
                    <a:pt x="10197" y="1248"/>
                  </a:lnTo>
                  <a:lnTo>
                    <a:pt x="10205" y="1248"/>
                  </a:lnTo>
                  <a:lnTo>
                    <a:pt x="10221" y="1250"/>
                  </a:lnTo>
                  <a:lnTo>
                    <a:pt x="10236" y="1254"/>
                  </a:lnTo>
                  <a:lnTo>
                    <a:pt x="10266" y="1264"/>
                  </a:lnTo>
                  <a:lnTo>
                    <a:pt x="10294" y="1272"/>
                  </a:lnTo>
                  <a:lnTo>
                    <a:pt x="10299" y="1269"/>
                  </a:lnTo>
                  <a:lnTo>
                    <a:pt x="10305" y="1265"/>
                  </a:lnTo>
                  <a:lnTo>
                    <a:pt x="10309" y="1261"/>
                  </a:lnTo>
                  <a:lnTo>
                    <a:pt x="10312" y="1256"/>
                  </a:lnTo>
                  <a:lnTo>
                    <a:pt x="10315" y="1251"/>
                  </a:lnTo>
                  <a:lnTo>
                    <a:pt x="10316" y="1245"/>
                  </a:lnTo>
                  <a:lnTo>
                    <a:pt x="10318" y="1238"/>
                  </a:lnTo>
                  <a:lnTo>
                    <a:pt x="10318" y="1232"/>
                  </a:lnTo>
                  <a:lnTo>
                    <a:pt x="10318" y="1219"/>
                  </a:lnTo>
                  <a:lnTo>
                    <a:pt x="10317" y="1207"/>
                  </a:lnTo>
                  <a:lnTo>
                    <a:pt x="10315" y="1195"/>
                  </a:lnTo>
                  <a:lnTo>
                    <a:pt x="10313" y="1183"/>
                  </a:lnTo>
                  <a:lnTo>
                    <a:pt x="10304" y="1171"/>
                  </a:lnTo>
                  <a:lnTo>
                    <a:pt x="10294" y="1158"/>
                  </a:lnTo>
                  <a:lnTo>
                    <a:pt x="10289" y="1152"/>
                  </a:lnTo>
                  <a:lnTo>
                    <a:pt x="10283" y="1146"/>
                  </a:lnTo>
                  <a:lnTo>
                    <a:pt x="10277" y="1142"/>
                  </a:lnTo>
                  <a:lnTo>
                    <a:pt x="10269" y="1140"/>
                  </a:lnTo>
                  <a:lnTo>
                    <a:pt x="10249" y="1143"/>
                  </a:lnTo>
                  <a:lnTo>
                    <a:pt x="10229" y="1144"/>
                  </a:lnTo>
                  <a:lnTo>
                    <a:pt x="10219" y="1143"/>
                  </a:lnTo>
                  <a:lnTo>
                    <a:pt x="10209" y="1140"/>
                  </a:lnTo>
                  <a:lnTo>
                    <a:pt x="10205" y="1138"/>
                  </a:lnTo>
                  <a:lnTo>
                    <a:pt x="10202" y="1136"/>
                  </a:lnTo>
                  <a:lnTo>
                    <a:pt x="10198" y="1133"/>
                  </a:lnTo>
                  <a:lnTo>
                    <a:pt x="10195" y="1129"/>
                  </a:lnTo>
                  <a:lnTo>
                    <a:pt x="10197" y="1118"/>
                  </a:lnTo>
                  <a:lnTo>
                    <a:pt x="10200" y="1108"/>
                  </a:lnTo>
                  <a:lnTo>
                    <a:pt x="10204" y="1097"/>
                  </a:lnTo>
                  <a:lnTo>
                    <a:pt x="10209" y="1088"/>
                  </a:lnTo>
                  <a:lnTo>
                    <a:pt x="10222" y="1071"/>
                  </a:lnTo>
                  <a:lnTo>
                    <a:pt x="10235" y="1054"/>
                  </a:lnTo>
                  <a:lnTo>
                    <a:pt x="10240" y="1041"/>
                  </a:lnTo>
                  <a:lnTo>
                    <a:pt x="10243" y="1028"/>
                  </a:lnTo>
                  <a:lnTo>
                    <a:pt x="10245" y="1016"/>
                  </a:lnTo>
                  <a:lnTo>
                    <a:pt x="10246" y="1002"/>
                  </a:lnTo>
                  <a:lnTo>
                    <a:pt x="10245" y="990"/>
                  </a:lnTo>
                  <a:lnTo>
                    <a:pt x="10244" y="977"/>
                  </a:lnTo>
                  <a:lnTo>
                    <a:pt x="10242" y="965"/>
                  </a:lnTo>
                  <a:lnTo>
                    <a:pt x="10239" y="952"/>
                  </a:lnTo>
                  <a:lnTo>
                    <a:pt x="10235" y="940"/>
                  </a:lnTo>
                  <a:lnTo>
                    <a:pt x="10230" y="929"/>
                  </a:lnTo>
                  <a:lnTo>
                    <a:pt x="10225" y="918"/>
                  </a:lnTo>
                  <a:lnTo>
                    <a:pt x="10219" y="906"/>
                  </a:lnTo>
                  <a:lnTo>
                    <a:pt x="10212" y="895"/>
                  </a:lnTo>
                  <a:lnTo>
                    <a:pt x="10204" y="885"/>
                  </a:lnTo>
                  <a:lnTo>
                    <a:pt x="10197" y="875"/>
                  </a:lnTo>
                  <a:lnTo>
                    <a:pt x="10189" y="864"/>
                  </a:lnTo>
                  <a:lnTo>
                    <a:pt x="10175" y="855"/>
                  </a:lnTo>
                  <a:lnTo>
                    <a:pt x="10158" y="843"/>
                  </a:lnTo>
                  <a:lnTo>
                    <a:pt x="10154" y="840"/>
                  </a:lnTo>
                  <a:lnTo>
                    <a:pt x="10152" y="836"/>
                  </a:lnTo>
                  <a:lnTo>
                    <a:pt x="10149" y="833"/>
                  </a:lnTo>
                  <a:lnTo>
                    <a:pt x="10148" y="829"/>
                  </a:lnTo>
                  <a:lnTo>
                    <a:pt x="10147" y="825"/>
                  </a:lnTo>
                  <a:lnTo>
                    <a:pt x="10148" y="819"/>
                  </a:lnTo>
                  <a:lnTo>
                    <a:pt x="10149" y="814"/>
                  </a:lnTo>
                  <a:lnTo>
                    <a:pt x="10152" y="809"/>
                  </a:lnTo>
                  <a:lnTo>
                    <a:pt x="10164" y="804"/>
                  </a:lnTo>
                  <a:lnTo>
                    <a:pt x="10178" y="797"/>
                  </a:lnTo>
                  <a:lnTo>
                    <a:pt x="10189" y="789"/>
                  </a:lnTo>
                  <a:lnTo>
                    <a:pt x="10200" y="780"/>
                  </a:lnTo>
                  <a:lnTo>
                    <a:pt x="10211" y="768"/>
                  </a:lnTo>
                  <a:lnTo>
                    <a:pt x="10220" y="756"/>
                  </a:lnTo>
                  <a:lnTo>
                    <a:pt x="10223" y="750"/>
                  </a:lnTo>
                  <a:lnTo>
                    <a:pt x="10227" y="743"/>
                  </a:lnTo>
                  <a:lnTo>
                    <a:pt x="10230" y="736"/>
                  </a:lnTo>
                  <a:lnTo>
                    <a:pt x="10232" y="728"/>
                  </a:lnTo>
                  <a:lnTo>
                    <a:pt x="10236" y="720"/>
                  </a:lnTo>
                  <a:lnTo>
                    <a:pt x="10239" y="711"/>
                  </a:lnTo>
                  <a:lnTo>
                    <a:pt x="10241" y="703"/>
                  </a:lnTo>
                  <a:lnTo>
                    <a:pt x="10242" y="694"/>
                  </a:lnTo>
                  <a:lnTo>
                    <a:pt x="10242" y="686"/>
                  </a:lnTo>
                  <a:lnTo>
                    <a:pt x="10241" y="676"/>
                  </a:lnTo>
                  <a:lnTo>
                    <a:pt x="10240" y="668"/>
                  </a:lnTo>
                  <a:lnTo>
                    <a:pt x="10238" y="659"/>
                  </a:lnTo>
                  <a:lnTo>
                    <a:pt x="10235" y="642"/>
                  </a:lnTo>
                  <a:lnTo>
                    <a:pt x="10231" y="625"/>
                  </a:lnTo>
                  <a:lnTo>
                    <a:pt x="10228" y="608"/>
                  </a:lnTo>
                  <a:lnTo>
                    <a:pt x="10226" y="590"/>
                  </a:lnTo>
                  <a:lnTo>
                    <a:pt x="10220" y="581"/>
                  </a:lnTo>
                  <a:lnTo>
                    <a:pt x="10215" y="571"/>
                  </a:lnTo>
                  <a:lnTo>
                    <a:pt x="10208" y="562"/>
                  </a:lnTo>
                  <a:lnTo>
                    <a:pt x="10204" y="552"/>
                  </a:lnTo>
                  <a:lnTo>
                    <a:pt x="10202" y="547"/>
                  </a:lnTo>
                  <a:lnTo>
                    <a:pt x="10201" y="541"/>
                  </a:lnTo>
                  <a:lnTo>
                    <a:pt x="10200" y="536"/>
                  </a:lnTo>
                  <a:lnTo>
                    <a:pt x="10200" y="531"/>
                  </a:lnTo>
                  <a:lnTo>
                    <a:pt x="10201" y="526"/>
                  </a:lnTo>
                  <a:lnTo>
                    <a:pt x="10202" y="521"/>
                  </a:lnTo>
                  <a:lnTo>
                    <a:pt x="10204" y="516"/>
                  </a:lnTo>
                  <a:lnTo>
                    <a:pt x="10207" y="511"/>
                  </a:lnTo>
                  <a:lnTo>
                    <a:pt x="10218" y="506"/>
                  </a:lnTo>
                  <a:lnTo>
                    <a:pt x="10228" y="501"/>
                  </a:lnTo>
                  <a:lnTo>
                    <a:pt x="10237" y="493"/>
                  </a:lnTo>
                  <a:lnTo>
                    <a:pt x="10245" y="485"/>
                  </a:lnTo>
                  <a:lnTo>
                    <a:pt x="10253" y="476"/>
                  </a:lnTo>
                  <a:lnTo>
                    <a:pt x="10260" y="467"/>
                  </a:lnTo>
                  <a:lnTo>
                    <a:pt x="10265" y="458"/>
                  </a:lnTo>
                  <a:lnTo>
                    <a:pt x="10269" y="448"/>
                  </a:lnTo>
                  <a:lnTo>
                    <a:pt x="10273" y="439"/>
                  </a:lnTo>
                  <a:lnTo>
                    <a:pt x="10275" y="429"/>
                  </a:lnTo>
                  <a:lnTo>
                    <a:pt x="10275" y="420"/>
                  </a:lnTo>
                  <a:lnTo>
                    <a:pt x="10274" y="411"/>
                  </a:lnTo>
                  <a:lnTo>
                    <a:pt x="10272" y="401"/>
                  </a:lnTo>
                  <a:lnTo>
                    <a:pt x="10270" y="393"/>
                  </a:lnTo>
                  <a:lnTo>
                    <a:pt x="10267" y="385"/>
                  </a:lnTo>
                  <a:lnTo>
                    <a:pt x="10263" y="378"/>
                  </a:lnTo>
                  <a:lnTo>
                    <a:pt x="10259" y="370"/>
                  </a:lnTo>
                  <a:lnTo>
                    <a:pt x="10252" y="364"/>
                  </a:lnTo>
                  <a:lnTo>
                    <a:pt x="10246" y="359"/>
                  </a:lnTo>
                  <a:lnTo>
                    <a:pt x="10240" y="357"/>
                  </a:lnTo>
                  <a:lnTo>
                    <a:pt x="10234" y="356"/>
                  </a:lnTo>
                  <a:lnTo>
                    <a:pt x="10226" y="357"/>
                  </a:lnTo>
                  <a:lnTo>
                    <a:pt x="10219" y="359"/>
                  </a:lnTo>
                  <a:lnTo>
                    <a:pt x="10211" y="363"/>
                  </a:lnTo>
                  <a:lnTo>
                    <a:pt x="10205" y="365"/>
                  </a:lnTo>
                  <a:lnTo>
                    <a:pt x="10200" y="368"/>
                  </a:lnTo>
                  <a:lnTo>
                    <a:pt x="10195" y="372"/>
                  </a:lnTo>
                  <a:lnTo>
                    <a:pt x="10190" y="376"/>
                  </a:lnTo>
                  <a:lnTo>
                    <a:pt x="10181" y="385"/>
                  </a:lnTo>
                  <a:lnTo>
                    <a:pt x="10173" y="394"/>
                  </a:lnTo>
                  <a:lnTo>
                    <a:pt x="10168" y="399"/>
                  </a:lnTo>
                  <a:lnTo>
                    <a:pt x="10162" y="402"/>
                  </a:lnTo>
                  <a:lnTo>
                    <a:pt x="10157" y="405"/>
                  </a:lnTo>
                  <a:lnTo>
                    <a:pt x="10152" y="408"/>
                  </a:lnTo>
                  <a:lnTo>
                    <a:pt x="10146" y="409"/>
                  </a:lnTo>
                  <a:lnTo>
                    <a:pt x="10139" y="409"/>
                  </a:lnTo>
                  <a:lnTo>
                    <a:pt x="10132" y="407"/>
                  </a:lnTo>
                  <a:lnTo>
                    <a:pt x="10125" y="403"/>
                  </a:lnTo>
                  <a:lnTo>
                    <a:pt x="10109" y="399"/>
                  </a:lnTo>
                  <a:lnTo>
                    <a:pt x="10095" y="393"/>
                  </a:lnTo>
                  <a:lnTo>
                    <a:pt x="10081" y="384"/>
                  </a:lnTo>
                  <a:lnTo>
                    <a:pt x="10066" y="375"/>
                  </a:lnTo>
                  <a:lnTo>
                    <a:pt x="10060" y="369"/>
                  </a:lnTo>
                  <a:lnTo>
                    <a:pt x="10055" y="363"/>
                  </a:lnTo>
                  <a:lnTo>
                    <a:pt x="10050" y="356"/>
                  </a:lnTo>
                  <a:lnTo>
                    <a:pt x="10045" y="350"/>
                  </a:lnTo>
                  <a:lnTo>
                    <a:pt x="10041" y="343"/>
                  </a:lnTo>
                  <a:lnTo>
                    <a:pt x="10037" y="336"/>
                  </a:lnTo>
                  <a:lnTo>
                    <a:pt x="10035" y="329"/>
                  </a:lnTo>
                  <a:lnTo>
                    <a:pt x="10033" y="322"/>
                  </a:lnTo>
                  <a:lnTo>
                    <a:pt x="10029" y="309"/>
                  </a:lnTo>
                  <a:lnTo>
                    <a:pt x="10025" y="296"/>
                  </a:lnTo>
                  <a:lnTo>
                    <a:pt x="10025" y="283"/>
                  </a:lnTo>
                  <a:lnTo>
                    <a:pt x="10025" y="271"/>
                  </a:lnTo>
                  <a:lnTo>
                    <a:pt x="10028" y="257"/>
                  </a:lnTo>
                  <a:lnTo>
                    <a:pt x="10032" y="246"/>
                  </a:lnTo>
                  <a:lnTo>
                    <a:pt x="10038" y="234"/>
                  </a:lnTo>
                  <a:lnTo>
                    <a:pt x="10045" y="224"/>
                  </a:lnTo>
                  <a:lnTo>
                    <a:pt x="10052" y="214"/>
                  </a:lnTo>
                  <a:lnTo>
                    <a:pt x="10061" y="206"/>
                  </a:lnTo>
                  <a:lnTo>
                    <a:pt x="10069" y="198"/>
                  </a:lnTo>
                  <a:lnTo>
                    <a:pt x="10079" y="192"/>
                  </a:lnTo>
                  <a:lnTo>
                    <a:pt x="10089" y="186"/>
                  </a:lnTo>
                  <a:lnTo>
                    <a:pt x="10099" y="181"/>
                  </a:lnTo>
                  <a:lnTo>
                    <a:pt x="10110" y="177"/>
                  </a:lnTo>
                  <a:lnTo>
                    <a:pt x="10121" y="172"/>
                  </a:lnTo>
                  <a:lnTo>
                    <a:pt x="10132" y="169"/>
                  </a:lnTo>
                  <a:lnTo>
                    <a:pt x="10143" y="168"/>
                  </a:lnTo>
                  <a:lnTo>
                    <a:pt x="10154" y="167"/>
                  </a:lnTo>
                  <a:lnTo>
                    <a:pt x="10166" y="166"/>
                  </a:lnTo>
                  <a:lnTo>
                    <a:pt x="10177" y="167"/>
                  </a:lnTo>
                  <a:lnTo>
                    <a:pt x="10188" y="169"/>
                  </a:lnTo>
                  <a:lnTo>
                    <a:pt x="10199" y="171"/>
                  </a:lnTo>
                  <a:lnTo>
                    <a:pt x="10211" y="175"/>
                  </a:lnTo>
                  <a:lnTo>
                    <a:pt x="10227" y="179"/>
                  </a:lnTo>
                  <a:lnTo>
                    <a:pt x="10243" y="185"/>
                  </a:lnTo>
                  <a:lnTo>
                    <a:pt x="10259" y="191"/>
                  </a:lnTo>
                  <a:lnTo>
                    <a:pt x="10274" y="199"/>
                  </a:lnTo>
                  <a:lnTo>
                    <a:pt x="10288" y="208"/>
                  </a:lnTo>
                  <a:lnTo>
                    <a:pt x="10301" y="218"/>
                  </a:lnTo>
                  <a:lnTo>
                    <a:pt x="10315" y="230"/>
                  </a:lnTo>
                  <a:lnTo>
                    <a:pt x="10327" y="242"/>
                  </a:lnTo>
                  <a:lnTo>
                    <a:pt x="10338" y="254"/>
                  </a:lnTo>
                  <a:lnTo>
                    <a:pt x="10349" y="268"/>
                  </a:lnTo>
                  <a:lnTo>
                    <a:pt x="10359" y="282"/>
                  </a:lnTo>
                  <a:lnTo>
                    <a:pt x="10367" y="296"/>
                  </a:lnTo>
                  <a:lnTo>
                    <a:pt x="10375" y="311"/>
                  </a:lnTo>
                  <a:lnTo>
                    <a:pt x="10382" y="327"/>
                  </a:lnTo>
                  <a:lnTo>
                    <a:pt x="10387" y="342"/>
                  </a:lnTo>
                  <a:lnTo>
                    <a:pt x="10392" y="357"/>
                  </a:lnTo>
                  <a:lnTo>
                    <a:pt x="10411" y="380"/>
                  </a:lnTo>
                  <a:lnTo>
                    <a:pt x="10429" y="401"/>
                  </a:lnTo>
                  <a:lnTo>
                    <a:pt x="10441" y="411"/>
                  </a:lnTo>
                  <a:lnTo>
                    <a:pt x="10452" y="418"/>
                  </a:lnTo>
                  <a:lnTo>
                    <a:pt x="10464" y="425"/>
                  </a:lnTo>
                  <a:lnTo>
                    <a:pt x="10478" y="430"/>
                  </a:lnTo>
                  <a:lnTo>
                    <a:pt x="10481" y="435"/>
                  </a:lnTo>
                  <a:lnTo>
                    <a:pt x="10484" y="440"/>
                  </a:lnTo>
                  <a:lnTo>
                    <a:pt x="10485" y="445"/>
                  </a:lnTo>
                  <a:lnTo>
                    <a:pt x="10485" y="450"/>
                  </a:lnTo>
                  <a:lnTo>
                    <a:pt x="10484" y="455"/>
                  </a:lnTo>
                  <a:lnTo>
                    <a:pt x="10482" y="460"/>
                  </a:lnTo>
                  <a:lnTo>
                    <a:pt x="10480" y="464"/>
                  </a:lnTo>
                  <a:lnTo>
                    <a:pt x="10478" y="469"/>
                  </a:lnTo>
                  <a:lnTo>
                    <a:pt x="10472" y="477"/>
                  </a:lnTo>
                  <a:lnTo>
                    <a:pt x="10466" y="486"/>
                  </a:lnTo>
                  <a:lnTo>
                    <a:pt x="10461" y="495"/>
                  </a:lnTo>
                  <a:lnTo>
                    <a:pt x="10457" y="505"/>
                  </a:lnTo>
                  <a:lnTo>
                    <a:pt x="10449" y="525"/>
                  </a:lnTo>
                  <a:lnTo>
                    <a:pt x="10443" y="547"/>
                  </a:lnTo>
                  <a:lnTo>
                    <a:pt x="10438" y="568"/>
                  </a:lnTo>
                  <a:lnTo>
                    <a:pt x="10435" y="589"/>
                  </a:lnTo>
                  <a:lnTo>
                    <a:pt x="10434" y="612"/>
                  </a:lnTo>
                  <a:lnTo>
                    <a:pt x="10435" y="633"/>
                  </a:lnTo>
                  <a:lnTo>
                    <a:pt x="10437" y="655"/>
                  </a:lnTo>
                  <a:lnTo>
                    <a:pt x="10442" y="677"/>
                  </a:lnTo>
                  <a:lnTo>
                    <a:pt x="10444" y="685"/>
                  </a:lnTo>
                  <a:lnTo>
                    <a:pt x="10446" y="692"/>
                  </a:lnTo>
                  <a:lnTo>
                    <a:pt x="10450" y="699"/>
                  </a:lnTo>
                  <a:lnTo>
                    <a:pt x="10454" y="705"/>
                  </a:lnTo>
                  <a:lnTo>
                    <a:pt x="10465" y="716"/>
                  </a:lnTo>
                  <a:lnTo>
                    <a:pt x="10476" y="727"/>
                  </a:lnTo>
                  <a:lnTo>
                    <a:pt x="10487" y="739"/>
                  </a:lnTo>
                  <a:lnTo>
                    <a:pt x="10496" y="750"/>
                  </a:lnTo>
                  <a:lnTo>
                    <a:pt x="10499" y="756"/>
                  </a:lnTo>
                  <a:lnTo>
                    <a:pt x="10502" y="763"/>
                  </a:lnTo>
                  <a:lnTo>
                    <a:pt x="10503" y="770"/>
                  </a:lnTo>
                  <a:lnTo>
                    <a:pt x="10503" y="778"/>
                  </a:lnTo>
                  <a:lnTo>
                    <a:pt x="10494" y="800"/>
                  </a:lnTo>
                  <a:lnTo>
                    <a:pt x="10483" y="821"/>
                  </a:lnTo>
                  <a:lnTo>
                    <a:pt x="10474" y="843"/>
                  </a:lnTo>
                  <a:lnTo>
                    <a:pt x="10466" y="864"/>
                  </a:lnTo>
                  <a:lnTo>
                    <a:pt x="10463" y="876"/>
                  </a:lnTo>
                  <a:lnTo>
                    <a:pt x="10460" y="887"/>
                  </a:lnTo>
                  <a:lnTo>
                    <a:pt x="10457" y="898"/>
                  </a:lnTo>
                  <a:lnTo>
                    <a:pt x="10456" y="910"/>
                  </a:lnTo>
                  <a:lnTo>
                    <a:pt x="10455" y="922"/>
                  </a:lnTo>
                  <a:lnTo>
                    <a:pt x="10455" y="934"/>
                  </a:lnTo>
                  <a:lnTo>
                    <a:pt x="10455" y="947"/>
                  </a:lnTo>
                  <a:lnTo>
                    <a:pt x="10457" y="959"/>
                  </a:lnTo>
                  <a:lnTo>
                    <a:pt x="10462" y="975"/>
                  </a:lnTo>
                  <a:lnTo>
                    <a:pt x="10468" y="989"/>
                  </a:lnTo>
                  <a:lnTo>
                    <a:pt x="10475" y="1003"/>
                  </a:lnTo>
                  <a:lnTo>
                    <a:pt x="10482" y="1018"/>
                  </a:lnTo>
                  <a:lnTo>
                    <a:pt x="10499" y="1045"/>
                  </a:lnTo>
                  <a:lnTo>
                    <a:pt x="10515" y="1073"/>
                  </a:lnTo>
                  <a:lnTo>
                    <a:pt x="10527" y="1137"/>
                  </a:lnTo>
                  <a:lnTo>
                    <a:pt x="10520" y="1153"/>
                  </a:lnTo>
                  <a:lnTo>
                    <a:pt x="10513" y="1168"/>
                  </a:lnTo>
                  <a:lnTo>
                    <a:pt x="10507" y="1183"/>
                  </a:lnTo>
                  <a:lnTo>
                    <a:pt x="10502" y="1199"/>
                  </a:lnTo>
                  <a:lnTo>
                    <a:pt x="10494" y="1231"/>
                  </a:lnTo>
                  <a:lnTo>
                    <a:pt x="10485" y="1263"/>
                  </a:lnTo>
                  <a:lnTo>
                    <a:pt x="10480" y="1279"/>
                  </a:lnTo>
                  <a:lnTo>
                    <a:pt x="10476" y="1295"/>
                  </a:lnTo>
                  <a:lnTo>
                    <a:pt x="10470" y="1310"/>
                  </a:lnTo>
                  <a:lnTo>
                    <a:pt x="10464" y="1325"/>
                  </a:lnTo>
                  <a:lnTo>
                    <a:pt x="10457" y="1341"/>
                  </a:lnTo>
                  <a:lnTo>
                    <a:pt x="10448" y="1355"/>
                  </a:lnTo>
                  <a:lnTo>
                    <a:pt x="10438" y="1368"/>
                  </a:lnTo>
                  <a:lnTo>
                    <a:pt x="10426" y="1382"/>
                  </a:lnTo>
                  <a:close/>
                  <a:moveTo>
                    <a:pt x="10423" y="1299"/>
                  </a:moveTo>
                  <a:lnTo>
                    <a:pt x="10386" y="1373"/>
                  </a:lnTo>
                  <a:lnTo>
                    <a:pt x="10377" y="1383"/>
                  </a:lnTo>
                  <a:lnTo>
                    <a:pt x="10368" y="1392"/>
                  </a:lnTo>
                  <a:lnTo>
                    <a:pt x="10358" y="1400"/>
                  </a:lnTo>
                  <a:lnTo>
                    <a:pt x="10347" y="1408"/>
                  </a:lnTo>
                  <a:lnTo>
                    <a:pt x="10337" y="1415"/>
                  </a:lnTo>
                  <a:lnTo>
                    <a:pt x="10326" y="1421"/>
                  </a:lnTo>
                  <a:lnTo>
                    <a:pt x="10315" y="1428"/>
                  </a:lnTo>
                  <a:lnTo>
                    <a:pt x="10304" y="1433"/>
                  </a:lnTo>
                  <a:lnTo>
                    <a:pt x="10291" y="1437"/>
                  </a:lnTo>
                  <a:lnTo>
                    <a:pt x="10279" y="1441"/>
                  </a:lnTo>
                  <a:lnTo>
                    <a:pt x="10267" y="1444"/>
                  </a:lnTo>
                  <a:lnTo>
                    <a:pt x="10253" y="1446"/>
                  </a:lnTo>
                  <a:lnTo>
                    <a:pt x="10241" y="1447"/>
                  </a:lnTo>
                  <a:lnTo>
                    <a:pt x="10228" y="1448"/>
                  </a:lnTo>
                  <a:lnTo>
                    <a:pt x="10215" y="1447"/>
                  </a:lnTo>
                  <a:lnTo>
                    <a:pt x="10201" y="1446"/>
                  </a:lnTo>
                  <a:lnTo>
                    <a:pt x="10193" y="1443"/>
                  </a:lnTo>
                  <a:lnTo>
                    <a:pt x="10185" y="1440"/>
                  </a:lnTo>
                  <a:lnTo>
                    <a:pt x="10177" y="1435"/>
                  </a:lnTo>
                  <a:lnTo>
                    <a:pt x="10170" y="1430"/>
                  </a:lnTo>
                  <a:lnTo>
                    <a:pt x="10156" y="1417"/>
                  </a:lnTo>
                  <a:lnTo>
                    <a:pt x="10143" y="1404"/>
                  </a:lnTo>
                  <a:lnTo>
                    <a:pt x="10139" y="1392"/>
                  </a:lnTo>
                  <a:lnTo>
                    <a:pt x="10137" y="1378"/>
                  </a:lnTo>
                  <a:lnTo>
                    <a:pt x="10136" y="1365"/>
                  </a:lnTo>
                  <a:lnTo>
                    <a:pt x="10137" y="1352"/>
                  </a:lnTo>
                  <a:lnTo>
                    <a:pt x="10149" y="1339"/>
                  </a:lnTo>
                  <a:lnTo>
                    <a:pt x="10162" y="1328"/>
                  </a:lnTo>
                  <a:lnTo>
                    <a:pt x="10170" y="1323"/>
                  </a:lnTo>
                  <a:lnTo>
                    <a:pt x="10177" y="1318"/>
                  </a:lnTo>
                  <a:lnTo>
                    <a:pt x="10185" y="1314"/>
                  </a:lnTo>
                  <a:lnTo>
                    <a:pt x="10192" y="1311"/>
                  </a:lnTo>
                  <a:lnTo>
                    <a:pt x="10200" y="1308"/>
                  </a:lnTo>
                  <a:lnTo>
                    <a:pt x="10208" y="1306"/>
                  </a:lnTo>
                  <a:lnTo>
                    <a:pt x="10217" y="1305"/>
                  </a:lnTo>
                  <a:lnTo>
                    <a:pt x="10224" y="1304"/>
                  </a:lnTo>
                  <a:lnTo>
                    <a:pt x="10232" y="1304"/>
                  </a:lnTo>
                  <a:lnTo>
                    <a:pt x="10240" y="1305"/>
                  </a:lnTo>
                  <a:lnTo>
                    <a:pt x="10248" y="1307"/>
                  </a:lnTo>
                  <a:lnTo>
                    <a:pt x="10257" y="1310"/>
                  </a:lnTo>
                  <a:lnTo>
                    <a:pt x="10271" y="1315"/>
                  </a:lnTo>
                  <a:lnTo>
                    <a:pt x="10286" y="1318"/>
                  </a:lnTo>
                  <a:lnTo>
                    <a:pt x="10294" y="1319"/>
                  </a:lnTo>
                  <a:lnTo>
                    <a:pt x="10303" y="1319"/>
                  </a:lnTo>
                  <a:lnTo>
                    <a:pt x="10311" y="1318"/>
                  </a:lnTo>
                  <a:lnTo>
                    <a:pt x="10319" y="1315"/>
                  </a:lnTo>
                  <a:lnTo>
                    <a:pt x="10328" y="1305"/>
                  </a:lnTo>
                  <a:lnTo>
                    <a:pt x="10336" y="1294"/>
                  </a:lnTo>
                  <a:lnTo>
                    <a:pt x="10342" y="1282"/>
                  </a:lnTo>
                  <a:lnTo>
                    <a:pt x="10347" y="1270"/>
                  </a:lnTo>
                  <a:lnTo>
                    <a:pt x="10352" y="1258"/>
                  </a:lnTo>
                  <a:lnTo>
                    <a:pt x="10355" y="1245"/>
                  </a:lnTo>
                  <a:lnTo>
                    <a:pt x="10357" y="1231"/>
                  </a:lnTo>
                  <a:lnTo>
                    <a:pt x="10359" y="1217"/>
                  </a:lnTo>
                  <a:lnTo>
                    <a:pt x="10357" y="1207"/>
                  </a:lnTo>
                  <a:lnTo>
                    <a:pt x="10355" y="1199"/>
                  </a:lnTo>
                  <a:lnTo>
                    <a:pt x="10353" y="1189"/>
                  </a:lnTo>
                  <a:lnTo>
                    <a:pt x="10349" y="1180"/>
                  </a:lnTo>
                  <a:lnTo>
                    <a:pt x="10345" y="1171"/>
                  </a:lnTo>
                  <a:lnTo>
                    <a:pt x="10340" y="1163"/>
                  </a:lnTo>
                  <a:lnTo>
                    <a:pt x="10336" y="1155"/>
                  </a:lnTo>
                  <a:lnTo>
                    <a:pt x="10330" y="1146"/>
                  </a:lnTo>
                  <a:lnTo>
                    <a:pt x="10325" y="1138"/>
                  </a:lnTo>
                  <a:lnTo>
                    <a:pt x="10318" y="1131"/>
                  </a:lnTo>
                  <a:lnTo>
                    <a:pt x="10312" y="1124"/>
                  </a:lnTo>
                  <a:lnTo>
                    <a:pt x="10305" y="1117"/>
                  </a:lnTo>
                  <a:lnTo>
                    <a:pt x="10296" y="1111"/>
                  </a:lnTo>
                  <a:lnTo>
                    <a:pt x="10289" y="1105"/>
                  </a:lnTo>
                  <a:lnTo>
                    <a:pt x="10281" y="1099"/>
                  </a:lnTo>
                  <a:lnTo>
                    <a:pt x="10272" y="1094"/>
                  </a:lnTo>
                  <a:lnTo>
                    <a:pt x="10279" y="1060"/>
                  </a:lnTo>
                  <a:lnTo>
                    <a:pt x="10285" y="1023"/>
                  </a:lnTo>
                  <a:lnTo>
                    <a:pt x="10286" y="1004"/>
                  </a:lnTo>
                  <a:lnTo>
                    <a:pt x="10286" y="986"/>
                  </a:lnTo>
                  <a:lnTo>
                    <a:pt x="10285" y="968"/>
                  </a:lnTo>
                  <a:lnTo>
                    <a:pt x="10281" y="949"/>
                  </a:lnTo>
                  <a:lnTo>
                    <a:pt x="10275" y="933"/>
                  </a:lnTo>
                  <a:lnTo>
                    <a:pt x="10268" y="917"/>
                  </a:lnTo>
                  <a:lnTo>
                    <a:pt x="10260" y="901"/>
                  </a:lnTo>
                  <a:lnTo>
                    <a:pt x="10251" y="885"/>
                  </a:lnTo>
                  <a:lnTo>
                    <a:pt x="10243" y="870"/>
                  </a:lnTo>
                  <a:lnTo>
                    <a:pt x="10236" y="853"/>
                  </a:lnTo>
                  <a:lnTo>
                    <a:pt x="10231" y="836"/>
                  </a:lnTo>
                  <a:lnTo>
                    <a:pt x="10226" y="818"/>
                  </a:lnTo>
                  <a:lnTo>
                    <a:pt x="10238" y="805"/>
                  </a:lnTo>
                  <a:lnTo>
                    <a:pt x="10248" y="791"/>
                  </a:lnTo>
                  <a:lnTo>
                    <a:pt x="10257" y="775"/>
                  </a:lnTo>
                  <a:lnTo>
                    <a:pt x="10265" y="760"/>
                  </a:lnTo>
                  <a:lnTo>
                    <a:pt x="10270" y="744"/>
                  </a:lnTo>
                  <a:lnTo>
                    <a:pt x="10275" y="727"/>
                  </a:lnTo>
                  <a:lnTo>
                    <a:pt x="10278" y="711"/>
                  </a:lnTo>
                  <a:lnTo>
                    <a:pt x="10280" y="694"/>
                  </a:lnTo>
                  <a:lnTo>
                    <a:pt x="10280" y="676"/>
                  </a:lnTo>
                  <a:lnTo>
                    <a:pt x="10280" y="659"/>
                  </a:lnTo>
                  <a:lnTo>
                    <a:pt x="10278" y="642"/>
                  </a:lnTo>
                  <a:lnTo>
                    <a:pt x="10276" y="625"/>
                  </a:lnTo>
                  <a:lnTo>
                    <a:pt x="10273" y="608"/>
                  </a:lnTo>
                  <a:lnTo>
                    <a:pt x="10268" y="592"/>
                  </a:lnTo>
                  <a:lnTo>
                    <a:pt x="10263" y="575"/>
                  </a:lnTo>
                  <a:lnTo>
                    <a:pt x="10257" y="559"/>
                  </a:lnTo>
                  <a:lnTo>
                    <a:pt x="10259" y="549"/>
                  </a:lnTo>
                  <a:lnTo>
                    <a:pt x="10262" y="539"/>
                  </a:lnTo>
                  <a:lnTo>
                    <a:pt x="10265" y="530"/>
                  </a:lnTo>
                  <a:lnTo>
                    <a:pt x="10270" y="522"/>
                  </a:lnTo>
                  <a:lnTo>
                    <a:pt x="10280" y="506"/>
                  </a:lnTo>
                  <a:lnTo>
                    <a:pt x="10290" y="489"/>
                  </a:lnTo>
                  <a:lnTo>
                    <a:pt x="10295" y="481"/>
                  </a:lnTo>
                  <a:lnTo>
                    <a:pt x="10300" y="473"/>
                  </a:lnTo>
                  <a:lnTo>
                    <a:pt x="10305" y="465"/>
                  </a:lnTo>
                  <a:lnTo>
                    <a:pt x="10309" y="456"/>
                  </a:lnTo>
                  <a:lnTo>
                    <a:pt x="10311" y="447"/>
                  </a:lnTo>
                  <a:lnTo>
                    <a:pt x="10313" y="437"/>
                  </a:lnTo>
                  <a:lnTo>
                    <a:pt x="10314" y="428"/>
                  </a:lnTo>
                  <a:lnTo>
                    <a:pt x="10313" y="417"/>
                  </a:lnTo>
                  <a:lnTo>
                    <a:pt x="10313" y="409"/>
                  </a:lnTo>
                  <a:lnTo>
                    <a:pt x="10312" y="400"/>
                  </a:lnTo>
                  <a:lnTo>
                    <a:pt x="10310" y="392"/>
                  </a:lnTo>
                  <a:lnTo>
                    <a:pt x="10308" y="384"/>
                  </a:lnTo>
                  <a:lnTo>
                    <a:pt x="10305" y="377"/>
                  </a:lnTo>
                  <a:lnTo>
                    <a:pt x="10301" y="369"/>
                  </a:lnTo>
                  <a:lnTo>
                    <a:pt x="10297" y="363"/>
                  </a:lnTo>
                  <a:lnTo>
                    <a:pt x="10292" y="355"/>
                  </a:lnTo>
                  <a:lnTo>
                    <a:pt x="10282" y="342"/>
                  </a:lnTo>
                  <a:lnTo>
                    <a:pt x="10271" y="331"/>
                  </a:lnTo>
                  <a:lnTo>
                    <a:pt x="10260" y="320"/>
                  </a:lnTo>
                  <a:lnTo>
                    <a:pt x="10247" y="310"/>
                  </a:lnTo>
                  <a:lnTo>
                    <a:pt x="10231" y="314"/>
                  </a:lnTo>
                  <a:lnTo>
                    <a:pt x="10215" y="319"/>
                  </a:lnTo>
                  <a:lnTo>
                    <a:pt x="10198" y="323"/>
                  </a:lnTo>
                  <a:lnTo>
                    <a:pt x="10183" y="329"/>
                  </a:lnTo>
                  <a:lnTo>
                    <a:pt x="10167" y="336"/>
                  </a:lnTo>
                  <a:lnTo>
                    <a:pt x="10152" y="345"/>
                  </a:lnTo>
                  <a:lnTo>
                    <a:pt x="10138" y="355"/>
                  </a:lnTo>
                  <a:lnTo>
                    <a:pt x="10125" y="367"/>
                  </a:lnTo>
                  <a:lnTo>
                    <a:pt x="10112" y="359"/>
                  </a:lnTo>
                  <a:lnTo>
                    <a:pt x="10101" y="350"/>
                  </a:lnTo>
                  <a:lnTo>
                    <a:pt x="10091" y="340"/>
                  </a:lnTo>
                  <a:lnTo>
                    <a:pt x="10083" y="330"/>
                  </a:lnTo>
                  <a:lnTo>
                    <a:pt x="10080" y="324"/>
                  </a:lnTo>
                  <a:lnTo>
                    <a:pt x="10077" y="318"/>
                  </a:lnTo>
                  <a:lnTo>
                    <a:pt x="10074" y="311"/>
                  </a:lnTo>
                  <a:lnTo>
                    <a:pt x="10071" y="305"/>
                  </a:lnTo>
                  <a:lnTo>
                    <a:pt x="10070" y="298"/>
                  </a:lnTo>
                  <a:lnTo>
                    <a:pt x="10069" y="292"/>
                  </a:lnTo>
                  <a:lnTo>
                    <a:pt x="10068" y="285"/>
                  </a:lnTo>
                  <a:lnTo>
                    <a:pt x="10069" y="278"/>
                  </a:lnTo>
                  <a:lnTo>
                    <a:pt x="10071" y="269"/>
                  </a:lnTo>
                  <a:lnTo>
                    <a:pt x="10076" y="259"/>
                  </a:lnTo>
                  <a:lnTo>
                    <a:pt x="10080" y="250"/>
                  </a:lnTo>
                  <a:lnTo>
                    <a:pt x="10086" y="242"/>
                  </a:lnTo>
                  <a:lnTo>
                    <a:pt x="10092" y="234"/>
                  </a:lnTo>
                  <a:lnTo>
                    <a:pt x="10100" y="228"/>
                  </a:lnTo>
                  <a:lnTo>
                    <a:pt x="10108" y="223"/>
                  </a:lnTo>
                  <a:lnTo>
                    <a:pt x="10118" y="219"/>
                  </a:lnTo>
                  <a:lnTo>
                    <a:pt x="10132" y="216"/>
                  </a:lnTo>
                  <a:lnTo>
                    <a:pt x="10145" y="214"/>
                  </a:lnTo>
                  <a:lnTo>
                    <a:pt x="10158" y="212"/>
                  </a:lnTo>
                  <a:lnTo>
                    <a:pt x="10172" y="212"/>
                  </a:lnTo>
                  <a:lnTo>
                    <a:pt x="10185" y="213"/>
                  </a:lnTo>
                  <a:lnTo>
                    <a:pt x="10197" y="215"/>
                  </a:lnTo>
                  <a:lnTo>
                    <a:pt x="10211" y="217"/>
                  </a:lnTo>
                  <a:lnTo>
                    <a:pt x="10223" y="220"/>
                  </a:lnTo>
                  <a:lnTo>
                    <a:pt x="10235" y="226"/>
                  </a:lnTo>
                  <a:lnTo>
                    <a:pt x="10247" y="231"/>
                  </a:lnTo>
                  <a:lnTo>
                    <a:pt x="10259" y="237"/>
                  </a:lnTo>
                  <a:lnTo>
                    <a:pt x="10270" y="243"/>
                  </a:lnTo>
                  <a:lnTo>
                    <a:pt x="10281" y="251"/>
                  </a:lnTo>
                  <a:lnTo>
                    <a:pt x="10290" y="259"/>
                  </a:lnTo>
                  <a:lnTo>
                    <a:pt x="10300" y="269"/>
                  </a:lnTo>
                  <a:lnTo>
                    <a:pt x="10310" y="279"/>
                  </a:lnTo>
                  <a:lnTo>
                    <a:pt x="10316" y="289"/>
                  </a:lnTo>
                  <a:lnTo>
                    <a:pt x="10323" y="300"/>
                  </a:lnTo>
                  <a:lnTo>
                    <a:pt x="10328" y="311"/>
                  </a:lnTo>
                  <a:lnTo>
                    <a:pt x="10333" y="324"/>
                  </a:lnTo>
                  <a:lnTo>
                    <a:pt x="10343" y="347"/>
                  </a:lnTo>
                  <a:lnTo>
                    <a:pt x="10354" y="371"/>
                  </a:lnTo>
                  <a:lnTo>
                    <a:pt x="10360" y="382"/>
                  </a:lnTo>
                  <a:lnTo>
                    <a:pt x="10366" y="393"/>
                  </a:lnTo>
                  <a:lnTo>
                    <a:pt x="10373" y="403"/>
                  </a:lnTo>
                  <a:lnTo>
                    <a:pt x="10381" y="414"/>
                  </a:lnTo>
                  <a:lnTo>
                    <a:pt x="10390" y="423"/>
                  </a:lnTo>
                  <a:lnTo>
                    <a:pt x="10401" y="432"/>
                  </a:lnTo>
                  <a:lnTo>
                    <a:pt x="10413" y="439"/>
                  </a:lnTo>
                  <a:lnTo>
                    <a:pt x="10426" y="446"/>
                  </a:lnTo>
                  <a:lnTo>
                    <a:pt x="10432" y="459"/>
                  </a:lnTo>
                  <a:lnTo>
                    <a:pt x="10420" y="496"/>
                  </a:lnTo>
                  <a:lnTo>
                    <a:pt x="10409" y="536"/>
                  </a:lnTo>
                  <a:lnTo>
                    <a:pt x="10405" y="557"/>
                  </a:lnTo>
                  <a:lnTo>
                    <a:pt x="10401" y="578"/>
                  </a:lnTo>
                  <a:lnTo>
                    <a:pt x="10397" y="600"/>
                  </a:lnTo>
                  <a:lnTo>
                    <a:pt x="10395" y="620"/>
                  </a:lnTo>
                  <a:lnTo>
                    <a:pt x="10395" y="641"/>
                  </a:lnTo>
                  <a:lnTo>
                    <a:pt x="10396" y="661"/>
                  </a:lnTo>
                  <a:lnTo>
                    <a:pt x="10397" y="671"/>
                  </a:lnTo>
                  <a:lnTo>
                    <a:pt x="10399" y="681"/>
                  </a:lnTo>
                  <a:lnTo>
                    <a:pt x="10401" y="692"/>
                  </a:lnTo>
                  <a:lnTo>
                    <a:pt x="10404" y="701"/>
                  </a:lnTo>
                  <a:lnTo>
                    <a:pt x="10407" y="710"/>
                  </a:lnTo>
                  <a:lnTo>
                    <a:pt x="10411" y="719"/>
                  </a:lnTo>
                  <a:lnTo>
                    <a:pt x="10415" y="728"/>
                  </a:lnTo>
                  <a:lnTo>
                    <a:pt x="10420" y="737"/>
                  </a:lnTo>
                  <a:lnTo>
                    <a:pt x="10426" y="746"/>
                  </a:lnTo>
                  <a:lnTo>
                    <a:pt x="10432" y="754"/>
                  </a:lnTo>
                  <a:lnTo>
                    <a:pt x="10439" y="761"/>
                  </a:lnTo>
                  <a:lnTo>
                    <a:pt x="10448" y="769"/>
                  </a:lnTo>
                  <a:lnTo>
                    <a:pt x="10450" y="775"/>
                  </a:lnTo>
                  <a:lnTo>
                    <a:pt x="10451" y="782"/>
                  </a:lnTo>
                  <a:lnTo>
                    <a:pt x="10451" y="787"/>
                  </a:lnTo>
                  <a:lnTo>
                    <a:pt x="10450" y="792"/>
                  </a:lnTo>
                  <a:lnTo>
                    <a:pt x="10447" y="802"/>
                  </a:lnTo>
                  <a:lnTo>
                    <a:pt x="10442" y="812"/>
                  </a:lnTo>
                  <a:lnTo>
                    <a:pt x="10436" y="821"/>
                  </a:lnTo>
                  <a:lnTo>
                    <a:pt x="10431" y="832"/>
                  </a:lnTo>
                  <a:lnTo>
                    <a:pt x="10429" y="837"/>
                  </a:lnTo>
                  <a:lnTo>
                    <a:pt x="10427" y="842"/>
                  </a:lnTo>
                  <a:lnTo>
                    <a:pt x="10426" y="847"/>
                  </a:lnTo>
                  <a:lnTo>
                    <a:pt x="10426" y="852"/>
                  </a:lnTo>
                  <a:lnTo>
                    <a:pt x="10422" y="868"/>
                  </a:lnTo>
                  <a:lnTo>
                    <a:pt x="10419" y="884"/>
                  </a:lnTo>
                  <a:lnTo>
                    <a:pt x="10416" y="899"/>
                  </a:lnTo>
                  <a:lnTo>
                    <a:pt x="10414" y="914"/>
                  </a:lnTo>
                  <a:lnTo>
                    <a:pt x="10414" y="930"/>
                  </a:lnTo>
                  <a:lnTo>
                    <a:pt x="10414" y="945"/>
                  </a:lnTo>
                  <a:lnTo>
                    <a:pt x="10415" y="960"/>
                  </a:lnTo>
                  <a:lnTo>
                    <a:pt x="10417" y="975"/>
                  </a:lnTo>
                  <a:lnTo>
                    <a:pt x="10419" y="989"/>
                  </a:lnTo>
                  <a:lnTo>
                    <a:pt x="10423" y="1003"/>
                  </a:lnTo>
                  <a:lnTo>
                    <a:pt x="10428" y="1018"/>
                  </a:lnTo>
                  <a:lnTo>
                    <a:pt x="10434" y="1032"/>
                  </a:lnTo>
                  <a:lnTo>
                    <a:pt x="10442" y="1045"/>
                  </a:lnTo>
                  <a:lnTo>
                    <a:pt x="10450" y="1058"/>
                  </a:lnTo>
                  <a:lnTo>
                    <a:pt x="10459" y="1071"/>
                  </a:lnTo>
                  <a:lnTo>
                    <a:pt x="10469" y="1083"/>
                  </a:lnTo>
                  <a:lnTo>
                    <a:pt x="10471" y="1089"/>
                  </a:lnTo>
                  <a:lnTo>
                    <a:pt x="10473" y="1095"/>
                  </a:lnTo>
                  <a:lnTo>
                    <a:pt x="10473" y="1102"/>
                  </a:lnTo>
                  <a:lnTo>
                    <a:pt x="10473" y="1108"/>
                  </a:lnTo>
                  <a:lnTo>
                    <a:pt x="10470" y="1119"/>
                  </a:lnTo>
                  <a:lnTo>
                    <a:pt x="10465" y="1130"/>
                  </a:lnTo>
                  <a:lnTo>
                    <a:pt x="10459" y="1142"/>
                  </a:lnTo>
                  <a:lnTo>
                    <a:pt x="10453" y="1154"/>
                  </a:lnTo>
                  <a:lnTo>
                    <a:pt x="10448" y="1166"/>
                  </a:lnTo>
                  <a:lnTo>
                    <a:pt x="10445" y="1178"/>
                  </a:lnTo>
                  <a:lnTo>
                    <a:pt x="10441" y="1208"/>
                  </a:lnTo>
                  <a:lnTo>
                    <a:pt x="10436" y="1238"/>
                  </a:lnTo>
                  <a:lnTo>
                    <a:pt x="10433" y="1254"/>
                  </a:lnTo>
                  <a:lnTo>
                    <a:pt x="10431" y="1269"/>
                  </a:lnTo>
                  <a:lnTo>
                    <a:pt x="10427" y="1284"/>
                  </a:lnTo>
                  <a:lnTo>
                    <a:pt x="10423" y="1299"/>
                  </a:lnTo>
                  <a:close/>
                  <a:moveTo>
                    <a:pt x="10152" y="699"/>
                  </a:moveTo>
                  <a:lnTo>
                    <a:pt x="10139" y="719"/>
                  </a:lnTo>
                  <a:lnTo>
                    <a:pt x="10124" y="739"/>
                  </a:lnTo>
                  <a:lnTo>
                    <a:pt x="10120" y="743"/>
                  </a:lnTo>
                  <a:lnTo>
                    <a:pt x="10114" y="747"/>
                  </a:lnTo>
                  <a:lnTo>
                    <a:pt x="10109" y="750"/>
                  </a:lnTo>
                  <a:lnTo>
                    <a:pt x="10104" y="752"/>
                  </a:lnTo>
                  <a:lnTo>
                    <a:pt x="10098" y="754"/>
                  </a:lnTo>
                  <a:lnTo>
                    <a:pt x="10092" y="755"/>
                  </a:lnTo>
                  <a:lnTo>
                    <a:pt x="10086" y="756"/>
                  </a:lnTo>
                  <a:lnTo>
                    <a:pt x="10079" y="755"/>
                  </a:lnTo>
                  <a:lnTo>
                    <a:pt x="10071" y="756"/>
                  </a:lnTo>
                  <a:lnTo>
                    <a:pt x="10065" y="757"/>
                  </a:lnTo>
                  <a:lnTo>
                    <a:pt x="10059" y="757"/>
                  </a:lnTo>
                  <a:lnTo>
                    <a:pt x="10053" y="756"/>
                  </a:lnTo>
                  <a:lnTo>
                    <a:pt x="10047" y="755"/>
                  </a:lnTo>
                  <a:lnTo>
                    <a:pt x="10042" y="753"/>
                  </a:lnTo>
                  <a:lnTo>
                    <a:pt x="10037" y="750"/>
                  </a:lnTo>
                  <a:lnTo>
                    <a:pt x="10032" y="748"/>
                  </a:lnTo>
                  <a:lnTo>
                    <a:pt x="10022" y="741"/>
                  </a:lnTo>
                  <a:lnTo>
                    <a:pt x="10013" y="733"/>
                  </a:lnTo>
                  <a:lnTo>
                    <a:pt x="10004" y="724"/>
                  </a:lnTo>
                  <a:lnTo>
                    <a:pt x="9996" y="716"/>
                  </a:lnTo>
                  <a:lnTo>
                    <a:pt x="9987" y="708"/>
                  </a:lnTo>
                  <a:lnTo>
                    <a:pt x="9978" y="700"/>
                  </a:lnTo>
                  <a:lnTo>
                    <a:pt x="9969" y="695"/>
                  </a:lnTo>
                  <a:lnTo>
                    <a:pt x="9960" y="691"/>
                  </a:lnTo>
                  <a:lnTo>
                    <a:pt x="9955" y="689"/>
                  </a:lnTo>
                  <a:lnTo>
                    <a:pt x="9950" y="689"/>
                  </a:lnTo>
                  <a:lnTo>
                    <a:pt x="9945" y="689"/>
                  </a:lnTo>
                  <a:lnTo>
                    <a:pt x="9940" y="690"/>
                  </a:lnTo>
                  <a:lnTo>
                    <a:pt x="9933" y="691"/>
                  </a:lnTo>
                  <a:lnTo>
                    <a:pt x="9928" y="694"/>
                  </a:lnTo>
                  <a:lnTo>
                    <a:pt x="9922" y="697"/>
                  </a:lnTo>
                  <a:lnTo>
                    <a:pt x="9915" y="702"/>
                  </a:lnTo>
                  <a:lnTo>
                    <a:pt x="9910" y="708"/>
                  </a:lnTo>
                  <a:lnTo>
                    <a:pt x="9907" y="715"/>
                  </a:lnTo>
                  <a:lnTo>
                    <a:pt x="9905" y="723"/>
                  </a:lnTo>
                  <a:lnTo>
                    <a:pt x="9904" y="732"/>
                  </a:lnTo>
                  <a:lnTo>
                    <a:pt x="9904" y="749"/>
                  </a:lnTo>
                  <a:lnTo>
                    <a:pt x="9906" y="766"/>
                  </a:lnTo>
                  <a:lnTo>
                    <a:pt x="9907" y="775"/>
                  </a:lnTo>
                  <a:lnTo>
                    <a:pt x="9909" y="784"/>
                  </a:lnTo>
                  <a:lnTo>
                    <a:pt x="9913" y="791"/>
                  </a:lnTo>
                  <a:lnTo>
                    <a:pt x="9918" y="797"/>
                  </a:lnTo>
                  <a:lnTo>
                    <a:pt x="9929" y="807"/>
                  </a:lnTo>
                  <a:lnTo>
                    <a:pt x="9943" y="816"/>
                  </a:lnTo>
                  <a:lnTo>
                    <a:pt x="9950" y="821"/>
                  </a:lnTo>
                  <a:lnTo>
                    <a:pt x="9956" y="826"/>
                  </a:lnTo>
                  <a:lnTo>
                    <a:pt x="9961" y="831"/>
                  </a:lnTo>
                  <a:lnTo>
                    <a:pt x="9966" y="837"/>
                  </a:lnTo>
                  <a:lnTo>
                    <a:pt x="9969" y="843"/>
                  </a:lnTo>
                  <a:lnTo>
                    <a:pt x="9971" y="850"/>
                  </a:lnTo>
                  <a:lnTo>
                    <a:pt x="9972" y="858"/>
                  </a:lnTo>
                  <a:lnTo>
                    <a:pt x="9970" y="867"/>
                  </a:lnTo>
                  <a:lnTo>
                    <a:pt x="9959" y="873"/>
                  </a:lnTo>
                  <a:lnTo>
                    <a:pt x="9948" y="880"/>
                  </a:lnTo>
                  <a:lnTo>
                    <a:pt x="9937" y="887"/>
                  </a:lnTo>
                  <a:lnTo>
                    <a:pt x="9925" y="896"/>
                  </a:lnTo>
                  <a:lnTo>
                    <a:pt x="9916" y="906"/>
                  </a:lnTo>
                  <a:lnTo>
                    <a:pt x="9908" y="917"/>
                  </a:lnTo>
                  <a:lnTo>
                    <a:pt x="9902" y="928"/>
                  </a:lnTo>
                  <a:lnTo>
                    <a:pt x="9897" y="939"/>
                  </a:lnTo>
                  <a:lnTo>
                    <a:pt x="9895" y="946"/>
                  </a:lnTo>
                  <a:lnTo>
                    <a:pt x="9894" y="952"/>
                  </a:lnTo>
                  <a:lnTo>
                    <a:pt x="9893" y="959"/>
                  </a:lnTo>
                  <a:lnTo>
                    <a:pt x="9893" y="966"/>
                  </a:lnTo>
                  <a:lnTo>
                    <a:pt x="9894" y="978"/>
                  </a:lnTo>
                  <a:lnTo>
                    <a:pt x="9897" y="990"/>
                  </a:lnTo>
                  <a:lnTo>
                    <a:pt x="9901" y="1001"/>
                  </a:lnTo>
                  <a:lnTo>
                    <a:pt x="9907" y="1013"/>
                  </a:lnTo>
                  <a:lnTo>
                    <a:pt x="9914" y="1024"/>
                  </a:lnTo>
                  <a:lnTo>
                    <a:pt x="9921" y="1034"/>
                  </a:lnTo>
                  <a:lnTo>
                    <a:pt x="9930" y="1038"/>
                  </a:lnTo>
                  <a:lnTo>
                    <a:pt x="9941" y="1043"/>
                  </a:lnTo>
                  <a:lnTo>
                    <a:pt x="9946" y="1045"/>
                  </a:lnTo>
                  <a:lnTo>
                    <a:pt x="9951" y="1045"/>
                  </a:lnTo>
                  <a:lnTo>
                    <a:pt x="9956" y="1045"/>
                  </a:lnTo>
                  <a:lnTo>
                    <a:pt x="9961" y="1042"/>
                  </a:lnTo>
                  <a:lnTo>
                    <a:pt x="9968" y="1037"/>
                  </a:lnTo>
                  <a:lnTo>
                    <a:pt x="9974" y="1031"/>
                  </a:lnTo>
                  <a:lnTo>
                    <a:pt x="9979" y="1024"/>
                  </a:lnTo>
                  <a:lnTo>
                    <a:pt x="9984" y="1016"/>
                  </a:lnTo>
                  <a:lnTo>
                    <a:pt x="9992" y="1000"/>
                  </a:lnTo>
                  <a:lnTo>
                    <a:pt x="9999" y="985"/>
                  </a:lnTo>
                  <a:lnTo>
                    <a:pt x="10003" y="977"/>
                  </a:lnTo>
                  <a:lnTo>
                    <a:pt x="10007" y="971"/>
                  </a:lnTo>
                  <a:lnTo>
                    <a:pt x="10012" y="965"/>
                  </a:lnTo>
                  <a:lnTo>
                    <a:pt x="10017" y="958"/>
                  </a:lnTo>
                  <a:lnTo>
                    <a:pt x="10024" y="954"/>
                  </a:lnTo>
                  <a:lnTo>
                    <a:pt x="10032" y="951"/>
                  </a:lnTo>
                  <a:lnTo>
                    <a:pt x="10041" y="949"/>
                  </a:lnTo>
                  <a:lnTo>
                    <a:pt x="10051" y="949"/>
                  </a:lnTo>
                  <a:lnTo>
                    <a:pt x="10058" y="948"/>
                  </a:lnTo>
                  <a:lnTo>
                    <a:pt x="10065" y="948"/>
                  </a:lnTo>
                  <a:lnTo>
                    <a:pt x="10071" y="949"/>
                  </a:lnTo>
                  <a:lnTo>
                    <a:pt x="10078" y="950"/>
                  </a:lnTo>
                  <a:lnTo>
                    <a:pt x="10084" y="952"/>
                  </a:lnTo>
                  <a:lnTo>
                    <a:pt x="10090" y="955"/>
                  </a:lnTo>
                  <a:lnTo>
                    <a:pt x="10095" y="958"/>
                  </a:lnTo>
                  <a:lnTo>
                    <a:pt x="10100" y="963"/>
                  </a:lnTo>
                  <a:lnTo>
                    <a:pt x="10110" y="971"/>
                  </a:lnTo>
                  <a:lnTo>
                    <a:pt x="10118" y="980"/>
                  </a:lnTo>
                  <a:lnTo>
                    <a:pt x="10127" y="990"/>
                  </a:lnTo>
                  <a:lnTo>
                    <a:pt x="10134" y="1000"/>
                  </a:lnTo>
                  <a:lnTo>
                    <a:pt x="10139" y="1010"/>
                  </a:lnTo>
                  <a:lnTo>
                    <a:pt x="10142" y="1020"/>
                  </a:lnTo>
                  <a:lnTo>
                    <a:pt x="10145" y="1029"/>
                  </a:lnTo>
                  <a:lnTo>
                    <a:pt x="10146" y="1038"/>
                  </a:lnTo>
                  <a:lnTo>
                    <a:pt x="10146" y="1048"/>
                  </a:lnTo>
                  <a:lnTo>
                    <a:pt x="10145" y="1058"/>
                  </a:lnTo>
                  <a:lnTo>
                    <a:pt x="10143" y="1068"/>
                  </a:lnTo>
                  <a:lnTo>
                    <a:pt x="10141" y="1077"/>
                  </a:lnTo>
                  <a:lnTo>
                    <a:pt x="10135" y="1096"/>
                  </a:lnTo>
                  <a:lnTo>
                    <a:pt x="10127" y="1116"/>
                  </a:lnTo>
                  <a:lnTo>
                    <a:pt x="10117" y="1134"/>
                  </a:lnTo>
                  <a:lnTo>
                    <a:pt x="10109" y="1152"/>
                  </a:lnTo>
                  <a:lnTo>
                    <a:pt x="10083" y="1178"/>
                  </a:lnTo>
                  <a:lnTo>
                    <a:pt x="10056" y="1206"/>
                  </a:lnTo>
                  <a:lnTo>
                    <a:pt x="10044" y="1220"/>
                  </a:lnTo>
                  <a:lnTo>
                    <a:pt x="10032" y="1235"/>
                  </a:lnTo>
                  <a:lnTo>
                    <a:pt x="10020" y="1251"/>
                  </a:lnTo>
                  <a:lnTo>
                    <a:pt x="10009" y="1266"/>
                  </a:lnTo>
                  <a:lnTo>
                    <a:pt x="9999" y="1281"/>
                  </a:lnTo>
                  <a:lnTo>
                    <a:pt x="9990" y="1298"/>
                  </a:lnTo>
                  <a:lnTo>
                    <a:pt x="9982" y="1315"/>
                  </a:lnTo>
                  <a:lnTo>
                    <a:pt x="9974" y="1331"/>
                  </a:lnTo>
                  <a:lnTo>
                    <a:pt x="9968" y="1349"/>
                  </a:lnTo>
                  <a:lnTo>
                    <a:pt x="9964" y="1366"/>
                  </a:lnTo>
                  <a:lnTo>
                    <a:pt x="9960" y="1385"/>
                  </a:lnTo>
                  <a:lnTo>
                    <a:pt x="9958" y="1403"/>
                  </a:lnTo>
                  <a:lnTo>
                    <a:pt x="9961" y="1437"/>
                  </a:lnTo>
                  <a:lnTo>
                    <a:pt x="9963" y="1474"/>
                  </a:lnTo>
                  <a:lnTo>
                    <a:pt x="9964" y="1492"/>
                  </a:lnTo>
                  <a:lnTo>
                    <a:pt x="9967" y="1510"/>
                  </a:lnTo>
                  <a:lnTo>
                    <a:pt x="9969" y="1519"/>
                  </a:lnTo>
                  <a:lnTo>
                    <a:pt x="9971" y="1528"/>
                  </a:lnTo>
                  <a:lnTo>
                    <a:pt x="9973" y="1536"/>
                  </a:lnTo>
                  <a:lnTo>
                    <a:pt x="9976" y="1544"/>
                  </a:lnTo>
                  <a:lnTo>
                    <a:pt x="9970" y="1554"/>
                  </a:lnTo>
                  <a:lnTo>
                    <a:pt x="9963" y="1561"/>
                  </a:lnTo>
                  <a:lnTo>
                    <a:pt x="9955" y="1568"/>
                  </a:lnTo>
                  <a:lnTo>
                    <a:pt x="9947" y="1572"/>
                  </a:lnTo>
                  <a:lnTo>
                    <a:pt x="9939" y="1575"/>
                  </a:lnTo>
                  <a:lnTo>
                    <a:pt x="9930" y="1576"/>
                  </a:lnTo>
                  <a:lnTo>
                    <a:pt x="9921" y="1577"/>
                  </a:lnTo>
                  <a:lnTo>
                    <a:pt x="9911" y="1576"/>
                  </a:lnTo>
                  <a:lnTo>
                    <a:pt x="9892" y="1574"/>
                  </a:lnTo>
                  <a:lnTo>
                    <a:pt x="9872" y="1572"/>
                  </a:lnTo>
                  <a:lnTo>
                    <a:pt x="9862" y="1571"/>
                  </a:lnTo>
                  <a:lnTo>
                    <a:pt x="9852" y="1571"/>
                  </a:lnTo>
                  <a:lnTo>
                    <a:pt x="9842" y="1572"/>
                  </a:lnTo>
                  <a:lnTo>
                    <a:pt x="9832" y="1574"/>
                  </a:lnTo>
                  <a:lnTo>
                    <a:pt x="9682" y="1575"/>
                  </a:lnTo>
                  <a:lnTo>
                    <a:pt x="9433" y="1577"/>
                  </a:lnTo>
                  <a:lnTo>
                    <a:pt x="9098" y="1579"/>
                  </a:lnTo>
                  <a:lnTo>
                    <a:pt x="8693" y="1580"/>
                  </a:lnTo>
                  <a:lnTo>
                    <a:pt x="8231" y="1581"/>
                  </a:lnTo>
                  <a:lnTo>
                    <a:pt x="7727" y="1583"/>
                  </a:lnTo>
                  <a:lnTo>
                    <a:pt x="7195" y="1584"/>
                  </a:lnTo>
                  <a:lnTo>
                    <a:pt x="6648" y="1585"/>
                  </a:lnTo>
                  <a:lnTo>
                    <a:pt x="6101" y="1587"/>
                  </a:lnTo>
                  <a:lnTo>
                    <a:pt x="5568" y="1588"/>
                  </a:lnTo>
                  <a:lnTo>
                    <a:pt x="5064" y="1589"/>
                  </a:lnTo>
                  <a:lnTo>
                    <a:pt x="4602" y="1590"/>
                  </a:lnTo>
                  <a:lnTo>
                    <a:pt x="4198" y="1591"/>
                  </a:lnTo>
                  <a:lnTo>
                    <a:pt x="3864" y="1592"/>
                  </a:lnTo>
                  <a:lnTo>
                    <a:pt x="3615" y="1593"/>
                  </a:lnTo>
                  <a:lnTo>
                    <a:pt x="3466" y="1595"/>
                  </a:lnTo>
                  <a:lnTo>
                    <a:pt x="3433" y="1595"/>
                  </a:lnTo>
                  <a:lnTo>
                    <a:pt x="3400" y="1597"/>
                  </a:lnTo>
                  <a:lnTo>
                    <a:pt x="3368" y="1598"/>
                  </a:lnTo>
                  <a:lnTo>
                    <a:pt x="3334" y="1600"/>
                  </a:lnTo>
                  <a:lnTo>
                    <a:pt x="3300" y="1601"/>
                  </a:lnTo>
                  <a:lnTo>
                    <a:pt x="3266" y="1602"/>
                  </a:lnTo>
                  <a:lnTo>
                    <a:pt x="3233" y="1602"/>
                  </a:lnTo>
                  <a:lnTo>
                    <a:pt x="3198" y="1601"/>
                  </a:lnTo>
                  <a:lnTo>
                    <a:pt x="3081" y="1601"/>
                  </a:lnTo>
                  <a:lnTo>
                    <a:pt x="2966" y="1602"/>
                  </a:lnTo>
                  <a:lnTo>
                    <a:pt x="2849" y="1603"/>
                  </a:lnTo>
                  <a:lnTo>
                    <a:pt x="2732" y="1605"/>
                  </a:lnTo>
                  <a:lnTo>
                    <a:pt x="2615" y="1606"/>
                  </a:lnTo>
                  <a:lnTo>
                    <a:pt x="2499" y="1607"/>
                  </a:lnTo>
                  <a:lnTo>
                    <a:pt x="2381" y="1609"/>
                  </a:lnTo>
                  <a:lnTo>
                    <a:pt x="2264" y="1610"/>
                  </a:lnTo>
                  <a:lnTo>
                    <a:pt x="2147" y="1613"/>
                  </a:lnTo>
                  <a:lnTo>
                    <a:pt x="2029" y="1614"/>
                  </a:lnTo>
                  <a:lnTo>
                    <a:pt x="1912" y="1616"/>
                  </a:lnTo>
                  <a:lnTo>
                    <a:pt x="1794" y="1617"/>
                  </a:lnTo>
                  <a:lnTo>
                    <a:pt x="1677" y="1619"/>
                  </a:lnTo>
                  <a:lnTo>
                    <a:pt x="1559" y="1620"/>
                  </a:lnTo>
                  <a:lnTo>
                    <a:pt x="1441" y="1622"/>
                  </a:lnTo>
                  <a:lnTo>
                    <a:pt x="1323" y="1623"/>
                  </a:lnTo>
                  <a:lnTo>
                    <a:pt x="1296" y="1624"/>
                  </a:lnTo>
                  <a:lnTo>
                    <a:pt x="1269" y="1625"/>
                  </a:lnTo>
                  <a:lnTo>
                    <a:pt x="1240" y="1625"/>
                  </a:lnTo>
                  <a:lnTo>
                    <a:pt x="1213" y="1625"/>
                  </a:lnTo>
                  <a:lnTo>
                    <a:pt x="1184" y="1625"/>
                  </a:lnTo>
                  <a:lnTo>
                    <a:pt x="1156" y="1626"/>
                  </a:lnTo>
                  <a:lnTo>
                    <a:pt x="1129" y="1627"/>
                  </a:lnTo>
                  <a:lnTo>
                    <a:pt x="1101" y="1629"/>
                  </a:lnTo>
                  <a:lnTo>
                    <a:pt x="1097" y="1623"/>
                  </a:lnTo>
                  <a:lnTo>
                    <a:pt x="1093" y="1618"/>
                  </a:lnTo>
                  <a:lnTo>
                    <a:pt x="1090" y="1612"/>
                  </a:lnTo>
                  <a:lnTo>
                    <a:pt x="1088" y="1606"/>
                  </a:lnTo>
                  <a:lnTo>
                    <a:pt x="1084" y="1594"/>
                  </a:lnTo>
                  <a:lnTo>
                    <a:pt x="1083" y="1582"/>
                  </a:lnTo>
                  <a:lnTo>
                    <a:pt x="1083" y="1569"/>
                  </a:lnTo>
                  <a:lnTo>
                    <a:pt x="1084" y="1555"/>
                  </a:lnTo>
                  <a:lnTo>
                    <a:pt x="1086" y="1542"/>
                  </a:lnTo>
                  <a:lnTo>
                    <a:pt x="1089" y="1529"/>
                  </a:lnTo>
                  <a:lnTo>
                    <a:pt x="1094" y="1500"/>
                  </a:lnTo>
                  <a:lnTo>
                    <a:pt x="1098" y="1473"/>
                  </a:lnTo>
                  <a:lnTo>
                    <a:pt x="1098" y="1458"/>
                  </a:lnTo>
                  <a:lnTo>
                    <a:pt x="1097" y="1444"/>
                  </a:lnTo>
                  <a:lnTo>
                    <a:pt x="1096" y="1438"/>
                  </a:lnTo>
                  <a:lnTo>
                    <a:pt x="1094" y="1431"/>
                  </a:lnTo>
                  <a:lnTo>
                    <a:pt x="1092" y="1423"/>
                  </a:lnTo>
                  <a:lnTo>
                    <a:pt x="1089" y="1416"/>
                  </a:lnTo>
                  <a:lnTo>
                    <a:pt x="1086" y="1402"/>
                  </a:lnTo>
                  <a:lnTo>
                    <a:pt x="1081" y="1388"/>
                  </a:lnTo>
                  <a:lnTo>
                    <a:pt x="1076" y="1374"/>
                  </a:lnTo>
                  <a:lnTo>
                    <a:pt x="1069" y="1361"/>
                  </a:lnTo>
                  <a:lnTo>
                    <a:pt x="1060" y="1349"/>
                  </a:lnTo>
                  <a:lnTo>
                    <a:pt x="1052" y="1338"/>
                  </a:lnTo>
                  <a:lnTo>
                    <a:pt x="1043" y="1326"/>
                  </a:lnTo>
                  <a:lnTo>
                    <a:pt x="1033" y="1315"/>
                  </a:lnTo>
                  <a:lnTo>
                    <a:pt x="1012" y="1295"/>
                  </a:lnTo>
                  <a:lnTo>
                    <a:pt x="990" y="1275"/>
                  </a:lnTo>
                  <a:lnTo>
                    <a:pt x="967" y="1257"/>
                  </a:lnTo>
                  <a:lnTo>
                    <a:pt x="945" y="1239"/>
                  </a:lnTo>
                  <a:lnTo>
                    <a:pt x="936" y="1215"/>
                  </a:lnTo>
                  <a:lnTo>
                    <a:pt x="928" y="1190"/>
                  </a:lnTo>
                  <a:lnTo>
                    <a:pt x="924" y="1177"/>
                  </a:lnTo>
                  <a:lnTo>
                    <a:pt x="922" y="1165"/>
                  </a:lnTo>
                  <a:lnTo>
                    <a:pt x="920" y="1153"/>
                  </a:lnTo>
                  <a:lnTo>
                    <a:pt x="919" y="1139"/>
                  </a:lnTo>
                  <a:lnTo>
                    <a:pt x="919" y="1127"/>
                  </a:lnTo>
                  <a:lnTo>
                    <a:pt x="920" y="1115"/>
                  </a:lnTo>
                  <a:lnTo>
                    <a:pt x="922" y="1103"/>
                  </a:lnTo>
                  <a:lnTo>
                    <a:pt x="925" y="1090"/>
                  </a:lnTo>
                  <a:lnTo>
                    <a:pt x="931" y="1079"/>
                  </a:lnTo>
                  <a:lnTo>
                    <a:pt x="937" y="1068"/>
                  </a:lnTo>
                  <a:lnTo>
                    <a:pt x="945" y="1057"/>
                  </a:lnTo>
                  <a:lnTo>
                    <a:pt x="954" y="1045"/>
                  </a:lnTo>
                  <a:lnTo>
                    <a:pt x="958" y="1040"/>
                  </a:lnTo>
                  <a:lnTo>
                    <a:pt x="962" y="1036"/>
                  </a:lnTo>
                  <a:lnTo>
                    <a:pt x="967" y="1033"/>
                  </a:lnTo>
                  <a:lnTo>
                    <a:pt x="972" y="1030"/>
                  </a:lnTo>
                  <a:lnTo>
                    <a:pt x="983" y="1027"/>
                  </a:lnTo>
                  <a:lnTo>
                    <a:pt x="993" y="1026"/>
                  </a:lnTo>
                  <a:lnTo>
                    <a:pt x="1003" y="1026"/>
                  </a:lnTo>
                  <a:lnTo>
                    <a:pt x="1014" y="1025"/>
                  </a:lnTo>
                  <a:lnTo>
                    <a:pt x="1025" y="1024"/>
                  </a:lnTo>
                  <a:lnTo>
                    <a:pt x="1034" y="1020"/>
                  </a:lnTo>
                  <a:lnTo>
                    <a:pt x="1041" y="1022"/>
                  </a:lnTo>
                  <a:lnTo>
                    <a:pt x="1047" y="1024"/>
                  </a:lnTo>
                  <a:lnTo>
                    <a:pt x="1052" y="1027"/>
                  </a:lnTo>
                  <a:lnTo>
                    <a:pt x="1057" y="1031"/>
                  </a:lnTo>
                  <a:lnTo>
                    <a:pt x="1061" y="1036"/>
                  </a:lnTo>
                  <a:lnTo>
                    <a:pt x="1065" y="1041"/>
                  </a:lnTo>
                  <a:lnTo>
                    <a:pt x="1069" y="1047"/>
                  </a:lnTo>
                  <a:lnTo>
                    <a:pt x="1071" y="1053"/>
                  </a:lnTo>
                  <a:lnTo>
                    <a:pt x="1072" y="1073"/>
                  </a:lnTo>
                  <a:lnTo>
                    <a:pt x="1072" y="1091"/>
                  </a:lnTo>
                  <a:lnTo>
                    <a:pt x="1072" y="1102"/>
                  </a:lnTo>
                  <a:lnTo>
                    <a:pt x="1074" y="1110"/>
                  </a:lnTo>
                  <a:lnTo>
                    <a:pt x="1076" y="1115"/>
                  </a:lnTo>
                  <a:lnTo>
                    <a:pt x="1078" y="1119"/>
                  </a:lnTo>
                  <a:lnTo>
                    <a:pt x="1080" y="1123"/>
                  </a:lnTo>
                  <a:lnTo>
                    <a:pt x="1083" y="1127"/>
                  </a:lnTo>
                  <a:lnTo>
                    <a:pt x="1089" y="1128"/>
                  </a:lnTo>
                  <a:lnTo>
                    <a:pt x="1094" y="1128"/>
                  </a:lnTo>
                  <a:lnTo>
                    <a:pt x="1099" y="1127"/>
                  </a:lnTo>
                  <a:lnTo>
                    <a:pt x="1104" y="1124"/>
                  </a:lnTo>
                  <a:lnTo>
                    <a:pt x="1113" y="1119"/>
                  </a:lnTo>
                  <a:lnTo>
                    <a:pt x="1124" y="1115"/>
                  </a:lnTo>
                  <a:lnTo>
                    <a:pt x="1127" y="1109"/>
                  </a:lnTo>
                  <a:lnTo>
                    <a:pt x="1130" y="1103"/>
                  </a:lnTo>
                  <a:lnTo>
                    <a:pt x="1132" y="1095"/>
                  </a:lnTo>
                  <a:lnTo>
                    <a:pt x="1134" y="1089"/>
                  </a:lnTo>
                  <a:lnTo>
                    <a:pt x="1136" y="1075"/>
                  </a:lnTo>
                  <a:lnTo>
                    <a:pt x="1137" y="1061"/>
                  </a:lnTo>
                  <a:lnTo>
                    <a:pt x="1135" y="1031"/>
                  </a:lnTo>
                  <a:lnTo>
                    <a:pt x="1133" y="1000"/>
                  </a:lnTo>
                  <a:lnTo>
                    <a:pt x="1132" y="993"/>
                  </a:lnTo>
                  <a:lnTo>
                    <a:pt x="1130" y="987"/>
                  </a:lnTo>
                  <a:lnTo>
                    <a:pt x="1127" y="981"/>
                  </a:lnTo>
                  <a:lnTo>
                    <a:pt x="1123" y="976"/>
                  </a:lnTo>
                  <a:lnTo>
                    <a:pt x="1113" y="967"/>
                  </a:lnTo>
                  <a:lnTo>
                    <a:pt x="1102" y="958"/>
                  </a:lnTo>
                  <a:lnTo>
                    <a:pt x="1097" y="953"/>
                  </a:lnTo>
                  <a:lnTo>
                    <a:pt x="1093" y="949"/>
                  </a:lnTo>
                  <a:lnTo>
                    <a:pt x="1089" y="944"/>
                  </a:lnTo>
                  <a:lnTo>
                    <a:pt x="1086" y="938"/>
                  </a:lnTo>
                  <a:lnTo>
                    <a:pt x="1084" y="932"/>
                  </a:lnTo>
                  <a:lnTo>
                    <a:pt x="1083" y="926"/>
                  </a:lnTo>
                  <a:lnTo>
                    <a:pt x="1084" y="918"/>
                  </a:lnTo>
                  <a:lnTo>
                    <a:pt x="1086" y="908"/>
                  </a:lnTo>
                  <a:lnTo>
                    <a:pt x="1100" y="888"/>
                  </a:lnTo>
                  <a:lnTo>
                    <a:pt x="1113" y="867"/>
                  </a:lnTo>
                  <a:lnTo>
                    <a:pt x="1120" y="856"/>
                  </a:lnTo>
                  <a:lnTo>
                    <a:pt x="1125" y="845"/>
                  </a:lnTo>
                  <a:lnTo>
                    <a:pt x="1130" y="834"/>
                  </a:lnTo>
                  <a:lnTo>
                    <a:pt x="1134" y="821"/>
                  </a:lnTo>
                  <a:lnTo>
                    <a:pt x="1138" y="810"/>
                  </a:lnTo>
                  <a:lnTo>
                    <a:pt x="1140" y="798"/>
                  </a:lnTo>
                  <a:lnTo>
                    <a:pt x="1142" y="786"/>
                  </a:lnTo>
                  <a:lnTo>
                    <a:pt x="1142" y="773"/>
                  </a:lnTo>
                  <a:lnTo>
                    <a:pt x="1141" y="761"/>
                  </a:lnTo>
                  <a:lnTo>
                    <a:pt x="1139" y="749"/>
                  </a:lnTo>
                  <a:lnTo>
                    <a:pt x="1135" y="737"/>
                  </a:lnTo>
                  <a:lnTo>
                    <a:pt x="1130" y="723"/>
                  </a:lnTo>
                  <a:lnTo>
                    <a:pt x="1120" y="706"/>
                  </a:lnTo>
                  <a:lnTo>
                    <a:pt x="1108" y="688"/>
                  </a:lnTo>
                  <a:lnTo>
                    <a:pt x="1104" y="683"/>
                  </a:lnTo>
                  <a:lnTo>
                    <a:pt x="1101" y="679"/>
                  </a:lnTo>
                  <a:lnTo>
                    <a:pt x="1097" y="676"/>
                  </a:lnTo>
                  <a:lnTo>
                    <a:pt x="1093" y="674"/>
                  </a:lnTo>
                  <a:lnTo>
                    <a:pt x="1088" y="672"/>
                  </a:lnTo>
                  <a:lnTo>
                    <a:pt x="1083" y="671"/>
                  </a:lnTo>
                  <a:lnTo>
                    <a:pt x="1077" y="671"/>
                  </a:lnTo>
                  <a:lnTo>
                    <a:pt x="1071" y="672"/>
                  </a:lnTo>
                  <a:lnTo>
                    <a:pt x="1063" y="676"/>
                  </a:lnTo>
                  <a:lnTo>
                    <a:pt x="1056" y="681"/>
                  </a:lnTo>
                  <a:lnTo>
                    <a:pt x="1051" y="688"/>
                  </a:lnTo>
                  <a:lnTo>
                    <a:pt x="1047" y="694"/>
                  </a:lnTo>
                  <a:lnTo>
                    <a:pt x="1044" y="701"/>
                  </a:lnTo>
                  <a:lnTo>
                    <a:pt x="1042" y="709"/>
                  </a:lnTo>
                  <a:lnTo>
                    <a:pt x="1040" y="717"/>
                  </a:lnTo>
                  <a:lnTo>
                    <a:pt x="1038" y="725"/>
                  </a:lnTo>
                  <a:lnTo>
                    <a:pt x="1034" y="743"/>
                  </a:lnTo>
                  <a:lnTo>
                    <a:pt x="1030" y="759"/>
                  </a:lnTo>
                  <a:lnTo>
                    <a:pt x="1026" y="767"/>
                  </a:lnTo>
                  <a:lnTo>
                    <a:pt x="1021" y="774"/>
                  </a:lnTo>
                  <a:lnTo>
                    <a:pt x="1016" y="781"/>
                  </a:lnTo>
                  <a:lnTo>
                    <a:pt x="1009" y="787"/>
                  </a:lnTo>
                  <a:lnTo>
                    <a:pt x="1004" y="791"/>
                  </a:lnTo>
                  <a:lnTo>
                    <a:pt x="1000" y="795"/>
                  </a:lnTo>
                  <a:lnTo>
                    <a:pt x="994" y="798"/>
                  </a:lnTo>
                  <a:lnTo>
                    <a:pt x="989" y="801"/>
                  </a:lnTo>
                  <a:lnTo>
                    <a:pt x="978" y="805"/>
                  </a:lnTo>
                  <a:lnTo>
                    <a:pt x="965" y="807"/>
                  </a:lnTo>
                  <a:lnTo>
                    <a:pt x="953" y="808"/>
                  </a:lnTo>
                  <a:lnTo>
                    <a:pt x="940" y="808"/>
                  </a:lnTo>
                  <a:lnTo>
                    <a:pt x="926" y="806"/>
                  </a:lnTo>
                  <a:lnTo>
                    <a:pt x="914" y="803"/>
                  </a:lnTo>
                  <a:lnTo>
                    <a:pt x="901" y="782"/>
                  </a:lnTo>
                  <a:lnTo>
                    <a:pt x="888" y="759"/>
                  </a:lnTo>
                  <a:lnTo>
                    <a:pt x="882" y="747"/>
                  </a:lnTo>
                  <a:lnTo>
                    <a:pt x="879" y="735"/>
                  </a:lnTo>
                  <a:lnTo>
                    <a:pt x="878" y="728"/>
                  </a:lnTo>
                  <a:lnTo>
                    <a:pt x="878" y="721"/>
                  </a:lnTo>
                  <a:lnTo>
                    <a:pt x="878" y="715"/>
                  </a:lnTo>
                  <a:lnTo>
                    <a:pt x="880" y="708"/>
                  </a:lnTo>
                  <a:lnTo>
                    <a:pt x="886" y="706"/>
                  </a:lnTo>
                  <a:lnTo>
                    <a:pt x="892" y="703"/>
                  </a:lnTo>
                  <a:lnTo>
                    <a:pt x="894" y="701"/>
                  </a:lnTo>
                  <a:lnTo>
                    <a:pt x="895" y="699"/>
                  </a:lnTo>
                  <a:lnTo>
                    <a:pt x="896" y="696"/>
                  </a:lnTo>
                  <a:lnTo>
                    <a:pt x="896" y="693"/>
                  </a:lnTo>
                  <a:lnTo>
                    <a:pt x="883" y="687"/>
                  </a:lnTo>
                  <a:lnTo>
                    <a:pt x="888" y="674"/>
                  </a:lnTo>
                  <a:lnTo>
                    <a:pt x="893" y="663"/>
                  </a:lnTo>
                  <a:lnTo>
                    <a:pt x="898" y="651"/>
                  </a:lnTo>
                  <a:lnTo>
                    <a:pt x="904" y="640"/>
                  </a:lnTo>
                  <a:lnTo>
                    <a:pt x="917" y="618"/>
                  </a:lnTo>
                  <a:lnTo>
                    <a:pt x="933" y="597"/>
                  </a:lnTo>
                  <a:lnTo>
                    <a:pt x="966" y="556"/>
                  </a:lnTo>
                  <a:lnTo>
                    <a:pt x="1000" y="516"/>
                  </a:lnTo>
                  <a:lnTo>
                    <a:pt x="1017" y="495"/>
                  </a:lnTo>
                  <a:lnTo>
                    <a:pt x="1034" y="475"/>
                  </a:lnTo>
                  <a:lnTo>
                    <a:pt x="1048" y="455"/>
                  </a:lnTo>
                  <a:lnTo>
                    <a:pt x="1062" y="432"/>
                  </a:lnTo>
                  <a:lnTo>
                    <a:pt x="1067" y="422"/>
                  </a:lnTo>
                  <a:lnTo>
                    <a:pt x="1074" y="410"/>
                  </a:lnTo>
                  <a:lnTo>
                    <a:pt x="1079" y="398"/>
                  </a:lnTo>
                  <a:lnTo>
                    <a:pt x="1083" y="387"/>
                  </a:lnTo>
                  <a:lnTo>
                    <a:pt x="1086" y="375"/>
                  </a:lnTo>
                  <a:lnTo>
                    <a:pt x="1089" y="363"/>
                  </a:lnTo>
                  <a:lnTo>
                    <a:pt x="1091" y="349"/>
                  </a:lnTo>
                  <a:lnTo>
                    <a:pt x="1092" y="336"/>
                  </a:lnTo>
                  <a:lnTo>
                    <a:pt x="1095" y="325"/>
                  </a:lnTo>
                  <a:lnTo>
                    <a:pt x="1095" y="315"/>
                  </a:lnTo>
                  <a:lnTo>
                    <a:pt x="1094" y="303"/>
                  </a:lnTo>
                  <a:lnTo>
                    <a:pt x="1091" y="293"/>
                  </a:lnTo>
                  <a:lnTo>
                    <a:pt x="1089" y="284"/>
                  </a:lnTo>
                  <a:lnTo>
                    <a:pt x="1086" y="274"/>
                  </a:lnTo>
                  <a:lnTo>
                    <a:pt x="1084" y="263"/>
                  </a:lnTo>
                  <a:lnTo>
                    <a:pt x="1083" y="253"/>
                  </a:lnTo>
                  <a:lnTo>
                    <a:pt x="1088" y="249"/>
                  </a:lnTo>
                  <a:lnTo>
                    <a:pt x="1091" y="245"/>
                  </a:lnTo>
                  <a:lnTo>
                    <a:pt x="1093" y="240"/>
                  </a:lnTo>
                  <a:lnTo>
                    <a:pt x="1095" y="235"/>
                  </a:lnTo>
                  <a:lnTo>
                    <a:pt x="1097" y="224"/>
                  </a:lnTo>
                  <a:lnTo>
                    <a:pt x="1098" y="211"/>
                  </a:lnTo>
                  <a:lnTo>
                    <a:pt x="1098" y="205"/>
                  </a:lnTo>
                  <a:lnTo>
                    <a:pt x="1099" y="200"/>
                  </a:lnTo>
                  <a:lnTo>
                    <a:pt x="1101" y="194"/>
                  </a:lnTo>
                  <a:lnTo>
                    <a:pt x="1104" y="190"/>
                  </a:lnTo>
                  <a:lnTo>
                    <a:pt x="1107" y="185"/>
                  </a:lnTo>
                  <a:lnTo>
                    <a:pt x="1112" y="182"/>
                  </a:lnTo>
                  <a:lnTo>
                    <a:pt x="1119" y="179"/>
                  </a:lnTo>
                  <a:lnTo>
                    <a:pt x="1127" y="176"/>
                  </a:lnTo>
                  <a:lnTo>
                    <a:pt x="1176" y="175"/>
                  </a:lnTo>
                  <a:lnTo>
                    <a:pt x="1226" y="173"/>
                  </a:lnTo>
                  <a:lnTo>
                    <a:pt x="1277" y="173"/>
                  </a:lnTo>
                  <a:lnTo>
                    <a:pt x="1327" y="172"/>
                  </a:lnTo>
                  <a:lnTo>
                    <a:pt x="1378" y="172"/>
                  </a:lnTo>
                  <a:lnTo>
                    <a:pt x="1428" y="171"/>
                  </a:lnTo>
                  <a:lnTo>
                    <a:pt x="1479" y="171"/>
                  </a:lnTo>
                  <a:lnTo>
                    <a:pt x="1531" y="171"/>
                  </a:lnTo>
                  <a:lnTo>
                    <a:pt x="1582" y="170"/>
                  </a:lnTo>
                  <a:lnTo>
                    <a:pt x="1633" y="170"/>
                  </a:lnTo>
                  <a:lnTo>
                    <a:pt x="1683" y="170"/>
                  </a:lnTo>
                  <a:lnTo>
                    <a:pt x="1734" y="169"/>
                  </a:lnTo>
                  <a:lnTo>
                    <a:pt x="1784" y="169"/>
                  </a:lnTo>
                  <a:lnTo>
                    <a:pt x="1834" y="168"/>
                  </a:lnTo>
                  <a:lnTo>
                    <a:pt x="1883" y="167"/>
                  </a:lnTo>
                  <a:lnTo>
                    <a:pt x="1932" y="166"/>
                  </a:lnTo>
                  <a:lnTo>
                    <a:pt x="1962" y="167"/>
                  </a:lnTo>
                  <a:lnTo>
                    <a:pt x="1991" y="167"/>
                  </a:lnTo>
                  <a:lnTo>
                    <a:pt x="2018" y="168"/>
                  </a:lnTo>
                  <a:lnTo>
                    <a:pt x="2046" y="168"/>
                  </a:lnTo>
                  <a:lnTo>
                    <a:pt x="2072" y="167"/>
                  </a:lnTo>
                  <a:lnTo>
                    <a:pt x="2100" y="166"/>
                  </a:lnTo>
                  <a:lnTo>
                    <a:pt x="2127" y="164"/>
                  </a:lnTo>
                  <a:lnTo>
                    <a:pt x="2154" y="160"/>
                  </a:lnTo>
                  <a:lnTo>
                    <a:pt x="2202" y="163"/>
                  </a:lnTo>
                  <a:lnTo>
                    <a:pt x="2250" y="164"/>
                  </a:lnTo>
                  <a:lnTo>
                    <a:pt x="2298" y="164"/>
                  </a:lnTo>
                  <a:lnTo>
                    <a:pt x="2346" y="162"/>
                  </a:lnTo>
                  <a:lnTo>
                    <a:pt x="2393" y="161"/>
                  </a:lnTo>
                  <a:lnTo>
                    <a:pt x="2440" y="160"/>
                  </a:lnTo>
                  <a:lnTo>
                    <a:pt x="2486" y="160"/>
                  </a:lnTo>
                  <a:lnTo>
                    <a:pt x="2533" y="162"/>
                  </a:lnTo>
                  <a:lnTo>
                    <a:pt x="2570" y="159"/>
                  </a:lnTo>
                  <a:lnTo>
                    <a:pt x="2608" y="157"/>
                  </a:lnTo>
                  <a:lnTo>
                    <a:pt x="2627" y="156"/>
                  </a:lnTo>
                  <a:lnTo>
                    <a:pt x="2646" y="157"/>
                  </a:lnTo>
                  <a:lnTo>
                    <a:pt x="2665" y="158"/>
                  </a:lnTo>
                  <a:lnTo>
                    <a:pt x="2684" y="160"/>
                  </a:lnTo>
                  <a:lnTo>
                    <a:pt x="2695" y="158"/>
                  </a:lnTo>
                  <a:lnTo>
                    <a:pt x="2707" y="157"/>
                  </a:lnTo>
                  <a:lnTo>
                    <a:pt x="2719" y="156"/>
                  </a:lnTo>
                  <a:lnTo>
                    <a:pt x="2732" y="156"/>
                  </a:lnTo>
                  <a:lnTo>
                    <a:pt x="2756" y="156"/>
                  </a:lnTo>
                  <a:lnTo>
                    <a:pt x="2781" y="157"/>
                  </a:lnTo>
                  <a:lnTo>
                    <a:pt x="2804" y="158"/>
                  </a:lnTo>
                  <a:lnTo>
                    <a:pt x="2829" y="158"/>
                  </a:lnTo>
                  <a:lnTo>
                    <a:pt x="2852" y="158"/>
                  </a:lnTo>
                  <a:lnTo>
                    <a:pt x="2875" y="155"/>
                  </a:lnTo>
                  <a:lnTo>
                    <a:pt x="3087" y="153"/>
                  </a:lnTo>
                  <a:lnTo>
                    <a:pt x="3138" y="150"/>
                  </a:lnTo>
                  <a:lnTo>
                    <a:pt x="3188" y="149"/>
                  </a:lnTo>
                  <a:lnTo>
                    <a:pt x="3236" y="149"/>
                  </a:lnTo>
                  <a:lnTo>
                    <a:pt x="3284" y="149"/>
                  </a:lnTo>
                  <a:lnTo>
                    <a:pt x="3331" y="149"/>
                  </a:lnTo>
                  <a:lnTo>
                    <a:pt x="3379" y="148"/>
                  </a:lnTo>
                  <a:lnTo>
                    <a:pt x="3428" y="147"/>
                  </a:lnTo>
                  <a:lnTo>
                    <a:pt x="3478" y="145"/>
                  </a:lnTo>
                  <a:lnTo>
                    <a:pt x="3536" y="144"/>
                  </a:lnTo>
                  <a:lnTo>
                    <a:pt x="3594" y="144"/>
                  </a:lnTo>
                  <a:lnTo>
                    <a:pt x="3654" y="145"/>
                  </a:lnTo>
                  <a:lnTo>
                    <a:pt x="3713" y="146"/>
                  </a:lnTo>
                  <a:lnTo>
                    <a:pt x="3772" y="146"/>
                  </a:lnTo>
                  <a:lnTo>
                    <a:pt x="3831" y="146"/>
                  </a:lnTo>
                  <a:lnTo>
                    <a:pt x="3859" y="145"/>
                  </a:lnTo>
                  <a:lnTo>
                    <a:pt x="3889" y="144"/>
                  </a:lnTo>
                  <a:lnTo>
                    <a:pt x="3918" y="142"/>
                  </a:lnTo>
                  <a:lnTo>
                    <a:pt x="3946" y="140"/>
                  </a:lnTo>
                  <a:lnTo>
                    <a:pt x="3968" y="142"/>
                  </a:lnTo>
                  <a:lnTo>
                    <a:pt x="3990" y="143"/>
                  </a:lnTo>
                  <a:lnTo>
                    <a:pt x="4013" y="143"/>
                  </a:lnTo>
                  <a:lnTo>
                    <a:pt x="4035" y="142"/>
                  </a:lnTo>
                  <a:lnTo>
                    <a:pt x="4057" y="141"/>
                  </a:lnTo>
                  <a:lnTo>
                    <a:pt x="4079" y="140"/>
                  </a:lnTo>
                  <a:lnTo>
                    <a:pt x="4101" y="138"/>
                  </a:lnTo>
                  <a:lnTo>
                    <a:pt x="4121" y="138"/>
                  </a:lnTo>
                  <a:lnTo>
                    <a:pt x="4186" y="139"/>
                  </a:lnTo>
                  <a:lnTo>
                    <a:pt x="4351" y="140"/>
                  </a:lnTo>
                  <a:lnTo>
                    <a:pt x="4600" y="140"/>
                  </a:lnTo>
                  <a:lnTo>
                    <a:pt x="4920" y="141"/>
                  </a:lnTo>
                  <a:lnTo>
                    <a:pt x="5298" y="141"/>
                  </a:lnTo>
                  <a:lnTo>
                    <a:pt x="5716" y="140"/>
                  </a:lnTo>
                  <a:lnTo>
                    <a:pt x="6163" y="140"/>
                  </a:lnTo>
                  <a:lnTo>
                    <a:pt x="6624" y="139"/>
                  </a:lnTo>
                  <a:lnTo>
                    <a:pt x="7085" y="139"/>
                  </a:lnTo>
                  <a:lnTo>
                    <a:pt x="7532" y="138"/>
                  </a:lnTo>
                  <a:lnTo>
                    <a:pt x="7951" y="138"/>
                  </a:lnTo>
                  <a:lnTo>
                    <a:pt x="8328" y="138"/>
                  </a:lnTo>
                  <a:lnTo>
                    <a:pt x="8647" y="137"/>
                  </a:lnTo>
                  <a:lnTo>
                    <a:pt x="8897" y="138"/>
                  </a:lnTo>
                  <a:lnTo>
                    <a:pt x="9061" y="138"/>
                  </a:lnTo>
                  <a:lnTo>
                    <a:pt x="9127" y="139"/>
                  </a:lnTo>
                  <a:lnTo>
                    <a:pt x="9177" y="138"/>
                  </a:lnTo>
                  <a:lnTo>
                    <a:pt x="9226" y="137"/>
                  </a:lnTo>
                  <a:lnTo>
                    <a:pt x="9274" y="135"/>
                  </a:lnTo>
                  <a:lnTo>
                    <a:pt x="9322" y="134"/>
                  </a:lnTo>
                  <a:lnTo>
                    <a:pt x="9370" y="133"/>
                  </a:lnTo>
                  <a:lnTo>
                    <a:pt x="9417" y="133"/>
                  </a:lnTo>
                  <a:lnTo>
                    <a:pt x="9466" y="133"/>
                  </a:lnTo>
                  <a:lnTo>
                    <a:pt x="9515" y="134"/>
                  </a:lnTo>
                  <a:lnTo>
                    <a:pt x="9538" y="132"/>
                  </a:lnTo>
                  <a:lnTo>
                    <a:pt x="9561" y="131"/>
                  </a:lnTo>
                  <a:lnTo>
                    <a:pt x="9586" y="130"/>
                  </a:lnTo>
                  <a:lnTo>
                    <a:pt x="9610" y="129"/>
                  </a:lnTo>
                  <a:lnTo>
                    <a:pt x="9636" y="127"/>
                  </a:lnTo>
                  <a:lnTo>
                    <a:pt x="9661" y="126"/>
                  </a:lnTo>
                  <a:lnTo>
                    <a:pt x="9685" y="124"/>
                  </a:lnTo>
                  <a:lnTo>
                    <a:pt x="9709" y="122"/>
                  </a:lnTo>
                  <a:lnTo>
                    <a:pt x="9891" y="114"/>
                  </a:lnTo>
                  <a:lnTo>
                    <a:pt x="9900" y="118"/>
                  </a:lnTo>
                  <a:lnTo>
                    <a:pt x="9908" y="122"/>
                  </a:lnTo>
                  <a:lnTo>
                    <a:pt x="9916" y="127"/>
                  </a:lnTo>
                  <a:lnTo>
                    <a:pt x="9923" y="134"/>
                  </a:lnTo>
                  <a:lnTo>
                    <a:pt x="9930" y="141"/>
                  </a:lnTo>
                  <a:lnTo>
                    <a:pt x="9936" y="149"/>
                  </a:lnTo>
                  <a:lnTo>
                    <a:pt x="9940" y="157"/>
                  </a:lnTo>
                  <a:lnTo>
                    <a:pt x="9943" y="166"/>
                  </a:lnTo>
                  <a:lnTo>
                    <a:pt x="9941" y="184"/>
                  </a:lnTo>
                  <a:lnTo>
                    <a:pt x="9940" y="201"/>
                  </a:lnTo>
                  <a:lnTo>
                    <a:pt x="9938" y="218"/>
                  </a:lnTo>
                  <a:lnTo>
                    <a:pt x="9938" y="237"/>
                  </a:lnTo>
                  <a:lnTo>
                    <a:pt x="9938" y="254"/>
                  </a:lnTo>
                  <a:lnTo>
                    <a:pt x="9940" y="273"/>
                  </a:lnTo>
                  <a:lnTo>
                    <a:pt x="9942" y="290"/>
                  </a:lnTo>
                  <a:lnTo>
                    <a:pt x="9946" y="307"/>
                  </a:lnTo>
                  <a:lnTo>
                    <a:pt x="9950" y="328"/>
                  </a:lnTo>
                  <a:lnTo>
                    <a:pt x="9954" y="347"/>
                  </a:lnTo>
                  <a:lnTo>
                    <a:pt x="9960" y="367"/>
                  </a:lnTo>
                  <a:lnTo>
                    <a:pt x="9967" y="385"/>
                  </a:lnTo>
                  <a:lnTo>
                    <a:pt x="9975" y="404"/>
                  </a:lnTo>
                  <a:lnTo>
                    <a:pt x="9985" y="422"/>
                  </a:lnTo>
                  <a:lnTo>
                    <a:pt x="9995" y="440"/>
                  </a:lnTo>
                  <a:lnTo>
                    <a:pt x="10006" y="458"/>
                  </a:lnTo>
                  <a:lnTo>
                    <a:pt x="10017" y="474"/>
                  </a:lnTo>
                  <a:lnTo>
                    <a:pt x="10030" y="491"/>
                  </a:lnTo>
                  <a:lnTo>
                    <a:pt x="10043" y="507"/>
                  </a:lnTo>
                  <a:lnTo>
                    <a:pt x="10057" y="522"/>
                  </a:lnTo>
                  <a:lnTo>
                    <a:pt x="10071" y="537"/>
                  </a:lnTo>
                  <a:lnTo>
                    <a:pt x="10087" y="552"/>
                  </a:lnTo>
                  <a:lnTo>
                    <a:pt x="10102" y="566"/>
                  </a:lnTo>
                  <a:lnTo>
                    <a:pt x="10118" y="579"/>
                  </a:lnTo>
                  <a:lnTo>
                    <a:pt x="10128" y="593"/>
                  </a:lnTo>
                  <a:lnTo>
                    <a:pt x="10135" y="606"/>
                  </a:lnTo>
                  <a:lnTo>
                    <a:pt x="10141" y="620"/>
                  </a:lnTo>
                  <a:lnTo>
                    <a:pt x="10146" y="634"/>
                  </a:lnTo>
                  <a:lnTo>
                    <a:pt x="10149" y="650"/>
                  </a:lnTo>
                  <a:lnTo>
                    <a:pt x="10151" y="665"/>
                  </a:lnTo>
                  <a:lnTo>
                    <a:pt x="10152" y="681"/>
                  </a:lnTo>
                  <a:lnTo>
                    <a:pt x="10152" y="699"/>
                  </a:lnTo>
                  <a:close/>
                  <a:moveTo>
                    <a:pt x="9921" y="1369"/>
                  </a:moveTo>
                  <a:lnTo>
                    <a:pt x="9919" y="1378"/>
                  </a:lnTo>
                  <a:lnTo>
                    <a:pt x="9918" y="1388"/>
                  </a:lnTo>
                  <a:lnTo>
                    <a:pt x="9917" y="1397"/>
                  </a:lnTo>
                  <a:lnTo>
                    <a:pt x="9917" y="1406"/>
                  </a:lnTo>
                  <a:lnTo>
                    <a:pt x="9918" y="1424"/>
                  </a:lnTo>
                  <a:lnTo>
                    <a:pt x="9919" y="1443"/>
                  </a:lnTo>
                  <a:lnTo>
                    <a:pt x="9921" y="1461"/>
                  </a:lnTo>
                  <a:lnTo>
                    <a:pt x="9921" y="1479"/>
                  </a:lnTo>
                  <a:lnTo>
                    <a:pt x="9920" y="1488"/>
                  </a:lnTo>
                  <a:lnTo>
                    <a:pt x="9919" y="1497"/>
                  </a:lnTo>
                  <a:lnTo>
                    <a:pt x="9918" y="1505"/>
                  </a:lnTo>
                  <a:lnTo>
                    <a:pt x="9915" y="1514"/>
                  </a:lnTo>
                  <a:lnTo>
                    <a:pt x="9798" y="1516"/>
                  </a:lnTo>
                  <a:lnTo>
                    <a:pt x="9581" y="1519"/>
                  </a:lnTo>
                  <a:lnTo>
                    <a:pt x="9279" y="1520"/>
                  </a:lnTo>
                  <a:lnTo>
                    <a:pt x="8906" y="1521"/>
                  </a:lnTo>
                  <a:lnTo>
                    <a:pt x="8477" y="1523"/>
                  </a:lnTo>
                  <a:lnTo>
                    <a:pt x="8004" y="1523"/>
                  </a:lnTo>
                  <a:lnTo>
                    <a:pt x="7504" y="1524"/>
                  </a:lnTo>
                  <a:lnTo>
                    <a:pt x="6989" y="1525"/>
                  </a:lnTo>
                  <a:lnTo>
                    <a:pt x="6474" y="1525"/>
                  </a:lnTo>
                  <a:lnTo>
                    <a:pt x="5974" y="1526"/>
                  </a:lnTo>
                  <a:lnTo>
                    <a:pt x="5503" y="1527"/>
                  </a:lnTo>
                  <a:lnTo>
                    <a:pt x="5074" y="1527"/>
                  </a:lnTo>
                  <a:lnTo>
                    <a:pt x="4703" y="1528"/>
                  </a:lnTo>
                  <a:lnTo>
                    <a:pt x="4402" y="1529"/>
                  </a:lnTo>
                  <a:lnTo>
                    <a:pt x="4187" y="1531"/>
                  </a:lnTo>
                  <a:lnTo>
                    <a:pt x="4072" y="1532"/>
                  </a:lnTo>
                  <a:lnTo>
                    <a:pt x="3995" y="1534"/>
                  </a:lnTo>
                  <a:lnTo>
                    <a:pt x="3918" y="1535"/>
                  </a:lnTo>
                  <a:lnTo>
                    <a:pt x="3841" y="1536"/>
                  </a:lnTo>
                  <a:lnTo>
                    <a:pt x="3765" y="1537"/>
                  </a:lnTo>
                  <a:lnTo>
                    <a:pt x="3689" y="1538"/>
                  </a:lnTo>
                  <a:lnTo>
                    <a:pt x="3613" y="1539"/>
                  </a:lnTo>
                  <a:lnTo>
                    <a:pt x="3537" y="1540"/>
                  </a:lnTo>
                  <a:lnTo>
                    <a:pt x="3462" y="1541"/>
                  </a:lnTo>
                  <a:lnTo>
                    <a:pt x="3386" y="1542"/>
                  </a:lnTo>
                  <a:lnTo>
                    <a:pt x="3310" y="1543"/>
                  </a:lnTo>
                  <a:lnTo>
                    <a:pt x="3235" y="1544"/>
                  </a:lnTo>
                  <a:lnTo>
                    <a:pt x="3159" y="1545"/>
                  </a:lnTo>
                  <a:lnTo>
                    <a:pt x="3083" y="1546"/>
                  </a:lnTo>
                  <a:lnTo>
                    <a:pt x="3008" y="1547"/>
                  </a:lnTo>
                  <a:lnTo>
                    <a:pt x="2932" y="1548"/>
                  </a:lnTo>
                  <a:lnTo>
                    <a:pt x="2856" y="1549"/>
                  </a:lnTo>
                  <a:lnTo>
                    <a:pt x="2789" y="1550"/>
                  </a:lnTo>
                  <a:lnTo>
                    <a:pt x="2720" y="1551"/>
                  </a:lnTo>
                  <a:lnTo>
                    <a:pt x="2653" y="1551"/>
                  </a:lnTo>
                  <a:lnTo>
                    <a:pt x="2586" y="1551"/>
                  </a:lnTo>
                  <a:lnTo>
                    <a:pt x="2517" y="1551"/>
                  </a:lnTo>
                  <a:lnTo>
                    <a:pt x="2450" y="1551"/>
                  </a:lnTo>
                  <a:lnTo>
                    <a:pt x="2381" y="1551"/>
                  </a:lnTo>
                  <a:lnTo>
                    <a:pt x="2314" y="1551"/>
                  </a:lnTo>
                  <a:lnTo>
                    <a:pt x="2246" y="1552"/>
                  </a:lnTo>
                  <a:lnTo>
                    <a:pt x="2179" y="1552"/>
                  </a:lnTo>
                  <a:lnTo>
                    <a:pt x="2110" y="1552"/>
                  </a:lnTo>
                  <a:lnTo>
                    <a:pt x="2044" y="1552"/>
                  </a:lnTo>
                  <a:lnTo>
                    <a:pt x="1976" y="1553"/>
                  </a:lnTo>
                  <a:lnTo>
                    <a:pt x="1909" y="1554"/>
                  </a:lnTo>
                  <a:lnTo>
                    <a:pt x="1842" y="1555"/>
                  </a:lnTo>
                  <a:lnTo>
                    <a:pt x="1776" y="1556"/>
                  </a:lnTo>
                  <a:lnTo>
                    <a:pt x="1759" y="1558"/>
                  </a:lnTo>
                  <a:lnTo>
                    <a:pt x="1740" y="1559"/>
                  </a:lnTo>
                  <a:lnTo>
                    <a:pt x="1721" y="1559"/>
                  </a:lnTo>
                  <a:lnTo>
                    <a:pt x="1702" y="1558"/>
                  </a:lnTo>
                  <a:lnTo>
                    <a:pt x="1683" y="1558"/>
                  </a:lnTo>
                  <a:lnTo>
                    <a:pt x="1664" y="1558"/>
                  </a:lnTo>
                  <a:lnTo>
                    <a:pt x="1655" y="1559"/>
                  </a:lnTo>
                  <a:lnTo>
                    <a:pt x="1646" y="1560"/>
                  </a:lnTo>
                  <a:lnTo>
                    <a:pt x="1637" y="1561"/>
                  </a:lnTo>
                  <a:lnTo>
                    <a:pt x="1628" y="1563"/>
                  </a:lnTo>
                  <a:lnTo>
                    <a:pt x="1606" y="1561"/>
                  </a:lnTo>
                  <a:lnTo>
                    <a:pt x="1584" y="1561"/>
                  </a:lnTo>
                  <a:lnTo>
                    <a:pt x="1560" y="1562"/>
                  </a:lnTo>
                  <a:lnTo>
                    <a:pt x="1538" y="1563"/>
                  </a:lnTo>
                  <a:lnTo>
                    <a:pt x="1515" y="1565"/>
                  </a:lnTo>
                  <a:lnTo>
                    <a:pt x="1493" y="1565"/>
                  </a:lnTo>
                  <a:lnTo>
                    <a:pt x="1482" y="1563"/>
                  </a:lnTo>
                  <a:lnTo>
                    <a:pt x="1470" y="1563"/>
                  </a:lnTo>
                  <a:lnTo>
                    <a:pt x="1460" y="1561"/>
                  </a:lnTo>
                  <a:lnTo>
                    <a:pt x="1450" y="1560"/>
                  </a:lnTo>
                  <a:lnTo>
                    <a:pt x="1413" y="1561"/>
                  </a:lnTo>
                  <a:lnTo>
                    <a:pt x="1377" y="1561"/>
                  </a:lnTo>
                  <a:lnTo>
                    <a:pt x="1340" y="1561"/>
                  </a:lnTo>
                  <a:lnTo>
                    <a:pt x="1303" y="1560"/>
                  </a:lnTo>
                  <a:lnTo>
                    <a:pt x="1266" y="1561"/>
                  </a:lnTo>
                  <a:lnTo>
                    <a:pt x="1228" y="1561"/>
                  </a:lnTo>
                  <a:lnTo>
                    <a:pt x="1191" y="1563"/>
                  </a:lnTo>
                  <a:lnTo>
                    <a:pt x="1154" y="1567"/>
                  </a:lnTo>
                  <a:lnTo>
                    <a:pt x="1148" y="1562"/>
                  </a:lnTo>
                  <a:lnTo>
                    <a:pt x="1144" y="1558"/>
                  </a:lnTo>
                  <a:lnTo>
                    <a:pt x="1141" y="1554"/>
                  </a:lnTo>
                  <a:lnTo>
                    <a:pt x="1139" y="1549"/>
                  </a:lnTo>
                  <a:lnTo>
                    <a:pt x="1138" y="1544"/>
                  </a:lnTo>
                  <a:lnTo>
                    <a:pt x="1138" y="1538"/>
                  </a:lnTo>
                  <a:lnTo>
                    <a:pt x="1138" y="1533"/>
                  </a:lnTo>
                  <a:lnTo>
                    <a:pt x="1139" y="1527"/>
                  </a:lnTo>
                  <a:lnTo>
                    <a:pt x="1141" y="1514"/>
                  </a:lnTo>
                  <a:lnTo>
                    <a:pt x="1144" y="1502"/>
                  </a:lnTo>
                  <a:lnTo>
                    <a:pt x="1145" y="1495"/>
                  </a:lnTo>
                  <a:lnTo>
                    <a:pt x="1145" y="1489"/>
                  </a:lnTo>
                  <a:lnTo>
                    <a:pt x="1145" y="1483"/>
                  </a:lnTo>
                  <a:lnTo>
                    <a:pt x="1145" y="1478"/>
                  </a:lnTo>
                  <a:lnTo>
                    <a:pt x="1144" y="1458"/>
                  </a:lnTo>
                  <a:lnTo>
                    <a:pt x="1141" y="1440"/>
                  </a:lnTo>
                  <a:lnTo>
                    <a:pt x="1138" y="1422"/>
                  </a:lnTo>
                  <a:lnTo>
                    <a:pt x="1134" y="1404"/>
                  </a:lnTo>
                  <a:lnTo>
                    <a:pt x="1129" y="1388"/>
                  </a:lnTo>
                  <a:lnTo>
                    <a:pt x="1123" y="1371"/>
                  </a:lnTo>
                  <a:lnTo>
                    <a:pt x="1115" y="1355"/>
                  </a:lnTo>
                  <a:lnTo>
                    <a:pt x="1106" y="1340"/>
                  </a:lnTo>
                  <a:lnTo>
                    <a:pt x="1097" y="1324"/>
                  </a:lnTo>
                  <a:lnTo>
                    <a:pt x="1087" y="1310"/>
                  </a:lnTo>
                  <a:lnTo>
                    <a:pt x="1076" y="1297"/>
                  </a:lnTo>
                  <a:lnTo>
                    <a:pt x="1063" y="1283"/>
                  </a:lnTo>
                  <a:lnTo>
                    <a:pt x="1051" y="1271"/>
                  </a:lnTo>
                  <a:lnTo>
                    <a:pt x="1037" y="1260"/>
                  </a:lnTo>
                  <a:lnTo>
                    <a:pt x="1021" y="1249"/>
                  </a:lnTo>
                  <a:lnTo>
                    <a:pt x="1006" y="1238"/>
                  </a:lnTo>
                  <a:lnTo>
                    <a:pt x="999" y="1234"/>
                  </a:lnTo>
                  <a:lnTo>
                    <a:pt x="993" y="1230"/>
                  </a:lnTo>
                  <a:lnTo>
                    <a:pt x="987" y="1224"/>
                  </a:lnTo>
                  <a:lnTo>
                    <a:pt x="982" y="1219"/>
                  </a:lnTo>
                  <a:lnTo>
                    <a:pt x="977" y="1213"/>
                  </a:lnTo>
                  <a:lnTo>
                    <a:pt x="972" y="1207"/>
                  </a:lnTo>
                  <a:lnTo>
                    <a:pt x="968" y="1200"/>
                  </a:lnTo>
                  <a:lnTo>
                    <a:pt x="965" y="1192"/>
                  </a:lnTo>
                  <a:lnTo>
                    <a:pt x="960" y="1178"/>
                  </a:lnTo>
                  <a:lnTo>
                    <a:pt x="956" y="1163"/>
                  </a:lnTo>
                  <a:lnTo>
                    <a:pt x="955" y="1148"/>
                  </a:lnTo>
                  <a:lnTo>
                    <a:pt x="954" y="1132"/>
                  </a:lnTo>
                  <a:lnTo>
                    <a:pt x="954" y="1125"/>
                  </a:lnTo>
                  <a:lnTo>
                    <a:pt x="955" y="1119"/>
                  </a:lnTo>
                  <a:lnTo>
                    <a:pt x="956" y="1113"/>
                  </a:lnTo>
                  <a:lnTo>
                    <a:pt x="958" y="1107"/>
                  </a:lnTo>
                  <a:lnTo>
                    <a:pt x="961" y="1100"/>
                  </a:lnTo>
                  <a:lnTo>
                    <a:pt x="964" y="1095"/>
                  </a:lnTo>
                  <a:lnTo>
                    <a:pt x="968" y="1090"/>
                  </a:lnTo>
                  <a:lnTo>
                    <a:pt x="972" y="1085"/>
                  </a:lnTo>
                  <a:lnTo>
                    <a:pt x="977" y="1082"/>
                  </a:lnTo>
                  <a:lnTo>
                    <a:pt x="982" y="1080"/>
                  </a:lnTo>
                  <a:lnTo>
                    <a:pt x="987" y="1079"/>
                  </a:lnTo>
                  <a:lnTo>
                    <a:pt x="993" y="1078"/>
                  </a:lnTo>
                  <a:lnTo>
                    <a:pt x="998" y="1079"/>
                  </a:lnTo>
                  <a:lnTo>
                    <a:pt x="1003" y="1080"/>
                  </a:lnTo>
                  <a:lnTo>
                    <a:pt x="1008" y="1082"/>
                  </a:lnTo>
                  <a:lnTo>
                    <a:pt x="1012" y="1085"/>
                  </a:lnTo>
                  <a:lnTo>
                    <a:pt x="1017" y="1090"/>
                  </a:lnTo>
                  <a:lnTo>
                    <a:pt x="1021" y="1096"/>
                  </a:lnTo>
                  <a:lnTo>
                    <a:pt x="1025" y="1103"/>
                  </a:lnTo>
                  <a:lnTo>
                    <a:pt x="1027" y="1109"/>
                  </a:lnTo>
                  <a:lnTo>
                    <a:pt x="1031" y="1121"/>
                  </a:lnTo>
                  <a:lnTo>
                    <a:pt x="1035" y="1134"/>
                  </a:lnTo>
                  <a:lnTo>
                    <a:pt x="1037" y="1140"/>
                  </a:lnTo>
                  <a:lnTo>
                    <a:pt x="1040" y="1146"/>
                  </a:lnTo>
                  <a:lnTo>
                    <a:pt x="1043" y="1152"/>
                  </a:lnTo>
                  <a:lnTo>
                    <a:pt x="1046" y="1158"/>
                  </a:lnTo>
                  <a:lnTo>
                    <a:pt x="1051" y="1162"/>
                  </a:lnTo>
                  <a:lnTo>
                    <a:pt x="1056" y="1167"/>
                  </a:lnTo>
                  <a:lnTo>
                    <a:pt x="1063" y="1170"/>
                  </a:lnTo>
                  <a:lnTo>
                    <a:pt x="1071" y="1173"/>
                  </a:lnTo>
                  <a:lnTo>
                    <a:pt x="1083" y="1177"/>
                  </a:lnTo>
                  <a:lnTo>
                    <a:pt x="1096" y="1179"/>
                  </a:lnTo>
                  <a:lnTo>
                    <a:pt x="1109" y="1181"/>
                  </a:lnTo>
                  <a:lnTo>
                    <a:pt x="1122" y="1181"/>
                  </a:lnTo>
                  <a:lnTo>
                    <a:pt x="1129" y="1181"/>
                  </a:lnTo>
                  <a:lnTo>
                    <a:pt x="1135" y="1179"/>
                  </a:lnTo>
                  <a:lnTo>
                    <a:pt x="1141" y="1178"/>
                  </a:lnTo>
                  <a:lnTo>
                    <a:pt x="1146" y="1175"/>
                  </a:lnTo>
                  <a:lnTo>
                    <a:pt x="1152" y="1172"/>
                  </a:lnTo>
                  <a:lnTo>
                    <a:pt x="1157" y="1168"/>
                  </a:lnTo>
                  <a:lnTo>
                    <a:pt x="1162" y="1163"/>
                  </a:lnTo>
                  <a:lnTo>
                    <a:pt x="1167" y="1157"/>
                  </a:lnTo>
                  <a:lnTo>
                    <a:pt x="1175" y="1149"/>
                  </a:lnTo>
                  <a:lnTo>
                    <a:pt x="1181" y="1139"/>
                  </a:lnTo>
                  <a:lnTo>
                    <a:pt x="1187" y="1129"/>
                  </a:lnTo>
                  <a:lnTo>
                    <a:pt x="1191" y="1119"/>
                  </a:lnTo>
                  <a:lnTo>
                    <a:pt x="1194" y="1108"/>
                  </a:lnTo>
                  <a:lnTo>
                    <a:pt x="1197" y="1096"/>
                  </a:lnTo>
                  <a:lnTo>
                    <a:pt x="1198" y="1084"/>
                  </a:lnTo>
                  <a:lnTo>
                    <a:pt x="1199" y="1073"/>
                  </a:lnTo>
                  <a:lnTo>
                    <a:pt x="1199" y="1061"/>
                  </a:lnTo>
                  <a:lnTo>
                    <a:pt x="1198" y="1048"/>
                  </a:lnTo>
                  <a:lnTo>
                    <a:pt x="1197" y="1036"/>
                  </a:lnTo>
                  <a:lnTo>
                    <a:pt x="1195" y="1025"/>
                  </a:lnTo>
                  <a:lnTo>
                    <a:pt x="1192" y="1014"/>
                  </a:lnTo>
                  <a:lnTo>
                    <a:pt x="1189" y="1002"/>
                  </a:lnTo>
                  <a:lnTo>
                    <a:pt x="1186" y="991"/>
                  </a:lnTo>
                  <a:lnTo>
                    <a:pt x="1182" y="982"/>
                  </a:lnTo>
                  <a:lnTo>
                    <a:pt x="1180" y="976"/>
                  </a:lnTo>
                  <a:lnTo>
                    <a:pt x="1177" y="971"/>
                  </a:lnTo>
                  <a:lnTo>
                    <a:pt x="1174" y="966"/>
                  </a:lnTo>
                  <a:lnTo>
                    <a:pt x="1170" y="961"/>
                  </a:lnTo>
                  <a:lnTo>
                    <a:pt x="1163" y="952"/>
                  </a:lnTo>
                  <a:lnTo>
                    <a:pt x="1154" y="944"/>
                  </a:lnTo>
                  <a:lnTo>
                    <a:pt x="1147" y="936"/>
                  </a:lnTo>
                  <a:lnTo>
                    <a:pt x="1141" y="927"/>
                  </a:lnTo>
                  <a:lnTo>
                    <a:pt x="1139" y="922"/>
                  </a:lnTo>
                  <a:lnTo>
                    <a:pt x="1138" y="917"/>
                  </a:lnTo>
                  <a:lnTo>
                    <a:pt x="1138" y="911"/>
                  </a:lnTo>
                  <a:lnTo>
                    <a:pt x="1139" y="905"/>
                  </a:lnTo>
                  <a:lnTo>
                    <a:pt x="1150" y="887"/>
                  </a:lnTo>
                  <a:lnTo>
                    <a:pt x="1162" y="868"/>
                  </a:lnTo>
                  <a:lnTo>
                    <a:pt x="1171" y="849"/>
                  </a:lnTo>
                  <a:lnTo>
                    <a:pt x="1178" y="830"/>
                  </a:lnTo>
                  <a:lnTo>
                    <a:pt x="1180" y="819"/>
                  </a:lnTo>
                  <a:lnTo>
                    <a:pt x="1182" y="809"/>
                  </a:lnTo>
                  <a:lnTo>
                    <a:pt x="1184" y="799"/>
                  </a:lnTo>
                  <a:lnTo>
                    <a:pt x="1185" y="789"/>
                  </a:lnTo>
                  <a:lnTo>
                    <a:pt x="1185" y="779"/>
                  </a:lnTo>
                  <a:lnTo>
                    <a:pt x="1185" y="768"/>
                  </a:lnTo>
                  <a:lnTo>
                    <a:pt x="1184" y="758"/>
                  </a:lnTo>
                  <a:lnTo>
                    <a:pt x="1182" y="748"/>
                  </a:lnTo>
                  <a:lnTo>
                    <a:pt x="1178" y="732"/>
                  </a:lnTo>
                  <a:lnTo>
                    <a:pt x="1174" y="715"/>
                  </a:lnTo>
                  <a:lnTo>
                    <a:pt x="1169" y="700"/>
                  </a:lnTo>
                  <a:lnTo>
                    <a:pt x="1163" y="685"/>
                  </a:lnTo>
                  <a:lnTo>
                    <a:pt x="1158" y="677"/>
                  </a:lnTo>
                  <a:lnTo>
                    <a:pt x="1154" y="670"/>
                  </a:lnTo>
                  <a:lnTo>
                    <a:pt x="1149" y="664"/>
                  </a:lnTo>
                  <a:lnTo>
                    <a:pt x="1144" y="658"/>
                  </a:lnTo>
                  <a:lnTo>
                    <a:pt x="1138" y="652"/>
                  </a:lnTo>
                  <a:lnTo>
                    <a:pt x="1132" y="647"/>
                  </a:lnTo>
                  <a:lnTo>
                    <a:pt x="1125" y="642"/>
                  </a:lnTo>
                  <a:lnTo>
                    <a:pt x="1117" y="637"/>
                  </a:lnTo>
                  <a:lnTo>
                    <a:pt x="1098" y="634"/>
                  </a:lnTo>
                  <a:lnTo>
                    <a:pt x="1078" y="632"/>
                  </a:lnTo>
                  <a:lnTo>
                    <a:pt x="1069" y="632"/>
                  </a:lnTo>
                  <a:lnTo>
                    <a:pt x="1057" y="632"/>
                  </a:lnTo>
                  <a:lnTo>
                    <a:pt x="1047" y="634"/>
                  </a:lnTo>
                  <a:lnTo>
                    <a:pt x="1037" y="639"/>
                  </a:lnTo>
                  <a:lnTo>
                    <a:pt x="1025" y="649"/>
                  </a:lnTo>
                  <a:lnTo>
                    <a:pt x="1011" y="658"/>
                  </a:lnTo>
                  <a:lnTo>
                    <a:pt x="1005" y="664"/>
                  </a:lnTo>
                  <a:lnTo>
                    <a:pt x="1001" y="669"/>
                  </a:lnTo>
                  <a:lnTo>
                    <a:pt x="999" y="673"/>
                  </a:lnTo>
                  <a:lnTo>
                    <a:pt x="998" y="676"/>
                  </a:lnTo>
                  <a:lnTo>
                    <a:pt x="997" y="680"/>
                  </a:lnTo>
                  <a:lnTo>
                    <a:pt x="997" y="686"/>
                  </a:lnTo>
                  <a:lnTo>
                    <a:pt x="999" y="694"/>
                  </a:lnTo>
                  <a:lnTo>
                    <a:pt x="999" y="702"/>
                  </a:lnTo>
                  <a:lnTo>
                    <a:pt x="999" y="710"/>
                  </a:lnTo>
                  <a:lnTo>
                    <a:pt x="998" y="718"/>
                  </a:lnTo>
                  <a:lnTo>
                    <a:pt x="996" y="726"/>
                  </a:lnTo>
                  <a:lnTo>
                    <a:pt x="993" y="735"/>
                  </a:lnTo>
                  <a:lnTo>
                    <a:pt x="989" y="743"/>
                  </a:lnTo>
                  <a:lnTo>
                    <a:pt x="985" y="750"/>
                  </a:lnTo>
                  <a:lnTo>
                    <a:pt x="979" y="754"/>
                  </a:lnTo>
                  <a:lnTo>
                    <a:pt x="972" y="758"/>
                  </a:lnTo>
                  <a:lnTo>
                    <a:pt x="965" y="761"/>
                  </a:lnTo>
                  <a:lnTo>
                    <a:pt x="958" y="763"/>
                  </a:lnTo>
                  <a:lnTo>
                    <a:pt x="952" y="764"/>
                  </a:lnTo>
                  <a:lnTo>
                    <a:pt x="945" y="764"/>
                  </a:lnTo>
                  <a:lnTo>
                    <a:pt x="939" y="762"/>
                  </a:lnTo>
                  <a:lnTo>
                    <a:pt x="933" y="760"/>
                  </a:lnTo>
                  <a:lnTo>
                    <a:pt x="927" y="751"/>
                  </a:lnTo>
                  <a:lnTo>
                    <a:pt x="923" y="743"/>
                  </a:lnTo>
                  <a:lnTo>
                    <a:pt x="921" y="734"/>
                  </a:lnTo>
                  <a:lnTo>
                    <a:pt x="919" y="723"/>
                  </a:lnTo>
                  <a:lnTo>
                    <a:pt x="919" y="714"/>
                  </a:lnTo>
                  <a:lnTo>
                    <a:pt x="920" y="704"/>
                  </a:lnTo>
                  <a:lnTo>
                    <a:pt x="921" y="694"/>
                  </a:lnTo>
                  <a:lnTo>
                    <a:pt x="923" y="682"/>
                  </a:lnTo>
                  <a:lnTo>
                    <a:pt x="934" y="663"/>
                  </a:lnTo>
                  <a:lnTo>
                    <a:pt x="946" y="645"/>
                  </a:lnTo>
                  <a:lnTo>
                    <a:pt x="959" y="626"/>
                  </a:lnTo>
                  <a:lnTo>
                    <a:pt x="973" y="609"/>
                  </a:lnTo>
                  <a:lnTo>
                    <a:pt x="1003" y="576"/>
                  </a:lnTo>
                  <a:lnTo>
                    <a:pt x="1034" y="543"/>
                  </a:lnTo>
                  <a:lnTo>
                    <a:pt x="1049" y="527"/>
                  </a:lnTo>
                  <a:lnTo>
                    <a:pt x="1063" y="510"/>
                  </a:lnTo>
                  <a:lnTo>
                    <a:pt x="1078" y="492"/>
                  </a:lnTo>
                  <a:lnTo>
                    <a:pt x="1090" y="475"/>
                  </a:lnTo>
                  <a:lnTo>
                    <a:pt x="1102" y="457"/>
                  </a:lnTo>
                  <a:lnTo>
                    <a:pt x="1111" y="437"/>
                  </a:lnTo>
                  <a:lnTo>
                    <a:pt x="1117" y="427"/>
                  </a:lnTo>
                  <a:lnTo>
                    <a:pt x="1120" y="416"/>
                  </a:lnTo>
                  <a:lnTo>
                    <a:pt x="1124" y="405"/>
                  </a:lnTo>
                  <a:lnTo>
                    <a:pt x="1127" y="394"/>
                  </a:lnTo>
                  <a:lnTo>
                    <a:pt x="1132" y="377"/>
                  </a:lnTo>
                  <a:lnTo>
                    <a:pt x="1136" y="358"/>
                  </a:lnTo>
                  <a:lnTo>
                    <a:pt x="1139" y="340"/>
                  </a:lnTo>
                  <a:lnTo>
                    <a:pt x="1140" y="322"/>
                  </a:lnTo>
                  <a:lnTo>
                    <a:pt x="1139" y="303"/>
                  </a:lnTo>
                  <a:lnTo>
                    <a:pt x="1138" y="285"/>
                  </a:lnTo>
                  <a:lnTo>
                    <a:pt x="1136" y="268"/>
                  </a:lnTo>
                  <a:lnTo>
                    <a:pt x="1133" y="249"/>
                  </a:lnTo>
                  <a:lnTo>
                    <a:pt x="1138" y="244"/>
                  </a:lnTo>
                  <a:lnTo>
                    <a:pt x="1144" y="240"/>
                  </a:lnTo>
                  <a:lnTo>
                    <a:pt x="1151" y="237"/>
                  </a:lnTo>
                  <a:lnTo>
                    <a:pt x="1157" y="235"/>
                  </a:lnTo>
                  <a:lnTo>
                    <a:pt x="1165" y="234"/>
                  </a:lnTo>
                  <a:lnTo>
                    <a:pt x="1173" y="234"/>
                  </a:lnTo>
                  <a:lnTo>
                    <a:pt x="1180" y="235"/>
                  </a:lnTo>
                  <a:lnTo>
                    <a:pt x="1188" y="237"/>
                  </a:lnTo>
                  <a:lnTo>
                    <a:pt x="1252" y="234"/>
                  </a:lnTo>
                  <a:lnTo>
                    <a:pt x="1314" y="232"/>
                  </a:lnTo>
                  <a:lnTo>
                    <a:pt x="1375" y="232"/>
                  </a:lnTo>
                  <a:lnTo>
                    <a:pt x="1437" y="232"/>
                  </a:lnTo>
                  <a:lnTo>
                    <a:pt x="1496" y="233"/>
                  </a:lnTo>
                  <a:lnTo>
                    <a:pt x="1556" y="233"/>
                  </a:lnTo>
                  <a:lnTo>
                    <a:pt x="1616" y="231"/>
                  </a:lnTo>
                  <a:lnTo>
                    <a:pt x="1677" y="228"/>
                  </a:lnTo>
                  <a:lnTo>
                    <a:pt x="1754" y="227"/>
                  </a:lnTo>
                  <a:lnTo>
                    <a:pt x="1831" y="226"/>
                  </a:lnTo>
                  <a:lnTo>
                    <a:pt x="1908" y="225"/>
                  </a:lnTo>
                  <a:lnTo>
                    <a:pt x="1985" y="224"/>
                  </a:lnTo>
                  <a:lnTo>
                    <a:pt x="2062" y="223"/>
                  </a:lnTo>
                  <a:lnTo>
                    <a:pt x="2140" y="222"/>
                  </a:lnTo>
                  <a:lnTo>
                    <a:pt x="2218" y="220"/>
                  </a:lnTo>
                  <a:lnTo>
                    <a:pt x="2294" y="219"/>
                  </a:lnTo>
                  <a:lnTo>
                    <a:pt x="2372" y="217"/>
                  </a:lnTo>
                  <a:lnTo>
                    <a:pt x="2449" y="216"/>
                  </a:lnTo>
                  <a:lnTo>
                    <a:pt x="2526" y="215"/>
                  </a:lnTo>
                  <a:lnTo>
                    <a:pt x="2604" y="214"/>
                  </a:lnTo>
                  <a:lnTo>
                    <a:pt x="2681" y="213"/>
                  </a:lnTo>
                  <a:lnTo>
                    <a:pt x="2757" y="212"/>
                  </a:lnTo>
                  <a:lnTo>
                    <a:pt x="2835" y="211"/>
                  </a:lnTo>
                  <a:lnTo>
                    <a:pt x="2912" y="210"/>
                  </a:lnTo>
                  <a:lnTo>
                    <a:pt x="2981" y="209"/>
                  </a:lnTo>
                  <a:lnTo>
                    <a:pt x="3052" y="208"/>
                  </a:lnTo>
                  <a:lnTo>
                    <a:pt x="3124" y="209"/>
                  </a:lnTo>
                  <a:lnTo>
                    <a:pt x="3197" y="209"/>
                  </a:lnTo>
                  <a:lnTo>
                    <a:pt x="3270" y="210"/>
                  </a:lnTo>
                  <a:lnTo>
                    <a:pt x="3343" y="210"/>
                  </a:lnTo>
                  <a:lnTo>
                    <a:pt x="3416" y="209"/>
                  </a:lnTo>
                  <a:lnTo>
                    <a:pt x="3487" y="206"/>
                  </a:lnTo>
                  <a:lnTo>
                    <a:pt x="3635" y="205"/>
                  </a:lnTo>
                  <a:lnTo>
                    <a:pt x="3883" y="204"/>
                  </a:lnTo>
                  <a:lnTo>
                    <a:pt x="4213" y="203"/>
                  </a:lnTo>
                  <a:lnTo>
                    <a:pt x="4615" y="201"/>
                  </a:lnTo>
                  <a:lnTo>
                    <a:pt x="5072" y="200"/>
                  </a:lnTo>
                  <a:lnTo>
                    <a:pt x="5572" y="199"/>
                  </a:lnTo>
                  <a:lnTo>
                    <a:pt x="6098" y="197"/>
                  </a:lnTo>
                  <a:lnTo>
                    <a:pt x="6640" y="196"/>
                  </a:lnTo>
                  <a:lnTo>
                    <a:pt x="7181" y="194"/>
                  </a:lnTo>
                  <a:lnTo>
                    <a:pt x="7708" y="193"/>
                  </a:lnTo>
                  <a:lnTo>
                    <a:pt x="8206" y="191"/>
                  </a:lnTo>
                  <a:lnTo>
                    <a:pt x="8663" y="190"/>
                  </a:lnTo>
                  <a:lnTo>
                    <a:pt x="9063" y="188"/>
                  </a:lnTo>
                  <a:lnTo>
                    <a:pt x="9392" y="187"/>
                  </a:lnTo>
                  <a:lnTo>
                    <a:pt x="9637" y="185"/>
                  </a:lnTo>
                  <a:lnTo>
                    <a:pt x="9783" y="183"/>
                  </a:lnTo>
                  <a:lnTo>
                    <a:pt x="9795" y="185"/>
                  </a:lnTo>
                  <a:lnTo>
                    <a:pt x="9809" y="186"/>
                  </a:lnTo>
                  <a:lnTo>
                    <a:pt x="9822" y="185"/>
                  </a:lnTo>
                  <a:lnTo>
                    <a:pt x="9836" y="184"/>
                  </a:lnTo>
                  <a:lnTo>
                    <a:pt x="9844" y="184"/>
                  </a:lnTo>
                  <a:lnTo>
                    <a:pt x="9850" y="184"/>
                  </a:lnTo>
                  <a:lnTo>
                    <a:pt x="9856" y="185"/>
                  </a:lnTo>
                  <a:lnTo>
                    <a:pt x="9861" y="186"/>
                  </a:lnTo>
                  <a:lnTo>
                    <a:pt x="9866" y="188"/>
                  </a:lnTo>
                  <a:lnTo>
                    <a:pt x="9871" y="191"/>
                  </a:lnTo>
                  <a:lnTo>
                    <a:pt x="9875" y="195"/>
                  </a:lnTo>
                  <a:lnTo>
                    <a:pt x="9878" y="200"/>
                  </a:lnTo>
                  <a:lnTo>
                    <a:pt x="9877" y="223"/>
                  </a:lnTo>
                  <a:lnTo>
                    <a:pt x="9877" y="244"/>
                  </a:lnTo>
                  <a:lnTo>
                    <a:pt x="9877" y="265"/>
                  </a:lnTo>
                  <a:lnTo>
                    <a:pt x="9879" y="287"/>
                  </a:lnTo>
                  <a:lnTo>
                    <a:pt x="9881" y="307"/>
                  </a:lnTo>
                  <a:lnTo>
                    <a:pt x="9885" y="328"/>
                  </a:lnTo>
                  <a:lnTo>
                    <a:pt x="9891" y="348"/>
                  </a:lnTo>
                  <a:lnTo>
                    <a:pt x="9897" y="369"/>
                  </a:lnTo>
                  <a:lnTo>
                    <a:pt x="9904" y="388"/>
                  </a:lnTo>
                  <a:lnTo>
                    <a:pt x="9912" y="407"/>
                  </a:lnTo>
                  <a:lnTo>
                    <a:pt x="9921" y="425"/>
                  </a:lnTo>
                  <a:lnTo>
                    <a:pt x="9931" y="443"/>
                  </a:lnTo>
                  <a:lnTo>
                    <a:pt x="9944" y="461"/>
                  </a:lnTo>
                  <a:lnTo>
                    <a:pt x="9956" y="478"/>
                  </a:lnTo>
                  <a:lnTo>
                    <a:pt x="9970" y="494"/>
                  </a:lnTo>
                  <a:lnTo>
                    <a:pt x="9986" y="510"/>
                  </a:lnTo>
                  <a:lnTo>
                    <a:pt x="9994" y="520"/>
                  </a:lnTo>
                  <a:lnTo>
                    <a:pt x="10004" y="530"/>
                  </a:lnTo>
                  <a:lnTo>
                    <a:pt x="10013" y="540"/>
                  </a:lnTo>
                  <a:lnTo>
                    <a:pt x="10024" y="550"/>
                  </a:lnTo>
                  <a:lnTo>
                    <a:pt x="10046" y="570"/>
                  </a:lnTo>
                  <a:lnTo>
                    <a:pt x="10066" y="590"/>
                  </a:lnTo>
                  <a:lnTo>
                    <a:pt x="10076" y="602"/>
                  </a:lnTo>
                  <a:lnTo>
                    <a:pt x="10084" y="613"/>
                  </a:lnTo>
                  <a:lnTo>
                    <a:pt x="10090" y="625"/>
                  </a:lnTo>
                  <a:lnTo>
                    <a:pt x="10094" y="637"/>
                  </a:lnTo>
                  <a:lnTo>
                    <a:pt x="10096" y="644"/>
                  </a:lnTo>
                  <a:lnTo>
                    <a:pt x="10097" y="650"/>
                  </a:lnTo>
                  <a:lnTo>
                    <a:pt x="10097" y="657"/>
                  </a:lnTo>
                  <a:lnTo>
                    <a:pt x="10096" y="664"/>
                  </a:lnTo>
                  <a:lnTo>
                    <a:pt x="10095" y="671"/>
                  </a:lnTo>
                  <a:lnTo>
                    <a:pt x="10094" y="678"/>
                  </a:lnTo>
                  <a:lnTo>
                    <a:pt x="10091" y="686"/>
                  </a:lnTo>
                  <a:lnTo>
                    <a:pt x="10088" y="694"/>
                  </a:lnTo>
                  <a:lnTo>
                    <a:pt x="10083" y="695"/>
                  </a:lnTo>
                  <a:lnTo>
                    <a:pt x="10078" y="697"/>
                  </a:lnTo>
                  <a:lnTo>
                    <a:pt x="10072" y="697"/>
                  </a:lnTo>
                  <a:lnTo>
                    <a:pt x="10068" y="697"/>
                  </a:lnTo>
                  <a:lnTo>
                    <a:pt x="10059" y="695"/>
                  </a:lnTo>
                  <a:lnTo>
                    <a:pt x="10051" y="692"/>
                  </a:lnTo>
                  <a:lnTo>
                    <a:pt x="10043" y="687"/>
                  </a:lnTo>
                  <a:lnTo>
                    <a:pt x="10035" y="681"/>
                  </a:lnTo>
                  <a:lnTo>
                    <a:pt x="10026" y="674"/>
                  </a:lnTo>
                  <a:lnTo>
                    <a:pt x="10019" y="667"/>
                  </a:lnTo>
                  <a:lnTo>
                    <a:pt x="10011" y="660"/>
                  </a:lnTo>
                  <a:lnTo>
                    <a:pt x="10003" y="654"/>
                  </a:lnTo>
                  <a:lnTo>
                    <a:pt x="9995" y="647"/>
                  </a:lnTo>
                  <a:lnTo>
                    <a:pt x="9987" y="642"/>
                  </a:lnTo>
                  <a:lnTo>
                    <a:pt x="9977" y="637"/>
                  </a:lnTo>
                  <a:lnTo>
                    <a:pt x="9967" y="635"/>
                  </a:lnTo>
                  <a:lnTo>
                    <a:pt x="9962" y="634"/>
                  </a:lnTo>
                  <a:lnTo>
                    <a:pt x="9957" y="634"/>
                  </a:lnTo>
                  <a:lnTo>
                    <a:pt x="9952" y="635"/>
                  </a:lnTo>
                  <a:lnTo>
                    <a:pt x="9946" y="636"/>
                  </a:lnTo>
                  <a:lnTo>
                    <a:pt x="9932" y="641"/>
                  </a:lnTo>
                  <a:lnTo>
                    <a:pt x="9920" y="646"/>
                  </a:lnTo>
                  <a:lnTo>
                    <a:pt x="9908" y="652"/>
                  </a:lnTo>
                  <a:lnTo>
                    <a:pt x="9897" y="660"/>
                  </a:lnTo>
                  <a:lnTo>
                    <a:pt x="9893" y="664"/>
                  </a:lnTo>
                  <a:lnTo>
                    <a:pt x="9887" y="668"/>
                  </a:lnTo>
                  <a:lnTo>
                    <a:pt x="9883" y="673"/>
                  </a:lnTo>
                  <a:lnTo>
                    <a:pt x="9879" y="679"/>
                  </a:lnTo>
                  <a:lnTo>
                    <a:pt x="9876" y="685"/>
                  </a:lnTo>
                  <a:lnTo>
                    <a:pt x="9873" y="692"/>
                  </a:lnTo>
                  <a:lnTo>
                    <a:pt x="9871" y="698"/>
                  </a:lnTo>
                  <a:lnTo>
                    <a:pt x="9869" y="705"/>
                  </a:lnTo>
                  <a:lnTo>
                    <a:pt x="9867" y="715"/>
                  </a:lnTo>
                  <a:lnTo>
                    <a:pt x="9865" y="724"/>
                  </a:lnTo>
                  <a:lnTo>
                    <a:pt x="9865" y="735"/>
                  </a:lnTo>
                  <a:lnTo>
                    <a:pt x="9865" y="744"/>
                  </a:lnTo>
                  <a:lnTo>
                    <a:pt x="9866" y="753"/>
                  </a:lnTo>
                  <a:lnTo>
                    <a:pt x="9868" y="762"/>
                  </a:lnTo>
                  <a:lnTo>
                    <a:pt x="9870" y="771"/>
                  </a:lnTo>
                  <a:lnTo>
                    <a:pt x="9873" y="781"/>
                  </a:lnTo>
                  <a:lnTo>
                    <a:pt x="9881" y="797"/>
                  </a:lnTo>
                  <a:lnTo>
                    <a:pt x="9891" y="813"/>
                  </a:lnTo>
                  <a:lnTo>
                    <a:pt x="9901" y="829"/>
                  </a:lnTo>
                  <a:lnTo>
                    <a:pt x="9912" y="843"/>
                  </a:lnTo>
                  <a:lnTo>
                    <a:pt x="9911" y="849"/>
                  </a:lnTo>
                  <a:lnTo>
                    <a:pt x="9910" y="854"/>
                  </a:lnTo>
                  <a:lnTo>
                    <a:pt x="9907" y="859"/>
                  </a:lnTo>
                  <a:lnTo>
                    <a:pt x="9905" y="863"/>
                  </a:lnTo>
                  <a:lnTo>
                    <a:pt x="9898" y="872"/>
                  </a:lnTo>
                  <a:lnTo>
                    <a:pt x="9890" y="880"/>
                  </a:lnTo>
                  <a:lnTo>
                    <a:pt x="9881" y="888"/>
                  </a:lnTo>
                  <a:lnTo>
                    <a:pt x="9874" y="896"/>
                  </a:lnTo>
                  <a:lnTo>
                    <a:pt x="9871" y="900"/>
                  </a:lnTo>
                  <a:lnTo>
                    <a:pt x="9868" y="905"/>
                  </a:lnTo>
                  <a:lnTo>
                    <a:pt x="9865" y="909"/>
                  </a:lnTo>
                  <a:lnTo>
                    <a:pt x="9863" y="914"/>
                  </a:lnTo>
                  <a:lnTo>
                    <a:pt x="9860" y="924"/>
                  </a:lnTo>
                  <a:lnTo>
                    <a:pt x="9857" y="934"/>
                  </a:lnTo>
                  <a:lnTo>
                    <a:pt x="9855" y="943"/>
                  </a:lnTo>
                  <a:lnTo>
                    <a:pt x="9855" y="953"/>
                  </a:lnTo>
                  <a:lnTo>
                    <a:pt x="9855" y="963"/>
                  </a:lnTo>
                  <a:lnTo>
                    <a:pt x="9855" y="973"/>
                  </a:lnTo>
                  <a:lnTo>
                    <a:pt x="9857" y="982"/>
                  </a:lnTo>
                  <a:lnTo>
                    <a:pt x="9859" y="991"/>
                  </a:lnTo>
                  <a:lnTo>
                    <a:pt x="9862" y="1001"/>
                  </a:lnTo>
                  <a:lnTo>
                    <a:pt x="9866" y="1011"/>
                  </a:lnTo>
                  <a:lnTo>
                    <a:pt x="9869" y="1019"/>
                  </a:lnTo>
                  <a:lnTo>
                    <a:pt x="9874" y="1028"/>
                  </a:lnTo>
                  <a:lnTo>
                    <a:pt x="9879" y="1036"/>
                  </a:lnTo>
                  <a:lnTo>
                    <a:pt x="9884" y="1044"/>
                  </a:lnTo>
                  <a:lnTo>
                    <a:pt x="9891" y="1051"/>
                  </a:lnTo>
                  <a:lnTo>
                    <a:pt x="9897" y="1059"/>
                  </a:lnTo>
                  <a:lnTo>
                    <a:pt x="9918" y="1068"/>
                  </a:lnTo>
                  <a:lnTo>
                    <a:pt x="9941" y="1078"/>
                  </a:lnTo>
                  <a:lnTo>
                    <a:pt x="9952" y="1081"/>
                  </a:lnTo>
                  <a:lnTo>
                    <a:pt x="9963" y="1083"/>
                  </a:lnTo>
                  <a:lnTo>
                    <a:pt x="9969" y="1082"/>
                  </a:lnTo>
                  <a:lnTo>
                    <a:pt x="9974" y="1081"/>
                  </a:lnTo>
                  <a:lnTo>
                    <a:pt x="9980" y="1079"/>
                  </a:lnTo>
                  <a:lnTo>
                    <a:pt x="9986" y="1076"/>
                  </a:lnTo>
                  <a:lnTo>
                    <a:pt x="9995" y="1070"/>
                  </a:lnTo>
                  <a:lnTo>
                    <a:pt x="10003" y="1064"/>
                  </a:lnTo>
                  <a:lnTo>
                    <a:pt x="10011" y="1056"/>
                  </a:lnTo>
                  <a:lnTo>
                    <a:pt x="10018" y="1047"/>
                  </a:lnTo>
                  <a:lnTo>
                    <a:pt x="10024" y="1038"/>
                  </a:lnTo>
                  <a:lnTo>
                    <a:pt x="10030" y="1028"/>
                  </a:lnTo>
                  <a:lnTo>
                    <a:pt x="10031" y="1023"/>
                  </a:lnTo>
                  <a:lnTo>
                    <a:pt x="10032" y="1017"/>
                  </a:lnTo>
                  <a:lnTo>
                    <a:pt x="10033" y="1012"/>
                  </a:lnTo>
                  <a:lnTo>
                    <a:pt x="10033" y="1004"/>
                  </a:lnTo>
                  <a:lnTo>
                    <a:pt x="10037" y="1001"/>
                  </a:lnTo>
                  <a:lnTo>
                    <a:pt x="10043" y="998"/>
                  </a:lnTo>
                  <a:lnTo>
                    <a:pt x="10049" y="997"/>
                  </a:lnTo>
                  <a:lnTo>
                    <a:pt x="10056" y="997"/>
                  </a:lnTo>
                  <a:lnTo>
                    <a:pt x="10062" y="998"/>
                  </a:lnTo>
                  <a:lnTo>
                    <a:pt x="10069" y="1000"/>
                  </a:lnTo>
                  <a:lnTo>
                    <a:pt x="10076" y="1003"/>
                  </a:lnTo>
                  <a:lnTo>
                    <a:pt x="10082" y="1007"/>
                  </a:lnTo>
                  <a:lnTo>
                    <a:pt x="10089" y="1016"/>
                  </a:lnTo>
                  <a:lnTo>
                    <a:pt x="10095" y="1025"/>
                  </a:lnTo>
                  <a:lnTo>
                    <a:pt x="10099" y="1035"/>
                  </a:lnTo>
                  <a:lnTo>
                    <a:pt x="10102" y="1045"/>
                  </a:lnTo>
                  <a:lnTo>
                    <a:pt x="10103" y="1056"/>
                  </a:lnTo>
                  <a:lnTo>
                    <a:pt x="10103" y="1066"/>
                  </a:lnTo>
                  <a:lnTo>
                    <a:pt x="10100" y="1077"/>
                  </a:lnTo>
                  <a:lnTo>
                    <a:pt x="10097" y="1087"/>
                  </a:lnTo>
                  <a:lnTo>
                    <a:pt x="10089" y="1104"/>
                  </a:lnTo>
                  <a:lnTo>
                    <a:pt x="10081" y="1119"/>
                  </a:lnTo>
                  <a:lnTo>
                    <a:pt x="10070" y="1133"/>
                  </a:lnTo>
                  <a:lnTo>
                    <a:pt x="10059" y="1148"/>
                  </a:lnTo>
                  <a:lnTo>
                    <a:pt x="10036" y="1174"/>
                  </a:lnTo>
                  <a:lnTo>
                    <a:pt x="10011" y="1200"/>
                  </a:lnTo>
                  <a:lnTo>
                    <a:pt x="9998" y="1213"/>
                  </a:lnTo>
                  <a:lnTo>
                    <a:pt x="9987" y="1226"/>
                  </a:lnTo>
                  <a:lnTo>
                    <a:pt x="9975" y="1239"/>
                  </a:lnTo>
                  <a:lnTo>
                    <a:pt x="9964" y="1253"/>
                  </a:lnTo>
                  <a:lnTo>
                    <a:pt x="9955" y="1268"/>
                  </a:lnTo>
                  <a:lnTo>
                    <a:pt x="9947" y="1283"/>
                  </a:lnTo>
                  <a:lnTo>
                    <a:pt x="9940" y="1300"/>
                  </a:lnTo>
                  <a:lnTo>
                    <a:pt x="9933" y="1317"/>
                  </a:lnTo>
                  <a:lnTo>
                    <a:pt x="9921" y="1369"/>
                  </a:lnTo>
                  <a:close/>
                  <a:moveTo>
                    <a:pt x="9912" y="1231"/>
                  </a:moveTo>
                  <a:lnTo>
                    <a:pt x="9905" y="1243"/>
                  </a:lnTo>
                  <a:lnTo>
                    <a:pt x="9899" y="1254"/>
                  </a:lnTo>
                  <a:lnTo>
                    <a:pt x="9893" y="1266"/>
                  </a:lnTo>
                  <a:lnTo>
                    <a:pt x="9887" y="1277"/>
                  </a:lnTo>
                  <a:lnTo>
                    <a:pt x="9878" y="1303"/>
                  </a:lnTo>
                  <a:lnTo>
                    <a:pt x="9871" y="1328"/>
                  </a:lnTo>
                  <a:lnTo>
                    <a:pt x="9864" y="1355"/>
                  </a:lnTo>
                  <a:lnTo>
                    <a:pt x="9859" y="1382"/>
                  </a:lnTo>
                  <a:lnTo>
                    <a:pt x="9853" y="1408"/>
                  </a:lnTo>
                  <a:lnTo>
                    <a:pt x="9848" y="1435"/>
                  </a:lnTo>
                  <a:lnTo>
                    <a:pt x="9829" y="1450"/>
                  </a:lnTo>
                  <a:lnTo>
                    <a:pt x="9784" y="1452"/>
                  </a:lnTo>
                  <a:lnTo>
                    <a:pt x="9739" y="1453"/>
                  </a:lnTo>
                  <a:lnTo>
                    <a:pt x="9694" y="1454"/>
                  </a:lnTo>
                  <a:lnTo>
                    <a:pt x="9649" y="1455"/>
                  </a:lnTo>
                  <a:lnTo>
                    <a:pt x="9603" y="1456"/>
                  </a:lnTo>
                  <a:lnTo>
                    <a:pt x="9558" y="1456"/>
                  </a:lnTo>
                  <a:lnTo>
                    <a:pt x="9512" y="1457"/>
                  </a:lnTo>
                  <a:lnTo>
                    <a:pt x="9467" y="1457"/>
                  </a:lnTo>
                  <a:lnTo>
                    <a:pt x="9421" y="1457"/>
                  </a:lnTo>
                  <a:lnTo>
                    <a:pt x="9376" y="1457"/>
                  </a:lnTo>
                  <a:lnTo>
                    <a:pt x="9331" y="1457"/>
                  </a:lnTo>
                  <a:lnTo>
                    <a:pt x="9286" y="1458"/>
                  </a:lnTo>
                  <a:lnTo>
                    <a:pt x="9242" y="1458"/>
                  </a:lnTo>
                  <a:lnTo>
                    <a:pt x="9198" y="1458"/>
                  </a:lnTo>
                  <a:lnTo>
                    <a:pt x="9155" y="1458"/>
                  </a:lnTo>
                  <a:lnTo>
                    <a:pt x="9112" y="1459"/>
                  </a:lnTo>
                  <a:lnTo>
                    <a:pt x="3106" y="1473"/>
                  </a:lnTo>
                  <a:lnTo>
                    <a:pt x="2985" y="1475"/>
                  </a:lnTo>
                  <a:lnTo>
                    <a:pt x="1954" y="1480"/>
                  </a:lnTo>
                  <a:lnTo>
                    <a:pt x="1906" y="1480"/>
                  </a:lnTo>
                  <a:lnTo>
                    <a:pt x="1859" y="1480"/>
                  </a:lnTo>
                  <a:lnTo>
                    <a:pt x="1812" y="1480"/>
                  </a:lnTo>
                  <a:lnTo>
                    <a:pt x="1765" y="1481"/>
                  </a:lnTo>
                  <a:lnTo>
                    <a:pt x="1719" y="1482"/>
                  </a:lnTo>
                  <a:lnTo>
                    <a:pt x="1673" y="1483"/>
                  </a:lnTo>
                  <a:lnTo>
                    <a:pt x="1627" y="1484"/>
                  </a:lnTo>
                  <a:lnTo>
                    <a:pt x="1581" y="1485"/>
                  </a:lnTo>
                  <a:lnTo>
                    <a:pt x="1536" y="1486"/>
                  </a:lnTo>
                  <a:lnTo>
                    <a:pt x="1490" y="1487"/>
                  </a:lnTo>
                  <a:lnTo>
                    <a:pt x="1445" y="1488"/>
                  </a:lnTo>
                  <a:lnTo>
                    <a:pt x="1399" y="1489"/>
                  </a:lnTo>
                  <a:lnTo>
                    <a:pt x="1353" y="1489"/>
                  </a:lnTo>
                  <a:lnTo>
                    <a:pt x="1307" y="1489"/>
                  </a:lnTo>
                  <a:lnTo>
                    <a:pt x="1260" y="1489"/>
                  </a:lnTo>
                  <a:lnTo>
                    <a:pt x="1213" y="1489"/>
                  </a:lnTo>
                  <a:lnTo>
                    <a:pt x="1209" y="1484"/>
                  </a:lnTo>
                  <a:lnTo>
                    <a:pt x="1207" y="1480"/>
                  </a:lnTo>
                  <a:lnTo>
                    <a:pt x="1204" y="1475"/>
                  </a:lnTo>
                  <a:lnTo>
                    <a:pt x="1203" y="1469"/>
                  </a:lnTo>
                  <a:lnTo>
                    <a:pt x="1203" y="1458"/>
                  </a:lnTo>
                  <a:lnTo>
                    <a:pt x="1204" y="1447"/>
                  </a:lnTo>
                  <a:lnTo>
                    <a:pt x="1205" y="1436"/>
                  </a:lnTo>
                  <a:lnTo>
                    <a:pt x="1205" y="1424"/>
                  </a:lnTo>
                  <a:lnTo>
                    <a:pt x="1205" y="1419"/>
                  </a:lnTo>
                  <a:lnTo>
                    <a:pt x="1204" y="1413"/>
                  </a:lnTo>
                  <a:lnTo>
                    <a:pt x="1202" y="1408"/>
                  </a:lnTo>
                  <a:lnTo>
                    <a:pt x="1200" y="1403"/>
                  </a:lnTo>
                  <a:lnTo>
                    <a:pt x="1196" y="1384"/>
                  </a:lnTo>
                  <a:lnTo>
                    <a:pt x="1191" y="1364"/>
                  </a:lnTo>
                  <a:lnTo>
                    <a:pt x="1186" y="1346"/>
                  </a:lnTo>
                  <a:lnTo>
                    <a:pt x="1179" y="1327"/>
                  </a:lnTo>
                  <a:lnTo>
                    <a:pt x="1171" y="1310"/>
                  </a:lnTo>
                  <a:lnTo>
                    <a:pt x="1162" y="1294"/>
                  </a:lnTo>
                  <a:lnTo>
                    <a:pt x="1150" y="1277"/>
                  </a:lnTo>
                  <a:lnTo>
                    <a:pt x="1139" y="1262"/>
                  </a:lnTo>
                  <a:lnTo>
                    <a:pt x="1139" y="1257"/>
                  </a:lnTo>
                  <a:lnTo>
                    <a:pt x="1140" y="1253"/>
                  </a:lnTo>
                  <a:lnTo>
                    <a:pt x="1142" y="1249"/>
                  </a:lnTo>
                  <a:lnTo>
                    <a:pt x="1144" y="1246"/>
                  </a:lnTo>
                  <a:lnTo>
                    <a:pt x="1151" y="1242"/>
                  </a:lnTo>
                  <a:lnTo>
                    <a:pt x="1158" y="1238"/>
                  </a:lnTo>
                  <a:lnTo>
                    <a:pt x="1167" y="1235"/>
                  </a:lnTo>
                  <a:lnTo>
                    <a:pt x="1175" y="1232"/>
                  </a:lnTo>
                  <a:lnTo>
                    <a:pt x="1179" y="1230"/>
                  </a:lnTo>
                  <a:lnTo>
                    <a:pt x="1182" y="1228"/>
                  </a:lnTo>
                  <a:lnTo>
                    <a:pt x="1185" y="1225"/>
                  </a:lnTo>
                  <a:lnTo>
                    <a:pt x="1188" y="1221"/>
                  </a:lnTo>
                  <a:lnTo>
                    <a:pt x="1196" y="1215"/>
                  </a:lnTo>
                  <a:lnTo>
                    <a:pt x="1202" y="1208"/>
                  </a:lnTo>
                  <a:lnTo>
                    <a:pt x="1209" y="1201"/>
                  </a:lnTo>
                  <a:lnTo>
                    <a:pt x="1214" y="1192"/>
                  </a:lnTo>
                  <a:lnTo>
                    <a:pt x="1218" y="1184"/>
                  </a:lnTo>
                  <a:lnTo>
                    <a:pt x="1222" y="1176"/>
                  </a:lnTo>
                  <a:lnTo>
                    <a:pt x="1225" y="1168"/>
                  </a:lnTo>
                  <a:lnTo>
                    <a:pt x="1227" y="1160"/>
                  </a:lnTo>
                  <a:lnTo>
                    <a:pt x="1234" y="1124"/>
                  </a:lnTo>
                  <a:lnTo>
                    <a:pt x="1243" y="1088"/>
                  </a:lnTo>
                  <a:lnTo>
                    <a:pt x="1248" y="1084"/>
                  </a:lnTo>
                  <a:lnTo>
                    <a:pt x="1254" y="1081"/>
                  </a:lnTo>
                  <a:lnTo>
                    <a:pt x="1259" y="1079"/>
                  </a:lnTo>
                  <a:lnTo>
                    <a:pt x="1264" y="1077"/>
                  </a:lnTo>
                  <a:lnTo>
                    <a:pt x="1276" y="1075"/>
                  </a:lnTo>
                  <a:lnTo>
                    <a:pt x="1288" y="1075"/>
                  </a:lnTo>
                  <a:lnTo>
                    <a:pt x="1300" y="1075"/>
                  </a:lnTo>
                  <a:lnTo>
                    <a:pt x="1312" y="1074"/>
                  </a:lnTo>
                  <a:lnTo>
                    <a:pt x="1317" y="1073"/>
                  </a:lnTo>
                  <a:lnTo>
                    <a:pt x="1323" y="1071"/>
                  </a:lnTo>
                  <a:lnTo>
                    <a:pt x="1328" y="1069"/>
                  </a:lnTo>
                  <a:lnTo>
                    <a:pt x="1332" y="1066"/>
                  </a:lnTo>
                  <a:lnTo>
                    <a:pt x="1340" y="1068"/>
                  </a:lnTo>
                  <a:lnTo>
                    <a:pt x="1348" y="1068"/>
                  </a:lnTo>
                  <a:lnTo>
                    <a:pt x="1355" y="1068"/>
                  </a:lnTo>
                  <a:lnTo>
                    <a:pt x="1361" y="1067"/>
                  </a:lnTo>
                  <a:lnTo>
                    <a:pt x="1373" y="1062"/>
                  </a:lnTo>
                  <a:lnTo>
                    <a:pt x="1384" y="1056"/>
                  </a:lnTo>
                  <a:lnTo>
                    <a:pt x="1395" y="1048"/>
                  </a:lnTo>
                  <a:lnTo>
                    <a:pt x="1406" y="1042"/>
                  </a:lnTo>
                  <a:lnTo>
                    <a:pt x="1412" y="1039"/>
                  </a:lnTo>
                  <a:lnTo>
                    <a:pt x="1418" y="1037"/>
                  </a:lnTo>
                  <a:lnTo>
                    <a:pt x="1424" y="1035"/>
                  </a:lnTo>
                  <a:lnTo>
                    <a:pt x="1431" y="1034"/>
                  </a:lnTo>
                  <a:lnTo>
                    <a:pt x="1439" y="1030"/>
                  </a:lnTo>
                  <a:lnTo>
                    <a:pt x="1446" y="1025"/>
                  </a:lnTo>
                  <a:lnTo>
                    <a:pt x="1452" y="1020"/>
                  </a:lnTo>
                  <a:lnTo>
                    <a:pt x="1458" y="1014"/>
                  </a:lnTo>
                  <a:lnTo>
                    <a:pt x="1468" y="1001"/>
                  </a:lnTo>
                  <a:lnTo>
                    <a:pt x="1476" y="988"/>
                  </a:lnTo>
                  <a:lnTo>
                    <a:pt x="1492" y="960"/>
                  </a:lnTo>
                  <a:lnTo>
                    <a:pt x="1508" y="932"/>
                  </a:lnTo>
                  <a:lnTo>
                    <a:pt x="1509" y="922"/>
                  </a:lnTo>
                  <a:lnTo>
                    <a:pt x="1509" y="912"/>
                  </a:lnTo>
                  <a:lnTo>
                    <a:pt x="1509" y="902"/>
                  </a:lnTo>
                  <a:lnTo>
                    <a:pt x="1508" y="893"/>
                  </a:lnTo>
                  <a:lnTo>
                    <a:pt x="1507" y="884"/>
                  </a:lnTo>
                  <a:lnTo>
                    <a:pt x="1505" y="875"/>
                  </a:lnTo>
                  <a:lnTo>
                    <a:pt x="1502" y="865"/>
                  </a:lnTo>
                  <a:lnTo>
                    <a:pt x="1499" y="856"/>
                  </a:lnTo>
                  <a:lnTo>
                    <a:pt x="1496" y="847"/>
                  </a:lnTo>
                  <a:lnTo>
                    <a:pt x="1492" y="839"/>
                  </a:lnTo>
                  <a:lnTo>
                    <a:pt x="1487" y="831"/>
                  </a:lnTo>
                  <a:lnTo>
                    <a:pt x="1482" y="821"/>
                  </a:lnTo>
                  <a:lnTo>
                    <a:pt x="1475" y="813"/>
                  </a:lnTo>
                  <a:lnTo>
                    <a:pt x="1469" y="806"/>
                  </a:lnTo>
                  <a:lnTo>
                    <a:pt x="1463" y="798"/>
                  </a:lnTo>
                  <a:lnTo>
                    <a:pt x="1456" y="791"/>
                  </a:lnTo>
                  <a:lnTo>
                    <a:pt x="1438" y="783"/>
                  </a:lnTo>
                  <a:lnTo>
                    <a:pt x="1417" y="774"/>
                  </a:lnTo>
                  <a:lnTo>
                    <a:pt x="1407" y="770"/>
                  </a:lnTo>
                  <a:lnTo>
                    <a:pt x="1396" y="767"/>
                  </a:lnTo>
                  <a:lnTo>
                    <a:pt x="1384" y="764"/>
                  </a:lnTo>
                  <a:lnTo>
                    <a:pt x="1374" y="762"/>
                  </a:lnTo>
                  <a:lnTo>
                    <a:pt x="1363" y="761"/>
                  </a:lnTo>
                  <a:lnTo>
                    <a:pt x="1352" y="761"/>
                  </a:lnTo>
                  <a:lnTo>
                    <a:pt x="1340" y="761"/>
                  </a:lnTo>
                  <a:lnTo>
                    <a:pt x="1329" y="763"/>
                  </a:lnTo>
                  <a:lnTo>
                    <a:pt x="1319" y="766"/>
                  </a:lnTo>
                  <a:lnTo>
                    <a:pt x="1309" y="770"/>
                  </a:lnTo>
                  <a:lnTo>
                    <a:pt x="1299" y="775"/>
                  </a:lnTo>
                  <a:lnTo>
                    <a:pt x="1289" y="784"/>
                  </a:lnTo>
                  <a:lnTo>
                    <a:pt x="1286" y="782"/>
                  </a:lnTo>
                  <a:lnTo>
                    <a:pt x="1283" y="781"/>
                  </a:lnTo>
                  <a:lnTo>
                    <a:pt x="1280" y="780"/>
                  </a:lnTo>
                  <a:lnTo>
                    <a:pt x="1277" y="780"/>
                  </a:lnTo>
                  <a:lnTo>
                    <a:pt x="1271" y="780"/>
                  </a:lnTo>
                  <a:lnTo>
                    <a:pt x="1265" y="781"/>
                  </a:lnTo>
                  <a:lnTo>
                    <a:pt x="1259" y="781"/>
                  </a:lnTo>
                  <a:lnTo>
                    <a:pt x="1254" y="780"/>
                  </a:lnTo>
                  <a:lnTo>
                    <a:pt x="1252" y="778"/>
                  </a:lnTo>
                  <a:lnTo>
                    <a:pt x="1249" y="775"/>
                  </a:lnTo>
                  <a:lnTo>
                    <a:pt x="1247" y="772"/>
                  </a:lnTo>
                  <a:lnTo>
                    <a:pt x="1246" y="768"/>
                  </a:lnTo>
                  <a:lnTo>
                    <a:pt x="1247" y="760"/>
                  </a:lnTo>
                  <a:lnTo>
                    <a:pt x="1247" y="752"/>
                  </a:lnTo>
                  <a:lnTo>
                    <a:pt x="1247" y="744"/>
                  </a:lnTo>
                  <a:lnTo>
                    <a:pt x="1246" y="737"/>
                  </a:lnTo>
                  <a:lnTo>
                    <a:pt x="1243" y="721"/>
                  </a:lnTo>
                  <a:lnTo>
                    <a:pt x="1238" y="708"/>
                  </a:lnTo>
                  <a:lnTo>
                    <a:pt x="1231" y="694"/>
                  </a:lnTo>
                  <a:lnTo>
                    <a:pt x="1223" y="681"/>
                  </a:lnTo>
                  <a:lnTo>
                    <a:pt x="1214" y="669"/>
                  </a:lnTo>
                  <a:lnTo>
                    <a:pt x="1203" y="658"/>
                  </a:lnTo>
                  <a:lnTo>
                    <a:pt x="1192" y="647"/>
                  </a:lnTo>
                  <a:lnTo>
                    <a:pt x="1180" y="636"/>
                  </a:lnTo>
                  <a:lnTo>
                    <a:pt x="1168" y="626"/>
                  </a:lnTo>
                  <a:lnTo>
                    <a:pt x="1154" y="617"/>
                  </a:lnTo>
                  <a:lnTo>
                    <a:pt x="1129" y="599"/>
                  </a:lnTo>
                  <a:lnTo>
                    <a:pt x="1104" y="582"/>
                  </a:lnTo>
                  <a:lnTo>
                    <a:pt x="1102" y="573"/>
                  </a:lnTo>
                  <a:lnTo>
                    <a:pt x="1101" y="565"/>
                  </a:lnTo>
                  <a:lnTo>
                    <a:pt x="1102" y="557"/>
                  </a:lnTo>
                  <a:lnTo>
                    <a:pt x="1104" y="550"/>
                  </a:lnTo>
                  <a:lnTo>
                    <a:pt x="1107" y="542"/>
                  </a:lnTo>
                  <a:lnTo>
                    <a:pt x="1111" y="536"/>
                  </a:lnTo>
                  <a:lnTo>
                    <a:pt x="1116" y="529"/>
                  </a:lnTo>
                  <a:lnTo>
                    <a:pt x="1122" y="523"/>
                  </a:lnTo>
                  <a:lnTo>
                    <a:pt x="1133" y="511"/>
                  </a:lnTo>
                  <a:lnTo>
                    <a:pt x="1145" y="498"/>
                  </a:lnTo>
                  <a:lnTo>
                    <a:pt x="1150" y="491"/>
                  </a:lnTo>
                  <a:lnTo>
                    <a:pt x="1155" y="485"/>
                  </a:lnTo>
                  <a:lnTo>
                    <a:pt x="1159" y="478"/>
                  </a:lnTo>
                  <a:lnTo>
                    <a:pt x="1164" y="471"/>
                  </a:lnTo>
                  <a:lnTo>
                    <a:pt x="1171" y="449"/>
                  </a:lnTo>
                  <a:lnTo>
                    <a:pt x="1178" y="429"/>
                  </a:lnTo>
                  <a:lnTo>
                    <a:pt x="1184" y="408"/>
                  </a:lnTo>
                  <a:lnTo>
                    <a:pt x="1189" y="387"/>
                  </a:lnTo>
                  <a:lnTo>
                    <a:pt x="1193" y="365"/>
                  </a:lnTo>
                  <a:lnTo>
                    <a:pt x="1196" y="343"/>
                  </a:lnTo>
                  <a:lnTo>
                    <a:pt x="1197" y="321"/>
                  </a:lnTo>
                  <a:lnTo>
                    <a:pt x="1197" y="298"/>
                  </a:lnTo>
                  <a:lnTo>
                    <a:pt x="1199" y="294"/>
                  </a:lnTo>
                  <a:lnTo>
                    <a:pt x="1201" y="291"/>
                  </a:lnTo>
                  <a:lnTo>
                    <a:pt x="1204" y="289"/>
                  </a:lnTo>
                  <a:lnTo>
                    <a:pt x="1208" y="286"/>
                  </a:lnTo>
                  <a:lnTo>
                    <a:pt x="1214" y="284"/>
                  </a:lnTo>
                  <a:lnTo>
                    <a:pt x="1221" y="282"/>
                  </a:lnTo>
                  <a:lnTo>
                    <a:pt x="1237" y="280"/>
                  </a:lnTo>
                  <a:lnTo>
                    <a:pt x="1253" y="279"/>
                  </a:lnTo>
                  <a:lnTo>
                    <a:pt x="1283" y="282"/>
                  </a:lnTo>
                  <a:lnTo>
                    <a:pt x="1314" y="284"/>
                  </a:lnTo>
                  <a:lnTo>
                    <a:pt x="1344" y="285"/>
                  </a:lnTo>
                  <a:lnTo>
                    <a:pt x="1374" y="286"/>
                  </a:lnTo>
                  <a:lnTo>
                    <a:pt x="1432" y="286"/>
                  </a:lnTo>
                  <a:lnTo>
                    <a:pt x="1491" y="284"/>
                  </a:lnTo>
                  <a:lnTo>
                    <a:pt x="1549" y="283"/>
                  </a:lnTo>
                  <a:lnTo>
                    <a:pt x="1607" y="281"/>
                  </a:lnTo>
                  <a:lnTo>
                    <a:pt x="1667" y="281"/>
                  </a:lnTo>
                  <a:lnTo>
                    <a:pt x="1727" y="283"/>
                  </a:lnTo>
                  <a:lnTo>
                    <a:pt x="1768" y="282"/>
                  </a:lnTo>
                  <a:lnTo>
                    <a:pt x="1809" y="281"/>
                  </a:lnTo>
                  <a:lnTo>
                    <a:pt x="1851" y="279"/>
                  </a:lnTo>
                  <a:lnTo>
                    <a:pt x="1890" y="277"/>
                  </a:lnTo>
                  <a:lnTo>
                    <a:pt x="1931" y="276"/>
                  </a:lnTo>
                  <a:lnTo>
                    <a:pt x="1972" y="276"/>
                  </a:lnTo>
                  <a:lnTo>
                    <a:pt x="2012" y="277"/>
                  </a:lnTo>
                  <a:lnTo>
                    <a:pt x="2053" y="279"/>
                  </a:lnTo>
                  <a:lnTo>
                    <a:pt x="2130" y="277"/>
                  </a:lnTo>
                  <a:lnTo>
                    <a:pt x="2207" y="276"/>
                  </a:lnTo>
                  <a:lnTo>
                    <a:pt x="2284" y="274"/>
                  </a:lnTo>
                  <a:lnTo>
                    <a:pt x="2361" y="273"/>
                  </a:lnTo>
                  <a:lnTo>
                    <a:pt x="2437" y="273"/>
                  </a:lnTo>
                  <a:lnTo>
                    <a:pt x="2514" y="272"/>
                  </a:lnTo>
                  <a:lnTo>
                    <a:pt x="2591" y="271"/>
                  </a:lnTo>
                  <a:lnTo>
                    <a:pt x="2667" y="271"/>
                  </a:lnTo>
                  <a:lnTo>
                    <a:pt x="2744" y="270"/>
                  </a:lnTo>
                  <a:lnTo>
                    <a:pt x="2821" y="270"/>
                  </a:lnTo>
                  <a:lnTo>
                    <a:pt x="2897" y="269"/>
                  </a:lnTo>
                  <a:lnTo>
                    <a:pt x="2974" y="269"/>
                  </a:lnTo>
                  <a:lnTo>
                    <a:pt x="3052" y="268"/>
                  </a:lnTo>
                  <a:lnTo>
                    <a:pt x="3128" y="266"/>
                  </a:lnTo>
                  <a:lnTo>
                    <a:pt x="3206" y="265"/>
                  </a:lnTo>
                  <a:lnTo>
                    <a:pt x="3284" y="264"/>
                  </a:lnTo>
                  <a:lnTo>
                    <a:pt x="3333" y="261"/>
                  </a:lnTo>
                  <a:lnTo>
                    <a:pt x="3381" y="260"/>
                  </a:lnTo>
                  <a:lnTo>
                    <a:pt x="3430" y="260"/>
                  </a:lnTo>
                  <a:lnTo>
                    <a:pt x="3479" y="261"/>
                  </a:lnTo>
                  <a:lnTo>
                    <a:pt x="3528" y="262"/>
                  </a:lnTo>
                  <a:lnTo>
                    <a:pt x="3577" y="262"/>
                  </a:lnTo>
                  <a:lnTo>
                    <a:pt x="3603" y="261"/>
                  </a:lnTo>
                  <a:lnTo>
                    <a:pt x="3627" y="260"/>
                  </a:lnTo>
                  <a:lnTo>
                    <a:pt x="3653" y="258"/>
                  </a:lnTo>
                  <a:lnTo>
                    <a:pt x="3678" y="256"/>
                  </a:lnTo>
                  <a:lnTo>
                    <a:pt x="3689" y="258"/>
                  </a:lnTo>
                  <a:lnTo>
                    <a:pt x="3699" y="259"/>
                  </a:lnTo>
                  <a:lnTo>
                    <a:pt x="3709" y="260"/>
                  </a:lnTo>
                  <a:lnTo>
                    <a:pt x="3720" y="260"/>
                  </a:lnTo>
                  <a:lnTo>
                    <a:pt x="3742" y="260"/>
                  </a:lnTo>
                  <a:lnTo>
                    <a:pt x="3763" y="259"/>
                  </a:lnTo>
                  <a:lnTo>
                    <a:pt x="3785" y="257"/>
                  </a:lnTo>
                  <a:lnTo>
                    <a:pt x="3806" y="255"/>
                  </a:lnTo>
                  <a:lnTo>
                    <a:pt x="3829" y="254"/>
                  </a:lnTo>
                  <a:lnTo>
                    <a:pt x="3850" y="254"/>
                  </a:lnTo>
                  <a:lnTo>
                    <a:pt x="3948" y="254"/>
                  </a:lnTo>
                  <a:lnTo>
                    <a:pt x="4145" y="254"/>
                  </a:lnTo>
                  <a:lnTo>
                    <a:pt x="4428" y="254"/>
                  </a:lnTo>
                  <a:lnTo>
                    <a:pt x="4781" y="254"/>
                  </a:lnTo>
                  <a:lnTo>
                    <a:pt x="5191" y="253"/>
                  </a:lnTo>
                  <a:lnTo>
                    <a:pt x="5643" y="253"/>
                  </a:lnTo>
                  <a:lnTo>
                    <a:pt x="6125" y="252"/>
                  </a:lnTo>
                  <a:lnTo>
                    <a:pt x="6619" y="251"/>
                  </a:lnTo>
                  <a:lnTo>
                    <a:pt x="7114" y="251"/>
                  </a:lnTo>
                  <a:lnTo>
                    <a:pt x="7596" y="250"/>
                  </a:lnTo>
                  <a:lnTo>
                    <a:pt x="8048" y="249"/>
                  </a:lnTo>
                  <a:lnTo>
                    <a:pt x="8459" y="249"/>
                  </a:lnTo>
                  <a:lnTo>
                    <a:pt x="8813" y="248"/>
                  </a:lnTo>
                  <a:lnTo>
                    <a:pt x="9096" y="247"/>
                  </a:lnTo>
                  <a:lnTo>
                    <a:pt x="9296" y="247"/>
                  </a:lnTo>
                  <a:lnTo>
                    <a:pt x="9395" y="246"/>
                  </a:lnTo>
                  <a:lnTo>
                    <a:pt x="9434" y="247"/>
                  </a:lnTo>
                  <a:lnTo>
                    <a:pt x="9474" y="247"/>
                  </a:lnTo>
                  <a:lnTo>
                    <a:pt x="9515" y="246"/>
                  </a:lnTo>
                  <a:lnTo>
                    <a:pt x="9556" y="245"/>
                  </a:lnTo>
                  <a:lnTo>
                    <a:pt x="9597" y="243"/>
                  </a:lnTo>
                  <a:lnTo>
                    <a:pt x="9638" y="243"/>
                  </a:lnTo>
                  <a:lnTo>
                    <a:pt x="9677" y="243"/>
                  </a:lnTo>
                  <a:lnTo>
                    <a:pt x="9715" y="245"/>
                  </a:lnTo>
                  <a:lnTo>
                    <a:pt x="9735" y="244"/>
                  </a:lnTo>
                  <a:lnTo>
                    <a:pt x="9754" y="243"/>
                  </a:lnTo>
                  <a:lnTo>
                    <a:pt x="9772" y="243"/>
                  </a:lnTo>
                  <a:lnTo>
                    <a:pt x="9792" y="242"/>
                  </a:lnTo>
                  <a:lnTo>
                    <a:pt x="9800" y="251"/>
                  </a:lnTo>
                  <a:lnTo>
                    <a:pt x="9806" y="261"/>
                  </a:lnTo>
                  <a:lnTo>
                    <a:pt x="9811" y="274"/>
                  </a:lnTo>
                  <a:lnTo>
                    <a:pt x="9815" y="286"/>
                  </a:lnTo>
                  <a:lnTo>
                    <a:pt x="9822" y="310"/>
                  </a:lnTo>
                  <a:lnTo>
                    <a:pt x="9829" y="336"/>
                  </a:lnTo>
                  <a:lnTo>
                    <a:pt x="9832" y="350"/>
                  </a:lnTo>
                  <a:lnTo>
                    <a:pt x="9836" y="364"/>
                  </a:lnTo>
                  <a:lnTo>
                    <a:pt x="9841" y="377"/>
                  </a:lnTo>
                  <a:lnTo>
                    <a:pt x="9847" y="389"/>
                  </a:lnTo>
                  <a:lnTo>
                    <a:pt x="9860" y="415"/>
                  </a:lnTo>
                  <a:lnTo>
                    <a:pt x="9874" y="439"/>
                  </a:lnTo>
                  <a:lnTo>
                    <a:pt x="9890" y="464"/>
                  </a:lnTo>
                  <a:lnTo>
                    <a:pt x="9905" y="487"/>
                  </a:lnTo>
                  <a:lnTo>
                    <a:pt x="9921" y="511"/>
                  </a:lnTo>
                  <a:lnTo>
                    <a:pt x="9937" y="535"/>
                  </a:lnTo>
                  <a:lnTo>
                    <a:pt x="9945" y="539"/>
                  </a:lnTo>
                  <a:lnTo>
                    <a:pt x="9953" y="543"/>
                  </a:lnTo>
                  <a:lnTo>
                    <a:pt x="9957" y="547"/>
                  </a:lnTo>
                  <a:lnTo>
                    <a:pt x="9959" y="550"/>
                  </a:lnTo>
                  <a:lnTo>
                    <a:pt x="9960" y="555"/>
                  </a:lnTo>
                  <a:lnTo>
                    <a:pt x="9958" y="560"/>
                  </a:lnTo>
                  <a:lnTo>
                    <a:pt x="9957" y="566"/>
                  </a:lnTo>
                  <a:lnTo>
                    <a:pt x="9955" y="571"/>
                  </a:lnTo>
                  <a:lnTo>
                    <a:pt x="9952" y="575"/>
                  </a:lnTo>
                  <a:lnTo>
                    <a:pt x="9948" y="577"/>
                  </a:lnTo>
                  <a:lnTo>
                    <a:pt x="9944" y="578"/>
                  </a:lnTo>
                  <a:lnTo>
                    <a:pt x="9940" y="579"/>
                  </a:lnTo>
                  <a:lnTo>
                    <a:pt x="9934" y="579"/>
                  </a:lnTo>
                  <a:lnTo>
                    <a:pt x="9929" y="578"/>
                  </a:lnTo>
                  <a:lnTo>
                    <a:pt x="9919" y="576"/>
                  </a:lnTo>
                  <a:lnTo>
                    <a:pt x="9908" y="573"/>
                  </a:lnTo>
                  <a:lnTo>
                    <a:pt x="9903" y="573"/>
                  </a:lnTo>
                  <a:lnTo>
                    <a:pt x="9898" y="573"/>
                  </a:lnTo>
                  <a:lnTo>
                    <a:pt x="9893" y="574"/>
                  </a:lnTo>
                  <a:lnTo>
                    <a:pt x="9887" y="576"/>
                  </a:lnTo>
                  <a:lnTo>
                    <a:pt x="9877" y="580"/>
                  </a:lnTo>
                  <a:lnTo>
                    <a:pt x="9868" y="585"/>
                  </a:lnTo>
                  <a:lnTo>
                    <a:pt x="9859" y="592"/>
                  </a:lnTo>
                  <a:lnTo>
                    <a:pt x="9852" y="598"/>
                  </a:lnTo>
                  <a:lnTo>
                    <a:pt x="9844" y="605"/>
                  </a:lnTo>
                  <a:lnTo>
                    <a:pt x="9837" y="613"/>
                  </a:lnTo>
                  <a:lnTo>
                    <a:pt x="9831" y="621"/>
                  </a:lnTo>
                  <a:lnTo>
                    <a:pt x="9825" y="629"/>
                  </a:lnTo>
                  <a:lnTo>
                    <a:pt x="9820" y="639"/>
                  </a:lnTo>
                  <a:lnTo>
                    <a:pt x="9816" y="648"/>
                  </a:lnTo>
                  <a:lnTo>
                    <a:pt x="9813" y="657"/>
                  </a:lnTo>
                  <a:lnTo>
                    <a:pt x="9810" y="667"/>
                  </a:lnTo>
                  <a:lnTo>
                    <a:pt x="9808" y="676"/>
                  </a:lnTo>
                  <a:lnTo>
                    <a:pt x="9806" y="687"/>
                  </a:lnTo>
                  <a:lnTo>
                    <a:pt x="9805" y="696"/>
                  </a:lnTo>
                  <a:lnTo>
                    <a:pt x="9805" y="706"/>
                  </a:lnTo>
                  <a:lnTo>
                    <a:pt x="9807" y="711"/>
                  </a:lnTo>
                  <a:lnTo>
                    <a:pt x="9808" y="718"/>
                  </a:lnTo>
                  <a:lnTo>
                    <a:pt x="9807" y="721"/>
                  </a:lnTo>
                  <a:lnTo>
                    <a:pt x="9806" y="723"/>
                  </a:lnTo>
                  <a:lnTo>
                    <a:pt x="9805" y="726"/>
                  </a:lnTo>
                  <a:lnTo>
                    <a:pt x="9802" y="727"/>
                  </a:lnTo>
                  <a:lnTo>
                    <a:pt x="9798" y="729"/>
                  </a:lnTo>
                  <a:lnTo>
                    <a:pt x="9793" y="729"/>
                  </a:lnTo>
                  <a:lnTo>
                    <a:pt x="9790" y="729"/>
                  </a:lnTo>
                  <a:lnTo>
                    <a:pt x="9786" y="729"/>
                  </a:lnTo>
                  <a:lnTo>
                    <a:pt x="9780" y="726"/>
                  </a:lnTo>
                  <a:lnTo>
                    <a:pt x="9774" y="723"/>
                  </a:lnTo>
                  <a:lnTo>
                    <a:pt x="9768" y="718"/>
                  </a:lnTo>
                  <a:lnTo>
                    <a:pt x="9762" y="714"/>
                  </a:lnTo>
                  <a:lnTo>
                    <a:pt x="9756" y="710"/>
                  </a:lnTo>
                  <a:lnTo>
                    <a:pt x="9749" y="707"/>
                  </a:lnTo>
                  <a:lnTo>
                    <a:pt x="9737" y="706"/>
                  </a:lnTo>
                  <a:lnTo>
                    <a:pt x="9726" y="706"/>
                  </a:lnTo>
                  <a:lnTo>
                    <a:pt x="9715" y="707"/>
                  </a:lnTo>
                  <a:lnTo>
                    <a:pt x="9703" y="708"/>
                  </a:lnTo>
                  <a:lnTo>
                    <a:pt x="9693" y="711"/>
                  </a:lnTo>
                  <a:lnTo>
                    <a:pt x="9682" y="713"/>
                  </a:lnTo>
                  <a:lnTo>
                    <a:pt x="9672" y="717"/>
                  </a:lnTo>
                  <a:lnTo>
                    <a:pt x="9663" y="721"/>
                  </a:lnTo>
                  <a:lnTo>
                    <a:pt x="9652" y="726"/>
                  </a:lnTo>
                  <a:lnTo>
                    <a:pt x="9643" y="733"/>
                  </a:lnTo>
                  <a:lnTo>
                    <a:pt x="9634" y="739"/>
                  </a:lnTo>
                  <a:lnTo>
                    <a:pt x="9626" y="746"/>
                  </a:lnTo>
                  <a:lnTo>
                    <a:pt x="9619" y="754"/>
                  </a:lnTo>
                  <a:lnTo>
                    <a:pt x="9611" y="763"/>
                  </a:lnTo>
                  <a:lnTo>
                    <a:pt x="9604" y="772"/>
                  </a:lnTo>
                  <a:lnTo>
                    <a:pt x="9598" y="783"/>
                  </a:lnTo>
                  <a:lnTo>
                    <a:pt x="9594" y="803"/>
                  </a:lnTo>
                  <a:lnTo>
                    <a:pt x="9591" y="824"/>
                  </a:lnTo>
                  <a:lnTo>
                    <a:pt x="9590" y="843"/>
                  </a:lnTo>
                  <a:lnTo>
                    <a:pt x="9591" y="863"/>
                  </a:lnTo>
                  <a:lnTo>
                    <a:pt x="9593" y="883"/>
                  </a:lnTo>
                  <a:lnTo>
                    <a:pt x="9596" y="902"/>
                  </a:lnTo>
                  <a:lnTo>
                    <a:pt x="9599" y="911"/>
                  </a:lnTo>
                  <a:lnTo>
                    <a:pt x="9602" y="921"/>
                  </a:lnTo>
                  <a:lnTo>
                    <a:pt x="9606" y="930"/>
                  </a:lnTo>
                  <a:lnTo>
                    <a:pt x="9610" y="939"/>
                  </a:lnTo>
                  <a:lnTo>
                    <a:pt x="9618" y="950"/>
                  </a:lnTo>
                  <a:lnTo>
                    <a:pt x="9626" y="960"/>
                  </a:lnTo>
                  <a:lnTo>
                    <a:pt x="9635" y="969"/>
                  </a:lnTo>
                  <a:lnTo>
                    <a:pt x="9644" y="975"/>
                  </a:lnTo>
                  <a:lnTo>
                    <a:pt x="9655" y="979"/>
                  </a:lnTo>
                  <a:lnTo>
                    <a:pt x="9667" y="983"/>
                  </a:lnTo>
                  <a:lnTo>
                    <a:pt x="9678" y="985"/>
                  </a:lnTo>
                  <a:lnTo>
                    <a:pt x="9690" y="986"/>
                  </a:lnTo>
                  <a:lnTo>
                    <a:pt x="9702" y="987"/>
                  </a:lnTo>
                  <a:lnTo>
                    <a:pt x="9715" y="986"/>
                  </a:lnTo>
                  <a:lnTo>
                    <a:pt x="9728" y="986"/>
                  </a:lnTo>
                  <a:lnTo>
                    <a:pt x="9740" y="985"/>
                  </a:lnTo>
                  <a:lnTo>
                    <a:pt x="9764" y="982"/>
                  </a:lnTo>
                  <a:lnTo>
                    <a:pt x="9786" y="980"/>
                  </a:lnTo>
                  <a:lnTo>
                    <a:pt x="9790" y="983"/>
                  </a:lnTo>
                  <a:lnTo>
                    <a:pt x="9793" y="987"/>
                  </a:lnTo>
                  <a:lnTo>
                    <a:pt x="9795" y="991"/>
                  </a:lnTo>
                  <a:lnTo>
                    <a:pt x="9796" y="995"/>
                  </a:lnTo>
                  <a:lnTo>
                    <a:pt x="9798" y="1004"/>
                  </a:lnTo>
                  <a:lnTo>
                    <a:pt x="9798" y="1015"/>
                  </a:lnTo>
                  <a:lnTo>
                    <a:pt x="9796" y="1026"/>
                  </a:lnTo>
                  <a:lnTo>
                    <a:pt x="9795" y="1037"/>
                  </a:lnTo>
                  <a:lnTo>
                    <a:pt x="9796" y="1042"/>
                  </a:lnTo>
                  <a:lnTo>
                    <a:pt x="9798" y="1047"/>
                  </a:lnTo>
                  <a:lnTo>
                    <a:pt x="9799" y="1052"/>
                  </a:lnTo>
                  <a:lnTo>
                    <a:pt x="9802" y="1057"/>
                  </a:lnTo>
                  <a:lnTo>
                    <a:pt x="9808" y="1067"/>
                  </a:lnTo>
                  <a:lnTo>
                    <a:pt x="9814" y="1076"/>
                  </a:lnTo>
                  <a:lnTo>
                    <a:pt x="9821" y="1085"/>
                  </a:lnTo>
                  <a:lnTo>
                    <a:pt x="9828" y="1094"/>
                  </a:lnTo>
                  <a:lnTo>
                    <a:pt x="9836" y="1102"/>
                  </a:lnTo>
                  <a:lnTo>
                    <a:pt x="9845" y="1109"/>
                  </a:lnTo>
                  <a:lnTo>
                    <a:pt x="9854" y="1116"/>
                  </a:lnTo>
                  <a:lnTo>
                    <a:pt x="9863" y="1122"/>
                  </a:lnTo>
                  <a:lnTo>
                    <a:pt x="9873" y="1127"/>
                  </a:lnTo>
                  <a:lnTo>
                    <a:pt x="9882" y="1131"/>
                  </a:lnTo>
                  <a:lnTo>
                    <a:pt x="9894" y="1135"/>
                  </a:lnTo>
                  <a:lnTo>
                    <a:pt x="9905" y="1138"/>
                  </a:lnTo>
                  <a:lnTo>
                    <a:pt x="9916" y="1141"/>
                  </a:lnTo>
                  <a:lnTo>
                    <a:pt x="9927" y="1143"/>
                  </a:lnTo>
                  <a:lnTo>
                    <a:pt x="9940" y="1144"/>
                  </a:lnTo>
                  <a:lnTo>
                    <a:pt x="9952" y="1144"/>
                  </a:lnTo>
                  <a:lnTo>
                    <a:pt x="9957" y="1151"/>
                  </a:lnTo>
                  <a:lnTo>
                    <a:pt x="9960" y="1157"/>
                  </a:lnTo>
                  <a:lnTo>
                    <a:pt x="9961" y="1162"/>
                  </a:lnTo>
                  <a:lnTo>
                    <a:pt x="9961" y="1167"/>
                  </a:lnTo>
                  <a:lnTo>
                    <a:pt x="9959" y="1172"/>
                  </a:lnTo>
                  <a:lnTo>
                    <a:pt x="9955" y="1177"/>
                  </a:lnTo>
                  <a:lnTo>
                    <a:pt x="9951" y="1182"/>
                  </a:lnTo>
                  <a:lnTo>
                    <a:pt x="9946" y="1187"/>
                  </a:lnTo>
                  <a:lnTo>
                    <a:pt x="9936" y="1198"/>
                  </a:lnTo>
                  <a:lnTo>
                    <a:pt x="9924" y="1208"/>
                  </a:lnTo>
                  <a:lnTo>
                    <a:pt x="9920" y="1213"/>
                  </a:lnTo>
                  <a:lnTo>
                    <a:pt x="9916" y="1219"/>
                  </a:lnTo>
                  <a:lnTo>
                    <a:pt x="9913" y="1225"/>
                  </a:lnTo>
                  <a:lnTo>
                    <a:pt x="9912" y="1231"/>
                  </a:lnTo>
                  <a:close/>
                  <a:moveTo>
                    <a:pt x="9860" y="564"/>
                  </a:moveTo>
                  <a:lnTo>
                    <a:pt x="9847" y="576"/>
                  </a:lnTo>
                  <a:lnTo>
                    <a:pt x="9834" y="587"/>
                  </a:lnTo>
                  <a:lnTo>
                    <a:pt x="9823" y="601"/>
                  </a:lnTo>
                  <a:lnTo>
                    <a:pt x="9813" y="614"/>
                  </a:lnTo>
                  <a:lnTo>
                    <a:pt x="9804" y="628"/>
                  </a:lnTo>
                  <a:lnTo>
                    <a:pt x="9796" y="643"/>
                  </a:lnTo>
                  <a:lnTo>
                    <a:pt x="9790" y="659"/>
                  </a:lnTo>
                  <a:lnTo>
                    <a:pt x="9786" y="675"/>
                  </a:lnTo>
                  <a:lnTo>
                    <a:pt x="9782" y="680"/>
                  </a:lnTo>
                  <a:lnTo>
                    <a:pt x="9777" y="683"/>
                  </a:lnTo>
                  <a:lnTo>
                    <a:pt x="9772" y="686"/>
                  </a:lnTo>
                  <a:lnTo>
                    <a:pt x="9767" y="688"/>
                  </a:lnTo>
                  <a:lnTo>
                    <a:pt x="9762" y="688"/>
                  </a:lnTo>
                  <a:lnTo>
                    <a:pt x="9756" y="688"/>
                  </a:lnTo>
                  <a:lnTo>
                    <a:pt x="9749" y="688"/>
                  </a:lnTo>
                  <a:lnTo>
                    <a:pt x="9743" y="687"/>
                  </a:lnTo>
                  <a:lnTo>
                    <a:pt x="9731" y="683"/>
                  </a:lnTo>
                  <a:lnTo>
                    <a:pt x="9719" y="680"/>
                  </a:lnTo>
                  <a:lnTo>
                    <a:pt x="9708" y="677"/>
                  </a:lnTo>
                  <a:lnTo>
                    <a:pt x="9696" y="676"/>
                  </a:lnTo>
                  <a:lnTo>
                    <a:pt x="9685" y="679"/>
                  </a:lnTo>
                  <a:lnTo>
                    <a:pt x="9675" y="682"/>
                  </a:lnTo>
                  <a:lnTo>
                    <a:pt x="9664" y="688"/>
                  </a:lnTo>
                  <a:lnTo>
                    <a:pt x="9654" y="693"/>
                  </a:lnTo>
                  <a:lnTo>
                    <a:pt x="9644" y="698"/>
                  </a:lnTo>
                  <a:lnTo>
                    <a:pt x="9635" y="704"/>
                  </a:lnTo>
                  <a:lnTo>
                    <a:pt x="9627" y="711"/>
                  </a:lnTo>
                  <a:lnTo>
                    <a:pt x="9619" y="718"/>
                  </a:lnTo>
                  <a:lnTo>
                    <a:pt x="9610" y="726"/>
                  </a:lnTo>
                  <a:lnTo>
                    <a:pt x="9603" y="735"/>
                  </a:lnTo>
                  <a:lnTo>
                    <a:pt x="9597" y="743"/>
                  </a:lnTo>
                  <a:lnTo>
                    <a:pt x="9591" y="752"/>
                  </a:lnTo>
                  <a:lnTo>
                    <a:pt x="9585" y="761"/>
                  </a:lnTo>
                  <a:lnTo>
                    <a:pt x="9580" y="771"/>
                  </a:lnTo>
                  <a:lnTo>
                    <a:pt x="9575" y="782"/>
                  </a:lnTo>
                  <a:lnTo>
                    <a:pt x="9571" y="792"/>
                  </a:lnTo>
                  <a:lnTo>
                    <a:pt x="9566" y="805"/>
                  </a:lnTo>
                  <a:lnTo>
                    <a:pt x="9562" y="818"/>
                  </a:lnTo>
                  <a:lnTo>
                    <a:pt x="9559" y="834"/>
                  </a:lnTo>
                  <a:lnTo>
                    <a:pt x="9557" y="848"/>
                  </a:lnTo>
                  <a:lnTo>
                    <a:pt x="9556" y="863"/>
                  </a:lnTo>
                  <a:lnTo>
                    <a:pt x="9557" y="879"/>
                  </a:lnTo>
                  <a:lnTo>
                    <a:pt x="9559" y="894"/>
                  </a:lnTo>
                  <a:lnTo>
                    <a:pt x="9564" y="909"/>
                  </a:lnTo>
                  <a:lnTo>
                    <a:pt x="9568" y="918"/>
                  </a:lnTo>
                  <a:lnTo>
                    <a:pt x="9571" y="926"/>
                  </a:lnTo>
                  <a:lnTo>
                    <a:pt x="9575" y="933"/>
                  </a:lnTo>
                  <a:lnTo>
                    <a:pt x="9580" y="940"/>
                  </a:lnTo>
                  <a:lnTo>
                    <a:pt x="9585" y="947"/>
                  </a:lnTo>
                  <a:lnTo>
                    <a:pt x="9591" y="953"/>
                  </a:lnTo>
                  <a:lnTo>
                    <a:pt x="9598" y="960"/>
                  </a:lnTo>
                  <a:lnTo>
                    <a:pt x="9604" y="967"/>
                  </a:lnTo>
                  <a:lnTo>
                    <a:pt x="9635" y="988"/>
                  </a:lnTo>
                  <a:lnTo>
                    <a:pt x="9666" y="1010"/>
                  </a:lnTo>
                  <a:lnTo>
                    <a:pt x="9762" y="1012"/>
                  </a:lnTo>
                  <a:lnTo>
                    <a:pt x="9767" y="1027"/>
                  </a:lnTo>
                  <a:lnTo>
                    <a:pt x="9771" y="1043"/>
                  </a:lnTo>
                  <a:lnTo>
                    <a:pt x="9773" y="1051"/>
                  </a:lnTo>
                  <a:lnTo>
                    <a:pt x="9776" y="1060"/>
                  </a:lnTo>
                  <a:lnTo>
                    <a:pt x="9779" y="1068"/>
                  </a:lnTo>
                  <a:lnTo>
                    <a:pt x="9783" y="1076"/>
                  </a:lnTo>
                  <a:lnTo>
                    <a:pt x="9793" y="1091"/>
                  </a:lnTo>
                  <a:lnTo>
                    <a:pt x="9805" y="1107"/>
                  </a:lnTo>
                  <a:lnTo>
                    <a:pt x="9811" y="1114"/>
                  </a:lnTo>
                  <a:lnTo>
                    <a:pt x="9818" y="1121"/>
                  </a:lnTo>
                  <a:lnTo>
                    <a:pt x="9825" y="1127"/>
                  </a:lnTo>
                  <a:lnTo>
                    <a:pt x="9832" y="1133"/>
                  </a:lnTo>
                  <a:lnTo>
                    <a:pt x="9840" y="1138"/>
                  </a:lnTo>
                  <a:lnTo>
                    <a:pt x="9849" y="1143"/>
                  </a:lnTo>
                  <a:lnTo>
                    <a:pt x="9857" y="1149"/>
                  </a:lnTo>
                  <a:lnTo>
                    <a:pt x="9866" y="1152"/>
                  </a:lnTo>
                  <a:lnTo>
                    <a:pt x="9874" y="1156"/>
                  </a:lnTo>
                  <a:lnTo>
                    <a:pt x="9883" y="1158"/>
                  </a:lnTo>
                  <a:lnTo>
                    <a:pt x="9894" y="1160"/>
                  </a:lnTo>
                  <a:lnTo>
                    <a:pt x="9903" y="1161"/>
                  </a:lnTo>
                  <a:lnTo>
                    <a:pt x="9906" y="1166"/>
                  </a:lnTo>
                  <a:lnTo>
                    <a:pt x="9907" y="1171"/>
                  </a:lnTo>
                  <a:lnTo>
                    <a:pt x="9908" y="1177"/>
                  </a:lnTo>
                  <a:lnTo>
                    <a:pt x="9907" y="1182"/>
                  </a:lnTo>
                  <a:lnTo>
                    <a:pt x="9905" y="1187"/>
                  </a:lnTo>
                  <a:lnTo>
                    <a:pt x="9903" y="1191"/>
                  </a:lnTo>
                  <a:lnTo>
                    <a:pt x="9901" y="1197"/>
                  </a:lnTo>
                  <a:lnTo>
                    <a:pt x="9897" y="1202"/>
                  </a:lnTo>
                  <a:lnTo>
                    <a:pt x="9891" y="1211"/>
                  </a:lnTo>
                  <a:lnTo>
                    <a:pt x="9883" y="1221"/>
                  </a:lnTo>
                  <a:lnTo>
                    <a:pt x="9880" y="1225"/>
                  </a:lnTo>
                  <a:lnTo>
                    <a:pt x="9878" y="1230"/>
                  </a:lnTo>
                  <a:lnTo>
                    <a:pt x="9876" y="1235"/>
                  </a:lnTo>
                  <a:lnTo>
                    <a:pt x="9875" y="1241"/>
                  </a:lnTo>
                  <a:lnTo>
                    <a:pt x="9866" y="1262"/>
                  </a:lnTo>
                  <a:lnTo>
                    <a:pt x="9858" y="1283"/>
                  </a:lnTo>
                  <a:lnTo>
                    <a:pt x="9852" y="1305"/>
                  </a:lnTo>
                  <a:lnTo>
                    <a:pt x="9846" y="1327"/>
                  </a:lnTo>
                  <a:lnTo>
                    <a:pt x="9840" y="1350"/>
                  </a:lnTo>
                  <a:lnTo>
                    <a:pt x="9835" y="1372"/>
                  </a:lnTo>
                  <a:lnTo>
                    <a:pt x="9829" y="1395"/>
                  </a:lnTo>
                  <a:lnTo>
                    <a:pt x="9823" y="1416"/>
                  </a:lnTo>
                  <a:lnTo>
                    <a:pt x="9815" y="1420"/>
                  </a:lnTo>
                  <a:lnTo>
                    <a:pt x="9806" y="1423"/>
                  </a:lnTo>
                  <a:lnTo>
                    <a:pt x="9796" y="1426"/>
                  </a:lnTo>
                  <a:lnTo>
                    <a:pt x="9786" y="1428"/>
                  </a:lnTo>
                  <a:lnTo>
                    <a:pt x="9765" y="1430"/>
                  </a:lnTo>
                  <a:lnTo>
                    <a:pt x="9743" y="1430"/>
                  </a:lnTo>
                  <a:lnTo>
                    <a:pt x="9720" y="1430"/>
                  </a:lnTo>
                  <a:lnTo>
                    <a:pt x="9697" y="1429"/>
                  </a:lnTo>
                  <a:lnTo>
                    <a:pt x="9675" y="1430"/>
                  </a:lnTo>
                  <a:lnTo>
                    <a:pt x="9653" y="1431"/>
                  </a:lnTo>
                  <a:lnTo>
                    <a:pt x="9592" y="1430"/>
                  </a:lnTo>
                  <a:lnTo>
                    <a:pt x="9532" y="1431"/>
                  </a:lnTo>
                  <a:lnTo>
                    <a:pt x="9470" y="1431"/>
                  </a:lnTo>
                  <a:lnTo>
                    <a:pt x="9409" y="1432"/>
                  </a:lnTo>
                  <a:lnTo>
                    <a:pt x="9349" y="1433"/>
                  </a:lnTo>
                  <a:lnTo>
                    <a:pt x="9287" y="1433"/>
                  </a:lnTo>
                  <a:lnTo>
                    <a:pt x="9227" y="1433"/>
                  </a:lnTo>
                  <a:lnTo>
                    <a:pt x="9168" y="1431"/>
                  </a:lnTo>
                  <a:lnTo>
                    <a:pt x="9164" y="1433"/>
                  </a:lnTo>
                  <a:lnTo>
                    <a:pt x="9161" y="1434"/>
                  </a:lnTo>
                  <a:lnTo>
                    <a:pt x="9157" y="1435"/>
                  </a:lnTo>
                  <a:lnTo>
                    <a:pt x="9153" y="1436"/>
                  </a:lnTo>
                  <a:lnTo>
                    <a:pt x="9150" y="1435"/>
                  </a:lnTo>
                  <a:lnTo>
                    <a:pt x="9147" y="1435"/>
                  </a:lnTo>
                  <a:lnTo>
                    <a:pt x="9145" y="1433"/>
                  </a:lnTo>
                  <a:lnTo>
                    <a:pt x="9142" y="1431"/>
                  </a:lnTo>
                  <a:lnTo>
                    <a:pt x="2998" y="1449"/>
                  </a:lnTo>
                  <a:lnTo>
                    <a:pt x="2906" y="1450"/>
                  </a:lnTo>
                  <a:lnTo>
                    <a:pt x="2813" y="1450"/>
                  </a:lnTo>
                  <a:lnTo>
                    <a:pt x="2723" y="1451"/>
                  </a:lnTo>
                  <a:lnTo>
                    <a:pt x="2632" y="1451"/>
                  </a:lnTo>
                  <a:lnTo>
                    <a:pt x="2542" y="1452"/>
                  </a:lnTo>
                  <a:lnTo>
                    <a:pt x="2451" y="1453"/>
                  </a:lnTo>
                  <a:lnTo>
                    <a:pt x="2361" y="1453"/>
                  </a:lnTo>
                  <a:lnTo>
                    <a:pt x="2270" y="1454"/>
                  </a:lnTo>
                  <a:lnTo>
                    <a:pt x="2180" y="1455"/>
                  </a:lnTo>
                  <a:lnTo>
                    <a:pt x="2090" y="1456"/>
                  </a:lnTo>
                  <a:lnTo>
                    <a:pt x="2000" y="1457"/>
                  </a:lnTo>
                  <a:lnTo>
                    <a:pt x="1909" y="1458"/>
                  </a:lnTo>
                  <a:lnTo>
                    <a:pt x="1819" y="1459"/>
                  </a:lnTo>
                  <a:lnTo>
                    <a:pt x="1728" y="1460"/>
                  </a:lnTo>
                  <a:lnTo>
                    <a:pt x="1637" y="1462"/>
                  </a:lnTo>
                  <a:lnTo>
                    <a:pt x="1545" y="1463"/>
                  </a:lnTo>
                  <a:lnTo>
                    <a:pt x="1508" y="1464"/>
                  </a:lnTo>
                  <a:lnTo>
                    <a:pt x="1470" y="1463"/>
                  </a:lnTo>
                  <a:lnTo>
                    <a:pt x="1432" y="1462"/>
                  </a:lnTo>
                  <a:lnTo>
                    <a:pt x="1394" y="1461"/>
                  </a:lnTo>
                  <a:lnTo>
                    <a:pt x="1356" y="1459"/>
                  </a:lnTo>
                  <a:lnTo>
                    <a:pt x="1318" y="1459"/>
                  </a:lnTo>
                  <a:lnTo>
                    <a:pt x="1280" y="1459"/>
                  </a:lnTo>
                  <a:lnTo>
                    <a:pt x="1243" y="1461"/>
                  </a:lnTo>
                  <a:lnTo>
                    <a:pt x="1236" y="1437"/>
                  </a:lnTo>
                  <a:lnTo>
                    <a:pt x="1230" y="1411"/>
                  </a:lnTo>
                  <a:lnTo>
                    <a:pt x="1224" y="1386"/>
                  </a:lnTo>
                  <a:lnTo>
                    <a:pt x="1218" y="1361"/>
                  </a:lnTo>
                  <a:lnTo>
                    <a:pt x="1212" y="1336"/>
                  </a:lnTo>
                  <a:lnTo>
                    <a:pt x="1203" y="1312"/>
                  </a:lnTo>
                  <a:lnTo>
                    <a:pt x="1199" y="1301"/>
                  </a:lnTo>
                  <a:lnTo>
                    <a:pt x="1194" y="1290"/>
                  </a:lnTo>
                  <a:lnTo>
                    <a:pt x="1188" y="1278"/>
                  </a:lnTo>
                  <a:lnTo>
                    <a:pt x="1182" y="1268"/>
                  </a:lnTo>
                  <a:lnTo>
                    <a:pt x="1192" y="1261"/>
                  </a:lnTo>
                  <a:lnTo>
                    <a:pt x="1201" y="1254"/>
                  </a:lnTo>
                  <a:lnTo>
                    <a:pt x="1210" y="1246"/>
                  </a:lnTo>
                  <a:lnTo>
                    <a:pt x="1218" y="1237"/>
                  </a:lnTo>
                  <a:lnTo>
                    <a:pt x="1226" y="1228"/>
                  </a:lnTo>
                  <a:lnTo>
                    <a:pt x="1233" y="1219"/>
                  </a:lnTo>
                  <a:lnTo>
                    <a:pt x="1239" y="1209"/>
                  </a:lnTo>
                  <a:lnTo>
                    <a:pt x="1245" y="1199"/>
                  </a:lnTo>
                  <a:lnTo>
                    <a:pt x="1250" y="1188"/>
                  </a:lnTo>
                  <a:lnTo>
                    <a:pt x="1256" y="1177"/>
                  </a:lnTo>
                  <a:lnTo>
                    <a:pt x="1260" y="1167"/>
                  </a:lnTo>
                  <a:lnTo>
                    <a:pt x="1264" y="1156"/>
                  </a:lnTo>
                  <a:lnTo>
                    <a:pt x="1270" y="1132"/>
                  </a:lnTo>
                  <a:lnTo>
                    <a:pt x="1274" y="1110"/>
                  </a:lnTo>
                  <a:lnTo>
                    <a:pt x="1278" y="1106"/>
                  </a:lnTo>
                  <a:lnTo>
                    <a:pt x="1281" y="1104"/>
                  </a:lnTo>
                  <a:lnTo>
                    <a:pt x="1285" y="1104"/>
                  </a:lnTo>
                  <a:lnTo>
                    <a:pt x="1289" y="1104"/>
                  </a:lnTo>
                  <a:lnTo>
                    <a:pt x="1299" y="1105"/>
                  </a:lnTo>
                  <a:lnTo>
                    <a:pt x="1308" y="1107"/>
                  </a:lnTo>
                  <a:lnTo>
                    <a:pt x="1340" y="1099"/>
                  </a:lnTo>
                  <a:lnTo>
                    <a:pt x="1374" y="1091"/>
                  </a:lnTo>
                  <a:lnTo>
                    <a:pt x="1391" y="1086"/>
                  </a:lnTo>
                  <a:lnTo>
                    <a:pt x="1407" y="1080"/>
                  </a:lnTo>
                  <a:lnTo>
                    <a:pt x="1422" y="1074"/>
                  </a:lnTo>
                  <a:lnTo>
                    <a:pt x="1438" y="1067"/>
                  </a:lnTo>
                  <a:lnTo>
                    <a:pt x="1453" y="1059"/>
                  </a:lnTo>
                  <a:lnTo>
                    <a:pt x="1466" y="1048"/>
                  </a:lnTo>
                  <a:lnTo>
                    <a:pt x="1479" y="1038"/>
                  </a:lnTo>
                  <a:lnTo>
                    <a:pt x="1492" y="1027"/>
                  </a:lnTo>
                  <a:lnTo>
                    <a:pt x="1502" y="1014"/>
                  </a:lnTo>
                  <a:lnTo>
                    <a:pt x="1512" y="999"/>
                  </a:lnTo>
                  <a:lnTo>
                    <a:pt x="1516" y="991"/>
                  </a:lnTo>
                  <a:lnTo>
                    <a:pt x="1520" y="983"/>
                  </a:lnTo>
                  <a:lnTo>
                    <a:pt x="1523" y="974"/>
                  </a:lnTo>
                  <a:lnTo>
                    <a:pt x="1526" y="966"/>
                  </a:lnTo>
                  <a:lnTo>
                    <a:pt x="1531" y="942"/>
                  </a:lnTo>
                  <a:lnTo>
                    <a:pt x="1533" y="918"/>
                  </a:lnTo>
                  <a:lnTo>
                    <a:pt x="1533" y="905"/>
                  </a:lnTo>
                  <a:lnTo>
                    <a:pt x="1533" y="893"/>
                  </a:lnTo>
                  <a:lnTo>
                    <a:pt x="1532" y="881"/>
                  </a:lnTo>
                  <a:lnTo>
                    <a:pt x="1531" y="868"/>
                  </a:lnTo>
                  <a:lnTo>
                    <a:pt x="1528" y="856"/>
                  </a:lnTo>
                  <a:lnTo>
                    <a:pt x="1524" y="845"/>
                  </a:lnTo>
                  <a:lnTo>
                    <a:pt x="1520" y="833"/>
                  </a:lnTo>
                  <a:lnTo>
                    <a:pt x="1515" y="821"/>
                  </a:lnTo>
                  <a:lnTo>
                    <a:pt x="1509" y="811"/>
                  </a:lnTo>
                  <a:lnTo>
                    <a:pt x="1502" y="802"/>
                  </a:lnTo>
                  <a:lnTo>
                    <a:pt x="1493" y="793"/>
                  </a:lnTo>
                  <a:lnTo>
                    <a:pt x="1484" y="784"/>
                  </a:lnTo>
                  <a:lnTo>
                    <a:pt x="1467" y="772"/>
                  </a:lnTo>
                  <a:lnTo>
                    <a:pt x="1451" y="762"/>
                  </a:lnTo>
                  <a:lnTo>
                    <a:pt x="1433" y="754"/>
                  </a:lnTo>
                  <a:lnTo>
                    <a:pt x="1416" y="747"/>
                  </a:lnTo>
                  <a:lnTo>
                    <a:pt x="1398" y="742"/>
                  </a:lnTo>
                  <a:lnTo>
                    <a:pt x="1378" y="738"/>
                  </a:lnTo>
                  <a:lnTo>
                    <a:pt x="1359" y="735"/>
                  </a:lnTo>
                  <a:lnTo>
                    <a:pt x="1338" y="734"/>
                  </a:lnTo>
                  <a:lnTo>
                    <a:pt x="1274" y="750"/>
                  </a:lnTo>
                  <a:lnTo>
                    <a:pt x="1270" y="741"/>
                  </a:lnTo>
                  <a:lnTo>
                    <a:pt x="1267" y="732"/>
                  </a:lnTo>
                  <a:lnTo>
                    <a:pt x="1264" y="722"/>
                  </a:lnTo>
                  <a:lnTo>
                    <a:pt x="1261" y="712"/>
                  </a:lnTo>
                  <a:lnTo>
                    <a:pt x="1257" y="693"/>
                  </a:lnTo>
                  <a:lnTo>
                    <a:pt x="1253" y="673"/>
                  </a:lnTo>
                  <a:lnTo>
                    <a:pt x="1228" y="646"/>
                  </a:lnTo>
                  <a:lnTo>
                    <a:pt x="1201" y="620"/>
                  </a:lnTo>
                  <a:lnTo>
                    <a:pt x="1174" y="594"/>
                  </a:lnTo>
                  <a:lnTo>
                    <a:pt x="1148" y="566"/>
                  </a:lnTo>
                  <a:lnTo>
                    <a:pt x="1147" y="561"/>
                  </a:lnTo>
                  <a:lnTo>
                    <a:pt x="1148" y="557"/>
                  </a:lnTo>
                  <a:lnTo>
                    <a:pt x="1149" y="552"/>
                  </a:lnTo>
                  <a:lnTo>
                    <a:pt x="1150" y="547"/>
                  </a:lnTo>
                  <a:lnTo>
                    <a:pt x="1154" y="537"/>
                  </a:lnTo>
                  <a:lnTo>
                    <a:pt x="1159" y="528"/>
                  </a:lnTo>
                  <a:lnTo>
                    <a:pt x="1172" y="512"/>
                  </a:lnTo>
                  <a:lnTo>
                    <a:pt x="1185" y="495"/>
                  </a:lnTo>
                  <a:lnTo>
                    <a:pt x="1192" y="474"/>
                  </a:lnTo>
                  <a:lnTo>
                    <a:pt x="1199" y="454"/>
                  </a:lnTo>
                  <a:lnTo>
                    <a:pt x="1208" y="433"/>
                  </a:lnTo>
                  <a:lnTo>
                    <a:pt x="1215" y="413"/>
                  </a:lnTo>
                  <a:lnTo>
                    <a:pt x="1221" y="391"/>
                  </a:lnTo>
                  <a:lnTo>
                    <a:pt x="1226" y="370"/>
                  </a:lnTo>
                  <a:lnTo>
                    <a:pt x="1228" y="359"/>
                  </a:lnTo>
                  <a:lnTo>
                    <a:pt x="1230" y="348"/>
                  </a:lnTo>
                  <a:lnTo>
                    <a:pt x="1231" y="337"/>
                  </a:lnTo>
                  <a:lnTo>
                    <a:pt x="1231" y="326"/>
                  </a:lnTo>
                  <a:lnTo>
                    <a:pt x="1248" y="323"/>
                  </a:lnTo>
                  <a:lnTo>
                    <a:pt x="1266" y="321"/>
                  </a:lnTo>
                  <a:lnTo>
                    <a:pt x="1284" y="321"/>
                  </a:lnTo>
                  <a:lnTo>
                    <a:pt x="1302" y="320"/>
                  </a:lnTo>
                  <a:lnTo>
                    <a:pt x="1338" y="321"/>
                  </a:lnTo>
                  <a:lnTo>
                    <a:pt x="1375" y="322"/>
                  </a:lnTo>
                  <a:lnTo>
                    <a:pt x="1412" y="323"/>
                  </a:lnTo>
                  <a:lnTo>
                    <a:pt x="1448" y="322"/>
                  </a:lnTo>
                  <a:lnTo>
                    <a:pt x="1465" y="321"/>
                  </a:lnTo>
                  <a:lnTo>
                    <a:pt x="1484" y="318"/>
                  </a:lnTo>
                  <a:lnTo>
                    <a:pt x="1500" y="315"/>
                  </a:lnTo>
                  <a:lnTo>
                    <a:pt x="1517" y="309"/>
                  </a:lnTo>
                  <a:lnTo>
                    <a:pt x="1718" y="310"/>
                  </a:lnTo>
                  <a:lnTo>
                    <a:pt x="1842" y="308"/>
                  </a:lnTo>
                  <a:lnTo>
                    <a:pt x="1966" y="306"/>
                  </a:lnTo>
                  <a:lnTo>
                    <a:pt x="2091" y="305"/>
                  </a:lnTo>
                  <a:lnTo>
                    <a:pt x="2215" y="303"/>
                  </a:lnTo>
                  <a:lnTo>
                    <a:pt x="2340" y="302"/>
                  </a:lnTo>
                  <a:lnTo>
                    <a:pt x="2464" y="301"/>
                  </a:lnTo>
                  <a:lnTo>
                    <a:pt x="2589" y="300"/>
                  </a:lnTo>
                  <a:lnTo>
                    <a:pt x="2712" y="298"/>
                  </a:lnTo>
                  <a:lnTo>
                    <a:pt x="2837" y="297"/>
                  </a:lnTo>
                  <a:lnTo>
                    <a:pt x="2961" y="296"/>
                  </a:lnTo>
                  <a:lnTo>
                    <a:pt x="3085" y="295"/>
                  </a:lnTo>
                  <a:lnTo>
                    <a:pt x="3209" y="294"/>
                  </a:lnTo>
                  <a:lnTo>
                    <a:pt x="3334" y="292"/>
                  </a:lnTo>
                  <a:lnTo>
                    <a:pt x="3458" y="291"/>
                  </a:lnTo>
                  <a:lnTo>
                    <a:pt x="3581" y="289"/>
                  </a:lnTo>
                  <a:lnTo>
                    <a:pt x="3706" y="287"/>
                  </a:lnTo>
                  <a:lnTo>
                    <a:pt x="3831" y="286"/>
                  </a:lnTo>
                  <a:lnTo>
                    <a:pt x="4056" y="286"/>
                  </a:lnTo>
                  <a:lnTo>
                    <a:pt x="4365" y="285"/>
                  </a:lnTo>
                  <a:lnTo>
                    <a:pt x="4747" y="284"/>
                  </a:lnTo>
                  <a:lnTo>
                    <a:pt x="5184" y="284"/>
                  </a:lnTo>
                  <a:lnTo>
                    <a:pt x="5665" y="283"/>
                  </a:lnTo>
                  <a:lnTo>
                    <a:pt x="6173" y="283"/>
                  </a:lnTo>
                  <a:lnTo>
                    <a:pt x="6696" y="282"/>
                  </a:lnTo>
                  <a:lnTo>
                    <a:pt x="7218" y="281"/>
                  </a:lnTo>
                  <a:lnTo>
                    <a:pt x="7727" y="281"/>
                  </a:lnTo>
                  <a:lnTo>
                    <a:pt x="8208" y="280"/>
                  </a:lnTo>
                  <a:lnTo>
                    <a:pt x="8646" y="280"/>
                  </a:lnTo>
                  <a:lnTo>
                    <a:pt x="9028" y="279"/>
                  </a:lnTo>
                  <a:lnTo>
                    <a:pt x="9339" y="278"/>
                  </a:lnTo>
                  <a:lnTo>
                    <a:pt x="9564" y="278"/>
                  </a:lnTo>
                  <a:lnTo>
                    <a:pt x="9690" y="277"/>
                  </a:lnTo>
                  <a:lnTo>
                    <a:pt x="9780" y="273"/>
                  </a:lnTo>
                  <a:lnTo>
                    <a:pt x="9787" y="284"/>
                  </a:lnTo>
                  <a:lnTo>
                    <a:pt x="9793" y="296"/>
                  </a:lnTo>
                  <a:lnTo>
                    <a:pt x="9799" y="308"/>
                  </a:lnTo>
                  <a:lnTo>
                    <a:pt x="9803" y="322"/>
                  </a:lnTo>
                  <a:lnTo>
                    <a:pt x="9807" y="335"/>
                  </a:lnTo>
                  <a:lnTo>
                    <a:pt x="9812" y="348"/>
                  </a:lnTo>
                  <a:lnTo>
                    <a:pt x="9817" y="361"/>
                  </a:lnTo>
                  <a:lnTo>
                    <a:pt x="9823" y="374"/>
                  </a:lnTo>
                  <a:lnTo>
                    <a:pt x="9832" y="395"/>
                  </a:lnTo>
                  <a:lnTo>
                    <a:pt x="9842" y="417"/>
                  </a:lnTo>
                  <a:lnTo>
                    <a:pt x="9853" y="438"/>
                  </a:lnTo>
                  <a:lnTo>
                    <a:pt x="9864" y="460"/>
                  </a:lnTo>
                  <a:lnTo>
                    <a:pt x="9876" y="480"/>
                  </a:lnTo>
                  <a:lnTo>
                    <a:pt x="9888" y="501"/>
                  </a:lnTo>
                  <a:lnTo>
                    <a:pt x="9902" y="520"/>
                  </a:lnTo>
                  <a:lnTo>
                    <a:pt x="9915" y="538"/>
                  </a:lnTo>
                  <a:lnTo>
                    <a:pt x="9910" y="544"/>
                  </a:lnTo>
                  <a:lnTo>
                    <a:pt x="9904" y="549"/>
                  </a:lnTo>
                  <a:lnTo>
                    <a:pt x="9897" y="553"/>
                  </a:lnTo>
                  <a:lnTo>
                    <a:pt x="9890" y="555"/>
                  </a:lnTo>
                  <a:lnTo>
                    <a:pt x="9874" y="559"/>
                  </a:lnTo>
                  <a:lnTo>
                    <a:pt x="9860" y="564"/>
                  </a:lnTo>
                  <a:close/>
                  <a:moveTo>
                    <a:pt x="9765" y="925"/>
                  </a:moveTo>
                  <a:lnTo>
                    <a:pt x="9753" y="928"/>
                  </a:lnTo>
                  <a:lnTo>
                    <a:pt x="9741" y="929"/>
                  </a:lnTo>
                  <a:lnTo>
                    <a:pt x="9729" y="929"/>
                  </a:lnTo>
                  <a:lnTo>
                    <a:pt x="9717" y="928"/>
                  </a:lnTo>
                  <a:lnTo>
                    <a:pt x="9706" y="926"/>
                  </a:lnTo>
                  <a:lnTo>
                    <a:pt x="9694" y="924"/>
                  </a:lnTo>
                  <a:lnTo>
                    <a:pt x="9683" y="921"/>
                  </a:lnTo>
                  <a:lnTo>
                    <a:pt x="9672" y="917"/>
                  </a:lnTo>
                  <a:lnTo>
                    <a:pt x="9665" y="911"/>
                  </a:lnTo>
                  <a:lnTo>
                    <a:pt x="9660" y="906"/>
                  </a:lnTo>
                  <a:lnTo>
                    <a:pt x="9654" y="900"/>
                  </a:lnTo>
                  <a:lnTo>
                    <a:pt x="9650" y="894"/>
                  </a:lnTo>
                  <a:lnTo>
                    <a:pt x="9646" y="887"/>
                  </a:lnTo>
                  <a:lnTo>
                    <a:pt x="9644" y="881"/>
                  </a:lnTo>
                  <a:lnTo>
                    <a:pt x="9642" y="874"/>
                  </a:lnTo>
                  <a:lnTo>
                    <a:pt x="9641" y="866"/>
                  </a:lnTo>
                  <a:lnTo>
                    <a:pt x="9640" y="852"/>
                  </a:lnTo>
                  <a:lnTo>
                    <a:pt x="9640" y="837"/>
                  </a:lnTo>
                  <a:lnTo>
                    <a:pt x="9642" y="821"/>
                  </a:lnTo>
                  <a:lnTo>
                    <a:pt x="9644" y="806"/>
                  </a:lnTo>
                  <a:lnTo>
                    <a:pt x="9647" y="798"/>
                  </a:lnTo>
                  <a:lnTo>
                    <a:pt x="9652" y="791"/>
                  </a:lnTo>
                  <a:lnTo>
                    <a:pt x="9658" y="785"/>
                  </a:lnTo>
                  <a:lnTo>
                    <a:pt x="9666" y="780"/>
                  </a:lnTo>
                  <a:lnTo>
                    <a:pt x="9673" y="775"/>
                  </a:lnTo>
                  <a:lnTo>
                    <a:pt x="9682" y="772"/>
                  </a:lnTo>
                  <a:lnTo>
                    <a:pt x="9690" y="770"/>
                  </a:lnTo>
                  <a:lnTo>
                    <a:pt x="9699" y="768"/>
                  </a:lnTo>
                  <a:lnTo>
                    <a:pt x="9712" y="767"/>
                  </a:lnTo>
                  <a:lnTo>
                    <a:pt x="9722" y="767"/>
                  </a:lnTo>
                  <a:lnTo>
                    <a:pt x="9733" y="768"/>
                  </a:lnTo>
                  <a:lnTo>
                    <a:pt x="9743" y="771"/>
                  </a:lnTo>
                  <a:lnTo>
                    <a:pt x="9754" y="775"/>
                  </a:lnTo>
                  <a:lnTo>
                    <a:pt x="9764" y="781"/>
                  </a:lnTo>
                  <a:lnTo>
                    <a:pt x="9774" y="786"/>
                  </a:lnTo>
                  <a:lnTo>
                    <a:pt x="9783" y="793"/>
                  </a:lnTo>
                  <a:lnTo>
                    <a:pt x="9789" y="799"/>
                  </a:lnTo>
                  <a:lnTo>
                    <a:pt x="9794" y="807"/>
                  </a:lnTo>
                  <a:lnTo>
                    <a:pt x="9799" y="815"/>
                  </a:lnTo>
                  <a:lnTo>
                    <a:pt x="9803" y="824"/>
                  </a:lnTo>
                  <a:lnTo>
                    <a:pt x="9806" y="833"/>
                  </a:lnTo>
                  <a:lnTo>
                    <a:pt x="9808" y="842"/>
                  </a:lnTo>
                  <a:lnTo>
                    <a:pt x="9809" y="852"/>
                  </a:lnTo>
                  <a:lnTo>
                    <a:pt x="9809" y="861"/>
                  </a:lnTo>
                  <a:lnTo>
                    <a:pt x="9807" y="872"/>
                  </a:lnTo>
                  <a:lnTo>
                    <a:pt x="9805" y="881"/>
                  </a:lnTo>
                  <a:lnTo>
                    <a:pt x="9802" y="890"/>
                  </a:lnTo>
                  <a:lnTo>
                    <a:pt x="9796" y="898"/>
                  </a:lnTo>
                  <a:lnTo>
                    <a:pt x="9790" y="906"/>
                  </a:lnTo>
                  <a:lnTo>
                    <a:pt x="9783" y="913"/>
                  </a:lnTo>
                  <a:lnTo>
                    <a:pt x="9775" y="920"/>
                  </a:lnTo>
                  <a:lnTo>
                    <a:pt x="9765" y="925"/>
                  </a:lnTo>
                  <a:close/>
                  <a:moveTo>
                    <a:pt x="9731" y="895"/>
                  </a:moveTo>
                  <a:lnTo>
                    <a:pt x="9724" y="894"/>
                  </a:lnTo>
                  <a:lnTo>
                    <a:pt x="9717" y="893"/>
                  </a:lnTo>
                  <a:lnTo>
                    <a:pt x="9710" y="890"/>
                  </a:lnTo>
                  <a:lnTo>
                    <a:pt x="9703" y="887"/>
                  </a:lnTo>
                  <a:lnTo>
                    <a:pt x="9698" y="882"/>
                  </a:lnTo>
                  <a:lnTo>
                    <a:pt x="9694" y="877"/>
                  </a:lnTo>
                  <a:lnTo>
                    <a:pt x="9691" y="871"/>
                  </a:lnTo>
                  <a:lnTo>
                    <a:pt x="9690" y="864"/>
                  </a:lnTo>
                  <a:lnTo>
                    <a:pt x="9691" y="850"/>
                  </a:lnTo>
                  <a:lnTo>
                    <a:pt x="9693" y="836"/>
                  </a:lnTo>
                  <a:lnTo>
                    <a:pt x="9696" y="830"/>
                  </a:lnTo>
                  <a:lnTo>
                    <a:pt x="9699" y="824"/>
                  </a:lnTo>
                  <a:lnTo>
                    <a:pt x="9702" y="821"/>
                  </a:lnTo>
                  <a:lnTo>
                    <a:pt x="9704" y="820"/>
                  </a:lnTo>
                  <a:lnTo>
                    <a:pt x="9709" y="818"/>
                  </a:lnTo>
                  <a:lnTo>
                    <a:pt x="9712" y="817"/>
                  </a:lnTo>
                  <a:lnTo>
                    <a:pt x="9719" y="819"/>
                  </a:lnTo>
                  <a:lnTo>
                    <a:pt x="9726" y="821"/>
                  </a:lnTo>
                  <a:lnTo>
                    <a:pt x="9733" y="825"/>
                  </a:lnTo>
                  <a:lnTo>
                    <a:pt x="9739" y="828"/>
                  </a:lnTo>
                  <a:lnTo>
                    <a:pt x="9745" y="832"/>
                  </a:lnTo>
                  <a:lnTo>
                    <a:pt x="9749" y="838"/>
                  </a:lnTo>
                  <a:lnTo>
                    <a:pt x="9754" y="844"/>
                  </a:lnTo>
                  <a:lnTo>
                    <a:pt x="9756" y="851"/>
                  </a:lnTo>
                  <a:lnTo>
                    <a:pt x="9756" y="857"/>
                  </a:lnTo>
                  <a:lnTo>
                    <a:pt x="9756" y="864"/>
                  </a:lnTo>
                  <a:lnTo>
                    <a:pt x="9755" y="871"/>
                  </a:lnTo>
                  <a:lnTo>
                    <a:pt x="9753" y="878"/>
                  </a:lnTo>
                  <a:lnTo>
                    <a:pt x="9748" y="884"/>
                  </a:lnTo>
                  <a:lnTo>
                    <a:pt x="9744" y="889"/>
                  </a:lnTo>
                  <a:lnTo>
                    <a:pt x="9741" y="891"/>
                  </a:lnTo>
                  <a:lnTo>
                    <a:pt x="9738" y="892"/>
                  </a:lnTo>
                  <a:lnTo>
                    <a:pt x="9734" y="894"/>
                  </a:lnTo>
                  <a:lnTo>
                    <a:pt x="9731" y="895"/>
                  </a:lnTo>
                  <a:close/>
                  <a:moveTo>
                    <a:pt x="3305" y="1689"/>
                  </a:moveTo>
                  <a:lnTo>
                    <a:pt x="3299" y="1686"/>
                  </a:lnTo>
                  <a:lnTo>
                    <a:pt x="3305" y="1674"/>
                  </a:lnTo>
                  <a:lnTo>
                    <a:pt x="3307" y="1674"/>
                  </a:lnTo>
                  <a:lnTo>
                    <a:pt x="3309" y="1676"/>
                  </a:lnTo>
                  <a:lnTo>
                    <a:pt x="3310" y="1678"/>
                  </a:lnTo>
                  <a:lnTo>
                    <a:pt x="3310" y="1680"/>
                  </a:lnTo>
                  <a:lnTo>
                    <a:pt x="3310" y="1683"/>
                  </a:lnTo>
                  <a:lnTo>
                    <a:pt x="3309" y="1685"/>
                  </a:lnTo>
                  <a:lnTo>
                    <a:pt x="3307" y="1687"/>
                  </a:lnTo>
                  <a:lnTo>
                    <a:pt x="3305" y="1689"/>
                  </a:lnTo>
                  <a:close/>
                  <a:moveTo>
                    <a:pt x="1372" y="1016"/>
                  </a:moveTo>
                  <a:lnTo>
                    <a:pt x="1367" y="1019"/>
                  </a:lnTo>
                  <a:lnTo>
                    <a:pt x="1362" y="1021"/>
                  </a:lnTo>
                  <a:lnTo>
                    <a:pt x="1356" y="1023"/>
                  </a:lnTo>
                  <a:lnTo>
                    <a:pt x="1350" y="1024"/>
                  </a:lnTo>
                  <a:lnTo>
                    <a:pt x="1337" y="1024"/>
                  </a:lnTo>
                  <a:lnTo>
                    <a:pt x="1325" y="1023"/>
                  </a:lnTo>
                  <a:lnTo>
                    <a:pt x="1314" y="1021"/>
                  </a:lnTo>
                  <a:lnTo>
                    <a:pt x="1303" y="1017"/>
                  </a:lnTo>
                  <a:lnTo>
                    <a:pt x="1292" y="1012"/>
                  </a:lnTo>
                  <a:lnTo>
                    <a:pt x="1283" y="1004"/>
                  </a:lnTo>
                  <a:lnTo>
                    <a:pt x="1278" y="1000"/>
                  </a:lnTo>
                  <a:lnTo>
                    <a:pt x="1273" y="996"/>
                  </a:lnTo>
                  <a:lnTo>
                    <a:pt x="1269" y="991"/>
                  </a:lnTo>
                  <a:lnTo>
                    <a:pt x="1266" y="986"/>
                  </a:lnTo>
                  <a:lnTo>
                    <a:pt x="1260" y="976"/>
                  </a:lnTo>
                  <a:lnTo>
                    <a:pt x="1256" y="964"/>
                  </a:lnTo>
                  <a:lnTo>
                    <a:pt x="1252" y="940"/>
                  </a:lnTo>
                  <a:lnTo>
                    <a:pt x="1249" y="917"/>
                  </a:lnTo>
                  <a:lnTo>
                    <a:pt x="1255" y="906"/>
                  </a:lnTo>
                  <a:lnTo>
                    <a:pt x="1258" y="896"/>
                  </a:lnTo>
                  <a:lnTo>
                    <a:pt x="1261" y="885"/>
                  </a:lnTo>
                  <a:lnTo>
                    <a:pt x="1263" y="875"/>
                  </a:lnTo>
                  <a:lnTo>
                    <a:pt x="1265" y="863"/>
                  </a:lnTo>
                  <a:lnTo>
                    <a:pt x="1267" y="853"/>
                  </a:lnTo>
                  <a:lnTo>
                    <a:pt x="1270" y="842"/>
                  </a:lnTo>
                  <a:lnTo>
                    <a:pt x="1274" y="833"/>
                  </a:lnTo>
                  <a:lnTo>
                    <a:pt x="1283" y="829"/>
                  </a:lnTo>
                  <a:lnTo>
                    <a:pt x="1293" y="825"/>
                  </a:lnTo>
                  <a:lnTo>
                    <a:pt x="1303" y="820"/>
                  </a:lnTo>
                  <a:lnTo>
                    <a:pt x="1313" y="817"/>
                  </a:lnTo>
                  <a:lnTo>
                    <a:pt x="1323" y="815"/>
                  </a:lnTo>
                  <a:lnTo>
                    <a:pt x="1333" y="813"/>
                  </a:lnTo>
                  <a:lnTo>
                    <a:pt x="1344" y="812"/>
                  </a:lnTo>
                  <a:lnTo>
                    <a:pt x="1354" y="812"/>
                  </a:lnTo>
                  <a:lnTo>
                    <a:pt x="1364" y="812"/>
                  </a:lnTo>
                  <a:lnTo>
                    <a:pt x="1374" y="813"/>
                  </a:lnTo>
                  <a:lnTo>
                    <a:pt x="1384" y="815"/>
                  </a:lnTo>
                  <a:lnTo>
                    <a:pt x="1394" y="818"/>
                  </a:lnTo>
                  <a:lnTo>
                    <a:pt x="1404" y="822"/>
                  </a:lnTo>
                  <a:lnTo>
                    <a:pt x="1413" y="828"/>
                  </a:lnTo>
                  <a:lnTo>
                    <a:pt x="1422" y="833"/>
                  </a:lnTo>
                  <a:lnTo>
                    <a:pt x="1431" y="840"/>
                  </a:lnTo>
                  <a:lnTo>
                    <a:pt x="1436" y="845"/>
                  </a:lnTo>
                  <a:lnTo>
                    <a:pt x="1439" y="851"/>
                  </a:lnTo>
                  <a:lnTo>
                    <a:pt x="1442" y="857"/>
                  </a:lnTo>
                  <a:lnTo>
                    <a:pt x="1444" y="863"/>
                  </a:lnTo>
                  <a:lnTo>
                    <a:pt x="1447" y="877"/>
                  </a:lnTo>
                  <a:lnTo>
                    <a:pt x="1449" y="890"/>
                  </a:lnTo>
                  <a:lnTo>
                    <a:pt x="1448" y="904"/>
                  </a:lnTo>
                  <a:lnTo>
                    <a:pt x="1446" y="918"/>
                  </a:lnTo>
                  <a:lnTo>
                    <a:pt x="1444" y="932"/>
                  </a:lnTo>
                  <a:lnTo>
                    <a:pt x="1441" y="944"/>
                  </a:lnTo>
                  <a:lnTo>
                    <a:pt x="1434" y="955"/>
                  </a:lnTo>
                  <a:lnTo>
                    <a:pt x="1427" y="967"/>
                  </a:lnTo>
                  <a:lnTo>
                    <a:pt x="1420" y="976"/>
                  </a:lnTo>
                  <a:lnTo>
                    <a:pt x="1412" y="985"/>
                  </a:lnTo>
                  <a:lnTo>
                    <a:pt x="1404" y="993"/>
                  </a:lnTo>
                  <a:lnTo>
                    <a:pt x="1394" y="1001"/>
                  </a:lnTo>
                  <a:lnTo>
                    <a:pt x="1383" y="1009"/>
                  </a:lnTo>
                  <a:lnTo>
                    <a:pt x="1372" y="1016"/>
                  </a:lnTo>
                  <a:close/>
                  <a:moveTo>
                    <a:pt x="1366" y="967"/>
                  </a:moveTo>
                  <a:lnTo>
                    <a:pt x="1359" y="970"/>
                  </a:lnTo>
                  <a:lnTo>
                    <a:pt x="1352" y="973"/>
                  </a:lnTo>
                  <a:lnTo>
                    <a:pt x="1344" y="974"/>
                  </a:lnTo>
                  <a:lnTo>
                    <a:pt x="1336" y="974"/>
                  </a:lnTo>
                  <a:lnTo>
                    <a:pt x="1328" y="974"/>
                  </a:lnTo>
                  <a:lnTo>
                    <a:pt x="1321" y="973"/>
                  </a:lnTo>
                  <a:lnTo>
                    <a:pt x="1314" y="971"/>
                  </a:lnTo>
                  <a:lnTo>
                    <a:pt x="1308" y="968"/>
                  </a:lnTo>
                  <a:lnTo>
                    <a:pt x="1302" y="959"/>
                  </a:lnTo>
                  <a:lnTo>
                    <a:pt x="1298" y="950"/>
                  </a:lnTo>
                  <a:lnTo>
                    <a:pt x="1294" y="941"/>
                  </a:lnTo>
                  <a:lnTo>
                    <a:pt x="1293" y="931"/>
                  </a:lnTo>
                  <a:lnTo>
                    <a:pt x="1293" y="921"/>
                  </a:lnTo>
                  <a:lnTo>
                    <a:pt x="1294" y="911"/>
                  </a:lnTo>
                  <a:lnTo>
                    <a:pt x="1298" y="902"/>
                  </a:lnTo>
                  <a:lnTo>
                    <a:pt x="1302" y="894"/>
                  </a:lnTo>
                  <a:lnTo>
                    <a:pt x="1310" y="883"/>
                  </a:lnTo>
                  <a:lnTo>
                    <a:pt x="1317" y="870"/>
                  </a:lnTo>
                  <a:lnTo>
                    <a:pt x="1321" y="863"/>
                  </a:lnTo>
                  <a:lnTo>
                    <a:pt x="1325" y="858"/>
                  </a:lnTo>
                  <a:lnTo>
                    <a:pt x="1331" y="853"/>
                  </a:lnTo>
                  <a:lnTo>
                    <a:pt x="1338" y="850"/>
                  </a:lnTo>
                  <a:lnTo>
                    <a:pt x="1348" y="853"/>
                  </a:lnTo>
                  <a:lnTo>
                    <a:pt x="1358" y="856"/>
                  </a:lnTo>
                  <a:lnTo>
                    <a:pt x="1367" y="860"/>
                  </a:lnTo>
                  <a:lnTo>
                    <a:pt x="1375" y="864"/>
                  </a:lnTo>
                  <a:lnTo>
                    <a:pt x="1384" y="871"/>
                  </a:lnTo>
                  <a:lnTo>
                    <a:pt x="1392" y="877"/>
                  </a:lnTo>
                  <a:lnTo>
                    <a:pt x="1398" y="884"/>
                  </a:lnTo>
                  <a:lnTo>
                    <a:pt x="1404" y="893"/>
                  </a:lnTo>
                  <a:lnTo>
                    <a:pt x="1404" y="903"/>
                  </a:lnTo>
                  <a:lnTo>
                    <a:pt x="1403" y="913"/>
                  </a:lnTo>
                  <a:lnTo>
                    <a:pt x="1400" y="924"/>
                  </a:lnTo>
                  <a:lnTo>
                    <a:pt x="1396" y="933"/>
                  </a:lnTo>
                  <a:lnTo>
                    <a:pt x="1390" y="942"/>
                  </a:lnTo>
                  <a:lnTo>
                    <a:pt x="1383" y="951"/>
                  </a:lnTo>
                  <a:lnTo>
                    <a:pt x="1375" y="959"/>
                  </a:lnTo>
                  <a:lnTo>
                    <a:pt x="1366" y="967"/>
                  </a:lnTo>
                  <a:close/>
                  <a:moveTo>
                    <a:pt x="933" y="427"/>
                  </a:moveTo>
                  <a:lnTo>
                    <a:pt x="923" y="433"/>
                  </a:lnTo>
                  <a:lnTo>
                    <a:pt x="914" y="438"/>
                  </a:lnTo>
                  <a:lnTo>
                    <a:pt x="905" y="441"/>
                  </a:lnTo>
                  <a:lnTo>
                    <a:pt x="896" y="442"/>
                  </a:lnTo>
                  <a:lnTo>
                    <a:pt x="887" y="442"/>
                  </a:lnTo>
                  <a:lnTo>
                    <a:pt x="877" y="441"/>
                  </a:lnTo>
                  <a:lnTo>
                    <a:pt x="868" y="438"/>
                  </a:lnTo>
                  <a:lnTo>
                    <a:pt x="859" y="434"/>
                  </a:lnTo>
                  <a:lnTo>
                    <a:pt x="853" y="427"/>
                  </a:lnTo>
                  <a:lnTo>
                    <a:pt x="848" y="418"/>
                  </a:lnTo>
                  <a:lnTo>
                    <a:pt x="843" y="410"/>
                  </a:lnTo>
                  <a:lnTo>
                    <a:pt x="839" y="400"/>
                  </a:lnTo>
                  <a:lnTo>
                    <a:pt x="835" y="396"/>
                  </a:lnTo>
                  <a:lnTo>
                    <a:pt x="832" y="393"/>
                  </a:lnTo>
                  <a:lnTo>
                    <a:pt x="829" y="389"/>
                  </a:lnTo>
                  <a:lnTo>
                    <a:pt x="826" y="387"/>
                  </a:lnTo>
                  <a:lnTo>
                    <a:pt x="822" y="385"/>
                  </a:lnTo>
                  <a:lnTo>
                    <a:pt x="817" y="383"/>
                  </a:lnTo>
                  <a:lnTo>
                    <a:pt x="812" y="383"/>
                  </a:lnTo>
                  <a:lnTo>
                    <a:pt x="806" y="383"/>
                  </a:lnTo>
                  <a:lnTo>
                    <a:pt x="800" y="384"/>
                  </a:lnTo>
                  <a:lnTo>
                    <a:pt x="793" y="387"/>
                  </a:lnTo>
                  <a:lnTo>
                    <a:pt x="785" y="391"/>
                  </a:lnTo>
                  <a:lnTo>
                    <a:pt x="779" y="395"/>
                  </a:lnTo>
                  <a:lnTo>
                    <a:pt x="773" y="401"/>
                  </a:lnTo>
                  <a:lnTo>
                    <a:pt x="767" y="407"/>
                  </a:lnTo>
                  <a:lnTo>
                    <a:pt x="762" y="414"/>
                  </a:lnTo>
                  <a:lnTo>
                    <a:pt x="757" y="420"/>
                  </a:lnTo>
                  <a:lnTo>
                    <a:pt x="756" y="450"/>
                  </a:lnTo>
                  <a:lnTo>
                    <a:pt x="755" y="479"/>
                  </a:lnTo>
                  <a:lnTo>
                    <a:pt x="756" y="486"/>
                  </a:lnTo>
                  <a:lnTo>
                    <a:pt x="757" y="492"/>
                  </a:lnTo>
                  <a:lnTo>
                    <a:pt x="759" y="500"/>
                  </a:lnTo>
                  <a:lnTo>
                    <a:pt x="762" y="505"/>
                  </a:lnTo>
                  <a:lnTo>
                    <a:pt x="766" y="511"/>
                  </a:lnTo>
                  <a:lnTo>
                    <a:pt x="771" y="516"/>
                  </a:lnTo>
                  <a:lnTo>
                    <a:pt x="777" y="520"/>
                  </a:lnTo>
                  <a:lnTo>
                    <a:pt x="784" y="524"/>
                  </a:lnTo>
                  <a:lnTo>
                    <a:pt x="789" y="530"/>
                  </a:lnTo>
                  <a:lnTo>
                    <a:pt x="797" y="534"/>
                  </a:lnTo>
                  <a:lnTo>
                    <a:pt x="804" y="537"/>
                  </a:lnTo>
                  <a:lnTo>
                    <a:pt x="811" y="540"/>
                  </a:lnTo>
                  <a:lnTo>
                    <a:pt x="818" y="543"/>
                  </a:lnTo>
                  <a:lnTo>
                    <a:pt x="825" y="548"/>
                  </a:lnTo>
                  <a:lnTo>
                    <a:pt x="828" y="550"/>
                  </a:lnTo>
                  <a:lnTo>
                    <a:pt x="831" y="553"/>
                  </a:lnTo>
                  <a:lnTo>
                    <a:pt x="834" y="557"/>
                  </a:lnTo>
                  <a:lnTo>
                    <a:pt x="836" y="561"/>
                  </a:lnTo>
                  <a:lnTo>
                    <a:pt x="836" y="572"/>
                  </a:lnTo>
                  <a:lnTo>
                    <a:pt x="834" y="582"/>
                  </a:lnTo>
                  <a:lnTo>
                    <a:pt x="831" y="593"/>
                  </a:lnTo>
                  <a:lnTo>
                    <a:pt x="828" y="602"/>
                  </a:lnTo>
                  <a:lnTo>
                    <a:pt x="819" y="621"/>
                  </a:lnTo>
                  <a:lnTo>
                    <a:pt x="809" y="640"/>
                  </a:lnTo>
                  <a:lnTo>
                    <a:pt x="799" y="658"/>
                  </a:lnTo>
                  <a:lnTo>
                    <a:pt x="789" y="677"/>
                  </a:lnTo>
                  <a:lnTo>
                    <a:pt x="785" y="688"/>
                  </a:lnTo>
                  <a:lnTo>
                    <a:pt x="782" y="697"/>
                  </a:lnTo>
                  <a:lnTo>
                    <a:pt x="779" y="708"/>
                  </a:lnTo>
                  <a:lnTo>
                    <a:pt x="778" y="718"/>
                  </a:lnTo>
                  <a:lnTo>
                    <a:pt x="776" y="731"/>
                  </a:lnTo>
                  <a:lnTo>
                    <a:pt x="776" y="743"/>
                  </a:lnTo>
                  <a:lnTo>
                    <a:pt x="776" y="755"/>
                  </a:lnTo>
                  <a:lnTo>
                    <a:pt x="776" y="767"/>
                  </a:lnTo>
                  <a:lnTo>
                    <a:pt x="778" y="780"/>
                  </a:lnTo>
                  <a:lnTo>
                    <a:pt x="780" y="791"/>
                  </a:lnTo>
                  <a:lnTo>
                    <a:pt x="783" y="803"/>
                  </a:lnTo>
                  <a:lnTo>
                    <a:pt x="787" y="814"/>
                  </a:lnTo>
                  <a:lnTo>
                    <a:pt x="791" y="826"/>
                  </a:lnTo>
                  <a:lnTo>
                    <a:pt x="797" y="837"/>
                  </a:lnTo>
                  <a:lnTo>
                    <a:pt x="803" y="848"/>
                  </a:lnTo>
                  <a:lnTo>
                    <a:pt x="809" y="858"/>
                  </a:lnTo>
                  <a:lnTo>
                    <a:pt x="816" y="868"/>
                  </a:lnTo>
                  <a:lnTo>
                    <a:pt x="823" y="878"/>
                  </a:lnTo>
                  <a:lnTo>
                    <a:pt x="831" y="888"/>
                  </a:lnTo>
                  <a:lnTo>
                    <a:pt x="841" y="896"/>
                  </a:lnTo>
                  <a:lnTo>
                    <a:pt x="848" y="900"/>
                  </a:lnTo>
                  <a:lnTo>
                    <a:pt x="855" y="903"/>
                  </a:lnTo>
                  <a:lnTo>
                    <a:pt x="862" y="908"/>
                  </a:lnTo>
                  <a:lnTo>
                    <a:pt x="867" y="913"/>
                  </a:lnTo>
                  <a:lnTo>
                    <a:pt x="872" y="919"/>
                  </a:lnTo>
                  <a:lnTo>
                    <a:pt x="877" y="926"/>
                  </a:lnTo>
                  <a:lnTo>
                    <a:pt x="880" y="933"/>
                  </a:lnTo>
                  <a:lnTo>
                    <a:pt x="883" y="942"/>
                  </a:lnTo>
                  <a:lnTo>
                    <a:pt x="881" y="947"/>
                  </a:lnTo>
                  <a:lnTo>
                    <a:pt x="879" y="951"/>
                  </a:lnTo>
                  <a:lnTo>
                    <a:pt x="877" y="955"/>
                  </a:lnTo>
                  <a:lnTo>
                    <a:pt x="875" y="959"/>
                  </a:lnTo>
                  <a:lnTo>
                    <a:pt x="869" y="968"/>
                  </a:lnTo>
                  <a:lnTo>
                    <a:pt x="862" y="974"/>
                  </a:lnTo>
                  <a:lnTo>
                    <a:pt x="854" y="981"/>
                  </a:lnTo>
                  <a:lnTo>
                    <a:pt x="846" y="988"/>
                  </a:lnTo>
                  <a:lnTo>
                    <a:pt x="839" y="995"/>
                  </a:lnTo>
                  <a:lnTo>
                    <a:pt x="830" y="1004"/>
                  </a:lnTo>
                  <a:lnTo>
                    <a:pt x="823" y="1014"/>
                  </a:lnTo>
                  <a:lnTo>
                    <a:pt x="817" y="1023"/>
                  </a:lnTo>
                  <a:lnTo>
                    <a:pt x="812" y="1034"/>
                  </a:lnTo>
                  <a:lnTo>
                    <a:pt x="808" y="1045"/>
                  </a:lnTo>
                  <a:lnTo>
                    <a:pt x="805" y="1058"/>
                  </a:lnTo>
                  <a:lnTo>
                    <a:pt x="803" y="1070"/>
                  </a:lnTo>
                  <a:lnTo>
                    <a:pt x="802" y="1082"/>
                  </a:lnTo>
                  <a:lnTo>
                    <a:pt x="801" y="1094"/>
                  </a:lnTo>
                  <a:lnTo>
                    <a:pt x="802" y="1108"/>
                  </a:lnTo>
                  <a:lnTo>
                    <a:pt x="803" y="1121"/>
                  </a:lnTo>
                  <a:lnTo>
                    <a:pt x="805" y="1133"/>
                  </a:lnTo>
                  <a:lnTo>
                    <a:pt x="808" y="1145"/>
                  </a:lnTo>
                  <a:lnTo>
                    <a:pt x="811" y="1158"/>
                  </a:lnTo>
                  <a:lnTo>
                    <a:pt x="815" y="1170"/>
                  </a:lnTo>
                  <a:lnTo>
                    <a:pt x="820" y="1181"/>
                  </a:lnTo>
                  <a:lnTo>
                    <a:pt x="824" y="1191"/>
                  </a:lnTo>
                  <a:lnTo>
                    <a:pt x="832" y="1202"/>
                  </a:lnTo>
                  <a:lnTo>
                    <a:pt x="840" y="1213"/>
                  </a:lnTo>
                  <a:lnTo>
                    <a:pt x="842" y="1218"/>
                  </a:lnTo>
                  <a:lnTo>
                    <a:pt x="843" y="1224"/>
                  </a:lnTo>
                  <a:lnTo>
                    <a:pt x="843" y="1231"/>
                  </a:lnTo>
                  <a:lnTo>
                    <a:pt x="841" y="1237"/>
                  </a:lnTo>
                  <a:lnTo>
                    <a:pt x="828" y="1248"/>
                  </a:lnTo>
                  <a:lnTo>
                    <a:pt x="816" y="1257"/>
                  </a:lnTo>
                  <a:lnTo>
                    <a:pt x="804" y="1268"/>
                  </a:lnTo>
                  <a:lnTo>
                    <a:pt x="793" y="1279"/>
                  </a:lnTo>
                  <a:lnTo>
                    <a:pt x="782" y="1292"/>
                  </a:lnTo>
                  <a:lnTo>
                    <a:pt x="773" y="1304"/>
                  </a:lnTo>
                  <a:lnTo>
                    <a:pt x="770" y="1311"/>
                  </a:lnTo>
                  <a:lnTo>
                    <a:pt x="767" y="1318"/>
                  </a:lnTo>
                  <a:lnTo>
                    <a:pt x="765" y="1326"/>
                  </a:lnTo>
                  <a:lnTo>
                    <a:pt x="763" y="1335"/>
                  </a:lnTo>
                  <a:lnTo>
                    <a:pt x="764" y="1348"/>
                  </a:lnTo>
                  <a:lnTo>
                    <a:pt x="766" y="1362"/>
                  </a:lnTo>
                  <a:lnTo>
                    <a:pt x="768" y="1375"/>
                  </a:lnTo>
                  <a:lnTo>
                    <a:pt x="772" y="1389"/>
                  </a:lnTo>
                  <a:lnTo>
                    <a:pt x="774" y="1394"/>
                  </a:lnTo>
                  <a:lnTo>
                    <a:pt x="776" y="1400"/>
                  </a:lnTo>
                  <a:lnTo>
                    <a:pt x="779" y="1405"/>
                  </a:lnTo>
                  <a:lnTo>
                    <a:pt x="783" y="1410"/>
                  </a:lnTo>
                  <a:lnTo>
                    <a:pt x="787" y="1415"/>
                  </a:lnTo>
                  <a:lnTo>
                    <a:pt x="791" y="1419"/>
                  </a:lnTo>
                  <a:lnTo>
                    <a:pt x="798" y="1422"/>
                  </a:lnTo>
                  <a:lnTo>
                    <a:pt x="803" y="1426"/>
                  </a:lnTo>
                  <a:lnTo>
                    <a:pt x="811" y="1428"/>
                  </a:lnTo>
                  <a:lnTo>
                    <a:pt x="818" y="1428"/>
                  </a:lnTo>
                  <a:lnTo>
                    <a:pt x="824" y="1427"/>
                  </a:lnTo>
                  <a:lnTo>
                    <a:pt x="829" y="1424"/>
                  </a:lnTo>
                  <a:lnTo>
                    <a:pt x="834" y="1421"/>
                  </a:lnTo>
                  <a:lnTo>
                    <a:pt x="839" y="1417"/>
                  </a:lnTo>
                  <a:lnTo>
                    <a:pt x="843" y="1413"/>
                  </a:lnTo>
                  <a:lnTo>
                    <a:pt x="847" y="1408"/>
                  </a:lnTo>
                  <a:lnTo>
                    <a:pt x="854" y="1398"/>
                  </a:lnTo>
                  <a:lnTo>
                    <a:pt x="861" y="1387"/>
                  </a:lnTo>
                  <a:lnTo>
                    <a:pt x="865" y="1382"/>
                  </a:lnTo>
                  <a:lnTo>
                    <a:pt x="868" y="1377"/>
                  </a:lnTo>
                  <a:lnTo>
                    <a:pt x="872" y="1373"/>
                  </a:lnTo>
                  <a:lnTo>
                    <a:pt x="877" y="1369"/>
                  </a:lnTo>
                  <a:lnTo>
                    <a:pt x="900" y="1374"/>
                  </a:lnTo>
                  <a:lnTo>
                    <a:pt x="924" y="1381"/>
                  </a:lnTo>
                  <a:lnTo>
                    <a:pt x="929" y="1383"/>
                  </a:lnTo>
                  <a:lnTo>
                    <a:pt x="935" y="1385"/>
                  </a:lnTo>
                  <a:lnTo>
                    <a:pt x="940" y="1388"/>
                  </a:lnTo>
                  <a:lnTo>
                    <a:pt x="943" y="1391"/>
                  </a:lnTo>
                  <a:lnTo>
                    <a:pt x="947" y="1395"/>
                  </a:lnTo>
                  <a:lnTo>
                    <a:pt x="949" y="1400"/>
                  </a:lnTo>
                  <a:lnTo>
                    <a:pt x="950" y="1405"/>
                  </a:lnTo>
                  <a:lnTo>
                    <a:pt x="951" y="1412"/>
                  </a:lnTo>
                  <a:lnTo>
                    <a:pt x="957" y="1417"/>
                  </a:lnTo>
                  <a:lnTo>
                    <a:pt x="962" y="1423"/>
                  </a:lnTo>
                  <a:lnTo>
                    <a:pt x="966" y="1430"/>
                  </a:lnTo>
                  <a:lnTo>
                    <a:pt x="970" y="1436"/>
                  </a:lnTo>
                  <a:lnTo>
                    <a:pt x="972" y="1443"/>
                  </a:lnTo>
                  <a:lnTo>
                    <a:pt x="974" y="1450"/>
                  </a:lnTo>
                  <a:lnTo>
                    <a:pt x="975" y="1458"/>
                  </a:lnTo>
                  <a:lnTo>
                    <a:pt x="975" y="1465"/>
                  </a:lnTo>
                  <a:lnTo>
                    <a:pt x="974" y="1482"/>
                  </a:lnTo>
                  <a:lnTo>
                    <a:pt x="971" y="1497"/>
                  </a:lnTo>
                  <a:lnTo>
                    <a:pt x="967" y="1513"/>
                  </a:lnTo>
                  <a:lnTo>
                    <a:pt x="963" y="1529"/>
                  </a:lnTo>
                  <a:lnTo>
                    <a:pt x="953" y="1545"/>
                  </a:lnTo>
                  <a:lnTo>
                    <a:pt x="943" y="1560"/>
                  </a:lnTo>
                  <a:lnTo>
                    <a:pt x="937" y="1568"/>
                  </a:lnTo>
                  <a:lnTo>
                    <a:pt x="931" y="1575"/>
                  </a:lnTo>
                  <a:lnTo>
                    <a:pt x="923" y="1581"/>
                  </a:lnTo>
                  <a:lnTo>
                    <a:pt x="916" y="1586"/>
                  </a:lnTo>
                  <a:lnTo>
                    <a:pt x="909" y="1591"/>
                  </a:lnTo>
                  <a:lnTo>
                    <a:pt x="902" y="1595"/>
                  </a:lnTo>
                  <a:lnTo>
                    <a:pt x="894" y="1598"/>
                  </a:lnTo>
                  <a:lnTo>
                    <a:pt x="886" y="1601"/>
                  </a:lnTo>
                  <a:lnTo>
                    <a:pt x="877" y="1603"/>
                  </a:lnTo>
                  <a:lnTo>
                    <a:pt x="868" y="1604"/>
                  </a:lnTo>
                  <a:lnTo>
                    <a:pt x="859" y="1604"/>
                  </a:lnTo>
                  <a:lnTo>
                    <a:pt x="850" y="1604"/>
                  </a:lnTo>
                  <a:lnTo>
                    <a:pt x="832" y="1603"/>
                  </a:lnTo>
                  <a:lnTo>
                    <a:pt x="815" y="1602"/>
                  </a:lnTo>
                  <a:lnTo>
                    <a:pt x="798" y="1599"/>
                  </a:lnTo>
                  <a:lnTo>
                    <a:pt x="781" y="1596"/>
                  </a:lnTo>
                  <a:lnTo>
                    <a:pt x="765" y="1591"/>
                  </a:lnTo>
                  <a:lnTo>
                    <a:pt x="749" y="1585"/>
                  </a:lnTo>
                  <a:lnTo>
                    <a:pt x="733" y="1578"/>
                  </a:lnTo>
                  <a:lnTo>
                    <a:pt x="719" y="1570"/>
                  </a:lnTo>
                  <a:lnTo>
                    <a:pt x="705" y="1561"/>
                  </a:lnTo>
                  <a:lnTo>
                    <a:pt x="691" y="1551"/>
                  </a:lnTo>
                  <a:lnTo>
                    <a:pt x="679" y="1540"/>
                  </a:lnTo>
                  <a:lnTo>
                    <a:pt x="668" y="1528"/>
                  </a:lnTo>
                  <a:lnTo>
                    <a:pt x="658" y="1515"/>
                  </a:lnTo>
                  <a:lnTo>
                    <a:pt x="648" y="1501"/>
                  </a:lnTo>
                  <a:lnTo>
                    <a:pt x="640" y="1487"/>
                  </a:lnTo>
                  <a:lnTo>
                    <a:pt x="634" y="1471"/>
                  </a:lnTo>
                  <a:lnTo>
                    <a:pt x="626" y="1461"/>
                  </a:lnTo>
                  <a:lnTo>
                    <a:pt x="619" y="1451"/>
                  </a:lnTo>
                  <a:lnTo>
                    <a:pt x="613" y="1441"/>
                  </a:lnTo>
                  <a:lnTo>
                    <a:pt x="606" y="1431"/>
                  </a:lnTo>
                  <a:lnTo>
                    <a:pt x="595" y="1409"/>
                  </a:lnTo>
                  <a:lnTo>
                    <a:pt x="586" y="1388"/>
                  </a:lnTo>
                  <a:lnTo>
                    <a:pt x="579" y="1365"/>
                  </a:lnTo>
                  <a:lnTo>
                    <a:pt x="572" y="1343"/>
                  </a:lnTo>
                  <a:lnTo>
                    <a:pt x="566" y="1319"/>
                  </a:lnTo>
                  <a:lnTo>
                    <a:pt x="560" y="1297"/>
                  </a:lnTo>
                  <a:lnTo>
                    <a:pt x="560" y="1287"/>
                  </a:lnTo>
                  <a:lnTo>
                    <a:pt x="559" y="1277"/>
                  </a:lnTo>
                  <a:lnTo>
                    <a:pt x="558" y="1268"/>
                  </a:lnTo>
                  <a:lnTo>
                    <a:pt x="556" y="1259"/>
                  </a:lnTo>
                  <a:lnTo>
                    <a:pt x="552" y="1241"/>
                  </a:lnTo>
                  <a:lnTo>
                    <a:pt x="549" y="1222"/>
                  </a:lnTo>
                  <a:lnTo>
                    <a:pt x="548" y="1214"/>
                  </a:lnTo>
                  <a:lnTo>
                    <a:pt x="547" y="1205"/>
                  </a:lnTo>
                  <a:lnTo>
                    <a:pt x="547" y="1197"/>
                  </a:lnTo>
                  <a:lnTo>
                    <a:pt x="549" y="1188"/>
                  </a:lnTo>
                  <a:lnTo>
                    <a:pt x="551" y="1179"/>
                  </a:lnTo>
                  <a:lnTo>
                    <a:pt x="554" y="1171"/>
                  </a:lnTo>
                  <a:lnTo>
                    <a:pt x="559" y="1163"/>
                  </a:lnTo>
                  <a:lnTo>
                    <a:pt x="567" y="1155"/>
                  </a:lnTo>
                  <a:lnTo>
                    <a:pt x="575" y="1128"/>
                  </a:lnTo>
                  <a:lnTo>
                    <a:pt x="583" y="1102"/>
                  </a:lnTo>
                  <a:lnTo>
                    <a:pt x="586" y="1087"/>
                  </a:lnTo>
                  <a:lnTo>
                    <a:pt x="589" y="1073"/>
                  </a:lnTo>
                  <a:lnTo>
                    <a:pt x="591" y="1059"/>
                  </a:lnTo>
                  <a:lnTo>
                    <a:pt x="593" y="1044"/>
                  </a:lnTo>
                  <a:lnTo>
                    <a:pt x="594" y="1029"/>
                  </a:lnTo>
                  <a:lnTo>
                    <a:pt x="593" y="1015"/>
                  </a:lnTo>
                  <a:lnTo>
                    <a:pt x="592" y="1000"/>
                  </a:lnTo>
                  <a:lnTo>
                    <a:pt x="590" y="987"/>
                  </a:lnTo>
                  <a:lnTo>
                    <a:pt x="587" y="973"/>
                  </a:lnTo>
                  <a:lnTo>
                    <a:pt x="583" y="959"/>
                  </a:lnTo>
                  <a:lnTo>
                    <a:pt x="577" y="946"/>
                  </a:lnTo>
                  <a:lnTo>
                    <a:pt x="570" y="933"/>
                  </a:lnTo>
                  <a:lnTo>
                    <a:pt x="564" y="929"/>
                  </a:lnTo>
                  <a:lnTo>
                    <a:pt x="557" y="924"/>
                  </a:lnTo>
                  <a:lnTo>
                    <a:pt x="551" y="919"/>
                  </a:lnTo>
                  <a:lnTo>
                    <a:pt x="547" y="912"/>
                  </a:lnTo>
                  <a:lnTo>
                    <a:pt x="544" y="906"/>
                  </a:lnTo>
                  <a:lnTo>
                    <a:pt x="542" y="899"/>
                  </a:lnTo>
                  <a:lnTo>
                    <a:pt x="543" y="896"/>
                  </a:lnTo>
                  <a:lnTo>
                    <a:pt x="543" y="892"/>
                  </a:lnTo>
                  <a:lnTo>
                    <a:pt x="545" y="888"/>
                  </a:lnTo>
                  <a:lnTo>
                    <a:pt x="547" y="884"/>
                  </a:lnTo>
                  <a:lnTo>
                    <a:pt x="560" y="866"/>
                  </a:lnTo>
                  <a:lnTo>
                    <a:pt x="573" y="849"/>
                  </a:lnTo>
                  <a:lnTo>
                    <a:pt x="584" y="830"/>
                  </a:lnTo>
                  <a:lnTo>
                    <a:pt x="594" y="811"/>
                  </a:lnTo>
                  <a:lnTo>
                    <a:pt x="599" y="801"/>
                  </a:lnTo>
                  <a:lnTo>
                    <a:pt x="602" y="791"/>
                  </a:lnTo>
                  <a:lnTo>
                    <a:pt x="605" y="781"/>
                  </a:lnTo>
                  <a:lnTo>
                    <a:pt x="609" y="770"/>
                  </a:lnTo>
                  <a:lnTo>
                    <a:pt x="610" y="760"/>
                  </a:lnTo>
                  <a:lnTo>
                    <a:pt x="611" y="749"/>
                  </a:lnTo>
                  <a:lnTo>
                    <a:pt x="611" y="738"/>
                  </a:lnTo>
                  <a:lnTo>
                    <a:pt x="610" y="726"/>
                  </a:lnTo>
                  <a:lnTo>
                    <a:pt x="600" y="707"/>
                  </a:lnTo>
                  <a:lnTo>
                    <a:pt x="590" y="688"/>
                  </a:lnTo>
                  <a:lnTo>
                    <a:pt x="580" y="668"/>
                  </a:lnTo>
                  <a:lnTo>
                    <a:pt x="570" y="649"/>
                  </a:lnTo>
                  <a:lnTo>
                    <a:pt x="566" y="639"/>
                  </a:lnTo>
                  <a:lnTo>
                    <a:pt x="563" y="629"/>
                  </a:lnTo>
                  <a:lnTo>
                    <a:pt x="559" y="619"/>
                  </a:lnTo>
                  <a:lnTo>
                    <a:pt x="558" y="608"/>
                  </a:lnTo>
                  <a:lnTo>
                    <a:pt x="557" y="598"/>
                  </a:lnTo>
                  <a:lnTo>
                    <a:pt x="558" y="586"/>
                  </a:lnTo>
                  <a:lnTo>
                    <a:pt x="559" y="575"/>
                  </a:lnTo>
                  <a:lnTo>
                    <a:pt x="564" y="564"/>
                  </a:lnTo>
                  <a:lnTo>
                    <a:pt x="565" y="550"/>
                  </a:lnTo>
                  <a:lnTo>
                    <a:pt x="567" y="535"/>
                  </a:lnTo>
                  <a:lnTo>
                    <a:pt x="572" y="522"/>
                  </a:lnTo>
                  <a:lnTo>
                    <a:pt x="577" y="510"/>
                  </a:lnTo>
                  <a:lnTo>
                    <a:pt x="589" y="484"/>
                  </a:lnTo>
                  <a:lnTo>
                    <a:pt x="600" y="459"/>
                  </a:lnTo>
                  <a:lnTo>
                    <a:pt x="607" y="439"/>
                  </a:lnTo>
                  <a:lnTo>
                    <a:pt x="617" y="420"/>
                  </a:lnTo>
                  <a:lnTo>
                    <a:pt x="626" y="401"/>
                  </a:lnTo>
                  <a:lnTo>
                    <a:pt x="637" y="383"/>
                  </a:lnTo>
                  <a:lnTo>
                    <a:pt x="648" y="366"/>
                  </a:lnTo>
                  <a:lnTo>
                    <a:pt x="662" y="348"/>
                  </a:lnTo>
                  <a:lnTo>
                    <a:pt x="675" y="332"/>
                  </a:lnTo>
                  <a:lnTo>
                    <a:pt x="690" y="316"/>
                  </a:lnTo>
                  <a:lnTo>
                    <a:pt x="706" y="301"/>
                  </a:lnTo>
                  <a:lnTo>
                    <a:pt x="722" y="287"/>
                  </a:lnTo>
                  <a:lnTo>
                    <a:pt x="738" y="274"/>
                  </a:lnTo>
                  <a:lnTo>
                    <a:pt x="756" y="262"/>
                  </a:lnTo>
                  <a:lnTo>
                    <a:pt x="774" y="251"/>
                  </a:lnTo>
                  <a:lnTo>
                    <a:pt x="793" y="241"/>
                  </a:lnTo>
                  <a:lnTo>
                    <a:pt x="811" y="233"/>
                  </a:lnTo>
                  <a:lnTo>
                    <a:pt x="830" y="226"/>
                  </a:lnTo>
                  <a:lnTo>
                    <a:pt x="863" y="222"/>
                  </a:lnTo>
                  <a:lnTo>
                    <a:pt x="896" y="220"/>
                  </a:lnTo>
                  <a:lnTo>
                    <a:pt x="904" y="220"/>
                  </a:lnTo>
                  <a:lnTo>
                    <a:pt x="911" y="222"/>
                  </a:lnTo>
                  <a:lnTo>
                    <a:pt x="919" y="223"/>
                  </a:lnTo>
                  <a:lnTo>
                    <a:pt x="926" y="226"/>
                  </a:lnTo>
                  <a:lnTo>
                    <a:pt x="934" y="229"/>
                  </a:lnTo>
                  <a:lnTo>
                    <a:pt x="941" y="232"/>
                  </a:lnTo>
                  <a:lnTo>
                    <a:pt x="948" y="237"/>
                  </a:lnTo>
                  <a:lnTo>
                    <a:pt x="954" y="242"/>
                  </a:lnTo>
                  <a:lnTo>
                    <a:pt x="991" y="288"/>
                  </a:lnTo>
                  <a:lnTo>
                    <a:pt x="991" y="307"/>
                  </a:lnTo>
                  <a:lnTo>
                    <a:pt x="990" y="327"/>
                  </a:lnTo>
                  <a:lnTo>
                    <a:pt x="989" y="337"/>
                  </a:lnTo>
                  <a:lnTo>
                    <a:pt x="987" y="347"/>
                  </a:lnTo>
                  <a:lnTo>
                    <a:pt x="985" y="357"/>
                  </a:lnTo>
                  <a:lnTo>
                    <a:pt x="983" y="367"/>
                  </a:lnTo>
                  <a:lnTo>
                    <a:pt x="980" y="376"/>
                  </a:lnTo>
                  <a:lnTo>
                    <a:pt x="975" y="385"/>
                  </a:lnTo>
                  <a:lnTo>
                    <a:pt x="970" y="394"/>
                  </a:lnTo>
                  <a:lnTo>
                    <a:pt x="965" y="401"/>
                  </a:lnTo>
                  <a:lnTo>
                    <a:pt x="958" y="410"/>
                  </a:lnTo>
                  <a:lnTo>
                    <a:pt x="951" y="416"/>
                  </a:lnTo>
                  <a:lnTo>
                    <a:pt x="942" y="422"/>
                  </a:lnTo>
                  <a:lnTo>
                    <a:pt x="933" y="427"/>
                  </a:lnTo>
                  <a:close/>
                  <a:moveTo>
                    <a:pt x="911" y="394"/>
                  </a:moveTo>
                  <a:lnTo>
                    <a:pt x="904" y="392"/>
                  </a:lnTo>
                  <a:lnTo>
                    <a:pt x="898" y="390"/>
                  </a:lnTo>
                  <a:lnTo>
                    <a:pt x="893" y="386"/>
                  </a:lnTo>
                  <a:lnTo>
                    <a:pt x="888" y="382"/>
                  </a:lnTo>
                  <a:lnTo>
                    <a:pt x="877" y="373"/>
                  </a:lnTo>
                  <a:lnTo>
                    <a:pt x="868" y="364"/>
                  </a:lnTo>
                  <a:lnTo>
                    <a:pt x="864" y="358"/>
                  </a:lnTo>
                  <a:lnTo>
                    <a:pt x="859" y="354"/>
                  </a:lnTo>
                  <a:lnTo>
                    <a:pt x="854" y="350"/>
                  </a:lnTo>
                  <a:lnTo>
                    <a:pt x="849" y="347"/>
                  </a:lnTo>
                  <a:lnTo>
                    <a:pt x="843" y="344"/>
                  </a:lnTo>
                  <a:lnTo>
                    <a:pt x="836" y="342"/>
                  </a:lnTo>
                  <a:lnTo>
                    <a:pt x="829" y="342"/>
                  </a:lnTo>
                  <a:lnTo>
                    <a:pt x="821" y="342"/>
                  </a:lnTo>
                  <a:lnTo>
                    <a:pt x="809" y="346"/>
                  </a:lnTo>
                  <a:lnTo>
                    <a:pt x="796" y="350"/>
                  </a:lnTo>
                  <a:lnTo>
                    <a:pt x="783" y="355"/>
                  </a:lnTo>
                  <a:lnTo>
                    <a:pt x="771" y="362"/>
                  </a:lnTo>
                  <a:lnTo>
                    <a:pt x="760" y="368"/>
                  </a:lnTo>
                  <a:lnTo>
                    <a:pt x="750" y="376"/>
                  </a:lnTo>
                  <a:lnTo>
                    <a:pt x="744" y="380"/>
                  </a:lnTo>
                  <a:lnTo>
                    <a:pt x="740" y="385"/>
                  </a:lnTo>
                  <a:lnTo>
                    <a:pt x="736" y="390"/>
                  </a:lnTo>
                  <a:lnTo>
                    <a:pt x="732" y="396"/>
                  </a:lnTo>
                  <a:lnTo>
                    <a:pt x="727" y="404"/>
                  </a:lnTo>
                  <a:lnTo>
                    <a:pt x="722" y="414"/>
                  </a:lnTo>
                  <a:lnTo>
                    <a:pt x="718" y="423"/>
                  </a:lnTo>
                  <a:lnTo>
                    <a:pt x="715" y="432"/>
                  </a:lnTo>
                  <a:lnTo>
                    <a:pt x="713" y="442"/>
                  </a:lnTo>
                  <a:lnTo>
                    <a:pt x="711" y="453"/>
                  </a:lnTo>
                  <a:lnTo>
                    <a:pt x="710" y="463"/>
                  </a:lnTo>
                  <a:lnTo>
                    <a:pt x="709" y="474"/>
                  </a:lnTo>
                  <a:lnTo>
                    <a:pt x="709" y="484"/>
                  </a:lnTo>
                  <a:lnTo>
                    <a:pt x="710" y="494"/>
                  </a:lnTo>
                  <a:lnTo>
                    <a:pt x="712" y="505"/>
                  </a:lnTo>
                  <a:lnTo>
                    <a:pt x="714" y="515"/>
                  </a:lnTo>
                  <a:lnTo>
                    <a:pt x="717" y="525"/>
                  </a:lnTo>
                  <a:lnTo>
                    <a:pt x="720" y="534"/>
                  </a:lnTo>
                  <a:lnTo>
                    <a:pt x="724" y="544"/>
                  </a:lnTo>
                  <a:lnTo>
                    <a:pt x="729" y="553"/>
                  </a:lnTo>
                  <a:lnTo>
                    <a:pt x="738" y="560"/>
                  </a:lnTo>
                  <a:lnTo>
                    <a:pt x="747" y="568"/>
                  </a:lnTo>
                  <a:lnTo>
                    <a:pt x="755" y="577"/>
                  </a:lnTo>
                  <a:lnTo>
                    <a:pt x="761" y="586"/>
                  </a:lnTo>
                  <a:lnTo>
                    <a:pt x="765" y="598"/>
                  </a:lnTo>
                  <a:lnTo>
                    <a:pt x="768" y="608"/>
                  </a:lnTo>
                  <a:lnTo>
                    <a:pt x="768" y="614"/>
                  </a:lnTo>
                  <a:lnTo>
                    <a:pt x="768" y="620"/>
                  </a:lnTo>
                  <a:lnTo>
                    <a:pt x="768" y="626"/>
                  </a:lnTo>
                  <a:lnTo>
                    <a:pt x="766" y="632"/>
                  </a:lnTo>
                  <a:lnTo>
                    <a:pt x="756" y="661"/>
                  </a:lnTo>
                  <a:lnTo>
                    <a:pt x="747" y="691"/>
                  </a:lnTo>
                  <a:lnTo>
                    <a:pt x="742" y="707"/>
                  </a:lnTo>
                  <a:lnTo>
                    <a:pt x="738" y="723"/>
                  </a:lnTo>
                  <a:lnTo>
                    <a:pt x="736" y="740"/>
                  </a:lnTo>
                  <a:lnTo>
                    <a:pt x="734" y="755"/>
                  </a:lnTo>
                  <a:lnTo>
                    <a:pt x="733" y="771"/>
                  </a:lnTo>
                  <a:lnTo>
                    <a:pt x="733" y="788"/>
                  </a:lnTo>
                  <a:lnTo>
                    <a:pt x="734" y="804"/>
                  </a:lnTo>
                  <a:lnTo>
                    <a:pt x="737" y="819"/>
                  </a:lnTo>
                  <a:lnTo>
                    <a:pt x="742" y="835"/>
                  </a:lnTo>
                  <a:lnTo>
                    <a:pt x="749" y="849"/>
                  </a:lnTo>
                  <a:lnTo>
                    <a:pt x="752" y="856"/>
                  </a:lnTo>
                  <a:lnTo>
                    <a:pt x="757" y="862"/>
                  </a:lnTo>
                  <a:lnTo>
                    <a:pt x="761" y="870"/>
                  </a:lnTo>
                  <a:lnTo>
                    <a:pt x="766" y="876"/>
                  </a:lnTo>
                  <a:lnTo>
                    <a:pt x="768" y="882"/>
                  </a:lnTo>
                  <a:lnTo>
                    <a:pt x="772" y="888"/>
                  </a:lnTo>
                  <a:lnTo>
                    <a:pt x="777" y="894"/>
                  </a:lnTo>
                  <a:lnTo>
                    <a:pt x="782" y="899"/>
                  </a:lnTo>
                  <a:lnTo>
                    <a:pt x="796" y="909"/>
                  </a:lnTo>
                  <a:lnTo>
                    <a:pt x="809" y="920"/>
                  </a:lnTo>
                  <a:lnTo>
                    <a:pt x="815" y="925"/>
                  </a:lnTo>
                  <a:lnTo>
                    <a:pt x="820" y="930"/>
                  </a:lnTo>
                  <a:lnTo>
                    <a:pt x="823" y="935"/>
                  </a:lnTo>
                  <a:lnTo>
                    <a:pt x="825" y="941"/>
                  </a:lnTo>
                  <a:lnTo>
                    <a:pt x="826" y="944"/>
                  </a:lnTo>
                  <a:lnTo>
                    <a:pt x="826" y="947"/>
                  </a:lnTo>
                  <a:lnTo>
                    <a:pt x="825" y="951"/>
                  </a:lnTo>
                  <a:lnTo>
                    <a:pt x="824" y="954"/>
                  </a:lnTo>
                  <a:lnTo>
                    <a:pt x="819" y="963"/>
                  </a:lnTo>
                  <a:lnTo>
                    <a:pt x="812" y="971"/>
                  </a:lnTo>
                  <a:lnTo>
                    <a:pt x="801" y="983"/>
                  </a:lnTo>
                  <a:lnTo>
                    <a:pt x="791" y="995"/>
                  </a:lnTo>
                  <a:lnTo>
                    <a:pt x="783" y="1010"/>
                  </a:lnTo>
                  <a:lnTo>
                    <a:pt x="776" y="1024"/>
                  </a:lnTo>
                  <a:lnTo>
                    <a:pt x="771" y="1038"/>
                  </a:lnTo>
                  <a:lnTo>
                    <a:pt x="767" y="1053"/>
                  </a:lnTo>
                  <a:lnTo>
                    <a:pt x="764" y="1069"/>
                  </a:lnTo>
                  <a:lnTo>
                    <a:pt x="763" y="1085"/>
                  </a:lnTo>
                  <a:lnTo>
                    <a:pt x="762" y="1102"/>
                  </a:lnTo>
                  <a:lnTo>
                    <a:pt x="763" y="1118"/>
                  </a:lnTo>
                  <a:lnTo>
                    <a:pt x="765" y="1133"/>
                  </a:lnTo>
                  <a:lnTo>
                    <a:pt x="767" y="1150"/>
                  </a:lnTo>
                  <a:lnTo>
                    <a:pt x="770" y="1166"/>
                  </a:lnTo>
                  <a:lnTo>
                    <a:pt x="774" y="1181"/>
                  </a:lnTo>
                  <a:lnTo>
                    <a:pt x="779" y="1197"/>
                  </a:lnTo>
                  <a:lnTo>
                    <a:pt x="784" y="1211"/>
                  </a:lnTo>
                  <a:lnTo>
                    <a:pt x="784" y="1216"/>
                  </a:lnTo>
                  <a:lnTo>
                    <a:pt x="784" y="1222"/>
                  </a:lnTo>
                  <a:lnTo>
                    <a:pt x="783" y="1226"/>
                  </a:lnTo>
                  <a:lnTo>
                    <a:pt x="781" y="1231"/>
                  </a:lnTo>
                  <a:lnTo>
                    <a:pt x="776" y="1241"/>
                  </a:lnTo>
                  <a:lnTo>
                    <a:pt x="770" y="1249"/>
                  </a:lnTo>
                  <a:lnTo>
                    <a:pt x="756" y="1263"/>
                  </a:lnTo>
                  <a:lnTo>
                    <a:pt x="741" y="1279"/>
                  </a:lnTo>
                  <a:lnTo>
                    <a:pt x="736" y="1288"/>
                  </a:lnTo>
                  <a:lnTo>
                    <a:pt x="732" y="1298"/>
                  </a:lnTo>
                  <a:lnTo>
                    <a:pt x="729" y="1307"/>
                  </a:lnTo>
                  <a:lnTo>
                    <a:pt x="726" y="1317"/>
                  </a:lnTo>
                  <a:lnTo>
                    <a:pt x="724" y="1327"/>
                  </a:lnTo>
                  <a:lnTo>
                    <a:pt x="722" y="1338"/>
                  </a:lnTo>
                  <a:lnTo>
                    <a:pt x="721" y="1349"/>
                  </a:lnTo>
                  <a:lnTo>
                    <a:pt x="721" y="1359"/>
                  </a:lnTo>
                  <a:lnTo>
                    <a:pt x="721" y="1370"/>
                  </a:lnTo>
                  <a:lnTo>
                    <a:pt x="722" y="1381"/>
                  </a:lnTo>
                  <a:lnTo>
                    <a:pt x="724" y="1391"/>
                  </a:lnTo>
                  <a:lnTo>
                    <a:pt x="726" y="1401"/>
                  </a:lnTo>
                  <a:lnTo>
                    <a:pt x="729" y="1411"/>
                  </a:lnTo>
                  <a:lnTo>
                    <a:pt x="732" y="1420"/>
                  </a:lnTo>
                  <a:lnTo>
                    <a:pt x="736" y="1431"/>
                  </a:lnTo>
                  <a:lnTo>
                    <a:pt x="741" y="1439"/>
                  </a:lnTo>
                  <a:lnTo>
                    <a:pt x="745" y="1444"/>
                  </a:lnTo>
                  <a:lnTo>
                    <a:pt x="751" y="1448"/>
                  </a:lnTo>
                  <a:lnTo>
                    <a:pt x="755" y="1452"/>
                  </a:lnTo>
                  <a:lnTo>
                    <a:pt x="760" y="1455"/>
                  </a:lnTo>
                  <a:lnTo>
                    <a:pt x="771" y="1460"/>
                  </a:lnTo>
                  <a:lnTo>
                    <a:pt x="782" y="1464"/>
                  </a:lnTo>
                  <a:lnTo>
                    <a:pt x="795" y="1466"/>
                  </a:lnTo>
                  <a:lnTo>
                    <a:pt x="807" y="1466"/>
                  </a:lnTo>
                  <a:lnTo>
                    <a:pt x="819" y="1466"/>
                  </a:lnTo>
                  <a:lnTo>
                    <a:pt x="830" y="1465"/>
                  </a:lnTo>
                  <a:lnTo>
                    <a:pt x="835" y="1466"/>
                  </a:lnTo>
                  <a:lnTo>
                    <a:pt x="840" y="1467"/>
                  </a:lnTo>
                  <a:lnTo>
                    <a:pt x="844" y="1466"/>
                  </a:lnTo>
                  <a:lnTo>
                    <a:pt x="848" y="1465"/>
                  </a:lnTo>
                  <a:lnTo>
                    <a:pt x="855" y="1462"/>
                  </a:lnTo>
                  <a:lnTo>
                    <a:pt x="863" y="1457"/>
                  </a:lnTo>
                  <a:lnTo>
                    <a:pt x="876" y="1445"/>
                  </a:lnTo>
                  <a:lnTo>
                    <a:pt x="890" y="1431"/>
                  </a:lnTo>
                  <a:lnTo>
                    <a:pt x="896" y="1426"/>
                  </a:lnTo>
                  <a:lnTo>
                    <a:pt x="902" y="1421"/>
                  </a:lnTo>
                  <a:lnTo>
                    <a:pt x="905" y="1419"/>
                  </a:lnTo>
                  <a:lnTo>
                    <a:pt x="907" y="1418"/>
                  </a:lnTo>
                  <a:lnTo>
                    <a:pt x="910" y="1418"/>
                  </a:lnTo>
                  <a:lnTo>
                    <a:pt x="913" y="1418"/>
                  </a:lnTo>
                  <a:lnTo>
                    <a:pt x="915" y="1419"/>
                  </a:lnTo>
                  <a:lnTo>
                    <a:pt x="918" y="1421"/>
                  </a:lnTo>
                  <a:lnTo>
                    <a:pt x="920" y="1424"/>
                  </a:lnTo>
                  <a:lnTo>
                    <a:pt x="923" y="1428"/>
                  </a:lnTo>
                  <a:lnTo>
                    <a:pt x="927" y="1438"/>
                  </a:lnTo>
                  <a:lnTo>
                    <a:pt x="933" y="1452"/>
                  </a:lnTo>
                  <a:lnTo>
                    <a:pt x="935" y="1460"/>
                  </a:lnTo>
                  <a:lnTo>
                    <a:pt x="936" y="1468"/>
                  </a:lnTo>
                  <a:lnTo>
                    <a:pt x="937" y="1476"/>
                  </a:lnTo>
                  <a:lnTo>
                    <a:pt x="936" y="1483"/>
                  </a:lnTo>
                  <a:lnTo>
                    <a:pt x="934" y="1491"/>
                  </a:lnTo>
                  <a:lnTo>
                    <a:pt x="932" y="1497"/>
                  </a:lnTo>
                  <a:lnTo>
                    <a:pt x="928" y="1504"/>
                  </a:lnTo>
                  <a:lnTo>
                    <a:pt x="925" y="1511"/>
                  </a:lnTo>
                  <a:lnTo>
                    <a:pt x="917" y="1524"/>
                  </a:lnTo>
                  <a:lnTo>
                    <a:pt x="907" y="1535"/>
                  </a:lnTo>
                  <a:lnTo>
                    <a:pt x="897" y="1545"/>
                  </a:lnTo>
                  <a:lnTo>
                    <a:pt x="887" y="1554"/>
                  </a:lnTo>
                  <a:lnTo>
                    <a:pt x="875" y="1556"/>
                  </a:lnTo>
                  <a:lnTo>
                    <a:pt x="865" y="1558"/>
                  </a:lnTo>
                  <a:lnTo>
                    <a:pt x="854" y="1559"/>
                  </a:lnTo>
                  <a:lnTo>
                    <a:pt x="844" y="1559"/>
                  </a:lnTo>
                  <a:lnTo>
                    <a:pt x="832" y="1559"/>
                  </a:lnTo>
                  <a:lnTo>
                    <a:pt x="821" y="1558"/>
                  </a:lnTo>
                  <a:lnTo>
                    <a:pt x="811" y="1557"/>
                  </a:lnTo>
                  <a:lnTo>
                    <a:pt x="800" y="1555"/>
                  </a:lnTo>
                  <a:lnTo>
                    <a:pt x="788" y="1553"/>
                  </a:lnTo>
                  <a:lnTo>
                    <a:pt x="778" y="1550"/>
                  </a:lnTo>
                  <a:lnTo>
                    <a:pt x="768" y="1546"/>
                  </a:lnTo>
                  <a:lnTo>
                    <a:pt x="758" y="1542"/>
                  </a:lnTo>
                  <a:lnTo>
                    <a:pt x="748" y="1537"/>
                  </a:lnTo>
                  <a:lnTo>
                    <a:pt x="738" y="1532"/>
                  </a:lnTo>
                  <a:lnTo>
                    <a:pt x="729" y="1526"/>
                  </a:lnTo>
                  <a:lnTo>
                    <a:pt x="720" y="1520"/>
                  </a:lnTo>
                  <a:lnTo>
                    <a:pt x="707" y="1503"/>
                  </a:lnTo>
                  <a:lnTo>
                    <a:pt x="693" y="1488"/>
                  </a:lnTo>
                  <a:lnTo>
                    <a:pt x="682" y="1470"/>
                  </a:lnTo>
                  <a:lnTo>
                    <a:pt x="671" y="1454"/>
                  </a:lnTo>
                  <a:lnTo>
                    <a:pt x="660" y="1437"/>
                  </a:lnTo>
                  <a:lnTo>
                    <a:pt x="649" y="1418"/>
                  </a:lnTo>
                  <a:lnTo>
                    <a:pt x="641" y="1400"/>
                  </a:lnTo>
                  <a:lnTo>
                    <a:pt x="632" y="1382"/>
                  </a:lnTo>
                  <a:lnTo>
                    <a:pt x="625" y="1362"/>
                  </a:lnTo>
                  <a:lnTo>
                    <a:pt x="618" y="1343"/>
                  </a:lnTo>
                  <a:lnTo>
                    <a:pt x="612" y="1323"/>
                  </a:lnTo>
                  <a:lnTo>
                    <a:pt x="605" y="1304"/>
                  </a:lnTo>
                  <a:lnTo>
                    <a:pt x="601" y="1283"/>
                  </a:lnTo>
                  <a:lnTo>
                    <a:pt x="597" y="1263"/>
                  </a:lnTo>
                  <a:lnTo>
                    <a:pt x="593" y="1243"/>
                  </a:lnTo>
                  <a:lnTo>
                    <a:pt x="591" y="1222"/>
                  </a:lnTo>
                  <a:lnTo>
                    <a:pt x="585" y="1207"/>
                  </a:lnTo>
                  <a:lnTo>
                    <a:pt x="593" y="1188"/>
                  </a:lnTo>
                  <a:lnTo>
                    <a:pt x="601" y="1170"/>
                  </a:lnTo>
                  <a:lnTo>
                    <a:pt x="610" y="1151"/>
                  </a:lnTo>
                  <a:lnTo>
                    <a:pt x="617" y="1131"/>
                  </a:lnTo>
                  <a:lnTo>
                    <a:pt x="623" y="1111"/>
                  </a:lnTo>
                  <a:lnTo>
                    <a:pt x="628" y="1090"/>
                  </a:lnTo>
                  <a:lnTo>
                    <a:pt x="633" y="1070"/>
                  </a:lnTo>
                  <a:lnTo>
                    <a:pt x="636" y="1049"/>
                  </a:lnTo>
                  <a:lnTo>
                    <a:pt x="638" y="1028"/>
                  </a:lnTo>
                  <a:lnTo>
                    <a:pt x="638" y="1007"/>
                  </a:lnTo>
                  <a:lnTo>
                    <a:pt x="637" y="987"/>
                  </a:lnTo>
                  <a:lnTo>
                    <a:pt x="634" y="967"/>
                  </a:lnTo>
                  <a:lnTo>
                    <a:pt x="632" y="957"/>
                  </a:lnTo>
                  <a:lnTo>
                    <a:pt x="629" y="947"/>
                  </a:lnTo>
                  <a:lnTo>
                    <a:pt x="626" y="937"/>
                  </a:lnTo>
                  <a:lnTo>
                    <a:pt x="622" y="928"/>
                  </a:lnTo>
                  <a:lnTo>
                    <a:pt x="617" y="918"/>
                  </a:lnTo>
                  <a:lnTo>
                    <a:pt x="612" y="908"/>
                  </a:lnTo>
                  <a:lnTo>
                    <a:pt x="606" y="899"/>
                  </a:lnTo>
                  <a:lnTo>
                    <a:pt x="600" y="890"/>
                  </a:lnTo>
                  <a:lnTo>
                    <a:pt x="613" y="868"/>
                  </a:lnTo>
                  <a:lnTo>
                    <a:pt x="625" y="847"/>
                  </a:lnTo>
                  <a:lnTo>
                    <a:pt x="634" y="825"/>
                  </a:lnTo>
                  <a:lnTo>
                    <a:pt x="642" y="801"/>
                  </a:lnTo>
                  <a:lnTo>
                    <a:pt x="645" y="790"/>
                  </a:lnTo>
                  <a:lnTo>
                    <a:pt x="648" y="778"/>
                  </a:lnTo>
                  <a:lnTo>
                    <a:pt x="650" y="765"/>
                  </a:lnTo>
                  <a:lnTo>
                    <a:pt x="651" y="753"/>
                  </a:lnTo>
                  <a:lnTo>
                    <a:pt x="652" y="741"/>
                  </a:lnTo>
                  <a:lnTo>
                    <a:pt x="653" y="727"/>
                  </a:lnTo>
                  <a:lnTo>
                    <a:pt x="653" y="714"/>
                  </a:lnTo>
                  <a:lnTo>
                    <a:pt x="652" y="702"/>
                  </a:lnTo>
                  <a:lnTo>
                    <a:pt x="633" y="672"/>
                  </a:lnTo>
                  <a:lnTo>
                    <a:pt x="615" y="642"/>
                  </a:lnTo>
                  <a:lnTo>
                    <a:pt x="611" y="634"/>
                  </a:lnTo>
                  <a:lnTo>
                    <a:pt x="607" y="626"/>
                  </a:lnTo>
                  <a:lnTo>
                    <a:pt x="604" y="618"/>
                  </a:lnTo>
                  <a:lnTo>
                    <a:pt x="602" y="610"/>
                  </a:lnTo>
                  <a:lnTo>
                    <a:pt x="600" y="601"/>
                  </a:lnTo>
                  <a:lnTo>
                    <a:pt x="599" y="592"/>
                  </a:lnTo>
                  <a:lnTo>
                    <a:pt x="599" y="582"/>
                  </a:lnTo>
                  <a:lnTo>
                    <a:pt x="600" y="573"/>
                  </a:lnTo>
                  <a:lnTo>
                    <a:pt x="607" y="558"/>
                  </a:lnTo>
                  <a:lnTo>
                    <a:pt x="615" y="542"/>
                  </a:lnTo>
                  <a:lnTo>
                    <a:pt x="621" y="526"/>
                  </a:lnTo>
                  <a:lnTo>
                    <a:pt x="627" y="511"/>
                  </a:lnTo>
                  <a:lnTo>
                    <a:pt x="637" y="478"/>
                  </a:lnTo>
                  <a:lnTo>
                    <a:pt x="648" y="446"/>
                  </a:lnTo>
                  <a:lnTo>
                    <a:pt x="655" y="430"/>
                  </a:lnTo>
                  <a:lnTo>
                    <a:pt x="661" y="415"/>
                  </a:lnTo>
                  <a:lnTo>
                    <a:pt x="668" y="399"/>
                  </a:lnTo>
                  <a:lnTo>
                    <a:pt x="676" y="384"/>
                  </a:lnTo>
                  <a:lnTo>
                    <a:pt x="685" y="370"/>
                  </a:lnTo>
                  <a:lnTo>
                    <a:pt x="695" y="355"/>
                  </a:lnTo>
                  <a:lnTo>
                    <a:pt x="707" y="341"/>
                  </a:lnTo>
                  <a:lnTo>
                    <a:pt x="720" y="328"/>
                  </a:lnTo>
                  <a:lnTo>
                    <a:pt x="728" y="320"/>
                  </a:lnTo>
                  <a:lnTo>
                    <a:pt x="737" y="310"/>
                  </a:lnTo>
                  <a:lnTo>
                    <a:pt x="748" y="303"/>
                  </a:lnTo>
                  <a:lnTo>
                    <a:pt x="758" y="296"/>
                  </a:lnTo>
                  <a:lnTo>
                    <a:pt x="769" y="290"/>
                  </a:lnTo>
                  <a:lnTo>
                    <a:pt x="780" y="284"/>
                  </a:lnTo>
                  <a:lnTo>
                    <a:pt x="791" y="279"/>
                  </a:lnTo>
                  <a:lnTo>
                    <a:pt x="804" y="275"/>
                  </a:lnTo>
                  <a:lnTo>
                    <a:pt x="816" y="271"/>
                  </a:lnTo>
                  <a:lnTo>
                    <a:pt x="827" y="268"/>
                  </a:lnTo>
                  <a:lnTo>
                    <a:pt x="840" y="264"/>
                  </a:lnTo>
                  <a:lnTo>
                    <a:pt x="852" y="262"/>
                  </a:lnTo>
                  <a:lnTo>
                    <a:pt x="864" y="261"/>
                  </a:lnTo>
                  <a:lnTo>
                    <a:pt x="876" y="260"/>
                  </a:lnTo>
                  <a:lnTo>
                    <a:pt x="888" y="261"/>
                  </a:lnTo>
                  <a:lnTo>
                    <a:pt x="899" y="261"/>
                  </a:lnTo>
                  <a:lnTo>
                    <a:pt x="907" y="266"/>
                  </a:lnTo>
                  <a:lnTo>
                    <a:pt x="916" y="272"/>
                  </a:lnTo>
                  <a:lnTo>
                    <a:pt x="923" y="278"/>
                  </a:lnTo>
                  <a:lnTo>
                    <a:pt x="929" y="285"/>
                  </a:lnTo>
                  <a:lnTo>
                    <a:pt x="936" y="292"/>
                  </a:lnTo>
                  <a:lnTo>
                    <a:pt x="940" y="300"/>
                  </a:lnTo>
                  <a:lnTo>
                    <a:pt x="943" y="309"/>
                  </a:lnTo>
                  <a:lnTo>
                    <a:pt x="945" y="320"/>
                  </a:lnTo>
                  <a:lnTo>
                    <a:pt x="944" y="330"/>
                  </a:lnTo>
                  <a:lnTo>
                    <a:pt x="943" y="341"/>
                  </a:lnTo>
                  <a:lnTo>
                    <a:pt x="941" y="351"/>
                  </a:lnTo>
                  <a:lnTo>
                    <a:pt x="937" y="362"/>
                  </a:lnTo>
                  <a:lnTo>
                    <a:pt x="933" y="371"/>
                  </a:lnTo>
                  <a:lnTo>
                    <a:pt x="926" y="380"/>
                  </a:lnTo>
                  <a:lnTo>
                    <a:pt x="919" y="387"/>
                  </a:lnTo>
                  <a:lnTo>
                    <a:pt x="911" y="394"/>
                  </a:lnTo>
                  <a:close/>
                  <a:moveTo>
                    <a:pt x="461" y="842"/>
                  </a:moveTo>
                  <a:lnTo>
                    <a:pt x="454" y="847"/>
                  </a:lnTo>
                  <a:lnTo>
                    <a:pt x="447" y="850"/>
                  </a:lnTo>
                  <a:lnTo>
                    <a:pt x="439" y="852"/>
                  </a:lnTo>
                  <a:lnTo>
                    <a:pt x="432" y="852"/>
                  </a:lnTo>
                  <a:lnTo>
                    <a:pt x="417" y="850"/>
                  </a:lnTo>
                  <a:lnTo>
                    <a:pt x="404" y="847"/>
                  </a:lnTo>
                  <a:lnTo>
                    <a:pt x="397" y="845"/>
                  </a:lnTo>
                  <a:lnTo>
                    <a:pt x="390" y="843"/>
                  </a:lnTo>
                  <a:lnTo>
                    <a:pt x="384" y="843"/>
                  </a:lnTo>
                  <a:lnTo>
                    <a:pt x="376" y="842"/>
                  </a:lnTo>
                  <a:lnTo>
                    <a:pt x="370" y="843"/>
                  </a:lnTo>
                  <a:lnTo>
                    <a:pt x="363" y="846"/>
                  </a:lnTo>
                  <a:lnTo>
                    <a:pt x="357" y="850"/>
                  </a:lnTo>
                  <a:lnTo>
                    <a:pt x="351" y="856"/>
                  </a:lnTo>
                  <a:lnTo>
                    <a:pt x="344" y="872"/>
                  </a:lnTo>
                  <a:lnTo>
                    <a:pt x="338" y="887"/>
                  </a:lnTo>
                  <a:lnTo>
                    <a:pt x="335" y="902"/>
                  </a:lnTo>
                  <a:lnTo>
                    <a:pt x="332" y="918"/>
                  </a:lnTo>
                  <a:lnTo>
                    <a:pt x="332" y="934"/>
                  </a:lnTo>
                  <a:lnTo>
                    <a:pt x="335" y="950"/>
                  </a:lnTo>
                  <a:lnTo>
                    <a:pt x="339" y="966"/>
                  </a:lnTo>
                  <a:lnTo>
                    <a:pt x="345" y="982"/>
                  </a:lnTo>
                  <a:lnTo>
                    <a:pt x="349" y="987"/>
                  </a:lnTo>
                  <a:lnTo>
                    <a:pt x="354" y="990"/>
                  </a:lnTo>
                  <a:lnTo>
                    <a:pt x="359" y="992"/>
                  </a:lnTo>
                  <a:lnTo>
                    <a:pt x="363" y="993"/>
                  </a:lnTo>
                  <a:lnTo>
                    <a:pt x="373" y="994"/>
                  </a:lnTo>
                  <a:lnTo>
                    <a:pt x="384" y="992"/>
                  </a:lnTo>
                  <a:lnTo>
                    <a:pt x="394" y="990"/>
                  </a:lnTo>
                  <a:lnTo>
                    <a:pt x="404" y="989"/>
                  </a:lnTo>
                  <a:lnTo>
                    <a:pt x="409" y="989"/>
                  </a:lnTo>
                  <a:lnTo>
                    <a:pt x="414" y="990"/>
                  </a:lnTo>
                  <a:lnTo>
                    <a:pt x="419" y="991"/>
                  </a:lnTo>
                  <a:lnTo>
                    <a:pt x="425" y="993"/>
                  </a:lnTo>
                  <a:lnTo>
                    <a:pt x="436" y="1000"/>
                  </a:lnTo>
                  <a:lnTo>
                    <a:pt x="446" y="1010"/>
                  </a:lnTo>
                  <a:lnTo>
                    <a:pt x="450" y="1014"/>
                  </a:lnTo>
                  <a:lnTo>
                    <a:pt x="455" y="1019"/>
                  </a:lnTo>
                  <a:lnTo>
                    <a:pt x="458" y="1024"/>
                  </a:lnTo>
                  <a:lnTo>
                    <a:pt x="462" y="1030"/>
                  </a:lnTo>
                  <a:lnTo>
                    <a:pt x="464" y="1035"/>
                  </a:lnTo>
                  <a:lnTo>
                    <a:pt x="466" y="1041"/>
                  </a:lnTo>
                  <a:lnTo>
                    <a:pt x="468" y="1047"/>
                  </a:lnTo>
                  <a:lnTo>
                    <a:pt x="469" y="1053"/>
                  </a:lnTo>
                  <a:lnTo>
                    <a:pt x="469" y="1061"/>
                  </a:lnTo>
                  <a:lnTo>
                    <a:pt x="468" y="1068"/>
                  </a:lnTo>
                  <a:lnTo>
                    <a:pt x="467" y="1075"/>
                  </a:lnTo>
                  <a:lnTo>
                    <a:pt x="464" y="1082"/>
                  </a:lnTo>
                  <a:lnTo>
                    <a:pt x="461" y="1091"/>
                  </a:lnTo>
                  <a:lnTo>
                    <a:pt x="457" y="1100"/>
                  </a:lnTo>
                  <a:lnTo>
                    <a:pt x="452" y="1108"/>
                  </a:lnTo>
                  <a:lnTo>
                    <a:pt x="446" y="1115"/>
                  </a:lnTo>
                  <a:lnTo>
                    <a:pt x="440" y="1122"/>
                  </a:lnTo>
                  <a:lnTo>
                    <a:pt x="433" y="1127"/>
                  </a:lnTo>
                  <a:lnTo>
                    <a:pt x="426" y="1132"/>
                  </a:lnTo>
                  <a:lnTo>
                    <a:pt x="418" y="1136"/>
                  </a:lnTo>
                  <a:lnTo>
                    <a:pt x="410" y="1140"/>
                  </a:lnTo>
                  <a:lnTo>
                    <a:pt x="402" y="1143"/>
                  </a:lnTo>
                  <a:lnTo>
                    <a:pt x="393" y="1146"/>
                  </a:lnTo>
                  <a:lnTo>
                    <a:pt x="385" y="1149"/>
                  </a:lnTo>
                  <a:lnTo>
                    <a:pt x="367" y="1153"/>
                  </a:lnTo>
                  <a:lnTo>
                    <a:pt x="351" y="1155"/>
                  </a:lnTo>
                  <a:lnTo>
                    <a:pt x="340" y="1152"/>
                  </a:lnTo>
                  <a:lnTo>
                    <a:pt x="329" y="1149"/>
                  </a:lnTo>
                  <a:lnTo>
                    <a:pt x="318" y="1145"/>
                  </a:lnTo>
                  <a:lnTo>
                    <a:pt x="308" y="1141"/>
                  </a:lnTo>
                  <a:lnTo>
                    <a:pt x="298" y="1137"/>
                  </a:lnTo>
                  <a:lnTo>
                    <a:pt x="288" y="1132"/>
                  </a:lnTo>
                  <a:lnTo>
                    <a:pt x="277" y="1126"/>
                  </a:lnTo>
                  <a:lnTo>
                    <a:pt x="268" y="1120"/>
                  </a:lnTo>
                  <a:lnTo>
                    <a:pt x="259" y="1114"/>
                  </a:lnTo>
                  <a:lnTo>
                    <a:pt x="251" y="1107"/>
                  </a:lnTo>
                  <a:lnTo>
                    <a:pt x="243" y="1098"/>
                  </a:lnTo>
                  <a:lnTo>
                    <a:pt x="234" y="1090"/>
                  </a:lnTo>
                  <a:lnTo>
                    <a:pt x="227" y="1081"/>
                  </a:lnTo>
                  <a:lnTo>
                    <a:pt x="221" y="1072"/>
                  </a:lnTo>
                  <a:lnTo>
                    <a:pt x="215" y="1062"/>
                  </a:lnTo>
                  <a:lnTo>
                    <a:pt x="209" y="1051"/>
                  </a:lnTo>
                  <a:lnTo>
                    <a:pt x="203" y="1040"/>
                  </a:lnTo>
                  <a:lnTo>
                    <a:pt x="198" y="1029"/>
                  </a:lnTo>
                  <a:lnTo>
                    <a:pt x="192" y="1018"/>
                  </a:lnTo>
                  <a:lnTo>
                    <a:pt x="188" y="1005"/>
                  </a:lnTo>
                  <a:lnTo>
                    <a:pt x="185" y="994"/>
                  </a:lnTo>
                  <a:lnTo>
                    <a:pt x="182" y="982"/>
                  </a:lnTo>
                  <a:lnTo>
                    <a:pt x="180" y="970"/>
                  </a:lnTo>
                  <a:lnTo>
                    <a:pt x="178" y="956"/>
                  </a:lnTo>
                  <a:lnTo>
                    <a:pt x="177" y="944"/>
                  </a:lnTo>
                  <a:lnTo>
                    <a:pt x="176" y="932"/>
                  </a:lnTo>
                  <a:lnTo>
                    <a:pt x="176" y="919"/>
                  </a:lnTo>
                  <a:lnTo>
                    <a:pt x="177" y="906"/>
                  </a:lnTo>
                  <a:lnTo>
                    <a:pt x="178" y="893"/>
                  </a:lnTo>
                  <a:lnTo>
                    <a:pt x="180" y="881"/>
                  </a:lnTo>
                  <a:lnTo>
                    <a:pt x="182" y="867"/>
                  </a:lnTo>
                  <a:lnTo>
                    <a:pt x="184" y="855"/>
                  </a:lnTo>
                  <a:lnTo>
                    <a:pt x="196" y="832"/>
                  </a:lnTo>
                  <a:lnTo>
                    <a:pt x="208" y="808"/>
                  </a:lnTo>
                  <a:lnTo>
                    <a:pt x="220" y="785"/>
                  </a:lnTo>
                  <a:lnTo>
                    <a:pt x="233" y="762"/>
                  </a:lnTo>
                  <a:lnTo>
                    <a:pt x="240" y="751"/>
                  </a:lnTo>
                  <a:lnTo>
                    <a:pt x="249" y="741"/>
                  </a:lnTo>
                  <a:lnTo>
                    <a:pt x="257" y="731"/>
                  </a:lnTo>
                  <a:lnTo>
                    <a:pt x="265" y="721"/>
                  </a:lnTo>
                  <a:lnTo>
                    <a:pt x="275" y="712"/>
                  </a:lnTo>
                  <a:lnTo>
                    <a:pt x="285" y="704"/>
                  </a:lnTo>
                  <a:lnTo>
                    <a:pt x="296" y="697"/>
                  </a:lnTo>
                  <a:lnTo>
                    <a:pt x="308" y="691"/>
                  </a:lnTo>
                  <a:lnTo>
                    <a:pt x="322" y="685"/>
                  </a:lnTo>
                  <a:lnTo>
                    <a:pt x="337" y="678"/>
                  </a:lnTo>
                  <a:lnTo>
                    <a:pt x="352" y="673"/>
                  </a:lnTo>
                  <a:lnTo>
                    <a:pt x="368" y="669"/>
                  </a:lnTo>
                  <a:lnTo>
                    <a:pt x="384" y="666"/>
                  </a:lnTo>
                  <a:lnTo>
                    <a:pt x="400" y="665"/>
                  </a:lnTo>
                  <a:lnTo>
                    <a:pt x="407" y="665"/>
                  </a:lnTo>
                  <a:lnTo>
                    <a:pt x="415" y="666"/>
                  </a:lnTo>
                  <a:lnTo>
                    <a:pt x="423" y="668"/>
                  </a:lnTo>
                  <a:lnTo>
                    <a:pt x="431" y="670"/>
                  </a:lnTo>
                  <a:lnTo>
                    <a:pt x="439" y="674"/>
                  </a:lnTo>
                  <a:lnTo>
                    <a:pt x="447" y="678"/>
                  </a:lnTo>
                  <a:lnTo>
                    <a:pt x="453" y="683"/>
                  </a:lnTo>
                  <a:lnTo>
                    <a:pt x="460" y="689"/>
                  </a:lnTo>
                  <a:lnTo>
                    <a:pt x="465" y="695"/>
                  </a:lnTo>
                  <a:lnTo>
                    <a:pt x="471" y="702"/>
                  </a:lnTo>
                  <a:lnTo>
                    <a:pt x="476" y="709"/>
                  </a:lnTo>
                  <a:lnTo>
                    <a:pt x="479" y="716"/>
                  </a:lnTo>
                  <a:lnTo>
                    <a:pt x="486" y="732"/>
                  </a:lnTo>
                  <a:lnTo>
                    <a:pt x="490" y="749"/>
                  </a:lnTo>
                  <a:lnTo>
                    <a:pt x="494" y="766"/>
                  </a:lnTo>
                  <a:lnTo>
                    <a:pt x="495" y="784"/>
                  </a:lnTo>
                  <a:lnTo>
                    <a:pt x="490" y="799"/>
                  </a:lnTo>
                  <a:lnTo>
                    <a:pt x="483" y="815"/>
                  </a:lnTo>
                  <a:lnTo>
                    <a:pt x="479" y="822"/>
                  </a:lnTo>
                  <a:lnTo>
                    <a:pt x="474" y="830"/>
                  </a:lnTo>
                  <a:lnTo>
                    <a:pt x="468" y="836"/>
                  </a:lnTo>
                  <a:lnTo>
                    <a:pt x="461" y="842"/>
                  </a:lnTo>
                  <a:close/>
                  <a:moveTo>
                    <a:pt x="409" y="794"/>
                  </a:moveTo>
                  <a:lnTo>
                    <a:pt x="406" y="791"/>
                  </a:lnTo>
                  <a:lnTo>
                    <a:pt x="402" y="789"/>
                  </a:lnTo>
                  <a:lnTo>
                    <a:pt x="399" y="788"/>
                  </a:lnTo>
                  <a:lnTo>
                    <a:pt x="395" y="788"/>
                  </a:lnTo>
                  <a:lnTo>
                    <a:pt x="388" y="787"/>
                  </a:lnTo>
                  <a:lnTo>
                    <a:pt x="380" y="788"/>
                  </a:lnTo>
                  <a:lnTo>
                    <a:pt x="364" y="792"/>
                  </a:lnTo>
                  <a:lnTo>
                    <a:pt x="348" y="794"/>
                  </a:lnTo>
                  <a:lnTo>
                    <a:pt x="338" y="803"/>
                  </a:lnTo>
                  <a:lnTo>
                    <a:pt x="328" y="813"/>
                  </a:lnTo>
                  <a:lnTo>
                    <a:pt x="320" y="824"/>
                  </a:lnTo>
                  <a:lnTo>
                    <a:pt x="313" y="834"/>
                  </a:lnTo>
                  <a:lnTo>
                    <a:pt x="307" y="845"/>
                  </a:lnTo>
                  <a:lnTo>
                    <a:pt x="302" y="857"/>
                  </a:lnTo>
                  <a:lnTo>
                    <a:pt x="298" y="868"/>
                  </a:lnTo>
                  <a:lnTo>
                    <a:pt x="294" y="881"/>
                  </a:lnTo>
                  <a:lnTo>
                    <a:pt x="291" y="894"/>
                  </a:lnTo>
                  <a:lnTo>
                    <a:pt x="290" y="906"/>
                  </a:lnTo>
                  <a:lnTo>
                    <a:pt x="289" y="920"/>
                  </a:lnTo>
                  <a:lnTo>
                    <a:pt x="288" y="933"/>
                  </a:lnTo>
                  <a:lnTo>
                    <a:pt x="289" y="946"/>
                  </a:lnTo>
                  <a:lnTo>
                    <a:pt x="290" y="959"/>
                  </a:lnTo>
                  <a:lnTo>
                    <a:pt x="293" y="973"/>
                  </a:lnTo>
                  <a:lnTo>
                    <a:pt x="296" y="986"/>
                  </a:lnTo>
                  <a:lnTo>
                    <a:pt x="299" y="994"/>
                  </a:lnTo>
                  <a:lnTo>
                    <a:pt x="303" y="1002"/>
                  </a:lnTo>
                  <a:lnTo>
                    <a:pt x="307" y="1011"/>
                  </a:lnTo>
                  <a:lnTo>
                    <a:pt x="313" y="1018"/>
                  </a:lnTo>
                  <a:lnTo>
                    <a:pt x="318" y="1025"/>
                  </a:lnTo>
                  <a:lnTo>
                    <a:pt x="325" y="1031"/>
                  </a:lnTo>
                  <a:lnTo>
                    <a:pt x="332" y="1036"/>
                  </a:lnTo>
                  <a:lnTo>
                    <a:pt x="342" y="1040"/>
                  </a:lnTo>
                  <a:lnTo>
                    <a:pt x="347" y="1042"/>
                  </a:lnTo>
                  <a:lnTo>
                    <a:pt x="353" y="1042"/>
                  </a:lnTo>
                  <a:lnTo>
                    <a:pt x="358" y="1042"/>
                  </a:lnTo>
                  <a:lnTo>
                    <a:pt x="364" y="1040"/>
                  </a:lnTo>
                  <a:lnTo>
                    <a:pt x="376" y="1037"/>
                  </a:lnTo>
                  <a:lnTo>
                    <a:pt x="388" y="1033"/>
                  </a:lnTo>
                  <a:lnTo>
                    <a:pt x="393" y="1032"/>
                  </a:lnTo>
                  <a:lnTo>
                    <a:pt x="398" y="1032"/>
                  </a:lnTo>
                  <a:lnTo>
                    <a:pt x="402" y="1033"/>
                  </a:lnTo>
                  <a:lnTo>
                    <a:pt x="405" y="1035"/>
                  </a:lnTo>
                  <a:lnTo>
                    <a:pt x="407" y="1039"/>
                  </a:lnTo>
                  <a:lnTo>
                    <a:pt x="409" y="1044"/>
                  </a:lnTo>
                  <a:lnTo>
                    <a:pt x="410" y="1051"/>
                  </a:lnTo>
                  <a:lnTo>
                    <a:pt x="409" y="1062"/>
                  </a:lnTo>
                  <a:lnTo>
                    <a:pt x="408" y="1068"/>
                  </a:lnTo>
                  <a:lnTo>
                    <a:pt x="406" y="1073"/>
                  </a:lnTo>
                  <a:lnTo>
                    <a:pt x="404" y="1078"/>
                  </a:lnTo>
                  <a:lnTo>
                    <a:pt x="401" y="1082"/>
                  </a:lnTo>
                  <a:lnTo>
                    <a:pt x="398" y="1086"/>
                  </a:lnTo>
                  <a:lnTo>
                    <a:pt x="394" y="1089"/>
                  </a:lnTo>
                  <a:lnTo>
                    <a:pt x="390" y="1092"/>
                  </a:lnTo>
                  <a:lnTo>
                    <a:pt x="385" y="1095"/>
                  </a:lnTo>
                  <a:lnTo>
                    <a:pt x="374" y="1099"/>
                  </a:lnTo>
                  <a:lnTo>
                    <a:pt x="363" y="1103"/>
                  </a:lnTo>
                  <a:lnTo>
                    <a:pt x="352" y="1106"/>
                  </a:lnTo>
                  <a:lnTo>
                    <a:pt x="342" y="1109"/>
                  </a:lnTo>
                  <a:lnTo>
                    <a:pt x="325" y="1103"/>
                  </a:lnTo>
                  <a:lnTo>
                    <a:pt x="310" y="1095"/>
                  </a:lnTo>
                  <a:lnTo>
                    <a:pt x="296" y="1086"/>
                  </a:lnTo>
                  <a:lnTo>
                    <a:pt x="283" y="1076"/>
                  </a:lnTo>
                  <a:lnTo>
                    <a:pt x="272" y="1065"/>
                  </a:lnTo>
                  <a:lnTo>
                    <a:pt x="263" y="1052"/>
                  </a:lnTo>
                  <a:lnTo>
                    <a:pt x="254" y="1039"/>
                  </a:lnTo>
                  <a:lnTo>
                    <a:pt x="246" y="1026"/>
                  </a:lnTo>
                  <a:lnTo>
                    <a:pt x="239" y="1011"/>
                  </a:lnTo>
                  <a:lnTo>
                    <a:pt x="233" y="995"/>
                  </a:lnTo>
                  <a:lnTo>
                    <a:pt x="228" y="980"/>
                  </a:lnTo>
                  <a:lnTo>
                    <a:pt x="224" y="965"/>
                  </a:lnTo>
                  <a:lnTo>
                    <a:pt x="221" y="948"/>
                  </a:lnTo>
                  <a:lnTo>
                    <a:pt x="219" y="932"/>
                  </a:lnTo>
                  <a:lnTo>
                    <a:pt x="217" y="917"/>
                  </a:lnTo>
                  <a:lnTo>
                    <a:pt x="215" y="900"/>
                  </a:lnTo>
                  <a:lnTo>
                    <a:pt x="215" y="891"/>
                  </a:lnTo>
                  <a:lnTo>
                    <a:pt x="216" y="882"/>
                  </a:lnTo>
                  <a:lnTo>
                    <a:pt x="218" y="872"/>
                  </a:lnTo>
                  <a:lnTo>
                    <a:pt x="221" y="862"/>
                  </a:lnTo>
                  <a:lnTo>
                    <a:pt x="228" y="845"/>
                  </a:lnTo>
                  <a:lnTo>
                    <a:pt x="237" y="828"/>
                  </a:lnTo>
                  <a:lnTo>
                    <a:pt x="259" y="793"/>
                  </a:lnTo>
                  <a:lnTo>
                    <a:pt x="280" y="758"/>
                  </a:lnTo>
                  <a:lnTo>
                    <a:pt x="294" y="748"/>
                  </a:lnTo>
                  <a:lnTo>
                    <a:pt x="308" y="738"/>
                  </a:lnTo>
                  <a:lnTo>
                    <a:pt x="323" y="728"/>
                  </a:lnTo>
                  <a:lnTo>
                    <a:pt x="340" y="720"/>
                  </a:lnTo>
                  <a:lnTo>
                    <a:pt x="348" y="717"/>
                  </a:lnTo>
                  <a:lnTo>
                    <a:pt x="356" y="715"/>
                  </a:lnTo>
                  <a:lnTo>
                    <a:pt x="364" y="714"/>
                  </a:lnTo>
                  <a:lnTo>
                    <a:pt x="373" y="713"/>
                  </a:lnTo>
                  <a:lnTo>
                    <a:pt x="382" y="713"/>
                  </a:lnTo>
                  <a:lnTo>
                    <a:pt x="390" y="714"/>
                  </a:lnTo>
                  <a:lnTo>
                    <a:pt x="398" y="716"/>
                  </a:lnTo>
                  <a:lnTo>
                    <a:pt x="406" y="719"/>
                  </a:lnTo>
                  <a:lnTo>
                    <a:pt x="410" y="723"/>
                  </a:lnTo>
                  <a:lnTo>
                    <a:pt x="414" y="727"/>
                  </a:lnTo>
                  <a:lnTo>
                    <a:pt x="417" y="732"/>
                  </a:lnTo>
                  <a:lnTo>
                    <a:pt x="420" y="736"/>
                  </a:lnTo>
                  <a:lnTo>
                    <a:pt x="425" y="744"/>
                  </a:lnTo>
                  <a:lnTo>
                    <a:pt x="428" y="753"/>
                  </a:lnTo>
                  <a:lnTo>
                    <a:pt x="429" y="759"/>
                  </a:lnTo>
                  <a:lnTo>
                    <a:pt x="429" y="765"/>
                  </a:lnTo>
                  <a:lnTo>
                    <a:pt x="428" y="771"/>
                  </a:lnTo>
                  <a:lnTo>
                    <a:pt x="426" y="776"/>
                  </a:lnTo>
                  <a:lnTo>
                    <a:pt x="422" y="783"/>
                  </a:lnTo>
                  <a:lnTo>
                    <a:pt x="419" y="787"/>
                  </a:lnTo>
                  <a:lnTo>
                    <a:pt x="414" y="791"/>
                  </a:lnTo>
                  <a:lnTo>
                    <a:pt x="409" y="794"/>
                  </a:lnTo>
                  <a:close/>
                  <a:moveTo>
                    <a:pt x="200" y="621"/>
                  </a:moveTo>
                  <a:lnTo>
                    <a:pt x="193" y="621"/>
                  </a:lnTo>
                  <a:lnTo>
                    <a:pt x="200" y="621"/>
                  </a:lnTo>
                  <a:close/>
                </a:path>
              </a:pathLst>
            </a:custGeom>
            <a:solidFill>
              <a:srgbClr val="E20004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algn="ctr" defTabSz="1218565">
                <a:defRPr/>
              </a:pPr>
              <a:endParaRPr lang="zh-CN" altLang="en-US" sz="1600" b="1" kern="0" spc="400">
                <a:solidFill>
                  <a:srgbClr val="FEB80A">
                    <a:lumMod val="40000"/>
                    <a:lumOff val="6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6296546" y="2536555"/>
            <a:ext cx="2798478" cy="485875"/>
            <a:chOff x="2483888" y="3037259"/>
            <a:chExt cx="5752726" cy="685788"/>
          </a:xfrm>
        </p:grpSpPr>
        <p:sp>
          <p:nvSpPr>
            <p:cNvPr id="54" name="TextBox 29"/>
            <p:cNvSpPr txBox="1"/>
            <p:nvPr/>
          </p:nvSpPr>
          <p:spPr>
            <a:xfrm>
              <a:off x="3481855" y="3146903"/>
              <a:ext cx="4736986" cy="4778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b="1" dirty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七、活动流程慨况</a:t>
              </a:r>
              <a:endPara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55" name="Freeform 7"/>
            <p:cNvSpPr>
              <a:spLocks noEditPoints="1"/>
            </p:cNvSpPr>
            <p:nvPr/>
          </p:nvSpPr>
          <p:spPr bwMode="auto">
            <a:xfrm>
              <a:off x="2483888" y="3037259"/>
              <a:ext cx="5752726" cy="685788"/>
            </a:xfrm>
            <a:custGeom>
              <a:avLst/>
              <a:gdLst>
                <a:gd name="T0" fmla="*/ 10079 w 11041"/>
                <a:gd name="T1" fmla="*/ 1695 h 1751"/>
                <a:gd name="T2" fmla="*/ 769 w 11041"/>
                <a:gd name="T3" fmla="*/ 1713 h 1751"/>
                <a:gd name="T4" fmla="*/ 6 w 11041"/>
                <a:gd name="T5" fmla="*/ 973 h 1751"/>
                <a:gd name="T6" fmla="*/ 657 w 11041"/>
                <a:gd name="T7" fmla="*/ 166 h 1751"/>
                <a:gd name="T8" fmla="*/ 4373 w 11041"/>
                <a:gd name="T9" fmla="*/ 18 h 1751"/>
                <a:gd name="T10" fmla="*/ 10363 w 11041"/>
                <a:gd name="T11" fmla="*/ 69 h 1751"/>
                <a:gd name="T12" fmla="*/ 11026 w 11041"/>
                <a:gd name="T13" fmla="*/ 913 h 1751"/>
                <a:gd name="T14" fmla="*/ 10137 w 11041"/>
                <a:gd name="T15" fmla="*/ 1632 h 1751"/>
                <a:gd name="T16" fmla="*/ 3042 w 11041"/>
                <a:gd name="T17" fmla="*/ 1673 h 1751"/>
                <a:gd name="T18" fmla="*/ 404 w 11041"/>
                <a:gd name="T19" fmla="*/ 1388 h 1751"/>
                <a:gd name="T20" fmla="*/ 386 w 11041"/>
                <a:gd name="T21" fmla="*/ 537 h 1751"/>
                <a:gd name="T22" fmla="*/ 1582 w 11041"/>
                <a:gd name="T23" fmla="*/ 106 h 1751"/>
                <a:gd name="T24" fmla="*/ 10468 w 11041"/>
                <a:gd name="T25" fmla="*/ 248 h 1751"/>
                <a:gd name="T26" fmla="*/ 10959 w 11041"/>
                <a:gd name="T27" fmla="*/ 960 h 1751"/>
                <a:gd name="T28" fmla="*/ 10717 w 11041"/>
                <a:gd name="T29" fmla="*/ 782 h 1751"/>
                <a:gd name="T30" fmla="*/ 10643 w 11041"/>
                <a:gd name="T31" fmla="*/ 1019 h 1751"/>
                <a:gd name="T32" fmla="*/ 10759 w 11041"/>
                <a:gd name="T33" fmla="*/ 651 h 1751"/>
                <a:gd name="T34" fmla="*/ 10299 w 11041"/>
                <a:gd name="T35" fmla="*/ 1269 h 1751"/>
                <a:gd name="T36" fmla="*/ 10240 w 11041"/>
                <a:gd name="T37" fmla="*/ 668 h 1751"/>
                <a:gd name="T38" fmla="*/ 10038 w 11041"/>
                <a:gd name="T39" fmla="*/ 234 h 1751"/>
                <a:gd name="T40" fmla="*/ 10474 w 11041"/>
                <a:gd name="T41" fmla="*/ 843 h 1751"/>
                <a:gd name="T42" fmla="*/ 10286 w 11041"/>
                <a:gd name="T43" fmla="*/ 1318 h 1751"/>
                <a:gd name="T44" fmla="*/ 10312 w 11041"/>
                <a:gd name="T45" fmla="*/ 400 h 1751"/>
                <a:gd name="T46" fmla="*/ 10397 w 11041"/>
                <a:gd name="T47" fmla="*/ 600 h 1751"/>
                <a:gd name="T48" fmla="*/ 10053 w 11041"/>
                <a:gd name="T49" fmla="*/ 756 h 1751"/>
                <a:gd name="T50" fmla="*/ 10017 w 11041"/>
                <a:gd name="T51" fmla="*/ 958 h 1751"/>
                <a:gd name="T52" fmla="*/ 5568 w 11041"/>
                <a:gd name="T53" fmla="*/ 1588 h 1751"/>
                <a:gd name="T54" fmla="*/ 919 w 11041"/>
                <a:gd name="T55" fmla="*/ 1139 h 1751"/>
                <a:gd name="T56" fmla="*/ 1139 w 11041"/>
                <a:gd name="T57" fmla="*/ 749 h 1751"/>
                <a:gd name="T58" fmla="*/ 1094 w 11041"/>
                <a:gd name="T59" fmla="*/ 303 h 1751"/>
                <a:gd name="T60" fmla="*/ 3379 w 11041"/>
                <a:gd name="T61" fmla="*/ 148 h 1751"/>
                <a:gd name="T62" fmla="*/ 9975 w 11041"/>
                <a:gd name="T63" fmla="*/ 404 h 1751"/>
                <a:gd name="T64" fmla="*/ 2179 w 11041"/>
                <a:gd name="T65" fmla="*/ 1552 h 1751"/>
                <a:gd name="T66" fmla="*/ 956 w 11041"/>
                <a:gd name="T67" fmla="*/ 1163 h 1751"/>
                <a:gd name="T68" fmla="*/ 1162 w 11041"/>
                <a:gd name="T69" fmla="*/ 868 h 1751"/>
                <a:gd name="T70" fmla="*/ 1120 w 11041"/>
                <a:gd name="T71" fmla="*/ 416 h 1751"/>
                <a:gd name="T72" fmla="*/ 9861 w 11041"/>
                <a:gd name="T73" fmla="*/ 186 h 1751"/>
                <a:gd name="T74" fmla="*/ 9865 w 11041"/>
                <a:gd name="T75" fmla="*/ 744 h 1751"/>
                <a:gd name="T76" fmla="*/ 10059 w 11041"/>
                <a:gd name="T77" fmla="*/ 1148 h 1751"/>
                <a:gd name="T78" fmla="*/ 1179 w 11041"/>
                <a:gd name="T79" fmla="*/ 1327 h 1751"/>
                <a:gd name="T80" fmla="*/ 1456 w 11041"/>
                <a:gd name="T81" fmla="*/ 791 h 1751"/>
                <a:gd name="T82" fmla="*/ 1314 w 11041"/>
                <a:gd name="T83" fmla="*/ 284 h 1751"/>
                <a:gd name="T84" fmla="*/ 9638 w 11041"/>
                <a:gd name="T85" fmla="*/ 243 h 1751"/>
                <a:gd name="T86" fmla="*/ 9749 w 11041"/>
                <a:gd name="T87" fmla="*/ 707 h 1751"/>
                <a:gd name="T88" fmla="*/ 9955 w 11041"/>
                <a:gd name="T89" fmla="*/ 1177 h 1751"/>
                <a:gd name="T90" fmla="*/ 9818 w 11041"/>
                <a:gd name="T91" fmla="*/ 1121 h 1751"/>
                <a:gd name="T92" fmla="*/ 1637 w 11041"/>
                <a:gd name="T93" fmla="*/ 1462 h 1751"/>
                <a:gd name="T94" fmla="*/ 1398 w 11041"/>
                <a:gd name="T95" fmla="*/ 742 h 1751"/>
                <a:gd name="T96" fmla="*/ 9028 w 11041"/>
                <a:gd name="T97" fmla="*/ 279 h 1751"/>
                <a:gd name="T98" fmla="*/ 9802 w 11041"/>
                <a:gd name="T99" fmla="*/ 890 h 1751"/>
                <a:gd name="T100" fmla="*/ 1263 w 11041"/>
                <a:gd name="T101" fmla="*/ 875 h 1751"/>
                <a:gd name="T102" fmla="*/ 1390 w 11041"/>
                <a:gd name="T103" fmla="*/ 942 h 1751"/>
                <a:gd name="T104" fmla="*/ 797 w 11041"/>
                <a:gd name="T105" fmla="*/ 837 h 1751"/>
                <a:gd name="T106" fmla="*/ 839 w 11041"/>
                <a:gd name="T107" fmla="*/ 1417 h 1751"/>
                <a:gd name="T108" fmla="*/ 556 w 11041"/>
                <a:gd name="T109" fmla="*/ 1259 h 1751"/>
                <a:gd name="T110" fmla="*/ 722 w 11041"/>
                <a:gd name="T111" fmla="*/ 287 h 1751"/>
                <a:gd name="T112" fmla="*/ 747 w 11041"/>
                <a:gd name="T113" fmla="*/ 568 h 1751"/>
                <a:gd name="T114" fmla="*/ 722 w 11041"/>
                <a:gd name="T115" fmla="*/ 1381 h 1751"/>
                <a:gd name="T116" fmla="*/ 618 w 11041"/>
                <a:gd name="T117" fmla="*/ 1343 h 1751"/>
                <a:gd name="T118" fmla="*/ 840 w 11041"/>
                <a:gd name="T119" fmla="*/ 264 h 1751"/>
                <a:gd name="T120" fmla="*/ 446 w 11041"/>
                <a:gd name="T121" fmla="*/ 1115 h 1751"/>
                <a:gd name="T122" fmla="*/ 490 w 11041"/>
                <a:gd name="T123" fmla="*/ 749 h 1751"/>
                <a:gd name="T124" fmla="*/ 254 w 11041"/>
                <a:gd name="T125" fmla="*/ 1039 h 17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1041" h="1751">
                  <a:moveTo>
                    <a:pt x="10931" y="1086"/>
                  </a:moveTo>
                  <a:lnTo>
                    <a:pt x="10909" y="1111"/>
                  </a:lnTo>
                  <a:lnTo>
                    <a:pt x="10887" y="1135"/>
                  </a:lnTo>
                  <a:lnTo>
                    <a:pt x="10877" y="1148"/>
                  </a:lnTo>
                  <a:lnTo>
                    <a:pt x="10866" y="1160"/>
                  </a:lnTo>
                  <a:lnTo>
                    <a:pt x="10853" y="1170"/>
                  </a:lnTo>
                  <a:lnTo>
                    <a:pt x="10841" y="1180"/>
                  </a:lnTo>
                  <a:lnTo>
                    <a:pt x="10831" y="1180"/>
                  </a:lnTo>
                  <a:lnTo>
                    <a:pt x="10822" y="1182"/>
                  </a:lnTo>
                  <a:lnTo>
                    <a:pt x="10814" y="1184"/>
                  </a:lnTo>
                  <a:lnTo>
                    <a:pt x="10805" y="1186"/>
                  </a:lnTo>
                  <a:lnTo>
                    <a:pt x="10798" y="1190"/>
                  </a:lnTo>
                  <a:lnTo>
                    <a:pt x="10792" y="1193"/>
                  </a:lnTo>
                  <a:lnTo>
                    <a:pt x="10786" y="1199"/>
                  </a:lnTo>
                  <a:lnTo>
                    <a:pt x="10781" y="1204"/>
                  </a:lnTo>
                  <a:lnTo>
                    <a:pt x="10776" y="1209"/>
                  </a:lnTo>
                  <a:lnTo>
                    <a:pt x="10772" y="1215"/>
                  </a:lnTo>
                  <a:lnTo>
                    <a:pt x="10768" y="1221"/>
                  </a:lnTo>
                  <a:lnTo>
                    <a:pt x="10764" y="1227"/>
                  </a:lnTo>
                  <a:lnTo>
                    <a:pt x="10757" y="1242"/>
                  </a:lnTo>
                  <a:lnTo>
                    <a:pt x="10751" y="1257"/>
                  </a:lnTo>
                  <a:lnTo>
                    <a:pt x="10746" y="1272"/>
                  </a:lnTo>
                  <a:lnTo>
                    <a:pt x="10740" y="1288"/>
                  </a:lnTo>
                  <a:lnTo>
                    <a:pt x="10734" y="1302"/>
                  </a:lnTo>
                  <a:lnTo>
                    <a:pt x="10727" y="1316"/>
                  </a:lnTo>
                  <a:lnTo>
                    <a:pt x="10723" y="1323"/>
                  </a:lnTo>
                  <a:lnTo>
                    <a:pt x="10719" y="1329"/>
                  </a:lnTo>
                  <a:lnTo>
                    <a:pt x="10713" y="1336"/>
                  </a:lnTo>
                  <a:lnTo>
                    <a:pt x="10708" y="1342"/>
                  </a:lnTo>
                  <a:lnTo>
                    <a:pt x="10703" y="1347"/>
                  </a:lnTo>
                  <a:lnTo>
                    <a:pt x="10696" y="1352"/>
                  </a:lnTo>
                  <a:lnTo>
                    <a:pt x="10689" y="1357"/>
                  </a:lnTo>
                  <a:lnTo>
                    <a:pt x="10682" y="1360"/>
                  </a:lnTo>
                  <a:lnTo>
                    <a:pt x="10673" y="1361"/>
                  </a:lnTo>
                  <a:lnTo>
                    <a:pt x="10664" y="1362"/>
                  </a:lnTo>
                  <a:lnTo>
                    <a:pt x="10657" y="1363"/>
                  </a:lnTo>
                  <a:lnTo>
                    <a:pt x="10649" y="1365"/>
                  </a:lnTo>
                  <a:lnTo>
                    <a:pt x="10642" y="1367"/>
                  </a:lnTo>
                  <a:lnTo>
                    <a:pt x="10636" y="1370"/>
                  </a:lnTo>
                  <a:lnTo>
                    <a:pt x="10630" y="1374"/>
                  </a:lnTo>
                  <a:lnTo>
                    <a:pt x="10623" y="1377"/>
                  </a:lnTo>
                  <a:lnTo>
                    <a:pt x="10612" y="1387"/>
                  </a:lnTo>
                  <a:lnTo>
                    <a:pt x="10602" y="1397"/>
                  </a:lnTo>
                  <a:lnTo>
                    <a:pt x="10593" y="1407"/>
                  </a:lnTo>
                  <a:lnTo>
                    <a:pt x="10584" y="1419"/>
                  </a:lnTo>
                  <a:lnTo>
                    <a:pt x="10567" y="1445"/>
                  </a:lnTo>
                  <a:lnTo>
                    <a:pt x="10551" y="1471"/>
                  </a:lnTo>
                  <a:lnTo>
                    <a:pt x="10543" y="1484"/>
                  </a:lnTo>
                  <a:lnTo>
                    <a:pt x="10535" y="1496"/>
                  </a:lnTo>
                  <a:lnTo>
                    <a:pt x="10525" y="1508"/>
                  </a:lnTo>
                  <a:lnTo>
                    <a:pt x="10515" y="1520"/>
                  </a:lnTo>
                  <a:lnTo>
                    <a:pt x="10505" y="1534"/>
                  </a:lnTo>
                  <a:lnTo>
                    <a:pt x="10493" y="1548"/>
                  </a:lnTo>
                  <a:lnTo>
                    <a:pt x="10480" y="1561"/>
                  </a:lnTo>
                  <a:lnTo>
                    <a:pt x="10468" y="1575"/>
                  </a:lnTo>
                  <a:lnTo>
                    <a:pt x="10455" y="1587"/>
                  </a:lnTo>
                  <a:lnTo>
                    <a:pt x="10441" y="1599"/>
                  </a:lnTo>
                  <a:lnTo>
                    <a:pt x="10425" y="1610"/>
                  </a:lnTo>
                  <a:lnTo>
                    <a:pt x="10411" y="1621"/>
                  </a:lnTo>
                  <a:lnTo>
                    <a:pt x="10395" y="1631"/>
                  </a:lnTo>
                  <a:lnTo>
                    <a:pt x="10378" y="1640"/>
                  </a:lnTo>
                  <a:lnTo>
                    <a:pt x="10362" y="1649"/>
                  </a:lnTo>
                  <a:lnTo>
                    <a:pt x="10345" y="1656"/>
                  </a:lnTo>
                  <a:lnTo>
                    <a:pt x="10328" y="1664"/>
                  </a:lnTo>
                  <a:lnTo>
                    <a:pt x="10311" y="1670"/>
                  </a:lnTo>
                  <a:lnTo>
                    <a:pt x="10293" y="1675"/>
                  </a:lnTo>
                  <a:lnTo>
                    <a:pt x="10275" y="1679"/>
                  </a:lnTo>
                  <a:lnTo>
                    <a:pt x="10246" y="1680"/>
                  </a:lnTo>
                  <a:lnTo>
                    <a:pt x="10219" y="1682"/>
                  </a:lnTo>
                  <a:lnTo>
                    <a:pt x="10204" y="1684"/>
                  </a:lnTo>
                  <a:lnTo>
                    <a:pt x="10190" y="1686"/>
                  </a:lnTo>
                  <a:lnTo>
                    <a:pt x="10176" y="1690"/>
                  </a:lnTo>
                  <a:lnTo>
                    <a:pt x="10161" y="1696"/>
                  </a:lnTo>
                  <a:lnTo>
                    <a:pt x="10079" y="1695"/>
                  </a:lnTo>
                  <a:lnTo>
                    <a:pt x="10000" y="1695"/>
                  </a:lnTo>
                  <a:lnTo>
                    <a:pt x="9925" y="1696"/>
                  </a:lnTo>
                  <a:lnTo>
                    <a:pt x="9852" y="1696"/>
                  </a:lnTo>
                  <a:lnTo>
                    <a:pt x="9778" y="1698"/>
                  </a:lnTo>
                  <a:lnTo>
                    <a:pt x="9703" y="1700"/>
                  </a:lnTo>
                  <a:lnTo>
                    <a:pt x="9627" y="1705"/>
                  </a:lnTo>
                  <a:lnTo>
                    <a:pt x="9546" y="1710"/>
                  </a:lnTo>
                  <a:lnTo>
                    <a:pt x="9533" y="1705"/>
                  </a:lnTo>
                  <a:lnTo>
                    <a:pt x="9522" y="1702"/>
                  </a:lnTo>
                  <a:lnTo>
                    <a:pt x="9515" y="1701"/>
                  </a:lnTo>
                  <a:lnTo>
                    <a:pt x="9509" y="1702"/>
                  </a:lnTo>
                  <a:lnTo>
                    <a:pt x="9503" y="1704"/>
                  </a:lnTo>
                  <a:lnTo>
                    <a:pt x="9497" y="1707"/>
                  </a:lnTo>
                  <a:lnTo>
                    <a:pt x="9473" y="1706"/>
                  </a:lnTo>
                  <a:lnTo>
                    <a:pt x="9449" y="1705"/>
                  </a:lnTo>
                  <a:lnTo>
                    <a:pt x="9423" y="1705"/>
                  </a:lnTo>
                  <a:lnTo>
                    <a:pt x="9398" y="1705"/>
                  </a:lnTo>
                  <a:lnTo>
                    <a:pt x="9371" y="1706"/>
                  </a:lnTo>
                  <a:lnTo>
                    <a:pt x="9345" y="1707"/>
                  </a:lnTo>
                  <a:lnTo>
                    <a:pt x="9319" y="1708"/>
                  </a:lnTo>
                  <a:lnTo>
                    <a:pt x="9294" y="1709"/>
                  </a:lnTo>
                  <a:lnTo>
                    <a:pt x="9146" y="1711"/>
                  </a:lnTo>
                  <a:lnTo>
                    <a:pt x="8901" y="1712"/>
                  </a:lnTo>
                  <a:lnTo>
                    <a:pt x="8571" y="1713"/>
                  </a:lnTo>
                  <a:lnTo>
                    <a:pt x="8171" y="1714"/>
                  </a:lnTo>
                  <a:lnTo>
                    <a:pt x="7714" y="1715"/>
                  </a:lnTo>
                  <a:lnTo>
                    <a:pt x="7215" y="1716"/>
                  </a:lnTo>
                  <a:lnTo>
                    <a:pt x="6688" y="1717"/>
                  </a:lnTo>
                  <a:lnTo>
                    <a:pt x="6147" y="1718"/>
                  </a:lnTo>
                  <a:lnTo>
                    <a:pt x="5605" y="1718"/>
                  </a:lnTo>
                  <a:lnTo>
                    <a:pt x="5078" y="1720"/>
                  </a:lnTo>
                  <a:lnTo>
                    <a:pt x="4579" y="1721"/>
                  </a:lnTo>
                  <a:lnTo>
                    <a:pt x="4122" y="1723"/>
                  </a:lnTo>
                  <a:lnTo>
                    <a:pt x="3721" y="1724"/>
                  </a:lnTo>
                  <a:lnTo>
                    <a:pt x="3391" y="1727"/>
                  </a:lnTo>
                  <a:lnTo>
                    <a:pt x="3145" y="1729"/>
                  </a:lnTo>
                  <a:lnTo>
                    <a:pt x="2998" y="1732"/>
                  </a:lnTo>
                  <a:lnTo>
                    <a:pt x="2953" y="1732"/>
                  </a:lnTo>
                  <a:lnTo>
                    <a:pt x="2908" y="1733"/>
                  </a:lnTo>
                  <a:lnTo>
                    <a:pt x="2862" y="1733"/>
                  </a:lnTo>
                  <a:lnTo>
                    <a:pt x="2817" y="1733"/>
                  </a:lnTo>
                  <a:lnTo>
                    <a:pt x="2771" y="1734"/>
                  </a:lnTo>
                  <a:lnTo>
                    <a:pt x="2725" y="1734"/>
                  </a:lnTo>
                  <a:lnTo>
                    <a:pt x="2679" y="1735"/>
                  </a:lnTo>
                  <a:lnTo>
                    <a:pt x="2633" y="1735"/>
                  </a:lnTo>
                  <a:lnTo>
                    <a:pt x="2586" y="1736"/>
                  </a:lnTo>
                  <a:lnTo>
                    <a:pt x="2540" y="1737"/>
                  </a:lnTo>
                  <a:lnTo>
                    <a:pt x="2494" y="1738"/>
                  </a:lnTo>
                  <a:lnTo>
                    <a:pt x="2448" y="1738"/>
                  </a:lnTo>
                  <a:lnTo>
                    <a:pt x="2401" y="1739"/>
                  </a:lnTo>
                  <a:lnTo>
                    <a:pt x="2355" y="1740"/>
                  </a:lnTo>
                  <a:lnTo>
                    <a:pt x="2309" y="1740"/>
                  </a:lnTo>
                  <a:lnTo>
                    <a:pt x="2263" y="1741"/>
                  </a:lnTo>
                  <a:lnTo>
                    <a:pt x="1203" y="1747"/>
                  </a:lnTo>
                  <a:lnTo>
                    <a:pt x="1171" y="1748"/>
                  </a:lnTo>
                  <a:lnTo>
                    <a:pt x="1137" y="1749"/>
                  </a:lnTo>
                  <a:lnTo>
                    <a:pt x="1102" y="1749"/>
                  </a:lnTo>
                  <a:lnTo>
                    <a:pt x="1065" y="1749"/>
                  </a:lnTo>
                  <a:lnTo>
                    <a:pt x="1030" y="1748"/>
                  </a:lnTo>
                  <a:lnTo>
                    <a:pt x="994" y="1749"/>
                  </a:lnTo>
                  <a:lnTo>
                    <a:pt x="959" y="1749"/>
                  </a:lnTo>
                  <a:lnTo>
                    <a:pt x="926" y="1751"/>
                  </a:lnTo>
                  <a:lnTo>
                    <a:pt x="918" y="1745"/>
                  </a:lnTo>
                  <a:lnTo>
                    <a:pt x="909" y="1740"/>
                  </a:lnTo>
                  <a:lnTo>
                    <a:pt x="900" y="1737"/>
                  </a:lnTo>
                  <a:lnTo>
                    <a:pt x="890" y="1735"/>
                  </a:lnTo>
                  <a:lnTo>
                    <a:pt x="869" y="1732"/>
                  </a:lnTo>
                  <a:lnTo>
                    <a:pt x="848" y="1730"/>
                  </a:lnTo>
                  <a:lnTo>
                    <a:pt x="826" y="1729"/>
                  </a:lnTo>
                  <a:lnTo>
                    <a:pt x="806" y="1727"/>
                  </a:lnTo>
                  <a:lnTo>
                    <a:pt x="796" y="1725"/>
                  </a:lnTo>
                  <a:lnTo>
                    <a:pt x="786" y="1722"/>
                  </a:lnTo>
                  <a:lnTo>
                    <a:pt x="777" y="1718"/>
                  </a:lnTo>
                  <a:lnTo>
                    <a:pt x="769" y="1713"/>
                  </a:lnTo>
                  <a:lnTo>
                    <a:pt x="753" y="1709"/>
                  </a:lnTo>
                  <a:lnTo>
                    <a:pt x="736" y="1704"/>
                  </a:lnTo>
                  <a:lnTo>
                    <a:pt x="720" y="1698"/>
                  </a:lnTo>
                  <a:lnTo>
                    <a:pt x="704" y="1692"/>
                  </a:lnTo>
                  <a:lnTo>
                    <a:pt x="687" y="1685"/>
                  </a:lnTo>
                  <a:lnTo>
                    <a:pt x="671" y="1678"/>
                  </a:lnTo>
                  <a:lnTo>
                    <a:pt x="656" y="1670"/>
                  </a:lnTo>
                  <a:lnTo>
                    <a:pt x="640" y="1662"/>
                  </a:lnTo>
                  <a:lnTo>
                    <a:pt x="626" y="1652"/>
                  </a:lnTo>
                  <a:lnTo>
                    <a:pt x="611" y="1643"/>
                  </a:lnTo>
                  <a:lnTo>
                    <a:pt x="596" y="1633"/>
                  </a:lnTo>
                  <a:lnTo>
                    <a:pt x="583" y="1622"/>
                  </a:lnTo>
                  <a:lnTo>
                    <a:pt x="570" y="1610"/>
                  </a:lnTo>
                  <a:lnTo>
                    <a:pt x="556" y="1599"/>
                  </a:lnTo>
                  <a:lnTo>
                    <a:pt x="544" y="1587"/>
                  </a:lnTo>
                  <a:lnTo>
                    <a:pt x="532" y="1574"/>
                  </a:lnTo>
                  <a:lnTo>
                    <a:pt x="522" y="1560"/>
                  </a:lnTo>
                  <a:lnTo>
                    <a:pt x="511" y="1547"/>
                  </a:lnTo>
                  <a:lnTo>
                    <a:pt x="502" y="1533"/>
                  </a:lnTo>
                  <a:lnTo>
                    <a:pt x="494" y="1516"/>
                  </a:lnTo>
                  <a:lnTo>
                    <a:pt x="487" y="1501"/>
                  </a:lnTo>
                  <a:lnTo>
                    <a:pt x="481" y="1484"/>
                  </a:lnTo>
                  <a:lnTo>
                    <a:pt x="477" y="1466"/>
                  </a:lnTo>
                  <a:lnTo>
                    <a:pt x="474" y="1448"/>
                  </a:lnTo>
                  <a:lnTo>
                    <a:pt x="471" y="1445"/>
                  </a:lnTo>
                  <a:lnTo>
                    <a:pt x="466" y="1443"/>
                  </a:lnTo>
                  <a:lnTo>
                    <a:pt x="462" y="1441"/>
                  </a:lnTo>
                  <a:lnTo>
                    <a:pt x="457" y="1440"/>
                  </a:lnTo>
                  <a:lnTo>
                    <a:pt x="448" y="1438"/>
                  </a:lnTo>
                  <a:lnTo>
                    <a:pt x="438" y="1437"/>
                  </a:lnTo>
                  <a:lnTo>
                    <a:pt x="428" y="1437"/>
                  </a:lnTo>
                  <a:lnTo>
                    <a:pt x="418" y="1436"/>
                  </a:lnTo>
                  <a:lnTo>
                    <a:pt x="408" y="1435"/>
                  </a:lnTo>
                  <a:lnTo>
                    <a:pt x="400" y="1431"/>
                  </a:lnTo>
                  <a:lnTo>
                    <a:pt x="390" y="1429"/>
                  </a:lnTo>
                  <a:lnTo>
                    <a:pt x="381" y="1426"/>
                  </a:lnTo>
                  <a:lnTo>
                    <a:pt x="372" y="1421"/>
                  </a:lnTo>
                  <a:lnTo>
                    <a:pt x="365" y="1416"/>
                  </a:lnTo>
                  <a:lnTo>
                    <a:pt x="358" y="1410"/>
                  </a:lnTo>
                  <a:lnTo>
                    <a:pt x="352" y="1403"/>
                  </a:lnTo>
                  <a:lnTo>
                    <a:pt x="346" y="1396"/>
                  </a:lnTo>
                  <a:lnTo>
                    <a:pt x="341" y="1389"/>
                  </a:lnTo>
                  <a:lnTo>
                    <a:pt x="331" y="1371"/>
                  </a:lnTo>
                  <a:lnTo>
                    <a:pt x="324" y="1354"/>
                  </a:lnTo>
                  <a:lnTo>
                    <a:pt x="318" y="1336"/>
                  </a:lnTo>
                  <a:lnTo>
                    <a:pt x="314" y="1318"/>
                  </a:lnTo>
                  <a:lnTo>
                    <a:pt x="315" y="1314"/>
                  </a:lnTo>
                  <a:lnTo>
                    <a:pt x="315" y="1311"/>
                  </a:lnTo>
                  <a:lnTo>
                    <a:pt x="315" y="1308"/>
                  </a:lnTo>
                  <a:lnTo>
                    <a:pt x="314" y="1305"/>
                  </a:lnTo>
                  <a:lnTo>
                    <a:pt x="311" y="1301"/>
                  </a:lnTo>
                  <a:lnTo>
                    <a:pt x="306" y="1297"/>
                  </a:lnTo>
                  <a:lnTo>
                    <a:pt x="295" y="1292"/>
                  </a:lnTo>
                  <a:lnTo>
                    <a:pt x="283" y="1288"/>
                  </a:lnTo>
                  <a:lnTo>
                    <a:pt x="270" y="1283"/>
                  </a:lnTo>
                  <a:lnTo>
                    <a:pt x="257" y="1279"/>
                  </a:lnTo>
                  <a:lnTo>
                    <a:pt x="244" y="1274"/>
                  </a:lnTo>
                  <a:lnTo>
                    <a:pt x="231" y="1269"/>
                  </a:lnTo>
                  <a:lnTo>
                    <a:pt x="207" y="1257"/>
                  </a:lnTo>
                  <a:lnTo>
                    <a:pt x="184" y="1244"/>
                  </a:lnTo>
                  <a:lnTo>
                    <a:pt x="162" y="1228"/>
                  </a:lnTo>
                  <a:lnTo>
                    <a:pt x="140" y="1211"/>
                  </a:lnTo>
                  <a:lnTo>
                    <a:pt x="121" y="1193"/>
                  </a:lnTo>
                  <a:lnTo>
                    <a:pt x="102" y="1173"/>
                  </a:lnTo>
                  <a:lnTo>
                    <a:pt x="85" y="1153"/>
                  </a:lnTo>
                  <a:lnTo>
                    <a:pt x="70" y="1130"/>
                  </a:lnTo>
                  <a:lnTo>
                    <a:pt x="55" y="1108"/>
                  </a:lnTo>
                  <a:lnTo>
                    <a:pt x="43" y="1083"/>
                  </a:lnTo>
                  <a:lnTo>
                    <a:pt x="33" y="1059"/>
                  </a:lnTo>
                  <a:lnTo>
                    <a:pt x="24" y="1033"/>
                  </a:lnTo>
                  <a:lnTo>
                    <a:pt x="17" y="1006"/>
                  </a:lnTo>
                  <a:lnTo>
                    <a:pt x="13" y="980"/>
                  </a:lnTo>
                  <a:lnTo>
                    <a:pt x="8" y="976"/>
                  </a:lnTo>
                  <a:lnTo>
                    <a:pt x="6" y="973"/>
                  </a:lnTo>
                  <a:lnTo>
                    <a:pt x="4" y="968"/>
                  </a:lnTo>
                  <a:lnTo>
                    <a:pt x="2" y="964"/>
                  </a:lnTo>
                  <a:lnTo>
                    <a:pt x="0" y="954"/>
                  </a:lnTo>
                  <a:lnTo>
                    <a:pt x="0" y="944"/>
                  </a:lnTo>
                  <a:lnTo>
                    <a:pt x="1" y="934"/>
                  </a:lnTo>
                  <a:lnTo>
                    <a:pt x="3" y="924"/>
                  </a:lnTo>
                  <a:lnTo>
                    <a:pt x="5" y="914"/>
                  </a:lnTo>
                  <a:lnTo>
                    <a:pt x="9" y="906"/>
                  </a:lnTo>
                  <a:lnTo>
                    <a:pt x="65" y="761"/>
                  </a:lnTo>
                  <a:lnTo>
                    <a:pt x="83" y="733"/>
                  </a:lnTo>
                  <a:lnTo>
                    <a:pt x="104" y="705"/>
                  </a:lnTo>
                  <a:lnTo>
                    <a:pt x="125" y="678"/>
                  </a:lnTo>
                  <a:lnTo>
                    <a:pt x="147" y="653"/>
                  </a:lnTo>
                  <a:lnTo>
                    <a:pt x="160" y="641"/>
                  </a:lnTo>
                  <a:lnTo>
                    <a:pt x="172" y="628"/>
                  </a:lnTo>
                  <a:lnTo>
                    <a:pt x="184" y="617"/>
                  </a:lnTo>
                  <a:lnTo>
                    <a:pt x="198" y="606"/>
                  </a:lnTo>
                  <a:lnTo>
                    <a:pt x="211" y="596"/>
                  </a:lnTo>
                  <a:lnTo>
                    <a:pt x="224" y="585"/>
                  </a:lnTo>
                  <a:lnTo>
                    <a:pt x="237" y="576"/>
                  </a:lnTo>
                  <a:lnTo>
                    <a:pt x="252" y="568"/>
                  </a:lnTo>
                  <a:lnTo>
                    <a:pt x="258" y="565"/>
                  </a:lnTo>
                  <a:lnTo>
                    <a:pt x="263" y="562"/>
                  </a:lnTo>
                  <a:lnTo>
                    <a:pt x="270" y="560"/>
                  </a:lnTo>
                  <a:lnTo>
                    <a:pt x="276" y="558"/>
                  </a:lnTo>
                  <a:lnTo>
                    <a:pt x="290" y="555"/>
                  </a:lnTo>
                  <a:lnTo>
                    <a:pt x="303" y="552"/>
                  </a:lnTo>
                  <a:lnTo>
                    <a:pt x="309" y="550"/>
                  </a:lnTo>
                  <a:lnTo>
                    <a:pt x="315" y="548"/>
                  </a:lnTo>
                  <a:lnTo>
                    <a:pt x="321" y="544"/>
                  </a:lnTo>
                  <a:lnTo>
                    <a:pt x="326" y="540"/>
                  </a:lnTo>
                  <a:lnTo>
                    <a:pt x="331" y="536"/>
                  </a:lnTo>
                  <a:lnTo>
                    <a:pt x="336" y="531"/>
                  </a:lnTo>
                  <a:lnTo>
                    <a:pt x="339" y="525"/>
                  </a:lnTo>
                  <a:lnTo>
                    <a:pt x="342" y="518"/>
                  </a:lnTo>
                  <a:lnTo>
                    <a:pt x="348" y="502"/>
                  </a:lnTo>
                  <a:lnTo>
                    <a:pt x="355" y="485"/>
                  </a:lnTo>
                  <a:lnTo>
                    <a:pt x="360" y="477"/>
                  </a:lnTo>
                  <a:lnTo>
                    <a:pt x="364" y="470"/>
                  </a:lnTo>
                  <a:lnTo>
                    <a:pt x="369" y="463"/>
                  </a:lnTo>
                  <a:lnTo>
                    <a:pt x="375" y="456"/>
                  </a:lnTo>
                  <a:lnTo>
                    <a:pt x="382" y="449"/>
                  </a:lnTo>
                  <a:lnTo>
                    <a:pt x="388" y="443"/>
                  </a:lnTo>
                  <a:lnTo>
                    <a:pt x="395" y="438"/>
                  </a:lnTo>
                  <a:lnTo>
                    <a:pt x="402" y="434"/>
                  </a:lnTo>
                  <a:lnTo>
                    <a:pt x="410" y="430"/>
                  </a:lnTo>
                  <a:lnTo>
                    <a:pt x="418" y="427"/>
                  </a:lnTo>
                  <a:lnTo>
                    <a:pt x="428" y="425"/>
                  </a:lnTo>
                  <a:lnTo>
                    <a:pt x="437" y="424"/>
                  </a:lnTo>
                  <a:lnTo>
                    <a:pt x="448" y="425"/>
                  </a:lnTo>
                  <a:lnTo>
                    <a:pt x="457" y="424"/>
                  </a:lnTo>
                  <a:lnTo>
                    <a:pt x="465" y="422"/>
                  </a:lnTo>
                  <a:lnTo>
                    <a:pt x="473" y="418"/>
                  </a:lnTo>
                  <a:lnTo>
                    <a:pt x="479" y="412"/>
                  </a:lnTo>
                  <a:lnTo>
                    <a:pt x="483" y="405"/>
                  </a:lnTo>
                  <a:lnTo>
                    <a:pt x="487" y="398"/>
                  </a:lnTo>
                  <a:lnTo>
                    <a:pt x="490" y="389"/>
                  </a:lnTo>
                  <a:lnTo>
                    <a:pt x="496" y="371"/>
                  </a:lnTo>
                  <a:lnTo>
                    <a:pt x="500" y="352"/>
                  </a:lnTo>
                  <a:lnTo>
                    <a:pt x="503" y="343"/>
                  </a:lnTo>
                  <a:lnTo>
                    <a:pt x="506" y="334"/>
                  </a:lnTo>
                  <a:lnTo>
                    <a:pt x="509" y="326"/>
                  </a:lnTo>
                  <a:lnTo>
                    <a:pt x="513" y="319"/>
                  </a:lnTo>
                  <a:lnTo>
                    <a:pt x="519" y="307"/>
                  </a:lnTo>
                  <a:lnTo>
                    <a:pt x="524" y="296"/>
                  </a:lnTo>
                  <a:lnTo>
                    <a:pt x="530" y="286"/>
                  </a:lnTo>
                  <a:lnTo>
                    <a:pt x="536" y="276"/>
                  </a:lnTo>
                  <a:lnTo>
                    <a:pt x="549" y="257"/>
                  </a:lnTo>
                  <a:lnTo>
                    <a:pt x="565" y="239"/>
                  </a:lnTo>
                  <a:lnTo>
                    <a:pt x="581" y="223"/>
                  </a:lnTo>
                  <a:lnTo>
                    <a:pt x="598" y="207"/>
                  </a:lnTo>
                  <a:lnTo>
                    <a:pt x="617" y="193"/>
                  </a:lnTo>
                  <a:lnTo>
                    <a:pt x="636" y="179"/>
                  </a:lnTo>
                  <a:lnTo>
                    <a:pt x="657" y="166"/>
                  </a:lnTo>
                  <a:lnTo>
                    <a:pt x="677" y="154"/>
                  </a:lnTo>
                  <a:lnTo>
                    <a:pt x="698" y="144"/>
                  </a:lnTo>
                  <a:lnTo>
                    <a:pt x="719" y="133"/>
                  </a:lnTo>
                  <a:lnTo>
                    <a:pt x="762" y="114"/>
                  </a:lnTo>
                  <a:lnTo>
                    <a:pt x="803" y="97"/>
                  </a:lnTo>
                  <a:lnTo>
                    <a:pt x="822" y="95"/>
                  </a:lnTo>
                  <a:lnTo>
                    <a:pt x="842" y="91"/>
                  </a:lnTo>
                  <a:lnTo>
                    <a:pt x="860" y="87"/>
                  </a:lnTo>
                  <a:lnTo>
                    <a:pt x="877" y="83"/>
                  </a:lnTo>
                  <a:lnTo>
                    <a:pt x="896" y="77"/>
                  </a:lnTo>
                  <a:lnTo>
                    <a:pt x="913" y="74"/>
                  </a:lnTo>
                  <a:lnTo>
                    <a:pt x="931" y="71"/>
                  </a:lnTo>
                  <a:lnTo>
                    <a:pt x="948" y="70"/>
                  </a:lnTo>
                  <a:lnTo>
                    <a:pt x="973" y="66"/>
                  </a:lnTo>
                  <a:lnTo>
                    <a:pt x="1000" y="62"/>
                  </a:lnTo>
                  <a:lnTo>
                    <a:pt x="1026" y="59"/>
                  </a:lnTo>
                  <a:lnTo>
                    <a:pt x="1052" y="57"/>
                  </a:lnTo>
                  <a:lnTo>
                    <a:pt x="1079" y="56"/>
                  </a:lnTo>
                  <a:lnTo>
                    <a:pt x="1105" y="55"/>
                  </a:lnTo>
                  <a:lnTo>
                    <a:pt x="1132" y="55"/>
                  </a:lnTo>
                  <a:lnTo>
                    <a:pt x="1157" y="55"/>
                  </a:lnTo>
                  <a:lnTo>
                    <a:pt x="1754" y="49"/>
                  </a:lnTo>
                  <a:lnTo>
                    <a:pt x="1835" y="49"/>
                  </a:lnTo>
                  <a:lnTo>
                    <a:pt x="1915" y="48"/>
                  </a:lnTo>
                  <a:lnTo>
                    <a:pt x="1993" y="48"/>
                  </a:lnTo>
                  <a:lnTo>
                    <a:pt x="2071" y="47"/>
                  </a:lnTo>
                  <a:lnTo>
                    <a:pt x="2148" y="46"/>
                  </a:lnTo>
                  <a:lnTo>
                    <a:pt x="2227" y="45"/>
                  </a:lnTo>
                  <a:lnTo>
                    <a:pt x="2305" y="43"/>
                  </a:lnTo>
                  <a:lnTo>
                    <a:pt x="2385" y="41"/>
                  </a:lnTo>
                  <a:lnTo>
                    <a:pt x="2442" y="43"/>
                  </a:lnTo>
                  <a:lnTo>
                    <a:pt x="2499" y="43"/>
                  </a:lnTo>
                  <a:lnTo>
                    <a:pt x="2555" y="43"/>
                  </a:lnTo>
                  <a:lnTo>
                    <a:pt x="2610" y="43"/>
                  </a:lnTo>
                  <a:lnTo>
                    <a:pt x="2665" y="42"/>
                  </a:lnTo>
                  <a:lnTo>
                    <a:pt x="2719" y="41"/>
                  </a:lnTo>
                  <a:lnTo>
                    <a:pt x="2775" y="40"/>
                  </a:lnTo>
                  <a:lnTo>
                    <a:pt x="2829" y="38"/>
                  </a:lnTo>
                  <a:lnTo>
                    <a:pt x="2882" y="37"/>
                  </a:lnTo>
                  <a:lnTo>
                    <a:pt x="2936" y="36"/>
                  </a:lnTo>
                  <a:lnTo>
                    <a:pt x="2989" y="33"/>
                  </a:lnTo>
                  <a:lnTo>
                    <a:pt x="3042" y="32"/>
                  </a:lnTo>
                  <a:lnTo>
                    <a:pt x="3096" y="31"/>
                  </a:lnTo>
                  <a:lnTo>
                    <a:pt x="3148" y="30"/>
                  </a:lnTo>
                  <a:lnTo>
                    <a:pt x="3201" y="30"/>
                  </a:lnTo>
                  <a:lnTo>
                    <a:pt x="3253" y="30"/>
                  </a:lnTo>
                  <a:lnTo>
                    <a:pt x="3275" y="29"/>
                  </a:lnTo>
                  <a:lnTo>
                    <a:pt x="3298" y="29"/>
                  </a:lnTo>
                  <a:lnTo>
                    <a:pt x="3322" y="29"/>
                  </a:lnTo>
                  <a:lnTo>
                    <a:pt x="3345" y="29"/>
                  </a:lnTo>
                  <a:lnTo>
                    <a:pt x="3370" y="30"/>
                  </a:lnTo>
                  <a:lnTo>
                    <a:pt x="3393" y="30"/>
                  </a:lnTo>
                  <a:lnTo>
                    <a:pt x="3417" y="29"/>
                  </a:lnTo>
                  <a:lnTo>
                    <a:pt x="3438" y="28"/>
                  </a:lnTo>
                  <a:lnTo>
                    <a:pt x="3485" y="27"/>
                  </a:lnTo>
                  <a:lnTo>
                    <a:pt x="3531" y="26"/>
                  </a:lnTo>
                  <a:lnTo>
                    <a:pt x="3578" y="25"/>
                  </a:lnTo>
                  <a:lnTo>
                    <a:pt x="3624" y="23"/>
                  </a:lnTo>
                  <a:lnTo>
                    <a:pt x="3669" y="22"/>
                  </a:lnTo>
                  <a:lnTo>
                    <a:pt x="3715" y="21"/>
                  </a:lnTo>
                  <a:lnTo>
                    <a:pt x="3761" y="21"/>
                  </a:lnTo>
                  <a:lnTo>
                    <a:pt x="3807" y="21"/>
                  </a:lnTo>
                  <a:lnTo>
                    <a:pt x="3847" y="21"/>
                  </a:lnTo>
                  <a:lnTo>
                    <a:pt x="3887" y="21"/>
                  </a:lnTo>
                  <a:lnTo>
                    <a:pt x="3926" y="20"/>
                  </a:lnTo>
                  <a:lnTo>
                    <a:pt x="3965" y="19"/>
                  </a:lnTo>
                  <a:lnTo>
                    <a:pt x="4003" y="18"/>
                  </a:lnTo>
                  <a:lnTo>
                    <a:pt x="4042" y="19"/>
                  </a:lnTo>
                  <a:lnTo>
                    <a:pt x="4080" y="20"/>
                  </a:lnTo>
                  <a:lnTo>
                    <a:pt x="4118" y="23"/>
                  </a:lnTo>
                  <a:lnTo>
                    <a:pt x="4144" y="22"/>
                  </a:lnTo>
                  <a:lnTo>
                    <a:pt x="4197" y="21"/>
                  </a:lnTo>
                  <a:lnTo>
                    <a:pt x="4273" y="19"/>
                  </a:lnTo>
                  <a:lnTo>
                    <a:pt x="4373" y="18"/>
                  </a:lnTo>
                  <a:lnTo>
                    <a:pt x="4635" y="17"/>
                  </a:lnTo>
                  <a:lnTo>
                    <a:pt x="4968" y="15"/>
                  </a:lnTo>
                  <a:lnTo>
                    <a:pt x="5357" y="14"/>
                  </a:lnTo>
                  <a:lnTo>
                    <a:pt x="5788" y="14"/>
                  </a:lnTo>
                  <a:lnTo>
                    <a:pt x="6247" y="13"/>
                  </a:lnTo>
                  <a:lnTo>
                    <a:pt x="6722" y="13"/>
                  </a:lnTo>
                  <a:lnTo>
                    <a:pt x="7195" y="13"/>
                  </a:lnTo>
                  <a:lnTo>
                    <a:pt x="7654" y="12"/>
                  </a:lnTo>
                  <a:lnTo>
                    <a:pt x="8085" y="12"/>
                  </a:lnTo>
                  <a:lnTo>
                    <a:pt x="8475" y="12"/>
                  </a:lnTo>
                  <a:lnTo>
                    <a:pt x="8807" y="11"/>
                  </a:lnTo>
                  <a:lnTo>
                    <a:pt x="9069" y="10"/>
                  </a:lnTo>
                  <a:lnTo>
                    <a:pt x="9245" y="9"/>
                  </a:lnTo>
                  <a:lnTo>
                    <a:pt x="9324" y="7"/>
                  </a:lnTo>
                  <a:lnTo>
                    <a:pt x="9328" y="9"/>
                  </a:lnTo>
                  <a:lnTo>
                    <a:pt x="9332" y="10"/>
                  </a:lnTo>
                  <a:lnTo>
                    <a:pt x="9335" y="11"/>
                  </a:lnTo>
                  <a:lnTo>
                    <a:pt x="9340" y="11"/>
                  </a:lnTo>
                  <a:lnTo>
                    <a:pt x="9347" y="10"/>
                  </a:lnTo>
                  <a:lnTo>
                    <a:pt x="9354" y="8"/>
                  </a:lnTo>
                  <a:lnTo>
                    <a:pt x="9360" y="6"/>
                  </a:lnTo>
                  <a:lnTo>
                    <a:pt x="9367" y="4"/>
                  </a:lnTo>
                  <a:lnTo>
                    <a:pt x="9371" y="4"/>
                  </a:lnTo>
                  <a:lnTo>
                    <a:pt x="9375" y="4"/>
                  </a:lnTo>
                  <a:lnTo>
                    <a:pt x="9378" y="5"/>
                  </a:lnTo>
                  <a:lnTo>
                    <a:pt x="9382" y="6"/>
                  </a:lnTo>
                  <a:lnTo>
                    <a:pt x="9420" y="8"/>
                  </a:lnTo>
                  <a:lnTo>
                    <a:pt x="9456" y="10"/>
                  </a:lnTo>
                  <a:lnTo>
                    <a:pt x="9492" y="12"/>
                  </a:lnTo>
                  <a:lnTo>
                    <a:pt x="9528" y="14"/>
                  </a:lnTo>
                  <a:lnTo>
                    <a:pt x="9563" y="16"/>
                  </a:lnTo>
                  <a:lnTo>
                    <a:pt x="9599" y="17"/>
                  </a:lnTo>
                  <a:lnTo>
                    <a:pt x="9637" y="17"/>
                  </a:lnTo>
                  <a:lnTo>
                    <a:pt x="9675" y="15"/>
                  </a:lnTo>
                  <a:lnTo>
                    <a:pt x="9682" y="18"/>
                  </a:lnTo>
                  <a:lnTo>
                    <a:pt x="9687" y="19"/>
                  </a:lnTo>
                  <a:lnTo>
                    <a:pt x="9693" y="18"/>
                  </a:lnTo>
                  <a:lnTo>
                    <a:pt x="9699" y="15"/>
                  </a:lnTo>
                  <a:lnTo>
                    <a:pt x="9734" y="9"/>
                  </a:lnTo>
                  <a:lnTo>
                    <a:pt x="9771" y="2"/>
                  </a:lnTo>
                  <a:lnTo>
                    <a:pt x="9780" y="1"/>
                  </a:lnTo>
                  <a:lnTo>
                    <a:pt x="9789" y="0"/>
                  </a:lnTo>
                  <a:lnTo>
                    <a:pt x="9799" y="0"/>
                  </a:lnTo>
                  <a:lnTo>
                    <a:pt x="9807" y="0"/>
                  </a:lnTo>
                  <a:lnTo>
                    <a:pt x="9816" y="1"/>
                  </a:lnTo>
                  <a:lnTo>
                    <a:pt x="9825" y="3"/>
                  </a:lnTo>
                  <a:lnTo>
                    <a:pt x="9833" y="6"/>
                  </a:lnTo>
                  <a:lnTo>
                    <a:pt x="9841" y="10"/>
                  </a:lnTo>
                  <a:lnTo>
                    <a:pt x="9854" y="12"/>
                  </a:lnTo>
                  <a:lnTo>
                    <a:pt x="9865" y="13"/>
                  </a:lnTo>
                  <a:lnTo>
                    <a:pt x="9877" y="13"/>
                  </a:lnTo>
                  <a:lnTo>
                    <a:pt x="9888" y="13"/>
                  </a:lnTo>
                  <a:lnTo>
                    <a:pt x="9911" y="12"/>
                  </a:lnTo>
                  <a:lnTo>
                    <a:pt x="9934" y="11"/>
                  </a:lnTo>
                  <a:lnTo>
                    <a:pt x="9957" y="9"/>
                  </a:lnTo>
                  <a:lnTo>
                    <a:pt x="9980" y="8"/>
                  </a:lnTo>
                  <a:lnTo>
                    <a:pt x="9992" y="8"/>
                  </a:lnTo>
                  <a:lnTo>
                    <a:pt x="10004" y="8"/>
                  </a:lnTo>
                  <a:lnTo>
                    <a:pt x="10016" y="9"/>
                  </a:lnTo>
                  <a:lnTo>
                    <a:pt x="10030" y="11"/>
                  </a:lnTo>
                  <a:lnTo>
                    <a:pt x="10063" y="14"/>
                  </a:lnTo>
                  <a:lnTo>
                    <a:pt x="10099" y="15"/>
                  </a:lnTo>
                  <a:lnTo>
                    <a:pt x="10136" y="16"/>
                  </a:lnTo>
                  <a:lnTo>
                    <a:pt x="10174" y="17"/>
                  </a:lnTo>
                  <a:lnTo>
                    <a:pt x="10192" y="18"/>
                  </a:lnTo>
                  <a:lnTo>
                    <a:pt x="10211" y="20"/>
                  </a:lnTo>
                  <a:lnTo>
                    <a:pt x="10229" y="22"/>
                  </a:lnTo>
                  <a:lnTo>
                    <a:pt x="10247" y="24"/>
                  </a:lnTo>
                  <a:lnTo>
                    <a:pt x="10265" y="28"/>
                  </a:lnTo>
                  <a:lnTo>
                    <a:pt x="10282" y="32"/>
                  </a:lnTo>
                  <a:lnTo>
                    <a:pt x="10299" y="38"/>
                  </a:lnTo>
                  <a:lnTo>
                    <a:pt x="10316" y="45"/>
                  </a:lnTo>
                  <a:lnTo>
                    <a:pt x="10339" y="56"/>
                  </a:lnTo>
                  <a:lnTo>
                    <a:pt x="10363" y="69"/>
                  </a:lnTo>
                  <a:lnTo>
                    <a:pt x="10385" y="84"/>
                  </a:lnTo>
                  <a:lnTo>
                    <a:pt x="10408" y="100"/>
                  </a:lnTo>
                  <a:lnTo>
                    <a:pt x="10429" y="117"/>
                  </a:lnTo>
                  <a:lnTo>
                    <a:pt x="10451" y="135"/>
                  </a:lnTo>
                  <a:lnTo>
                    <a:pt x="10471" y="153"/>
                  </a:lnTo>
                  <a:lnTo>
                    <a:pt x="10491" y="171"/>
                  </a:lnTo>
                  <a:lnTo>
                    <a:pt x="10499" y="184"/>
                  </a:lnTo>
                  <a:lnTo>
                    <a:pt x="10506" y="198"/>
                  </a:lnTo>
                  <a:lnTo>
                    <a:pt x="10513" y="211"/>
                  </a:lnTo>
                  <a:lnTo>
                    <a:pt x="10519" y="226"/>
                  </a:lnTo>
                  <a:lnTo>
                    <a:pt x="10523" y="232"/>
                  </a:lnTo>
                  <a:lnTo>
                    <a:pt x="10527" y="239"/>
                  </a:lnTo>
                  <a:lnTo>
                    <a:pt x="10533" y="244"/>
                  </a:lnTo>
                  <a:lnTo>
                    <a:pt x="10538" y="249"/>
                  </a:lnTo>
                  <a:lnTo>
                    <a:pt x="10543" y="254"/>
                  </a:lnTo>
                  <a:lnTo>
                    <a:pt x="10549" y="258"/>
                  </a:lnTo>
                  <a:lnTo>
                    <a:pt x="10556" y="261"/>
                  </a:lnTo>
                  <a:lnTo>
                    <a:pt x="10564" y="263"/>
                  </a:lnTo>
                  <a:lnTo>
                    <a:pt x="10583" y="263"/>
                  </a:lnTo>
                  <a:lnTo>
                    <a:pt x="10600" y="264"/>
                  </a:lnTo>
                  <a:lnTo>
                    <a:pt x="10616" y="268"/>
                  </a:lnTo>
                  <a:lnTo>
                    <a:pt x="10633" y="271"/>
                  </a:lnTo>
                  <a:lnTo>
                    <a:pt x="10648" y="276"/>
                  </a:lnTo>
                  <a:lnTo>
                    <a:pt x="10662" y="283"/>
                  </a:lnTo>
                  <a:lnTo>
                    <a:pt x="10677" y="291"/>
                  </a:lnTo>
                  <a:lnTo>
                    <a:pt x="10691" y="301"/>
                  </a:lnTo>
                  <a:lnTo>
                    <a:pt x="10699" y="307"/>
                  </a:lnTo>
                  <a:lnTo>
                    <a:pt x="10706" y="314"/>
                  </a:lnTo>
                  <a:lnTo>
                    <a:pt x="10712" y="321"/>
                  </a:lnTo>
                  <a:lnTo>
                    <a:pt x="10720" y="328"/>
                  </a:lnTo>
                  <a:lnTo>
                    <a:pt x="10731" y="342"/>
                  </a:lnTo>
                  <a:lnTo>
                    <a:pt x="10741" y="358"/>
                  </a:lnTo>
                  <a:lnTo>
                    <a:pt x="10749" y="375"/>
                  </a:lnTo>
                  <a:lnTo>
                    <a:pt x="10756" y="392"/>
                  </a:lnTo>
                  <a:lnTo>
                    <a:pt x="10763" y="410"/>
                  </a:lnTo>
                  <a:lnTo>
                    <a:pt x="10768" y="427"/>
                  </a:lnTo>
                  <a:lnTo>
                    <a:pt x="10776" y="433"/>
                  </a:lnTo>
                  <a:lnTo>
                    <a:pt x="10785" y="438"/>
                  </a:lnTo>
                  <a:lnTo>
                    <a:pt x="10794" y="443"/>
                  </a:lnTo>
                  <a:lnTo>
                    <a:pt x="10804" y="446"/>
                  </a:lnTo>
                  <a:lnTo>
                    <a:pt x="10824" y="454"/>
                  </a:lnTo>
                  <a:lnTo>
                    <a:pt x="10844" y="460"/>
                  </a:lnTo>
                  <a:lnTo>
                    <a:pt x="10855" y="463"/>
                  </a:lnTo>
                  <a:lnTo>
                    <a:pt x="10864" y="467"/>
                  </a:lnTo>
                  <a:lnTo>
                    <a:pt x="10873" y="471"/>
                  </a:lnTo>
                  <a:lnTo>
                    <a:pt x="10882" y="476"/>
                  </a:lnTo>
                  <a:lnTo>
                    <a:pt x="10889" y="482"/>
                  </a:lnTo>
                  <a:lnTo>
                    <a:pt x="10897" y="489"/>
                  </a:lnTo>
                  <a:lnTo>
                    <a:pt x="10904" y="498"/>
                  </a:lnTo>
                  <a:lnTo>
                    <a:pt x="10910" y="509"/>
                  </a:lnTo>
                  <a:lnTo>
                    <a:pt x="10919" y="521"/>
                  </a:lnTo>
                  <a:lnTo>
                    <a:pt x="10929" y="534"/>
                  </a:lnTo>
                  <a:lnTo>
                    <a:pt x="10937" y="549"/>
                  </a:lnTo>
                  <a:lnTo>
                    <a:pt x="10945" y="563"/>
                  </a:lnTo>
                  <a:lnTo>
                    <a:pt x="10960" y="593"/>
                  </a:lnTo>
                  <a:lnTo>
                    <a:pt x="10972" y="623"/>
                  </a:lnTo>
                  <a:lnTo>
                    <a:pt x="10983" y="654"/>
                  </a:lnTo>
                  <a:lnTo>
                    <a:pt x="10994" y="686"/>
                  </a:lnTo>
                  <a:lnTo>
                    <a:pt x="11004" y="717"/>
                  </a:lnTo>
                  <a:lnTo>
                    <a:pt x="11014" y="747"/>
                  </a:lnTo>
                  <a:lnTo>
                    <a:pt x="11014" y="758"/>
                  </a:lnTo>
                  <a:lnTo>
                    <a:pt x="11015" y="768"/>
                  </a:lnTo>
                  <a:lnTo>
                    <a:pt x="11017" y="780"/>
                  </a:lnTo>
                  <a:lnTo>
                    <a:pt x="11020" y="790"/>
                  </a:lnTo>
                  <a:lnTo>
                    <a:pt x="11027" y="810"/>
                  </a:lnTo>
                  <a:lnTo>
                    <a:pt x="11034" y="832"/>
                  </a:lnTo>
                  <a:lnTo>
                    <a:pt x="11038" y="841"/>
                  </a:lnTo>
                  <a:lnTo>
                    <a:pt x="11040" y="851"/>
                  </a:lnTo>
                  <a:lnTo>
                    <a:pt x="11041" y="861"/>
                  </a:lnTo>
                  <a:lnTo>
                    <a:pt x="11041" y="872"/>
                  </a:lnTo>
                  <a:lnTo>
                    <a:pt x="11040" y="882"/>
                  </a:lnTo>
                  <a:lnTo>
                    <a:pt x="11038" y="892"/>
                  </a:lnTo>
                  <a:lnTo>
                    <a:pt x="11032" y="903"/>
                  </a:lnTo>
                  <a:lnTo>
                    <a:pt x="11026" y="913"/>
                  </a:lnTo>
                  <a:lnTo>
                    <a:pt x="10931" y="1086"/>
                  </a:lnTo>
                  <a:close/>
                  <a:moveTo>
                    <a:pt x="10885" y="1081"/>
                  </a:moveTo>
                  <a:lnTo>
                    <a:pt x="10878" y="1092"/>
                  </a:lnTo>
                  <a:lnTo>
                    <a:pt x="10871" y="1104"/>
                  </a:lnTo>
                  <a:lnTo>
                    <a:pt x="10862" y="1113"/>
                  </a:lnTo>
                  <a:lnTo>
                    <a:pt x="10853" y="1121"/>
                  </a:lnTo>
                  <a:lnTo>
                    <a:pt x="10843" y="1129"/>
                  </a:lnTo>
                  <a:lnTo>
                    <a:pt x="10833" y="1135"/>
                  </a:lnTo>
                  <a:lnTo>
                    <a:pt x="10823" y="1141"/>
                  </a:lnTo>
                  <a:lnTo>
                    <a:pt x="10812" y="1146"/>
                  </a:lnTo>
                  <a:lnTo>
                    <a:pt x="10800" y="1151"/>
                  </a:lnTo>
                  <a:lnTo>
                    <a:pt x="10789" y="1155"/>
                  </a:lnTo>
                  <a:lnTo>
                    <a:pt x="10778" y="1158"/>
                  </a:lnTo>
                  <a:lnTo>
                    <a:pt x="10766" y="1161"/>
                  </a:lnTo>
                  <a:lnTo>
                    <a:pt x="10742" y="1164"/>
                  </a:lnTo>
                  <a:lnTo>
                    <a:pt x="10719" y="1166"/>
                  </a:lnTo>
                  <a:lnTo>
                    <a:pt x="10714" y="1170"/>
                  </a:lnTo>
                  <a:lnTo>
                    <a:pt x="10711" y="1173"/>
                  </a:lnTo>
                  <a:lnTo>
                    <a:pt x="10709" y="1177"/>
                  </a:lnTo>
                  <a:lnTo>
                    <a:pt x="10708" y="1181"/>
                  </a:lnTo>
                  <a:lnTo>
                    <a:pt x="10708" y="1189"/>
                  </a:lnTo>
                  <a:lnTo>
                    <a:pt x="10710" y="1198"/>
                  </a:lnTo>
                  <a:lnTo>
                    <a:pt x="10712" y="1206"/>
                  </a:lnTo>
                  <a:lnTo>
                    <a:pt x="10715" y="1214"/>
                  </a:lnTo>
                  <a:lnTo>
                    <a:pt x="10715" y="1218"/>
                  </a:lnTo>
                  <a:lnTo>
                    <a:pt x="10717" y="1222"/>
                  </a:lnTo>
                  <a:lnTo>
                    <a:pt x="10717" y="1226"/>
                  </a:lnTo>
                  <a:lnTo>
                    <a:pt x="10715" y="1230"/>
                  </a:lnTo>
                  <a:lnTo>
                    <a:pt x="10712" y="1246"/>
                  </a:lnTo>
                  <a:lnTo>
                    <a:pt x="10709" y="1261"/>
                  </a:lnTo>
                  <a:lnTo>
                    <a:pt x="10705" y="1275"/>
                  </a:lnTo>
                  <a:lnTo>
                    <a:pt x="10699" y="1289"/>
                  </a:lnTo>
                  <a:lnTo>
                    <a:pt x="10692" y="1302"/>
                  </a:lnTo>
                  <a:lnTo>
                    <a:pt x="10684" y="1313"/>
                  </a:lnTo>
                  <a:lnTo>
                    <a:pt x="10679" y="1319"/>
                  </a:lnTo>
                  <a:lnTo>
                    <a:pt x="10673" y="1324"/>
                  </a:lnTo>
                  <a:lnTo>
                    <a:pt x="10666" y="1328"/>
                  </a:lnTo>
                  <a:lnTo>
                    <a:pt x="10660" y="1332"/>
                  </a:lnTo>
                  <a:lnTo>
                    <a:pt x="10654" y="1337"/>
                  </a:lnTo>
                  <a:lnTo>
                    <a:pt x="10647" y="1340"/>
                  </a:lnTo>
                  <a:lnTo>
                    <a:pt x="10641" y="1342"/>
                  </a:lnTo>
                  <a:lnTo>
                    <a:pt x="10634" y="1342"/>
                  </a:lnTo>
                  <a:lnTo>
                    <a:pt x="10620" y="1342"/>
                  </a:lnTo>
                  <a:lnTo>
                    <a:pt x="10607" y="1339"/>
                  </a:lnTo>
                  <a:lnTo>
                    <a:pt x="10595" y="1337"/>
                  </a:lnTo>
                  <a:lnTo>
                    <a:pt x="10583" y="1335"/>
                  </a:lnTo>
                  <a:lnTo>
                    <a:pt x="10576" y="1335"/>
                  </a:lnTo>
                  <a:lnTo>
                    <a:pt x="10571" y="1336"/>
                  </a:lnTo>
                  <a:lnTo>
                    <a:pt x="10566" y="1338"/>
                  </a:lnTo>
                  <a:lnTo>
                    <a:pt x="10561" y="1341"/>
                  </a:lnTo>
                  <a:lnTo>
                    <a:pt x="10555" y="1363"/>
                  </a:lnTo>
                  <a:lnTo>
                    <a:pt x="10548" y="1386"/>
                  </a:lnTo>
                  <a:lnTo>
                    <a:pt x="10539" y="1407"/>
                  </a:lnTo>
                  <a:lnTo>
                    <a:pt x="10528" y="1429"/>
                  </a:lnTo>
                  <a:lnTo>
                    <a:pt x="10518" y="1450"/>
                  </a:lnTo>
                  <a:lnTo>
                    <a:pt x="10505" y="1470"/>
                  </a:lnTo>
                  <a:lnTo>
                    <a:pt x="10492" y="1491"/>
                  </a:lnTo>
                  <a:lnTo>
                    <a:pt x="10477" y="1510"/>
                  </a:lnTo>
                  <a:lnTo>
                    <a:pt x="10462" y="1529"/>
                  </a:lnTo>
                  <a:lnTo>
                    <a:pt x="10445" y="1546"/>
                  </a:lnTo>
                  <a:lnTo>
                    <a:pt x="10427" y="1562"/>
                  </a:lnTo>
                  <a:lnTo>
                    <a:pt x="10408" y="1577"/>
                  </a:lnTo>
                  <a:lnTo>
                    <a:pt x="10388" y="1591"/>
                  </a:lnTo>
                  <a:lnTo>
                    <a:pt x="10367" y="1603"/>
                  </a:lnTo>
                  <a:lnTo>
                    <a:pt x="10344" y="1614"/>
                  </a:lnTo>
                  <a:lnTo>
                    <a:pt x="10322" y="1623"/>
                  </a:lnTo>
                  <a:lnTo>
                    <a:pt x="10298" y="1631"/>
                  </a:lnTo>
                  <a:lnTo>
                    <a:pt x="10276" y="1636"/>
                  </a:lnTo>
                  <a:lnTo>
                    <a:pt x="10253" y="1639"/>
                  </a:lnTo>
                  <a:lnTo>
                    <a:pt x="10230" y="1641"/>
                  </a:lnTo>
                  <a:lnTo>
                    <a:pt x="10207" y="1641"/>
                  </a:lnTo>
                  <a:lnTo>
                    <a:pt x="10184" y="1639"/>
                  </a:lnTo>
                  <a:lnTo>
                    <a:pt x="10160" y="1636"/>
                  </a:lnTo>
                  <a:lnTo>
                    <a:pt x="10137" y="1632"/>
                  </a:lnTo>
                  <a:lnTo>
                    <a:pt x="10117" y="1635"/>
                  </a:lnTo>
                  <a:lnTo>
                    <a:pt x="10098" y="1637"/>
                  </a:lnTo>
                  <a:lnTo>
                    <a:pt x="10079" y="1638"/>
                  </a:lnTo>
                  <a:lnTo>
                    <a:pt x="10059" y="1639"/>
                  </a:lnTo>
                  <a:lnTo>
                    <a:pt x="10021" y="1639"/>
                  </a:lnTo>
                  <a:lnTo>
                    <a:pt x="9983" y="1638"/>
                  </a:lnTo>
                  <a:lnTo>
                    <a:pt x="9944" y="1637"/>
                  </a:lnTo>
                  <a:lnTo>
                    <a:pt x="9905" y="1637"/>
                  </a:lnTo>
                  <a:lnTo>
                    <a:pt x="9885" y="1637"/>
                  </a:lnTo>
                  <a:lnTo>
                    <a:pt x="9866" y="1639"/>
                  </a:lnTo>
                  <a:lnTo>
                    <a:pt x="9846" y="1641"/>
                  </a:lnTo>
                  <a:lnTo>
                    <a:pt x="9826" y="1644"/>
                  </a:lnTo>
                  <a:lnTo>
                    <a:pt x="9804" y="1644"/>
                  </a:lnTo>
                  <a:lnTo>
                    <a:pt x="9781" y="1644"/>
                  </a:lnTo>
                  <a:lnTo>
                    <a:pt x="9759" y="1644"/>
                  </a:lnTo>
                  <a:lnTo>
                    <a:pt x="9737" y="1645"/>
                  </a:lnTo>
                  <a:lnTo>
                    <a:pt x="9715" y="1645"/>
                  </a:lnTo>
                  <a:lnTo>
                    <a:pt x="9692" y="1645"/>
                  </a:lnTo>
                  <a:lnTo>
                    <a:pt x="9671" y="1645"/>
                  </a:lnTo>
                  <a:lnTo>
                    <a:pt x="9647" y="1643"/>
                  </a:lnTo>
                  <a:lnTo>
                    <a:pt x="9638" y="1645"/>
                  </a:lnTo>
                  <a:lnTo>
                    <a:pt x="9629" y="1647"/>
                  </a:lnTo>
                  <a:lnTo>
                    <a:pt x="9620" y="1647"/>
                  </a:lnTo>
                  <a:lnTo>
                    <a:pt x="9611" y="1648"/>
                  </a:lnTo>
                  <a:lnTo>
                    <a:pt x="9593" y="1648"/>
                  </a:lnTo>
                  <a:lnTo>
                    <a:pt x="9575" y="1647"/>
                  </a:lnTo>
                  <a:lnTo>
                    <a:pt x="9556" y="1646"/>
                  </a:lnTo>
                  <a:lnTo>
                    <a:pt x="9538" y="1645"/>
                  </a:lnTo>
                  <a:lnTo>
                    <a:pt x="9519" y="1645"/>
                  </a:lnTo>
                  <a:lnTo>
                    <a:pt x="9500" y="1648"/>
                  </a:lnTo>
                  <a:lnTo>
                    <a:pt x="9394" y="1649"/>
                  </a:lnTo>
                  <a:lnTo>
                    <a:pt x="9188" y="1649"/>
                  </a:lnTo>
                  <a:lnTo>
                    <a:pt x="8898" y="1650"/>
                  </a:lnTo>
                  <a:lnTo>
                    <a:pt x="8536" y="1651"/>
                  </a:lnTo>
                  <a:lnTo>
                    <a:pt x="8118" y="1652"/>
                  </a:lnTo>
                  <a:lnTo>
                    <a:pt x="7657" y="1652"/>
                  </a:lnTo>
                  <a:lnTo>
                    <a:pt x="7168" y="1653"/>
                  </a:lnTo>
                  <a:lnTo>
                    <a:pt x="6665" y="1654"/>
                  </a:lnTo>
                  <a:lnTo>
                    <a:pt x="6161" y="1655"/>
                  </a:lnTo>
                  <a:lnTo>
                    <a:pt x="5673" y="1656"/>
                  </a:lnTo>
                  <a:lnTo>
                    <a:pt x="5212" y="1658"/>
                  </a:lnTo>
                  <a:lnTo>
                    <a:pt x="4793" y="1659"/>
                  </a:lnTo>
                  <a:lnTo>
                    <a:pt x="4431" y="1660"/>
                  </a:lnTo>
                  <a:lnTo>
                    <a:pt x="4139" y="1660"/>
                  </a:lnTo>
                  <a:lnTo>
                    <a:pt x="3933" y="1661"/>
                  </a:lnTo>
                  <a:lnTo>
                    <a:pt x="3826" y="1662"/>
                  </a:lnTo>
                  <a:lnTo>
                    <a:pt x="3805" y="1660"/>
                  </a:lnTo>
                  <a:lnTo>
                    <a:pt x="3784" y="1659"/>
                  </a:lnTo>
                  <a:lnTo>
                    <a:pt x="3763" y="1659"/>
                  </a:lnTo>
                  <a:lnTo>
                    <a:pt x="3743" y="1659"/>
                  </a:lnTo>
                  <a:lnTo>
                    <a:pt x="3701" y="1661"/>
                  </a:lnTo>
                  <a:lnTo>
                    <a:pt x="3659" y="1664"/>
                  </a:lnTo>
                  <a:lnTo>
                    <a:pt x="3616" y="1666"/>
                  </a:lnTo>
                  <a:lnTo>
                    <a:pt x="3574" y="1668"/>
                  </a:lnTo>
                  <a:lnTo>
                    <a:pt x="3553" y="1668"/>
                  </a:lnTo>
                  <a:lnTo>
                    <a:pt x="3531" y="1668"/>
                  </a:lnTo>
                  <a:lnTo>
                    <a:pt x="3509" y="1667"/>
                  </a:lnTo>
                  <a:lnTo>
                    <a:pt x="3487" y="1666"/>
                  </a:lnTo>
                  <a:lnTo>
                    <a:pt x="3463" y="1666"/>
                  </a:lnTo>
                  <a:lnTo>
                    <a:pt x="3438" y="1666"/>
                  </a:lnTo>
                  <a:lnTo>
                    <a:pt x="3414" y="1666"/>
                  </a:lnTo>
                  <a:lnTo>
                    <a:pt x="3388" y="1666"/>
                  </a:lnTo>
                  <a:lnTo>
                    <a:pt x="3363" y="1666"/>
                  </a:lnTo>
                  <a:lnTo>
                    <a:pt x="3338" y="1666"/>
                  </a:lnTo>
                  <a:lnTo>
                    <a:pt x="3312" y="1667"/>
                  </a:lnTo>
                  <a:lnTo>
                    <a:pt x="3287" y="1668"/>
                  </a:lnTo>
                  <a:lnTo>
                    <a:pt x="3252" y="1668"/>
                  </a:lnTo>
                  <a:lnTo>
                    <a:pt x="3217" y="1668"/>
                  </a:lnTo>
                  <a:lnTo>
                    <a:pt x="3201" y="1668"/>
                  </a:lnTo>
                  <a:lnTo>
                    <a:pt x="3185" y="1669"/>
                  </a:lnTo>
                  <a:lnTo>
                    <a:pt x="3169" y="1670"/>
                  </a:lnTo>
                  <a:lnTo>
                    <a:pt x="3155" y="1672"/>
                  </a:lnTo>
                  <a:lnTo>
                    <a:pt x="3099" y="1673"/>
                  </a:lnTo>
                  <a:lnTo>
                    <a:pt x="3042" y="1673"/>
                  </a:lnTo>
                  <a:lnTo>
                    <a:pt x="2986" y="1673"/>
                  </a:lnTo>
                  <a:lnTo>
                    <a:pt x="2931" y="1674"/>
                  </a:lnTo>
                  <a:lnTo>
                    <a:pt x="2876" y="1674"/>
                  </a:lnTo>
                  <a:lnTo>
                    <a:pt x="2821" y="1675"/>
                  </a:lnTo>
                  <a:lnTo>
                    <a:pt x="2766" y="1675"/>
                  </a:lnTo>
                  <a:lnTo>
                    <a:pt x="2711" y="1676"/>
                  </a:lnTo>
                  <a:lnTo>
                    <a:pt x="2657" y="1677"/>
                  </a:lnTo>
                  <a:lnTo>
                    <a:pt x="2603" y="1677"/>
                  </a:lnTo>
                  <a:lnTo>
                    <a:pt x="2549" y="1678"/>
                  </a:lnTo>
                  <a:lnTo>
                    <a:pt x="2495" y="1678"/>
                  </a:lnTo>
                  <a:lnTo>
                    <a:pt x="2440" y="1679"/>
                  </a:lnTo>
                  <a:lnTo>
                    <a:pt x="2386" y="1679"/>
                  </a:lnTo>
                  <a:lnTo>
                    <a:pt x="2332" y="1679"/>
                  </a:lnTo>
                  <a:lnTo>
                    <a:pt x="2278" y="1679"/>
                  </a:lnTo>
                  <a:lnTo>
                    <a:pt x="2197" y="1680"/>
                  </a:lnTo>
                  <a:lnTo>
                    <a:pt x="2118" y="1680"/>
                  </a:lnTo>
                  <a:lnTo>
                    <a:pt x="2041" y="1681"/>
                  </a:lnTo>
                  <a:lnTo>
                    <a:pt x="1965" y="1682"/>
                  </a:lnTo>
                  <a:lnTo>
                    <a:pt x="1888" y="1683"/>
                  </a:lnTo>
                  <a:lnTo>
                    <a:pt x="1811" y="1684"/>
                  </a:lnTo>
                  <a:lnTo>
                    <a:pt x="1731" y="1686"/>
                  </a:lnTo>
                  <a:lnTo>
                    <a:pt x="1649" y="1687"/>
                  </a:lnTo>
                  <a:lnTo>
                    <a:pt x="1564" y="1687"/>
                  </a:lnTo>
                  <a:lnTo>
                    <a:pt x="1478" y="1687"/>
                  </a:lnTo>
                  <a:lnTo>
                    <a:pt x="1392" y="1687"/>
                  </a:lnTo>
                  <a:lnTo>
                    <a:pt x="1306" y="1688"/>
                  </a:lnTo>
                  <a:lnTo>
                    <a:pt x="1219" y="1688"/>
                  </a:lnTo>
                  <a:lnTo>
                    <a:pt x="1132" y="1688"/>
                  </a:lnTo>
                  <a:lnTo>
                    <a:pt x="1045" y="1689"/>
                  </a:lnTo>
                  <a:lnTo>
                    <a:pt x="957" y="1689"/>
                  </a:lnTo>
                  <a:lnTo>
                    <a:pt x="929" y="1690"/>
                  </a:lnTo>
                  <a:lnTo>
                    <a:pt x="902" y="1689"/>
                  </a:lnTo>
                  <a:lnTo>
                    <a:pt x="874" y="1688"/>
                  </a:lnTo>
                  <a:lnTo>
                    <a:pt x="848" y="1685"/>
                  </a:lnTo>
                  <a:lnTo>
                    <a:pt x="821" y="1681"/>
                  </a:lnTo>
                  <a:lnTo>
                    <a:pt x="796" y="1676"/>
                  </a:lnTo>
                  <a:lnTo>
                    <a:pt x="769" y="1670"/>
                  </a:lnTo>
                  <a:lnTo>
                    <a:pt x="744" y="1662"/>
                  </a:lnTo>
                  <a:lnTo>
                    <a:pt x="720" y="1653"/>
                  </a:lnTo>
                  <a:lnTo>
                    <a:pt x="695" y="1643"/>
                  </a:lnTo>
                  <a:lnTo>
                    <a:pt x="672" y="1631"/>
                  </a:lnTo>
                  <a:lnTo>
                    <a:pt x="649" y="1618"/>
                  </a:lnTo>
                  <a:lnTo>
                    <a:pt x="627" y="1603"/>
                  </a:lnTo>
                  <a:lnTo>
                    <a:pt x="606" y="1588"/>
                  </a:lnTo>
                  <a:lnTo>
                    <a:pt x="586" y="1571"/>
                  </a:lnTo>
                  <a:lnTo>
                    <a:pt x="567" y="1552"/>
                  </a:lnTo>
                  <a:lnTo>
                    <a:pt x="553" y="1536"/>
                  </a:lnTo>
                  <a:lnTo>
                    <a:pt x="541" y="1519"/>
                  </a:lnTo>
                  <a:lnTo>
                    <a:pt x="531" y="1500"/>
                  </a:lnTo>
                  <a:lnTo>
                    <a:pt x="522" y="1481"/>
                  </a:lnTo>
                  <a:lnTo>
                    <a:pt x="518" y="1470"/>
                  </a:lnTo>
                  <a:lnTo>
                    <a:pt x="514" y="1461"/>
                  </a:lnTo>
                  <a:lnTo>
                    <a:pt x="511" y="1451"/>
                  </a:lnTo>
                  <a:lnTo>
                    <a:pt x="509" y="1440"/>
                  </a:lnTo>
                  <a:lnTo>
                    <a:pt x="507" y="1430"/>
                  </a:lnTo>
                  <a:lnTo>
                    <a:pt x="505" y="1418"/>
                  </a:lnTo>
                  <a:lnTo>
                    <a:pt x="505" y="1407"/>
                  </a:lnTo>
                  <a:lnTo>
                    <a:pt x="504" y="1396"/>
                  </a:lnTo>
                  <a:lnTo>
                    <a:pt x="501" y="1392"/>
                  </a:lnTo>
                  <a:lnTo>
                    <a:pt x="499" y="1390"/>
                  </a:lnTo>
                  <a:lnTo>
                    <a:pt x="496" y="1389"/>
                  </a:lnTo>
                  <a:lnTo>
                    <a:pt x="493" y="1388"/>
                  </a:lnTo>
                  <a:lnTo>
                    <a:pt x="486" y="1388"/>
                  </a:lnTo>
                  <a:lnTo>
                    <a:pt x="480" y="1390"/>
                  </a:lnTo>
                  <a:lnTo>
                    <a:pt x="473" y="1393"/>
                  </a:lnTo>
                  <a:lnTo>
                    <a:pt x="466" y="1395"/>
                  </a:lnTo>
                  <a:lnTo>
                    <a:pt x="462" y="1395"/>
                  </a:lnTo>
                  <a:lnTo>
                    <a:pt x="459" y="1395"/>
                  </a:lnTo>
                  <a:lnTo>
                    <a:pt x="456" y="1395"/>
                  </a:lnTo>
                  <a:lnTo>
                    <a:pt x="452" y="1393"/>
                  </a:lnTo>
                  <a:lnTo>
                    <a:pt x="440" y="1395"/>
                  </a:lnTo>
                  <a:lnTo>
                    <a:pt x="428" y="1394"/>
                  </a:lnTo>
                  <a:lnTo>
                    <a:pt x="415" y="1392"/>
                  </a:lnTo>
                  <a:lnTo>
                    <a:pt x="404" y="1388"/>
                  </a:lnTo>
                  <a:lnTo>
                    <a:pt x="393" y="1383"/>
                  </a:lnTo>
                  <a:lnTo>
                    <a:pt x="383" y="1375"/>
                  </a:lnTo>
                  <a:lnTo>
                    <a:pt x="372" y="1367"/>
                  </a:lnTo>
                  <a:lnTo>
                    <a:pt x="363" y="1357"/>
                  </a:lnTo>
                  <a:lnTo>
                    <a:pt x="359" y="1352"/>
                  </a:lnTo>
                  <a:lnTo>
                    <a:pt x="356" y="1346"/>
                  </a:lnTo>
                  <a:lnTo>
                    <a:pt x="354" y="1340"/>
                  </a:lnTo>
                  <a:lnTo>
                    <a:pt x="353" y="1334"/>
                  </a:lnTo>
                  <a:lnTo>
                    <a:pt x="351" y="1320"/>
                  </a:lnTo>
                  <a:lnTo>
                    <a:pt x="350" y="1306"/>
                  </a:lnTo>
                  <a:lnTo>
                    <a:pt x="350" y="1293"/>
                  </a:lnTo>
                  <a:lnTo>
                    <a:pt x="350" y="1278"/>
                  </a:lnTo>
                  <a:lnTo>
                    <a:pt x="348" y="1265"/>
                  </a:lnTo>
                  <a:lnTo>
                    <a:pt x="345" y="1253"/>
                  </a:lnTo>
                  <a:lnTo>
                    <a:pt x="327" y="1249"/>
                  </a:lnTo>
                  <a:lnTo>
                    <a:pt x="309" y="1246"/>
                  </a:lnTo>
                  <a:lnTo>
                    <a:pt x="290" y="1244"/>
                  </a:lnTo>
                  <a:lnTo>
                    <a:pt x="270" y="1242"/>
                  </a:lnTo>
                  <a:lnTo>
                    <a:pt x="248" y="1232"/>
                  </a:lnTo>
                  <a:lnTo>
                    <a:pt x="224" y="1221"/>
                  </a:lnTo>
                  <a:lnTo>
                    <a:pt x="202" y="1210"/>
                  </a:lnTo>
                  <a:lnTo>
                    <a:pt x="178" y="1197"/>
                  </a:lnTo>
                  <a:lnTo>
                    <a:pt x="174" y="1190"/>
                  </a:lnTo>
                  <a:lnTo>
                    <a:pt x="169" y="1185"/>
                  </a:lnTo>
                  <a:lnTo>
                    <a:pt x="164" y="1180"/>
                  </a:lnTo>
                  <a:lnTo>
                    <a:pt x="158" y="1175"/>
                  </a:lnTo>
                  <a:lnTo>
                    <a:pt x="145" y="1165"/>
                  </a:lnTo>
                  <a:lnTo>
                    <a:pt x="135" y="1154"/>
                  </a:lnTo>
                  <a:lnTo>
                    <a:pt x="124" y="1140"/>
                  </a:lnTo>
                  <a:lnTo>
                    <a:pt x="113" y="1126"/>
                  </a:lnTo>
                  <a:lnTo>
                    <a:pt x="102" y="1112"/>
                  </a:lnTo>
                  <a:lnTo>
                    <a:pt x="92" y="1097"/>
                  </a:lnTo>
                  <a:lnTo>
                    <a:pt x="84" y="1082"/>
                  </a:lnTo>
                  <a:lnTo>
                    <a:pt x="76" y="1067"/>
                  </a:lnTo>
                  <a:lnTo>
                    <a:pt x="70" y="1051"/>
                  </a:lnTo>
                  <a:lnTo>
                    <a:pt x="64" y="1035"/>
                  </a:lnTo>
                  <a:lnTo>
                    <a:pt x="59" y="1019"/>
                  </a:lnTo>
                  <a:lnTo>
                    <a:pt x="53" y="1002"/>
                  </a:lnTo>
                  <a:lnTo>
                    <a:pt x="50" y="985"/>
                  </a:lnTo>
                  <a:lnTo>
                    <a:pt x="48" y="969"/>
                  </a:lnTo>
                  <a:lnTo>
                    <a:pt x="47" y="951"/>
                  </a:lnTo>
                  <a:lnTo>
                    <a:pt x="46" y="934"/>
                  </a:lnTo>
                  <a:lnTo>
                    <a:pt x="47" y="917"/>
                  </a:lnTo>
                  <a:lnTo>
                    <a:pt x="49" y="899"/>
                  </a:lnTo>
                  <a:lnTo>
                    <a:pt x="54" y="879"/>
                  </a:lnTo>
                  <a:lnTo>
                    <a:pt x="61" y="858"/>
                  </a:lnTo>
                  <a:lnTo>
                    <a:pt x="68" y="839"/>
                  </a:lnTo>
                  <a:lnTo>
                    <a:pt x="77" y="819"/>
                  </a:lnTo>
                  <a:lnTo>
                    <a:pt x="86" y="800"/>
                  </a:lnTo>
                  <a:lnTo>
                    <a:pt x="96" y="782"/>
                  </a:lnTo>
                  <a:lnTo>
                    <a:pt x="108" y="764"/>
                  </a:lnTo>
                  <a:lnTo>
                    <a:pt x="120" y="746"/>
                  </a:lnTo>
                  <a:lnTo>
                    <a:pt x="132" y="729"/>
                  </a:lnTo>
                  <a:lnTo>
                    <a:pt x="146" y="712"/>
                  </a:lnTo>
                  <a:lnTo>
                    <a:pt x="160" y="696"/>
                  </a:lnTo>
                  <a:lnTo>
                    <a:pt x="174" y="679"/>
                  </a:lnTo>
                  <a:lnTo>
                    <a:pt x="189" y="664"/>
                  </a:lnTo>
                  <a:lnTo>
                    <a:pt x="205" y="649"/>
                  </a:lnTo>
                  <a:lnTo>
                    <a:pt x="221" y="634"/>
                  </a:lnTo>
                  <a:lnTo>
                    <a:pt x="236" y="620"/>
                  </a:lnTo>
                  <a:lnTo>
                    <a:pt x="245" y="614"/>
                  </a:lnTo>
                  <a:lnTo>
                    <a:pt x="252" y="609"/>
                  </a:lnTo>
                  <a:lnTo>
                    <a:pt x="260" y="605"/>
                  </a:lnTo>
                  <a:lnTo>
                    <a:pt x="268" y="602"/>
                  </a:lnTo>
                  <a:lnTo>
                    <a:pt x="285" y="597"/>
                  </a:lnTo>
                  <a:lnTo>
                    <a:pt x="303" y="593"/>
                  </a:lnTo>
                  <a:lnTo>
                    <a:pt x="339" y="588"/>
                  </a:lnTo>
                  <a:lnTo>
                    <a:pt x="375" y="581"/>
                  </a:lnTo>
                  <a:lnTo>
                    <a:pt x="380" y="577"/>
                  </a:lnTo>
                  <a:lnTo>
                    <a:pt x="383" y="572"/>
                  </a:lnTo>
                  <a:lnTo>
                    <a:pt x="385" y="567"/>
                  </a:lnTo>
                  <a:lnTo>
                    <a:pt x="386" y="562"/>
                  </a:lnTo>
                  <a:lnTo>
                    <a:pt x="386" y="551"/>
                  </a:lnTo>
                  <a:lnTo>
                    <a:pt x="386" y="537"/>
                  </a:lnTo>
                  <a:lnTo>
                    <a:pt x="385" y="525"/>
                  </a:lnTo>
                  <a:lnTo>
                    <a:pt x="384" y="513"/>
                  </a:lnTo>
                  <a:lnTo>
                    <a:pt x="385" y="507"/>
                  </a:lnTo>
                  <a:lnTo>
                    <a:pt x="386" y="501"/>
                  </a:lnTo>
                  <a:lnTo>
                    <a:pt x="388" y="494"/>
                  </a:lnTo>
                  <a:lnTo>
                    <a:pt x="391" y="489"/>
                  </a:lnTo>
                  <a:lnTo>
                    <a:pt x="396" y="484"/>
                  </a:lnTo>
                  <a:lnTo>
                    <a:pt x="400" y="479"/>
                  </a:lnTo>
                  <a:lnTo>
                    <a:pt x="406" y="475"/>
                  </a:lnTo>
                  <a:lnTo>
                    <a:pt x="411" y="472"/>
                  </a:lnTo>
                  <a:lnTo>
                    <a:pt x="422" y="467"/>
                  </a:lnTo>
                  <a:lnTo>
                    <a:pt x="434" y="464"/>
                  </a:lnTo>
                  <a:lnTo>
                    <a:pt x="439" y="467"/>
                  </a:lnTo>
                  <a:lnTo>
                    <a:pt x="444" y="469"/>
                  </a:lnTo>
                  <a:lnTo>
                    <a:pt x="449" y="470"/>
                  </a:lnTo>
                  <a:lnTo>
                    <a:pt x="454" y="471"/>
                  </a:lnTo>
                  <a:lnTo>
                    <a:pt x="463" y="471"/>
                  </a:lnTo>
                  <a:lnTo>
                    <a:pt x="474" y="469"/>
                  </a:lnTo>
                  <a:lnTo>
                    <a:pt x="483" y="466"/>
                  </a:lnTo>
                  <a:lnTo>
                    <a:pt x="492" y="462"/>
                  </a:lnTo>
                  <a:lnTo>
                    <a:pt x="501" y="457"/>
                  </a:lnTo>
                  <a:lnTo>
                    <a:pt x="510" y="450"/>
                  </a:lnTo>
                  <a:lnTo>
                    <a:pt x="515" y="442"/>
                  </a:lnTo>
                  <a:lnTo>
                    <a:pt x="520" y="432"/>
                  </a:lnTo>
                  <a:lnTo>
                    <a:pt x="523" y="422"/>
                  </a:lnTo>
                  <a:lnTo>
                    <a:pt x="526" y="412"/>
                  </a:lnTo>
                  <a:lnTo>
                    <a:pt x="530" y="389"/>
                  </a:lnTo>
                  <a:lnTo>
                    <a:pt x="535" y="368"/>
                  </a:lnTo>
                  <a:lnTo>
                    <a:pt x="541" y="353"/>
                  </a:lnTo>
                  <a:lnTo>
                    <a:pt x="546" y="339"/>
                  </a:lnTo>
                  <a:lnTo>
                    <a:pt x="553" y="326"/>
                  </a:lnTo>
                  <a:lnTo>
                    <a:pt x="560" y="312"/>
                  </a:lnTo>
                  <a:lnTo>
                    <a:pt x="568" y="300"/>
                  </a:lnTo>
                  <a:lnTo>
                    <a:pt x="576" y="288"/>
                  </a:lnTo>
                  <a:lnTo>
                    <a:pt x="585" y="276"/>
                  </a:lnTo>
                  <a:lnTo>
                    <a:pt x="594" y="264"/>
                  </a:lnTo>
                  <a:lnTo>
                    <a:pt x="604" y="253"/>
                  </a:lnTo>
                  <a:lnTo>
                    <a:pt x="615" y="242"/>
                  </a:lnTo>
                  <a:lnTo>
                    <a:pt x="626" y="232"/>
                  </a:lnTo>
                  <a:lnTo>
                    <a:pt x="636" y="223"/>
                  </a:lnTo>
                  <a:lnTo>
                    <a:pt x="648" y="213"/>
                  </a:lnTo>
                  <a:lnTo>
                    <a:pt x="660" y="204"/>
                  </a:lnTo>
                  <a:lnTo>
                    <a:pt x="672" y="195"/>
                  </a:lnTo>
                  <a:lnTo>
                    <a:pt x="685" y="187"/>
                  </a:lnTo>
                  <a:lnTo>
                    <a:pt x="711" y="172"/>
                  </a:lnTo>
                  <a:lnTo>
                    <a:pt x="738" y="159"/>
                  </a:lnTo>
                  <a:lnTo>
                    <a:pt x="766" y="147"/>
                  </a:lnTo>
                  <a:lnTo>
                    <a:pt x="795" y="138"/>
                  </a:lnTo>
                  <a:lnTo>
                    <a:pt x="823" y="130"/>
                  </a:lnTo>
                  <a:lnTo>
                    <a:pt x="853" y="123"/>
                  </a:lnTo>
                  <a:lnTo>
                    <a:pt x="881" y="119"/>
                  </a:lnTo>
                  <a:lnTo>
                    <a:pt x="911" y="117"/>
                  </a:lnTo>
                  <a:lnTo>
                    <a:pt x="917" y="115"/>
                  </a:lnTo>
                  <a:lnTo>
                    <a:pt x="924" y="113"/>
                  </a:lnTo>
                  <a:lnTo>
                    <a:pt x="931" y="113"/>
                  </a:lnTo>
                  <a:lnTo>
                    <a:pt x="938" y="113"/>
                  </a:lnTo>
                  <a:lnTo>
                    <a:pt x="952" y="113"/>
                  </a:lnTo>
                  <a:lnTo>
                    <a:pt x="966" y="114"/>
                  </a:lnTo>
                  <a:lnTo>
                    <a:pt x="980" y="115"/>
                  </a:lnTo>
                  <a:lnTo>
                    <a:pt x="994" y="114"/>
                  </a:lnTo>
                  <a:lnTo>
                    <a:pt x="1000" y="112"/>
                  </a:lnTo>
                  <a:lnTo>
                    <a:pt x="1006" y="110"/>
                  </a:lnTo>
                  <a:lnTo>
                    <a:pt x="1012" y="107"/>
                  </a:lnTo>
                  <a:lnTo>
                    <a:pt x="1018" y="103"/>
                  </a:lnTo>
                  <a:lnTo>
                    <a:pt x="1055" y="106"/>
                  </a:lnTo>
                  <a:lnTo>
                    <a:pt x="1092" y="108"/>
                  </a:lnTo>
                  <a:lnTo>
                    <a:pt x="1128" y="109"/>
                  </a:lnTo>
                  <a:lnTo>
                    <a:pt x="1165" y="109"/>
                  </a:lnTo>
                  <a:lnTo>
                    <a:pt x="1235" y="109"/>
                  </a:lnTo>
                  <a:lnTo>
                    <a:pt x="1306" y="108"/>
                  </a:lnTo>
                  <a:lnTo>
                    <a:pt x="1376" y="106"/>
                  </a:lnTo>
                  <a:lnTo>
                    <a:pt x="1445" y="105"/>
                  </a:lnTo>
                  <a:lnTo>
                    <a:pt x="1513" y="104"/>
                  </a:lnTo>
                  <a:lnTo>
                    <a:pt x="1582" y="106"/>
                  </a:lnTo>
                  <a:lnTo>
                    <a:pt x="1647" y="103"/>
                  </a:lnTo>
                  <a:lnTo>
                    <a:pt x="1714" y="102"/>
                  </a:lnTo>
                  <a:lnTo>
                    <a:pt x="1782" y="101"/>
                  </a:lnTo>
                  <a:lnTo>
                    <a:pt x="1850" y="101"/>
                  </a:lnTo>
                  <a:lnTo>
                    <a:pt x="1918" y="101"/>
                  </a:lnTo>
                  <a:lnTo>
                    <a:pt x="1986" y="100"/>
                  </a:lnTo>
                  <a:lnTo>
                    <a:pt x="2054" y="99"/>
                  </a:lnTo>
                  <a:lnTo>
                    <a:pt x="2120" y="97"/>
                  </a:lnTo>
                  <a:lnTo>
                    <a:pt x="2205" y="96"/>
                  </a:lnTo>
                  <a:lnTo>
                    <a:pt x="2291" y="95"/>
                  </a:lnTo>
                  <a:lnTo>
                    <a:pt x="2379" y="93"/>
                  </a:lnTo>
                  <a:lnTo>
                    <a:pt x="2467" y="91"/>
                  </a:lnTo>
                  <a:lnTo>
                    <a:pt x="2555" y="90"/>
                  </a:lnTo>
                  <a:lnTo>
                    <a:pt x="2641" y="88"/>
                  </a:lnTo>
                  <a:lnTo>
                    <a:pt x="2726" y="88"/>
                  </a:lnTo>
                  <a:lnTo>
                    <a:pt x="2807" y="89"/>
                  </a:lnTo>
                  <a:lnTo>
                    <a:pt x="2957" y="88"/>
                  </a:lnTo>
                  <a:lnTo>
                    <a:pt x="3205" y="87"/>
                  </a:lnTo>
                  <a:lnTo>
                    <a:pt x="3539" y="86"/>
                  </a:lnTo>
                  <a:lnTo>
                    <a:pt x="3944" y="85"/>
                  </a:lnTo>
                  <a:lnTo>
                    <a:pt x="4405" y="84"/>
                  </a:lnTo>
                  <a:lnTo>
                    <a:pt x="4909" y="81"/>
                  </a:lnTo>
                  <a:lnTo>
                    <a:pt x="5442" y="80"/>
                  </a:lnTo>
                  <a:lnTo>
                    <a:pt x="5989" y="78"/>
                  </a:lnTo>
                  <a:lnTo>
                    <a:pt x="6536" y="77"/>
                  </a:lnTo>
                  <a:lnTo>
                    <a:pt x="7068" y="75"/>
                  </a:lnTo>
                  <a:lnTo>
                    <a:pt x="7572" y="74"/>
                  </a:lnTo>
                  <a:lnTo>
                    <a:pt x="8034" y="72"/>
                  </a:lnTo>
                  <a:lnTo>
                    <a:pt x="8440" y="71"/>
                  </a:lnTo>
                  <a:lnTo>
                    <a:pt x="8775" y="69"/>
                  </a:lnTo>
                  <a:lnTo>
                    <a:pt x="9026" y="68"/>
                  </a:lnTo>
                  <a:lnTo>
                    <a:pt x="9177" y="67"/>
                  </a:lnTo>
                  <a:lnTo>
                    <a:pt x="9264" y="64"/>
                  </a:lnTo>
                  <a:lnTo>
                    <a:pt x="9352" y="62"/>
                  </a:lnTo>
                  <a:lnTo>
                    <a:pt x="9441" y="61"/>
                  </a:lnTo>
                  <a:lnTo>
                    <a:pt x="9530" y="61"/>
                  </a:lnTo>
                  <a:lnTo>
                    <a:pt x="9619" y="61"/>
                  </a:lnTo>
                  <a:lnTo>
                    <a:pt x="9708" y="61"/>
                  </a:lnTo>
                  <a:lnTo>
                    <a:pt x="9796" y="62"/>
                  </a:lnTo>
                  <a:lnTo>
                    <a:pt x="9884" y="62"/>
                  </a:lnTo>
                  <a:lnTo>
                    <a:pt x="9917" y="64"/>
                  </a:lnTo>
                  <a:lnTo>
                    <a:pt x="9949" y="67"/>
                  </a:lnTo>
                  <a:lnTo>
                    <a:pt x="9965" y="69"/>
                  </a:lnTo>
                  <a:lnTo>
                    <a:pt x="9982" y="70"/>
                  </a:lnTo>
                  <a:lnTo>
                    <a:pt x="9998" y="69"/>
                  </a:lnTo>
                  <a:lnTo>
                    <a:pt x="10014" y="66"/>
                  </a:lnTo>
                  <a:lnTo>
                    <a:pt x="10031" y="70"/>
                  </a:lnTo>
                  <a:lnTo>
                    <a:pt x="10048" y="72"/>
                  </a:lnTo>
                  <a:lnTo>
                    <a:pt x="10065" y="73"/>
                  </a:lnTo>
                  <a:lnTo>
                    <a:pt x="10083" y="73"/>
                  </a:lnTo>
                  <a:lnTo>
                    <a:pt x="10117" y="72"/>
                  </a:lnTo>
                  <a:lnTo>
                    <a:pt x="10151" y="70"/>
                  </a:lnTo>
                  <a:lnTo>
                    <a:pt x="10168" y="69"/>
                  </a:lnTo>
                  <a:lnTo>
                    <a:pt x="10184" y="69"/>
                  </a:lnTo>
                  <a:lnTo>
                    <a:pt x="10200" y="69"/>
                  </a:lnTo>
                  <a:lnTo>
                    <a:pt x="10217" y="71"/>
                  </a:lnTo>
                  <a:lnTo>
                    <a:pt x="10232" y="74"/>
                  </a:lnTo>
                  <a:lnTo>
                    <a:pt x="10248" y="79"/>
                  </a:lnTo>
                  <a:lnTo>
                    <a:pt x="10264" y="86"/>
                  </a:lnTo>
                  <a:lnTo>
                    <a:pt x="10278" y="94"/>
                  </a:lnTo>
                  <a:lnTo>
                    <a:pt x="10294" y="101"/>
                  </a:lnTo>
                  <a:lnTo>
                    <a:pt x="10310" y="109"/>
                  </a:lnTo>
                  <a:lnTo>
                    <a:pt x="10325" y="117"/>
                  </a:lnTo>
                  <a:lnTo>
                    <a:pt x="10340" y="126"/>
                  </a:lnTo>
                  <a:lnTo>
                    <a:pt x="10356" y="136"/>
                  </a:lnTo>
                  <a:lnTo>
                    <a:pt x="10370" y="146"/>
                  </a:lnTo>
                  <a:lnTo>
                    <a:pt x="10385" y="157"/>
                  </a:lnTo>
                  <a:lnTo>
                    <a:pt x="10399" y="168"/>
                  </a:lnTo>
                  <a:lnTo>
                    <a:pt x="10412" y="180"/>
                  </a:lnTo>
                  <a:lnTo>
                    <a:pt x="10425" y="193"/>
                  </a:lnTo>
                  <a:lnTo>
                    <a:pt x="10437" y="206"/>
                  </a:lnTo>
                  <a:lnTo>
                    <a:pt x="10449" y="219"/>
                  </a:lnTo>
                  <a:lnTo>
                    <a:pt x="10459" y="234"/>
                  </a:lnTo>
                  <a:lnTo>
                    <a:pt x="10468" y="248"/>
                  </a:lnTo>
                  <a:lnTo>
                    <a:pt x="10477" y="263"/>
                  </a:lnTo>
                  <a:lnTo>
                    <a:pt x="10484" y="280"/>
                  </a:lnTo>
                  <a:lnTo>
                    <a:pt x="10493" y="284"/>
                  </a:lnTo>
                  <a:lnTo>
                    <a:pt x="10500" y="289"/>
                  </a:lnTo>
                  <a:lnTo>
                    <a:pt x="10506" y="295"/>
                  </a:lnTo>
                  <a:lnTo>
                    <a:pt x="10511" y="301"/>
                  </a:lnTo>
                  <a:lnTo>
                    <a:pt x="10517" y="307"/>
                  </a:lnTo>
                  <a:lnTo>
                    <a:pt x="10523" y="312"/>
                  </a:lnTo>
                  <a:lnTo>
                    <a:pt x="10526" y="315"/>
                  </a:lnTo>
                  <a:lnTo>
                    <a:pt x="10530" y="317"/>
                  </a:lnTo>
                  <a:lnTo>
                    <a:pt x="10536" y="318"/>
                  </a:lnTo>
                  <a:lnTo>
                    <a:pt x="10540" y="319"/>
                  </a:lnTo>
                  <a:lnTo>
                    <a:pt x="10547" y="317"/>
                  </a:lnTo>
                  <a:lnTo>
                    <a:pt x="10553" y="316"/>
                  </a:lnTo>
                  <a:lnTo>
                    <a:pt x="10558" y="316"/>
                  </a:lnTo>
                  <a:lnTo>
                    <a:pt x="10564" y="316"/>
                  </a:lnTo>
                  <a:lnTo>
                    <a:pt x="10576" y="318"/>
                  </a:lnTo>
                  <a:lnTo>
                    <a:pt x="10588" y="322"/>
                  </a:lnTo>
                  <a:lnTo>
                    <a:pt x="10599" y="326"/>
                  </a:lnTo>
                  <a:lnTo>
                    <a:pt x="10610" y="329"/>
                  </a:lnTo>
                  <a:lnTo>
                    <a:pt x="10621" y="332"/>
                  </a:lnTo>
                  <a:lnTo>
                    <a:pt x="10633" y="333"/>
                  </a:lnTo>
                  <a:lnTo>
                    <a:pt x="10640" y="333"/>
                  </a:lnTo>
                  <a:lnTo>
                    <a:pt x="10647" y="334"/>
                  </a:lnTo>
                  <a:lnTo>
                    <a:pt x="10653" y="335"/>
                  </a:lnTo>
                  <a:lnTo>
                    <a:pt x="10659" y="337"/>
                  </a:lnTo>
                  <a:lnTo>
                    <a:pt x="10665" y="339"/>
                  </a:lnTo>
                  <a:lnTo>
                    <a:pt x="10672" y="343"/>
                  </a:lnTo>
                  <a:lnTo>
                    <a:pt x="10677" y="346"/>
                  </a:lnTo>
                  <a:lnTo>
                    <a:pt x="10682" y="350"/>
                  </a:lnTo>
                  <a:lnTo>
                    <a:pt x="10691" y="361"/>
                  </a:lnTo>
                  <a:lnTo>
                    <a:pt x="10699" y="371"/>
                  </a:lnTo>
                  <a:lnTo>
                    <a:pt x="10706" y="382"/>
                  </a:lnTo>
                  <a:lnTo>
                    <a:pt x="10712" y="393"/>
                  </a:lnTo>
                  <a:lnTo>
                    <a:pt x="10715" y="403"/>
                  </a:lnTo>
                  <a:lnTo>
                    <a:pt x="10718" y="414"/>
                  </a:lnTo>
                  <a:lnTo>
                    <a:pt x="10719" y="425"/>
                  </a:lnTo>
                  <a:lnTo>
                    <a:pt x="10720" y="435"/>
                  </a:lnTo>
                  <a:lnTo>
                    <a:pt x="10721" y="440"/>
                  </a:lnTo>
                  <a:lnTo>
                    <a:pt x="10722" y="445"/>
                  </a:lnTo>
                  <a:lnTo>
                    <a:pt x="10724" y="449"/>
                  </a:lnTo>
                  <a:lnTo>
                    <a:pt x="10726" y="455"/>
                  </a:lnTo>
                  <a:lnTo>
                    <a:pt x="10729" y="459"/>
                  </a:lnTo>
                  <a:lnTo>
                    <a:pt x="10733" y="462"/>
                  </a:lnTo>
                  <a:lnTo>
                    <a:pt x="10737" y="465"/>
                  </a:lnTo>
                  <a:lnTo>
                    <a:pt x="10743" y="467"/>
                  </a:lnTo>
                  <a:lnTo>
                    <a:pt x="10784" y="481"/>
                  </a:lnTo>
                  <a:lnTo>
                    <a:pt x="10826" y="495"/>
                  </a:lnTo>
                  <a:lnTo>
                    <a:pt x="10836" y="500"/>
                  </a:lnTo>
                  <a:lnTo>
                    <a:pt x="10846" y="505"/>
                  </a:lnTo>
                  <a:lnTo>
                    <a:pt x="10855" y="511"/>
                  </a:lnTo>
                  <a:lnTo>
                    <a:pt x="10864" y="517"/>
                  </a:lnTo>
                  <a:lnTo>
                    <a:pt x="10872" y="524"/>
                  </a:lnTo>
                  <a:lnTo>
                    <a:pt x="10879" y="532"/>
                  </a:lnTo>
                  <a:lnTo>
                    <a:pt x="10885" y="541"/>
                  </a:lnTo>
                  <a:lnTo>
                    <a:pt x="10891" y="552"/>
                  </a:lnTo>
                  <a:lnTo>
                    <a:pt x="10903" y="568"/>
                  </a:lnTo>
                  <a:lnTo>
                    <a:pt x="10913" y="584"/>
                  </a:lnTo>
                  <a:lnTo>
                    <a:pt x="10922" y="601"/>
                  </a:lnTo>
                  <a:lnTo>
                    <a:pt x="10930" y="619"/>
                  </a:lnTo>
                  <a:lnTo>
                    <a:pt x="10943" y="656"/>
                  </a:lnTo>
                  <a:lnTo>
                    <a:pt x="10956" y="693"/>
                  </a:lnTo>
                  <a:lnTo>
                    <a:pt x="10967" y="731"/>
                  </a:lnTo>
                  <a:lnTo>
                    <a:pt x="10981" y="767"/>
                  </a:lnTo>
                  <a:lnTo>
                    <a:pt x="10989" y="786"/>
                  </a:lnTo>
                  <a:lnTo>
                    <a:pt x="10998" y="803"/>
                  </a:lnTo>
                  <a:lnTo>
                    <a:pt x="11008" y="820"/>
                  </a:lnTo>
                  <a:lnTo>
                    <a:pt x="11020" y="837"/>
                  </a:lnTo>
                  <a:lnTo>
                    <a:pt x="11014" y="852"/>
                  </a:lnTo>
                  <a:lnTo>
                    <a:pt x="11008" y="868"/>
                  </a:lnTo>
                  <a:lnTo>
                    <a:pt x="11001" y="884"/>
                  </a:lnTo>
                  <a:lnTo>
                    <a:pt x="10993" y="900"/>
                  </a:lnTo>
                  <a:lnTo>
                    <a:pt x="10976" y="931"/>
                  </a:lnTo>
                  <a:lnTo>
                    <a:pt x="10959" y="960"/>
                  </a:lnTo>
                  <a:lnTo>
                    <a:pt x="10939" y="991"/>
                  </a:lnTo>
                  <a:lnTo>
                    <a:pt x="10921" y="1021"/>
                  </a:lnTo>
                  <a:lnTo>
                    <a:pt x="10903" y="1051"/>
                  </a:lnTo>
                  <a:lnTo>
                    <a:pt x="10885" y="1081"/>
                  </a:lnTo>
                  <a:close/>
                  <a:moveTo>
                    <a:pt x="10879" y="859"/>
                  </a:moveTo>
                  <a:lnTo>
                    <a:pt x="10877" y="877"/>
                  </a:lnTo>
                  <a:lnTo>
                    <a:pt x="10874" y="894"/>
                  </a:lnTo>
                  <a:lnTo>
                    <a:pt x="10870" y="911"/>
                  </a:lnTo>
                  <a:lnTo>
                    <a:pt x="10865" y="929"/>
                  </a:lnTo>
                  <a:lnTo>
                    <a:pt x="10859" y="945"/>
                  </a:lnTo>
                  <a:lnTo>
                    <a:pt x="10851" y="961"/>
                  </a:lnTo>
                  <a:lnTo>
                    <a:pt x="10844" y="978"/>
                  </a:lnTo>
                  <a:lnTo>
                    <a:pt x="10835" y="993"/>
                  </a:lnTo>
                  <a:lnTo>
                    <a:pt x="10825" y="1007"/>
                  </a:lnTo>
                  <a:lnTo>
                    <a:pt x="10814" y="1021"/>
                  </a:lnTo>
                  <a:lnTo>
                    <a:pt x="10802" y="1034"/>
                  </a:lnTo>
                  <a:lnTo>
                    <a:pt x="10789" y="1046"/>
                  </a:lnTo>
                  <a:lnTo>
                    <a:pt x="10776" y="1058"/>
                  </a:lnTo>
                  <a:lnTo>
                    <a:pt x="10761" y="1067"/>
                  </a:lnTo>
                  <a:lnTo>
                    <a:pt x="10747" y="1076"/>
                  </a:lnTo>
                  <a:lnTo>
                    <a:pt x="10731" y="1083"/>
                  </a:lnTo>
                  <a:lnTo>
                    <a:pt x="10723" y="1085"/>
                  </a:lnTo>
                  <a:lnTo>
                    <a:pt x="10713" y="1087"/>
                  </a:lnTo>
                  <a:lnTo>
                    <a:pt x="10704" y="1089"/>
                  </a:lnTo>
                  <a:lnTo>
                    <a:pt x="10695" y="1090"/>
                  </a:lnTo>
                  <a:lnTo>
                    <a:pt x="10687" y="1090"/>
                  </a:lnTo>
                  <a:lnTo>
                    <a:pt x="10678" y="1090"/>
                  </a:lnTo>
                  <a:lnTo>
                    <a:pt x="10668" y="1089"/>
                  </a:lnTo>
                  <a:lnTo>
                    <a:pt x="10660" y="1088"/>
                  </a:lnTo>
                  <a:lnTo>
                    <a:pt x="10651" y="1086"/>
                  </a:lnTo>
                  <a:lnTo>
                    <a:pt x="10643" y="1084"/>
                  </a:lnTo>
                  <a:lnTo>
                    <a:pt x="10635" y="1081"/>
                  </a:lnTo>
                  <a:lnTo>
                    <a:pt x="10627" y="1077"/>
                  </a:lnTo>
                  <a:lnTo>
                    <a:pt x="10619" y="1073"/>
                  </a:lnTo>
                  <a:lnTo>
                    <a:pt x="10612" y="1068"/>
                  </a:lnTo>
                  <a:lnTo>
                    <a:pt x="10605" y="1063"/>
                  </a:lnTo>
                  <a:lnTo>
                    <a:pt x="10599" y="1057"/>
                  </a:lnTo>
                  <a:lnTo>
                    <a:pt x="10594" y="1050"/>
                  </a:lnTo>
                  <a:lnTo>
                    <a:pt x="10589" y="1044"/>
                  </a:lnTo>
                  <a:lnTo>
                    <a:pt x="10585" y="1037"/>
                  </a:lnTo>
                  <a:lnTo>
                    <a:pt x="10582" y="1030"/>
                  </a:lnTo>
                  <a:lnTo>
                    <a:pt x="10579" y="1023"/>
                  </a:lnTo>
                  <a:lnTo>
                    <a:pt x="10575" y="1016"/>
                  </a:lnTo>
                  <a:lnTo>
                    <a:pt x="10573" y="1007"/>
                  </a:lnTo>
                  <a:lnTo>
                    <a:pt x="10572" y="999"/>
                  </a:lnTo>
                  <a:lnTo>
                    <a:pt x="10571" y="991"/>
                  </a:lnTo>
                  <a:lnTo>
                    <a:pt x="10571" y="983"/>
                  </a:lnTo>
                  <a:lnTo>
                    <a:pt x="10571" y="975"/>
                  </a:lnTo>
                  <a:lnTo>
                    <a:pt x="10572" y="967"/>
                  </a:lnTo>
                  <a:lnTo>
                    <a:pt x="10574" y="959"/>
                  </a:lnTo>
                  <a:lnTo>
                    <a:pt x="10576" y="951"/>
                  </a:lnTo>
                  <a:lnTo>
                    <a:pt x="10580" y="944"/>
                  </a:lnTo>
                  <a:lnTo>
                    <a:pt x="10584" y="937"/>
                  </a:lnTo>
                  <a:lnTo>
                    <a:pt x="10590" y="928"/>
                  </a:lnTo>
                  <a:lnTo>
                    <a:pt x="10598" y="922"/>
                  </a:lnTo>
                  <a:lnTo>
                    <a:pt x="10606" y="917"/>
                  </a:lnTo>
                  <a:lnTo>
                    <a:pt x="10614" y="913"/>
                  </a:lnTo>
                  <a:lnTo>
                    <a:pt x="10634" y="909"/>
                  </a:lnTo>
                  <a:lnTo>
                    <a:pt x="10653" y="908"/>
                  </a:lnTo>
                  <a:lnTo>
                    <a:pt x="10662" y="907"/>
                  </a:lnTo>
                  <a:lnTo>
                    <a:pt x="10672" y="905"/>
                  </a:lnTo>
                  <a:lnTo>
                    <a:pt x="10681" y="903"/>
                  </a:lnTo>
                  <a:lnTo>
                    <a:pt x="10689" y="900"/>
                  </a:lnTo>
                  <a:lnTo>
                    <a:pt x="10697" y="895"/>
                  </a:lnTo>
                  <a:lnTo>
                    <a:pt x="10704" y="888"/>
                  </a:lnTo>
                  <a:lnTo>
                    <a:pt x="10707" y="884"/>
                  </a:lnTo>
                  <a:lnTo>
                    <a:pt x="10710" y="879"/>
                  </a:lnTo>
                  <a:lnTo>
                    <a:pt x="10713" y="874"/>
                  </a:lnTo>
                  <a:lnTo>
                    <a:pt x="10715" y="867"/>
                  </a:lnTo>
                  <a:lnTo>
                    <a:pt x="10718" y="849"/>
                  </a:lnTo>
                  <a:lnTo>
                    <a:pt x="10719" y="830"/>
                  </a:lnTo>
                  <a:lnTo>
                    <a:pt x="10720" y="810"/>
                  </a:lnTo>
                  <a:lnTo>
                    <a:pt x="10718" y="791"/>
                  </a:lnTo>
                  <a:lnTo>
                    <a:pt x="10717" y="782"/>
                  </a:lnTo>
                  <a:lnTo>
                    <a:pt x="10714" y="772"/>
                  </a:lnTo>
                  <a:lnTo>
                    <a:pt x="10711" y="763"/>
                  </a:lnTo>
                  <a:lnTo>
                    <a:pt x="10708" y="754"/>
                  </a:lnTo>
                  <a:lnTo>
                    <a:pt x="10704" y="746"/>
                  </a:lnTo>
                  <a:lnTo>
                    <a:pt x="10700" y="738"/>
                  </a:lnTo>
                  <a:lnTo>
                    <a:pt x="10694" y="731"/>
                  </a:lnTo>
                  <a:lnTo>
                    <a:pt x="10688" y="723"/>
                  </a:lnTo>
                  <a:lnTo>
                    <a:pt x="10682" y="721"/>
                  </a:lnTo>
                  <a:lnTo>
                    <a:pt x="10675" y="719"/>
                  </a:lnTo>
                  <a:lnTo>
                    <a:pt x="10668" y="717"/>
                  </a:lnTo>
                  <a:lnTo>
                    <a:pt x="10661" y="716"/>
                  </a:lnTo>
                  <a:lnTo>
                    <a:pt x="10647" y="715"/>
                  </a:lnTo>
                  <a:lnTo>
                    <a:pt x="10634" y="715"/>
                  </a:lnTo>
                  <a:lnTo>
                    <a:pt x="10620" y="713"/>
                  </a:lnTo>
                  <a:lnTo>
                    <a:pt x="10608" y="710"/>
                  </a:lnTo>
                  <a:lnTo>
                    <a:pt x="10602" y="708"/>
                  </a:lnTo>
                  <a:lnTo>
                    <a:pt x="10596" y="705"/>
                  </a:lnTo>
                  <a:lnTo>
                    <a:pt x="10591" y="702"/>
                  </a:lnTo>
                  <a:lnTo>
                    <a:pt x="10587" y="697"/>
                  </a:lnTo>
                  <a:lnTo>
                    <a:pt x="10581" y="688"/>
                  </a:lnTo>
                  <a:lnTo>
                    <a:pt x="10576" y="677"/>
                  </a:lnTo>
                  <a:lnTo>
                    <a:pt x="10572" y="667"/>
                  </a:lnTo>
                  <a:lnTo>
                    <a:pt x="10569" y="656"/>
                  </a:lnTo>
                  <a:lnTo>
                    <a:pt x="10567" y="645"/>
                  </a:lnTo>
                  <a:lnTo>
                    <a:pt x="10567" y="633"/>
                  </a:lnTo>
                  <a:lnTo>
                    <a:pt x="10568" y="622"/>
                  </a:lnTo>
                  <a:lnTo>
                    <a:pt x="10570" y="611"/>
                  </a:lnTo>
                  <a:lnTo>
                    <a:pt x="10573" y="605"/>
                  </a:lnTo>
                  <a:lnTo>
                    <a:pt x="10575" y="600"/>
                  </a:lnTo>
                  <a:lnTo>
                    <a:pt x="10579" y="595"/>
                  </a:lnTo>
                  <a:lnTo>
                    <a:pt x="10583" y="589"/>
                  </a:lnTo>
                  <a:lnTo>
                    <a:pt x="10592" y="581"/>
                  </a:lnTo>
                  <a:lnTo>
                    <a:pt x="10602" y="575"/>
                  </a:lnTo>
                  <a:lnTo>
                    <a:pt x="10626" y="565"/>
                  </a:lnTo>
                  <a:lnTo>
                    <a:pt x="10648" y="558"/>
                  </a:lnTo>
                  <a:lnTo>
                    <a:pt x="10658" y="558"/>
                  </a:lnTo>
                  <a:lnTo>
                    <a:pt x="10669" y="559"/>
                  </a:lnTo>
                  <a:lnTo>
                    <a:pt x="10680" y="561"/>
                  </a:lnTo>
                  <a:lnTo>
                    <a:pt x="10690" y="563"/>
                  </a:lnTo>
                  <a:lnTo>
                    <a:pt x="10700" y="566"/>
                  </a:lnTo>
                  <a:lnTo>
                    <a:pt x="10709" y="570"/>
                  </a:lnTo>
                  <a:lnTo>
                    <a:pt x="10719" y="574"/>
                  </a:lnTo>
                  <a:lnTo>
                    <a:pt x="10728" y="578"/>
                  </a:lnTo>
                  <a:lnTo>
                    <a:pt x="10746" y="589"/>
                  </a:lnTo>
                  <a:lnTo>
                    <a:pt x="10763" y="602"/>
                  </a:lnTo>
                  <a:lnTo>
                    <a:pt x="10778" y="615"/>
                  </a:lnTo>
                  <a:lnTo>
                    <a:pt x="10792" y="629"/>
                  </a:lnTo>
                  <a:lnTo>
                    <a:pt x="10803" y="643"/>
                  </a:lnTo>
                  <a:lnTo>
                    <a:pt x="10815" y="657"/>
                  </a:lnTo>
                  <a:lnTo>
                    <a:pt x="10825" y="670"/>
                  </a:lnTo>
                  <a:lnTo>
                    <a:pt x="10835" y="686"/>
                  </a:lnTo>
                  <a:lnTo>
                    <a:pt x="10853" y="715"/>
                  </a:lnTo>
                  <a:lnTo>
                    <a:pt x="10873" y="746"/>
                  </a:lnTo>
                  <a:lnTo>
                    <a:pt x="10881" y="769"/>
                  </a:lnTo>
                  <a:lnTo>
                    <a:pt x="10890" y="794"/>
                  </a:lnTo>
                  <a:lnTo>
                    <a:pt x="10893" y="807"/>
                  </a:lnTo>
                  <a:lnTo>
                    <a:pt x="10894" y="819"/>
                  </a:lnTo>
                  <a:lnTo>
                    <a:pt x="10894" y="827"/>
                  </a:lnTo>
                  <a:lnTo>
                    <a:pt x="10894" y="834"/>
                  </a:lnTo>
                  <a:lnTo>
                    <a:pt x="10893" y="840"/>
                  </a:lnTo>
                  <a:lnTo>
                    <a:pt x="10891" y="847"/>
                  </a:lnTo>
                  <a:lnTo>
                    <a:pt x="10879" y="859"/>
                  </a:lnTo>
                  <a:close/>
                  <a:moveTo>
                    <a:pt x="10728" y="1046"/>
                  </a:moveTo>
                  <a:lnTo>
                    <a:pt x="10721" y="1049"/>
                  </a:lnTo>
                  <a:lnTo>
                    <a:pt x="10714" y="1050"/>
                  </a:lnTo>
                  <a:lnTo>
                    <a:pt x="10708" y="1051"/>
                  </a:lnTo>
                  <a:lnTo>
                    <a:pt x="10701" y="1052"/>
                  </a:lnTo>
                  <a:lnTo>
                    <a:pt x="10689" y="1050"/>
                  </a:lnTo>
                  <a:lnTo>
                    <a:pt x="10676" y="1046"/>
                  </a:lnTo>
                  <a:lnTo>
                    <a:pt x="10668" y="1042"/>
                  </a:lnTo>
                  <a:lnTo>
                    <a:pt x="10661" y="1037"/>
                  </a:lnTo>
                  <a:lnTo>
                    <a:pt x="10655" y="1031"/>
                  </a:lnTo>
                  <a:lnTo>
                    <a:pt x="10649" y="1025"/>
                  </a:lnTo>
                  <a:lnTo>
                    <a:pt x="10643" y="1019"/>
                  </a:lnTo>
                  <a:lnTo>
                    <a:pt x="10639" y="1012"/>
                  </a:lnTo>
                  <a:lnTo>
                    <a:pt x="10637" y="1003"/>
                  </a:lnTo>
                  <a:lnTo>
                    <a:pt x="10636" y="995"/>
                  </a:lnTo>
                  <a:lnTo>
                    <a:pt x="10636" y="988"/>
                  </a:lnTo>
                  <a:lnTo>
                    <a:pt x="10637" y="982"/>
                  </a:lnTo>
                  <a:lnTo>
                    <a:pt x="10638" y="975"/>
                  </a:lnTo>
                  <a:lnTo>
                    <a:pt x="10640" y="968"/>
                  </a:lnTo>
                  <a:lnTo>
                    <a:pt x="10643" y="961"/>
                  </a:lnTo>
                  <a:lnTo>
                    <a:pt x="10647" y="956"/>
                  </a:lnTo>
                  <a:lnTo>
                    <a:pt x="10650" y="954"/>
                  </a:lnTo>
                  <a:lnTo>
                    <a:pt x="10653" y="952"/>
                  </a:lnTo>
                  <a:lnTo>
                    <a:pt x="10656" y="951"/>
                  </a:lnTo>
                  <a:lnTo>
                    <a:pt x="10660" y="951"/>
                  </a:lnTo>
                  <a:lnTo>
                    <a:pt x="10672" y="956"/>
                  </a:lnTo>
                  <a:lnTo>
                    <a:pt x="10683" y="961"/>
                  </a:lnTo>
                  <a:lnTo>
                    <a:pt x="10688" y="964"/>
                  </a:lnTo>
                  <a:lnTo>
                    <a:pt x="10695" y="965"/>
                  </a:lnTo>
                  <a:lnTo>
                    <a:pt x="10701" y="965"/>
                  </a:lnTo>
                  <a:lnTo>
                    <a:pt x="10709" y="964"/>
                  </a:lnTo>
                  <a:lnTo>
                    <a:pt x="10717" y="947"/>
                  </a:lnTo>
                  <a:lnTo>
                    <a:pt x="10722" y="931"/>
                  </a:lnTo>
                  <a:lnTo>
                    <a:pt x="10726" y="923"/>
                  </a:lnTo>
                  <a:lnTo>
                    <a:pt x="10731" y="917"/>
                  </a:lnTo>
                  <a:lnTo>
                    <a:pt x="10734" y="913"/>
                  </a:lnTo>
                  <a:lnTo>
                    <a:pt x="10737" y="910"/>
                  </a:lnTo>
                  <a:lnTo>
                    <a:pt x="10741" y="908"/>
                  </a:lnTo>
                  <a:lnTo>
                    <a:pt x="10746" y="907"/>
                  </a:lnTo>
                  <a:lnTo>
                    <a:pt x="10751" y="893"/>
                  </a:lnTo>
                  <a:lnTo>
                    <a:pt x="10754" y="878"/>
                  </a:lnTo>
                  <a:lnTo>
                    <a:pt x="10757" y="862"/>
                  </a:lnTo>
                  <a:lnTo>
                    <a:pt x="10759" y="848"/>
                  </a:lnTo>
                  <a:lnTo>
                    <a:pt x="10760" y="833"/>
                  </a:lnTo>
                  <a:lnTo>
                    <a:pt x="10760" y="817"/>
                  </a:lnTo>
                  <a:lnTo>
                    <a:pt x="10759" y="802"/>
                  </a:lnTo>
                  <a:lnTo>
                    <a:pt x="10758" y="787"/>
                  </a:lnTo>
                  <a:lnTo>
                    <a:pt x="10755" y="772"/>
                  </a:lnTo>
                  <a:lnTo>
                    <a:pt x="10752" y="757"/>
                  </a:lnTo>
                  <a:lnTo>
                    <a:pt x="10747" y="743"/>
                  </a:lnTo>
                  <a:lnTo>
                    <a:pt x="10742" y="729"/>
                  </a:lnTo>
                  <a:lnTo>
                    <a:pt x="10736" y="715"/>
                  </a:lnTo>
                  <a:lnTo>
                    <a:pt x="10729" y="702"/>
                  </a:lnTo>
                  <a:lnTo>
                    <a:pt x="10722" y="690"/>
                  </a:lnTo>
                  <a:lnTo>
                    <a:pt x="10712" y="677"/>
                  </a:lnTo>
                  <a:lnTo>
                    <a:pt x="10707" y="673"/>
                  </a:lnTo>
                  <a:lnTo>
                    <a:pt x="10701" y="672"/>
                  </a:lnTo>
                  <a:lnTo>
                    <a:pt x="10695" y="671"/>
                  </a:lnTo>
                  <a:lnTo>
                    <a:pt x="10688" y="671"/>
                  </a:lnTo>
                  <a:lnTo>
                    <a:pt x="10675" y="673"/>
                  </a:lnTo>
                  <a:lnTo>
                    <a:pt x="10660" y="676"/>
                  </a:lnTo>
                  <a:lnTo>
                    <a:pt x="10653" y="677"/>
                  </a:lnTo>
                  <a:lnTo>
                    <a:pt x="10647" y="677"/>
                  </a:lnTo>
                  <a:lnTo>
                    <a:pt x="10641" y="676"/>
                  </a:lnTo>
                  <a:lnTo>
                    <a:pt x="10635" y="674"/>
                  </a:lnTo>
                  <a:lnTo>
                    <a:pt x="10630" y="671"/>
                  </a:lnTo>
                  <a:lnTo>
                    <a:pt x="10625" y="666"/>
                  </a:lnTo>
                  <a:lnTo>
                    <a:pt x="10620" y="659"/>
                  </a:lnTo>
                  <a:lnTo>
                    <a:pt x="10617" y="651"/>
                  </a:lnTo>
                  <a:lnTo>
                    <a:pt x="10615" y="644"/>
                  </a:lnTo>
                  <a:lnTo>
                    <a:pt x="10616" y="636"/>
                  </a:lnTo>
                  <a:lnTo>
                    <a:pt x="10618" y="630"/>
                  </a:lnTo>
                  <a:lnTo>
                    <a:pt x="10621" y="623"/>
                  </a:lnTo>
                  <a:lnTo>
                    <a:pt x="10626" y="618"/>
                  </a:lnTo>
                  <a:lnTo>
                    <a:pt x="10631" y="613"/>
                  </a:lnTo>
                  <a:lnTo>
                    <a:pt x="10636" y="608"/>
                  </a:lnTo>
                  <a:lnTo>
                    <a:pt x="10642" y="604"/>
                  </a:lnTo>
                  <a:lnTo>
                    <a:pt x="10655" y="603"/>
                  </a:lnTo>
                  <a:lnTo>
                    <a:pt x="10668" y="603"/>
                  </a:lnTo>
                  <a:lnTo>
                    <a:pt x="10681" y="605"/>
                  </a:lnTo>
                  <a:lnTo>
                    <a:pt x="10693" y="608"/>
                  </a:lnTo>
                  <a:lnTo>
                    <a:pt x="10705" y="612"/>
                  </a:lnTo>
                  <a:lnTo>
                    <a:pt x="10717" y="618"/>
                  </a:lnTo>
                  <a:lnTo>
                    <a:pt x="10729" y="624"/>
                  </a:lnTo>
                  <a:lnTo>
                    <a:pt x="10740" y="630"/>
                  </a:lnTo>
                  <a:lnTo>
                    <a:pt x="10759" y="651"/>
                  </a:lnTo>
                  <a:lnTo>
                    <a:pt x="10777" y="671"/>
                  </a:lnTo>
                  <a:lnTo>
                    <a:pt x="10794" y="694"/>
                  </a:lnTo>
                  <a:lnTo>
                    <a:pt x="10809" y="717"/>
                  </a:lnTo>
                  <a:lnTo>
                    <a:pt x="10816" y="728"/>
                  </a:lnTo>
                  <a:lnTo>
                    <a:pt x="10822" y="741"/>
                  </a:lnTo>
                  <a:lnTo>
                    <a:pt x="10827" y="754"/>
                  </a:lnTo>
                  <a:lnTo>
                    <a:pt x="10832" y="766"/>
                  </a:lnTo>
                  <a:lnTo>
                    <a:pt x="10836" y="780"/>
                  </a:lnTo>
                  <a:lnTo>
                    <a:pt x="10840" y="793"/>
                  </a:lnTo>
                  <a:lnTo>
                    <a:pt x="10842" y="806"/>
                  </a:lnTo>
                  <a:lnTo>
                    <a:pt x="10844" y="819"/>
                  </a:lnTo>
                  <a:lnTo>
                    <a:pt x="10843" y="836"/>
                  </a:lnTo>
                  <a:lnTo>
                    <a:pt x="10841" y="852"/>
                  </a:lnTo>
                  <a:lnTo>
                    <a:pt x="10839" y="870"/>
                  </a:lnTo>
                  <a:lnTo>
                    <a:pt x="10836" y="886"/>
                  </a:lnTo>
                  <a:lnTo>
                    <a:pt x="10832" y="901"/>
                  </a:lnTo>
                  <a:lnTo>
                    <a:pt x="10828" y="918"/>
                  </a:lnTo>
                  <a:lnTo>
                    <a:pt x="10823" y="934"/>
                  </a:lnTo>
                  <a:lnTo>
                    <a:pt x="10817" y="949"/>
                  </a:lnTo>
                  <a:lnTo>
                    <a:pt x="10810" y="964"/>
                  </a:lnTo>
                  <a:lnTo>
                    <a:pt x="10801" y="978"/>
                  </a:lnTo>
                  <a:lnTo>
                    <a:pt x="10792" y="991"/>
                  </a:lnTo>
                  <a:lnTo>
                    <a:pt x="10782" y="1004"/>
                  </a:lnTo>
                  <a:lnTo>
                    <a:pt x="10770" y="1016"/>
                  </a:lnTo>
                  <a:lnTo>
                    <a:pt x="10757" y="1027"/>
                  </a:lnTo>
                  <a:lnTo>
                    <a:pt x="10743" y="1037"/>
                  </a:lnTo>
                  <a:lnTo>
                    <a:pt x="10728" y="1046"/>
                  </a:lnTo>
                  <a:close/>
                  <a:moveTo>
                    <a:pt x="10426" y="1382"/>
                  </a:moveTo>
                  <a:lnTo>
                    <a:pt x="10359" y="1441"/>
                  </a:lnTo>
                  <a:lnTo>
                    <a:pt x="10336" y="1449"/>
                  </a:lnTo>
                  <a:lnTo>
                    <a:pt x="10315" y="1458"/>
                  </a:lnTo>
                  <a:lnTo>
                    <a:pt x="10292" y="1466"/>
                  </a:lnTo>
                  <a:lnTo>
                    <a:pt x="10270" y="1474"/>
                  </a:lnTo>
                  <a:lnTo>
                    <a:pt x="10259" y="1477"/>
                  </a:lnTo>
                  <a:lnTo>
                    <a:pt x="10246" y="1480"/>
                  </a:lnTo>
                  <a:lnTo>
                    <a:pt x="10235" y="1481"/>
                  </a:lnTo>
                  <a:lnTo>
                    <a:pt x="10223" y="1482"/>
                  </a:lnTo>
                  <a:lnTo>
                    <a:pt x="10211" y="1482"/>
                  </a:lnTo>
                  <a:lnTo>
                    <a:pt x="10199" y="1481"/>
                  </a:lnTo>
                  <a:lnTo>
                    <a:pt x="10186" y="1478"/>
                  </a:lnTo>
                  <a:lnTo>
                    <a:pt x="10174" y="1475"/>
                  </a:lnTo>
                  <a:lnTo>
                    <a:pt x="10149" y="1460"/>
                  </a:lnTo>
                  <a:lnTo>
                    <a:pt x="10123" y="1446"/>
                  </a:lnTo>
                  <a:lnTo>
                    <a:pt x="10117" y="1441"/>
                  </a:lnTo>
                  <a:lnTo>
                    <a:pt x="10111" y="1437"/>
                  </a:lnTo>
                  <a:lnTo>
                    <a:pt x="10106" y="1432"/>
                  </a:lnTo>
                  <a:lnTo>
                    <a:pt x="10102" y="1426"/>
                  </a:lnTo>
                  <a:lnTo>
                    <a:pt x="10098" y="1419"/>
                  </a:lnTo>
                  <a:lnTo>
                    <a:pt x="10095" y="1413"/>
                  </a:lnTo>
                  <a:lnTo>
                    <a:pt x="10092" y="1406"/>
                  </a:lnTo>
                  <a:lnTo>
                    <a:pt x="10091" y="1398"/>
                  </a:lnTo>
                  <a:lnTo>
                    <a:pt x="10088" y="1386"/>
                  </a:lnTo>
                  <a:lnTo>
                    <a:pt x="10087" y="1374"/>
                  </a:lnTo>
                  <a:lnTo>
                    <a:pt x="10088" y="1362"/>
                  </a:lnTo>
                  <a:lnTo>
                    <a:pt x="10090" y="1352"/>
                  </a:lnTo>
                  <a:lnTo>
                    <a:pt x="10093" y="1342"/>
                  </a:lnTo>
                  <a:lnTo>
                    <a:pt x="10097" y="1331"/>
                  </a:lnTo>
                  <a:lnTo>
                    <a:pt x="10102" y="1322"/>
                  </a:lnTo>
                  <a:lnTo>
                    <a:pt x="10108" y="1313"/>
                  </a:lnTo>
                  <a:lnTo>
                    <a:pt x="10114" y="1304"/>
                  </a:lnTo>
                  <a:lnTo>
                    <a:pt x="10123" y="1296"/>
                  </a:lnTo>
                  <a:lnTo>
                    <a:pt x="10131" y="1288"/>
                  </a:lnTo>
                  <a:lnTo>
                    <a:pt x="10139" y="1280"/>
                  </a:lnTo>
                  <a:lnTo>
                    <a:pt x="10156" y="1266"/>
                  </a:lnTo>
                  <a:lnTo>
                    <a:pt x="10174" y="1253"/>
                  </a:lnTo>
                  <a:lnTo>
                    <a:pt x="10182" y="1250"/>
                  </a:lnTo>
                  <a:lnTo>
                    <a:pt x="10190" y="1249"/>
                  </a:lnTo>
                  <a:lnTo>
                    <a:pt x="10197" y="1248"/>
                  </a:lnTo>
                  <a:lnTo>
                    <a:pt x="10205" y="1248"/>
                  </a:lnTo>
                  <a:lnTo>
                    <a:pt x="10221" y="1250"/>
                  </a:lnTo>
                  <a:lnTo>
                    <a:pt x="10236" y="1254"/>
                  </a:lnTo>
                  <a:lnTo>
                    <a:pt x="10266" y="1264"/>
                  </a:lnTo>
                  <a:lnTo>
                    <a:pt x="10294" y="1272"/>
                  </a:lnTo>
                  <a:lnTo>
                    <a:pt x="10299" y="1269"/>
                  </a:lnTo>
                  <a:lnTo>
                    <a:pt x="10305" y="1265"/>
                  </a:lnTo>
                  <a:lnTo>
                    <a:pt x="10309" y="1261"/>
                  </a:lnTo>
                  <a:lnTo>
                    <a:pt x="10312" y="1256"/>
                  </a:lnTo>
                  <a:lnTo>
                    <a:pt x="10315" y="1251"/>
                  </a:lnTo>
                  <a:lnTo>
                    <a:pt x="10316" y="1245"/>
                  </a:lnTo>
                  <a:lnTo>
                    <a:pt x="10318" y="1238"/>
                  </a:lnTo>
                  <a:lnTo>
                    <a:pt x="10318" y="1232"/>
                  </a:lnTo>
                  <a:lnTo>
                    <a:pt x="10318" y="1219"/>
                  </a:lnTo>
                  <a:lnTo>
                    <a:pt x="10317" y="1207"/>
                  </a:lnTo>
                  <a:lnTo>
                    <a:pt x="10315" y="1195"/>
                  </a:lnTo>
                  <a:lnTo>
                    <a:pt x="10313" y="1183"/>
                  </a:lnTo>
                  <a:lnTo>
                    <a:pt x="10304" y="1171"/>
                  </a:lnTo>
                  <a:lnTo>
                    <a:pt x="10294" y="1158"/>
                  </a:lnTo>
                  <a:lnTo>
                    <a:pt x="10289" y="1152"/>
                  </a:lnTo>
                  <a:lnTo>
                    <a:pt x="10283" y="1146"/>
                  </a:lnTo>
                  <a:lnTo>
                    <a:pt x="10277" y="1142"/>
                  </a:lnTo>
                  <a:lnTo>
                    <a:pt x="10269" y="1140"/>
                  </a:lnTo>
                  <a:lnTo>
                    <a:pt x="10249" y="1143"/>
                  </a:lnTo>
                  <a:lnTo>
                    <a:pt x="10229" y="1144"/>
                  </a:lnTo>
                  <a:lnTo>
                    <a:pt x="10219" y="1143"/>
                  </a:lnTo>
                  <a:lnTo>
                    <a:pt x="10209" y="1140"/>
                  </a:lnTo>
                  <a:lnTo>
                    <a:pt x="10205" y="1138"/>
                  </a:lnTo>
                  <a:lnTo>
                    <a:pt x="10202" y="1136"/>
                  </a:lnTo>
                  <a:lnTo>
                    <a:pt x="10198" y="1133"/>
                  </a:lnTo>
                  <a:lnTo>
                    <a:pt x="10195" y="1129"/>
                  </a:lnTo>
                  <a:lnTo>
                    <a:pt x="10197" y="1118"/>
                  </a:lnTo>
                  <a:lnTo>
                    <a:pt x="10200" y="1108"/>
                  </a:lnTo>
                  <a:lnTo>
                    <a:pt x="10204" y="1097"/>
                  </a:lnTo>
                  <a:lnTo>
                    <a:pt x="10209" y="1088"/>
                  </a:lnTo>
                  <a:lnTo>
                    <a:pt x="10222" y="1071"/>
                  </a:lnTo>
                  <a:lnTo>
                    <a:pt x="10235" y="1054"/>
                  </a:lnTo>
                  <a:lnTo>
                    <a:pt x="10240" y="1041"/>
                  </a:lnTo>
                  <a:lnTo>
                    <a:pt x="10243" y="1028"/>
                  </a:lnTo>
                  <a:lnTo>
                    <a:pt x="10245" y="1016"/>
                  </a:lnTo>
                  <a:lnTo>
                    <a:pt x="10246" y="1002"/>
                  </a:lnTo>
                  <a:lnTo>
                    <a:pt x="10245" y="990"/>
                  </a:lnTo>
                  <a:lnTo>
                    <a:pt x="10244" y="977"/>
                  </a:lnTo>
                  <a:lnTo>
                    <a:pt x="10242" y="965"/>
                  </a:lnTo>
                  <a:lnTo>
                    <a:pt x="10239" y="952"/>
                  </a:lnTo>
                  <a:lnTo>
                    <a:pt x="10235" y="940"/>
                  </a:lnTo>
                  <a:lnTo>
                    <a:pt x="10230" y="929"/>
                  </a:lnTo>
                  <a:lnTo>
                    <a:pt x="10225" y="918"/>
                  </a:lnTo>
                  <a:lnTo>
                    <a:pt x="10219" y="906"/>
                  </a:lnTo>
                  <a:lnTo>
                    <a:pt x="10212" y="895"/>
                  </a:lnTo>
                  <a:lnTo>
                    <a:pt x="10204" y="885"/>
                  </a:lnTo>
                  <a:lnTo>
                    <a:pt x="10197" y="875"/>
                  </a:lnTo>
                  <a:lnTo>
                    <a:pt x="10189" y="864"/>
                  </a:lnTo>
                  <a:lnTo>
                    <a:pt x="10175" y="855"/>
                  </a:lnTo>
                  <a:lnTo>
                    <a:pt x="10158" y="843"/>
                  </a:lnTo>
                  <a:lnTo>
                    <a:pt x="10154" y="840"/>
                  </a:lnTo>
                  <a:lnTo>
                    <a:pt x="10152" y="836"/>
                  </a:lnTo>
                  <a:lnTo>
                    <a:pt x="10149" y="833"/>
                  </a:lnTo>
                  <a:lnTo>
                    <a:pt x="10148" y="829"/>
                  </a:lnTo>
                  <a:lnTo>
                    <a:pt x="10147" y="825"/>
                  </a:lnTo>
                  <a:lnTo>
                    <a:pt x="10148" y="819"/>
                  </a:lnTo>
                  <a:lnTo>
                    <a:pt x="10149" y="814"/>
                  </a:lnTo>
                  <a:lnTo>
                    <a:pt x="10152" y="809"/>
                  </a:lnTo>
                  <a:lnTo>
                    <a:pt x="10164" y="804"/>
                  </a:lnTo>
                  <a:lnTo>
                    <a:pt x="10178" y="797"/>
                  </a:lnTo>
                  <a:lnTo>
                    <a:pt x="10189" y="789"/>
                  </a:lnTo>
                  <a:lnTo>
                    <a:pt x="10200" y="780"/>
                  </a:lnTo>
                  <a:lnTo>
                    <a:pt x="10211" y="768"/>
                  </a:lnTo>
                  <a:lnTo>
                    <a:pt x="10220" y="756"/>
                  </a:lnTo>
                  <a:lnTo>
                    <a:pt x="10223" y="750"/>
                  </a:lnTo>
                  <a:lnTo>
                    <a:pt x="10227" y="743"/>
                  </a:lnTo>
                  <a:lnTo>
                    <a:pt x="10230" y="736"/>
                  </a:lnTo>
                  <a:lnTo>
                    <a:pt x="10232" y="728"/>
                  </a:lnTo>
                  <a:lnTo>
                    <a:pt x="10236" y="720"/>
                  </a:lnTo>
                  <a:lnTo>
                    <a:pt x="10239" y="711"/>
                  </a:lnTo>
                  <a:lnTo>
                    <a:pt x="10241" y="703"/>
                  </a:lnTo>
                  <a:lnTo>
                    <a:pt x="10242" y="694"/>
                  </a:lnTo>
                  <a:lnTo>
                    <a:pt x="10242" y="686"/>
                  </a:lnTo>
                  <a:lnTo>
                    <a:pt x="10241" y="676"/>
                  </a:lnTo>
                  <a:lnTo>
                    <a:pt x="10240" y="668"/>
                  </a:lnTo>
                  <a:lnTo>
                    <a:pt x="10238" y="659"/>
                  </a:lnTo>
                  <a:lnTo>
                    <a:pt x="10235" y="642"/>
                  </a:lnTo>
                  <a:lnTo>
                    <a:pt x="10231" y="625"/>
                  </a:lnTo>
                  <a:lnTo>
                    <a:pt x="10228" y="608"/>
                  </a:lnTo>
                  <a:lnTo>
                    <a:pt x="10226" y="590"/>
                  </a:lnTo>
                  <a:lnTo>
                    <a:pt x="10220" y="581"/>
                  </a:lnTo>
                  <a:lnTo>
                    <a:pt x="10215" y="571"/>
                  </a:lnTo>
                  <a:lnTo>
                    <a:pt x="10208" y="562"/>
                  </a:lnTo>
                  <a:lnTo>
                    <a:pt x="10204" y="552"/>
                  </a:lnTo>
                  <a:lnTo>
                    <a:pt x="10202" y="547"/>
                  </a:lnTo>
                  <a:lnTo>
                    <a:pt x="10201" y="541"/>
                  </a:lnTo>
                  <a:lnTo>
                    <a:pt x="10200" y="536"/>
                  </a:lnTo>
                  <a:lnTo>
                    <a:pt x="10200" y="531"/>
                  </a:lnTo>
                  <a:lnTo>
                    <a:pt x="10201" y="526"/>
                  </a:lnTo>
                  <a:lnTo>
                    <a:pt x="10202" y="521"/>
                  </a:lnTo>
                  <a:lnTo>
                    <a:pt x="10204" y="516"/>
                  </a:lnTo>
                  <a:lnTo>
                    <a:pt x="10207" y="511"/>
                  </a:lnTo>
                  <a:lnTo>
                    <a:pt x="10218" y="506"/>
                  </a:lnTo>
                  <a:lnTo>
                    <a:pt x="10228" y="501"/>
                  </a:lnTo>
                  <a:lnTo>
                    <a:pt x="10237" y="493"/>
                  </a:lnTo>
                  <a:lnTo>
                    <a:pt x="10245" y="485"/>
                  </a:lnTo>
                  <a:lnTo>
                    <a:pt x="10253" y="476"/>
                  </a:lnTo>
                  <a:lnTo>
                    <a:pt x="10260" y="467"/>
                  </a:lnTo>
                  <a:lnTo>
                    <a:pt x="10265" y="458"/>
                  </a:lnTo>
                  <a:lnTo>
                    <a:pt x="10269" y="448"/>
                  </a:lnTo>
                  <a:lnTo>
                    <a:pt x="10273" y="439"/>
                  </a:lnTo>
                  <a:lnTo>
                    <a:pt x="10275" y="429"/>
                  </a:lnTo>
                  <a:lnTo>
                    <a:pt x="10275" y="420"/>
                  </a:lnTo>
                  <a:lnTo>
                    <a:pt x="10274" y="411"/>
                  </a:lnTo>
                  <a:lnTo>
                    <a:pt x="10272" y="401"/>
                  </a:lnTo>
                  <a:lnTo>
                    <a:pt x="10270" y="393"/>
                  </a:lnTo>
                  <a:lnTo>
                    <a:pt x="10267" y="385"/>
                  </a:lnTo>
                  <a:lnTo>
                    <a:pt x="10263" y="378"/>
                  </a:lnTo>
                  <a:lnTo>
                    <a:pt x="10259" y="370"/>
                  </a:lnTo>
                  <a:lnTo>
                    <a:pt x="10252" y="364"/>
                  </a:lnTo>
                  <a:lnTo>
                    <a:pt x="10246" y="359"/>
                  </a:lnTo>
                  <a:lnTo>
                    <a:pt x="10240" y="357"/>
                  </a:lnTo>
                  <a:lnTo>
                    <a:pt x="10234" y="356"/>
                  </a:lnTo>
                  <a:lnTo>
                    <a:pt x="10226" y="357"/>
                  </a:lnTo>
                  <a:lnTo>
                    <a:pt x="10219" y="359"/>
                  </a:lnTo>
                  <a:lnTo>
                    <a:pt x="10211" y="363"/>
                  </a:lnTo>
                  <a:lnTo>
                    <a:pt x="10205" y="365"/>
                  </a:lnTo>
                  <a:lnTo>
                    <a:pt x="10200" y="368"/>
                  </a:lnTo>
                  <a:lnTo>
                    <a:pt x="10195" y="372"/>
                  </a:lnTo>
                  <a:lnTo>
                    <a:pt x="10190" y="376"/>
                  </a:lnTo>
                  <a:lnTo>
                    <a:pt x="10181" y="385"/>
                  </a:lnTo>
                  <a:lnTo>
                    <a:pt x="10173" y="394"/>
                  </a:lnTo>
                  <a:lnTo>
                    <a:pt x="10168" y="399"/>
                  </a:lnTo>
                  <a:lnTo>
                    <a:pt x="10162" y="402"/>
                  </a:lnTo>
                  <a:lnTo>
                    <a:pt x="10157" y="405"/>
                  </a:lnTo>
                  <a:lnTo>
                    <a:pt x="10152" y="408"/>
                  </a:lnTo>
                  <a:lnTo>
                    <a:pt x="10146" y="409"/>
                  </a:lnTo>
                  <a:lnTo>
                    <a:pt x="10139" y="409"/>
                  </a:lnTo>
                  <a:lnTo>
                    <a:pt x="10132" y="407"/>
                  </a:lnTo>
                  <a:lnTo>
                    <a:pt x="10125" y="403"/>
                  </a:lnTo>
                  <a:lnTo>
                    <a:pt x="10109" y="399"/>
                  </a:lnTo>
                  <a:lnTo>
                    <a:pt x="10095" y="393"/>
                  </a:lnTo>
                  <a:lnTo>
                    <a:pt x="10081" y="384"/>
                  </a:lnTo>
                  <a:lnTo>
                    <a:pt x="10066" y="375"/>
                  </a:lnTo>
                  <a:lnTo>
                    <a:pt x="10060" y="369"/>
                  </a:lnTo>
                  <a:lnTo>
                    <a:pt x="10055" y="363"/>
                  </a:lnTo>
                  <a:lnTo>
                    <a:pt x="10050" y="356"/>
                  </a:lnTo>
                  <a:lnTo>
                    <a:pt x="10045" y="350"/>
                  </a:lnTo>
                  <a:lnTo>
                    <a:pt x="10041" y="343"/>
                  </a:lnTo>
                  <a:lnTo>
                    <a:pt x="10037" y="336"/>
                  </a:lnTo>
                  <a:lnTo>
                    <a:pt x="10035" y="329"/>
                  </a:lnTo>
                  <a:lnTo>
                    <a:pt x="10033" y="322"/>
                  </a:lnTo>
                  <a:lnTo>
                    <a:pt x="10029" y="309"/>
                  </a:lnTo>
                  <a:lnTo>
                    <a:pt x="10025" y="296"/>
                  </a:lnTo>
                  <a:lnTo>
                    <a:pt x="10025" y="283"/>
                  </a:lnTo>
                  <a:lnTo>
                    <a:pt x="10025" y="271"/>
                  </a:lnTo>
                  <a:lnTo>
                    <a:pt x="10028" y="257"/>
                  </a:lnTo>
                  <a:lnTo>
                    <a:pt x="10032" y="246"/>
                  </a:lnTo>
                  <a:lnTo>
                    <a:pt x="10038" y="234"/>
                  </a:lnTo>
                  <a:lnTo>
                    <a:pt x="10045" y="224"/>
                  </a:lnTo>
                  <a:lnTo>
                    <a:pt x="10052" y="214"/>
                  </a:lnTo>
                  <a:lnTo>
                    <a:pt x="10061" y="206"/>
                  </a:lnTo>
                  <a:lnTo>
                    <a:pt x="10069" y="198"/>
                  </a:lnTo>
                  <a:lnTo>
                    <a:pt x="10079" y="192"/>
                  </a:lnTo>
                  <a:lnTo>
                    <a:pt x="10089" y="186"/>
                  </a:lnTo>
                  <a:lnTo>
                    <a:pt x="10099" y="181"/>
                  </a:lnTo>
                  <a:lnTo>
                    <a:pt x="10110" y="177"/>
                  </a:lnTo>
                  <a:lnTo>
                    <a:pt x="10121" y="172"/>
                  </a:lnTo>
                  <a:lnTo>
                    <a:pt x="10132" y="169"/>
                  </a:lnTo>
                  <a:lnTo>
                    <a:pt x="10143" y="168"/>
                  </a:lnTo>
                  <a:lnTo>
                    <a:pt x="10154" y="167"/>
                  </a:lnTo>
                  <a:lnTo>
                    <a:pt x="10166" y="166"/>
                  </a:lnTo>
                  <a:lnTo>
                    <a:pt x="10177" y="167"/>
                  </a:lnTo>
                  <a:lnTo>
                    <a:pt x="10188" y="169"/>
                  </a:lnTo>
                  <a:lnTo>
                    <a:pt x="10199" y="171"/>
                  </a:lnTo>
                  <a:lnTo>
                    <a:pt x="10211" y="175"/>
                  </a:lnTo>
                  <a:lnTo>
                    <a:pt x="10227" y="179"/>
                  </a:lnTo>
                  <a:lnTo>
                    <a:pt x="10243" y="185"/>
                  </a:lnTo>
                  <a:lnTo>
                    <a:pt x="10259" y="191"/>
                  </a:lnTo>
                  <a:lnTo>
                    <a:pt x="10274" y="199"/>
                  </a:lnTo>
                  <a:lnTo>
                    <a:pt x="10288" y="208"/>
                  </a:lnTo>
                  <a:lnTo>
                    <a:pt x="10301" y="218"/>
                  </a:lnTo>
                  <a:lnTo>
                    <a:pt x="10315" y="230"/>
                  </a:lnTo>
                  <a:lnTo>
                    <a:pt x="10327" y="242"/>
                  </a:lnTo>
                  <a:lnTo>
                    <a:pt x="10338" y="254"/>
                  </a:lnTo>
                  <a:lnTo>
                    <a:pt x="10349" y="268"/>
                  </a:lnTo>
                  <a:lnTo>
                    <a:pt x="10359" y="282"/>
                  </a:lnTo>
                  <a:lnTo>
                    <a:pt x="10367" y="296"/>
                  </a:lnTo>
                  <a:lnTo>
                    <a:pt x="10375" y="311"/>
                  </a:lnTo>
                  <a:lnTo>
                    <a:pt x="10382" y="327"/>
                  </a:lnTo>
                  <a:lnTo>
                    <a:pt x="10387" y="342"/>
                  </a:lnTo>
                  <a:lnTo>
                    <a:pt x="10392" y="357"/>
                  </a:lnTo>
                  <a:lnTo>
                    <a:pt x="10411" y="380"/>
                  </a:lnTo>
                  <a:lnTo>
                    <a:pt x="10429" y="401"/>
                  </a:lnTo>
                  <a:lnTo>
                    <a:pt x="10441" y="411"/>
                  </a:lnTo>
                  <a:lnTo>
                    <a:pt x="10452" y="418"/>
                  </a:lnTo>
                  <a:lnTo>
                    <a:pt x="10464" y="425"/>
                  </a:lnTo>
                  <a:lnTo>
                    <a:pt x="10478" y="430"/>
                  </a:lnTo>
                  <a:lnTo>
                    <a:pt x="10481" y="435"/>
                  </a:lnTo>
                  <a:lnTo>
                    <a:pt x="10484" y="440"/>
                  </a:lnTo>
                  <a:lnTo>
                    <a:pt x="10485" y="445"/>
                  </a:lnTo>
                  <a:lnTo>
                    <a:pt x="10485" y="450"/>
                  </a:lnTo>
                  <a:lnTo>
                    <a:pt x="10484" y="455"/>
                  </a:lnTo>
                  <a:lnTo>
                    <a:pt x="10482" y="460"/>
                  </a:lnTo>
                  <a:lnTo>
                    <a:pt x="10480" y="464"/>
                  </a:lnTo>
                  <a:lnTo>
                    <a:pt x="10478" y="469"/>
                  </a:lnTo>
                  <a:lnTo>
                    <a:pt x="10472" y="477"/>
                  </a:lnTo>
                  <a:lnTo>
                    <a:pt x="10466" y="486"/>
                  </a:lnTo>
                  <a:lnTo>
                    <a:pt x="10461" y="495"/>
                  </a:lnTo>
                  <a:lnTo>
                    <a:pt x="10457" y="505"/>
                  </a:lnTo>
                  <a:lnTo>
                    <a:pt x="10449" y="525"/>
                  </a:lnTo>
                  <a:lnTo>
                    <a:pt x="10443" y="547"/>
                  </a:lnTo>
                  <a:lnTo>
                    <a:pt x="10438" y="568"/>
                  </a:lnTo>
                  <a:lnTo>
                    <a:pt x="10435" y="589"/>
                  </a:lnTo>
                  <a:lnTo>
                    <a:pt x="10434" y="612"/>
                  </a:lnTo>
                  <a:lnTo>
                    <a:pt x="10435" y="633"/>
                  </a:lnTo>
                  <a:lnTo>
                    <a:pt x="10437" y="655"/>
                  </a:lnTo>
                  <a:lnTo>
                    <a:pt x="10442" y="677"/>
                  </a:lnTo>
                  <a:lnTo>
                    <a:pt x="10444" y="685"/>
                  </a:lnTo>
                  <a:lnTo>
                    <a:pt x="10446" y="692"/>
                  </a:lnTo>
                  <a:lnTo>
                    <a:pt x="10450" y="699"/>
                  </a:lnTo>
                  <a:lnTo>
                    <a:pt x="10454" y="705"/>
                  </a:lnTo>
                  <a:lnTo>
                    <a:pt x="10465" y="716"/>
                  </a:lnTo>
                  <a:lnTo>
                    <a:pt x="10476" y="727"/>
                  </a:lnTo>
                  <a:lnTo>
                    <a:pt x="10487" y="739"/>
                  </a:lnTo>
                  <a:lnTo>
                    <a:pt x="10496" y="750"/>
                  </a:lnTo>
                  <a:lnTo>
                    <a:pt x="10499" y="756"/>
                  </a:lnTo>
                  <a:lnTo>
                    <a:pt x="10502" y="763"/>
                  </a:lnTo>
                  <a:lnTo>
                    <a:pt x="10503" y="770"/>
                  </a:lnTo>
                  <a:lnTo>
                    <a:pt x="10503" y="778"/>
                  </a:lnTo>
                  <a:lnTo>
                    <a:pt x="10494" y="800"/>
                  </a:lnTo>
                  <a:lnTo>
                    <a:pt x="10483" y="821"/>
                  </a:lnTo>
                  <a:lnTo>
                    <a:pt x="10474" y="843"/>
                  </a:lnTo>
                  <a:lnTo>
                    <a:pt x="10466" y="864"/>
                  </a:lnTo>
                  <a:lnTo>
                    <a:pt x="10463" y="876"/>
                  </a:lnTo>
                  <a:lnTo>
                    <a:pt x="10460" y="887"/>
                  </a:lnTo>
                  <a:lnTo>
                    <a:pt x="10457" y="898"/>
                  </a:lnTo>
                  <a:lnTo>
                    <a:pt x="10456" y="910"/>
                  </a:lnTo>
                  <a:lnTo>
                    <a:pt x="10455" y="922"/>
                  </a:lnTo>
                  <a:lnTo>
                    <a:pt x="10455" y="934"/>
                  </a:lnTo>
                  <a:lnTo>
                    <a:pt x="10455" y="947"/>
                  </a:lnTo>
                  <a:lnTo>
                    <a:pt x="10457" y="959"/>
                  </a:lnTo>
                  <a:lnTo>
                    <a:pt x="10462" y="975"/>
                  </a:lnTo>
                  <a:lnTo>
                    <a:pt x="10468" y="989"/>
                  </a:lnTo>
                  <a:lnTo>
                    <a:pt x="10475" y="1003"/>
                  </a:lnTo>
                  <a:lnTo>
                    <a:pt x="10482" y="1018"/>
                  </a:lnTo>
                  <a:lnTo>
                    <a:pt x="10499" y="1045"/>
                  </a:lnTo>
                  <a:lnTo>
                    <a:pt x="10515" y="1073"/>
                  </a:lnTo>
                  <a:lnTo>
                    <a:pt x="10527" y="1137"/>
                  </a:lnTo>
                  <a:lnTo>
                    <a:pt x="10520" y="1153"/>
                  </a:lnTo>
                  <a:lnTo>
                    <a:pt x="10513" y="1168"/>
                  </a:lnTo>
                  <a:lnTo>
                    <a:pt x="10507" y="1183"/>
                  </a:lnTo>
                  <a:lnTo>
                    <a:pt x="10502" y="1199"/>
                  </a:lnTo>
                  <a:lnTo>
                    <a:pt x="10494" y="1231"/>
                  </a:lnTo>
                  <a:lnTo>
                    <a:pt x="10485" y="1263"/>
                  </a:lnTo>
                  <a:lnTo>
                    <a:pt x="10480" y="1279"/>
                  </a:lnTo>
                  <a:lnTo>
                    <a:pt x="10476" y="1295"/>
                  </a:lnTo>
                  <a:lnTo>
                    <a:pt x="10470" y="1310"/>
                  </a:lnTo>
                  <a:lnTo>
                    <a:pt x="10464" y="1325"/>
                  </a:lnTo>
                  <a:lnTo>
                    <a:pt x="10457" y="1341"/>
                  </a:lnTo>
                  <a:lnTo>
                    <a:pt x="10448" y="1355"/>
                  </a:lnTo>
                  <a:lnTo>
                    <a:pt x="10438" y="1368"/>
                  </a:lnTo>
                  <a:lnTo>
                    <a:pt x="10426" y="1382"/>
                  </a:lnTo>
                  <a:close/>
                  <a:moveTo>
                    <a:pt x="10423" y="1299"/>
                  </a:moveTo>
                  <a:lnTo>
                    <a:pt x="10386" y="1373"/>
                  </a:lnTo>
                  <a:lnTo>
                    <a:pt x="10377" y="1383"/>
                  </a:lnTo>
                  <a:lnTo>
                    <a:pt x="10368" y="1392"/>
                  </a:lnTo>
                  <a:lnTo>
                    <a:pt x="10358" y="1400"/>
                  </a:lnTo>
                  <a:lnTo>
                    <a:pt x="10347" y="1408"/>
                  </a:lnTo>
                  <a:lnTo>
                    <a:pt x="10337" y="1415"/>
                  </a:lnTo>
                  <a:lnTo>
                    <a:pt x="10326" y="1421"/>
                  </a:lnTo>
                  <a:lnTo>
                    <a:pt x="10315" y="1428"/>
                  </a:lnTo>
                  <a:lnTo>
                    <a:pt x="10304" y="1433"/>
                  </a:lnTo>
                  <a:lnTo>
                    <a:pt x="10291" y="1437"/>
                  </a:lnTo>
                  <a:lnTo>
                    <a:pt x="10279" y="1441"/>
                  </a:lnTo>
                  <a:lnTo>
                    <a:pt x="10267" y="1444"/>
                  </a:lnTo>
                  <a:lnTo>
                    <a:pt x="10253" y="1446"/>
                  </a:lnTo>
                  <a:lnTo>
                    <a:pt x="10241" y="1447"/>
                  </a:lnTo>
                  <a:lnTo>
                    <a:pt x="10228" y="1448"/>
                  </a:lnTo>
                  <a:lnTo>
                    <a:pt x="10215" y="1447"/>
                  </a:lnTo>
                  <a:lnTo>
                    <a:pt x="10201" y="1446"/>
                  </a:lnTo>
                  <a:lnTo>
                    <a:pt x="10193" y="1443"/>
                  </a:lnTo>
                  <a:lnTo>
                    <a:pt x="10185" y="1440"/>
                  </a:lnTo>
                  <a:lnTo>
                    <a:pt x="10177" y="1435"/>
                  </a:lnTo>
                  <a:lnTo>
                    <a:pt x="10170" y="1430"/>
                  </a:lnTo>
                  <a:lnTo>
                    <a:pt x="10156" y="1417"/>
                  </a:lnTo>
                  <a:lnTo>
                    <a:pt x="10143" y="1404"/>
                  </a:lnTo>
                  <a:lnTo>
                    <a:pt x="10139" y="1392"/>
                  </a:lnTo>
                  <a:lnTo>
                    <a:pt x="10137" y="1378"/>
                  </a:lnTo>
                  <a:lnTo>
                    <a:pt x="10136" y="1365"/>
                  </a:lnTo>
                  <a:lnTo>
                    <a:pt x="10137" y="1352"/>
                  </a:lnTo>
                  <a:lnTo>
                    <a:pt x="10149" y="1339"/>
                  </a:lnTo>
                  <a:lnTo>
                    <a:pt x="10162" y="1328"/>
                  </a:lnTo>
                  <a:lnTo>
                    <a:pt x="10170" y="1323"/>
                  </a:lnTo>
                  <a:lnTo>
                    <a:pt x="10177" y="1318"/>
                  </a:lnTo>
                  <a:lnTo>
                    <a:pt x="10185" y="1314"/>
                  </a:lnTo>
                  <a:lnTo>
                    <a:pt x="10192" y="1311"/>
                  </a:lnTo>
                  <a:lnTo>
                    <a:pt x="10200" y="1308"/>
                  </a:lnTo>
                  <a:lnTo>
                    <a:pt x="10208" y="1306"/>
                  </a:lnTo>
                  <a:lnTo>
                    <a:pt x="10217" y="1305"/>
                  </a:lnTo>
                  <a:lnTo>
                    <a:pt x="10224" y="1304"/>
                  </a:lnTo>
                  <a:lnTo>
                    <a:pt x="10232" y="1304"/>
                  </a:lnTo>
                  <a:lnTo>
                    <a:pt x="10240" y="1305"/>
                  </a:lnTo>
                  <a:lnTo>
                    <a:pt x="10248" y="1307"/>
                  </a:lnTo>
                  <a:lnTo>
                    <a:pt x="10257" y="1310"/>
                  </a:lnTo>
                  <a:lnTo>
                    <a:pt x="10271" y="1315"/>
                  </a:lnTo>
                  <a:lnTo>
                    <a:pt x="10286" y="1318"/>
                  </a:lnTo>
                  <a:lnTo>
                    <a:pt x="10294" y="1319"/>
                  </a:lnTo>
                  <a:lnTo>
                    <a:pt x="10303" y="1319"/>
                  </a:lnTo>
                  <a:lnTo>
                    <a:pt x="10311" y="1318"/>
                  </a:lnTo>
                  <a:lnTo>
                    <a:pt x="10319" y="1315"/>
                  </a:lnTo>
                  <a:lnTo>
                    <a:pt x="10328" y="1305"/>
                  </a:lnTo>
                  <a:lnTo>
                    <a:pt x="10336" y="1294"/>
                  </a:lnTo>
                  <a:lnTo>
                    <a:pt x="10342" y="1282"/>
                  </a:lnTo>
                  <a:lnTo>
                    <a:pt x="10347" y="1270"/>
                  </a:lnTo>
                  <a:lnTo>
                    <a:pt x="10352" y="1258"/>
                  </a:lnTo>
                  <a:lnTo>
                    <a:pt x="10355" y="1245"/>
                  </a:lnTo>
                  <a:lnTo>
                    <a:pt x="10357" y="1231"/>
                  </a:lnTo>
                  <a:lnTo>
                    <a:pt x="10359" y="1217"/>
                  </a:lnTo>
                  <a:lnTo>
                    <a:pt x="10357" y="1207"/>
                  </a:lnTo>
                  <a:lnTo>
                    <a:pt x="10355" y="1199"/>
                  </a:lnTo>
                  <a:lnTo>
                    <a:pt x="10353" y="1189"/>
                  </a:lnTo>
                  <a:lnTo>
                    <a:pt x="10349" y="1180"/>
                  </a:lnTo>
                  <a:lnTo>
                    <a:pt x="10345" y="1171"/>
                  </a:lnTo>
                  <a:lnTo>
                    <a:pt x="10340" y="1163"/>
                  </a:lnTo>
                  <a:lnTo>
                    <a:pt x="10336" y="1155"/>
                  </a:lnTo>
                  <a:lnTo>
                    <a:pt x="10330" y="1146"/>
                  </a:lnTo>
                  <a:lnTo>
                    <a:pt x="10325" y="1138"/>
                  </a:lnTo>
                  <a:lnTo>
                    <a:pt x="10318" y="1131"/>
                  </a:lnTo>
                  <a:lnTo>
                    <a:pt x="10312" y="1124"/>
                  </a:lnTo>
                  <a:lnTo>
                    <a:pt x="10305" y="1117"/>
                  </a:lnTo>
                  <a:lnTo>
                    <a:pt x="10296" y="1111"/>
                  </a:lnTo>
                  <a:lnTo>
                    <a:pt x="10289" y="1105"/>
                  </a:lnTo>
                  <a:lnTo>
                    <a:pt x="10281" y="1099"/>
                  </a:lnTo>
                  <a:lnTo>
                    <a:pt x="10272" y="1094"/>
                  </a:lnTo>
                  <a:lnTo>
                    <a:pt x="10279" y="1060"/>
                  </a:lnTo>
                  <a:lnTo>
                    <a:pt x="10285" y="1023"/>
                  </a:lnTo>
                  <a:lnTo>
                    <a:pt x="10286" y="1004"/>
                  </a:lnTo>
                  <a:lnTo>
                    <a:pt x="10286" y="986"/>
                  </a:lnTo>
                  <a:lnTo>
                    <a:pt x="10285" y="968"/>
                  </a:lnTo>
                  <a:lnTo>
                    <a:pt x="10281" y="949"/>
                  </a:lnTo>
                  <a:lnTo>
                    <a:pt x="10275" y="933"/>
                  </a:lnTo>
                  <a:lnTo>
                    <a:pt x="10268" y="917"/>
                  </a:lnTo>
                  <a:lnTo>
                    <a:pt x="10260" y="901"/>
                  </a:lnTo>
                  <a:lnTo>
                    <a:pt x="10251" y="885"/>
                  </a:lnTo>
                  <a:lnTo>
                    <a:pt x="10243" y="870"/>
                  </a:lnTo>
                  <a:lnTo>
                    <a:pt x="10236" y="853"/>
                  </a:lnTo>
                  <a:lnTo>
                    <a:pt x="10231" y="836"/>
                  </a:lnTo>
                  <a:lnTo>
                    <a:pt x="10226" y="818"/>
                  </a:lnTo>
                  <a:lnTo>
                    <a:pt x="10238" y="805"/>
                  </a:lnTo>
                  <a:lnTo>
                    <a:pt x="10248" y="791"/>
                  </a:lnTo>
                  <a:lnTo>
                    <a:pt x="10257" y="775"/>
                  </a:lnTo>
                  <a:lnTo>
                    <a:pt x="10265" y="760"/>
                  </a:lnTo>
                  <a:lnTo>
                    <a:pt x="10270" y="744"/>
                  </a:lnTo>
                  <a:lnTo>
                    <a:pt x="10275" y="727"/>
                  </a:lnTo>
                  <a:lnTo>
                    <a:pt x="10278" y="711"/>
                  </a:lnTo>
                  <a:lnTo>
                    <a:pt x="10280" y="694"/>
                  </a:lnTo>
                  <a:lnTo>
                    <a:pt x="10280" y="676"/>
                  </a:lnTo>
                  <a:lnTo>
                    <a:pt x="10280" y="659"/>
                  </a:lnTo>
                  <a:lnTo>
                    <a:pt x="10278" y="642"/>
                  </a:lnTo>
                  <a:lnTo>
                    <a:pt x="10276" y="625"/>
                  </a:lnTo>
                  <a:lnTo>
                    <a:pt x="10273" y="608"/>
                  </a:lnTo>
                  <a:lnTo>
                    <a:pt x="10268" y="592"/>
                  </a:lnTo>
                  <a:lnTo>
                    <a:pt x="10263" y="575"/>
                  </a:lnTo>
                  <a:lnTo>
                    <a:pt x="10257" y="559"/>
                  </a:lnTo>
                  <a:lnTo>
                    <a:pt x="10259" y="549"/>
                  </a:lnTo>
                  <a:lnTo>
                    <a:pt x="10262" y="539"/>
                  </a:lnTo>
                  <a:lnTo>
                    <a:pt x="10265" y="530"/>
                  </a:lnTo>
                  <a:lnTo>
                    <a:pt x="10270" y="522"/>
                  </a:lnTo>
                  <a:lnTo>
                    <a:pt x="10280" y="506"/>
                  </a:lnTo>
                  <a:lnTo>
                    <a:pt x="10290" y="489"/>
                  </a:lnTo>
                  <a:lnTo>
                    <a:pt x="10295" y="481"/>
                  </a:lnTo>
                  <a:lnTo>
                    <a:pt x="10300" y="473"/>
                  </a:lnTo>
                  <a:lnTo>
                    <a:pt x="10305" y="465"/>
                  </a:lnTo>
                  <a:lnTo>
                    <a:pt x="10309" y="456"/>
                  </a:lnTo>
                  <a:lnTo>
                    <a:pt x="10311" y="447"/>
                  </a:lnTo>
                  <a:lnTo>
                    <a:pt x="10313" y="437"/>
                  </a:lnTo>
                  <a:lnTo>
                    <a:pt x="10314" y="428"/>
                  </a:lnTo>
                  <a:lnTo>
                    <a:pt x="10313" y="417"/>
                  </a:lnTo>
                  <a:lnTo>
                    <a:pt x="10313" y="409"/>
                  </a:lnTo>
                  <a:lnTo>
                    <a:pt x="10312" y="400"/>
                  </a:lnTo>
                  <a:lnTo>
                    <a:pt x="10310" y="392"/>
                  </a:lnTo>
                  <a:lnTo>
                    <a:pt x="10308" y="384"/>
                  </a:lnTo>
                  <a:lnTo>
                    <a:pt x="10305" y="377"/>
                  </a:lnTo>
                  <a:lnTo>
                    <a:pt x="10301" y="369"/>
                  </a:lnTo>
                  <a:lnTo>
                    <a:pt x="10297" y="363"/>
                  </a:lnTo>
                  <a:lnTo>
                    <a:pt x="10292" y="355"/>
                  </a:lnTo>
                  <a:lnTo>
                    <a:pt x="10282" y="342"/>
                  </a:lnTo>
                  <a:lnTo>
                    <a:pt x="10271" y="331"/>
                  </a:lnTo>
                  <a:lnTo>
                    <a:pt x="10260" y="320"/>
                  </a:lnTo>
                  <a:lnTo>
                    <a:pt x="10247" y="310"/>
                  </a:lnTo>
                  <a:lnTo>
                    <a:pt x="10231" y="314"/>
                  </a:lnTo>
                  <a:lnTo>
                    <a:pt x="10215" y="319"/>
                  </a:lnTo>
                  <a:lnTo>
                    <a:pt x="10198" y="323"/>
                  </a:lnTo>
                  <a:lnTo>
                    <a:pt x="10183" y="329"/>
                  </a:lnTo>
                  <a:lnTo>
                    <a:pt x="10167" y="336"/>
                  </a:lnTo>
                  <a:lnTo>
                    <a:pt x="10152" y="345"/>
                  </a:lnTo>
                  <a:lnTo>
                    <a:pt x="10138" y="355"/>
                  </a:lnTo>
                  <a:lnTo>
                    <a:pt x="10125" y="367"/>
                  </a:lnTo>
                  <a:lnTo>
                    <a:pt x="10112" y="359"/>
                  </a:lnTo>
                  <a:lnTo>
                    <a:pt x="10101" y="350"/>
                  </a:lnTo>
                  <a:lnTo>
                    <a:pt x="10091" y="340"/>
                  </a:lnTo>
                  <a:lnTo>
                    <a:pt x="10083" y="330"/>
                  </a:lnTo>
                  <a:lnTo>
                    <a:pt x="10080" y="324"/>
                  </a:lnTo>
                  <a:lnTo>
                    <a:pt x="10077" y="318"/>
                  </a:lnTo>
                  <a:lnTo>
                    <a:pt x="10074" y="311"/>
                  </a:lnTo>
                  <a:lnTo>
                    <a:pt x="10071" y="305"/>
                  </a:lnTo>
                  <a:lnTo>
                    <a:pt x="10070" y="298"/>
                  </a:lnTo>
                  <a:lnTo>
                    <a:pt x="10069" y="292"/>
                  </a:lnTo>
                  <a:lnTo>
                    <a:pt x="10068" y="285"/>
                  </a:lnTo>
                  <a:lnTo>
                    <a:pt x="10069" y="278"/>
                  </a:lnTo>
                  <a:lnTo>
                    <a:pt x="10071" y="269"/>
                  </a:lnTo>
                  <a:lnTo>
                    <a:pt x="10076" y="259"/>
                  </a:lnTo>
                  <a:lnTo>
                    <a:pt x="10080" y="250"/>
                  </a:lnTo>
                  <a:lnTo>
                    <a:pt x="10086" y="242"/>
                  </a:lnTo>
                  <a:lnTo>
                    <a:pt x="10092" y="234"/>
                  </a:lnTo>
                  <a:lnTo>
                    <a:pt x="10100" y="228"/>
                  </a:lnTo>
                  <a:lnTo>
                    <a:pt x="10108" y="223"/>
                  </a:lnTo>
                  <a:lnTo>
                    <a:pt x="10118" y="219"/>
                  </a:lnTo>
                  <a:lnTo>
                    <a:pt x="10132" y="216"/>
                  </a:lnTo>
                  <a:lnTo>
                    <a:pt x="10145" y="214"/>
                  </a:lnTo>
                  <a:lnTo>
                    <a:pt x="10158" y="212"/>
                  </a:lnTo>
                  <a:lnTo>
                    <a:pt x="10172" y="212"/>
                  </a:lnTo>
                  <a:lnTo>
                    <a:pt x="10185" y="213"/>
                  </a:lnTo>
                  <a:lnTo>
                    <a:pt x="10197" y="215"/>
                  </a:lnTo>
                  <a:lnTo>
                    <a:pt x="10211" y="217"/>
                  </a:lnTo>
                  <a:lnTo>
                    <a:pt x="10223" y="220"/>
                  </a:lnTo>
                  <a:lnTo>
                    <a:pt x="10235" y="226"/>
                  </a:lnTo>
                  <a:lnTo>
                    <a:pt x="10247" y="231"/>
                  </a:lnTo>
                  <a:lnTo>
                    <a:pt x="10259" y="237"/>
                  </a:lnTo>
                  <a:lnTo>
                    <a:pt x="10270" y="243"/>
                  </a:lnTo>
                  <a:lnTo>
                    <a:pt x="10281" y="251"/>
                  </a:lnTo>
                  <a:lnTo>
                    <a:pt x="10290" y="259"/>
                  </a:lnTo>
                  <a:lnTo>
                    <a:pt x="10300" y="269"/>
                  </a:lnTo>
                  <a:lnTo>
                    <a:pt x="10310" y="279"/>
                  </a:lnTo>
                  <a:lnTo>
                    <a:pt x="10316" y="289"/>
                  </a:lnTo>
                  <a:lnTo>
                    <a:pt x="10323" y="300"/>
                  </a:lnTo>
                  <a:lnTo>
                    <a:pt x="10328" y="311"/>
                  </a:lnTo>
                  <a:lnTo>
                    <a:pt x="10333" y="324"/>
                  </a:lnTo>
                  <a:lnTo>
                    <a:pt x="10343" y="347"/>
                  </a:lnTo>
                  <a:lnTo>
                    <a:pt x="10354" y="371"/>
                  </a:lnTo>
                  <a:lnTo>
                    <a:pt x="10360" y="382"/>
                  </a:lnTo>
                  <a:lnTo>
                    <a:pt x="10366" y="393"/>
                  </a:lnTo>
                  <a:lnTo>
                    <a:pt x="10373" y="403"/>
                  </a:lnTo>
                  <a:lnTo>
                    <a:pt x="10381" y="414"/>
                  </a:lnTo>
                  <a:lnTo>
                    <a:pt x="10390" y="423"/>
                  </a:lnTo>
                  <a:lnTo>
                    <a:pt x="10401" y="432"/>
                  </a:lnTo>
                  <a:lnTo>
                    <a:pt x="10413" y="439"/>
                  </a:lnTo>
                  <a:lnTo>
                    <a:pt x="10426" y="446"/>
                  </a:lnTo>
                  <a:lnTo>
                    <a:pt x="10432" y="459"/>
                  </a:lnTo>
                  <a:lnTo>
                    <a:pt x="10420" y="496"/>
                  </a:lnTo>
                  <a:lnTo>
                    <a:pt x="10409" y="536"/>
                  </a:lnTo>
                  <a:lnTo>
                    <a:pt x="10405" y="557"/>
                  </a:lnTo>
                  <a:lnTo>
                    <a:pt x="10401" y="578"/>
                  </a:lnTo>
                  <a:lnTo>
                    <a:pt x="10397" y="600"/>
                  </a:lnTo>
                  <a:lnTo>
                    <a:pt x="10395" y="620"/>
                  </a:lnTo>
                  <a:lnTo>
                    <a:pt x="10395" y="641"/>
                  </a:lnTo>
                  <a:lnTo>
                    <a:pt x="10396" y="661"/>
                  </a:lnTo>
                  <a:lnTo>
                    <a:pt x="10397" y="671"/>
                  </a:lnTo>
                  <a:lnTo>
                    <a:pt x="10399" y="681"/>
                  </a:lnTo>
                  <a:lnTo>
                    <a:pt x="10401" y="692"/>
                  </a:lnTo>
                  <a:lnTo>
                    <a:pt x="10404" y="701"/>
                  </a:lnTo>
                  <a:lnTo>
                    <a:pt x="10407" y="710"/>
                  </a:lnTo>
                  <a:lnTo>
                    <a:pt x="10411" y="719"/>
                  </a:lnTo>
                  <a:lnTo>
                    <a:pt x="10415" y="728"/>
                  </a:lnTo>
                  <a:lnTo>
                    <a:pt x="10420" y="737"/>
                  </a:lnTo>
                  <a:lnTo>
                    <a:pt x="10426" y="746"/>
                  </a:lnTo>
                  <a:lnTo>
                    <a:pt x="10432" y="754"/>
                  </a:lnTo>
                  <a:lnTo>
                    <a:pt x="10439" y="761"/>
                  </a:lnTo>
                  <a:lnTo>
                    <a:pt x="10448" y="769"/>
                  </a:lnTo>
                  <a:lnTo>
                    <a:pt x="10450" y="775"/>
                  </a:lnTo>
                  <a:lnTo>
                    <a:pt x="10451" y="782"/>
                  </a:lnTo>
                  <a:lnTo>
                    <a:pt x="10451" y="787"/>
                  </a:lnTo>
                  <a:lnTo>
                    <a:pt x="10450" y="792"/>
                  </a:lnTo>
                  <a:lnTo>
                    <a:pt x="10447" y="802"/>
                  </a:lnTo>
                  <a:lnTo>
                    <a:pt x="10442" y="812"/>
                  </a:lnTo>
                  <a:lnTo>
                    <a:pt x="10436" y="821"/>
                  </a:lnTo>
                  <a:lnTo>
                    <a:pt x="10431" y="832"/>
                  </a:lnTo>
                  <a:lnTo>
                    <a:pt x="10429" y="837"/>
                  </a:lnTo>
                  <a:lnTo>
                    <a:pt x="10427" y="842"/>
                  </a:lnTo>
                  <a:lnTo>
                    <a:pt x="10426" y="847"/>
                  </a:lnTo>
                  <a:lnTo>
                    <a:pt x="10426" y="852"/>
                  </a:lnTo>
                  <a:lnTo>
                    <a:pt x="10422" y="868"/>
                  </a:lnTo>
                  <a:lnTo>
                    <a:pt x="10419" y="884"/>
                  </a:lnTo>
                  <a:lnTo>
                    <a:pt x="10416" y="899"/>
                  </a:lnTo>
                  <a:lnTo>
                    <a:pt x="10414" y="914"/>
                  </a:lnTo>
                  <a:lnTo>
                    <a:pt x="10414" y="930"/>
                  </a:lnTo>
                  <a:lnTo>
                    <a:pt x="10414" y="945"/>
                  </a:lnTo>
                  <a:lnTo>
                    <a:pt x="10415" y="960"/>
                  </a:lnTo>
                  <a:lnTo>
                    <a:pt x="10417" y="975"/>
                  </a:lnTo>
                  <a:lnTo>
                    <a:pt x="10419" y="989"/>
                  </a:lnTo>
                  <a:lnTo>
                    <a:pt x="10423" y="1003"/>
                  </a:lnTo>
                  <a:lnTo>
                    <a:pt x="10428" y="1018"/>
                  </a:lnTo>
                  <a:lnTo>
                    <a:pt x="10434" y="1032"/>
                  </a:lnTo>
                  <a:lnTo>
                    <a:pt x="10442" y="1045"/>
                  </a:lnTo>
                  <a:lnTo>
                    <a:pt x="10450" y="1058"/>
                  </a:lnTo>
                  <a:lnTo>
                    <a:pt x="10459" y="1071"/>
                  </a:lnTo>
                  <a:lnTo>
                    <a:pt x="10469" y="1083"/>
                  </a:lnTo>
                  <a:lnTo>
                    <a:pt x="10471" y="1089"/>
                  </a:lnTo>
                  <a:lnTo>
                    <a:pt x="10473" y="1095"/>
                  </a:lnTo>
                  <a:lnTo>
                    <a:pt x="10473" y="1102"/>
                  </a:lnTo>
                  <a:lnTo>
                    <a:pt x="10473" y="1108"/>
                  </a:lnTo>
                  <a:lnTo>
                    <a:pt x="10470" y="1119"/>
                  </a:lnTo>
                  <a:lnTo>
                    <a:pt x="10465" y="1130"/>
                  </a:lnTo>
                  <a:lnTo>
                    <a:pt x="10459" y="1142"/>
                  </a:lnTo>
                  <a:lnTo>
                    <a:pt x="10453" y="1154"/>
                  </a:lnTo>
                  <a:lnTo>
                    <a:pt x="10448" y="1166"/>
                  </a:lnTo>
                  <a:lnTo>
                    <a:pt x="10445" y="1178"/>
                  </a:lnTo>
                  <a:lnTo>
                    <a:pt x="10441" y="1208"/>
                  </a:lnTo>
                  <a:lnTo>
                    <a:pt x="10436" y="1238"/>
                  </a:lnTo>
                  <a:lnTo>
                    <a:pt x="10433" y="1254"/>
                  </a:lnTo>
                  <a:lnTo>
                    <a:pt x="10431" y="1269"/>
                  </a:lnTo>
                  <a:lnTo>
                    <a:pt x="10427" y="1284"/>
                  </a:lnTo>
                  <a:lnTo>
                    <a:pt x="10423" y="1299"/>
                  </a:lnTo>
                  <a:close/>
                  <a:moveTo>
                    <a:pt x="10152" y="699"/>
                  </a:moveTo>
                  <a:lnTo>
                    <a:pt x="10139" y="719"/>
                  </a:lnTo>
                  <a:lnTo>
                    <a:pt x="10124" y="739"/>
                  </a:lnTo>
                  <a:lnTo>
                    <a:pt x="10120" y="743"/>
                  </a:lnTo>
                  <a:lnTo>
                    <a:pt x="10114" y="747"/>
                  </a:lnTo>
                  <a:lnTo>
                    <a:pt x="10109" y="750"/>
                  </a:lnTo>
                  <a:lnTo>
                    <a:pt x="10104" y="752"/>
                  </a:lnTo>
                  <a:lnTo>
                    <a:pt x="10098" y="754"/>
                  </a:lnTo>
                  <a:lnTo>
                    <a:pt x="10092" y="755"/>
                  </a:lnTo>
                  <a:lnTo>
                    <a:pt x="10086" y="756"/>
                  </a:lnTo>
                  <a:lnTo>
                    <a:pt x="10079" y="755"/>
                  </a:lnTo>
                  <a:lnTo>
                    <a:pt x="10071" y="756"/>
                  </a:lnTo>
                  <a:lnTo>
                    <a:pt x="10065" y="757"/>
                  </a:lnTo>
                  <a:lnTo>
                    <a:pt x="10059" y="757"/>
                  </a:lnTo>
                  <a:lnTo>
                    <a:pt x="10053" y="756"/>
                  </a:lnTo>
                  <a:lnTo>
                    <a:pt x="10047" y="755"/>
                  </a:lnTo>
                  <a:lnTo>
                    <a:pt x="10042" y="753"/>
                  </a:lnTo>
                  <a:lnTo>
                    <a:pt x="10037" y="750"/>
                  </a:lnTo>
                  <a:lnTo>
                    <a:pt x="10032" y="748"/>
                  </a:lnTo>
                  <a:lnTo>
                    <a:pt x="10022" y="741"/>
                  </a:lnTo>
                  <a:lnTo>
                    <a:pt x="10013" y="733"/>
                  </a:lnTo>
                  <a:lnTo>
                    <a:pt x="10004" y="724"/>
                  </a:lnTo>
                  <a:lnTo>
                    <a:pt x="9996" y="716"/>
                  </a:lnTo>
                  <a:lnTo>
                    <a:pt x="9987" y="708"/>
                  </a:lnTo>
                  <a:lnTo>
                    <a:pt x="9978" y="700"/>
                  </a:lnTo>
                  <a:lnTo>
                    <a:pt x="9969" y="695"/>
                  </a:lnTo>
                  <a:lnTo>
                    <a:pt x="9960" y="691"/>
                  </a:lnTo>
                  <a:lnTo>
                    <a:pt x="9955" y="689"/>
                  </a:lnTo>
                  <a:lnTo>
                    <a:pt x="9950" y="689"/>
                  </a:lnTo>
                  <a:lnTo>
                    <a:pt x="9945" y="689"/>
                  </a:lnTo>
                  <a:lnTo>
                    <a:pt x="9940" y="690"/>
                  </a:lnTo>
                  <a:lnTo>
                    <a:pt x="9933" y="691"/>
                  </a:lnTo>
                  <a:lnTo>
                    <a:pt x="9928" y="694"/>
                  </a:lnTo>
                  <a:lnTo>
                    <a:pt x="9922" y="697"/>
                  </a:lnTo>
                  <a:lnTo>
                    <a:pt x="9915" y="702"/>
                  </a:lnTo>
                  <a:lnTo>
                    <a:pt x="9910" y="708"/>
                  </a:lnTo>
                  <a:lnTo>
                    <a:pt x="9907" y="715"/>
                  </a:lnTo>
                  <a:lnTo>
                    <a:pt x="9905" y="723"/>
                  </a:lnTo>
                  <a:lnTo>
                    <a:pt x="9904" y="732"/>
                  </a:lnTo>
                  <a:lnTo>
                    <a:pt x="9904" y="749"/>
                  </a:lnTo>
                  <a:lnTo>
                    <a:pt x="9906" y="766"/>
                  </a:lnTo>
                  <a:lnTo>
                    <a:pt x="9907" y="775"/>
                  </a:lnTo>
                  <a:lnTo>
                    <a:pt x="9909" y="784"/>
                  </a:lnTo>
                  <a:lnTo>
                    <a:pt x="9913" y="791"/>
                  </a:lnTo>
                  <a:lnTo>
                    <a:pt x="9918" y="797"/>
                  </a:lnTo>
                  <a:lnTo>
                    <a:pt x="9929" y="807"/>
                  </a:lnTo>
                  <a:lnTo>
                    <a:pt x="9943" y="816"/>
                  </a:lnTo>
                  <a:lnTo>
                    <a:pt x="9950" y="821"/>
                  </a:lnTo>
                  <a:lnTo>
                    <a:pt x="9956" y="826"/>
                  </a:lnTo>
                  <a:lnTo>
                    <a:pt x="9961" y="831"/>
                  </a:lnTo>
                  <a:lnTo>
                    <a:pt x="9966" y="837"/>
                  </a:lnTo>
                  <a:lnTo>
                    <a:pt x="9969" y="843"/>
                  </a:lnTo>
                  <a:lnTo>
                    <a:pt x="9971" y="850"/>
                  </a:lnTo>
                  <a:lnTo>
                    <a:pt x="9972" y="858"/>
                  </a:lnTo>
                  <a:lnTo>
                    <a:pt x="9970" y="867"/>
                  </a:lnTo>
                  <a:lnTo>
                    <a:pt x="9959" y="873"/>
                  </a:lnTo>
                  <a:lnTo>
                    <a:pt x="9948" y="880"/>
                  </a:lnTo>
                  <a:lnTo>
                    <a:pt x="9937" y="887"/>
                  </a:lnTo>
                  <a:lnTo>
                    <a:pt x="9925" y="896"/>
                  </a:lnTo>
                  <a:lnTo>
                    <a:pt x="9916" y="906"/>
                  </a:lnTo>
                  <a:lnTo>
                    <a:pt x="9908" y="917"/>
                  </a:lnTo>
                  <a:lnTo>
                    <a:pt x="9902" y="928"/>
                  </a:lnTo>
                  <a:lnTo>
                    <a:pt x="9897" y="939"/>
                  </a:lnTo>
                  <a:lnTo>
                    <a:pt x="9895" y="946"/>
                  </a:lnTo>
                  <a:lnTo>
                    <a:pt x="9894" y="952"/>
                  </a:lnTo>
                  <a:lnTo>
                    <a:pt x="9893" y="959"/>
                  </a:lnTo>
                  <a:lnTo>
                    <a:pt x="9893" y="966"/>
                  </a:lnTo>
                  <a:lnTo>
                    <a:pt x="9894" y="978"/>
                  </a:lnTo>
                  <a:lnTo>
                    <a:pt x="9897" y="990"/>
                  </a:lnTo>
                  <a:lnTo>
                    <a:pt x="9901" y="1001"/>
                  </a:lnTo>
                  <a:lnTo>
                    <a:pt x="9907" y="1013"/>
                  </a:lnTo>
                  <a:lnTo>
                    <a:pt x="9914" y="1024"/>
                  </a:lnTo>
                  <a:lnTo>
                    <a:pt x="9921" y="1034"/>
                  </a:lnTo>
                  <a:lnTo>
                    <a:pt x="9930" y="1038"/>
                  </a:lnTo>
                  <a:lnTo>
                    <a:pt x="9941" y="1043"/>
                  </a:lnTo>
                  <a:lnTo>
                    <a:pt x="9946" y="1045"/>
                  </a:lnTo>
                  <a:lnTo>
                    <a:pt x="9951" y="1045"/>
                  </a:lnTo>
                  <a:lnTo>
                    <a:pt x="9956" y="1045"/>
                  </a:lnTo>
                  <a:lnTo>
                    <a:pt x="9961" y="1042"/>
                  </a:lnTo>
                  <a:lnTo>
                    <a:pt x="9968" y="1037"/>
                  </a:lnTo>
                  <a:lnTo>
                    <a:pt x="9974" y="1031"/>
                  </a:lnTo>
                  <a:lnTo>
                    <a:pt x="9979" y="1024"/>
                  </a:lnTo>
                  <a:lnTo>
                    <a:pt x="9984" y="1016"/>
                  </a:lnTo>
                  <a:lnTo>
                    <a:pt x="9992" y="1000"/>
                  </a:lnTo>
                  <a:lnTo>
                    <a:pt x="9999" y="985"/>
                  </a:lnTo>
                  <a:lnTo>
                    <a:pt x="10003" y="977"/>
                  </a:lnTo>
                  <a:lnTo>
                    <a:pt x="10007" y="971"/>
                  </a:lnTo>
                  <a:lnTo>
                    <a:pt x="10012" y="965"/>
                  </a:lnTo>
                  <a:lnTo>
                    <a:pt x="10017" y="958"/>
                  </a:lnTo>
                  <a:lnTo>
                    <a:pt x="10024" y="954"/>
                  </a:lnTo>
                  <a:lnTo>
                    <a:pt x="10032" y="951"/>
                  </a:lnTo>
                  <a:lnTo>
                    <a:pt x="10041" y="949"/>
                  </a:lnTo>
                  <a:lnTo>
                    <a:pt x="10051" y="949"/>
                  </a:lnTo>
                  <a:lnTo>
                    <a:pt x="10058" y="948"/>
                  </a:lnTo>
                  <a:lnTo>
                    <a:pt x="10065" y="948"/>
                  </a:lnTo>
                  <a:lnTo>
                    <a:pt x="10071" y="949"/>
                  </a:lnTo>
                  <a:lnTo>
                    <a:pt x="10078" y="950"/>
                  </a:lnTo>
                  <a:lnTo>
                    <a:pt x="10084" y="952"/>
                  </a:lnTo>
                  <a:lnTo>
                    <a:pt x="10090" y="955"/>
                  </a:lnTo>
                  <a:lnTo>
                    <a:pt x="10095" y="958"/>
                  </a:lnTo>
                  <a:lnTo>
                    <a:pt x="10100" y="963"/>
                  </a:lnTo>
                  <a:lnTo>
                    <a:pt x="10110" y="971"/>
                  </a:lnTo>
                  <a:lnTo>
                    <a:pt x="10118" y="980"/>
                  </a:lnTo>
                  <a:lnTo>
                    <a:pt x="10127" y="990"/>
                  </a:lnTo>
                  <a:lnTo>
                    <a:pt x="10134" y="1000"/>
                  </a:lnTo>
                  <a:lnTo>
                    <a:pt x="10139" y="1010"/>
                  </a:lnTo>
                  <a:lnTo>
                    <a:pt x="10142" y="1020"/>
                  </a:lnTo>
                  <a:lnTo>
                    <a:pt x="10145" y="1029"/>
                  </a:lnTo>
                  <a:lnTo>
                    <a:pt x="10146" y="1038"/>
                  </a:lnTo>
                  <a:lnTo>
                    <a:pt x="10146" y="1048"/>
                  </a:lnTo>
                  <a:lnTo>
                    <a:pt x="10145" y="1058"/>
                  </a:lnTo>
                  <a:lnTo>
                    <a:pt x="10143" y="1068"/>
                  </a:lnTo>
                  <a:lnTo>
                    <a:pt x="10141" y="1077"/>
                  </a:lnTo>
                  <a:lnTo>
                    <a:pt x="10135" y="1096"/>
                  </a:lnTo>
                  <a:lnTo>
                    <a:pt x="10127" y="1116"/>
                  </a:lnTo>
                  <a:lnTo>
                    <a:pt x="10117" y="1134"/>
                  </a:lnTo>
                  <a:lnTo>
                    <a:pt x="10109" y="1152"/>
                  </a:lnTo>
                  <a:lnTo>
                    <a:pt x="10083" y="1178"/>
                  </a:lnTo>
                  <a:lnTo>
                    <a:pt x="10056" y="1206"/>
                  </a:lnTo>
                  <a:lnTo>
                    <a:pt x="10044" y="1220"/>
                  </a:lnTo>
                  <a:lnTo>
                    <a:pt x="10032" y="1235"/>
                  </a:lnTo>
                  <a:lnTo>
                    <a:pt x="10020" y="1251"/>
                  </a:lnTo>
                  <a:lnTo>
                    <a:pt x="10009" y="1266"/>
                  </a:lnTo>
                  <a:lnTo>
                    <a:pt x="9999" y="1281"/>
                  </a:lnTo>
                  <a:lnTo>
                    <a:pt x="9990" y="1298"/>
                  </a:lnTo>
                  <a:lnTo>
                    <a:pt x="9982" y="1315"/>
                  </a:lnTo>
                  <a:lnTo>
                    <a:pt x="9974" y="1331"/>
                  </a:lnTo>
                  <a:lnTo>
                    <a:pt x="9968" y="1349"/>
                  </a:lnTo>
                  <a:lnTo>
                    <a:pt x="9964" y="1366"/>
                  </a:lnTo>
                  <a:lnTo>
                    <a:pt x="9960" y="1385"/>
                  </a:lnTo>
                  <a:lnTo>
                    <a:pt x="9958" y="1403"/>
                  </a:lnTo>
                  <a:lnTo>
                    <a:pt x="9961" y="1437"/>
                  </a:lnTo>
                  <a:lnTo>
                    <a:pt x="9963" y="1474"/>
                  </a:lnTo>
                  <a:lnTo>
                    <a:pt x="9964" y="1492"/>
                  </a:lnTo>
                  <a:lnTo>
                    <a:pt x="9967" y="1510"/>
                  </a:lnTo>
                  <a:lnTo>
                    <a:pt x="9969" y="1519"/>
                  </a:lnTo>
                  <a:lnTo>
                    <a:pt x="9971" y="1528"/>
                  </a:lnTo>
                  <a:lnTo>
                    <a:pt x="9973" y="1536"/>
                  </a:lnTo>
                  <a:lnTo>
                    <a:pt x="9976" y="1544"/>
                  </a:lnTo>
                  <a:lnTo>
                    <a:pt x="9970" y="1554"/>
                  </a:lnTo>
                  <a:lnTo>
                    <a:pt x="9963" y="1561"/>
                  </a:lnTo>
                  <a:lnTo>
                    <a:pt x="9955" y="1568"/>
                  </a:lnTo>
                  <a:lnTo>
                    <a:pt x="9947" y="1572"/>
                  </a:lnTo>
                  <a:lnTo>
                    <a:pt x="9939" y="1575"/>
                  </a:lnTo>
                  <a:lnTo>
                    <a:pt x="9930" y="1576"/>
                  </a:lnTo>
                  <a:lnTo>
                    <a:pt x="9921" y="1577"/>
                  </a:lnTo>
                  <a:lnTo>
                    <a:pt x="9911" y="1576"/>
                  </a:lnTo>
                  <a:lnTo>
                    <a:pt x="9892" y="1574"/>
                  </a:lnTo>
                  <a:lnTo>
                    <a:pt x="9872" y="1572"/>
                  </a:lnTo>
                  <a:lnTo>
                    <a:pt x="9862" y="1571"/>
                  </a:lnTo>
                  <a:lnTo>
                    <a:pt x="9852" y="1571"/>
                  </a:lnTo>
                  <a:lnTo>
                    <a:pt x="9842" y="1572"/>
                  </a:lnTo>
                  <a:lnTo>
                    <a:pt x="9832" y="1574"/>
                  </a:lnTo>
                  <a:lnTo>
                    <a:pt x="9682" y="1575"/>
                  </a:lnTo>
                  <a:lnTo>
                    <a:pt x="9433" y="1577"/>
                  </a:lnTo>
                  <a:lnTo>
                    <a:pt x="9098" y="1579"/>
                  </a:lnTo>
                  <a:lnTo>
                    <a:pt x="8693" y="1580"/>
                  </a:lnTo>
                  <a:lnTo>
                    <a:pt x="8231" y="1581"/>
                  </a:lnTo>
                  <a:lnTo>
                    <a:pt x="7727" y="1583"/>
                  </a:lnTo>
                  <a:lnTo>
                    <a:pt x="7195" y="1584"/>
                  </a:lnTo>
                  <a:lnTo>
                    <a:pt x="6648" y="1585"/>
                  </a:lnTo>
                  <a:lnTo>
                    <a:pt x="6101" y="1587"/>
                  </a:lnTo>
                  <a:lnTo>
                    <a:pt x="5568" y="1588"/>
                  </a:lnTo>
                  <a:lnTo>
                    <a:pt x="5064" y="1589"/>
                  </a:lnTo>
                  <a:lnTo>
                    <a:pt x="4602" y="1590"/>
                  </a:lnTo>
                  <a:lnTo>
                    <a:pt x="4198" y="1591"/>
                  </a:lnTo>
                  <a:lnTo>
                    <a:pt x="3864" y="1592"/>
                  </a:lnTo>
                  <a:lnTo>
                    <a:pt x="3615" y="1593"/>
                  </a:lnTo>
                  <a:lnTo>
                    <a:pt x="3466" y="1595"/>
                  </a:lnTo>
                  <a:lnTo>
                    <a:pt x="3433" y="1595"/>
                  </a:lnTo>
                  <a:lnTo>
                    <a:pt x="3400" y="1597"/>
                  </a:lnTo>
                  <a:lnTo>
                    <a:pt x="3368" y="1598"/>
                  </a:lnTo>
                  <a:lnTo>
                    <a:pt x="3334" y="1600"/>
                  </a:lnTo>
                  <a:lnTo>
                    <a:pt x="3300" y="1601"/>
                  </a:lnTo>
                  <a:lnTo>
                    <a:pt x="3266" y="1602"/>
                  </a:lnTo>
                  <a:lnTo>
                    <a:pt x="3233" y="1602"/>
                  </a:lnTo>
                  <a:lnTo>
                    <a:pt x="3198" y="1601"/>
                  </a:lnTo>
                  <a:lnTo>
                    <a:pt x="3081" y="1601"/>
                  </a:lnTo>
                  <a:lnTo>
                    <a:pt x="2966" y="1602"/>
                  </a:lnTo>
                  <a:lnTo>
                    <a:pt x="2849" y="1603"/>
                  </a:lnTo>
                  <a:lnTo>
                    <a:pt x="2732" y="1605"/>
                  </a:lnTo>
                  <a:lnTo>
                    <a:pt x="2615" y="1606"/>
                  </a:lnTo>
                  <a:lnTo>
                    <a:pt x="2499" y="1607"/>
                  </a:lnTo>
                  <a:lnTo>
                    <a:pt x="2381" y="1609"/>
                  </a:lnTo>
                  <a:lnTo>
                    <a:pt x="2264" y="1610"/>
                  </a:lnTo>
                  <a:lnTo>
                    <a:pt x="2147" y="1613"/>
                  </a:lnTo>
                  <a:lnTo>
                    <a:pt x="2029" y="1614"/>
                  </a:lnTo>
                  <a:lnTo>
                    <a:pt x="1912" y="1616"/>
                  </a:lnTo>
                  <a:lnTo>
                    <a:pt x="1794" y="1617"/>
                  </a:lnTo>
                  <a:lnTo>
                    <a:pt x="1677" y="1619"/>
                  </a:lnTo>
                  <a:lnTo>
                    <a:pt x="1559" y="1620"/>
                  </a:lnTo>
                  <a:lnTo>
                    <a:pt x="1441" y="1622"/>
                  </a:lnTo>
                  <a:lnTo>
                    <a:pt x="1323" y="1623"/>
                  </a:lnTo>
                  <a:lnTo>
                    <a:pt x="1296" y="1624"/>
                  </a:lnTo>
                  <a:lnTo>
                    <a:pt x="1269" y="1625"/>
                  </a:lnTo>
                  <a:lnTo>
                    <a:pt x="1240" y="1625"/>
                  </a:lnTo>
                  <a:lnTo>
                    <a:pt x="1213" y="1625"/>
                  </a:lnTo>
                  <a:lnTo>
                    <a:pt x="1184" y="1625"/>
                  </a:lnTo>
                  <a:lnTo>
                    <a:pt x="1156" y="1626"/>
                  </a:lnTo>
                  <a:lnTo>
                    <a:pt x="1129" y="1627"/>
                  </a:lnTo>
                  <a:lnTo>
                    <a:pt x="1101" y="1629"/>
                  </a:lnTo>
                  <a:lnTo>
                    <a:pt x="1097" y="1623"/>
                  </a:lnTo>
                  <a:lnTo>
                    <a:pt x="1093" y="1618"/>
                  </a:lnTo>
                  <a:lnTo>
                    <a:pt x="1090" y="1612"/>
                  </a:lnTo>
                  <a:lnTo>
                    <a:pt x="1088" y="1606"/>
                  </a:lnTo>
                  <a:lnTo>
                    <a:pt x="1084" y="1594"/>
                  </a:lnTo>
                  <a:lnTo>
                    <a:pt x="1083" y="1582"/>
                  </a:lnTo>
                  <a:lnTo>
                    <a:pt x="1083" y="1569"/>
                  </a:lnTo>
                  <a:lnTo>
                    <a:pt x="1084" y="1555"/>
                  </a:lnTo>
                  <a:lnTo>
                    <a:pt x="1086" y="1542"/>
                  </a:lnTo>
                  <a:lnTo>
                    <a:pt x="1089" y="1529"/>
                  </a:lnTo>
                  <a:lnTo>
                    <a:pt x="1094" y="1500"/>
                  </a:lnTo>
                  <a:lnTo>
                    <a:pt x="1098" y="1473"/>
                  </a:lnTo>
                  <a:lnTo>
                    <a:pt x="1098" y="1458"/>
                  </a:lnTo>
                  <a:lnTo>
                    <a:pt x="1097" y="1444"/>
                  </a:lnTo>
                  <a:lnTo>
                    <a:pt x="1096" y="1438"/>
                  </a:lnTo>
                  <a:lnTo>
                    <a:pt x="1094" y="1431"/>
                  </a:lnTo>
                  <a:lnTo>
                    <a:pt x="1092" y="1423"/>
                  </a:lnTo>
                  <a:lnTo>
                    <a:pt x="1089" y="1416"/>
                  </a:lnTo>
                  <a:lnTo>
                    <a:pt x="1086" y="1402"/>
                  </a:lnTo>
                  <a:lnTo>
                    <a:pt x="1081" y="1388"/>
                  </a:lnTo>
                  <a:lnTo>
                    <a:pt x="1076" y="1374"/>
                  </a:lnTo>
                  <a:lnTo>
                    <a:pt x="1069" y="1361"/>
                  </a:lnTo>
                  <a:lnTo>
                    <a:pt x="1060" y="1349"/>
                  </a:lnTo>
                  <a:lnTo>
                    <a:pt x="1052" y="1338"/>
                  </a:lnTo>
                  <a:lnTo>
                    <a:pt x="1043" y="1326"/>
                  </a:lnTo>
                  <a:lnTo>
                    <a:pt x="1033" y="1315"/>
                  </a:lnTo>
                  <a:lnTo>
                    <a:pt x="1012" y="1295"/>
                  </a:lnTo>
                  <a:lnTo>
                    <a:pt x="990" y="1275"/>
                  </a:lnTo>
                  <a:lnTo>
                    <a:pt x="967" y="1257"/>
                  </a:lnTo>
                  <a:lnTo>
                    <a:pt x="945" y="1239"/>
                  </a:lnTo>
                  <a:lnTo>
                    <a:pt x="936" y="1215"/>
                  </a:lnTo>
                  <a:lnTo>
                    <a:pt x="928" y="1190"/>
                  </a:lnTo>
                  <a:lnTo>
                    <a:pt x="924" y="1177"/>
                  </a:lnTo>
                  <a:lnTo>
                    <a:pt x="922" y="1165"/>
                  </a:lnTo>
                  <a:lnTo>
                    <a:pt x="920" y="1153"/>
                  </a:lnTo>
                  <a:lnTo>
                    <a:pt x="919" y="1139"/>
                  </a:lnTo>
                  <a:lnTo>
                    <a:pt x="919" y="1127"/>
                  </a:lnTo>
                  <a:lnTo>
                    <a:pt x="920" y="1115"/>
                  </a:lnTo>
                  <a:lnTo>
                    <a:pt x="922" y="1103"/>
                  </a:lnTo>
                  <a:lnTo>
                    <a:pt x="925" y="1090"/>
                  </a:lnTo>
                  <a:lnTo>
                    <a:pt x="931" y="1079"/>
                  </a:lnTo>
                  <a:lnTo>
                    <a:pt x="937" y="1068"/>
                  </a:lnTo>
                  <a:lnTo>
                    <a:pt x="945" y="1057"/>
                  </a:lnTo>
                  <a:lnTo>
                    <a:pt x="954" y="1045"/>
                  </a:lnTo>
                  <a:lnTo>
                    <a:pt x="958" y="1040"/>
                  </a:lnTo>
                  <a:lnTo>
                    <a:pt x="962" y="1036"/>
                  </a:lnTo>
                  <a:lnTo>
                    <a:pt x="967" y="1033"/>
                  </a:lnTo>
                  <a:lnTo>
                    <a:pt x="972" y="1030"/>
                  </a:lnTo>
                  <a:lnTo>
                    <a:pt x="983" y="1027"/>
                  </a:lnTo>
                  <a:lnTo>
                    <a:pt x="993" y="1026"/>
                  </a:lnTo>
                  <a:lnTo>
                    <a:pt x="1003" y="1026"/>
                  </a:lnTo>
                  <a:lnTo>
                    <a:pt x="1014" y="1025"/>
                  </a:lnTo>
                  <a:lnTo>
                    <a:pt x="1025" y="1024"/>
                  </a:lnTo>
                  <a:lnTo>
                    <a:pt x="1034" y="1020"/>
                  </a:lnTo>
                  <a:lnTo>
                    <a:pt x="1041" y="1022"/>
                  </a:lnTo>
                  <a:lnTo>
                    <a:pt x="1047" y="1024"/>
                  </a:lnTo>
                  <a:lnTo>
                    <a:pt x="1052" y="1027"/>
                  </a:lnTo>
                  <a:lnTo>
                    <a:pt x="1057" y="1031"/>
                  </a:lnTo>
                  <a:lnTo>
                    <a:pt x="1061" y="1036"/>
                  </a:lnTo>
                  <a:lnTo>
                    <a:pt x="1065" y="1041"/>
                  </a:lnTo>
                  <a:lnTo>
                    <a:pt x="1069" y="1047"/>
                  </a:lnTo>
                  <a:lnTo>
                    <a:pt x="1071" y="1053"/>
                  </a:lnTo>
                  <a:lnTo>
                    <a:pt x="1072" y="1073"/>
                  </a:lnTo>
                  <a:lnTo>
                    <a:pt x="1072" y="1091"/>
                  </a:lnTo>
                  <a:lnTo>
                    <a:pt x="1072" y="1102"/>
                  </a:lnTo>
                  <a:lnTo>
                    <a:pt x="1074" y="1110"/>
                  </a:lnTo>
                  <a:lnTo>
                    <a:pt x="1076" y="1115"/>
                  </a:lnTo>
                  <a:lnTo>
                    <a:pt x="1078" y="1119"/>
                  </a:lnTo>
                  <a:lnTo>
                    <a:pt x="1080" y="1123"/>
                  </a:lnTo>
                  <a:lnTo>
                    <a:pt x="1083" y="1127"/>
                  </a:lnTo>
                  <a:lnTo>
                    <a:pt x="1089" y="1128"/>
                  </a:lnTo>
                  <a:lnTo>
                    <a:pt x="1094" y="1128"/>
                  </a:lnTo>
                  <a:lnTo>
                    <a:pt x="1099" y="1127"/>
                  </a:lnTo>
                  <a:lnTo>
                    <a:pt x="1104" y="1124"/>
                  </a:lnTo>
                  <a:lnTo>
                    <a:pt x="1113" y="1119"/>
                  </a:lnTo>
                  <a:lnTo>
                    <a:pt x="1124" y="1115"/>
                  </a:lnTo>
                  <a:lnTo>
                    <a:pt x="1127" y="1109"/>
                  </a:lnTo>
                  <a:lnTo>
                    <a:pt x="1130" y="1103"/>
                  </a:lnTo>
                  <a:lnTo>
                    <a:pt x="1132" y="1095"/>
                  </a:lnTo>
                  <a:lnTo>
                    <a:pt x="1134" y="1089"/>
                  </a:lnTo>
                  <a:lnTo>
                    <a:pt x="1136" y="1075"/>
                  </a:lnTo>
                  <a:lnTo>
                    <a:pt x="1137" y="1061"/>
                  </a:lnTo>
                  <a:lnTo>
                    <a:pt x="1135" y="1031"/>
                  </a:lnTo>
                  <a:lnTo>
                    <a:pt x="1133" y="1000"/>
                  </a:lnTo>
                  <a:lnTo>
                    <a:pt x="1132" y="993"/>
                  </a:lnTo>
                  <a:lnTo>
                    <a:pt x="1130" y="987"/>
                  </a:lnTo>
                  <a:lnTo>
                    <a:pt x="1127" y="981"/>
                  </a:lnTo>
                  <a:lnTo>
                    <a:pt x="1123" y="976"/>
                  </a:lnTo>
                  <a:lnTo>
                    <a:pt x="1113" y="967"/>
                  </a:lnTo>
                  <a:lnTo>
                    <a:pt x="1102" y="958"/>
                  </a:lnTo>
                  <a:lnTo>
                    <a:pt x="1097" y="953"/>
                  </a:lnTo>
                  <a:lnTo>
                    <a:pt x="1093" y="949"/>
                  </a:lnTo>
                  <a:lnTo>
                    <a:pt x="1089" y="944"/>
                  </a:lnTo>
                  <a:lnTo>
                    <a:pt x="1086" y="938"/>
                  </a:lnTo>
                  <a:lnTo>
                    <a:pt x="1084" y="932"/>
                  </a:lnTo>
                  <a:lnTo>
                    <a:pt x="1083" y="926"/>
                  </a:lnTo>
                  <a:lnTo>
                    <a:pt x="1084" y="918"/>
                  </a:lnTo>
                  <a:lnTo>
                    <a:pt x="1086" y="908"/>
                  </a:lnTo>
                  <a:lnTo>
                    <a:pt x="1100" y="888"/>
                  </a:lnTo>
                  <a:lnTo>
                    <a:pt x="1113" y="867"/>
                  </a:lnTo>
                  <a:lnTo>
                    <a:pt x="1120" y="856"/>
                  </a:lnTo>
                  <a:lnTo>
                    <a:pt x="1125" y="845"/>
                  </a:lnTo>
                  <a:lnTo>
                    <a:pt x="1130" y="834"/>
                  </a:lnTo>
                  <a:lnTo>
                    <a:pt x="1134" y="821"/>
                  </a:lnTo>
                  <a:lnTo>
                    <a:pt x="1138" y="810"/>
                  </a:lnTo>
                  <a:lnTo>
                    <a:pt x="1140" y="798"/>
                  </a:lnTo>
                  <a:lnTo>
                    <a:pt x="1142" y="786"/>
                  </a:lnTo>
                  <a:lnTo>
                    <a:pt x="1142" y="773"/>
                  </a:lnTo>
                  <a:lnTo>
                    <a:pt x="1141" y="761"/>
                  </a:lnTo>
                  <a:lnTo>
                    <a:pt x="1139" y="749"/>
                  </a:lnTo>
                  <a:lnTo>
                    <a:pt x="1135" y="737"/>
                  </a:lnTo>
                  <a:lnTo>
                    <a:pt x="1130" y="723"/>
                  </a:lnTo>
                  <a:lnTo>
                    <a:pt x="1120" y="706"/>
                  </a:lnTo>
                  <a:lnTo>
                    <a:pt x="1108" y="688"/>
                  </a:lnTo>
                  <a:lnTo>
                    <a:pt x="1104" y="683"/>
                  </a:lnTo>
                  <a:lnTo>
                    <a:pt x="1101" y="679"/>
                  </a:lnTo>
                  <a:lnTo>
                    <a:pt x="1097" y="676"/>
                  </a:lnTo>
                  <a:lnTo>
                    <a:pt x="1093" y="674"/>
                  </a:lnTo>
                  <a:lnTo>
                    <a:pt x="1088" y="672"/>
                  </a:lnTo>
                  <a:lnTo>
                    <a:pt x="1083" y="671"/>
                  </a:lnTo>
                  <a:lnTo>
                    <a:pt x="1077" y="671"/>
                  </a:lnTo>
                  <a:lnTo>
                    <a:pt x="1071" y="672"/>
                  </a:lnTo>
                  <a:lnTo>
                    <a:pt x="1063" y="676"/>
                  </a:lnTo>
                  <a:lnTo>
                    <a:pt x="1056" y="681"/>
                  </a:lnTo>
                  <a:lnTo>
                    <a:pt x="1051" y="688"/>
                  </a:lnTo>
                  <a:lnTo>
                    <a:pt x="1047" y="694"/>
                  </a:lnTo>
                  <a:lnTo>
                    <a:pt x="1044" y="701"/>
                  </a:lnTo>
                  <a:lnTo>
                    <a:pt x="1042" y="709"/>
                  </a:lnTo>
                  <a:lnTo>
                    <a:pt x="1040" y="717"/>
                  </a:lnTo>
                  <a:lnTo>
                    <a:pt x="1038" y="725"/>
                  </a:lnTo>
                  <a:lnTo>
                    <a:pt x="1034" y="743"/>
                  </a:lnTo>
                  <a:lnTo>
                    <a:pt x="1030" y="759"/>
                  </a:lnTo>
                  <a:lnTo>
                    <a:pt x="1026" y="767"/>
                  </a:lnTo>
                  <a:lnTo>
                    <a:pt x="1021" y="774"/>
                  </a:lnTo>
                  <a:lnTo>
                    <a:pt x="1016" y="781"/>
                  </a:lnTo>
                  <a:lnTo>
                    <a:pt x="1009" y="787"/>
                  </a:lnTo>
                  <a:lnTo>
                    <a:pt x="1004" y="791"/>
                  </a:lnTo>
                  <a:lnTo>
                    <a:pt x="1000" y="795"/>
                  </a:lnTo>
                  <a:lnTo>
                    <a:pt x="994" y="798"/>
                  </a:lnTo>
                  <a:lnTo>
                    <a:pt x="989" y="801"/>
                  </a:lnTo>
                  <a:lnTo>
                    <a:pt x="978" y="805"/>
                  </a:lnTo>
                  <a:lnTo>
                    <a:pt x="965" y="807"/>
                  </a:lnTo>
                  <a:lnTo>
                    <a:pt x="953" y="808"/>
                  </a:lnTo>
                  <a:lnTo>
                    <a:pt x="940" y="808"/>
                  </a:lnTo>
                  <a:lnTo>
                    <a:pt x="926" y="806"/>
                  </a:lnTo>
                  <a:lnTo>
                    <a:pt x="914" y="803"/>
                  </a:lnTo>
                  <a:lnTo>
                    <a:pt x="901" y="782"/>
                  </a:lnTo>
                  <a:lnTo>
                    <a:pt x="888" y="759"/>
                  </a:lnTo>
                  <a:lnTo>
                    <a:pt x="882" y="747"/>
                  </a:lnTo>
                  <a:lnTo>
                    <a:pt x="879" y="735"/>
                  </a:lnTo>
                  <a:lnTo>
                    <a:pt x="878" y="728"/>
                  </a:lnTo>
                  <a:lnTo>
                    <a:pt x="878" y="721"/>
                  </a:lnTo>
                  <a:lnTo>
                    <a:pt x="878" y="715"/>
                  </a:lnTo>
                  <a:lnTo>
                    <a:pt x="880" y="708"/>
                  </a:lnTo>
                  <a:lnTo>
                    <a:pt x="886" y="706"/>
                  </a:lnTo>
                  <a:lnTo>
                    <a:pt x="892" y="703"/>
                  </a:lnTo>
                  <a:lnTo>
                    <a:pt x="894" y="701"/>
                  </a:lnTo>
                  <a:lnTo>
                    <a:pt x="895" y="699"/>
                  </a:lnTo>
                  <a:lnTo>
                    <a:pt x="896" y="696"/>
                  </a:lnTo>
                  <a:lnTo>
                    <a:pt x="896" y="693"/>
                  </a:lnTo>
                  <a:lnTo>
                    <a:pt x="883" y="687"/>
                  </a:lnTo>
                  <a:lnTo>
                    <a:pt x="888" y="674"/>
                  </a:lnTo>
                  <a:lnTo>
                    <a:pt x="893" y="663"/>
                  </a:lnTo>
                  <a:lnTo>
                    <a:pt x="898" y="651"/>
                  </a:lnTo>
                  <a:lnTo>
                    <a:pt x="904" y="640"/>
                  </a:lnTo>
                  <a:lnTo>
                    <a:pt x="917" y="618"/>
                  </a:lnTo>
                  <a:lnTo>
                    <a:pt x="933" y="597"/>
                  </a:lnTo>
                  <a:lnTo>
                    <a:pt x="966" y="556"/>
                  </a:lnTo>
                  <a:lnTo>
                    <a:pt x="1000" y="516"/>
                  </a:lnTo>
                  <a:lnTo>
                    <a:pt x="1017" y="495"/>
                  </a:lnTo>
                  <a:lnTo>
                    <a:pt x="1034" y="475"/>
                  </a:lnTo>
                  <a:lnTo>
                    <a:pt x="1048" y="455"/>
                  </a:lnTo>
                  <a:lnTo>
                    <a:pt x="1062" y="432"/>
                  </a:lnTo>
                  <a:lnTo>
                    <a:pt x="1067" y="422"/>
                  </a:lnTo>
                  <a:lnTo>
                    <a:pt x="1074" y="410"/>
                  </a:lnTo>
                  <a:lnTo>
                    <a:pt x="1079" y="398"/>
                  </a:lnTo>
                  <a:lnTo>
                    <a:pt x="1083" y="387"/>
                  </a:lnTo>
                  <a:lnTo>
                    <a:pt x="1086" y="375"/>
                  </a:lnTo>
                  <a:lnTo>
                    <a:pt x="1089" y="363"/>
                  </a:lnTo>
                  <a:lnTo>
                    <a:pt x="1091" y="349"/>
                  </a:lnTo>
                  <a:lnTo>
                    <a:pt x="1092" y="336"/>
                  </a:lnTo>
                  <a:lnTo>
                    <a:pt x="1095" y="325"/>
                  </a:lnTo>
                  <a:lnTo>
                    <a:pt x="1095" y="315"/>
                  </a:lnTo>
                  <a:lnTo>
                    <a:pt x="1094" y="303"/>
                  </a:lnTo>
                  <a:lnTo>
                    <a:pt x="1091" y="293"/>
                  </a:lnTo>
                  <a:lnTo>
                    <a:pt x="1089" y="284"/>
                  </a:lnTo>
                  <a:lnTo>
                    <a:pt x="1086" y="274"/>
                  </a:lnTo>
                  <a:lnTo>
                    <a:pt x="1084" y="263"/>
                  </a:lnTo>
                  <a:lnTo>
                    <a:pt x="1083" y="253"/>
                  </a:lnTo>
                  <a:lnTo>
                    <a:pt x="1088" y="249"/>
                  </a:lnTo>
                  <a:lnTo>
                    <a:pt x="1091" y="245"/>
                  </a:lnTo>
                  <a:lnTo>
                    <a:pt x="1093" y="240"/>
                  </a:lnTo>
                  <a:lnTo>
                    <a:pt x="1095" y="235"/>
                  </a:lnTo>
                  <a:lnTo>
                    <a:pt x="1097" y="224"/>
                  </a:lnTo>
                  <a:lnTo>
                    <a:pt x="1098" y="211"/>
                  </a:lnTo>
                  <a:lnTo>
                    <a:pt x="1098" y="205"/>
                  </a:lnTo>
                  <a:lnTo>
                    <a:pt x="1099" y="200"/>
                  </a:lnTo>
                  <a:lnTo>
                    <a:pt x="1101" y="194"/>
                  </a:lnTo>
                  <a:lnTo>
                    <a:pt x="1104" y="190"/>
                  </a:lnTo>
                  <a:lnTo>
                    <a:pt x="1107" y="185"/>
                  </a:lnTo>
                  <a:lnTo>
                    <a:pt x="1112" y="182"/>
                  </a:lnTo>
                  <a:lnTo>
                    <a:pt x="1119" y="179"/>
                  </a:lnTo>
                  <a:lnTo>
                    <a:pt x="1127" y="176"/>
                  </a:lnTo>
                  <a:lnTo>
                    <a:pt x="1176" y="175"/>
                  </a:lnTo>
                  <a:lnTo>
                    <a:pt x="1226" y="173"/>
                  </a:lnTo>
                  <a:lnTo>
                    <a:pt x="1277" y="173"/>
                  </a:lnTo>
                  <a:lnTo>
                    <a:pt x="1327" y="172"/>
                  </a:lnTo>
                  <a:lnTo>
                    <a:pt x="1378" y="172"/>
                  </a:lnTo>
                  <a:lnTo>
                    <a:pt x="1428" y="171"/>
                  </a:lnTo>
                  <a:lnTo>
                    <a:pt x="1479" y="171"/>
                  </a:lnTo>
                  <a:lnTo>
                    <a:pt x="1531" y="171"/>
                  </a:lnTo>
                  <a:lnTo>
                    <a:pt x="1582" y="170"/>
                  </a:lnTo>
                  <a:lnTo>
                    <a:pt x="1633" y="170"/>
                  </a:lnTo>
                  <a:lnTo>
                    <a:pt x="1683" y="170"/>
                  </a:lnTo>
                  <a:lnTo>
                    <a:pt x="1734" y="169"/>
                  </a:lnTo>
                  <a:lnTo>
                    <a:pt x="1784" y="169"/>
                  </a:lnTo>
                  <a:lnTo>
                    <a:pt x="1834" y="168"/>
                  </a:lnTo>
                  <a:lnTo>
                    <a:pt x="1883" y="167"/>
                  </a:lnTo>
                  <a:lnTo>
                    <a:pt x="1932" y="166"/>
                  </a:lnTo>
                  <a:lnTo>
                    <a:pt x="1962" y="167"/>
                  </a:lnTo>
                  <a:lnTo>
                    <a:pt x="1991" y="167"/>
                  </a:lnTo>
                  <a:lnTo>
                    <a:pt x="2018" y="168"/>
                  </a:lnTo>
                  <a:lnTo>
                    <a:pt x="2046" y="168"/>
                  </a:lnTo>
                  <a:lnTo>
                    <a:pt x="2072" y="167"/>
                  </a:lnTo>
                  <a:lnTo>
                    <a:pt x="2100" y="166"/>
                  </a:lnTo>
                  <a:lnTo>
                    <a:pt x="2127" y="164"/>
                  </a:lnTo>
                  <a:lnTo>
                    <a:pt x="2154" y="160"/>
                  </a:lnTo>
                  <a:lnTo>
                    <a:pt x="2202" y="163"/>
                  </a:lnTo>
                  <a:lnTo>
                    <a:pt x="2250" y="164"/>
                  </a:lnTo>
                  <a:lnTo>
                    <a:pt x="2298" y="164"/>
                  </a:lnTo>
                  <a:lnTo>
                    <a:pt x="2346" y="162"/>
                  </a:lnTo>
                  <a:lnTo>
                    <a:pt x="2393" y="161"/>
                  </a:lnTo>
                  <a:lnTo>
                    <a:pt x="2440" y="160"/>
                  </a:lnTo>
                  <a:lnTo>
                    <a:pt x="2486" y="160"/>
                  </a:lnTo>
                  <a:lnTo>
                    <a:pt x="2533" y="162"/>
                  </a:lnTo>
                  <a:lnTo>
                    <a:pt x="2570" y="159"/>
                  </a:lnTo>
                  <a:lnTo>
                    <a:pt x="2608" y="157"/>
                  </a:lnTo>
                  <a:lnTo>
                    <a:pt x="2627" y="156"/>
                  </a:lnTo>
                  <a:lnTo>
                    <a:pt x="2646" y="157"/>
                  </a:lnTo>
                  <a:lnTo>
                    <a:pt x="2665" y="158"/>
                  </a:lnTo>
                  <a:lnTo>
                    <a:pt x="2684" y="160"/>
                  </a:lnTo>
                  <a:lnTo>
                    <a:pt x="2695" y="158"/>
                  </a:lnTo>
                  <a:lnTo>
                    <a:pt x="2707" y="157"/>
                  </a:lnTo>
                  <a:lnTo>
                    <a:pt x="2719" y="156"/>
                  </a:lnTo>
                  <a:lnTo>
                    <a:pt x="2732" y="156"/>
                  </a:lnTo>
                  <a:lnTo>
                    <a:pt x="2756" y="156"/>
                  </a:lnTo>
                  <a:lnTo>
                    <a:pt x="2781" y="157"/>
                  </a:lnTo>
                  <a:lnTo>
                    <a:pt x="2804" y="158"/>
                  </a:lnTo>
                  <a:lnTo>
                    <a:pt x="2829" y="158"/>
                  </a:lnTo>
                  <a:lnTo>
                    <a:pt x="2852" y="158"/>
                  </a:lnTo>
                  <a:lnTo>
                    <a:pt x="2875" y="155"/>
                  </a:lnTo>
                  <a:lnTo>
                    <a:pt x="3087" y="153"/>
                  </a:lnTo>
                  <a:lnTo>
                    <a:pt x="3138" y="150"/>
                  </a:lnTo>
                  <a:lnTo>
                    <a:pt x="3188" y="149"/>
                  </a:lnTo>
                  <a:lnTo>
                    <a:pt x="3236" y="149"/>
                  </a:lnTo>
                  <a:lnTo>
                    <a:pt x="3284" y="149"/>
                  </a:lnTo>
                  <a:lnTo>
                    <a:pt x="3331" y="149"/>
                  </a:lnTo>
                  <a:lnTo>
                    <a:pt x="3379" y="148"/>
                  </a:lnTo>
                  <a:lnTo>
                    <a:pt x="3428" y="147"/>
                  </a:lnTo>
                  <a:lnTo>
                    <a:pt x="3478" y="145"/>
                  </a:lnTo>
                  <a:lnTo>
                    <a:pt x="3536" y="144"/>
                  </a:lnTo>
                  <a:lnTo>
                    <a:pt x="3594" y="144"/>
                  </a:lnTo>
                  <a:lnTo>
                    <a:pt x="3654" y="145"/>
                  </a:lnTo>
                  <a:lnTo>
                    <a:pt x="3713" y="146"/>
                  </a:lnTo>
                  <a:lnTo>
                    <a:pt x="3772" y="146"/>
                  </a:lnTo>
                  <a:lnTo>
                    <a:pt x="3831" y="146"/>
                  </a:lnTo>
                  <a:lnTo>
                    <a:pt x="3859" y="145"/>
                  </a:lnTo>
                  <a:lnTo>
                    <a:pt x="3889" y="144"/>
                  </a:lnTo>
                  <a:lnTo>
                    <a:pt x="3918" y="142"/>
                  </a:lnTo>
                  <a:lnTo>
                    <a:pt x="3946" y="140"/>
                  </a:lnTo>
                  <a:lnTo>
                    <a:pt x="3968" y="142"/>
                  </a:lnTo>
                  <a:lnTo>
                    <a:pt x="3990" y="143"/>
                  </a:lnTo>
                  <a:lnTo>
                    <a:pt x="4013" y="143"/>
                  </a:lnTo>
                  <a:lnTo>
                    <a:pt x="4035" y="142"/>
                  </a:lnTo>
                  <a:lnTo>
                    <a:pt x="4057" y="141"/>
                  </a:lnTo>
                  <a:lnTo>
                    <a:pt x="4079" y="140"/>
                  </a:lnTo>
                  <a:lnTo>
                    <a:pt x="4101" y="138"/>
                  </a:lnTo>
                  <a:lnTo>
                    <a:pt x="4121" y="138"/>
                  </a:lnTo>
                  <a:lnTo>
                    <a:pt x="4186" y="139"/>
                  </a:lnTo>
                  <a:lnTo>
                    <a:pt x="4351" y="140"/>
                  </a:lnTo>
                  <a:lnTo>
                    <a:pt x="4600" y="140"/>
                  </a:lnTo>
                  <a:lnTo>
                    <a:pt x="4920" y="141"/>
                  </a:lnTo>
                  <a:lnTo>
                    <a:pt x="5298" y="141"/>
                  </a:lnTo>
                  <a:lnTo>
                    <a:pt x="5716" y="140"/>
                  </a:lnTo>
                  <a:lnTo>
                    <a:pt x="6163" y="140"/>
                  </a:lnTo>
                  <a:lnTo>
                    <a:pt x="6624" y="139"/>
                  </a:lnTo>
                  <a:lnTo>
                    <a:pt x="7085" y="139"/>
                  </a:lnTo>
                  <a:lnTo>
                    <a:pt x="7532" y="138"/>
                  </a:lnTo>
                  <a:lnTo>
                    <a:pt x="7951" y="138"/>
                  </a:lnTo>
                  <a:lnTo>
                    <a:pt x="8328" y="138"/>
                  </a:lnTo>
                  <a:lnTo>
                    <a:pt x="8647" y="137"/>
                  </a:lnTo>
                  <a:lnTo>
                    <a:pt x="8897" y="138"/>
                  </a:lnTo>
                  <a:lnTo>
                    <a:pt x="9061" y="138"/>
                  </a:lnTo>
                  <a:lnTo>
                    <a:pt x="9127" y="139"/>
                  </a:lnTo>
                  <a:lnTo>
                    <a:pt x="9177" y="138"/>
                  </a:lnTo>
                  <a:lnTo>
                    <a:pt x="9226" y="137"/>
                  </a:lnTo>
                  <a:lnTo>
                    <a:pt x="9274" y="135"/>
                  </a:lnTo>
                  <a:lnTo>
                    <a:pt x="9322" y="134"/>
                  </a:lnTo>
                  <a:lnTo>
                    <a:pt x="9370" y="133"/>
                  </a:lnTo>
                  <a:lnTo>
                    <a:pt x="9417" y="133"/>
                  </a:lnTo>
                  <a:lnTo>
                    <a:pt x="9466" y="133"/>
                  </a:lnTo>
                  <a:lnTo>
                    <a:pt x="9515" y="134"/>
                  </a:lnTo>
                  <a:lnTo>
                    <a:pt x="9538" y="132"/>
                  </a:lnTo>
                  <a:lnTo>
                    <a:pt x="9561" y="131"/>
                  </a:lnTo>
                  <a:lnTo>
                    <a:pt x="9586" y="130"/>
                  </a:lnTo>
                  <a:lnTo>
                    <a:pt x="9610" y="129"/>
                  </a:lnTo>
                  <a:lnTo>
                    <a:pt x="9636" y="127"/>
                  </a:lnTo>
                  <a:lnTo>
                    <a:pt x="9661" y="126"/>
                  </a:lnTo>
                  <a:lnTo>
                    <a:pt x="9685" y="124"/>
                  </a:lnTo>
                  <a:lnTo>
                    <a:pt x="9709" y="122"/>
                  </a:lnTo>
                  <a:lnTo>
                    <a:pt x="9891" y="114"/>
                  </a:lnTo>
                  <a:lnTo>
                    <a:pt x="9900" y="118"/>
                  </a:lnTo>
                  <a:lnTo>
                    <a:pt x="9908" y="122"/>
                  </a:lnTo>
                  <a:lnTo>
                    <a:pt x="9916" y="127"/>
                  </a:lnTo>
                  <a:lnTo>
                    <a:pt x="9923" y="134"/>
                  </a:lnTo>
                  <a:lnTo>
                    <a:pt x="9930" y="141"/>
                  </a:lnTo>
                  <a:lnTo>
                    <a:pt x="9936" y="149"/>
                  </a:lnTo>
                  <a:lnTo>
                    <a:pt x="9940" y="157"/>
                  </a:lnTo>
                  <a:lnTo>
                    <a:pt x="9943" y="166"/>
                  </a:lnTo>
                  <a:lnTo>
                    <a:pt x="9941" y="184"/>
                  </a:lnTo>
                  <a:lnTo>
                    <a:pt x="9940" y="201"/>
                  </a:lnTo>
                  <a:lnTo>
                    <a:pt x="9938" y="218"/>
                  </a:lnTo>
                  <a:lnTo>
                    <a:pt x="9938" y="237"/>
                  </a:lnTo>
                  <a:lnTo>
                    <a:pt x="9938" y="254"/>
                  </a:lnTo>
                  <a:lnTo>
                    <a:pt x="9940" y="273"/>
                  </a:lnTo>
                  <a:lnTo>
                    <a:pt x="9942" y="290"/>
                  </a:lnTo>
                  <a:lnTo>
                    <a:pt x="9946" y="307"/>
                  </a:lnTo>
                  <a:lnTo>
                    <a:pt x="9950" y="328"/>
                  </a:lnTo>
                  <a:lnTo>
                    <a:pt x="9954" y="347"/>
                  </a:lnTo>
                  <a:lnTo>
                    <a:pt x="9960" y="367"/>
                  </a:lnTo>
                  <a:lnTo>
                    <a:pt x="9967" y="385"/>
                  </a:lnTo>
                  <a:lnTo>
                    <a:pt x="9975" y="404"/>
                  </a:lnTo>
                  <a:lnTo>
                    <a:pt x="9985" y="422"/>
                  </a:lnTo>
                  <a:lnTo>
                    <a:pt x="9995" y="440"/>
                  </a:lnTo>
                  <a:lnTo>
                    <a:pt x="10006" y="458"/>
                  </a:lnTo>
                  <a:lnTo>
                    <a:pt x="10017" y="474"/>
                  </a:lnTo>
                  <a:lnTo>
                    <a:pt x="10030" y="491"/>
                  </a:lnTo>
                  <a:lnTo>
                    <a:pt x="10043" y="507"/>
                  </a:lnTo>
                  <a:lnTo>
                    <a:pt x="10057" y="522"/>
                  </a:lnTo>
                  <a:lnTo>
                    <a:pt x="10071" y="537"/>
                  </a:lnTo>
                  <a:lnTo>
                    <a:pt x="10087" y="552"/>
                  </a:lnTo>
                  <a:lnTo>
                    <a:pt x="10102" y="566"/>
                  </a:lnTo>
                  <a:lnTo>
                    <a:pt x="10118" y="579"/>
                  </a:lnTo>
                  <a:lnTo>
                    <a:pt x="10128" y="593"/>
                  </a:lnTo>
                  <a:lnTo>
                    <a:pt x="10135" y="606"/>
                  </a:lnTo>
                  <a:lnTo>
                    <a:pt x="10141" y="620"/>
                  </a:lnTo>
                  <a:lnTo>
                    <a:pt x="10146" y="634"/>
                  </a:lnTo>
                  <a:lnTo>
                    <a:pt x="10149" y="650"/>
                  </a:lnTo>
                  <a:lnTo>
                    <a:pt x="10151" y="665"/>
                  </a:lnTo>
                  <a:lnTo>
                    <a:pt x="10152" y="681"/>
                  </a:lnTo>
                  <a:lnTo>
                    <a:pt x="10152" y="699"/>
                  </a:lnTo>
                  <a:close/>
                  <a:moveTo>
                    <a:pt x="9921" y="1369"/>
                  </a:moveTo>
                  <a:lnTo>
                    <a:pt x="9919" y="1378"/>
                  </a:lnTo>
                  <a:lnTo>
                    <a:pt x="9918" y="1388"/>
                  </a:lnTo>
                  <a:lnTo>
                    <a:pt x="9917" y="1397"/>
                  </a:lnTo>
                  <a:lnTo>
                    <a:pt x="9917" y="1406"/>
                  </a:lnTo>
                  <a:lnTo>
                    <a:pt x="9918" y="1424"/>
                  </a:lnTo>
                  <a:lnTo>
                    <a:pt x="9919" y="1443"/>
                  </a:lnTo>
                  <a:lnTo>
                    <a:pt x="9921" y="1461"/>
                  </a:lnTo>
                  <a:lnTo>
                    <a:pt x="9921" y="1479"/>
                  </a:lnTo>
                  <a:lnTo>
                    <a:pt x="9920" y="1488"/>
                  </a:lnTo>
                  <a:lnTo>
                    <a:pt x="9919" y="1497"/>
                  </a:lnTo>
                  <a:lnTo>
                    <a:pt x="9918" y="1505"/>
                  </a:lnTo>
                  <a:lnTo>
                    <a:pt x="9915" y="1514"/>
                  </a:lnTo>
                  <a:lnTo>
                    <a:pt x="9798" y="1516"/>
                  </a:lnTo>
                  <a:lnTo>
                    <a:pt x="9581" y="1519"/>
                  </a:lnTo>
                  <a:lnTo>
                    <a:pt x="9279" y="1520"/>
                  </a:lnTo>
                  <a:lnTo>
                    <a:pt x="8906" y="1521"/>
                  </a:lnTo>
                  <a:lnTo>
                    <a:pt x="8477" y="1523"/>
                  </a:lnTo>
                  <a:lnTo>
                    <a:pt x="8004" y="1523"/>
                  </a:lnTo>
                  <a:lnTo>
                    <a:pt x="7504" y="1524"/>
                  </a:lnTo>
                  <a:lnTo>
                    <a:pt x="6989" y="1525"/>
                  </a:lnTo>
                  <a:lnTo>
                    <a:pt x="6474" y="1525"/>
                  </a:lnTo>
                  <a:lnTo>
                    <a:pt x="5974" y="1526"/>
                  </a:lnTo>
                  <a:lnTo>
                    <a:pt x="5503" y="1527"/>
                  </a:lnTo>
                  <a:lnTo>
                    <a:pt x="5074" y="1527"/>
                  </a:lnTo>
                  <a:lnTo>
                    <a:pt x="4703" y="1528"/>
                  </a:lnTo>
                  <a:lnTo>
                    <a:pt x="4402" y="1529"/>
                  </a:lnTo>
                  <a:lnTo>
                    <a:pt x="4187" y="1531"/>
                  </a:lnTo>
                  <a:lnTo>
                    <a:pt x="4072" y="1532"/>
                  </a:lnTo>
                  <a:lnTo>
                    <a:pt x="3995" y="1534"/>
                  </a:lnTo>
                  <a:lnTo>
                    <a:pt x="3918" y="1535"/>
                  </a:lnTo>
                  <a:lnTo>
                    <a:pt x="3841" y="1536"/>
                  </a:lnTo>
                  <a:lnTo>
                    <a:pt x="3765" y="1537"/>
                  </a:lnTo>
                  <a:lnTo>
                    <a:pt x="3689" y="1538"/>
                  </a:lnTo>
                  <a:lnTo>
                    <a:pt x="3613" y="1539"/>
                  </a:lnTo>
                  <a:lnTo>
                    <a:pt x="3537" y="1540"/>
                  </a:lnTo>
                  <a:lnTo>
                    <a:pt x="3462" y="1541"/>
                  </a:lnTo>
                  <a:lnTo>
                    <a:pt x="3386" y="1542"/>
                  </a:lnTo>
                  <a:lnTo>
                    <a:pt x="3310" y="1543"/>
                  </a:lnTo>
                  <a:lnTo>
                    <a:pt x="3235" y="1544"/>
                  </a:lnTo>
                  <a:lnTo>
                    <a:pt x="3159" y="1545"/>
                  </a:lnTo>
                  <a:lnTo>
                    <a:pt x="3083" y="1546"/>
                  </a:lnTo>
                  <a:lnTo>
                    <a:pt x="3008" y="1547"/>
                  </a:lnTo>
                  <a:lnTo>
                    <a:pt x="2932" y="1548"/>
                  </a:lnTo>
                  <a:lnTo>
                    <a:pt x="2856" y="1549"/>
                  </a:lnTo>
                  <a:lnTo>
                    <a:pt x="2789" y="1550"/>
                  </a:lnTo>
                  <a:lnTo>
                    <a:pt x="2720" y="1551"/>
                  </a:lnTo>
                  <a:lnTo>
                    <a:pt x="2653" y="1551"/>
                  </a:lnTo>
                  <a:lnTo>
                    <a:pt x="2586" y="1551"/>
                  </a:lnTo>
                  <a:lnTo>
                    <a:pt x="2517" y="1551"/>
                  </a:lnTo>
                  <a:lnTo>
                    <a:pt x="2450" y="1551"/>
                  </a:lnTo>
                  <a:lnTo>
                    <a:pt x="2381" y="1551"/>
                  </a:lnTo>
                  <a:lnTo>
                    <a:pt x="2314" y="1551"/>
                  </a:lnTo>
                  <a:lnTo>
                    <a:pt x="2246" y="1552"/>
                  </a:lnTo>
                  <a:lnTo>
                    <a:pt x="2179" y="1552"/>
                  </a:lnTo>
                  <a:lnTo>
                    <a:pt x="2110" y="1552"/>
                  </a:lnTo>
                  <a:lnTo>
                    <a:pt x="2044" y="1552"/>
                  </a:lnTo>
                  <a:lnTo>
                    <a:pt x="1976" y="1553"/>
                  </a:lnTo>
                  <a:lnTo>
                    <a:pt x="1909" y="1554"/>
                  </a:lnTo>
                  <a:lnTo>
                    <a:pt x="1842" y="1555"/>
                  </a:lnTo>
                  <a:lnTo>
                    <a:pt x="1776" y="1556"/>
                  </a:lnTo>
                  <a:lnTo>
                    <a:pt x="1759" y="1558"/>
                  </a:lnTo>
                  <a:lnTo>
                    <a:pt x="1740" y="1559"/>
                  </a:lnTo>
                  <a:lnTo>
                    <a:pt x="1721" y="1559"/>
                  </a:lnTo>
                  <a:lnTo>
                    <a:pt x="1702" y="1558"/>
                  </a:lnTo>
                  <a:lnTo>
                    <a:pt x="1683" y="1558"/>
                  </a:lnTo>
                  <a:lnTo>
                    <a:pt x="1664" y="1558"/>
                  </a:lnTo>
                  <a:lnTo>
                    <a:pt x="1655" y="1559"/>
                  </a:lnTo>
                  <a:lnTo>
                    <a:pt x="1646" y="1560"/>
                  </a:lnTo>
                  <a:lnTo>
                    <a:pt x="1637" y="1561"/>
                  </a:lnTo>
                  <a:lnTo>
                    <a:pt x="1628" y="1563"/>
                  </a:lnTo>
                  <a:lnTo>
                    <a:pt x="1606" y="1561"/>
                  </a:lnTo>
                  <a:lnTo>
                    <a:pt x="1584" y="1561"/>
                  </a:lnTo>
                  <a:lnTo>
                    <a:pt x="1560" y="1562"/>
                  </a:lnTo>
                  <a:lnTo>
                    <a:pt x="1538" y="1563"/>
                  </a:lnTo>
                  <a:lnTo>
                    <a:pt x="1515" y="1565"/>
                  </a:lnTo>
                  <a:lnTo>
                    <a:pt x="1493" y="1565"/>
                  </a:lnTo>
                  <a:lnTo>
                    <a:pt x="1482" y="1563"/>
                  </a:lnTo>
                  <a:lnTo>
                    <a:pt x="1470" y="1563"/>
                  </a:lnTo>
                  <a:lnTo>
                    <a:pt x="1460" y="1561"/>
                  </a:lnTo>
                  <a:lnTo>
                    <a:pt x="1450" y="1560"/>
                  </a:lnTo>
                  <a:lnTo>
                    <a:pt x="1413" y="1561"/>
                  </a:lnTo>
                  <a:lnTo>
                    <a:pt x="1377" y="1561"/>
                  </a:lnTo>
                  <a:lnTo>
                    <a:pt x="1340" y="1561"/>
                  </a:lnTo>
                  <a:lnTo>
                    <a:pt x="1303" y="1560"/>
                  </a:lnTo>
                  <a:lnTo>
                    <a:pt x="1266" y="1561"/>
                  </a:lnTo>
                  <a:lnTo>
                    <a:pt x="1228" y="1561"/>
                  </a:lnTo>
                  <a:lnTo>
                    <a:pt x="1191" y="1563"/>
                  </a:lnTo>
                  <a:lnTo>
                    <a:pt x="1154" y="1567"/>
                  </a:lnTo>
                  <a:lnTo>
                    <a:pt x="1148" y="1562"/>
                  </a:lnTo>
                  <a:lnTo>
                    <a:pt x="1144" y="1558"/>
                  </a:lnTo>
                  <a:lnTo>
                    <a:pt x="1141" y="1554"/>
                  </a:lnTo>
                  <a:lnTo>
                    <a:pt x="1139" y="1549"/>
                  </a:lnTo>
                  <a:lnTo>
                    <a:pt x="1138" y="1544"/>
                  </a:lnTo>
                  <a:lnTo>
                    <a:pt x="1138" y="1538"/>
                  </a:lnTo>
                  <a:lnTo>
                    <a:pt x="1138" y="1533"/>
                  </a:lnTo>
                  <a:lnTo>
                    <a:pt x="1139" y="1527"/>
                  </a:lnTo>
                  <a:lnTo>
                    <a:pt x="1141" y="1514"/>
                  </a:lnTo>
                  <a:lnTo>
                    <a:pt x="1144" y="1502"/>
                  </a:lnTo>
                  <a:lnTo>
                    <a:pt x="1145" y="1495"/>
                  </a:lnTo>
                  <a:lnTo>
                    <a:pt x="1145" y="1489"/>
                  </a:lnTo>
                  <a:lnTo>
                    <a:pt x="1145" y="1483"/>
                  </a:lnTo>
                  <a:lnTo>
                    <a:pt x="1145" y="1478"/>
                  </a:lnTo>
                  <a:lnTo>
                    <a:pt x="1144" y="1458"/>
                  </a:lnTo>
                  <a:lnTo>
                    <a:pt x="1141" y="1440"/>
                  </a:lnTo>
                  <a:lnTo>
                    <a:pt x="1138" y="1422"/>
                  </a:lnTo>
                  <a:lnTo>
                    <a:pt x="1134" y="1404"/>
                  </a:lnTo>
                  <a:lnTo>
                    <a:pt x="1129" y="1388"/>
                  </a:lnTo>
                  <a:lnTo>
                    <a:pt x="1123" y="1371"/>
                  </a:lnTo>
                  <a:lnTo>
                    <a:pt x="1115" y="1355"/>
                  </a:lnTo>
                  <a:lnTo>
                    <a:pt x="1106" y="1340"/>
                  </a:lnTo>
                  <a:lnTo>
                    <a:pt x="1097" y="1324"/>
                  </a:lnTo>
                  <a:lnTo>
                    <a:pt x="1087" y="1310"/>
                  </a:lnTo>
                  <a:lnTo>
                    <a:pt x="1076" y="1297"/>
                  </a:lnTo>
                  <a:lnTo>
                    <a:pt x="1063" y="1283"/>
                  </a:lnTo>
                  <a:lnTo>
                    <a:pt x="1051" y="1271"/>
                  </a:lnTo>
                  <a:lnTo>
                    <a:pt x="1037" y="1260"/>
                  </a:lnTo>
                  <a:lnTo>
                    <a:pt x="1021" y="1249"/>
                  </a:lnTo>
                  <a:lnTo>
                    <a:pt x="1006" y="1238"/>
                  </a:lnTo>
                  <a:lnTo>
                    <a:pt x="999" y="1234"/>
                  </a:lnTo>
                  <a:lnTo>
                    <a:pt x="993" y="1230"/>
                  </a:lnTo>
                  <a:lnTo>
                    <a:pt x="987" y="1224"/>
                  </a:lnTo>
                  <a:lnTo>
                    <a:pt x="982" y="1219"/>
                  </a:lnTo>
                  <a:lnTo>
                    <a:pt x="977" y="1213"/>
                  </a:lnTo>
                  <a:lnTo>
                    <a:pt x="972" y="1207"/>
                  </a:lnTo>
                  <a:lnTo>
                    <a:pt x="968" y="1200"/>
                  </a:lnTo>
                  <a:lnTo>
                    <a:pt x="965" y="1192"/>
                  </a:lnTo>
                  <a:lnTo>
                    <a:pt x="960" y="1178"/>
                  </a:lnTo>
                  <a:lnTo>
                    <a:pt x="956" y="1163"/>
                  </a:lnTo>
                  <a:lnTo>
                    <a:pt x="955" y="1148"/>
                  </a:lnTo>
                  <a:lnTo>
                    <a:pt x="954" y="1132"/>
                  </a:lnTo>
                  <a:lnTo>
                    <a:pt x="954" y="1125"/>
                  </a:lnTo>
                  <a:lnTo>
                    <a:pt x="955" y="1119"/>
                  </a:lnTo>
                  <a:lnTo>
                    <a:pt x="956" y="1113"/>
                  </a:lnTo>
                  <a:lnTo>
                    <a:pt x="958" y="1107"/>
                  </a:lnTo>
                  <a:lnTo>
                    <a:pt x="961" y="1100"/>
                  </a:lnTo>
                  <a:lnTo>
                    <a:pt x="964" y="1095"/>
                  </a:lnTo>
                  <a:lnTo>
                    <a:pt x="968" y="1090"/>
                  </a:lnTo>
                  <a:lnTo>
                    <a:pt x="972" y="1085"/>
                  </a:lnTo>
                  <a:lnTo>
                    <a:pt x="977" y="1082"/>
                  </a:lnTo>
                  <a:lnTo>
                    <a:pt x="982" y="1080"/>
                  </a:lnTo>
                  <a:lnTo>
                    <a:pt x="987" y="1079"/>
                  </a:lnTo>
                  <a:lnTo>
                    <a:pt x="993" y="1078"/>
                  </a:lnTo>
                  <a:lnTo>
                    <a:pt x="998" y="1079"/>
                  </a:lnTo>
                  <a:lnTo>
                    <a:pt x="1003" y="1080"/>
                  </a:lnTo>
                  <a:lnTo>
                    <a:pt x="1008" y="1082"/>
                  </a:lnTo>
                  <a:lnTo>
                    <a:pt x="1012" y="1085"/>
                  </a:lnTo>
                  <a:lnTo>
                    <a:pt x="1017" y="1090"/>
                  </a:lnTo>
                  <a:lnTo>
                    <a:pt x="1021" y="1096"/>
                  </a:lnTo>
                  <a:lnTo>
                    <a:pt x="1025" y="1103"/>
                  </a:lnTo>
                  <a:lnTo>
                    <a:pt x="1027" y="1109"/>
                  </a:lnTo>
                  <a:lnTo>
                    <a:pt x="1031" y="1121"/>
                  </a:lnTo>
                  <a:lnTo>
                    <a:pt x="1035" y="1134"/>
                  </a:lnTo>
                  <a:lnTo>
                    <a:pt x="1037" y="1140"/>
                  </a:lnTo>
                  <a:lnTo>
                    <a:pt x="1040" y="1146"/>
                  </a:lnTo>
                  <a:lnTo>
                    <a:pt x="1043" y="1152"/>
                  </a:lnTo>
                  <a:lnTo>
                    <a:pt x="1046" y="1158"/>
                  </a:lnTo>
                  <a:lnTo>
                    <a:pt x="1051" y="1162"/>
                  </a:lnTo>
                  <a:lnTo>
                    <a:pt x="1056" y="1167"/>
                  </a:lnTo>
                  <a:lnTo>
                    <a:pt x="1063" y="1170"/>
                  </a:lnTo>
                  <a:lnTo>
                    <a:pt x="1071" y="1173"/>
                  </a:lnTo>
                  <a:lnTo>
                    <a:pt x="1083" y="1177"/>
                  </a:lnTo>
                  <a:lnTo>
                    <a:pt x="1096" y="1179"/>
                  </a:lnTo>
                  <a:lnTo>
                    <a:pt x="1109" y="1181"/>
                  </a:lnTo>
                  <a:lnTo>
                    <a:pt x="1122" y="1181"/>
                  </a:lnTo>
                  <a:lnTo>
                    <a:pt x="1129" y="1181"/>
                  </a:lnTo>
                  <a:lnTo>
                    <a:pt x="1135" y="1179"/>
                  </a:lnTo>
                  <a:lnTo>
                    <a:pt x="1141" y="1178"/>
                  </a:lnTo>
                  <a:lnTo>
                    <a:pt x="1146" y="1175"/>
                  </a:lnTo>
                  <a:lnTo>
                    <a:pt x="1152" y="1172"/>
                  </a:lnTo>
                  <a:lnTo>
                    <a:pt x="1157" y="1168"/>
                  </a:lnTo>
                  <a:lnTo>
                    <a:pt x="1162" y="1163"/>
                  </a:lnTo>
                  <a:lnTo>
                    <a:pt x="1167" y="1157"/>
                  </a:lnTo>
                  <a:lnTo>
                    <a:pt x="1175" y="1149"/>
                  </a:lnTo>
                  <a:lnTo>
                    <a:pt x="1181" y="1139"/>
                  </a:lnTo>
                  <a:lnTo>
                    <a:pt x="1187" y="1129"/>
                  </a:lnTo>
                  <a:lnTo>
                    <a:pt x="1191" y="1119"/>
                  </a:lnTo>
                  <a:lnTo>
                    <a:pt x="1194" y="1108"/>
                  </a:lnTo>
                  <a:lnTo>
                    <a:pt x="1197" y="1096"/>
                  </a:lnTo>
                  <a:lnTo>
                    <a:pt x="1198" y="1084"/>
                  </a:lnTo>
                  <a:lnTo>
                    <a:pt x="1199" y="1073"/>
                  </a:lnTo>
                  <a:lnTo>
                    <a:pt x="1199" y="1061"/>
                  </a:lnTo>
                  <a:lnTo>
                    <a:pt x="1198" y="1048"/>
                  </a:lnTo>
                  <a:lnTo>
                    <a:pt x="1197" y="1036"/>
                  </a:lnTo>
                  <a:lnTo>
                    <a:pt x="1195" y="1025"/>
                  </a:lnTo>
                  <a:lnTo>
                    <a:pt x="1192" y="1014"/>
                  </a:lnTo>
                  <a:lnTo>
                    <a:pt x="1189" y="1002"/>
                  </a:lnTo>
                  <a:lnTo>
                    <a:pt x="1186" y="991"/>
                  </a:lnTo>
                  <a:lnTo>
                    <a:pt x="1182" y="982"/>
                  </a:lnTo>
                  <a:lnTo>
                    <a:pt x="1180" y="976"/>
                  </a:lnTo>
                  <a:lnTo>
                    <a:pt x="1177" y="971"/>
                  </a:lnTo>
                  <a:lnTo>
                    <a:pt x="1174" y="966"/>
                  </a:lnTo>
                  <a:lnTo>
                    <a:pt x="1170" y="961"/>
                  </a:lnTo>
                  <a:lnTo>
                    <a:pt x="1163" y="952"/>
                  </a:lnTo>
                  <a:lnTo>
                    <a:pt x="1154" y="944"/>
                  </a:lnTo>
                  <a:lnTo>
                    <a:pt x="1147" y="936"/>
                  </a:lnTo>
                  <a:lnTo>
                    <a:pt x="1141" y="927"/>
                  </a:lnTo>
                  <a:lnTo>
                    <a:pt x="1139" y="922"/>
                  </a:lnTo>
                  <a:lnTo>
                    <a:pt x="1138" y="917"/>
                  </a:lnTo>
                  <a:lnTo>
                    <a:pt x="1138" y="911"/>
                  </a:lnTo>
                  <a:lnTo>
                    <a:pt x="1139" y="905"/>
                  </a:lnTo>
                  <a:lnTo>
                    <a:pt x="1150" y="887"/>
                  </a:lnTo>
                  <a:lnTo>
                    <a:pt x="1162" y="868"/>
                  </a:lnTo>
                  <a:lnTo>
                    <a:pt x="1171" y="849"/>
                  </a:lnTo>
                  <a:lnTo>
                    <a:pt x="1178" y="830"/>
                  </a:lnTo>
                  <a:lnTo>
                    <a:pt x="1180" y="819"/>
                  </a:lnTo>
                  <a:lnTo>
                    <a:pt x="1182" y="809"/>
                  </a:lnTo>
                  <a:lnTo>
                    <a:pt x="1184" y="799"/>
                  </a:lnTo>
                  <a:lnTo>
                    <a:pt x="1185" y="789"/>
                  </a:lnTo>
                  <a:lnTo>
                    <a:pt x="1185" y="779"/>
                  </a:lnTo>
                  <a:lnTo>
                    <a:pt x="1185" y="768"/>
                  </a:lnTo>
                  <a:lnTo>
                    <a:pt x="1184" y="758"/>
                  </a:lnTo>
                  <a:lnTo>
                    <a:pt x="1182" y="748"/>
                  </a:lnTo>
                  <a:lnTo>
                    <a:pt x="1178" y="732"/>
                  </a:lnTo>
                  <a:lnTo>
                    <a:pt x="1174" y="715"/>
                  </a:lnTo>
                  <a:lnTo>
                    <a:pt x="1169" y="700"/>
                  </a:lnTo>
                  <a:lnTo>
                    <a:pt x="1163" y="685"/>
                  </a:lnTo>
                  <a:lnTo>
                    <a:pt x="1158" y="677"/>
                  </a:lnTo>
                  <a:lnTo>
                    <a:pt x="1154" y="670"/>
                  </a:lnTo>
                  <a:lnTo>
                    <a:pt x="1149" y="664"/>
                  </a:lnTo>
                  <a:lnTo>
                    <a:pt x="1144" y="658"/>
                  </a:lnTo>
                  <a:lnTo>
                    <a:pt x="1138" y="652"/>
                  </a:lnTo>
                  <a:lnTo>
                    <a:pt x="1132" y="647"/>
                  </a:lnTo>
                  <a:lnTo>
                    <a:pt x="1125" y="642"/>
                  </a:lnTo>
                  <a:lnTo>
                    <a:pt x="1117" y="637"/>
                  </a:lnTo>
                  <a:lnTo>
                    <a:pt x="1098" y="634"/>
                  </a:lnTo>
                  <a:lnTo>
                    <a:pt x="1078" y="632"/>
                  </a:lnTo>
                  <a:lnTo>
                    <a:pt x="1069" y="632"/>
                  </a:lnTo>
                  <a:lnTo>
                    <a:pt x="1057" y="632"/>
                  </a:lnTo>
                  <a:lnTo>
                    <a:pt x="1047" y="634"/>
                  </a:lnTo>
                  <a:lnTo>
                    <a:pt x="1037" y="639"/>
                  </a:lnTo>
                  <a:lnTo>
                    <a:pt x="1025" y="649"/>
                  </a:lnTo>
                  <a:lnTo>
                    <a:pt x="1011" y="658"/>
                  </a:lnTo>
                  <a:lnTo>
                    <a:pt x="1005" y="664"/>
                  </a:lnTo>
                  <a:lnTo>
                    <a:pt x="1001" y="669"/>
                  </a:lnTo>
                  <a:lnTo>
                    <a:pt x="999" y="673"/>
                  </a:lnTo>
                  <a:lnTo>
                    <a:pt x="998" y="676"/>
                  </a:lnTo>
                  <a:lnTo>
                    <a:pt x="997" y="680"/>
                  </a:lnTo>
                  <a:lnTo>
                    <a:pt x="997" y="686"/>
                  </a:lnTo>
                  <a:lnTo>
                    <a:pt x="999" y="694"/>
                  </a:lnTo>
                  <a:lnTo>
                    <a:pt x="999" y="702"/>
                  </a:lnTo>
                  <a:lnTo>
                    <a:pt x="999" y="710"/>
                  </a:lnTo>
                  <a:lnTo>
                    <a:pt x="998" y="718"/>
                  </a:lnTo>
                  <a:lnTo>
                    <a:pt x="996" y="726"/>
                  </a:lnTo>
                  <a:lnTo>
                    <a:pt x="993" y="735"/>
                  </a:lnTo>
                  <a:lnTo>
                    <a:pt x="989" y="743"/>
                  </a:lnTo>
                  <a:lnTo>
                    <a:pt x="985" y="750"/>
                  </a:lnTo>
                  <a:lnTo>
                    <a:pt x="979" y="754"/>
                  </a:lnTo>
                  <a:lnTo>
                    <a:pt x="972" y="758"/>
                  </a:lnTo>
                  <a:lnTo>
                    <a:pt x="965" y="761"/>
                  </a:lnTo>
                  <a:lnTo>
                    <a:pt x="958" y="763"/>
                  </a:lnTo>
                  <a:lnTo>
                    <a:pt x="952" y="764"/>
                  </a:lnTo>
                  <a:lnTo>
                    <a:pt x="945" y="764"/>
                  </a:lnTo>
                  <a:lnTo>
                    <a:pt x="939" y="762"/>
                  </a:lnTo>
                  <a:lnTo>
                    <a:pt x="933" y="760"/>
                  </a:lnTo>
                  <a:lnTo>
                    <a:pt x="927" y="751"/>
                  </a:lnTo>
                  <a:lnTo>
                    <a:pt x="923" y="743"/>
                  </a:lnTo>
                  <a:lnTo>
                    <a:pt x="921" y="734"/>
                  </a:lnTo>
                  <a:lnTo>
                    <a:pt x="919" y="723"/>
                  </a:lnTo>
                  <a:lnTo>
                    <a:pt x="919" y="714"/>
                  </a:lnTo>
                  <a:lnTo>
                    <a:pt x="920" y="704"/>
                  </a:lnTo>
                  <a:lnTo>
                    <a:pt x="921" y="694"/>
                  </a:lnTo>
                  <a:lnTo>
                    <a:pt x="923" y="682"/>
                  </a:lnTo>
                  <a:lnTo>
                    <a:pt x="934" y="663"/>
                  </a:lnTo>
                  <a:lnTo>
                    <a:pt x="946" y="645"/>
                  </a:lnTo>
                  <a:lnTo>
                    <a:pt x="959" y="626"/>
                  </a:lnTo>
                  <a:lnTo>
                    <a:pt x="973" y="609"/>
                  </a:lnTo>
                  <a:lnTo>
                    <a:pt x="1003" y="576"/>
                  </a:lnTo>
                  <a:lnTo>
                    <a:pt x="1034" y="543"/>
                  </a:lnTo>
                  <a:lnTo>
                    <a:pt x="1049" y="527"/>
                  </a:lnTo>
                  <a:lnTo>
                    <a:pt x="1063" y="510"/>
                  </a:lnTo>
                  <a:lnTo>
                    <a:pt x="1078" y="492"/>
                  </a:lnTo>
                  <a:lnTo>
                    <a:pt x="1090" y="475"/>
                  </a:lnTo>
                  <a:lnTo>
                    <a:pt x="1102" y="457"/>
                  </a:lnTo>
                  <a:lnTo>
                    <a:pt x="1111" y="437"/>
                  </a:lnTo>
                  <a:lnTo>
                    <a:pt x="1117" y="427"/>
                  </a:lnTo>
                  <a:lnTo>
                    <a:pt x="1120" y="416"/>
                  </a:lnTo>
                  <a:lnTo>
                    <a:pt x="1124" y="405"/>
                  </a:lnTo>
                  <a:lnTo>
                    <a:pt x="1127" y="394"/>
                  </a:lnTo>
                  <a:lnTo>
                    <a:pt x="1132" y="377"/>
                  </a:lnTo>
                  <a:lnTo>
                    <a:pt x="1136" y="358"/>
                  </a:lnTo>
                  <a:lnTo>
                    <a:pt x="1139" y="340"/>
                  </a:lnTo>
                  <a:lnTo>
                    <a:pt x="1140" y="322"/>
                  </a:lnTo>
                  <a:lnTo>
                    <a:pt x="1139" y="303"/>
                  </a:lnTo>
                  <a:lnTo>
                    <a:pt x="1138" y="285"/>
                  </a:lnTo>
                  <a:lnTo>
                    <a:pt x="1136" y="268"/>
                  </a:lnTo>
                  <a:lnTo>
                    <a:pt x="1133" y="249"/>
                  </a:lnTo>
                  <a:lnTo>
                    <a:pt x="1138" y="244"/>
                  </a:lnTo>
                  <a:lnTo>
                    <a:pt x="1144" y="240"/>
                  </a:lnTo>
                  <a:lnTo>
                    <a:pt x="1151" y="237"/>
                  </a:lnTo>
                  <a:lnTo>
                    <a:pt x="1157" y="235"/>
                  </a:lnTo>
                  <a:lnTo>
                    <a:pt x="1165" y="234"/>
                  </a:lnTo>
                  <a:lnTo>
                    <a:pt x="1173" y="234"/>
                  </a:lnTo>
                  <a:lnTo>
                    <a:pt x="1180" y="235"/>
                  </a:lnTo>
                  <a:lnTo>
                    <a:pt x="1188" y="237"/>
                  </a:lnTo>
                  <a:lnTo>
                    <a:pt x="1252" y="234"/>
                  </a:lnTo>
                  <a:lnTo>
                    <a:pt x="1314" y="232"/>
                  </a:lnTo>
                  <a:lnTo>
                    <a:pt x="1375" y="232"/>
                  </a:lnTo>
                  <a:lnTo>
                    <a:pt x="1437" y="232"/>
                  </a:lnTo>
                  <a:lnTo>
                    <a:pt x="1496" y="233"/>
                  </a:lnTo>
                  <a:lnTo>
                    <a:pt x="1556" y="233"/>
                  </a:lnTo>
                  <a:lnTo>
                    <a:pt x="1616" y="231"/>
                  </a:lnTo>
                  <a:lnTo>
                    <a:pt x="1677" y="228"/>
                  </a:lnTo>
                  <a:lnTo>
                    <a:pt x="1754" y="227"/>
                  </a:lnTo>
                  <a:lnTo>
                    <a:pt x="1831" y="226"/>
                  </a:lnTo>
                  <a:lnTo>
                    <a:pt x="1908" y="225"/>
                  </a:lnTo>
                  <a:lnTo>
                    <a:pt x="1985" y="224"/>
                  </a:lnTo>
                  <a:lnTo>
                    <a:pt x="2062" y="223"/>
                  </a:lnTo>
                  <a:lnTo>
                    <a:pt x="2140" y="222"/>
                  </a:lnTo>
                  <a:lnTo>
                    <a:pt x="2218" y="220"/>
                  </a:lnTo>
                  <a:lnTo>
                    <a:pt x="2294" y="219"/>
                  </a:lnTo>
                  <a:lnTo>
                    <a:pt x="2372" y="217"/>
                  </a:lnTo>
                  <a:lnTo>
                    <a:pt x="2449" y="216"/>
                  </a:lnTo>
                  <a:lnTo>
                    <a:pt x="2526" y="215"/>
                  </a:lnTo>
                  <a:lnTo>
                    <a:pt x="2604" y="214"/>
                  </a:lnTo>
                  <a:lnTo>
                    <a:pt x="2681" y="213"/>
                  </a:lnTo>
                  <a:lnTo>
                    <a:pt x="2757" y="212"/>
                  </a:lnTo>
                  <a:lnTo>
                    <a:pt x="2835" y="211"/>
                  </a:lnTo>
                  <a:lnTo>
                    <a:pt x="2912" y="210"/>
                  </a:lnTo>
                  <a:lnTo>
                    <a:pt x="2981" y="209"/>
                  </a:lnTo>
                  <a:lnTo>
                    <a:pt x="3052" y="208"/>
                  </a:lnTo>
                  <a:lnTo>
                    <a:pt x="3124" y="209"/>
                  </a:lnTo>
                  <a:lnTo>
                    <a:pt x="3197" y="209"/>
                  </a:lnTo>
                  <a:lnTo>
                    <a:pt x="3270" y="210"/>
                  </a:lnTo>
                  <a:lnTo>
                    <a:pt x="3343" y="210"/>
                  </a:lnTo>
                  <a:lnTo>
                    <a:pt x="3416" y="209"/>
                  </a:lnTo>
                  <a:lnTo>
                    <a:pt x="3487" y="206"/>
                  </a:lnTo>
                  <a:lnTo>
                    <a:pt x="3635" y="205"/>
                  </a:lnTo>
                  <a:lnTo>
                    <a:pt x="3883" y="204"/>
                  </a:lnTo>
                  <a:lnTo>
                    <a:pt x="4213" y="203"/>
                  </a:lnTo>
                  <a:lnTo>
                    <a:pt x="4615" y="201"/>
                  </a:lnTo>
                  <a:lnTo>
                    <a:pt x="5072" y="200"/>
                  </a:lnTo>
                  <a:lnTo>
                    <a:pt x="5572" y="199"/>
                  </a:lnTo>
                  <a:lnTo>
                    <a:pt x="6098" y="197"/>
                  </a:lnTo>
                  <a:lnTo>
                    <a:pt x="6640" y="196"/>
                  </a:lnTo>
                  <a:lnTo>
                    <a:pt x="7181" y="194"/>
                  </a:lnTo>
                  <a:lnTo>
                    <a:pt x="7708" y="193"/>
                  </a:lnTo>
                  <a:lnTo>
                    <a:pt x="8206" y="191"/>
                  </a:lnTo>
                  <a:lnTo>
                    <a:pt x="8663" y="190"/>
                  </a:lnTo>
                  <a:lnTo>
                    <a:pt x="9063" y="188"/>
                  </a:lnTo>
                  <a:lnTo>
                    <a:pt x="9392" y="187"/>
                  </a:lnTo>
                  <a:lnTo>
                    <a:pt x="9637" y="185"/>
                  </a:lnTo>
                  <a:lnTo>
                    <a:pt x="9783" y="183"/>
                  </a:lnTo>
                  <a:lnTo>
                    <a:pt x="9795" y="185"/>
                  </a:lnTo>
                  <a:lnTo>
                    <a:pt x="9809" y="186"/>
                  </a:lnTo>
                  <a:lnTo>
                    <a:pt x="9822" y="185"/>
                  </a:lnTo>
                  <a:lnTo>
                    <a:pt x="9836" y="184"/>
                  </a:lnTo>
                  <a:lnTo>
                    <a:pt x="9844" y="184"/>
                  </a:lnTo>
                  <a:lnTo>
                    <a:pt x="9850" y="184"/>
                  </a:lnTo>
                  <a:lnTo>
                    <a:pt x="9856" y="185"/>
                  </a:lnTo>
                  <a:lnTo>
                    <a:pt x="9861" y="186"/>
                  </a:lnTo>
                  <a:lnTo>
                    <a:pt x="9866" y="188"/>
                  </a:lnTo>
                  <a:lnTo>
                    <a:pt x="9871" y="191"/>
                  </a:lnTo>
                  <a:lnTo>
                    <a:pt x="9875" y="195"/>
                  </a:lnTo>
                  <a:lnTo>
                    <a:pt x="9878" y="200"/>
                  </a:lnTo>
                  <a:lnTo>
                    <a:pt x="9877" y="223"/>
                  </a:lnTo>
                  <a:lnTo>
                    <a:pt x="9877" y="244"/>
                  </a:lnTo>
                  <a:lnTo>
                    <a:pt x="9877" y="265"/>
                  </a:lnTo>
                  <a:lnTo>
                    <a:pt x="9879" y="287"/>
                  </a:lnTo>
                  <a:lnTo>
                    <a:pt x="9881" y="307"/>
                  </a:lnTo>
                  <a:lnTo>
                    <a:pt x="9885" y="328"/>
                  </a:lnTo>
                  <a:lnTo>
                    <a:pt x="9891" y="348"/>
                  </a:lnTo>
                  <a:lnTo>
                    <a:pt x="9897" y="369"/>
                  </a:lnTo>
                  <a:lnTo>
                    <a:pt x="9904" y="388"/>
                  </a:lnTo>
                  <a:lnTo>
                    <a:pt x="9912" y="407"/>
                  </a:lnTo>
                  <a:lnTo>
                    <a:pt x="9921" y="425"/>
                  </a:lnTo>
                  <a:lnTo>
                    <a:pt x="9931" y="443"/>
                  </a:lnTo>
                  <a:lnTo>
                    <a:pt x="9944" y="461"/>
                  </a:lnTo>
                  <a:lnTo>
                    <a:pt x="9956" y="478"/>
                  </a:lnTo>
                  <a:lnTo>
                    <a:pt x="9970" y="494"/>
                  </a:lnTo>
                  <a:lnTo>
                    <a:pt x="9986" y="510"/>
                  </a:lnTo>
                  <a:lnTo>
                    <a:pt x="9994" y="520"/>
                  </a:lnTo>
                  <a:lnTo>
                    <a:pt x="10004" y="530"/>
                  </a:lnTo>
                  <a:lnTo>
                    <a:pt x="10013" y="540"/>
                  </a:lnTo>
                  <a:lnTo>
                    <a:pt x="10024" y="550"/>
                  </a:lnTo>
                  <a:lnTo>
                    <a:pt x="10046" y="570"/>
                  </a:lnTo>
                  <a:lnTo>
                    <a:pt x="10066" y="590"/>
                  </a:lnTo>
                  <a:lnTo>
                    <a:pt x="10076" y="602"/>
                  </a:lnTo>
                  <a:lnTo>
                    <a:pt x="10084" y="613"/>
                  </a:lnTo>
                  <a:lnTo>
                    <a:pt x="10090" y="625"/>
                  </a:lnTo>
                  <a:lnTo>
                    <a:pt x="10094" y="637"/>
                  </a:lnTo>
                  <a:lnTo>
                    <a:pt x="10096" y="644"/>
                  </a:lnTo>
                  <a:lnTo>
                    <a:pt x="10097" y="650"/>
                  </a:lnTo>
                  <a:lnTo>
                    <a:pt x="10097" y="657"/>
                  </a:lnTo>
                  <a:lnTo>
                    <a:pt x="10096" y="664"/>
                  </a:lnTo>
                  <a:lnTo>
                    <a:pt x="10095" y="671"/>
                  </a:lnTo>
                  <a:lnTo>
                    <a:pt x="10094" y="678"/>
                  </a:lnTo>
                  <a:lnTo>
                    <a:pt x="10091" y="686"/>
                  </a:lnTo>
                  <a:lnTo>
                    <a:pt x="10088" y="694"/>
                  </a:lnTo>
                  <a:lnTo>
                    <a:pt x="10083" y="695"/>
                  </a:lnTo>
                  <a:lnTo>
                    <a:pt x="10078" y="697"/>
                  </a:lnTo>
                  <a:lnTo>
                    <a:pt x="10072" y="697"/>
                  </a:lnTo>
                  <a:lnTo>
                    <a:pt x="10068" y="697"/>
                  </a:lnTo>
                  <a:lnTo>
                    <a:pt x="10059" y="695"/>
                  </a:lnTo>
                  <a:lnTo>
                    <a:pt x="10051" y="692"/>
                  </a:lnTo>
                  <a:lnTo>
                    <a:pt x="10043" y="687"/>
                  </a:lnTo>
                  <a:lnTo>
                    <a:pt x="10035" y="681"/>
                  </a:lnTo>
                  <a:lnTo>
                    <a:pt x="10026" y="674"/>
                  </a:lnTo>
                  <a:lnTo>
                    <a:pt x="10019" y="667"/>
                  </a:lnTo>
                  <a:lnTo>
                    <a:pt x="10011" y="660"/>
                  </a:lnTo>
                  <a:lnTo>
                    <a:pt x="10003" y="654"/>
                  </a:lnTo>
                  <a:lnTo>
                    <a:pt x="9995" y="647"/>
                  </a:lnTo>
                  <a:lnTo>
                    <a:pt x="9987" y="642"/>
                  </a:lnTo>
                  <a:lnTo>
                    <a:pt x="9977" y="637"/>
                  </a:lnTo>
                  <a:lnTo>
                    <a:pt x="9967" y="635"/>
                  </a:lnTo>
                  <a:lnTo>
                    <a:pt x="9962" y="634"/>
                  </a:lnTo>
                  <a:lnTo>
                    <a:pt x="9957" y="634"/>
                  </a:lnTo>
                  <a:lnTo>
                    <a:pt x="9952" y="635"/>
                  </a:lnTo>
                  <a:lnTo>
                    <a:pt x="9946" y="636"/>
                  </a:lnTo>
                  <a:lnTo>
                    <a:pt x="9932" y="641"/>
                  </a:lnTo>
                  <a:lnTo>
                    <a:pt x="9920" y="646"/>
                  </a:lnTo>
                  <a:lnTo>
                    <a:pt x="9908" y="652"/>
                  </a:lnTo>
                  <a:lnTo>
                    <a:pt x="9897" y="660"/>
                  </a:lnTo>
                  <a:lnTo>
                    <a:pt x="9893" y="664"/>
                  </a:lnTo>
                  <a:lnTo>
                    <a:pt x="9887" y="668"/>
                  </a:lnTo>
                  <a:lnTo>
                    <a:pt x="9883" y="673"/>
                  </a:lnTo>
                  <a:lnTo>
                    <a:pt x="9879" y="679"/>
                  </a:lnTo>
                  <a:lnTo>
                    <a:pt x="9876" y="685"/>
                  </a:lnTo>
                  <a:lnTo>
                    <a:pt x="9873" y="692"/>
                  </a:lnTo>
                  <a:lnTo>
                    <a:pt x="9871" y="698"/>
                  </a:lnTo>
                  <a:lnTo>
                    <a:pt x="9869" y="705"/>
                  </a:lnTo>
                  <a:lnTo>
                    <a:pt x="9867" y="715"/>
                  </a:lnTo>
                  <a:lnTo>
                    <a:pt x="9865" y="724"/>
                  </a:lnTo>
                  <a:lnTo>
                    <a:pt x="9865" y="735"/>
                  </a:lnTo>
                  <a:lnTo>
                    <a:pt x="9865" y="744"/>
                  </a:lnTo>
                  <a:lnTo>
                    <a:pt x="9866" y="753"/>
                  </a:lnTo>
                  <a:lnTo>
                    <a:pt x="9868" y="762"/>
                  </a:lnTo>
                  <a:lnTo>
                    <a:pt x="9870" y="771"/>
                  </a:lnTo>
                  <a:lnTo>
                    <a:pt x="9873" y="781"/>
                  </a:lnTo>
                  <a:lnTo>
                    <a:pt x="9881" y="797"/>
                  </a:lnTo>
                  <a:lnTo>
                    <a:pt x="9891" y="813"/>
                  </a:lnTo>
                  <a:lnTo>
                    <a:pt x="9901" y="829"/>
                  </a:lnTo>
                  <a:lnTo>
                    <a:pt x="9912" y="843"/>
                  </a:lnTo>
                  <a:lnTo>
                    <a:pt x="9911" y="849"/>
                  </a:lnTo>
                  <a:lnTo>
                    <a:pt x="9910" y="854"/>
                  </a:lnTo>
                  <a:lnTo>
                    <a:pt x="9907" y="859"/>
                  </a:lnTo>
                  <a:lnTo>
                    <a:pt x="9905" y="863"/>
                  </a:lnTo>
                  <a:lnTo>
                    <a:pt x="9898" y="872"/>
                  </a:lnTo>
                  <a:lnTo>
                    <a:pt x="9890" y="880"/>
                  </a:lnTo>
                  <a:lnTo>
                    <a:pt x="9881" y="888"/>
                  </a:lnTo>
                  <a:lnTo>
                    <a:pt x="9874" y="896"/>
                  </a:lnTo>
                  <a:lnTo>
                    <a:pt x="9871" y="900"/>
                  </a:lnTo>
                  <a:lnTo>
                    <a:pt x="9868" y="905"/>
                  </a:lnTo>
                  <a:lnTo>
                    <a:pt x="9865" y="909"/>
                  </a:lnTo>
                  <a:lnTo>
                    <a:pt x="9863" y="914"/>
                  </a:lnTo>
                  <a:lnTo>
                    <a:pt x="9860" y="924"/>
                  </a:lnTo>
                  <a:lnTo>
                    <a:pt x="9857" y="934"/>
                  </a:lnTo>
                  <a:lnTo>
                    <a:pt x="9855" y="943"/>
                  </a:lnTo>
                  <a:lnTo>
                    <a:pt x="9855" y="953"/>
                  </a:lnTo>
                  <a:lnTo>
                    <a:pt x="9855" y="963"/>
                  </a:lnTo>
                  <a:lnTo>
                    <a:pt x="9855" y="973"/>
                  </a:lnTo>
                  <a:lnTo>
                    <a:pt x="9857" y="982"/>
                  </a:lnTo>
                  <a:lnTo>
                    <a:pt x="9859" y="991"/>
                  </a:lnTo>
                  <a:lnTo>
                    <a:pt x="9862" y="1001"/>
                  </a:lnTo>
                  <a:lnTo>
                    <a:pt x="9866" y="1011"/>
                  </a:lnTo>
                  <a:lnTo>
                    <a:pt x="9869" y="1019"/>
                  </a:lnTo>
                  <a:lnTo>
                    <a:pt x="9874" y="1028"/>
                  </a:lnTo>
                  <a:lnTo>
                    <a:pt x="9879" y="1036"/>
                  </a:lnTo>
                  <a:lnTo>
                    <a:pt x="9884" y="1044"/>
                  </a:lnTo>
                  <a:lnTo>
                    <a:pt x="9891" y="1051"/>
                  </a:lnTo>
                  <a:lnTo>
                    <a:pt x="9897" y="1059"/>
                  </a:lnTo>
                  <a:lnTo>
                    <a:pt x="9918" y="1068"/>
                  </a:lnTo>
                  <a:lnTo>
                    <a:pt x="9941" y="1078"/>
                  </a:lnTo>
                  <a:lnTo>
                    <a:pt x="9952" y="1081"/>
                  </a:lnTo>
                  <a:lnTo>
                    <a:pt x="9963" y="1083"/>
                  </a:lnTo>
                  <a:lnTo>
                    <a:pt x="9969" y="1082"/>
                  </a:lnTo>
                  <a:lnTo>
                    <a:pt x="9974" y="1081"/>
                  </a:lnTo>
                  <a:lnTo>
                    <a:pt x="9980" y="1079"/>
                  </a:lnTo>
                  <a:lnTo>
                    <a:pt x="9986" y="1076"/>
                  </a:lnTo>
                  <a:lnTo>
                    <a:pt x="9995" y="1070"/>
                  </a:lnTo>
                  <a:lnTo>
                    <a:pt x="10003" y="1064"/>
                  </a:lnTo>
                  <a:lnTo>
                    <a:pt x="10011" y="1056"/>
                  </a:lnTo>
                  <a:lnTo>
                    <a:pt x="10018" y="1047"/>
                  </a:lnTo>
                  <a:lnTo>
                    <a:pt x="10024" y="1038"/>
                  </a:lnTo>
                  <a:lnTo>
                    <a:pt x="10030" y="1028"/>
                  </a:lnTo>
                  <a:lnTo>
                    <a:pt x="10031" y="1023"/>
                  </a:lnTo>
                  <a:lnTo>
                    <a:pt x="10032" y="1017"/>
                  </a:lnTo>
                  <a:lnTo>
                    <a:pt x="10033" y="1012"/>
                  </a:lnTo>
                  <a:lnTo>
                    <a:pt x="10033" y="1004"/>
                  </a:lnTo>
                  <a:lnTo>
                    <a:pt x="10037" y="1001"/>
                  </a:lnTo>
                  <a:lnTo>
                    <a:pt x="10043" y="998"/>
                  </a:lnTo>
                  <a:lnTo>
                    <a:pt x="10049" y="997"/>
                  </a:lnTo>
                  <a:lnTo>
                    <a:pt x="10056" y="997"/>
                  </a:lnTo>
                  <a:lnTo>
                    <a:pt x="10062" y="998"/>
                  </a:lnTo>
                  <a:lnTo>
                    <a:pt x="10069" y="1000"/>
                  </a:lnTo>
                  <a:lnTo>
                    <a:pt x="10076" y="1003"/>
                  </a:lnTo>
                  <a:lnTo>
                    <a:pt x="10082" y="1007"/>
                  </a:lnTo>
                  <a:lnTo>
                    <a:pt x="10089" y="1016"/>
                  </a:lnTo>
                  <a:lnTo>
                    <a:pt x="10095" y="1025"/>
                  </a:lnTo>
                  <a:lnTo>
                    <a:pt x="10099" y="1035"/>
                  </a:lnTo>
                  <a:lnTo>
                    <a:pt x="10102" y="1045"/>
                  </a:lnTo>
                  <a:lnTo>
                    <a:pt x="10103" y="1056"/>
                  </a:lnTo>
                  <a:lnTo>
                    <a:pt x="10103" y="1066"/>
                  </a:lnTo>
                  <a:lnTo>
                    <a:pt x="10100" y="1077"/>
                  </a:lnTo>
                  <a:lnTo>
                    <a:pt x="10097" y="1087"/>
                  </a:lnTo>
                  <a:lnTo>
                    <a:pt x="10089" y="1104"/>
                  </a:lnTo>
                  <a:lnTo>
                    <a:pt x="10081" y="1119"/>
                  </a:lnTo>
                  <a:lnTo>
                    <a:pt x="10070" y="1133"/>
                  </a:lnTo>
                  <a:lnTo>
                    <a:pt x="10059" y="1148"/>
                  </a:lnTo>
                  <a:lnTo>
                    <a:pt x="10036" y="1174"/>
                  </a:lnTo>
                  <a:lnTo>
                    <a:pt x="10011" y="1200"/>
                  </a:lnTo>
                  <a:lnTo>
                    <a:pt x="9998" y="1213"/>
                  </a:lnTo>
                  <a:lnTo>
                    <a:pt x="9987" y="1226"/>
                  </a:lnTo>
                  <a:lnTo>
                    <a:pt x="9975" y="1239"/>
                  </a:lnTo>
                  <a:lnTo>
                    <a:pt x="9964" y="1253"/>
                  </a:lnTo>
                  <a:lnTo>
                    <a:pt x="9955" y="1268"/>
                  </a:lnTo>
                  <a:lnTo>
                    <a:pt x="9947" y="1283"/>
                  </a:lnTo>
                  <a:lnTo>
                    <a:pt x="9940" y="1300"/>
                  </a:lnTo>
                  <a:lnTo>
                    <a:pt x="9933" y="1317"/>
                  </a:lnTo>
                  <a:lnTo>
                    <a:pt x="9921" y="1369"/>
                  </a:lnTo>
                  <a:close/>
                  <a:moveTo>
                    <a:pt x="9912" y="1231"/>
                  </a:moveTo>
                  <a:lnTo>
                    <a:pt x="9905" y="1243"/>
                  </a:lnTo>
                  <a:lnTo>
                    <a:pt x="9899" y="1254"/>
                  </a:lnTo>
                  <a:lnTo>
                    <a:pt x="9893" y="1266"/>
                  </a:lnTo>
                  <a:lnTo>
                    <a:pt x="9887" y="1277"/>
                  </a:lnTo>
                  <a:lnTo>
                    <a:pt x="9878" y="1303"/>
                  </a:lnTo>
                  <a:lnTo>
                    <a:pt x="9871" y="1328"/>
                  </a:lnTo>
                  <a:lnTo>
                    <a:pt x="9864" y="1355"/>
                  </a:lnTo>
                  <a:lnTo>
                    <a:pt x="9859" y="1382"/>
                  </a:lnTo>
                  <a:lnTo>
                    <a:pt x="9853" y="1408"/>
                  </a:lnTo>
                  <a:lnTo>
                    <a:pt x="9848" y="1435"/>
                  </a:lnTo>
                  <a:lnTo>
                    <a:pt x="9829" y="1450"/>
                  </a:lnTo>
                  <a:lnTo>
                    <a:pt x="9784" y="1452"/>
                  </a:lnTo>
                  <a:lnTo>
                    <a:pt x="9739" y="1453"/>
                  </a:lnTo>
                  <a:lnTo>
                    <a:pt x="9694" y="1454"/>
                  </a:lnTo>
                  <a:lnTo>
                    <a:pt x="9649" y="1455"/>
                  </a:lnTo>
                  <a:lnTo>
                    <a:pt x="9603" y="1456"/>
                  </a:lnTo>
                  <a:lnTo>
                    <a:pt x="9558" y="1456"/>
                  </a:lnTo>
                  <a:lnTo>
                    <a:pt x="9512" y="1457"/>
                  </a:lnTo>
                  <a:lnTo>
                    <a:pt x="9467" y="1457"/>
                  </a:lnTo>
                  <a:lnTo>
                    <a:pt x="9421" y="1457"/>
                  </a:lnTo>
                  <a:lnTo>
                    <a:pt x="9376" y="1457"/>
                  </a:lnTo>
                  <a:lnTo>
                    <a:pt x="9331" y="1457"/>
                  </a:lnTo>
                  <a:lnTo>
                    <a:pt x="9286" y="1458"/>
                  </a:lnTo>
                  <a:lnTo>
                    <a:pt x="9242" y="1458"/>
                  </a:lnTo>
                  <a:lnTo>
                    <a:pt x="9198" y="1458"/>
                  </a:lnTo>
                  <a:lnTo>
                    <a:pt x="9155" y="1458"/>
                  </a:lnTo>
                  <a:lnTo>
                    <a:pt x="9112" y="1459"/>
                  </a:lnTo>
                  <a:lnTo>
                    <a:pt x="3106" y="1473"/>
                  </a:lnTo>
                  <a:lnTo>
                    <a:pt x="2985" y="1475"/>
                  </a:lnTo>
                  <a:lnTo>
                    <a:pt x="1954" y="1480"/>
                  </a:lnTo>
                  <a:lnTo>
                    <a:pt x="1906" y="1480"/>
                  </a:lnTo>
                  <a:lnTo>
                    <a:pt x="1859" y="1480"/>
                  </a:lnTo>
                  <a:lnTo>
                    <a:pt x="1812" y="1480"/>
                  </a:lnTo>
                  <a:lnTo>
                    <a:pt x="1765" y="1481"/>
                  </a:lnTo>
                  <a:lnTo>
                    <a:pt x="1719" y="1482"/>
                  </a:lnTo>
                  <a:lnTo>
                    <a:pt x="1673" y="1483"/>
                  </a:lnTo>
                  <a:lnTo>
                    <a:pt x="1627" y="1484"/>
                  </a:lnTo>
                  <a:lnTo>
                    <a:pt x="1581" y="1485"/>
                  </a:lnTo>
                  <a:lnTo>
                    <a:pt x="1536" y="1486"/>
                  </a:lnTo>
                  <a:lnTo>
                    <a:pt x="1490" y="1487"/>
                  </a:lnTo>
                  <a:lnTo>
                    <a:pt x="1445" y="1488"/>
                  </a:lnTo>
                  <a:lnTo>
                    <a:pt x="1399" y="1489"/>
                  </a:lnTo>
                  <a:lnTo>
                    <a:pt x="1353" y="1489"/>
                  </a:lnTo>
                  <a:lnTo>
                    <a:pt x="1307" y="1489"/>
                  </a:lnTo>
                  <a:lnTo>
                    <a:pt x="1260" y="1489"/>
                  </a:lnTo>
                  <a:lnTo>
                    <a:pt x="1213" y="1489"/>
                  </a:lnTo>
                  <a:lnTo>
                    <a:pt x="1209" y="1484"/>
                  </a:lnTo>
                  <a:lnTo>
                    <a:pt x="1207" y="1480"/>
                  </a:lnTo>
                  <a:lnTo>
                    <a:pt x="1204" y="1475"/>
                  </a:lnTo>
                  <a:lnTo>
                    <a:pt x="1203" y="1469"/>
                  </a:lnTo>
                  <a:lnTo>
                    <a:pt x="1203" y="1458"/>
                  </a:lnTo>
                  <a:lnTo>
                    <a:pt x="1204" y="1447"/>
                  </a:lnTo>
                  <a:lnTo>
                    <a:pt x="1205" y="1436"/>
                  </a:lnTo>
                  <a:lnTo>
                    <a:pt x="1205" y="1424"/>
                  </a:lnTo>
                  <a:lnTo>
                    <a:pt x="1205" y="1419"/>
                  </a:lnTo>
                  <a:lnTo>
                    <a:pt x="1204" y="1413"/>
                  </a:lnTo>
                  <a:lnTo>
                    <a:pt x="1202" y="1408"/>
                  </a:lnTo>
                  <a:lnTo>
                    <a:pt x="1200" y="1403"/>
                  </a:lnTo>
                  <a:lnTo>
                    <a:pt x="1196" y="1384"/>
                  </a:lnTo>
                  <a:lnTo>
                    <a:pt x="1191" y="1364"/>
                  </a:lnTo>
                  <a:lnTo>
                    <a:pt x="1186" y="1346"/>
                  </a:lnTo>
                  <a:lnTo>
                    <a:pt x="1179" y="1327"/>
                  </a:lnTo>
                  <a:lnTo>
                    <a:pt x="1171" y="1310"/>
                  </a:lnTo>
                  <a:lnTo>
                    <a:pt x="1162" y="1294"/>
                  </a:lnTo>
                  <a:lnTo>
                    <a:pt x="1150" y="1277"/>
                  </a:lnTo>
                  <a:lnTo>
                    <a:pt x="1139" y="1262"/>
                  </a:lnTo>
                  <a:lnTo>
                    <a:pt x="1139" y="1257"/>
                  </a:lnTo>
                  <a:lnTo>
                    <a:pt x="1140" y="1253"/>
                  </a:lnTo>
                  <a:lnTo>
                    <a:pt x="1142" y="1249"/>
                  </a:lnTo>
                  <a:lnTo>
                    <a:pt x="1144" y="1246"/>
                  </a:lnTo>
                  <a:lnTo>
                    <a:pt x="1151" y="1242"/>
                  </a:lnTo>
                  <a:lnTo>
                    <a:pt x="1158" y="1238"/>
                  </a:lnTo>
                  <a:lnTo>
                    <a:pt x="1167" y="1235"/>
                  </a:lnTo>
                  <a:lnTo>
                    <a:pt x="1175" y="1232"/>
                  </a:lnTo>
                  <a:lnTo>
                    <a:pt x="1179" y="1230"/>
                  </a:lnTo>
                  <a:lnTo>
                    <a:pt x="1182" y="1228"/>
                  </a:lnTo>
                  <a:lnTo>
                    <a:pt x="1185" y="1225"/>
                  </a:lnTo>
                  <a:lnTo>
                    <a:pt x="1188" y="1221"/>
                  </a:lnTo>
                  <a:lnTo>
                    <a:pt x="1196" y="1215"/>
                  </a:lnTo>
                  <a:lnTo>
                    <a:pt x="1202" y="1208"/>
                  </a:lnTo>
                  <a:lnTo>
                    <a:pt x="1209" y="1201"/>
                  </a:lnTo>
                  <a:lnTo>
                    <a:pt x="1214" y="1192"/>
                  </a:lnTo>
                  <a:lnTo>
                    <a:pt x="1218" y="1184"/>
                  </a:lnTo>
                  <a:lnTo>
                    <a:pt x="1222" y="1176"/>
                  </a:lnTo>
                  <a:lnTo>
                    <a:pt x="1225" y="1168"/>
                  </a:lnTo>
                  <a:lnTo>
                    <a:pt x="1227" y="1160"/>
                  </a:lnTo>
                  <a:lnTo>
                    <a:pt x="1234" y="1124"/>
                  </a:lnTo>
                  <a:lnTo>
                    <a:pt x="1243" y="1088"/>
                  </a:lnTo>
                  <a:lnTo>
                    <a:pt x="1248" y="1084"/>
                  </a:lnTo>
                  <a:lnTo>
                    <a:pt x="1254" y="1081"/>
                  </a:lnTo>
                  <a:lnTo>
                    <a:pt x="1259" y="1079"/>
                  </a:lnTo>
                  <a:lnTo>
                    <a:pt x="1264" y="1077"/>
                  </a:lnTo>
                  <a:lnTo>
                    <a:pt x="1276" y="1075"/>
                  </a:lnTo>
                  <a:lnTo>
                    <a:pt x="1288" y="1075"/>
                  </a:lnTo>
                  <a:lnTo>
                    <a:pt x="1300" y="1075"/>
                  </a:lnTo>
                  <a:lnTo>
                    <a:pt x="1312" y="1074"/>
                  </a:lnTo>
                  <a:lnTo>
                    <a:pt x="1317" y="1073"/>
                  </a:lnTo>
                  <a:lnTo>
                    <a:pt x="1323" y="1071"/>
                  </a:lnTo>
                  <a:lnTo>
                    <a:pt x="1328" y="1069"/>
                  </a:lnTo>
                  <a:lnTo>
                    <a:pt x="1332" y="1066"/>
                  </a:lnTo>
                  <a:lnTo>
                    <a:pt x="1340" y="1068"/>
                  </a:lnTo>
                  <a:lnTo>
                    <a:pt x="1348" y="1068"/>
                  </a:lnTo>
                  <a:lnTo>
                    <a:pt x="1355" y="1068"/>
                  </a:lnTo>
                  <a:lnTo>
                    <a:pt x="1361" y="1067"/>
                  </a:lnTo>
                  <a:lnTo>
                    <a:pt x="1373" y="1062"/>
                  </a:lnTo>
                  <a:lnTo>
                    <a:pt x="1384" y="1056"/>
                  </a:lnTo>
                  <a:lnTo>
                    <a:pt x="1395" y="1048"/>
                  </a:lnTo>
                  <a:lnTo>
                    <a:pt x="1406" y="1042"/>
                  </a:lnTo>
                  <a:lnTo>
                    <a:pt x="1412" y="1039"/>
                  </a:lnTo>
                  <a:lnTo>
                    <a:pt x="1418" y="1037"/>
                  </a:lnTo>
                  <a:lnTo>
                    <a:pt x="1424" y="1035"/>
                  </a:lnTo>
                  <a:lnTo>
                    <a:pt x="1431" y="1034"/>
                  </a:lnTo>
                  <a:lnTo>
                    <a:pt x="1439" y="1030"/>
                  </a:lnTo>
                  <a:lnTo>
                    <a:pt x="1446" y="1025"/>
                  </a:lnTo>
                  <a:lnTo>
                    <a:pt x="1452" y="1020"/>
                  </a:lnTo>
                  <a:lnTo>
                    <a:pt x="1458" y="1014"/>
                  </a:lnTo>
                  <a:lnTo>
                    <a:pt x="1468" y="1001"/>
                  </a:lnTo>
                  <a:lnTo>
                    <a:pt x="1476" y="988"/>
                  </a:lnTo>
                  <a:lnTo>
                    <a:pt x="1492" y="960"/>
                  </a:lnTo>
                  <a:lnTo>
                    <a:pt x="1508" y="932"/>
                  </a:lnTo>
                  <a:lnTo>
                    <a:pt x="1509" y="922"/>
                  </a:lnTo>
                  <a:lnTo>
                    <a:pt x="1509" y="912"/>
                  </a:lnTo>
                  <a:lnTo>
                    <a:pt x="1509" y="902"/>
                  </a:lnTo>
                  <a:lnTo>
                    <a:pt x="1508" y="893"/>
                  </a:lnTo>
                  <a:lnTo>
                    <a:pt x="1507" y="884"/>
                  </a:lnTo>
                  <a:lnTo>
                    <a:pt x="1505" y="875"/>
                  </a:lnTo>
                  <a:lnTo>
                    <a:pt x="1502" y="865"/>
                  </a:lnTo>
                  <a:lnTo>
                    <a:pt x="1499" y="856"/>
                  </a:lnTo>
                  <a:lnTo>
                    <a:pt x="1496" y="847"/>
                  </a:lnTo>
                  <a:lnTo>
                    <a:pt x="1492" y="839"/>
                  </a:lnTo>
                  <a:lnTo>
                    <a:pt x="1487" y="831"/>
                  </a:lnTo>
                  <a:lnTo>
                    <a:pt x="1482" y="821"/>
                  </a:lnTo>
                  <a:lnTo>
                    <a:pt x="1475" y="813"/>
                  </a:lnTo>
                  <a:lnTo>
                    <a:pt x="1469" y="806"/>
                  </a:lnTo>
                  <a:lnTo>
                    <a:pt x="1463" y="798"/>
                  </a:lnTo>
                  <a:lnTo>
                    <a:pt x="1456" y="791"/>
                  </a:lnTo>
                  <a:lnTo>
                    <a:pt x="1438" y="783"/>
                  </a:lnTo>
                  <a:lnTo>
                    <a:pt x="1417" y="774"/>
                  </a:lnTo>
                  <a:lnTo>
                    <a:pt x="1407" y="770"/>
                  </a:lnTo>
                  <a:lnTo>
                    <a:pt x="1396" y="767"/>
                  </a:lnTo>
                  <a:lnTo>
                    <a:pt x="1384" y="764"/>
                  </a:lnTo>
                  <a:lnTo>
                    <a:pt x="1374" y="762"/>
                  </a:lnTo>
                  <a:lnTo>
                    <a:pt x="1363" y="761"/>
                  </a:lnTo>
                  <a:lnTo>
                    <a:pt x="1352" y="761"/>
                  </a:lnTo>
                  <a:lnTo>
                    <a:pt x="1340" y="761"/>
                  </a:lnTo>
                  <a:lnTo>
                    <a:pt x="1329" y="763"/>
                  </a:lnTo>
                  <a:lnTo>
                    <a:pt x="1319" y="766"/>
                  </a:lnTo>
                  <a:lnTo>
                    <a:pt x="1309" y="770"/>
                  </a:lnTo>
                  <a:lnTo>
                    <a:pt x="1299" y="775"/>
                  </a:lnTo>
                  <a:lnTo>
                    <a:pt x="1289" y="784"/>
                  </a:lnTo>
                  <a:lnTo>
                    <a:pt x="1286" y="782"/>
                  </a:lnTo>
                  <a:lnTo>
                    <a:pt x="1283" y="781"/>
                  </a:lnTo>
                  <a:lnTo>
                    <a:pt x="1280" y="780"/>
                  </a:lnTo>
                  <a:lnTo>
                    <a:pt x="1277" y="780"/>
                  </a:lnTo>
                  <a:lnTo>
                    <a:pt x="1271" y="780"/>
                  </a:lnTo>
                  <a:lnTo>
                    <a:pt x="1265" y="781"/>
                  </a:lnTo>
                  <a:lnTo>
                    <a:pt x="1259" y="781"/>
                  </a:lnTo>
                  <a:lnTo>
                    <a:pt x="1254" y="780"/>
                  </a:lnTo>
                  <a:lnTo>
                    <a:pt x="1252" y="778"/>
                  </a:lnTo>
                  <a:lnTo>
                    <a:pt x="1249" y="775"/>
                  </a:lnTo>
                  <a:lnTo>
                    <a:pt x="1247" y="772"/>
                  </a:lnTo>
                  <a:lnTo>
                    <a:pt x="1246" y="768"/>
                  </a:lnTo>
                  <a:lnTo>
                    <a:pt x="1247" y="760"/>
                  </a:lnTo>
                  <a:lnTo>
                    <a:pt x="1247" y="752"/>
                  </a:lnTo>
                  <a:lnTo>
                    <a:pt x="1247" y="744"/>
                  </a:lnTo>
                  <a:lnTo>
                    <a:pt x="1246" y="737"/>
                  </a:lnTo>
                  <a:lnTo>
                    <a:pt x="1243" y="721"/>
                  </a:lnTo>
                  <a:lnTo>
                    <a:pt x="1238" y="708"/>
                  </a:lnTo>
                  <a:lnTo>
                    <a:pt x="1231" y="694"/>
                  </a:lnTo>
                  <a:lnTo>
                    <a:pt x="1223" y="681"/>
                  </a:lnTo>
                  <a:lnTo>
                    <a:pt x="1214" y="669"/>
                  </a:lnTo>
                  <a:lnTo>
                    <a:pt x="1203" y="658"/>
                  </a:lnTo>
                  <a:lnTo>
                    <a:pt x="1192" y="647"/>
                  </a:lnTo>
                  <a:lnTo>
                    <a:pt x="1180" y="636"/>
                  </a:lnTo>
                  <a:lnTo>
                    <a:pt x="1168" y="626"/>
                  </a:lnTo>
                  <a:lnTo>
                    <a:pt x="1154" y="617"/>
                  </a:lnTo>
                  <a:lnTo>
                    <a:pt x="1129" y="599"/>
                  </a:lnTo>
                  <a:lnTo>
                    <a:pt x="1104" y="582"/>
                  </a:lnTo>
                  <a:lnTo>
                    <a:pt x="1102" y="573"/>
                  </a:lnTo>
                  <a:lnTo>
                    <a:pt x="1101" y="565"/>
                  </a:lnTo>
                  <a:lnTo>
                    <a:pt x="1102" y="557"/>
                  </a:lnTo>
                  <a:lnTo>
                    <a:pt x="1104" y="550"/>
                  </a:lnTo>
                  <a:lnTo>
                    <a:pt x="1107" y="542"/>
                  </a:lnTo>
                  <a:lnTo>
                    <a:pt x="1111" y="536"/>
                  </a:lnTo>
                  <a:lnTo>
                    <a:pt x="1116" y="529"/>
                  </a:lnTo>
                  <a:lnTo>
                    <a:pt x="1122" y="523"/>
                  </a:lnTo>
                  <a:lnTo>
                    <a:pt x="1133" y="511"/>
                  </a:lnTo>
                  <a:lnTo>
                    <a:pt x="1145" y="498"/>
                  </a:lnTo>
                  <a:lnTo>
                    <a:pt x="1150" y="491"/>
                  </a:lnTo>
                  <a:lnTo>
                    <a:pt x="1155" y="485"/>
                  </a:lnTo>
                  <a:lnTo>
                    <a:pt x="1159" y="478"/>
                  </a:lnTo>
                  <a:lnTo>
                    <a:pt x="1164" y="471"/>
                  </a:lnTo>
                  <a:lnTo>
                    <a:pt x="1171" y="449"/>
                  </a:lnTo>
                  <a:lnTo>
                    <a:pt x="1178" y="429"/>
                  </a:lnTo>
                  <a:lnTo>
                    <a:pt x="1184" y="408"/>
                  </a:lnTo>
                  <a:lnTo>
                    <a:pt x="1189" y="387"/>
                  </a:lnTo>
                  <a:lnTo>
                    <a:pt x="1193" y="365"/>
                  </a:lnTo>
                  <a:lnTo>
                    <a:pt x="1196" y="343"/>
                  </a:lnTo>
                  <a:lnTo>
                    <a:pt x="1197" y="321"/>
                  </a:lnTo>
                  <a:lnTo>
                    <a:pt x="1197" y="298"/>
                  </a:lnTo>
                  <a:lnTo>
                    <a:pt x="1199" y="294"/>
                  </a:lnTo>
                  <a:lnTo>
                    <a:pt x="1201" y="291"/>
                  </a:lnTo>
                  <a:lnTo>
                    <a:pt x="1204" y="289"/>
                  </a:lnTo>
                  <a:lnTo>
                    <a:pt x="1208" y="286"/>
                  </a:lnTo>
                  <a:lnTo>
                    <a:pt x="1214" y="284"/>
                  </a:lnTo>
                  <a:lnTo>
                    <a:pt x="1221" y="282"/>
                  </a:lnTo>
                  <a:lnTo>
                    <a:pt x="1237" y="280"/>
                  </a:lnTo>
                  <a:lnTo>
                    <a:pt x="1253" y="279"/>
                  </a:lnTo>
                  <a:lnTo>
                    <a:pt x="1283" y="282"/>
                  </a:lnTo>
                  <a:lnTo>
                    <a:pt x="1314" y="284"/>
                  </a:lnTo>
                  <a:lnTo>
                    <a:pt x="1344" y="285"/>
                  </a:lnTo>
                  <a:lnTo>
                    <a:pt x="1374" y="286"/>
                  </a:lnTo>
                  <a:lnTo>
                    <a:pt x="1432" y="286"/>
                  </a:lnTo>
                  <a:lnTo>
                    <a:pt x="1491" y="284"/>
                  </a:lnTo>
                  <a:lnTo>
                    <a:pt x="1549" y="283"/>
                  </a:lnTo>
                  <a:lnTo>
                    <a:pt x="1607" y="281"/>
                  </a:lnTo>
                  <a:lnTo>
                    <a:pt x="1667" y="281"/>
                  </a:lnTo>
                  <a:lnTo>
                    <a:pt x="1727" y="283"/>
                  </a:lnTo>
                  <a:lnTo>
                    <a:pt x="1768" y="282"/>
                  </a:lnTo>
                  <a:lnTo>
                    <a:pt x="1809" y="281"/>
                  </a:lnTo>
                  <a:lnTo>
                    <a:pt x="1851" y="279"/>
                  </a:lnTo>
                  <a:lnTo>
                    <a:pt x="1890" y="277"/>
                  </a:lnTo>
                  <a:lnTo>
                    <a:pt x="1931" y="276"/>
                  </a:lnTo>
                  <a:lnTo>
                    <a:pt x="1972" y="276"/>
                  </a:lnTo>
                  <a:lnTo>
                    <a:pt x="2012" y="277"/>
                  </a:lnTo>
                  <a:lnTo>
                    <a:pt x="2053" y="279"/>
                  </a:lnTo>
                  <a:lnTo>
                    <a:pt x="2130" y="277"/>
                  </a:lnTo>
                  <a:lnTo>
                    <a:pt x="2207" y="276"/>
                  </a:lnTo>
                  <a:lnTo>
                    <a:pt x="2284" y="274"/>
                  </a:lnTo>
                  <a:lnTo>
                    <a:pt x="2361" y="273"/>
                  </a:lnTo>
                  <a:lnTo>
                    <a:pt x="2437" y="273"/>
                  </a:lnTo>
                  <a:lnTo>
                    <a:pt x="2514" y="272"/>
                  </a:lnTo>
                  <a:lnTo>
                    <a:pt x="2591" y="271"/>
                  </a:lnTo>
                  <a:lnTo>
                    <a:pt x="2667" y="271"/>
                  </a:lnTo>
                  <a:lnTo>
                    <a:pt x="2744" y="270"/>
                  </a:lnTo>
                  <a:lnTo>
                    <a:pt x="2821" y="270"/>
                  </a:lnTo>
                  <a:lnTo>
                    <a:pt x="2897" y="269"/>
                  </a:lnTo>
                  <a:lnTo>
                    <a:pt x="2974" y="269"/>
                  </a:lnTo>
                  <a:lnTo>
                    <a:pt x="3052" y="268"/>
                  </a:lnTo>
                  <a:lnTo>
                    <a:pt x="3128" y="266"/>
                  </a:lnTo>
                  <a:lnTo>
                    <a:pt x="3206" y="265"/>
                  </a:lnTo>
                  <a:lnTo>
                    <a:pt x="3284" y="264"/>
                  </a:lnTo>
                  <a:lnTo>
                    <a:pt x="3333" y="261"/>
                  </a:lnTo>
                  <a:lnTo>
                    <a:pt x="3381" y="260"/>
                  </a:lnTo>
                  <a:lnTo>
                    <a:pt x="3430" y="260"/>
                  </a:lnTo>
                  <a:lnTo>
                    <a:pt x="3479" y="261"/>
                  </a:lnTo>
                  <a:lnTo>
                    <a:pt x="3528" y="262"/>
                  </a:lnTo>
                  <a:lnTo>
                    <a:pt x="3577" y="262"/>
                  </a:lnTo>
                  <a:lnTo>
                    <a:pt x="3603" y="261"/>
                  </a:lnTo>
                  <a:lnTo>
                    <a:pt x="3627" y="260"/>
                  </a:lnTo>
                  <a:lnTo>
                    <a:pt x="3653" y="258"/>
                  </a:lnTo>
                  <a:lnTo>
                    <a:pt x="3678" y="256"/>
                  </a:lnTo>
                  <a:lnTo>
                    <a:pt x="3689" y="258"/>
                  </a:lnTo>
                  <a:lnTo>
                    <a:pt x="3699" y="259"/>
                  </a:lnTo>
                  <a:lnTo>
                    <a:pt x="3709" y="260"/>
                  </a:lnTo>
                  <a:lnTo>
                    <a:pt x="3720" y="260"/>
                  </a:lnTo>
                  <a:lnTo>
                    <a:pt x="3742" y="260"/>
                  </a:lnTo>
                  <a:lnTo>
                    <a:pt x="3763" y="259"/>
                  </a:lnTo>
                  <a:lnTo>
                    <a:pt x="3785" y="257"/>
                  </a:lnTo>
                  <a:lnTo>
                    <a:pt x="3806" y="255"/>
                  </a:lnTo>
                  <a:lnTo>
                    <a:pt x="3829" y="254"/>
                  </a:lnTo>
                  <a:lnTo>
                    <a:pt x="3850" y="254"/>
                  </a:lnTo>
                  <a:lnTo>
                    <a:pt x="3948" y="254"/>
                  </a:lnTo>
                  <a:lnTo>
                    <a:pt x="4145" y="254"/>
                  </a:lnTo>
                  <a:lnTo>
                    <a:pt x="4428" y="254"/>
                  </a:lnTo>
                  <a:lnTo>
                    <a:pt x="4781" y="254"/>
                  </a:lnTo>
                  <a:lnTo>
                    <a:pt x="5191" y="253"/>
                  </a:lnTo>
                  <a:lnTo>
                    <a:pt x="5643" y="253"/>
                  </a:lnTo>
                  <a:lnTo>
                    <a:pt x="6125" y="252"/>
                  </a:lnTo>
                  <a:lnTo>
                    <a:pt x="6619" y="251"/>
                  </a:lnTo>
                  <a:lnTo>
                    <a:pt x="7114" y="251"/>
                  </a:lnTo>
                  <a:lnTo>
                    <a:pt x="7596" y="250"/>
                  </a:lnTo>
                  <a:lnTo>
                    <a:pt x="8048" y="249"/>
                  </a:lnTo>
                  <a:lnTo>
                    <a:pt x="8459" y="249"/>
                  </a:lnTo>
                  <a:lnTo>
                    <a:pt x="8813" y="248"/>
                  </a:lnTo>
                  <a:lnTo>
                    <a:pt x="9096" y="247"/>
                  </a:lnTo>
                  <a:lnTo>
                    <a:pt x="9296" y="247"/>
                  </a:lnTo>
                  <a:lnTo>
                    <a:pt x="9395" y="246"/>
                  </a:lnTo>
                  <a:lnTo>
                    <a:pt x="9434" y="247"/>
                  </a:lnTo>
                  <a:lnTo>
                    <a:pt x="9474" y="247"/>
                  </a:lnTo>
                  <a:lnTo>
                    <a:pt x="9515" y="246"/>
                  </a:lnTo>
                  <a:lnTo>
                    <a:pt x="9556" y="245"/>
                  </a:lnTo>
                  <a:lnTo>
                    <a:pt x="9597" y="243"/>
                  </a:lnTo>
                  <a:lnTo>
                    <a:pt x="9638" y="243"/>
                  </a:lnTo>
                  <a:lnTo>
                    <a:pt x="9677" y="243"/>
                  </a:lnTo>
                  <a:lnTo>
                    <a:pt x="9715" y="245"/>
                  </a:lnTo>
                  <a:lnTo>
                    <a:pt x="9735" y="244"/>
                  </a:lnTo>
                  <a:lnTo>
                    <a:pt x="9754" y="243"/>
                  </a:lnTo>
                  <a:lnTo>
                    <a:pt x="9772" y="243"/>
                  </a:lnTo>
                  <a:lnTo>
                    <a:pt x="9792" y="242"/>
                  </a:lnTo>
                  <a:lnTo>
                    <a:pt x="9800" y="251"/>
                  </a:lnTo>
                  <a:lnTo>
                    <a:pt x="9806" y="261"/>
                  </a:lnTo>
                  <a:lnTo>
                    <a:pt x="9811" y="274"/>
                  </a:lnTo>
                  <a:lnTo>
                    <a:pt x="9815" y="286"/>
                  </a:lnTo>
                  <a:lnTo>
                    <a:pt x="9822" y="310"/>
                  </a:lnTo>
                  <a:lnTo>
                    <a:pt x="9829" y="336"/>
                  </a:lnTo>
                  <a:lnTo>
                    <a:pt x="9832" y="350"/>
                  </a:lnTo>
                  <a:lnTo>
                    <a:pt x="9836" y="364"/>
                  </a:lnTo>
                  <a:lnTo>
                    <a:pt x="9841" y="377"/>
                  </a:lnTo>
                  <a:lnTo>
                    <a:pt x="9847" y="389"/>
                  </a:lnTo>
                  <a:lnTo>
                    <a:pt x="9860" y="415"/>
                  </a:lnTo>
                  <a:lnTo>
                    <a:pt x="9874" y="439"/>
                  </a:lnTo>
                  <a:lnTo>
                    <a:pt x="9890" y="464"/>
                  </a:lnTo>
                  <a:lnTo>
                    <a:pt x="9905" y="487"/>
                  </a:lnTo>
                  <a:lnTo>
                    <a:pt x="9921" y="511"/>
                  </a:lnTo>
                  <a:lnTo>
                    <a:pt x="9937" y="535"/>
                  </a:lnTo>
                  <a:lnTo>
                    <a:pt x="9945" y="539"/>
                  </a:lnTo>
                  <a:lnTo>
                    <a:pt x="9953" y="543"/>
                  </a:lnTo>
                  <a:lnTo>
                    <a:pt x="9957" y="547"/>
                  </a:lnTo>
                  <a:lnTo>
                    <a:pt x="9959" y="550"/>
                  </a:lnTo>
                  <a:lnTo>
                    <a:pt x="9960" y="555"/>
                  </a:lnTo>
                  <a:lnTo>
                    <a:pt x="9958" y="560"/>
                  </a:lnTo>
                  <a:lnTo>
                    <a:pt x="9957" y="566"/>
                  </a:lnTo>
                  <a:lnTo>
                    <a:pt x="9955" y="571"/>
                  </a:lnTo>
                  <a:lnTo>
                    <a:pt x="9952" y="575"/>
                  </a:lnTo>
                  <a:lnTo>
                    <a:pt x="9948" y="577"/>
                  </a:lnTo>
                  <a:lnTo>
                    <a:pt x="9944" y="578"/>
                  </a:lnTo>
                  <a:lnTo>
                    <a:pt x="9940" y="579"/>
                  </a:lnTo>
                  <a:lnTo>
                    <a:pt x="9934" y="579"/>
                  </a:lnTo>
                  <a:lnTo>
                    <a:pt x="9929" y="578"/>
                  </a:lnTo>
                  <a:lnTo>
                    <a:pt x="9919" y="576"/>
                  </a:lnTo>
                  <a:lnTo>
                    <a:pt x="9908" y="573"/>
                  </a:lnTo>
                  <a:lnTo>
                    <a:pt x="9903" y="573"/>
                  </a:lnTo>
                  <a:lnTo>
                    <a:pt x="9898" y="573"/>
                  </a:lnTo>
                  <a:lnTo>
                    <a:pt x="9893" y="574"/>
                  </a:lnTo>
                  <a:lnTo>
                    <a:pt x="9887" y="576"/>
                  </a:lnTo>
                  <a:lnTo>
                    <a:pt x="9877" y="580"/>
                  </a:lnTo>
                  <a:lnTo>
                    <a:pt x="9868" y="585"/>
                  </a:lnTo>
                  <a:lnTo>
                    <a:pt x="9859" y="592"/>
                  </a:lnTo>
                  <a:lnTo>
                    <a:pt x="9852" y="598"/>
                  </a:lnTo>
                  <a:lnTo>
                    <a:pt x="9844" y="605"/>
                  </a:lnTo>
                  <a:lnTo>
                    <a:pt x="9837" y="613"/>
                  </a:lnTo>
                  <a:lnTo>
                    <a:pt x="9831" y="621"/>
                  </a:lnTo>
                  <a:lnTo>
                    <a:pt x="9825" y="629"/>
                  </a:lnTo>
                  <a:lnTo>
                    <a:pt x="9820" y="639"/>
                  </a:lnTo>
                  <a:lnTo>
                    <a:pt x="9816" y="648"/>
                  </a:lnTo>
                  <a:lnTo>
                    <a:pt x="9813" y="657"/>
                  </a:lnTo>
                  <a:lnTo>
                    <a:pt x="9810" y="667"/>
                  </a:lnTo>
                  <a:lnTo>
                    <a:pt x="9808" y="676"/>
                  </a:lnTo>
                  <a:lnTo>
                    <a:pt x="9806" y="687"/>
                  </a:lnTo>
                  <a:lnTo>
                    <a:pt x="9805" y="696"/>
                  </a:lnTo>
                  <a:lnTo>
                    <a:pt x="9805" y="706"/>
                  </a:lnTo>
                  <a:lnTo>
                    <a:pt x="9807" y="711"/>
                  </a:lnTo>
                  <a:lnTo>
                    <a:pt x="9808" y="718"/>
                  </a:lnTo>
                  <a:lnTo>
                    <a:pt x="9807" y="721"/>
                  </a:lnTo>
                  <a:lnTo>
                    <a:pt x="9806" y="723"/>
                  </a:lnTo>
                  <a:lnTo>
                    <a:pt x="9805" y="726"/>
                  </a:lnTo>
                  <a:lnTo>
                    <a:pt x="9802" y="727"/>
                  </a:lnTo>
                  <a:lnTo>
                    <a:pt x="9798" y="729"/>
                  </a:lnTo>
                  <a:lnTo>
                    <a:pt x="9793" y="729"/>
                  </a:lnTo>
                  <a:lnTo>
                    <a:pt x="9790" y="729"/>
                  </a:lnTo>
                  <a:lnTo>
                    <a:pt x="9786" y="729"/>
                  </a:lnTo>
                  <a:lnTo>
                    <a:pt x="9780" y="726"/>
                  </a:lnTo>
                  <a:lnTo>
                    <a:pt x="9774" y="723"/>
                  </a:lnTo>
                  <a:lnTo>
                    <a:pt x="9768" y="718"/>
                  </a:lnTo>
                  <a:lnTo>
                    <a:pt x="9762" y="714"/>
                  </a:lnTo>
                  <a:lnTo>
                    <a:pt x="9756" y="710"/>
                  </a:lnTo>
                  <a:lnTo>
                    <a:pt x="9749" y="707"/>
                  </a:lnTo>
                  <a:lnTo>
                    <a:pt x="9737" y="706"/>
                  </a:lnTo>
                  <a:lnTo>
                    <a:pt x="9726" y="706"/>
                  </a:lnTo>
                  <a:lnTo>
                    <a:pt x="9715" y="707"/>
                  </a:lnTo>
                  <a:lnTo>
                    <a:pt x="9703" y="708"/>
                  </a:lnTo>
                  <a:lnTo>
                    <a:pt x="9693" y="711"/>
                  </a:lnTo>
                  <a:lnTo>
                    <a:pt x="9682" y="713"/>
                  </a:lnTo>
                  <a:lnTo>
                    <a:pt x="9672" y="717"/>
                  </a:lnTo>
                  <a:lnTo>
                    <a:pt x="9663" y="721"/>
                  </a:lnTo>
                  <a:lnTo>
                    <a:pt x="9652" y="726"/>
                  </a:lnTo>
                  <a:lnTo>
                    <a:pt x="9643" y="733"/>
                  </a:lnTo>
                  <a:lnTo>
                    <a:pt x="9634" y="739"/>
                  </a:lnTo>
                  <a:lnTo>
                    <a:pt x="9626" y="746"/>
                  </a:lnTo>
                  <a:lnTo>
                    <a:pt x="9619" y="754"/>
                  </a:lnTo>
                  <a:lnTo>
                    <a:pt x="9611" y="763"/>
                  </a:lnTo>
                  <a:lnTo>
                    <a:pt x="9604" y="772"/>
                  </a:lnTo>
                  <a:lnTo>
                    <a:pt x="9598" y="783"/>
                  </a:lnTo>
                  <a:lnTo>
                    <a:pt x="9594" y="803"/>
                  </a:lnTo>
                  <a:lnTo>
                    <a:pt x="9591" y="824"/>
                  </a:lnTo>
                  <a:lnTo>
                    <a:pt x="9590" y="843"/>
                  </a:lnTo>
                  <a:lnTo>
                    <a:pt x="9591" y="863"/>
                  </a:lnTo>
                  <a:lnTo>
                    <a:pt x="9593" y="883"/>
                  </a:lnTo>
                  <a:lnTo>
                    <a:pt x="9596" y="902"/>
                  </a:lnTo>
                  <a:lnTo>
                    <a:pt x="9599" y="911"/>
                  </a:lnTo>
                  <a:lnTo>
                    <a:pt x="9602" y="921"/>
                  </a:lnTo>
                  <a:lnTo>
                    <a:pt x="9606" y="930"/>
                  </a:lnTo>
                  <a:lnTo>
                    <a:pt x="9610" y="939"/>
                  </a:lnTo>
                  <a:lnTo>
                    <a:pt x="9618" y="950"/>
                  </a:lnTo>
                  <a:lnTo>
                    <a:pt x="9626" y="960"/>
                  </a:lnTo>
                  <a:lnTo>
                    <a:pt x="9635" y="969"/>
                  </a:lnTo>
                  <a:lnTo>
                    <a:pt x="9644" y="975"/>
                  </a:lnTo>
                  <a:lnTo>
                    <a:pt x="9655" y="979"/>
                  </a:lnTo>
                  <a:lnTo>
                    <a:pt x="9667" y="983"/>
                  </a:lnTo>
                  <a:lnTo>
                    <a:pt x="9678" y="985"/>
                  </a:lnTo>
                  <a:lnTo>
                    <a:pt x="9690" y="986"/>
                  </a:lnTo>
                  <a:lnTo>
                    <a:pt x="9702" y="987"/>
                  </a:lnTo>
                  <a:lnTo>
                    <a:pt x="9715" y="986"/>
                  </a:lnTo>
                  <a:lnTo>
                    <a:pt x="9728" y="986"/>
                  </a:lnTo>
                  <a:lnTo>
                    <a:pt x="9740" y="985"/>
                  </a:lnTo>
                  <a:lnTo>
                    <a:pt x="9764" y="982"/>
                  </a:lnTo>
                  <a:lnTo>
                    <a:pt x="9786" y="980"/>
                  </a:lnTo>
                  <a:lnTo>
                    <a:pt x="9790" y="983"/>
                  </a:lnTo>
                  <a:lnTo>
                    <a:pt x="9793" y="987"/>
                  </a:lnTo>
                  <a:lnTo>
                    <a:pt x="9795" y="991"/>
                  </a:lnTo>
                  <a:lnTo>
                    <a:pt x="9796" y="995"/>
                  </a:lnTo>
                  <a:lnTo>
                    <a:pt x="9798" y="1004"/>
                  </a:lnTo>
                  <a:lnTo>
                    <a:pt x="9798" y="1015"/>
                  </a:lnTo>
                  <a:lnTo>
                    <a:pt x="9796" y="1026"/>
                  </a:lnTo>
                  <a:lnTo>
                    <a:pt x="9795" y="1037"/>
                  </a:lnTo>
                  <a:lnTo>
                    <a:pt x="9796" y="1042"/>
                  </a:lnTo>
                  <a:lnTo>
                    <a:pt x="9798" y="1047"/>
                  </a:lnTo>
                  <a:lnTo>
                    <a:pt x="9799" y="1052"/>
                  </a:lnTo>
                  <a:lnTo>
                    <a:pt x="9802" y="1057"/>
                  </a:lnTo>
                  <a:lnTo>
                    <a:pt x="9808" y="1067"/>
                  </a:lnTo>
                  <a:lnTo>
                    <a:pt x="9814" y="1076"/>
                  </a:lnTo>
                  <a:lnTo>
                    <a:pt x="9821" y="1085"/>
                  </a:lnTo>
                  <a:lnTo>
                    <a:pt x="9828" y="1094"/>
                  </a:lnTo>
                  <a:lnTo>
                    <a:pt x="9836" y="1102"/>
                  </a:lnTo>
                  <a:lnTo>
                    <a:pt x="9845" y="1109"/>
                  </a:lnTo>
                  <a:lnTo>
                    <a:pt x="9854" y="1116"/>
                  </a:lnTo>
                  <a:lnTo>
                    <a:pt x="9863" y="1122"/>
                  </a:lnTo>
                  <a:lnTo>
                    <a:pt x="9873" y="1127"/>
                  </a:lnTo>
                  <a:lnTo>
                    <a:pt x="9882" y="1131"/>
                  </a:lnTo>
                  <a:lnTo>
                    <a:pt x="9894" y="1135"/>
                  </a:lnTo>
                  <a:lnTo>
                    <a:pt x="9905" y="1138"/>
                  </a:lnTo>
                  <a:lnTo>
                    <a:pt x="9916" y="1141"/>
                  </a:lnTo>
                  <a:lnTo>
                    <a:pt x="9927" y="1143"/>
                  </a:lnTo>
                  <a:lnTo>
                    <a:pt x="9940" y="1144"/>
                  </a:lnTo>
                  <a:lnTo>
                    <a:pt x="9952" y="1144"/>
                  </a:lnTo>
                  <a:lnTo>
                    <a:pt x="9957" y="1151"/>
                  </a:lnTo>
                  <a:lnTo>
                    <a:pt x="9960" y="1157"/>
                  </a:lnTo>
                  <a:lnTo>
                    <a:pt x="9961" y="1162"/>
                  </a:lnTo>
                  <a:lnTo>
                    <a:pt x="9961" y="1167"/>
                  </a:lnTo>
                  <a:lnTo>
                    <a:pt x="9959" y="1172"/>
                  </a:lnTo>
                  <a:lnTo>
                    <a:pt x="9955" y="1177"/>
                  </a:lnTo>
                  <a:lnTo>
                    <a:pt x="9951" y="1182"/>
                  </a:lnTo>
                  <a:lnTo>
                    <a:pt x="9946" y="1187"/>
                  </a:lnTo>
                  <a:lnTo>
                    <a:pt x="9936" y="1198"/>
                  </a:lnTo>
                  <a:lnTo>
                    <a:pt x="9924" y="1208"/>
                  </a:lnTo>
                  <a:lnTo>
                    <a:pt x="9920" y="1213"/>
                  </a:lnTo>
                  <a:lnTo>
                    <a:pt x="9916" y="1219"/>
                  </a:lnTo>
                  <a:lnTo>
                    <a:pt x="9913" y="1225"/>
                  </a:lnTo>
                  <a:lnTo>
                    <a:pt x="9912" y="1231"/>
                  </a:lnTo>
                  <a:close/>
                  <a:moveTo>
                    <a:pt x="9860" y="564"/>
                  </a:moveTo>
                  <a:lnTo>
                    <a:pt x="9847" y="576"/>
                  </a:lnTo>
                  <a:lnTo>
                    <a:pt x="9834" y="587"/>
                  </a:lnTo>
                  <a:lnTo>
                    <a:pt x="9823" y="601"/>
                  </a:lnTo>
                  <a:lnTo>
                    <a:pt x="9813" y="614"/>
                  </a:lnTo>
                  <a:lnTo>
                    <a:pt x="9804" y="628"/>
                  </a:lnTo>
                  <a:lnTo>
                    <a:pt x="9796" y="643"/>
                  </a:lnTo>
                  <a:lnTo>
                    <a:pt x="9790" y="659"/>
                  </a:lnTo>
                  <a:lnTo>
                    <a:pt x="9786" y="675"/>
                  </a:lnTo>
                  <a:lnTo>
                    <a:pt x="9782" y="680"/>
                  </a:lnTo>
                  <a:lnTo>
                    <a:pt x="9777" y="683"/>
                  </a:lnTo>
                  <a:lnTo>
                    <a:pt x="9772" y="686"/>
                  </a:lnTo>
                  <a:lnTo>
                    <a:pt x="9767" y="688"/>
                  </a:lnTo>
                  <a:lnTo>
                    <a:pt x="9762" y="688"/>
                  </a:lnTo>
                  <a:lnTo>
                    <a:pt x="9756" y="688"/>
                  </a:lnTo>
                  <a:lnTo>
                    <a:pt x="9749" y="688"/>
                  </a:lnTo>
                  <a:lnTo>
                    <a:pt x="9743" y="687"/>
                  </a:lnTo>
                  <a:lnTo>
                    <a:pt x="9731" y="683"/>
                  </a:lnTo>
                  <a:lnTo>
                    <a:pt x="9719" y="680"/>
                  </a:lnTo>
                  <a:lnTo>
                    <a:pt x="9708" y="677"/>
                  </a:lnTo>
                  <a:lnTo>
                    <a:pt x="9696" y="676"/>
                  </a:lnTo>
                  <a:lnTo>
                    <a:pt x="9685" y="679"/>
                  </a:lnTo>
                  <a:lnTo>
                    <a:pt x="9675" y="682"/>
                  </a:lnTo>
                  <a:lnTo>
                    <a:pt x="9664" y="688"/>
                  </a:lnTo>
                  <a:lnTo>
                    <a:pt x="9654" y="693"/>
                  </a:lnTo>
                  <a:lnTo>
                    <a:pt x="9644" y="698"/>
                  </a:lnTo>
                  <a:lnTo>
                    <a:pt x="9635" y="704"/>
                  </a:lnTo>
                  <a:lnTo>
                    <a:pt x="9627" y="711"/>
                  </a:lnTo>
                  <a:lnTo>
                    <a:pt x="9619" y="718"/>
                  </a:lnTo>
                  <a:lnTo>
                    <a:pt x="9610" y="726"/>
                  </a:lnTo>
                  <a:lnTo>
                    <a:pt x="9603" y="735"/>
                  </a:lnTo>
                  <a:lnTo>
                    <a:pt x="9597" y="743"/>
                  </a:lnTo>
                  <a:lnTo>
                    <a:pt x="9591" y="752"/>
                  </a:lnTo>
                  <a:lnTo>
                    <a:pt x="9585" y="761"/>
                  </a:lnTo>
                  <a:lnTo>
                    <a:pt x="9580" y="771"/>
                  </a:lnTo>
                  <a:lnTo>
                    <a:pt x="9575" y="782"/>
                  </a:lnTo>
                  <a:lnTo>
                    <a:pt x="9571" y="792"/>
                  </a:lnTo>
                  <a:lnTo>
                    <a:pt x="9566" y="805"/>
                  </a:lnTo>
                  <a:lnTo>
                    <a:pt x="9562" y="818"/>
                  </a:lnTo>
                  <a:lnTo>
                    <a:pt x="9559" y="834"/>
                  </a:lnTo>
                  <a:lnTo>
                    <a:pt x="9557" y="848"/>
                  </a:lnTo>
                  <a:lnTo>
                    <a:pt x="9556" y="863"/>
                  </a:lnTo>
                  <a:lnTo>
                    <a:pt x="9557" y="879"/>
                  </a:lnTo>
                  <a:lnTo>
                    <a:pt x="9559" y="894"/>
                  </a:lnTo>
                  <a:lnTo>
                    <a:pt x="9564" y="909"/>
                  </a:lnTo>
                  <a:lnTo>
                    <a:pt x="9568" y="918"/>
                  </a:lnTo>
                  <a:lnTo>
                    <a:pt x="9571" y="926"/>
                  </a:lnTo>
                  <a:lnTo>
                    <a:pt x="9575" y="933"/>
                  </a:lnTo>
                  <a:lnTo>
                    <a:pt x="9580" y="940"/>
                  </a:lnTo>
                  <a:lnTo>
                    <a:pt x="9585" y="947"/>
                  </a:lnTo>
                  <a:lnTo>
                    <a:pt x="9591" y="953"/>
                  </a:lnTo>
                  <a:lnTo>
                    <a:pt x="9598" y="960"/>
                  </a:lnTo>
                  <a:lnTo>
                    <a:pt x="9604" y="967"/>
                  </a:lnTo>
                  <a:lnTo>
                    <a:pt x="9635" y="988"/>
                  </a:lnTo>
                  <a:lnTo>
                    <a:pt x="9666" y="1010"/>
                  </a:lnTo>
                  <a:lnTo>
                    <a:pt x="9762" y="1012"/>
                  </a:lnTo>
                  <a:lnTo>
                    <a:pt x="9767" y="1027"/>
                  </a:lnTo>
                  <a:lnTo>
                    <a:pt x="9771" y="1043"/>
                  </a:lnTo>
                  <a:lnTo>
                    <a:pt x="9773" y="1051"/>
                  </a:lnTo>
                  <a:lnTo>
                    <a:pt x="9776" y="1060"/>
                  </a:lnTo>
                  <a:lnTo>
                    <a:pt x="9779" y="1068"/>
                  </a:lnTo>
                  <a:lnTo>
                    <a:pt x="9783" y="1076"/>
                  </a:lnTo>
                  <a:lnTo>
                    <a:pt x="9793" y="1091"/>
                  </a:lnTo>
                  <a:lnTo>
                    <a:pt x="9805" y="1107"/>
                  </a:lnTo>
                  <a:lnTo>
                    <a:pt x="9811" y="1114"/>
                  </a:lnTo>
                  <a:lnTo>
                    <a:pt x="9818" y="1121"/>
                  </a:lnTo>
                  <a:lnTo>
                    <a:pt x="9825" y="1127"/>
                  </a:lnTo>
                  <a:lnTo>
                    <a:pt x="9832" y="1133"/>
                  </a:lnTo>
                  <a:lnTo>
                    <a:pt x="9840" y="1138"/>
                  </a:lnTo>
                  <a:lnTo>
                    <a:pt x="9849" y="1143"/>
                  </a:lnTo>
                  <a:lnTo>
                    <a:pt x="9857" y="1149"/>
                  </a:lnTo>
                  <a:lnTo>
                    <a:pt x="9866" y="1152"/>
                  </a:lnTo>
                  <a:lnTo>
                    <a:pt x="9874" y="1156"/>
                  </a:lnTo>
                  <a:lnTo>
                    <a:pt x="9883" y="1158"/>
                  </a:lnTo>
                  <a:lnTo>
                    <a:pt x="9894" y="1160"/>
                  </a:lnTo>
                  <a:lnTo>
                    <a:pt x="9903" y="1161"/>
                  </a:lnTo>
                  <a:lnTo>
                    <a:pt x="9906" y="1166"/>
                  </a:lnTo>
                  <a:lnTo>
                    <a:pt x="9907" y="1171"/>
                  </a:lnTo>
                  <a:lnTo>
                    <a:pt x="9908" y="1177"/>
                  </a:lnTo>
                  <a:lnTo>
                    <a:pt x="9907" y="1182"/>
                  </a:lnTo>
                  <a:lnTo>
                    <a:pt x="9905" y="1187"/>
                  </a:lnTo>
                  <a:lnTo>
                    <a:pt x="9903" y="1191"/>
                  </a:lnTo>
                  <a:lnTo>
                    <a:pt x="9901" y="1197"/>
                  </a:lnTo>
                  <a:lnTo>
                    <a:pt x="9897" y="1202"/>
                  </a:lnTo>
                  <a:lnTo>
                    <a:pt x="9891" y="1211"/>
                  </a:lnTo>
                  <a:lnTo>
                    <a:pt x="9883" y="1221"/>
                  </a:lnTo>
                  <a:lnTo>
                    <a:pt x="9880" y="1225"/>
                  </a:lnTo>
                  <a:lnTo>
                    <a:pt x="9878" y="1230"/>
                  </a:lnTo>
                  <a:lnTo>
                    <a:pt x="9876" y="1235"/>
                  </a:lnTo>
                  <a:lnTo>
                    <a:pt x="9875" y="1241"/>
                  </a:lnTo>
                  <a:lnTo>
                    <a:pt x="9866" y="1262"/>
                  </a:lnTo>
                  <a:lnTo>
                    <a:pt x="9858" y="1283"/>
                  </a:lnTo>
                  <a:lnTo>
                    <a:pt x="9852" y="1305"/>
                  </a:lnTo>
                  <a:lnTo>
                    <a:pt x="9846" y="1327"/>
                  </a:lnTo>
                  <a:lnTo>
                    <a:pt x="9840" y="1350"/>
                  </a:lnTo>
                  <a:lnTo>
                    <a:pt x="9835" y="1372"/>
                  </a:lnTo>
                  <a:lnTo>
                    <a:pt x="9829" y="1395"/>
                  </a:lnTo>
                  <a:lnTo>
                    <a:pt x="9823" y="1416"/>
                  </a:lnTo>
                  <a:lnTo>
                    <a:pt x="9815" y="1420"/>
                  </a:lnTo>
                  <a:lnTo>
                    <a:pt x="9806" y="1423"/>
                  </a:lnTo>
                  <a:lnTo>
                    <a:pt x="9796" y="1426"/>
                  </a:lnTo>
                  <a:lnTo>
                    <a:pt x="9786" y="1428"/>
                  </a:lnTo>
                  <a:lnTo>
                    <a:pt x="9765" y="1430"/>
                  </a:lnTo>
                  <a:lnTo>
                    <a:pt x="9743" y="1430"/>
                  </a:lnTo>
                  <a:lnTo>
                    <a:pt x="9720" y="1430"/>
                  </a:lnTo>
                  <a:lnTo>
                    <a:pt x="9697" y="1429"/>
                  </a:lnTo>
                  <a:lnTo>
                    <a:pt x="9675" y="1430"/>
                  </a:lnTo>
                  <a:lnTo>
                    <a:pt x="9653" y="1431"/>
                  </a:lnTo>
                  <a:lnTo>
                    <a:pt x="9592" y="1430"/>
                  </a:lnTo>
                  <a:lnTo>
                    <a:pt x="9532" y="1431"/>
                  </a:lnTo>
                  <a:lnTo>
                    <a:pt x="9470" y="1431"/>
                  </a:lnTo>
                  <a:lnTo>
                    <a:pt x="9409" y="1432"/>
                  </a:lnTo>
                  <a:lnTo>
                    <a:pt x="9349" y="1433"/>
                  </a:lnTo>
                  <a:lnTo>
                    <a:pt x="9287" y="1433"/>
                  </a:lnTo>
                  <a:lnTo>
                    <a:pt x="9227" y="1433"/>
                  </a:lnTo>
                  <a:lnTo>
                    <a:pt x="9168" y="1431"/>
                  </a:lnTo>
                  <a:lnTo>
                    <a:pt x="9164" y="1433"/>
                  </a:lnTo>
                  <a:lnTo>
                    <a:pt x="9161" y="1434"/>
                  </a:lnTo>
                  <a:lnTo>
                    <a:pt x="9157" y="1435"/>
                  </a:lnTo>
                  <a:lnTo>
                    <a:pt x="9153" y="1436"/>
                  </a:lnTo>
                  <a:lnTo>
                    <a:pt x="9150" y="1435"/>
                  </a:lnTo>
                  <a:lnTo>
                    <a:pt x="9147" y="1435"/>
                  </a:lnTo>
                  <a:lnTo>
                    <a:pt x="9145" y="1433"/>
                  </a:lnTo>
                  <a:lnTo>
                    <a:pt x="9142" y="1431"/>
                  </a:lnTo>
                  <a:lnTo>
                    <a:pt x="2998" y="1449"/>
                  </a:lnTo>
                  <a:lnTo>
                    <a:pt x="2906" y="1450"/>
                  </a:lnTo>
                  <a:lnTo>
                    <a:pt x="2813" y="1450"/>
                  </a:lnTo>
                  <a:lnTo>
                    <a:pt x="2723" y="1451"/>
                  </a:lnTo>
                  <a:lnTo>
                    <a:pt x="2632" y="1451"/>
                  </a:lnTo>
                  <a:lnTo>
                    <a:pt x="2542" y="1452"/>
                  </a:lnTo>
                  <a:lnTo>
                    <a:pt x="2451" y="1453"/>
                  </a:lnTo>
                  <a:lnTo>
                    <a:pt x="2361" y="1453"/>
                  </a:lnTo>
                  <a:lnTo>
                    <a:pt x="2270" y="1454"/>
                  </a:lnTo>
                  <a:lnTo>
                    <a:pt x="2180" y="1455"/>
                  </a:lnTo>
                  <a:lnTo>
                    <a:pt x="2090" y="1456"/>
                  </a:lnTo>
                  <a:lnTo>
                    <a:pt x="2000" y="1457"/>
                  </a:lnTo>
                  <a:lnTo>
                    <a:pt x="1909" y="1458"/>
                  </a:lnTo>
                  <a:lnTo>
                    <a:pt x="1819" y="1459"/>
                  </a:lnTo>
                  <a:lnTo>
                    <a:pt x="1728" y="1460"/>
                  </a:lnTo>
                  <a:lnTo>
                    <a:pt x="1637" y="1462"/>
                  </a:lnTo>
                  <a:lnTo>
                    <a:pt x="1545" y="1463"/>
                  </a:lnTo>
                  <a:lnTo>
                    <a:pt x="1508" y="1464"/>
                  </a:lnTo>
                  <a:lnTo>
                    <a:pt x="1470" y="1463"/>
                  </a:lnTo>
                  <a:lnTo>
                    <a:pt x="1432" y="1462"/>
                  </a:lnTo>
                  <a:lnTo>
                    <a:pt x="1394" y="1461"/>
                  </a:lnTo>
                  <a:lnTo>
                    <a:pt x="1356" y="1459"/>
                  </a:lnTo>
                  <a:lnTo>
                    <a:pt x="1318" y="1459"/>
                  </a:lnTo>
                  <a:lnTo>
                    <a:pt x="1280" y="1459"/>
                  </a:lnTo>
                  <a:lnTo>
                    <a:pt x="1243" y="1461"/>
                  </a:lnTo>
                  <a:lnTo>
                    <a:pt x="1236" y="1437"/>
                  </a:lnTo>
                  <a:lnTo>
                    <a:pt x="1230" y="1411"/>
                  </a:lnTo>
                  <a:lnTo>
                    <a:pt x="1224" y="1386"/>
                  </a:lnTo>
                  <a:lnTo>
                    <a:pt x="1218" y="1361"/>
                  </a:lnTo>
                  <a:lnTo>
                    <a:pt x="1212" y="1336"/>
                  </a:lnTo>
                  <a:lnTo>
                    <a:pt x="1203" y="1312"/>
                  </a:lnTo>
                  <a:lnTo>
                    <a:pt x="1199" y="1301"/>
                  </a:lnTo>
                  <a:lnTo>
                    <a:pt x="1194" y="1290"/>
                  </a:lnTo>
                  <a:lnTo>
                    <a:pt x="1188" y="1278"/>
                  </a:lnTo>
                  <a:lnTo>
                    <a:pt x="1182" y="1268"/>
                  </a:lnTo>
                  <a:lnTo>
                    <a:pt x="1192" y="1261"/>
                  </a:lnTo>
                  <a:lnTo>
                    <a:pt x="1201" y="1254"/>
                  </a:lnTo>
                  <a:lnTo>
                    <a:pt x="1210" y="1246"/>
                  </a:lnTo>
                  <a:lnTo>
                    <a:pt x="1218" y="1237"/>
                  </a:lnTo>
                  <a:lnTo>
                    <a:pt x="1226" y="1228"/>
                  </a:lnTo>
                  <a:lnTo>
                    <a:pt x="1233" y="1219"/>
                  </a:lnTo>
                  <a:lnTo>
                    <a:pt x="1239" y="1209"/>
                  </a:lnTo>
                  <a:lnTo>
                    <a:pt x="1245" y="1199"/>
                  </a:lnTo>
                  <a:lnTo>
                    <a:pt x="1250" y="1188"/>
                  </a:lnTo>
                  <a:lnTo>
                    <a:pt x="1256" y="1177"/>
                  </a:lnTo>
                  <a:lnTo>
                    <a:pt x="1260" y="1167"/>
                  </a:lnTo>
                  <a:lnTo>
                    <a:pt x="1264" y="1156"/>
                  </a:lnTo>
                  <a:lnTo>
                    <a:pt x="1270" y="1132"/>
                  </a:lnTo>
                  <a:lnTo>
                    <a:pt x="1274" y="1110"/>
                  </a:lnTo>
                  <a:lnTo>
                    <a:pt x="1278" y="1106"/>
                  </a:lnTo>
                  <a:lnTo>
                    <a:pt x="1281" y="1104"/>
                  </a:lnTo>
                  <a:lnTo>
                    <a:pt x="1285" y="1104"/>
                  </a:lnTo>
                  <a:lnTo>
                    <a:pt x="1289" y="1104"/>
                  </a:lnTo>
                  <a:lnTo>
                    <a:pt x="1299" y="1105"/>
                  </a:lnTo>
                  <a:lnTo>
                    <a:pt x="1308" y="1107"/>
                  </a:lnTo>
                  <a:lnTo>
                    <a:pt x="1340" y="1099"/>
                  </a:lnTo>
                  <a:lnTo>
                    <a:pt x="1374" y="1091"/>
                  </a:lnTo>
                  <a:lnTo>
                    <a:pt x="1391" y="1086"/>
                  </a:lnTo>
                  <a:lnTo>
                    <a:pt x="1407" y="1080"/>
                  </a:lnTo>
                  <a:lnTo>
                    <a:pt x="1422" y="1074"/>
                  </a:lnTo>
                  <a:lnTo>
                    <a:pt x="1438" y="1067"/>
                  </a:lnTo>
                  <a:lnTo>
                    <a:pt x="1453" y="1059"/>
                  </a:lnTo>
                  <a:lnTo>
                    <a:pt x="1466" y="1048"/>
                  </a:lnTo>
                  <a:lnTo>
                    <a:pt x="1479" y="1038"/>
                  </a:lnTo>
                  <a:lnTo>
                    <a:pt x="1492" y="1027"/>
                  </a:lnTo>
                  <a:lnTo>
                    <a:pt x="1502" y="1014"/>
                  </a:lnTo>
                  <a:lnTo>
                    <a:pt x="1512" y="999"/>
                  </a:lnTo>
                  <a:lnTo>
                    <a:pt x="1516" y="991"/>
                  </a:lnTo>
                  <a:lnTo>
                    <a:pt x="1520" y="983"/>
                  </a:lnTo>
                  <a:lnTo>
                    <a:pt x="1523" y="974"/>
                  </a:lnTo>
                  <a:lnTo>
                    <a:pt x="1526" y="966"/>
                  </a:lnTo>
                  <a:lnTo>
                    <a:pt x="1531" y="942"/>
                  </a:lnTo>
                  <a:lnTo>
                    <a:pt x="1533" y="918"/>
                  </a:lnTo>
                  <a:lnTo>
                    <a:pt x="1533" y="905"/>
                  </a:lnTo>
                  <a:lnTo>
                    <a:pt x="1533" y="893"/>
                  </a:lnTo>
                  <a:lnTo>
                    <a:pt x="1532" y="881"/>
                  </a:lnTo>
                  <a:lnTo>
                    <a:pt x="1531" y="868"/>
                  </a:lnTo>
                  <a:lnTo>
                    <a:pt x="1528" y="856"/>
                  </a:lnTo>
                  <a:lnTo>
                    <a:pt x="1524" y="845"/>
                  </a:lnTo>
                  <a:lnTo>
                    <a:pt x="1520" y="833"/>
                  </a:lnTo>
                  <a:lnTo>
                    <a:pt x="1515" y="821"/>
                  </a:lnTo>
                  <a:lnTo>
                    <a:pt x="1509" y="811"/>
                  </a:lnTo>
                  <a:lnTo>
                    <a:pt x="1502" y="802"/>
                  </a:lnTo>
                  <a:lnTo>
                    <a:pt x="1493" y="793"/>
                  </a:lnTo>
                  <a:lnTo>
                    <a:pt x="1484" y="784"/>
                  </a:lnTo>
                  <a:lnTo>
                    <a:pt x="1467" y="772"/>
                  </a:lnTo>
                  <a:lnTo>
                    <a:pt x="1451" y="762"/>
                  </a:lnTo>
                  <a:lnTo>
                    <a:pt x="1433" y="754"/>
                  </a:lnTo>
                  <a:lnTo>
                    <a:pt x="1416" y="747"/>
                  </a:lnTo>
                  <a:lnTo>
                    <a:pt x="1398" y="742"/>
                  </a:lnTo>
                  <a:lnTo>
                    <a:pt x="1378" y="738"/>
                  </a:lnTo>
                  <a:lnTo>
                    <a:pt x="1359" y="735"/>
                  </a:lnTo>
                  <a:lnTo>
                    <a:pt x="1338" y="734"/>
                  </a:lnTo>
                  <a:lnTo>
                    <a:pt x="1274" y="750"/>
                  </a:lnTo>
                  <a:lnTo>
                    <a:pt x="1270" y="741"/>
                  </a:lnTo>
                  <a:lnTo>
                    <a:pt x="1267" y="732"/>
                  </a:lnTo>
                  <a:lnTo>
                    <a:pt x="1264" y="722"/>
                  </a:lnTo>
                  <a:lnTo>
                    <a:pt x="1261" y="712"/>
                  </a:lnTo>
                  <a:lnTo>
                    <a:pt x="1257" y="693"/>
                  </a:lnTo>
                  <a:lnTo>
                    <a:pt x="1253" y="673"/>
                  </a:lnTo>
                  <a:lnTo>
                    <a:pt x="1228" y="646"/>
                  </a:lnTo>
                  <a:lnTo>
                    <a:pt x="1201" y="620"/>
                  </a:lnTo>
                  <a:lnTo>
                    <a:pt x="1174" y="594"/>
                  </a:lnTo>
                  <a:lnTo>
                    <a:pt x="1148" y="566"/>
                  </a:lnTo>
                  <a:lnTo>
                    <a:pt x="1147" y="561"/>
                  </a:lnTo>
                  <a:lnTo>
                    <a:pt x="1148" y="557"/>
                  </a:lnTo>
                  <a:lnTo>
                    <a:pt x="1149" y="552"/>
                  </a:lnTo>
                  <a:lnTo>
                    <a:pt x="1150" y="547"/>
                  </a:lnTo>
                  <a:lnTo>
                    <a:pt x="1154" y="537"/>
                  </a:lnTo>
                  <a:lnTo>
                    <a:pt x="1159" y="528"/>
                  </a:lnTo>
                  <a:lnTo>
                    <a:pt x="1172" y="512"/>
                  </a:lnTo>
                  <a:lnTo>
                    <a:pt x="1185" y="495"/>
                  </a:lnTo>
                  <a:lnTo>
                    <a:pt x="1192" y="474"/>
                  </a:lnTo>
                  <a:lnTo>
                    <a:pt x="1199" y="454"/>
                  </a:lnTo>
                  <a:lnTo>
                    <a:pt x="1208" y="433"/>
                  </a:lnTo>
                  <a:lnTo>
                    <a:pt x="1215" y="413"/>
                  </a:lnTo>
                  <a:lnTo>
                    <a:pt x="1221" y="391"/>
                  </a:lnTo>
                  <a:lnTo>
                    <a:pt x="1226" y="370"/>
                  </a:lnTo>
                  <a:lnTo>
                    <a:pt x="1228" y="359"/>
                  </a:lnTo>
                  <a:lnTo>
                    <a:pt x="1230" y="348"/>
                  </a:lnTo>
                  <a:lnTo>
                    <a:pt x="1231" y="337"/>
                  </a:lnTo>
                  <a:lnTo>
                    <a:pt x="1231" y="326"/>
                  </a:lnTo>
                  <a:lnTo>
                    <a:pt x="1248" y="323"/>
                  </a:lnTo>
                  <a:lnTo>
                    <a:pt x="1266" y="321"/>
                  </a:lnTo>
                  <a:lnTo>
                    <a:pt x="1284" y="321"/>
                  </a:lnTo>
                  <a:lnTo>
                    <a:pt x="1302" y="320"/>
                  </a:lnTo>
                  <a:lnTo>
                    <a:pt x="1338" y="321"/>
                  </a:lnTo>
                  <a:lnTo>
                    <a:pt x="1375" y="322"/>
                  </a:lnTo>
                  <a:lnTo>
                    <a:pt x="1412" y="323"/>
                  </a:lnTo>
                  <a:lnTo>
                    <a:pt x="1448" y="322"/>
                  </a:lnTo>
                  <a:lnTo>
                    <a:pt x="1465" y="321"/>
                  </a:lnTo>
                  <a:lnTo>
                    <a:pt x="1484" y="318"/>
                  </a:lnTo>
                  <a:lnTo>
                    <a:pt x="1500" y="315"/>
                  </a:lnTo>
                  <a:lnTo>
                    <a:pt x="1517" y="309"/>
                  </a:lnTo>
                  <a:lnTo>
                    <a:pt x="1718" y="310"/>
                  </a:lnTo>
                  <a:lnTo>
                    <a:pt x="1842" y="308"/>
                  </a:lnTo>
                  <a:lnTo>
                    <a:pt x="1966" y="306"/>
                  </a:lnTo>
                  <a:lnTo>
                    <a:pt x="2091" y="305"/>
                  </a:lnTo>
                  <a:lnTo>
                    <a:pt x="2215" y="303"/>
                  </a:lnTo>
                  <a:lnTo>
                    <a:pt x="2340" y="302"/>
                  </a:lnTo>
                  <a:lnTo>
                    <a:pt x="2464" y="301"/>
                  </a:lnTo>
                  <a:lnTo>
                    <a:pt x="2589" y="300"/>
                  </a:lnTo>
                  <a:lnTo>
                    <a:pt x="2712" y="298"/>
                  </a:lnTo>
                  <a:lnTo>
                    <a:pt x="2837" y="297"/>
                  </a:lnTo>
                  <a:lnTo>
                    <a:pt x="2961" y="296"/>
                  </a:lnTo>
                  <a:lnTo>
                    <a:pt x="3085" y="295"/>
                  </a:lnTo>
                  <a:lnTo>
                    <a:pt x="3209" y="294"/>
                  </a:lnTo>
                  <a:lnTo>
                    <a:pt x="3334" y="292"/>
                  </a:lnTo>
                  <a:lnTo>
                    <a:pt x="3458" y="291"/>
                  </a:lnTo>
                  <a:lnTo>
                    <a:pt x="3581" y="289"/>
                  </a:lnTo>
                  <a:lnTo>
                    <a:pt x="3706" y="287"/>
                  </a:lnTo>
                  <a:lnTo>
                    <a:pt x="3831" y="286"/>
                  </a:lnTo>
                  <a:lnTo>
                    <a:pt x="4056" y="286"/>
                  </a:lnTo>
                  <a:lnTo>
                    <a:pt x="4365" y="285"/>
                  </a:lnTo>
                  <a:lnTo>
                    <a:pt x="4747" y="284"/>
                  </a:lnTo>
                  <a:lnTo>
                    <a:pt x="5184" y="284"/>
                  </a:lnTo>
                  <a:lnTo>
                    <a:pt x="5665" y="283"/>
                  </a:lnTo>
                  <a:lnTo>
                    <a:pt x="6173" y="283"/>
                  </a:lnTo>
                  <a:lnTo>
                    <a:pt x="6696" y="282"/>
                  </a:lnTo>
                  <a:lnTo>
                    <a:pt x="7218" y="281"/>
                  </a:lnTo>
                  <a:lnTo>
                    <a:pt x="7727" y="281"/>
                  </a:lnTo>
                  <a:lnTo>
                    <a:pt x="8208" y="280"/>
                  </a:lnTo>
                  <a:lnTo>
                    <a:pt x="8646" y="280"/>
                  </a:lnTo>
                  <a:lnTo>
                    <a:pt x="9028" y="279"/>
                  </a:lnTo>
                  <a:lnTo>
                    <a:pt x="9339" y="278"/>
                  </a:lnTo>
                  <a:lnTo>
                    <a:pt x="9564" y="278"/>
                  </a:lnTo>
                  <a:lnTo>
                    <a:pt x="9690" y="277"/>
                  </a:lnTo>
                  <a:lnTo>
                    <a:pt x="9780" y="273"/>
                  </a:lnTo>
                  <a:lnTo>
                    <a:pt x="9787" y="284"/>
                  </a:lnTo>
                  <a:lnTo>
                    <a:pt x="9793" y="296"/>
                  </a:lnTo>
                  <a:lnTo>
                    <a:pt x="9799" y="308"/>
                  </a:lnTo>
                  <a:lnTo>
                    <a:pt x="9803" y="322"/>
                  </a:lnTo>
                  <a:lnTo>
                    <a:pt x="9807" y="335"/>
                  </a:lnTo>
                  <a:lnTo>
                    <a:pt x="9812" y="348"/>
                  </a:lnTo>
                  <a:lnTo>
                    <a:pt x="9817" y="361"/>
                  </a:lnTo>
                  <a:lnTo>
                    <a:pt x="9823" y="374"/>
                  </a:lnTo>
                  <a:lnTo>
                    <a:pt x="9832" y="395"/>
                  </a:lnTo>
                  <a:lnTo>
                    <a:pt x="9842" y="417"/>
                  </a:lnTo>
                  <a:lnTo>
                    <a:pt x="9853" y="438"/>
                  </a:lnTo>
                  <a:lnTo>
                    <a:pt x="9864" y="460"/>
                  </a:lnTo>
                  <a:lnTo>
                    <a:pt x="9876" y="480"/>
                  </a:lnTo>
                  <a:lnTo>
                    <a:pt x="9888" y="501"/>
                  </a:lnTo>
                  <a:lnTo>
                    <a:pt x="9902" y="520"/>
                  </a:lnTo>
                  <a:lnTo>
                    <a:pt x="9915" y="538"/>
                  </a:lnTo>
                  <a:lnTo>
                    <a:pt x="9910" y="544"/>
                  </a:lnTo>
                  <a:lnTo>
                    <a:pt x="9904" y="549"/>
                  </a:lnTo>
                  <a:lnTo>
                    <a:pt x="9897" y="553"/>
                  </a:lnTo>
                  <a:lnTo>
                    <a:pt x="9890" y="555"/>
                  </a:lnTo>
                  <a:lnTo>
                    <a:pt x="9874" y="559"/>
                  </a:lnTo>
                  <a:lnTo>
                    <a:pt x="9860" y="564"/>
                  </a:lnTo>
                  <a:close/>
                  <a:moveTo>
                    <a:pt x="9765" y="925"/>
                  </a:moveTo>
                  <a:lnTo>
                    <a:pt x="9753" y="928"/>
                  </a:lnTo>
                  <a:lnTo>
                    <a:pt x="9741" y="929"/>
                  </a:lnTo>
                  <a:lnTo>
                    <a:pt x="9729" y="929"/>
                  </a:lnTo>
                  <a:lnTo>
                    <a:pt x="9717" y="928"/>
                  </a:lnTo>
                  <a:lnTo>
                    <a:pt x="9706" y="926"/>
                  </a:lnTo>
                  <a:lnTo>
                    <a:pt x="9694" y="924"/>
                  </a:lnTo>
                  <a:lnTo>
                    <a:pt x="9683" y="921"/>
                  </a:lnTo>
                  <a:lnTo>
                    <a:pt x="9672" y="917"/>
                  </a:lnTo>
                  <a:lnTo>
                    <a:pt x="9665" y="911"/>
                  </a:lnTo>
                  <a:lnTo>
                    <a:pt x="9660" y="906"/>
                  </a:lnTo>
                  <a:lnTo>
                    <a:pt x="9654" y="900"/>
                  </a:lnTo>
                  <a:lnTo>
                    <a:pt x="9650" y="894"/>
                  </a:lnTo>
                  <a:lnTo>
                    <a:pt x="9646" y="887"/>
                  </a:lnTo>
                  <a:lnTo>
                    <a:pt x="9644" y="881"/>
                  </a:lnTo>
                  <a:lnTo>
                    <a:pt x="9642" y="874"/>
                  </a:lnTo>
                  <a:lnTo>
                    <a:pt x="9641" y="866"/>
                  </a:lnTo>
                  <a:lnTo>
                    <a:pt x="9640" y="852"/>
                  </a:lnTo>
                  <a:lnTo>
                    <a:pt x="9640" y="837"/>
                  </a:lnTo>
                  <a:lnTo>
                    <a:pt x="9642" y="821"/>
                  </a:lnTo>
                  <a:lnTo>
                    <a:pt x="9644" y="806"/>
                  </a:lnTo>
                  <a:lnTo>
                    <a:pt x="9647" y="798"/>
                  </a:lnTo>
                  <a:lnTo>
                    <a:pt x="9652" y="791"/>
                  </a:lnTo>
                  <a:lnTo>
                    <a:pt x="9658" y="785"/>
                  </a:lnTo>
                  <a:lnTo>
                    <a:pt x="9666" y="780"/>
                  </a:lnTo>
                  <a:lnTo>
                    <a:pt x="9673" y="775"/>
                  </a:lnTo>
                  <a:lnTo>
                    <a:pt x="9682" y="772"/>
                  </a:lnTo>
                  <a:lnTo>
                    <a:pt x="9690" y="770"/>
                  </a:lnTo>
                  <a:lnTo>
                    <a:pt x="9699" y="768"/>
                  </a:lnTo>
                  <a:lnTo>
                    <a:pt x="9712" y="767"/>
                  </a:lnTo>
                  <a:lnTo>
                    <a:pt x="9722" y="767"/>
                  </a:lnTo>
                  <a:lnTo>
                    <a:pt x="9733" y="768"/>
                  </a:lnTo>
                  <a:lnTo>
                    <a:pt x="9743" y="771"/>
                  </a:lnTo>
                  <a:lnTo>
                    <a:pt x="9754" y="775"/>
                  </a:lnTo>
                  <a:lnTo>
                    <a:pt x="9764" y="781"/>
                  </a:lnTo>
                  <a:lnTo>
                    <a:pt x="9774" y="786"/>
                  </a:lnTo>
                  <a:lnTo>
                    <a:pt x="9783" y="793"/>
                  </a:lnTo>
                  <a:lnTo>
                    <a:pt x="9789" y="799"/>
                  </a:lnTo>
                  <a:lnTo>
                    <a:pt x="9794" y="807"/>
                  </a:lnTo>
                  <a:lnTo>
                    <a:pt x="9799" y="815"/>
                  </a:lnTo>
                  <a:lnTo>
                    <a:pt x="9803" y="824"/>
                  </a:lnTo>
                  <a:lnTo>
                    <a:pt x="9806" y="833"/>
                  </a:lnTo>
                  <a:lnTo>
                    <a:pt x="9808" y="842"/>
                  </a:lnTo>
                  <a:lnTo>
                    <a:pt x="9809" y="852"/>
                  </a:lnTo>
                  <a:lnTo>
                    <a:pt x="9809" y="861"/>
                  </a:lnTo>
                  <a:lnTo>
                    <a:pt x="9807" y="872"/>
                  </a:lnTo>
                  <a:lnTo>
                    <a:pt x="9805" y="881"/>
                  </a:lnTo>
                  <a:lnTo>
                    <a:pt x="9802" y="890"/>
                  </a:lnTo>
                  <a:lnTo>
                    <a:pt x="9796" y="898"/>
                  </a:lnTo>
                  <a:lnTo>
                    <a:pt x="9790" y="906"/>
                  </a:lnTo>
                  <a:lnTo>
                    <a:pt x="9783" y="913"/>
                  </a:lnTo>
                  <a:lnTo>
                    <a:pt x="9775" y="920"/>
                  </a:lnTo>
                  <a:lnTo>
                    <a:pt x="9765" y="925"/>
                  </a:lnTo>
                  <a:close/>
                  <a:moveTo>
                    <a:pt x="9731" y="895"/>
                  </a:moveTo>
                  <a:lnTo>
                    <a:pt x="9724" y="894"/>
                  </a:lnTo>
                  <a:lnTo>
                    <a:pt x="9717" y="893"/>
                  </a:lnTo>
                  <a:lnTo>
                    <a:pt x="9710" y="890"/>
                  </a:lnTo>
                  <a:lnTo>
                    <a:pt x="9703" y="887"/>
                  </a:lnTo>
                  <a:lnTo>
                    <a:pt x="9698" y="882"/>
                  </a:lnTo>
                  <a:lnTo>
                    <a:pt x="9694" y="877"/>
                  </a:lnTo>
                  <a:lnTo>
                    <a:pt x="9691" y="871"/>
                  </a:lnTo>
                  <a:lnTo>
                    <a:pt x="9690" y="864"/>
                  </a:lnTo>
                  <a:lnTo>
                    <a:pt x="9691" y="850"/>
                  </a:lnTo>
                  <a:lnTo>
                    <a:pt x="9693" y="836"/>
                  </a:lnTo>
                  <a:lnTo>
                    <a:pt x="9696" y="830"/>
                  </a:lnTo>
                  <a:lnTo>
                    <a:pt x="9699" y="824"/>
                  </a:lnTo>
                  <a:lnTo>
                    <a:pt x="9702" y="821"/>
                  </a:lnTo>
                  <a:lnTo>
                    <a:pt x="9704" y="820"/>
                  </a:lnTo>
                  <a:lnTo>
                    <a:pt x="9709" y="818"/>
                  </a:lnTo>
                  <a:lnTo>
                    <a:pt x="9712" y="817"/>
                  </a:lnTo>
                  <a:lnTo>
                    <a:pt x="9719" y="819"/>
                  </a:lnTo>
                  <a:lnTo>
                    <a:pt x="9726" y="821"/>
                  </a:lnTo>
                  <a:lnTo>
                    <a:pt x="9733" y="825"/>
                  </a:lnTo>
                  <a:lnTo>
                    <a:pt x="9739" y="828"/>
                  </a:lnTo>
                  <a:lnTo>
                    <a:pt x="9745" y="832"/>
                  </a:lnTo>
                  <a:lnTo>
                    <a:pt x="9749" y="838"/>
                  </a:lnTo>
                  <a:lnTo>
                    <a:pt x="9754" y="844"/>
                  </a:lnTo>
                  <a:lnTo>
                    <a:pt x="9756" y="851"/>
                  </a:lnTo>
                  <a:lnTo>
                    <a:pt x="9756" y="857"/>
                  </a:lnTo>
                  <a:lnTo>
                    <a:pt x="9756" y="864"/>
                  </a:lnTo>
                  <a:lnTo>
                    <a:pt x="9755" y="871"/>
                  </a:lnTo>
                  <a:lnTo>
                    <a:pt x="9753" y="878"/>
                  </a:lnTo>
                  <a:lnTo>
                    <a:pt x="9748" y="884"/>
                  </a:lnTo>
                  <a:lnTo>
                    <a:pt x="9744" y="889"/>
                  </a:lnTo>
                  <a:lnTo>
                    <a:pt x="9741" y="891"/>
                  </a:lnTo>
                  <a:lnTo>
                    <a:pt x="9738" y="892"/>
                  </a:lnTo>
                  <a:lnTo>
                    <a:pt x="9734" y="894"/>
                  </a:lnTo>
                  <a:lnTo>
                    <a:pt x="9731" y="895"/>
                  </a:lnTo>
                  <a:close/>
                  <a:moveTo>
                    <a:pt x="3305" y="1689"/>
                  </a:moveTo>
                  <a:lnTo>
                    <a:pt x="3299" y="1686"/>
                  </a:lnTo>
                  <a:lnTo>
                    <a:pt x="3305" y="1674"/>
                  </a:lnTo>
                  <a:lnTo>
                    <a:pt x="3307" y="1674"/>
                  </a:lnTo>
                  <a:lnTo>
                    <a:pt x="3309" y="1676"/>
                  </a:lnTo>
                  <a:lnTo>
                    <a:pt x="3310" y="1678"/>
                  </a:lnTo>
                  <a:lnTo>
                    <a:pt x="3310" y="1680"/>
                  </a:lnTo>
                  <a:lnTo>
                    <a:pt x="3310" y="1683"/>
                  </a:lnTo>
                  <a:lnTo>
                    <a:pt x="3309" y="1685"/>
                  </a:lnTo>
                  <a:lnTo>
                    <a:pt x="3307" y="1687"/>
                  </a:lnTo>
                  <a:lnTo>
                    <a:pt x="3305" y="1689"/>
                  </a:lnTo>
                  <a:close/>
                  <a:moveTo>
                    <a:pt x="1372" y="1016"/>
                  </a:moveTo>
                  <a:lnTo>
                    <a:pt x="1367" y="1019"/>
                  </a:lnTo>
                  <a:lnTo>
                    <a:pt x="1362" y="1021"/>
                  </a:lnTo>
                  <a:lnTo>
                    <a:pt x="1356" y="1023"/>
                  </a:lnTo>
                  <a:lnTo>
                    <a:pt x="1350" y="1024"/>
                  </a:lnTo>
                  <a:lnTo>
                    <a:pt x="1337" y="1024"/>
                  </a:lnTo>
                  <a:lnTo>
                    <a:pt x="1325" y="1023"/>
                  </a:lnTo>
                  <a:lnTo>
                    <a:pt x="1314" y="1021"/>
                  </a:lnTo>
                  <a:lnTo>
                    <a:pt x="1303" y="1017"/>
                  </a:lnTo>
                  <a:lnTo>
                    <a:pt x="1292" y="1012"/>
                  </a:lnTo>
                  <a:lnTo>
                    <a:pt x="1283" y="1004"/>
                  </a:lnTo>
                  <a:lnTo>
                    <a:pt x="1278" y="1000"/>
                  </a:lnTo>
                  <a:lnTo>
                    <a:pt x="1273" y="996"/>
                  </a:lnTo>
                  <a:lnTo>
                    <a:pt x="1269" y="991"/>
                  </a:lnTo>
                  <a:lnTo>
                    <a:pt x="1266" y="986"/>
                  </a:lnTo>
                  <a:lnTo>
                    <a:pt x="1260" y="976"/>
                  </a:lnTo>
                  <a:lnTo>
                    <a:pt x="1256" y="964"/>
                  </a:lnTo>
                  <a:lnTo>
                    <a:pt x="1252" y="940"/>
                  </a:lnTo>
                  <a:lnTo>
                    <a:pt x="1249" y="917"/>
                  </a:lnTo>
                  <a:lnTo>
                    <a:pt x="1255" y="906"/>
                  </a:lnTo>
                  <a:lnTo>
                    <a:pt x="1258" y="896"/>
                  </a:lnTo>
                  <a:lnTo>
                    <a:pt x="1261" y="885"/>
                  </a:lnTo>
                  <a:lnTo>
                    <a:pt x="1263" y="875"/>
                  </a:lnTo>
                  <a:lnTo>
                    <a:pt x="1265" y="863"/>
                  </a:lnTo>
                  <a:lnTo>
                    <a:pt x="1267" y="853"/>
                  </a:lnTo>
                  <a:lnTo>
                    <a:pt x="1270" y="842"/>
                  </a:lnTo>
                  <a:lnTo>
                    <a:pt x="1274" y="833"/>
                  </a:lnTo>
                  <a:lnTo>
                    <a:pt x="1283" y="829"/>
                  </a:lnTo>
                  <a:lnTo>
                    <a:pt x="1293" y="825"/>
                  </a:lnTo>
                  <a:lnTo>
                    <a:pt x="1303" y="820"/>
                  </a:lnTo>
                  <a:lnTo>
                    <a:pt x="1313" y="817"/>
                  </a:lnTo>
                  <a:lnTo>
                    <a:pt x="1323" y="815"/>
                  </a:lnTo>
                  <a:lnTo>
                    <a:pt x="1333" y="813"/>
                  </a:lnTo>
                  <a:lnTo>
                    <a:pt x="1344" y="812"/>
                  </a:lnTo>
                  <a:lnTo>
                    <a:pt x="1354" y="812"/>
                  </a:lnTo>
                  <a:lnTo>
                    <a:pt x="1364" y="812"/>
                  </a:lnTo>
                  <a:lnTo>
                    <a:pt x="1374" y="813"/>
                  </a:lnTo>
                  <a:lnTo>
                    <a:pt x="1384" y="815"/>
                  </a:lnTo>
                  <a:lnTo>
                    <a:pt x="1394" y="818"/>
                  </a:lnTo>
                  <a:lnTo>
                    <a:pt x="1404" y="822"/>
                  </a:lnTo>
                  <a:lnTo>
                    <a:pt x="1413" y="828"/>
                  </a:lnTo>
                  <a:lnTo>
                    <a:pt x="1422" y="833"/>
                  </a:lnTo>
                  <a:lnTo>
                    <a:pt x="1431" y="840"/>
                  </a:lnTo>
                  <a:lnTo>
                    <a:pt x="1436" y="845"/>
                  </a:lnTo>
                  <a:lnTo>
                    <a:pt x="1439" y="851"/>
                  </a:lnTo>
                  <a:lnTo>
                    <a:pt x="1442" y="857"/>
                  </a:lnTo>
                  <a:lnTo>
                    <a:pt x="1444" y="863"/>
                  </a:lnTo>
                  <a:lnTo>
                    <a:pt x="1447" y="877"/>
                  </a:lnTo>
                  <a:lnTo>
                    <a:pt x="1449" y="890"/>
                  </a:lnTo>
                  <a:lnTo>
                    <a:pt x="1448" y="904"/>
                  </a:lnTo>
                  <a:lnTo>
                    <a:pt x="1446" y="918"/>
                  </a:lnTo>
                  <a:lnTo>
                    <a:pt x="1444" y="932"/>
                  </a:lnTo>
                  <a:lnTo>
                    <a:pt x="1441" y="944"/>
                  </a:lnTo>
                  <a:lnTo>
                    <a:pt x="1434" y="955"/>
                  </a:lnTo>
                  <a:lnTo>
                    <a:pt x="1427" y="967"/>
                  </a:lnTo>
                  <a:lnTo>
                    <a:pt x="1420" y="976"/>
                  </a:lnTo>
                  <a:lnTo>
                    <a:pt x="1412" y="985"/>
                  </a:lnTo>
                  <a:lnTo>
                    <a:pt x="1404" y="993"/>
                  </a:lnTo>
                  <a:lnTo>
                    <a:pt x="1394" y="1001"/>
                  </a:lnTo>
                  <a:lnTo>
                    <a:pt x="1383" y="1009"/>
                  </a:lnTo>
                  <a:lnTo>
                    <a:pt x="1372" y="1016"/>
                  </a:lnTo>
                  <a:close/>
                  <a:moveTo>
                    <a:pt x="1366" y="967"/>
                  </a:moveTo>
                  <a:lnTo>
                    <a:pt x="1359" y="970"/>
                  </a:lnTo>
                  <a:lnTo>
                    <a:pt x="1352" y="973"/>
                  </a:lnTo>
                  <a:lnTo>
                    <a:pt x="1344" y="974"/>
                  </a:lnTo>
                  <a:lnTo>
                    <a:pt x="1336" y="974"/>
                  </a:lnTo>
                  <a:lnTo>
                    <a:pt x="1328" y="974"/>
                  </a:lnTo>
                  <a:lnTo>
                    <a:pt x="1321" y="973"/>
                  </a:lnTo>
                  <a:lnTo>
                    <a:pt x="1314" y="971"/>
                  </a:lnTo>
                  <a:lnTo>
                    <a:pt x="1308" y="968"/>
                  </a:lnTo>
                  <a:lnTo>
                    <a:pt x="1302" y="959"/>
                  </a:lnTo>
                  <a:lnTo>
                    <a:pt x="1298" y="950"/>
                  </a:lnTo>
                  <a:lnTo>
                    <a:pt x="1294" y="941"/>
                  </a:lnTo>
                  <a:lnTo>
                    <a:pt x="1293" y="931"/>
                  </a:lnTo>
                  <a:lnTo>
                    <a:pt x="1293" y="921"/>
                  </a:lnTo>
                  <a:lnTo>
                    <a:pt x="1294" y="911"/>
                  </a:lnTo>
                  <a:lnTo>
                    <a:pt x="1298" y="902"/>
                  </a:lnTo>
                  <a:lnTo>
                    <a:pt x="1302" y="894"/>
                  </a:lnTo>
                  <a:lnTo>
                    <a:pt x="1310" y="883"/>
                  </a:lnTo>
                  <a:lnTo>
                    <a:pt x="1317" y="870"/>
                  </a:lnTo>
                  <a:lnTo>
                    <a:pt x="1321" y="863"/>
                  </a:lnTo>
                  <a:lnTo>
                    <a:pt x="1325" y="858"/>
                  </a:lnTo>
                  <a:lnTo>
                    <a:pt x="1331" y="853"/>
                  </a:lnTo>
                  <a:lnTo>
                    <a:pt x="1338" y="850"/>
                  </a:lnTo>
                  <a:lnTo>
                    <a:pt x="1348" y="853"/>
                  </a:lnTo>
                  <a:lnTo>
                    <a:pt x="1358" y="856"/>
                  </a:lnTo>
                  <a:lnTo>
                    <a:pt x="1367" y="860"/>
                  </a:lnTo>
                  <a:lnTo>
                    <a:pt x="1375" y="864"/>
                  </a:lnTo>
                  <a:lnTo>
                    <a:pt x="1384" y="871"/>
                  </a:lnTo>
                  <a:lnTo>
                    <a:pt x="1392" y="877"/>
                  </a:lnTo>
                  <a:lnTo>
                    <a:pt x="1398" y="884"/>
                  </a:lnTo>
                  <a:lnTo>
                    <a:pt x="1404" y="893"/>
                  </a:lnTo>
                  <a:lnTo>
                    <a:pt x="1404" y="903"/>
                  </a:lnTo>
                  <a:lnTo>
                    <a:pt x="1403" y="913"/>
                  </a:lnTo>
                  <a:lnTo>
                    <a:pt x="1400" y="924"/>
                  </a:lnTo>
                  <a:lnTo>
                    <a:pt x="1396" y="933"/>
                  </a:lnTo>
                  <a:lnTo>
                    <a:pt x="1390" y="942"/>
                  </a:lnTo>
                  <a:lnTo>
                    <a:pt x="1383" y="951"/>
                  </a:lnTo>
                  <a:lnTo>
                    <a:pt x="1375" y="959"/>
                  </a:lnTo>
                  <a:lnTo>
                    <a:pt x="1366" y="967"/>
                  </a:lnTo>
                  <a:close/>
                  <a:moveTo>
                    <a:pt x="933" y="427"/>
                  </a:moveTo>
                  <a:lnTo>
                    <a:pt x="923" y="433"/>
                  </a:lnTo>
                  <a:lnTo>
                    <a:pt x="914" y="438"/>
                  </a:lnTo>
                  <a:lnTo>
                    <a:pt x="905" y="441"/>
                  </a:lnTo>
                  <a:lnTo>
                    <a:pt x="896" y="442"/>
                  </a:lnTo>
                  <a:lnTo>
                    <a:pt x="887" y="442"/>
                  </a:lnTo>
                  <a:lnTo>
                    <a:pt x="877" y="441"/>
                  </a:lnTo>
                  <a:lnTo>
                    <a:pt x="868" y="438"/>
                  </a:lnTo>
                  <a:lnTo>
                    <a:pt x="859" y="434"/>
                  </a:lnTo>
                  <a:lnTo>
                    <a:pt x="853" y="427"/>
                  </a:lnTo>
                  <a:lnTo>
                    <a:pt x="848" y="418"/>
                  </a:lnTo>
                  <a:lnTo>
                    <a:pt x="843" y="410"/>
                  </a:lnTo>
                  <a:lnTo>
                    <a:pt x="839" y="400"/>
                  </a:lnTo>
                  <a:lnTo>
                    <a:pt x="835" y="396"/>
                  </a:lnTo>
                  <a:lnTo>
                    <a:pt x="832" y="393"/>
                  </a:lnTo>
                  <a:lnTo>
                    <a:pt x="829" y="389"/>
                  </a:lnTo>
                  <a:lnTo>
                    <a:pt x="826" y="387"/>
                  </a:lnTo>
                  <a:lnTo>
                    <a:pt x="822" y="385"/>
                  </a:lnTo>
                  <a:lnTo>
                    <a:pt x="817" y="383"/>
                  </a:lnTo>
                  <a:lnTo>
                    <a:pt x="812" y="383"/>
                  </a:lnTo>
                  <a:lnTo>
                    <a:pt x="806" y="383"/>
                  </a:lnTo>
                  <a:lnTo>
                    <a:pt x="800" y="384"/>
                  </a:lnTo>
                  <a:lnTo>
                    <a:pt x="793" y="387"/>
                  </a:lnTo>
                  <a:lnTo>
                    <a:pt x="785" y="391"/>
                  </a:lnTo>
                  <a:lnTo>
                    <a:pt x="779" y="395"/>
                  </a:lnTo>
                  <a:lnTo>
                    <a:pt x="773" y="401"/>
                  </a:lnTo>
                  <a:lnTo>
                    <a:pt x="767" y="407"/>
                  </a:lnTo>
                  <a:lnTo>
                    <a:pt x="762" y="414"/>
                  </a:lnTo>
                  <a:lnTo>
                    <a:pt x="757" y="420"/>
                  </a:lnTo>
                  <a:lnTo>
                    <a:pt x="756" y="450"/>
                  </a:lnTo>
                  <a:lnTo>
                    <a:pt x="755" y="479"/>
                  </a:lnTo>
                  <a:lnTo>
                    <a:pt x="756" y="486"/>
                  </a:lnTo>
                  <a:lnTo>
                    <a:pt x="757" y="492"/>
                  </a:lnTo>
                  <a:lnTo>
                    <a:pt x="759" y="500"/>
                  </a:lnTo>
                  <a:lnTo>
                    <a:pt x="762" y="505"/>
                  </a:lnTo>
                  <a:lnTo>
                    <a:pt x="766" y="511"/>
                  </a:lnTo>
                  <a:lnTo>
                    <a:pt x="771" y="516"/>
                  </a:lnTo>
                  <a:lnTo>
                    <a:pt x="777" y="520"/>
                  </a:lnTo>
                  <a:lnTo>
                    <a:pt x="784" y="524"/>
                  </a:lnTo>
                  <a:lnTo>
                    <a:pt x="789" y="530"/>
                  </a:lnTo>
                  <a:lnTo>
                    <a:pt x="797" y="534"/>
                  </a:lnTo>
                  <a:lnTo>
                    <a:pt x="804" y="537"/>
                  </a:lnTo>
                  <a:lnTo>
                    <a:pt x="811" y="540"/>
                  </a:lnTo>
                  <a:lnTo>
                    <a:pt x="818" y="543"/>
                  </a:lnTo>
                  <a:lnTo>
                    <a:pt x="825" y="548"/>
                  </a:lnTo>
                  <a:lnTo>
                    <a:pt x="828" y="550"/>
                  </a:lnTo>
                  <a:lnTo>
                    <a:pt x="831" y="553"/>
                  </a:lnTo>
                  <a:lnTo>
                    <a:pt x="834" y="557"/>
                  </a:lnTo>
                  <a:lnTo>
                    <a:pt x="836" y="561"/>
                  </a:lnTo>
                  <a:lnTo>
                    <a:pt x="836" y="572"/>
                  </a:lnTo>
                  <a:lnTo>
                    <a:pt x="834" y="582"/>
                  </a:lnTo>
                  <a:lnTo>
                    <a:pt x="831" y="593"/>
                  </a:lnTo>
                  <a:lnTo>
                    <a:pt x="828" y="602"/>
                  </a:lnTo>
                  <a:lnTo>
                    <a:pt x="819" y="621"/>
                  </a:lnTo>
                  <a:lnTo>
                    <a:pt x="809" y="640"/>
                  </a:lnTo>
                  <a:lnTo>
                    <a:pt x="799" y="658"/>
                  </a:lnTo>
                  <a:lnTo>
                    <a:pt x="789" y="677"/>
                  </a:lnTo>
                  <a:lnTo>
                    <a:pt x="785" y="688"/>
                  </a:lnTo>
                  <a:lnTo>
                    <a:pt x="782" y="697"/>
                  </a:lnTo>
                  <a:lnTo>
                    <a:pt x="779" y="708"/>
                  </a:lnTo>
                  <a:lnTo>
                    <a:pt x="778" y="718"/>
                  </a:lnTo>
                  <a:lnTo>
                    <a:pt x="776" y="731"/>
                  </a:lnTo>
                  <a:lnTo>
                    <a:pt x="776" y="743"/>
                  </a:lnTo>
                  <a:lnTo>
                    <a:pt x="776" y="755"/>
                  </a:lnTo>
                  <a:lnTo>
                    <a:pt x="776" y="767"/>
                  </a:lnTo>
                  <a:lnTo>
                    <a:pt x="778" y="780"/>
                  </a:lnTo>
                  <a:lnTo>
                    <a:pt x="780" y="791"/>
                  </a:lnTo>
                  <a:lnTo>
                    <a:pt x="783" y="803"/>
                  </a:lnTo>
                  <a:lnTo>
                    <a:pt x="787" y="814"/>
                  </a:lnTo>
                  <a:lnTo>
                    <a:pt x="791" y="826"/>
                  </a:lnTo>
                  <a:lnTo>
                    <a:pt x="797" y="837"/>
                  </a:lnTo>
                  <a:lnTo>
                    <a:pt x="803" y="848"/>
                  </a:lnTo>
                  <a:lnTo>
                    <a:pt x="809" y="858"/>
                  </a:lnTo>
                  <a:lnTo>
                    <a:pt x="816" y="868"/>
                  </a:lnTo>
                  <a:lnTo>
                    <a:pt x="823" y="878"/>
                  </a:lnTo>
                  <a:lnTo>
                    <a:pt x="831" y="888"/>
                  </a:lnTo>
                  <a:lnTo>
                    <a:pt x="841" y="896"/>
                  </a:lnTo>
                  <a:lnTo>
                    <a:pt x="848" y="900"/>
                  </a:lnTo>
                  <a:lnTo>
                    <a:pt x="855" y="903"/>
                  </a:lnTo>
                  <a:lnTo>
                    <a:pt x="862" y="908"/>
                  </a:lnTo>
                  <a:lnTo>
                    <a:pt x="867" y="913"/>
                  </a:lnTo>
                  <a:lnTo>
                    <a:pt x="872" y="919"/>
                  </a:lnTo>
                  <a:lnTo>
                    <a:pt x="877" y="926"/>
                  </a:lnTo>
                  <a:lnTo>
                    <a:pt x="880" y="933"/>
                  </a:lnTo>
                  <a:lnTo>
                    <a:pt x="883" y="942"/>
                  </a:lnTo>
                  <a:lnTo>
                    <a:pt x="881" y="947"/>
                  </a:lnTo>
                  <a:lnTo>
                    <a:pt x="879" y="951"/>
                  </a:lnTo>
                  <a:lnTo>
                    <a:pt x="877" y="955"/>
                  </a:lnTo>
                  <a:lnTo>
                    <a:pt x="875" y="959"/>
                  </a:lnTo>
                  <a:lnTo>
                    <a:pt x="869" y="968"/>
                  </a:lnTo>
                  <a:lnTo>
                    <a:pt x="862" y="974"/>
                  </a:lnTo>
                  <a:lnTo>
                    <a:pt x="854" y="981"/>
                  </a:lnTo>
                  <a:lnTo>
                    <a:pt x="846" y="988"/>
                  </a:lnTo>
                  <a:lnTo>
                    <a:pt x="839" y="995"/>
                  </a:lnTo>
                  <a:lnTo>
                    <a:pt x="830" y="1004"/>
                  </a:lnTo>
                  <a:lnTo>
                    <a:pt x="823" y="1014"/>
                  </a:lnTo>
                  <a:lnTo>
                    <a:pt x="817" y="1023"/>
                  </a:lnTo>
                  <a:lnTo>
                    <a:pt x="812" y="1034"/>
                  </a:lnTo>
                  <a:lnTo>
                    <a:pt x="808" y="1045"/>
                  </a:lnTo>
                  <a:lnTo>
                    <a:pt x="805" y="1058"/>
                  </a:lnTo>
                  <a:lnTo>
                    <a:pt x="803" y="1070"/>
                  </a:lnTo>
                  <a:lnTo>
                    <a:pt x="802" y="1082"/>
                  </a:lnTo>
                  <a:lnTo>
                    <a:pt x="801" y="1094"/>
                  </a:lnTo>
                  <a:lnTo>
                    <a:pt x="802" y="1108"/>
                  </a:lnTo>
                  <a:lnTo>
                    <a:pt x="803" y="1121"/>
                  </a:lnTo>
                  <a:lnTo>
                    <a:pt x="805" y="1133"/>
                  </a:lnTo>
                  <a:lnTo>
                    <a:pt x="808" y="1145"/>
                  </a:lnTo>
                  <a:lnTo>
                    <a:pt x="811" y="1158"/>
                  </a:lnTo>
                  <a:lnTo>
                    <a:pt x="815" y="1170"/>
                  </a:lnTo>
                  <a:lnTo>
                    <a:pt x="820" y="1181"/>
                  </a:lnTo>
                  <a:lnTo>
                    <a:pt x="824" y="1191"/>
                  </a:lnTo>
                  <a:lnTo>
                    <a:pt x="832" y="1202"/>
                  </a:lnTo>
                  <a:lnTo>
                    <a:pt x="840" y="1213"/>
                  </a:lnTo>
                  <a:lnTo>
                    <a:pt x="842" y="1218"/>
                  </a:lnTo>
                  <a:lnTo>
                    <a:pt x="843" y="1224"/>
                  </a:lnTo>
                  <a:lnTo>
                    <a:pt x="843" y="1231"/>
                  </a:lnTo>
                  <a:lnTo>
                    <a:pt x="841" y="1237"/>
                  </a:lnTo>
                  <a:lnTo>
                    <a:pt x="828" y="1248"/>
                  </a:lnTo>
                  <a:lnTo>
                    <a:pt x="816" y="1257"/>
                  </a:lnTo>
                  <a:lnTo>
                    <a:pt x="804" y="1268"/>
                  </a:lnTo>
                  <a:lnTo>
                    <a:pt x="793" y="1279"/>
                  </a:lnTo>
                  <a:lnTo>
                    <a:pt x="782" y="1292"/>
                  </a:lnTo>
                  <a:lnTo>
                    <a:pt x="773" y="1304"/>
                  </a:lnTo>
                  <a:lnTo>
                    <a:pt x="770" y="1311"/>
                  </a:lnTo>
                  <a:lnTo>
                    <a:pt x="767" y="1318"/>
                  </a:lnTo>
                  <a:lnTo>
                    <a:pt x="765" y="1326"/>
                  </a:lnTo>
                  <a:lnTo>
                    <a:pt x="763" y="1335"/>
                  </a:lnTo>
                  <a:lnTo>
                    <a:pt x="764" y="1348"/>
                  </a:lnTo>
                  <a:lnTo>
                    <a:pt x="766" y="1362"/>
                  </a:lnTo>
                  <a:lnTo>
                    <a:pt x="768" y="1375"/>
                  </a:lnTo>
                  <a:lnTo>
                    <a:pt x="772" y="1389"/>
                  </a:lnTo>
                  <a:lnTo>
                    <a:pt x="774" y="1394"/>
                  </a:lnTo>
                  <a:lnTo>
                    <a:pt x="776" y="1400"/>
                  </a:lnTo>
                  <a:lnTo>
                    <a:pt x="779" y="1405"/>
                  </a:lnTo>
                  <a:lnTo>
                    <a:pt x="783" y="1410"/>
                  </a:lnTo>
                  <a:lnTo>
                    <a:pt x="787" y="1415"/>
                  </a:lnTo>
                  <a:lnTo>
                    <a:pt x="791" y="1419"/>
                  </a:lnTo>
                  <a:lnTo>
                    <a:pt x="798" y="1422"/>
                  </a:lnTo>
                  <a:lnTo>
                    <a:pt x="803" y="1426"/>
                  </a:lnTo>
                  <a:lnTo>
                    <a:pt x="811" y="1428"/>
                  </a:lnTo>
                  <a:lnTo>
                    <a:pt x="818" y="1428"/>
                  </a:lnTo>
                  <a:lnTo>
                    <a:pt x="824" y="1427"/>
                  </a:lnTo>
                  <a:lnTo>
                    <a:pt x="829" y="1424"/>
                  </a:lnTo>
                  <a:lnTo>
                    <a:pt x="834" y="1421"/>
                  </a:lnTo>
                  <a:lnTo>
                    <a:pt x="839" y="1417"/>
                  </a:lnTo>
                  <a:lnTo>
                    <a:pt x="843" y="1413"/>
                  </a:lnTo>
                  <a:lnTo>
                    <a:pt x="847" y="1408"/>
                  </a:lnTo>
                  <a:lnTo>
                    <a:pt x="854" y="1398"/>
                  </a:lnTo>
                  <a:lnTo>
                    <a:pt x="861" y="1387"/>
                  </a:lnTo>
                  <a:lnTo>
                    <a:pt x="865" y="1382"/>
                  </a:lnTo>
                  <a:lnTo>
                    <a:pt x="868" y="1377"/>
                  </a:lnTo>
                  <a:lnTo>
                    <a:pt x="872" y="1373"/>
                  </a:lnTo>
                  <a:lnTo>
                    <a:pt x="877" y="1369"/>
                  </a:lnTo>
                  <a:lnTo>
                    <a:pt x="900" y="1374"/>
                  </a:lnTo>
                  <a:lnTo>
                    <a:pt x="924" y="1381"/>
                  </a:lnTo>
                  <a:lnTo>
                    <a:pt x="929" y="1383"/>
                  </a:lnTo>
                  <a:lnTo>
                    <a:pt x="935" y="1385"/>
                  </a:lnTo>
                  <a:lnTo>
                    <a:pt x="940" y="1388"/>
                  </a:lnTo>
                  <a:lnTo>
                    <a:pt x="943" y="1391"/>
                  </a:lnTo>
                  <a:lnTo>
                    <a:pt x="947" y="1395"/>
                  </a:lnTo>
                  <a:lnTo>
                    <a:pt x="949" y="1400"/>
                  </a:lnTo>
                  <a:lnTo>
                    <a:pt x="950" y="1405"/>
                  </a:lnTo>
                  <a:lnTo>
                    <a:pt x="951" y="1412"/>
                  </a:lnTo>
                  <a:lnTo>
                    <a:pt x="957" y="1417"/>
                  </a:lnTo>
                  <a:lnTo>
                    <a:pt x="962" y="1423"/>
                  </a:lnTo>
                  <a:lnTo>
                    <a:pt x="966" y="1430"/>
                  </a:lnTo>
                  <a:lnTo>
                    <a:pt x="970" y="1436"/>
                  </a:lnTo>
                  <a:lnTo>
                    <a:pt x="972" y="1443"/>
                  </a:lnTo>
                  <a:lnTo>
                    <a:pt x="974" y="1450"/>
                  </a:lnTo>
                  <a:lnTo>
                    <a:pt x="975" y="1458"/>
                  </a:lnTo>
                  <a:lnTo>
                    <a:pt x="975" y="1465"/>
                  </a:lnTo>
                  <a:lnTo>
                    <a:pt x="974" y="1482"/>
                  </a:lnTo>
                  <a:lnTo>
                    <a:pt x="971" y="1497"/>
                  </a:lnTo>
                  <a:lnTo>
                    <a:pt x="967" y="1513"/>
                  </a:lnTo>
                  <a:lnTo>
                    <a:pt x="963" y="1529"/>
                  </a:lnTo>
                  <a:lnTo>
                    <a:pt x="953" y="1545"/>
                  </a:lnTo>
                  <a:lnTo>
                    <a:pt x="943" y="1560"/>
                  </a:lnTo>
                  <a:lnTo>
                    <a:pt x="937" y="1568"/>
                  </a:lnTo>
                  <a:lnTo>
                    <a:pt x="931" y="1575"/>
                  </a:lnTo>
                  <a:lnTo>
                    <a:pt x="923" y="1581"/>
                  </a:lnTo>
                  <a:lnTo>
                    <a:pt x="916" y="1586"/>
                  </a:lnTo>
                  <a:lnTo>
                    <a:pt x="909" y="1591"/>
                  </a:lnTo>
                  <a:lnTo>
                    <a:pt x="902" y="1595"/>
                  </a:lnTo>
                  <a:lnTo>
                    <a:pt x="894" y="1598"/>
                  </a:lnTo>
                  <a:lnTo>
                    <a:pt x="886" y="1601"/>
                  </a:lnTo>
                  <a:lnTo>
                    <a:pt x="877" y="1603"/>
                  </a:lnTo>
                  <a:lnTo>
                    <a:pt x="868" y="1604"/>
                  </a:lnTo>
                  <a:lnTo>
                    <a:pt x="859" y="1604"/>
                  </a:lnTo>
                  <a:lnTo>
                    <a:pt x="850" y="1604"/>
                  </a:lnTo>
                  <a:lnTo>
                    <a:pt x="832" y="1603"/>
                  </a:lnTo>
                  <a:lnTo>
                    <a:pt x="815" y="1602"/>
                  </a:lnTo>
                  <a:lnTo>
                    <a:pt x="798" y="1599"/>
                  </a:lnTo>
                  <a:lnTo>
                    <a:pt x="781" y="1596"/>
                  </a:lnTo>
                  <a:lnTo>
                    <a:pt x="765" y="1591"/>
                  </a:lnTo>
                  <a:lnTo>
                    <a:pt x="749" y="1585"/>
                  </a:lnTo>
                  <a:lnTo>
                    <a:pt x="733" y="1578"/>
                  </a:lnTo>
                  <a:lnTo>
                    <a:pt x="719" y="1570"/>
                  </a:lnTo>
                  <a:lnTo>
                    <a:pt x="705" y="1561"/>
                  </a:lnTo>
                  <a:lnTo>
                    <a:pt x="691" y="1551"/>
                  </a:lnTo>
                  <a:lnTo>
                    <a:pt x="679" y="1540"/>
                  </a:lnTo>
                  <a:lnTo>
                    <a:pt x="668" y="1528"/>
                  </a:lnTo>
                  <a:lnTo>
                    <a:pt x="658" y="1515"/>
                  </a:lnTo>
                  <a:lnTo>
                    <a:pt x="648" y="1501"/>
                  </a:lnTo>
                  <a:lnTo>
                    <a:pt x="640" y="1487"/>
                  </a:lnTo>
                  <a:lnTo>
                    <a:pt x="634" y="1471"/>
                  </a:lnTo>
                  <a:lnTo>
                    <a:pt x="626" y="1461"/>
                  </a:lnTo>
                  <a:lnTo>
                    <a:pt x="619" y="1451"/>
                  </a:lnTo>
                  <a:lnTo>
                    <a:pt x="613" y="1441"/>
                  </a:lnTo>
                  <a:lnTo>
                    <a:pt x="606" y="1431"/>
                  </a:lnTo>
                  <a:lnTo>
                    <a:pt x="595" y="1409"/>
                  </a:lnTo>
                  <a:lnTo>
                    <a:pt x="586" y="1388"/>
                  </a:lnTo>
                  <a:lnTo>
                    <a:pt x="579" y="1365"/>
                  </a:lnTo>
                  <a:lnTo>
                    <a:pt x="572" y="1343"/>
                  </a:lnTo>
                  <a:lnTo>
                    <a:pt x="566" y="1319"/>
                  </a:lnTo>
                  <a:lnTo>
                    <a:pt x="560" y="1297"/>
                  </a:lnTo>
                  <a:lnTo>
                    <a:pt x="560" y="1287"/>
                  </a:lnTo>
                  <a:lnTo>
                    <a:pt x="559" y="1277"/>
                  </a:lnTo>
                  <a:lnTo>
                    <a:pt x="558" y="1268"/>
                  </a:lnTo>
                  <a:lnTo>
                    <a:pt x="556" y="1259"/>
                  </a:lnTo>
                  <a:lnTo>
                    <a:pt x="552" y="1241"/>
                  </a:lnTo>
                  <a:lnTo>
                    <a:pt x="549" y="1222"/>
                  </a:lnTo>
                  <a:lnTo>
                    <a:pt x="548" y="1214"/>
                  </a:lnTo>
                  <a:lnTo>
                    <a:pt x="547" y="1205"/>
                  </a:lnTo>
                  <a:lnTo>
                    <a:pt x="547" y="1197"/>
                  </a:lnTo>
                  <a:lnTo>
                    <a:pt x="549" y="1188"/>
                  </a:lnTo>
                  <a:lnTo>
                    <a:pt x="551" y="1179"/>
                  </a:lnTo>
                  <a:lnTo>
                    <a:pt x="554" y="1171"/>
                  </a:lnTo>
                  <a:lnTo>
                    <a:pt x="559" y="1163"/>
                  </a:lnTo>
                  <a:lnTo>
                    <a:pt x="567" y="1155"/>
                  </a:lnTo>
                  <a:lnTo>
                    <a:pt x="575" y="1128"/>
                  </a:lnTo>
                  <a:lnTo>
                    <a:pt x="583" y="1102"/>
                  </a:lnTo>
                  <a:lnTo>
                    <a:pt x="586" y="1087"/>
                  </a:lnTo>
                  <a:lnTo>
                    <a:pt x="589" y="1073"/>
                  </a:lnTo>
                  <a:lnTo>
                    <a:pt x="591" y="1059"/>
                  </a:lnTo>
                  <a:lnTo>
                    <a:pt x="593" y="1044"/>
                  </a:lnTo>
                  <a:lnTo>
                    <a:pt x="594" y="1029"/>
                  </a:lnTo>
                  <a:lnTo>
                    <a:pt x="593" y="1015"/>
                  </a:lnTo>
                  <a:lnTo>
                    <a:pt x="592" y="1000"/>
                  </a:lnTo>
                  <a:lnTo>
                    <a:pt x="590" y="987"/>
                  </a:lnTo>
                  <a:lnTo>
                    <a:pt x="587" y="973"/>
                  </a:lnTo>
                  <a:lnTo>
                    <a:pt x="583" y="959"/>
                  </a:lnTo>
                  <a:lnTo>
                    <a:pt x="577" y="946"/>
                  </a:lnTo>
                  <a:lnTo>
                    <a:pt x="570" y="933"/>
                  </a:lnTo>
                  <a:lnTo>
                    <a:pt x="564" y="929"/>
                  </a:lnTo>
                  <a:lnTo>
                    <a:pt x="557" y="924"/>
                  </a:lnTo>
                  <a:lnTo>
                    <a:pt x="551" y="919"/>
                  </a:lnTo>
                  <a:lnTo>
                    <a:pt x="547" y="912"/>
                  </a:lnTo>
                  <a:lnTo>
                    <a:pt x="544" y="906"/>
                  </a:lnTo>
                  <a:lnTo>
                    <a:pt x="542" y="899"/>
                  </a:lnTo>
                  <a:lnTo>
                    <a:pt x="543" y="896"/>
                  </a:lnTo>
                  <a:lnTo>
                    <a:pt x="543" y="892"/>
                  </a:lnTo>
                  <a:lnTo>
                    <a:pt x="545" y="888"/>
                  </a:lnTo>
                  <a:lnTo>
                    <a:pt x="547" y="884"/>
                  </a:lnTo>
                  <a:lnTo>
                    <a:pt x="560" y="866"/>
                  </a:lnTo>
                  <a:lnTo>
                    <a:pt x="573" y="849"/>
                  </a:lnTo>
                  <a:lnTo>
                    <a:pt x="584" y="830"/>
                  </a:lnTo>
                  <a:lnTo>
                    <a:pt x="594" y="811"/>
                  </a:lnTo>
                  <a:lnTo>
                    <a:pt x="599" y="801"/>
                  </a:lnTo>
                  <a:lnTo>
                    <a:pt x="602" y="791"/>
                  </a:lnTo>
                  <a:lnTo>
                    <a:pt x="605" y="781"/>
                  </a:lnTo>
                  <a:lnTo>
                    <a:pt x="609" y="770"/>
                  </a:lnTo>
                  <a:lnTo>
                    <a:pt x="610" y="760"/>
                  </a:lnTo>
                  <a:lnTo>
                    <a:pt x="611" y="749"/>
                  </a:lnTo>
                  <a:lnTo>
                    <a:pt x="611" y="738"/>
                  </a:lnTo>
                  <a:lnTo>
                    <a:pt x="610" y="726"/>
                  </a:lnTo>
                  <a:lnTo>
                    <a:pt x="600" y="707"/>
                  </a:lnTo>
                  <a:lnTo>
                    <a:pt x="590" y="688"/>
                  </a:lnTo>
                  <a:lnTo>
                    <a:pt x="580" y="668"/>
                  </a:lnTo>
                  <a:lnTo>
                    <a:pt x="570" y="649"/>
                  </a:lnTo>
                  <a:lnTo>
                    <a:pt x="566" y="639"/>
                  </a:lnTo>
                  <a:lnTo>
                    <a:pt x="563" y="629"/>
                  </a:lnTo>
                  <a:lnTo>
                    <a:pt x="559" y="619"/>
                  </a:lnTo>
                  <a:lnTo>
                    <a:pt x="558" y="608"/>
                  </a:lnTo>
                  <a:lnTo>
                    <a:pt x="557" y="598"/>
                  </a:lnTo>
                  <a:lnTo>
                    <a:pt x="558" y="586"/>
                  </a:lnTo>
                  <a:lnTo>
                    <a:pt x="559" y="575"/>
                  </a:lnTo>
                  <a:lnTo>
                    <a:pt x="564" y="564"/>
                  </a:lnTo>
                  <a:lnTo>
                    <a:pt x="565" y="550"/>
                  </a:lnTo>
                  <a:lnTo>
                    <a:pt x="567" y="535"/>
                  </a:lnTo>
                  <a:lnTo>
                    <a:pt x="572" y="522"/>
                  </a:lnTo>
                  <a:lnTo>
                    <a:pt x="577" y="510"/>
                  </a:lnTo>
                  <a:lnTo>
                    <a:pt x="589" y="484"/>
                  </a:lnTo>
                  <a:lnTo>
                    <a:pt x="600" y="459"/>
                  </a:lnTo>
                  <a:lnTo>
                    <a:pt x="607" y="439"/>
                  </a:lnTo>
                  <a:lnTo>
                    <a:pt x="617" y="420"/>
                  </a:lnTo>
                  <a:lnTo>
                    <a:pt x="626" y="401"/>
                  </a:lnTo>
                  <a:lnTo>
                    <a:pt x="637" y="383"/>
                  </a:lnTo>
                  <a:lnTo>
                    <a:pt x="648" y="366"/>
                  </a:lnTo>
                  <a:lnTo>
                    <a:pt x="662" y="348"/>
                  </a:lnTo>
                  <a:lnTo>
                    <a:pt x="675" y="332"/>
                  </a:lnTo>
                  <a:lnTo>
                    <a:pt x="690" y="316"/>
                  </a:lnTo>
                  <a:lnTo>
                    <a:pt x="706" y="301"/>
                  </a:lnTo>
                  <a:lnTo>
                    <a:pt x="722" y="287"/>
                  </a:lnTo>
                  <a:lnTo>
                    <a:pt x="738" y="274"/>
                  </a:lnTo>
                  <a:lnTo>
                    <a:pt x="756" y="262"/>
                  </a:lnTo>
                  <a:lnTo>
                    <a:pt x="774" y="251"/>
                  </a:lnTo>
                  <a:lnTo>
                    <a:pt x="793" y="241"/>
                  </a:lnTo>
                  <a:lnTo>
                    <a:pt x="811" y="233"/>
                  </a:lnTo>
                  <a:lnTo>
                    <a:pt x="830" y="226"/>
                  </a:lnTo>
                  <a:lnTo>
                    <a:pt x="863" y="222"/>
                  </a:lnTo>
                  <a:lnTo>
                    <a:pt x="896" y="220"/>
                  </a:lnTo>
                  <a:lnTo>
                    <a:pt x="904" y="220"/>
                  </a:lnTo>
                  <a:lnTo>
                    <a:pt x="911" y="222"/>
                  </a:lnTo>
                  <a:lnTo>
                    <a:pt x="919" y="223"/>
                  </a:lnTo>
                  <a:lnTo>
                    <a:pt x="926" y="226"/>
                  </a:lnTo>
                  <a:lnTo>
                    <a:pt x="934" y="229"/>
                  </a:lnTo>
                  <a:lnTo>
                    <a:pt x="941" y="232"/>
                  </a:lnTo>
                  <a:lnTo>
                    <a:pt x="948" y="237"/>
                  </a:lnTo>
                  <a:lnTo>
                    <a:pt x="954" y="242"/>
                  </a:lnTo>
                  <a:lnTo>
                    <a:pt x="991" y="288"/>
                  </a:lnTo>
                  <a:lnTo>
                    <a:pt x="991" y="307"/>
                  </a:lnTo>
                  <a:lnTo>
                    <a:pt x="990" y="327"/>
                  </a:lnTo>
                  <a:lnTo>
                    <a:pt x="989" y="337"/>
                  </a:lnTo>
                  <a:lnTo>
                    <a:pt x="987" y="347"/>
                  </a:lnTo>
                  <a:lnTo>
                    <a:pt x="985" y="357"/>
                  </a:lnTo>
                  <a:lnTo>
                    <a:pt x="983" y="367"/>
                  </a:lnTo>
                  <a:lnTo>
                    <a:pt x="980" y="376"/>
                  </a:lnTo>
                  <a:lnTo>
                    <a:pt x="975" y="385"/>
                  </a:lnTo>
                  <a:lnTo>
                    <a:pt x="970" y="394"/>
                  </a:lnTo>
                  <a:lnTo>
                    <a:pt x="965" y="401"/>
                  </a:lnTo>
                  <a:lnTo>
                    <a:pt x="958" y="410"/>
                  </a:lnTo>
                  <a:lnTo>
                    <a:pt x="951" y="416"/>
                  </a:lnTo>
                  <a:lnTo>
                    <a:pt x="942" y="422"/>
                  </a:lnTo>
                  <a:lnTo>
                    <a:pt x="933" y="427"/>
                  </a:lnTo>
                  <a:close/>
                  <a:moveTo>
                    <a:pt x="911" y="394"/>
                  </a:moveTo>
                  <a:lnTo>
                    <a:pt x="904" y="392"/>
                  </a:lnTo>
                  <a:lnTo>
                    <a:pt x="898" y="390"/>
                  </a:lnTo>
                  <a:lnTo>
                    <a:pt x="893" y="386"/>
                  </a:lnTo>
                  <a:lnTo>
                    <a:pt x="888" y="382"/>
                  </a:lnTo>
                  <a:lnTo>
                    <a:pt x="877" y="373"/>
                  </a:lnTo>
                  <a:lnTo>
                    <a:pt x="868" y="364"/>
                  </a:lnTo>
                  <a:lnTo>
                    <a:pt x="864" y="358"/>
                  </a:lnTo>
                  <a:lnTo>
                    <a:pt x="859" y="354"/>
                  </a:lnTo>
                  <a:lnTo>
                    <a:pt x="854" y="350"/>
                  </a:lnTo>
                  <a:lnTo>
                    <a:pt x="849" y="347"/>
                  </a:lnTo>
                  <a:lnTo>
                    <a:pt x="843" y="344"/>
                  </a:lnTo>
                  <a:lnTo>
                    <a:pt x="836" y="342"/>
                  </a:lnTo>
                  <a:lnTo>
                    <a:pt x="829" y="342"/>
                  </a:lnTo>
                  <a:lnTo>
                    <a:pt x="821" y="342"/>
                  </a:lnTo>
                  <a:lnTo>
                    <a:pt x="809" y="346"/>
                  </a:lnTo>
                  <a:lnTo>
                    <a:pt x="796" y="350"/>
                  </a:lnTo>
                  <a:lnTo>
                    <a:pt x="783" y="355"/>
                  </a:lnTo>
                  <a:lnTo>
                    <a:pt x="771" y="362"/>
                  </a:lnTo>
                  <a:lnTo>
                    <a:pt x="760" y="368"/>
                  </a:lnTo>
                  <a:lnTo>
                    <a:pt x="750" y="376"/>
                  </a:lnTo>
                  <a:lnTo>
                    <a:pt x="744" y="380"/>
                  </a:lnTo>
                  <a:lnTo>
                    <a:pt x="740" y="385"/>
                  </a:lnTo>
                  <a:lnTo>
                    <a:pt x="736" y="390"/>
                  </a:lnTo>
                  <a:lnTo>
                    <a:pt x="732" y="396"/>
                  </a:lnTo>
                  <a:lnTo>
                    <a:pt x="727" y="404"/>
                  </a:lnTo>
                  <a:lnTo>
                    <a:pt x="722" y="414"/>
                  </a:lnTo>
                  <a:lnTo>
                    <a:pt x="718" y="423"/>
                  </a:lnTo>
                  <a:lnTo>
                    <a:pt x="715" y="432"/>
                  </a:lnTo>
                  <a:lnTo>
                    <a:pt x="713" y="442"/>
                  </a:lnTo>
                  <a:lnTo>
                    <a:pt x="711" y="453"/>
                  </a:lnTo>
                  <a:lnTo>
                    <a:pt x="710" y="463"/>
                  </a:lnTo>
                  <a:lnTo>
                    <a:pt x="709" y="474"/>
                  </a:lnTo>
                  <a:lnTo>
                    <a:pt x="709" y="484"/>
                  </a:lnTo>
                  <a:lnTo>
                    <a:pt x="710" y="494"/>
                  </a:lnTo>
                  <a:lnTo>
                    <a:pt x="712" y="505"/>
                  </a:lnTo>
                  <a:lnTo>
                    <a:pt x="714" y="515"/>
                  </a:lnTo>
                  <a:lnTo>
                    <a:pt x="717" y="525"/>
                  </a:lnTo>
                  <a:lnTo>
                    <a:pt x="720" y="534"/>
                  </a:lnTo>
                  <a:lnTo>
                    <a:pt x="724" y="544"/>
                  </a:lnTo>
                  <a:lnTo>
                    <a:pt x="729" y="553"/>
                  </a:lnTo>
                  <a:lnTo>
                    <a:pt x="738" y="560"/>
                  </a:lnTo>
                  <a:lnTo>
                    <a:pt x="747" y="568"/>
                  </a:lnTo>
                  <a:lnTo>
                    <a:pt x="755" y="577"/>
                  </a:lnTo>
                  <a:lnTo>
                    <a:pt x="761" y="586"/>
                  </a:lnTo>
                  <a:lnTo>
                    <a:pt x="765" y="598"/>
                  </a:lnTo>
                  <a:lnTo>
                    <a:pt x="768" y="608"/>
                  </a:lnTo>
                  <a:lnTo>
                    <a:pt x="768" y="614"/>
                  </a:lnTo>
                  <a:lnTo>
                    <a:pt x="768" y="620"/>
                  </a:lnTo>
                  <a:lnTo>
                    <a:pt x="768" y="626"/>
                  </a:lnTo>
                  <a:lnTo>
                    <a:pt x="766" y="632"/>
                  </a:lnTo>
                  <a:lnTo>
                    <a:pt x="756" y="661"/>
                  </a:lnTo>
                  <a:lnTo>
                    <a:pt x="747" y="691"/>
                  </a:lnTo>
                  <a:lnTo>
                    <a:pt x="742" y="707"/>
                  </a:lnTo>
                  <a:lnTo>
                    <a:pt x="738" y="723"/>
                  </a:lnTo>
                  <a:lnTo>
                    <a:pt x="736" y="740"/>
                  </a:lnTo>
                  <a:lnTo>
                    <a:pt x="734" y="755"/>
                  </a:lnTo>
                  <a:lnTo>
                    <a:pt x="733" y="771"/>
                  </a:lnTo>
                  <a:lnTo>
                    <a:pt x="733" y="788"/>
                  </a:lnTo>
                  <a:lnTo>
                    <a:pt x="734" y="804"/>
                  </a:lnTo>
                  <a:lnTo>
                    <a:pt x="737" y="819"/>
                  </a:lnTo>
                  <a:lnTo>
                    <a:pt x="742" y="835"/>
                  </a:lnTo>
                  <a:lnTo>
                    <a:pt x="749" y="849"/>
                  </a:lnTo>
                  <a:lnTo>
                    <a:pt x="752" y="856"/>
                  </a:lnTo>
                  <a:lnTo>
                    <a:pt x="757" y="862"/>
                  </a:lnTo>
                  <a:lnTo>
                    <a:pt x="761" y="870"/>
                  </a:lnTo>
                  <a:lnTo>
                    <a:pt x="766" y="876"/>
                  </a:lnTo>
                  <a:lnTo>
                    <a:pt x="768" y="882"/>
                  </a:lnTo>
                  <a:lnTo>
                    <a:pt x="772" y="888"/>
                  </a:lnTo>
                  <a:lnTo>
                    <a:pt x="777" y="894"/>
                  </a:lnTo>
                  <a:lnTo>
                    <a:pt x="782" y="899"/>
                  </a:lnTo>
                  <a:lnTo>
                    <a:pt x="796" y="909"/>
                  </a:lnTo>
                  <a:lnTo>
                    <a:pt x="809" y="920"/>
                  </a:lnTo>
                  <a:lnTo>
                    <a:pt x="815" y="925"/>
                  </a:lnTo>
                  <a:lnTo>
                    <a:pt x="820" y="930"/>
                  </a:lnTo>
                  <a:lnTo>
                    <a:pt x="823" y="935"/>
                  </a:lnTo>
                  <a:lnTo>
                    <a:pt x="825" y="941"/>
                  </a:lnTo>
                  <a:lnTo>
                    <a:pt x="826" y="944"/>
                  </a:lnTo>
                  <a:lnTo>
                    <a:pt x="826" y="947"/>
                  </a:lnTo>
                  <a:lnTo>
                    <a:pt x="825" y="951"/>
                  </a:lnTo>
                  <a:lnTo>
                    <a:pt x="824" y="954"/>
                  </a:lnTo>
                  <a:lnTo>
                    <a:pt x="819" y="963"/>
                  </a:lnTo>
                  <a:lnTo>
                    <a:pt x="812" y="971"/>
                  </a:lnTo>
                  <a:lnTo>
                    <a:pt x="801" y="983"/>
                  </a:lnTo>
                  <a:lnTo>
                    <a:pt x="791" y="995"/>
                  </a:lnTo>
                  <a:lnTo>
                    <a:pt x="783" y="1010"/>
                  </a:lnTo>
                  <a:lnTo>
                    <a:pt x="776" y="1024"/>
                  </a:lnTo>
                  <a:lnTo>
                    <a:pt x="771" y="1038"/>
                  </a:lnTo>
                  <a:lnTo>
                    <a:pt x="767" y="1053"/>
                  </a:lnTo>
                  <a:lnTo>
                    <a:pt x="764" y="1069"/>
                  </a:lnTo>
                  <a:lnTo>
                    <a:pt x="763" y="1085"/>
                  </a:lnTo>
                  <a:lnTo>
                    <a:pt x="762" y="1102"/>
                  </a:lnTo>
                  <a:lnTo>
                    <a:pt x="763" y="1118"/>
                  </a:lnTo>
                  <a:lnTo>
                    <a:pt x="765" y="1133"/>
                  </a:lnTo>
                  <a:lnTo>
                    <a:pt x="767" y="1150"/>
                  </a:lnTo>
                  <a:lnTo>
                    <a:pt x="770" y="1166"/>
                  </a:lnTo>
                  <a:lnTo>
                    <a:pt x="774" y="1181"/>
                  </a:lnTo>
                  <a:lnTo>
                    <a:pt x="779" y="1197"/>
                  </a:lnTo>
                  <a:lnTo>
                    <a:pt x="784" y="1211"/>
                  </a:lnTo>
                  <a:lnTo>
                    <a:pt x="784" y="1216"/>
                  </a:lnTo>
                  <a:lnTo>
                    <a:pt x="784" y="1222"/>
                  </a:lnTo>
                  <a:lnTo>
                    <a:pt x="783" y="1226"/>
                  </a:lnTo>
                  <a:lnTo>
                    <a:pt x="781" y="1231"/>
                  </a:lnTo>
                  <a:lnTo>
                    <a:pt x="776" y="1241"/>
                  </a:lnTo>
                  <a:lnTo>
                    <a:pt x="770" y="1249"/>
                  </a:lnTo>
                  <a:lnTo>
                    <a:pt x="756" y="1263"/>
                  </a:lnTo>
                  <a:lnTo>
                    <a:pt x="741" y="1279"/>
                  </a:lnTo>
                  <a:lnTo>
                    <a:pt x="736" y="1288"/>
                  </a:lnTo>
                  <a:lnTo>
                    <a:pt x="732" y="1298"/>
                  </a:lnTo>
                  <a:lnTo>
                    <a:pt x="729" y="1307"/>
                  </a:lnTo>
                  <a:lnTo>
                    <a:pt x="726" y="1317"/>
                  </a:lnTo>
                  <a:lnTo>
                    <a:pt x="724" y="1327"/>
                  </a:lnTo>
                  <a:lnTo>
                    <a:pt x="722" y="1338"/>
                  </a:lnTo>
                  <a:lnTo>
                    <a:pt x="721" y="1349"/>
                  </a:lnTo>
                  <a:lnTo>
                    <a:pt x="721" y="1359"/>
                  </a:lnTo>
                  <a:lnTo>
                    <a:pt x="721" y="1370"/>
                  </a:lnTo>
                  <a:lnTo>
                    <a:pt x="722" y="1381"/>
                  </a:lnTo>
                  <a:lnTo>
                    <a:pt x="724" y="1391"/>
                  </a:lnTo>
                  <a:lnTo>
                    <a:pt x="726" y="1401"/>
                  </a:lnTo>
                  <a:lnTo>
                    <a:pt x="729" y="1411"/>
                  </a:lnTo>
                  <a:lnTo>
                    <a:pt x="732" y="1420"/>
                  </a:lnTo>
                  <a:lnTo>
                    <a:pt x="736" y="1431"/>
                  </a:lnTo>
                  <a:lnTo>
                    <a:pt x="741" y="1439"/>
                  </a:lnTo>
                  <a:lnTo>
                    <a:pt x="745" y="1444"/>
                  </a:lnTo>
                  <a:lnTo>
                    <a:pt x="751" y="1448"/>
                  </a:lnTo>
                  <a:lnTo>
                    <a:pt x="755" y="1452"/>
                  </a:lnTo>
                  <a:lnTo>
                    <a:pt x="760" y="1455"/>
                  </a:lnTo>
                  <a:lnTo>
                    <a:pt x="771" y="1460"/>
                  </a:lnTo>
                  <a:lnTo>
                    <a:pt x="782" y="1464"/>
                  </a:lnTo>
                  <a:lnTo>
                    <a:pt x="795" y="1466"/>
                  </a:lnTo>
                  <a:lnTo>
                    <a:pt x="807" y="1466"/>
                  </a:lnTo>
                  <a:lnTo>
                    <a:pt x="819" y="1466"/>
                  </a:lnTo>
                  <a:lnTo>
                    <a:pt x="830" y="1465"/>
                  </a:lnTo>
                  <a:lnTo>
                    <a:pt x="835" y="1466"/>
                  </a:lnTo>
                  <a:lnTo>
                    <a:pt x="840" y="1467"/>
                  </a:lnTo>
                  <a:lnTo>
                    <a:pt x="844" y="1466"/>
                  </a:lnTo>
                  <a:lnTo>
                    <a:pt x="848" y="1465"/>
                  </a:lnTo>
                  <a:lnTo>
                    <a:pt x="855" y="1462"/>
                  </a:lnTo>
                  <a:lnTo>
                    <a:pt x="863" y="1457"/>
                  </a:lnTo>
                  <a:lnTo>
                    <a:pt x="876" y="1445"/>
                  </a:lnTo>
                  <a:lnTo>
                    <a:pt x="890" y="1431"/>
                  </a:lnTo>
                  <a:lnTo>
                    <a:pt x="896" y="1426"/>
                  </a:lnTo>
                  <a:lnTo>
                    <a:pt x="902" y="1421"/>
                  </a:lnTo>
                  <a:lnTo>
                    <a:pt x="905" y="1419"/>
                  </a:lnTo>
                  <a:lnTo>
                    <a:pt x="907" y="1418"/>
                  </a:lnTo>
                  <a:lnTo>
                    <a:pt x="910" y="1418"/>
                  </a:lnTo>
                  <a:lnTo>
                    <a:pt x="913" y="1418"/>
                  </a:lnTo>
                  <a:lnTo>
                    <a:pt x="915" y="1419"/>
                  </a:lnTo>
                  <a:lnTo>
                    <a:pt x="918" y="1421"/>
                  </a:lnTo>
                  <a:lnTo>
                    <a:pt x="920" y="1424"/>
                  </a:lnTo>
                  <a:lnTo>
                    <a:pt x="923" y="1428"/>
                  </a:lnTo>
                  <a:lnTo>
                    <a:pt x="927" y="1438"/>
                  </a:lnTo>
                  <a:lnTo>
                    <a:pt x="933" y="1452"/>
                  </a:lnTo>
                  <a:lnTo>
                    <a:pt x="935" y="1460"/>
                  </a:lnTo>
                  <a:lnTo>
                    <a:pt x="936" y="1468"/>
                  </a:lnTo>
                  <a:lnTo>
                    <a:pt x="937" y="1476"/>
                  </a:lnTo>
                  <a:lnTo>
                    <a:pt x="936" y="1483"/>
                  </a:lnTo>
                  <a:lnTo>
                    <a:pt x="934" y="1491"/>
                  </a:lnTo>
                  <a:lnTo>
                    <a:pt x="932" y="1497"/>
                  </a:lnTo>
                  <a:lnTo>
                    <a:pt x="928" y="1504"/>
                  </a:lnTo>
                  <a:lnTo>
                    <a:pt x="925" y="1511"/>
                  </a:lnTo>
                  <a:lnTo>
                    <a:pt x="917" y="1524"/>
                  </a:lnTo>
                  <a:lnTo>
                    <a:pt x="907" y="1535"/>
                  </a:lnTo>
                  <a:lnTo>
                    <a:pt x="897" y="1545"/>
                  </a:lnTo>
                  <a:lnTo>
                    <a:pt x="887" y="1554"/>
                  </a:lnTo>
                  <a:lnTo>
                    <a:pt x="875" y="1556"/>
                  </a:lnTo>
                  <a:lnTo>
                    <a:pt x="865" y="1558"/>
                  </a:lnTo>
                  <a:lnTo>
                    <a:pt x="854" y="1559"/>
                  </a:lnTo>
                  <a:lnTo>
                    <a:pt x="844" y="1559"/>
                  </a:lnTo>
                  <a:lnTo>
                    <a:pt x="832" y="1559"/>
                  </a:lnTo>
                  <a:lnTo>
                    <a:pt x="821" y="1558"/>
                  </a:lnTo>
                  <a:lnTo>
                    <a:pt x="811" y="1557"/>
                  </a:lnTo>
                  <a:lnTo>
                    <a:pt x="800" y="1555"/>
                  </a:lnTo>
                  <a:lnTo>
                    <a:pt x="788" y="1553"/>
                  </a:lnTo>
                  <a:lnTo>
                    <a:pt x="778" y="1550"/>
                  </a:lnTo>
                  <a:lnTo>
                    <a:pt x="768" y="1546"/>
                  </a:lnTo>
                  <a:lnTo>
                    <a:pt x="758" y="1542"/>
                  </a:lnTo>
                  <a:lnTo>
                    <a:pt x="748" y="1537"/>
                  </a:lnTo>
                  <a:lnTo>
                    <a:pt x="738" y="1532"/>
                  </a:lnTo>
                  <a:lnTo>
                    <a:pt x="729" y="1526"/>
                  </a:lnTo>
                  <a:lnTo>
                    <a:pt x="720" y="1520"/>
                  </a:lnTo>
                  <a:lnTo>
                    <a:pt x="707" y="1503"/>
                  </a:lnTo>
                  <a:lnTo>
                    <a:pt x="693" y="1488"/>
                  </a:lnTo>
                  <a:lnTo>
                    <a:pt x="682" y="1470"/>
                  </a:lnTo>
                  <a:lnTo>
                    <a:pt x="671" y="1454"/>
                  </a:lnTo>
                  <a:lnTo>
                    <a:pt x="660" y="1437"/>
                  </a:lnTo>
                  <a:lnTo>
                    <a:pt x="649" y="1418"/>
                  </a:lnTo>
                  <a:lnTo>
                    <a:pt x="641" y="1400"/>
                  </a:lnTo>
                  <a:lnTo>
                    <a:pt x="632" y="1382"/>
                  </a:lnTo>
                  <a:lnTo>
                    <a:pt x="625" y="1362"/>
                  </a:lnTo>
                  <a:lnTo>
                    <a:pt x="618" y="1343"/>
                  </a:lnTo>
                  <a:lnTo>
                    <a:pt x="612" y="1323"/>
                  </a:lnTo>
                  <a:lnTo>
                    <a:pt x="605" y="1304"/>
                  </a:lnTo>
                  <a:lnTo>
                    <a:pt x="601" y="1283"/>
                  </a:lnTo>
                  <a:lnTo>
                    <a:pt x="597" y="1263"/>
                  </a:lnTo>
                  <a:lnTo>
                    <a:pt x="593" y="1243"/>
                  </a:lnTo>
                  <a:lnTo>
                    <a:pt x="591" y="1222"/>
                  </a:lnTo>
                  <a:lnTo>
                    <a:pt x="585" y="1207"/>
                  </a:lnTo>
                  <a:lnTo>
                    <a:pt x="593" y="1188"/>
                  </a:lnTo>
                  <a:lnTo>
                    <a:pt x="601" y="1170"/>
                  </a:lnTo>
                  <a:lnTo>
                    <a:pt x="610" y="1151"/>
                  </a:lnTo>
                  <a:lnTo>
                    <a:pt x="617" y="1131"/>
                  </a:lnTo>
                  <a:lnTo>
                    <a:pt x="623" y="1111"/>
                  </a:lnTo>
                  <a:lnTo>
                    <a:pt x="628" y="1090"/>
                  </a:lnTo>
                  <a:lnTo>
                    <a:pt x="633" y="1070"/>
                  </a:lnTo>
                  <a:lnTo>
                    <a:pt x="636" y="1049"/>
                  </a:lnTo>
                  <a:lnTo>
                    <a:pt x="638" y="1028"/>
                  </a:lnTo>
                  <a:lnTo>
                    <a:pt x="638" y="1007"/>
                  </a:lnTo>
                  <a:lnTo>
                    <a:pt x="637" y="987"/>
                  </a:lnTo>
                  <a:lnTo>
                    <a:pt x="634" y="967"/>
                  </a:lnTo>
                  <a:lnTo>
                    <a:pt x="632" y="957"/>
                  </a:lnTo>
                  <a:lnTo>
                    <a:pt x="629" y="947"/>
                  </a:lnTo>
                  <a:lnTo>
                    <a:pt x="626" y="937"/>
                  </a:lnTo>
                  <a:lnTo>
                    <a:pt x="622" y="928"/>
                  </a:lnTo>
                  <a:lnTo>
                    <a:pt x="617" y="918"/>
                  </a:lnTo>
                  <a:lnTo>
                    <a:pt x="612" y="908"/>
                  </a:lnTo>
                  <a:lnTo>
                    <a:pt x="606" y="899"/>
                  </a:lnTo>
                  <a:lnTo>
                    <a:pt x="600" y="890"/>
                  </a:lnTo>
                  <a:lnTo>
                    <a:pt x="613" y="868"/>
                  </a:lnTo>
                  <a:lnTo>
                    <a:pt x="625" y="847"/>
                  </a:lnTo>
                  <a:lnTo>
                    <a:pt x="634" y="825"/>
                  </a:lnTo>
                  <a:lnTo>
                    <a:pt x="642" y="801"/>
                  </a:lnTo>
                  <a:lnTo>
                    <a:pt x="645" y="790"/>
                  </a:lnTo>
                  <a:lnTo>
                    <a:pt x="648" y="778"/>
                  </a:lnTo>
                  <a:lnTo>
                    <a:pt x="650" y="765"/>
                  </a:lnTo>
                  <a:lnTo>
                    <a:pt x="651" y="753"/>
                  </a:lnTo>
                  <a:lnTo>
                    <a:pt x="652" y="741"/>
                  </a:lnTo>
                  <a:lnTo>
                    <a:pt x="653" y="727"/>
                  </a:lnTo>
                  <a:lnTo>
                    <a:pt x="653" y="714"/>
                  </a:lnTo>
                  <a:lnTo>
                    <a:pt x="652" y="702"/>
                  </a:lnTo>
                  <a:lnTo>
                    <a:pt x="633" y="672"/>
                  </a:lnTo>
                  <a:lnTo>
                    <a:pt x="615" y="642"/>
                  </a:lnTo>
                  <a:lnTo>
                    <a:pt x="611" y="634"/>
                  </a:lnTo>
                  <a:lnTo>
                    <a:pt x="607" y="626"/>
                  </a:lnTo>
                  <a:lnTo>
                    <a:pt x="604" y="618"/>
                  </a:lnTo>
                  <a:lnTo>
                    <a:pt x="602" y="610"/>
                  </a:lnTo>
                  <a:lnTo>
                    <a:pt x="600" y="601"/>
                  </a:lnTo>
                  <a:lnTo>
                    <a:pt x="599" y="592"/>
                  </a:lnTo>
                  <a:lnTo>
                    <a:pt x="599" y="582"/>
                  </a:lnTo>
                  <a:lnTo>
                    <a:pt x="600" y="573"/>
                  </a:lnTo>
                  <a:lnTo>
                    <a:pt x="607" y="558"/>
                  </a:lnTo>
                  <a:lnTo>
                    <a:pt x="615" y="542"/>
                  </a:lnTo>
                  <a:lnTo>
                    <a:pt x="621" y="526"/>
                  </a:lnTo>
                  <a:lnTo>
                    <a:pt x="627" y="511"/>
                  </a:lnTo>
                  <a:lnTo>
                    <a:pt x="637" y="478"/>
                  </a:lnTo>
                  <a:lnTo>
                    <a:pt x="648" y="446"/>
                  </a:lnTo>
                  <a:lnTo>
                    <a:pt x="655" y="430"/>
                  </a:lnTo>
                  <a:lnTo>
                    <a:pt x="661" y="415"/>
                  </a:lnTo>
                  <a:lnTo>
                    <a:pt x="668" y="399"/>
                  </a:lnTo>
                  <a:lnTo>
                    <a:pt x="676" y="384"/>
                  </a:lnTo>
                  <a:lnTo>
                    <a:pt x="685" y="370"/>
                  </a:lnTo>
                  <a:lnTo>
                    <a:pt x="695" y="355"/>
                  </a:lnTo>
                  <a:lnTo>
                    <a:pt x="707" y="341"/>
                  </a:lnTo>
                  <a:lnTo>
                    <a:pt x="720" y="328"/>
                  </a:lnTo>
                  <a:lnTo>
                    <a:pt x="728" y="320"/>
                  </a:lnTo>
                  <a:lnTo>
                    <a:pt x="737" y="310"/>
                  </a:lnTo>
                  <a:lnTo>
                    <a:pt x="748" y="303"/>
                  </a:lnTo>
                  <a:lnTo>
                    <a:pt x="758" y="296"/>
                  </a:lnTo>
                  <a:lnTo>
                    <a:pt x="769" y="290"/>
                  </a:lnTo>
                  <a:lnTo>
                    <a:pt x="780" y="284"/>
                  </a:lnTo>
                  <a:lnTo>
                    <a:pt x="791" y="279"/>
                  </a:lnTo>
                  <a:lnTo>
                    <a:pt x="804" y="275"/>
                  </a:lnTo>
                  <a:lnTo>
                    <a:pt x="816" y="271"/>
                  </a:lnTo>
                  <a:lnTo>
                    <a:pt x="827" y="268"/>
                  </a:lnTo>
                  <a:lnTo>
                    <a:pt x="840" y="264"/>
                  </a:lnTo>
                  <a:lnTo>
                    <a:pt x="852" y="262"/>
                  </a:lnTo>
                  <a:lnTo>
                    <a:pt x="864" y="261"/>
                  </a:lnTo>
                  <a:lnTo>
                    <a:pt x="876" y="260"/>
                  </a:lnTo>
                  <a:lnTo>
                    <a:pt x="888" y="261"/>
                  </a:lnTo>
                  <a:lnTo>
                    <a:pt x="899" y="261"/>
                  </a:lnTo>
                  <a:lnTo>
                    <a:pt x="907" y="266"/>
                  </a:lnTo>
                  <a:lnTo>
                    <a:pt x="916" y="272"/>
                  </a:lnTo>
                  <a:lnTo>
                    <a:pt x="923" y="278"/>
                  </a:lnTo>
                  <a:lnTo>
                    <a:pt x="929" y="285"/>
                  </a:lnTo>
                  <a:lnTo>
                    <a:pt x="936" y="292"/>
                  </a:lnTo>
                  <a:lnTo>
                    <a:pt x="940" y="300"/>
                  </a:lnTo>
                  <a:lnTo>
                    <a:pt x="943" y="309"/>
                  </a:lnTo>
                  <a:lnTo>
                    <a:pt x="945" y="320"/>
                  </a:lnTo>
                  <a:lnTo>
                    <a:pt x="944" y="330"/>
                  </a:lnTo>
                  <a:lnTo>
                    <a:pt x="943" y="341"/>
                  </a:lnTo>
                  <a:lnTo>
                    <a:pt x="941" y="351"/>
                  </a:lnTo>
                  <a:lnTo>
                    <a:pt x="937" y="362"/>
                  </a:lnTo>
                  <a:lnTo>
                    <a:pt x="933" y="371"/>
                  </a:lnTo>
                  <a:lnTo>
                    <a:pt x="926" y="380"/>
                  </a:lnTo>
                  <a:lnTo>
                    <a:pt x="919" y="387"/>
                  </a:lnTo>
                  <a:lnTo>
                    <a:pt x="911" y="394"/>
                  </a:lnTo>
                  <a:close/>
                  <a:moveTo>
                    <a:pt x="461" y="842"/>
                  </a:moveTo>
                  <a:lnTo>
                    <a:pt x="454" y="847"/>
                  </a:lnTo>
                  <a:lnTo>
                    <a:pt x="447" y="850"/>
                  </a:lnTo>
                  <a:lnTo>
                    <a:pt x="439" y="852"/>
                  </a:lnTo>
                  <a:lnTo>
                    <a:pt x="432" y="852"/>
                  </a:lnTo>
                  <a:lnTo>
                    <a:pt x="417" y="850"/>
                  </a:lnTo>
                  <a:lnTo>
                    <a:pt x="404" y="847"/>
                  </a:lnTo>
                  <a:lnTo>
                    <a:pt x="397" y="845"/>
                  </a:lnTo>
                  <a:lnTo>
                    <a:pt x="390" y="843"/>
                  </a:lnTo>
                  <a:lnTo>
                    <a:pt x="384" y="843"/>
                  </a:lnTo>
                  <a:lnTo>
                    <a:pt x="376" y="842"/>
                  </a:lnTo>
                  <a:lnTo>
                    <a:pt x="370" y="843"/>
                  </a:lnTo>
                  <a:lnTo>
                    <a:pt x="363" y="846"/>
                  </a:lnTo>
                  <a:lnTo>
                    <a:pt x="357" y="850"/>
                  </a:lnTo>
                  <a:lnTo>
                    <a:pt x="351" y="856"/>
                  </a:lnTo>
                  <a:lnTo>
                    <a:pt x="344" y="872"/>
                  </a:lnTo>
                  <a:lnTo>
                    <a:pt x="338" y="887"/>
                  </a:lnTo>
                  <a:lnTo>
                    <a:pt x="335" y="902"/>
                  </a:lnTo>
                  <a:lnTo>
                    <a:pt x="332" y="918"/>
                  </a:lnTo>
                  <a:lnTo>
                    <a:pt x="332" y="934"/>
                  </a:lnTo>
                  <a:lnTo>
                    <a:pt x="335" y="950"/>
                  </a:lnTo>
                  <a:lnTo>
                    <a:pt x="339" y="966"/>
                  </a:lnTo>
                  <a:lnTo>
                    <a:pt x="345" y="982"/>
                  </a:lnTo>
                  <a:lnTo>
                    <a:pt x="349" y="987"/>
                  </a:lnTo>
                  <a:lnTo>
                    <a:pt x="354" y="990"/>
                  </a:lnTo>
                  <a:lnTo>
                    <a:pt x="359" y="992"/>
                  </a:lnTo>
                  <a:lnTo>
                    <a:pt x="363" y="993"/>
                  </a:lnTo>
                  <a:lnTo>
                    <a:pt x="373" y="994"/>
                  </a:lnTo>
                  <a:lnTo>
                    <a:pt x="384" y="992"/>
                  </a:lnTo>
                  <a:lnTo>
                    <a:pt x="394" y="990"/>
                  </a:lnTo>
                  <a:lnTo>
                    <a:pt x="404" y="989"/>
                  </a:lnTo>
                  <a:lnTo>
                    <a:pt x="409" y="989"/>
                  </a:lnTo>
                  <a:lnTo>
                    <a:pt x="414" y="990"/>
                  </a:lnTo>
                  <a:lnTo>
                    <a:pt x="419" y="991"/>
                  </a:lnTo>
                  <a:lnTo>
                    <a:pt x="425" y="993"/>
                  </a:lnTo>
                  <a:lnTo>
                    <a:pt x="436" y="1000"/>
                  </a:lnTo>
                  <a:lnTo>
                    <a:pt x="446" y="1010"/>
                  </a:lnTo>
                  <a:lnTo>
                    <a:pt x="450" y="1014"/>
                  </a:lnTo>
                  <a:lnTo>
                    <a:pt x="455" y="1019"/>
                  </a:lnTo>
                  <a:lnTo>
                    <a:pt x="458" y="1024"/>
                  </a:lnTo>
                  <a:lnTo>
                    <a:pt x="462" y="1030"/>
                  </a:lnTo>
                  <a:lnTo>
                    <a:pt x="464" y="1035"/>
                  </a:lnTo>
                  <a:lnTo>
                    <a:pt x="466" y="1041"/>
                  </a:lnTo>
                  <a:lnTo>
                    <a:pt x="468" y="1047"/>
                  </a:lnTo>
                  <a:lnTo>
                    <a:pt x="469" y="1053"/>
                  </a:lnTo>
                  <a:lnTo>
                    <a:pt x="469" y="1061"/>
                  </a:lnTo>
                  <a:lnTo>
                    <a:pt x="468" y="1068"/>
                  </a:lnTo>
                  <a:lnTo>
                    <a:pt x="467" y="1075"/>
                  </a:lnTo>
                  <a:lnTo>
                    <a:pt x="464" y="1082"/>
                  </a:lnTo>
                  <a:lnTo>
                    <a:pt x="461" y="1091"/>
                  </a:lnTo>
                  <a:lnTo>
                    <a:pt x="457" y="1100"/>
                  </a:lnTo>
                  <a:lnTo>
                    <a:pt x="452" y="1108"/>
                  </a:lnTo>
                  <a:lnTo>
                    <a:pt x="446" y="1115"/>
                  </a:lnTo>
                  <a:lnTo>
                    <a:pt x="440" y="1122"/>
                  </a:lnTo>
                  <a:lnTo>
                    <a:pt x="433" y="1127"/>
                  </a:lnTo>
                  <a:lnTo>
                    <a:pt x="426" y="1132"/>
                  </a:lnTo>
                  <a:lnTo>
                    <a:pt x="418" y="1136"/>
                  </a:lnTo>
                  <a:lnTo>
                    <a:pt x="410" y="1140"/>
                  </a:lnTo>
                  <a:lnTo>
                    <a:pt x="402" y="1143"/>
                  </a:lnTo>
                  <a:lnTo>
                    <a:pt x="393" y="1146"/>
                  </a:lnTo>
                  <a:lnTo>
                    <a:pt x="385" y="1149"/>
                  </a:lnTo>
                  <a:lnTo>
                    <a:pt x="367" y="1153"/>
                  </a:lnTo>
                  <a:lnTo>
                    <a:pt x="351" y="1155"/>
                  </a:lnTo>
                  <a:lnTo>
                    <a:pt x="340" y="1152"/>
                  </a:lnTo>
                  <a:lnTo>
                    <a:pt x="329" y="1149"/>
                  </a:lnTo>
                  <a:lnTo>
                    <a:pt x="318" y="1145"/>
                  </a:lnTo>
                  <a:lnTo>
                    <a:pt x="308" y="1141"/>
                  </a:lnTo>
                  <a:lnTo>
                    <a:pt x="298" y="1137"/>
                  </a:lnTo>
                  <a:lnTo>
                    <a:pt x="288" y="1132"/>
                  </a:lnTo>
                  <a:lnTo>
                    <a:pt x="277" y="1126"/>
                  </a:lnTo>
                  <a:lnTo>
                    <a:pt x="268" y="1120"/>
                  </a:lnTo>
                  <a:lnTo>
                    <a:pt x="259" y="1114"/>
                  </a:lnTo>
                  <a:lnTo>
                    <a:pt x="251" y="1107"/>
                  </a:lnTo>
                  <a:lnTo>
                    <a:pt x="243" y="1098"/>
                  </a:lnTo>
                  <a:lnTo>
                    <a:pt x="234" y="1090"/>
                  </a:lnTo>
                  <a:lnTo>
                    <a:pt x="227" y="1081"/>
                  </a:lnTo>
                  <a:lnTo>
                    <a:pt x="221" y="1072"/>
                  </a:lnTo>
                  <a:lnTo>
                    <a:pt x="215" y="1062"/>
                  </a:lnTo>
                  <a:lnTo>
                    <a:pt x="209" y="1051"/>
                  </a:lnTo>
                  <a:lnTo>
                    <a:pt x="203" y="1040"/>
                  </a:lnTo>
                  <a:lnTo>
                    <a:pt x="198" y="1029"/>
                  </a:lnTo>
                  <a:lnTo>
                    <a:pt x="192" y="1018"/>
                  </a:lnTo>
                  <a:lnTo>
                    <a:pt x="188" y="1005"/>
                  </a:lnTo>
                  <a:lnTo>
                    <a:pt x="185" y="994"/>
                  </a:lnTo>
                  <a:lnTo>
                    <a:pt x="182" y="982"/>
                  </a:lnTo>
                  <a:lnTo>
                    <a:pt x="180" y="970"/>
                  </a:lnTo>
                  <a:lnTo>
                    <a:pt x="178" y="956"/>
                  </a:lnTo>
                  <a:lnTo>
                    <a:pt x="177" y="944"/>
                  </a:lnTo>
                  <a:lnTo>
                    <a:pt x="176" y="932"/>
                  </a:lnTo>
                  <a:lnTo>
                    <a:pt x="176" y="919"/>
                  </a:lnTo>
                  <a:lnTo>
                    <a:pt x="177" y="906"/>
                  </a:lnTo>
                  <a:lnTo>
                    <a:pt x="178" y="893"/>
                  </a:lnTo>
                  <a:lnTo>
                    <a:pt x="180" y="881"/>
                  </a:lnTo>
                  <a:lnTo>
                    <a:pt x="182" y="867"/>
                  </a:lnTo>
                  <a:lnTo>
                    <a:pt x="184" y="855"/>
                  </a:lnTo>
                  <a:lnTo>
                    <a:pt x="196" y="832"/>
                  </a:lnTo>
                  <a:lnTo>
                    <a:pt x="208" y="808"/>
                  </a:lnTo>
                  <a:lnTo>
                    <a:pt x="220" y="785"/>
                  </a:lnTo>
                  <a:lnTo>
                    <a:pt x="233" y="762"/>
                  </a:lnTo>
                  <a:lnTo>
                    <a:pt x="240" y="751"/>
                  </a:lnTo>
                  <a:lnTo>
                    <a:pt x="249" y="741"/>
                  </a:lnTo>
                  <a:lnTo>
                    <a:pt x="257" y="731"/>
                  </a:lnTo>
                  <a:lnTo>
                    <a:pt x="265" y="721"/>
                  </a:lnTo>
                  <a:lnTo>
                    <a:pt x="275" y="712"/>
                  </a:lnTo>
                  <a:lnTo>
                    <a:pt x="285" y="704"/>
                  </a:lnTo>
                  <a:lnTo>
                    <a:pt x="296" y="697"/>
                  </a:lnTo>
                  <a:lnTo>
                    <a:pt x="308" y="691"/>
                  </a:lnTo>
                  <a:lnTo>
                    <a:pt x="322" y="685"/>
                  </a:lnTo>
                  <a:lnTo>
                    <a:pt x="337" y="678"/>
                  </a:lnTo>
                  <a:lnTo>
                    <a:pt x="352" y="673"/>
                  </a:lnTo>
                  <a:lnTo>
                    <a:pt x="368" y="669"/>
                  </a:lnTo>
                  <a:lnTo>
                    <a:pt x="384" y="666"/>
                  </a:lnTo>
                  <a:lnTo>
                    <a:pt x="400" y="665"/>
                  </a:lnTo>
                  <a:lnTo>
                    <a:pt x="407" y="665"/>
                  </a:lnTo>
                  <a:lnTo>
                    <a:pt x="415" y="666"/>
                  </a:lnTo>
                  <a:lnTo>
                    <a:pt x="423" y="668"/>
                  </a:lnTo>
                  <a:lnTo>
                    <a:pt x="431" y="670"/>
                  </a:lnTo>
                  <a:lnTo>
                    <a:pt x="439" y="674"/>
                  </a:lnTo>
                  <a:lnTo>
                    <a:pt x="447" y="678"/>
                  </a:lnTo>
                  <a:lnTo>
                    <a:pt x="453" y="683"/>
                  </a:lnTo>
                  <a:lnTo>
                    <a:pt x="460" y="689"/>
                  </a:lnTo>
                  <a:lnTo>
                    <a:pt x="465" y="695"/>
                  </a:lnTo>
                  <a:lnTo>
                    <a:pt x="471" y="702"/>
                  </a:lnTo>
                  <a:lnTo>
                    <a:pt x="476" y="709"/>
                  </a:lnTo>
                  <a:lnTo>
                    <a:pt x="479" y="716"/>
                  </a:lnTo>
                  <a:lnTo>
                    <a:pt x="486" y="732"/>
                  </a:lnTo>
                  <a:lnTo>
                    <a:pt x="490" y="749"/>
                  </a:lnTo>
                  <a:lnTo>
                    <a:pt x="494" y="766"/>
                  </a:lnTo>
                  <a:lnTo>
                    <a:pt x="495" y="784"/>
                  </a:lnTo>
                  <a:lnTo>
                    <a:pt x="490" y="799"/>
                  </a:lnTo>
                  <a:lnTo>
                    <a:pt x="483" y="815"/>
                  </a:lnTo>
                  <a:lnTo>
                    <a:pt x="479" y="822"/>
                  </a:lnTo>
                  <a:lnTo>
                    <a:pt x="474" y="830"/>
                  </a:lnTo>
                  <a:lnTo>
                    <a:pt x="468" y="836"/>
                  </a:lnTo>
                  <a:lnTo>
                    <a:pt x="461" y="842"/>
                  </a:lnTo>
                  <a:close/>
                  <a:moveTo>
                    <a:pt x="409" y="794"/>
                  </a:moveTo>
                  <a:lnTo>
                    <a:pt x="406" y="791"/>
                  </a:lnTo>
                  <a:lnTo>
                    <a:pt x="402" y="789"/>
                  </a:lnTo>
                  <a:lnTo>
                    <a:pt x="399" y="788"/>
                  </a:lnTo>
                  <a:lnTo>
                    <a:pt x="395" y="788"/>
                  </a:lnTo>
                  <a:lnTo>
                    <a:pt x="388" y="787"/>
                  </a:lnTo>
                  <a:lnTo>
                    <a:pt x="380" y="788"/>
                  </a:lnTo>
                  <a:lnTo>
                    <a:pt x="364" y="792"/>
                  </a:lnTo>
                  <a:lnTo>
                    <a:pt x="348" y="794"/>
                  </a:lnTo>
                  <a:lnTo>
                    <a:pt x="338" y="803"/>
                  </a:lnTo>
                  <a:lnTo>
                    <a:pt x="328" y="813"/>
                  </a:lnTo>
                  <a:lnTo>
                    <a:pt x="320" y="824"/>
                  </a:lnTo>
                  <a:lnTo>
                    <a:pt x="313" y="834"/>
                  </a:lnTo>
                  <a:lnTo>
                    <a:pt x="307" y="845"/>
                  </a:lnTo>
                  <a:lnTo>
                    <a:pt x="302" y="857"/>
                  </a:lnTo>
                  <a:lnTo>
                    <a:pt x="298" y="868"/>
                  </a:lnTo>
                  <a:lnTo>
                    <a:pt x="294" y="881"/>
                  </a:lnTo>
                  <a:lnTo>
                    <a:pt x="291" y="894"/>
                  </a:lnTo>
                  <a:lnTo>
                    <a:pt x="290" y="906"/>
                  </a:lnTo>
                  <a:lnTo>
                    <a:pt x="289" y="920"/>
                  </a:lnTo>
                  <a:lnTo>
                    <a:pt x="288" y="933"/>
                  </a:lnTo>
                  <a:lnTo>
                    <a:pt x="289" y="946"/>
                  </a:lnTo>
                  <a:lnTo>
                    <a:pt x="290" y="959"/>
                  </a:lnTo>
                  <a:lnTo>
                    <a:pt x="293" y="973"/>
                  </a:lnTo>
                  <a:lnTo>
                    <a:pt x="296" y="986"/>
                  </a:lnTo>
                  <a:lnTo>
                    <a:pt x="299" y="994"/>
                  </a:lnTo>
                  <a:lnTo>
                    <a:pt x="303" y="1002"/>
                  </a:lnTo>
                  <a:lnTo>
                    <a:pt x="307" y="1011"/>
                  </a:lnTo>
                  <a:lnTo>
                    <a:pt x="313" y="1018"/>
                  </a:lnTo>
                  <a:lnTo>
                    <a:pt x="318" y="1025"/>
                  </a:lnTo>
                  <a:lnTo>
                    <a:pt x="325" y="1031"/>
                  </a:lnTo>
                  <a:lnTo>
                    <a:pt x="332" y="1036"/>
                  </a:lnTo>
                  <a:lnTo>
                    <a:pt x="342" y="1040"/>
                  </a:lnTo>
                  <a:lnTo>
                    <a:pt x="347" y="1042"/>
                  </a:lnTo>
                  <a:lnTo>
                    <a:pt x="353" y="1042"/>
                  </a:lnTo>
                  <a:lnTo>
                    <a:pt x="358" y="1042"/>
                  </a:lnTo>
                  <a:lnTo>
                    <a:pt x="364" y="1040"/>
                  </a:lnTo>
                  <a:lnTo>
                    <a:pt x="376" y="1037"/>
                  </a:lnTo>
                  <a:lnTo>
                    <a:pt x="388" y="1033"/>
                  </a:lnTo>
                  <a:lnTo>
                    <a:pt x="393" y="1032"/>
                  </a:lnTo>
                  <a:lnTo>
                    <a:pt x="398" y="1032"/>
                  </a:lnTo>
                  <a:lnTo>
                    <a:pt x="402" y="1033"/>
                  </a:lnTo>
                  <a:lnTo>
                    <a:pt x="405" y="1035"/>
                  </a:lnTo>
                  <a:lnTo>
                    <a:pt x="407" y="1039"/>
                  </a:lnTo>
                  <a:lnTo>
                    <a:pt x="409" y="1044"/>
                  </a:lnTo>
                  <a:lnTo>
                    <a:pt x="410" y="1051"/>
                  </a:lnTo>
                  <a:lnTo>
                    <a:pt x="409" y="1062"/>
                  </a:lnTo>
                  <a:lnTo>
                    <a:pt x="408" y="1068"/>
                  </a:lnTo>
                  <a:lnTo>
                    <a:pt x="406" y="1073"/>
                  </a:lnTo>
                  <a:lnTo>
                    <a:pt x="404" y="1078"/>
                  </a:lnTo>
                  <a:lnTo>
                    <a:pt x="401" y="1082"/>
                  </a:lnTo>
                  <a:lnTo>
                    <a:pt x="398" y="1086"/>
                  </a:lnTo>
                  <a:lnTo>
                    <a:pt x="394" y="1089"/>
                  </a:lnTo>
                  <a:lnTo>
                    <a:pt x="390" y="1092"/>
                  </a:lnTo>
                  <a:lnTo>
                    <a:pt x="385" y="1095"/>
                  </a:lnTo>
                  <a:lnTo>
                    <a:pt x="374" y="1099"/>
                  </a:lnTo>
                  <a:lnTo>
                    <a:pt x="363" y="1103"/>
                  </a:lnTo>
                  <a:lnTo>
                    <a:pt x="352" y="1106"/>
                  </a:lnTo>
                  <a:lnTo>
                    <a:pt x="342" y="1109"/>
                  </a:lnTo>
                  <a:lnTo>
                    <a:pt x="325" y="1103"/>
                  </a:lnTo>
                  <a:lnTo>
                    <a:pt x="310" y="1095"/>
                  </a:lnTo>
                  <a:lnTo>
                    <a:pt x="296" y="1086"/>
                  </a:lnTo>
                  <a:lnTo>
                    <a:pt x="283" y="1076"/>
                  </a:lnTo>
                  <a:lnTo>
                    <a:pt x="272" y="1065"/>
                  </a:lnTo>
                  <a:lnTo>
                    <a:pt x="263" y="1052"/>
                  </a:lnTo>
                  <a:lnTo>
                    <a:pt x="254" y="1039"/>
                  </a:lnTo>
                  <a:lnTo>
                    <a:pt x="246" y="1026"/>
                  </a:lnTo>
                  <a:lnTo>
                    <a:pt x="239" y="1011"/>
                  </a:lnTo>
                  <a:lnTo>
                    <a:pt x="233" y="995"/>
                  </a:lnTo>
                  <a:lnTo>
                    <a:pt x="228" y="980"/>
                  </a:lnTo>
                  <a:lnTo>
                    <a:pt x="224" y="965"/>
                  </a:lnTo>
                  <a:lnTo>
                    <a:pt x="221" y="948"/>
                  </a:lnTo>
                  <a:lnTo>
                    <a:pt x="219" y="932"/>
                  </a:lnTo>
                  <a:lnTo>
                    <a:pt x="217" y="917"/>
                  </a:lnTo>
                  <a:lnTo>
                    <a:pt x="215" y="900"/>
                  </a:lnTo>
                  <a:lnTo>
                    <a:pt x="215" y="891"/>
                  </a:lnTo>
                  <a:lnTo>
                    <a:pt x="216" y="882"/>
                  </a:lnTo>
                  <a:lnTo>
                    <a:pt x="218" y="872"/>
                  </a:lnTo>
                  <a:lnTo>
                    <a:pt x="221" y="862"/>
                  </a:lnTo>
                  <a:lnTo>
                    <a:pt x="228" y="845"/>
                  </a:lnTo>
                  <a:lnTo>
                    <a:pt x="237" y="828"/>
                  </a:lnTo>
                  <a:lnTo>
                    <a:pt x="259" y="793"/>
                  </a:lnTo>
                  <a:lnTo>
                    <a:pt x="280" y="758"/>
                  </a:lnTo>
                  <a:lnTo>
                    <a:pt x="294" y="748"/>
                  </a:lnTo>
                  <a:lnTo>
                    <a:pt x="308" y="738"/>
                  </a:lnTo>
                  <a:lnTo>
                    <a:pt x="323" y="728"/>
                  </a:lnTo>
                  <a:lnTo>
                    <a:pt x="340" y="720"/>
                  </a:lnTo>
                  <a:lnTo>
                    <a:pt x="348" y="717"/>
                  </a:lnTo>
                  <a:lnTo>
                    <a:pt x="356" y="715"/>
                  </a:lnTo>
                  <a:lnTo>
                    <a:pt x="364" y="714"/>
                  </a:lnTo>
                  <a:lnTo>
                    <a:pt x="373" y="713"/>
                  </a:lnTo>
                  <a:lnTo>
                    <a:pt x="382" y="713"/>
                  </a:lnTo>
                  <a:lnTo>
                    <a:pt x="390" y="714"/>
                  </a:lnTo>
                  <a:lnTo>
                    <a:pt x="398" y="716"/>
                  </a:lnTo>
                  <a:lnTo>
                    <a:pt x="406" y="719"/>
                  </a:lnTo>
                  <a:lnTo>
                    <a:pt x="410" y="723"/>
                  </a:lnTo>
                  <a:lnTo>
                    <a:pt x="414" y="727"/>
                  </a:lnTo>
                  <a:lnTo>
                    <a:pt x="417" y="732"/>
                  </a:lnTo>
                  <a:lnTo>
                    <a:pt x="420" y="736"/>
                  </a:lnTo>
                  <a:lnTo>
                    <a:pt x="425" y="744"/>
                  </a:lnTo>
                  <a:lnTo>
                    <a:pt x="428" y="753"/>
                  </a:lnTo>
                  <a:lnTo>
                    <a:pt x="429" y="759"/>
                  </a:lnTo>
                  <a:lnTo>
                    <a:pt x="429" y="765"/>
                  </a:lnTo>
                  <a:lnTo>
                    <a:pt x="428" y="771"/>
                  </a:lnTo>
                  <a:lnTo>
                    <a:pt x="426" y="776"/>
                  </a:lnTo>
                  <a:lnTo>
                    <a:pt x="422" y="783"/>
                  </a:lnTo>
                  <a:lnTo>
                    <a:pt x="419" y="787"/>
                  </a:lnTo>
                  <a:lnTo>
                    <a:pt x="414" y="791"/>
                  </a:lnTo>
                  <a:lnTo>
                    <a:pt x="409" y="794"/>
                  </a:lnTo>
                  <a:close/>
                  <a:moveTo>
                    <a:pt x="200" y="621"/>
                  </a:moveTo>
                  <a:lnTo>
                    <a:pt x="193" y="621"/>
                  </a:lnTo>
                  <a:lnTo>
                    <a:pt x="200" y="621"/>
                  </a:lnTo>
                  <a:close/>
                </a:path>
              </a:pathLst>
            </a:custGeom>
            <a:solidFill>
              <a:srgbClr val="E20004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algn="ctr" defTabSz="1218565">
                <a:defRPr/>
              </a:pPr>
              <a:endParaRPr lang="zh-CN" altLang="en-US" sz="1600" b="1" kern="0" spc="400">
                <a:solidFill>
                  <a:srgbClr val="FEB80A">
                    <a:lumMod val="40000"/>
                    <a:lumOff val="6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6291423" y="3770581"/>
            <a:ext cx="2798478" cy="485874"/>
            <a:chOff x="2483888" y="3800304"/>
            <a:chExt cx="5752726" cy="685788"/>
          </a:xfrm>
        </p:grpSpPr>
        <p:sp>
          <p:nvSpPr>
            <p:cNvPr id="57" name="TextBox 32"/>
            <p:cNvSpPr txBox="1"/>
            <p:nvPr/>
          </p:nvSpPr>
          <p:spPr>
            <a:xfrm>
              <a:off x="3601724" y="3881835"/>
              <a:ext cx="3924662" cy="4778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b="1" dirty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九、晚会后期安排</a:t>
              </a:r>
              <a:endPara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58" name="Freeform 7"/>
            <p:cNvSpPr>
              <a:spLocks noEditPoints="1"/>
            </p:cNvSpPr>
            <p:nvPr/>
          </p:nvSpPr>
          <p:spPr bwMode="auto">
            <a:xfrm>
              <a:off x="2483888" y="3800304"/>
              <a:ext cx="5752726" cy="685788"/>
            </a:xfrm>
            <a:custGeom>
              <a:avLst/>
              <a:gdLst>
                <a:gd name="T0" fmla="*/ 10079 w 11041"/>
                <a:gd name="T1" fmla="*/ 1695 h 1751"/>
                <a:gd name="T2" fmla="*/ 769 w 11041"/>
                <a:gd name="T3" fmla="*/ 1713 h 1751"/>
                <a:gd name="T4" fmla="*/ 6 w 11041"/>
                <a:gd name="T5" fmla="*/ 973 h 1751"/>
                <a:gd name="T6" fmla="*/ 657 w 11041"/>
                <a:gd name="T7" fmla="*/ 166 h 1751"/>
                <a:gd name="T8" fmla="*/ 4373 w 11041"/>
                <a:gd name="T9" fmla="*/ 18 h 1751"/>
                <a:gd name="T10" fmla="*/ 10363 w 11041"/>
                <a:gd name="T11" fmla="*/ 69 h 1751"/>
                <a:gd name="T12" fmla="*/ 11026 w 11041"/>
                <a:gd name="T13" fmla="*/ 913 h 1751"/>
                <a:gd name="T14" fmla="*/ 10137 w 11041"/>
                <a:gd name="T15" fmla="*/ 1632 h 1751"/>
                <a:gd name="T16" fmla="*/ 3042 w 11041"/>
                <a:gd name="T17" fmla="*/ 1673 h 1751"/>
                <a:gd name="T18" fmla="*/ 404 w 11041"/>
                <a:gd name="T19" fmla="*/ 1388 h 1751"/>
                <a:gd name="T20" fmla="*/ 386 w 11041"/>
                <a:gd name="T21" fmla="*/ 537 h 1751"/>
                <a:gd name="T22" fmla="*/ 1582 w 11041"/>
                <a:gd name="T23" fmla="*/ 106 h 1751"/>
                <a:gd name="T24" fmla="*/ 10468 w 11041"/>
                <a:gd name="T25" fmla="*/ 248 h 1751"/>
                <a:gd name="T26" fmla="*/ 10959 w 11041"/>
                <a:gd name="T27" fmla="*/ 960 h 1751"/>
                <a:gd name="T28" fmla="*/ 10717 w 11041"/>
                <a:gd name="T29" fmla="*/ 782 h 1751"/>
                <a:gd name="T30" fmla="*/ 10643 w 11041"/>
                <a:gd name="T31" fmla="*/ 1019 h 1751"/>
                <a:gd name="T32" fmla="*/ 10759 w 11041"/>
                <a:gd name="T33" fmla="*/ 651 h 1751"/>
                <a:gd name="T34" fmla="*/ 10299 w 11041"/>
                <a:gd name="T35" fmla="*/ 1269 h 1751"/>
                <a:gd name="T36" fmla="*/ 10240 w 11041"/>
                <a:gd name="T37" fmla="*/ 668 h 1751"/>
                <a:gd name="T38" fmla="*/ 10038 w 11041"/>
                <a:gd name="T39" fmla="*/ 234 h 1751"/>
                <a:gd name="T40" fmla="*/ 10474 w 11041"/>
                <a:gd name="T41" fmla="*/ 843 h 1751"/>
                <a:gd name="T42" fmla="*/ 10286 w 11041"/>
                <a:gd name="T43" fmla="*/ 1318 h 1751"/>
                <a:gd name="T44" fmla="*/ 10312 w 11041"/>
                <a:gd name="T45" fmla="*/ 400 h 1751"/>
                <a:gd name="T46" fmla="*/ 10397 w 11041"/>
                <a:gd name="T47" fmla="*/ 600 h 1751"/>
                <a:gd name="T48" fmla="*/ 10053 w 11041"/>
                <a:gd name="T49" fmla="*/ 756 h 1751"/>
                <a:gd name="T50" fmla="*/ 10017 w 11041"/>
                <a:gd name="T51" fmla="*/ 958 h 1751"/>
                <a:gd name="T52" fmla="*/ 5568 w 11041"/>
                <a:gd name="T53" fmla="*/ 1588 h 1751"/>
                <a:gd name="T54" fmla="*/ 919 w 11041"/>
                <a:gd name="T55" fmla="*/ 1139 h 1751"/>
                <a:gd name="T56" fmla="*/ 1139 w 11041"/>
                <a:gd name="T57" fmla="*/ 749 h 1751"/>
                <a:gd name="T58" fmla="*/ 1094 w 11041"/>
                <a:gd name="T59" fmla="*/ 303 h 1751"/>
                <a:gd name="T60" fmla="*/ 3379 w 11041"/>
                <a:gd name="T61" fmla="*/ 148 h 1751"/>
                <a:gd name="T62" fmla="*/ 9975 w 11041"/>
                <a:gd name="T63" fmla="*/ 404 h 1751"/>
                <a:gd name="T64" fmla="*/ 2179 w 11041"/>
                <a:gd name="T65" fmla="*/ 1552 h 1751"/>
                <a:gd name="T66" fmla="*/ 956 w 11041"/>
                <a:gd name="T67" fmla="*/ 1163 h 1751"/>
                <a:gd name="T68" fmla="*/ 1162 w 11041"/>
                <a:gd name="T69" fmla="*/ 868 h 1751"/>
                <a:gd name="T70" fmla="*/ 1120 w 11041"/>
                <a:gd name="T71" fmla="*/ 416 h 1751"/>
                <a:gd name="T72" fmla="*/ 9861 w 11041"/>
                <a:gd name="T73" fmla="*/ 186 h 1751"/>
                <a:gd name="T74" fmla="*/ 9865 w 11041"/>
                <a:gd name="T75" fmla="*/ 744 h 1751"/>
                <a:gd name="T76" fmla="*/ 10059 w 11041"/>
                <a:gd name="T77" fmla="*/ 1148 h 1751"/>
                <a:gd name="T78" fmla="*/ 1179 w 11041"/>
                <a:gd name="T79" fmla="*/ 1327 h 1751"/>
                <a:gd name="T80" fmla="*/ 1456 w 11041"/>
                <a:gd name="T81" fmla="*/ 791 h 1751"/>
                <a:gd name="T82" fmla="*/ 1314 w 11041"/>
                <a:gd name="T83" fmla="*/ 284 h 1751"/>
                <a:gd name="T84" fmla="*/ 9638 w 11041"/>
                <a:gd name="T85" fmla="*/ 243 h 1751"/>
                <a:gd name="T86" fmla="*/ 9749 w 11041"/>
                <a:gd name="T87" fmla="*/ 707 h 1751"/>
                <a:gd name="T88" fmla="*/ 9955 w 11041"/>
                <a:gd name="T89" fmla="*/ 1177 h 1751"/>
                <a:gd name="T90" fmla="*/ 9818 w 11041"/>
                <a:gd name="T91" fmla="*/ 1121 h 1751"/>
                <a:gd name="T92" fmla="*/ 1637 w 11041"/>
                <a:gd name="T93" fmla="*/ 1462 h 1751"/>
                <a:gd name="T94" fmla="*/ 1398 w 11041"/>
                <a:gd name="T95" fmla="*/ 742 h 1751"/>
                <a:gd name="T96" fmla="*/ 9028 w 11041"/>
                <a:gd name="T97" fmla="*/ 279 h 1751"/>
                <a:gd name="T98" fmla="*/ 9802 w 11041"/>
                <a:gd name="T99" fmla="*/ 890 h 1751"/>
                <a:gd name="T100" fmla="*/ 1263 w 11041"/>
                <a:gd name="T101" fmla="*/ 875 h 1751"/>
                <a:gd name="T102" fmla="*/ 1390 w 11041"/>
                <a:gd name="T103" fmla="*/ 942 h 1751"/>
                <a:gd name="T104" fmla="*/ 797 w 11041"/>
                <a:gd name="T105" fmla="*/ 837 h 1751"/>
                <a:gd name="T106" fmla="*/ 839 w 11041"/>
                <a:gd name="T107" fmla="*/ 1417 h 1751"/>
                <a:gd name="T108" fmla="*/ 556 w 11041"/>
                <a:gd name="T109" fmla="*/ 1259 h 1751"/>
                <a:gd name="T110" fmla="*/ 722 w 11041"/>
                <a:gd name="T111" fmla="*/ 287 h 1751"/>
                <a:gd name="T112" fmla="*/ 747 w 11041"/>
                <a:gd name="T113" fmla="*/ 568 h 1751"/>
                <a:gd name="T114" fmla="*/ 722 w 11041"/>
                <a:gd name="T115" fmla="*/ 1381 h 1751"/>
                <a:gd name="T116" fmla="*/ 618 w 11041"/>
                <a:gd name="T117" fmla="*/ 1343 h 1751"/>
                <a:gd name="T118" fmla="*/ 840 w 11041"/>
                <a:gd name="T119" fmla="*/ 264 h 1751"/>
                <a:gd name="T120" fmla="*/ 446 w 11041"/>
                <a:gd name="T121" fmla="*/ 1115 h 1751"/>
                <a:gd name="T122" fmla="*/ 490 w 11041"/>
                <a:gd name="T123" fmla="*/ 749 h 1751"/>
                <a:gd name="T124" fmla="*/ 254 w 11041"/>
                <a:gd name="T125" fmla="*/ 1039 h 17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1041" h="1751">
                  <a:moveTo>
                    <a:pt x="10931" y="1086"/>
                  </a:moveTo>
                  <a:lnTo>
                    <a:pt x="10909" y="1111"/>
                  </a:lnTo>
                  <a:lnTo>
                    <a:pt x="10887" y="1135"/>
                  </a:lnTo>
                  <a:lnTo>
                    <a:pt x="10877" y="1148"/>
                  </a:lnTo>
                  <a:lnTo>
                    <a:pt x="10866" y="1160"/>
                  </a:lnTo>
                  <a:lnTo>
                    <a:pt x="10853" y="1170"/>
                  </a:lnTo>
                  <a:lnTo>
                    <a:pt x="10841" y="1180"/>
                  </a:lnTo>
                  <a:lnTo>
                    <a:pt x="10831" y="1180"/>
                  </a:lnTo>
                  <a:lnTo>
                    <a:pt x="10822" y="1182"/>
                  </a:lnTo>
                  <a:lnTo>
                    <a:pt x="10814" y="1184"/>
                  </a:lnTo>
                  <a:lnTo>
                    <a:pt x="10805" y="1186"/>
                  </a:lnTo>
                  <a:lnTo>
                    <a:pt x="10798" y="1190"/>
                  </a:lnTo>
                  <a:lnTo>
                    <a:pt x="10792" y="1193"/>
                  </a:lnTo>
                  <a:lnTo>
                    <a:pt x="10786" y="1199"/>
                  </a:lnTo>
                  <a:lnTo>
                    <a:pt x="10781" y="1204"/>
                  </a:lnTo>
                  <a:lnTo>
                    <a:pt x="10776" y="1209"/>
                  </a:lnTo>
                  <a:lnTo>
                    <a:pt x="10772" y="1215"/>
                  </a:lnTo>
                  <a:lnTo>
                    <a:pt x="10768" y="1221"/>
                  </a:lnTo>
                  <a:lnTo>
                    <a:pt x="10764" y="1227"/>
                  </a:lnTo>
                  <a:lnTo>
                    <a:pt x="10757" y="1242"/>
                  </a:lnTo>
                  <a:lnTo>
                    <a:pt x="10751" y="1257"/>
                  </a:lnTo>
                  <a:lnTo>
                    <a:pt x="10746" y="1272"/>
                  </a:lnTo>
                  <a:lnTo>
                    <a:pt x="10740" y="1288"/>
                  </a:lnTo>
                  <a:lnTo>
                    <a:pt x="10734" y="1302"/>
                  </a:lnTo>
                  <a:lnTo>
                    <a:pt x="10727" y="1316"/>
                  </a:lnTo>
                  <a:lnTo>
                    <a:pt x="10723" y="1323"/>
                  </a:lnTo>
                  <a:lnTo>
                    <a:pt x="10719" y="1329"/>
                  </a:lnTo>
                  <a:lnTo>
                    <a:pt x="10713" y="1336"/>
                  </a:lnTo>
                  <a:lnTo>
                    <a:pt x="10708" y="1342"/>
                  </a:lnTo>
                  <a:lnTo>
                    <a:pt x="10703" y="1347"/>
                  </a:lnTo>
                  <a:lnTo>
                    <a:pt x="10696" y="1352"/>
                  </a:lnTo>
                  <a:lnTo>
                    <a:pt x="10689" y="1357"/>
                  </a:lnTo>
                  <a:lnTo>
                    <a:pt x="10682" y="1360"/>
                  </a:lnTo>
                  <a:lnTo>
                    <a:pt x="10673" y="1361"/>
                  </a:lnTo>
                  <a:lnTo>
                    <a:pt x="10664" y="1362"/>
                  </a:lnTo>
                  <a:lnTo>
                    <a:pt x="10657" y="1363"/>
                  </a:lnTo>
                  <a:lnTo>
                    <a:pt x="10649" y="1365"/>
                  </a:lnTo>
                  <a:lnTo>
                    <a:pt x="10642" y="1367"/>
                  </a:lnTo>
                  <a:lnTo>
                    <a:pt x="10636" y="1370"/>
                  </a:lnTo>
                  <a:lnTo>
                    <a:pt x="10630" y="1374"/>
                  </a:lnTo>
                  <a:lnTo>
                    <a:pt x="10623" y="1377"/>
                  </a:lnTo>
                  <a:lnTo>
                    <a:pt x="10612" y="1387"/>
                  </a:lnTo>
                  <a:lnTo>
                    <a:pt x="10602" y="1397"/>
                  </a:lnTo>
                  <a:lnTo>
                    <a:pt x="10593" y="1407"/>
                  </a:lnTo>
                  <a:lnTo>
                    <a:pt x="10584" y="1419"/>
                  </a:lnTo>
                  <a:lnTo>
                    <a:pt x="10567" y="1445"/>
                  </a:lnTo>
                  <a:lnTo>
                    <a:pt x="10551" y="1471"/>
                  </a:lnTo>
                  <a:lnTo>
                    <a:pt x="10543" y="1484"/>
                  </a:lnTo>
                  <a:lnTo>
                    <a:pt x="10535" y="1496"/>
                  </a:lnTo>
                  <a:lnTo>
                    <a:pt x="10525" y="1508"/>
                  </a:lnTo>
                  <a:lnTo>
                    <a:pt x="10515" y="1520"/>
                  </a:lnTo>
                  <a:lnTo>
                    <a:pt x="10505" y="1534"/>
                  </a:lnTo>
                  <a:lnTo>
                    <a:pt x="10493" y="1548"/>
                  </a:lnTo>
                  <a:lnTo>
                    <a:pt x="10480" y="1561"/>
                  </a:lnTo>
                  <a:lnTo>
                    <a:pt x="10468" y="1575"/>
                  </a:lnTo>
                  <a:lnTo>
                    <a:pt x="10455" y="1587"/>
                  </a:lnTo>
                  <a:lnTo>
                    <a:pt x="10441" y="1599"/>
                  </a:lnTo>
                  <a:lnTo>
                    <a:pt x="10425" y="1610"/>
                  </a:lnTo>
                  <a:lnTo>
                    <a:pt x="10411" y="1621"/>
                  </a:lnTo>
                  <a:lnTo>
                    <a:pt x="10395" y="1631"/>
                  </a:lnTo>
                  <a:lnTo>
                    <a:pt x="10378" y="1640"/>
                  </a:lnTo>
                  <a:lnTo>
                    <a:pt x="10362" y="1649"/>
                  </a:lnTo>
                  <a:lnTo>
                    <a:pt x="10345" y="1656"/>
                  </a:lnTo>
                  <a:lnTo>
                    <a:pt x="10328" y="1664"/>
                  </a:lnTo>
                  <a:lnTo>
                    <a:pt x="10311" y="1670"/>
                  </a:lnTo>
                  <a:lnTo>
                    <a:pt x="10293" y="1675"/>
                  </a:lnTo>
                  <a:lnTo>
                    <a:pt x="10275" y="1679"/>
                  </a:lnTo>
                  <a:lnTo>
                    <a:pt x="10246" y="1680"/>
                  </a:lnTo>
                  <a:lnTo>
                    <a:pt x="10219" y="1682"/>
                  </a:lnTo>
                  <a:lnTo>
                    <a:pt x="10204" y="1684"/>
                  </a:lnTo>
                  <a:lnTo>
                    <a:pt x="10190" y="1686"/>
                  </a:lnTo>
                  <a:lnTo>
                    <a:pt x="10176" y="1690"/>
                  </a:lnTo>
                  <a:lnTo>
                    <a:pt x="10161" y="1696"/>
                  </a:lnTo>
                  <a:lnTo>
                    <a:pt x="10079" y="1695"/>
                  </a:lnTo>
                  <a:lnTo>
                    <a:pt x="10000" y="1695"/>
                  </a:lnTo>
                  <a:lnTo>
                    <a:pt x="9925" y="1696"/>
                  </a:lnTo>
                  <a:lnTo>
                    <a:pt x="9852" y="1696"/>
                  </a:lnTo>
                  <a:lnTo>
                    <a:pt x="9778" y="1698"/>
                  </a:lnTo>
                  <a:lnTo>
                    <a:pt x="9703" y="1700"/>
                  </a:lnTo>
                  <a:lnTo>
                    <a:pt x="9627" y="1705"/>
                  </a:lnTo>
                  <a:lnTo>
                    <a:pt x="9546" y="1710"/>
                  </a:lnTo>
                  <a:lnTo>
                    <a:pt x="9533" y="1705"/>
                  </a:lnTo>
                  <a:lnTo>
                    <a:pt x="9522" y="1702"/>
                  </a:lnTo>
                  <a:lnTo>
                    <a:pt x="9515" y="1701"/>
                  </a:lnTo>
                  <a:lnTo>
                    <a:pt x="9509" y="1702"/>
                  </a:lnTo>
                  <a:lnTo>
                    <a:pt x="9503" y="1704"/>
                  </a:lnTo>
                  <a:lnTo>
                    <a:pt x="9497" y="1707"/>
                  </a:lnTo>
                  <a:lnTo>
                    <a:pt x="9473" y="1706"/>
                  </a:lnTo>
                  <a:lnTo>
                    <a:pt x="9449" y="1705"/>
                  </a:lnTo>
                  <a:lnTo>
                    <a:pt x="9423" y="1705"/>
                  </a:lnTo>
                  <a:lnTo>
                    <a:pt x="9398" y="1705"/>
                  </a:lnTo>
                  <a:lnTo>
                    <a:pt x="9371" y="1706"/>
                  </a:lnTo>
                  <a:lnTo>
                    <a:pt x="9345" y="1707"/>
                  </a:lnTo>
                  <a:lnTo>
                    <a:pt x="9319" y="1708"/>
                  </a:lnTo>
                  <a:lnTo>
                    <a:pt x="9294" y="1709"/>
                  </a:lnTo>
                  <a:lnTo>
                    <a:pt x="9146" y="1711"/>
                  </a:lnTo>
                  <a:lnTo>
                    <a:pt x="8901" y="1712"/>
                  </a:lnTo>
                  <a:lnTo>
                    <a:pt x="8571" y="1713"/>
                  </a:lnTo>
                  <a:lnTo>
                    <a:pt x="8171" y="1714"/>
                  </a:lnTo>
                  <a:lnTo>
                    <a:pt x="7714" y="1715"/>
                  </a:lnTo>
                  <a:lnTo>
                    <a:pt x="7215" y="1716"/>
                  </a:lnTo>
                  <a:lnTo>
                    <a:pt x="6688" y="1717"/>
                  </a:lnTo>
                  <a:lnTo>
                    <a:pt x="6147" y="1718"/>
                  </a:lnTo>
                  <a:lnTo>
                    <a:pt x="5605" y="1718"/>
                  </a:lnTo>
                  <a:lnTo>
                    <a:pt x="5078" y="1720"/>
                  </a:lnTo>
                  <a:lnTo>
                    <a:pt x="4579" y="1721"/>
                  </a:lnTo>
                  <a:lnTo>
                    <a:pt x="4122" y="1723"/>
                  </a:lnTo>
                  <a:lnTo>
                    <a:pt x="3721" y="1724"/>
                  </a:lnTo>
                  <a:lnTo>
                    <a:pt x="3391" y="1727"/>
                  </a:lnTo>
                  <a:lnTo>
                    <a:pt x="3145" y="1729"/>
                  </a:lnTo>
                  <a:lnTo>
                    <a:pt x="2998" y="1732"/>
                  </a:lnTo>
                  <a:lnTo>
                    <a:pt x="2953" y="1732"/>
                  </a:lnTo>
                  <a:lnTo>
                    <a:pt x="2908" y="1733"/>
                  </a:lnTo>
                  <a:lnTo>
                    <a:pt x="2862" y="1733"/>
                  </a:lnTo>
                  <a:lnTo>
                    <a:pt x="2817" y="1733"/>
                  </a:lnTo>
                  <a:lnTo>
                    <a:pt x="2771" y="1734"/>
                  </a:lnTo>
                  <a:lnTo>
                    <a:pt x="2725" y="1734"/>
                  </a:lnTo>
                  <a:lnTo>
                    <a:pt x="2679" y="1735"/>
                  </a:lnTo>
                  <a:lnTo>
                    <a:pt x="2633" y="1735"/>
                  </a:lnTo>
                  <a:lnTo>
                    <a:pt x="2586" y="1736"/>
                  </a:lnTo>
                  <a:lnTo>
                    <a:pt x="2540" y="1737"/>
                  </a:lnTo>
                  <a:lnTo>
                    <a:pt x="2494" y="1738"/>
                  </a:lnTo>
                  <a:lnTo>
                    <a:pt x="2448" y="1738"/>
                  </a:lnTo>
                  <a:lnTo>
                    <a:pt x="2401" y="1739"/>
                  </a:lnTo>
                  <a:lnTo>
                    <a:pt x="2355" y="1740"/>
                  </a:lnTo>
                  <a:lnTo>
                    <a:pt x="2309" y="1740"/>
                  </a:lnTo>
                  <a:lnTo>
                    <a:pt x="2263" y="1741"/>
                  </a:lnTo>
                  <a:lnTo>
                    <a:pt x="1203" y="1747"/>
                  </a:lnTo>
                  <a:lnTo>
                    <a:pt x="1171" y="1748"/>
                  </a:lnTo>
                  <a:lnTo>
                    <a:pt x="1137" y="1749"/>
                  </a:lnTo>
                  <a:lnTo>
                    <a:pt x="1102" y="1749"/>
                  </a:lnTo>
                  <a:lnTo>
                    <a:pt x="1065" y="1749"/>
                  </a:lnTo>
                  <a:lnTo>
                    <a:pt x="1030" y="1748"/>
                  </a:lnTo>
                  <a:lnTo>
                    <a:pt x="994" y="1749"/>
                  </a:lnTo>
                  <a:lnTo>
                    <a:pt x="959" y="1749"/>
                  </a:lnTo>
                  <a:lnTo>
                    <a:pt x="926" y="1751"/>
                  </a:lnTo>
                  <a:lnTo>
                    <a:pt x="918" y="1745"/>
                  </a:lnTo>
                  <a:lnTo>
                    <a:pt x="909" y="1740"/>
                  </a:lnTo>
                  <a:lnTo>
                    <a:pt x="900" y="1737"/>
                  </a:lnTo>
                  <a:lnTo>
                    <a:pt x="890" y="1735"/>
                  </a:lnTo>
                  <a:lnTo>
                    <a:pt x="869" y="1732"/>
                  </a:lnTo>
                  <a:lnTo>
                    <a:pt x="848" y="1730"/>
                  </a:lnTo>
                  <a:lnTo>
                    <a:pt x="826" y="1729"/>
                  </a:lnTo>
                  <a:lnTo>
                    <a:pt x="806" y="1727"/>
                  </a:lnTo>
                  <a:lnTo>
                    <a:pt x="796" y="1725"/>
                  </a:lnTo>
                  <a:lnTo>
                    <a:pt x="786" y="1722"/>
                  </a:lnTo>
                  <a:lnTo>
                    <a:pt x="777" y="1718"/>
                  </a:lnTo>
                  <a:lnTo>
                    <a:pt x="769" y="1713"/>
                  </a:lnTo>
                  <a:lnTo>
                    <a:pt x="753" y="1709"/>
                  </a:lnTo>
                  <a:lnTo>
                    <a:pt x="736" y="1704"/>
                  </a:lnTo>
                  <a:lnTo>
                    <a:pt x="720" y="1698"/>
                  </a:lnTo>
                  <a:lnTo>
                    <a:pt x="704" y="1692"/>
                  </a:lnTo>
                  <a:lnTo>
                    <a:pt x="687" y="1685"/>
                  </a:lnTo>
                  <a:lnTo>
                    <a:pt x="671" y="1678"/>
                  </a:lnTo>
                  <a:lnTo>
                    <a:pt x="656" y="1670"/>
                  </a:lnTo>
                  <a:lnTo>
                    <a:pt x="640" y="1662"/>
                  </a:lnTo>
                  <a:lnTo>
                    <a:pt x="626" y="1652"/>
                  </a:lnTo>
                  <a:lnTo>
                    <a:pt x="611" y="1643"/>
                  </a:lnTo>
                  <a:lnTo>
                    <a:pt x="596" y="1633"/>
                  </a:lnTo>
                  <a:lnTo>
                    <a:pt x="583" y="1622"/>
                  </a:lnTo>
                  <a:lnTo>
                    <a:pt x="570" y="1610"/>
                  </a:lnTo>
                  <a:lnTo>
                    <a:pt x="556" y="1599"/>
                  </a:lnTo>
                  <a:lnTo>
                    <a:pt x="544" y="1587"/>
                  </a:lnTo>
                  <a:lnTo>
                    <a:pt x="532" y="1574"/>
                  </a:lnTo>
                  <a:lnTo>
                    <a:pt x="522" y="1560"/>
                  </a:lnTo>
                  <a:lnTo>
                    <a:pt x="511" y="1547"/>
                  </a:lnTo>
                  <a:lnTo>
                    <a:pt x="502" y="1533"/>
                  </a:lnTo>
                  <a:lnTo>
                    <a:pt x="494" y="1516"/>
                  </a:lnTo>
                  <a:lnTo>
                    <a:pt x="487" y="1501"/>
                  </a:lnTo>
                  <a:lnTo>
                    <a:pt x="481" y="1484"/>
                  </a:lnTo>
                  <a:lnTo>
                    <a:pt x="477" y="1466"/>
                  </a:lnTo>
                  <a:lnTo>
                    <a:pt x="474" y="1448"/>
                  </a:lnTo>
                  <a:lnTo>
                    <a:pt x="471" y="1445"/>
                  </a:lnTo>
                  <a:lnTo>
                    <a:pt x="466" y="1443"/>
                  </a:lnTo>
                  <a:lnTo>
                    <a:pt x="462" y="1441"/>
                  </a:lnTo>
                  <a:lnTo>
                    <a:pt x="457" y="1440"/>
                  </a:lnTo>
                  <a:lnTo>
                    <a:pt x="448" y="1438"/>
                  </a:lnTo>
                  <a:lnTo>
                    <a:pt x="438" y="1437"/>
                  </a:lnTo>
                  <a:lnTo>
                    <a:pt x="428" y="1437"/>
                  </a:lnTo>
                  <a:lnTo>
                    <a:pt x="418" y="1436"/>
                  </a:lnTo>
                  <a:lnTo>
                    <a:pt x="408" y="1435"/>
                  </a:lnTo>
                  <a:lnTo>
                    <a:pt x="400" y="1431"/>
                  </a:lnTo>
                  <a:lnTo>
                    <a:pt x="390" y="1429"/>
                  </a:lnTo>
                  <a:lnTo>
                    <a:pt x="381" y="1426"/>
                  </a:lnTo>
                  <a:lnTo>
                    <a:pt x="372" y="1421"/>
                  </a:lnTo>
                  <a:lnTo>
                    <a:pt x="365" y="1416"/>
                  </a:lnTo>
                  <a:lnTo>
                    <a:pt x="358" y="1410"/>
                  </a:lnTo>
                  <a:lnTo>
                    <a:pt x="352" y="1403"/>
                  </a:lnTo>
                  <a:lnTo>
                    <a:pt x="346" y="1396"/>
                  </a:lnTo>
                  <a:lnTo>
                    <a:pt x="341" y="1389"/>
                  </a:lnTo>
                  <a:lnTo>
                    <a:pt x="331" y="1371"/>
                  </a:lnTo>
                  <a:lnTo>
                    <a:pt x="324" y="1354"/>
                  </a:lnTo>
                  <a:lnTo>
                    <a:pt x="318" y="1336"/>
                  </a:lnTo>
                  <a:lnTo>
                    <a:pt x="314" y="1318"/>
                  </a:lnTo>
                  <a:lnTo>
                    <a:pt x="315" y="1314"/>
                  </a:lnTo>
                  <a:lnTo>
                    <a:pt x="315" y="1311"/>
                  </a:lnTo>
                  <a:lnTo>
                    <a:pt x="315" y="1308"/>
                  </a:lnTo>
                  <a:lnTo>
                    <a:pt x="314" y="1305"/>
                  </a:lnTo>
                  <a:lnTo>
                    <a:pt x="311" y="1301"/>
                  </a:lnTo>
                  <a:lnTo>
                    <a:pt x="306" y="1297"/>
                  </a:lnTo>
                  <a:lnTo>
                    <a:pt x="295" y="1292"/>
                  </a:lnTo>
                  <a:lnTo>
                    <a:pt x="283" y="1288"/>
                  </a:lnTo>
                  <a:lnTo>
                    <a:pt x="270" y="1283"/>
                  </a:lnTo>
                  <a:lnTo>
                    <a:pt x="257" y="1279"/>
                  </a:lnTo>
                  <a:lnTo>
                    <a:pt x="244" y="1274"/>
                  </a:lnTo>
                  <a:lnTo>
                    <a:pt x="231" y="1269"/>
                  </a:lnTo>
                  <a:lnTo>
                    <a:pt x="207" y="1257"/>
                  </a:lnTo>
                  <a:lnTo>
                    <a:pt x="184" y="1244"/>
                  </a:lnTo>
                  <a:lnTo>
                    <a:pt x="162" y="1228"/>
                  </a:lnTo>
                  <a:lnTo>
                    <a:pt x="140" y="1211"/>
                  </a:lnTo>
                  <a:lnTo>
                    <a:pt x="121" y="1193"/>
                  </a:lnTo>
                  <a:lnTo>
                    <a:pt x="102" y="1173"/>
                  </a:lnTo>
                  <a:lnTo>
                    <a:pt x="85" y="1153"/>
                  </a:lnTo>
                  <a:lnTo>
                    <a:pt x="70" y="1130"/>
                  </a:lnTo>
                  <a:lnTo>
                    <a:pt x="55" y="1108"/>
                  </a:lnTo>
                  <a:lnTo>
                    <a:pt x="43" y="1083"/>
                  </a:lnTo>
                  <a:lnTo>
                    <a:pt x="33" y="1059"/>
                  </a:lnTo>
                  <a:lnTo>
                    <a:pt x="24" y="1033"/>
                  </a:lnTo>
                  <a:lnTo>
                    <a:pt x="17" y="1006"/>
                  </a:lnTo>
                  <a:lnTo>
                    <a:pt x="13" y="980"/>
                  </a:lnTo>
                  <a:lnTo>
                    <a:pt x="8" y="976"/>
                  </a:lnTo>
                  <a:lnTo>
                    <a:pt x="6" y="973"/>
                  </a:lnTo>
                  <a:lnTo>
                    <a:pt x="4" y="968"/>
                  </a:lnTo>
                  <a:lnTo>
                    <a:pt x="2" y="964"/>
                  </a:lnTo>
                  <a:lnTo>
                    <a:pt x="0" y="954"/>
                  </a:lnTo>
                  <a:lnTo>
                    <a:pt x="0" y="944"/>
                  </a:lnTo>
                  <a:lnTo>
                    <a:pt x="1" y="934"/>
                  </a:lnTo>
                  <a:lnTo>
                    <a:pt x="3" y="924"/>
                  </a:lnTo>
                  <a:lnTo>
                    <a:pt x="5" y="914"/>
                  </a:lnTo>
                  <a:lnTo>
                    <a:pt x="9" y="906"/>
                  </a:lnTo>
                  <a:lnTo>
                    <a:pt x="65" y="761"/>
                  </a:lnTo>
                  <a:lnTo>
                    <a:pt x="83" y="733"/>
                  </a:lnTo>
                  <a:lnTo>
                    <a:pt x="104" y="705"/>
                  </a:lnTo>
                  <a:lnTo>
                    <a:pt x="125" y="678"/>
                  </a:lnTo>
                  <a:lnTo>
                    <a:pt x="147" y="653"/>
                  </a:lnTo>
                  <a:lnTo>
                    <a:pt x="160" y="641"/>
                  </a:lnTo>
                  <a:lnTo>
                    <a:pt x="172" y="628"/>
                  </a:lnTo>
                  <a:lnTo>
                    <a:pt x="184" y="617"/>
                  </a:lnTo>
                  <a:lnTo>
                    <a:pt x="198" y="606"/>
                  </a:lnTo>
                  <a:lnTo>
                    <a:pt x="211" y="596"/>
                  </a:lnTo>
                  <a:lnTo>
                    <a:pt x="224" y="585"/>
                  </a:lnTo>
                  <a:lnTo>
                    <a:pt x="237" y="576"/>
                  </a:lnTo>
                  <a:lnTo>
                    <a:pt x="252" y="568"/>
                  </a:lnTo>
                  <a:lnTo>
                    <a:pt x="258" y="565"/>
                  </a:lnTo>
                  <a:lnTo>
                    <a:pt x="263" y="562"/>
                  </a:lnTo>
                  <a:lnTo>
                    <a:pt x="270" y="560"/>
                  </a:lnTo>
                  <a:lnTo>
                    <a:pt x="276" y="558"/>
                  </a:lnTo>
                  <a:lnTo>
                    <a:pt x="290" y="555"/>
                  </a:lnTo>
                  <a:lnTo>
                    <a:pt x="303" y="552"/>
                  </a:lnTo>
                  <a:lnTo>
                    <a:pt x="309" y="550"/>
                  </a:lnTo>
                  <a:lnTo>
                    <a:pt x="315" y="548"/>
                  </a:lnTo>
                  <a:lnTo>
                    <a:pt x="321" y="544"/>
                  </a:lnTo>
                  <a:lnTo>
                    <a:pt x="326" y="540"/>
                  </a:lnTo>
                  <a:lnTo>
                    <a:pt x="331" y="536"/>
                  </a:lnTo>
                  <a:lnTo>
                    <a:pt x="336" y="531"/>
                  </a:lnTo>
                  <a:lnTo>
                    <a:pt x="339" y="525"/>
                  </a:lnTo>
                  <a:lnTo>
                    <a:pt x="342" y="518"/>
                  </a:lnTo>
                  <a:lnTo>
                    <a:pt x="348" y="502"/>
                  </a:lnTo>
                  <a:lnTo>
                    <a:pt x="355" y="485"/>
                  </a:lnTo>
                  <a:lnTo>
                    <a:pt x="360" y="477"/>
                  </a:lnTo>
                  <a:lnTo>
                    <a:pt x="364" y="470"/>
                  </a:lnTo>
                  <a:lnTo>
                    <a:pt x="369" y="463"/>
                  </a:lnTo>
                  <a:lnTo>
                    <a:pt x="375" y="456"/>
                  </a:lnTo>
                  <a:lnTo>
                    <a:pt x="382" y="449"/>
                  </a:lnTo>
                  <a:lnTo>
                    <a:pt x="388" y="443"/>
                  </a:lnTo>
                  <a:lnTo>
                    <a:pt x="395" y="438"/>
                  </a:lnTo>
                  <a:lnTo>
                    <a:pt x="402" y="434"/>
                  </a:lnTo>
                  <a:lnTo>
                    <a:pt x="410" y="430"/>
                  </a:lnTo>
                  <a:lnTo>
                    <a:pt x="418" y="427"/>
                  </a:lnTo>
                  <a:lnTo>
                    <a:pt x="428" y="425"/>
                  </a:lnTo>
                  <a:lnTo>
                    <a:pt x="437" y="424"/>
                  </a:lnTo>
                  <a:lnTo>
                    <a:pt x="448" y="425"/>
                  </a:lnTo>
                  <a:lnTo>
                    <a:pt x="457" y="424"/>
                  </a:lnTo>
                  <a:lnTo>
                    <a:pt x="465" y="422"/>
                  </a:lnTo>
                  <a:lnTo>
                    <a:pt x="473" y="418"/>
                  </a:lnTo>
                  <a:lnTo>
                    <a:pt x="479" y="412"/>
                  </a:lnTo>
                  <a:lnTo>
                    <a:pt x="483" y="405"/>
                  </a:lnTo>
                  <a:lnTo>
                    <a:pt x="487" y="398"/>
                  </a:lnTo>
                  <a:lnTo>
                    <a:pt x="490" y="389"/>
                  </a:lnTo>
                  <a:lnTo>
                    <a:pt x="496" y="371"/>
                  </a:lnTo>
                  <a:lnTo>
                    <a:pt x="500" y="352"/>
                  </a:lnTo>
                  <a:lnTo>
                    <a:pt x="503" y="343"/>
                  </a:lnTo>
                  <a:lnTo>
                    <a:pt x="506" y="334"/>
                  </a:lnTo>
                  <a:lnTo>
                    <a:pt x="509" y="326"/>
                  </a:lnTo>
                  <a:lnTo>
                    <a:pt x="513" y="319"/>
                  </a:lnTo>
                  <a:lnTo>
                    <a:pt x="519" y="307"/>
                  </a:lnTo>
                  <a:lnTo>
                    <a:pt x="524" y="296"/>
                  </a:lnTo>
                  <a:lnTo>
                    <a:pt x="530" y="286"/>
                  </a:lnTo>
                  <a:lnTo>
                    <a:pt x="536" y="276"/>
                  </a:lnTo>
                  <a:lnTo>
                    <a:pt x="549" y="257"/>
                  </a:lnTo>
                  <a:lnTo>
                    <a:pt x="565" y="239"/>
                  </a:lnTo>
                  <a:lnTo>
                    <a:pt x="581" y="223"/>
                  </a:lnTo>
                  <a:lnTo>
                    <a:pt x="598" y="207"/>
                  </a:lnTo>
                  <a:lnTo>
                    <a:pt x="617" y="193"/>
                  </a:lnTo>
                  <a:lnTo>
                    <a:pt x="636" y="179"/>
                  </a:lnTo>
                  <a:lnTo>
                    <a:pt x="657" y="166"/>
                  </a:lnTo>
                  <a:lnTo>
                    <a:pt x="677" y="154"/>
                  </a:lnTo>
                  <a:lnTo>
                    <a:pt x="698" y="144"/>
                  </a:lnTo>
                  <a:lnTo>
                    <a:pt x="719" y="133"/>
                  </a:lnTo>
                  <a:lnTo>
                    <a:pt x="762" y="114"/>
                  </a:lnTo>
                  <a:lnTo>
                    <a:pt x="803" y="97"/>
                  </a:lnTo>
                  <a:lnTo>
                    <a:pt x="822" y="95"/>
                  </a:lnTo>
                  <a:lnTo>
                    <a:pt x="842" y="91"/>
                  </a:lnTo>
                  <a:lnTo>
                    <a:pt x="860" y="87"/>
                  </a:lnTo>
                  <a:lnTo>
                    <a:pt x="877" y="83"/>
                  </a:lnTo>
                  <a:lnTo>
                    <a:pt x="896" y="77"/>
                  </a:lnTo>
                  <a:lnTo>
                    <a:pt x="913" y="74"/>
                  </a:lnTo>
                  <a:lnTo>
                    <a:pt x="931" y="71"/>
                  </a:lnTo>
                  <a:lnTo>
                    <a:pt x="948" y="70"/>
                  </a:lnTo>
                  <a:lnTo>
                    <a:pt x="973" y="66"/>
                  </a:lnTo>
                  <a:lnTo>
                    <a:pt x="1000" y="62"/>
                  </a:lnTo>
                  <a:lnTo>
                    <a:pt x="1026" y="59"/>
                  </a:lnTo>
                  <a:lnTo>
                    <a:pt x="1052" y="57"/>
                  </a:lnTo>
                  <a:lnTo>
                    <a:pt x="1079" y="56"/>
                  </a:lnTo>
                  <a:lnTo>
                    <a:pt x="1105" y="55"/>
                  </a:lnTo>
                  <a:lnTo>
                    <a:pt x="1132" y="55"/>
                  </a:lnTo>
                  <a:lnTo>
                    <a:pt x="1157" y="55"/>
                  </a:lnTo>
                  <a:lnTo>
                    <a:pt x="1754" y="49"/>
                  </a:lnTo>
                  <a:lnTo>
                    <a:pt x="1835" y="49"/>
                  </a:lnTo>
                  <a:lnTo>
                    <a:pt x="1915" y="48"/>
                  </a:lnTo>
                  <a:lnTo>
                    <a:pt x="1993" y="48"/>
                  </a:lnTo>
                  <a:lnTo>
                    <a:pt x="2071" y="47"/>
                  </a:lnTo>
                  <a:lnTo>
                    <a:pt x="2148" y="46"/>
                  </a:lnTo>
                  <a:lnTo>
                    <a:pt x="2227" y="45"/>
                  </a:lnTo>
                  <a:lnTo>
                    <a:pt x="2305" y="43"/>
                  </a:lnTo>
                  <a:lnTo>
                    <a:pt x="2385" y="41"/>
                  </a:lnTo>
                  <a:lnTo>
                    <a:pt x="2442" y="43"/>
                  </a:lnTo>
                  <a:lnTo>
                    <a:pt x="2499" y="43"/>
                  </a:lnTo>
                  <a:lnTo>
                    <a:pt x="2555" y="43"/>
                  </a:lnTo>
                  <a:lnTo>
                    <a:pt x="2610" y="43"/>
                  </a:lnTo>
                  <a:lnTo>
                    <a:pt x="2665" y="42"/>
                  </a:lnTo>
                  <a:lnTo>
                    <a:pt x="2719" y="41"/>
                  </a:lnTo>
                  <a:lnTo>
                    <a:pt x="2775" y="40"/>
                  </a:lnTo>
                  <a:lnTo>
                    <a:pt x="2829" y="38"/>
                  </a:lnTo>
                  <a:lnTo>
                    <a:pt x="2882" y="37"/>
                  </a:lnTo>
                  <a:lnTo>
                    <a:pt x="2936" y="36"/>
                  </a:lnTo>
                  <a:lnTo>
                    <a:pt x="2989" y="33"/>
                  </a:lnTo>
                  <a:lnTo>
                    <a:pt x="3042" y="32"/>
                  </a:lnTo>
                  <a:lnTo>
                    <a:pt x="3096" y="31"/>
                  </a:lnTo>
                  <a:lnTo>
                    <a:pt x="3148" y="30"/>
                  </a:lnTo>
                  <a:lnTo>
                    <a:pt x="3201" y="30"/>
                  </a:lnTo>
                  <a:lnTo>
                    <a:pt x="3253" y="30"/>
                  </a:lnTo>
                  <a:lnTo>
                    <a:pt x="3275" y="29"/>
                  </a:lnTo>
                  <a:lnTo>
                    <a:pt x="3298" y="29"/>
                  </a:lnTo>
                  <a:lnTo>
                    <a:pt x="3322" y="29"/>
                  </a:lnTo>
                  <a:lnTo>
                    <a:pt x="3345" y="29"/>
                  </a:lnTo>
                  <a:lnTo>
                    <a:pt x="3370" y="30"/>
                  </a:lnTo>
                  <a:lnTo>
                    <a:pt x="3393" y="30"/>
                  </a:lnTo>
                  <a:lnTo>
                    <a:pt x="3417" y="29"/>
                  </a:lnTo>
                  <a:lnTo>
                    <a:pt x="3438" y="28"/>
                  </a:lnTo>
                  <a:lnTo>
                    <a:pt x="3485" y="27"/>
                  </a:lnTo>
                  <a:lnTo>
                    <a:pt x="3531" y="26"/>
                  </a:lnTo>
                  <a:lnTo>
                    <a:pt x="3578" y="25"/>
                  </a:lnTo>
                  <a:lnTo>
                    <a:pt x="3624" y="23"/>
                  </a:lnTo>
                  <a:lnTo>
                    <a:pt x="3669" y="22"/>
                  </a:lnTo>
                  <a:lnTo>
                    <a:pt x="3715" y="21"/>
                  </a:lnTo>
                  <a:lnTo>
                    <a:pt x="3761" y="21"/>
                  </a:lnTo>
                  <a:lnTo>
                    <a:pt x="3807" y="21"/>
                  </a:lnTo>
                  <a:lnTo>
                    <a:pt x="3847" y="21"/>
                  </a:lnTo>
                  <a:lnTo>
                    <a:pt x="3887" y="21"/>
                  </a:lnTo>
                  <a:lnTo>
                    <a:pt x="3926" y="20"/>
                  </a:lnTo>
                  <a:lnTo>
                    <a:pt x="3965" y="19"/>
                  </a:lnTo>
                  <a:lnTo>
                    <a:pt x="4003" y="18"/>
                  </a:lnTo>
                  <a:lnTo>
                    <a:pt x="4042" y="19"/>
                  </a:lnTo>
                  <a:lnTo>
                    <a:pt x="4080" y="20"/>
                  </a:lnTo>
                  <a:lnTo>
                    <a:pt x="4118" y="23"/>
                  </a:lnTo>
                  <a:lnTo>
                    <a:pt x="4144" y="22"/>
                  </a:lnTo>
                  <a:lnTo>
                    <a:pt x="4197" y="21"/>
                  </a:lnTo>
                  <a:lnTo>
                    <a:pt x="4273" y="19"/>
                  </a:lnTo>
                  <a:lnTo>
                    <a:pt x="4373" y="18"/>
                  </a:lnTo>
                  <a:lnTo>
                    <a:pt x="4635" y="17"/>
                  </a:lnTo>
                  <a:lnTo>
                    <a:pt x="4968" y="15"/>
                  </a:lnTo>
                  <a:lnTo>
                    <a:pt x="5357" y="14"/>
                  </a:lnTo>
                  <a:lnTo>
                    <a:pt x="5788" y="14"/>
                  </a:lnTo>
                  <a:lnTo>
                    <a:pt x="6247" y="13"/>
                  </a:lnTo>
                  <a:lnTo>
                    <a:pt x="6722" y="13"/>
                  </a:lnTo>
                  <a:lnTo>
                    <a:pt x="7195" y="13"/>
                  </a:lnTo>
                  <a:lnTo>
                    <a:pt x="7654" y="12"/>
                  </a:lnTo>
                  <a:lnTo>
                    <a:pt x="8085" y="12"/>
                  </a:lnTo>
                  <a:lnTo>
                    <a:pt x="8475" y="12"/>
                  </a:lnTo>
                  <a:lnTo>
                    <a:pt x="8807" y="11"/>
                  </a:lnTo>
                  <a:lnTo>
                    <a:pt x="9069" y="10"/>
                  </a:lnTo>
                  <a:lnTo>
                    <a:pt x="9245" y="9"/>
                  </a:lnTo>
                  <a:lnTo>
                    <a:pt x="9324" y="7"/>
                  </a:lnTo>
                  <a:lnTo>
                    <a:pt x="9328" y="9"/>
                  </a:lnTo>
                  <a:lnTo>
                    <a:pt x="9332" y="10"/>
                  </a:lnTo>
                  <a:lnTo>
                    <a:pt x="9335" y="11"/>
                  </a:lnTo>
                  <a:lnTo>
                    <a:pt x="9340" y="11"/>
                  </a:lnTo>
                  <a:lnTo>
                    <a:pt x="9347" y="10"/>
                  </a:lnTo>
                  <a:lnTo>
                    <a:pt x="9354" y="8"/>
                  </a:lnTo>
                  <a:lnTo>
                    <a:pt x="9360" y="6"/>
                  </a:lnTo>
                  <a:lnTo>
                    <a:pt x="9367" y="4"/>
                  </a:lnTo>
                  <a:lnTo>
                    <a:pt x="9371" y="4"/>
                  </a:lnTo>
                  <a:lnTo>
                    <a:pt x="9375" y="4"/>
                  </a:lnTo>
                  <a:lnTo>
                    <a:pt x="9378" y="5"/>
                  </a:lnTo>
                  <a:lnTo>
                    <a:pt x="9382" y="6"/>
                  </a:lnTo>
                  <a:lnTo>
                    <a:pt x="9420" y="8"/>
                  </a:lnTo>
                  <a:lnTo>
                    <a:pt x="9456" y="10"/>
                  </a:lnTo>
                  <a:lnTo>
                    <a:pt x="9492" y="12"/>
                  </a:lnTo>
                  <a:lnTo>
                    <a:pt x="9528" y="14"/>
                  </a:lnTo>
                  <a:lnTo>
                    <a:pt x="9563" y="16"/>
                  </a:lnTo>
                  <a:lnTo>
                    <a:pt x="9599" y="17"/>
                  </a:lnTo>
                  <a:lnTo>
                    <a:pt x="9637" y="17"/>
                  </a:lnTo>
                  <a:lnTo>
                    <a:pt x="9675" y="15"/>
                  </a:lnTo>
                  <a:lnTo>
                    <a:pt x="9682" y="18"/>
                  </a:lnTo>
                  <a:lnTo>
                    <a:pt x="9687" y="19"/>
                  </a:lnTo>
                  <a:lnTo>
                    <a:pt x="9693" y="18"/>
                  </a:lnTo>
                  <a:lnTo>
                    <a:pt x="9699" y="15"/>
                  </a:lnTo>
                  <a:lnTo>
                    <a:pt x="9734" y="9"/>
                  </a:lnTo>
                  <a:lnTo>
                    <a:pt x="9771" y="2"/>
                  </a:lnTo>
                  <a:lnTo>
                    <a:pt x="9780" y="1"/>
                  </a:lnTo>
                  <a:lnTo>
                    <a:pt x="9789" y="0"/>
                  </a:lnTo>
                  <a:lnTo>
                    <a:pt x="9799" y="0"/>
                  </a:lnTo>
                  <a:lnTo>
                    <a:pt x="9807" y="0"/>
                  </a:lnTo>
                  <a:lnTo>
                    <a:pt x="9816" y="1"/>
                  </a:lnTo>
                  <a:lnTo>
                    <a:pt x="9825" y="3"/>
                  </a:lnTo>
                  <a:lnTo>
                    <a:pt x="9833" y="6"/>
                  </a:lnTo>
                  <a:lnTo>
                    <a:pt x="9841" y="10"/>
                  </a:lnTo>
                  <a:lnTo>
                    <a:pt x="9854" y="12"/>
                  </a:lnTo>
                  <a:lnTo>
                    <a:pt x="9865" y="13"/>
                  </a:lnTo>
                  <a:lnTo>
                    <a:pt x="9877" y="13"/>
                  </a:lnTo>
                  <a:lnTo>
                    <a:pt x="9888" y="13"/>
                  </a:lnTo>
                  <a:lnTo>
                    <a:pt x="9911" y="12"/>
                  </a:lnTo>
                  <a:lnTo>
                    <a:pt x="9934" y="11"/>
                  </a:lnTo>
                  <a:lnTo>
                    <a:pt x="9957" y="9"/>
                  </a:lnTo>
                  <a:lnTo>
                    <a:pt x="9980" y="8"/>
                  </a:lnTo>
                  <a:lnTo>
                    <a:pt x="9992" y="8"/>
                  </a:lnTo>
                  <a:lnTo>
                    <a:pt x="10004" y="8"/>
                  </a:lnTo>
                  <a:lnTo>
                    <a:pt x="10016" y="9"/>
                  </a:lnTo>
                  <a:lnTo>
                    <a:pt x="10030" y="11"/>
                  </a:lnTo>
                  <a:lnTo>
                    <a:pt x="10063" y="14"/>
                  </a:lnTo>
                  <a:lnTo>
                    <a:pt x="10099" y="15"/>
                  </a:lnTo>
                  <a:lnTo>
                    <a:pt x="10136" y="16"/>
                  </a:lnTo>
                  <a:lnTo>
                    <a:pt x="10174" y="17"/>
                  </a:lnTo>
                  <a:lnTo>
                    <a:pt x="10192" y="18"/>
                  </a:lnTo>
                  <a:lnTo>
                    <a:pt x="10211" y="20"/>
                  </a:lnTo>
                  <a:lnTo>
                    <a:pt x="10229" y="22"/>
                  </a:lnTo>
                  <a:lnTo>
                    <a:pt x="10247" y="24"/>
                  </a:lnTo>
                  <a:lnTo>
                    <a:pt x="10265" y="28"/>
                  </a:lnTo>
                  <a:lnTo>
                    <a:pt x="10282" y="32"/>
                  </a:lnTo>
                  <a:lnTo>
                    <a:pt x="10299" y="38"/>
                  </a:lnTo>
                  <a:lnTo>
                    <a:pt x="10316" y="45"/>
                  </a:lnTo>
                  <a:lnTo>
                    <a:pt x="10339" y="56"/>
                  </a:lnTo>
                  <a:lnTo>
                    <a:pt x="10363" y="69"/>
                  </a:lnTo>
                  <a:lnTo>
                    <a:pt x="10385" y="84"/>
                  </a:lnTo>
                  <a:lnTo>
                    <a:pt x="10408" y="100"/>
                  </a:lnTo>
                  <a:lnTo>
                    <a:pt x="10429" y="117"/>
                  </a:lnTo>
                  <a:lnTo>
                    <a:pt x="10451" y="135"/>
                  </a:lnTo>
                  <a:lnTo>
                    <a:pt x="10471" y="153"/>
                  </a:lnTo>
                  <a:lnTo>
                    <a:pt x="10491" y="171"/>
                  </a:lnTo>
                  <a:lnTo>
                    <a:pt x="10499" y="184"/>
                  </a:lnTo>
                  <a:lnTo>
                    <a:pt x="10506" y="198"/>
                  </a:lnTo>
                  <a:lnTo>
                    <a:pt x="10513" y="211"/>
                  </a:lnTo>
                  <a:lnTo>
                    <a:pt x="10519" y="226"/>
                  </a:lnTo>
                  <a:lnTo>
                    <a:pt x="10523" y="232"/>
                  </a:lnTo>
                  <a:lnTo>
                    <a:pt x="10527" y="239"/>
                  </a:lnTo>
                  <a:lnTo>
                    <a:pt x="10533" y="244"/>
                  </a:lnTo>
                  <a:lnTo>
                    <a:pt x="10538" y="249"/>
                  </a:lnTo>
                  <a:lnTo>
                    <a:pt x="10543" y="254"/>
                  </a:lnTo>
                  <a:lnTo>
                    <a:pt x="10549" y="258"/>
                  </a:lnTo>
                  <a:lnTo>
                    <a:pt x="10556" y="261"/>
                  </a:lnTo>
                  <a:lnTo>
                    <a:pt x="10564" y="263"/>
                  </a:lnTo>
                  <a:lnTo>
                    <a:pt x="10583" y="263"/>
                  </a:lnTo>
                  <a:lnTo>
                    <a:pt x="10600" y="264"/>
                  </a:lnTo>
                  <a:lnTo>
                    <a:pt x="10616" y="268"/>
                  </a:lnTo>
                  <a:lnTo>
                    <a:pt x="10633" y="271"/>
                  </a:lnTo>
                  <a:lnTo>
                    <a:pt x="10648" y="276"/>
                  </a:lnTo>
                  <a:lnTo>
                    <a:pt x="10662" y="283"/>
                  </a:lnTo>
                  <a:lnTo>
                    <a:pt x="10677" y="291"/>
                  </a:lnTo>
                  <a:lnTo>
                    <a:pt x="10691" y="301"/>
                  </a:lnTo>
                  <a:lnTo>
                    <a:pt x="10699" y="307"/>
                  </a:lnTo>
                  <a:lnTo>
                    <a:pt x="10706" y="314"/>
                  </a:lnTo>
                  <a:lnTo>
                    <a:pt x="10712" y="321"/>
                  </a:lnTo>
                  <a:lnTo>
                    <a:pt x="10720" y="328"/>
                  </a:lnTo>
                  <a:lnTo>
                    <a:pt x="10731" y="342"/>
                  </a:lnTo>
                  <a:lnTo>
                    <a:pt x="10741" y="358"/>
                  </a:lnTo>
                  <a:lnTo>
                    <a:pt x="10749" y="375"/>
                  </a:lnTo>
                  <a:lnTo>
                    <a:pt x="10756" y="392"/>
                  </a:lnTo>
                  <a:lnTo>
                    <a:pt x="10763" y="410"/>
                  </a:lnTo>
                  <a:lnTo>
                    <a:pt x="10768" y="427"/>
                  </a:lnTo>
                  <a:lnTo>
                    <a:pt x="10776" y="433"/>
                  </a:lnTo>
                  <a:lnTo>
                    <a:pt x="10785" y="438"/>
                  </a:lnTo>
                  <a:lnTo>
                    <a:pt x="10794" y="443"/>
                  </a:lnTo>
                  <a:lnTo>
                    <a:pt x="10804" y="446"/>
                  </a:lnTo>
                  <a:lnTo>
                    <a:pt x="10824" y="454"/>
                  </a:lnTo>
                  <a:lnTo>
                    <a:pt x="10844" y="460"/>
                  </a:lnTo>
                  <a:lnTo>
                    <a:pt x="10855" y="463"/>
                  </a:lnTo>
                  <a:lnTo>
                    <a:pt x="10864" y="467"/>
                  </a:lnTo>
                  <a:lnTo>
                    <a:pt x="10873" y="471"/>
                  </a:lnTo>
                  <a:lnTo>
                    <a:pt x="10882" y="476"/>
                  </a:lnTo>
                  <a:lnTo>
                    <a:pt x="10889" y="482"/>
                  </a:lnTo>
                  <a:lnTo>
                    <a:pt x="10897" y="489"/>
                  </a:lnTo>
                  <a:lnTo>
                    <a:pt x="10904" y="498"/>
                  </a:lnTo>
                  <a:lnTo>
                    <a:pt x="10910" y="509"/>
                  </a:lnTo>
                  <a:lnTo>
                    <a:pt x="10919" y="521"/>
                  </a:lnTo>
                  <a:lnTo>
                    <a:pt x="10929" y="534"/>
                  </a:lnTo>
                  <a:lnTo>
                    <a:pt x="10937" y="549"/>
                  </a:lnTo>
                  <a:lnTo>
                    <a:pt x="10945" y="563"/>
                  </a:lnTo>
                  <a:lnTo>
                    <a:pt x="10960" y="593"/>
                  </a:lnTo>
                  <a:lnTo>
                    <a:pt x="10972" y="623"/>
                  </a:lnTo>
                  <a:lnTo>
                    <a:pt x="10983" y="654"/>
                  </a:lnTo>
                  <a:lnTo>
                    <a:pt x="10994" y="686"/>
                  </a:lnTo>
                  <a:lnTo>
                    <a:pt x="11004" y="717"/>
                  </a:lnTo>
                  <a:lnTo>
                    <a:pt x="11014" y="747"/>
                  </a:lnTo>
                  <a:lnTo>
                    <a:pt x="11014" y="758"/>
                  </a:lnTo>
                  <a:lnTo>
                    <a:pt x="11015" y="768"/>
                  </a:lnTo>
                  <a:lnTo>
                    <a:pt x="11017" y="780"/>
                  </a:lnTo>
                  <a:lnTo>
                    <a:pt x="11020" y="790"/>
                  </a:lnTo>
                  <a:lnTo>
                    <a:pt x="11027" y="810"/>
                  </a:lnTo>
                  <a:lnTo>
                    <a:pt x="11034" y="832"/>
                  </a:lnTo>
                  <a:lnTo>
                    <a:pt x="11038" y="841"/>
                  </a:lnTo>
                  <a:lnTo>
                    <a:pt x="11040" y="851"/>
                  </a:lnTo>
                  <a:lnTo>
                    <a:pt x="11041" y="861"/>
                  </a:lnTo>
                  <a:lnTo>
                    <a:pt x="11041" y="872"/>
                  </a:lnTo>
                  <a:lnTo>
                    <a:pt x="11040" y="882"/>
                  </a:lnTo>
                  <a:lnTo>
                    <a:pt x="11038" y="892"/>
                  </a:lnTo>
                  <a:lnTo>
                    <a:pt x="11032" y="903"/>
                  </a:lnTo>
                  <a:lnTo>
                    <a:pt x="11026" y="913"/>
                  </a:lnTo>
                  <a:lnTo>
                    <a:pt x="10931" y="1086"/>
                  </a:lnTo>
                  <a:close/>
                  <a:moveTo>
                    <a:pt x="10885" y="1081"/>
                  </a:moveTo>
                  <a:lnTo>
                    <a:pt x="10878" y="1092"/>
                  </a:lnTo>
                  <a:lnTo>
                    <a:pt x="10871" y="1104"/>
                  </a:lnTo>
                  <a:lnTo>
                    <a:pt x="10862" y="1113"/>
                  </a:lnTo>
                  <a:lnTo>
                    <a:pt x="10853" y="1121"/>
                  </a:lnTo>
                  <a:lnTo>
                    <a:pt x="10843" y="1129"/>
                  </a:lnTo>
                  <a:lnTo>
                    <a:pt x="10833" y="1135"/>
                  </a:lnTo>
                  <a:lnTo>
                    <a:pt x="10823" y="1141"/>
                  </a:lnTo>
                  <a:lnTo>
                    <a:pt x="10812" y="1146"/>
                  </a:lnTo>
                  <a:lnTo>
                    <a:pt x="10800" y="1151"/>
                  </a:lnTo>
                  <a:lnTo>
                    <a:pt x="10789" y="1155"/>
                  </a:lnTo>
                  <a:lnTo>
                    <a:pt x="10778" y="1158"/>
                  </a:lnTo>
                  <a:lnTo>
                    <a:pt x="10766" y="1161"/>
                  </a:lnTo>
                  <a:lnTo>
                    <a:pt x="10742" y="1164"/>
                  </a:lnTo>
                  <a:lnTo>
                    <a:pt x="10719" y="1166"/>
                  </a:lnTo>
                  <a:lnTo>
                    <a:pt x="10714" y="1170"/>
                  </a:lnTo>
                  <a:lnTo>
                    <a:pt x="10711" y="1173"/>
                  </a:lnTo>
                  <a:lnTo>
                    <a:pt x="10709" y="1177"/>
                  </a:lnTo>
                  <a:lnTo>
                    <a:pt x="10708" y="1181"/>
                  </a:lnTo>
                  <a:lnTo>
                    <a:pt x="10708" y="1189"/>
                  </a:lnTo>
                  <a:lnTo>
                    <a:pt x="10710" y="1198"/>
                  </a:lnTo>
                  <a:lnTo>
                    <a:pt x="10712" y="1206"/>
                  </a:lnTo>
                  <a:lnTo>
                    <a:pt x="10715" y="1214"/>
                  </a:lnTo>
                  <a:lnTo>
                    <a:pt x="10715" y="1218"/>
                  </a:lnTo>
                  <a:lnTo>
                    <a:pt x="10717" y="1222"/>
                  </a:lnTo>
                  <a:lnTo>
                    <a:pt x="10717" y="1226"/>
                  </a:lnTo>
                  <a:lnTo>
                    <a:pt x="10715" y="1230"/>
                  </a:lnTo>
                  <a:lnTo>
                    <a:pt x="10712" y="1246"/>
                  </a:lnTo>
                  <a:lnTo>
                    <a:pt x="10709" y="1261"/>
                  </a:lnTo>
                  <a:lnTo>
                    <a:pt x="10705" y="1275"/>
                  </a:lnTo>
                  <a:lnTo>
                    <a:pt x="10699" y="1289"/>
                  </a:lnTo>
                  <a:lnTo>
                    <a:pt x="10692" y="1302"/>
                  </a:lnTo>
                  <a:lnTo>
                    <a:pt x="10684" y="1313"/>
                  </a:lnTo>
                  <a:lnTo>
                    <a:pt x="10679" y="1319"/>
                  </a:lnTo>
                  <a:lnTo>
                    <a:pt x="10673" y="1324"/>
                  </a:lnTo>
                  <a:lnTo>
                    <a:pt x="10666" y="1328"/>
                  </a:lnTo>
                  <a:lnTo>
                    <a:pt x="10660" y="1332"/>
                  </a:lnTo>
                  <a:lnTo>
                    <a:pt x="10654" y="1337"/>
                  </a:lnTo>
                  <a:lnTo>
                    <a:pt x="10647" y="1340"/>
                  </a:lnTo>
                  <a:lnTo>
                    <a:pt x="10641" y="1342"/>
                  </a:lnTo>
                  <a:lnTo>
                    <a:pt x="10634" y="1342"/>
                  </a:lnTo>
                  <a:lnTo>
                    <a:pt x="10620" y="1342"/>
                  </a:lnTo>
                  <a:lnTo>
                    <a:pt x="10607" y="1339"/>
                  </a:lnTo>
                  <a:lnTo>
                    <a:pt x="10595" y="1337"/>
                  </a:lnTo>
                  <a:lnTo>
                    <a:pt x="10583" y="1335"/>
                  </a:lnTo>
                  <a:lnTo>
                    <a:pt x="10576" y="1335"/>
                  </a:lnTo>
                  <a:lnTo>
                    <a:pt x="10571" y="1336"/>
                  </a:lnTo>
                  <a:lnTo>
                    <a:pt x="10566" y="1338"/>
                  </a:lnTo>
                  <a:lnTo>
                    <a:pt x="10561" y="1341"/>
                  </a:lnTo>
                  <a:lnTo>
                    <a:pt x="10555" y="1363"/>
                  </a:lnTo>
                  <a:lnTo>
                    <a:pt x="10548" y="1386"/>
                  </a:lnTo>
                  <a:lnTo>
                    <a:pt x="10539" y="1407"/>
                  </a:lnTo>
                  <a:lnTo>
                    <a:pt x="10528" y="1429"/>
                  </a:lnTo>
                  <a:lnTo>
                    <a:pt x="10518" y="1450"/>
                  </a:lnTo>
                  <a:lnTo>
                    <a:pt x="10505" y="1470"/>
                  </a:lnTo>
                  <a:lnTo>
                    <a:pt x="10492" y="1491"/>
                  </a:lnTo>
                  <a:lnTo>
                    <a:pt x="10477" y="1510"/>
                  </a:lnTo>
                  <a:lnTo>
                    <a:pt x="10462" y="1529"/>
                  </a:lnTo>
                  <a:lnTo>
                    <a:pt x="10445" y="1546"/>
                  </a:lnTo>
                  <a:lnTo>
                    <a:pt x="10427" y="1562"/>
                  </a:lnTo>
                  <a:lnTo>
                    <a:pt x="10408" y="1577"/>
                  </a:lnTo>
                  <a:lnTo>
                    <a:pt x="10388" y="1591"/>
                  </a:lnTo>
                  <a:lnTo>
                    <a:pt x="10367" y="1603"/>
                  </a:lnTo>
                  <a:lnTo>
                    <a:pt x="10344" y="1614"/>
                  </a:lnTo>
                  <a:lnTo>
                    <a:pt x="10322" y="1623"/>
                  </a:lnTo>
                  <a:lnTo>
                    <a:pt x="10298" y="1631"/>
                  </a:lnTo>
                  <a:lnTo>
                    <a:pt x="10276" y="1636"/>
                  </a:lnTo>
                  <a:lnTo>
                    <a:pt x="10253" y="1639"/>
                  </a:lnTo>
                  <a:lnTo>
                    <a:pt x="10230" y="1641"/>
                  </a:lnTo>
                  <a:lnTo>
                    <a:pt x="10207" y="1641"/>
                  </a:lnTo>
                  <a:lnTo>
                    <a:pt x="10184" y="1639"/>
                  </a:lnTo>
                  <a:lnTo>
                    <a:pt x="10160" y="1636"/>
                  </a:lnTo>
                  <a:lnTo>
                    <a:pt x="10137" y="1632"/>
                  </a:lnTo>
                  <a:lnTo>
                    <a:pt x="10117" y="1635"/>
                  </a:lnTo>
                  <a:lnTo>
                    <a:pt x="10098" y="1637"/>
                  </a:lnTo>
                  <a:lnTo>
                    <a:pt x="10079" y="1638"/>
                  </a:lnTo>
                  <a:lnTo>
                    <a:pt x="10059" y="1639"/>
                  </a:lnTo>
                  <a:lnTo>
                    <a:pt x="10021" y="1639"/>
                  </a:lnTo>
                  <a:lnTo>
                    <a:pt x="9983" y="1638"/>
                  </a:lnTo>
                  <a:lnTo>
                    <a:pt x="9944" y="1637"/>
                  </a:lnTo>
                  <a:lnTo>
                    <a:pt x="9905" y="1637"/>
                  </a:lnTo>
                  <a:lnTo>
                    <a:pt x="9885" y="1637"/>
                  </a:lnTo>
                  <a:lnTo>
                    <a:pt x="9866" y="1639"/>
                  </a:lnTo>
                  <a:lnTo>
                    <a:pt x="9846" y="1641"/>
                  </a:lnTo>
                  <a:lnTo>
                    <a:pt x="9826" y="1644"/>
                  </a:lnTo>
                  <a:lnTo>
                    <a:pt x="9804" y="1644"/>
                  </a:lnTo>
                  <a:lnTo>
                    <a:pt x="9781" y="1644"/>
                  </a:lnTo>
                  <a:lnTo>
                    <a:pt x="9759" y="1644"/>
                  </a:lnTo>
                  <a:lnTo>
                    <a:pt x="9737" y="1645"/>
                  </a:lnTo>
                  <a:lnTo>
                    <a:pt x="9715" y="1645"/>
                  </a:lnTo>
                  <a:lnTo>
                    <a:pt x="9692" y="1645"/>
                  </a:lnTo>
                  <a:lnTo>
                    <a:pt x="9671" y="1645"/>
                  </a:lnTo>
                  <a:lnTo>
                    <a:pt x="9647" y="1643"/>
                  </a:lnTo>
                  <a:lnTo>
                    <a:pt x="9638" y="1645"/>
                  </a:lnTo>
                  <a:lnTo>
                    <a:pt x="9629" y="1647"/>
                  </a:lnTo>
                  <a:lnTo>
                    <a:pt x="9620" y="1647"/>
                  </a:lnTo>
                  <a:lnTo>
                    <a:pt x="9611" y="1648"/>
                  </a:lnTo>
                  <a:lnTo>
                    <a:pt x="9593" y="1648"/>
                  </a:lnTo>
                  <a:lnTo>
                    <a:pt x="9575" y="1647"/>
                  </a:lnTo>
                  <a:lnTo>
                    <a:pt x="9556" y="1646"/>
                  </a:lnTo>
                  <a:lnTo>
                    <a:pt x="9538" y="1645"/>
                  </a:lnTo>
                  <a:lnTo>
                    <a:pt x="9519" y="1645"/>
                  </a:lnTo>
                  <a:lnTo>
                    <a:pt x="9500" y="1648"/>
                  </a:lnTo>
                  <a:lnTo>
                    <a:pt x="9394" y="1649"/>
                  </a:lnTo>
                  <a:lnTo>
                    <a:pt x="9188" y="1649"/>
                  </a:lnTo>
                  <a:lnTo>
                    <a:pt x="8898" y="1650"/>
                  </a:lnTo>
                  <a:lnTo>
                    <a:pt x="8536" y="1651"/>
                  </a:lnTo>
                  <a:lnTo>
                    <a:pt x="8118" y="1652"/>
                  </a:lnTo>
                  <a:lnTo>
                    <a:pt x="7657" y="1652"/>
                  </a:lnTo>
                  <a:lnTo>
                    <a:pt x="7168" y="1653"/>
                  </a:lnTo>
                  <a:lnTo>
                    <a:pt x="6665" y="1654"/>
                  </a:lnTo>
                  <a:lnTo>
                    <a:pt x="6161" y="1655"/>
                  </a:lnTo>
                  <a:lnTo>
                    <a:pt x="5673" y="1656"/>
                  </a:lnTo>
                  <a:lnTo>
                    <a:pt x="5212" y="1658"/>
                  </a:lnTo>
                  <a:lnTo>
                    <a:pt x="4793" y="1659"/>
                  </a:lnTo>
                  <a:lnTo>
                    <a:pt x="4431" y="1660"/>
                  </a:lnTo>
                  <a:lnTo>
                    <a:pt x="4139" y="1660"/>
                  </a:lnTo>
                  <a:lnTo>
                    <a:pt x="3933" y="1661"/>
                  </a:lnTo>
                  <a:lnTo>
                    <a:pt x="3826" y="1662"/>
                  </a:lnTo>
                  <a:lnTo>
                    <a:pt x="3805" y="1660"/>
                  </a:lnTo>
                  <a:lnTo>
                    <a:pt x="3784" y="1659"/>
                  </a:lnTo>
                  <a:lnTo>
                    <a:pt x="3763" y="1659"/>
                  </a:lnTo>
                  <a:lnTo>
                    <a:pt x="3743" y="1659"/>
                  </a:lnTo>
                  <a:lnTo>
                    <a:pt x="3701" y="1661"/>
                  </a:lnTo>
                  <a:lnTo>
                    <a:pt x="3659" y="1664"/>
                  </a:lnTo>
                  <a:lnTo>
                    <a:pt x="3616" y="1666"/>
                  </a:lnTo>
                  <a:lnTo>
                    <a:pt x="3574" y="1668"/>
                  </a:lnTo>
                  <a:lnTo>
                    <a:pt x="3553" y="1668"/>
                  </a:lnTo>
                  <a:lnTo>
                    <a:pt x="3531" y="1668"/>
                  </a:lnTo>
                  <a:lnTo>
                    <a:pt x="3509" y="1667"/>
                  </a:lnTo>
                  <a:lnTo>
                    <a:pt x="3487" y="1666"/>
                  </a:lnTo>
                  <a:lnTo>
                    <a:pt x="3463" y="1666"/>
                  </a:lnTo>
                  <a:lnTo>
                    <a:pt x="3438" y="1666"/>
                  </a:lnTo>
                  <a:lnTo>
                    <a:pt x="3414" y="1666"/>
                  </a:lnTo>
                  <a:lnTo>
                    <a:pt x="3388" y="1666"/>
                  </a:lnTo>
                  <a:lnTo>
                    <a:pt x="3363" y="1666"/>
                  </a:lnTo>
                  <a:lnTo>
                    <a:pt x="3338" y="1666"/>
                  </a:lnTo>
                  <a:lnTo>
                    <a:pt x="3312" y="1667"/>
                  </a:lnTo>
                  <a:lnTo>
                    <a:pt x="3287" y="1668"/>
                  </a:lnTo>
                  <a:lnTo>
                    <a:pt x="3252" y="1668"/>
                  </a:lnTo>
                  <a:lnTo>
                    <a:pt x="3217" y="1668"/>
                  </a:lnTo>
                  <a:lnTo>
                    <a:pt x="3201" y="1668"/>
                  </a:lnTo>
                  <a:lnTo>
                    <a:pt x="3185" y="1669"/>
                  </a:lnTo>
                  <a:lnTo>
                    <a:pt x="3169" y="1670"/>
                  </a:lnTo>
                  <a:lnTo>
                    <a:pt x="3155" y="1672"/>
                  </a:lnTo>
                  <a:lnTo>
                    <a:pt x="3099" y="1673"/>
                  </a:lnTo>
                  <a:lnTo>
                    <a:pt x="3042" y="1673"/>
                  </a:lnTo>
                  <a:lnTo>
                    <a:pt x="2986" y="1673"/>
                  </a:lnTo>
                  <a:lnTo>
                    <a:pt x="2931" y="1674"/>
                  </a:lnTo>
                  <a:lnTo>
                    <a:pt x="2876" y="1674"/>
                  </a:lnTo>
                  <a:lnTo>
                    <a:pt x="2821" y="1675"/>
                  </a:lnTo>
                  <a:lnTo>
                    <a:pt x="2766" y="1675"/>
                  </a:lnTo>
                  <a:lnTo>
                    <a:pt x="2711" y="1676"/>
                  </a:lnTo>
                  <a:lnTo>
                    <a:pt x="2657" y="1677"/>
                  </a:lnTo>
                  <a:lnTo>
                    <a:pt x="2603" y="1677"/>
                  </a:lnTo>
                  <a:lnTo>
                    <a:pt x="2549" y="1678"/>
                  </a:lnTo>
                  <a:lnTo>
                    <a:pt x="2495" y="1678"/>
                  </a:lnTo>
                  <a:lnTo>
                    <a:pt x="2440" y="1679"/>
                  </a:lnTo>
                  <a:lnTo>
                    <a:pt x="2386" y="1679"/>
                  </a:lnTo>
                  <a:lnTo>
                    <a:pt x="2332" y="1679"/>
                  </a:lnTo>
                  <a:lnTo>
                    <a:pt x="2278" y="1679"/>
                  </a:lnTo>
                  <a:lnTo>
                    <a:pt x="2197" y="1680"/>
                  </a:lnTo>
                  <a:lnTo>
                    <a:pt x="2118" y="1680"/>
                  </a:lnTo>
                  <a:lnTo>
                    <a:pt x="2041" y="1681"/>
                  </a:lnTo>
                  <a:lnTo>
                    <a:pt x="1965" y="1682"/>
                  </a:lnTo>
                  <a:lnTo>
                    <a:pt x="1888" y="1683"/>
                  </a:lnTo>
                  <a:lnTo>
                    <a:pt x="1811" y="1684"/>
                  </a:lnTo>
                  <a:lnTo>
                    <a:pt x="1731" y="1686"/>
                  </a:lnTo>
                  <a:lnTo>
                    <a:pt x="1649" y="1687"/>
                  </a:lnTo>
                  <a:lnTo>
                    <a:pt x="1564" y="1687"/>
                  </a:lnTo>
                  <a:lnTo>
                    <a:pt x="1478" y="1687"/>
                  </a:lnTo>
                  <a:lnTo>
                    <a:pt x="1392" y="1687"/>
                  </a:lnTo>
                  <a:lnTo>
                    <a:pt x="1306" y="1688"/>
                  </a:lnTo>
                  <a:lnTo>
                    <a:pt x="1219" y="1688"/>
                  </a:lnTo>
                  <a:lnTo>
                    <a:pt x="1132" y="1688"/>
                  </a:lnTo>
                  <a:lnTo>
                    <a:pt x="1045" y="1689"/>
                  </a:lnTo>
                  <a:lnTo>
                    <a:pt x="957" y="1689"/>
                  </a:lnTo>
                  <a:lnTo>
                    <a:pt x="929" y="1690"/>
                  </a:lnTo>
                  <a:lnTo>
                    <a:pt x="902" y="1689"/>
                  </a:lnTo>
                  <a:lnTo>
                    <a:pt x="874" y="1688"/>
                  </a:lnTo>
                  <a:lnTo>
                    <a:pt x="848" y="1685"/>
                  </a:lnTo>
                  <a:lnTo>
                    <a:pt x="821" y="1681"/>
                  </a:lnTo>
                  <a:lnTo>
                    <a:pt x="796" y="1676"/>
                  </a:lnTo>
                  <a:lnTo>
                    <a:pt x="769" y="1670"/>
                  </a:lnTo>
                  <a:lnTo>
                    <a:pt x="744" y="1662"/>
                  </a:lnTo>
                  <a:lnTo>
                    <a:pt x="720" y="1653"/>
                  </a:lnTo>
                  <a:lnTo>
                    <a:pt x="695" y="1643"/>
                  </a:lnTo>
                  <a:lnTo>
                    <a:pt x="672" y="1631"/>
                  </a:lnTo>
                  <a:lnTo>
                    <a:pt x="649" y="1618"/>
                  </a:lnTo>
                  <a:lnTo>
                    <a:pt x="627" y="1603"/>
                  </a:lnTo>
                  <a:lnTo>
                    <a:pt x="606" y="1588"/>
                  </a:lnTo>
                  <a:lnTo>
                    <a:pt x="586" y="1571"/>
                  </a:lnTo>
                  <a:lnTo>
                    <a:pt x="567" y="1552"/>
                  </a:lnTo>
                  <a:lnTo>
                    <a:pt x="553" y="1536"/>
                  </a:lnTo>
                  <a:lnTo>
                    <a:pt x="541" y="1519"/>
                  </a:lnTo>
                  <a:lnTo>
                    <a:pt x="531" y="1500"/>
                  </a:lnTo>
                  <a:lnTo>
                    <a:pt x="522" y="1481"/>
                  </a:lnTo>
                  <a:lnTo>
                    <a:pt x="518" y="1470"/>
                  </a:lnTo>
                  <a:lnTo>
                    <a:pt x="514" y="1461"/>
                  </a:lnTo>
                  <a:lnTo>
                    <a:pt x="511" y="1451"/>
                  </a:lnTo>
                  <a:lnTo>
                    <a:pt x="509" y="1440"/>
                  </a:lnTo>
                  <a:lnTo>
                    <a:pt x="507" y="1430"/>
                  </a:lnTo>
                  <a:lnTo>
                    <a:pt x="505" y="1418"/>
                  </a:lnTo>
                  <a:lnTo>
                    <a:pt x="505" y="1407"/>
                  </a:lnTo>
                  <a:lnTo>
                    <a:pt x="504" y="1396"/>
                  </a:lnTo>
                  <a:lnTo>
                    <a:pt x="501" y="1392"/>
                  </a:lnTo>
                  <a:lnTo>
                    <a:pt x="499" y="1390"/>
                  </a:lnTo>
                  <a:lnTo>
                    <a:pt x="496" y="1389"/>
                  </a:lnTo>
                  <a:lnTo>
                    <a:pt x="493" y="1388"/>
                  </a:lnTo>
                  <a:lnTo>
                    <a:pt x="486" y="1388"/>
                  </a:lnTo>
                  <a:lnTo>
                    <a:pt x="480" y="1390"/>
                  </a:lnTo>
                  <a:lnTo>
                    <a:pt x="473" y="1393"/>
                  </a:lnTo>
                  <a:lnTo>
                    <a:pt x="466" y="1395"/>
                  </a:lnTo>
                  <a:lnTo>
                    <a:pt x="462" y="1395"/>
                  </a:lnTo>
                  <a:lnTo>
                    <a:pt x="459" y="1395"/>
                  </a:lnTo>
                  <a:lnTo>
                    <a:pt x="456" y="1395"/>
                  </a:lnTo>
                  <a:lnTo>
                    <a:pt x="452" y="1393"/>
                  </a:lnTo>
                  <a:lnTo>
                    <a:pt x="440" y="1395"/>
                  </a:lnTo>
                  <a:lnTo>
                    <a:pt x="428" y="1394"/>
                  </a:lnTo>
                  <a:lnTo>
                    <a:pt x="415" y="1392"/>
                  </a:lnTo>
                  <a:lnTo>
                    <a:pt x="404" y="1388"/>
                  </a:lnTo>
                  <a:lnTo>
                    <a:pt x="393" y="1383"/>
                  </a:lnTo>
                  <a:lnTo>
                    <a:pt x="383" y="1375"/>
                  </a:lnTo>
                  <a:lnTo>
                    <a:pt x="372" y="1367"/>
                  </a:lnTo>
                  <a:lnTo>
                    <a:pt x="363" y="1357"/>
                  </a:lnTo>
                  <a:lnTo>
                    <a:pt x="359" y="1352"/>
                  </a:lnTo>
                  <a:lnTo>
                    <a:pt x="356" y="1346"/>
                  </a:lnTo>
                  <a:lnTo>
                    <a:pt x="354" y="1340"/>
                  </a:lnTo>
                  <a:lnTo>
                    <a:pt x="353" y="1334"/>
                  </a:lnTo>
                  <a:lnTo>
                    <a:pt x="351" y="1320"/>
                  </a:lnTo>
                  <a:lnTo>
                    <a:pt x="350" y="1306"/>
                  </a:lnTo>
                  <a:lnTo>
                    <a:pt x="350" y="1293"/>
                  </a:lnTo>
                  <a:lnTo>
                    <a:pt x="350" y="1278"/>
                  </a:lnTo>
                  <a:lnTo>
                    <a:pt x="348" y="1265"/>
                  </a:lnTo>
                  <a:lnTo>
                    <a:pt x="345" y="1253"/>
                  </a:lnTo>
                  <a:lnTo>
                    <a:pt x="327" y="1249"/>
                  </a:lnTo>
                  <a:lnTo>
                    <a:pt x="309" y="1246"/>
                  </a:lnTo>
                  <a:lnTo>
                    <a:pt x="290" y="1244"/>
                  </a:lnTo>
                  <a:lnTo>
                    <a:pt x="270" y="1242"/>
                  </a:lnTo>
                  <a:lnTo>
                    <a:pt x="248" y="1232"/>
                  </a:lnTo>
                  <a:lnTo>
                    <a:pt x="224" y="1221"/>
                  </a:lnTo>
                  <a:lnTo>
                    <a:pt x="202" y="1210"/>
                  </a:lnTo>
                  <a:lnTo>
                    <a:pt x="178" y="1197"/>
                  </a:lnTo>
                  <a:lnTo>
                    <a:pt x="174" y="1190"/>
                  </a:lnTo>
                  <a:lnTo>
                    <a:pt x="169" y="1185"/>
                  </a:lnTo>
                  <a:lnTo>
                    <a:pt x="164" y="1180"/>
                  </a:lnTo>
                  <a:lnTo>
                    <a:pt x="158" y="1175"/>
                  </a:lnTo>
                  <a:lnTo>
                    <a:pt x="145" y="1165"/>
                  </a:lnTo>
                  <a:lnTo>
                    <a:pt x="135" y="1154"/>
                  </a:lnTo>
                  <a:lnTo>
                    <a:pt x="124" y="1140"/>
                  </a:lnTo>
                  <a:lnTo>
                    <a:pt x="113" y="1126"/>
                  </a:lnTo>
                  <a:lnTo>
                    <a:pt x="102" y="1112"/>
                  </a:lnTo>
                  <a:lnTo>
                    <a:pt x="92" y="1097"/>
                  </a:lnTo>
                  <a:lnTo>
                    <a:pt x="84" y="1082"/>
                  </a:lnTo>
                  <a:lnTo>
                    <a:pt x="76" y="1067"/>
                  </a:lnTo>
                  <a:lnTo>
                    <a:pt x="70" y="1051"/>
                  </a:lnTo>
                  <a:lnTo>
                    <a:pt x="64" y="1035"/>
                  </a:lnTo>
                  <a:lnTo>
                    <a:pt x="59" y="1019"/>
                  </a:lnTo>
                  <a:lnTo>
                    <a:pt x="53" y="1002"/>
                  </a:lnTo>
                  <a:lnTo>
                    <a:pt x="50" y="985"/>
                  </a:lnTo>
                  <a:lnTo>
                    <a:pt x="48" y="969"/>
                  </a:lnTo>
                  <a:lnTo>
                    <a:pt x="47" y="951"/>
                  </a:lnTo>
                  <a:lnTo>
                    <a:pt x="46" y="934"/>
                  </a:lnTo>
                  <a:lnTo>
                    <a:pt x="47" y="917"/>
                  </a:lnTo>
                  <a:lnTo>
                    <a:pt x="49" y="899"/>
                  </a:lnTo>
                  <a:lnTo>
                    <a:pt x="54" y="879"/>
                  </a:lnTo>
                  <a:lnTo>
                    <a:pt x="61" y="858"/>
                  </a:lnTo>
                  <a:lnTo>
                    <a:pt x="68" y="839"/>
                  </a:lnTo>
                  <a:lnTo>
                    <a:pt x="77" y="819"/>
                  </a:lnTo>
                  <a:lnTo>
                    <a:pt x="86" y="800"/>
                  </a:lnTo>
                  <a:lnTo>
                    <a:pt x="96" y="782"/>
                  </a:lnTo>
                  <a:lnTo>
                    <a:pt x="108" y="764"/>
                  </a:lnTo>
                  <a:lnTo>
                    <a:pt x="120" y="746"/>
                  </a:lnTo>
                  <a:lnTo>
                    <a:pt x="132" y="729"/>
                  </a:lnTo>
                  <a:lnTo>
                    <a:pt x="146" y="712"/>
                  </a:lnTo>
                  <a:lnTo>
                    <a:pt x="160" y="696"/>
                  </a:lnTo>
                  <a:lnTo>
                    <a:pt x="174" y="679"/>
                  </a:lnTo>
                  <a:lnTo>
                    <a:pt x="189" y="664"/>
                  </a:lnTo>
                  <a:lnTo>
                    <a:pt x="205" y="649"/>
                  </a:lnTo>
                  <a:lnTo>
                    <a:pt x="221" y="634"/>
                  </a:lnTo>
                  <a:lnTo>
                    <a:pt x="236" y="620"/>
                  </a:lnTo>
                  <a:lnTo>
                    <a:pt x="245" y="614"/>
                  </a:lnTo>
                  <a:lnTo>
                    <a:pt x="252" y="609"/>
                  </a:lnTo>
                  <a:lnTo>
                    <a:pt x="260" y="605"/>
                  </a:lnTo>
                  <a:lnTo>
                    <a:pt x="268" y="602"/>
                  </a:lnTo>
                  <a:lnTo>
                    <a:pt x="285" y="597"/>
                  </a:lnTo>
                  <a:lnTo>
                    <a:pt x="303" y="593"/>
                  </a:lnTo>
                  <a:lnTo>
                    <a:pt x="339" y="588"/>
                  </a:lnTo>
                  <a:lnTo>
                    <a:pt x="375" y="581"/>
                  </a:lnTo>
                  <a:lnTo>
                    <a:pt x="380" y="577"/>
                  </a:lnTo>
                  <a:lnTo>
                    <a:pt x="383" y="572"/>
                  </a:lnTo>
                  <a:lnTo>
                    <a:pt x="385" y="567"/>
                  </a:lnTo>
                  <a:lnTo>
                    <a:pt x="386" y="562"/>
                  </a:lnTo>
                  <a:lnTo>
                    <a:pt x="386" y="551"/>
                  </a:lnTo>
                  <a:lnTo>
                    <a:pt x="386" y="537"/>
                  </a:lnTo>
                  <a:lnTo>
                    <a:pt x="385" y="525"/>
                  </a:lnTo>
                  <a:lnTo>
                    <a:pt x="384" y="513"/>
                  </a:lnTo>
                  <a:lnTo>
                    <a:pt x="385" y="507"/>
                  </a:lnTo>
                  <a:lnTo>
                    <a:pt x="386" y="501"/>
                  </a:lnTo>
                  <a:lnTo>
                    <a:pt x="388" y="494"/>
                  </a:lnTo>
                  <a:lnTo>
                    <a:pt x="391" y="489"/>
                  </a:lnTo>
                  <a:lnTo>
                    <a:pt x="396" y="484"/>
                  </a:lnTo>
                  <a:lnTo>
                    <a:pt x="400" y="479"/>
                  </a:lnTo>
                  <a:lnTo>
                    <a:pt x="406" y="475"/>
                  </a:lnTo>
                  <a:lnTo>
                    <a:pt x="411" y="472"/>
                  </a:lnTo>
                  <a:lnTo>
                    <a:pt x="422" y="467"/>
                  </a:lnTo>
                  <a:lnTo>
                    <a:pt x="434" y="464"/>
                  </a:lnTo>
                  <a:lnTo>
                    <a:pt x="439" y="467"/>
                  </a:lnTo>
                  <a:lnTo>
                    <a:pt x="444" y="469"/>
                  </a:lnTo>
                  <a:lnTo>
                    <a:pt x="449" y="470"/>
                  </a:lnTo>
                  <a:lnTo>
                    <a:pt x="454" y="471"/>
                  </a:lnTo>
                  <a:lnTo>
                    <a:pt x="463" y="471"/>
                  </a:lnTo>
                  <a:lnTo>
                    <a:pt x="474" y="469"/>
                  </a:lnTo>
                  <a:lnTo>
                    <a:pt x="483" y="466"/>
                  </a:lnTo>
                  <a:lnTo>
                    <a:pt x="492" y="462"/>
                  </a:lnTo>
                  <a:lnTo>
                    <a:pt x="501" y="457"/>
                  </a:lnTo>
                  <a:lnTo>
                    <a:pt x="510" y="450"/>
                  </a:lnTo>
                  <a:lnTo>
                    <a:pt x="515" y="442"/>
                  </a:lnTo>
                  <a:lnTo>
                    <a:pt x="520" y="432"/>
                  </a:lnTo>
                  <a:lnTo>
                    <a:pt x="523" y="422"/>
                  </a:lnTo>
                  <a:lnTo>
                    <a:pt x="526" y="412"/>
                  </a:lnTo>
                  <a:lnTo>
                    <a:pt x="530" y="389"/>
                  </a:lnTo>
                  <a:lnTo>
                    <a:pt x="535" y="368"/>
                  </a:lnTo>
                  <a:lnTo>
                    <a:pt x="541" y="353"/>
                  </a:lnTo>
                  <a:lnTo>
                    <a:pt x="546" y="339"/>
                  </a:lnTo>
                  <a:lnTo>
                    <a:pt x="553" y="326"/>
                  </a:lnTo>
                  <a:lnTo>
                    <a:pt x="560" y="312"/>
                  </a:lnTo>
                  <a:lnTo>
                    <a:pt x="568" y="300"/>
                  </a:lnTo>
                  <a:lnTo>
                    <a:pt x="576" y="288"/>
                  </a:lnTo>
                  <a:lnTo>
                    <a:pt x="585" y="276"/>
                  </a:lnTo>
                  <a:lnTo>
                    <a:pt x="594" y="264"/>
                  </a:lnTo>
                  <a:lnTo>
                    <a:pt x="604" y="253"/>
                  </a:lnTo>
                  <a:lnTo>
                    <a:pt x="615" y="242"/>
                  </a:lnTo>
                  <a:lnTo>
                    <a:pt x="626" y="232"/>
                  </a:lnTo>
                  <a:lnTo>
                    <a:pt x="636" y="223"/>
                  </a:lnTo>
                  <a:lnTo>
                    <a:pt x="648" y="213"/>
                  </a:lnTo>
                  <a:lnTo>
                    <a:pt x="660" y="204"/>
                  </a:lnTo>
                  <a:lnTo>
                    <a:pt x="672" y="195"/>
                  </a:lnTo>
                  <a:lnTo>
                    <a:pt x="685" y="187"/>
                  </a:lnTo>
                  <a:lnTo>
                    <a:pt x="711" y="172"/>
                  </a:lnTo>
                  <a:lnTo>
                    <a:pt x="738" y="159"/>
                  </a:lnTo>
                  <a:lnTo>
                    <a:pt x="766" y="147"/>
                  </a:lnTo>
                  <a:lnTo>
                    <a:pt x="795" y="138"/>
                  </a:lnTo>
                  <a:lnTo>
                    <a:pt x="823" y="130"/>
                  </a:lnTo>
                  <a:lnTo>
                    <a:pt x="853" y="123"/>
                  </a:lnTo>
                  <a:lnTo>
                    <a:pt x="881" y="119"/>
                  </a:lnTo>
                  <a:lnTo>
                    <a:pt x="911" y="117"/>
                  </a:lnTo>
                  <a:lnTo>
                    <a:pt x="917" y="115"/>
                  </a:lnTo>
                  <a:lnTo>
                    <a:pt x="924" y="113"/>
                  </a:lnTo>
                  <a:lnTo>
                    <a:pt x="931" y="113"/>
                  </a:lnTo>
                  <a:lnTo>
                    <a:pt x="938" y="113"/>
                  </a:lnTo>
                  <a:lnTo>
                    <a:pt x="952" y="113"/>
                  </a:lnTo>
                  <a:lnTo>
                    <a:pt x="966" y="114"/>
                  </a:lnTo>
                  <a:lnTo>
                    <a:pt x="980" y="115"/>
                  </a:lnTo>
                  <a:lnTo>
                    <a:pt x="994" y="114"/>
                  </a:lnTo>
                  <a:lnTo>
                    <a:pt x="1000" y="112"/>
                  </a:lnTo>
                  <a:lnTo>
                    <a:pt x="1006" y="110"/>
                  </a:lnTo>
                  <a:lnTo>
                    <a:pt x="1012" y="107"/>
                  </a:lnTo>
                  <a:lnTo>
                    <a:pt x="1018" y="103"/>
                  </a:lnTo>
                  <a:lnTo>
                    <a:pt x="1055" y="106"/>
                  </a:lnTo>
                  <a:lnTo>
                    <a:pt x="1092" y="108"/>
                  </a:lnTo>
                  <a:lnTo>
                    <a:pt x="1128" y="109"/>
                  </a:lnTo>
                  <a:lnTo>
                    <a:pt x="1165" y="109"/>
                  </a:lnTo>
                  <a:lnTo>
                    <a:pt x="1235" y="109"/>
                  </a:lnTo>
                  <a:lnTo>
                    <a:pt x="1306" y="108"/>
                  </a:lnTo>
                  <a:lnTo>
                    <a:pt x="1376" y="106"/>
                  </a:lnTo>
                  <a:lnTo>
                    <a:pt x="1445" y="105"/>
                  </a:lnTo>
                  <a:lnTo>
                    <a:pt x="1513" y="104"/>
                  </a:lnTo>
                  <a:lnTo>
                    <a:pt x="1582" y="106"/>
                  </a:lnTo>
                  <a:lnTo>
                    <a:pt x="1647" y="103"/>
                  </a:lnTo>
                  <a:lnTo>
                    <a:pt x="1714" y="102"/>
                  </a:lnTo>
                  <a:lnTo>
                    <a:pt x="1782" y="101"/>
                  </a:lnTo>
                  <a:lnTo>
                    <a:pt x="1850" y="101"/>
                  </a:lnTo>
                  <a:lnTo>
                    <a:pt x="1918" y="101"/>
                  </a:lnTo>
                  <a:lnTo>
                    <a:pt x="1986" y="100"/>
                  </a:lnTo>
                  <a:lnTo>
                    <a:pt x="2054" y="99"/>
                  </a:lnTo>
                  <a:lnTo>
                    <a:pt x="2120" y="97"/>
                  </a:lnTo>
                  <a:lnTo>
                    <a:pt x="2205" y="96"/>
                  </a:lnTo>
                  <a:lnTo>
                    <a:pt x="2291" y="95"/>
                  </a:lnTo>
                  <a:lnTo>
                    <a:pt x="2379" y="93"/>
                  </a:lnTo>
                  <a:lnTo>
                    <a:pt x="2467" y="91"/>
                  </a:lnTo>
                  <a:lnTo>
                    <a:pt x="2555" y="90"/>
                  </a:lnTo>
                  <a:lnTo>
                    <a:pt x="2641" y="88"/>
                  </a:lnTo>
                  <a:lnTo>
                    <a:pt x="2726" y="88"/>
                  </a:lnTo>
                  <a:lnTo>
                    <a:pt x="2807" y="89"/>
                  </a:lnTo>
                  <a:lnTo>
                    <a:pt x="2957" y="88"/>
                  </a:lnTo>
                  <a:lnTo>
                    <a:pt x="3205" y="87"/>
                  </a:lnTo>
                  <a:lnTo>
                    <a:pt x="3539" y="86"/>
                  </a:lnTo>
                  <a:lnTo>
                    <a:pt x="3944" y="85"/>
                  </a:lnTo>
                  <a:lnTo>
                    <a:pt x="4405" y="84"/>
                  </a:lnTo>
                  <a:lnTo>
                    <a:pt x="4909" y="81"/>
                  </a:lnTo>
                  <a:lnTo>
                    <a:pt x="5442" y="80"/>
                  </a:lnTo>
                  <a:lnTo>
                    <a:pt x="5989" y="78"/>
                  </a:lnTo>
                  <a:lnTo>
                    <a:pt x="6536" y="77"/>
                  </a:lnTo>
                  <a:lnTo>
                    <a:pt x="7068" y="75"/>
                  </a:lnTo>
                  <a:lnTo>
                    <a:pt x="7572" y="74"/>
                  </a:lnTo>
                  <a:lnTo>
                    <a:pt x="8034" y="72"/>
                  </a:lnTo>
                  <a:lnTo>
                    <a:pt x="8440" y="71"/>
                  </a:lnTo>
                  <a:lnTo>
                    <a:pt x="8775" y="69"/>
                  </a:lnTo>
                  <a:lnTo>
                    <a:pt x="9026" y="68"/>
                  </a:lnTo>
                  <a:lnTo>
                    <a:pt x="9177" y="67"/>
                  </a:lnTo>
                  <a:lnTo>
                    <a:pt x="9264" y="64"/>
                  </a:lnTo>
                  <a:lnTo>
                    <a:pt x="9352" y="62"/>
                  </a:lnTo>
                  <a:lnTo>
                    <a:pt x="9441" y="61"/>
                  </a:lnTo>
                  <a:lnTo>
                    <a:pt x="9530" y="61"/>
                  </a:lnTo>
                  <a:lnTo>
                    <a:pt x="9619" y="61"/>
                  </a:lnTo>
                  <a:lnTo>
                    <a:pt x="9708" y="61"/>
                  </a:lnTo>
                  <a:lnTo>
                    <a:pt x="9796" y="62"/>
                  </a:lnTo>
                  <a:lnTo>
                    <a:pt x="9884" y="62"/>
                  </a:lnTo>
                  <a:lnTo>
                    <a:pt x="9917" y="64"/>
                  </a:lnTo>
                  <a:lnTo>
                    <a:pt x="9949" y="67"/>
                  </a:lnTo>
                  <a:lnTo>
                    <a:pt x="9965" y="69"/>
                  </a:lnTo>
                  <a:lnTo>
                    <a:pt x="9982" y="70"/>
                  </a:lnTo>
                  <a:lnTo>
                    <a:pt x="9998" y="69"/>
                  </a:lnTo>
                  <a:lnTo>
                    <a:pt x="10014" y="66"/>
                  </a:lnTo>
                  <a:lnTo>
                    <a:pt x="10031" y="70"/>
                  </a:lnTo>
                  <a:lnTo>
                    <a:pt x="10048" y="72"/>
                  </a:lnTo>
                  <a:lnTo>
                    <a:pt x="10065" y="73"/>
                  </a:lnTo>
                  <a:lnTo>
                    <a:pt x="10083" y="73"/>
                  </a:lnTo>
                  <a:lnTo>
                    <a:pt x="10117" y="72"/>
                  </a:lnTo>
                  <a:lnTo>
                    <a:pt x="10151" y="70"/>
                  </a:lnTo>
                  <a:lnTo>
                    <a:pt x="10168" y="69"/>
                  </a:lnTo>
                  <a:lnTo>
                    <a:pt x="10184" y="69"/>
                  </a:lnTo>
                  <a:lnTo>
                    <a:pt x="10200" y="69"/>
                  </a:lnTo>
                  <a:lnTo>
                    <a:pt x="10217" y="71"/>
                  </a:lnTo>
                  <a:lnTo>
                    <a:pt x="10232" y="74"/>
                  </a:lnTo>
                  <a:lnTo>
                    <a:pt x="10248" y="79"/>
                  </a:lnTo>
                  <a:lnTo>
                    <a:pt x="10264" y="86"/>
                  </a:lnTo>
                  <a:lnTo>
                    <a:pt x="10278" y="94"/>
                  </a:lnTo>
                  <a:lnTo>
                    <a:pt x="10294" y="101"/>
                  </a:lnTo>
                  <a:lnTo>
                    <a:pt x="10310" y="109"/>
                  </a:lnTo>
                  <a:lnTo>
                    <a:pt x="10325" y="117"/>
                  </a:lnTo>
                  <a:lnTo>
                    <a:pt x="10340" y="126"/>
                  </a:lnTo>
                  <a:lnTo>
                    <a:pt x="10356" y="136"/>
                  </a:lnTo>
                  <a:lnTo>
                    <a:pt x="10370" y="146"/>
                  </a:lnTo>
                  <a:lnTo>
                    <a:pt x="10385" y="157"/>
                  </a:lnTo>
                  <a:lnTo>
                    <a:pt x="10399" y="168"/>
                  </a:lnTo>
                  <a:lnTo>
                    <a:pt x="10412" y="180"/>
                  </a:lnTo>
                  <a:lnTo>
                    <a:pt x="10425" y="193"/>
                  </a:lnTo>
                  <a:lnTo>
                    <a:pt x="10437" y="206"/>
                  </a:lnTo>
                  <a:lnTo>
                    <a:pt x="10449" y="219"/>
                  </a:lnTo>
                  <a:lnTo>
                    <a:pt x="10459" y="234"/>
                  </a:lnTo>
                  <a:lnTo>
                    <a:pt x="10468" y="248"/>
                  </a:lnTo>
                  <a:lnTo>
                    <a:pt x="10477" y="263"/>
                  </a:lnTo>
                  <a:lnTo>
                    <a:pt x="10484" y="280"/>
                  </a:lnTo>
                  <a:lnTo>
                    <a:pt x="10493" y="284"/>
                  </a:lnTo>
                  <a:lnTo>
                    <a:pt x="10500" y="289"/>
                  </a:lnTo>
                  <a:lnTo>
                    <a:pt x="10506" y="295"/>
                  </a:lnTo>
                  <a:lnTo>
                    <a:pt x="10511" y="301"/>
                  </a:lnTo>
                  <a:lnTo>
                    <a:pt x="10517" y="307"/>
                  </a:lnTo>
                  <a:lnTo>
                    <a:pt x="10523" y="312"/>
                  </a:lnTo>
                  <a:lnTo>
                    <a:pt x="10526" y="315"/>
                  </a:lnTo>
                  <a:lnTo>
                    <a:pt x="10530" y="317"/>
                  </a:lnTo>
                  <a:lnTo>
                    <a:pt x="10536" y="318"/>
                  </a:lnTo>
                  <a:lnTo>
                    <a:pt x="10540" y="319"/>
                  </a:lnTo>
                  <a:lnTo>
                    <a:pt x="10547" y="317"/>
                  </a:lnTo>
                  <a:lnTo>
                    <a:pt x="10553" y="316"/>
                  </a:lnTo>
                  <a:lnTo>
                    <a:pt x="10558" y="316"/>
                  </a:lnTo>
                  <a:lnTo>
                    <a:pt x="10564" y="316"/>
                  </a:lnTo>
                  <a:lnTo>
                    <a:pt x="10576" y="318"/>
                  </a:lnTo>
                  <a:lnTo>
                    <a:pt x="10588" y="322"/>
                  </a:lnTo>
                  <a:lnTo>
                    <a:pt x="10599" y="326"/>
                  </a:lnTo>
                  <a:lnTo>
                    <a:pt x="10610" y="329"/>
                  </a:lnTo>
                  <a:lnTo>
                    <a:pt x="10621" y="332"/>
                  </a:lnTo>
                  <a:lnTo>
                    <a:pt x="10633" y="333"/>
                  </a:lnTo>
                  <a:lnTo>
                    <a:pt x="10640" y="333"/>
                  </a:lnTo>
                  <a:lnTo>
                    <a:pt x="10647" y="334"/>
                  </a:lnTo>
                  <a:lnTo>
                    <a:pt x="10653" y="335"/>
                  </a:lnTo>
                  <a:lnTo>
                    <a:pt x="10659" y="337"/>
                  </a:lnTo>
                  <a:lnTo>
                    <a:pt x="10665" y="339"/>
                  </a:lnTo>
                  <a:lnTo>
                    <a:pt x="10672" y="343"/>
                  </a:lnTo>
                  <a:lnTo>
                    <a:pt x="10677" y="346"/>
                  </a:lnTo>
                  <a:lnTo>
                    <a:pt x="10682" y="350"/>
                  </a:lnTo>
                  <a:lnTo>
                    <a:pt x="10691" y="361"/>
                  </a:lnTo>
                  <a:lnTo>
                    <a:pt x="10699" y="371"/>
                  </a:lnTo>
                  <a:lnTo>
                    <a:pt x="10706" y="382"/>
                  </a:lnTo>
                  <a:lnTo>
                    <a:pt x="10712" y="393"/>
                  </a:lnTo>
                  <a:lnTo>
                    <a:pt x="10715" y="403"/>
                  </a:lnTo>
                  <a:lnTo>
                    <a:pt x="10718" y="414"/>
                  </a:lnTo>
                  <a:lnTo>
                    <a:pt x="10719" y="425"/>
                  </a:lnTo>
                  <a:lnTo>
                    <a:pt x="10720" y="435"/>
                  </a:lnTo>
                  <a:lnTo>
                    <a:pt x="10721" y="440"/>
                  </a:lnTo>
                  <a:lnTo>
                    <a:pt x="10722" y="445"/>
                  </a:lnTo>
                  <a:lnTo>
                    <a:pt x="10724" y="449"/>
                  </a:lnTo>
                  <a:lnTo>
                    <a:pt x="10726" y="455"/>
                  </a:lnTo>
                  <a:lnTo>
                    <a:pt x="10729" y="459"/>
                  </a:lnTo>
                  <a:lnTo>
                    <a:pt x="10733" y="462"/>
                  </a:lnTo>
                  <a:lnTo>
                    <a:pt x="10737" y="465"/>
                  </a:lnTo>
                  <a:lnTo>
                    <a:pt x="10743" y="467"/>
                  </a:lnTo>
                  <a:lnTo>
                    <a:pt x="10784" y="481"/>
                  </a:lnTo>
                  <a:lnTo>
                    <a:pt x="10826" y="495"/>
                  </a:lnTo>
                  <a:lnTo>
                    <a:pt x="10836" y="500"/>
                  </a:lnTo>
                  <a:lnTo>
                    <a:pt x="10846" y="505"/>
                  </a:lnTo>
                  <a:lnTo>
                    <a:pt x="10855" y="511"/>
                  </a:lnTo>
                  <a:lnTo>
                    <a:pt x="10864" y="517"/>
                  </a:lnTo>
                  <a:lnTo>
                    <a:pt x="10872" y="524"/>
                  </a:lnTo>
                  <a:lnTo>
                    <a:pt x="10879" y="532"/>
                  </a:lnTo>
                  <a:lnTo>
                    <a:pt x="10885" y="541"/>
                  </a:lnTo>
                  <a:lnTo>
                    <a:pt x="10891" y="552"/>
                  </a:lnTo>
                  <a:lnTo>
                    <a:pt x="10903" y="568"/>
                  </a:lnTo>
                  <a:lnTo>
                    <a:pt x="10913" y="584"/>
                  </a:lnTo>
                  <a:lnTo>
                    <a:pt x="10922" y="601"/>
                  </a:lnTo>
                  <a:lnTo>
                    <a:pt x="10930" y="619"/>
                  </a:lnTo>
                  <a:lnTo>
                    <a:pt x="10943" y="656"/>
                  </a:lnTo>
                  <a:lnTo>
                    <a:pt x="10956" y="693"/>
                  </a:lnTo>
                  <a:lnTo>
                    <a:pt x="10967" y="731"/>
                  </a:lnTo>
                  <a:lnTo>
                    <a:pt x="10981" y="767"/>
                  </a:lnTo>
                  <a:lnTo>
                    <a:pt x="10989" y="786"/>
                  </a:lnTo>
                  <a:lnTo>
                    <a:pt x="10998" y="803"/>
                  </a:lnTo>
                  <a:lnTo>
                    <a:pt x="11008" y="820"/>
                  </a:lnTo>
                  <a:lnTo>
                    <a:pt x="11020" y="837"/>
                  </a:lnTo>
                  <a:lnTo>
                    <a:pt x="11014" y="852"/>
                  </a:lnTo>
                  <a:lnTo>
                    <a:pt x="11008" y="868"/>
                  </a:lnTo>
                  <a:lnTo>
                    <a:pt x="11001" y="884"/>
                  </a:lnTo>
                  <a:lnTo>
                    <a:pt x="10993" y="900"/>
                  </a:lnTo>
                  <a:lnTo>
                    <a:pt x="10976" y="931"/>
                  </a:lnTo>
                  <a:lnTo>
                    <a:pt x="10959" y="960"/>
                  </a:lnTo>
                  <a:lnTo>
                    <a:pt x="10939" y="991"/>
                  </a:lnTo>
                  <a:lnTo>
                    <a:pt x="10921" y="1021"/>
                  </a:lnTo>
                  <a:lnTo>
                    <a:pt x="10903" y="1051"/>
                  </a:lnTo>
                  <a:lnTo>
                    <a:pt x="10885" y="1081"/>
                  </a:lnTo>
                  <a:close/>
                  <a:moveTo>
                    <a:pt x="10879" y="859"/>
                  </a:moveTo>
                  <a:lnTo>
                    <a:pt x="10877" y="877"/>
                  </a:lnTo>
                  <a:lnTo>
                    <a:pt x="10874" y="894"/>
                  </a:lnTo>
                  <a:lnTo>
                    <a:pt x="10870" y="911"/>
                  </a:lnTo>
                  <a:lnTo>
                    <a:pt x="10865" y="929"/>
                  </a:lnTo>
                  <a:lnTo>
                    <a:pt x="10859" y="945"/>
                  </a:lnTo>
                  <a:lnTo>
                    <a:pt x="10851" y="961"/>
                  </a:lnTo>
                  <a:lnTo>
                    <a:pt x="10844" y="978"/>
                  </a:lnTo>
                  <a:lnTo>
                    <a:pt x="10835" y="993"/>
                  </a:lnTo>
                  <a:lnTo>
                    <a:pt x="10825" y="1007"/>
                  </a:lnTo>
                  <a:lnTo>
                    <a:pt x="10814" y="1021"/>
                  </a:lnTo>
                  <a:lnTo>
                    <a:pt x="10802" y="1034"/>
                  </a:lnTo>
                  <a:lnTo>
                    <a:pt x="10789" y="1046"/>
                  </a:lnTo>
                  <a:lnTo>
                    <a:pt x="10776" y="1058"/>
                  </a:lnTo>
                  <a:lnTo>
                    <a:pt x="10761" y="1067"/>
                  </a:lnTo>
                  <a:lnTo>
                    <a:pt x="10747" y="1076"/>
                  </a:lnTo>
                  <a:lnTo>
                    <a:pt x="10731" y="1083"/>
                  </a:lnTo>
                  <a:lnTo>
                    <a:pt x="10723" y="1085"/>
                  </a:lnTo>
                  <a:lnTo>
                    <a:pt x="10713" y="1087"/>
                  </a:lnTo>
                  <a:lnTo>
                    <a:pt x="10704" y="1089"/>
                  </a:lnTo>
                  <a:lnTo>
                    <a:pt x="10695" y="1090"/>
                  </a:lnTo>
                  <a:lnTo>
                    <a:pt x="10687" y="1090"/>
                  </a:lnTo>
                  <a:lnTo>
                    <a:pt x="10678" y="1090"/>
                  </a:lnTo>
                  <a:lnTo>
                    <a:pt x="10668" y="1089"/>
                  </a:lnTo>
                  <a:lnTo>
                    <a:pt x="10660" y="1088"/>
                  </a:lnTo>
                  <a:lnTo>
                    <a:pt x="10651" y="1086"/>
                  </a:lnTo>
                  <a:lnTo>
                    <a:pt x="10643" y="1084"/>
                  </a:lnTo>
                  <a:lnTo>
                    <a:pt x="10635" y="1081"/>
                  </a:lnTo>
                  <a:lnTo>
                    <a:pt x="10627" y="1077"/>
                  </a:lnTo>
                  <a:lnTo>
                    <a:pt x="10619" y="1073"/>
                  </a:lnTo>
                  <a:lnTo>
                    <a:pt x="10612" y="1068"/>
                  </a:lnTo>
                  <a:lnTo>
                    <a:pt x="10605" y="1063"/>
                  </a:lnTo>
                  <a:lnTo>
                    <a:pt x="10599" y="1057"/>
                  </a:lnTo>
                  <a:lnTo>
                    <a:pt x="10594" y="1050"/>
                  </a:lnTo>
                  <a:lnTo>
                    <a:pt x="10589" y="1044"/>
                  </a:lnTo>
                  <a:lnTo>
                    <a:pt x="10585" y="1037"/>
                  </a:lnTo>
                  <a:lnTo>
                    <a:pt x="10582" y="1030"/>
                  </a:lnTo>
                  <a:lnTo>
                    <a:pt x="10579" y="1023"/>
                  </a:lnTo>
                  <a:lnTo>
                    <a:pt x="10575" y="1016"/>
                  </a:lnTo>
                  <a:lnTo>
                    <a:pt x="10573" y="1007"/>
                  </a:lnTo>
                  <a:lnTo>
                    <a:pt x="10572" y="999"/>
                  </a:lnTo>
                  <a:lnTo>
                    <a:pt x="10571" y="991"/>
                  </a:lnTo>
                  <a:lnTo>
                    <a:pt x="10571" y="983"/>
                  </a:lnTo>
                  <a:lnTo>
                    <a:pt x="10571" y="975"/>
                  </a:lnTo>
                  <a:lnTo>
                    <a:pt x="10572" y="967"/>
                  </a:lnTo>
                  <a:lnTo>
                    <a:pt x="10574" y="959"/>
                  </a:lnTo>
                  <a:lnTo>
                    <a:pt x="10576" y="951"/>
                  </a:lnTo>
                  <a:lnTo>
                    <a:pt x="10580" y="944"/>
                  </a:lnTo>
                  <a:lnTo>
                    <a:pt x="10584" y="937"/>
                  </a:lnTo>
                  <a:lnTo>
                    <a:pt x="10590" y="928"/>
                  </a:lnTo>
                  <a:lnTo>
                    <a:pt x="10598" y="922"/>
                  </a:lnTo>
                  <a:lnTo>
                    <a:pt x="10606" y="917"/>
                  </a:lnTo>
                  <a:lnTo>
                    <a:pt x="10614" y="913"/>
                  </a:lnTo>
                  <a:lnTo>
                    <a:pt x="10634" y="909"/>
                  </a:lnTo>
                  <a:lnTo>
                    <a:pt x="10653" y="908"/>
                  </a:lnTo>
                  <a:lnTo>
                    <a:pt x="10662" y="907"/>
                  </a:lnTo>
                  <a:lnTo>
                    <a:pt x="10672" y="905"/>
                  </a:lnTo>
                  <a:lnTo>
                    <a:pt x="10681" y="903"/>
                  </a:lnTo>
                  <a:lnTo>
                    <a:pt x="10689" y="900"/>
                  </a:lnTo>
                  <a:lnTo>
                    <a:pt x="10697" y="895"/>
                  </a:lnTo>
                  <a:lnTo>
                    <a:pt x="10704" y="888"/>
                  </a:lnTo>
                  <a:lnTo>
                    <a:pt x="10707" y="884"/>
                  </a:lnTo>
                  <a:lnTo>
                    <a:pt x="10710" y="879"/>
                  </a:lnTo>
                  <a:lnTo>
                    <a:pt x="10713" y="874"/>
                  </a:lnTo>
                  <a:lnTo>
                    <a:pt x="10715" y="867"/>
                  </a:lnTo>
                  <a:lnTo>
                    <a:pt x="10718" y="849"/>
                  </a:lnTo>
                  <a:lnTo>
                    <a:pt x="10719" y="830"/>
                  </a:lnTo>
                  <a:lnTo>
                    <a:pt x="10720" y="810"/>
                  </a:lnTo>
                  <a:lnTo>
                    <a:pt x="10718" y="791"/>
                  </a:lnTo>
                  <a:lnTo>
                    <a:pt x="10717" y="782"/>
                  </a:lnTo>
                  <a:lnTo>
                    <a:pt x="10714" y="772"/>
                  </a:lnTo>
                  <a:lnTo>
                    <a:pt x="10711" y="763"/>
                  </a:lnTo>
                  <a:lnTo>
                    <a:pt x="10708" y="754"/>
                  </a:lnTo>
                  <a:lnTo>
                    <a:pt x="10704" y="746"/>
                  </a:lnTo>
                  <a:lnTo>
                    <a:pt x="10700" y="738"/>
                  </a:lnTo>
                  <a:lnTo>
                    <a:pt x="10694" y="731"/>
                  </a:lnTo>
                  <a:lnTo>
                    <a:pt x="10688" y="723"/>
                  </a:lnTo>
                  <a:lnTo>
                    <a:pt x="10682" y="721"/>
                  </a:lnTo>
                  <a:lnTo>
                    <a:pt x="10675" y="719"/>
                  </a:lnTo>
                  <a:lnTo>
                    <a:pt x="10668" y="717"/>
                  </a:lnTo>
                  <a:lnTo>
                    <a:pt x="10661" y="716"/>
                  </a:lnTo>
                  <a:lnTo>
                    <a:pt x="10647" y="715"/>
                  </a:lnTo>
                  <a:lnTo>
                    <a:pt x="10634" y="715"/>
                  </a:lnTo>
                  <a:lnTo>
                    <a:pt x="10620" y="713"/>
                  </a:lnTo>
                  <a:lnTo>
                    <a:pt x="10608" y="710"/>
                  </a:lnTo>
                  <a:lnTo>
                    <a:pt x="10602" y="708"/>
                  </a:lnTo>
                  <a:lnTo>
                    <a:pt x="10596" y="705"/>
                  </a:lnTo>
                  <a:lnTo>
                    <a:pt x="10591" y="702"/>
                  </a:lnTo>
                  <a:lnTo>
                    <a:pt x="10587" y="697"/>
                  </a:lnTo>
                  <a:lnTo>
                    <a:pt x="10581" y="688"/>
                  </a:lnTo>
                  <a:lnTo>
                    <a:pt x="10576" y="677"/>
                  </a:lnTo>
                  <a:lnTo>
                    <a:pt x="10572" y="667"/>
                  </a:lnTo>
                  <a:lnTo>
                    <a:pt x="10569" y="656"/>
                  </a:lnTo>
                  <a:lnTo>
                    <a:pt x="10567" y="645"/>
                  </a:lnTo>
                  <a:lnTo>
                    <a:pt x="10567" y="633"/>
                  </a:lnTo>
                  <a:lnTo>
                    <a:pt x="10568" y="622"/>
                  </a:lnTo>
                  <a:lnTo>
                    <a:pt x="10570" y="611"/>
                  </a:lnTo>
                  <a:lnTo>
                    <a:pt x="10573" y="605"/>
                  </a:lnTo>
                  <a:lnTo>
                    <a:pt x="10575" y="600"/>
                  </a:lnTo>
                  <a:lnTo>
                    <a:pt x="10579" y="595"/>
                  </a:lnTo>
                  <a:lnTo>
                    <a:pt x="10583" y="589"/>
                  </a:lnTo>
                  <a:lnTo>
                    <a:pt x="10592" y="581"/>
                  </a:lnTo>
                  <a:lnTo>
                    <a:pt x="10602" y="575"/>
                  </a:lnTo>
                  <a:lnTo>
                    <a:pt x="10626" y="565"/>
                  </a:lnTo>
                  <a:lnTo>
                    <a:pt x="10648" y="558"/>
                  </a:lnTo>
                  <a:lnTo>
                    <a:pt x="10658" y="558"/>
                  </a:lnTo>
                  <a:lnTo>
                    <a:pt x="10669" y="559"/>
                  </a:lnTo>
                  <a:lnTo>
                    <a:pt x="10680" y="561"/>
                  </a:lnTo>
                  <a:lnTo>
                    <a:pt x="10690" y="563"/>
                  </a:lnTo>
                  <a:lnTo>
                    <a:pt x="10700" y="566"/>
                  </a:lnTo>
                  <a:lnTo>
                    <a:pt x="10709" y="570"/>
                  </a:lnTo>
                  <a:lnTo>
                    <a:pt x="10719" y="574"/>
                  </a:lnTo>
                  <a:lnTo>
                    <a:pt x="10728" y="578"/>
                  </a:lnTo>
                  <a:lnTo>
                    <a:pt x="10746" y="589"/>
                  </a:lnTo>
                  <a:lnTo>
                    <a:pt x="10763" y="602"/>
                  </a:lnTo>
                  <a:lnTo>
                    <a:pt x="10778" y="615"/>
                  </a:lnTo>
                  <a:lnTo>
                    <a:pt x="10792" y="629"/>
                  </a:lnTo>
                  <a:lnTo>
                    <a:pt x="10803" y="643"/>
                  </a:lnTo>
                  <a:lnTo>
                    <a:pt x="10815" y="657"/>
                  </a:lnTo>
                  <a:lnTo>
                    <a:pt x="10825" y="670"/>
                  </a:lnTo>
                  <a:lnTo>
                    <a:pt x="10835" y="686"/>
                  </a:lnTo>
                  <a:lnTo>
                    <a:pt x="10853" y="715"/>
                  </a:lnTo>
                  <a:lnTo>
                    <a:pt x="10873" y="746"/>
                  </a:lnTo>
                  <a:lnTo>
                    <a:pt x="10881" y="769"/>
                  </a:lnTo>
                  <a:lnTo>
                    <a:pt x="10890" y="794"/>
                  </a:lnTo>
                  <a:lnTo>
                    <a:pt x="10893" y="807"/>
                  </a:lnTo>
                  <a:lnTo>
                    <a:pt x="10894" y="819"/>
                  </a:lnTo>
                  <a:lnTo>
                    <a:pt x="10894" y="827"/>
                  </a:lnTo>
                  <a:lnTo>
                    <a:pt x="10894" y="834"/>
                  </a:lnTo>
                  <a:lnTo>
                    <a:pt x="10893" y="840"/>
                  </a:lnTo>
                  <a:lnTo>
                    <a:pt x="10891" y="847"/>
                  </a:lnTo>
                  <a:lnTo>
                    <a:pt x="10879" y="859"/>
                  </a:lnTo>
                  <a:close/>
                  <a:moveTo>
                    <a:pt x="10728" y="1046"/>
                  </a:moveTo>
                  <a:lnTo>
                    <a:pt x="10721" y="1049"/>
                  </a:lnTo>
                  <a:lnTo>
                    <a:pt x="10714" y="1050"/>
                  </a:lnTo>
                  <a:lnTo>
                    <a:pt x="10708" y="1051"/>
                  </a:lnTo>
                  <a:lnTo>
                    <a:pt x="10701" y="1052"/>
                  </a:lnTo>
                  <a:lnTo>
                    <a:pt x="10689" y="1050"/>
                  </a:lnTo>
                  <a:lnTo>
                    <a:pt x="10676" y="1046"/>
                  </a:lnTo>
                  <a:lnTo>
                    <a:pt x="10668" y="1042"/>
                  </a:lnTo>
                  <a:lnTo>
                    <a:pt x="10661" y="1037"/>
                  </a:lnTo>
                  <a:lnTo>
                    <a:pt x="10655" y="1031"/>
                  </a:lnTo>
                  <a:lnTo>
                    <a:pt x="10649" y="1025"/>
                  </a:lnTo>
                  <a:lnTo>
                    <a:pt x="10643" y="1019"/>
                  </a:lnTo>
                  <a:lnTo>
                    <a:pt x="10639" y="1012"/>
                  </a:lnTo>
                  <a:lnTo>
                    <a:pt x="10637" y="1003"/>
                  </a:lnTo>
                  <a:lnTo>
                    <a:pt x="10636" y="995"/>
                  </a:lnTo>
                  <a:lnTo>
                    <a:pt x="10636" y="988"/>
                  </a:lnTo>
                  <a:lnTo>
                    <a:pt x="10637" y="982"/>
                  </a:lnTo>
                  <a:lnTo>
                    <a:pt x="10638" y="975"/>
                  </a:lnTo>
                  <a:lnTo>
                    <a:pt x="10640" y="968"/>
                  </a:lnTo>
                  <a:lnTo>
                    <a:pt x="10643" y="961"/>
                  </a:lnTo>
                  <a:lnTo>
                    <a:pt x="10647" y="956"/>
                  </a:lnTo>
                  <a:lnTo>
                    <a:pt x="10650" y="954"/>
                  </a:lnTo>
                  <a:lnTo>
                    <a:pt x="10653" y="952"/>
                  </a:lnTo>
                  <a:lnTo>
                    <a:pt x="10656" y="951"/>
                  </a:lnTo>
                  <a:lnTo>
                    <a:pt x="10660" y="951"/>
                  </a:lnTo>
                  <a:lnTo>
                    <a:pt x="10672" y="956"/>
                  </a:lnTo>
                  <a:lnTo>
                    <a:pt x="10683" y="961"/>
                  </a:lnTo>
                  <a:lnTo>
                    <a:pt x="10688" y="964"/>
                  </a:lnTo>
                  <a:lnTo>
                    <a:pt x="10695" y="965"/>
                  </a:lnTo>
                  <a:lnTo>
                    <a:pt x="10701" y="965"/>
                  </a:lnTo>
                  <a:lnTo>
                    <a:pt x="10709" y="964"/>
                  </a:lnTo>
                  <a:lnTo>
                    <a:pt x="10717" y="947"/>
                  </a:lnTo>
                  <a:lnTo>
                    <a:pt x="10722" y="931"/>
                  </a:lnTo>
                  <a:lnTo>
                    <a:pt x="10726" y="923"/>
                  </a:lnTo>
                  <a:lnTo>
                    <a:pt x="10731" y="917"/>
                  </a:lnTo>
                  <a:lnTo>
                    <a:pt x="10734" y="913"/>
                  </a:lnTo>
                  <a:lnTo>
                    <a:pt x="10737" y="910"/>
                  </a:lnTo>
                  <a:lnTo>
                    <a:pt x="10741" y="908"/>
                  </a:lnTo>
                  <a:lnTo>
                    <a:pt x="10746" y="907"/>
                  </a:lnTo>
                  <a:lnTo>
                    <a:pt x="10751" y="893"/>
                  </a:lnTo>
                  <a:lnTo>
                    <a:pt x="10754" y="878"/>
                  </a:lnTo>
                  <a:lnTo>
                    <a:pt x="10757" y="862"/>
                  </a:lnTo>
                  <a:lnTo>
                    <a:pt x="10759" y="848"/>
                  </a:lnTo>
                  <a:lnTo>
                    <a:pt x="10760" y="833"/>
                  </a:lnTo>
                  <a:lnTo>
                    <a:pt x="10760" y="817"/>
                  </a:lnTo>
                  <a:lnTo>
                    <a:pt x="10759" y="802"/>
                  </a:lnTo>
                  <a:lnTo>
                    <a:pt x="10758" y="787"/>
                  </a:lnTo>
                  <a:lnTo>
                    <a:pt x="10755" y="772"/>
                  </a:lnTo>
                  <a:lnTo>
                    <a:pt x="10752" y="757"/>
                  </a:lnTo>
                  <a:lnTo>
                    <a:pt x="10747" y="743"/>
                  </a:lnTo>
                  <a:lnTo>
                    <a:pt x="10742" y="729"/>
                  </a:lnTo>
                  <a:lnTo>
                    <a:pt x="10736" y="715"/>
                  </a:lnTo>
                  <a:lnTo>
                    <a:pt x="10729" y="702"/>
                  </a:lnTo>
                  <a:lnTo>
                    <a:pt x="10722" y="690"/>
                  </a:lnTo>
                  <a:lnTo>
                    <a:pt x="10712" y="677"/>
                  </a:lnTo>
                  <a:lnTo>
                    <a:pt x="10707" y="673"/>
                  </a:lnTo>
                  <a:lnTo>
                    <a:pt x="10701" y="672"/>
                  </a:lnTo>
                  <a:lnTo>
                    <a:pt x="10695" y="671"/>
                  </a:lnTo>
                  <a:lnTo>
                    <a:pt x="10688" y="671"/>
                  </a:lnTo>
                  <a:lnTo>
                    <a:pt x="10675" y="673"/>
                  </a:lnTo>
                  <a:lnTo>
                    <a:pt x="10660" y="676"/>
                  </a:lnTo>
                  <a:lnTo>
                    <a:pt x="10653" y="677"/>
                  </a:lnTo>
                  <a:lnTo>
                    <a:pt x="10647" y="677"/>
                  </a:lnTo>
                  <a:lnTo>
                    <a:pt x="10641" y="676"/>
                  </a:lnTo>
                  <a:lnTo>
                    <a:pt x="10635" y="674"/>
                  </a:lnTo>
                  <a:lnTo>
                    <a:pt x="10630" y="671"/>
                  </a:lnTo>
                  <a:lnTo>
                    <a:pt x="10625" y="666"/>
                  </a:lnTo>
                  <a:lnTo>
                    <a:pt x="10620" y="659"/>
                  </a:lnTo>
                  <a:lnTo>
                    <a:pt x="10617" y="651"/>
                  </a:lnTo>
                  <a:lnTo>
                    <a:pt x="10615" y="644"/>
                  </a:lnTo>
                  <a:lnTo>
                    <a:pt x="10616" y="636"/>
                  </a:lnTo>
                  <a:lnTo>
                    <a:pt x="10618" y="630"/>
                  </a:lnTo>
                  <a:lnTo>
                    <a:pt x="10621" y="623"/>
                  </a:lnTo>
                  <a:lnTo>
                    <a:pt x="10626" y="618"/>
                  </a:lnTo>
                  <a:lnTo>
                    <a:pt x="10631" y="613"/>
                  </a:lnTo>
                  <a:lnTo>
                    <a:pt x="10636" y="608"/>
                  </a:lnTo>
                  <a:lnTo>
                    <a:pt x="10642" y="604"/>
                  </a:lnTo>
                  <a:lnTo>
                    <a:pt x="10655" y="603"/>
                  </a:lnTo>
                  <a:lnTo>
                    <a:pt x="10668" y="603"/>
                  </a:lnTo>
                  <a:lnTo>
                    <a:pt x="10681" y="605"/>
                  </a:lnTo>
                  <a:lnTo>
                    <a:pt x="10693" y="608"/>
                  </a:lnTo>
                  <a:lnTo>
                    <a:pt x="10705" y="612"/>
                  </a:lnTo>
                  <a:lnTo>
                    <a:pt x="10717" y="618"/>
                  </a:lnTo>
                  <a:lnTo>
                    <a:pt x="10729" y="624"/>
                  </a:lnTo>
                  <a:lnTo>
                    <a:pt x="10740" y="630"/>
                  </a:lnTo>
                  <a:lnTo>
                    <a:pt x="10759" y="651"/>
                  </a:lnTo>
                  <a:lnTo>
                    <a:pt x="10777" y="671"/>
                  </a:lnTo>
                  <a:lnTo>
                    <a:pt x="10794" y="694"/>
                  </a:lnTo>
                  <a:lnTo>
                    <a:pt x="10809" y="717"/>
                  </a:lnTo>
                  <a:lnTo>
                    <a:pt x="10816" y="728"/>
                  </a:lnTo>
                  <a:lnTo>
                    <a:pt x="10822" y="741"/>
                  </a:lnTo>
                  <a:lnTo>
                    <a:pt x="10827" y="754"/>
                  </a:lnTo>
                  <a:lnTo>
                    <a:pt x="10832" y="766"/>
                  </a:lnTo>
                  <a:lnTo>
                    <a:pt x="10836" y="780"/>
                  </a:lnTo>
                  <a:lnTo>
                    <a:pt x="10840" y="793"/>
                  </a:lnTo>
                  <a:lnTo>
                    <a:pt x="10842" y="806"/>
                  </a:lnTo>
                  <a:lnTo>
                    <a:pt x="10844" y="819"/>
                  </a:lnTo>
                  <a:lnTo>
                    <a:pt x="10843" y="836"/>
                  </a:lnTo>
                  <a:lnTo>
                    <a:pt x="10841" y="852"/>
                  </a:lnTo>
                  <a:lnTo>
                    <a:pt x="10839" y="870"/>
                  </a:lnTo>
                  <a:lnTo>
                    <a:pt x="10836" y="886"/>
                  </a:lnTo>
                  <a:lnTo>
                    <a:pt x="10832" y="901"/>
                  </a:lnTo>
                  <a:lnTo>
                    <a:pt x="10828" y="918"/>
                  </a:lnTo>
                  <a:lnTo>
                    <a:pt x="10823" y="934"/>
                  </a:lnTo>
                  <a:lnTo>
                    <a:pt x="10817" y="949"/>
                  </a:lnTo>
                  <a:lnTo>
                    <a:pt x="10810" y="964"/>
                  </a:lnTo>
                  <a:lnTo>
                    <a:pt x="10801" y="978"/>
                  </a:lnTo>
                  <a:lnTo>
                    <a:pt x="10792" y="991"/>
                  </a:lnTo>
                  <a:lnTo>
                    <a:pt x="10782" y="1004"/>
                  </a:lnTo>
                  <a:lnTo>
                    <a:pt x="10770" y="1016"/>
                  </a:lnTo>
                  <a:lnTo>
                    <a:pt x="10757" y="1027"/>
                  </a:lnTo>
                  <a:lnTo>
                    <a:pt x="10743" y="1037"/>
                  </a:lnTo>
                  <a:lnTo>
                    <a:pt x="10728" y="1046"/>
                  </a:lnTo>
                  <a:close/>
                  <a:moveTo>
                    <a:pt x="10426" y="1382"/>
                  </a:moveTo>
                  <a:lnTo>
                    <a:pt x="10359" y="1441"/>
                  </a:lnTo>
                  <a:lnTo>
                    <a:pt x="10336" y="1449"/>
                  </a:lnTo>
                  <a:lnTo>
                    <a:pt x="10315" y="1458"/>
                  </a:lnTo>
                  <a:lnTo>
                    <a:pt x="10292" y="1466"/>
                  </a:lnTo>
                  <a:lnTo>
                    <a:pt x="10270" y="1474"/>
                  </a:lnTo>
                  <a:lnTo>
                    <a:pt x="10259" y="1477"/>
                  </a:lnTo>
                  <a:lnTo>
                    <a:pt x="10246" y="1480"/>
                  </a:lnTo>
                  <a:lnTo>
                    <a:pt x="10235" y="1481"/>
                  </a:lnTo>
                  <a:lnTo>
                    <a:pt x="10223" y="1482"/>
                  </a:lnTo>
                  <a:lnTo>
                    <a:pt x="10211" y="1482"/>
                  </a:lnTo>
                  <a:lnTo>
                    <a:pt x="10199" y="1481"/>
                  </a:lnTo>
                  <a:lnTo>
                    <a:pt x="10186" y="1478"/>
                  </a:lnTo>
                  <a:lnTo>
                    <a:pt x="10174" y="1475"/>
                  </a:lnTo>
                  <a:lnTo>
                    <a:pt x="10149" y="1460"/>
                  </a:lnTo>
                  <a:lnTo>
                    <a:pt x="10123" y="1446"/>
                  </a:lnTo>
                  <a:lnTo>
                    <a:pt x="10117" y="1441"/>
                  </a:lnTo>
                  <a:lnTo>
                    <a:pt x="10111" y="1437"/>
                  </a:lnTo>
                  <a:lnTo>
                    <a:pt x="10106" y="1432"/>
                  </a:lnTo>
                  <a:lnTo>
                    <a:pt x="10102" y="1426"/>
                  </a:lnTo>
                  <a:lnTo>
                    <a:pt x="10098" y="1419"/>
                  </a:lnTo>
                  <a:lnTo>
                    <a:pt x="10095" y="1413"/>
                  </a:lnTo>
                  <a:lnTo>
                    <a:pt x="10092" y="1406"/>
                  </a:lnTo>
                  <a:lnTo>
                    <a:pt x="10091" y="1398"/>
                  </a:lnTo>
                  <a:lnTo>
                    <a:pt x="10088" y="1386"/>
                  </a:lnTo>
                  <a:lnTo>
                    <a:pt x="10087" y="1374"/>
                  </a:lnTo>
                  <a:lnTo>
                    <a:pt x="10088" y="1362"/>
                  </a:lnTo>
                  <a:lnTo>
                    <a:pt x="10090" y="1352"/>
                  </a:lnTo>
                  <a:lnTo>
                    <a:pt x="10093" y="1342"/>
                  </a:lnTo>
                  <a:lnTo>
                    <a:pt x="10097" y="1331"/>
                  </a:lnTo>
                  <a:lnTo>
                    <a:pt x="10102" y="1322"/>
                  </a:lnTo>
                  <a:lnTo>
                    <a:pt x="10108" y="1313"/>
                  </a:lnTo>
                  <a:lnTo>
                    <a:pt x="10114" y="1304"/>
                  </a:lnTo>
                  <a:lnTo>
                    <a:pt x="10123" y="1296"/>
                  </a:lnTo>
                  <a:lnTo>
                    <a:pt x="10131" y="1288"/>
                  </a:lnTo>
                  <a:lnTo>
                    <a:pt x="10139" y="1280"/>
                  </a:lnTo>
                  <a:lnTo>
                    <a:pt x="10156" y="1266"/>
                  </a:lnTo>
                  <a:lnTo>
                    <a:pt x="10174" y="1253"/>
                  </a:lnTo>
                  <a:lnTo>
                    <a:pt x="10182" y="1250"/>
                  </a:lnTo>
                  <a:lnTo>
                    <a:pt x="10190" y="1249"/>
                  </a:lnTo>
                  <a:lnTo>
                    <a:pt x="10197" y="1248"/>
                  </a:lnTo>
                  <a:lnTo>
                    <a:pt x="10205" y="1248"/>
                  </a:lnTo>
                  <a:lnTo>
                    <a:pt x="10221" y="1250"/>
                  </a:lnTo>
                  <a:lnTo>
                    <a:pt x="10236" y="1254"/>
                  </a:lnTo>
                  <a:lnTo>
                    <a:pt x="10266" y="1264"/>
                  </a:lnTo>
                  <a:lnTo>
                    <a:pt x="10294" y="1272"/>
                  </a:lnTo>
                  <a:lnTo>
                    <a:pt x="10299" y="1269"/>
                  </a:lnTo>
                  <a:lnTo>
                    <a:pt x="10305" y="1265"/>
                  </a:lnTo>
                  <a:lnTo>
                    <a:pt x="10309" y="1261"/>
                  </a:lnTo>
                  <a:lnTo>
                    <a:pt x="10312" y="1256"/>
                  </a:lnTo>
                  <a:lnTo>
                    <a:pt x="10315" y="1251"/>
                  </a:lnTo>
                  <a:lnTo>
                    <a:pt x="10316" y="1245"/>
                  </a:lnTo>
                  <a:lnTo>
                    <a:pt x="10318" y="1238"/>
                  </a:lnTo>
                  <a:lnTo>
                    <a:pt x="10318" y="1232"/>
                  </a:lnTo>
                  <a:lnTo>
                    <a:pt x="10318" y="1219"/>
                  </a:lnTo>
                  <a:lnTo>
                    <a:pt x="10317" y="1207"/>
                  </a:lnTo>
                  <a:lnTo>
                    <a:pt x="10315" y="1195"/>
                  </a:lnTo>
                  <a:lnTo>
                    <a:pt x="10313" y="1183"/>
                  </a:lnTo>
                  <a:lnTo>
                    <a:pt x="10304" y="1171"/>
                  </a:lnTo>
                  <a:lnTo>
                    <a:pt x="10294" y="1158"/>
                  </a:lnTo>
                  <a:lnTo>
                    <a:pt x="10289" y="1152"/>
                  </a:lnTo>
                  <a:lnTo>
                    <a:pt x="10283" y="1146"/>
                  </a:lnTo>
                  <a:lnTo>
                    <a:pt x="10277" y="1142"/>
                  </a:lnTo>
                  <a:lnTo>
                    <a:pt x="10269" y="1140"/>
                  </a:lnTo>
                  <a:lnTo>
                    <a:pt x="10249" y="1143"/>
                  </a:lnTo>
                  <a:lnTo>
                    <a:pt x="10229" y="1144"/>
                  </a:lnTo>
                  <a:lnTo>
                    <a:pt x="10219" y="1143"/>
                  </a:lnTo>
                  <a:lnTo>
                    <a:pt x="10209" y="1140"/>
                  </a:lnTo>
                  <a:lnTo>
                    <a:pt x="10205" y="1138"/>
                  </a:lnTo>
                  <a:lnTo>
                    <a:pt x="10202" y="1136"/>
                  </a:lnTo>
                  <a:lnTo>
                    <a:pt x="10198" y="1133"/>
                  </a:lnTo>
                  <a:lnTo>
                    <a:pt x="10195" y="1129"/>
                  </a:lnTo>
                  <a:lnTo>
                    <a:pt x="10197" y="1118"/>
                  </a:lnTo>
                  <a:lnTo>
                    <a:pt x="10200" y="1108"/>
                  </a:lnTo>
                  <a:lnTo>
                    <a:pt x="10204" y="1097"/>
                  </a:lnTo>
                  <a:lnTo>
                    <a:pt x="10209" y="1088"/>
                  </a:lnTo>
                  <a:lnTo>
                    <a:pt x="10222" y="1071"/>
                  </a:lnTo>
                  <a:lnTo>
                    <a:pt x="10235" y="1054"/>
                  </a:lnTo>
                  <a:lnTo>
                    <a:pt x="10240" y="1041"/>
                  </a:lnTo>
                  <a:lnTo>
                    <a:pt x="10243" y="1028"/>
                  </a:lnTo>
                  <a:lnTo>
                    <a:pt x="10245" y="1016"/>
                  </a:lnTo>
                  <a:lnTo>
                    <a:pt x="10246" y="1002"/>
                  </a:lnTo>
                  <a:lnTo>
                    <a:pt x="10245" y="990"/>
                  </a:lnTo>
                  <a:lnTo>
                    <a:pt x="10244" y="977"/>
                  </a:lnTo>
                  <a:lnTo>
                    <a:pt x="10242" y="965"/>
                  </a:lnTo>
                  <a:lnTo>
                    <a:pt x="10239" y="952"/>
                  </a:lnTo>
                  <a:lnTo>
                    <a:pt x="10235" y="940"/>
                  </a:lnTo>
                  <a:lnTo>
                    <a:pt x="10230" y="929"/>
                  </a:lnTo>
                  <a:lnTo>
                    <a:pt x="10225" y="918"/>
                  </a:lnTo>
                  <a:lnTo>
                    <a:pt x="10219" y="906"/>
                  </a:lnTo>
                  <a:lnTo>
                    <a:pt x="10212" y="895"/>
                  </a:lnTo>
                  <a:lnTo>
                    <a:pt x="10204" y="885"/>
                  </a:lnTo>
                  <a:lnTo>
                    <a:pt x="10197" y="875"/>
                  </a:lnTo>
                  <a:lnTo>
                    <a:pt x="10189" y="864"/>
                  </a:lnTo>
                  <a:lnTo>
                    <a:pt x="10175" y="855"/>
                  </a:lnTo>
                  <a:lnTo>
                    <a:pt x="10158" y="843"/>
                  </a:lnTo>
                  <a:lnTo>
                    <a:pt x="10154" y="840"/>
                  </a:lnTo>
                  <a:lnTo>
                    <a:pt x="10152" y="836"/>
                  </a:lnTo>
                  <a:lnTo>
                    <a:pt x="10149" y="833"/>
                  </a:lnTo>
                  <a:lnTo>
                    <a:pt x="10148" y="829"/>
                  </a:lnTo>
                  <a:lnTo>
                    <a:pt x="10147" y="825"/>
                  </a:lnTo>
                  <a:lnTo>
                    <a:pt x="10148" y="819"/>
                  </a:lnTo>
                  <a:lnTo>
                    <a:pt x="10149" y="814"/>
                  </a:lnTo>
                  <a:lnTo>
                    <a:pt x="10152" y="809"/>
                  </a:lnTo>
                  <a:lnTo>
                    <a:pt x="10164" y="804"/>
                  </a:lnTo>
                  <a:lnTo>
                    <a:pt x="10178" y="797"/>
                  </a:lnTo>
                  <a:lnTo>
                    <a:pt x="10189" y="789"/>
                  </a:lnTo>
                  <a:lnTo>
                    <a:pt x="10200" y="780"/>
                  </a:lnTo>
                  <a:lnTo>
                    <a:pt x="10211" y="768"/>
                  </a:lnTo>
                  <a:lnTo>
                    <a:pt x="10220" y="756"/>
                  </a:lnTo>
                  <a:lnTo>
                    <a:pt x="10223" y="750"/>
                  </a:lnTo>
                  <a:lnTo>
                    <a:pt x="10227" y="743"/>
                  </a:lnTo>
                  <a:lnTo>
                    <a:pt x="10230" y="736"/>
                  </a:lnTo>
                  <a:lnTo>
                    <a:pt x="10232" y="728"/>
                  </a:lnTo>
                  <a:lnTo>
                    <a:pt x="10236" y="720"/>
                  </a:lnTo>
                  <a:lnTo>
                    <a:pt x="10239" y="711"/>
                  </a:lnTo>
                  <a:lnTo>
                    <a:pt x="10241" y="703"/>
                  </a:lnTo>
                  <a:lnTo>
                    <a:pt x="10242" y="694"/>
                  </a:lnTo>
                  <a:lnTo>
                    <a:pt x="10242" y="686"/>
                  </a:lnTo>
                  <a:lnTo>
                    <a:pt x="10241" y="676"/>
                  </a:lnTo>
                  <a:lnTo>
                    <a:pt x="10240" y="668"/>
                  </a:lnTo>
                  <a:lnTo>
                    <a:pt x="10238" y="659"/>
                  </a:lnTo>
                  <a:lnTo>
                    <a:pt x="10235" y="642"/>
                  </a:lnTo>
                  <a:lnTo>
                    <a:pt x="10231" y="625"/>
                  </a:lnTo>
                  <a:lnTo>
                    <a:pt x="10228" y="608"/>
                  </a:lnTo>
                  <a:lnTo>
                    <a:pt x="10226" y="590"/>
                  </a:lnTo>
                  <a:lnTo>
                    <a:pt x="10220" y="581"/>
                  </a:lnTo>
                  <a:lnTo>
                    <a:pt x="10215" y="571"/>
                  </a:lnTo>
                  <a:lnTo>
                    <a:pt x="10208" y="562"/>
                  </a:lnTo>
                  <a:lnTo>
                    <a:pt x="10204" y="552"/>
                  </a:lnTo>
                  <a:lnTo>
                    <a:pt x="10202" y="547"/>
                  </a:lnTo>
                  <a:lnTo>
                    <a:pt x="10201" y="541"/>
                  </a:lnTo>
                  <a:lnTo>
                    <a:pt x="10200" y="536"/>
                  </a:lnTo>
                  <a:lnTo>
                    <a:pt x="10200" y="531"/>
                  </a:lnTo>
                  <a:lnTo>
                    <a:pt x="10201" y="526"/>
                  </a:lnTo>
                  <a:lnTo>
                    <a:pt x="10202" y="521"/>
                  </a:lnTo>
                  <a:lnTo>
                    <a:pt x="10204" y="516"/>
                  </a:lnTo>
                  <a:lnTo>
                    <a:pt x="10207" y="511"/>
                  </a:lnTo>
                  <a:lnTo>
                    <a:pt x="10218" y="506"/>
                  </a:lnTo>
                  <a:lnTo>
                    <a:pt x="10228" y="501"/>
                  </a:lnTo>
                  <a:lnTo>
                    <a:pt x="10237" y="493"/>
                  </a:lnTo>
                  <a:lnTo>
                    <a:pt x="10245" y="485"/>
                  </a:lnTo>
                  <a:lnTo>
                    <a:pt x="10253" y="476"/>
                  </a:lnTo>
                  <a:lnTo>
                    <a:pt x="10260" y="467"/>
                  </a:lnTo>
                  <a:lnTo>
                    <a:pt x="10265" y="458"/>
                  </a:lnTo>
                  <a:lnTo>
                    <a:pt x="10269" y="448"/>
                  </a:lnTo>
                  <a:lnTo>
                    <a:pt x="10273" y="439"/>
                  </a:lnTo>
                  <a:lnTo>
                    <a:pt x="10275" y="429"/>
                  </a:lnTo>
                  <a:lnTo>
                    <a:pt x="10275" y="420"/>
                  </a:lnTo>
                  <a:lnTo>
                    <a:pt x="10274" y="411"/>
                  </a:lnTo>
                  <a:lnTo>
                    <a:pt x="10272" y="401"/>
                  </a:lnTo>
                  <a:lnTo>
                    <a:pt x="10270" y="393"/>
                  </a:lnTo>
                  <a:lnTo>
                    <a:pt x="10267" y="385"/>
                  </a:lnTo>
                  <a:lnTo>
                    <a:pt x="10263" y="378"/>
                  </a:lnTo>
                  <a:lnTo>
                    <a:pt x="10259" y="370"/>
                  </a:lnTo>
                  <a:lnTo>
                    <a:pt x="10252" y="364"/>
                  </a:lnTo>
                  <a:lnTo>
                    <a:pt x="10246" y="359"/>
                  </a:lnTo>
                  <a:lnTo>
                    <a:pt x="10240" y="357"/>
                  </a:lnTo>
                  <a:lnTo>
                    <a:pt x="10234" y="356"/>
                  </a:lnTo>
                  <a:lnTo>
                    <a:pt x="10226" y="357"/>
                  </a:lnTo>
                  <a:lnTo>
                    <a:pt x="10219" y="359"/>
                  </a:lnTo>
                  <a:lnTo>
                    <a:pt x="10211" y="363"/>
                  </a:lnTo>
                  <a:lnTo>
                    <a:pt x="10205" y="365"/>
                  </a:lnTo>
                  <a:lnTo>
                    <a:pt x="10200" y="368"/>
                  </a:lnTo>
                  <a:lnTo>
                    <a:pt x="10195" y="372"/>
                  </a:lnTo>
                  <a:lnTo>
                    <a:pt x="10190" y="376"/>
                  </a:lnTo>
                  <a:lnTo>
                    <a:pt x="10181" y="385"/>
                  </a:lnTo>
                  <a:lnTo>
                    <a:pt x="10173" y="394"/>
                  </a:lnTo>
                  <a:lnTo>
                    <a:pt x="10168" y="399"/>
                  </a:lnTo>
                  <a:lnTo>
                    <a:pt x="10162" y="402"/>
                  </a:lnTo>
                  <a:lnTo>
                    <a:pt x="10157" y="405"/>
                  </a:lnTo>
                  <a:lnTo>
                    <a:pt x="10152" y="408"/>
                  </a:lnTo>
                  <a:lnTo>
                    <a:pt x="10146" y="409"/>
                  </a:lnTo>
                  <a:lnTo>
                    <a:pt x="10139" y="409"/>
                  </a:lnTo>
                  <a:lnTo>
                    <a:pt x="10132" y="407"/>
                  </a:lnTo>
                  <a:lnTo>
                    <a:pt x="10125" y="403"/>
                  </a:lnTo>
                  <a:lnTo>
                    <a:pt x="10109" y="399"/>
                  </a:lnTo>
                  <a:lnTo>
                    <a:pt x="10095" y="393"/>
                  </a:lnTo>
                  <a:lnTo>
                    <a:pt x="10081" y="384"/>
                  </a:lnTo>
                  <a:lnTo>
                    <a:pt x="10066" y="375"/>
                  </a:lnTo>
                  <a:lnTo>
                    <a:pt x="10060" y="369"/>
                  </a:lnTo>
                  <a:lnTo>
                    <a:pt x="10055" y="363"/>
                  </a:lnTo>
                  <a:lnTo>
                    <a:pt x="10050" y="356"/>
                  </a:lnTo>
                  <a:lnTo>
                    <a:pt x="10045" y="350"/>
                  </a:lnTo>
                  <a:lnTo>
                    <a:pt x="10041" y="343"/>
                  </a:lnTo>
                  <a:lnTo>
                    <a:pt x="10037" y="336"/>
                  </a:lnTo>
                  <a:lnTo>
                    <a:pt x="10035" y="329"/>
                  </a:lnTo>
                  <a:lnTo>
                    <a:pt x="10033" y="322"/>
                  </a:lnTo>
                  <a:lnTo>
                    <a:pt x="10029" y="309"/>
                  </a:lnTo>
                  <a:lnTo>
                    <a:pt x="10025" y="296"/>
                  </a:lnTo>
                  <a:lnTo>
                    <a:pt x="10025" y="283"/>
                  </a:lnTo>
                  <a:lnTo>
                    <a:pt x="10025" y="271"/>
                  </a:lnTo>
                  <a:lnTo>
                    <a:pt x="10028" y="257"/>
                  </a:lnTo>
                  <a:lnTo>
                    <a:pt x="10032" y="246"/>
                  </a:lnTo>
                  <a:lnTo>
                    <a:pt x="10038" y="234"/>
                  </a:lnTo>
                  <a:lnTo>
                    <a:pt x="10045" y="224"/>
                  </a:lnTo>
                  <a:lnTo>
                    <a:pt x="10052" y="214"/>
                  </a:lnTo>
                  <a:lnTo>
                    <a:pt x="10061" y="206"/>
                  </a:lnTo>
                  <a:lnTo>
                    <a:pt x="10069" y="198"/>
                  </a:lnTo>
                  <a:lnTo>
                    <a:pt x="10079" y="192"/>
                  </a:lnTo>
                  <a:lnTo>
                    <a:pt x="10089" y="186"/>
                  </a:lnTo>
                  <a:lnTo>
                    <a:pt x="10099" y="181"/>
                  </a:lnTo>
                  <a:lnTo>
                    <a:pt x="10110" y="177"/>
                  </a:lnTo>
                  <a:lnTo>
                    <a:pt x="10121" y="172"/>
                  </a:lnTo>
                  <a:lnTo>
                    <a:pt x="10132" y="169"/>
                  </a:lnTo>
                  <a:lnTo>
                    <a:pt x="10143" y="168"/>
                  </a:lnTo>
                  <a:lnTo>
                    <a:pt x="10154" y="167"/>
                  </a:lnTo>
                  <a:lnTo>
                    <a:pt x="10166" y="166"/>
                  </a:lnTo>
                  <a:lnTo>
                    <a:pt x="10177" y="167"/>
                  </a:lnTo>
                  <a:lnTo>
                    <a:pt x="10188" y="169"/>
                  </a:lnTo>
                  <a:lnTo>
                    <a:pt x="10199" y="171"/>
                  </a:lnTo>
                  <a:lnTo>
                    <a:pt x="10211" y="175"/>
                  </a:lnTo>
                  <a:lnTo>
                    <a:pt x="10227" y="179"/>
                  </a:lnTo>
                  <a:lnTo>
                    <a:pt x="10243" y="185"/>
                  </a:lnTo>
                  <a:lnTo>
                    <a:pt x="10259" y="191"/>
                  </a:lnTo>
                  <a:lnTo>
                    <a:pt x="10274" y="199"/>
                  </a:lnTo>
                  <a:lnTo>
                    <a:pt x="10288" y="208"/>
                  </a:lnTo>
                  <a:lnTo>
                    <a:pt x="10301" y="218"/>
                  </a:lnTo>
                  <a:lnTo>
                    <a:pt x="10315" y="230"/>
                  </a:lnTo>
                  <a:lnTo>
                    <a:pt x="10327" y="242"/>
                  </a:lnTo>
                  <a:lnTo>
                    <a:pt x="10338" y="254"/>
                  </a:lnTo>
                  <a:lnTo>
                    <a:pt x="10349" y="268"/>
                  </a:lnTo>
                  <a:lnTo>
                    <a:pt x="10359" y="282"/>
                  </a:lnTo>
                  <a:lnTo>
                    <a:pt x="10367" y="296"/>
                  </a:lnTo>
                  <a:lnTo>
                    <a:pt x="10375" y="311"/>
                  </a:lnTo>
                  <a:lnTo>
                    <a:pt x="10382" y="327"/>
                  </a:lnTo>
                  <a:lnTo>
                    <a:pt x="10387" y="342"/>
                  </a:lnTo>
                  <a:lnTo>
                    <a:pt x="10392" y="357"/>
                  </a:lnTo>
                  <a:lnTo>
                    <a:pt x="10411" y="380"/>
                  </a:lnTo>
                  <a:lnTo>
                    <a:pt x="10429" y="401"/>
                  </a:lnTo>
                  <a:lnTo>
                    <a:pt x="10441" y="411"/>
                  </a:lnTo>
                  <a:lnTo>
                    <a:pt x="10452" y="418"/>
                  </a:lnTo>
                  <a:lnTo>
                    <a:pt x="10464" y="425"/>
                  </a:lnTo>
                  <a:lnTo>
                    <a:pt x="10478" y="430"/>
                  </a:lnTo>
                  <a:lnTo>
                    <a:pt x="10481" y="435"/>
                  </a:lnTo>
                  <a:lnTo>
                    <a:pt x="10484" y="440"/>
                  </a:lnTo>
                  <a:lnTo>
                    <a:pt x="10485" y="445"/>
                  </a:lnTo>
                  <a:lnTo>
                    <a:pt x="10485" y="450"/>
                  </a:lnTo>
                  <a:lnTo>
                    <a:pt x="10484" y="455"/>
                  </a:lnTo>
                  <a:lnTo>
                    <a:pt x="10482" y="460"/>
                  </a:lnTo>
                  <a:lnTo>
                    <a:pt x="10480" y="464"/>
                  </a:lnTo>
                  <a:lnTo>
                    <a:pt x="10478" y="469"/>
                  </a:lnTo>
                  <a:lnTo>
                    <a:pt x="10472" y="477"/>
                  </a:lnTo>
                  <a:lnTo>
                    <a:pt x="10466" y="486"/>
                  </a:lnTo>
                  <a:lnTo>
                    <a:pt x="10461" y="495"/>
                  </a:lnTo>
                  <a:lnTo>
                    <a:pt x="10457" y="505"/>
                  </a:lnTo>
                  <a:lnTo>
                    <a:pt x="10449" y="525"/>
                  </a:lnTo>
                  <a:lnTo>
                    <a:pt x="10443" y="547"/>
                  </a:lnTo>
                  <a:lnTo>
                    <a:pt x="10438" y="568"/>
                  </a:lnTo>
                  <a:lnTo>
                    <a:pt x="10435" y="589"/>
                  </a:lnTo>
                  <a:lnTo>
                    <a:pt x="10434" y="612"/>
                  </a:lnTo>
                  <a:lnTo>
                    <a:pt x="10435" y="633"/>
                  </a:lnTo>
                  <a:lnTo>
                    <a:pt x="10437" y="655"/>
                  </a:lnTo>
                  <a:lnTo>
                    <a:pt x="10442" y="677"/>
                  </a:lnTo>
                  <a:lnTo>
                    <a:pt x="10444" y="685"/>
                  </a:lnTo>
                  <a:lnTo>
                    <a:pt x="10446" y="692"/>
                  </a:lnTo>
                  <a:lnTo>
                    <a:pt x="10450" y="699"/>
                  </a:lnTo>
                  <a:lnTo>
                    <a:pt x="10454" y="705"/>
                  </a:lnTo>
                  <a:lnTo>
                    <a:pt x="10465" y="716"/>
                  </a:lnTo>
                  <a:lnTo>
                    <a:pt x="10476" y="727"/>
                  </a:lnTo>
                  <a:lnTo>
                    <a:pt x="10487" y="739"/>
                  </a:lnTo>
                  <a:lnTo>
                    <a:pt x="10496" y="750"/>
                  </a:lnTo>
                  <a:lnTo>
                    <a:pt x="10499" y="756"/>
                  </a:lnTo>
                  <a:lnTo>
                    <a:pt x="10502" y="763"/>
                  </a:lnTo>
                  <a:lnTo>
                    <a:pt x="10503" y="770"/>
                  </a:lnTo>
                  <a:lnTo>
                    <a:pt x="10503" y="778"/>
                  </a:lnTo>
                  <a:lnTo>
                    <a:pt x="10494" y="800"/>
                  </a:lnTo>
                  <a:lnTo>
                    <a:pt x="10483" y="821"/>
                  </a:lnTo>
                  <a:lnTo>
                    <a:pt x="10474" y="843"/>
                  </a:lnTo>
                  <a:lnTo>
                    <a:pt x="10466" y="864"/>
                  </a:lnTo>
                  <a:lnTo>
                    <a:pt x="10463" y="876"/>
                  </a:lnTo>
                  <a:lnTo>
                    <a:pt x="10460" y="887"/>
                  </a:lnTo>
                  <a:lnTo>
                    <a:pt x="10457" y="898"/>
                  </a:lnTo>
                  <a:lnTo>
                    <a:pt x="10456" y="910"/>
                  </a:lnTo>
                  <a:lnTo>
                    <a:pt x="10455" y="922"/>
                  </a:lnTo>
                  <a:lnTo>
                    <a:pt x="10455" y="934"/>
                  </a:lnTo>
                  <a:lnTo>
                    <a:pt x="10455" y="947"/>
                  </a:lnTo>
                  <a:lnTo>
                    <a:pt x="10457" y="959"/>
                  </a:lnTo>
                  <a:lnTo>
                    <a:pt x="10462" y="975"/>
                  </a:lnTo>
                  <a:lnTo>
                    <a:pt x="10468" y="989"/>
                  </a:lnTo>
                  <a:lnTo>
                    <a:pt x="10475" y="1003"/>
                  </a:lnTo>
                  <a:lnTo>
                    <a:pt x="10482" y="1018"/>
                  </a:lnTo>
                  <a:lnTo>
                    <a:pt x="10499" y="1045"/>
                  </a:lnTo>
                  <a:lnTo>
                    <a:pt x="10515" y="1073"/>
                  </a:lnTo>
                  <a:lnTo>
                    <a:pt x="10527" y="1137"/>
                  </a:lnTo>
                  <a:lnTo>
                    <a:pt x="10520" y="1153"/>
                  </a:lnTo>
                  <a:lnTo>
                    <a:pt x="10513" y="1168"/>
                  </a:lnTo>
                  <a:lnTo>
                    <a:pt x="10507" y="1183"/>
                  </a:lnTo>
                  <a:lnTo>
                    <a:pt x="10502" y="1199"/>
                  </a:lnTo>
                  <a:lnTo>
                    <a:pt x="10494" y="1231"/>
                  </a:lnTo>
                  <a:lnTo>
                    <a:pt x="10485" y="1263"/>
                  </a:lnTo>
                  <a:lnTo>
                    <a:pt x="10480" y="1279"/>
                  </a:lnTo>
                  <a:lnTo>
                    <a:pt x="10476" y="1295"/>
                  </a:lnTo>
                  <a:lnTo>
                    <a:pt x="10470" y="1310"/>
                  </a:lnTo>
                  <a:lnTo>
                    <a:pt x="10464" y="1325"/>
                  </a:lnTo>
                  <a:lnTo>
                    <a:pt x="10457" y="1341"/>
                  </a:lnTo>
                  <a:lnTo>
                    <a:pt x="10448" y="1355"/>
                  </a:lnTo>
                  <a:lnTo>
                    <a:pt x="10438" y="1368"/>
                  </a:lnTo>
                  <a:lnTo>
                    <a:pt x="10426" y="1382"/>
                  </a:lnTo>
                  <a:close/>
                  <a:moveTo>
                    <a:pt x="10423" y="1299"/>
                  </a:moveTo>
                  <a:lnTo>
                    <a:pt x="10386" y="1373"/>
                  </a:lnTo>
                  <a:lnTo>
                    <a:pt x="10377" y="1383"/>
                  </a:lnTo>
                  <a:lnTo>
                    <a:pt x="10368" y="1392"/>
                  </a:lnTo>
                  <a:lnTo>
                    <a:pt x="10358" y="1400"/>
                  </a:lnTo>
                  <a:lnTo>
                    <a:pt x="10347" y="1408"/>
                  </a:lnTo>
                  <a:lnTo>
                    <a:pt x="10337" y="1415"/>
                  </a:lnTo>
                  <a:lnTo>
                    <a:pt x="10326" y="1421"/>
                  </a:lnTo>
                  <a:lnTo>
                    <a:pt x="10315" y="1428"/>
                  </a:lnTo>
                  <a:lnTo>
                    <a:pt x="10304" y="1433"/>
                  </a:lnTo>
                  <a:lnTo>
                    <a:pt x="10291" y="1437"/>
                  </a:lnTo>
                  <a:lnTo>
                    <a:pt x="10279" y="1441"/>
                  </a:lnTo>
                  <a:lnTo>
                    <a:pt x="10267" y="1444"/>
                  </a:lnTo>
                  <a:lnTo>
                    <a:pt x="10253" y="1446"/>
                  </a:lnTo>
                  <a:lnTo>
                    <a:pt x="10241" y="1447"/>
                  </a:lnTo>
                  <a:lnTo>
                    <a:pt x="10228" y="1448"/>
                  </a:lnTo>
                  <a:lnTo>
                    <a:pt x="10215" y="1447"/>
                  </a:lnTo>
                  <a:lnTo>
                    <a:pt x="10201" y="1446"/>
                  </a:lnTo>
                  <a:lnTo>
                    <a:pt x="10193" y="1443"/>
                  </a:lnTo>
                  <a:lnTo>
                    <a:pt x="10185" y="1440"/>
                  </a:lnTo>
                  <a:lnTo>
                    <a:pt x="10177" y="1435"/>
                  </a:lnTo>
                  <a:lnTo>
                    <a:pt x="10170" y="1430"/>
                  </a:lnTo>
                  <a:lnTo>
                    <a:pt x="10156" y="1417"/>
                  </a:lnTo>
                  <a:lnTo>
                    <a:pt x="10143" y="1404"/>
                  </a:lnTo>
                  <a:lnTo>
                    <a:pt x="10139" y="1392"/>
                  </a:lnTo>
                  <a:lnTo>
                    <a:pt x="10137" y="1378"/>
                  </a:lnTo>
                  <a:lnTo>
                    <a:pt x="10136" y="1365"/>
                  </a:lnTo>
                  <a:lnTo>
                    <a:pt x="10137" y="1352"/>
                  </a:lnTo>
                  <a:lnTo>
                    <a:pt x="10149" y="1339"/>
                  </a:lnTo>
                  <a:lnTo>
                    <a:pt x="10162" y="1328"/>
                  </a:lnTo>
                  <a:lnTo>
                    <a:pt x="10170" y="1323"/>
                  </a:lnTo>
                  <a:lnTo>
                    <a:pt x="10177" y="1318"/>
                  </a:lnTo>
                  <a:lnTo>
                    <a:pt x="10185" y="1314"/>
                  </a:lnTo>
                  <a:lnTo>
                    <a:pt x="10192" y="1311"/>
                  </a:lnTo>
                  <a:lnTo>
                    <a:pt x="10200" y="1308"/>
                  </a:lnTo>
                  <a:lnTo>
                    <a:pt x="10208" y="1306"/>
                  </a:lnTo>
                  <a:lnTo>
                    <a:pt x="10217" y="1305"/>
                  </a:lnTo>
                  <a:lnTo>
                    <a:pt x="10224" y="1304"/>
                  </a:lnTo>
                  <a:lnTo>
                    <a:pt x="10232" y="1304"/>
                  </a:lnTo>
                  <a:lnTo>
                    <a:pt x="10240" y="1305"/>
                  </a:lnTo>
                  <a:lnTo>
                    <a:pt x="10248" y="1307"/>
                  </a:lnTo>
                  <a:lnTo>
                    <a:pt x="10257" y="1310"/>
                  </a:lnTo>
                  <a:lnTo>
                    <a:pt x="10271" y="1315"/>
                  </a:lnTo>
                  <a:lnTo>
                    <a:pt x="10286" y="1318"/>
                  </a:lnTo>
                  <a:lnTo>
                    <a:pt x="10294" y="1319"/>
                  </a:lnTo>
                  <a:lnTo>
                    <a:pt x="10303" y="1319"/>
                  </a:lnTo>
                  <a:lnTo>
                    <a:pt x="10311" y="1318"/>
                  </a:lnTo>
                  <a:lnTo>
                    <a:pt x="10319" y="1315"/>
                  </a:lnTo>
                  <a:lnTo>
                    <a:pt x="10328" y="1305"/>
                  </a:lnTo>
                  <a:lnTo>
                    <a:pt x="10336" y="1294"/>
                  </a:lnTo>
                  <a:lnTo>
                    <a:pt x="10342" y="1282"/>
                  </a:lnTo>
                  <a:lnTo>
                    <a:pt x="10347" y="1270"/>
                  </a:lnTo>
                  <a:lnTo>
                    <a:pt x="10352" y="1258"/>
                  </a:lnTo>
                  <a:lnTo>
                    <a:pt x="10355" y="1245"/>
                  </a:lnTo>
                  <a:lnTo>
                    <a:pt x="10357" y="1231"/>
                  </a:lnTo>
                  <a:lnTo>
                    <a:pt x="10359" y="1217"/>
                  </a:lnTo>
                  <a:lnTo>
                    <a:pt x="10357" y="1207"/>
                  </a:lnTo>
                  <a:lnTo>
                    <a:pt x="10355" y="1199"/>
                  </a:lnTo>
                  <a:lnTo>
                    <a:pt x="10353" y="1189"/>
                  </a:lnTo>
                  <a:lnTo>
                    <a:pt x="10349" y="1180"/>
                  </a:lnTo>
                  <a:lnTo>
                    <a:pt x="10345" y="1171"/>
                  </a:lnTo>
                  <a:lnTo>
                    <a:pt x="10340" y="1163"/>
                  </a:lnTo>
                  <a:lnTo>
                    <a:pt x="10336" y="1155"/>
                  </a:lnTo>
                  <a:lnTo>
                    <a:pt x="10330" y="1146"/>
                  </a:lnTo>
                  <a:lnTo>
                    <a:pt x="10325" y="1138"/>
                  </a:lnTo>
                  <a:lnTo>
                    <a:pt x="10318" y="1131"/>
                  </a:lnTo>
                  <a:lnTo>
                    <a:pt x="10312" y="1124"/>
                  </a:lnTo>
                  <a:lnTo>
                    <a:pt x="10305" y="1117"/>
                  </a:lnTo>
                  <a:lnTo>
                    <a:pt x="10296" y="1111"/>
                  </a:lnTo>
                  <a:lnTo>
                    <a:pt x="10289" y="1105"/>
                  </a:lnTo>
                  <a:lnTo>
                    <a:pt x="10281" y="1099"/>
                  </a:lnTo>
                  <a:lnTo>
                    <a:pt x="10272" y="1094"/>
                  </a:lnTo>
                  <a:lnTo>
                    <a:pt x="10279" y="1060"/>
                  </a:lnTo>
                  <a:lnTo>
                    <a:pt x="10285" y="1023"/>
                  </a:lnTo>
                  <a:lnTo>
                    <a:pt x="10286" y="1004"/>
                  </a:lnTo>
                  <a:lnTo>
                    <a:pt x="10286" y="986"/>
                  </a:lnTo>
                  <a:lnTo>
                    <a:pt x="10285" y="968"/>
                  </a:lnTo>
                  <a:lnTo>
                    <a:pt x="10281" y="949"/>
                  </a:lnTo>
                  <a:lnTo>
                    <a:pt x="10275" y="933"/>
                  </a:lnTo>
                  <a:lnTo>
                    <a:pt x="10268" y="917"/>
                  </a:lnTo>
                  <a:lnTo>
                    <a:pt x="10260" y="901"/>
                  </a:lnTo>
                  <a:lnTo>
                    <a:pt x="10251" y="885"/>
                  </a:lnTo>
                  <a:lnTo>
                    <a:pt x="10243" y="870"/>
                  </a:lnTo>
                  <a:lnTo>
                    <a:pt x="10236" y="853"/>
                  </a:lnTo>
                  <a:lnTo>
                    <a:pt x="10231" y="836"/>
                  </a:lnTo>
                  <a:lnTo>
                    <a:pt x="10226" y="818"/>
                  </a:lnTo>
                  <a:lnTo>
                    <a:pt x="10238" y="805"/>
                  </a:lnTo>
                  <a:lnTo>
                    <a:pt x="10248" y="791"/>
                  </a:lnTo>
                  <a:lnTo>
                    <a:pt x="10257" y="775"/>
                  </a:lnTo>
                  <a:lnTo>
                    <a:pt x="10265" y="760"/>
                  </a:lnTo>
                  <a:lnTo>
                    <a:pt x="10270" y="744"/>
                  </a:lnTo>
                  <a:lnTo>
                    <a:pt x="10275" y="727"/>
                  </a:lnTo>
                  <a:lnTo>
                    <a:pt x="10278" y="711"/>
                  </a:lnTo>
                  <a:lnTo>
                    <a:pt x="10280" y="694"/>
                  </a:lnTo>
                  <a:lnTo>
                    <a:pt x="10280" y="676"/>
                  </a:lnTo>
                  <a:lnTo>
                    <a:pt x="10280" y="659"/>
                  </a:lnTo>
                  <a:lnTo>
                    <a:pt x="10278" y="642"/>
                  </a:lnTo>
                  <a:lnTo>
                    <a:pt x="10276" y="625"/>
                  </a:lnTo>
                  <a:lnTo>
                    <a:pt x="10273" y="608"/>
                  </a:lnTo>
                  <a:lnTo>
                    <a:pt x="10268" y="592"/>
                  </a:lnTo>
                  <a:lnTo>
                    <a:pt x="10263" y="575"/>
                  </a:lnTo>
                  <a:lnTo>
                    <a:pt x="10257" y="559"/>
                  </a:lnTo>
                  <a:lnTo>
                    <a:pt x="10259" y="549"/>
                  </a:lnTo>
                  <a:lnTo>
                    <a:pt x="10262" y="539"/>
                  </a:lnTo>
                  <a:lnTo>
                    <a:pt x="10265" y="530"/>
                  </a:lnTo>
                  <a:lnTo>
                    <a:pt x="10270" y="522"/>
                  </a:lnTo>
                  <a:lnTo>
                    <a:pt x="10280" y="506"/>
                  </a:lnTo>
                  <a:lnTo>
                    <a:pt x="10290" y="489"/>
                  </a:lnTo>
                  <a:lnTo>
                    <a:pt x="10295" y="481"/>
                  </a:lnTo>
                  <a:lnTo>
                    <a:pt x="10300" y="473"/>
                  </a:lnTo>
                  <a:lnTo>
                    <a:pt x="10305" y="465"/>
                  </a:lnTo>
                  <a:lnTo>
                    <a:pt x="10309" y="456"/>
                  </a:lnTo>
                  <a:lnTo>
                    <a:pt x="10311" y="447"/>
                  </a:lnTo>
                  <a:lnTo>
                    <a:pt x="10313" y="437"/>
                  </a:lnTo>
                  <a:lnTo>
                    <a:pt x="10314" y="428"/>
                  </a:lnTo>
                  <a:lnTo>
                    <a:pt x="10313" y="417"/>
                  </a:lnTo>
                  <a:lnTo>
                    <a:pt x="10313" y="409"/>
                  </a:lnTo>
                  <a:lnTo>
                    <a:pt x="10312" y="400"/>
                  </a:lnTo>
                  <a:lnTo>
                    <a:pt x="10310" y="392"/>
                  </a:lnTo>
                  <a:lnTo>
                    <a:pt x="10308" y="384"/>
                  </a:lnTo>
                  <a:lnTo>
                    <a:pt x="10305" y="377"/>
                  </a:lnTo>
                  <a:lnTo>
                    <a:pt x="10301" y="369"/>
                  </a:lnTo>
                  <a:lnTo>
                    <a:pt x="10297" y="363"/>
                  </a:lnTo>
                  <a:lnTo>
                    <a:pt x="10292" y="355"/>
                  </a:lnTo>
                  <a:lnTo>
                    <a:pt x="10282" y="342"/>
                  </a:lnTo>
                  <a:lnTo>
                    <a:pt x="10271" y="331"/>
                  </a:lnTo>
                  <a:lnTo>
                    <a:pt x="10260" y="320"/>
                  </a:lnTo>
                  <a:lnTo>
                    <a:pt x="10247" y="310"/>
                  </a:lnTo>
                  <a:lnTo>
                    <a:pt x="10231" y="314"/>
                  </a:lnTo>
                  <a:lnTo>
                    <a:pt x="10215" y="319"/>
                  </a:lnTo>
                  <a:lnTo>
                    <a:pt x="10198" y="323"/>
                  </a:lnTo>
                  <a:lnTo>
                    <a:pt x="10183" y="329"/>
                  </a:lnTo>
                  <a:lnTo>
                    <a:pt x="10167" y="336"/>
                  </a:lnTo>
                  <a:lnTo>
                    <a:pt x="10152" y="345"/>
                  </a:lnTo>
                  <a:lnTo>
                    <a:pt x="10138" y="355"/>
                  </a:lnTo>
                  <a:lnTo>
                    <a:pt x="10125" y="367"/>
                  </a:lnTo>
                  <a:lnTo>
                    <a:pt x="10112" y="359"/>
                  </a:lnTo>
                  <a:lnTo>
                    <a:pt x="10101" y="350"/>
                  </a:lnTo>
                  <a:lnTo>
                    <a:pt x="10091" y="340"/>
                  </a:lnTo>
                  <a:lnTo>
                    <a:pt x="10083" y="330"/>
                  </a:lnTo>
                  <a:lnTo>
                    <a:pt x="10080" y="324"/>
                  </a:lnTo>
                  <a:lnTo>
                    <a:pt x="10077" y="318"/>
                  </a:lnTo>
                  <a:lnTo>
                    <a:pt x="10074" y="311"/>
                  </a:lnTo>
                  <a:lnTo>
                    <a:pt x="10071" y="305"/>
                  </a:lnTo>
                  <a:lnTo>
                    <a:pt x="10070" y="298"/>
                  </a:lnTo>
                  <a:lnTo>
                    <a:pt x="10069" y="292"/>
                  </a:lnTo>
                  <a:lnTo>
                    <a:pt x="10068" y="285"/>
                  </a:lnTo>
                  <a:lnTo>
                    <a:pt x="10069" y="278"/>
                  </a:lnTo>
                  <a:lnTo>
                    <a:pt x="10071" y="269"/>
                  </a:lnTo>
                  <a:lnTo>
                    <a:pt x="10076" y="259"/>
                  </a:lnTo>
                  <a:lnTo>
                    <a:pt x="10080" y="250"/>
                  </a:lnTo>
                  <a:lnTo>
                    <a:pt x="10086" y="242"/>
                  </a:lnTo>
                  <a:lnTo>
                    <a:pt x="10092" y="234"/>
                  </a:lnTo>
                  <a:lnTo>
                    <a:pt x="10100" y="228"/>
                  </a:lnTo>
                  <a:lnTo>
                    <a:pt x="10108" y="223"/>
                  </a:lnTo>
                  <a:lnTo>
                    <a:pt x="10118" y="219"/>
                  </a:lnTo>
                  <a:lnTo>
                    <a:pt x="10132" y="216"/>
                  </a:lnTo>
                  <a:lnTo>
                    <a:pt x="10145" y="214"/>
                  </a:lnTo>
                  <a:lnTo>
                    <a:pt x="10158" y="212"/>
                  </a:lnTo>
                  <a:lnTo>
                    <a:pt x="10172" y="212"/>
                  </a:lnTo>
                  <a:lnTo>
                    <a:pt x="10185" y="213"/>
                  </a:lnTo>
                  <a:lnTo>
                    <a:pt x="10197" y="215"/>
                  </a:lnTo>
                  <a:lnTo>
                    <a:pt x="10211" y="217"/>
                  </a:lnTo>
                  <a:lnTo>
                    <a:pt x="10223" y="220"/>
                  </a:lnTo>
                  <a:lnTo>
                    <a:pt x="10235" y="226"/>
                  </a:lnTo>
                  <a:lnTo>
                    <a:pt x="10247" y="231"/>
                  </a:lnTo>
                  <a:lnTo>
                    <a:pt x="10259" y="237"/>
                  </a:lnTo>
                  <a:lnTo>
                    <a:pt x="10270" y="243"/>
                  </a:lnTo>
                  <a:lnTo>
                    <a:pt x="10281" y="251"/>
                  </a:lnTo>
                  <a:lnTo>
                    <a:pt x="10290" y="259"/>
                  </a:lnTo>
                  <a:lnTo>
                    <a:pt x="10300" y="269"/>
                  </a:lnTo>
                  <a:lnTo>
                    <a:pt x="10310" y="279"/>
                  </a:lnTo>
                  <a:lnTo>
                    <a:pt x="10316" y="289"/>
                  </a:lnTo>
                  <a:lnTo>
                    <a:pt x="10323" y="300"/>
                  </a:lnTo>
                  <a:lnTo>
                    <a:pt x="10328" y="311"/>
                  </a:lnTo>
                  <a:lnTo>
                    <a:pt x="10333" y="324"/>
                  </a:lnTo>
                  <a:lnTo>
                    <a:pt x="10343" y="347"/>
                  </a:lnTo>
                  <a:lnTo>
                    <a:pt x="10354" y="371"/>
                  </a:lnTo>
                  <a:lnTo>
                    <a:pt x="10360" y="382"/>
                  </a:lnTo>
                  <a:lnTo>
                    <a:pt x="10366" y="393"/>
                  </a:lnTo>
                  <a:lnTo>
                    <a:pt x="10373" y="403"/>
                  </a:lnTo>
                  <a:lnTo>
                    <a:pt x="10381" y="414"/>
                  </a:lnTo>
                  <a:lnTo>
                    <a:pt x="10390" y="423"/>
                  </a:lnTo>
                  <a:lnTo>
                    <a:pt x="10401" y="432"/>
                  </a:lnTo>
                  <a:lnTo>
                    <a:pt x="10413" y="439"/>
                  </a:lnTo>
                  <a:lnTo>
                    <a:pt x="10426" y="446"/>
                  </a:lnTo>
                  <a:lnTo>
                    <a:pt x="10432" y="459"/>
                  </a:lnTo>
                  <a:lnTo>
                    <a:pt x="10420" y="496"/>
                  </a:lnTo>
                  <a:lnTo>
                    <a:pt x="10409" y="536"/>
                  </a:lnTo>
                  <a:lnTo>
                    <a:pt x="10405" y="557"/>
                  </a:lnTo>
                  <a:lnTo>
                    <a:pt x="10401" y="578"/>
                  </a:lnTo>
                  <a:lnTo>
                    <a:pt x="10397" y="600"/>
                  </a:lnTo>
                  <a:lnTo>
                    <a:pt x="10395" y="620"/>
                  </a:lnTo>
                  <a:lnTo>
                    <a:pt x="10395" y="641"/>
                  </a:lnTo>
                  <a:lnTo>
                    <a:pt x="10396" y="661"/>
                  </a:lnTo>
                  <a:lnTo>
                    <a:pt x="10397" y="671"/>
                  </a:lnTo>
                  <a:lnTo>
                    <a:pt x="10399" y="681"/>
                  </a:lnTo>
                  <a:lnTo>
                    <a:pt x="10401" y="692"/>
                  </a:lnTo>
                  <a:lnTo>
                    <a:pt x="10404" y="701"/>
                  </a:lnTo>
                  <a:lnTo>
                    <a:pt x="10407" y="710"/>
                  </a:lnTo>
                  <a:lnTo>
                    <a:pt x="10411" y="719"/>
                  </a:lnTo>
                  <a:lnTo>
                    <a:pt x="10415" y="728"/>
                  </a:lnTo>
                  <a:lnTo>
                    <a:pt x="10420" y="737"/>
                  </a:lnTo>
                  <a:lnTo>
                    <a:pt x="10426" y="746"/>
                  </a:lnTo>
                  <a:lnTo>
                    <a:pt x="10432" y="754"/>
                  </a:lnTo>
                  <a:lnTo>
                    <a:pt x="10439" y="761"/>
                  </a:lnTo>
                  <a:lnTo>
                    <a:pt x="10448" y="769"/>
                  </a:lnTo>
                  <a:lnTo>
                    <a:pt x="10450" y="775"/>
                  </a:lnTo>
                  <a:lnTo>
                    <a:pt x="10451" y="782"/>
                  </a:lnTo>
                  <a:lnTo>
                    <a:pt x="10451" y="787"/>
                  </a:lnTo>
                  <a:lnTo>
                    <a:pt x="10450" y="792"/>
                  </a:lnTo>
                  <a:lnTo>
                    <a:pt x="10447" y="802"/>
                  </a:lnTo>
                  <a:lnTo>
                    <a:pt x="10442" y="812"/>
                  </a:lnTo>
                  <a:lnTo>
                    <a:pt x="10436" y="821"/>
                  </a:lnTo>
                  <a:lnTo>
                    <a:pt x="10431" y="832"/>
                  </a:lnTo>
                  <a:lnTo>
                    <a:pt x="10429" y="837"/>
                  </a:lnTo>
                  <a:lnTo>
                    <a:pt x="10427" y="842"/>
                  </a:lnTo>
                  <a:lnTo>
                    <a:pt x="10426" y="847"/>
                  </a:lnTo>
                  <a:lnTo>
                    <a:pt x="10426" y="852"/>
                  </a:lnTo>
                  <a:lnTo>
                    <a:pt x="10422" y="868"/>
                  </a:lnTo>
                  <a:lnTo>
                    <a:pt x="10419" y="884"/>
                  </a:lnTo>
                  <a:lnTo>
                    <a:pt x="10416" y="899"/>
                  </a:lnTo>
                  <a:lnTo>
                    <a:pt x="10414" y="914"/>
                  </a:lnTo>
                  <a:lnTo>
                    <a:pt x="10414" y="930"/>
                  </a:lnTo>
                  <a:lnTo>
                    <a:pt x="10414" y="945"/>
                  </a:lnTo>
                  <a:lnTo>
                    <a:pt x="10415" y="960"/>
                  </a:lnTo>
                  <a:lnTo>
                    <a:pt x="10417" y="975"/>
                  </a:lnTo>
                  <a:lnTo>
                    <a:pt x="10419" y="989"/>
                  </a:lnTo>
                  <a:lnTo>
                    <a:pt x="10423" y="1003"/>
                  </a:lnTo>
                  <a:lnTo>
                    <a:pt x="10428" y="1018"/>
                  </a:lnTo>
                  <a:lnTo>
                    <a:pt x="10434" y="1032"/>
                  </a:lnTo>
                  <a:lnTo>
                    <a:pt x="10442" y="1045"/>
                  </a:lnTo>
                  <a:lnTo>
                    <a:pt x="10450" y="1058"/>
                  </a:lnTo>
                  <a:lnTo>
                    <a:pt x="10459" y="1071"/>
                  </a:lnTo>
                  <a:lnTo>
                    <a:pt x="10469" y="1083"/>
                  </a:lnTo>
                  <a:lnTo>
                    <a:pt x="10471" y="1089"/>
                  </a:lnTo>
                  <a:lnTo>
                    <a:pt x="10473" y="1095"/>
                  </a:lnTo>
                  <a:lnTo>
                    <a:pt x="10473" y="1102"/>
                  </a:lnTo>
                  <a:lnTo>
                    <a:pt x="10473" y="1108"/>
                  </a:lnTo>
                  <a:lnTo>
                    <a:pt x="10470" y="1119"/>
                  </a:lnTo>
                  <a:lnTo>
                    <a:pt x="10465" y="1130"/>
                  </a:lnTo>
                  <a:lnTo>
                    <a:pt x="10459" y="1142"/>
                  </a:lnTo>
                  <a:lnTo>
                    <a:pt x="10453" y="1154"/>
                  </a:lnTo>
                  <a:lnTo>
                    <a:pt x="10448" y="1166"/>
                  </a:lnTo>
                  <a:lnTo>
                    <a:pt x="10445" y="1178"/>
                  </a:lnTo>
                  <a:lnTo>
                    <a:pt x="10441" y="1208"/>
                  </a:lnTo>
                  <a:lnTo>
                    <a:pt x="10436" y="1238"/>
                  </a:lnTo>
                  <a:lnTo>
                    <a:pt x="10433" y="1254"/>
                  </a:lnTo>
                  <a:lnTo>
                    <a:pt x="10431" y="1269"/>
                  </a:lnTo>
                  <a:lnTo>
                    <a:pt x="10427" y="1284"/>
                  </a:lnTo>
                  <a:lnTo>
                    <a:pt x="10423" y="1299"/>
                  </a:lnTo>
                  <a:close/>
                  <a:moveTo>
                    <a:pt x="10152" y="699"/>
                  </a:moveTo>
                  <a:lnTo>
                    <a:pt x="10139" y="719"/>
                  </a:lnTo>
                  <a:lnTo>
                    <a:pt x="10124" y="739"/>
                  </a:lnTo>
                  <a:lnTo>
                    <a:pt x="10120" y="743"/>
                  </a:lnTo>
                  <a:lnTo>
                    <a:pt x="10114" y="747"/>
                  </a:lnTo>
                  <a:lnTo>
                    <a:pt x="10109" y="750"/>
                  </a:lnTo>
                  <a:lnTo>
                    <a:pt x="10104" y="752"/>
                  </a:lnTo>
                  <a:lnTo>
                    <a:pt x="10098" y="754"/>
                  </a:lnTo>
                  <a:lnTo>
                    <a:pt x="10092" y="755"/>
                  </a:lnTo>
                  <a:lnTo>
                    <a:pt x="10086" y="756"/>
                  </a:lnTo>
                  <a:lnTo>
                    <a:pt x="10079" y="755"/>
                  </a:lnTo>
                  <a:lnTo>
                    <a:pt x="10071" y="756"/>
                  </a:lnTo>
                  <a:lnTo>
                    <a:pt x="10065" y="757"/>
                  </a:lnTo>
                  <a:lnTo>
                    <a:pt x="10059" y="757"/>
                  </a:lnTo>
                  <a:lnTo>
                    <a:pt x="10053" y="756"/>
                  </a:lnTo>
                  <a:lnTo>
                    <a:pt x="10047" y="755"/>
                  </a:lnTo>
                  <a:lnTo>
                    <a:pt x="10042" y="753"/>
                  </a:lnTo>
                  <a:lnTo>
                    <a:pt x="10037" y="750"/>
                  </a:lnTo>
                  <a:lnTo>
                    <a:pt x="10032" y="748"/>
                  </a:lnTo>
                  <a:lnTo>
                    <a:pt x="10022" y="741"/>
                  </a:lnTo>
                  <a:lnTo>
                    <a:pt x="10013" y="733"/>
                  </a:lnTo>
                  <a:lnTo>
                    <a:pt x="10004" y="724"/>
                  </a:lnTo>
                  <a:lnTo>
                    <a:pt x="9996" y="716"/>
                  </a:lnTo>
                  <a:lnTo>
                    <a:pt x="9987" y="708"/>
                  </a:lnTo>
                  <a:lnTo>
                    <a:pt x="9978" y="700"/>
                  </a:lnTo>
                  <a:lnTo>
                    <a:pt x="9969" y="695"/>
                  </a:lnTo>
                  <a:lnTo>
                    <a:pt x="9960" y="691"/>
                  </a:lnTo>
                  <a:lnTo>
                    <a:pt x="9955" y="689"/>
                  </a:lnTo>
                  <a:lnTo>
                    <a:pt x="9950" y="689"/>
                  </a:lnTo>
                  <a:lnTo>
                    <a:pt x="9945" y="689"/>
                  </a:lnTo>
                  <a:lnTo>
                    <a:pt x="9940" y="690"/>
                  </a:lnTo>
                  <a:lnTo>
                    <a:pt x="9933" y="691"/>
                  </a:lnTo>
                  <a:lnTo>
                    <a:pt x="9928" y="694"/>
                  </a:lnTo>
                  <a:lnTo>
                    <a:pt x="9922" y="697"/>
                  </a:lnTo>
                  <a:lnTo>
                    <a:pt x="9915" y="702"/>
                  </a:lnTo>
                  <a:lnTo>
                    <a:pt x="9910" y="708"/>
                  </a:lnTo>
                  <a:lnTo>
                    <a:pt x="9907" y="715"/>
                  </a:lnTo>
                  <a:lnTo>
                    <a:pt x="9905" y="723"/>
                  </a:lnTo>
                  <a:lnTo>
                    <a:pt x="9904" y="732"/>
                  </a:lnTo>
                  <a:lnTo>
                    <a:pt x="9904" y="749"/>
                  </a:lnTo>
                  <a:lnTo>
                    <a:pt x="9906" y="766"/>
                  </a:lnTo>
                  <a:lnTo>
                    <a:pt x="9907" y="775"/>
                  </a:lnTo>
                  <a:lnTo>
                    <a:pt x="9909" y="784"/>
                  </a:lnTo>
                  <a:lnTo>
                    <a:pt x="9913" y="791"/>
                  </a:lnTo>
                  <a:lnTo>
                    <a:pt x="9918" y="797"/>
                  </a:lnTo>
                  <a:lnTo>
                    <a:pt x="9929" y="807"/>
                  </a:lnTo>
                  <a:lnTo>
                    <a:pt x="9943" y="816"/>
                  </a:lnTo>
                  <a:lnTo>
                    <a:pt x="9950" y="821"/>
                  </a:lnTo>
                  <a:lnTo>
                    <a:pt x="9956" y="826"/>
                  </a:lnTo>
                  <a:lnTo>
                    <a:pt x="9961" y="831"/>
                  </a:lnTo>
                  <a:lnTo>
                    <a:pt x="9966" y="837"/>
                  </a:lnTo>
                  <a:lnTo>
                    <a:pt x="9969" y="843"/>
                  </a:lnTo>
                  <a:lnTo>
                    <a:pt x="9971" y="850"/>
                  </a:lnTo>
                  <a:lnTo>
                    <a:pt x="9972" y="858"/>
                  </a:lnTo>
                  <a:lnTo>
                    <a:pt x="9970" y="867"/>
                  </a:lnTo>
                  <a:lnTo>
                    <a:pt x="9959" y="873"/>
                  </a:lnTo>
                  <a:lnTo>
                    <a:pt x="9948" y="880"/>
                  </a:lnTo>
                  <a:lnTo>
                    <a:pt x="9937" y="887"/>
                  </a:lnTo>
                  <a:lnTo>
                    <a:pt x="9925" y="896"/>
                  </a:lnTo>
                  <a:lnTo>
                    <a:pt x="9916" y="906"/>
                  </a:lnTo>
                  <a:lnTo>
                    <a:pt x="9908" y="917"/>
                  </a:lnTo>
                  <a:lnTo>
                    <a:pt x="9902" y="928"/>
                  </a:lnTo>
                  <a:lnTo>
                    <a:pt x="9897" y="939"/>
                  </a:lnTo>
                  <a:lnTo>
                    <a:pt x="9895" y="946"/>
                  </a:lnTo>
                  <a:lnTo>
                    <a:pt x="9894" y="952"/>
                  </a:lnTo>
                  <a:lnTo>
                    <a:pt x="9893" y="959"/>
                  </a:lnTo>
                  <a:lnTo>
                    <a:pt x="9893" y="966"/>
                  </a:lnTo>
                  <a:lnTo>
                    <a:pt x="9894" y="978"/>
                  </a:lnTo>
                  <a:lnTo>
                    <a:pt x="9897" y="990"/>
                  </a:lnTo>
                  <a:lnTo>
                    <a:pt x="9901" y="1001"/>
                  </a:lnTo>
                  <a:lnTo>
                    <a:pt x="9907" y="1013"/>
                  </a:lnTo>
                  <a:lnTo>
                    <a:pt x="9914" y="1024"/>
                  </a:lnTo>
                  <a:lnTo>
                    <a:pt x="9921" y="1034"/>
                  </a:lnTo>
                  <a:lnTo>
                    <a:pt x="9930" y="1038"/>
                  </a:lnTo>
                  <a:lnTo>
                    <a:pt x="9941" y="1043"/>
                  </a:lnTo>
                  <a:lnTo>
                    <a:pt x="9946" y="1045"/>
                  </a:lnTo>
                  <a:lnTo>
                    <a:pt x="9951" y="1045"/>
                  </a:lnTo>
                  <a:lnTo>
                    <a:pt x="9956" y="1045"/>
                  </a:lnTo>
                  <a:lnTo>
                    <a:pt x="9961" y="1042"/>
                  </a:lnTo>
                  <a:lnTo>
                    <a:pt x="9968" y="1037"/>
                  </a:lnTo>
                  <a:lnTo>
                    <a:pt x="9974" y="1031"/>
                  </a:lnTo>
                  <a:lnTo>
                    <a:pt x="9979" y="1024"/>
                  </a:lnTo>
                  <a:lnTo>
                    <a:pt x="9984" y="1016"/>
                  </a:lnTo>
                  <a:lnTo>
                    <a:pt x="9992" y="1000"/>
                  </a:lnTo>
                  <a:lnTo>
                    <a:pt x="9999" y="985"/>
                  </a:lnTo>
                  <a:lnTo>
                    <a:pt x="10003" y="977"/>
                  </a:lnTo>
                  <a:lnTo>
                    <a:pt x="10007" y="971"/>
                  </a:lnTo>
                  <a:lnTo>
                    <a:pt x="10012" y="965"/>
                  </a:lnTo>
                  <a:lnTo>
                    <a:pt x="10017" y="958"/>
                  </a:lnTo>
                  <a:lnTo>
                    <a:pt x="10024" y="954"/>
                  </a:lnTo>
                  <a:lnTo>
                    <a:pt x="10032" y="951"/>
                  </a:lnTo>
                  <a:lnTo>
                    <a:pt x="10041" y="949"/>
                  </a:lnTo>
                  <a:lnTo>
                    <a:pt x="10051" y="949"/>
                  </a:lnTo>
                  <a:lnTo>
                    <a:pt x="10058" y="948"/>
                  </a:lnTo>
                  <a:lnTo>
                    <a:pt x="10065" y="948"/>
                  </a:lnTo>
                  <a:lnTo>
                    <a:pt x="10071" y="949"/>
                  </a:lnTo>
                  <a:lnTo>
                    <a:pt x="10078" y="950"/>
                  </a:lnTo>
                  <a:lnTo>
                    <a:pt x="10084" y="952"/>
                  </a:lnTo>
                  <a:lnTo>
                    <a:pt x="10090" y="955"/>
                  </a:lnTo>
                  <a:lnTo>
                    <a:pt x="10095" y="958"/>
                  </a:lnTo>
                  <a:lnTo>
                    <a:pt x="10100" y="963"/>
                  </a:lnTo>
                  <a:lnTo>
                    <a:pt x="10110" y="971"/>
                  </a:lnTo>
                  <a:lnTo>
                    <a:pt x="10118" y="980"/>
                  </a:lnTo>
                  <a:lnTo>
                    <a:pt x="10127" y="990"/>
                  </a:lnTo>
                  <a:lnTo>
                    <a:pt x="10134" y="1000"/>
                  </a:lnTo>
                  <a:lnTo>
                    <a:pt x="10139" y="1010"/>
                  </a:lnTo>
                  <a:lnTo>
                    <a:pt x="10142" y="1020"/>
                  </a:lnTo>
                  <a:lnTo>
                    <a:pt x="10145" y="1029"/>
                  </a:lnTo>
                  <a:lnTo>
                    <a:pt x="10146" y="1038"/>
                  </a:lnTo>
                  <a:lnTo>
                    <a:pt x="10146" y="1048"/>
                  </a:lnTo>
                  <a:lnTo>
                    <a:pt x="10145" y="1058"/>
                  </a:lnTo>
                  <a:lnTo>
                    <a:pt x="10143" y="1068"/>
                  </a:lnTo>
                  <a:lnTo>
                    <a:pt x="10141" y="1077"/>
                  </a:lnTo>
                  <a:lnTo>
                    <a:pt x="10135" y="1096"/>
                  </a:lnTo>
                  <a:lnTo>
                    <a:pt x="10127" y="1116"/>
                  </a:lnTo>
                  <a:lnTo>
                    <a:pt x="10117" y="1134"/>
                  </a:lnTo>
                  <a:lnTo>
                    <a:pt x="10109" y="1152"/>
                  </a:lnTo>
                  <a:lnTo>
                    <a:pt x="10083" y="1178"/>
                  </a:lnTo>
                  <a:lnTo>
                    <a:pt x="10056" y="1206"/>
                  </a:lnTo>
                  <a:lnTo>
                    <a:pt x="10044" y="1220"/>
                  </a:lnTo>
                  <a:lnTo>
                    <a:pt x="10032" y="1235"/>
                  </a:lnTo>
                  <a:lnTo>
                    <a:pt x="10020" y="1251"/>
                  </a:lnTo>
                  <a:lnTo>
                    <a:pt x="10009" y="1266"/>
                  </a:lnTo>
                  <a:lnTo>
                    <a:pt x="9999" y="1281"/>
                  </a:lnTo>
                  <a:lnTo>
                    <a:pt x="9990" y="1298"/>
                  </a:lnTo>
                  <a:lnTo>
                    <a:pt x="9982" y="1315"/>
                  </a:lnTo>
                  <a:lnTo>
                    <a:pt x="9974" y="1331"/>
                  </a:lnTo>
                  <a:lnTo>
                    <a:pt x="9968" y="1349"/>
                  </a:lnTo>
                  <a:lnTo>
                    <a:pt x="9964" y="1366"/>
                  </a:lnTo>
                  <a:lnTo>
                    <a:pt x="9960" y="1385"/>
                  </a:lnTo>
                  <a:lnTo>
                    <a:pt x="9958" y="1403"/>
                  </a:lnTo>
                  <a:lnTo>
                    <a:pt x="9961" y="1437"/>
                  </a:lnTo>
                  <a:lnTo>
                    <a:pt x="9963" y="1474"/>
                  </a:lnTo>
                  <a:lnTo>
                    <a:pt x="9964" y="1492"/>
                  </a:lnTo>
                  <a:lnTo>
                    <a:pt x="9967" y="1510"/>
                  </a:lnTo>
                  <a:lnTo>
                    <a:pt x="9969" y="1519"/>
                  </a:lnTo>
                  <a:lnTo>
                    <a:pt x="9971" y="1528"/>
                  </a:lnTo>
                  <a:lnTo>
                    <a:pt x="9973" y="1536"/>
                  </a:lnTo>
                  <a:lnTo>
                    <a:pt x="9976" y="1544"/>
                  </a:lnTo>
                  <a:lnTo>
                    <a:pt x="9970" y="1554"/>
                  </a:lnTo>
                  <a:lnTo>
                    <a:pt x="9963" y="1561"/>
                  </a:lnTo>
                  <a:lnTo>
                    <a:pt x="9955" y="1568"/>
                  </a:lnTo>
                  <a:lnTo>
                    <a:pt x="9947" y="1572"/>
                  </a:lnTo>
                  <a:lnTo>
                    <a:pt x="9939" y="1575"/>
                  </a:lnTo>
                  <a:lnTo>
                    <a:pt x="9930" y="1576"/>
                  </a:lnTo>
                  <a:lnTo>
                    <a:pt x="9921" y="1577"/>
                  </a:lnTo>
                  <a:lnTo>
                    <a:pt x="9911" y="1576"/>
                  </a:lnTo>
                  <a:lnTo>
                    <a:pt x="9892" y="1574"/>
                  </a:lnTo>
                  <a:lnTo>
                    <a:pt x="9872" y="1572"/>
                  </a:lnTo>
                  <a:lnTo>
                    <a:pt x="9862" y="1571"/>
                  </a:lnTo>
                  <a:lnTo>
                    <a:pt x="9852" y="1571"/>
                  </a:lnTo>
                  <a:lnTo>
                    <a:pt x="9842" y="1572"/>
                  </a:lnTo>
                  <a:lnTo>
                    <a:pt x="9832" y="1574"/>
                  </a:lnTo>
                  <a:lnTo>
                    <a:pt x="9682" y="1575"/>
                  </a:lnTo>
                  <a:lnTo>
                    <a:pt x="9433" y="1577"/>
                  </a:lnTo>
                  <a:lnTo>
                    <a:pt x="9098" y="1579"/>
                  </a:lnTo>
                  <a:lnTo>
                    <a:pt x="8693" y="1580"/>
                  </a:lnTo>
                  <a:lnTo>
                    <a:pt x="8231" y="1581"/>
                  </a:lnTo>
                  <a:lnTo>
                    <a:pt x="7727" y="1583"/>
                  </a:lnTo>
                  <a:lnTo>
                    <a:pt x="7195" y="1584"/>
                  </a:lnTo>
                  <a:lnTo>
                    <a:pt x="6648" y="1585"/>
                  </a:lnTo>
                  <a:lnTo>
                    <a:pt x="6101" y="1587"/>
                  </a:lnTo>
                  <a:lnTo>
                    <a:pt x="5568" y="1588"/>
                  </a:lnTo>
                  <a:lnTo>
                    <a:pt x="5064" y="1589"/>
                  </a:lnTo>
                  <a:lnTo>
                    <a:pt x="4602" y="1590"/>
                  </a:lnTo>
                  <a:lnTo>
                    <a:pt x="4198" y="1591"/>
                  </a:lnTo>
                  <a:lnTo>
                    <a:pt x="3864" y="1592"/>
                  </a:lnTo>
                  <a:lnTo>
                    <a:pt x="3615" y="1593"/>
                  </a:lnTo>
                  <a:lnTo>
                    <a:pt x="3466" y="1595"/>
                  </a:lnTo>
                  <a:lnTo>
                    <a:pt x="3433" y="1595"/>
                  </a:lnTo>
                  <a:lnTo>
                    <a:pt x="3400" y="1597"/>
                  </a:lnTo>
                  <a:lnTo>
                    <a:pt x="3368" y="1598"/>
                  </a:lnTo>
                  <a:lnTo>
                    <a:pt x="3334" y="1600"/>
                  </a:lnTo>
                  <a:lnTo>
                    <a:pt x="3300" y="1601"/>
                  </a:lnTo>
                  <a:lnTo>
                    <a:pt x="3266" y="1602"/>
                  </a:lnTo>
                  <a:lnTo>
                    <a:pt x="3233" y="1602"/>
                  </a:lnTo>
                  <a:lnTo>
                    <a:pt x="3198" y="1601"/>
                  </a:lnTo>
                  <a:lnTo>
                    <a:pt x="3081" y="1601"/>
                  </a:lnTo>
                  <a:lnTo>
                    <a:pt x="2966" y="1602"/>
                  </a:lnTo>
                  <a:lnTo>
                    <a:pt x="2849" y="1603"/>
                  </a:lnTo>
                  <a:lnTo>
                    <a:pt x="2732" y="1605"/>
                  </a:lnTo>
                  <a:lnTo>
                    <a:pt x="2615" y="1606"/>
                  </a:lnTo>
                  <a:lnTo>
                    <a:pt x="2499" y="1607"/>
                  </a:lnTo>
                  <a:lnTo>
                    <a:pt x="2381" y="1609"/>
                  </a:lnTo>
                  <a:lnTo>
                    <a:pt x="2264" y="1610"/>
                  </a:lnTo>
                  <a:lnTo>
                    <a:pt x="2147" y="1613"/>
                  </a:lnTo>
                  <a:lnTo>
                    <a:pt x="2029" y="1614"/>
                  </a:lnTo>
                  <a:lnTo>
                    <a:pt x="1912" y="1616"/>
                  </a:lnTo>
                  <a:lnTo>
                    <a:pt x="1794" y="1617"/>
                  </a:lnTo>
                  <a:lnTo>
                    <a:pt x="1677" y="1619"/>
                  </a:lnTo>
                  <a:lnTo>
                    <a:pt x="1559" y="1620"/>
                  </a:lnTo>
                  <a:lnTo>
                    <a:pt x="1441" y="1622"/>
                  </a:lnTo>
                  <a:lnTo>
                    <a:pt x="1323" y="1623"/>
                  </a:lnTo>
                  <a:lnTo>
                    <a:pt x="1296" y="1624"/>
                  </a:lnTo>
                  <a:lnTo>
                    <a:pt x="1269" y="1625"/>
                  </a:lnTo>
                  <a:lnTo>
                    <a:pt x="1240" y="1625"/>
                  </a:lnTo>
                  <a:lnTo>
                    <a:pt x="1213" y="1625"/>
                  </a:lnTo>
                  <a:lnTo>
                    <a:pt x="1184" y="1625"/>
                  </a:lnTo>
                  <a:lnTo>
                    <a:pt x="1156" y="1626"/>
                  </a:lnTo>
                  <a:lnTo>
                    <a:pt x="1129" y="1627"/>
                  </a:lnTo>
                  <a:lnTo>
                    <a:pt x="1101" y="1629"/>
                  </a:lnTo>
                  <a:lnTo>
                    <a:pt x="1097" y="1623"/>
                  </a:lnTo>
                  <a:lnTo>
                    <a:pt x="1093" y="1618"/>
                  </a:lnTo>
                  <a:lnTo>
                    <a:pt x="1090" y="1612"/>
                  </a:lnTo>
                  <a:lnTo>
                    <a:pt x="1088" y="1606"/>
                  </a:lnTo>
                  <a:lnTo>
                    <a:pt x="1084" y="1594"/>
                  </a:lnTo>
                  <a:lnTo>
                    <a:pt x="1083" y="1582"/>
                  </a:lnTo>
                  <a:lnTo>
                    <a:pt x="1083" y="1569"/>
                  </a:lnTo>
                  <a:lnTo>
                    <a:pt x="1084" y="1555"/>
                  </a:lnTo>
                  <a:lnTo>
                    <a:pt x="1086" y="1542"/>
                  </a:lnTo>
                  <a:lnTo>
                    <a:pt x="1089" y="1529"/>
                  </a:lnTo>
                  <a:lnTo>
                    <a:pt x="1094" y="1500"/>
                  </a:lnTo>
                  <a:lnTo>
                    <a:pt x="1098" y="1473"/>
                  </a:lnTo>
                  <a:lnTo>
                    <a:pt x="1098" y="1458"/>
                  </a:lnTo>
                  <a:lnTo>
                    <a:pt x="1097" y="1444"/>
                  </a:lnTo>
                  <a:lnTo>
                    <a:pt x="1096" y="1438"/>
                  </a:lnTo>
                  <a:lnTo>
                    <a:pt x="1094" y="1431"/>
                  </a:lnTo>
                  <a:lnTo>
                    <a:pt x="1092" y="1423"/>
                  </a:lnTo>
                  <a:lnTo>
                    <a:pt x="1089" y="1416"/>
                  </a:lnTo>
                  <a:lnTo>
                    <a:pt x="1086" y="1402"/>
                  </a:lnTo>
                  <a:lnTo>
                    <a:pt x="1081" y="1388"/>
                  </a:lnTo>
                  <a:lnTo>
                    <a:pt x="1076" y="1374"/>
                  </a:lnTo>
                  <a:lnTo>
                    <a:pt x="1069" y="1361"/>
                  </a:lnTo>
                  <a:lnTo>
                    <a:pt x="1060" y="1349"/>
                  </a:lnTo>
                  <a:lnTo>
                    <a:pt x="1052" y="1338"/>
                  </a:lnTo>
                  <a:lnTo>
                    <a:pt x="1043" y="1326"/>
                  </a:lnTo>
                  <a:lnTo>
                    <a:pt x="1033" y="1315"/>
                  </a:lnTo>
                  <a:lnTo>
                    <a:pt x="1012" y="1295"/>
                  </a:lnTo>
                  <a:lnTo>
                    <a:pt x="990" y="1275"/>
                  </a:lnTo>
                  <a:lnTo>
                    <a:pt x="967" y="1257"/>
                  </a:lnTo>
                  <a:lnTo>
                    <a:pt x="945" y="1239"/>
                  </a:lnTo>
                  <a:lnTo>
                    <a:pt x="936" y="1215"/>
                  </a:lnTo>
                  <a:lnTo>
                    <a:pt x="928" y="1190"/>
                  </a:lnTo>
                  <a:lnTo>
                    <a:pt x="924" y="1177"/>
                  </a:lnTo>
                  <a:lnTo>
                    <a:pt x="922" y="1165"/>
                  </a:lnTo>
                  <a:lnTo>
                    <a:pt x="920" y="1153"/>
                  </a:lnTo>
                  <a:lnTo>
                    <a:pt x="919" y="1139"/>
                  </a:lnTo>
                  <a:lnTo>
                    <a:pt x="919" y="1127"/>
                  </a:lnTo>
                  <a:lnTo>
                    <a:pt x="920" y="1115"/>
                  </a:lnTo>
                  <a:lnTo>
                    <a:pt x="922" y="1103"/>
                  </a:lnTo>
                  <a:lnTo>
                    <a:pt x="925" y="1090"/>
                  </a:lnTo>
                  <a:lnTo>
                    <a:pt x="931" y="1079"/>
                  </a:lnTo>
                  <a:lnTo>
                    <a:pt x="937" y="1068"/>
                  </a:lnTo>
                  <a:lnTo>
                    <a:pt x="945" y="1057"/>
                  </a:lnTo>
                  <a:lnTo>
                    <a:pt x="954" y="1045"/>
                  </a:lnTo>
                  <a:lnTo>
                    <a:pt x="958" y="1040"/>
                  </a:lnTo>
                  <a:lnTo>
                    <a:pt x="962" y="1036"/>
                  </a:lnTo>
                  <a:lnTo>
                    <a:pt x="967" y="1033"/>
                  </a:lnTo>
                  <a:lnTo>
                    <a:pt x="972" y="1030"/>
                  </a:lnTo>
                  <a:lnTo>
                    <a:pt x="983" y="1027"/>
                  </a:lnTo>
                  <a:lnTo>
                    <a:pt x="993" y="1026"/>
                  </a:lnTo>
                  <a:lnTo>
                    <a:pt x="1003" y="1026"/>
                  </a:lnTo>
                  <a:lnTo>
                    <a:pt x="1014" y="1025"/>
                  </a:lnTo>
                  <a:lnTo>
                    <a:pt x="1025" y="1024"/>
                  </a:lnTo>
                  <a:lnTo>
                    <a:pt x="1034" y="1020"/>
                  </a:lnTo>
                  <a:lnTo>
                    <a:pt x="1041" y="1022"/>
                  </a:lnTo>
                  <a:lnTo>
                    <a:pt x="1047" y="1024"/>
                  </a:lnTo>
                  <a:lnTo>
                    <a:pt x="1052" y="1027"/>
                  </a:lnTo>
                  <a:lnTo>
                    <a:pt x="1057" y="1031"/>
                  </a:lnTo>
                  <a:lnTo>
                    <a:pt x="1061" y="1036"/>
                  </a:lnTo>
                  <a:lnTo>
                    <a:pt x="1065" y="1041"/>
                  </a:lnTo>
                  <a:lnTo>
                    <a:pt x="1069" y="1047"/>
                  </a:lnTo>
                  <a:lnTo>
                    <a:pt x="1071" y="1053"/>
                  </a:lnTo>
                  <a:lnTo>
                    <a:pt x="1072" y="1073"/>
                  </a:lnTo>
                  <a:lnTo>
                    <a:pt x="1072" y="1091"/>
                  </a:lnTo>
                  <a:lnTo>
                    <a:pt x="1072" y="1102"/>
                  </a:lnTo>
                  <a:lnTo>
                    <a:pt x="1074" y="1110"/>
                  </a:lnTo>
                  <a:lnTo>
                    <a:pt x="1076" y="1115"/>
                  </a:lnTo>
                  <a:lnTo>
                    <a:pt x="1078" y="1119"/>
                  </a:lnTo>
                  <a:lnTo>
                    <a:pt x="1080" y="1123"/>
                  </a:lnTo>
                  <a:lnTo>
                    <a:pt x="1083" y="1127"/>
                  </a:lnTo>
                  <a:lnTo>
                    <a:pt x="1089" y="1128"/>
                  </a:lnTo>
                  <a:lnTo>
                    <a:pt x="1094" y="1128"/>
                  </a:lnTo>
                  <a:lnTo>
                    <a:pt x="1099" y="1127"/>
                  </a:lnTo>
                  <a:lnTo>
                    <a:pt x="1104" y="1124"/>
                  </a:lnTo>
                  <a:lnTo>
                    <a:pt x="1113" y="1119"/>
                  </a:lnTo>
                  <a:lnTo>
                    <a:pt x="1124" y="1115"/>
                  </a:lnTo>
                  <a:lnTo>
                    <a:pt x="1127" y="1109"/>
                  </a:lnTo>
                  <a:lnTo>
                    <a:pt x="1130" y="1103"/>
                  </a:lnTo>
                  <a:lnTo>
                    <a:pt x="1132" y="1095"/>
                  </a:lnTo>
                  <a:lnTo>
                    <a:pt x="1134" y="1089"/>
                  </a:lnTo>
                  <a:lnTo>
                    <a:pt x="1136" y="1075"/>
                  </a:lnTo>
                  <a:lnTo>
                    <a:pt x="1137" y="1061"/>
                  </a:lnTo>
                  <a:lnTo>
                    <a:pt x="1135" y="1031"/>
                  </a:lnTo>
                  <a:lnTo>
                    <a:pt x="1133" y="1000"/>
                  </a:lnTo>
                  <a:lnTo>
                    <a:pt x="1132" y="993"/>
                  </a:lnTo>
                  <a:lnTo>
                    <a:pt x="1130" y="987"/>
                  </a:lnTo>
                  <a:lnTo>
                    <a:pt x="1127" y="981"/>
                  </a:lnTo>
                  <a:lnTo>
                    <a:pt x="1123" y="976"/>
                  </a:lnTo>
                  <a:lnTo>
                    <a:pt x="1113" y="967"/>
                  </a:lnTo>
                  <a:lnTo>
                    <a:pt x="1102" y="958"/>
                  </a:lnTo>
                  <a:lnTo>
                    <a:pt x="1097" y="953"/>
                  </a:lnTo>
                  <a:lnTo>
                    <a:pt x="1093" y="949"/>
                  </a:lnTo>
                  <a:lnTo>
                    <a:pt x="1089" y="944"/>
                  </a:lnTo>
                  <a:lnTo>
                    <a:pt x="1086" y="938"/>
                  </a:lnTo>
                  <a:lnTo>
                    <a:pt x="1084" y="932"/>
                  </a:lnTo>
                  <a:lnTo>
                    <a:pt x="1083" y="926"/>
                  </a:lnTo>
                  <a:lnTo>
                    <a:pt x="1084" y="918"/>
                  </a:lnTo>
                  <a:lnTo>
                    <a:pt x="1086" y="908"/>
                  </a:lnTo>
                  <a:lnTo>
                    <a:pt x="1100" y="888"/>
                  </a:lnTo>
                  <a:lnTo>
                    <a:pt x="1113" y="867"/>
                  </a:lnTo>
                  <a:lnTo>
                    <a:pt x="1120" y="856"/>
                  </a:lnTo>
                  <a:lnTo>
                    <a:pt x="1125" y="845"/>
                  </a:lnTo>
                  <a:lnTo>
                    <a:pt x="1130" y="834"/>
                  </a:lnTo>
                  <a:lnTo>
                    <a:pt x="1134" y="821"/>
                  </a:lnTo>
                  <a:lnTo>
                    <a:pt x="1138" y="810"/>
                  </a:lnTo>
                  <a:lnTo>
                    <a:pt x="1140" y="798"/>
                  </a:lnTo>
                  <a:lnTo>
                    <a:pt x="1142" y="786"/>
                  </a:lnTo>
                  <a:lnTo>
                    <a:pt x="1142" y="773"/>
                  </a:lnTo>
                  <a:lnTo>
                    <a:pt x="1141" y="761"/>
                  </a:lnTo>
                  <a:lnTo>
                    <a:pt x="1139" y="749"/>
                  </a:lnTo>
                  <a:lnTo>
                    <a:pt x="1135" y="737"/>
                  </a:lnTo>
                  <a:lnTo>
                    <a:pt x="1130" y="723"/>
                  </a:lnTo>
                  <a:lnTo>
                    <a:pt x="1120" y="706"/>
                  </a:lnTo>
                  <a:lnTo>
                    <a:pt x="1108" y="688"/>
                  </a:lnTo>
                  <a:lnTo>
                    <a:pt x="1104" y="683"/>
                  </a:lnTo>
                  <a:lnTo>
                    <a:pt x="1101" y="679"/>
                  </a:lnTo>
                  <a:lnTo>
                    <a:pt x="1097" y="676"/>
                  </a:lnTo>
                  <a:lnTo>
                    <a:pt x="1093" y="674"/>
                  </a:lnTo>
                  <a:lnTo>
                    <a:pt x="1088" y="672"/>
                  </a:lnTo>
                  <a:lnTo>
                    <a:pt x="1083" y="671"/>
                  </a:lnTo>
                  <a:lnTo>
                    <a:pt x="1077" y="671"/>
                  </a:lnTo>
                  <a:lnTo>
                    <a:pt x="1071" y="672"/>
                  </a:lnTo>
                  <a:lnTo>
                    <a:pt x="1063" y="676"/>
                  </a:lnTo>
                  <a:lnTo>
                    <a:pt x="1056" y="681"/>
                  </a:lnTo>
                  <a:lnTo>
                    <a:pt x="1051" y="688"/>
                  </a:lnTo>
                  <a:lnTo>
                    <a:pt x="1047" y="694"/>
                  </a:lnTo>
                  <a:lnTo>
                    <a:pt x="1044" y="701"/>
                  </a:lnTo>
                  <a:lnTo>
                    <a:pt x="1042" y="709"/>
                  </a:lnTo>
                  <a:lnTo>
                    <a:pt x="1040" y="717"/>
                  </a:lnTo>
                  <a:lnTo>
                    <a:pt x="1038" y="725"/>
                  </a:lnTo>
                  <a:lnTo>
                    <a:pt x="1034" y="743"/>
                  </a:lnTo>
                  <a:lnTo>
                    <a:pt x="1030" y="759"/>
                  </a:lnTo>
                  <a:lnTo>
                    <a:pt x="1026" y="767"/>
                  </a:lnTo>
                  <a:lnTo>
                    <a:pt x="1021" y="774"/>
                  </a:lnTo>
                  <a:lnTo>
                    <a:pt x="1016" y="781"/>
                  </a:lnTo>
                  <a:lnTo>
                    <a:pt x="1009" y="787"/>
                  </a:lnTo>
                  <a:lnTo>
                    <a:pt x="1004" y="791"/>
                  </a:lnTo>
                  <a:lnTo>
                    <a:pt x="1000" y="795"/>
                  </a:lnTo>
                  <a:lnTo>
                    <a:pt x="994" y="798"/>
                  </a:lnTo>
                  <a:lnTo>
                    <a:pt x="989" y="801"/>
                  </a:lnTo>
                  <a:lnTo>
                    <a:pt x="978" y="805"/>
                  </a:lnTo>
                  <a:lnTo>
                    <a:pt x="965" y="807"/>
                  </a:lnTo>
                  <a:lnTo>
                    <a:pt x="953" y="808"/>
                  </a:lnTo>
                  <a:lnTo>
                    <a:pt x="940" y="808"/>
                  </a:lnTo>
                  <a:lnTo>
                    <a:pt x="926" y="806"/>
                  </a:lnTo>
                  <a:lnTo>
                    <a:pt x="914" y="803"/>
                  </a:lnTo>
                  <a:lnTo>
                    <a:pt x="901" y="782"/>
                  </a:lnTo>
                  <a:lnTo>
                    <a:pt x="888" y="759"/>
                  </a:lnTo>
                  <a:lnTo>
                    <a:pt x="882" y="747"/>
                  </a:lnTo>
                  <a:lnTo>
                    <a:pt x="879" y="735"/>
                  </a:lnTo>
                  <a:lnTo>
                    <a:pt x="878" y="728"/>
                  </a:lnTo>
                  <a:lnTo>
                    <a:pt x="878" y="721"/>
                  </a:lnTo>
                  <a:lnTo>
                    <a:pt x="878" y="715"/>
                  </a:lnTo>
                  <a:lnTo>
                    <a:pt x="880" y="708"/>
                  </a:lnTo>
                  <a:lnTo>
                    <a:pt x="886" y="706"/>
                  </a:lnTo>
                  <a:lnTo>
                    <a:pt x="892" y="703"/>
                  </a:lnTo>
                  <a:lnTo>
                    <a:pt x="894" y="701"/>
                  </a:lnTo>
                  <a:lnTo>
                    <a:pt x="895" y="699"/>
                  </a:lnTo>
                  <a:lnTo>
                    <a:pt x="896" y="696"/>
                  </a:lnTo>
                  <a:lnTo>
                    <a:pt x="896" y="693"/>
                  </a:lnTo>
                  <a:lnTo>
                    <a:pt x="883" y="687"/>
                  </a:lnTo>
                  <a:lnTo>
                    <a:pt x="888" y="674"/>
                  </a:lnTo>
                  <a:lnTo>
                    <a:pt x="893" y="663"/>
                  </a:lnTo>
                  <a:lnTo>
                    <a:pt x="898" y="651"/>
                  </a:lnTo>
                  <a:lnTo>
                    <a:pt x="904" y="640"/>
                  </a:lnTo>
                  <a:lnTo>
                    <a:pt x="917" y="618"/>
                  </a:lnTo>
                  <a:lnTo>
                    <a:pt x="933" y="597"/>
                  </a:lnTo>
                  <a:lnTo>
                    <a:pt x="966" y="556"/>
                  </a:lnTo>
                  <a:lnTo>
                    <a:pt x="1000" y="516"/>
                  </a:lnTo>
                  <a:lnTo>
                    <a:pt x="1017" y="495"/>
                  </a:lnTo>
                  <a:lnTo>
                    <a:pt x="1034" y="475"/>
                  </a:lnTo>
                  <a:lnTo>
                    <a:pt x="1048" y="455"/>
                  </a:lnTo>
                  <a:lnTo>
                    <a:pt x="1062" y="432"/>
                  </a:lnTo>
                  <a:lnTo>
                    <a:pt x="1067" y="422"/>
                  </a:lnTo>
                  <a:lnTo>
                    <a:pt x="1074" y="410"/>
                  </a:lnTo>
                  <a:lnTo>
                    <a:pt x="1079" y="398"/>
                  </a:lnTo>
                  <a:lnTo>
                    <a:pt x="1083" y="387"/>
                  </a:lnTo>
                  <a:lnTo>
                    <a:pt x="1086" y="375"/>
                  </a:lnTo>
                  <a:lnTo>
                    <a:pt x="1089" y="363"/>
                  </a:lnTo>
                  <a:lnTo>
                    <a:pt x="1091" y="349"/>
                  </a:lnTo>
                  <a:lnTo>
                    <a:pt x="1092" y="336"/>
                  </a:lnTo>
                  <a:lnTo>
                    <a:pt x="1095" y="325"/>
                  </a:lnTo>
                  <a:lnTo>
                    <a:pt x="1095" y="315"/>
                  </a:lnTo>
                  <a:lnTo>
                    <a:pt x="1094" y="303"/>
                  </a:lnTo>
                  <a:lnTo>
                    <a:pt x="1091" y="293"/>
                  </a:lnTo>
                  <a:lnTo>
                    <a:pt x="1089" y="284"/>
                  </a:lnTo>
                  <a:lnTo>
                    <a:pt x="1086" y="274"/>
                  </a:lnTo>
                  <a:lnTo>
                    <a:pt x="1084" y="263"/>
                  </a:lnTo>
                  <a:lnTo>
                    <a:pt x="1083" y="253"/>
                  </a:lnTo>
                  <a:lnTo>
                    <a:pt x="1088" y="249"/>
                  </a:lnTo>
                  <a:lnTo>
                    <a:pt x="1091" y="245"/>
                  </a:lnTo>
                  <a:lnTo>
                    <a:pt x="1093" y="240"/>
                  </a:lnTo>
                  <a:lnTo>
                    <a:pt x="1095" y="235"/>
                  </a:lnTo>
                  <a:lnTo>
                    <a:pt x="1097" y="224"/>
                  </a:lnTo>
                  <a:lnTo>
                    <a:pt x="1098" y="211"/>
                  </a:lnTo>
                  <a:lnTo>
                    <a:pt x="1098" y="205"/>
                  </a:lnTo>
                  <a:lnTo>
                    <a:pt x="1099" y="200"/>
                  </a:lnTo>
                  <a:lnTo>
                    <a:pt x="1101" y="194"/>
                  </a:lnTo>
                  <a:lnTo>
                    <a:pt x="1104" y="190"/>
                  </a:lnTo>
                  <a:lnTo>
                    <a:pt x="1107" y="185"/>
                  </a:lnTo>
                  <a:lnTo>
                    <a:pt x="1112" y="182"/>
                  </a:lnTo>
                  <a:lnTo>
                    <a:pt x="1119" y="179"/>
                  </a:lnTo>
                  <a:lnTo>
                    <a:pt x="1127" y="176"/>
                  </a:lnTo>
                  <a:lnTo>
                    <a:pt x="1176" y="175"/>
                  </a:lnTo>
                  <a:lnTo>
                    <a:pt x="1226" y="173"/>
                  </a:lnTo>
                  <a:lnTo>
                    <a:pt x="1277" y="173"/>
                  </a:lnTo>
                  <a:lnTo>
                    <a:pt x="1327" y="172"/>
                  </a:lnTo>
                  <a:lnTo>
                    <a:pt x="1378" y="172"/>
                  </a:lnTo>
                  <a:lnTo>
                    <a:pt x="1428" y="171"/>
                  </a:lnTo>
                  <a:lnTo>
                    <a:pt x="1479" y="171"/>
                  </a:lnTo>
                  <a:lnTo>
                    <a:pt x="1531" y="171"/>
                  </a:lnTo>
                  <a:lnTo>
                    <a:pt x="1582" y="170"/>
                  </a:lnTo>
                  <a:lnTo>
                    <a:pt x="1633" y="170"/>
                  </a:lnTo>
                  <a:lnTo>
                    <a:pt x="1683" y="170"/>
                  </a:lnTo>
                  <a:lnTo>
                    <a:pt x="1734" y="169"/>
                  </a:lnTo>
                  <a:lnTo>
                    <a:pt x="1784" y="169"/>
                  </a:lnTo>
                  <a:lnTo>
                    <a:pt x="1834" y="168"/>
                  </a:lnTo>
                  <a:lnTo>
                    <a:pt x="1883" y="167"/>
                  </a:lnTo>
                  <a:lnTo>
                    <a:pt x="1932" y="166"/>
                  </a:lnTo>
                  <a:lnTo>
                    <a:pt x="1962" y="167"/>
                  </a:lnTo>
                  <a:lnTo>
                    <a:pt x="1991" y="167"/>
                  </a:lnTo>
                  <a:lnTo>
                    <a:pt x="2018" y="168"/>
                  </a:lnTo>
                  <a:lnTo>
                    <a:pt x="2046" y="168"/>
                  </a:lnTo>
                  <a:lnTo>
                    <a:pt x="2072" y="167"/>
                  </a:lnTo>
                  <a:lnTo>
                    <a:pt x="2100" y="166"/>
                  </a:lnTo>
                  <a:lnTo>
                    <a:pt x="2127" y="164"/>
                  </a:lnTo>
                  <a:lnTo>
                    <a:pt x="2154" y="160"/>
                  </a:lnTo>
                  <a:lnTo>
                    <a:pt x="2202" y="163"/>
                  </a:lnTo>
                  <a:lnTo>
                    <a:pt x="2250" y="164"/>
                  </a:lnTo>
                  <a:lnTo>
                    <a:pt x="2298" y="164"/>
                  </a:lnTo>
                  <a:lnTo>
                    <a:pt x="2346" y="162"/>
                  </a:lnTo>
                  <a:lnTo>
                    <a:pt x="2393" y="161"/>
                  </a:lnTo>
                  <a:lnTo>
                    <a:pt x="2440" y="160"/>
                  </a:lnTo>
                  <a:lnTo>
                    <a:pt x="2486" y="160"/>
                  </a:lnTo>
                  <a:lnTo>
                    <a:pt x="2533" y="162"/>
                  </a:lnTo>
                  <a:lnTo>
                    <a:pt x="2570" y="159"/>
                  </a:lnTo>
                  <a:lnTo>
                    <a:pt x="2608" y="157"/>
                  </a:lnTo>
                  <a:lnTo>
                    <a:pt x="2627" y="156"/>
                  </a:lnTo>
                  <a:lnTo>
                    <a:pt x="2646" y="157"/>
                  </a:lnTo>
                  <a:lnTo>
                    <a:pt x="2665" y="158"/>
                  </a:lnTo>
                  <a:lnTo>
                    <a:pt x="2684" y="160"/>
                  </a:lnTo>
                  <a:lnTo>
                    <a:pt x="2695" y="158"/>
                  </a:lnTo>
                  <a:lnTo>
                    <a:pt x="2707" y="157"/>
                  </a:lnTo>
                  <a:lnTo>
                    <a:pt x="2719" y="156"/>
                  </a:lnTo>
                  <a:lnTo>
                    <a:pt x="2732" y="156"/>
                  </a:lnTo>
                  <a:lnTo>
                    <a:pt x="2756" y="156"/>
                  </a:lnTo>
                  <a:lnTo>
                    <a:pt x="2781" y="157"/>
                  </a:lnTo>
                  <a:lnTo>
                    <a:pt x="2804" y="158"/>
                  </a:lnTo>
                  <a:lnTo>
                    <a:pt x="2829" y="158"/>
                  </a:lnTo>
                  <a:lnTo>
                    <a:pt x="2852" y="158"/>
                  </a:lnTo>
                  <a:lnTo>
                    <a:pt x="2875" y="155"/>
                  </a:lnTo>
                  <a:lnTo>
                    <a:pt x="3087" y="153"/>
                  </a:lnTo>
                  <a:lnTo>
                    <a:pt x="3138" y="150"/>
                  </a:lnTo>
                  <a:lnTo>
                    <a:pt x="3188" y="149"/>
                  </a:lnTo>
                  <a:lnTo>
                    <a:pt x="3236" y="149"/>
                  </a:lnTo>
                  <a:lnTo>
                    <a:pt x="3284" y="149"/>
                  </a:lnTo>
                  <a:lnTo>
                    <a:pt x="3331" y="149"/>
                  </a:lnTo>
                  <a:lnTo>
                    <a:pt x="3379" y="148"/>
                  </a:lnTo>
                  <a:lnTo>
                    <a:pt x="3428" y="147"/>
                  </a:lnTo>
                  <a:lnTo>
                    <a:pt x="3478" y="145"/>
                  </a:lnTo>
                  <a:lnTo>
                    <a:pt x="3536" y="144"/>
                  </a:lnTo>
                  <a:lnTo>
                    <a:pt x="3594" y="144"/>
                  </a:lnTo>
                  <a:lnTo>
                    <a:pt x="3654" y="145"/>
                  </a:lnTo>
                  <a:lnTo>
                    <a:pt x="3713" y="146"/>
                  </a:lnTo>
                  <a:lnTo>
                    <a:pt x="3772" y="146"/>
                  </a:lnTo>
                  <a:lnTo>
                    <a:pt x="3831" y="146"/>
                  </a:lnTo>
                  <a:lnTo>
                    <a:pt x="3859" y="145"/>
                  </a:lnTo>
                  <a:lnTo>
                    <a:pt x="3889" y="144"/>
                  </a:lnTo>
                  <a:lnTo>
                    <a:pt x="3918" y="142"/>
                  </a:lnTo>
                  <a:lnTo>
                    <a:pt x="3946" y="140"/>
                  </a:lnTo>
                  <a:lnTo>
                    <a:pt x="3968" y="142"/>
                  </a:lnTo>
                  <a:lnTo>
                    <a:pt x="3990" y="143"/>
                  </a:lnTo>
                  <a:lnTo>
                    <a:pt x="4013" y="143"/>
                  </a:lnTo>
                  <a:lnTo>
                    <a:pt x="4035" y="142"/>
                  </a:lnTo>
                  <a:lnTo>
                    <a:pt x="4057" y="141"/>
                  </a:lnTo>
                  <a:lnTo>
                    <a:pt x="4079" y="140"/>
                  </a:lnTo>
                  <a:lnTo>
                    <a:pt x="4101" y="138"/>
                  </a:lnTo>
                  <a:lnTo>
                    <a:pt x="4121" y="138"/>
                  </a:lnTo>
                  <a:lnTo>
                    <a:pt x="4186" y="139"/>
                  </a:lnTo>
                  <a:lnTo>
                    <a:pt x="4351" y="140"/>
                  </a:lnTo>
                  <a:lnTo>
                    <a:pt x="4600" y="140"/>
                  </a:lnTo>
                  <a:lnTo>
                    <a:pt x="4920" y="141"/>
                  </a:lnTo>
                  <a:lnTo>
                    <a:pt x="5298" y="141"/>
                  </a:lnTo>
                  <a:lnTo>
                    <a:pt x="5716" y="140"/>
                  </a:lnTo>
                  <a:lnTo>
                    <a:pt x="6163" y="140"/>
                  </a:lnTo>
                  <a:lnTo>
                    <a:pt x="6624" y="139"/>
                  </a:lnTo>
                  <a:lnTo>
                    <a:pt x="7085" y="139"/>
                  </a:lnTo>
                  <a:lnTo>
                    <a:pt x="7532" y="138"/>
                  </a:lnTo>
                  <a:lnTo>
                    <a:pt x="7951" y="138"/>
                  </a:lnTo>
                  <a:lnTo>
                    <a:pt x="8328" y="138"/>
                  </a:lnTo>
                  <a:lnTo>
                    <a:pt x="8647" y="137"/>
                  </a:lnTo>
                  <a:lnTo>
                    <a:pt x="8897" y="138"/>
                  </a:lnTo>
                  <a:lnTo>
                    <a:pt x="9061" y="138"/>
                  </a:lnTo>
                  <a:lnTo>
                    <a:pt x="9127" y="139"/>
                  </a:lnTo>
                  <a:lnTo>
                    <a:pt x="9177" y="138"/>
                  </a:lnTo>
                  <a:lnTo>
                    <a:pt x="9226" y="137"/>
                  </a:lnTo>
                  <a:lnTo>
                    <a:pt x="9274" y="135"/>
                  </a:lnTo>
                  <a:lnTo>
                    <a:pt x="9322" y="134"/>
                  </a:lnTo>
                  <a:lnTo>
                    <a:pt x="9370" y="133"/>
                  </a:lnTo>
                  <a:lnTo>
                    <a:pt x="9417" y="133"/>
                  </a:lnTo>
                  <a:lnTo>
                    <a:pt x="9466" y="133"/>
                  </a:lnTo>
                  <a:lnTo>
                    <a:pt x="9515" y="134"/>
                  </a:lnTo>
                  <a:lnTo>
                    <a:pt x="9538" y="132"/>
                  </a:lnTo>
                  <a:lnTo>
                    <a:pt x="9561" y="131"/>
                  </a:lnTo>
                  <a:lnTo>
                    <a:pt x="9586" y="130"/>
                  </a:lnTo>
                  <a:lnTo>
                    <a:pt x="9610" y="129"/>
                  </a:lnTo>
                  <a:lnTo>
                    <a:pt x="9636" y="127"/>
                  </a:lnTo>
                  <a:lnTo>
                    <a:pt x="9661" y="126"/>
                  </a:lnTo>
                  <a:lnTo>
                    <a:pt x="9685" y="124"/>
                  </a:lnTo>
                  <a:lnTo>
                    <a:pt x="9709" y="122"/>
                  </a:lnTo>
                  <a:lnTo>
                    <a:pt x="9891" y="114"/>
                  </a:lnTo>
                  <a:lnTo>
                    <a:pt x="9900" y="118"/>
                  </a:lnTo>
                  <a:lnTo>
                    <a:pt x="9908" y="122"/>
                  </a:lnTo>
                  <a:lnTo>
                    <a:pt x="9916" y="127"/>
                  </a:lnTo>
                  <a:lnTo>
                    <a:pt x="9923" y="134"/>
                  </a:lnTo>
                  <a:lnTo>
                    <a:pt x="9930" y="141"/>
                  </a:lnTo>
                  <a:lnTo>
                    <a:pt x="9936" y="149"/>
                  </a:lnTo>
                  <a:lnTo>
                    <a:pt x="9940" y="157"/>
                  </a:lnTo>
                  <a:lnTo>
                    <a:pt x="9943" y="166"/>
                  </a:lnTo>
                  <a:lnTo>
                    <a:pt x="9941" y="184"/>
                  </a:lnTo>
                  <a:lnTo>
                    <a:pt x="9940" y="201"/>
                  </a:lnTo>
                  <a:lnTo>
                    <a:pt x="9938" y="218"/>
                  </a:lnTo>
                  <a:lnTo>
                    <a:pt x="9938" y="237"/>
                  </a:lnTo>
                  <a:lnTo>
                    <a:pt x="9938" y="254"/>
                  </a:lnTo>
                  <a:lnTo>
                    <a:pt x="9940" y="273"/>
                  </a:lnTo>
                  <a:lnTo>
                    <a:pt x="9942" y="290"/>
                  </a:lnTo>
                  <a:lnTo>
                    <a:pt x="9946" y="307"/>
                  </a:lnTo>
                  <a:lnTo>
                    <a:pt x="9950" y="328"/>
                  </a:lnTo>
                  <a:lnTo>
                    <a:pt x="9954" y="347"/>
                  </a:lnTo>
                  <a:lnTo>
                    <a:pt x="9960" y="367"/>
                  </a:lnTo>
                  <a:lnTo>
                    <a:pt x="9967" y="385"/>
                  </a:lnTo>
                  <a:lnTo>
                    <a:pt x="9975" y="404"/>
                  </a:lnTo>
                  <a:lnTo>
                    <a:pt x="9985" y="422"/>
                  </a:lnTo>
                  <a:lnTo>
                    <a:pt x="9995" y="440"/>
                  </a:lnTo>
                  <a:lnTo>
                    <a:pt x="10006" y="458"/>
                  </a:lnTo>
                  <a:lnTo>
                    <a:pt x="10017" y="474"/>
                  </a:lnTo>
                  <a:lnTo>
                    <a:pt x="10030" y="491"/>
                  </a:lnTo>
                  <a:lnTo>
                    <a:pt x="10043" y="507"/>
                  </a:lnTo>
                  <a:lnTo>
                    <a:pt x="10057" y="522"/>
                  </a:lnTo>
                  <a:lnTo>
                    <a:pt x="10071" y="537"/>
                  </a:lnTo>
                  <a:lnTo>
                    <a:pt x="10087" y="552"/>
                  </a:lnTo>
                  <a:lnTo>
                    <a:pt x="10102" y="566"/>
                  </a:lnTo>
                  <a:lnTo>
                    <a:pt x="10118" y="579"/>
                  </a:lnTo>
                  <a:lnTo>
                    <a:pt x="10128" y="593"/>
                  </a:lnTo>
                  <a:lnTo>
                    <a:pt x="10135" y="606"/>
                  </a:lnTo>
                  <a:lnTo>
                    <a:pt x="10141" y="620"/>
                  </a:lnTo>
                  <a:lnTo>
                    <a:pt x="10146" y="634"/>
                  </a:lnTo>
                  <a:lnTo>
                    <a:pt x="10149" y="650"/>
                  </a:lnTo>
                  <a:lnTo>
                    <a:pt x="10151" y="665"/>
                  </a:lnTo>
                  <a:lnTo>
                    <a:pt x="10152" y="681"/>
                  </a:lnTo>
                  <a:lnTo>
                    <a:pt x="10152" y="699"/>
                  </a:lnTo>
                  <a:close/>
                  <a:moveTo>
                    <a:pt x="9921" y="1369"/>
                  </a:moveTo>
                  <a:lnTo>
                    <a:pt x="9919" y="1378"/>
                  </a:lnTo>
                  <a:lnTo>
                    <a:pt x="9918" y="1388"/>
                  </a:lnTo>
                  <a:lnTo>
                    <a:pt x="9917" y="1397"/>
                  </a:lnTo>
                  <a:lnTo>
                    <a:pt x="9917" y="1406"/>
                  </a:lnTo>
                  <a:lnTo>
                    <a:pt x="9918" y="1424"/>
                  </a:lnTo>
                  <a:lnTo>
                    <a:pt x="9919" y="1443"/>
                  </a:lnTo>
                  <a:lnTo>
                    <a:pt x="9921" y="1461"/>
                  </a:lnTo>
                  <a:lnTo>
                    <a:pt x="9921" y="1479"/>
                  </a:lnTo>
                  <a:lnTo>
                    <a:pt x="9920" y="1488"/>
                  </a:lnTo>
                  <a:lnTo>
                    <a:pt x="9919" y="1497"/>
                  </a:lnTo>
                  <a:lnTo>
                    <a:pt x="9918" y="1505"/>
                  </a:lnTo>
                  <a:lnTo>
                    <a:pt x="9915" y="1514"/>
                  </a:lnTo>
                  <a:lnTo>
                    <a:pt x="9798" y="1516"/>
                  </a:lnTo>
                  <a:lnTo>
                    <a:pt x="9581" y="1519"/>
                  </a:lnTo>
                  <a:lnTo>
                    <a:pt x="9279" y="1520"/>
                  </a:lnTo>
                  <a:lnTo>
                    <a:pt x="8906" y="1521"/>
                  </a:lnTo>
                  <a:lnTo>
                    <a:pt x="8477" y="1523"/>
                  </a:lnTo>
                  <a:lnTo>
                    <a:pt x="8004" y="1523"/>
                  </a:lnTo>
                  <a:lnTo>
                    <a:pt x="7504" y="1524"/>
                  </a:lnTo>
                  <a:lnTo>
                    <a:pt x="6989" y="1525"/>
                  </a:lnTo>
                  <a:lnTo>
                    <a:pt x="6474" y="1525"/>
                  </a:lnTo>
                  <a:lnTo>
                    <a:pt x="5974" y="1526"/>
                  </a:lnTo>
                  <a:lnTo>
                    <a:pt x="5503" y="1527"/>
                  </a:lnTo>
                  <a:lnTo>
                    <a:pt x="5074" y="1527"/>
                  </a:lnTo>
                  <a:lnTo>
                    <a:pt x="4703" y="1528"/>
                  </a:lnTo>
                  <a:lnTo>
                    <a:pt x="4402" y="1529"/>
                  </a:lnTo>
                  <a:lnTo>
                    <a:pt x="4187" y="1531"/>
                  </a:lnTo>
                  <a:lnTo>
                    <a:pt x="4072" y="1532"/>
                  </a:lnTo>
                  <a:lnTo>
                    <a:pt x="3995" y="1534"/>
                  </a:lnTo>
                  <a:lnTo>
                    <a:pt x="3918" y="1535"/>
                  </a:lnTo>
                  <a:lnTo>
                    <a:pt x="3841" y="1536"/>
                  </a:lnTo>
                  <a:lnTo>
                    <a:pt x="3765" y="1537"/>
                  </a:lnTo>
                  <a:lnTo>
                    <a:pt x="3689" y="1538"/>
                  </a:lnTo>
                  <a:lnTo>
                    <a:pt x="3613" y="1539"/>
                  </a:lnTo>
                  <a:lnTo>
                    <a:pt x="3537" y="1540"/>
                  </a:lnTo>
                  <a:lnTo>
                    <a:pt x="3462" y="1541"/>
                  </a:lnTo>
                  <a:lnTo>
                    <a:pt x="3386" y="1542"/>
                  </a:lnTo>
                  <a:lnTo>
                    <a:pt x="3310" y="1543"/>
                  </a:lnTo>
                  <a:lnTo>
                    <a:pt x="3235" y="1544"/>
                  </a:lnTo>
                  <a:lnTo>
                    <a:pt x="3159" y="1545"/>
                  </a:lnTo>
                  <a:lnTo>
                    <a:pt x="3083" y="1546"/>
                  </a:lnTo>
                  <a:lnTo>
                    <a:pt x="3008" y="1547"/>
                  </a:lnTo>
                  <a:lnTo>
                    <a:pt x="2932" y="1548"/>
                  </a:lnTo>
                  <a:lnTo>
                    <a:pt x="2856" y="1549"/>
                  </a:lnTo>
                  <a:lnTo>
                    <a:pt x="2789" y="1550"/>
                  </a:lnTo>
                  <a:lnTo>
                    <a:pt x="2720" y="1551"/>
                  </a:lnTo>
                  <a:lnTo>
                    <a:pt x="2653" y="1551"/>
                  </a:lnTo>
                  <a:lnTo>
                    <a:pt x="2586" y="1551"/>
                  </a:lnTo>
                  <a:lnTo>
                    <a:pt x="2517" y="1551"/>
                  </a:lnTo>
                  <a:lnTo>
                    <a:pt x="2450" y="1551"/>
                  </a:lnTo>
                  <a:lnTo>
                    <a:pt x="2381" y="1551"/>
                  </a:lnTo>
                  <a:lnTo>
                    <a:pt x="2314" y="1551"/>
                  </a:lnTo>
                  <a:lnTo>
                    <a:pt x="2246" y="1552"/>
                  </a:lnTo>
                  <a:lnTo>
                    <a:pt x="2179" y="1552"/>
                  </a:lnTo>
                  <a:lnTo>
                    <a:pt x="2110" y="1552"/>
                  </a:lnTo>
                  <a:lnTo>
                    <a:pt x="2044" y="1552"/>
                  </a:lnTo>
                  <a:lnTo>
                    <a:pt x="1976" y="1553"/>
                  </a:lnTo>
                  <a:lnTo>
                    <a:pt x="1909" y="1554"/>
                  </a:lnTo>
                  <a:lnTo>
                    <a:pt x="1842" y="1555"/>
                  </a:lnTo>
                  <a:lnTo>
                    <a:pt x="1776" y="1556"/>
                  </a:lnTo>
                  <a:lnTo>
                    <a:pt x="1759" y="1558"/>
                  </a:lnTo>
                  <a:lnTo>
                    <a:pt x="1740" y="1559"/>
                  </a:lnTo>
                  <a:lnTo>
                    <a:pt x="1721" y="1559"/>
                  </a:lnTo>
                  <a:lnTo>
                    <a:pt x="1702" y="1558"/>
                  </a:lnTo>
                  <a:lnTo>
                    <a:pt x="1683" y="1558"/>
                  </a:lnTo>
                  <a:lnTo>
                    <a:pt x="1664" y="1558"/>
                  </a:lnTo>
                  <a:lnTo>
                    <a:pt x="1655" y="1559"/>
                  </a:lnTo>
                  <a:lnTo>
                    <a:pt x="1646" y="1560"/>
                  </a:lnTo>
                  <a:lnTo>
                    <a:pt x="1637" y="1561"/>
                  </a:lnTo>
                  <a:lnTo>
                    <a:pt x="1628" y="1563"/>
                  </a:lnTo>
                  <a:lnTo>
                    <a:pt x="1606" y="1561"/>
                  </a:lnTo>
                  <a:lnTo>
                    <a:pt x="1584" y="1561"/>
                  </a:lnTo>
                  <a:lnTo>
                    <a:pt x="1560" y="1562"/>
                  </a:lnTo>
                  <a:lnTo>
                    <a:pt x="1538" y="1563"/>
                  </a:lnTo>
                  <a:lnTo>
                    <a:pt x="1515" y="1565"/>
                  </a:lnTo>
                  <a:lnTo>
                    <a:pt x="1493" y="1565"/>
                  </a:lnTo>
                  <a:lnTo>
                    <a:pt x="1482" y="1563"/>
                  </a:lnTo>
                  <a:lnTo>
                    <a:pt x="1470" y="1563"/>
                  </a:lnTo>
                  <a:lnTo>
                    <a:pt x="1460" y="1561"/>
                  </a:lnTo>
                  <a:lnTo>
                    <a:pt x="1450" y="1560"/>
                  </a:lnTo>
                  <a:lnTo>
                    <a:pt x="1413" y="1561"/>
                  </a:lnTo>
                  <a:lnTo>
                    <a:pt x="1377" y="1561"/>
                  </a:lnTo>
                  <a:lnTo>
                    <a:pt x="1340" y="1561"/>
                  </a:lnTo>
                  <a:lnTo>
                    <a:pt x="1303" y="1560"/>
                  </a:lnTo>
                  <a:lnTo>
                    <a:pt x="1266" y="1561"/>
                  </a:lnTo>
                  <a:lnTo>
                    <a:pt x="1228" y="1561"/>
                  </a:lnTo>
                  <a:lnTo>
                    <a:pt x="1191" y="1563"/>
                  </a:lnTo>
                  <a:lnTo>
                    <a:pt x="1154" y="1567"/>
                  </a:lnTo>
                  <a:lnTo>
                    <a:pt x="1148" y="1562"/>
                  </a:lnTo>
                  <a:lnTo>
                    <a:pt x="1144" y="1558"/>
                  </a:lnTo>
                  <a:lnTo>
                    <a:pt x="1141" y="1554"/>
                  </a:lnTo>
                  <a:lnTo>
                    <a:pt x="1139" y="1549"/>
                  </a:lnTo>
                  <a:lnTo>
                    <a:pt x="1138" y="1544"/>
                  </a:lnTo>
                  <a:lnTo>
                    <a:pt x="1138" y="1538"/>
                  </a:lnTo>
                  <a:lnTo>
                    <a:pt x="1138" y="1533"/>
                  </a:lnTo>
                  <a:lnTo>
                    <a:pt x="1139" y="1527"/>
                  </a:lnTo>
                  <a:lnTo>
                    <a:pt x="1141" y="1514"/>
                  </a:lnTo>
                  <a:lnTo>
                    <a:pt x="1144" y="1502"/>
                  </a:lnTo>
                  <a:lnTo>
                    <a:pt x="1145" y="1495"/>
                  </a:lnTo>
                  <a:lnTo>
                    <a:pt x="1145" y="1489"/>
                  </a:lnTo>
                  <a:lnTo>
                    <a:pt x="1145" y="1483"/>
                  </a:lnTo>
                  <a:lnTo>
                    <a:pt x="1145" y="1478"/>
                  </a:lnTo>
                  <a:lnTo>
                    <a:pt x="1144" y="1458"/>
                  </a:lnTo>
                  <a:lnTo>
                    <a:pt x="1141" y="1440"/>
                  </a:lnTo>
                  <a:lnTo>
                    <a:pt x="1138" y="1422"/>
                  </a:lnTo>
                  <a:lnTo>
                    <a:pt x="1134" y="1404"/>
                  </a:lnTo>
                  <a:lnTo>
                    <a:pt x="1129" y="1388"/>
                  </a:lnTo>
                  <a:lnTo>
                    <a:pt x="1123" y="1371"/>
                  </a:lnTo>
                  <a:lnTo>
                    <a:pt x="1115" y="1355"/>
                  </a:lnTo>
                  <a:lnTo>
                    <a:pt x="1106" y="1340"/>
                  </a:lnTo>
                  <a:lnTo>
                    <a:pt x="1097" y="1324"/>
                  </a:lnTo>
                  <a:lnTo>
                    <a:pt x="1087" y="1310"/>
                  </a:lnTo>
                  <a:lnTo>
                    <a:pt x="1076" y="1297"/>
                  </a:lnTo>
                  <a:lnTo>
                    <a:pt x="1063" y="1283"/>
                  </a:lnTo>
                  <a:lnTo>
                    <a:pt x="1051" y="1271"/>
                  </a:lnTo>
                  <a:lnTo>
                    <a:pt x="1037" y="1260"/>
                  </a:lnTo>
                  <a:lnTo>
                    <a:pt x="1021" y="1249"/>
                  </a:lnTo>
                  <a:lnTo>
                    <a:pt x="1006" y="1238"/>
                  </a:lnTo>
                  <a:lnTo>
                    <a:pt x="999" y="1234"/>
                  </a:lnTo>
                  <a:lnTo>
                    <a:pt x="993" y="1230"/>
                  </a:lnTo>
                  <a:lnTo>
                    <a:pt x="987" y="1224"/>
                  </a:lnTo>
                  <a:lnTo>
                    <a:pt x="982" y="1219"/>
                  </a:lnTo>
                  <a:lnTo>
                    <a:pt x="977" y="1213"/>
                  </a:lnTo>
                  <a:lnTo>
                    <a:pt x="972" y="1207"/>
                  </a:lnTo>
                  <a:lnTo>
                    <a:pt x="968" y="1200"/>
                  </a:lnTo>
                  <a:lnTo>
                    <a:pt x="965" y="1192"/>
                  </a:lnTo>
                  <a:lnTo>
                    <a:pt x="960" y="1178"/>
                  </a:lnTo>
                  <a:lnTo>
                    <a:pt x="956" y="1163"/>
                  </a:lnTo>
                  <a:lnTo>
                    <a:pt x="955" y="1148"/>
                  </a:lnTo>
                  <a:lnTo>
                    <a:pt x="954" y="1132"/>
                  </a:lnTo>
                  <a:lnTo>
                    <a:pt x="954" y="1125"/>
                  </a:lnTo>
                  <a:lnTo>
                    <a:pt x="955" y="1119"/>
                  </a:lnTo>
                  <a:lnTo>
                    <a:pt x="956" y="1113"/>
                  </a:lnTo>
                  <a:lnTo>
                    <a:pt x="958" y="1107"/>
                  </a:lnTo>
                  <a:lnTo>
                    <a:pt x="961" y="1100"/>
                  </a:lnTo>
                  <a:lnTo>
                    <a:pt x="964" y="1095"/>
                  </a:lnTo>
                  <a:lnTo>
                    <a:pt x="968" y="1090"/>
                  </a:lnTo>
                  <a:lnTo>
                    <a:pt x="972" y="1085"/>
                  </a:lnTo>
                  <a:lnTo>
                    <a:pt x="977" y="1082"/>
                  </a:lnTo>
                  <a:lnTo>
                    <a:pt x="982" y="1080"/>
                  </a:lnTo>
                  <a:lnTo>
                    <a:pt x="987" y="1079"/>
                  </a:lnTo>
                  <a:lnTo>
                    <a:pt x="993" y="1078"/>
                  </a:lnTo>
                  <a:lnTo>
                    <a:pt x="998" y="1079"/>
                  </a:lnTo>
                  <a:lnTo>
                    <a:pt x="1003" y="1080"/>
                  </a:lnTo>
                  <a:lnTo>
                    <a:pt x="1008" y="1082"/>
                  </a:lnTo>
                  <a:lnTo>
                    <a:pt x="1012" y="1085"/>
                  </a:lnTo>
                  <a:lnTo>
                    <a:pt x="1017" y="1090"/>
                  </a:lnTo>
                  <a:lnTo>
                    <a:pt x="1021" y="1096"/>
                  </a:lnTo>
                  <a:lnTo>
                    <a:pt x="1025" y="1103"/>
                  </a:lnTo>
                  <a:lnTo>
                    <a:pt x="1027" y="1109"/>
                  </a:lnTo>
                  <a:lnTo>
                    <a:pt x="1031" y="1121"/>
                  </a:lnTo>
                  <a:lnTo>
                    <a:pt x="1035" y="1134"/>
                  </a:lnTo>
                  <a:lnTo>
                    <a:pt x="1037" y="1140"/>
                  </a:lnTo>
                  <a:lnTo>
                    <a:pt x="1040" y="1146"/>
                  </a:lnTo>
                  <a:lnTo>
                    <a:pt x="1043" y="1152"/>
                  </a:lnTo>
                  <a:lnTo>
                    <a:pt x="1046" y="1158"/>
                  </a:lnTo>
                  <a:lnTo>
                    <a:pt x="1051" y="1162"/>
                  </a:lnTo>
                  <a:lnTo>
                    <a:pt x="1056" y="1167"/>
                  </a:lnTo>
                  <a:lnTo>
                    <a:pt x="1063" y="1170"/>
                  </a:lnTo>
                  <a:lnTo>
                    <a:pt x="1071" y="1173"/>
                  </a:lnTo>
                  <a:lnTo>
                    <a:pt x="1083" y="1177"/>
                  </a:lnTo>
                  <a:lnTo>
                    <a:pt x="1096" y="1179"/>
                  </a:lnTo>
                  <a:lnTo>
                    <a:pt x="1109" y="1181"/>
                  </a:lnTo>
                  <a:lnTo>
                    <a:pt x="1122" y="1181"/>
                  </a:lnTo>
                  <a:lnTo>
                    <a:pt x="1129" y="1181"/>
                  </a:lnTo>
                  <a:lnTo>
                    <a:pt x="1135" y="1179"/>
                  </a:lnTo>
                  <a:lnTo>
                    <a:pt x="1141" y="1178"/>
                  </a:lnTo>
                  <a:lnTo>
                    <a:pt x="1146" y="1175"/>
                  </a:lnTo>
                  <a:lnTo>
                    <a:pt x="1152" y="1172"/>
                  </a:lnTo>
                  <a:lnTo>
                    <a:pt x="1157" y="1168"/>
                  </a:lnTo>
                  <a:lnTo>
                    <a:pt x="1162" y="1163"/>
                  </a:lnTo>
                  <a:lnTo>
                    <a:pt x="1167" y="1157"/>
                  </a:lnTo>
                  <a:lnTo>
                    <a:pt x="1175" y="1149"/>
                  </a:lnTo>
                  <a:lnTo>
                    <a:pt x="1181" y="1139"/>
                  </a:lnTo>
                  <a:lnTo>
                    <a:pt x="1187" y="1129"/>
                  </a:lnTo>
                  <a:lnTo>
                    <a:pt x="1191" y="1119"/>
                  </a:lnTo>
                  <a:lnTo>
                    <a:pt x="1194" y="1108"/>
                  </a:lnTo>
                  <a:lnTo>
                    <a:pt x="1197" y="1096"/>
                  </a:lnTo>
                  <a:lnTo>
                    <a:pt x="1198" y="1084"/>
                  </a:lnTo>
                  <a:lnTo>
                    <a:pt x="1199" y="1073"/>
                  </a:lnTo>
                  <a:lnTo>
                    <a:pt x="1199" y="1061"/>
                  </a:lnTo>
                  <a:lnTo>
                    <a:pt x="1198" y="1048"/>
                  </a:lnTo>
                  <a:lnTo>
                    <a:pt x="1197" y="1036"/>
                  </a:lnTo>
                  <a:lnTo>
                    <a:pt x="1195" y="1025"/>
                  </a:lnTo>
                  <a:lnTo>
                    <a:pt x="1192" y="1014"/>
                  </a:lnTo>
                  <a:lnTo>
                    <a:pt x="1189" y="1002"/>
                  </a:lnTo>
                  <a:lnTo>
                    <a:pt x="1186" y="991"/>
                  </a:lnTo>
                  <a:lnTo>
                    <a:pt x="1182" y="982"/>
                  </a:lnTo>
                  <a:lnTo>
                    <a:pt x="1180" y="976"/>
                  </a:lnTo>
                  <a:lnTo>
                    <a:pt x="1177" y="971"/>
                  </a:lnTo>
                  <a:lnTo>
                    <a:pt x="1174" y="966"/>
                  </a:lnTo>
                  <a:lnTo>
                    <a:pt x="1170" y="961"/>
                  </a:lnTo>
                  <a:lnTo>
                    <a:pt x="1163" y="952"/>
                  </a:lnTo>
                  <a:lnTo>
                    <a:pt x="1154" y="944"/>
                  </a:lnTo>
                  <a:lnTo>
                    <a:pt x="1147" y="936"/>
                  </a:lnTo>
                  <a:lnTo>
                    <a:pt x="1141" y="927"/>
                  </a:lnTo>
                  <a:lnTo>
                    <a:pt x="1139" y="922"/>
                  </a:lnTo>
                  <a:lnTo>
                    <a:pt x="1138" y="917"/>
                  </a:lnTo>
                  <a:lnTo>
                    <a:pt x="1138" y="911"/>
                  </a:lnTo>
                  <a:lnTo>
                    <a:pt x="1139" y="905"/>
                  </a:lnTo>
                  <a:lnTo>
                    <a:pt x="1150" y="887"/>
                  </a:lnTo>
                  <a:lnTo>
                    <a:pt x="1162" y="868"/>
                  </a:lnTo>
                  <a:lnTo>
                    <a:pt x="1171" y="849"/>
                  </a:lnTo>
                  <a:lnTo>
                    <a:pt x="1178" y="830"/>
                  </a:lnTo>
                  <a:lnTo>
                    <a:pt x="1180" y="819"/>
                  </a:lnTo>
                  <a:lnTo>
                    <a:pt x="1182" y="809"/>
                  </a:lnTo>
                  <a:lnTo>
                    <a:pt x="1184" y="799"/>
                  </a:lnTo>
                  <a:lnTo>
                    <a:pt x="1185" y="789"/>
                  </a:lnTo>
                  <a:lnTo>
                    <a:pt x="1185" y="779"/>
                  </a:lnTo>
                  <a:lnTo>
                    <a:pt x="1185" y="768"/>
                  </a:lnTo>
                  <a:lnTo>
                    <a:pt x="1184" y="758"/>
                  </a:lnTo>
                  <a:lnTo>
                    <a:pt x="1182" y="748"/>
                  </a:lnTo>
                  <a:lnTo>
                    <a:pt x="1178" y="732"/>
                  </a:lnTo>
                  <a:lnTo>
                    <a:pt x="1174" y="715"/>
                  </a:lnTo>
                  <a:lnTo>
                    <a:pt x="1169" y="700"/>
                  </a:lnTo>
                  <a:lnTo>
                    <a:pt x="1163" y="685"/>
                  </a:lnTo>
                  <a:lnTo>
                    <a:pt x="1158" y="677"/>
                  </a:lnTo>
                  <a:lnTo>
                    <a:pt x="1154" y="670"/>
                  </a:lnTo>
                  <a:lnTo>
                    <a:pt x="1149" y="664"/>
                  </a:lnTo>
                  <a:lnTo>
                    <a:pt x="1144" y="658"/>
                  </a:lnTo>
                  <a:lnTo>
                    <a:pt x="1138" y="652"/>
                  </a:lnTo>
                  <a:lnTo>
                    <a:pt x="1132" y="647"/>
                  </a:lnTo>
                  <a:lnTo>
                    <a:pt x="1125" y="642"/>
                  </a:lnTo>
                  <a:lnTo>
                    <a:pt x="1117" y="637"/>
                  </a:lnTo>
                  <a:lnTo>
                    <a:pt x="1098" y="634"/>
                  </a:lnTo>
                  <a:lnTo>
                    <a:pt x="1078" y="632"/>
                  </a:lnTo>
                  <a:lnTo>
                    <a:pt x="1069" y="632"/>
                  </a:lnTo>
                  <a:lnTo>
                    <a:pt x="1057" y="632"/>
                  </a:lnTo>
                  <a:lnTo>
                    <a:pt x="1047" y="634"/>
                  </a:lnTo>
                  <a:lnTo>
                    <a:pt x="1037" y="639"/>
                  </a:lnTo>
                  <a:lnTo>
                    <a:pt x="1025" y="649"/>
                  </a:lnTo>
                  <a:lnTo>
                    <a:pt x="1011" y="658"/>
                  </a:lnTo>
                  <a:lnTo>
                    <a:pt x="1005" y="664"/>
                  </a:lnTo>
                  <a:lnTo>
                    <a:pt x="1001" y="669"/>
                  </a:lnTo>
                  <a:lnTo>
                    <a:pt x="999" y="673"/>
                  </a:lnTo>
                  <a:lnTo>
                    <a:pt x="998" y="676"/>
                  </a:lnTo>
                  <a:lnTo>
                    <a:pt x="997" y="680"/>
                  </a:lnTo>
                  <a:lnTo>
                    <a:pt x="997" y="686"/>
                  </a:lnTo>
                  <a:lnTo>
                    <a:pt x="999" y="694"/>
                  </a:lnTo>
                  <a:lnTo>
                    <a:pt x="999" y="702"/>
                  </a:lnTo>
                  <a:lnTo>
                    <a:pt x="999" y="710"/>
                  </a:lnTo>
                  <a:lnTo>
                    <a:pt x="998" y="718"/>
                  </a:lnTo>
                  <a:lnTo>
                    <a:pt x="996" y="726"/>
                  </a:lnTo>
                  <a:lnTo>
                    <a:pt x="993" y="735"/>
                  </a:lnTo>
                  <a:lnTo>
                    <a:pt x="989" y="743"/>
                  </a:lnTo>
                  <a:lnTo>
                    <a:pt x="985" y="750"/>
                  </a:lnTo>
                  <a:lnTo>
                    <a:pt x="979" y="754"/>
                  </a:lnTo>
                  <a:lnTo>
                    <a:pt x="972" y="758"/>
                  </a:lnTo>
                  <a:lnTo>
                    <a:pt x="965" y="761"/>
                  </a:lnTo>
                  <a:lnTo>
                    <a:pt x="958" y="763"/>
                  </a:lnTo>
                  <a:lnTo>
                    <a:pt x="952" y="764"/>
                  </a:lnTo>
                  <a:lnTo>
                    <a:pt x="945" y="764"/>
                  </a:lnTo>
                  <a:lnTo>
                    <a:pt x="939" y="762"/>
                  </a:lnTo>
                  <a:lnTo>
                    <a:pt x="933" y="760"/>
                  </a:lnTo>
                  <a:lnTo>
                    <a:pt x="927" y="751"/>
                  </a:lnTo>
                  <a:lnTo>
                    <a:pt x="923" y="743"/>
                  </a:lnTo>
                  <a:lnTo>
                    <a:pt x="921" y="734"/>
                  </a:lnTo>
                  <a:lnTo>
                    <a:pt x="919" y="723"/>
                  </a:lnTo>
                  <a:lnTo>
                    <a:pt x="919" y="714"/>
                  </a:lnTo>
                  <a:lnTo>
                    <a:pt x="920" y="704"/>
                  </a:lnTo>
                  <a:lnTo>
                    <a:pt x="921" y="694"/>
                  </a:lnTo>
                  <a:lnTo>
                    <a:pt x="923" y="682"/>
                  </a:lnTo>
                  <a:lnTo>
                    <a:pt x="934" y="663"/>
                  </a:lnTo>
                  <a:lnTo>
                    <a:pt x="946" y="645"/>
                  </a:lnTo>
                  <a:lnTo>
                    <a:pt x="959" y="626"/>
                  </a:lnTo>
                  <a:lnTo>
                    <a:pt x="973" y="609"/>
                  </a:lnTo>
                  <a:lnTo>
                    <a:pt x="1003" y="576"/>
                  </a:lnTo>
                  <a:lnTo>
                    <a:pt x="1034" y="543"/>
                  </a:lnTo>
                  <a:lnTo>
                    <a:pt x="1049" y="527"/>
                  </a:lnTo>
                  <a:lnTo>
                    <a:pt x="1063" y="510"/>
                  </a:lnTo>
                  <a:lnTo>
                    <a:pt x="1078" y="492"/>
                  </a:lnTo>
                  <a:lnTo>
                    <a:pt x="1090" y="475"/>
                  </a:lnTo>
                  <a:lnTo>
                    <a:pt x="1102" y="457"/>
                  </a:lnTo>
                  <a:lnTo>
                    <a:pt x="1111" y="437"/>
                  </a:lnTo>
                  <a:lnTo>
                    <a:pt x="1117" y="427"/>
                  </a:lnTo>
                  <a:lnTo>
                    <a:pt x="1120" y="416"/>
                  </a:lnTo>
                  <a:lnTo>
                    <a:pt x="1124" y="405"/>
                  </a:lnTo>
                  <a:lnTo>
                    <a:pt x="1127" y="394"/>
                  </a:lnTo>
                  <a:lnTo>
                    <a:pt x="1132" y="377"/>
                  </a:lnTo>
                  <a:lnTo>
                    <a:pt x="1136" y="358"/>
                  </a:lnTo>
                  <a:lnTo>
                    <a:pt x="1139" y="340"/>
                  </a:lnTo>
                  <a:lnTo>
                    <a:pt x="1140" y="322"/>
                  </a:lnTo>
                  <a:lnTo>
                    <a:pt x="1139" y="303"/>
                  </a:lnTo>
                  <a:lnTo>
                    <a:pt x="1138" y="285"/>
                  </a:lnTo>
                  <a:lnTo>
                    <a:pt x="1136" y="268"/>
                  </a:lnTo>
                  <a:lnTo>
                    <a:pt x="1133" y="249"/>
                  </a:lnTo>
                  <a:lnTo>
                    <a:pt x="1138" y="244"/>
                  </a:lnTo>
                  <a:lnTo>
                    <a:pt x="1144" y="240"/>
                  </a:lnTo>
                  <a:lnTo>
                    <a:pt x="1151" y="237"/>
                  </a:lnTo>
                  <a:lnTo>
                    <a:pt x="1157" y="235"/>
                  </a:lnTo>
                  <a:lnTo>
                    <a:pt x="1165" y="234"/>
                  </a:lnTo>
                  <a:lnTo>
                    <a:pt x="1173" y="234"/>
                  </a:lnTo>
                  <a:lnTo>
                    <a:pt x="1180" y="235"/>
                  </a:lnTo>
                  <a:lnTo>
                    <a:pt x="1188" y="237"/>
                  </a:lnTo>
                  <a:lnTo>
                    <a:pt x="1252" y="234"/>
                  </a:lnTo>
                  <a:lnTo>
                    <a:pt x="1314" y="232"/>
                  </a:lnTo>
                  <a:lnTo>
                    <a:pt x="1375" y="232"/>
                  </a:lnTo>
                  <a:lnTo>
                    <a:pt x="1437" y="232"/>
                  </a:lnTo>
                  <a:lnTo>
                    <a:pt x="1496" y="233"/>
                  </a:lnTo>
                  <a:lnTo>
                    <a:pt x="1556" y="233"/>
                  </a:lnTo>
                  <a:lnTo>
                    <a:pt x="1616" y="231"/>
                  </a:lnTo>
                  <a:lnTo>
                    <a:pt x="1677" y="228"/>
                  </a:lnTo>
                  <a:lnTo>
                    <a:pt x="1754" y="227"/>
                  </a:lnTo>
                  <a:lnTo>
                    <a:pt x="1831" y="226"/>
                  </a:lnTo>
                  <a:lnTo>
                    <a:pt x="1908" y="225"/>
                  </a:lnTo>
                  <a:lnTo>
                    <a:pt x="1985" y="224"/>
                  </a:lnTo>
                  <a:lnTo>
                    <a:pt x="2062" y="223"/>
                  </a:lnTo>
                  <a:lnTo>
                    <a:pt x="2140" y="222"/>
                  </a:lnTo>
                  <a:lnTo>
                    <a:pt x="2218" y="220"/>
                  </a:lnTo>
                  <a:lnTo>
                    <a:pt x="2294" y="219"/>
                  </a:lnTo>
                  <a:lnTo>
                    <a:pt x="2372" y="217"/>
                  </a:lnTo>
                  <a:lnTo>
                    <a:pt x="2449" y="216"/>
                  </a:lnTo>
                  <a:lnTo>
                    <a:pt x="2526" y="215"/>
                  </a:lnTo>
                  <a:lnTo>
                    <a:pt x="2604" y="214"/>
                  </a:lnTo>
                  <a:lnTo>
                    <a:pt x="2681" y="213"/>
                  </a:lnTo>
                  <a:lnTo>
                    <a:pt x="2757" y="212"/>
                  </a:lnTo>
                  <a:lnTo>
                    <a:pt x="2835" y="211"/>
                  </a:lnTo>
                  <a:lnTo>
                    <a:pt x="2912" y="210"/>
                  </a:lnTo>
                  <a:lnTo>
                    <a:pt x="2981" y="209"/>
                  </a:lnTo>
                  <a:lnTo>
                    <a:pt x="3052" y="208"/>
                  </a:lnTo>
                  <a:lnTo>
                    <a:pt x="3124" y="209"/>
                  </a:lnTo>
                  <a:lnTo>
                    <a:pt x="3197" y="209"/>
                  </a:lnTo>
                  <a:lnTo>
                    <a:pt x="3270" y="210"/>
                  </a:lnTo>
                  <a:lnTo>
                    <a:pt x="3343" y="210"/>
                  </a:lnTo>
                  <a:lnTo>
                    <a:pt x="3416" y="209"/>
                  </a:lnTo>
                  <a:lnTo>
                    <a:pt x="3487" y="206"/>
                  </a:lnTo>
                  <a:lnTo>
                    <a:pt x="3635" y="205"/>
                  </a:lnTo>
                  <a:lnTo>
                    <a:pt x="3883" y="204"/>
                  </a:lnTo>
                  <a:lnTo>
                    <a:pt x="4213" y="203"/>
                  </a:lnTo>
                  <a:lnTo>
                    <a:pt x="4615" y="201"/>
                  </a:lnTo>
                  <a:lnTo>
                    <a:pt x="5072" y="200"/>
                  </a:lnTo>
                  <a:lnTo>
                    <a:pt x="5572" y="199"/>
                  </a:lnTo>
                  <a:lnTo>
                    <a:pt x="6098" y="197"/>
                  </a:lnTo>
                  <a:lnTo>
                    <a:pt x="6640" y="196"/>
                  </a:lnTo>
                  <a:lnTo>
                    <a:pt x="7181" y="194"/>
                  </a:lnTo>
                  <a:lnTo>
                    <a:pt x="7708" y="193"/>
                  </a:lnTo>
                  <a:lnTo>
                    <a:pt x="8206" y="191"/>
                  </a:lnTo>
                  <a:lnTo>
                    <a:pt x="8663" y="190"/>
                  </a:lnTo>
                  <a:lnTo>
                    <a:pt x="9063" y="188"/>
                  </a:lnTo>
                  <a:lnTo>
                    <a:pt x="9392" y="187"/>
                  </a:lnTo>
                  <a:lnTo>
                    <a:pt x="9637" y="185"/>
                  </a:lnTo>
                  <a:lnTo>
                    <a:pt x="9783" y="183"/>
                  </a:lnTo>
                  <a:lnTo>
                    <a:pt x="9795" y="185"/>
                  </a:lnTo>
                  <a:lnTo>
                    <a:pt x="9809" y="186"/>
                  </a:lnTo>
                  <a:lnTo>
                    <a:pt x="9822" y="185"/>
                  </a:lnTo>
                  <a:lnTo>
                    <a:pt x="9836" y="184"/>
                  </a:lnTo>
                  <a:lnTo>
                    <a:pt x="9844" y="184"/>
                  </a:lnTo>
                  <a:lnTo>
                    <a:pt x="9850" y="184"/>
                  </a:lnTo>
                  <a:lnTo>
                    <a:pt x="9856" y="185"/>
                  </a:lnTo>
                  <a:lnTo>
                    <a:pt x="9861" y="186"/>
                  </a:lnTo>
                  <a:lnTo>
                    <a:pt x="9866" y="188"/>
                  </a:lnTo>
                  <a:lnTo>
                    <a:pt x="9871" y="191"/>
                  </a:lnTo>
                  <a:lnTo>
                    <a:pt x="9875" y="195"/>
                  </a:lnTo>
                  <a:lnTo>
                    <a:pt x="9878" y="200"/>
                  </a:lnTo>
                  <a:lnTo>
                    <a:pt x="9877" y="223"/>
                  </a:lnTo>
                  <a:lnTo>
                    <a:pt x="9877" y="244"/>
                  </a:lnTo>
                  <a:lnTo>
                    <a:pt x="9877" y="265"/>
                  </a:lnTo>
                  <a:lnTo>
                    <a:pt x="9879" y="287"/>
                  </a:lnTo>
                  <a:lnTo>
                    <a:pt x="9881" y="307"/>
                  </a:lnTo>
                  <a:lnTo>
                    <a:pt x="9885" y="328"/>
                  </a:lnTo>
                  <a:lnTo>
                    <a:pt x="9891" y="348"/>
                  </a:lnTo>
                  <a:lnTo>
                    <a:pt x="9897" y="369"/>
                  </a:lnTo>
                  <a:lnTo>
                    <a:pt x="9904" y="388"/>
                  </a:lnTo>
                  <a:lnTo>
                    <a:pt x="9912" y="407"/>
                  </a:lnTo>
                  <a:lnTo>
                    <a:pt x="9921" y="425"/>
                  </a:lnTo>
                  <a:lnTo>
                    <a:pt x="9931" y="443"/>
                  </a:lnTo>
                  <a:lnTo>
                    <a:pt x="9944" y="461"/>
                  </a:lnTo>
                  <a:lnTo>
                    <a:pt x="9956" y="478"/>
                  </a:lnTo>
                  <a:lnTo>
                    <a:pt x="9970" y="494"/>
                  </a:lnTo>
                  <a:lnTo>
                    <a:pt x="9986" y="510"/>
                  </a:lnTo>
                  <a:lnTo>
                    <a:pt x="9994" y="520"/>
                  </a:lnTo>
                  <a:lnTo>
                    <a:pt x="10004" y="530"/>
                  </a:lnTo>
                  <a:lnTo>
                    <a:pt x="10013" y="540"/>
                  </a:lnTo>
                  <a:lnTo>
                    <a:pt x="10024" y="550"/>
                  </a:lnTo>
                  <a:lnTo>
                    <a:pt x="10046" y="570"/>
                  </a:lnTo>
                  <a:lnTo>
                    <a:pt x="10066" y="590"/>
                  </a:lnTo>
                  <a:lnTo>
                    <a:pt x="10076" y="602"/>
                  </a:lnTo>
                  <a:lnTo>
                    <a:pt x="10084" y="613"/>
                  </a:lnTo>
                  <a:lnTo>
                    <a:pt x="10090" y="625"/>
                  </a:lnTo>
                  <a:lnTo>
                    <a:pt x="10094" y="637"/>
                  </a:lnTo>
                  <a:lnTo>
                    <a:pt x="10096" y="644"/>
                  </a:lnTo>
                  <a:lnTo>
                    <a:pt x="10097" y="650"/>
                  </a:lnTo>
                  <a:lnTo>
                    <a:pt x="10097" y="657"/>
                  </a:lnTo>
                  <a:lnTo>
                    <a:pt x="10096" y="664"/>
                  </a:lnTo>
                  <a:lnTo>
                    <a:pt x="10095" y="671"/>
                  </a:lnTo>
                  <a:lnTo>
                    <a:pt x="10094" y="678"/>
                  </a:lnTo>
                  <a:lnTo>
                    <a:pt x="10091" y="686"/>
                  </a:lnTo>
                  <a:lnTo>
                    <a:pt x="10088" y="694"/>
                  </a:lnTo>
                  <a:lnTo>
                    <a:pt x="10083" y="695"/>
                  </a:lnTo>
                  <a:lnTo>
                    <a:pt x="10078" y="697"/>
                  </a:lnTo>
                  <a:lnTo>
                    <a:pt x="10072" y="697"/>
                  </a:lnTo>
                  <a:lnTo>
                    <a:pt x="10068" y="697"/>
                  </a:lnTo>
                  <a:lnTo>
                    <a:pt x="10059" y="695"/>
                  </a:lnTo>
                  <a:lnTo>
                    <a:pt x="10051" y="692"/>
                  </a:lnTo>
                  <a:lnTo>
                    <a:pt x="10043" y="687"/>
                  </a:lnTo>
                  <a:lnTo>
                    <a:pt x="10035" y="681"/>
                  </a:lnTo>
                  <a:lnTo>
                    <a:pt x="10026" y="674"/>
                  </a:lnTo>
                  <a:lnTo>
                    <a:pt x="10019" y="667"/>
                  </a:lnTo>
                  <a:lnTo>
                    <a:pt x="10011" y="660"/>
                  </a:lnTo>
                  <a:lnTo>
                    <a:pt x="10003" y="654"/>
                  </a:lnTo>
                  <a:lnTo>
                    <a:pt x="9995" y="647"/>
                  </a:lnTo>
                  <a:lnTo>
                    <a:pt x="9987" y="642"/>
                  </a:lnTo>
                  <a:lnTo>
                    <a:pt x="9977" y="637"/>
                  </a:lnTo>
                  <a:lnTo>
                    <a:pt x="9967" y="635"/>
                  </a:lnTo>
                  <a:lnTo>
                    <a:pt x="9962" y="634"/>
                  </a:lnTo>
                  <a:lnTo>
                    <a:pt x="9957" y="634"/>
                  </a:lnTo>
                  <a:lnTo>
                    <a:pt x="9952" y="635"/>
                  </a:lnTo>
                  <a:lnTo>
                    <a:pt x="9946" y="636"/>
                  </a:lnTo>
                  <a:lnTo>
                    <a:pt x="9932" y="641"/>
                  </a:lnTo>
                  <a:lnTo>
                    <a:pt x="9920" y="646"/>
                  </a:lnTo>
                  <a:lnTo>
                    <a:pt x="9908" y="652"/>
                  </a:lnTo>
                  <a:lnTo>
                    <a:pt x="9897" y="660"/>
                  </a:lnTo>
                  <a:lnTo>
                    <a:pt x="9893" y="664"/>
                  </a:lnTo>
                  <a:lnTo>
                    <a:pt x="9887" y="668"/>
                  </a:lnTo>
                  <a:lnTo>
                    <a:pt x="9883" y="673"/>
                  </a:lnTo>
                  <a:lnTo>
                    <a:pt x="9879" y="679"/>
                  </a:lnTo>
                  <a:lnTo>
                    <a:pt x="9876" y="685"/>
                  </a:lnTo>
                  <a:lnTo>
                    <a:pt x="9873" y="692"/>
                  </a:lnTo>
                  <a:lnTo>
                    <a:pt x="9871" y="698"/>
                  </a:lnTo>
                  <a:lnTo>
                    <a:pt x="9869" y="705"/>
                  </a:lnTo>
                  <a:lnTo>
                    <a:pt x="9867" y="715"/>
                  </a:lnTo>
                  <a:lnTo>
                    <a:pt x="9865" y="724"/>
                  </a:lnTo>
                  <a:lnTo>
                    <a:pt x="9865" y="735"/>
                  </a:lnTo>
                  <a:lnTo>
                    <a:pt x="9865" y="744"/>
                  </a:lnTo>
                  <a:lnTo>
                    <a:pt x="9866" y="753"/>
                  </a:lnTo>
                  <a:lnTo>
                    <a:pt x="9868" y="762"/>
                  </a:lnTo>
                  <a:lnTo>
                    <a:pt x="9870" y="771"/>
                  </a:lnTo>
                  <a:lnTo>
                    <a:pt x="9873" y="781"/>
                  </a:lnTo>
                  <a:lnTo>
                    <a:pt x="9881" y="797"/>
                  </a:lnTo>
                  <a:lnTo>
                    <a:pt x="9891" y="813"/>
                  </a:lnTo>
                  <a:lnTo>
                    <a:pt x="9901" y="829"/>
                  </a:lnTo>
                  <a:lnTo>
                    <a:pt x="9912" y="843"/>
                  </a:lnTo>
                  <a:lnTo>
                    <a:pt x="9911" y="849"/>
                  </a:lnTo>
                  <a:lnTo>
                    <a:pt x="9910" y="854"/>
                  </a:lnTo>
                  <a:lnTo>
                    <a:pt x="9907" y="859"/>
                  </a:lnTo>
                  <a:lnTo>
                    <a:pt x="9905" y="863"/>
                  </a:lnTo>
                  <a:lnTo>
                    <a:pt x="9898" y="872"/>
                  </a:lnTo>
                  <a:lnTo>
                    <a:pt x="9890" y="880"/>
                  </a:lnTo>
                  <a:lnTo>
                    <a:pt x="9881" y="888"/>
                  </a:lnTo>
                  <a:lnTo>
                    <a:pt x="9874" y="896"/>
                  </a:lnTo>
                  <a:lnTo>
                    <a:pt x="9871" y="900"/>
                  </a:lnTo>
                  <a:lnTo>
                    <a:pt x="9868" y="905"/>
                  </a:lnTo>
                  <a:lnTo>
                    <a:pt x="9865" y="909"/>
                  </a:lnTo>
                  <a:lnTo>
                    <a:pt x="9863" y="914"/>
                  </a:lnTo>
                  <a:lnTo>
                    <a:pt x="9860" y="924"/>
                  </a:lnTo>
                  <a:lnTo>
                    <a:pt x="9857" y="934"/>
                  </a:lnTo>
                  <a:lnTo>
                    <a:pt x="9855" y="943"/>
                  </a:lnTo>
                  <a:lnTo>
                    <a:pt x="9855" y="953"/>
                  </a:lnTo>
                  <a:lnTo>
                    <a:pt x="9855" y="963"/>
                  </a:lnTo>
                  <a:lnTo>
                    <a:pt x="9855" y="973"/>
                  </a:lnTo>
                  <a:lnTo>
                    <a:pt x="9857" y="982"/>
                  </a:lnTo>
                  <a:lnTo>
                    <a:pt x="9859" y="991"/>
                  </a:lnTo>
                  <a:lnTo>
                    <a:pt x="9862" y="1001"/>
                  </a:lnTo>
                  <a:lnTo>
                    <a:pt x="9866" y="1011"/>
                  </a:lnTo>
                  <a:lnTo>
                    <a:pt x="9869" y="1019"/>
                  </a:lnTo>
                  <a:lnTo>
                    <a:pt x="9874" y="1028"/>
                  </a:lnTo>
                  <a:lnTo>
                    <a:pt x="9879" y="1036"/>
                  </a:lnTo>
                  <a:lnTo>
                    <a:pt x="9884" y="1044"/>
                  </a:lnTo>
                  <a:lnTo>
                    <a:pt x="9891" y="1051"/>
                  </a:lnTo>
                  <a:lnTo>
                    <a:pt x="9897" y="1059"/>
                  </a:lnTo>
                  <a:lnTo>
                    <a:pt x="9918" y="1068"/>
                  </a:lnTo>
                  <a:lnTo>
                    <a:pt x="9941" y="1078"/>
                  </a:lnTo>
                  <a:lnTo>
                    <a:pt x="9952" y="1081"/>
                  </a:lnTo>
                  <a:lnTo>
                    <a:pt x="9963" y="1083"/>
                  </a:lnTo>
                  <a:lnTo>
                    <a:pt x="9969" y="1082"/>
                  </a:lnTo>
                  <a:lnTo>
                    <a:pt x="9974" y="1081"/>
                  </a:lnTo>
                  <a:lnTo>
                    <a:pt x="9980" y="1079"/>
                  </a:lnTo>
                  <a:lnTo>
                    <a:pt x="9986" y="1076"/>
                  </a:lnTo>
                  <a:lnTo>
                    <a:pt x="9995" y="1070"/>
                  </a:lnTo>
                  <a:lnTo>
                    <a:pt x="10003" y="1064"/>
                  </a:lnTo>
                  <a:lnTo>
                    <a:pt x="10011" y="1056"/>
                  </a:lnTo>
                  <a:lnTo>
                    <a:pt x="10018" y="1047"/>
                  </a:lnTo>
                  <a:lnTo>
                    <a:pt x="10024" y="1038"/>
                  </a:lnTo>
                  <a:lnTo>
                    <a:pt x="10030" y="1028"/>
                  </a:lnTo>
                  <a:lnTo>
                    <a:pt x="10031" y="1023"/>
                  </a:lnTo>
                  <a:lnTo>
                    <a:pt x="10032" y="1017"/>
                  </a:lnTo>
                  <a:lnTo>
                    <a:pt x="10033" y="1012"/>
                  </a:lnTo>
                  <a:lnTo>
                    <a:pt x="10033" y="1004"/>
                  </a:lnTo>
                  <a:lnTo>
                    <a:pt x="10037" y="1001"/>
                  </a:lnTo>
                  <a:lnTo>
                    <a:pt x="10043" y="998"/>
                  </a:lnTo>
                  <a:lnTo>
                    <a:pt x="10049" y="997"/>
                  </a:lnTo>
                  <a:lnTo>
                    <a:pt x="10056" y="997"/>
                  </a:lnTo>
                  <a:lnTo>
                    <a:pt x="10062" y="998"/>
                  </a:lnTo>
                  <a:lnTo>
                    <a:pt x="10069" y="1000"/>
                  </a:lnTo>
                  <a:lnTo>
                    <a:pt x="10076" y="1003"/>
                  </a:lnTo>
                  <a:lnTo>
                    <a:pt x="10082" y="1007"/>
                  </a:lnTo>
                  <a:lnTo>
                    <a:pt x="10089" y="1016"/>
                  </a:lnTo>
                  <a:lnTo>
                    <a:pt x="10095" y="1025"/>
                  </a:lnTo>
                  <a:lnTo>
                    <a:pt x="10099" y="1035"/>
                  </a:lnTo>
                  <a:lnTo>
                    <a:pt x="10102" y="1045"/>
                  </a:lnTo>
                  <a:lnTo>
                    <a:pt x="10103" y="1056"/>
                  </a:lnTo>
                  <a:lnTo>
                    <a:pt x="10103" y="1066"/>
                  </a:lnTo>
                  <a:lnTo>
                    <a:pt x="10100" y="1077"/>
                  </a:lnTo>
                  <a:lnTo>
                    <a:pt x="10097" y="1087"/>
                  </a:lnTo>
                  <a:lnTo>
                    <a:pt x="10089" y="1104"/>
                  </a:lnTo>
                  <a:lnTo>
                    <a:pt x="10081" y="1119"/>
                  </a:lnTo>
                  <a:lnTo>
                    <a:pt x="10070" y="1133"/>
                  </a:lnTo>
                  <a:lnTo>
                    <a:pt x="10059" y="1148"/>
                  </a:lnTo>
                  <a:lnTo>
                    <a:pt x="10036" y="1174"/>
                  </a:lnTo>
                  <a:lnTo>
                    <a:pt x="10011" y="1200"/>
                  </a:lnTo>
                  <a:lnTo>
                    <a:pt x="9998" y="1213"/>
                  </a:lnTo>
                  <a:lnTo>
                    <a:pt x="9987" y="1226"/>
                  </a:lnTo>
                  <a:lnTo>
                    <a:pt x="9975" y="1239"/>
                  </a:lnTo>
                  <a:lnTo>
                    <a:pt x="9964" y="1253"/>
                  </a:lnTo>
                  <a:lnTo>
                    <a:pt x="9955" y="1268"/>
                  </a:lnTo>
                  <a:lnTo>
                    <a:pt x="9947" y="1283"/>
                  </a:lnTo>
                  <a:lnTo>
                    <a:pt x="9940" y="1300"/>
                  </a:lnTo>
                  <a:lnTo>
                    <a:pt x="9933" y="1317"/>
                  </a:lnTo>
                  <a:lnTo>
                    <a:pt x="9921" y="1369"/>
                  </a:lnTo>
                  <a:close/>
                  <a:moveTo>
                    <a:pt x="9912" y="1231"/>
                  </a:moveTo>
                  <a:lnTo>
                    <a:pt x="9905" y="1243"/>
                  </a:lnTo>
                  <a:lnTo>
                    <a:pt x="9899" y="1254"/>
                  </a:lnTo>
                  <a:lnTo>
                    <a:pt x="9893" y="1266"/>
                  </a:lnTo>
                  <a:lnTo>
                    <a:pt x="9887" y="1277"/>
                  </a:lnTo>
                  <a:lnTo>
                    <a:pt x="9878" y="1303"/>
                  </a:lnTo>
                  <a:lnTo>
                    <a:pt x="9871" y="1328"/>
                  </a:lnTo>
                  <a:lnTo>
                    <a:pt x="9864" y="1355"/>
                  </a:lnTo>
                  <a:lnTo>
                    <a:pt x="9859" y="1382"/>
                  </a:lnTo>
                  <a:lnTo>
                    <a:pt x="9853" y="1408"/>
                  </a:lnTo>
                  <a:lnTo>
                    <a:pt x="9848" y="1435"/>
                  </a:lnTo>
                  <a:lnTo>
                    <a:pt x="9829" y="1450"/>
                  </a:lnTo>
                  <a:lnTo>
                    <a:pt x="9784" y="1452"/>
                  </a:lnTo>
                  <a:lnTo>
                    <a:pt x="9739" y="1453"/>
                  </a:lnTo>
                  <a:lnTo>
                    <a:pt x="9694" y="1454"/>
                  </a:lnTo>
                  <a:lnTo>
                    <a:pt x="9649" y="1455"/>
                  </a:lnTo>
                  <a:lnTo>
                    <a:pt x="9603" y="1456"/>
                  </a:lnTo>
                  <a:lnTo>
                    <a:pt x="9558" y="1456"/>
                  </a:lnTo>
                  <a:lnTo>
                    <a:pt x="9512" y="1457"/>
                  </a:lnTo>
                  <a:lnTo>
                    <a:pt x="9467" y="1457"/>
                  </a:lnTo>
                  <a:lnTo>
                    <a:pt x="9421" y="1457"/>
                  </a:lnTo>
                  <a:lnTo>
                    <a:pt x="9376" y="1457"/>
                  </a:lnTo>
                  <a:lnTo>
                    <a:pt x="9331" y="1457"/>
                  </a:lnTo>
                  <a:lnTo>
                    <a:pt x="9286" y="1458"/>
                  </a:lnTo>
                  <a:lnTo>
                    <a:pt x="9242" y="1458"/>
                  </a:lnTo>
                  <a:lnTo>
                    <a:pt x="9198" y="1458"/>
                  </a:lnTo>
                  <a:lnTo>
                    <a:pt x="9155" y="1458"/>
                  </a:lnTo>
                  <a:lnTo>
                    <a:pt x="9112" y="1459"/>
                  </a:lnTo>
                  <a:lnTo>
                    <a:pt x="3106" y="1473"/>
                  </a:lnTo>
                  <a:lnTo>
                    <a:pt x="2985" y="1475"/>
                  </a:lnTo>
                  <a:lnTo>
                    <a:pt x="1954" y="1480"/>
                  </a:lnTo>
                  <a:lnTo>
                    <a:pt x="1906" y="1480"/>
                  </a:lnTo>
                  <a:lnTo>
                    <a:pt x="1859" y="1480"/>
                  </a:lnTo>
                  <a:lnTo>
                    <a:pt x="1812" y="1480"/>
                  </a:lnTo>
                  <a:lnTo>
                    <a:pt x="1765" y="1481"/>
                  </a:lnTo>
                  <a:lnTo>
                    <a:pt x="1719" y="1482"/>
                  </a:lnTo>
                  <a:lnTo>
                    <a:pt x="1673" y="1483"/>
                  </a:lnTo>
                  <a:lnTo>
                    <a:pt x="1627" y="1484"/>
                  </a:lnTo>
                  <a:lnTo>
                    <a:pt x="1581" y="1485"/>
                  </a:lnTo>
                  <a:lnTo>
                    <a:pt x="1536" y="1486"/>
                  </a:lnTo>
                  <a:lnTo>
                    <a:pt x="1490" y="1487"/>
                  </a:lnTo>
                  <a:lnTo>
                    <a:pt x="1445" y="1488"/>
                  </a:lnTo>
                  <a:lnTo>
                    <a:pt x="1399" y="1489"/>
                  </a:lnTo>
                  <a:lnTo>
                    <a:pt x="1353" y="1489"/>
                  </a:lnTo>
                  <a:lnTo>
                    <a:pt x="1307" y="1489"/>
                  </a:lnTo>
                  <a:lnTo>
                    <a:pt x="1260" y="1489"/>
                  </a:lnTo>
                  <a:lnTo>
                    <a:pt x="1213" y="1489"/>
                  </a:lnTo>
                  <a:lnTo>
                    <a:pt x="1209" y="1484"/>
                  </a:lnTo>
                  <a:lnTo>
                    <a:pt x="1207" y="1480"/>
                  </a:lnTo>
                  <a:lnTo>
                    <a:pt x="1204" y="1475"/>
                  </a:lnTo>
                  <a:lnTo>
                    <a:pt x="1203" y="1469"/>
                  </a:lnTo>
                  <a:lnTo>
                    <a:pt x="1203" y="1458"/>
                  </a:lnTo>
                  <a:lnTo>
                    <a:pt x="1204" y="1447"/>
                  </a:lnTo>
                  <a:lnTo>
                    <a:pt x="1205" y="1436"/>
                  </a:lnTo>
                  <a:lnTo>
                    <a:pt x="1205" y="1424"/>
                  </a:lnTo>
                  <a:lnTo>
                    <a:pt x="1205" y="1419"/>
                  </a:lnTo>
                  <a:lnTo>
                    <a:pt x="1204" y="1413"/>
                  </a:lnTo>
                  <a:lnTo>
                    <a:pt x="1202" y="1408"/>
                  </a:lnTo>
                  <a:lnTo>
                    <a:pt x="1200" y="1403"/>
                  </a:lnTo>
                  <a:lnTo>
                    <a:pt x="1196" y="1384"/>
                  </a:lnTo>
                  <a:lnTo>
                    <a:pt x="1191" y="1364"/>
                  </a:lnTo>
                  <a:lnTo>
                    <a:pt x="1186" y="1346"/>
                  </a:lnTo>
                  <a:lnTo>
                    <a:pt x="1179" y="1327"/>
                  </a:lnTo>
                  <a:lnTo>
                    <a:pt x="1171" y="1310"/>
                  </a:lnTo>
                  <a:lnTo>
                    <a:pt x="1162" y="1294"/>
                  </a:lnTo>
                  <a:lnTo>
                    <a:pt x="1150" y="1277"/>
                  </a:lnTo>
                  <a:lnTo>
                    <a:pt x="1139" y="1262"/>
                  </a:lnTo>
                  <a:lnTo>
                    <a:pt x="1139" y="1257"/>
                  </a:lnTo>
                  <a:lnTo>
                    <a:pt x="1140" y="1253"/>
                  </a:lnTo>
                  <a:lnTo>
                    <a:pt x="1142" y="1249"/>
                  </a:lnTo>
                  <a:lnTo>
                    <a:pt x="1144" y="1246"/>
                  </a:lnTo>
                  <a:lnTo>
                    <a:pt x="1151" y="1242"/>
                  </a:lnTo>
                  <a:lnTo>
                    <a:pt x="1158" y="1238"/>
                  </a:lnTo>
                  <a:lnTo>
                    <a:pt x="1167" y="1235"/>
                  </a:lnTo>
                  <a:lnTo>
                    <a:pt x="1175" y="1232"/>
                  </a:lnTo>
                  <a:lnTo>
                    <a:pt x="1179" y="1230"/>
                  </a:lnTo>
                  <a:lnTo>
                    <a:pt x="1182" y="1228"/>
                  </a:lnTo>
                  <a:lnTo>
                    <a:pt x="1185" y="1225"/>
                  </a:lnTo>
                  <a:lnTo>
                    <a:pt x="1188" y="1221"/>
                  </a:lnTo>
                  <a:lnTo>
                    <a:pt x="1196" y="1215"/>
                  </a:lnTo>
                  <a:lnTo>
                    <a:pt x="1202" y="1208"/>
                  </a:lnTo>
                  <a:lnTo>
                    <a:pt x="1209" y="1201"/>
                  </a:lnTo>
                  <a:lnTo>
                    <a:pt x="1214" y="1192"/>
                  </a:lnTo>
                  <a:lnTo>
                    <a:pt x="1218" y="1184"/>
                  </a:lnTo>
                  <a:lnTo>
                    <a:pt x="1222" y="1176"/>
                  </a:lnTo>
                  <a:lnTo>
                    <a:pt x="1225" y="1168"/>
                  </a:lnTo>
                  <a:lnTo>
                    <a:pt x="1227" y="1160"/>
                  </a:lnTo>
                  <a:lnTo>
                    <a:pt x="1234" y="1124"/>
                  </a:lnTo>
                  <a:lnTo>
                    <a:pt x="1243" y="1088"/>
                  </a:lnTo>
                  <a:lnTo>
                    <a:pt x="1248" y="1084"/>
                  </a:lnTo>
                  <a:lnTo>
                    <a:pt x="1254" y="1081"/>
                  </a:lnTo>
                  <a:lnTo>
                    <a:pt x="1259" y="1079"/>
                  </a:lnTo>
                  <a:lnTo>
                    <a:pt x="1264" y="1077"/>
                  </a:lnTo>
                  <a:lnTo>
                    <a:pt x="1276" y="1075"/>
                  </a:lnTo>
                  <a:lnTo>
                    <a:pt x="1288" y="1075"/>
                  </a:lnTo>
                  <a:lnTo>
                    <a:pt x="1300" y="1075"/>
                  </a:lnTo>
                  <a:lnTo>
                    <a:pt x="1312" y="1074"/>
                  </a:lnTo>
                  <a:lnTo>
                    <a:pt x="1317" y="1073"/>
                  </a:lnTo>
                  <a:lnTo>
                    <a:pt x="1323" y="1071"/>
                  </a:lnTo>
                  <a:lnTo>
                    <a:pt x="1328" y="1069"/>
                  </a:lnTo>
                  <a:lnTo>
                    <a:pt x="1332" y="1066"/>
                  </a:lnTo>
                  <a:lnTo>
                    <a:pt x="1340" y="1068"/>
                  </a:lnTo>
                  <a:lnTo>
                    <a:pt x="1348" y="1068"/>
                  </a:lnTo>
                  <a:lnTo>
                    <a:pt x="1355" y="1068"/>
                  </a:lnTo>
                  <a:lnTo>
                    <a:pt x="1361" y="1067"/>
                  </a:lnTo>
                  <a:lnTo>
                    <a:pt x="1373" y="1062"/>
                  </a:lnTo>
                  <a:lnTo>
                    <a:pt x="1384" y="1056"/>
                  </a:lnTo>
                  <a:lnTo>
                    <a:pt x="1395" y="1048"/>
                  </a:lnTo>
                  <a:lnTo>
                    <a:pt x="1406" y="1042"/>
                  </a:lnTo>
                  <a:lnTo>
                    <a:pt x="1412" y="1039"/>
                  </a:lnTo>
                  <a:lnTo>
                    <a:pt x="1418" y="1037"/>
                  </a:lnTo>
                  <a:lnTo>
                    <a:pt x="1424" y="1035"/>
                  </a:lnTo>
                  <a:lnTo>
                    <a:pt x="1431" y="1034"/>
                  </a:lnTo>
                  <a:lnTo>
                    <a:pt x="1439" y="1030"/>
                  </a:lnTo>
                  <a:lnTo>
                    <a:pt x="1446" y="1025"/>
                  </a:lnTo>
                  <a:lnTo>
                    <a:pt x="1452" y="1020"/>
                  </a:lnTo>
                  <a:lnTo>
                    <a:pt x="1458" y="1014"/>
                  </a:lnTo>
                  <a:lnTo>
                    <a:pt x="1468" y="1001"/>
                  </a:lnTo>
                  <a:lnTo>
                    <a:pt x="1476" y="988"/>
                  </a:lnTo>
                  <a:lnTo>
                    <a:pt x="1492" y="960"/>
                  </a:lnTo>
                  <a:lnTo>
                    <a:pt x="1508" y="932"/>
                  </a:lnTo>
                  <a:lnTo>
                    <a:pt x="1509" y="922"/>
                  </a:lnTo>
                  <a:lnTo>
                    <a:pt x="1509" y="912"/>
                  </a:lnTo>
                  <a:lnTo>
                    <a:pt x="1509" y="902"/>
                  </a:lnTo>
                  <a:lnTo>
                    <a:pt x="1508" y="893"/>
                  </a:lnTo>
                  <a:lnTo>
                    <a:pt x="1507" y="884"/>
                  </a:lnTo>
                  <a:lnTo>
                    <a:pt x="1505" y="875"/>
                  </a:lnTo>
                  <a:lnTo>
                    <a:pt x="1502" y="865"/>
                  </a:lnTo>
                  <a:lnTo>
                    <a:pt x="1499" y="856"/>
                  </a:lnTo>
                  <a:lnTo>
                    <a:pt x="1496" y="847"/>
                  </a:lnTo>
                  <a:lnTo>
                    <a:pt x="1492" y="839"/>
                  </a:lnTo>
                  <a:lnTo>
                    <a:pt x="1487" y="831"/>
                  </a:lnTo>
                  <a:lnTo>
                    <a:pt x="1482" y="821"/>
                  </a:lnTo>
                  <a:lnTo>
                    <a:pt x="1475" y="813"/>
                  </a:lnTo>
                  <a:lnTo>
                    <a:pt x="1469" y="806"/>
                  </a:lnTo>
                  <a:lnTo>
                    <a:pt x="1463" y="798"/>
                  </a:lnTo>
                  <a:lnTo>
                    <a:pt x="1456" y="791"/>
                  </a:lnTo>
                  <a:lnTo>
                    <a:pt x="1438" y="783"/>
                  </a:lnTo>
                  <a:lnTo>
                    <a:pt x="1417" y="774"/>
                  </a:lnTo>
                  <a:lnTo>
                    <a:pt x="1407" y="770"/>
                  </a:lnTo>
                  <a:lnTo>
                    <a:pt x="1396" y="767"/>
                  </a:lnTo>
                  <a:lnTo>
                    <a:pt x="1384" y="764"/>
                  </a:lnTo>
                  <a:lnTo>
                    <a:pt x="1374" y="762"/>
                  </a:lnTo>
                  <a:lnTo>
                    <a:pt x="1363" y="761"/>
                  </a:lnTo>
                  <a:lnTo>
                    <a:pt x="1352" y="761"/>
                  </a:lnTo>
                  <a:lnTo>
                    <a:pt x="1340" y="761"/>
                  </a:lnTo>
                  <a:lnTo>
                    <a:pt x="1329" y="763"/>
                  </a:lnTo>
                  <a:lnTo>
                    <a:pt x="1319" y="766"/>
                  </a:lnTo>
                  <a:lnTo>
                    <a:pt x="1309" y="770"/>
                  </a:lnTo>
                  <a:lnTo>
                    <a:pt x="1299" y="775"/>
                  </a:lnTo>
                  <a:lnTo>
                    <a:pt x="1289" y="784"/>
                  </a:lnTo>
                  <a:lnTo>
                    <a:pt x="1286" y="782"/>
                  </a:lnTo>
                  <a:lnTo>
                    <a:pt x="1283" y="781"/>
                  </a:lnTo>
                  <a:lnTo>
                    <a:pt x="1280" y="780"/>
                  </a:lnTo>
                  <a:lnTo>
                    <a:pt x="1277" y="780"/>
                  </a:lnTo>
                  <a:lnTo>
                    <a:pt x="1271" y="780"/>
                  </a:lnTo>
                  <a:lnTo>
                    <a:pt x="1265" y="781"/>
                  </a:lnTo>
                  <a:lnTo>
                    <a:pt x="1259" y="781"/>
                  </a:lnTo>
                  <a:lnTo>
                    <a:pt x="1254" y="780"/>
                  </a:lnTo>
                  <a:lnTo>
                    <a:pt x="1252" y="778"/>
                  </a:lnTo>
                  <a:lnTo>
                    <a:pt x="1249" y="775"/>
                  </a:lnTo>
                  <a:lnTo>
                    <a:pt x="1247" y="772"/>
                  </a:lnTo>
                  <a:lnTo>
                    <a:pt x="1246" y="768"/>
                  </a:lnTo>
                  <a:lnTo>
                    <a:pt x="1247" y="760"/>
                  </a:lnTo>
                  <a:lnTo>
                    <a:pt x="1247" y="752"/>
                  </a:lnTo>
                  <a:lnTo>
                    <a:pt x="1247" y="744"/>
                  </a:lnTo>
                  <a:lnTo>
                    <a:pt x="1246" y="737"/>
                  </a:lnTo>
                  <a:lnTo>
                    <a:pt x="1243" y="721"/>
                  </a:lnTo>
                  <a:lnTo>
                    <a:pt x="1238" y="708"/>
                  </a:lnTo>
                  <a:lnTo>
                    <a:pt x="1231" y="694"/>
                  </a:lnTo>
                  <a:lnTo>
                    <a:pt x="1223" y="681"/>
                  </a:lnTo>
                  <a:lnTo>
                    <a:pt x="1214" y="669"/>
                  </a:lnTo>
                  <a:lnTo>
                    <a:pt x="1203" y="658"/>
                  </a:lnTo>
                  <a:lnTo>
                    <a:pt x="1192" y="647"/>
                  </a:lnTo>
                  <a:lnTo>
                    <a:pt x="1180" y="636"/>
                  </a:lnTo>
                  <a:lnTo>
                    <a:pt x="1168" y="626"/>
                  </a:lnTo>
                  <a:lnTo>
                    <a:pt x="1154" y="617"/>
                  </a:lnTo>
                  <a:lnTo>
                    <a:pt x="1129" y="599"/>
                  </a:lnTo>
                  <a:lnTo>
                    <a:pt x="1104" y="582"/>
                  </a:lnTo>
                  <a:lnTo>
                    <a:pt x="1102" y="573"/>
                  </a:lnTo>
                  <a:lnTo>
                    <a:pt x="1101" y="565"/>
                  </a:lnTo>
                  <a:lnTo>
                    <a:pt x="1102" y="557"/>
                  </a:lnTo>
                  <a:lnTo>
                    <a:pt x="1104" y="550"/>
                  </a:lnTo>
                  <a:lnTo>
                    <a:pt x="1107" y="542"/>
                  </a:lnTo>
                  <a:lnTo>
                    <a:pt x="1111" y="536"/>
                  </a:lnTo>
                  <a:lnTo>
                    <a:pt x="1116" y="529"/>
                  </a:lnTo>
                  <a:lnTo>
                    <a:pt x="1122" y="523"/>
                  </a:lnTo>
                  <a:lnTo>
                    <a:pt x="1133" y="511"/>
                  </a:lnTo>
                  <a:lnTo>
                    <a:pt x="1145" y="498"/>
                  </a:lnTo>
                  <a:lnTo>
                    <a:pt x="1150" y="491"/>
                  </a:lnTo>
                  <a:lnTo>
                    <a:pt x="1155" y="485"/>
                  </a:lnTo>
                  <a:lnTo>
                    <a:pt x="1159" y="478"/>
                  </a:lnTo>
                  <a:lnTo>
                    <a:pt x="1164" y="471"/>
                  </a:lnTo>
                  <a:lnTo>
                    <a:pt x="1171" y="449"/>
                  </a:lnTo>
                  <a:lnTo>
                    <a:pt x="1178" y="429"/>
                  </a:lnTo>
                  <a:lnTo>
                    <a:pt x="1184" y="408"/>
                  </a:lnTo>
                  <a:lnTo>
                    <a:pt x="1189" y="387"/>
                  </a:lnTo>
                  <a:lnTo>
                    <a:pt x="1193" y="365"/>
                  </a:lnTo>
                  <a:lnTo>
                    <a:pt x="1196" y="343"/>
                  </a:lnTo>
                  <a:lnTo>
                    <a:pt x="1197" y="321"/>
                  </a:lnTo>
                  <a:lnTo>
                    <a:pt x="1197" y="298"/>
                  </a:lnTo>
                  <a:lnTo>
                    <a:pt x="1199" y="294"/>
                  </a:lnTo>
                  <a:lnTo>
                    <a:pt x="1201" y="291"/>
                  </a:lnTo>
                  <a:lnTo>
                    <a:pt x="1204" y="289"/>
                  </a:lnTo>
                  <a:lnTo>
                    <a:pt x="1208" y="286"/>
                  </a:lnTo>
                  <a:lnTo>
                    <a:pt x="1214" y="284"/>
                  </a:lnTo>
                  <a:lnTo>
                    <a:pt x="1221" y="282"/>
                  </a:lnTo>
                  <a:lnTo>
                    <a:pt x="1237" y="280"/>
                  </a:lnTo>
                  <a:lnTo>
                    <a:pt x="1253" y="279"/>
                  </a:lnTo>
                  <a:lnTo>
                    <a:pt x="1283" y="282"/>
                  </a:lnTo>
                  <a:lnTo>
                    <a:pt x="1314" y="284"/>
                  </a:lnTo>
                  <a:lnTo>
                    <a:pt x="1344" y="285"/>
                  </a:lnTo>
                  <a:lnTo>
                    <a:pt x="1374" y="286"/>
                  </a:lnTo>
                  <a:lnTo>
                    <a:pt x="1432" y="286"/>
                  </a:lnTo>
                  <a:lnTo>
                    <a:pt x="1491" y="284"/>
                  </a:lnTo>
                  <a:lnTo>
                    <a:pt x="1549" y="283"/>
                  </a:lnTo>
                  <a:lnTo>
                    <a:pt x="1607" y="281"/>
                  </a:lnTo>
                  <a:lnTo>
                    <a:pt x="1667" y="281"/>
                  </a:lnTo>
                  <a:lnTo>
                    <a:pt x="1727" y="283"/>
                  </a:lnTo>
                  <a:lnTo>
                    <a:pt x="1768" y="282"/>
                  </a:lnTo>
                  <a:lnTo>
                    <a:pt x="1809" y="281"/>
                  </a:lnTo>
                  <a:lnTo>
                    <a:pt x="1851" y="279"/>
                  </a:lnTo>
                  <a:lnTo>
                    <a:pt x="1890" y="277"/>
                  </a:lnTo>
                  <a:lnTo>
                    <a:pt x="1931" y="276"/>
                  </a:lnTo>
                  <a:lnTo>
                    <a:pt x="1972" y="276"/>
                  </a:lnTo>
                  <a:lnTo>
                    <a:pt x="2012" y="277"/>
                  </a:lnTo>
                  <a:lnTo>
                    <a:pt x="2053" y="279"/>
                  </a:lnTo>
                  <a:lnTo>
                    <a:pt x="2130" y="277"/>
                  </a:lnTo>
                  <a:lnTo>
                    <a:pt x="2207" y="276"/>
                  </a:lnTo>
                  <a:lnTo>
                    <a:pt x="2284" y="274"/>
                  </a:lnTo>
                  <a:lnTo>
                    <a:pt x="2361" y="273"/>
                  </a:lnTo>
                  <a:lnTo>
                    <a:pt x="2437" y="273"/>
                  </a:lnTo>
                  <a:lnTo>
                    <a:pt x="2514" y="272"/>
                  </a:lnTo>
                  <a:lnTo>
                    <a:pt x="2591" y="271"/>
                  </a:lnTo>
                  <a:lnTo>
                    <a:pt x="2667" y="271"/>
                  </a:lnTo>
                  <a:lnTo>
                    <a:pt x="2744" y="270"/>
                  </a:lnTo>
                  <a:lnTo>
                    <a:pt x="2821" y="270"/>
                  </a:lnTo>
                  <a:lnTo>
                    <a:pt x="2897" y="269"/>
                  </a:lnTo>
                  <a:lnTo>
                    <a:pt x="2974" y="269"/>
                  </a:lnTo>
                  <a:lnTo>
                    <a:pt x="3052" y="268"/>
                  </a:lnTo>
                  <a:lnTo>
                    <a:pt x="3128" y="266"/>
                  </a:lnTo>
                  <a:lnTo>
                    <a:pt x="3206" y="265"/>
                  </a:lnTo>
                  <a:lnTo>
                    <a:pt x="3284" y="264"/>
                  </a:lnTo>
                  <a:lnTo>
                    <a:pt x="3333" y="261"/>
                  </a:lnTo>
                  <a:lnTo>
                    <a:pt x="3381" y="260"/>
                  </a:lnTo>
                  <a:lnTo>
                    <a:pt x="3430" y="260"/>
                  </a:lnTo>
                  <a:lnTo>
                    <a:pt x="3479" y="261"/>
                  </a:lnTo>
                  <a:lnTo>
                    <a:pt x="3528" y="262"/>
                  </a:lnTo>
                  <a:lnTo>
                    <a:pt x="3577" y="262"/>
                  </a:lnTo>
                  <a:lnTo>
                    <a:pt x="3603" y="261"/>
                  </a:lnTo>
                  <a:lnTo>
                    <a:pt x="3627" y="260"/>
                  </a:lnTo>
                  <a:lnTo>
                    <a:pt x="3653" y="258"/>
                  </a:lnTo>
                  <a:lnTo>
                    <a:pt x="3678" y="256"/>
                  </a:lnTo>
                  <a:lnTo>
                    <a:pt x="3689" y="258"/>
                  </a:lnTo>
                  <a:lnTo>
                    <a:pt x="3699" y="259"/>
                  </a:lnTo>
                  <a:lnTo>
                    <a:pt x="3709" y="260"/>
                  </a:lnTo>
                  <a:lnTo>
                    <a:pt x="3720" y="260"/>
                  </a:lnTo>
                  <a:lnTo>
                    <a:pt x="3742" y="260"/>
                  </a:lnTo>
                  <a:lnTo>
                    <a:pt x="3763" y="259"/>
                  </a:lnTo>
                  <a:lnTo>
                    <a:pt x="3785" y="257"/>
                  </a:lnTo>
                  <a:lnTo>
                    <a:pt x="3806" y="255"/>
                  </a:lnTo>
                  <a:lnTo>
                    <a:pt x="3829" y="254"/>
                  </a:lnTo>
                  <a:lnTo>
                    <a:pt x="3850" y="254"/>
                  </a:lnTo>
                  <a:lnTo>
                    <a:pt x="3948" y="254"/>
                  </a:lnTo>
                  <a:lnTo>
                    <a:pt x="4145" y="254"/>
                  </a:lnTo>
                  <a:lnTo>
                    <a:pt x="4428" y="254"/>
                  </a:lnTo>
                  <a:lnTo>
                    <a:pt x="4781" y="254"/>
                  </a:lnTo>
                  <a:lnTo>
                    <a:pt x="5191" y="253"/>
                  </a:lnTo>
                  <a:lnTo>
                    <a:pt x="5643" y="253"/>
                  </a:lnTo>
                  <a:lnTo>
                    <a:pt x="6125" y="252"/>
                  </a:lnTo>
                  <a:lnTo>
                    <a:pt x="6619" y="251"/>
                  </a:lnTo>
                  <a:lnTo>
                    <a:pt x="7114" y="251"/>
                  </a:lnTo>
                  <a:lnTo>
                    <a:pt x="7596" y="250"/>
                  </a:lnTo>
                  <a:lnTo>
                    <a:pt x="8048" y="249"/>
                  </a:lnTo>
                  <a:lnTo>
                    <a:pt x="8459" y="249"/>
                  </a:lnTo>
                  <a:lnTo>
                    <a:pt x="8813" y="248"/>
                  </a:lnTo>
                  <a:lnTo>
                    <a:pt x="9096" y="247"/>
                  </a:lnTo>
                  <a:lnTo>
                    <a:pt x="9296" y="247"/>
                  </a:lnTo>
                  <a:lnTo>
                    <a:pt x="9395" y="246"/>
                  </a:lnTo>
                  <a:lnTo>
                    <a:pt x="9434" y="247"/>
                  </a:lnTo>
                  <a:lnTo>
                    <a:pt x="9474" y="247"/>
                  </a:lnTo>
                  <a:lnTo>
                    <a:pt x="9515" y="246"/>
                  </a:lnTo>
                  <a:lnTo>
                    <a:pt x="9556" y="245"/>
                  </a:lnTo>
                  <a:lnTo>
                    <a:pt x="9597" y="243"/>
                  </a:lnTo>
                  <a:lnTo>
                    <a:pt x="9638" y="243"/>
                  </a:lnTo>
                  <a:lnTo>
                    <a:pt x="9677" y="243"/>
                  </a:lnTo>
                  <a:lnTo>
                    <a:pt x="9715" y="245"/>
                  </a:lnTo>
                  <a:lnTo>
                    <a:pt x="9735" y="244"/>
                  </a:lnTo>
                  <a:lnTo>
                    <a:pt x="9754" y="243"/>
                  </a:lnTo>
                  <a:lnTo>
                    <a:pt x="9772" y="243"/>
                  </a:lnTo>
                  <a:lnTo>
                    <a:pt x="9792" y="242"/>
                  </a:lnTo>
                  <a:lnTo>
                    <a:pt x="9800" y="251"/>
                  </a:lnTo>
                  <a:lnTo>
                    <a:pt x="9806" y="261"/>
                  </a:lnTo>
                  <a:lnTo>
                    <a:pt x="9811" y="274"/>
                  </a:lnTo>
                  <a:lnTo>
                    <a:pt x="9815" y="286"/>
                  </a:lnTo>
                  <a:lnTo>
                    <a:pt x="9822" y="310"/>
                  </a:lnTo>
                  <a:lnTo>
                    <a:pt x="9829" y="336"/>
                  </a:lnTo>
                  <a:lnTo>
                    <a:pt x="9832" y="350"/>
                  </a:lnTo>
                  <a:lnTo>
                    <a:pt x="9836" y="364"/>
                  </a:lnTo>
                  <a:lnTo>
                    <a:pt x="9841" y="377"/>
                  </a:lnTo>
                  <a:lnTo>
                    <a:pt x="9847" y="389"/>
                  </a:lnTo>
                  <a:lnTo>
                    <a:pt x="9860" y="415"/>
                  </a:lnTo>
                  <a:lnTo>
                    <a:pt x="9874" y="439"/>
                  </a:lnTo>
                  <a:lnTo>
                    <a:pt x="9890" y="464"/>
                  </a:lnTo>
                  <a:lnTo>
                    <a:pt x="9905" y="487"/>
                  </a:lnTo>
                  <a:lnTo>
                    <a:pt x="9921" y="511"/>
                  </a:lnTo>
                  <a:lnTo>
                    <a:pt x="9937" y="535"/>
                  </a:lnTo>
                  <a:lnTo>
                    <a:pt x="9945" y="539"/>
                  </a:lnTo>
                  <a:lnTo>
                    <a:pt x="9953" y="543"/>
                  </a:lnTo>
                  <a:lnTo>
                    <a:pt x="9957" y="547"/>
                  </a:lnTo>
                  <a:lnTo>
                    <a:pt x="9959" y="550"/>
                  </a:lnTo>
                  <a:lnTo>
                    <a:pt x="9960" y="555"/>
                  </a:lnTo>
                  <a:lnTo>
                    <a:pt x="9958" y="560"/>
                  </a:lnTo>
                  <a:lnTo>
                    <a:pt x="9957" y="566"/>
                  </a:lnTo>
                  <a:lnTo>
                    <a:pt x="9955" y="571"/>
                  </a:lnTo>
                  <a:lnTo>
                    <a:pt x="9952" y="575"/>
                  </a:lnTo>
                  <a:lnTo>
                    <a:pt x="9948" y="577"/>
                  </a:lnTo>
                  <a:lnTo>
                    <a:pt x="9944" y="578"/>
                  </a:lnTo>
                  <a:lnTo>
                    <a:pt x="9940" y="579"/>
                  </a:lnTo>
                  <a:lnTo>
                    <a:pt x="9934" y="579"/>
                  </a:lnTo>
                  <a:lnTo>
                    <a:pt x="9929" y="578"/>
                  </a:lnTo>
                  <a:lnTo>
                    <a:pt x="9919" y="576"/>
                  </a:lnTo>
                  <a:lnTo>
                    <a:pt x="9908" y="573"/>
                  </a:lnTo>
                  <a:lnTo>
                    <a:pt x="9903" y="573"/>
                  </a:lnTo>
                  <a:lnTo>
                    <a:pt x="9898" y="573"/>
                  </a:lnTo>
                  <a:lnTo>
                    <a:pt x="9893" y="574"/>
                  </a:lnTo>
                  <a:lnTo>
                    <a:pt x="9887" y="576"/>
                  </a:lnTo>
                  <a:lnTo>
                    <a:pt x="9877" y="580"/>
                  </a:lnTo>
                  <a:lnTo>
                    <a:pt x="9868" y="585"/>
                  </a:lnTo>
                  <a:lnTo>
                    <a:pt x="9859" y="592"/>
                  </a:lnTo>
                  <a:lnTo>
                    <a:pt x="9852" y="598"/>
                  </a:lnTo>
                  <a:lnTo>
                    <a:pt x="9844" y="605"/>
                  </a:lnTo>
                  <a:lnTo>
                    <a:pt x="9837" y="613"/>
                  </a:lnTo>
                  <a:lnTo>
                    <a:pt x="9831" y="621"/>
                  </a:lnTo>
                  <a:lnTo>
                    <a:pt x="9825" y="629"/>
                  </a:lnTo>
                  <a:lnTo>
                    <a:pt x="9820" y="639"/>
                  </a:lnTo>
                  <a:lnTo>
                    <a:pt x="9816" y="648"/>
                  </a:lnTo>
                  <a:lnTo>
                    <a:pt x="9813" y="657"/>
                  </a:lnTo>
                  <a:lnTo>
                    <a:pt x="9810" y="667"/>
                  </a:lnTo>
                  <a:lnTo>
                    <a:pt x="9808" y="676"/>
                  </a:lnTo>
                  <a:lnTo>
                    <a:pt x="9806" y="687"/>
                  </a:lnTo>
                  <a:lnTo>
                    <a:pt x="9805" y="696"/>
                  </a:lnTo>
                  <a:lnTo>
                    <a:pt x="9805" y="706"/>
                  </a:lnTo>
                  <a:lnTo>
                    <a:pt x="9807" y="711"/>
                  </a:lnTo>
                  <a:lnTo>
                    <a:pt x="9808" y="718"/>
                  </a:lnTo>
                  <a:lnTo>
                    <a:pt x="9807" y="721"/>
                  </a:lnTo>
                  <a:lnTo>
                    <a:pt x="9806" y="723"/>
                  </a:lnTo>
                  <a:lnTo>
                    <a:pt x="9805" y="726"/>
                  </a:lnTo>
                  <a:lnTo>
                    <a:pt x="9802" y="727"/>
                  </a:lnTo>
                  <a:lnTo>
                    <a:pt x="9798" y="729"/>
                  </a:lnTo>
                  <a:lnTo>
                    <a:pt x="9793" y="729"/>
                  </a:lnTo>
                  <a:lnTo>
                    <a:pt x="9790" y="729"/>
                  </a:lnTo>
                  <a:lnTo>
                    <a:pt x="9786" y="729"/>
                  </a:lnTo>
                  <a:lnTo>
                    <a:pt x="9780" y="726"/>
                  </a:lnTo>
                  <a:lnTo>
                    <a:pt x="9774" y="723"/>
                  </a:lnTo>
                  <a:lnTo>
                    <a:pt x="9768" y="718"/>
                  </a:lnTo>
                  <a:lnTo>
                    <a:pt x="9762" y="714"/>
                  </a:lnTo>
                  <a:lnTo>
                    <a:pt x="9756" y="710"/>
                  </a:lnTo>
                  <a:lnTo>
                    <a:pt x="9749" y="707"/>
                  </a:lnTo>
                  <a:lnTo>
                    <a:pt x="9737" y="706"/>
                  </a:lnTo>
                  <a:lnTo>
                    <a:pt x="9726" y="706"/>
                  </a:lnTo>
                  <a:lnTo>
                    <a:pt x="9715" y="707"/>
                  </a:lnTo>
                  <a:lnTo>
                    <a:pt x="9703" y="708"/>
                  </a:lnTo>
                  <a:lnTo>
                    <a:pt x="9693" y="711"/>
                  </a:lnTo>
                  <a:lnTo>
                    <a:pt x="9682" y="713"/>
                  </a:lnTo>
                  <a:lnTo>
                    <a:pt x="9672" y="717"/>
                  </a:lnTo>
                  <a:lnTo>
                    <a:pt x="9663" y="721"/>
                  </a:lnTo>
                  <a:lnTo>
                    <a:pt x="9652" y="726"/>
                  </a:lnTo>
                  <a:lnTo>
                    <a:pt x="9643" y="733"/>
                  </a:lnTo>
                  <a:lnTo>
                    <a:pt x="9634" y="739"/>
                  </a:lnTo>
                  <a:lnTo>
                    <a:pt x="9626" y="746"/>
                  </a:lnTo>
                  <a:lnTo>
                    <a:pt x="9619" y="754"/>
                  </a:lnTo>
                  <a:lnTo>
                    <a:pt x="9611" y="763"/>
                  </a:lnTo>
                  <a:lnTo>
                    <a:pt x="9604" y="772"/>
                  </a:lnTo>
                  <a:lnTo>
                    <a:pt x="9598" y="783"/>
                  </a:lnTo>
                  <a:lnTo>
                    <a:pt x="9594" y="803"/>
                  </a:lnTo>
                  <a:lnTo>
                    <a:pt x="9591" y="824"/>
                  </a:lnTo>
                  <a:lnTo>
                    <a:pt x="9590" y="843"/>
                  </a:lnTo>
                  <a:lnTo>
                    <a:pt x="9591" y="863"/>
                  </a:lnTo>
                  <a:lnTo>
                    <a:pt x="9593" y="883"/>
                  </a:lnTo>
                  <a:lnTo>
                    <a:pt x="9596" y="902"/>
                  </a:lnTo>
                  <a:lnTo>
                    <a:pt x="9599" y="911"/>
                  </a:lnTo>
                  <a:lnTo>
                    <a:pt x="9602" y="921"/>
                  </a:lnTo>
                  <a:lnTo>
                    <a:pt x="9606" y="930"/>
                  </a:lnTo>
                  <a:lnTo>
                    <a:pt x="9610" y="939"/>
                  </a:lnTo>
                  <a:lnTo>
                    <a:pt x="9618" y="950"/>
                  </a:lnTo>
                  <a:lnTo>
                    <a:pt x="9626" y="960"/>
                  </a:lnTo>
                  <a:lnTo>
                    <a:pt x="9635" y="969"/>
                  </a:lnTo>
                  <a:lnTo>
                    <a:pt x="9644" y="975"/>
                  </a:lnTo>
                  <a:lnTo>
                    <a:pt x="9655" y="979"/>
                  </a:lnTo>
                  <a:lnTo>
                    <a:pt x="9667" y="983"/>
                  </a:lnTo>
                  <a:lnTo>
                    <a:pt x="9678" y="985"/>
                  </a:lnTo>
                  <a:lnTo>
                    <a:pt x="9690" y="986"/>
                  </a:lnTo>
                  <a:lnTo>
                    <a:pt x="9702" y="987"/>
                  </a:lnTo>
                  <a:lnTo>
                    <a:pt x="9715" y="986"/>
                  </a:lnTo>
                  <a:lnTo>
                    <a:pt x="9728" y="986"/>
                  </a:lnTo>
                  <a:lnTo>
                    <a:pt x="9740" y="985"/>
                  </a:lnTo>
                  <a:lnTo>
                    <a:pt x="9764" y="982"/>
                  </a:lnTo>
                  <a:lnTo>
                    <a:pt x="9786" y="980"/>
                  </a:lnTo>
                  <a:lnTo>
                    <a:pt x="9790" y="983"/>
                  </a:lnTo>
                  <a:lnTo>
                    <a:pt x="9793" y="987"/>
                  </a:lnTo>
                  <a:lnTo>
                    <a:pt x="9795" y="991"/>
                  </a:lnTo>
                  <a:lnTo>
                    <a:pt x="9796" y="995"/>
                  </a:lnTo>
                  <a:lnTo>
                    <a:pt x="9798" y="1004"/>
                  </a:lnTo>
                  <a:lnTo>
                    <a:pt x="9798" y="1015"/>
                  </a:lnTo>
                  <a:lnTo>
                    <a:pt x="9796" y="1026"/>
                  </a:lnTo>
                  <a:lnTo>
                    <a:pt x="9795" y="1037"/>
                  </a:lnTo>
                  <a:lnTo>
                    <a:pt x="9796" y="1042"/>
                  </a:lnTo>
                  <a:lnTo>
                    <a:pt x="9798" y="1047"/>
                  </a:lnTo>
                  <a:lnTo>
                    <a:pt x="9799" y="1052"/>
                  </a:lnTo>
                  <a:lnTo>
                    <a:pt x="9802" y="1057"/>
                  </a:lnTo>
                  <a:lnTo>
                    <a:pt x="9808" y="1067"/>
                  </a:lnTo>
                  <a:lnTo>
                    <a:pt x="9814" y="1076"/>
                  </a:lnTo>
                  <a:lnTo>
                    <a:pt x="9821" y="1085"/>
                  </a:lnTo>
                  <a:lnTo>
                    <a:pt x="9828" y="1094"/>
                  </a:lnTo>
                  <a:lnTo>
                    <a:pt x="9836" y="1102"/>
                  </a:lnTo>
                  <a:lnTo>
                    <a:pt x="9845" y="1109"/>
                  </a:lnTo>
                  <a:lnTo>
                    <a:pt x="9854" y="1116"/>
                  </a:lnTo>
                  <a:lnTo>
                    <a:pt x="9863" y="1122"/>
                  </a:lnTo>
                  <a:lnTo>
                    <a:pt x="9873" y="1127"/>
                  </a:lnTo>
                  <a:lnTo>
                    <a:pt x="9882" y="1131"/>
                  </a:lnTo>
                  <a:lnTo>
                    <a:pt x="9894" y="1135"/>
                  </a:lnTo>
                  <a:lnTo>
                    <a:pt x="9905" y="1138"/>
                  </a:lnTo>
                  <a:lnTo>
                    <a:pt x="9916" y="1141"/>
                  </a:lnTo>
                  <a:lnTo>
                    <a:pt x="9927" y="1143"/>
                  </a:lnTo>
                  <a:lnTo>
                    <a:pt x="9940" y="1144"/>
                  </a:lnTo>
                  <a:lnTo>
                    <a:pt x="9952" y="1144"/>
                  </a:lnTo>
                  <a:lnTo>
                    <a:pt x="9957" y="1151"/>
                  </a:lnTo>
                  <a:lnTo>
                    <a:pt x="9960" y="1157"/>
                  </a:lnTo>
                  <a:lnTo>
                    <a:pt x="9961" y="1162"/>
                  </a:lnTo>
                  <a:lnTo>
                    <a:pt x="9961" y="1167"/>
                  </a:lnTo>
                  <a:lnTo>
                    <a:pt x="9959" y="1172"/>
                  </a:lnTo>
                  <a:lnTo>
                    <a:pt x="9955" y="1177"/>
                  </a:lnTo>
                  <a:lnTo>
                    <a:pt x="9951" y="1182"/>
                  </a:lnTo>
                  <a:lnTo>
                    <a:pt x="9946" y="1187"/>
                  </a:lnTo>
                  <a:lnTo>
                    <a:pt x="9936" y="1198"/>
                  </a:lnTo>
                  <a:lnTo>
                    <a:pt x="9924" y="1208"/>
                  </a:lnTo>
                  <a:lnTo>
                    <a:pt x="9920" y="1213"/>
                  </a:lnTo>
                  <a:lnTo>
                    <a:pt x="9916" y="1219"/>
                  </a:lnTo>
                  <a:lnTo>
                    <a:pt x="9913" y="1225"/>
                  </a:lnTo>
                  <a:lnTo>
                    <a:pt x="9912" y="1231"/>
                  </a:lnTo>
                  <a:close/>
                  <a:moveTo>
                    <a:pt x="9860" y="564"/>
                  </a:moveTo>
                  <a:lnTo>
                    <a:pt x="9847" y="576"/>
                  </a:lnTo>
                  <a:lnTo>
                    <a:pt x="9834" y="587"/>
                  </a:lnTo>
                  <a:lnTo>
                    <a:pt x="9823" y="601"/>
                  </a:lnTo>
                  <a:lnTo>
                    <a:pt x="9813" y="614"/>
                  </a:lnTo>
                  <a:lnTo>
                    <a:pt x="9804" y="628"/>
                  </a:lnTo>
                  <a:lnTo>
                    <a:pt x="9796" y="643"/>
                  </a:lnTo>
                  <a:lnTo>
                    <a:pt x="9790" y="659"/>
                  </a:lnTo>
                  <a:lnTo>
                    <a:pt x="9786" y="675"/>
                  </a:lnTo>
                  <a:lnTo>
                    <a:pt x="9782" y="680"/>
                  </a:lnTo>
                  <a:lnTo>
                    <a:pt x="9777" y="683"/>
                  </a:lnTo>
                  <a:lnTo>
                    <a:pt x="9772" y="686"/>
                  </a:lnTo>
                  <a:lnTo>
                    <a:pt x="9767" y="688"/>
                  </a:lnTo>
                  <a:lnTo>
                    <a:pt x="9762" y="688"/>
                  </a:lnTo>
                  <a:lnTo>
                    <a:pt x="9756" y="688"/>
                  </a:lnTo>
                  <a:lnTo>
                    <a:pt x="9749" y="688"/>
                  </a:lnTo>
                  <a:lnTo>
                    <a:pt x="9743" y="687"/>
                  </a:lnTo>
                  <a:lnTo>
                    <a:pt x="9731" y="683"/>
                  </a:lnTo>
                  <a:lnTo>
                    <a:pt x="9719" y="680"/>
                  </a:lnTo>
                  <a:lnTo>
                    <a:pt x="9708" y="677"/>
                  </a:lnTo>
                  <a:lnTo>
                    <a:pt x="9696" y="676"/>
                  </a:lnTo>
                  <a:lnTo>
                    <a:pt x="9685" y="679"/>
                  </a:lnTo>
                  <a:lnTo>
                    <a:pt x="9675" y="682"/>
                  </a:lnTo>
                  <a:lnTo>
                    <a:pt x="9664" y="688"/>
                  </a:lnTo>
                  <a:lnTo>
                    <a:pt x="9654" y="693"/>
                  </a:lnTo>
                  <a:lnTo>
                    <a:pt x="9644" y="698"/>
                  </a:lnTo>
                  <a:lnTo>
                    <a:pt x="9635" y="704"/>
                  </a:lnTo>
                  <a:lnTo>
                    <a:pt x="9627" y="711"/>
                  </a:lnTo>
                  <a:lnTo>
                    <a:pt x="9619" y="718"/>
                  </a:lnTo>
                  <a:lnTo>
                    <a:pt x="9610" y="726"/>
                  </a:lnTo>
                  <a:lnTo>
                    <a:pt x="9603" y="735"/>
                  </a:lnTo>
                  <a:lnTo>
                    <a:pt x="9597" y="743"/>
                  </a:lnTo>
                  <a:lnTo>
                    <a:pt x="9591" y="752"/>
                  </a:lnTo>
                  <a:lnTo>
                    <a:pt x="9585" y="761"/>
                  </a:lnTo>
                  <a:lnTo>
                    <a:pt x="9580" y="771"/>
                  </a:lnTo>
                  <a:lnTo>
                    <a:pt x="9575" y="782"/>
                  </a:lnTo>
                  <a:lnTo>
                    <a:pt x="9571" y="792"/>
                  </a:lnTo>
                  <a:lnTo>
                    <a:pt x="9566" y="805"/>
                  </a:lnTo>
                  <a:lnTo>
                    <a:pt x="9562" y="818"/>
                  </a:lnTo>
                  <a:lnTo>
                    <a:pt x="9559" y="834"/>
                  </a:lnTo>
                  <a:lnTo>
                    <a:pt x="9557" y="848"/>
                  </a:lnTo>
                  <a:lnTo>
                    <a:pt x="9556" y="863"/>
                  </a:lnTo>
                  <a:lnTo>
                    <a:pt x="9557" y="879"/>
                  </a:lnTo>
                  <a:lnTo>
                    <a:pt x="9559" y="894"/>
                  </a:lnTo>
                  <a:lnTo>
                    <a:pt x="9564" y="909"/>
                  </a:lnTo>
                  <a:lnTo>
                    <a:pt x="9568" y="918"/>
                  </a:lnTo>
                  <a:lnTo>
                    <a:pt x="9571" y="926"/>
                  </a:lnTo>
                  <a:lnTo>
                    <a:pt x="9575" y="933"/>
                  </a:lnTo>
                  <a:lnTo>
                    <a:pt x="9580" y="940"/>
                  </a:lnTo>
                  <a:lnTo>
                    <a:pt x="9585" y="947"/>
                  </a:lnTo>
                  <a:lnTo>
                    <a:pt x="9591" y="953"/>
                  </a:lnTo>
                  <a:lnTo>
                    <a:pt x="9598" y="960"/>
                  </a:lnTo>
                  <a:lnTo>
                    <a:pt x="9604" y="967"/>
                  </a:lnTo>
                  <a:lnTo>
                    <a:pt x="9635" y="988"/>
                  </a:lnTo>
                  <a:lnTo>
                    <a:pt x="9666" y="1010"/>
                  </a:lnTo>
                  <a:lnTo>
                    <a:pt x="9762" y="1012"/>
                  </a:lnTo>
                  <a:lnTo>
                    <a:pt x="9767" y="1027"/>
                  </a:lnTo>
                  <a:lnTo>
                    <a:pt x="9771" y="1043"/>
                  </a:lnTo>
                  <a:lnTo>
                    <a:pt x="9773" y="1051"/>
                  </a:lnTo>
                  <a:lnTo>
                    <a:pt x="9776" y="1060"/>
                  </a:lnTo>
                  <a:lnTo>
                    <a:pt x="9779" y="1068"/>
                  </a:lnTo>
                  <a:lnTo>
                    <a:pt x="9783" y="1076"/>
                  </a:lnTo>
                  <a:lnTo>
                    <a:pt x="9793" y="1091"/>
                  </a:lnTo>
                  <a:lnTo>
                    <a:pt x="9805" y="1107"/>
                  </a:lnTo>
                  <a:lnTo>
                    <a:pt x="9811" y="1114"/>
                  </a:lnTo>
                  <a:lnTo>
                    <a:pt x="9818" y="1121"/>
                  </a:lnTo>
                  <a:lnTo>
                    <a:pt x="9825" y="1127"/>
                  </a:lnTo>
                  <a:lnTo>
                    <a:pt x="9832" y="1133"/>
                  </a:lnTo>
                  <a:lnTo>
                    <a:pt x="9840" y="1138"/>
                  </a:lnTo>
                  <a:lnTo>
                    <a:pt x="9849" y="1143"/>
                  </a:lnTo>
                  <a:lnTo>
                    <a:pt x="9857" y="1149"/>
                  </a:lnTo>
                  <a:lnTo>
                    <a:pt x="9866" y="1152"/>
                  </a:lnTo>
                  <a:lnTo>
                    <a:pt x="9874" y="1156"/>
                  </a:lnTo>
                  <a:lnTo>
                    <a:pt x="9883" y="1158"/>
                  </a:lnTo>
                  <a:lnTo>
                    <a:pt x="9894" y="1160"/>
                  </a:lnTo>
                  <a:lnTo>
                    <a:pt x="9903" y="1161"/>
                  </a:lnTo>
                  <a:lnTo>
                    <a:pt x="9906" y="1166"/>
                  </a:lnTo>
                  <a:lnTo>
                    <a:pt x="9907" y="1171"/>
                  </a:lnTo>
                  <a:lnTo>
                    <a:pt x="9908" y="1177"/>
                  </a:lnTo>
                  <a:lnTo>
                    <a:pt x="9907" y="1182"/>
                  </a:lnTo>
                  <a:lnTo>
                    <a:pt x="9905" y="1187"/>
                  </a:lnTo>
                  <a:lnTo>
                    <a:pt x="9903" y="1191"/>
                  </a:lnTo>
                  <a:lnTo>
                    <a:pt x="9901" y="1197"/>
                  </a:lnTo>
                  <a:lnTo>
                    <a:pt x="9897" y="1202"/>
                  </a:lnTo>
                  <a:lnTo>
                    <a:pt x="9891" y="1211"/>
                  </a:lnTo>
                  <a:lnTo>
                    <a:pt x="9883" y="1221"/>
                  </a:lnTo>
                  <a:lnTo>
                    <a:pt x="9880" y="1225"/>
                  </a:lnTo>
                  <a:lnTo>
                    <a:pt x="9878" y="1230"/>
                  </a:lnTo>
                  <a:lnTo>
                    <a:pt x="9876" y="1235"/>
                  </a:lnTo>
                  <a:lnTo>
                    <a:pt x="9875" y="1241"/>
                  </a:lnTo>
                  <a:lnTo>
                    <a:pt x="9866" y="1262"/>
                  </a:lnTo>
                  <a:lnTo>
                    <a:pt x="9858" y="1283"/>
                  </a:lnTo>
                  <a:lnTo>
                    <a:pt x="9852" y="1305"/>
                  </a:lnTo>
                  <a:lnTo>
                    <a:pt x="9846" y="1327"/>
                  </a:lnTo>
                  <a:lnTo>
                    <a:pt x="9840" y="1350"/>
                  </a:lnTo>
                  <a:lnTo>
                    <a:pt x="9835" y="1372"/>
                  </a:lnTo>
                  <a:lnTo>
                    <a:pt x="9829" y="1395"/>
                  </a:lnTo>
                  <a:lnTo>
                    <a:pt x="9823" y="1416"/>
                  </a:lnTo>
                  <a:lnTo>
                    <a:pt x="9815" y="1420"/>
                  </a:lnTo>
                  <a:lnTo>
                    <a:pt x="9806" y="1423"/>
                  </a:lnTo>
                  <a:lnTo>
                    <a:pt x="9796" y="1426"/>
                  </a:lnTo>
                  <a:lnTo>
                    <a:pt x="9786" y="1428"/>
                  </a:lnTo>
                  <a:lnTo>
                    <a:pt x="9765" y="1430"/>
                  </a:lnTo>
                  <a:lnTo>
                    <a:pt x="9743" y="1430"/>
                  </a:lnTo>
                  <a:lnTo>
                    <a:pt x="9720" y="1430"/>
                  </a:lnTo>
                  <a:lnTo>
                    <a:pt x="9697" y="1429"/>
                  </a:lnTo>
                  <a:lnTo>
                    <a:pt x="9675" y="1430"/>
                  </a:lnTo>
                  <a:lnTo>
                    <a:pt x="9653" y="1431"/>
                  </a:lnTo>
                  <a:lnTo>
                    <a:pt x="9592" y="1430"/>
                  </a:lnTo>
                  <a:lnTo>
                    <a:pt x="9532" y="1431"/>
                  </a:lnTo>
                  <a:lnTo>
                    <a:pt x="9470" y="1431"/>
                  </a:lnTo>
                  <a:lnTo>
                    <a:pt x="9409" y="1432"/>
                  </a:lnTo>
                  <a:lnTo>
                    <a:pt x="9349" y="1433"/>
                  </a:lnTo>
                  <a:lnTo>
                    <a:pt x="9287" y="1433"/>
                  </a:lnTo>
                  <a:lnTo>
                    <a:pt x="9227" y="1433"/>
                  </a:lnTo>
                  <a:lnTo>
                    <a:pt x="9168" y="1431"/>
                  </a:lnTo>
                  <a:lnTo>
                    <a:pt x="9164" y="1433"/>
                  </a:lnTo>
                  <a:lnTo>
                    <a:pt x="9161" y="1434"/>
                  </a:lnTo>
                  <a:lnTo>
                    <a:pt x="9157" y="1435"/>
                  </a:lnTo>
                  <a:lnTo>
                    <a:pt x="9153" y="1436"/>
                  </a:lnTo>
                  <a:lnTo>
                    <a:pt x="9150" y="1435"/>
                  </a:lnTo>
                  <a:lnTo>
                    <a:pt x="9147" y="1435"/>
                  </a:lnTo>
                  <a:lnTo>
                    <a:pt x="9145" y="1433"/>
                  </a:lnTo>
                  <a:lnTo>
                    <a:pt x="9142" y="1431"/>
                  </a:lnTo>
                  <a:lnTo>
                    <a:pt x="2998" y="1449"/>
                  </a:lnTo>
                  <a:lnTo>
                    <a:pt x="2906" y="1450"/>
                  </a:lnTo>
                  <a:lnTo>
                    <a:pt x="2813" y="1450"/>
                  </a:lnTo>
                  <a:lnTo>
                    <a:pt x="2723" y="1451"/>
                  </a:lnTo>
                  <a:lnTo>
                    <a:pt x="2632" y="1451"/>
                  </a:lnTo>
                  <a:lnTo>
                    <a:pt x="2542" y="1452"/>
                  </a:lnTo>
                  <a:lnTo>
                    <a:pt x="2451" y="1453"/>
                  </a:lnTo>
                  <a:lnTo>
                    <a:pt x="2361" y="1453"/>
                  </a:lnTo>
                  <a:lnTo>
                    <a:pt x="2270" y="1454"/>
                  </a:lnTo>
                  <a:lnTo>
                    <a:pt x="2180" y="1455"/>
                  </a:lnTo>
                  <a:lnTo>
                    <a:pt x="2090" y="1456"/>
                  </a:lnTo>
                  <a:lnTo>
                    <a:pt x="2000" y="1457"/>
                  </a:lnTo>
                  <a:lnTo>
                    <a:pt x="1909" y="1458"/>
                  </a:lnTo>
                  <a:lnTo>
                    <a:pt x="1819" y="1459"/>
                  </a:lnTo>
                  <a:lnTo>
                    <a:pt x="1728" y="1460"/>
                  </a:lnTo>
                  <a:lnTo>
                    <a:pt x="1637" y="1462"/>
                  </a:lnTo>
                  <a:lnTo>
                    <a:pt x="1545" y="1463"/>
                  </a:lnTo>
                  <a:lnTo>
                    <a:pt x="1508" y="1464"/>
                  </a:lnTo>
                  <a:lnTo>
                    <a:pt x="1470" y="1463"/>
                  </a:lnTo>
                  <a:lnTo>
                    <a:pt x="1432" y="1462"/>
                  </a:lnTo>
                  <a:lnTo>
                    <a:pt x="1394" y="1461"/>
                  </a:lnTo>
                  <a:lnTo>
                    <a:pt x="1356" y="1459"/>
                  </a:lnTo>
                  <a:lnTo>
                    <a:pt x="1318" y="1459"/>
                  </a:lnTo>
                  <a:lnTo>
                    <a:pt x="1280" y="1459"/>
                  </a:lnTo>
                  <a:lnTo>
                    <a:pt x="1243" y="1461"/>
                  </a:lnTo>
                  <a:lnTo>
                    <a:pt x="1236" y="1437"/>
                  </a:lnTo>
                  <a:lnTo>
                    <a:pt x="1230" y="1411"/>
                  </a:lnTo>
                  <a:lnTo>
                    <a:pt x="1224" y="1386"/>
                  </a:lnTo>
                  <a:lnTo>
                    <a:pt x="1218" y="1361"/>
                  </a:lnTo>
                  <a:lnTo>
                    <a:pt x="1212" y="1336"/>
                  </a:lnTo>
                  <a:lnTo>
                    <a:pt x="1203" y="1312"/>
                  </a:lnTo>
                  <a:lnTo>
                    <a:pt x="1199" y="1301"/>
                  </a:lnTo>
                  <a:lnTo>
                    <a:pt x="1194" y="1290"/>
                  </a:lnTo>
                  <a:lnTo>
                    <a:pt x="1188" y="1278"/>
                  </a:lnTo>
                  <a:lnTo>
                    <a:pt x="1182" y="1268"/>
                  </a:lnTo>
                  <a:lnTo>
                    <a:pt x="1192" y="1261"/>
                  </a:lnTo>
                  <a:lnTo>
                    <a:pt x="1201" y="1254"/>
                  </a:lnTo>
                  <a:lnTo>
                    <a:pt x="1210" y="1246"/>
                  </a:lnTo>
                  <a:lnTo>
                    <a:pt x="1218" y="1237"/>
                  </a:lnTo>
                  <a:lnTo>
                    <a:pt x="1226" y="1228"/>
                  </a:lnTo>
                  <a:lnTo>
                    <a:pt x="1233" y="1219"/>
                  </a:lnTo>
                  <a:lnTo>
                    <a:pt x="1239" y="1209"/>
                  </a:lnTo>
                  <a:lnTo>
                    <a:pt x="1245" y="1199"/>
                  </a:lnTo>
                  <a:lnTo>
                    <a:pt x="1250" y="1188"/>
                  </a:lnTo>
                  <a:lnTo>
                    <a:pt x="1256" y="1177"/>
                  </a:lnTo>
                  <a:lnTo>
                    <a:pt x="1260" y="1167"/>
                  </a:lnTo>
                  <a:lnTo>
                    <a:pt x="1264" y="1156"/>
                  </a:lnTo>
                  <a:lnTo>
                    <a:pt x="1270" y="1132"/>
                  </a:lnTo>
                  <a:lnTo>
                    <a:pt x="1274" y="1110"/>
                  </a:lnTo>
                  <a:lnTo>
                    <a:pt x="1278" y="1106"/>
                  </a:lnTo>
                  <a:lnTo>
                    <a:pt x="1281" y="1104"/>
                  </a:lnTo>
                  <a:lnTo>
                    <a:pt x="1285" y="1104"/>
                  </a:lnTo>
                  <a:lnTo>
                    <a:pt x="1289" y="1104"/>
                  </a:lnTo>
                  <a:lnTo>
                    <a:pt x="1299" y="1105"/>
                  </a:lnTo>
                  <a:lnTo>
                    <a:pt x="1308" y="1107"/>
                  </a:lnTo>
                  <a:lnTo>
                    <a:pt x="1340" y="1099"/>
                  </a:lnTo>
                  <a:lnTo>
                    <a:pt x="1374" y="1091"/>
                  </a:lnTo>
                  <a:lnTo>
                    <a:pt x="1391" y="1086"/>
                  </a:lnTo>
                  <a:lnTo>
                    <a:pt x="1407" y="1080"/>
                  </a:lnTo>
                  <a:lnTo>
                    <a:pt x="1422" y="1074"/>
                  </a:lnTo>
                  <a:lnTo>
                    <a:pt x="1438" y="1067"/>
                  </a:lnTo>
                  <a:lnTo>
                    <a:pt x="1453" y="1059"/>
                  </a:lnTo>
                  <a:lnTo>
                    <a:pt x="1466" y="1048"/>
                  </a:lnTo>
                  <a:lnTo>
                    <a:pt x="1479" y="1038"/>
                  </a:lnTo>
                  <a:lnTo>
                    <a:pt x="1492" y="1027"/>
                  </a:lnTo>
                  <a:lnTo>
                    <a:pt x="1502" y="1014"/>
                  </a:lnTo>
                  <a:lnTo>
                    <a:pt x="1512" y="999"/>
                  </a:lnTo>
                  <a:lnTo>
                    <a:pt x="1516" y="991"/>
                  </a:lnTo>
                  <a:lnTo>
                    <a:pt x="1520" y="983"/>
                  </a:lnTo>
                  <a:lnTo>
                    <a:pt x="1523" y="974"/>
                  </a:lnTo>
                  <a:lnTo>
                    <a:pt x="1526" y="966"/>
                  </a:lnTo>
                  <a:lnTo>
                    <a:pt x="1531" y="942"/>
                  </a:lnTo>
                  <a:lnTo>
                    <a:pt x="1533" y="918"/>
                  </a:lnTo>
                  <a:lnTo>
                    <a:pt x="1533" y="905"/>
                  </a:lnTo>
                  <a:lnTo>
                    <a:pt x="1533" y="893"/>
                  </a:lnTo>
                  <a:lnTo>
                    <a:pt x="1532" y="881"/>
                  </a:lnTo>
                  <a:lnTo>
                    <a:pt x="1531" y="868"/>
                  </a:lnTo>
                  <a:lnTo>
                    <a:pt x="1528" y="856"/>
                  </a:lnTo>
                  <a:lnTo>
                    <a:pt x="1524" y="845"/>
                  </a:lnTo>
                  <a:lnTo>
                    <a:pt x="1520" y="833"/>
                  </a:lnTo>
                  <a:lnTo>
                    <a:pt x="1515" y="821"/>
                  </a:lnTo>
                  <a:lnTo>
                    <a:pt x="1509" y="811"/>
                  </a:lnTo>
                  <a:lnTo>
                    <a:pt x="1502" y="802"/>
                  </a:lnTo>
                  <a:lnTo>
                    <a:pt x="1493" y="793"/>
                  </a:lnTo>
                  <a:lnTo>
                    <a:pt x="1484" y="784"/>
                  </a:lnTo>
                  <a:lnTo>
                    <a:pt x="1467" y="772"/>
                  </a:lnTo>
                  <a:lnTo>
                    <a:pt x="1451" y="762"/>
                  </a:lnTo>
                  <a:lnTo>
                    <a:pt x="1433" y="754"/>
                  </a:lnTo>
                  <a:lnTo>
                    <a:pt x="1416" y="747"/>
                  </a:lnTo>
                  <a:lnTo>
                    <a:pt x="1398" y="742"/>
                  </a:lnTo>
                  <a:lnTo>
                    <a:pt x="1378" y="738"/>
                  </a:lnTo>
                  <a:lnTo>
                    <a:pt x="1359" y="735"/>
                  </a:lnTo>
                  <a:lnTo>
                    <a:pt x="1338" y="734"/>
                  </a:lnTo>
                  <a:lnTo>
                    <a:pt x="1274" y="750"/>
                  </a:lnTo>
                  <a:lnTo>
                    <a:pt x="1270" y="741"/>
                  </a:lnTo>
                  <a:lnTo>
                    <a:pt x="1267" y="732"/>
                  </a:lnTo>
                  <a:lnTo>
                    <a:pt x="1264" y="722"/>
                  </a:lnTo>
                  <a:lnTo>
                    <a:pt x="1261" y="712"/>
                  </a:lnTo>
                  <a:lnTo>
                    <a:pt x="1257" y="693"/>
                  </a:lnTo>
                  <a:lnTo>
                    <a:pt x="1253" y="673"/>
                  </a:lnTo>
                  <a:lnTo>
                    <a:pt x="1228" y="646"/>
                  </a:lnTo>
                  <a:lnTo>
                    <a:pt x="1201" y="620"/>
                  </a:lnTo>
                  <a:lnTo>
                    <a:pt x="1174" y="594"/>
                  </a:lnTo>
                  <a:lnTo>
                    <a:pt x="1148" y="566"/>
                  </a:lnTo>
                  <a:lnTo>
                    <a:pt x="1147" y="561"/>
                  </a:lnTo>
                  <a:lnTo>
                    <a:pt x="1148" y="557"/>
                  </a:lnTo>
                  <a:lnTo>
                    <a:pt x="1149" y="552"/>
                  </a:lnTo>
                  <a:lnTo>
                    <a:pt x="1150" y="547"/>
                  </a:lnTo>
                  <a:lnTo>
                    <a:pt x="1154" y="537"/>
                  </a:lnTo>
                  <a:lnTo>
                    <a:pt x="1159" y="528"/>
                  </a:lnTo>
                  <a:lnTo>
                    <a:pt x="1172" y="512"/>
                  </a:lnTo>
                  <a:lnTo>
                    <a:pt x="1185" y="495"/>
                  </a:lnTo>
                  <a:lnTo>
                    <a:pt x="1192" y="474"/>
                  </a:lnTo>
                  <a:lnTo>
                    <a:pt x="1199" y="454"/>
                  </a:lnTo>
                  <a:lnTo>
                    <a:pt x="1208" y="433"/>
                  </a:lnTo>
                  <a:lnTo>
                    <a:pt x="1215" y="413"/>
                  </a:lnTo>
                  <a:lnTo>
                    <a:pt x="1221" y="391"/>
                  </a:lnTo>
                  <a:lnTo>
                    <a:pt x="1226" y="370"/>
                  </a:lnTo>
                  <a:lnTo>
                    <a:pt x="1228" y="359"/>
                  </a:lnTo>
                  <a:lnTo>
                    <a:pt x="1230" y="348"/>
                  </a:lnTo>
                  <a:lnTo>
                    <a:pt x="1231" y="337"/>
                  </a:lnTo>
                  <a:lnTo>
                    <a:pt x="1231" y="326"/>
                  </a:lnTo>
                  <a:lnTo>
                    <a:pt x="1248" y="323"/>
                  </a:lnTo>
                  <a:lnTo>
                    <a:pt x="1266" y="321"/>
                  </a:lnTo>
                  <a:lnTo>
                    <a:pt x="1284" y="321"/>
                  </a:lnTo>
                  <a:lnTo>
                    <a:pt x="1302" y="320"/>
                  </a:lnTo>
                  <a:lnTo>
                    <a:pt x="1338" y="321"/>
                  </a:lnTo>
                  <a:lnTo>
                    <a:pt x="1375" y="322"/>
                  </a:lnTo>
                  <a:lnTo>
                    <a:pt x="1412" y="323"/>
                  </a:lnTo>
                  <a:lnTo>
                    <a:pt x="1448" y="322"/>
                  </a:lnTo>
                  <a:lnTo>
                    <a:pt x="1465" y="321"/>
                  </a:lnTo>
                  <a:lnTo>
                    <a:pt x="1484" y="318"/>
                  </a:lnTo>
                  <a:lnTo>
                    <a:pt x="1500" y="315"/>
                  </a:lnTo>
                  <a:lnTo>
                    <a:pt x="1517" y="309"/>
                  </a:lnTo>
                  <a:lnTo>
                    <a:pt x="1718" y="310"/>
                  </a:lnTo>
                  <a:lnTo>
                    <a:pt x="1842" y="308"/>
                  </a:lnTo>
                  <a:lnTo>
                    <a:pt x="1966" y="306"/>
                  </a:lnTo>
                  <a:lnTo>
                    <a:pt x="2091" y="305"/>
                  </a:lnTo>
                  <a:lnTo>
                    <a:pt x="2215" y="303"/>
                  </a:lnTo>
                  <a:lnTo>
                    <a:pt x="2340" y="302"/>
                  </a:lnTo>
                  <a:lnTo>
                    <a:pt x="2464" y="301"/>
                  </a:lnTo>
                  <a:lnTo>
                    <a:pt x="2589" y="300"/>
                  </a:lnTo>
                  <a:lnTo>
                    <a:pt x="2712" y="298"/>
                  </a:lnTo>
                  <a:lnTo>
                    <a:pt x="2837" y="297"/>
                  </a:lnTo>
                  <a:lnTo>
                    <a:pt x="2961" y="296"/>
                  </a:lnTo>
                  <a:lnTo>
                    <a:pt x="3085" y="295"/>
                  </a:lnTo>
                  <a:lnTo>
                    <a:pt x="3209" y="294"/>
                  </a:lnTo>
                  <a:lnTo>
                    <a:pt x="3334" y="292"/>
                  </a:lnTo>
                  <a:lnTo>
                    <a:pt x="3458" y="291"/>
                  </a:lnTo>
                  <a:lnTo>
                    <a:pt x="3581" y="289"/>
                  </a:lnTo>
                  <a:lnTo>
                    <a:pt x="3706" y="287"/>
                  </a:lnTo>
                  <a:lnTo>
                    <a:pt x="3831" y="286"/>
                  </a:lnTo>
                  <a:lnTo>
                    <a:pt x="4056" y="286"/>
                  </a:lnTo>
                  <a:lnTo>
                    <a:pt x="4365" y="285"/>
                  </a:lnTo>
                  <a:lnTo>
                    <a:pt x="4747" y="284"/>
                  </a:lnTo>
                  <a:lnTo>
                    <a:pt x="5184" y="284"/>
                  </a:lnTo>
                  <a:lnTo>
                    <a:pt x="5665" y="283"/>
                  </a:lnTo>
                  <a:lnTo>
                    <a:pt x="6173" y="283"/>
                  </a:lnTo>
                  <a:lnTo>
                    <a:pt x="6696" y="282"/>
                  </a:lnTo>
                  <a:lnTo>
                    <a:pt x="7218" y="281"/>
                  </a:lnTo>
                  <a:lnTo>
                    <a:pt x="7727" y="281"/>
                  </a:lnTo>
                  <a:lnTo>
                    <a:pt x="8208" y="280"/>
                  </a:lnTo>
                  <a:lnTo>
                    <a:pt x="8646" y="280"/>
                  </a:lnTo>
                  <a:lnTo>
                    <a:pt x="9028" y="279"/>
                  </a:lnTo>
                  <a:lnTo>
                    <a:pt x="9339" y="278"/>
                  </a:lnTo>
                  <a:lnTo>
                    <a:pt x="9564" y="278"/>
                  </a:lnTo>
                  <a:lnTo>
                    <a:pt x="9690" y="277"/>
                  </a:lnTo>
                  <a:lnTo>
                    <a:pt x="9780" y="273"/>
                  </a:lnTo>
                  <a:lnTo>
                    <a:pt x="9787" y="284"/>
                  </a:lnTo>
                  <a:lnTo>
                    <a:pt x="9793" y="296"/>
                  </a:lnTo>
                  <a:lnTo>
                    <a:pt x="9799" y="308"/>
                  </a:lnTo>
                  <a:lnTo>
                    <a:pt x="9803" y="322"/>
                  </a:lnTo>
                  <a:lnTo>
                    <a:pt x="9807" y="335"/>
                  </a:lnTo>
                  <a:lnTo>
                    <a:pt x="9812" y="348"/>
                  </a:lnTo>
                  <a:lnTo>
                    <a:pt x="9817" y="361"/>
                  </a:lnTo>
                  <a:lnTo>
                    <a:pt x="9823" y="374"/>
                  </a:lnTo>
                  <a:lnTo>
                    <a:pt x="9832" y="395"/>
                  </a:lnTo>
                  <a:lnTo>
                    <a:pt x="9842" y="417"/>
                  </a:lnTo>
                  <a:lnTo>
                    <a:pt x="9853" y="438"/>
                  </a:lnTo>
                  <a:lnTo>
                    <a:pt x="9864" y="460"/>
                  </a:lnTo>
                  <a:lnTo>
                    <a:pt x="9876" y="480"/>
                  </a:lnTo>
                  <a:lnTo>
                    <a:pt x="9888" y="501"/>
                  </a:lnTo>
                  <a:lnTo>
                    <a:pt x="9902" y="520"/>
                  </a:lnTo>
                  <a:lnTo>
                    <a:pt x="9915" y="538"/>
                  </a:lnTo>
                  <a:lnTo>
                    <a:pt x="9910" y="544"/>
                  </a:lnTo>
                  <a:lnTo>
                    <a:pt x="9904" y="549"/>
                  </a:lnTo>
                  <a:lnTo>
                    <a:pt x="9897" y="553"/>
                  </a:lnTo>
                  <a:lnTo>
                    <a:pt x="9890" y="555"/>
                  </a:lnTo>
                  <a:lnTo>
                    <a:pt x="9874" y="559"/>
                  </a:lnTo>
                  <a:lnTo>
                    <a:pt x="9860" y="564"/>
                  </a:lnTo>
                  <a:close/>
                  <a:moveTo>
                    <a:pt x="9765" y="925"/>
                  </a:moveTo>
                  <a:lnTo>
                    <a:pt x="9753" y="928"/>
                  </a:lnTo>
                  <a:lnTo>
                    <a:pt x="9741" y="929"/>
                  </a:lnTo>
                  <a:lnTo>
                    <a:pt x="9729" y="929"/>
                  </a:lnTo>
                  <a:lnTo>
                    <a:pt x="9717" y="928"/>
                  </a:lnTo>
                  <a:lnTo>
                    <a:pt x="9706" y="926"/>
                  </a:lnTo>
                  <a:lnTo>
                    <a:pt x="9694" y="924"/>
                  </a:lnTo>
                  <a:lnTo>
                    <a:pt x="9683" y="921"/>
                  </a:lnTo>
                  <a:lnTo>
                    <a:pt x="9672" y="917"/>
                  </a:lnTo>
                  <a:lnTo>
                    <a:pt x="9665" y="911"/>
                  </a:lnTo>
                  <a:lnTo>
                    <a:pt x="9660" y="906"/>
                  </a:lnTo>
                  <a:lnTo>
                    <a:pt x="9654" y="900"/>
                  </a:lnTo>
                  <a:lnTo>
                    <a:pt x="9650" y="894"/>
                  </a:lnTo>
                  <a:lnTo>
                    <a:pt x="9646" y="887"/>
                  </a:lnTo>
                  <a:lnTo>
                    <a:pt x="9644" y="881"/>
                  </a:lnTo>
                  <a:lnTo>
                    <a:pt x="9642" y="874"/>
                  </a:lnTo>
                  <a:lnTo>
                    <a:pt x="9641" y="866"/>
                  </a:lnTo>
                  <a:lnTo>
                    <a:pt x="9640" y="852"/>
                  </a:lnTo>
                  <a:lnTo>
                    <a:pt x="9640" y="837"/>
                  </a:lnTo>
                  <a:lnTo>
                    <a:pt x="9642" y="821"/>
                  </a:lnTo>
                  <a:lnTo>
                    <a:pt x="9644" y="806"/>
                  </a:lnTo>
                  <a:lnTo>
                    <a:pt x="9647" y="798"/>
                  </a:lnTo>
                  <a:lnTo>
                    <a:pt x="9652" y="791"/>
                  </a:lnTo>
                  <a:lnTo>
                    <a:pt x="9658" y="785"/>
                  </a:lnTo>
                  <a:lnTo>
                    <a:pt x="9666" y="780"/>
                  </a:lnTo>
                  <a:lnTo>
                    <a:pt x="9673" y="775"/>
                  </a:lnTo>
                  <a:lnTo>
                    <a:pt x="9682" y="772"/>
                  </a:lnTo>
                  <a:lnTo>
                    <a:pt x="9690" y="770"/>
                  </a:lnTo>
                  <a:lnTo>
                    <a:pt x="9699" y="768"/>
                  </a:lnTo>
                  <a:lnTo>
                    <a:pt x="9712" y="767"/>
                  </a:lnTo>
                  <a:lnTo>
                    <a:pt x="9722" y="767"/>
                  </a:lnTo>
                  <a:lnTo>
                    <a:pt x="9733" y="768"/>
                  </a:lnTo>
                  <a:lnTo>
                    <a:pt x="9743" y="771"/>
                  </a:lnTo>
                  <a:lnTo>
                    <a:pt x="9754" y="775"/>
                  </a:lnTo>
                  <a:lnTo>
                    <a:pt x="9764" y="781"/>
                  </a:lnTo>
                  <a:lnTo>
                    <a:pt x="9774" y="786"/>
                  </a:lnTo>
                  <a:lnTo>
                    <a:pt x="9783" y="793"/>
                  </a:lnTo>
                  <a:lnTo>
                    <a:pt x="9789" y="799"/>
                  </a:lnTo>
                  <a:lnTo>
                    <a:pt x="9794" y="807"/>
                  </a:lnTo>
                  <a:lnTo>
                    <a:pt x="9799" y="815"/>
                  </a:lnTo>
                  <a:lnTo>
                    <a:pt x="9803" y="824"/>
                  </a:lnTo>
                  <a:lnTo>
                    <a:pt x="9806" y="833"/>
                  </a:lnTo>
                  <a:lnTo>
                    <a:pt x="9808" y="842"/>
                  </a:lnTo>
                  <a:lnTo>
                    <a:pt x="9809" y="852"/>
                  </a:lnTo>
                  <a:lnTo>
                    <a:pt x="9809" y="861"/>
                  </a:lnTo>
                  <a:lnTo>
                    <a:pt x="9807" y="872"/>
                  </a:lnTo>
                  <a:lnTo>
                    <a:pt x="9805" y="881"/>
                  </a:lnTo>
                  <a:lnTo>
                    <a:pt x="9802" y="890"/>
                  </a:lnTo>
                  <a:lnTo>
                    <a:pt x="9796" y="898"/>
                  </a:lnTo>
                  <a:lnTo>
                    <a:pt x="9790" y="906"/>
                  </a:lnTo>
                  <a:lnTo>
                    <a:pt x="9783" y="913"/>
                  </a:lnTo>
                  <a:lnTo>
                    <a:pt x="9775" y="920"/>
                  </a:lnTo>
                  <a:lnTo>
                    <a:pt x="9765" y="925"/>
                  </a:lnTo>
                  <a:close/>
                  <a:moveTo>
                    <a:pt x="9731" y="895"/>
                  </a:moveTo>
                  <a:lnTo>
                    <a:pt x="9724" y="894"/>
                  </a:lnTo>
                  <a:lnTo>
                    <a:pt x="9717" y="893"/>
                  </a:lnTo>
                  <a:lnTo>
                    <a:pt x="9710" y="890"/>
                  </a:lnTo>
                  <a:lnTo>
                    <a:pt x="9703" y="887"/>
                  </a:lnTo>
                  <a:lnTo>
                    <a:pt x="9698" y="882"/>
                  </a:lnTo>
                  <a:lnTo>
                    <a:pt x="9694" y="877"/>
                  </a:lnTo>
                  <a:lnTo>
                    <a:pt x="9691" y="871"/>
                  </a:lnTo>
                  <a:lnTo>
                    <a:pt x="9690" y="864"/>
                  </a:lnTo>
                  <a:lnTo>
                    <a:pt x="9691" y="850"/>
                  </a:lnTo>
                  <a:lnTo>
                    <a:pt x="9693" y="836"/>
                  </a:lnTo>
                  <a:lnTo>
                    <a:pt x="9696" y="830"/>
                  </a:lnTo>
                  <a:lnTo>
                    <a:pt x="9699" y="824"/>
                  </a:lnTo>
                  <a:lnTo>
                    <a:pt x="9702" y="821"/>
                  </a:lnTo>
                  <a:lnTo>
                    <a:pt x="9704" y="820"/>
                  </a:lnTo>
                  <a:lnTo>
                    <a:pt x="9709" y="818"/>
                  </a:lnTo>
                  <a:lnTo>
                    <a:pt x="9712" y="817"/>
                  </a:lnTo>
                  <a:lnTo>
                    <a:pt x="9719" y="819"/>
                  </a:lnTo>
                  <a:lnTo>
                    <a:pt x="9726" y="821"/>
                  </a:lnTo>
                  <a:lnTo>
                    <a:pt x="9733" y="825"/>
                  </a:lnTo>
                  <a:lnTo>
                    <a:pt x="9739" y="828"/>
                  </a:lnTo>
                  <a:lnTo>
                    <a:pt x="9745" y="832"/>
                  </a:lnTo>
                  <a:lnTo>
                    <a:pt x="9749" y="838"/>
                  </a:lnTo>
                  <a:lnTo>
                    <a:pt x="9754" y="844"/>
                  </a:lnTo>
                  <a:lnTo>
                    <a:pt x="9756" y="851"/>
                  </a:lnTo>
                  <a:lnTo>
                    <a:pt x="9756" y="857"/>
                  </a:lnTo>
                  <a:lnTo>
                    <a:pt x="9756" y="864"/>
                  </a:lnTo>
                  <a:lnTo>
                    <a:pt x="9755" y="871"/>
                  </a:lnTo>
                  <a:lnTo>
                    <a:pt x="9753" y="878"/>
                  </a:lnTo>
                  <a:lnTo>
                    <a:pt x="9748" y="884"/>
                  </a:lnTo>
                  <a:lnTo>
                    <a:pt x="9744" y="889"/>
                  </a:lnTo>
                  <a:lnTo>
                    <a:pt x="9741" y="891"/>
                  </a:lnTo>
                  <a:lnTo>
                    <a:pt x="9738" y="892"/>
                  </a:lnTo>
                  <a:lnTo>
                    <a:pt x="9734" y="894"/>
                  </a:lnTo>
                  <a:lnTo>
                    <a:pt x="9731" y="895"/>
                  </a:lnTo>
                  <a:close/>
                  <a:moveTo>
                    <a:pt x="3305" y="1689"/>
                  </a:moveTo>
                  <a:lnTo>
                    <a:pt x="3299" y="1686"/>
                  </a:lnTo>
                  <a:lnTo>
                    <a:pt x="3305" y="1674"/>
                  </a:lnTo>
                  <a:lnTo>
                    <a:pt x="3307" y="1674"/>
                  </a:lnTo>
                  <a:lnTo>
                    <a:pt x="3309" y="1676"/>
                  </a:lnTo>
                  <a:lnTo>
                    <a:pt x="3310" y="1678"/>
                  </a:lnTo>
                  <a:lnTo>
                    <a:pt x="3310" y="1680"/>
                  </a:lnTo>
                  <a:lnTo>
                    <a:pt x="3310" y="1683"/>
                  </a:lnTo>
                  <a:lnTo>
                    <a:pt x="3309" y="1685"/>
                  </a:lnTo>
                  <a:lnTo>
                    <a:pt x="3307" y="1687"/>
                  </a:lnTo>
                  <a:lnTo>
                    <a:pt x="3305" y="1689"/>
                  </a:lnTo>
                  <a:close/>
                  <a:moveTo>
                    <a:pt x="1372" y="1016"/>
                  </a:moveTo>
                  <a:lnTo>
                    <a:pt x="1367" y="1019"/>
                  </a:lnTo>
                  <a:lnTo>
                    <a:pt x="1362" y="1021"/>
                  </a:lnTo>
                  <a:lnTo>
                    <a:pt x="1356" y="1023"/>
                  </a:lnTo>
                  <a:lnTo>
                    <a:pt x="1350" y="1024"/>
                  </a:lnTo>
                  <a:lnTo>
                    <a:pt x="1337" y="1024"/>
                  </a:lnTo>
                  <a:lnTo>
                    <a:pt x="1325" y="1023"/>
                  </a:lnTo>
                  <a:lnTo>
                    <a:pt x="1314" y="1021"/>
                  </a:lnTo>
                  <a:lnTo>
                    <a:pt x="1303" y="1017"/>
                  </a:lnTo>
                  <a:lnTo>
                    <a:pt x="1292" y="1012"/>
                  </a:lnTo>
                  <a:lnTo>
                    <a:pt x="1283" y="1004"/>
                  </a:lnTo>
                  <a:lnTo>
                    <a:pt x="1278" y="1000"/>
                  </a:lnTo>
                  <a:lnTo>
                    <a:pt x="1273" y="996"/>
                  </a:lnTo>
                  <a:lnTo>
                    <a:pt x="1269" y="991"/>
                  </a:lnTo>
                  <a:lnTo>
                    <a:pt x="1266" y="986"/>
                  </a:lnTo>
                  <a:lnTo>
                    <a:pt x="1260" y="976"/>
                  </a:lnTo>
                  <a:lnTo>
                    <a:pt x="1256" y="964"/>
                  </a:lnTo>
                  <a:lnTo>
                    <a:pt x="1252" y="940"/>
                  </a:lnTo>
                  <a:lnTo>
                    <a:pt x="1249" y="917"/>
                  </a:lnTo>
                  <a:lnTo>
                    <a:pt x="1255" y="906"/>
                  </a:lnTo>
                  <a:lnTo>
                    <a:pt x="1258" y="896"/>
                  </a:lnTo>
                  <a:lnTo>
                    <a:pt x="1261" y="885"/>
                  </a:lnTo>
                  <a:lnTo>
                    <a:pt x="1263" y="875"/>
                  </a:lnTo>
                  <a:lnTo>
                    <a:pt x="1265" y="863"/>
                  </a:lnTo>
                  <a:lnTo>
                    <a:pt x="1267" y="853"/>
                  </a:lnTo>
                  <a:lnTo>
                    <a:pt x="1270" y="842"/>
                  </a:lnTo>
                  <a:lnTo>
                    <a:pt x="1274" y="833"/>
                  </a:lnTo>
                  <a:lnTo>
                    <a:pt x="1283" y="829"/>
                  </a:lnTo>
                  <a:lnTo>
                    <a:pt x="1293" y="825"/>
                  </a:lnTo>
                  <a:lnTo>
                    <a:pt x="1303" y="820"/>
                  </a:lnTo>
                  <a:lnTo>
                    <a:pt x="1313" y="817"/>
                  </a:lnTo>
                  <a:lnTo>
                    <a:pt x="1323" y="815"/>
                  </a:lnTo>
                  <a:lnTo>
                    <a:pt x="1333" y="813"/>
                  </a:lnTo>
                  <a:lnTo>
                    <a:pt x="1344" y="812"/>
                  </a:lnTo>
                  <a:lnTo>
                    <a:pt x="1354" y="812"/>
                  </a:lnTo>
                  <a:lnTo>
                    <a:pt x="1364" y="812"/>
                  </a:lnTo>
                  <a:lnTo>
                    <a:pt x="1374" y="813"/>
                  </a:lnTo>
                  <a:lnTo>
                    <a:pt x="1384" y="815"/>
                  </a:lnTo>
                  <a:lnTo>
                    <a:pt x="1394" y="818"/>
                  </a:lnTo>
                  <a:lnTo>
                    <a:pt x="1404" y="822"/>
                  </a:lnTo>
                  <a:lnTo>
                    <a:pt x="1413" y="828"/>
                  </a:lnTo>
                  <a:lnTo>
                    <a:pt x="1422" y="833"/>
                  </a:lnTo>
                  <a:lnTo>
                    <a:pt x="1431" y="840"/>
                  </a:lnTo>
                  <a:lnTo>
                    <a:pt x="1436" y="845"/>
                  </a:lnTo>
                  <a:lnTo>
                    <a:pt x="1439" y="851"/>
                  </a:lnTo>
                  <a:lnTo>
                    <a:pt x="1442" y="857"/>
                  </a:lnTo>
                  <a:lnTo>
                    <a:pt x="1444" y="863"/>
                  </a:lnTo>
                  <a:lnTo>
                    <a:pt x="1447" y="877"/>
                  </a:lnTo>
                  <a:lnTo>
                    <a:pt x="1449" y="890"/>
                  </a:lnTo>
                  <a:lnTo>
                    <a:pt x="1448" y="904"/>
                  </a:lnTo>
                  <a:lnTo>
                    <a:pt x="1446" y="918"/>
                  </a:lnTo>
                  <a:lnTo>
                    <a:pt x="1444" y="932"/>
                  </a:lnTo>
                  <a:lnTo>
                    <a:pt x="1441" y="944"/>
                  </a:lnTo>
                  <a:lnTo>
                    <a:pt x="1434" y="955"/>
                  </a:lnTo>
                  <a:lnTo>
                    <a:pt x="1427" y="967"/>
                  </a:lnTo>
                  <a:lnTo>
                    <a:pt x="1420" y="976"/>
                  </a:lnTo>
                  <a:lnTo>
                    <a:pt x="1412" y="985"/>
                  </a:lnTo>
                  <a:lnTo>
                    <a:pt x="1404" y="993"/>
                  </a:lnTo>
                  <a:lnTo>
                    <a:pt x="1394" y="1001"/>
                  </a:lnTo>
                  <a:lnTo>
                    <a:pt x="1383" y="1009"/>
                  </a:lnTo>
                  <a:lnTo>
                    <a:pt x="1372" y="1016"/>
                  </a:lnTo>
                  <a:close/>
                  <a:moveTo>
                    <a:pt x="1366" y="967"/>
                  </a:moveTo>
                  <a:lnTo>
                    <a:pt x="1359" y="970"/>
                  </a:lnTo>
                  <a:lnTo>
                    <a:pt x="1352" y="973"/>
                  </a:lnTo>
                  <a:lnTo>
                    <a:pt x="1344" y="974"/>
                  </a:lnTo>
                  <a:lnTo>
                    <a:pt x="1336" y="974"/>
                  </a:lnTo>
                  <a:lnTo>
                    <a:pt x="1328" y="974"/>
                  </a:lnTo>
                  <a:lnTo>
                    <a:pt x="1321" y="973"/>
                  </a:lnTo>
                  <a:lnTo>
                    <a:pt x="1314" y="971"/>
                  </a:lnTo>
                  <a:lnTo>
                    <a:pt x="1308" y="968"/>
                  </a:lnTo>
                  <a:lnTo>
                    <a:pt x="1302" y="959"/>
                  </a:lnTo>
                  <a:lnTo>
                    <a:pt x="1298" y="950"/>
                  </a:lnTo>
                  <a:lnTo>
                    <a:pt x="1294" y="941"/>
                  </a:lnTo>
                  <a:lnTo>
                    <a:pt x="1293" y="931"/>
                  </a:lnTo>
                  <a:lnTo>
                    <a:pt x="1293" y="921"/>
                  </a:lnTo>
                  <a:lnTo>
                    <a:pt x="1294" y="911"/>
                  </a:lnTo>
                  <a:lnTo>
                    <a:pt x="1298" y="902"/>
                  </a:lnTo>
                  <a:lnTo>
                    <a:pt x="1302" y="894"/>
                  </a:lnTo>
                  <a:lnTo>
                    <a:pt x="1310" y="883"/>
                  </a:lnTo>
                  <a:lnTo>
                    <a:pt x="1317" y="870"/>
                  </a:lnTo>
                  <a:lnTo>
                    <a:pt x="1321" y="863"/>
                  </a:lnTo>
                  <a:lnTo>
                    <a:pt x="1325" y="858"/>
                  </a:lnTo>
                  <a:lnTo>
                    <a:pt x="1331" y="853"/>
                  </a:lnTo>
                  <a:lnTo>
                    <a:pt x="1338" y="850"/>
                  </a:lnTo>
                  <a:lnTo>
                    <a:pt x="1348" y="853"/>
                  </a:lnTo>
                  <a:lnTo>
                    <a:pt x="1358" y="856"/>
                  </a:lnTo>
                  <a:lnTo>
                    <a:pt x="1367" y="860"/>
                  </a:lnTo>
                  <a:lnTo>
                    <a:pt x="1375" y="864"/>
                  </a:lnTo>
                  <a:lnTo>
                    <a:pt x="1384" y="871"/>
                  </a:lnTo>
                  <a:lnTo>
                    <a:pt x="1392" y="877"/>
                  </a:lnTo>
                  <a:lnTo>
                    <a:pt x="1398" y="884"/>
                  </a:lnTo>
                  <a:lnTo>
                    <a:pt x="1404" y="893"/>
                  </a:lnTo>
                  <a:lnTo>
                    <a:pt x="1404" y="903"/>
                  </a:lnTo>
                  <a:lnTo>
                    <a:pt x="1403" y="913"/>
                  </a:lnTo>
                  <a:lnTo>
                    <a:pt x="1400" y="924"/>
                  </a:lnTo>
                  <a:lnTo>
                    <a:pt x="1396" y="933"/>
                  </a:lnTo>
                  <a:lnTo>
                    <a:pt x="1390" y="942"/>
                  </a:lnTo>
                  <a:lnTo>
                    <a:pt x="1383" y="951"/>
                  </a:lnTo>
                  <a:lnTo>
                    <a:pt x="1375" y="959"/>
                  </a:lnTo>
                  <a:lnTo>
                    <a:pt x="1366" y="967"/>
                  </a:lnTo>
                  <a:close/>
                  <a:moveTo>
                    <a:pt x="933" y="427"/>
                  </a:moveTo>
                  <a:lnTo>
                    <a:pt x="923" y="433"/>
                  </a:lnTo>
                  <a:lnTo>
                    <a:pt x="914" y="438"/>
                  </a:lnTo>
                  <a:lnTo>
                    <a:pt x="905" y="441"/>
                  </a:lnTo>
                  <a:lnTo>
                    <a:pt x="896" y="442"/>
                  </a:lnTo>
                  <a:lnTo>
                    <a:pt x="887" y="442"/>
                  </a:lnTo>
                  <a:lnTo>
                    <a:pt x="877" y="441"/>
                  </a:lnTo>
                  <a:lnTo>
                    <a:pt x="868" y="438"/>
                  </a:lnTo>
                  <a:lnTo>
                    <a:pt x="859" y="434"/>
                  </a:lnTo>
                  <a:lnTo>
                    <a:pt x="853" y="427"/>
                  </a:lnTo>
                  <a:lnTo>
                    <a:pt x="848" y="418"/>
                  </a:lnTo>
                  <a:lnTo>
                    <a:pt x="843" y="410"/>
                  </a:lnTo>
                  <a:lnTo>
                    <a:pt x="839" y="400"/>
                  </a:lnTo>
                  <a:lnTo>
                    <a:pt x="835" y="396"/>
                  </a:lnTo>
                  <a:lnTo>
                    <a:pt x="832" y="393"/>
                  </a:lnTo>
                  <a:lnTo>
                    <a:pt x="829" y="389"/>
                  </a:lnTo>
                  <a:lnTo>
                    <a:pt x="826" y="387"/>
                  </a:lnTo>
                  <a:lnTo>
                    <a:pt x="822" y="385"/>
                  </a:lnTo>
                  <a:lnTo>
                    <a:pt x="817" y="383"/>
                  </a:lnTo>
                  <a:lnTo>
                    <a:pt x="812" y="383"/>
                  </a:lnTo>
                  <a:lnTo>
                    <a:pt x="806" y="383"/>
                  </a:lnTo>
                  <a:lnTo>
                    <a:pt x="800" y="384"/>
                  </a:lnTo>
                  <a:lnTo>
                    <a:pt x="793" y="387"/>
                  </a:lnTo>
                  <a:lnTo>
                    <a:pt x="785" y="391"/>
                  </a:lnTo>
                  <a:lnTo>
                    <a:pt x="779" y="395"/>
                  </a:lnTo>
                  <a:lnTo>
                    <a:pt x="773" y="401"/>
                  </a:lnTo>
                  <a:lnTo>
                    <a:pt x="767" y="407"/>
                  </a:lnTo>
                  <a:lnTo>
                    <a:pt x="762" y="414"/>
                  </a:lnTo>
                  <a:lnTo>
                    <a:pt x="757" y="420"/>
                  </a:lnTo>
                  <a:lnTo>
                    <a:pt x="756" y="450"/>
                  </a:lnTo>
                  <a:lnTo>
                    <a:pt x="755" y="479"/>
                  </a:lnTo>
                  <a:lnTo>
                    <a:pt x="756" y="486"/>
                  </a:lnTo>
                  <a:lnTo>
                    <a:pt x="757" y="492"/>
                  </a:lnTo>
                  <a:lnTo>
                    <a:pt x="759" y="500"/>
                  </a:lnTo>
                  <a:lnTo>
                    <a:pt x="762" y="505"/>
                  </a:lnTo>
                  <a:lnTo>
                    <a:pt x="766" y="511"/>
                  </a:lnTo>
                  <a:lnTo>
                    <a:pt x="771" y="516"/>
                  </a:lnTo>
                  <a:lnTo>
                    <a:pt x="777" y="520"/>
                  </a:lnTo>
                  <a:lnTo>
                    <a:pt x="784" y="524"/>
                  </a:lnTo>
                  <a:lnTo>
                    <a:pt x="789" y="530"/>
                  </a:lnTo>
                  <a:lnTo>
                    <a:pt x="797" y="534"/>
                  </a:lnTo>
                  <a:lnTo>
                    <a:pt x="804" y="537"/>
                  </a:lnTo>
                  <a:lnTo>
                    <a:pt x="811" y="540"/>
                  </a:lnTo>
                  <a:lnTo>
                    <a:pt x="818" y="543"/>
                  </a:lnTo>
                  <a:lnTo>
                    <a:pt x="825" y="548"/>
                  </a:lnTo>
                  <a:lnTo>
                    <a:pt x="828" y="550"/>
                  </a:lnTo>
                  <a:lnTo>
                    <a:pt x="831" y="553"/>
                  </a:lnTo>
                  <a:lnTo>
                    <a:pt x="834" y="557"/>
                  </a:lnTo>
                  <a:lnTo>
                    <a:pt x="836" y="561"/>
                  </a:lnTo>
                  <a:lnTo>
                    <a:pt x="836" y="572"/>
                  </a:lnTo>
                  <a:lnTo>
                    <a:pt x="834" y="582"/>
                  </a:lnTo>
                  <a:lnTo>
                    <a:pt x="831" y="593"/>
                  </a:lnTo>
                  <a:lnTo>
                    <a:pt x="828" y="602"/>
                  </a:lnTo>
                  <a:lnTo>
                    <a:pt x="819" y="621"/>
                  </a:lnTo>
                  <a:lnTo>
                    <a:pt x="809" y="640"/>
                  </a:lnTo>
                  <a:lnTo>
                    <a:pt x="799" y="658"/>
                  </a:lnTo>
                  <a:lnTo>
                    <a:pt x="789" y="677"/>
                  </a:lnTo>
                  <a:lnTo>
                    <a:pt x="785" y="688"/>
                  </a:lnTo>
                  <a:lnTo>
                    <a:pt x="782" y="697"/>
                  </a:lnTo>
                  <a:lnTo>
                    <a:pt x="779" y="708"/>
                  </a:lnTo>
                  <a:lnTo>
                    <a:pt x="778" y="718"/>
                  </a:lnTo>
                  <a:lnTo>
                    <a:pt x="776" y="731"/>
                  </a:lnTo>
                  <a:lnTo>
                    <a:pt x="776" y="743"/>
                  </a:lnTo>
                  <a:lnTo>
                    <a:pt x="776" y="755"/>
                  </a:lnTo>
                  <a:lnTo>
                    <a:pt x="776" y="767"/>
                  </a:lnTo>
                  <a:lnTo>
                    <a:pt x="778" y="780"/>
                  </a:lnTo>
                  <a:lnTo>
                    <a:pt x="780" y="791"/>
                  </a:lnTo>
                  <a:lnTo>
                    <a:pt x="783" y="803"/>
                  </a:lnTo>
                  <a:lnTo>
                    <a:pt x="787" y="814"/>
                  </a:lnTo>
                  <a:lnTo>
                    <a:pt x="791" y="826"/>
                  </a:lnTo>
                  <a:lnTo>
                    <a:pt x="797" y="837"/>
                  </a:lnTo>
                  <a:lnTo>
                    <a:pt x="803" y="848"/>
                  </a:lnTo>
                  <a:lnTo>
                    <a:pt x="809" y="858"/>
                  </a:lnTo>
                  <a:lnTo>
                    <a:pt x="816" y="868"/>
                  </a:lnTo>
                  <a:lnTo>
                    <a:pt x="823" y="878"/>
                  </a:lnTo>
                  <a:lnTo>
                    <a:pt x="831" y="888"/>
                  </a:lnTo>
                  <a:lnTo>
                    <a:pt x="841" y="896"/>
                  </a:lnTo>
                  <a:lnTo>
                    <a:pt x="848" y="900"/>
                  </a:lnTo>
                  <a:lnTo>
                    <a:pt x="855" y="903"/>
                  </a:lnTo>
                  <a:lnTo>
                    <a:pt x="862" y="908"/>
                  </a:lnTo>
                  <a:lnTo>
                    <a:pt x="867" y="913"/>
                  </a:lnTo>
                  <a:lnTo>
                    <a:pt x="872" y="919"/>
                  </a:lnTo>
                  <a:lnTo>
                    <a:pt x="877" y="926"/>
                  </a:lnTo>
                  <a:lnTo>
                    <a:pt x="880" y="933"/>
                  </a:lnTo>
                  <a:lnTo>
                    <a:pt x="883" y="942"/>
                  </a:lnTo>
                  <a:lnTo>
                    <a:pt x="881" y="947"/>
                  </a:lnTo>
                  <a:lnTo>
                    <a:pt x="879" y="951"/>
                  </a:lnTo>
                  <a:lnTo>
                    <a:pt x="877" y="955"/>
                  </a:lnTo>
                  <a:lnTo>
                    <a:pt x="875" y="959"/>
                  </a:lnTo>
                  <a:lnTo>
                    <a:pt x="869" y="968"/>
                  </a:lnTo>
                  <a:lnTo>
                    <a:pt x="862" y="974"/>
                  </a:lnTo>
                  <a:lnTo>
                    <a:pt x="854" y="981"/>
                  </a:lnTo>
                  <a:lnTo>
                    <a:pt x="846" y="988"/>
                  </a:lnTo>
                  <a:lnTo>
                    <a:pt x="839" y="995"/>
                  </a:lnTo>
                  <a:lnTo>
                    <a:pt x="830" y="1004"/>
                  </a:lnTo>
                  <a:lnTo>
                    <a:pt x="823" y="1014"/>
                  </a:lnTo>
                  <a:lnTo>
                    <a:pt x="817" y="1023"/>
                  </a:lnTo>
                  <a:lnTo>
                    <a:pt x="812" y="1034"/>
                  </a:lnTo>
                  <a:lnTo>
                    <a:pt x="808" y="1045"/>
                  </a:lnTo>
                  <a:lnTo>
                    <a:pt x="805" y="1058"/>
                  </a:lnTo>
                  <a:lnTo>
                    <a:pt x="803" y="1070"/>
                  </a:lnTo>
                  <a:lnTo>
                    <a:pt x="802" y="1082"/>
                  </a:lnTo>
                  <a:lnTo>
                    <a:pt x="801" y="1094"/>
                  </a:lnTo>
                  <a:lnTo>
                    <a:pt x="802" y="1108"/>
                  </a:lnTo>
                  <a:lnTo>
                    <a:pt x="803" y="1121"/>
                  </a:lnTo>
                  <a:lnTo>
                    <a:pt x="805" y="1133"/>
                  </a:lnTo>
                  <a:lnTo>
                    <a:pt x="808" y="1145"/>
                  </a:lnTo>
                  <a:lnTo>
                    <a:pt x="811" y="1158"/>
                  </a:lnTo>
                  <a:lnTo>
                    <a:pt x="815" y="1170"/>
                  </a:lnTo>
                  <a:lnTo>
                    <a:pt x="820" y="1181"/>
                  </a:lnTo>
                  <a:lnTo>
                    <a:pt x="824" y="1191"/>
                  </a:lnTo>
                  <a:lnTo>
                    <a:pt x="832" y="1202"/>
                  </a:lnTo>
                  <a:lnTo>
                    <a:pt x="840" y="1213"/>
                  </a:lnTo>
                  <a:lnTo>
                    <a:pt x="842" y="1218"/>
                  </a:lnTo>
                  <a:lnTo>
                    <a:pt x="843" y="1224"/>
                  </a:lnTo>
                  <a:lnTo>
                    <a:pt x="843" y="1231"/>
                  </a:lnTo>
                  <a:lnTo>
                    <a:pt x="841" y="1237"/>
                  </a:lnTo>
                  <a:lnTo>
                    <a:pt x="828" y="1248"/>
                  </a:lnTo>
                  <a:lnTo>
                    <a:pt x="816" y="1257"/>
                  </a:lnTo>
                  <a:lnTo>
                    <a:pt x="804" y="1268"/>
                  </a:lnTo>
                  <a:lnTo>
                    <a:pt x="793" y="1279"/>
                  </a:lnTo>
                  <a:lnTo>
                    <a:pt x="782" y="1292"/>
                  </a:lnTo>
                  <a:lnTo>
                    <a:pt x="773" y="1304"/>
                  </a:lnTo>
                  <a:lnTo>
                    <a:pt x="770" y="1311"/>
                  </a:lnTo>
                  <a:lnTo>
                    <a:pt x="767" y="1318"/>
                  </a:lnTo>
                  <a:lnTo>
                    <a:pt x="765" y="1326"/>
                  </a:lnTo>
                  <a:lnTo>
                    <a:pt x="763" y="1335"/>
                  </a:lnTo>
                  <a:lnTo>
                    <a:pt x="764" y="1348"/>
                  </a:lnTo>
                  <a:lnTo>
                    <a:pt x="766" y="1362"/>
                  </a:lnTo>
                  <a:lnTo>
                    <a:pt x="768" y="1375"/>
                  </a:lnTo>
                  <a:lnTo>
                    <a:pt x="772" y="1389"/>
                  </a:lnTo>
                  <a:lnTo>
                    <a:pt x="774" y="1394"/>
                  </a:lnTo>
                  <a:lnTo>
                    <a:pt x="776" y="1400"/>
                  </a:lnTo>
                  <a:lnTo>
                    <a:pt x="779" y="1405"/>
                  </a:lnTo>
                  <a:lnTo>
                    <a:pt x="783" y="1410"/>
                  </a:lnTo>
                  <a:lnTo>
                    <a:pt x="787" y="1415"/>
                  </a:lnTo>
                  <a:lnTo>
                    <a:pt x="791" y="1419"/>
                  </a:lnTo>
                  <a:lnTo>
                    <a:pt x="798" y="1422"/>
                  </a:lnTo>
                  <a:lnTo>
                    <a:pt x="803" y="1426"/>
                  </a:lnTo>
                  <a:lnTo>
                    <a:pt x="811" y="1428"/>
                  </a:lnTo>
                  <a:lnTo>
                    <a:pt x="818" y="1428"/>
                  </a:lnTo>
                  <a:lnTo>
                    <a:pt x="824" y="1427"/>
                  </a:lnTo>
                  <a:lnTo>
                    <a:pt x="829" y="1424"/>
                  </a:lnTo>
                  <a:lnTo>
                    <a:pt x="834" y="1421"/>
                  </a:lnTo>
                  <a:lnTo>
                    <a:pt x="839" y="1417"/>
                  </a:lnTo>
                  <a:lnTo>
                    <a:pt x="843" y="1413"/>
                  </a:lnTo>
                  <a:lnTo>
                    <a:pt x="847" y="1408"/>
                  </a:lnTo>
                  <a:lnTo>
                    <a:pt x="854" y="1398"/>
                  </a:lnTo>
                  <a:lnTo>
                    <a:pt x="861" y="1387"/>
                  </a:lnTo>
                  <a:lnTo>
                    <a:pt x="865" y="1382"/>
                  </a:lnTo>
                  <a:lnTo>
                    <a:pt x="868" y="1377"/>
                  </a:lnTo>
                  <a:lnTo>
                    <a:pt x="872" y="1373"/>
                  </a:lnTo>
                  <a:lnTo>
                    <a:pt x="877" y="1369"/>
                  </a:lnTo>
                  <a:lnTo>
                    <a:pt x="900" y="1374"/>
                  </a:lnTo>
                  <a:lnTo>
                    <a:pt x="924" y="1381"/>
                  </a:lnTo>
                  <a:lnTo>
                    <a:pt x="929" y="1383"/>
                  </a:lnTo>
                  <a:lnTo>
                    <a:pt x="935" y="1385"/>
                  </a:lnTo>
                  <a:lnTo>
                    <a:pt x="940" y="1388"/>
                  </a:lnTo>
                  <a:lnTo>
                    <a:pt x="943" y="1391"/>
                  </a:lnTo>
                  <a:lnTo>
                    <a:pt x="947" y="1395"/>
                  </a:lnTo>
                  <a:lnTo>
                    <a:pt x="949" y="1400"/>
                  </a:lnTo>
                  <a:lnTo>
                    <a:pt x="950" y="1405"/>
                  </a:lnTo>
                  <a:lnTo>
                    <a:pt x="951" y="1412"/>
                  </a:lnTo>
                  <a:lnTo>
                    <a:pt x="957" y="1417"/>
                  </a:lnTo>
                  <a:lnTo>
                    <a:pt x="962" y="1423"/>
                  </a:lnTo>
                  <a:lnTo>
                    <a:pt x="966" y="1430"/>
                  </a:lnTo>
                  <a:lnTo>
                    <a:pt x="970" y="1436"/>
                  </a:lnTo>
                  <a:lnTo>
                    <a:pt x="972" y="1443"/>
                  </a:lnTo>
                  <a:lnTo>
                    <a:pt x="974" y="1450"/>
                  </a:lnTo>
                  <a:lnTo>
                    <a:pt x="975" y="1458"/>
                  </a:lnTo>
                  <a:lnTo>
                    <a:pt x="975" y="1465"/>
                  </a:lnTo>
                  <a:lnTo>
                    <a:pt x="974" y="1482"/>
                  </a:lnTo>
                  <a:lnTo>
                    <a:pt x="971" y="1497"/>
                  </a:lnTo>
                  <a:lnTo>
                    <a:pt x="967" y="1513"/>
                  </a:lnTo>
                  <a:lnTo>
                    <a:pt x="963" y="1529"/>
                  </a:lnTo>
                  <a:lnTo>
                    <a:pt x="953" y="1545"/>
                  </a:lnTo>
                  <a:lnTo>
                    <a:pt x="943" y="1560"/>
                  </a:lnTo>
                  <a:lnTo>
                    <a:pt x="937" y="1568"/>
                  </a:lnTo>
                  <a:lnTo>
                    <a:pt x="931" y="1575"/>
                  </a:lnTo>
                  <a:lnTo>
                    <a:pt x="923" y="1581"/>
                  </a:lnTo>
                  <a:lnTo>
                    <a:pt x="916" y="1586"/>
                  </a:lnTo>
                  <a:lnTo>
                    <a:pt x="909" y="1591"/>
                  </a:lnTo>
                  <a:lnTo>
                    <a:pt x="902" y="1595"/>
                  </a:lnTo>
                  <a:lnTo>
                    <a:pt x="894" y="1598"/>
                  </a:lnTo>
                  <a:lnTo>
                    <a:pt x="886" y="1601"/>
                  </a:lnTo>
                  <a:lnTo>
                    <a:pt x="877" y="1603"/>
                  </a:lnTo>
                  <a:lnTo>
                    <a:pt x="868" y="1604"/>
                  </a:lnTo>
                  <a:lnTo>
                    <a:pt x="859" y="1604"/>
                  </a:lnTo>
                  <a:lnTo>
                    <a:pt x="850" y="1604"/>
                  </a:lnTo>
                  <a:lnTo>
                    <a:pt x="832" y="1603"/>
                  </a:lnTo>
                  <a:lnTo>
                    <a:pt x="815" y="1602"/>
                  </a:lnTo>
                  <a:lnTo>
                    <a:pt x="798" y="1599"/>
                  </a:lnTo>
                  <a:lnTo>
                    <a:pt x="781" y="1596"/>
                  </a:lnTo>
                  <a:lnTo>
                    <a:pt x="765" y="1591"/>
                  </a:lnTo>
                  <a:lnTo>
                    <a:pt x="749" y="1585"/>
                  </a:lnTo>
                  <a:lnTo>
                    <a:pt x="733" y="1578"/>
                  </a:lnTo>
                  <a:lnTo>
                    <a:pt x="719" y="1570"/>
                  </a:lnTo>
                  <a:lnTo>
                    <a:pt x="705" y="1561"/>
                  </a:lnTo>
                  <a:lnTo>
                    <a:pt x="691" y="1551"/>
                  </a:lnTo>
                  <a:lnTo>
                    <a:pt x="679" y="1540"/>
                  </a:lnTo>
                  <a:lnTo>
                    <a:pt x="668" y="1528"/>
                  </a:lnTo>
                  <a:lnTo>
                    <a:pt x="658" y="1515"/>
                  </a:lnTo>
                  <a:lnTo>
                    <a:pt x="648" y="1501"/>
                  </a:lnTo>
                  <a:lnTo>
                    <a:pt x="640" y="1487"/>
                  </a:lnTo>
                  <a:lnTo>
                    <a:pt x="634" y="1471"/>
                  </a:lnTo>
                  <a:lnTo>
                    <a:pt x="626" y="1461"/>
                  </a:lnTo>
                  <a:lnTo>
                    <a:pt x="619" y="1451"/>
                  </a:lnTo>
                  <a:lnTo>
                    <a:pt x="613" y="1441"/>
                  </a:lnTo>
                  <a:lnTo>
                    <a:pt x="606" y="1431"/>
                  </a:lnTo>
                  <a:lnTo>
                    <a:pt x="595" y="1409"/>
                  </a:lnTo>
                  <a:lnTo>
                    <a:pt x="586" y="1388"/>
                  </a:lnTo>
                  <a:lnTo>
                    <a:pt x="579" y="1365"/>
                  </a:lnTo>
                  <a:lnTo>
                    <a:pt x="572" y="1343"/>
                  </a:lnTo>
                  <a:lnTo>
                    <a:pt x="566" y="1319"/>
                  </a:lnTo>
                  <a:lnTo>
                    <a:pt x="560" y="1297"/>
                  </a:lnTo>
                  <a:lnTo>
                    <a:pt x="560" y="1287"/>
                  </a:lnTo>
                  <a:lnTo>
                    <a:pt x="559" y="1277"/>
                  </a:lnTo>
                  <a:lnTo>
                    <a:pt x="558" y="1268"/>
                  </a:lnTo>
                  <a:lnTo>
                    <a:pt x="556" y="1259"/>
                  </a:lnTo>
                  <a:lnTo>
                    <a:pt x="552" y="1241"/>
                  </a:lnTo>
                  <a:lnTo>
                    <a:pt x="549" y="1222"/>
                  </a:lnTo>
                  <a:lnTo>
                    <a:pt x="548" y="1214"/>
                  </a:lnTo>
                  <a:lnTo>
                    <a:pt x="547" y="1205"/>
                  </a:lnTo>
                  <a:lnTo>
                    <a:pt x="547" y="1197"/>
                  </a:lnTo>
                  <a:lnTo>
                    <a:pt x="549" y="1188"/>
                  </a:lnTo>
                  <a:lnTo>
                    <a:pt x="551" y="1179"/>
                  </a:lnTo>
                  <a:lnTo>
                    <a:pt x="554" y="1171"/>
                  </a:lnTo>
                  <a:lnTo>
                    <a:pt x="559" y="1163"/>
                  </a:lnTo>
                  <a:lnTo>
                    <a:pt x="567" y="1155"/>
                  </a:lnTo>
                  <a:lnTo>
                    <a:pt x="575" y="1128"/>
                  </a:lnTo>
                  <a:lnTo>
                    <a:pt x="583" y="1102"/>
                  </a:lnTo>
                  <a:lnTo>
                    <a:pt x="586" y="1087"/>
                  </a:lnTo>
                  <a:lnTo>
                    <a:pt x="589" y="1073"/>
                  </a:lnTo>
                  <a:lnTo>
                    <a:pt x="591" y="1059"/>
                  </a:lnTo>
                  <a:lnTo>
                    <a:pt x="593" y="1044"/>
                  </a:lnTo>
                  <a:lnTo>
                    <a:pt x="594" y="1029"/>
                  </a:lnTo>
                  <a:lnTo>
                    <a:pt x="593" y="1015"/>
                  </a:lnTo>
                  <a:lnTo>
                    <a:pt x="592" y="1000"/>
                  </a:lnTo>
                  <a:lnTo>
                    <a:pt x="590" y="987"/>
                  </a:lnTo>
                  <a:lnTo>
                    <a:pt x="587" y="973"/>
                  </a:lnTo>
                  <a:lnTo>
                    <a:pt x="583" y="959"/>
                  </a:lnTo>
                  <a:lnTo>
                    <a:pt x="577" y="946"/>
                  </a:lnTo>
                  <a:lnTo>
                    <a:pt x="570" y="933"/>
                  </a:lnTo>
                  <a:lnTo>
                    <a:pt x="564" y="929"/>
                  </a:lnTo>
                  <a:lnTo>
                    <a:pt x="557" y="924"/>
                  </a:lnTo>
                  <a:lnTo>
                    <a:pt x="551" y="919"/>
                  </a:lnTo>
                  <a:lnTo>
                    <a:pt x="547" y="912"/>
                  </a:lnTo>
                  <a:lnTo>
                    <a:pt x="544" y="906"/>
                  </a:lnTo>
                  <a:lnTo>
                    <a:pt x="542" y="899"/>
                  </a:lnTo>
                  <a:lnTo>
                    <a:pt x="543" y="896"/>
                  </a:lnTo>
                  <a:lnTo>
                    <a:pt x="543" y="892"/>
                  </a:lnTo>
                  <a:lnTo>
                    <a:pt x="545" y="888"/>
                  </a:lnTo>
                  <a:lnTo>
                    <a:pt x="547" y="884"/>
                  </a:lnTo>
                  <a:lnTo>
                    <a:pt x="560" y="866"/>
                  </a:lnTo>
                  <a:lnTo>
                    <a:pt x="573" y="849"/>
                  </a:lnTo>
                  <a:lnTo>
                    <a:pt x="584" y="830"/>
                  </a:lnTo>
                  <a:lnTo>
                    <a:pt x="594" y="811"/>
                  </a:lnTo>
                  <a:lnTo>
                    <a:pt x="599" y="801"/>
                  </a:lnTo>
                  <a:lnTo>
                    <a:pt x="602" y="791"/>
                  </a:lnTo>
                  <a:lnTo>
                    <a:pt x="605" y="781"/>
                  </a:lnTo>
                  <a:lnTo>
                    <a:pt x="609" y="770"/>
                  </a:lnTo>
                  <a:lnTo>
                    <a:pt x="610" y="760"/>
                  </a:lnTo>
                  <a:lnTo>
                    <a:pt x="611" y="749"/>
                  </a:lnTo>
                  <a:lnTo>
                    <a:pt x="611" y="738"/>
                  </a:lnTo>
                  <a:lnTo>
                    <a:pt x="610" y="726"/>
                  </a:lnTo>
                  <a:lnTo>
                    <a:pt x="600" y="707"/>
                  </a:lnTo>
                  <a:lnTo>
                    <a:pt x="590" y="688"/>
                  </a:lnTo>
                  <a:lnTo>
                    <a:pt x="580" y="668"/>
                  </a:lnTo>
                  <a:lnTo>
                    <a:pt x="570" y="649"/>
                  </a:lnTo>
                  <a:lnTo>
                    <a:pt x="566" y="639"/>
                  </a:lnTo>
                  <a:lnTo>
                    <a:pt x="563" y="629"/>
                  </a:lnTo>
                  <a:lnTo>
                    <a:pt x="559" y="619"/>
                  </a:lnTo>
                  <a:lnTo>
                    <a:pt x="558" y="608"/>
                  </a:lnTo>
                  <a:lnTo>
                    <a:pt x="557" y="598"/>
                  </a:lnTo>
                  <a:lnTo>
                    <a:pt x="558" y="586"/>
                  </a:lnTo>
                  <a:lnTo>
                    <a:pt x="559" y="575"/>
                  </a:lnTo>
                  <a:lnTo>
                    <a:pt x="564" y="564"/>
                  </a:lnTo>
                  <a:lnTo>
                    <a:pt x="565" y="550"/>
                  </a:lnTo>
                  <a:lnTo>
                    <a:pt x="567" y="535"/>
                  </a:lnTo>
                  <a:lnTo>
                    <a:pt x="572" y="522"/>
                  </a:lnTo>
                  <a:lnTo>
                    <a:pt x="577" y="510"/>
                  </a:lnTo>
                  <a:lnTo>
                    <a:pt x="589" y="484"/>
                  </a:lnTo>
                  <a:lnTo>
                    <a:pt x="600" y="459"/>
                  </a:lnTo>
                  <a:lnTo>
                    <a:pt x="607" y="439"/>
                  </a:lnTo>
                  <a:lnTo>
                    <a:pt x="617" y="420"/>
                  </a:lnTo>
                  <a:lnTo>
                    <a:pt x="626" y="401"/>
                  </a:lnTo>
                  <a:lnTo>
                    <a:pt x="637" y="383"/>
                  </a:lnTo>
                  <a:lnTo>
                    <a:pt x="648" y="366"/>
                  </a:lnTo>
                  <a:lnTo>
                    <a:pt x="662" y="348"/>
                  </a:lnTo>
                  <a:lnTo>
                    <a:pt x="675" y="332"/>
                  </a:lnTo>
                  <a:lnTo>
                    <a:pt x="690" y="316"/>
                  </a:lnTo>
                  <a:lnTo>
                    <a:pt x="706" y="301"/>
                  </a:lnTo>
                  <a:lnTo>
                    <a:pt x="722" y="287"/>
                  </a:lnTo>
                  <a:lnTo>
                    <a:pt x="738" y="274"/>
                  </a:lnTo>
                  <a:lnTo>
                    <a:pt x="756" y="262"/>
                  </a:lnTo>
                  <a:lnTo>
                    <a:pt x="774" y="251"/>
                  </a:lnTo>
                  <a:lnTo>
                    <a:pt x="793" y="241"/>
                  </a:lnTo>
                  <a:lnTo>
                    <a:pt x="811" y="233"/>
                  </a:lnTo>
                  <a:lnTo>
                    <a:pt x="830" y="226"/>
                  </a:lnTo>
                  <a:lnTo>
                    <a:pt x="863" y="222"/>
                  </a:lnTo>
                  <a:lnTo>
                    <a:pt x="896" y="220"/>
                  </a:lnTo>
                  <a:lnTo>
                    <a:pt x="904" y="220"/>
                  </a:lnTo>
                  <a:lnTo>
                    <a:pt x="911" y="222"/>
                  </a:lnTo>
                  <a:lnTo>
                    <a:pt x="919" y="223"/>
                  </a:lnTo>
                  <a:lnTo>
                    <a:pt x="926" y="226"/>
                  </a:lnTo>
                  <a:lnTo>
                    <a:pt x="934" y="229"/>
                  </a:lnTo>
                  <a:lnTo>
                    <a:pt x="941" y="232"/>
                  </a:lnTo>
                  <a:lnTo>
                    <a:pt x="948" y="237"/>
                  </a:lnTo>
                  <a:lnTo>
                    <a:pt x="954" y="242"/>
                  </a:lnTo>
                  <a:lnTo>
                    <a:pt x="991" y="288"/>
                  </a:lnTo>
                  <a:lnTo>
                    <a:pt x="991" y="307"/>
                  </a:lnTo>
                  <a:lnTo>
                    <a:pt x="990" y="327"/>
                  </a:lnTo>
                  <a:lnTo>
                    <a:pt x="989" y="337"/>
                  </a:lnTo>
                  <a:lnTo>
                    <a:pt x="987" y="347"/>
                  </a:lnTo>
                  <a:lnTo>
                    <a:pt x="985" y="357"/>
                  </a:lnTo>
                  <a:lnTo>
                    <a:pt x="983" y="367"/>
                  </a:lnTo>
                  <a:lnTo>
                    <a:pt x="980" y="376"/>
                  </a:lnTo>
                  <a:lnTo>
                    <a:pt x="975" y="385"/>
                  </a:lnTo>
                  <a:lnTo>
                    <a:pt x="970" y="394"/>
                  </a:lnTo>
                  <a:lnTo>
                    <a:pt x="965" y="401"/>
                  </a:lnTo>
                  <a:lnTo>
                    <a:pt x="958" y="410"/>
                  </a:lnTo>
                  <a:lnTo>
                    <a:pt x="951" y="416"/>
                  </a:lnTo>
                  <a:lnTo>
                    <a:pt x="942" y="422"/>
                  </a:lnTo>
                  <a:lnTo>
                    <a:pt x="933" y="427"/>
                  </a:lnTo>
                  <a:close/>
                  <a:moveTo>
                    <a:pt x="911" y="394"/>
                  </a:moveTo>
                  <a:lnTo>
                    <a:pt x="904" y="392"/>
                  </a:lnTo>
                  <a:lnTo>
                    <a:pt x="898" y="390"/>
                  </a:lnTo>
                  <a:lnTo>
                    <a:pt x="893" y="386"/>
                  </a:lnTo>
                  <a:lnTo>
                    <a:pt x="888" y="382"/>
                  </a:lnTo>
                  <a:lnTo>
                    <a:pt x="877" y="373"/>
                  </a:lnTo>
                  <a:lnTo>
                    <a:pt x="868" y="364"/>
                  </a:lnTo>
                  <a:lnTo>
                    <a:pt x="864" y="358"/>
                  </a:lnTo>
                  <a:lnTo>
                    <a:pt x="859" y="354"/>
                  </a:lnTo>
                  <a:lnTo>
                    <a:pt x="854" y="350"/>
                  </a:lnTo>
                  <a:lnTo>
                    <a:pt x="849" y="347"/>
                  </a:lnTo>
                  <a:lnTo>
                    <a:pt x="843" y="344"/>
                  </a:lnTo>
                  <a:lnTo>
                    <a:pt x="836" y="342"/>
                  </a:lnTo>
                  <a:lnTo>
                    <a:pt x="829" y="342"/>
                  </a:lnTo>
                  <a:lnTo>
                    <a:pt x="821" y="342"/>
                  </a:lnTo>
                  <a:lnTo>
                    <a:pt x="809" y="346"/>
                  </a:lnTo>
                  <a:lnTo>
                    <a:pt x="796" y="350"/>
                  </a:lnTo>
                  <a:lnTo>
                    <a:pt x="783" y="355"/>
                  </a:lnTo>
                  <a:lnTo>
                    <a:pt x="771" y="362"/>
                  </a:lnTo>
                  <a:lnTo>
                    <a:pt x="760" y="368"/>
                  </a:lnTo>
                  <a:lnTo>
                    <a:pt x="750" y="376"/>
                  </a:lnTo>
                  <a:lnTo>
                    <a:pt x="744" y="380"/>
                  </a:lnTo>
                  <a:lnTo>
                    <a:pt x="740" y="385"/>
                  </a:lnTo>
                  <a:lnTo>
                    <a:pt x="736" y="390"/>
                  </a:lnTo>
                  <a:lnTo>
                    <a:pt x="732" y="396"/>
                  </a:lnTo>
                  <a:lnTo>
                    <a:pt x="727" y="404"/>
                  </a:lnTo>
                  <a:lnTo>
                    <a:pt x="722" y="414"/>
                  </a:lnTo>
                  <a:lnTo>
                    <a:pt x="718" y="423"/>
                  </a:lnTo>
                  <a:lnTo>
                    <a:pt x="715" y="432"/>
                  </a:lnTo>
                  <a:lnTo>
                    <a:pt x="713" y="442"/>
                  </a:lnTo>
                  <a:lnTo>
                    <a:pt x="711" y="453"/>
                  </a:lnTo>
                  <a:lnTo>
                    <a:pt x="710" y="463"/>
                  </a:lnTo>
                  <a:lnTo>
                    <a:pt x="709" y="474"/>
                  </a:lnTo>
                  <a:lnTo>
                    <a:pt x="709" y="484"/>
                  </a:lnTo>
                  <a:lnTo>
                    <a:pt x="710" y="494"/>
                  </a:lnTo>
                  <a:lnTo>
                    <a:pt x="712" y="505"/>
                  </a:lnTo>
                  <a:lnTo>
                    <a:pt x="714" y="515"/>
                  </a:lnTo>
                  <a:lnTo>
                    <a:pt x="717" y="525"/>
                  </a:lnTo>
                  <a:lnTo>
                    <a:pt x="720" y="534"/>
                  </a:lnTo>
                  <a:lnTo>
                    <a:pt x="724" y="544"/>
                  </a:lnTo>
                  <a:lnTo>
                    <a:pt x="729" y="553"/>
                  </a:lnTo>
                  <a:lnTo>
                    <a:pt x="738" y="560"/>
                  </a:lnTo>
                  <a:lnTo>
                    <a:pt x="747" y="568"/>
                  </a:lnTo>
                  <a:lnTo>
                    <a:pt x="755" y="577"/>
                  </a:lnTo>
                  <a:lnTo>
                    <a:pt x="761" y="586"/>
                  </a:lnTo>
                  <a:lnTo>
                    <a:pt x="765" y="598"/>
                  </a:lnTo>
                  <a:lnTo>
                    <a:pt x="768" y="608"/>
                  </a:lnTo>
                  <a:lnTo>
                    <a:pt x="768" y="614"/>
                  </a:lnTo>
                  <a:lnTo>
                    <a:pt x="768" y="620"/>
                  </a:lnTo>
                  <a:lnTo>
                    <a:pt x="768" y="626"/>
                  </a:lnTo>
                  <a:lnTo>
                    <a:pt x="766" y="632"/>
                  </a:lnTo>
                  <a:lnTo>
                    <a:pt x="756" y="661"/>
                  </a:lnTo>
                  <a:lnTo>
                    <a:pt x="747" y="691"/>
                  </a:lnTo>
                  <a:lnTo>
                    <a:pt x="742" y="707"/>
                  </a:lnTo>
                  <a:lnTo>
                    <a:pt x="738" y="723"/>
                  </a:lnTo>
                  <a:lnTo>
                    <a:pt x="736" y="740"/>
                  </a:lnTo>
                  <a:lnTo>
                    <a:pt x="734" y="755"/>
                  </a:lnTo>
                  <a:lnTo>
                    <a:pt x="733" y="771"/>
                  </a:lnTo>
                  <a:lnTo>
                    <a:pt x="733" y="788"/>
                  </a:lnTo>
                  <a:lnTo>
                    <a:pt x="734" y="804"/>
                  </a:lnTo>
                  <a:lnTo>
                    <a:pt x="737" y="819"/>
                  </a:lnTo>
                  <a:lnTo>
                    <a:pt x="742" y="835"/>
                  </a:lnTo>
                  <a:lnTo>
                    <a:pt x="749" y="849"/>
                  </a:lnTo>
                  <a:lnTo>
                    <a:pt x="752" y="856"/>
                  </a:lnTo>
                  <a:lnTo>
                    <a:pt x="757" y="862"/>
                  </a:lnTo>
                  <a:lnTo>
                    <a:pt x="761" y="870"/>
                  </a:lnTo>
                  <a:lnTo>
                    <a:pt x="766" y="876"/>
                  </a:lnTo>
                  <a:lnTo>
                    <a:pt x="768" y="882"/>
                  </a:lnTo>
                  <a:lnTo>
                    <a:pt x="772" y="888"/>
                  </a:lnTo>
                  <a:lnTo>
                    <a:pt x="777" y="894"/>
                  </a:lnTo>
                  <a:lnTo>
                    <a:pt x="782" y="899"/>
                  </a:lnTo>
                  <a:lnTo>
                    <a:pt x="796" y="909"/>
                  </a:lnTo>
                  <a:lnTo>
                    <a:pt x="809" y="920"/>
                  </a:lnTo>
                  <a:lnTo>
                    <a:pt x="815" y="925"/>
                  </a:lnTo>
                  <a:lnTo>
                    <a:pt x="820" y="930"/>
                  </a:lnTo>
                  <a:lnTo>
                    <a:pt x="823" y="935"/>
                  </a:lnTo>
                  <a:lnTo>
                    <a:pt x="825" y="941"/>
                  </a:lnTo>
                  <a:lnTo>
                    <a:pt x="826" y="944"/>
                  </a:lnTo>
                  <a:lnTo>
                    <a:pt x="826" y="947"/>
                  </a:lnTo>
                  <a:lnTo>
                    <a:pt x="825" y="951"/>
                  </a:lnTo>
                  <a:lnTo>
                    <a:pt x="824" y="954"/>
                  </a:lnTo>
                  <a:lnTo>
                    <a:pt x="819" y="963"/>
                  </a:lnTo>
                  <a:lnTo>
                    <a:pt x="812" y="971"/>
                  </a:lnTo>
                  <a:lnTo>
                    <a:pt x="801" y="983"/>
                  </a:lnTo>
                  <a:lnTo>
                    <a:pt x="791" y="995"/>
                  </a:lnTo>
                  <a:lnTo>
                    <a:pt x="783" y="1010"/>
                  </a:lnTo>
                  <a:lnTo>
                    <a:pt x="776" y="1024"/>
                  </a:lnTo>
                  <a:lnTo>
                    <a:pt x="771" y="1038"/>
                  </a:lnTo>
                  <a:lnTo>
                    <a:pt x="767" y="1053"/>
                  </a:lnTo>
                  <a:lnTo>
                    <a:pt x="764" y="1069"/>
                  </a:lnTo>
                  <a:lnTo>
                    <a:pt x="763" y="1085"/>
                  </a:lnTo>
                  <a:lnTo>
                    <a:pt x="762" y="1102"/>
                  </a:lnTo>
                  <a:lnTo>
                    <a:pt x="763" y="1118"/>
                  </a:lnTo>
                  <a:lnTo>
                    <a:pt x="765" y="1133"/>
                  </a:lnTo>
                  <a:lnTo>
                    <a:pt x="767" y="1150"/>
                  </a:lnTo>
                  <a:lnTo>
                    <a:pt x="770" y="1166"/>
                  </a:lnTo>
                  <a:lnTo>
                    <a:pt x="774" y="1181"/>
                  </a:lnTo>
                  <a:lnTo>
                    <a:pt x="779" y="1197"/>
                  </a:lnTo>
                  <a:lnTo>
                    <a:pt x="784" y="1211"/>
                  </a:lnTo>
                  <a:lnTo>
                    <a:pt x="784" y="1216"/>
                  </a:lnTo>
                  <a:lnTo>
                    <a:pt x="784" y="1222"/>
                  </a:lnTo>
                  <a:lnTo>
                    <a:pt x="783" y="1226"/>
                  </a:lnTo>
                  <a:lnTo>
                    <a:pt x="781" y="1231"/>
                  </a:lnTo>
                  <a:lnTo>
                    <a:pt x="776" y="1241"/>
                  </a:lnTo>
                  <a:lnTo>
                    <a:pt x="770" y="1249"/>
                  </a:lnTo>
                  <a:lnTo>
                    <a:pt x="756" y="1263"/>
                  </a:lnTo>
                  <a:lnTo>
                    <a:pt x="741" y="1279"/>
                  </a:lnTo>
                  <a:lnTo>
                    <a:pt x="736" y="1288"/>
                  </a:lnTo>
                  <a:lnTo>
                    <a:pt x="732" y="1298"/>
                  </a:lnTo>
                  <a:lnTo>
                    <a:pt x="729" y="1307"/>
                  </a:lnTo>
                  <a:lnTo>
                    <a:pt x="726" y="1317"/>
                  </a:lnTo>
                  <a:lnTo>
                    <a:pt x="724" y="1327"/>
                  </a:lnTo>
                  <a:lnTo>
                    <a:pt x="722" y="1338"/>
                  </a:lnTo>
                  <a:lnTo>
                    <a:pt x="721" y="1349"/>
                  </a:lnTo>
                  <a:lnTo>
                    <a:pt x="721" y="1359"/>
                  </a:lnTo>
                  <a:lnTo>
                    <a:pt x="721" y="1370"/>
                  </a:lnTo>
                  <a:lnTo>
                    <a:pt x="722" y="1381"/>
                  </a:lnTo>
                  <a:lnTo>
                    <a:pt x="724" y="1391"/>
                  </a:lnTo>
                  <a:lnTo>
                    <a:pt x="726" y="1401"/>
                  </a:lnTo>
                  <a:lnTo>
                    <a:pt x="729" y="1411"/>
                  </a:lnTo>
                  <a:lnTo>
                    <a:pt x="732" y="1420"/>
                  </a:lnTo>
                  <a:lnTo>
                    <a:pt x="736" y="1431"/>
                  </a:lnTo>
                  <a:lnTo>
                    <a:pt x="741" y="1439"/>
                  </a:lnTo>
                  <a:lnTo>
                    <a:pt x="745" y="1444"/>
                  </a:lnTo>
                  <a:lnTo>
                    <a:pt x="751" y="1448"/>
                  </a:lnTo>
                  <a:lnTo>
                    <a:pt x="755" y="1452"/>
                  </a:lnTo>
                  <a:lnTo>
                    <a:pt x="760" y="1455"/>
                  </a:lnTo>
                  <a:lnTo>
                    <a:pt x="771" y="1460"/>
                  </a:lnTo>
                  <a:lnTo>
                    <a:pt x="782" y="1464"/>
                  </a:lnTo>
                  <a:lnTo>
                    <a:pt x="795" y="1466"/>
                  </a:lnTo>
                  <a:lnTo>
                    <a:pt x="807" y="1466"/>
                  </a:lnTo>
                  <a:lnTo>
                    <a:pt x="819" y="1466"/>
                  </a:lnTo>
                  <a:lnTo>
                    <a:pt x="830" y="1465"/>
                  </a:lnTo>
                  <a:lnTo>
                    <a:pt x="835" y="1466"/>
                  </a:lnTo>
                  <a:lnTo>
                    <a:pt x="840" y="1467"/>
                  </a:lnTo>
                  <a:lnTo>
                    <a:pt x="844" y="1466"/>
                  </a:lnTo>
                  <a:lnTo>
                    <a:pt x="848" y="1465"/>
                  </a:lnTo>
                  <a:lnTo>
                    <a:pt x="855" y="1462"/>
                  </a:lnTo>
                  <a:lnTo>
                    <a:pt x="863" y="1457"/>
                  </a:lnTo>
                  <a:lnTo>
                    <a:pt x="876" y="1445"/>
                  </a:lnTo>
                  <a:lnTo>
                    <a:pt x="890" y="1431"/>
                  </a:lnTo>
                  <a:lnTo>
                    <a:pt x="896" y="1426"/>
                  </a:lnTo>
                  <a:lnTo>
                    <a:pt x="902" y="1421"/>
                  </a:lnTo>
                  <a:lnTo>
                    <a:pt x="905" y="1419"/>
                  </a:lnTo>
                  <a:lnTo>
                    <a:pt x="907" y="1418"/>
                  </a:lnTo>
                  <a:lnTo>
                    <a:pt x="910" y="1418"/>
                  </a:lnTo>
                  <a:lnTo>
                    <a:pt x="913" y="1418"/>
                  </a:lnTo>
                  <a:lnTo>
                    <a:pt x="915" y="1419"/>
                  </a:lnTo>
                  <a:lnTo>
                    <a:pt x="918" y="1421"/>
                  </a:lnTo>
                  <a:lnTo>
                    <a:pt x="920" y="1424"/>
                  </a:lnTo>
                  <a:lnTo>
                    <a:pt x="923" y="1428"/>
                  </a:lnTo>
                  <a:lnTo>
                    <a:pt x="927" y="1438"/>
                  </a:lnTo>
                  <a:lnTo>
                    <a:pt x="933" y="1452"/>
                  </a:lnTo>
                  <a:lnTo>
                    <a:pt x="935" y="1460"/>
                  </a:lnTo>
                  <a:lnTo>
                    <a:pt x="936" y="1468"/>
                  </a:lnTo>
                  <a:lnTo>
                    <a:pt x="937" y="1476"/>
                  </a:lnTo>
                  <a:lnTo>
                    <a:pt x="936" y="1483"/>
                  </a:lnTo>
                  <a:lnTo>
                    <a:pt x="934" y="1491"/>
                  </a:lnTo>
                  <a:lnTo>
                    <a:pt x="932" y="1497"/>
                  </a:lnTo>
                  <a:lnTo>
                    <a:pt x="928" y="1504"/>
                  </a:lnTo>
                  <a:lnTo>
                    <a:pt x="925" y="1511"/>
                  </a:lnTo>
                  <a:lnTo>
                    <a:pt x="917" y="1524"/>
                  </a:lnTo>
                  <a:lnTo>
                    <a:pt x="907" y="1535"/>
                  </a:lnTo>
                  <a:lnTo>
                    <a:pt x="897" y="1545"/>
                  </a:lnTo>
                  <a:lnTo>
                    <a:pt x="887" y="1554"/>
                  </a:lnTo>
                  <a:lnTo>
                    <a:pt x="875" y="1556"/>
                  </a:lnTo>
                  <a:lnTo>
                    <a:pt x="865" y="1558"/>
                  </a:lnTo>
                  <a:lnTo>
                    <a:pt x="854" y="1559"/>
                  </a:lnTo>
                  <a:lnTo>
                    <a:pt x="844" y="1559"/>
                  </a:lnTo>
                  <a:lnTo>
                    <a:pt x="832" y="1559"/>
                  </a:lnTo>
                  <a:lnTo>
                    <a:pt x="821" y="1558"/>
                  </a:lnTo>
                  <a:lnTo>
                    <a:pt x="811" y="1557"/>
                  </a:lnTo>
                  <a:lnTo>
                    <a:pt x="800" y="1555"/>
                  </a:lnTo>
                  <a:lnTo>
                    <a:pt x="788" y="1553"/>
                  </a:lnTo>
                  <a:lnTo>
                    <a:pt x="778" y="1550"/>
                  </a:lnTo>
                  <a:lnTo>
                    <a:pt x="768" y="1546"/>
                  </a:lnTo>
                  <a:lnTo>
                    <a:pt x="758" y="1542"/>
                  </a:lnTo>
                  <a:lnTo>
                    <a:pt x="748" y="1537"/>
                  </a:lnTo>
                  <a:lnTo>
                    <a:pt x="738" y="1532"/>
                  </a:lnTo>
                  <a:lnTo>
                    <a:pt x="729" y="1526"/>
                  </a:lnTo>
                  <a:lnTo>
                    <a:pt x="720" y="1520"/>
                  </a:lnTo>
                  <a:lnTo>
                    <a:pt x="707" y="1503"/>
                  </a:lnTo>
                  <a:lnTo>
                    <a:pt x="693" y="1488"/>
                  </a:lnTo>
                  <a:lnTo>
                    <a:pt x="682" y="1470"/>
                  </a:lnTo>
                  <a:lnTo>
                    <a:pt x="671" y="1454"/>
                  </a:lnTo>
                  <a:lnTo>
                    <a:pt x="660" y="1437"/>
                  </a:lnTo>
                  <a:lnTo>
                    <a:pt x="649" y="1418"/>
                  </a:lnTo>
                  <a:lnTo>
                    <a:pt x="641" y="1400"/>
                  </a:lnTo>
                  <a:lnTo>
                    <a:pt x="632" y="1382"/>
                  </a:lnTo>
                  <a:lnTo>
                    <a:pt x="625" y="1362"/>
                  </a:lnTo>
                  <a:lnTo>
                    <a:pt x="618" y="1343"/>
                  </a:lnTo>
                  <a:lnTo>
                    <a:pt x="612" y="1323"/>
                  </a:lnTo>
                  <a:lnTo>
                    <a:pt x="605" y="1304"/>
                  </a:lnTo>
                  <a:lnTo>
                    <a:pt x="601" y="1283"/>
                  </a:lnTo>
                  <a:lnTo>
                    <a:pt x="597" y="1263"/>
                  </a:lnTo>
                  <a:lnTo>
                    <a:pt x="593" y="1243"/>
                  </a:lnTo>
                  <a:lnTo>
                    <a:pt x="591" y="1222"/>
                  </a:lnTo>
                  <a:lnTo>
                    <a:pt x="585" y="1207"/>
                  </a:lnTo>
                  <a:lnTo>
                    <a:pt x="593" y="1188"/>
                  </a:lnTo>
                  <a:lnTo>
                    <a:pt x="601" y="1170"/>
                  </a:lnTo>
                  <a:lnTo>
                    <a:pt x="610" y="1151"/>
                  </a:lnTo>
                  <a:lnTo>
                    <a:pt x="617" y="1131"/>
                  </a:lnTo>
                  <a:lnTo>
                    <a:pt x="623" y="1111"/>
                  </a:lnTo>
                  <a:lnTo>
                    <a:pt x="628" y="1090"/>
                  </a:lnTo>
                  <a:lnTo>
                    <a:pt x="633" y="1070"/>
                  </a:lnTo>
                  <a:lnTo>
                    <a:pt x="636" y="1049"/>
                  </a:lnTo>
                  <a:lnTo>
                    <a:pt x="638" y="1028"/>
                  </a:lnTo>
                  <a:lnTo>
                    <a:pt x="638" y="1007"/>
                  </a:lnTo>
                  <a:lnTo>
                    <a:pt x="637" y="987"/>
                  </a:lnTo>
                  <a:lnTo>
                    <a:pt x="634" y="967"/>
                  </a:lnTo>
                  <a:lnTo>
                    <a:pt x="632" y="957"/>
                  </a:lnTo>
                  <a:lnTo>
                    <a:pt x="629" y="947"/>
                  </a:lnTo>
                  <a:lnTo>
                    <a:pt x="626" y="937"/>
                  </a:lnTo>
                  <a:lnTo>
                    <a:pt x="622" y="928"/>
                  </a:lnTo>
                  <a:lnTo>
                    <a:pt x="617" y="918"/>
                  </a:lnTo>
                  <a:lnTo>
                    <a:pt x="612" y="908"/>
                  </a:lnTo>
                  <a:lnTo>
                    <a:pt x="606" y="899"/>
                  </a:lnTo>
                  <a:lnTo>
                    <a:pt x="600" y="890"/>
                  </a:lnTo>
                  <a:lnTo>
                    <a:pt x="613" y="868"/>
                  </a:lnTo>
                  <a:lnTo>
                    <a:pt x="625" y="847"/>
                  </a:lnTo>
                  <a:lnTo>
                    <a:pt x="634" y="825"/>
                  </a:lnTo>
                  <a:lnTo>
                    <a:pt x="642" y="801"/>
                  </a:lnTo>
                  <a:lnTo>
                    <a:pt x="645" y="790"/>
                  </a:lnTo>
                  <a:lnTo>
                    <a:pt x="648" y="778"/>
                  </a:lnTo>
                  <a:lnTo>
                    <a:pt x="650" y="765"/>
                  </a:lnTo>
                  <a:lnTo>
                    <a:pt x="651" y="753"/>
                  </a:lnTo>
                  <a:lnTo>
                    <a:pt x="652" y="741"/>
                  </a:lnTo>
                  <a:lnTo>
                    <a:pt x="653" y="727"/>
                  </a:lnTo>
                  <a:lnTo>
                    <a:pt x="653" y="714"/>
                  </a:lnTo>
                  <a:lnTo>
                    <a:pt x="652" y="702"/>
                  </a:lnTo>
                  <a:lnTo>
                    <a:pt x="633" y="672"/>
                  </a:lnTo>
                  <a:lnTo>
                    <a:pt x="615" y="642"/>
                  </a:lnTo>
                  <a:lnTo>
                    <a:pt x="611" y="634"/>
                  </a:lnTo>
                  <a:lnTo>
                    <a:pt x="607" y="626"/>
                  </a:lnTo>
                  <a:lnTo>
                    <a:pt x="604" y="618"/>
                  </a:lnTo>
                  <a:lnTo>
                    <a:pt x="602" y="610"/>
                  </a:lnTo>
                  <a:lnTo>
                    <a:pt x="600" y="601"/>
                  </a:lnTo>
                  <a:lnTo>
                    <a:pt x="599" y="592"/>
                  </a:lnTo>
                  <a:lnTo>
                    <a:pt x="599" y="582"/>
                  </a:lnTo>
                  <a:lnTo>
                    <a:pt x="600" y="573"/>
                  </a:lnTo>
                  <a:lnTo>
                    <a:pt x="607" y="558"/>
                  </a:lnTo>
                  <a:lnTo>
                    <a:pt x="615" y="542"/>
                  </a:lnTo>
                  <a:lnTo>
                    <a:pt x="621" y="526"/>
                  </a:lnTo>
                  <a:lnTo>
                    <a:pt x="627" y="511"/>
                  </a:lnTo>
                  <a:lnTo>
                    <a:pt x="637" y="478"/>
                  </a:lnTo>
                  <a:lnTo>
                    <a:pt x="648" y="446"/>
                  </a:lnTo>
                  <a:lnTo>
                    <a:pt x="655" y="430"/>
                  </a:lnTo>
                  <a:lnTo>
                    <a:pt x="661" y="415"/>
                  </a:lnTo>
                  <a:lnTo>
                    <a:pt x="668" y="399"/>
                  </a:lnTo>
                  <a:lnTo>
                    <a:pt x="676" y="384"/>
                  </a:lnTo>
                  <a:lnTo>
                    <a:pt x="685" y="370"/>
                  </a:lnTo>
                  <a:lnTo>
                    <a:pt x="695" y="355"/>
                  </a:lnTo>
                  <a:lnTo>
                    <a:pt x="707" y="341"/>
                  </a:lnTo>
                  <a:lnTo>
                    <a:pt x="720" y="328"/>
                  </a:lnTo>
                  <a:lnTo>
                    <a:pt x="728" y="320"/>
                  </a:lnTo>
                  <a:lnTo>
                    <a:pt x="737" y="310"/>
                  </a:lnTo>
                  <a:lnTo>
                    <a:pt x="748" y="303"/>
                  </a:lnTo>
                  <a:lnTo>
                    <a:pt x="758" y="296"/>
                  </a:lnTo>
                  <a:lnTo>
                    <a:pt x="769" y="290"/>
                  </a:lnTo>
                  <a:lnTo>
                    <a:pt x="780" y="284"/>
                  </a:lnTo>
                  <a:lnTo>
                    <a:pt x="791" y="279"/>
                  </a:lnTo>
                  <a:lnTo>
                    <a:pt x="804" y="275"/>
                  </a:lnTo>
                  <a:lnTo>
                    <a:pt x="816" y="271"/>
                  </a:lnTo>
                  <a:lnTo>
                    <a:pt x="827" y="268"/>
                  </a:lnTo>
                  <a:lnTo>
                    <a:pt x="840" y="264"/>
                  </a:lnTo>
                  <a:lnTo>
                    <a:pt x="852" y="262"/>
                  </a:lnTo>
                  <a:lnTo>
                    <a:pt x="864" y="261"/>
                  </a:lnTo>
                  <a:lnTo>
                    <a:pt x="876" y="260"/>
                  </a:lnTo>
                  <a:lnTo>
                    <a:pt x="888" y="261"/>
                  </a:lnTo>
                  <a:lnTo>
                    <a:pt x="899" y="261"/>
                  </a:lnTo>
                  <a:lnTo>
                    <a:pt x="907" y="266"/>
                  </a:lnTo>
                  <a:lnTo>
                    <a:pt x="916" y="272"/>
                  </a:lnTo>
                  <a:lnTo>
                    <a:pt x="923" y="278"/>
                  </a:lnTo>
                  <a:lnTo>
                    <a:pt x="929" y="285"/>
                  </a:lnTo>
                  <a:lnTo>
                    <a:pt x="936" y="292"/>
                  </a:lnTo>
                  <a:lnTo>
                    <a:pt x="940" y="300"/>
                  </a:lnTo>
                  <a:lnTo>
                    <a:pt x="943" y="309"/>
                  </a:lnTo>
                  <a:lnTo>
                    <a:pt x="945" y="320"/>
                  </a:lnTo>
                  <a:lnTo>
                    <a:pt x="944" y="330"/>
                  </a:lnTo>
                  <a:lnTo>
                    <a:pt x="943" y="341"/>
                  </a:lnTo>
                  <a:lnTo>
                    <a:pt x="941" y="351"/>
                  </a:lnTo>
                  <a:lnTo>
                    <a:pt x="937" y="362"/>
                  </a:lnTo>
                  <a:lnTo>
                    <a:pt x="933" y="371"/>
                  </a:lnTo>
                  <a:lnTo>
                    <a:pt x="926" y="380"/>
                  </a:lnTo>
                  <a:lnTo>
                    <a:pt x="919" y="387"/>
                  </a:lnTo>
                  <a:lnTo>
                    <a:pt x="911" y="394"/>
                  </a:lnTo>
                  <a:close/>
                  <a:moveTo>
                    <a:pt x="461" y="842"/>
                  </a:moveTo>
                  <a:lnTo>
                    <a:pt x="454" y="847"/>
                  </a:lnTo>
                  <a:lnTo>
                    <a:pt x="447" y="850"/>
                  </a:lnTo>
                  <a:lnTo>
                    <a:pt x="439" y="852"/>
                  </a:lnTo>
                  <a:lnTo>
                    <a:pt x="432" y="852"/>
                  </a:lnTo>
                  <a:lnTo>
                    <a:pt x="417" y="850"/>
                  </a:lnTo>
                  <a:lnTo>
                    <a:pt x="404" y="847"/>
                  </a:lnTo>
                  <a:lnTo>
                    <a:pt x="397" y="845"/>
                  </a:lnTo>
                  <a:lnTo>
                    <a:pt x="390" y="843"/>
                  </a:lnTo>
                  <a:lnTo>
                    <a:pt x="384" y="843"/>
                  </a:lnTo>
                  <a:lnTo>
                    <a:pt x="376" y="842"/>
                  </a:lnTo>
                  <a:lnTo>
                    <a:pt x="370" y="843"/>
                  </a:lnTo>
                  <a:lnTo>
                    <a:pt x="363" y="846"/>
                  </a:lnTo>
                  <a:lnTo>
                    <a:pt x="357" y="850"/>
                  </a:lnTo>
                  <a:lnTo>
                    <a:pt x="351" y="856"/>
                  </a:lnTo>
                  <a:lnTo>
                    <a:pt x="344" y="872"/>
                  </a:lnTo>
                  <a:lnTo>
                    <a:pt x="338" y="887"/>
                  </a:lnTo>
                  <a:lnTo>
                    <a:pt x="335" y="902"/>
                  </a:lnTo>
                  <a:lnTo>
                    <a:pt x="332" y="918"/>
                  </a:lnTo>
                  <a:lnTo>
                    <a:pt x="332" y="934"/>
                  </a:lnTo>
                  <a:lnTo>
                    <a:pt x="335" y="950"/>
                  </a:lnTo>
                  <a:lnTo>
                    <a:pt x="339" y="966"/>
                  </a:lnTo>
                  <a:lnTo>
                    <a:pt x="345" y="982"/>
                  </a:lnTo>
                  <a:lnTo>
                    <a:pt x="349" y="987"/>
                  </a:lnTo>
                  <a:lnTo>
                    <a:pt x="354" y="990"/>
                  </a:lnTo>
                  <a:lnTo>
                    <a:pt x="359" y="992"/>
                  </a:lnTo>
                  <a:lnTo>
                    <a:pt x="363" y="993"/>
                  </a:lnTo>
                  <a:lnTo>
                    <a:pt x="373" y="994"/>
                  </a:lnTo>
                  <a:lnTo>
                    <a:pt x="384" y="992"/>
                  </a:lnTo>
                  <a:lnTo>
                    <a:pt x="394" y="990"/>
                  </a:lnTo>
                  <a:lnTo>
                    <a:pt x="404" y="989"/>
                  </a:lnTo>
                  <a:lnTo>
                    <a:pt x="409" y="989"/>
                  </a:lnTo>
                  <a:lnTo>
                    <a:pt x="414" y="990"/>
                  </a:lnTo>
                  <a:lnTo>
                    <a:pt x="419" y="991"/>
                  </a:lnTo>
                  <a:lnTo>
                    <a:pt x="425" y="993"/>
                  </a:lnTo>
                  <a:lnTo>
                    <a:pt x="436" y="1000"/>
                  </a:lnTo>
                  <a:lnTo>
                    <a:pt x="446" y="1010"/>
                  </a:lnTo>
                  <a:lnTo>
                    <a:pt x="450" y="1014"/>
                  </a:lnTo>
                  <a:lnTo>
                    <a:pt x="455" y="1019"/>
                  </a:lnTo>
                  <a:lnTo>
                    <a:pt x="458" y="1024"/>
                  </a:lnTo>
                  <a:lnTo>
                    <a:pt x="462" y="1030"/>
                  </a:lnTo>
                  <a:lnTo>
                    <a:pt x="464" y="1035"/>
                  </a:lnTo>
                  <a:lnTo>
                    <a:pt x="466" y="1041"/>
                  </a:lnTo>
                  <a:lnTo>
                    <a:pt x="468" y="1047"/>
                  </a:lnTo>
                  <a:lnTo>
                    <a:pt x="469" y="1053"/>
                  </a:lnTo>
                  <a:lnTo>
                    <a:pt x="469" y="1061"/>
                  </a:lnTo>
                  <a:lnTo>
                    <a:pt x="468" y="1068"/>
                  </a:lnTo>
                  <a:lnTo>
                    <a:pt x="467" y="1075"/>
                  </a:lnTo>
                  <a:lnTo>
                    <a:pt x="464" y="1082"/>
                  </a:lnTo>
                  <a:lnTo>
                    <a:pt x="461" y="1091"/>
                  </a:lnTo>
                  <a:lnTo>
                    <a:pt x="457" y="1100"/>
                  </a:lnTo>
                  <a:lnTo>
                    <a:pt x="452" y="1108"/>
                  </a:lnTo>
                  <a:lnTo>
                    <a:pt x="446" y="1115"/>
                  </a:lnTo>
                  <a:lnTo>
                    <a:pt x="440" y="1122"/>
                  </a:lnTo>
                  <a:lnTo>
                    <a:pt x="433" y="1127"/>
                  </a:lnTo>
                  <a:lnTo>
                    <a:pt x="426" y="1132"/>
                  </a:lnTo>
                  <a:lnTo>
                    <a:pt x="418" y="1136"/>
                  </a:lnTo>
                  <a:lnTo>
                    <a:pt x="410" y="1140"/>
                  </a:lnTo>
                  <a:lnTo>
                    <a:pt x="402" y="1143"/>
                  </a:lnTo>
                  <a:lnTo>
                    <a:pt x="393" y="1146"/>
                  </a:lnTo>
                  <a:lnTo>
                    <a:pt x="385" y="1149"/>
                  </a:lnTo>
                  <a:lnTo>
                    <a:pt x="367" y="1153"/>
                  </a:lnTo>
                  <a:lnTo>
                    <a:pt x="351" y="1155"/>
                  </a:lnTo>
                  <a:lnTo>
                    <a:pt x="340" y="1152"/>
                  </a:lnTo>
                  <a:lnTo>
                    <a:pt x="329" y="1149"/>
                  </a:lnTo>
                  <a:lnTo>
                    <a:pt x="318" y="1145"/>
                  </a:lnTo>
                  <a:lnTo>
                    <a:pt x="308" y="1141"/>
                  </a:lnTo>
                  <a:lnTo>
                    <a:pt x="298" y="1137"/>
                  </a:lnTo>
                  <a:lnTo>
                    <a:pt x="288" y="1132"/>
                  </a:lnTo>
                  <a:lnTo>
                    <a:pt x="277" y="1126"/>
                  </a:lnTo>
                  <a:lnTo>
                    <a:pt x="268" y="1120"/>
                  </a:lnTo>
                  <a:lnTo>
                    <a:pt x="259" y="1114"/>
                  </a:lnTo>
                  <a:lnTo>
                    <a:pt x="251" y="1107"/>
                  </a:lnTo>
                  <a:lnTo>
                    <a:pt x="243" y="1098"/>
                  </a:lnTo>
                  <a:lnTo>
                    <a:pt x="234" y="1090"/>
                  </a:lnTo>
                  <a:lnTo>
                    <a:pt x="227" y="1081"/>
                  </a:lnTo>
                  <a:lnTo>
                    <a:pt x="221" y="1072"/>
                  </a:lnTo>
                  <a:lnTo>
                    <a:pt x="215" y="1062"/>
                  </a:lnTo>
                  <a:lnTo>
                    <a:pt x="209" y="1051"/>
                  </a:lnTo>
                  <a:lnTo>
                    <a:pt x="203" y="1040"/>
                  </a:lnTo>
                  <a:lnTo>
                    <a:pt x="198" y="1029"/>
                  </a:lnTo>
                  <a:lnTo>
                    <a:pt x="192" y="1018"/>
                  </a:lnTo>
                  <a:lnTo>
                    <a:pt x="188" y="1005"/>
                  </a:lnTo>
                  <a:lnTo>
                    <a:pt x="185" y="994"/>
                  </a:lnTo>
                  <a:lnTo>
                    <a:pt x="182" y="982"/>
                  </a:lnTo>
                  <a:lnTo>
                    <a:pt x="180" y="970"/>
                  </a:lnTo>
                  <a:lnTo>
                    <a:pt x="178" y="956"/>
                  </a:lnTo>
                  <a:lnTo>
                    <a:pt x="177" y="944"/>
                  </a:lnTo>
                  <a:lnTo>
                    <a:pt x="176" y="932"/>
                  </a:lnTo>
                  <a:lnTo>
                    <a:pt x="176" y="919"/>
                  </a:lnTo>
                  <a:lnTo>
                    <a:pt x="177" y="906"/>
                  </a:lnTo>
                  <a:lnTo>
                    <a:pt x="178" y="893"/>
                  </a:lnTo>
                  <a:lnTo>
                    <a:pt x="180" y="881"/>
                  </a:lnTo>
                  <a:lnTo>
                    <a:pt x="182" y="867"/>
                  </a:lnTo>
                  <a:lnTo>
                    <a:pt x="184" y="855"/>
                  </a:lnTo>
                  <a:lnTo>
                    <a:pt x="196" y="832"/>
                  </a:lnTo>
                  <a:lnTo>
                    <a:pt x="208" y="808"/>
                  </a:lnTo>
                  <a:lnTo>
                    <a:pt x="220" y="785"/>
                  </a:lnTo>
                  <a:lnTo>
                    <a:pt x="233" y="762"/>
                  </a:lnTo>
                  <a:lnTo>
                    <a:pt x="240" y="751"/>
                  </a:lnTo>
                  <a:lnTo>
                    <a:pt x="249" y="741"/>
                  </a:lnTo>
                  <a:lnTo>
                    <a:pt x="257" y="731"/>
                  </a:lnTo>
                  <a:lnTo>
                    <a:pt x="265" y="721"/>
                  </a:lnTo>
                  <a:lnTo>
                    <a:pt x="275" y="712"/>
                  </a:lnTo>
                  <a:lnTo>
                    <a:pt x="285" y="704"/>
                  </a:lnTo>
                  <a:lnTo>
                    <a:pt x="296" y="697"/>
                  </a:lnTo>
                  <a:lnTo>
                    <a:pt x="308" y="691"/>
                  </a:lnTo>
                  <a:lnTo>
                    <a:pt x="322" y="685"/>
                  </a:lnTo>
                  <a:lnTo>
                    <a:pt x="337" y="678"/>
                  </a:lnTo>
                  <a:lnTo>
                    <a:pt x="352" y="673"/>
                  </a:lnTo>
                  <a:lnTo>
                    <a:pt x="368" y="669"/>
                  </a:lnTo>
                  <a:lnTo>
                    <a:pt x="384" y="666"/>
                  </a:lnTo>
                  <a:lnTo>
                    <a:pt x="400" y="665"/>
                  </a:lnTo>
                  <a:lnTo>
                    <a:pt x="407" y="665"/>
                  </a:lnTo>
                  <a:lnTo>
                    <a:pt x="415" y="666"/>
                  </a:lnTo>
                  <a:lnTo>
                    <a:pt x="423" y="668"/>
                  </a:lnTo>
                  <a:lnTo>
                    <a:pt x="431" y="670"/>
                  </a:lnTo>
                  <a:lnTo>
                    <a:pt x="439" y="674"/>
                  </a:lnTo>
                  <a:lnTo>
                    <a:pt x="447" y="678"/>
                  </a:lnTo>
                  <a:lnTo>
                    <a:pt x="453" y="683"/>
                  </a:lnTo>
                  <a:lnTo>
                    <a:pt x="460" y="689"/>
                  </a:lnTo>
                  <a:lnTo>
                    <a:pt x="465" y="695"/>
                  </a:lnTo>
                  <a:lnTo>
                    <a:pt x="471" y="702"/>
                  </a:lnTo>
                  <a:lnTo>
                    <a:pt x="476" y="709"/>
                  </a:lnTo>
                  <a:lnTo>
                    <a:pt x="479" y="716"/>
                  </a:lnTo>
                  <a:lnTo>
                    <a:pt x="486" y="732"/>
                  </a:lnTo>
                  <a:lnTo>
                    <a:pt x="490" y="749"/>
                  </a:lnTo>
                  <a:lnTo>
                    <a:pt x="494" y="766"/>
                  </a:lnTo>
                  <a:lnTo>
                    <a:pt x="495" y="784"/>
                  </a:lnTo>
                  <a:lnTo>
                    <a:pt x="490" y="799"/>
                  </a:lnTo>
                  <a:lnTo>
                    <a:pt x="483" y="815"/>
                  </a:lnTo>
                  <a:lnTo>
                    <a:pt x="479" y="822"/>
                  </a:lnTo>
                  <a:lnTo>
                    <a:pt x="474" y="830"/>
                  </a:lnTo>
                  <a:lnTo>
                    <a:pt x="468" y="836"/>
                  </a:lnTo>
                  <a:lnTo>
                    <a:pt x="461" y="842"/>
                  </a:lnTo>
                  <a:close/>
                  <a:moveTo>
                    <a:pt x="409" y="794"/>
                  </a:moveTo>
                  <a:lnTo>
                    <a:pt x="406" y="791"/>
                  </a:lnTo>
                  <a:lnTo>
                    <a:pt x="402" y="789"/>
                  </a:lnTo>
                  <a:lnTo>
                    <a:pt x="399" y="788"/>
                  </a:lnTo>
                  <a:lnTo>
                    <a:pt x="395" y="788"/>
                  </a:lnTo>
                  <a:lnTo>
                    <a:pt x="388" y="787"/>
                  </a:lnTo>
                  <a:lnTo>
                    <a:pt x="380" y="788"/>
                  </a:lnTo>
                  <a:lnTo>
                    <a:pt x="364" y="792"/>
                  </a:lnTo>
                  <a:lnTo>
                    <a:pt x="348" y="794"/>
                  </a:lnTo>
                  <a:lnTo>
                    <a:pt x="338" y="803"/>
                  </a:lnTo>
                  <a:lnTo>
                    <a:pt x="328" y="813"/>
                  </a:lnTo>
                  <a:lnTo>
                    <a:pt x="320" y="824"/>
                  </a:lnTo>
                  <a:lnTo>
                    <a:pt x="313" y="834"/>
                  </a:lnTo>
                  <a:lnTo>
                    <a:pt x="307" y="845"/>
                  </a:lnTo>
                  <a:lnTo>
                    <a:pt x="302" y="857"/>
                  </a:lnTo>
                  <a:lnTo>
                    <a:pt x="298" y="868"/>
                  </a:lnTo>
                  <a:lnTo>
                    <a:pt x="294" y="881"/>
                  </a:lnTo>
                  <a:lnTo>
                    <a:pt x="291" y="894"/>
                  </a:lnTo>
                  <a:lnTo>
                    <a:pt x="290" y="906"/>
                  </a:lnTo>
                  <a:lnTo>
                    <a:pt x="289" y="920"/>
                  </a:lnTo>
                  <a:lnTo>
                    <a:pt x="288" y="933"/>
                  </a:lnTo>
                  <a:lnTo>
                    <a:pt x="289" y="946"/>
                  </a:lnTo>
                  <a:lnTo>
                    <a:pt x="290" y="959"/>
                  </a:lnTo>
                  <a:lnTo>
                    <a:pt x="293" y="973"/>
                  </a:lnTo>
                  <a:lnTo>
                    <a:pt x="296" y="986"/>
                  </a:lnTo>
                  <a:lnTo>
                    <a:pt x="299" y="994"/>
                  </a:lnTo>
                  <a:lnTo>
                    <a:pt x="303" y="1002"/>
                  </a:lnTo>
                  <a:lnTo>
                    <a:pt x="307" y="1011"/>
                  </a:lnTo>
                  <a:lnTo>
                    <a:pt x="313" y="1018"/>
                  </a:lnTo>
                  <a:lnTo>
                    <a:pt x="318" y="1025"/>
                  </a:lnTo>
                  <a:lnTo>
                    <a:pt x="325" y="1031"/>
                  </a:lnTo>
                  <a:lnTo>
                    <a:pt x="332" y="1036"/>
                  </a:lnTo>
                  <a:lnTo>
                    <a:pt x="342" y="1040"/>
                  </a:lnTo>
                  <a:lnTo>
                    <a:pt x="347" y="1042"/>
                  </a:lnTo>
                  <a:lnTo>
                    <a:pt x="353" y="1042"/>
                  </a:lnTo>
                  <a:lnTo>
                    <a:pt x="358" y="1042"/>
                  </a:lnTo>
                  <a:lnTo>
                    <a:pt x="364" y="1040"/>
                  </a:lnTo>
                  <a:lnTo>
                    <a:pt x="376" y="1037"/>
                  </a:lnTo>
                  <a:lnTo>
                    <a:pt x="388" y="1033"/>
                  </a:lnTo>
                  <a:lnTo>
                    <a:pt x="393" y="1032"/>
                  </a:lnTo>
                  <a:lnTo>
                    <a:pt x="398" y="1032"/>
                  </a:lnTo>
                  <a:lnTo>
                    <a:pt x="402" y="1033"/>
                  </a:lnTo>
                  <a:lnTo>
                    <a:pt x="405" y="1035"/>
                  </a:lnTo>
                  <a:lnTo>
                    <a:pt x="407" y="1039"/>
                  </a:lnTo>
                  <a:lnTo>
                    <a:pt x="409" y="1044"/>
                  </a:lnTo>
                  <a:lnTo>
                    <a:pt x="410" y="1051"/>
                  </a:lnTo>
                  <a:lnTo>
                    <a:pt x="409" y="1062"/>
                  </a:lnTo>
                  <a:lnTo>
                    <a:pt x="408" y="1068"/>
                  </a:lnTo>
                  <a:lnTo>
                    <a:pt x="406" y="1073"/>
                  </a:lnTo>
                  <a:lnTo>
                    <a:pt x="404" y="1078"/>
                  </a:lnTo>
                  <a:lnTo>
                    <a:pt x="401" y="1082"/>
                  </a:lnTo>
                  <a:lnTo>
                    <a:pt x="398" y="1086"/>
                  </a:lnTo>
                  <a:lnTo>
                    <a:pt x="394" y="1089"/>
                  </a:lnTo>
                  <a:lnTo>
                    <a:pt x="390" y="1092"/>
                  </a:lnTo>
                  <a:lnTo>
                    <a:pt x="385" y="1095"/>
                  </a:lnTo>
                  <a:lnTo>
                    <a:pt x="374" y="1099"/>
                  </a:lnTo>
                  <a:lnTo>
                    <a:pt x="363" y="1103"/>
                  </a:lnTo>
                  <a:lnTo>
                    <a:pt x="352" y="1106"/>
                  </a:lnTo>
                  <a:lnTo>
                    <a:pt x="342" y="1109"/>
                  </a:lnTo>
                  <a:lnTo>
                    <a:pt x="325" y="1103"/>
                  </a:lnTo>
                  <a:lnTo>
                    <a:pt x="310" y="1095"/>
                  </a:lnTo>
                  <a:lnTo>
                    <a:pt x="296" y="1086"/>
                  </a:lnTo>
                  <a:lnTo>
                    <a:pt x="283" y="1076"/>
                  </a:lnTo>
                  <a:lnTo>
                    <a:pt x="272" y="1065"/>
                  </a:lnTo>
                  <a:lnTo>
                    <a:pt x="263" y="1052"/>
                  </a:lnTo>
                  <a:lnTo>
                    <a:pt x="254" y="1039"/>
                  </a:lnTo>
                  <a:lnTo>
                    <a:pt x="246" y="1026"/>
                  </a:lnTo>
                  <a:lnTo>
                    <a:pt x="239" y="1011"/>
                  </a:lnTo>
                  <a:lnTo>
                    <a:pt x="233" y="995"/>
                  </a:lnTo>
                  <a:lnTo>
                    <a:pt x="228" y="980"/>
                  </a:lnTo>
                  <a:lnTo>
                    <a:pt x="224" y="965"/>
                  </a:lnTo>
                  <a:lnTo>
                    <a:pt x="221" y="948"/>
                  </a:lnTo>
                  <a:lnTo>
                    <a:pt x="219" y="932"/>
                  </a:lnTo>
                  <a:lnTo>
                    <a:pt x="217" y="917"/>
                  </a:lnTo>
                  <a:lnTo>
                    <a:pt x="215" y="900"/>
                  </a:lnTo>
                  <a:lnTo>
                    <a:pt x="215" y="891"/>
                  </a:lnTo>
                  <a:lnTo>
                    <a:pt x="216" y="882"/>
                  </a:lnTo>
                  <a:lnTo>
                    <a:pt x="218" y="872"/>
                  </a:lnTo>
                  <a:lnTo>
                    <a:pt x="221" y="862"/>
                  </a:lnTo>
                  <a:lnTo>
                    <a:pt x="228" y="845"/>
                  </a:lnTo>
                  <a:lnTo>
                    <a:pt x="237" y="828"/>
                  </a:lnTo>
                  <a:lnTo>
                    <a:pt x="259" y="793"/>
                  </a:lnTo>
                  <a:lnTo>
                    <a:pt x="280" y="758"/>
                  </a:lnTo>
                  <a:lnTo>
                    <a:pt x="294" y="748"/>
                  </a:lnTo>
                  <a:lnTo>
                    <a:pt x="308" y="738"/>
                  </a:lnTo>
                  <a:lnTo>
                    <a:pt x="323" y="728"/>
                  </a:lnTo>
                  <a:lnTo>
                    <a:pt x="340" y="720"/>
                  </a:lnTo>
                  <a:lnTo>
                    <a:pt x="348" y="717"/>
                  </a:lnTo>
                  <a:lnTo>
                    <a:pt x="356" y="715"/>
                  </a:lnTo>
                  <a:lnTo>
                    <a:pt x="364" y="714"/>
                  </a:lnTo>
                  <a:lnTo>
                    <a:pt x="373" y="713"/>
                  </a:lnTo>
                  <a:lnTo>
                    <a:pt x="382" y="713"/>
                  </a:lnTo>
                  <a:lnTo>
                    <a:pt x="390" y="714"/>
                  </a:lnTo>
                  <a:lnTo>
                    <a:pt x="398" y="716"/>
                  </a:lnTo>
                  <a:lnTo>
                    <a:pt x="406" y="719"/>
                  </a:lnTo>
                  <a:lnTo>
                    <a:pt x="410" y="723"/>
                  </a:lnTo>
                  <a:lnTo>
                    <a:pt x="414" y="727"/>
                  </a:lnTo>
                  <a:lnTo>
                    <a:pt x="417" y="732"/>
                  </a:lnTo>
                  <a:lnTo>
                    <a:pt x="420" y="736"/>
                  </a:lnTo>
                  <a:lnTo>
                    <a:pt x="425" y="744"/>
                  </a:lnTo>
                  <a:lnTo>
                    <a:pt x="428" y="753"/>
                  </a:lnTo>
                  <a:lnTo>
                    <a:pt x="429" y="759"/>
                  </a:lnTo>
                  <a:lnTo>
                    <a:pt x="429" y="765"/>
                  </a:lnTo>
                  <a:lnTo>
                    <a:pt x="428" y="771"/>
                  </a:lnTo>
                  <a:lnTo>
                    <a:pt x="426" y="776"/>
                  </a:lnTo>
                  <a:lnTo>
                    <a:pt x="422" y="783"/>
                  </a:lnTo>
                  <a:lnTo>
                    <a:pt x="419" y="787"/>
                  </a:lnTo>
                  <a:lnTo>
                    <a:pt x="414" y="791"/>
                  </a:lnTo>
                  <a:lnTo>
                    <a:pt x="409" y="794"/>
                  </a:lnTo>
                  <a:close/>
                  <a:moveTo>
                    <a:pt x="200" y="621"/>
                  </a:moveTo>
                  <a:lnTo>
                    <a:pt x="193" y="621"/>
                  </a:lnTo>
                  <a:lnTo>
                    <a:pt x="200" y="621"/>
                  </a:lnTo>
                  <a:close/>
                </a:path>
              </a:pathLst>
            </a:custGeom>
            <a:solidFill>
              <a:srgbClr val="E20004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algn="ctr" defTabSz="1218565">
                <a:defRPr/>
              </a:pPr>
              <a:endParaRPr lang="zh-CN" altLang="en-US" sz="1600" b="1" kern="0" spc="400">
                <a:solidFill>
                  <a:srgbClr val="FEB80A">
                    <a:lumMod val="40000"/>
                    <a:lumOff val="6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59" name="组合 58"/>
          <p:cNvGrpSpPr/>
          <p:nvPr/>
        </p:nvGrpSpPr>
        <p:grpSpPr>
          <a:xfrm>
            <a:off x="6318586" y="3156078"/>
            <a:ext cx="2798478" cy="485873"/>
            <a:chOff x="2483888" y="4547576"/>
            <a:chExt cx="5752726" cy="685788"/>
          </a:xfrm>
        </p:grpSpPr>
        <p:sp>
          <p:nvSpPr>
            <p:cNvPr id="60" name="TextBox 35"/>
            <p:cNvSpPr txBox="1"/>
            <p:nvPr/>
          </p:nvSpPr>
          <p:spPr>
            <a:xfrm>
              <a:off x="4038314" y="4629670"/>
              <a:ext cx="3866148" cy="4778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b="1" dirty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八、晚会流程</a:t>
              </a:r>
              <a:endPara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61" name="Freeform 7"/>
            <p:cNvSpPr>
              <a:spLocks noEditPoints="1"/>
            </p:cNvSpPr>
            <p:nvPr/>
          </p:nvSpPr>
          <p:spPr bwMode="auto">
            <a:xfrm>
              <a:off x="2483888" y="4547576"/>
              <a:ext cx="5752726" cy="685788"/>
            </a:xfrm>
            <a:custGeom>
              <a:avLst/>
              <a:gdLst>
                <a:gd name="T0" fmla="*/ 10079 w 11041"/>
                <a:gd name="T1" fmla="*/ 1695 h 1751"/>
                <a:gd name="T2" fmla="*/ 769 w 11041"/>
                <a:gd name="T3" fmla="*/ 1713 h 1751"/>
                <a:gd name="T4" fmla="*/ 6 w 11041"/>
                <a:gd name="T5" fmla="*/ 973 h 1751"/>
                <a:gd name="T6" fmla="*/ 657 w 11041"/>
                <a:gd name="T7" fmla="*/ 166 h 1751"/>
                <a:gd name="T8" fmla="*/ 4373 w 11041"/>
                <a:gd name="T9" fmla="*/ 18 h 1751"/>
                <a:gd name="T10" fmla="*/ 10363 w 11041"/>
                <a:gd name="T11" fmla="*/ 69 h 1751"/>
                <a:gd name="T12" fmla="*/ 11026 w 11041"/>
                <a:gd name="T13" fmla="*/ 913 h 1751"/>
                <a:gd name="T14" fmla="*/ 10137 w 11041"/>
                <a:gd name="T15" fmla="*/ 1632 h 1751"/>
                <a:gd name="T16" fmla="*/ 3042 w 11041"/>
                <a:gd name="T17" fmla="*/ 1673 h 1751"/>
                <a:gd name="T18" fmla="*/ 404 w 11041"/>
                <a:gd name="T19" fmla="*/ 1388 h 1751"/>
                <a:gd name="T20" fmla="*/ 386 w 11041"/>
                <a:gd name="T21" fmla="*/ 537 h 1751"/>
                <a:gd name="T22" fmla="*/ 1582 w 11041"/>
                <a:gd name="T23" fmla="*/ 106 h 1751"/>
                <a:gd name="T24" fmla="*/ 10468 w 11041"/>
                <a:gd name="T25" fmla="*/ 248 h 1751"/>
                <a:gd name="T26" fmla="*/ 10959 w 11041"/>
                <a:gd name="T27" fmla="*/ 960 h 1751"/>
                <a:gd name="T28" fmla="*/ 10717 w 11041"/>
                <a:gd name="T29" fmla="*/ 782 h 1751"/>
                <a:gd name="T30" fmla="*/ 10643 w 11041"/>
                <a:gd name="T31" fmla="*/ 1019 h 1751"/>
                <a:gd name="T32" fmla="*/ 10759 w 11041"/>
                <a:gd name="T33" fmla="*/ 651 h 1751"/>
                <a:gd name="T34" fmla="*/ 10299 w 11041"/>
                <a:gd name="T35" fmla="*/ 1269 h 1751"/>
                <a:gd name="T36" fmla="*/ 10240 w 11041"/>
                <a:gd name="T37" fmla="*/ 668 h 1751"/>
                <a:gd name="T38" fmla="*/ 10038 w 11041"/>
                <a:gd name="T39" fmla="*/ 234 h 1751"/>
                <a:gd name="T40" fmla="*/ 10474 w 11041"/>
                <a:gd name="T41" fmla="*/ 843 h 1751"/>
                <a:gd name="T42" fmla="*/ 10286 w 11041"/>
                <a:gd name="T43" fmla="*/ 1318 h 1751"/>
                <a:gd name="T44" fmla="*/ 10312 w 11041"/>
                <a:gd name="T45" fmla="*/ 400 h 1751"/>
                <a:gd name="T46" fmla="*/ 10397 w 11041"/>
                <a:gd name="T47" fmla="*/ 600 h 1751"/>
                <a:gd name="T48" fmla="*/ 10053 w 11041"/>
                <a:gd name="T49" fmla="*/ 756 h 1751"/>
                <a:gd name="T50" fmla="*/ 10017 w 11041"/>
                <a:gd name="T51" fmla="*/ 958 h 1751"/>
                <a:gd name="T52" fmla="*/ 5568 w 11041"/>
                <a:gd name="T53" fmla="*/ 1588 h 1751"/>
                <a:gd name="T54" fmla="*/ 919 w 11041"/>
                <a:gd name="T55" fmla="*/ 1139 h 1751"/>
                <a:gd name="T56" fmla="*/ 1139 w 11041"/>
                <a:gd name="T57" fmla="*/ 749 h 1751"/>
                <a:gd name="T58" fmla="*/ 1094 w 11041"/>
                <a:gd name="T59" fmla="*/ 303 h 1751"/>
                <a:gd name="T60" fmla="*/ 3379 w 11041"/>
                <a:gd name="T61" fmla="*/ 148 h 1751"/>
                <a:gd name="T62" fmla="*/ 9975 w 11041"/>
                <a:gd name="T63" fmla="*/ 404 h 1751"/>
                <a:gd name="T64" fmla="*/ 2179 w 11041"/>
                <a:gd name="T65" fmla="*/ 1552 h 1751"/>
                <a:gd name="T66" fmla="*/ 956 w 11041"/>
                <a:gd name="T67" fmla="*/ 1163 h 1751"/>
                <a:gd name="T68" fmla="*/ 1162 w 11041"/>
                <a:gd name="T69" fmla="*/ 868 h 1751"/>
                <a:gd name="T70" fmla="*/ 1120 w 11041"/>
                <a:gd name="T71" fmla="*/ 416 h 1751"/>
                <a:gd name="T72" fmla="*/ 9861 w 11041"/>
                <a:gd name="T73" fmla="*/ 186 h 1751"/>
                <a:gd name="T74" fmla="*/ 9865 w 11041"/>
                <a:gd name="T75" fmla="*/ 744 h 1751"/>
                <a:gd name="T76" fmla="*/ 10059 w 11041"/>
                <a:gd name="T77" fmla="*/ 1148 h 1751"/>
                <a:gd name="T78" fmla="*/ 1179 w 11041"/>
                <a:gd name="T79" fmla="*/ 1327 h 1751"/>
                <a:gd name="T80" fmla="*/ 1456 w 11041"/>
                <a:gd name="T81" fmla="*/ 791 h 1751"/>
                <a:gd name="T82" fmla="*/ 1314 w 11041"/>
                <a:gd name="T83" fmla="*/ 284 h 1751"/>
                <a:gd name="T84" fmla="*/ 9638 w 11041"/>
                <a:gd name="T85" fmla="*/ 243 h 1751"/>
                <a:gd name="T86" fmla="*/ 9749 w 11041"/>
                <a:gd name="T87" fmla="*/ 707 h 1751"/>
                <a:gd name="T88" fmla="*/ 9955 w 11041"/>
                <a:gd name="T89" fmla="*/ 1177 h 1751"/>
                <a:gd name="T90" fmla="*/ 9818 w 11041"/>
                <a:gd name="T91" fmla="*/ 1121 h 1751"/>
                <a:gd name="T92" fmla="*/ 1637 w 11041"/>
                <a:gd name="T93" fmla="*/ 1462 h 1751"/>
                <a:gd name="T94" fmla="*/ 1398 w 11041"/>
                <a:gd name="T95" fmla="*/ 742 h 1751"/>
                <a:gd name="T96" fmla="*/ 9028 w 11041"/>
                <a:gd name="T97" fmla="*/ 279 h 1751"/>
                <a:gd name="T98" fmla="*/ 9802 w 11041"/>
                <a:gd name="T99" fmla="*/ 890 h 1751"/>
                <a:gd name="T100" fmla="*/ 1263 w 11041"/>
                <a:gd name="T101" fmla="*/ 875 h 1751"/>
                <a:gd name="T102" fmla="*/ 1390 w 11041"/>
                <a:gd name="T103" fmla="*/ 942 h 1751"/>
                <a:gd name="T104" fmla="*/ 797 w 11041"/>
                <a:gd name="T105" fmla="*/ 837 h 1751"/>
                <a:gd name="T106" fmla="*/ 839 w 11041"/>
                <a:gd name="T107" fmla="*/ 1417 h 1751"/>
                <a:gd name="T108" fmla="*/ 556 w 11041"/>
                <a:gd name="T109" fmla="*/ 1259 h 1751"/>
                <a:gd name="T110" fmla="*/ 722 w 11041"/>
                <a:gd name="T111" fmla="*/ 287 h 1751"/>
                <a:gd name="T112" fmla="*/ 747 w 11041"/>
                <a:gd name="T113" fmla="*/ 568 h 1751"/>
                <a:gd name="T114" fmla="*/ 722 w 11041"/>
                <a:gd name="T115" fmla="*/ 1381 h 1751"/>
                <a:gd name="T116" fmla="*/ 618 w 11041"/>
                <a:gd name="T117" fmla="*/ 1343 h 1751"/>
                <a:gd name="T118" fmla="*/ 840 w 11041"/>
                <a:gd name="T119" fmla="*/ 264 h 1751"/>
                <a:gd name="T120" fmla="*/ 446 w 11041"/>
                <a:gd name="T121" fmla="*/ 1115 h 1751"/>
                <a:gd name="T122" fmla="*/ 490 w 11041"/>
                <a:gd name="T123" fmla="*/ 749 h 1751"/>
                <a:gd name="T124" fmla="*/ 254 w 11041"/>
                <a:gd name="T125" fmla="*/ 1039 h 17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1041" h="1751">
                  <a:moveTo>
                    <a:pt x="10931" y="1086"/>
                  </a:moveTo>
                  <a:lnTo>
                    <a:pt x="10909" y="1111"/>
                  </a:lnTo>
                  <a:lnTo>
                    <a:pt x="10887" y="1135"/>
                  </a:lnTo>
                  <a:lnTo>
                    <a:pt x="10877" y="1148"/>
                  </a:lnTo>
                  <a:lnTo>
                    <a:pt x="10866" y="1160"/>
                  </a:lnTo>
                  <a:lnTo>
                    <a:pt x="10853" y="1170"/>
                  </a:lnTo>
                  <a:lnTo>
                    <a:pt x="10841" y="1180"/>
                  </a:lnTo>
                  <a:lnTo>
                    <a:pt x="10831" y="1180"/>
                  </a:lnTo>
                  <a:lnTo>
                    <a:pt x="10822" y="1182"/>
                  </a:lnTo>
                  <a:lnTo>
                    <a:pt x="10814" y="1184"/>
                  </a:lnTo>
                  <a:lnTo>
                    <a:pt x="10805" y="1186"/>
                  </a:lnTo>
                  <a:lnTo>
                    <a:pt x="10798" y="1190"/>
                  </a:lnTo>
                  <a:lnTo>
                    <a:pt x="10792" y="1193"/>
                  </a:lnTo>
                  <a:lnTo>
                    <a:pt x="10786" y="1199"/>
                  </a:lnTo>
                  <a:lnTo>
                    <a:pt x="10781" y="1204"/>
                  </a:lnTo>
                  <a:lnTo>
                    <a:pt x="10776" y="1209"/>
                  </a:lnTo>
                  <a:lnTo>
                    <a:pt x="10772" y="1215"/>
                  </a:lnTo>
                  <a:lnTo>
                    <a:pt x="10768" y="1221"/>
                  </a:lnTo>
                  <a:lnTo>
                    <a:pt x="10764" y="1227"/>
                  </a:lnTo>
                  <a:lnTo>
                    <a:pt x="10757" y="1242"/>
                  </a:lnTo>
                  <a:lnTo>
                    <a:pt x="10751" y="1257"/>
                  </a:lnTo>
                  <a:lnTo>
                    <a:pt x="10746" y="1272"/>
                  </a:lnTo>
                  <a:lnTo>
                    <a:pt x="10740" y="1288"/>
                  </a:lnTo>
                  <a:lnTo>
                    <a:pt x="10734" y="1302"/>
                  </a:lnTo>
                  <a:lnTo>
                    <a:pt x="10727" y="1316"/>
                  </a:lnTo>
                  <a:lnTo>
                    <a:pt x="10723" y="1323"/>
                  </a:lnTo>
                  <a:lnTo>
                    <a:pt x="10719" y="1329"/>
                  </a:lnTo>
                  <a:lnTo>
                    <a:pt x="10713" y="1336"/>
                  </a:lnTo>
                  <a:lnTo>
                    <a:pt x="10708" y="1342"/>
                  </a:lnTo>
                  <a:lnTo>
                    <a:pt x="10703" y="1347"/>
                  </a:lnTo>
                  <a:lnTo>
                    <a:pt x="10696" y="1352"/>
                  </a:lnTo>
                  <a:lnTo>
                    <a:pt x="10689" y="1357"/>
                  </a:lnTo>
                  <a:lnTo>
                    <a:pt x="10682" y="1360"/>
                  </a:lnTo>
                  <a:lnTo>
                    <a:pt x="10673" y="1361"/>
                  </a:lnTo>
                  <a:lnTo>
                    <a:pt x="10664" y="1362"/>
                  </a:lnTo>
                  <a:lnTo>
                    <a:pt x="10657" y="1363"/>
                  </a:lnTo>
                  <a:lnTo>
                    <a:pt x="10649" y="1365"/>
                  </a:lnTo>
                  <a:lnTo>
                    <a:pt x="10642" y="1367"/>
                  </a:lnTo>
                  <a:lnTo>
                    <a:pt x="10636" y="1370"/>
                  </a:lnTo>
                  <a:lnTo>
                    <a:pt x="10630" y="1374"/>
                  </a:lnTo>
                  <a:lnTo>
                    <a:pt x="10623" y="1377"/>
                  </a:lnTo>
                  <a:lnTo>
                    <a:pt x="10612" y="1387"/>
                  </a:lnTo>
                  <a:lnTo>
                    <a:pt x="10602" y="1397"/>
                  </a:lnTo>
                  <a:lnTo>
                    <a:pt x="10593" y="1407"/>
                  </a:lnTo>
                  <a:lnTo>
                    <a:pt x="10584" y="1419"/>
                  </a:lnTo>
                  <a:lnTo>
                    <a:pt x="10567" y="1445"/>
                  </a:lnTo>
                  <a:lnTo>
                    <a:pt x="10551" y="1471"/>
                  </a:lnTo>
                  <a:lnTo>
                    <a:pt x="10543" y="1484"/>
                  </a:lnTo>
                  <a:lnTo>
                    <a:pt x="10535" y="1496"/>
                  </a:lnTo>
                  <a:lnTo>
                    <a:pt x="10525" y="1508"/>
                  </a:lnTo>
                  <a:lnTo>
                    <a:pt x="10515" y="1520"/>
                  </a:lnTo>
                  <a:lnTo>
                    <a:pt x="10505" y="1534"/>
                  </a:lnTo>
                  <a:lnTo>
                    <a:pt x="10493" y="1548"/>
                  </a:lnTo>
                  <a:lnTo>
                    <a:pt x="10480" y="1561"/>
                  </a:lnTo>
                  <a:lnTo>
                    <a:pt x="10468" y="1575"/>
                  </a:lnTo>
                  <a:lnTo>
                    <a:pt x="10455" y="1587"/>
                  </a:lnTo>
                  <a:lnTo>
                    <a:pt x="10441" y="1599"/>
                  </a:lnTo>
                  <a:lnTo>
                    <a:pt x="10425" y="1610"/>
                  </a:lnTo>
                  <a:lnTo>
                    <a:pt x="10411" y="1621"/>
                  </a:lnTo>
                  <a:lnTo>
                    <a:pt x="10395" y="1631"/>
                  </a:lnTo>
                  <a:lnTo>
                    <a:pt x="10378" y="1640"/>
                  </a:lnTo>
                  <a:lnTo>
                    <a:pt x="10362" y="1649"/>
                  </a:lnTo>
                  <a:lnTo>
                    <a:pt x="10345" y="1656"/>
                  </a:lnTo>
                  <a:lnTo>
                    <a:pt x="10328" y="1664"/>
                  </a:lnTo>
                  <a:lnTo>
                    <a:pt x="10311" y="1670"/>
                  </a:lnTo>
                  <a:lnTo>
                    <a:pt x="10293" y="1675"/>
                  </a:lnTo>
                  <a:lnTo>
                    <a:pt x="10275" y="1679"/>
                  </a:lnTo>
                  <a:lnTo>
                    <a:pt x="10246" y="1680"/>
                  </a:lnTo>
                  <a:lnTo>
                    <a:pt x="10219" y="1682"/>
                  </a:lnTo>
                  <a:lnTo>
                    <a:pt x="10204" y="1684"/>
                  </a:lnTo>
                  <a:lnTo>
                    <a:pt x="10190" y="1686"/>
                  </a:lnTo>
                  <a:lnTo>
                    <a:pt x="10176" y="1690"/>
                  </a:lnTo>
                  <a:lnTo>
                    <a:pt x="10161" y="1696"/>
                  </a:lnTo>
                  <a:lnTo>
                    <a:pt x="10079" y="1695"/>
                  </a:lnTo>
                  <a:lnTo>
                    <a:pt x="10000" y="1695"/>
                  </a:lnTo>
                  <a:lnTo>
                    <a:pt x="9925" y="1696"/>
                  </a:lnTo>
                  <a:lnTo>
                    <a:pt x="9852" y="1696"/>
                  </a:lnTo>
                  <a:lnTo>
                    <a:pt x="9778" y="1698"/>
                  </a:lnTo>
                  <a:lnTo>
                    <a:pt x="9703" y="1700"/>
                  </a:lnTo>
                  <a:lnTo>
                    <a:pt x="9627" y="1705"/>
                  </a:lnTo>
                  <a:lnTo>
                    <a:pt x="9546" y="1710"/>
                  </a:lnTo>
                  <a:lnTo>
                    <a:pt x="9533" y="1705"/>
                  </a:lnTo>
                  <a:lnTo>
                    <a:pt x="9522" y="1702"/>
                  </a:lnTo>
                  <a:lnTo>
                    <a:pt x="9515" y="1701"/>
                  </a:lnTo>
                  <a:lnTo>
                    <a:pt x="9509" y="1702"/>
                  </a:lnTo>
                  <a:lnTo>
                    <a:pt x="9503" y="1704"/>
                  </a:lnTo>
                  <a:lnTo>
                    <a:pt x="9497" y="1707"/>
                  </a:lnTo>
                  <a:lnTo>
                    <a:pt x="9473" y="1706"/>
                  </a:lnTo>
                  <a:lnTo>
                    <a:pt x="9449" y="1705"/>
                  </a:lnTo>
                  <a:lnTo>
                    <a:pt x="9423" y="1705"/>
                  </a:lnTo>
                  <a:lnTo>
                    <a:pt x="9398" y="1705"/>
                  </a:lnTo>
                  <a:lnTo>
                    <a:pt x="9371" y="1706"/>
                  </a:lnTo>
                  <a:lnTo>
                    <a:pt x="9345" y="1707"/>
                  </a:lnTo>
                  <a:lnTo>
                    <a:pt x="9319" y="1708"/>
                  </a:lnTo>
                  <a:lnTo>
                    <a:pt x="9294" y="1709"/>
                  </a:lnTo>
                  <a:lnTo>
                    <a:pt x="9146" y="1711"/>
                  </a:lnTo>
                  <a:lnTo>
                    <a:pt x="8901" y="1712"/>
                  </a:lnTo>
                  <a:lnTo>
                    <a:pt x="8571" y="1713"/>
                  </a:lnTo>
                  <a:lnTo>
                    <a:pt x="8171" y="1714"/>
                  </a:lnTo>
                  <a:lnTo>
                    <a:pt x="7714" y="1715"/>
                  </a:lnTo>
                  <a:lnTo>
                    <a:pt x="7215" y="1716"/>
                  </a:lnTo>
                  <a:lnTo>
                    <a:pt x="6688" y="1717"/>
                  </a:lnTo>
                  <a:lnTo>
                    <a:pt x="6147" y="1718"/>
                  </a:lnTo>
                  <a:lnTo>
                    <a:pt x="5605" y="1718"/>
                  </a:lnTo>
                  <a:lnTo>
                    <a:pt x="5078" y="1720"/>
                  </a:lnTo>
                  <a:lnTo>
                    <a:pt x="4579" y="1721"/>
                  </a:lnTo>
                  <a:lnTo>
                    <a:pt x="4122" y="1723"/>
                  </a:lnTo>
                  <a:lnTo>
                    <a:pt x="3721" y="1724"/>
                  </a:lnTo>
                  <a:lnTo>
                    <a:pt x="3391" y="1727"/>
                  </a:lnTo>
                  <a:lnTo>
                    <a:pt x="3145" y="1729"/>
                  </a:lnTo>
                  <a:lnTo>
                    <a:pt x="2998" y="1732"/>
                  </a:lnTo>
                  <a:lnTo>
                    <a:pt x="2953" y="1732"/>
                  </a:lnTo>
                  <a:lnTo>
                    <a:pt x="2908" y="1733"/>
                  </a:lnTo>
                  <a:lnTo>
                    <a:pt x="2862" y="1733"/>
                  </a:lnTo>
                  <a:lnTo>
                    <a:pt x="2817" y="1733"/>
                  </a:lnTo>
                  <a:lnTo>
                    <a:pt x="2771" y="1734"/>
                  </a:lnTo>
                  <a:lnTo>
                    <a:pt x="2725" y="1734"/>
                  </a:lnTo>
                  <a:lnTo>
                    <a:pt x="2679" y="1735"/>
                  </a:lnTo>
                  <a:lnTo>
                    <a:pt x="2633" y="1735"/>
                  </a:lnTo>
                  <a:lnTo>
                    <a:pt x="2586" y="1736"/>
                  </a:lnTo>
                  <a:lnTo>
                    <a:pt x="2540" y="1737"/>
                  </a:lnTo>
                  <a:lnTo>
                    <a:pt x="2494" y="1738"/>
                  </a:lnTo>
                  <a:lnTo>
                    <a:pt x="2448" y="1738"/>
                  </a:lnTo>
                  <a:lnTo>
                    <a:pt x="2401" y="1739"/>
                  </a:lnTo>
                  <a:lnTo>
                    <a:pt x="2355" y="1740"/>
                  </a:lnTo>
                  <a:lnTo>
                    <a:pt x="2309" y="1740"/>
                  </a:lnTo>
                  <a:lnTo>
                    <a:pt x="2263" y="1741"/>
                  </a:lnTo>
                  <a:lnTo>
                    <a:pt x="1203" y="1747"/>
                  </a:lnTo>
                  <a:lnTo>
                    <a:pt x="1171" y="1748"/>
                  </a:lnTo>
                  <a:lnTo>
                    <a:pt x="1137" y="1749"/>
                  </a:lnTo>
                  <a:lnTo>
                    <a:pt x="1102" y="1749"/>
                  </a:lnTo>
                  <a:lnTo>
                    <a:pt x="1065" y="1749"/>
                  </a:lnTo>
                  <a:lnTo>
                    <a:pt x="1030" y="1748"/>
                  </a:lnTo>
                  <a:lnTo>
                    <a:pt x="994" y="1749"/>
                  </a:lnTo>
                  <a:lnTo>
                    <a:pt x="959" y="1749"/>
                  </a:lnTo>
                  <a:lnTo>
                    <a:pt x="926" y="1751"/>
                  </a:lnTo>
                  <a:lnTo>
                    <a:pt x="918" y="1745"/>
                  </a:lnTo>
                  <a:lnTo>
                    <a:pt x="909" y="1740"/>
                  </a:lnTo>
                  <a:lnTo>
                    <a:pt x="900" y="1737"/>
                  </a:lnTo>
                  <a:lnTo>
                    <a:pt x="890" y="1735"/>
                  </a:lnTo>
                  <a:lnTo>
                    <a:pt x="869" y="1732"/>
                  </a:lnTo>
                  <a:lnTo>
                    <a:pt x="848" y="1730"/>
                  </a:lnTo>
                  <a:lnTo>
                    <a:pt x="826" y="1729"/>
                  </a:lnTo>
                  <a:lnTo>
                    <a:pt x="806" y="1727"/>
                  </a:lnTo>
                  <a:lnTo>
                    <a:pt x="796" y="1725"/>
                  </a:lnTo>
                  <a:lnTo>
                    <a:pt x="786" y="1722"/>
                  </a:lnTo>
                  <a:lnTo>
                    <a:pt x="777" y="1718"/>
                  </a:lnTo>
                  <a:lnTo>
                    <a:pt x="769" y="1713"/>
                  </a:lnTo>
                  <a:lnTo>
                    <a:pt x="753" y="1709"/>
                  </a:lnTo>
                  <a:lnTo>
                    <a:pt x="736" y="1704"/>
                  </a:lnTo>
                  <a:lnTo>
                    <a:pt x="720" y="1698"/>
                  </a:lnTo>
                  <a:lnTo>
                    <a:pt x="704" y="1692"/>
                  </a:lnTo>
                  <a:lnTo>
                    <a:pt x="687" y="1685"/>
                  </a:lnTo>
                  <a:lnTo>
                    <a:pt x="671" y="1678"/>
                  </a:lnTo>
                  <a:lnTo>
                    <a:pt x="656" y="1670"/>
                  </a:lnTo>
                  <a:lnTo>
                    <a:pt x="640" y="1662"/>
                  </a:lnTo>
                  <a:lnTo>
                    <a:pt x="626" y="1652"/>
                  </a:lnTo>
                  <a:lnTo>
                    <a:pt x="611" y="1643"/>
                  </a:lnTo>
                  <a:lnTo>
                    <a:pt x="596" y="1633"/>
                  </a:lnTo>
                  <a:lnTo>
                    <a:pt x="583" y="1622"/>
                  </a:lnTo>
                  <a:lnTo>
                    <a:pt x="570" y="1610"/>
                  </a:lnTo>
                  <a:lnTo>
                    <a:pt x="556" y="1599"/>
                  </a:lnTo>
                  <a:lnTo>
                    <a:pt x="544" y="1587"/>
                  </a:lnTo>
                  <a:lnTo>
                    <a:pt x="532" y="1574"/>
                  </a:lnTo>
                  <a:lnTo>
                    <a:pt x="522" y="1560"/>
                  </a:lnTo>
                  <a:lnTo>
                    <a:pt x="511" y="1547"/>
                  </a:lnTo>
                  <a:lnTo>
                    <a:pt x="502" y="1533"/>
                  </a:lnTo>
                  <a:lnTo>
                    <a:pt x="494" y="1516"/>
                  </a:lnTo>
                  <a:lnTo>
                    <a:pt x="487" y="1501"/>
                  </a:lnTo>
                  <a:lnTo>
                    <a:pt x="481" y="1484"/>
                  </a:lnTo>
                  <a:lnTo>
                    <a:pt x="477" y="1466"/>
                  </a:lnTo>
                  <a:lnTo>
                    <a:pt x="474" y="1448"/>
                  </a:lnTo>
                  <a:lnTo>
                    <a:pt x="471" y="1445"/>
                  </a:lnTo>
                  <a:lnTo>
                    <a:pt x="466" y="1443"/>
                  </a:lnTo>
                  <a:lnTo>
                    <a:pt x="462" y="1441"/>
                  </a:lnTo>
                  <a:lnTo>
                    <a:pt x="457" y="1440"/>
                  </a:lnTo>
                  <a:lnTo>
                    <a:pt x="448" y="1438"/>
                  </a:lnTo>
                  <a:lnTo>
                    <a:pt x="438" y="1437"/>
                  </a:lnTo>
                  <a:lnTo>
                    <a:pt x="428" y="1437"/>
                  </a:lnTo>
                  <a:lnTo>
                    <a:pt x="418" y="1436"/>
                  </a:lnTo>
                  <a:lnTo>
                    <a:pt x="408" y="1435"/>
                  </a:lnTo>
                  <a:lnTo>
                    <a:pt x="400" y="1431"/>
                  </a:lnTo>
                  <a:lnTo>
                    <a:pt x="390" y="1429"/>
                  </a:lnTo>
                  <a:lnTo>
                    <a:pt x="381" y="1426"/>
                  </a:lnTo>
                  <a:lnTo>
                    <a:pt x="372" y="1421"/>
                  </a:lnTo>
                  <a:lnTo>
                    <a:pt x="365" y="1416"/>
                  </a:lnTo>
                  <a:lnTo>
                    <a:pt x="358" y="1410"/>
                  </a:lnTo>
                  <a:lnTo>
                    <a:pt x="352" y="1403"/>
                  </a:lnTo>
                  <a:lnTo>
                    <a:pt x="346" y="1396"/>
                  </a:lnTo>
                  <a:lnTo>
                    <a:pt x="341" y="1389"/>
                  </a:lnTo>
                  <a:lnTo>
                    <a:pt x="331" y="1371"/>
                  </a:lnTo>
                  <a:lnTo>
                    <a:pt x="324" y="1354"/>
                  </a:lnTo>
                  <a:lnTo>
                    <a:pt x="318" y="1336"/>
                  </a:lnTo>
                  <a:lnTo>
                    <a:pt x="314" y="1318"/>
                  </a:lnTo>
                  <a:lnTo>
                    <a:pt x="315" y="1314"/>
                  </a:lnTo>
                  <a:lnTo>
                    <a:pt x="315" y="1311"/>
                  </a:lnTo>
                  <a:lnTo>
                    <a:pt x="315" y="1308"/>
                  </a:lnTo>
                  <a:lnTo>
                    <a:pt x="314" y="1305"/>
                  </a:lnTo>
                  <a:lnTo>
                    <a:pt x="311" y="1301"/>
                  </a:lnTo>
                  <a:lnTo>
                    <a:pt x="306" y="1297"/>
                  </a:lnTo>
                  <a:lnTo>
                    <a:pt x="295" y="1292"/>
                  </a:lnTo>
                  <a:lnTo>
                    <a:pt x="283" y="1288"/>
                  </a:lnTo>
                  <a:lnTo>
                    <a:pt x="270" y="1283"/>
                  </a:lnTo>
                  <a:lnTo>
                    <a:pt x="257" y="1279"/>
                  </a:lnTo>
                  <a:lnTo>
                    <a:pt x="244" y="1274"/>
                  </a:lnTo>
                  <a:lnTo>
                    <a:pt x="231" y="1269"/>
                  </a:lnTo>
                  <a:lnTo>
                    <a:pt x="207" y="1257"/>
                  </a:lnTo>
                  <a:lnTo>
                    <a:pt x="184" y="1244"/>
                  </a:lnTo>
                  <a:lnTo>
                    <a:pt x="162" y="1228"/>
                  </a:lnTo>
                  <a:lnTo>
                    <a:pt x="140" y="1211"/>
                  </a:lnTo>
                  <a:lnTo>
                    <a:pt x="121" y="1193"/>
                  </a:lnTo>
                  <a:lnTo>
                    <a:pt x="102" y="1173"/>
                  </a:lnTo>
                  <a:lnTo>
                    <a:pt x="85" y="1153"/>
                  </a:lnTo>
                  <a:lnTo>
                    <a:pt x="70" y="1130"/>
                  </a:lnTo>
                  <a:lnTo>
                    <a:pt x="55" y="1108"/>
                  </a:lnTo>
                  <a:lnTo>
                    <a:pt x="43" y="1083"/>
                  </a:lnTo>
                  <a:lnTo>
                    <a:pt x="33" y="1059"/>
                  </a:lnTo>
                  <a:lnTo>
                    <a:pt x="24" y="1033"/>
                  </a:lnTo>
                  <a:lnTo>
                    <a:pt x="17" y="1006"/>
                  </a:lnTo>
                  <a:lnTo>
                    <a:pt x="13" y="980"/>
                  </a:lnTo>
                  <a:lnTo>
                    <a:pt x="8" y="976"/>
                  </a:lnTo>
                  <a:lnTo>
                    <a:pt x="6" y="973"/>
                  </a:lnTo>
                  <a:lnTo>
                    <a:pt x="4" y="968"/>
                  </a:lnTo>
                  <a:lnTo>
                    <a:pt x="2" y="964"/>
                  </a:lnTo>
                  <a:lnTo>
                    <a:pt x="0" y="954"/>
                  </a:lnTo>
                  <a:lnTo>
                    <a:pt x="0" y="944"/>
                  </a:lnTo>
                  <a:lnTo>
                    <a:pt x="1" y="934"/>
                  </a:lnTo>
                  <a:lnTo>
                    <a:pt x="3" y="924"/>
                  </a:lnTo>
                  <a:lnTo>
                    <a:pt x="5" y="914"/>
                  </a:lnTo>
                  <a:lnTo>
                    <a:pt x="9" y="906"/>
                  </a:lnTo>
                  <a:lnTo>
                    <a:pt x="65" y="761"/>
                  </a:lnTo>
                  <a:lnTo>
                    <a:pt x="83" y="733"/>
                  </a:lnTo>
                  <a:lnTo>
                    <a:pt x="104" y="705"/>
                  </a:lnTo>
                  <a:lnTo>
                    <a:pt x="125" y="678"/>
                  </a:lnTo>
                  <a:lnTo>
                    <a:pt x="147" y="653"/>
                  </a:lnTo>
                  <a:lnTo>
                    <a:pt x="160" y="641"/>
                  </a:lnTo>
                  <a:lnTo>
                    <a:pt x="172" y="628"/>
                  </a:lnTo>
                  <a:lnTo>
                    <a:pt x="184" y="617"/>
                  </a:lnTo>
                  <a:lnTo>
                    <a:pt x="198" y="606"/>
                  </a:lnTo>
                  <a:lnTo>
                    <a:pt x="211" y="596"/>
                  </a:lnTo>
                  <a:lnTo>
                    <a:pt x="224" y="585"/>
                  </a:lnTo>
                  <a:lnTo>
                    <a:pt x="237" y="576"/>
                  </a:lnTo>
                  <a:lnTo>
                    <a:pt x="252" y="568"/>
                  </a:lnTo>
                  <a:lnTo>
                    <a:pt x="258" y="565"/>
                  </a:lnTo>
                  <a:lnTo>
                    <a:pt x="263" y="562"/>
                  </a:lnTo>
                  <a:lnTo>
                    <a:pt x="270" y="560"/>
                  </a:lnTo>
                  <a:lnTo>
                    <a:pt x="276" y="558"/>
                  </a:lnTo>
                  <a:lnTo>
                    <a:pt x="290" y="555"/>
                  </a:lnTo>
                  <a:lnTo>
                    <a:pt x="303" y="552"/>
                  </a:lnTo>
                  <a:lnTo>
                    <a:pt x="309" y="550"/>
                  </a:lnTo>
                  <a:lnTo>
                    <a:pt x="315" y="548"/>
                  </a:lnTo>
                  <a:lnTo>
                    <a:pt x="321" y="544"/>
                  </a:lnTo>
                  <a:lnTo>
                    <a:pt x="326" y="540"/>
                  </a:lnTo>
                  <a:lnTo>
                    <a:pt x="331" y="536"/>
                  </a:lnTo>
                  <a:lnTo>
                    <a:pt x="336" y="531"/>
                  </a:lnTo>
                  <a:lnTo>
                    <a:pt x="339" y="525"/>
                  </a:lnTo>
                  <a:lnTo>
                    <a:pt x="342" y="518"/>
                  </a:lnTo>
                  <a:lnTo>
                    <a:pt x="348" y="502"/>
                  </a:lnTo>
                  <a:lnTo>
                    <a:pt x="355" y="485"/>
                  </a:lnTo>
                  <a:lnTo>
                    <a:pt x="360" y="477"/>
                  </a:lnTo>
                  <a:lnTo>
                    <a:pt x="364" y="470"/>
                  </a:lnTo>
                  <a:lnTo>
                    <a:pt x="369" y="463"/>
                  </a:lnTo>
                  <a:lnTo>
                    <a:pt x="375" y="456"/>
                  </a:lnTo>
                  <a:lnTo>
                    <a:pt x="382" y="449"/>
                  </a:lnTo>
                  <a:lnTo>
                    <a:pt x="388" y="443"/>
                  </a:lnTo>
                  <a:lnTo>
                    <a:pt x="395" y="438"/>
                  </a:lnTo>
                  <a:lnTo>
                    <a:pt x="402" y="434"/>
                  </a:lnTo>
                  <a:lnTo>
                    <a:pt x="410" y="430"/>
                  </a:lnTo>
                  <a:lnTo>
                    <a:pt x="418" y="427"/>
                  </a:lnTo>
                  <a:lnTo>
                    <a:pt x="428" y="425"/>
                  </a:lnTo>
                  <a:lnTo>
                    <a:pt x="437" y="424"/>
                  </a:lnTo>
                  <a:lnTo>
                    <a:pt x="448" y="425"/>
                  </a:lnTo>
                  <a:lnTo>
                    <a:pt x="457" y="424"/>
                  </a:lnTo>
                  <a:lnTo>
                    <a:pt x="465" y="422"/>
                  </a:lnTo>
                  <a:lnTo>
                    <a:pt x="473" y="418"/>
                  </a:lnTo>
                  <a:lnTo>
                    <a:pt x="479" y="412"/>
                  </a:lnTo>
                  <a:lnTo>
                    <a:pt x="483" y="405"/>
                  </a:lnTo>
                  <a:lnTo>
                    <a:pt x="487" y="398"/>
                  </a:lnTo>
                  <a:lnTo>
                    <a:pt x="490" y="389"/>
                  </a:lnTo>
                  <a:lnTo>
                    <a:pt x="496" y="371"/>
                  </a:lnTo>
                  <a:lnTo>
                    <a:pt x="500" y="352"/>
                  </a:lnTo>
                  <a:lnTo>
                    <a:pt x="503" y="343"/>
                  </a:lnTo>
                  <a:lnTo>
                    <a:pt x="506" y="334"/>
                  </a:lnTo>
                  <a:lnTo>
                    <a:pt x="509" y="326"/>
                  </a:lnTo>
                  <a:lnTo>
                    <a:pt x="513" y="319"/>
                  </a:lnTo>
                  <a:lnTo>
                    <a:pt x="519" y="307"/>
                  </a:lnTo>
                  <a:lnTo>
                    <a:pt x="524" y="296"/>
                  </a:lnTo>
                  <a:lnTo>
                    <a:pt x="530" y="286"/>
                  </a:lnTo>
                  <a:lnTo>
                    <a:pt x="536" y="276"/>
                  </a:lnTo>
                  <a:lnTo>
                    <a:pt x="549" y="257"/>
                  </a:lnTo>
                  <a:lnTo>
                    <a:pt x="565" y="239"/>
                  </a:lnTo>
                  <a:lnTo>
                    <a:pt x="581" y="223"/>
                  </a:lnTo>
                  <a:lnTo>
                    <a:pt x="598" y="207"/>
                  </a:lnTo>
                  <a:lnTo>
                    <a:pt x="617" y="193"/>
                  </a:lnTo>
                  <a:lnTo>
                    <a:pt x="636" y="179"/>
                  </a:lnTo>
                  <a:lnTo>
                    <a:pt x="657" y="166"/>
                  </a:lnTo>
                  <a:lnTo>
                    <a:pt x="677" y="154"/>
                  </a:lnTo>
                  <a:lnTo>
                    <a:pt x="698" y="144"/>
                  </a:lnTo>
                  <a:lnTo>
                    <a:pt x="719" y="133"/>
                  </a:lnTo>
                  <a:lnTo>
                    <a:pt x="762" y="114"/>
                  </a:lnTo>
                  <a:lnTo>
                    <a:pt x="803" y="97"/>
                  </a:lnTo>
                  <a:lnTo>
                    <a:pt x="822" y="95"/>
                  </a:lnTo>
                  <a:lnTo>
                    <a:pt x="842" y="91"/>
                  </a:lnTo>
                  <a:lnTo>
                    <a:pt x="860" y="87"/>
                  </a:lnTo>
                  <a:lnTo>
                    <a:pt x="877" y="83"/>
                  </a:lnTo>
                  <a:lnTo>
                    <a:pt x="896" y="77"/>
                  </a:lnTo>
                  <a:lnTo>
                    <a:pt x="913" y="74"/>
                  </a:lnTo>
                  <a:lnTo>
                    <a:pt x="931" y="71"/>
                  </a:lnTo>
                  <a:lnTo>
                    <a:pt x="948" y="70"/>
                  </a:lnTo>
                  <a:lnTo>
                    <a:pt x="973" y="66"/>
                  </a:lnTo>
                  <a:lnTo>
                    <a:pt x="1000" y="62"/>
                  </a:lnTo>
                  <a:lnTo>
                    <a:pt x="1026" y="59"/>
                  </a:lnTo>
                  <a:lnTo>
                    <a:pt x="1052" y="57"/>
                  </a:lnTo>
                  <a:lnTo>
                    <a:pt x="1079" y="56"/>
                  </a:lnTo>
                  <a:lnTo>
                    <a:pt x="1105" y="55"/>
                  </a:lnTo>
                  <a:lnTo>
                    <a:pt x="1132" y="55"/>
                  </a:lnTo>
                  <a:lnTo>
                    <a:pt x="1157" y="55"/>
                  </a:lnTo>
                  <a:lnTo>
                    <a:pt x="1754" y="49"/>
                  </a:lnTo>
                  <a:lnTo>
                    <a:pt x="1835" y="49"/>
                  </a:lnTo>
                  <a:lnTo>
                    <a:pt x="1915" y="48"/>
                  </a:lnTo>
                  <a:lnTo>
                    <a:pt x="1993" y="48"/>
                  </a:lnTo>
                  <a:lnTo>
                    <a:pt x="2071" y="47"/>
                  </a:lnTo>
                  <a:lnTo>
                    <a:pt x="2148" y="46"/>
                  </a:lnTo>
                  <a:lnTo>
                    <a:pt x="2227" y="45"/>
                  </a:lnTo>
                  <a:lnTo>
                    <a:pt x="2305" y="43"/>
                  </a:lnTo>
                  <a:lnTo>
                    <a:pt x="2385" y="41"/>
                  </a:lnTo>
                  <a:lnTo>
                    <a:pt x="2442" y="43"/>
                  </a:lnTo>
                  <a:lnTo>
                    <a:pt x="2499" y="43"/>
                  </a:lnTo>
                  <a:lnTo>
                    <a:pt x="2555" y="43"/>
                  </a:lnTo>
                  <a:lnTo>
                    <a:pt x="2610" y="43"/>
                  </a:lnTo>
                  <a:lnTo>
                    <a:pt x="2665" y="42"/>
                  </a:lnTo>
                  <a:lnTo>
                    <a:pt x="2719" y="41"/>
                  </a:lnTo>
                  <a:lnTo>
                    <a:pt x="2775" y="40"/>
                  </a:lnTo>
                  <a:lnTo>
                    <a:pt x="2829" y="38"/>
                  </a:lnTo>
                  <a:lnTo>
                    <a:pt x="2882" y="37"/>
                  </a:lnTo>
                  <a:lnTo>
                    <a:pt x="2936" y="36"/>
                  </a:lnTo>
                  <a:lnTo>
                    <a:pt x="2989" y="33"/>
                  </a:lnTo>
                  <a:lnTo>
                    <a:pt x="3042" y="32"/>
                  </a:lnTo>
                  <a:lnTo>
                    <a:pt x="3096" y="31"/>
                  </a:lnTo>
                  <a:lnTo>
                    <a:pt x="3148" y="30"/>
                  </a:lnTo>
                  <a:lnTo>
                    <a:pt x="3201" y="30"/>
                  </a:lnTo>
                  <a:lnTo>
                    <a:pt x="3253" y="30"/>
                  </a:lnTo>
                  <a:lnTo>
                    <a:pt x="3275" y="29"/>
                  </a:lnTo>
                  <a:lnTo>
                    <a:pt x="3298" y="29"/>
                  </a:lnTo>
                  <a:lnTo>
                    <a:pt x="3322" y="29"/>
                  </a:lnTo>
                  <a:lnTo>
                    <a:pt x="3345" y="29"/>
                  </a:lnTo>
                  <a:lnTo>
                    <a:pt x="3370" y="30"/>
                  </a:lnTo>
                  <a:lnTo>
                    <a:pt x="3393" y="30"/>
                  </a:lnTo>
                  <a:lnTo>
                    <a:pt x="3417" y="29"/>
                  </a:lnTo>
                  <a:lnTo>
                    <a:pt x="3438" y="28"/>
                  </a:lnTo>
                  <a:lnTo>
                    <a:pt x="3485" y="27"/>
                  </a:lnTo>
                  <a:lnTo>
                    <a:pt x="3531" y="26"/>
                  </a:lnTo>
                  <a:lnTo>
                    <a:pt x="3578" y="25"/>
                  </a:lnTo>
                  <a:lnTo>
                    <a:pt x="3624" y="23"/>
                  </a:lnTo>
                  <a:lnTo>
                    <a:pt x="3669" y="22"/>
                  </a:lnTo>
                  <a:lnTo>
                    <a:pt x="3715" y="21"/>
                  </a:lnTo>
                  <a:lnTo>
                    <a:pt x="3761" y="21"/>
                  </a:lnTo>
                  <a:lnTo>
                    <a:pt x="3807" y="21"/>
                  </a:lnTo>
                  <a:lnTo>
                    <a:pt x="3847" y="21"/>
                  </a:lnTo>
                  <a:lnTo>
                    <a:pt x="3887" y="21"/>
                  </a:lnTo>
                  <a:lnTo>
                    <a:pt x="3926" y="20"/>
                  </a:lnTo>
                  <a:lnTo>
                    <a:pt x="3965" y="19"/>
                  </a:lnTo>
                  <a:lnTo>
                    <a:pt x="4003" y="18"/>
                  </a:lnTo>
                  <a:lnTo>
                    <a:pt x="4042" y="19"/>
                  </a:lnTo>
                  <a:lnTo>
                    <a:pt x="4080" y="20"/>
                  </a:lnTo>
                  <a:lnTo>
                    <a:pt x="4118" y="23"/>
                  </a:lnTo>
                  <a:lnTo>
                    <a:pt x="4144" y="22"/>
                  </a:lnTo>
                  <a:lnTo>
                    <a:pt x="4197" y="21"/>
                  </a:lnTo>
                  <a:lnTo>
                    <a:pt x="4273" y="19"/>
                  </a:lnTo>
                  <a:lnTo>
                    <a:pt x="4373" y="18"/>
                  </a:lnTo>
                  <a:lnTo>
                    <a:pt x="4635" y="17"/>
                  </a:lnTo>
                  <a:lnTo>
                    <a:pt x="4968" y="15"/>
                  </a:lnTo>
                  <a:lnTo>
                    <a:pt x="5357" y="14"/>
                  </a:lnTo>
                  <a:lnTo>
                    <a:pt x="5788" y="14"/>
                  </a:lnTo>
                  <a:lnTo>
                    <a:pt x="6247" y="13"/>
                  </a:lnTo>
                  <a:lnTo>
                    <a:pt x="6722" y="13"/>
                  </a:lnTo>
                  <a:lnTo>
                    <a:pt x="7195" y="13"/>
                  </a:lnTo>
                  <a:lnTo>
                    <a:pt x="7654" y="12"/>
                  </a:lnTo>
                  <a:lnTo>
                    <a:pt x="8085" y="12"/>
                  </a:lnTo>
                  <a:lnTo>
                    <a:pt x="8475" y="12"/>
                  </a:lnTo>
                  <a:lnTo>
                    <a:pt x="8807" y="11"/>
                  </a:lnTo>
                  <a:lnTo>
                    <a:pt x="9069" y="10"/>
                  </a:lnTo>
                  <a:lnTo>
                    <a:pt x="9245" y="9"/>
                  </a:lnTo>
                  <a:lnTo>
                    <a:pt x="9324" y="7"/>
                  </a:lnTo>
                  <a:lnTo>
                    <a:pt x="9328" y="9"/>
                  </a:lnTo>
                  <a:lnTo>
                    <a:pt x="9332" y="10"/>
                  </a:lnTo>
                  <a:lnTo>
                    <a:pt x="9335" y="11"/>
                  </a:lnTo>
                  <a:lnTo>
                    <a:pt x="9340" y="11"/>
                  </a:lnTo>
                  <a:lnTo>
                    <a:pt x="9347" y="10"/>
                  </a:lnTo>
                  <a:lnTo>
                    <a:pt x="9354" y="8"/>
                  </a:lnTo>
                  <a:lnTo>
                    <a:pt x="9360" y="6"/>
                  </a:lnTo>
                  <a:lnTo>
                    <a:pt x="9367" y="4"/>
                  </a:lnTo>
                  <a:lnTo>
                    <a:pt x="9371" y="4"/>
                  </a:lnTo>
                  <a:lnTo>
                    <a:pt x="9375" y="4"/>
                  </a:lnTo>
                  <a:lnTo>
                    <a:pt x="9378" y="5"/>
                  </a:lnTo>
                  <a:lnTo>
                    <a:pt x="9382" y="6"/>
                  </a:lnTo>
                  <a:lnTo>
                    <a:pt x="9420" y="8"/>
                  </a:lnTo>
                  <a:lnTo>
                    <a:pt x="9456" y="10"/>
                  </a:lnTo>
                  <a:lnTo>
                    <a:pt x="9492" y="12"/>
                  </a:lnTo>
                  <a:lnTo>
                    <a:pt x="9528" y="14"/>
                  </a:lnTo>
                  <a:lnTo>
                    <a:pt x="9563" y="16"/>
                  </a:lnTo>
                  <a:lnTo>
                    <a:pt x="9599" y="17"/>
                  </a:lnTo>
                  <a:lnTo>
                    <a:pt x="9637" y="17"/>
                  </a:lnTo>
                  <a:lnTo>
                    <a:pt x="9675" y="15"/>
                  </a:lnTo>
                  <a:lnTo>
                    <a:pt x="9682" y="18"/>
                  </a:lnTo>
                  <a:lnTo>
                    <a:pt x="9687" y="19"/>
                  </a:lnTo>
                  <a:lnTo>
                    <a:pt x="9693" y="18"/>
                  </a:lnTo>
                  <a:lnTo>
                    <a:pt x="9699" y="15"/>
                  </a:lnTo>
                  <a:lnTo>
                    <a:pt x="9734" y="9"/>
                  </a:lnTo>
                  <a:lnTo>
                    <a:pt x="9771" y="2"/>
                  </a:lnTo>
                  <a:lnTo>
                    <a:pt x="9780" y="1"/>
                  </a:lnTo>
                  <a:lnTo>
                    <a:pt x="9789" y="0"/>
                  </a:lnTo>
                  <a:lnTo>
                    <a:pt x="9799" y="0"/>
                  </a:lnTo>
                  <a:lnTo>
                    <a:pt x="9807" y="0"/>
                  </a:lnTo>
                  <a:lnTo>
                    <a:pt x="9816" y="1"/>
                  </a:lnTo>
                  <a:lnTo>
                    <a:pt x="9825" y="3"/>
                  </a:lnTo>
                  <a:lnTo>
                    <a:pt x="9833" y="6"/>
                  </a:lnTo>
                  <a:lnTo>
                    <a:pt x="9841" y="10"/>
                  </a:lnTo>
                  <a:lnTo>
                    <a:pt x="9854" y="12"/>
                  </a:lnTo>
                  <a:lnTo>
                    <a:pt x="9865" y="13"/>
                  </a:lnTo>
                  <a:lnTo>
                    <a:pt x="9877" y="13"/>
                  </a:lnTo>
                  <a:lnTo>
                    <a:pt x="9888" y="13"/>
                  </a:lnTo>
                  <a:lnTo>
                    <a:pt x="9911" y="12"/>
                  </a:lnTo>
                  <a:lnTo>
                    <a:pt x="9934" y="11"/>
                  </a:lnTo>
                  <a:lnTo>
                    <a:pt x="9957" y="9"/>
                  </a:lnTo>
                  <a:lnTo>
                    <a:pt x="9980" y="8"/>
                  </a:lnTo>
                  <a:lnTo>
                    <a:pt x="9992" y="8"/>
                  </a:lnTo>
                  <a:lnTo>
                    <a:pt x="10004" y="8"/>
                  </a:lnTo>
                  <a:lnTo>
                    <a:pt x="10016" y="9"/>
                  </a:lnTo>
                  <a:lnTo>
                    <a:pt x="10030" y="11"/>
                  </a:lnTo>
                  <a:lnTo>
                    <a:pt x="10063" y="14"/>
                  </a:lnTo>
                  <a:lnTo>
                    <a:pt x="10099" y="15"/>
                  </a:lnTo>
                  <a:lnTo>
                    <a:pt x="10136" y="16"/>
                  </a:lnTo>
                  <a:lnTo>
                    <a:pt x="10174" y="17"/>
                  </a:lnTo>
                  <a:lnTo>
                    <a:pt x="10192" y="18"/>
                  </a:lnTo>
                  <a:lnTo>
                    <a:pt x="10211" y="20"/>
                  </a:lnTo>
                  <a:lnTo>
                    <a:pt x="10229" y="22"/>
                  </a:lnTo>
                  <a:lnTo>
                    <a:pt x="10247" y="24"/>
                  </a:lnTo>
                  <a:lnTo>
                    <a:pt x="10265" y="28"/>
                  </a:lnTo>
                  <a:lnTo>
                    <a:pt x="10282" y="32"/>
                  </a:lnTo>
                  <a:lnTo>
                    <a:pt x="10299" y="38"/>
                  </a:lnTo>
                  <a:lnTo>
                    <a:pt x="10316" y="45"/>
                  </a:lnTo>
                  <a:lnTo>
                    <a:pt x="10339" y="56"/>
                  </a:lnTo>
                  <a:lnTo>
                    <a:pt x="10363" y="69"/>
                  </a:lnTo>
                  <a:lnTo>
                    <a:pt x="10385" y="84"/>
                  </a:lnTo>
                  <a:lnTo>
                    <a:pt x="10408" y="100"/>
                  </a:lnTo>
                  <a:lnTo>
                    <a:pt x="10429" y="117"/>
                  </a:lnTo>
                  <a:lnTo>
                    <a:pt x="10451" y="135"/>
                  </a:lnTo>
                  <a:lnTo>
                    <a:pt x="10471" y="153"/>
                  </a:lnTo>
                  <a:lnTo>
                    <a:pt x="10491" y="171"/>
                  </a:lnTo>
                  <a:lnTo>
                    <a:pt x="10499" y="184"/>
                  </a:lnTo>
                  <a:lnTo>
                    <a:pt x="10506" y="198"/>
                  </a:lnTo>
                  <a:lnTo>
                    <a:pt x="10513" y="211"/>
                  </a:lnTo>
                  <a:lnTo>
                    <a:pt x="10519" y="226"/>
                  </a:lnTo>
                  <a:lnTo>
                    <a:pt x="10523" y="232"/>
                  </a:lnTo>
                  <a:lnTo>
                    <a:pt x="10527" y="239"/>
                  </a:lnTo>
                  <a:lnTo>
                    <a:pt x="10533" y="244"/>
                  </a:lnTo>
                  <a:lnTo>
                    <a:pt x="10538" y="249"/>
                  </a:lnTo>
                  <a:lnTo>
                    <a:pt x="10543" y="254"/>
                  </a:lnTo>
                  <a:lnTo>
                    <a:pt x="10549" y="258"/>
                  </a:lnTo>
                  <a:lnTo>
                    <a:pt x="10556" y="261"/>
                  </a:lnTo>
                  <a:lnTo>
                    <a:pt x="10564" y="263"/>
                  </a:lnTo>
                  <a:lnTo>
                    <a:pt x="10583" y="263"/>
                  </a:lnTo>
                  <a:lnTo>
                    <a:pt x="10600" y="264"/>
                  </a:lnTo>
                  <a:lnTo>
                    <a:pt x="10616" y="268"/>
                  </a:lnTo>
                  <a:lnTo>
                    <a:pt x="10633" y="271"/>
                  </a:lnTo>
                  <a:lnTo>
                    <a:pt x="10648" y="276"/>
                  </a:lnTo>
                  <a:lnTo>
                    <a:pt x="10662" y="283"/>
                  </a:lnTo>
                  <a:lnTo>
                    <a:pt x="10677" y="291"/>
                  </a:lnTo>
                  <a:lnTo>
                    <a:pt x="10691" y="301"/>
                  </a:lnTo>
                  <a:lnTo>
                    <a:pt x="10699" y="307"/>
                  </a:lnTo>
                  <a:lnTo>
                    <a:pt x="10706" y="314"/>
                  </a:lnTo>
                  <a:lnTo>
                    <a:pt x="10712" y="321"/>
                  </a:lnTo>
                  <a:lnTo>
                    <a:pt x="10720" y="328"/>
                  </a:lnTo>
                  <a:lnTo>
                    <a:pt x="10731" y="342"/>
                  </a:lnTo>
                  <a:lnTo>
                    <a:pt x="10741" y="358"/>
                  </a:lnTo>
                  <a:lnTo>
                    <a:pt x="10749" y="375"/>
                  </a:lnTo>
                  <a:lnTo>
                    <a:pt x="10756" y="392"/>
                  </a:lnTo>
                  <a:lnTo>
                    <a:pt x="10763" y="410"/>
                  </a:lnTo>
                  <a:lnTo>
                    <a:pt x="10768" y="427"/>
                  </a:lnTo>
                  <a:lnTo>
                    <a:pt x="10776" y="433"/>
                  </a:lnTo>
                  <a:lnTo>
                    <a:pt x="10785" y="438"/>
                  </a:lnTo>
                  <a:lnTo>
                    <a:pt x="10794" y="443"/>
                  </a:lnTo>
                  <a:lnTo>
                    <a:pt x="10804" y="446"/>
                  </a:lnTo>
                  <a:lnTo>
                    <a:pt x="10824" y="454"/>
                  </a:lnTo>
                  <a:lnTo>
                    <a:pt x="10844" y="460"/>
                  </a:lnTo>
                  <a:lnTo>
                    <a:pt x="10855" y="463"/>
                  </a:lnTo>
                  <a:lnTo>
                    <a:pt x="10864" y="467"/>
                  </a:lnTo>
                  <a:lnTo>
                    <a:pt x="10873" y="471"/>
                  </a:lnTo>
                  <a:lnTo>
                    <a:pt x="10882" y="476"/>
                  </a:lnTo>
                  <a:lnTo>
                    <a:pt x="10889" y="482"/>
                  </a:lnTo>
                  <a:lnTo>
                    <a:pt x="10897" y="489"/>
                  </a:lnTo>
                  <a:lnTo>
                    <a:pt x="10904" y="498"/>
                  </a:lnTo>
                  <a:lnTo>
                    <a:pt x="10910" y="509"/>
                  </a:lnTo>
                  <a:lnTo>
                    <a:pt x="10919" y="521"/>
                  </a:lnTo>
                  <a:lnTo>
                    <a:pt x="10929" y="534"/>
                  </a:lnTo>
                  <a:lnTo>
                    <a:pt x="10937" y="549"/>
                  </a:lnTo>
                  <a:lnTo>
                    <a:pt x="10945" y="563"/>
                  </a:lnTo>
                  <a:lnTo>
                    <a:pt x="10960" y="593"/>
                  </a:lnTo>
                  <a:lnTo>
                    <a:pt x="10972" y="623"/>
                  </a:lnTo>
                  <a:lnTo>
                    <a:pt x="10983" y="654"/>
                  </a:lnTo>
                  <a:lnTo>
                    <a:pt x="10994" y="686"/>
                  </a:lnTo>
                  <a:lnTo>
                    <a:pt x="11004" y="717"/>
                  </a:lnTo>
                  <a:lnTo>
                    <a:pt x="11014" y="747"/>
                  </a:lnTo>
                  <a:lnTo>
                    <a:pt x="11014" y="758"/>
                  </a:lnTo>
                  <a:lnTo>
                    <a:pt x="11015" y="768"/>
                  </a:lnTo>
                  <a:lnTo>
                    <a:pt x="11017" y="780"/>
                  </a:lnTo>
                  <a:lnTo>
                    <a:pt x="11020" y="790"/>
                  </a:lnTo>
                  <a:lnTo>
                    <a:pt x="11027" y="810"/>
                  </a:lnTo>
                  <a:lnTo>
                    <a:pt x="11034" y="832"/>
                  </a:lnTo>
                  <a:lnTo>
                    <a:pt x="11038" y="841"/>
                  </a:lnTo>
                  <a:lnTo>
                    <a:pt x="11040" y="851"/>
                  </a:lnTo>
                  <a:lnTo>
                    <a:pt x="11041" y="861"/>
                  </a:lnTo>
                  <a:lnTo>
                    <a:pt x="11041" y="872"/>
                  </a:lnTo>
                  <a:lnTo>
                    <a:pt x="11040" y="882"/>
                  </a:lnTo>
                  <a:lnTo>
                    <a:pt x="11038" y="892"/>
                  </a:lnTo>
                  <a:lnTo>
                    <a:pt x="11032" y="903"/>
                  </a:lnTo>
                  <a:lnTo>
                    <a:pt x="11026" y="913"/>
                  </a:lnTo>
                  <a:lnTo>
                    <a:pt x="10931" y="1086"/>
                  </a:lnTo>
                  <a:close/>
                  <a:moveTo>
                    <a:pt x="10885" y="1081"/>
                  </a:moveTo>
                  <a:lnTo>
                    <a:pt x="10878" y="1092"/>
                  </a:lnTo>
                  <a:lnTo>
                    <a:pt x="10871" y="1104"/>
                  </a:lnTo>
                  <a:lnTo>
                    <a:pt x="10862" y="1113"/>
                  </a:lnTo>
                  <a:lnTo>
                    <a:pt x="10853" y="1121"/>
                  </a:lnTo>
                  <a:lnTo>
                    <a:pt x="10843" y="1129"/>
                  </a:lnTo>
                  <a:lnTo>
                    <a:pt x="10833" y="1135"/>
                  </a:lnTo>
                  <a:lnTo>
                    <a:pt x="10823" y="1141"/>
                  </a:lnTo>
                  <a:lnTo>
                    <a:pt x="10812" y="1146"/>
                  </a:lnTo>
                  <a:lnTo>
                    <a:pt x="10800" y="1151"/>
                  </a:lnTo>
                  <a:lnTo>
                    <a:pt x="10789" y="1155"/>
                  </a:lnTo>
                  <a:lnTo>
                    <a:pt x="10778" y="1158"/>
                  </a:lnTo>
                  <a:lnTo>
                    <a:pt x="10766" y="1161"/>
                  </a:lnTo>
                  <a:lnTo>
                    <a:pt x="10742" y="1164"/>
                  </a:lnTo>
                  <a:lnTo>
                    <a:pt x="10719" y="1166"/>
                  </a:lnTo>
                  <a:lnTo>
                    <a:pt x="10714" y="1170"/>
                  </a:lnTo>
                  <a:lnTo>
                    <a:pt x="10711" y="1173"/>
                  </a:lnTo>
                  <a:lnTo>
                    <a:pt x="10709" y="1177"/>
                  </a:lnTo>
                  <a:lnTo>
                    <a:pt x="10708" y="1181"/>
                  </a:lnTo>
                  <a:lnTo>
                    <a:pt x="10708" y="1189"/>
                  </a:lnTo>
                  <a:lnTo>
                    <a:pt x="10710" y="1198"/>
                  </a:lnTo>
                  <a:lnTo>
                    <a:pt x="10712" y="1206"/>
                  </a:lnTo>
                  <a:lnTo>
                    <a:pt x="10715" y="1214"/>
                  </a:lnTo>
                  <a:lnTo>
                    <a:pt x="10715" y="1218"/>
                  </a:lnTo>
                  <a:lnTo>
                    <a:pt x="10717" y="1222"/>
                  </a:lnTo>
                  <a:lnTo>
                    <a:pt x="10717" y="1226"/>
                  </a:lnTo>
                  <a:lnTo>
                    <a:pt x="10715" y="1230"/>
                  </a:lnTo>
                  <a:lnTo>
                    <a:pt x="10712" y="1246"/>
                  </a:lnTo>
                  <a:lnTo>
                    <a:pt x="10709" y="1261"/>
                  </a:lnTo>
                  <a:lnTo>
                    <a:pt x="10705" y="1275"/>
                  </a:lnTo>
                  <a:lnTo>
                    <a:pt x="10699" y="1289"/>
                  </a:lnTo>
                  <a:lnTo>
                    <a:pt x="10692" y="1302"/>
                  </a:lnTo>
                  <a:lnTo>
                    <a:pt x="10684" y="1313"/>
                  </a:lnTo>
                  <a:lnTo>
                    <a:pt x="10679" y="1319"/>
                  </a:lnTo>
                  <a:lnTo>
                    <a:pt x="10673" y="1324"/>
                  </a:lnTo>
                  <a:lnTo>
                    <a:pt x="10666" y="1328"/>
                  </a:lnTo>
                  <a:lnTo>
                    <a:pt x="10660" y="1332"/>
                  </a:lnTo>
                  <a:lnTo>
                    <a:pt x="10654" y="1337"/>
                  </a:lnTo>
                  <a:lnTo>
                    <a:pt x="10647" y="1340"/>
                  </a:lnTo>
                  <a:lnTo>
                    <a:pt x="10641" y="1342"/>
                  </a:lnTo>
                  <a:lnTo>
                    <a:pt x="10634" y="1342"/>
                  </a:lnTo>
                  <a:lnTo>
                    <a:pt x="10620" y="1342"/>
                  </a:lnTo>
                  <a:lnTo>
                    <a:pt x="10607" y="1339"/>
                  </a:lnTo>
                  <a:lnTo>
                    <a:pt x="10595" y="1337"/>
                  </a:lnTo>
                  <a:lnTo>
                    <a:pt x="10583" y="1335"/>
                  </a:lnTo>
                  <a:lnTo>
                    <a:pt x="10576" y="1335"/>
                  </a:lnTo>
                  <a:lnTo>
                    <a:pt x="10571" y="1336"/>
                  </a:lnTo>
                  <a:lnTo>
                    <a:pt x="10566" y="1338"/>
                  </a:lnTo>
                  <a:lnTo>
                    <a:pt x="10561" y="1341"/>
                  </a:lnTo>
                  <a:lnTo>
                    <a:pt x="10555" y="1363"/>
                  </a:lnTo>
                  <a:lnTo>
                    <a:pt x="10548" y="1386"/>
                  </a:lnTo>
                  <a:lnTo>
                    <a:pt x="10539" y="1407"/>
                  </a:lnTo>
                  <a:lnTo>
                    <a:pt x="10528" y="1429"/>
                  </a:lnTo>
                  <a:lnTo>
                    <a:pt x="10518" y="1450"/>
                  </a:lnTo>
                  <a:lnTo>
                    <a:pt x="10505" y="1470"/>
                  </a:lnTo>
                  <a:lnTo>
                    <a:pt x="10492" y="1491"/>
                  </a:lnTo>
                  <a:lnTo>
                    <a:pt x="10477" y="1510"/>
                  </a:lnTo>
                  <a:lnTo>
                    <a:pt x="10462" y="1529"/>
                  </a:lnTo>
                  <a:lnTo>
                    <a:pt x="10445" y="1546"/>
                  </a:lnTo>
                  <a:lnTo>
                    <a:pt x="10427" y="1562"/>
                  </a:lnTo>
                  <a:lnTo>
                    <a:pt x="10408" y="1577"/>
                  </a:lnTo>
                  <a:lnTo>
                    <a:pt x="10388" y="1591"/>
                  </a:lnTo>
                  <a:lnTo>
                    <a:pt x="10367" y="1603"/>
                  </a:lnTo>
                  <a:lnTo>
                    <a:pt x="10344" y="1614"/>
                  </a:lnTo>
                  <a:lnTo>
                    <a:pt x="10322" y="1623"/>
                  </a:lnTo>
                  <a:lnTo>
                    <a:pt x="10298" y="1631"/>
                  </a:lnTo>
                  <a:lnTo>
                    <a:pt x="10276" y="1636"/>
                  </a:lnTo>
                  <a:lnTo>
                    <a:pt x="10253" y="1639"/>
                  </a:lnTo>
                  <a:lnTo>
                    <a:pt x="10230" y="1641"/>
                  </a:lnTo>
                  <a:lnTo>
                    <a:pt x="10207" y="1641"/>
                  </a:lnTo>
                  <a:lnTo>
                    <a:pt x="10184" y="1639"/>
                  </a:lnTo>
                  <a:lnTo>
                    <a:pt x="10160" y="1636"/>
                  </a:lnTo>
                  <a:lnTo>
                    <a:pt x="10137" y="1632"/>
                  </a:lnTo>
                  <a:lnTo>
                    <a:pt x="10117" y="1635"/>
                  </a:lnTo>
                  <a:lnTo>
                    <a:pt x="10098" y="1637"/>
                  </a:lnTo>
                  <a:lnTo>
                    <a:pt x="10079" y="1638"/>
                  </a:lnTo>
                  <a:lnTo>
                    <a:pt x="10059" y="1639"/>
                  </a:lnTo>
                  <a:lnTo>
                    <a:pt x="10021" y="1639"/>
                  </a:lnTo>
                  <a:lnTo>
                    <a:pt x="9983" y="1638"/>
                  </a:lnTo>
                  <a:lnTo>
                    <a:pt x="9944" y="1637"/>
                  </a:lnTo>
                  <a:lnTo>
                    <a:pt x="9905" y="1637"/>
                  </a:lnTo>
                  <a:lnTo>
                    <a:pt x="9885" y="1637"/>
                  </a:lnTo>
                  <a:lnTo>
                    <a:pt x="9866" y="1639"/>
                  </a:lnTo>
                  <a:lnTo>
                    <a:pt x="9846" y="1641"/>
                  </a:lnTo>
                  <a:lnTo>
                    <a:pt x="9826" y="1644"/>
                  </a:lnTo>
                  <a:lnTo>
                    <a:pt x="9804" y="1644"/>
                  </a:lnTo>
                  <a:lnTo>
                    <a:pt x="9781" y="1644"/>
                  </a:lnTo>
                  <a:lnTo>
                    <a:pt x="9759" y="1644"/>
                  </a:lnTo>
                  <a:lnTo>
                    <a:pt x="9737" y="1645"/>
                  </a:lnTo>
                  <a:lnTo>
                    <a:pt x="9715" y="1645"/>
                  </a:lnTo>
                  <a:lnTo>
                    <a:pt x="9692" y="1645"/>
                  </a:lnTo>
                  <a:lnTo>
                    <a:pt x="9671" y="1645"/>
                  </a:lnTo>
                  <a:lnTo>
                    <a:pt x="9647" y="1643"/>
                  </a:lnTo>
                  <a:lnTo>
                    <a:pt x="9638" y="1645"/>
                  </a:lnTo>
                  <a:lnTo>
                    <a:pt x="9629" y="1647"/>
                  </a:lnTo>
                  <a:lnTo>
                    <a:pt x="9620" y="1647"/>
                  </a:lnTo>
                  <a:lnTo>
                    <a:pt x="9611" y="1648"/>
                  </a:lnTo>
                  <a:lnTo>
                    <a:pt x="9593" y="1648"/>
                  </a:lnTo>
                  <a:lnTo>
                    <a:pt x="9575" y="1647"/>
                  </a:lnTo>
                  <a:lnTo>
                    <a:pt x="9556" y="1646"/>
                  </a:lnTo>
                  <a:lnTo>
                    <a:pt x="9538" y="1645"/>
                  </a:lnTo>
                  <a:lnTo>
                    <a:pt x="9519" y="1645"/>
                  </a:lnTo>
                  <a:lnTo>
                    <a:pt x="9500" y="1648"/>
                  </a:lnTo>
                  <a:lnTo>
                    <a:pt x="9394" y="1649"/>
                  </a:lnTo>
                  <a:lnTo>
                    <a:pt x="9188" y="1649"/>
                  </a:lnTo>
                  <a:lnTo>
                    <a:pt x="8898" y="1650"/>
                  </a:lnTo>
                  <a:lnTo>
                    <a:pt x="8536" y="1651"/>
                  </a:lnTo>
                  <a:lnTo>
                    <a:pt x="8118" y="1652"/>
                  </a:lnTo>
                  <a:lnTo>
                    <a:pt x="7657" y="1652"/>
                  </a:lnTo>
                  <a:lnTo>
                    <a:pt x="7168" y="1653"/>
                  </a:lnTo>
                  <a:lnTo>
                    <a:pt x="6665" y="1654"/>
                  </a:lnTo>
                  <a:lnTo>
                    <a:pt x="6161" y="1655"/>
                  </a:lnTo>
                  <a:lnTo>
                    <a:pt x="5673" y="1656"/>
                  </a:lnTo>
                  <a:lnTo>
                    <a:pt x="5212" y="1658"/>
                  </a:lnTo>
                  <a:lnTo>
                    <a:pt x="4793" y="1659"/>
                  </a:lnTo>
                  <a:lnTo>
                    <a:pt x="4431" y="1660"/>
                  </a:lnTo>
                  <a:lnTo>
                    <a:pt x="4139" y="1660"/>
                  </a:lnTo>
                  <a:lnTo>
                    <a:pt x="3933" y="1661"/>
                  </a:lnTo>
                  <a:lnTo>
                    <a:pt x="3826" y="1662"/>
                  </a:lnTo>
                  <a:lnTo>
                    <a:pt x="3805" y="1660"/>
                  </a:lnTo>
                  <a:lnTo>
                    <a:pt x="3784" y="1659"/>
                  </a:lnTo>
                  <a:lnTo>
                    <a:pt x="3763" y="1659"/>
                  </a:lnTo>
                  <a:lnTo>
                    <a:pt x="3743" y="1659"/>
                  </a:lnTo>
                  <a:lnTo>
                    <a:pt x="3701" y="1661"/>
                  </a:lnTo>
                  <a:lnTo>
                    <a:pt x="3659" y="1664"/>
                  </a:lnTo>
                  <a:lnTo>
                    <a:pt x="3616" y="1666"/>
                  </a:lnTo>
                  <a:lnTo>
                    <a:pt x="3574" y="1668"/>
                  </a:lnTo>
                  <a:lnTo>
                    <a:pt x="3553" y="1668"/>
                  </a:lnTo>
                  <a:lnTo>
                    <a:pt x="3531" y="1668"/>
                  </a:lnTo>
                  <a:lnTo>
                    <a:pt x="3509" y="1667"/>
                  </a:lnTo>
                  <a:lnTo>
                    <a:pt x="3487" y="1666"/>
                  </a:lnTo>
                  <a:lnTo>
                    <a:pt x="3463" y="1666"/>
                  </a:lnTo>
                  <a:lnTo>
                    <a:pt x="3438" y="1666"/>
                  </a:lnTo>
                  <a:lnTo>
                    <a:pt x="3414" y="1666"/>
                  </a:lnTo>
                  <a:lnTo>
                    <a:pt x="3388" y="1666"/>
                  </a:lnTo>
                  <a:lnTo>
                    <a:pt x="3363" y="1666"/>
                  </a:lnTo>
                  <a:lnTo>
                    <a:pt x="3338" y="1666"/>
                  </a:lnTo>
                  <a:lnTo>
                    <a:pt x="3312" y="1667"/>
                  </a:lnTo>
                  <a:lnTo>
                    <a:pt x="3287" y="1668"/>
                  </a:lnTo>
                  <a:lnTo>
                    <a:pt x="3252" y="1668"/>
                  </a:lnTo>
                  <a:lnTo>
                    <a:pt x="3217" y="1668"/>
                  </a:lnTo>
                  <a:lnTo>
                    <a:pt x="3201" y="1668"/>
                  </a:lnTo>
                  <a:lnTo>
                    <a:pt x="3185" y="1669"/>
                  </a:lnTo>
                  <a:lnTo>
                    <a:pt x="3169" y="1670"/>
                  </a:lnTo>
                  <a:lnTo>
                    <a:pt x="3155" y="1672"/>
                  </a:lnTo>
                  <a:lnTo>
                    <a:pt x="3099" y="1673"/>
                  </a:lnTo>
                  <a:lnTo>
                    <a:pt x="3042" y="1673"/>
                  </a:lnTo>
                  <a:lnTo>
                    <a:pt x="2986" y="1673"/>
                  </a:lnTo>
                  <a:lnTo>
                    <a:pt x="2931" y="1674"/>
                  </a:lnTo>
                  <a:lnTo>
                    <a:pt x="2876" y="1674"/>
                  </a:lnTo>
                  <a:lnTo>
                    <a:pt x="2821" y="1675"/>
                  </a:lnTo>
                  <a:lnTo>
                    <a:pt x="2766" y="1675"/>
                  </a:lnTo>
                  <a:lnTo>
                    <a:pt x="2711" y="1676"/>
                  </a:lnTo>
                  <a:lnTo>
                    <a:pt x="2657" y="1677"/>
                  </a:lnTo>
                  <a:lnTo>
                    <a:pt x="2603" y="1677"/>
                  </a:lnTo>
                  <a:lnTo>
                    <a:pt x="2549" y="1678"/>
                  </a:lnTo>
                  <a:lnTo>
                    <a:pt x="2495" y="1678"/>
                  </a:lnTo>
                  <a:lnTo>
                    <a:pt x="2440" y="1679"/>
                  </a:lnTo>
                  <a:lnTo>
                    <a:pt x="2386" y="1679"/>
                  </a:lnTo>
                  <a:lnTo>
                    <a:pt x="2332" y="1679"/>
                  </a:lnTo>
                  <a:lnTo>
                    <a:pt x="2278" y="1679"/>
                  </a:lnTo>
                  <a:lnTo>
                    <a:pt x="2197" y="1680"/>
                  </a:lnTo>
                  <a:lnTo>
                    <a:pt x="2118" y="1680"/>
                  </a:lnTo>
                  <a:lnTo>
                    <a:pt x="2041" y="1681"/>
                  </a:lnTo>
                  <a:lnTo>
                    <a:pt x="1965" y="1682"/>
                  </a:lnTo>
                  <a:lnTo>
                    <a:pt x="1888" y="1683"/>
                  </a:lnTo>
                  <a:lnTo>
                    <a:pt x="1811" y="1684"/>
                  </a:lnTo>
                  <a:lnTo>
                    <a:pt x="1731" y="1686"/>
                  </a:lnTo>
                  <a:lnTo>
                    <a:pt x="1649" y="1687"/>
                  </a:lnTo>
                  <a:lnTo>
                    <a:pt x="1564" y="1687"/>
                  </a:lnTo>
                  <a:lnTo>
                    <a:pt x="1478" y="1687"/>
                  </a:lnTo>
                  <a:lnTo>
                    <a:pt x="1392" y="1687"/>
                  </a:lnTo>
                  <a:lnTo>
                    <a:pt x="1306" y="1688"/>
                  </a:lnTo>
                  <a:lnTo>
                    <a:pt x="1219" y="1688"/>
                  </a:lnTo>
                  <a:lnTo>
                    <a:pt x="1132" y="1688"/>
                  </a:lnTo>
                  <a:lnTo>
                    <a:pt x="1045" y="1689"/>
                  </a:lnTo>
                  <a:lnTo>
                    <a:pt x="957" y="1689"/>
                  </a:lnTo>
                  <a:lnTo>
                    <a:pt x="929" y="1690"/>
                  </a:lnTo>
                  <a:lnTo>
                    <a:pt x="902" y="1689"/>
                  </a:lnTo>
                  <a:lnTo>
                    <a:pt x="874" y="1688"/>
                  </a:lnTo>
                  <a:lnTo>
                    <a:pt x="848" y="1685"/>
                  </a:lnTo>
                  <a:lnTo>
                    <a:pt x="821" y="1681"/>
                  </a:lnTo>
                  <a:lnTo>
                    <a:pt x="796" y="1676"/>
                  </a:lnTo>
                  <a:lnTo>
                    <a:pt x="769" y="1670"/>
                  </a:lnTo>
                  <a:lnTo>
                    <a:pt x="744" y="1662"/>
                  </a:lnTo>
                  <a:lnTo>
                    <a:pt x="720" y="1653"/>
                  </a:lnTo>
                  <a:lnTo>
                    <a:pt x="695" y="1643"/>
                  </a:lnTo>
                  <a:lnTo>
                    <a:pt x="672" y="1631"/>
                  </a:lnTo>
                  <a:lnTo>
                    <a:pt x="649" y="1618"/>
                  </a:lnTo>
                  <a:lnTo>
                    <a:pt x="627" y="1603"/>
                  </a:lnTo>
                  <a:lnTo>
                    <a:pt x="606" y="1588"/>
                  </a:lnTo>
                  <a:lnTo>
                    <a:pt x="586" y="1571"/>
                  </a:lnTo>
                  <a:lnTo>
                    <a:pt x="567" y="1552"/>
                  </a:lnTo>
                  <a:lnTo>
                    <a:pt x="553" y="1536"/>
                  </a:lnTo>
                  <a:lnTo>
                    <a:pt x="541" y="1519"/>
                  </a:lnTo>
                  <a:lnTo>
                    <a:pt x="531" y="1500"/>
                  </a:lnTo>
                  <a:lnTo>
                    <a:pt x="522" y="1481"/>
                  </a:lnTo>
                  <a:lnTo>
                    <a:pt x="518" y="1470"/>
                  </a:lnTo>
                  <a:lnTo>
                    <a:pt x="514" y="1461"/>
                  </a:lnTo>
                  <a:lnTo>
                    <a:pt x="511" y="1451"/>
                  </a:lnTo>
                  <a:lnTo>
                    <a:pt x="509" y="1440"/>
                  </a:lnTo>
                  <a:lnTo>
                    <a:pt x="507" y="1430"/>
                  </a:lnTo>
                  <a:lnTo>
                    <a:pt x="505" y="1418"/>
                  </a:lnTo>
                  <a:lnTo>
                    <a:pt x="505" y="1407"/>
                  </a:lnTo>
                  <a:lnTo>
                    <a:pt x="504" y="1396"/>
                  </a:lnTo>
                  <a:lnTo>
                    <a:pt x="501" y="1392"/>
                  </a:lnTo>
                  <a:lnTo>
                    <a:pt x="499" y="1390"/>
                  </a:lnTo>
                  <a:lnTo>
                    <a:pt x="496" y="1389"/>
                  </a:lnTo>
                  <a:lnTo>
                    <a:pt x="493" y="1388"/>
                  </a:lnTo>
                  <a:lnTo>
                    <a:pt x="486" y="1388"/>
                  </a:lnTo>
                  <a:lnTo>
                    <a:pt x="480" y="1390"/>
                  </a:lnTo>
                  <a:lnTo>
                    <a:pt x="473" y="1393"/>
                  </a:lnTo>
                  <a:lnTo>
                    <a:pt x="466" y="1395"/>
                  </a:lnTo>
                  <a:lnTo>
                    <a:pt x="462" y="1395"/>
                  </a:lnTo>
                  <a:lnTo>
                    <a:pt x="459" y="1395"/>
                  </a:lnTo>
                  <a:lnTo>
                    <a:pt x="456" y="1395"/>
                  </a:lnTo>
                  <a:lnTo>
                    <a:pt x="452" y="1393"/>
                  </a:lnTo>
                  <a:lnTo>
                    <a:pt x="440" y="1395"/>
                  </a:lnTo>
                  <a:lnTo>
                    <a:pt x="428" y="1394"/>
                  </a:lnTo>
                  <a:lnTo>
                    <a:pt x="415" y="1392"/>
                  </a:lnTo>
                  <a:lnTo>
                    <a:pt x="404" y="1388"/>
                  </a:lnTo>
                  <a:lnTo>
                    <a:pt x="393" y="1383"/>
                  </a:lnTo>
                  <a:lnTo>
                    <a:pt x="383" y="1375"/>
                  </a:lnTo>
                  <a:lnTo>
                    <a:pt x="372" y="1367"/>
                  </a:lnTo>
                  <a:lnTo>
                    <a:pt x="363" y="1357"/>
                  </a:lnTo>
                  <a:lnTo>
                    <a:pt x="359" y="1352"/>
                  </a:lnTo>
                  <a:lnTo>
                    <a:pt x="356" y="1346"/>
                  </a:lnTo>
                  <a:lnTo>
                    <a:pt x="354" y="1340"/>
                  </a:lnTo>
                  <a:lnTo>
                    <a:pt x="353" y="1334"/>
                  </a:lnTo>
                  <a:lnTo>
                    <a:pt x="351" y="1320"/>
                  </a:lnTo>
                  <a:lnTo>
                    <a:pt x="350" y="1306"/>
                  </a:lnTo>
                  <a:lnTo>
                    <a:pt x="350" y="1293"/>
                  </a:lnTo>
                  <a:lnTo>
                    <a:pt x="350" y="1278"/>
                  </a:lnTo>
                  <a:lnTo>
                    <a:pt x="348" y="1265"/>
                  </a:lnTo>
                  <a:lnTo>
                    <a:pt x="345" y="1253"/>
                  </a:lnTo>
                  <a:lnTo>
                    <a:pt x="327" y="1249"/>
                  </a:lnTo>
                  <a:lnTo>
                    <a:pt x="309" y="1246"/>
                  </a:lnTo>
                  <a:lnTo>
                    <a:pt x="290" y="1244"/>
                  </a:lnTo>
                  <a:lnTo>
                    <a:pt x="270" y="1242"/>
                  </a:lnTo>
                  <a:lnTo>
                    <a:pt x="248" y="1232"/>
                  </a:lnTo>
                  <a:lnTo>
                    <a:pt x="224" y="1221"/>
                  </a:lnTo>
                  <a:lnTo>
                    <a:pt x="202" y="1210"/>
                  </a:lnTo>
                  <a:lnTo>
                    <a:pt x="178" y="1197"/>
                  </a:lnTo>
                  <a:lnTo>
                    <a:pt x="174" y="1190"/>
                  </a:lnTo>
                  <a:lnTo>
                    <a:pt x="169" y="1185"/>
                  </a:lnTo>
                  <a:lnTo>
                    <a:pt x="164" y="1180"/>
                  </a:lnTo>
                  <a:lnTo>
                    <a:pt x="158" y="1175"/>
                  </a:lnTo>
                  <a:lnTo>
                    <a:pt x="145" y="1165"/>
                  </a:lnTo>
                  <a:lnTo>
                    <a:pt x="135" y="1154"/>
                  </a:lnTo>
                  <a:lnTo>
                    <a:pt x="124" y="1140"/>
                  </a:lnTo>
                  <a:lnTo>
                    <a:pt x="113" y="1126"/>
                  </a:lnTo>
                  <a:lnTo>
                    <a:pt x="102" y="1112"/>
                  </a:lnTo>
                  <a:lnTo>
                    <a:pt x="92" y="1097"/>
                  </a:lnTo>
                  <a:lnTo>
                    <a:pt x="84" y="1082"/>
                  </a:lnTo>
                  <a:lnTo>
                    <a:pt x="76" y="1067"/>
                  </a:lnTo>
                  <a:lnTo>
                    <a:pt x="70" y="1051"/>
                  </a:lnTo>
                  <a:lnTo>
                    <a:pt x="64" y="1035"/>
                  </a:lnTo>
                  <a:lnTo>
                    <a:pt x="59" y="1019"/>
                  </a:lnTo>
                  <a:lnTo>
                    <a:pt x="53" y="1002"/>
                  </a:lnTo>
                  <a:lnTo>
                    <a:pt x="50" y="985"/>
                  </a:lnTo>
                  <a:lnTo>
                    <a:pt x="48" y="969"/>
                  </a:lnTo>
                  <a:lnTo>
                    <a:pt x="47" y="951"/>
                  </a:lnTo>
                  <a:lnTo>
                    <a:pt x="46" y="934"/>
                  </a:lnTo>
                  <a:lnTo>
                    <a:pt x="47" y="917"/>
                  </a:lnTo>
                  <a:lnTo>
                    <a:pt x="49" y="899"/>
                  </a:lnTo>
                  <a:lnTo>
                    <a:pt x="54" y="879"/>
                  </a:lnTo>
                  <a:lnTo>
                    <a:pt x="61" y="858"/>
                  </a:lnTo>
                  <a:lnTo>
                    <a:pt x="68" y="839"/>
                  </a:lnTo>
                  <a:lnTo>
                    <a:pt x="77" y="819"/>
                  </a:lnTo>
                  <a:lnTo>
                    <a:pt x="86" y="800"/>
                  </a:lnTo>
                  <a:lnTo>
                    <a:pt x="96" y="782"/>
                  </a:lnTo>
                  <a:lnTo>
                    <a:pt x="108" y="764"/>
                  </a:lnTo>
                  <a:lnTo>
                    <a:pt x="120" y="746"/>
                  </a:lnTo>
                  <a:lnTo>
                    <a:pt x="132" y="729"/>
                  </a:lnTo>
                  <a:lnTo>
                    <a:pt x="146" y="712"/>
                  </a:lnTo>
                  <a:lnTo>
                    <a:pt x="160" y="696"/>
                  </a:lnTo>
                  <a:lnTo>
                    <a:pt x="174" y="679"/>
                  </a:lnTo>
                  <a:lnTo>
                    <a:pt x="189" y="664"/>
                  </a:lnTo>
                  <a:lnTo>
                    <a:pt x="205" y="649"/>
                  </a:lnTo>
                  <a:lnTo>
                    <a:pt x="221" y="634"/>
                  </a:lnTo>
                  <a:lnTo>
                    <a:pt x="236" y="620"/>
                  </a:lnTo>
                  <a:lnTo>
                    <a:pt x="245" y="614"/>
                  </a:lnTo>
                  <a:lnTo>
                    <a:pt x="252" y="609"/>
                  </a:lnTo>
                  <a:lnTo>
                    <a:pt x="260" y="605"/>
                  </a:lnTo>
                  <a:lnTo>
                    <a:pt x="268" y="602"/>
                  </a:lnTo>
                  <a:lnTo>
                    <a:pt x="285" y="597"/>
                  </a:lnTo>
                  <a:lnTo>
                    <a:pt x="303" y="593"/>
                  </a:lnTo>
                  <a:lnTo>
                    <a:pt x="339" y="588"/>
                  </a:lnTo>
                  <a:lnTo>
                    <a:pt x="375" y="581"/>
                  </a:lnTo>
                  <a:lnTo>
                    <a:pt x="380" y="577"/>
                  </a:lnTo>
                  <a:lnTo>
                    <a:pt x="383" y="572"/>
                  </a:lnTo>
                  <a:lnTo>
                    <a:pt x="385" y="567"/>
                  </a:lnTo>
                  <a:lnTo>
                    <a:pt x="386" y="562"/>
                  </a:lnTo>
                  <a:lnTo>
                    <a:pt x="386" y="551"/>
                  </a:lnTo>
                  <a:lnTo>
                    <a:pt x="386" y="537"/>
                  </a:lnTo>
                  <a:lnTo>
                    <a:pt x="385" y="525"/>
                  </a:lnTo>
                  <a:lnTo>
                    <a:pt x="384" y="513"/>
                  </a:lnTo>
                  <a:lnTo>
                    <a:pt x="385" y="507"/>
                  </a:lnTo>
                  <a:lnTo>
                    <a:pt x="386" y="501"/>
                  </a:lnTo>
                  <a:lnTo>
                    <a:pt x="388" y="494"/>
                  </a:lnTo>
                  <a:lnTo>
                    <a:pt x="391" y="489"/>
                  </a:lnTo>
                  <a:lnTo>
                    <a:pt x="396" y="484"/>
                  </a:lnTo>
                  <a:lnTo>
                    <a:pt x="400" y="479"/>
                  </a:lnTo>
                  <a:lnTo>
                    <a:pt x="406" y="475"/>
                  </a:lnTo>
                  <a:lnTo>
                    <a:pt x="411" y="472"/>
                  </a:lnTo>
                  <a:lnTo>
                    <a:pt x="422" y="467"/>
                  </a:lnTo>
                  <a:lnTo>
                    <a:pt x="434" y="464"/>
                  </a:lnTo>
                  <a:lnTo>
                    <a:pt x="439" y="467"/>
                  </a:lnTo>
                  <a:lnTo>
                    <a:pt x="444" y="469"/>
                  </a:lnTo>
                  <a:lnTo>
                    <a:pt x="449" y="470"/>
                  </a:lnTo>
                  <a:lnTo>
                    <a:pt x="454" y="471"/>
                  </a:lnTo>
                  <a:lnTo>
                    <a:pt x="463" y="471"/>
                  </a:lnTo>
                  <a:lnTo>
                    <a:pt x="474" y="469"/>
                  </a:lnTo>
                  <a:lnTo>
                    <a:pt x="483" y="466"/>
                  </a:lnTo>
                  <a:lnTo>
                    <a:pt x="492" y="462"/>
                  </a:lnTo>
                  <a:lnTo>
                    <a:pt x="501" y="457"/>
                  </a:lnTo>
                  <a:lnTo>
                    <a:pt x="510" y="450"/>
                  </a:lnTo>
                  <a:lnTo>
                    <a:pt x="515" y="442"/>
                  </a:lnTo>
                  <a:lnTo>
                    <a:pt x="520" y="432"/>
                  </a:lnTo>
                  <a:lnTo>
                    <a:pt x="523" y="422"/>
                  </a:lnTo>
                  <a:lnTo>
                    <a:pt x="526" y="412"/>
                  </a:lnTo>
                  <a:lnTo>
                    <a:pt x="530" y="389"/>
                  </a:lnTo>
                  <a:lnTo>
                    <a:pt x="535" y="368"/>
                  </a:lnTo>
                  <a:lnTo>
                    <a:pt x="541" y="353"/>
                  </a:lnTo>
                  <a:lnTo>
                    <a:pt x="546" y="339"/>
                  </a:lnTo>
                  <a:lnTo>
                    <a:pt x="553" y="326"/>
                  </a:lnTo>
                  <a:lnTo>
                    <a:pt x="560" y="312"/>
                  </a:lnTo>
                  <a:lnTo>
                    <a:pt x="568" y="300"/>
                  </a:lnTo>
                  <a:lnTo>
                    <a:pt x="576" y="288"/>
                  </a:lnTo>
                  <a:lnTo>
                    <a:pt x="585" y="276"/>
                  </a:lnTo>
                  <a:lnTo>
                    <a:pt x="594" y="264"/>
                  </a:lnTo>
                  <a:lnTo>
                    <a:pt x="604" y="253"/>
                  </a:lnTo>
                  <a:lnTo>
                    <a:pt x="615" y="242"/>
                  </a:lnTo>
                  <a:lnTo>
                    <a:pt x="626" y="232"/>
                  </a:lnTo>
                  <a:lnTo>
                    <a:pt x="636" y="223"/>
                  </a:lnTo>
                  <a:lnTo>
                    <a:pt x="648" y="213"/>
                  </a:lnTo>
                  <a:lnTo>
                    <a:pt x="660" y="204"/>
                  </a:lnTo>
                  <a:lnTo>
                    <a:pt x="672" y="195"/>
                  </a:lnTo>
                  <a:lnTo>
                    <a:pt x="685" y="187"/>
                  </a:lnTo>
                  <a:lnTo>
                    <a:pt x="711" y="172"/>
                  </a:lnTo>
                  <a:lnTo>
                    <a:pt x="738" y="159"/>
                  </a:lnTo>
                  <a:lnTo>
                    <a:pt x="766" y="147"/>
                  </a:lnTo>
                  <a:lnTo>
                    <a:pt x="795" y="138"/>
                  </a:lnTo>
                  <a:lnTo>
                    <a:pt x="823" y="130"/>
                  </a:lnTo>
                  <a:lnTo>
                    <a:pt x="853" y="123"/>
                  </a:lnTo>
                  <a:lnTo>
                    <a:pt x="881" y="119"/>
                  </a:lnTo>
                  <a:lnTo>
                    <a:pt x="911" y="117"/>
                  </a:lnTo>
                  <a:lnTo>
                    <a:pt x="917" y="115"/>
                  </a:lnTo>
                  <a:lnTo>
                    <a:pt x="924" y="113"/>
                  </a:lnTo>
                  <a:lnTo>
                    <a:pt x="931" y="113"/>
                  </a:lnTo>
                  <a:lnTo>
                    <a:pt x="938" y="113"/>
                  </a:lnTo>
                  <a:lnTo>
                    <a:pt x="952" y="113"/>
                  </a:lnTo>
                  <a:lnTo>
                    <a:pt x="966" y="114"/>
                  </a:lnTo>
                  <a:lnTo>
                    <a:pt x="980" y="115"/>
                  </a:lnTo>
                  <a:lnTo>
                    <a:pt x="994" y="114"/>
                  </a:lnTo>
                  <a:lnTo>
                    <a:pt x="1000" y="112"/>
                  </a:lnTo>
                  <a:lnTo>
                    <a:pt x="1006" y="110"/>
                  </a:lnTo>
                  <a:lnTo>
                    <a:pt x="1012" y="107"/>
                  </a:lnTo>
                  <a:lnTo>
                    <a:pt x="1018" y="103"/>
                  </a:lnTo>
                  <a:lnTo>
                    <a:pt x="1055" y="106"/>
                  </a:lnTo>
                  <a:lnTo>
                    <a:pt x="1092" y="108"/>
                  </a:lnTo>
                  <a:lnTo>
                    <a:pt x="1128" y="109"/>
                  </a:lnTo>
                  <a:lnTo>
                    <a:pt x="1165" y="109"/>
                  </a:lnTo>
                  <a:lnTo>
                    <a:pt x="1235" y="109"/>
                  </a:lnTo>
                  <a:lnTo>
                    <a:pt x="1306" y="108"/>
                  </a:lnTo>
                  <a:lnTo>
                    <a:pt x="1376" y="106"/>
                  </a:lnTo>
                  <a:lnTo>
                    <a:pt x="1445" y="105"/>
                  </a:lnTo>
                  <a:lnTo>
                    <a:pt x="1513" y="104"/>
                  </a:lnTo>
                  <a:lnTo>
                    <a:pt x="1582" y="106"/>
                  </a:lnTo>
                  <a:lnTo>
                    <a:pt x="1647" y="103"/>
                  </a:lnTo>
                  <a:lnTo>
                    <a:pt x="1714" y="102"/>
                  </a:lnTo>
                  <a:lnTo>
                    <a:pt x="1782" y="101"/>
                  </a:lnTo>
                  <a:lnTo>
                    <a:pt x="1850" y="101"/>
                  </a:lnTo>
                  <a:lnTo>
                    <a:pt x="1918" y="101"/>
                  </a:lnTo>
                  <a:lnTo>
                    <a:pt x="1986" y="100"/>
                  </a:lnTo>
                  <a:lnTo>
                    <a:pt x="2054" y="99"/>
                  </a:lnTo>
                  <a:lnTo>
                    <a:pt x="2120" y="97"/>
                  </a:lnTo>
                  <a:lnTo>
                    <a:pt x="2205" y="96"/>
                  </a:lnTo>
                  <a:lnTo>
                    <a:pt x="2291" y="95"/>
                  </a:lnTo>
                  <a:lnTo>
                    <a:pt x="2379" y="93"/>
                  </a:lnTo>
                  <a:lnTo>
                    <a:pt x="2467" y="91"/>
                  </a:lnTo>
                  <a:lnTo>
                    <a:pt x="2555" y="90"/>
                  </a:lnTo>
                  <a:lnTo>
                    <a:pt x="2641" y="88"/>
                  </a:lnTo>
                  <a:lnTo>
                    <a:pt x="2726" y="88"/>
                  </a:lnTo>
                  <a:lnTo>
                    <a:pt x="2807" y="89"/>
                  </a:lnTo>
                  <a:lnTo>
                    <a:pt x="2957" y="88"/>
                  </a:lnTo>
                  <a:lnTo>
                    <a:pt x="3205" y="87"/>
                  </a:lnTo>
                  <a:lnTo>
                    <a:pt x="3539" y="86"/>
                  </a:lnTo>
                  <a:lnTo>
                    <a:pt x="3944" y="85"/>
                  </a:lnTo>
                  <a:lnTo>
                    <a:pt x="4405" y="84"/>
                  </a:lnTo>
                  <a:lnTo>
                    <a:pt x="4909" y="81"/>
                  </a:lnTo>
                  <a:lnTo>
                    <a:pt x="5442" y="80"/>
                  </a:lnTo>
                  <a:lnTo>
                    <a:pt x="5989" y="78"/>
                  </a:lnTo>
                  <a:lnTo>
                    <a:pt x="6536" y="77"/>
                  </a:lnTo>
                  <a:lnTo>
                    <a:pt x="7068" y="75"/>
                  </a:lnTo>
                  <a:lnTo>
                    <a:pt x="7572" y="74"/>
                  </a:lnTo>
                  <a:lnTo>
                    <a:pt x="8034" y="72"/>
                  </a:lnTo>
                  <a:lnTo>
                    <a:pt x="8440" y="71"/>
                  </a:lnTo>
                  <a:lnTo>
                    <a:pt x="8775" y="69"/>
                  </a:lnTo>
                  <a:lnTo>
                    <a:pt x="9026" y="68"/>
                  </a:lnTo>
                  <a:lnTo>
                    <a:pt x="9177" y="67"/>
                  </a:lnTo>
                  <a:lnTo>
                    <a:pt x="9264" y="64"/>
                  </a:lnTo>
                  <a:lnTo>
                    <a:pt x="9352" y="62"/>
                  </a:lnTo>
                  <a:lnTo>
                    <a:pt x="9441" y="61"/>
                  </a:lnTo>
                  <a:lnTo>
                    <a:pt x="9530" y="61"/>
                  </a:lnTo>
                  <a:lnTo>
                    <a:pt x="9619" y="61"/>
                  </a:lnTo>
                  <a:lnTo>
                    <a:pt x="9708" y="61"/>
                  </a:lnTo>
                  <a:lnTo>
                    <a:pt x="9796" y="62"/>
                  </a:lnTo>
                  <a:lnTo>
                    <a:pt x="9884" y="62"/>
                  </a:lnTo>
                  <a:lnTo>
                    <a:pt x="9917" y="64"/>
                  </a:lnTo>
                  <a:lnTo>
                    <a:pt x="9949" y="67"/>
                  </a:lnTo>
                  <a:lnTo>
                    <a:pt x="9965" y="69"/>
                  </a:lnTo>
                  <a:lnTo>
                    <a:pt x="9982" y="70"/>
                  </a:lnTo>
                  <a:lnTo>
                    <a:pt x="9998" y="69"/>
                  </a:lnTo>
                  <a:lnTo>
                    <a:pt x="10014" y="66"/>
                  </a:lnTo>
                  <a:lnTo>
                    <a:pt x="10031" y="70"/>
                  </a:lnTo>
                  <a:lnTo>
                    <a:pt x="10048" y="72"/>
                  </a:lnTo>
                  <a:lnTo>
                    <a:pt x="10065" y="73"/>
                  </a:lnTo>
                  <a:lnTo>
                    <a:pt x="10083" y="73"/>
                  </a:lnTo>
                  <a:lnTo>
                    <a:pt x="10117" y="72"/>
                  </a:lnTo>
                  <a:lnTo>
                    <a:pt x="10151" y="70"/>
                  </a:lnTo>
                  <a:lnTo>
                    <a:pt x="10168" y="69"/>
                  </a:lnTo>
                  <a:lnTo>
                    <a:pt x="10184" y="69"/>
                  </a:lnTo>
                  <a:lnTo>
                    <a:pt x="10200" y="69"/>
                  </a:lnTo>
                  <a:lnTo>
                    <a:pt x="10217" y="71"/>
                  </a:lnTo>
                  <a:lnTo>
                    <a:pt x="10232" y="74"/>
                  </a:lnTo>
                  <a:lnTo>
                    <a:pt x="10248" y="79"/>
                  </a:lnTo>
                  <a:lnTo>
                    <a:pt x="10264" y="86"/>
                  </a:lnTo>
                  <a:lnTo>
                    <a:pt x="10278" y="94"/>
                  </a:lnTo>
                  <a:lnTo>
                    <a:pt x="10294" y="101"/>
                  </a:lnTo>
                  <a:lnTo>
                    <a:pt x="10310" y="109"/>
                  </a:lnTo>
                  <a:lnTo>
                    <a:pt x="10325" y="117"/>
                  </a:lnTo>
                  <a:lnTo>
                    <a:pt x="10340" y="126"/>
                  </a:lnTo>
                  <a:lnTo>
                    <a:pt x="10356" y="136"/>
                  </a:lnTo>
                  <a:lnTo>
                    <a:pt x="10370" y="146"/>
                  </a:lnTo>
                  <a:lnTo>
                    <a:pt x="10385" y="157"/>
                  </a:lnTo>
                  <a:lnTo>
                    <a:pt x="10399" y="168"/>
                  </a:lnTo>
                  <a:lnTo>
                    <a:pt x="10412" y="180"/>
                  </a:lnTo>
                  <a:lnTo>
                    <a:pt x="10425" y="193"/>
                  </a:lnTo>
                  <a:lnTo>
                    <a:pt x="10437" y="206"/>
                  </a:lnTo>
                  <a:lnTo>
                    <a:pt x="10449" y="219"/>
                  </a:lnTo>
                  <a:lnTo>
                    <a:pt x="10459" y="234"/>
                  </a:lnTo>
                  <a:lnTo>
                    <a:pt x="10468" y="248"/>
                  </a:lnTo>
                  <a:lnTo>
                    <a:pt x="10477" y="263"/>
                  </a:lnTo>
                  <a:lnTo>
                    <a:pt x="10484" y="280"/>
                  </a:lnTo>
                  <a:lnTo>
                    <a:pt x="10493" y="284"/>
                  </a:lnTo>
                  <a:lnTo>
                    <a:pt x="10500" y="289"/>
                  </a:lnTo>
                  <a:lnTo>
                    <a:pt x="10506" y="295"/>
                  </a:lnTo>
                  <a:lnTo>
                    <a:pt x="10511" y="301"/>
                  </a:lnTo>
                  <a:lnTo>
                    <a:pt x="10517" y="307"/>
                  </a:lnTo>
                  <a:lnTo>
                    <a:pt x="10523" y="312"/>
                  </a:lnTo>
                  <a:lnTo>
                    <a:pt x="10526" y="315"/>
                  </a:lnTo>
                  <a:lnTo>
                    <a:pt x="10530" y="317"/>
                  </a:lnTo>
                  <a:lnTo>
                    <a:pt x="10536" y="318"/>
                  </a:lnTo>
                  <a:lnTo>
                    <a:pt x="10540" y="319"/>
                  </a:lnTo>
                  <a:lnTo>
                    <a:pt x="10547" y="317"/>
                  </a:lnTo>
                  <a:lnTo>
                    <a:pt x="10553" y="316"/>
                  </a:lnTo>
                  <a:lnTo>
                    <a:pt x="10558" y="316"/>
                  </a:lnTo>
                  <a:lnTo>
                    <a:pt x="10564" y="316"/>
                  </a:lnTo>
                  <a:lnTo>
                    <a:pt x="10576" y="318"/>
                  </a:lnTo>
                  <a:lnTo>
                    <a:pt x="10588" y="322"/>
                  </a:lnTo>
                  <a:lnTo>
                    <a:pt x="10599" y="326"/>
                  </a:lnTo>
                  <a:lnTo>
                    <a:pt x="10610" y="329"/>
                  </a:lnTo>
                  <a:lnTo>
                    <a:pt x="10621" y="332"/>
                  </a:lnTo>
                  <a:lnTo>
                    <a:pt x="10633" y="333"/>
                  </a:lnTo>
                  <a:lnTo>
                    <a:pt x="10640" y="333"/>
                  </a:lnTo>
                  <a:lnTo>
                    <a:pt x="10647" y="334"/>
                  </a:lnTo>
                  <a:lnTo>
                    <a:pt x="10653" y="335"/>
                  </a:lnTo>
                  <a:lnTo>
                    <a:pt x="10659" y="337"/>
                  </a:lnTo>
                  <a:lnTo>
                    <a:pt x="10665" y="339"/>
                  </a:lnTo>
                  <a:lnTo>
                    <a:pt x="10672" y="343"/>
                  </a:lnTo>
                  <a:lnTo>
                    <a:pt x="10677" y="346"/>
                  </a:lnTo>
                  <a:lnTo>
                    <a:pt x="10682" y="350"/>
                  </a:lnTo>
                  <a:lnTo>
                    <a:pt x="10691" y="361"/>
                  </a:lnTo>
                  <a:lnTo>
                    <a:pt x="10699" y="371"/>
                  </a:lnTo>
                  <a:lnTo>
                    <a:pt x="10706" y="382"/>
                  </a:lnTo>
                  <a:lnTo>
                    <a:pt x="10712" y="393"/>
                  </a:lnTo>
                  <a:lnTo>
                    <a:pt x="10715" y="403"/>
                  </a:lnTo>
                  <a:lnTo>
                    <a:pt x="10718" y="414"/>
                  </a:lnTo>
                  <a:lnTo>
                    <a:pt x="10719" y="425"/>
                  </a:lnTo>
                  <a:lnTo>
                    <a:pt x="10720" y="435"/>
                  </a:lnTo>
                  <a:lnTo>
                    <a:pt x="10721" y="440"/>
                  </a:lnTo>
                  <a:lnTo>
                    <a:pt x="10722" y="445"/>
                  </a:lnTo>
                  <a:lnTo>
                    <a:pt x="10724" y="449"/>
                  </a:lnTo>
                  <a:lnTo>
                    <a:pt x="10726" y="455"/>
                  </a:lnTo>
                  <a:lnTo>
                    <a:pt x="10729" y="459"/>
                  </a:lnTo>
                  <a:lnTo>
                    <a:pt x="10733" y="462"/>
                  </a:lnTo>
                  <a:lnTo>
                    <a:pt x="10737" y="465"/>
                  </a:lnTo>
                  <a:lnTo>
                    <a:pt x="10743" y="467"/>
                  </a:lnTo>
                  <a:lnTo>
                    <a:pt x="10784" y="481"/>
                  </a:lnTo>
                  <a:lnTo>
                    <a:pt x="10826" y="495"/>
                  </a:lnTo>
                  <a:lnTo>
                    <a:pt x="10836" y="500"/>
                  </a:lnTo>
                  <a:lnTo>
                    <a:pt x="10846" y="505"/>
                  </a:lnTo>
                  <a:lnTo>
                    <a:pt x="10855" y="511"/>
                  </a:lnTo>
                  <a:lnTo>
                    <a:pt x="10864" y="517"/>
                  </a:lnTo>
                  <a:lnTo>
                    <a:pt x="10872" y="524"/>
                  </a:lnTo>
                  <a:lnTo>
                    <a:pt x="10879" y="532"/>
                  </a:lnTo>
                  <a:lnTo>
                    <a:pt x="10885" y="541"/>
                  </a:lnTo>
                  <a:lnTo>
                    <a:pt x="10891" y="552"/>
                  </a:lnTo>
                  <a:lnTo>
                    <a:pt x="10903" y="568"/>
                  </a:lnTo>
                  <a:lnTo>
                    <a:pt x="10913" y="584"/>
                  </a:lnTo>
                  <a:lnTo>
                    <a:pt x="10922" y="601"/>
                  </a:lnTo>
                  <a:lnTo>
                    <a:pt x="10930" y="619"/>
                  </a:lnTo>
                  <a:lnTo>
                    <a:pt x="10943" y="656"/>
                  </a:lnTo>
                  <a:lnTo>
                    <a:pt x="10956" y="693"/>
                  </a:lnTo>
                  <a:lnTo>
                    <a:pt x="10967" y="731"/>
                  </a:lnTo>
                  <a:lnTo>
                    <a:pt x="10981" y="767"/>
                  </a:lnTo>
                  <a:lnTo>
                    <a:pt x="10989" y="786"/>
                  </a:lnTo>
                  <a:lnTo>
                    <a:pt x="10998" y="803"/>
                  </a:lnTo>
                  <a:lnTo>
                    <a:pt x="11008" y="820"/>
                  </a:lnTo>
                  <a:lnTo>
                    <a:pt x="11020" y="837"/>
                  </a:lnTo>
                  <a:lnTo>
                    <a:pt x="11014" y="852"/>
                  </a:lnTo>
                  <a:lnTo>
                    <a:pt x="11008" y="868"/>
                  </a:lnTo>
                  <a:lnTo>
                    <a:pt x="11001" y="884"/>
                  </a:lnTo>
                  <a:lnTo>
                    <a:pt x="10993" y="900"/>
                  </a:lnTo>
                  <a:lnTo>
                    <a:pt x="10976" y="931"/>
                  </a:lnTo>
                  <a:lnTo>
                    <a:pt x="10959" y="960"/>
                  </a:lnTo>
                  <a:lnTo>
                    <a:pt x="10939" y="991"/>
                  </a:lnTo>
                  <a:lnTo>
                    <a:pt x="10921" y="1021"/>
                  </a:lnTo>
                  <a:lnTo>
                    <a:pt x="10903" y="1051"/>
                  </a:lnTo>
                  <a:lnTo>
                    <a:pt x="10885" y="1081"/>
                  </a:lnTo>
                  <a:close/>
                  <a:moveTo>
                    <a:pt x="10879" y="859"/>
                  </a:moveTo>
                  <a:lnTo>
                    <a:pt x="10877" y="877"/>
                  </a:lnTo>
                  <a:lnTo>
                    <a:pt x="10874" y="894"/>
                  </a:lnTo>
                  <a:lnTo>
                    <a:pt x="10870" y="911"/>
                  </a:lnTo>
                  <a:lnTo>
                    <a:pt x="10865" y="929"/>
                  </a:lnTo>
                  <a:lnTo>
                    <a:pt x="10859" y="945"/>
                  </a:lnTo>
                  <a:lnTo>
                    <a:pt x="10851" y="961"/>
                  </a:lnTo>
                  <a:lnTo>
                    <a:pt x="10844" y="978"/>
                  </a:lnTo>
                  <a:lnTo>
                    <a:pt x="10835" y="993"/>
                  </a:lnTo>
                  <a:lnTo>
                    <a:pt x="10825" y="1007"/>
                  </a:lnTo>
                  <a:lnTo>
                    <a:pt x="10814" y="1021"/>
                  </a:lnTo>
                  <a:lnTo>
                    <a:pt x="10802" y="1034"/>
                  </a:lnTo>
                  <a:lnTo>
                    <a:pt x="10789" y="1046"/>
                  </a:lnTo>
                  <a:lnTo>
                    <a:pt x="10776" y="1058"/>
                  </a:lnTo>
                  <a:lnTo>
                    <a:pt x="10761" y="1067"/>
                  </a:lnTo>
                  <a:lnTo>
                    <a:pt x="10747" y="1076"/>
                  </a:lnTo>
                  <a:lnTo>
                    <a:pt x="10731" y="1083"/>
                  </a:lnTo>
                  <a:lnTo>
                    <a:pt x="10723" y="1085"/>
                  </a:lnTo>
                  <a:lnTo>
                    <a:pt x="10713" y="1087"/>
                  </a:lnTo>
                  <a:lnTo>
                    <a:pt x="10704" y="1089"/>
                  </a:lnTo>
                  <a:lnTo>
                    <a:pt x="10695" y="1090"/>
                  </a:lnTo>
                  <a:lnTo>
                    <a:pt x="10687" y="1090"/>
                  </a:lnTo>
                  <a:lnTo>
                    <a:pt x="10678" y="1090"/>
                  </a:lnTo>
                  <a:lnTo>
                    <a:pt x="10668" y="1089"/>
                  </a:lnTo>
                  <a:lnTo>
                    <a:pt x="10660" y="1088"/>
                  </a:lnTo>
                  <a:lnTo>
                    <a:pt x="10651" y="1086"/>
                  </a:lnTo>
                  <a:lnTo>
                    <a:pt x="10643" y="1084"/>
                  </a:lnTo>
                  <a:lnTo>
                    <a:pt x="10635" y="1081"/>
                  </a:lnTo>
                  <a:lnTo>
                    <a:pt x="10627" y="1077"/>
                  </a:lnTo>
                  <a:lnTo>
                    <a:pt x="10619" y="1073"/>
                  </a:lnTo>
                  <a:lnTo>
                    <a:pt x="10612" y="1068"/>
                  </a:lnTo>
                  <a:lnTo>
                    <a:pt x="10605" y="1063"/>
                  </a:lnTo>
                  <a:lnTo>
                    <a:pt x="10599" y="1057"/>
                  </a:lnTo>
                  <a:lnTo>
                    <a:pt x="10594" y="1050"/>
                  </a:lnTo>
                  <a:lnTo>
                    <a:pt x="10589" y="1044"/>
                  </a:lnTo>
                  <a:lnTo>
                    <a:pt x="10585" y="1037"/>
                  </a:lnTo>
                  <a:lnTo>
                    <a:pt x="10582" y="1030"/>
                  </a:lnTo>
                  <a:lnTo>
                    <a:pt x="10579" y="1023"/>
                  </a:lnTo>
                  <a:lnTo>
                    <a:pt x="10575" y="1016"/>
                  </a:lnTo>
                  <a:lnTo>
                    <a:pt x="10573" y="1007"/>
                  </a:lnTo>
                  <a:lnTo>
                    <a:pt x="10572" y="999"/>
                  </a:lnTo>
                  <a:lnTo>
                    <a:pt x="10571" y="991"/>
                  </a:lnTo>
                  <a:lnTo>
                    <a:pt x="10571" y="983"/>
                  </a:lnTo>
                  <a:lnTo>
                    <a:pt x="10571" y="975"/>
                  </a:lnTo>
                  <a:lnTo>
                    <a:pt x="10572" y="967"/>
                  </a:lnTo>
                  <a:lnTo>
                    <a:pt x="10574" y="959"/>
                  </a:lnTo>
                  <a:lnTo>
                    <a:pt x="10576" y="951"/>
                  </a:lnTo>
                  <a:lnTo>
                    <a:pt x="10580" y="944"/>
                  </a:lnTo>
                  <a:lnTo>
                    <a:pt x="10584" y="937"/>
                  </a:lnTo>
                  <a:lnTo>
                    <a:pt x="10590" y="928"/>
                  </a:lnTo>
                  <a:lnTo>
                    <a:pt x="10598" y="922"/>
                  </a:lnTo>
                  <a:lnTo>
                    <a:pt x="10606" y="917"/>
                  </a:lnTo>
                  <a:lnTo>
                    <a:pt x="10614" y="913"/>
                  </a:lnTo>
                  <a:lnTo>
                    <a:pt x="10634" y="909"/>
                  </a:lnTo>
                  <a:lnTo>
                    <a:pt x="10653" y="908"/>
                  </a:lnTo>
                  <a:lnTo>
                    <a:pt x="10662" y="907"/>
                  </a:lnTo>
                  <a:lnTo>
                    <a:pt x="10672" y="905"/>
                  </a:lnTo>
                  <a:lnTo>
                    <a:pt x="10681" y="903"/>
                  </a:lnTo>
                  <a:lnTo>
                    <a:pt x="10689" y="900"/>
                  </a:lnTo>
                  <a:lnTo>
                    <a:pt x="10697" y="895"/>
                  </a:lnTo>
                  <a:lnTo>
                    <a:pt x="10704" y="888"/>
                  </a:lnTo>
                  <a:lnTo>
                    <a:pt x="10707" y="884"/>
                  </a:lnTo>
                  <a:lnTo>
                    <a:pt x="10710" y="879"/>
                  </a:lnTo>
                  <a:lnTo>
                    <a:pt x="10713" y="874"/>
                  </a:lnTo>
                  <a:lnTo>
                    <a:pt x="10715" y="867"/>
                  </a:lnTo>
                  <a:lnTo>
                    <a:pt x="10718" y="849"/>
                  </a:lnTo>
                  <a:lnTo>
                    <a:pt x="10719" y="830"/>
                  </a:lnTo>
                  <a:lnTo>
                    <a:pt x="10720" y="810"/>
                  </a:lnTo>
                  <a:lnTo>
                    <a:pt x="10718" y="791"/>
                  </a:lnTo>
                  <a:lnTo>
                    <a:pt x="10717" y="782"/>
                  </a:lnTo>
                  <a:lnTo>
                    <a:pt x="10714" y="772"/>
                  </a:lnTo>
                  <a:lnTo>
                    <a:pt x="10711" y="763"/>
                  </a:lnTo>
                  <a:lnTo>
                    <a:pt x="10708" y="754"/>
                  </a:lnTo>
                  <a:lnTo>
                    <a:pt x="10704" y="746"/>
                  </a:lnTo>
                  <a:lnTo>
                    <a:pt x="10700" y="738"/>
                  </a:lnTo>
                  <a:lnTo>
                    <a:pt x="10694" y="731"/>
                  </a:lnTo>
                  <a:lnTo>
                    <a:pt x="10688" y="723"/>
                  </a:lnTo>
                  <a:lnTo>
                    <a:pt x="10682" y="721"/>
                  </a:lnTo>
                  <a:lnTo>
                    <a:pt x="10675" y="719"/>
                  </a:lnTo>
                  <a:lnTo>
                    <a:pt x="10668" y="717"/>
                  </a:lnTo>
                  <a:lnTo>
                    <a:pt x="10661" y="716"/>
                  </a:lnTo>
                  <a:lnTo>
                    <a:pt x="10647" y="715"/>
                  </a:lnTo>
                  <a:lnTo>
                    <a:pt x="10634" y="715"/>
                  </a:lnTo>
                  <a:lnTo>
                    <a:pt x="10620" y="713"/>
                  </a:lnTo>
                  <a:lnTo>
                    <a:pt x="10608" y="710"/>
                  </a:lnTo>
                  <a:lnTo>
                    <a:pt x="10602" y="708"/>
                  </a:lnTo>
                  <a:lnTo>
                    <a:pt x="10596" y="705"/>
                  </a:lnTo>
                  <a:lnTo>
                    <a:pt x="10591" y="702"/>
                  </a:lnTo>
                  <a:lnTo>
                    <a:pt x="10587" y="697"/>
                  </a:lnTo>
                  <a:lnTo>
                    <a:pt x="10581" y="688"/>
                  </a:lnTo>
                  <a:lnTo>
                    <a:pt x="10576" y="677"/>
                  </a:lnTo>
                  <a:lnTo>
                    <a:pt x="10572" y="667"/>
                  </a:lnTo>
                  <a:lnTo>
                    <a:pt x="10569" y="656"/>
                  </a:lnTo>
                  <a:lnTo>
                    <a:pt x="10567" y="645"/>
                  </a:lnTo>
                  <a:lnTo>
                    <a:pt x="10567" y="633"/>
                  </a:lnTo>
                  <a:lnTo>
                    <a:pt x="10568" y="622"/>
                  </a:lnTo>
                  <a:lnTo>
                    <a:pt x="10570" y="611"/>
                  </a:lnTo>
                  <a:lnTo>
                    <a:pt x="10573" y="605"/>
                  </a:lnTo>
                  <a:lnTo>
                    <a:pt x="10575" y="600"/>
                  </a:lnTo>
                  <a:lnTo>
                    <a:pt x="10579" y="595"/>
                  </a:lnTo>
                  <a:lnTo>
                    <a:pt x="10583" y="589"/>
                  </a:lnTo>
                  <a:lnTo>
                    <a:pt x="10592" y="581"/>
                  </a:lnTo>
                  <a:lnTo>
                    <a:pt x="10602" y="575"/>
                  </a:lnTo>
                  <a:lnTo>
                    <a:pt x="10626" y="565"/>
                  </a:lnTo>
                  <a:lnTo>
                    <a:pt x="10648" y="558"/>
                  </a:lnTo>
                  <a:lnTo>
                    <a:pt x="10658" y="558"/>
                  </a:lnTo>
                  <a:lnTo>
                    <a:pt x="10669" y="559"/>
                  </a:lnTo>
                  <a:lnTo>
                    <a:pt x="10680" y="561"/>
                  </a:lnTo>
                  <a:lnTo>
                    <a:pt x="10690" y="563"/>
                  </a:lnTo>
                  <a:lnTo>
                    <a:pt x="10700" y="566"/>
                  </a:lnTo>
                  <a:lnTo>
                    <a:pt x="10709" y="570"/>
                  </a:lnTo>
                  <a:lnTo>
                    <a:pt x="10719" y="574"/>
                  </a:lnTo>
                  <a:lnTo>
                    <a:pt x="10728" y="578"/>
                  </a:lnTo>
                  <a:lnTo>
                    <a:pt x="10746" y="589"/>
                  </a:lnTo>
                  <a:lnTo>
                    <a:pt x="10763" y="602"/>
                  </a:lnTo>
                  <a:lnTo>
                    <a:pt x="10778" y="615"/>
                  </a:lnTo>
                  <a:lnTo>
                    <a:pt x="10792" y="629"/>
                  </a:lnTo>
                  <a:lnTo>
                    <a:pt x="10803" y="643"/>
                  </a:lnTo>
                  <a:lnTo>
                    <a:pt x="10815" y="657"/>
                  </a:lnTo>
                  <a:lnTo>
                    <a:pt x="10825" y="670"/>
                  </a:lnTo>
                  <a:lnTo>
                    <a:pt x="10835" y="686"/>
                  </a:lnTo>
                  <a:lnTo>
                    <a:pt x="10853" y="715"/>
                  </a:lnTo>
                  <a:lnTo>
                    <a:pt x="10873" y="746"/>
                  </a:lnTo>
                  <a:lnTo>
                    <a:pt x="10881" y="769"/>
                  </a:lnTo>
                  <a:lnTo>
                    <a:pt x="10890" y="794"/>
                  </a:lnTo>
                  <a:lnTo>
                    <a:pt x="10893" y="807"/>
                  </a:lnTo>
                  <a:lnTo>
                    <a:pt x="10894" y="819"/>
                  </a:lnTo>
                  <a:lnTo>
                    <a:pt x="10894" y="827"/>
                  </a:lnTo>
                  <a:lnTo>
                    <a:pt x="10894" y="834"/>
                  </a:lnTo>
                  <a:lnTo>
                    <a:pt x="10893" y="840"/>
                  </a:lnTo>
                  <a:lnTo>
                    <a:pt x="10891" y="847"/>
                  </a:lnTo>
                  <a:lnTo>
                    <a:pt x="10879" y="859"/>
                  </a:lnTo>
                  <a:close/>
                  <a:moveTo>
                    <a:pt x="10728" y="1046"/>
                  </a:moveTo>
                  <a:lnTo>
                    <a:pt x="10721" y="1049"/>
                  </a:lnTo>
                  <a:lnTo>
                    <a:pt x="10714" y="1050"/>
                  </a:lnTo>
                  <a:lnTo>
                    <a:pt x="10708" y="1051"/>
                  </a:lnTo>
                  <a:lnTo>
                    <a:pt x="10701" y="1052"/>
                  </a:lnTo>
                  <a:lnTo>
                    <a:pt x="10689" y="1050"/>
                  </a:lnTo>
                  <a:lnTo>
                    <a:pt x="10676" y="1046"/>
                  </a:lnTo>
                  <a:lnTo>
                    <a:pt x="10668" y="1042"/>
                  </a:lnTo>
                  <a:lnTo>
                    <a:pt x="10661" y="1037"/>
                  </a:lnTo>
                  <a:lnTo>
                    <a:pt x="10655" y="1031"/>
                  </a:lnTo>
                  <a:lnTo>
                    <a:pt x="10649" y="1025"/>
                  </a:lnTo>
                  <a:lnTo>
                    <a:pt x="10643" y="1019"/>
                  </a:lnTo>
                  <a:lnTo>
                    <a:pt x="10639" y="1012"/>
                  </a:lnTo>
                  <a:lnTo>
                    <a:pt x="10637" y="1003"/>
                  </a:lnTo>
                  <a:lnTo>
                    <a:pt x="10636" y="995"/>
                  </a:lnTo>
                  <a:lnTo>
                    <a:pt x="10636" y="988"/>
                  </a:lnTo>
                  <a:lnTo>
                    <a:pt x="10637" y="982"/>
                  </a:lnTo>
                  <a:lnTo>
                    <a:pt x="10638" y="975"/>
                  </a:lnTo>
                  <a:lnTo>
                    <a:pt x="10640" y="968"/>
                  </a:lnTo>
                  <a:lnTo>
                    <a:pt x="10643" y="961"/>
                  </a:lnTo>
                  <a:lnTo>
                    <a:pt x="10647" y="956"/>
                  </a:lnTo>
                  <a:lnTo>
                    <a:pt x="10650" y="954"/>
                  </a:lnTo>
                  <a:lnTo>
                    <a:pt x="10653" y="952"/>
                  </a:lnTo>
                  <a:lnTo>
                    <a:pt x="10656" y="951"/>
                  </a:lnTo>
                  <a:lnTo>
                    <a:pt x="10660" y="951"/>
                  </a:lnTo>
                  <a:lnTo>
                    <a:pt x="10672" y="956"/>
                  </a:lnTo>
                  <a:lnTo>
                    <a:pt x="10683" y="961"/>
                  </a:lnTo>
                  <a:lnTo>
                    <a:pt x="10688" y="964"/>
                  </a:lnTo>
                  <a:lnTo>
                    <a:pt x="10695" y="965"/>
                  </a:lnTo>
                  <a:lnTo>
                    <a:pt x="10701" y="965"/>
                  </a:lnTo>
                  <a:lnTo>
                    <a:pt x="10709" y="964"/>
                  </a:lnTo>
                  <a:lnTo>
                    <a:pt x="10717" y="947"/>
                  </a:lnTo>
                  <a:lnTo>
                    <a:pt x="10722" y="931"/>
                  </a:lnTo>
                  <a:lnTo>
                    <a:pt x="10726" y="923"/>
                  </a:lnTo>
                  <a:lnTo>
                    <a:pt x="10731" y="917"/>
                  </a:lnTo>
                  <a:lnTo>
                    <a:pt x="10734" y="913"/>
                  </a:lnTo>
                  <a:lnTo>
                    <a:pt x="10737" y="910"/>
                  </a:lnTo>
                  <a:lnTo>
                    <a:pt x="10741" y="908"/>
                  </a:lnTo>
                  <a:lnTo>
                    <a:pt x="10746" y="907"/>
                  </a:lnTo>
                  <a:lnTo>
                    <a:pt x="10751" y="893"/>
                  </a:lnTo>
                  <a:lnTo>
                    <a:pt x="10754" y="878"/>
                  </a:lnTo>
                  <a:lnTo>
                    <a:pt x="10757" y="862"/>
                  </a:lnTo>
                  <a:lnTo>
                    <a:pt x="10759" y="848"/>
                  </a:lnTo>
                  <a:lnTo>
                    <a:pt x="10760" y="833"/>
                  </a:lnTo>
                  <a:lnTo>
                    <a:pt x="10760" y="817"/>
                  </a:lnTo>
                  <a:lnTo>
                    <a:pt x="10759" y="802"/>
                  </a:lnTo>
                  <a:lnTo>
                    <a:pt x="10758" y="787"/>
                  </a:lnTo>
                  <a:lnTo>
                    <a:pt x="10755" y="772"/>
                  </a:lnTo>
                  <a:lnTo>
                    <a:pt x="10752" y="757"/>
                  </a:lnTo>
                  <a:lnTo>
                    <a:pt x="10747" y="743"/>
                  </a:lnTo>
                  <a:lnTo>
                    <a:pt x="10742" y="729"/>
                  </a:lnTo>
                  <a:lnTo>
                    <a:pt x="10736" y="715"/>
                  </a:lnTo>
                  <a:lnTo>
                    <a:pt x="10729" y="702"/>
                  </a:lnTo>
                  <a:lnTo>
                    <a:pt x="10722" y="690"/>
                  </a:lnTo>
                  <a:lnTo>
                    <a:pt x="10712" y="677"/>
                  </a:lnTo>
                  <a:lnTo>
                    <a:pt x="10707" y="673"/>
                  </a:lnTo>
                  <a:lnTo>
                    <a:pt x="10701" y="672"/>
                  </a:lnTo>
                  <a:lnTo>
                    <a:pt x="10695" y="671"/>
                  </a:lnTo>
                  <a:lnTo>
                    <a:pt x="10688" y="671"/>
                  </a:lnTo>
                  <a:lnTo>
                    <a:pt x="10675" y="673"/>
                  </a:lnTo>
                  <a:lnTo>
                    <a:pt x="10660" y="676"/>
                  </a:lnTo>
                  <a:lnTo>
                    <a:pt x="10653" y="677"/>
                  </a:lnTo>
                  <a:lnTo>
                    <a:pt x="10647" y="677"/>
                  </a:lnTo>
                  <a:lnTo>
                    <a:pt x="10641" y="676"/>
                  </a:lnTo>
                  <a:lnTo>
                    <a:pt x="10635" y="674"/>
                  </a:lnTo>
                  <a:lnTo>
                    <a:pt x="10630" y="671"/>
                  </a:lnTo>
                  <a:lnTo>
                    <a:pt x="10625" y="666"/>
                  </a:lnTo>
                  <a:lnTo>
                    <a:pt x="10620" y="659"/>
                  </a:lnTo>
                  <a:lnTo>
                    <a:pt x="10617" y="651"/>
                  </a:lnTo>
                  <a:lnTo>
                    <a:pt x="10615" y="644"/>
                  </a:lnTo>
                  <a:lnTo>
                    <a:pt x="10616" y="636"/>
                  </a:lnTo>
                  <a:lnTo>
                    <a:pt x="10618" y="630"/>
                  </a:lnTo>
                  <a:lnTo>
                    <a:pt x="10621" y="623"/>
                  </a:lnTo>
                  <a:lnTo>
                    <a:pt x="10626" y="618"/>
                  </a:lnTo>
                  <a:lnTo>
                    <a:pt x="10631" y="613"/>
                  </a:lnTo>
                  <a:lnTo>
                    <a:pt x="10636" y="608"/>
                  </a:lnTo>
                  <a:lnTo>
                    <a:pt x="10642" y="604"/>
                  </a:lnTo>
                  <a:lnTo>
                    <a:pt x="10655" y="603"/>
                  </a:lnTo>
                  <a:lnTo>
                    <a:pt x="10668" y="603"/>
                  </a:lnTo>
                  <a:lnTo>
                    <a:pt x="10681" y="605"/>
                  </a:lnTo>
                  <a:lnTo>
                    <a:pt x="10693" y="608"/>
                  </a:lnTo>
                  <a:lnTo>
                    <a:pt x="10705" y="612"/>
                  </a:lnTo>
                  <a:lnTo>
                    <a:pt x="10717" y="618"/>
                  </a:lnTo>
                  <a:lnTo>
                    <a:pt x="10729" y="624"/>
                  </a:lnTo>
                  <a:lnTo>
                    <a:pt x="10740" y="630"/>
                  </a:lnTo>
                  <a:lnTo>
                    <a:pt x="10759" y="651"/>
                  </a:lnTo>
                  <a:lnTo>
                    <a:pt x="10777" y="671"/>
                  </a:lnTo>
                  <a:lnTo>
                    <a:pt x="10794" y="694"/>
                  </a:lnTo>
                  <a:lnTo>
                    <a:pt x="10809" y="717"/>
                  </a:lnTo>
                  <a:lnTo>
                    <a:pt x="10816" y="728"/>
                  </a:lnTo>
                  <a:lnTo>
                    <a:pt x="10822" y="741"/>
                  </a:lnTo>
                  <a:lnTo>
                    <a:pt x="10827" y="754"/>
                  </a:lnTo>
                  <a:lnTo>
                    <a:pt x="10832" y="766"/>
                  </a:lnTo>
                  <a:lnTo>
                    <a:pt x="10836" y="780"/>
                  </a:lnTo>
                  <a:lnTo>
                    <a:pt x="10840" y="793"/>
                  </a:lnTo>
                  <a:lnTo>
                    <a:pt x="10842" y="806"/>
                  </a:lnTo>
                  <a:lnTo>
                    <a:pt x="10844" y="819"/>
                  </a:lnTo>
                  <a:lnTo>
                    <a:pt x="10843" y="836"/>
                  </a:lnTo>
                  <a:lnTo>
                    <a:pt x="10841" y="852"/>
                  </a:lnTo>
                  <a:lnTo>
                    <a:pt x="10839" y="870"/>
                  </a:lnTo>
                  <a:lnTo>
                    <a:pt x="10836" y="886"/>
                  </a:lnTo>
                  <a:lnTo>
                    <a:pt x="10832" y="901"/>
                  </a:lnTo>
                  <a:lnTo>
                    <a:pt x="10828" y="918"/>
                  </a:lnTo>
                  <a:lnTo>
                    <a:pt x="10823" y="934"/>
                  </a:lnTo>
                  <a:lnTo>
                    <a:pt x="10817" y="949"/>
                  </a:lnTo>
                  <a:lnTo>
                    <a:pt x="10810" y="964"/>
                  </a:lnTo>
                  <a:lnTo>
                    <a:pt x="10801" y="978"/>
                  </a:lnTo>
                  <a:lnTo>
                    <a:pt x="10792" y="991"/>
                  </a:lnTo>
                  <a:lnTo>
                    <a:pt x="10782" y="1004"/>
                  </a:lnTo>
                  <a:lnTo>
                    <a:pt x="10770" y="1016"/>
                  </a:lnTo>
                  <a:lnTo>
                    <a:pt x="10757" y="1027"/>
                  </a:lnTo>
                  <a:lnTo>
                    <a:pt x="10743" y="1037"/>
                  </a:lnTo>
                  <a:lnTo>
                    <a:pt x="10728" y="1046"/>
                  </a:lnTo>
                  <a:close/>
                  <a:moveTo>
                    <a:pt x="10426" y="1382"/>
                  </a:moveTo>
                  <a:lnTo>
                    <a:pt x="10359" y="1441"/>
                  </a:lnTo>
                  <a:lnTo>
                    <a:pt x="10336" y="1449"/>
                  </a:lnTo>
                  <a:lnTo>
                    <a:pt x="10315" y="1458"/>
                  </a:lnTo>
                  <a:lnTo>
                    <a:pt x="10292" y="1466"/>
                  </a:lnTo>
                  <a:lnTo>
                    <a:pt x="10270" y="1474"/>
                  </a:lnTo>
                  <a:lnTo>
                    <a:pt x="10259" y="1477"/>
                  </a:lnTo>
                  <a:lnTo>
                    <a:pt x="10246" y="1480"/>
                  </a:lnTo>
                  <a:lnTo>
                    <a:pt x="10235" y="1481"/>
                  </a:lnTo>
                  <a:lnTo>
                    <a:pt x="10223" y="1482"/>
                  </a:lnTo>
                  <a:lnTo>
                    <a:pt x="10211" y="1482"/>
                  </a:lnTo>
                  <a:lnTo>
                    <a:pt x="10199" y="1481"/>
                  </a:lnTo>
                  <a:lnTo>
                    <a:pt x="10186" y="1478"/>
                  </a:lnTo>
                  <a:lnTo>
                    <a:pt x="10174" y="1475"/>
                  </a:lnTo>
                  <a:lnTo>
                    <a:pt x="10149" y="1460"/>
                  </a:lnTo>
                  <a:lnTo>
                    <a:pt x="10123" y="1446"/>
                  </a:lnTo>
                  <a:lnTo>
                    <a:pt x="10117" y="1441"/>
                  </a:lnTo>
                  <a:lnTo>
                    <a:pt x="10111" y="1437"/>
                  </a:lnTo>
                  <a:lnTo>
                    <a:pt x="10106" y="1432"/>
                  </a:lnTo>
                  <a:lnTo>
                    <a:pt x="10102" y="1426"/>
                  </a:lnTo>
                  <a:lnTo>
                    <a:pt x="10098" y="1419"/>
                  </a:lnTo>
                  <a:lnTo>
                    <a:pt x="10095" y="1413"/>
                  </a:lnTo>
                  <a:lnTo>
                    <a:pt x="10092" y="1406"/>
                  </a:lnTo>
                  <a:lnTo>
                    <a:pt x="10091" y="1398"/>
                  </a:lnTo>
                  <a:lnTo>
                    <a:pt x="10088" y="1386"/>
                  </a:lnTo>
                  <a:lnTo>
                    <a:pt x="10087" y="1374"/>
                  </a:lnTo>
                  <a:lnTo>
                    <a:pt x="10088" y="1362"/>
                  </a:lnTo>
                  <a:lnTo>
                    <a:pt x="10090" y="1352"/>
                  </a:lnTo>
                  <a:lnTo>
                    <a:pt x="10093" y="1342"/>
                  </a:lnTo>
                  <a:lnTo>
                    <a:pt x="10097" y="1331"/>
                  </a:lnTo>
                  <a:lnTo>
                    <a:pt x="10102" y="1322"/>
                  </a:lnTo>
                  <a:lnTo>
                    <a:pt x="10108" y="1313"/>
                  </a:lnTo>
                  <a:lnTo>
                    <a:pt x="10114" y="1304"/>
                  </a:lnTo>
                  <a:lnTo>
                    <a:pt x="10123" y="1296"/>
                  </a:lnTo>
                  <a:lnTo>
                    <a:pt x="10131" y="1288"/>
                  </a:lnTo>
                  <a:lnTo>
                    <a:pt x="10139" y="1280"/>
                  </a:lnTo>
                  <a:lnTo>
                    <a:pt x="10156" y="1266"/>
                  </a:lnTo>
                  <a:lnTo>
                    <a:pt x="10174" y="1253"/>
                  </a:lnTo>
                  <a:lnTo>
                    <a:pt x="10182" y="1250"/>
                  </a:lnTo>
                  <a:lnTo>
                    <a:pt x="10190" y="1249"/>
                  </a:lnTo>
                  <a:lnTo>
                    <a:pt x="10197" y="1248"/>
                  </a:lnTo>
                  <a:lnTo>
                    <a:pt x="10205" y="1248"/>
                  </a:lnTo>
                  <a:lnTo>
                    <a:pt x="10221" y="1250"/>
                  </a:lnTo>
                  <a:lnTo>
                    <a:pt x="10236" y="1254"/>
                  </a:lnTo>
                  <a:lnTo>
                    <a:pt x="10266" y="1264"/>
                  </a:lnTo>
                  <a:lnTo>
                    <a:pt x="10294" y="1272"/>
                  </a:lnTo>
                  <a:lnTo>
                    <a:pt x="10299" y="1269"/>
                  </a:lnTo>
                  <a:lnTo>
                    <a:pt x="10305" y="1265"/>
                  </a:lnTo>
                  <a:lnTo>
                    <a:pt x="10309" y="1261"/>
                  </a:lnTo>
                  <a:lnTo>
                    <a:pt x="10312" y="1256"/>
                  </a:lnTo>
                  <a:lnTo>
                    <a:pt x="10315" y="1251"/>
                  </a:lnTo>
                  <a:lnTo>
                    <a:pt x="10316" y="1245"/>
                  </a:lnTo>
                  <a:lnTo>
                    <a:pt x="10318" y="1238"/>
                  </a:lnTo>
                  <a:lnTo>
                    <a:pt x="10318" y="1232"/>
                  </a:lnTo>
                  <a:lnTo>
                    <a:pt x="10318" y="1219"/>
                  </a:lnTo>
                  <a:lnTo>
                    <a:pt x="10317" y="1207"/>
                  </a:lnTo>
                  <a:lnTo>
                    <a:pt x="10315" y="1195"/>
                  </a:lnTo>
                  <a:lnTo>
                    <a:pt x="10313" y="1183"/>
                  </a:lnTo>
                  <a:lnTo>
                    <a:pt x="10304" y="1171"/>
                  </a:lnTo>
                  <a:lnTo>
                    <a:pt x="10294" y="1158"/>
                  </a:lnTo>
                  <a:lnTo>
                    <a:pt x="10289" y="1152"/>
                  </a:lnTo>
                  <a:lnTo>
                    <a:pt x="10283" y="1146"/>
                  </a:lnTo>
                  <a:lnTo>
                    <a:pt x="10277" y="1142"/>
                  </a:lnTo>
                  <a:lnTo>
                    <a:pt x="10269" y="1140"/>
                  </a:lnTo>
                  <a:lnTo>
                    <a:pt x="10249" y="1143"/>
                  </a:lnTo>
                  <a:lnTo>
                    <a:pt x="10229" y="1144"/>
                  </a:lnTo>
                  <a:lnTo>
                    <a:pt x="10219" y="1143"/>
                  </a:lnTo>
                  <a:lnTo>
                    <a:pt x="10209" y="1140"/>
                  </a:lnTo>
                  <a:lnTo>
                    <a:pt x="10205" y="1138"/>
                  </a:lnTo>
                  <a:lnTo>
                    <a:pt x="10202" y="1136"/>
                  </a:lnTo>
                  <a:lnTo>
                    <a:pt x="10198" y="1133"/>
                  </a:lnTo>
                  <a:lnTo>
                    <a:pt x="10195" y="1129"/>
                  </a:lnTo>
                  <a:lnTo>
                    <a:pt x="10197" y="1118"/>
                  </a:lnTo>
                  <a:lnTo>
                    <a:pt x="10200" y="1108"/>
                  </a:lnTo>
                  <a:lnTo>
                    <a:pt x="10204" y="1097"/>
                  </a:lnTo>
                  <a:lnTo>
                    <a:pt x="10209" y="1088"/>
                  </a:lnTo>
                  <a:lnTo>
                    <a:pt x="10222" y="1071"/>
                  </a:lnTo>
                  <a:lnTo>
                    <a:pt x="10235" y="1054"/>
                  </a:lnTo>
                  <a:lnTo>
                    <a:pt x="10240" y="1041"/>
                  </a:lnTo>
                  <a:lnTo>
                    <a:pt x="10243" y="1028"/>
                  </a:lnTo>
                  <a:lnTo>
                    <a:pt x="10245" y="1016"/>
                  </a:lnTo>
                  <a:lnTo>
                    <a:pt x="10246" y="1002"/>
                  </a:lnTo>
                  <a:lnTo>
                    <a:pt x="10245" y="990"/>
                  </a:lnTo>
                  <a:lnTo>
                    <a:pt x="10244" y="977"/>
                  </a:lnTo>
                  <a:lnTo>
                    <a:pt x="10242" y="965"/>
                  </a:lnTo>
                  <a:lnTo>
                    <a:pt x="10239" y="952"/>
                  </a:lnTo>
                  <a:lnTo>
                    <a:pt x="10235" y="940"/>
                  </a:lnTo>
                  <a:lnTo>
                    <a:pt x="10230" y="929"/>
                  </a:lnTo>
                  <a:lnTo>
                    <a:pt x="10225" y="918"/>
                  </a:lnTo>
                  <a:lnTo>
                    <a:pt x="10219" y="906"/>
                  </a:lnTo>
                  <a:lnTo>
                    <a:pt x="10212" y="895"/>
                  </a:lnTo>
                  <a:lnTo>
                    <a:pt x="10204" y="885"/>
                  </a:lnTo>
                  <a:lnTo>
                    <a:pt x="10197" y="875"/>
                  </a:lnTo>
                  <a:lnTo>
                    <a:pt x="10189" y="864"/>
                  </a:lnTo>
                  <a:lnTo>
                    <a:pt x="10175" y="855"/>
                  </a:lnTo>
                  <a:lnTo>
                    <a:pt x="10158" y="843"/>
                  </a:lnTo>
                  <a:lnTo>
                    <a:pt x="10154" y="840"/>
                  </a:lnTo>
                  <a:lnTo>
                    <a:pt x="10152" y="836"/>
                  </a:lnTo>
                  <a:lnTo>
                    <a:pt x="10149" y="833"/>
                  </a:lnTo>
                  <a:lnTo>
                    <a:pt x="10148" y="829"/>
                  </a:lnTo>
                  <a:lnTo>
                    <a:pt x="10147" y="825"/>
                  </a:lnTo>
                  <a:lnTo>
                    <a:pt x="10148" y="819"/>
                  </a:lnTo>
                  <a:lnTo>
                    <a:pt x="10149" y="814"/>
                  </a:lnTo>
                  <a:lnTo>
                    <a:pt x="10152" y="809"/>
                  </a:lnTo>
                  <a:lnTo>
                    <a:pt x="10164" y="804"/>
                  </a:lnTo>
                  <a:lnTo>
                    <a:pt x="10178" y="797"/>
                  </a:lnTo>
                  <a:lnTo>
                    <a:pt x="10189" y="789"/>
                  </a:lnTo>
                  <a:lnTo>
                    <a:pt x="10200" y="780"/>
                  </a:lnTo>
                  <a:lnTo>
                    <a:pt x="10211" y="768"/>
                  </a:lnTo>
                  <a:lnTo>
                    <a:pt x="10220" y="756"/>
                  </a:lnTo>
                  <a:lnTo>
                    <a:pt x="10223" y="750"/>
                  </a:lnTo>
                  <a:lnTo>
                    <a:pt x="10227" y="743"/>
                  </a:lnTo>
                  <a:lnTo>
                    <a:pt x="10230" y="736"/>
                  </a:lnTo>
                  <a:lnTo>
                    <a:pt x="10232" y="728"/>
                  </a:lnTo>
                  <a:lnTo>
                    <a:pt x="10236" y="720"/>
                  </a:lnTo>
                  <a:lnTo>
                    <a:pt x="10239" y="711"/>
                  </a:lnTo>
                  <a:lnTo>
                    <a:pt x="10241" y="703"/>
                  </a:lnTo>
                  <a:lnTo>
                    <a:pt x="10242" y="694"/>
                  </a:lnTo>
                  <a:lnTo>
                    <a:pt x="10242" y="686"/>
                  </a:lnTo>
                  <a:lnTo>
                    <a:pt x="10241" y="676"/>
                  </a:lnTo>
                  <a:lnTo>
                    <a:pt x="10240" y="668"/>
                  </a:lnTo>
                  <a:lnTo>
                    <a:pt x="10238" y="659"/>
                  </a:lnTo>
                  <a:lnTo>
                    <a:pt x="10235" y="642"/>
                  </a:lnTo>
                  <a:lnTo>
                    <a:pt x="10231" y="625"/>
                  </a:lnTo>
                  <a:lnTo>
                    <a:pt x="10228" y="608"/>
                  </a:lnTo>
                  <a:lnTo>
                    <a:pt x="10226" y="590"/>
                  </a:lnTo>
                  <a:lnTo>
                    <a:pt x="10220" y="581"/>
                  </a:lnTo>
                  <a:lnTo>
                    <a:pt x="10215" y="571"/>
                  </a:lnTo>
                  <a:lnTo>
                    <a:pt x="10208" y="562"/>
                  </a:lnTo>
                  <a:lnTo>
                    <a:pt x="10204" y="552"/>
                  </a:lnTo>
                  <a:lnTo>
                    <a:pt x="10202" y="547"/>
                  </a:lnTo>
                  <a:lnTo>
                    <a:pt x="10201" y="541"/>
                  </a:lnTo>
                  <a:lnTo>
                    <a:pt x="10200" y="536"/>
                  </a:lnTo>
                  <a:lnTo>
                    <a:pt x="10200" y="531"/>
                  </a:lnTo>
                  <a:lnTo>
                    <a:pt x="10201" y="526"/>
                  </a:lnTo>
                  <a:lnTo>
                    <a:pt x="10202" y="521"/>
                  </a:lnTo>
                  <a:lnTo>
                    <a:pt x="10204" y="516"/>
                  </a:lnTo>
                  <a:lnTo>
                    <a:pt x="10207" y="511"/>
                  </a:lnTo>
                  <a:lnTo>
                    <a:pt x="10218" y="506"/>
                  </a:lnTo>
                  <a:lnTo>
                    <a:pt x="10228" y="501"/>
                  </a:lnTo>
                  <a:lnTo>
                    <a:pt x="10237" y="493"/>
                  </a:lnTo>
                  <a:lnTo>
                    <a:pt x="10245" y="485"/>
                  </a:lnTo>
                  <a:lnTo>
                    <a:pt x="10253" y="476"/>
                  </a:lnTo>
                  <a:lnTo>
                    <a:pt x="10260" y="467"/>
                  </a:lnTo>
                  <a:lnTo>
                    <a:pt x="10265" y="458"/>
                  </a:lnTo>
                  <a:lnTo>
                    <a:pt x="10269" y="448"/>
                  </a:lnTo>
                  <a:lnTo>
                    <a:pt x="10273" y="439"/>
                  </a:lnTo>
                  <a:lnTo>
                    <a:pt x="10275" y="429"/>
                  </a:lnTo>
                  <a:lnTo>
                    <a:pt x="10275" y="420"/>
                  </a:lnTo>
                  <a:lnTo>
                    <a:pt x="10274" y="411"/>
                  </a:lnTo>
                  <a:lnTo>
                    <a:pt x="10272" y="401"/>
                  </a:lnTo>
                  <a:lnTo>
                    <a:pt x="10270" y="393"/>
                  </a:lnTo>
                  <a:lnTo>
                    <a:pt x="10267" y="385"/>
                  </a:lnTo>
                  <a:lnTo>
                    <a:pt x="10263" y="378"/>
                  </a:lnTo>
                  <a:lnTo>
                    <a:pt x="10259" y="370"/>
                  </a:lnTo>
                  <a:lnTo>
                    <a:pt x="10252" y="364"/>
                  </a:lnTo>
                  <a:lnTo>
                    <a:pt x="10246" y="359"/>
                  </a:lnTo>
                  <a:lnTo>
                    <a:pt x="10240" y="357"/>
                  </a:lnTo>
                  <a:lnTo>
                    <a:pt x="10234" y="356"/>
                  </a:lnTo>
                  <a:lnTo>
                    <a:pt x="10226" y="357"/>
                  </a:lnTo>
                  <a:lnTo>
                    <a:pt x="10219" y="359"/>
                  </a:lnTo>
                  <a:lnTo>
                    <a:pt x="10211" y="363"/>
                  </a:lnTo>
                  <a:lnTo>
                    <a:pt x="10205" y="365"/>
                  </a:lnTo>
                  <a:lnTo>
                    <a:pt x="10200" y="368"/>
                  </a:lnTo>
                  <a:lnTo>
                    <a:pt x="10195" y="372"/>
                  </a:lnTo>
                  <a:lnTo>
                    <a:pt x="10190" y="376"/>
                  </a:lnTo>
                  <a:lnTo>
                    <a:pt x="10181" y="385"/>
                  </a:lnTo>
                  <a:lnTo>
                    <a:pt x="10173" y="394"/>
                  </a:lnTo>
                  <a:lnTo>
                    <a:pt x="10168" y="399"/>
                  </a:lnTo>
                  <a:lnTo>
                    <a:pt x="10162" y="402"/>
                  </a:lnTo>
                  <a:lnTo>
                    <a:pt x="10157" y="405"/>
                  </a:lnTo>
                  <a:lnTo>
                    <a:pt x="10152" y="408"/>
                  </a:lnTo>
                  <a:lnTo>
                    <a:pt x="10146" y="409"/>
                  </a:lnTo>
                  <a:lnTo>
                    <a:pt x="10139" y="409"/>
                  </a:lnTo>
                  <a:lnTo>
                    <a:pt x="10132" y="407"/>
                  </a:lnTo>
                  <a:lnTo>
                    <a:pt x="10125" y="403"/>
                  </a:lnTo>
                  <a:lnTo>
                    <a:pt x="10109" y="399"/>
                  </a:lnTo>
                  <a:lnTo>
                    <a:pt x="10095" y="393"/>
                  </a:lnTo>
                  <a:lnTo>
                    <a:pt x="10081" y="384"/>
                  </a:lnTo>
                  <a:lnTo>
                    <a:pt x="10066" y="375"/>
                  </a:lnTo>
                  <a:lnTo>
                    <a:pt x="10060" y="369"/>
                  </a:lnTo>
                  <a:lnTo>
                    <a:pt x="10055" y="363"/>
                  </a:lnTo>
                  <a:lnTo>
                    <a:pt x="10050" y="356"/>
                  </a:lnTo>
                  <a:lnTo>
                    <a:pt x="10045" y="350"/>
                  </a:lnTo>
                  <a:lnTo>
                    <a:pt x="10041" y="343"/>
                  </a:lnTo>
                  <a:lnTo>
                    <a:pt x="10037" y="336"/>
                  </a:lnTo>
                  <a:lnTo>
                    <a:pt x="10035" y="329"/>
                  </a:lnTo>
                  <a:lnTo>
                    <a:pt x="10033" y="322"/>
                  </a:lnTo>
                  <a:lnTo>
                    <a:pt x="10029" y="309"/>
                  </a:lnTo>
                  <a:lnTo>
                    <a:pt x="10025" y="296"/>
                  </a:lnTo>
                  <a:lnTo>
                    <a:pt x="10025" y="283"/>
                  </a:lnTo>
                  <a:lnTo>
                    <a:pt x="10025" y="271"/>
                  </a:lnTo>
                  <a:lnTo>
                    <a:pt x="10028" y="257"/>
                  </a:lnTo>
                  <a:lnTo>
                    <a:pt x="10032" y="246"/>
                  </a:lnTo>
                  <a:lnTo>
                    <a:pt x="10038" y="234"/>
                  </a:lnTo>
                  <a:lnTo>
                    <a:pt x="10045" y="224"/>
                  </a:lnTo>
                  <a:lnTo>
                    <a:pt x="10052" y="214"/>
                  </a:lnTo>
                  <a:lnTo>
                    <a:pt x="10061" y="206"/>
                  </a:lnTo>
                  <a:lnTo>
                    <a:pt x="10069" y="198"/>
                  </a:lnTo>
                  <a:lnTo>
                    <a:pt x="10079" y="192"/>
                  </a:lnTo>
                  <a:lnTo>
                    <a:pt x="10089" y="186"/>
                  </a:lnTo>
                  <a:lnTo>
                    <a:pt x="10099" y="181"/>
                  </a:lnTo>
                  <a:lnTo>
                    <a:pt x="10110" y="177"/>
                  </a:lnTo>
                  <a:lnTo>
                    <a:pt x="10121" y="172"/>
                  </a:lnTo>
                  <a:lnTo>
                    <a:pt x="10132" y="169"/>
                  </a:lnTo>
                  <a:lnTo>
                    <a:pt x="10143" y="168"/>
                  </a:lnTo>
                  <a:lnTo>
                    <a:pt x="10154" y="167"/>
                  </a:lnTo>
                  <a:lnTo>
                    <a:pt x="10166" y="166"/>
                  </a:lnTo>
                  <a:lnTo>
                    <a:pt x="10177" y="167"/>
                  </a:lnTo>
                  <a:lnTo>
                    <a:pt x="10188" y="169"/>
                  </a:lnTo>
                  <a:lnTo>
                    <a:pt x="10199" y="171"/>
                  </a:lnTo>
                  <a:lnTo>
                    <a:pt x="10211" y="175"/>
                  </a:lnTo>
                  <a:lnTo>
                    <a:pt x="10227" y="179"/>
                  </a:lnTo>
                  <a:lnTo>
                    <a:pt x="10243" y="185"/>
                  </a:lnTo>
                  <a:lnTo>
                    <a:pt x="10259" y="191"/>
                  </a:lnTo>
                  <a:lnTo>
                    <a:pt x="10274" y="199"/>
                  </a:lnTo>
                  <a:lnTo>
                    <a:pt x="10288" y="208"/>
                  </a:lnTo>
                  <a:lnTo>
                    <a:pt x="10301" y="218"/>
                  </a:lnTo>
                  <a:lnTo>
                    <a:pt x="10315" y="230"/>
                  </a:lnTo>
                  <a:lnTo>
                    <a:pt x="10327" y="242"/>
                  </a:lnTo>
                  <a:lnTo>
                    <a:pt x="10338" y="254"/>
                  </a:lnTo>
                  <a:lnTo>
                    <a:pt x="10349" y="268"/>
                  </a:lnTo>
                  <a:lnTo>
                    <a:pt x="10359" y="282"/>
                  </a:lnTo>
                  <a:lnTo>
                    <a:pt x="10367" y="296"/>
                  </a:lnTo>
                  <a:lnTo>
                    <a:pt x="10375" y="311"/>
                  </a:lnTo>
                  <a:lnTo>
                    <a:pt x="10382" y="327"/>
                  </a:lnTo>
                  <a:lnTo>
                    <a:pt x="10387" y="342"/>
                  </a:lnTo>
                  <a:lnTo>
                    <a:pt x="10392" y="357"/>
                  </a:lnTo>
                  <a:lnTo>
                    <a:pt x="10411" y="380"/>
                  </a:lnTo>
                  <a:lnTo>
                    <a:pt x="10429" y="401"/>
                  </a:lnTo>
                  <a:lnTo>
                    <a:pt x="10441" y="411"/>
                  </a:lnTo>
                  <a:lnTo>
                    <a:pt x="10452" y="418"/>
                  </a:lnTo>
                  <a:lnTo>
                    <a:pt x="10464" y="425"/>
                  </a:lnTo>
                  <a:lnTo>
                    <a:pt x="10478" y="430"/>
                  </a:lnTo>
                  <a:lnTo>
                    <a:pt x="10481" y="435"/>
                  </a:lnTo>
                  <a:lnTo>
                    <a:pt x="10484" y="440"/>
                  </a:lnTo>
                  <a:lnTo>
                    <a:pt x="10485" y="445"/>
                  </a:lnTo>
                  <a:lnTo>
                    <a:pt x="10485" y="450"/>
                  </a:lnTo>
                  <a:lnTo>
                    <a:pt x="10484" y="455"/>
                  </a:lnTo>
                  <a:lnTo>
                    <a:pt x="10482" y="460"/>
                  </a:lnTo>
                  <a:lnTo>
                    <a:pt x="10480" y="464"/>
                  </a:lnTo>
                  <a:lnTo>
                    <a:pt x="10478" y="469"/>
                  </a:lnTo>
                  <a:lnTo>
                    <a:pt x="10472" y="477"/>
                  </a:lnTo>
                  <a:lnTo>
                    <a:pt x="10466" y="486"/>
                  </a:lnTo>
                  <a:lnTo>
                    <a:pt x="10461" y="495"/>
                  </a:lnTo>
                  <a:lnTo>
                    <a:pt x="10457" y="505"/>
                  </a:lnTo>
                  <a:lnTo>
                    <a:pt x="10449" y="525"/>
                  </a:lnTo>
                  <a:lnTo>
                    <a:pt x="10443" y="547"/>
                  </a:lnTo>
                  <a:lnTo>
                    <a:pt x="10438" y="568"/>
                  </a:lnTo>
                  <a:lnTo>
                    <a:pt x="10435" y="589"/>
                  </a:lnTo>
                  <a:lnTo>
                    <a:pt x="10434" y="612"/>
                  </a:lnTo>
                  <a:lnTo>
                    <a:pt x="10435" y="633"/>
                  </a:lnTo>
                  <a:lnTo>
                    <a:pt x="10437" y="655"/>
                  </a:lnTo>
                  <a:lnTo>
                    <a:pt x="10442" y="677"/>
                  </a:lnTo>
                  <a:lnTo>
                    <a:pt x="10444" y="685"/>
                  </a:lnTo>
                  <a:lnTo>
                    <a:pt x="10446" y="692"/>
                  </a:lnTo>
                  <a:lnTo>
                    <a:pt x="10450" y="699"/>
                  </a:lnTo>
                  <a:lnTo>
                    <a:pt x="10454" y="705"/>
                  </a:lnTo>
                  <a:lnTo>
                    <a:pt x="10465" y="716"/>
                  </a:lnTo>
                  <a:lnTo>
                    <a:pt x="10476" y="727"/>
                  </a:lnTo>
                  <a:lnTo>
                    <a:pt x="10487" y="739"/>
                  </a:lnTo>
                  <a:lnTo>
                    <a:pt x="10496" y="750"/>
                  </a:lnTo>
                  <a:lnTo>
                    <a:pt x="10499" y="756"/>
                  </a:lnTo>
                  <a:lnTo>
                    <a:pt x="10502" y="763"/>
                  </a:lnTo>
                  <a:lnTo>
                    <a:pt x="10503" y="770"/>
                  </a:lnTo>
                  <a:lnTo>
                    <a:pt x="10503" y="778"/>
                  </a:lnTo>
                  <a:lnTo>
                    <a:pt x="10494" y="800"/>
                  </a:lnTo>
                  <a:lnTo>
                    <a:pt x="10483" y="821"/>
                  </a:lnTo>
                  <a:lnTo>
                    <a:pt x="10474" y="843"/>
                  </a:lnTo>
                  <a:lnTo>
                    <a:pt x="10466" y="864"/>
                  </a:lnTo>
                  <a:lnTo>
                    <a:pt x="10463" y="876"/>
                  </a:lnTo>
                  <a:lnTo>
                    <a:pt x="10460" y="887"/>
                  </a:lnTo>
                  <a:lnTo>
                    <a:pt x="10457" y="898"/>
                  </a:lnTo>
                  <a:lnTo>
                    <a:pt x="10456" y="910"/>
                  </a:lnTo>
                  <a:lnTo>
                    <a:pt x="10455" y="922"/>
                  </a:lnTo>
                  <a:lnTo>
                    <a:pt x="10455" y="934"/>
                  </a:lnTo>
                  <a:lnTo>
                    <a:pt x="10455" y="947"/>
                  </a:lnTo>
                  <a:lnTo>
                    <a:pt x="10457" y="959"/>
                  </a:lnTo>
                  <a:lnTo>
                    <a:pt x="10462" y="975"/>
                  </a:lnTo>
                  <a:lnTo>
                    <a:pt x="10468" y="989"/>
                  </a:lnTo>
                  <a:lnTo>
                    <a:pt x="10475" y="1003"/>
                  </a:lnTo>
                  <a:lnTo>
                    <a:pt x="10482" y="1018"/>
                  </a:lnTo>
                  <a:lnTo>
                    <a:pt x="10499" y="1045"/>
                  </a:lnTo>
                  <a:lnTo>
                    <a:pt x="10515" y="1073"/>
                  </a:lnTo>
                  <a:lnTo>
                    <a:pt x="10527" y="1137"/>
                  </a:lnTo>
                  <a:lnTo>
                    <a:pt x="10520" y="1153"/>
                  </a:lnTo>
                  <a:lnTo>
                    <a:pt x="10513" y="1168"/>
                  </a:lnTo>
                  <a:lnTo>
                    <a:pt x="10507" y="1183"/>
                  </a:lnTo>
                  <a:lnTo>
                    <a:pt x="10502" y="1199"/>
                  </a:lnTo>
                  <a:lnTo>
                    <a:pt x="10494" y="1231"/>
                  </a:lnTo>
                  <a:lnTo>
                    <a:pt x="10485" y="1263"/>
                  </a:lnTo>
                  <a:lnTo>
                    <a:pt x="10480" y="1279"/>
                  </a:lnTo>
                  <a:lnTo>
                    <a:pt x="10476" y="1295"/>
                  </a:lnTo>
                  <a:lnTo>
                    <a:pt x="10470" y="1310"/>
                  </a:lnTo>
                  <a:lnTo>
                    <a:pt x="10464" y="1325"/>
                  </a:lnTo>
                  <a:lnTo>
                    <a:pt x="10457" y="1341"/>
                  </a:lnTo>
                  <a:lnTo>
                    <a:pt x="10448" y="1355"/>
                  </a:lnTo>
                  <a:lnTo>
                    <a:pt x="10438" y="1368"/>
                  </a:lnTo>
                  <a:lnTo>
                    <a:pt x="10426" y="1382"/>
                  </a:lnTo>
                  <a:close/>
                  <a:moveTo>
                    <a:pt x="10423" y="1299"/>
                  </a:moveTo>
                  <a:lnTo>
                    <a:pt x="10386" y="1373"/>
                  </a:lnTo>
                  <a:lnTo>
                    <a:pt x="10377" y="1383"/>
                  </a:lnTo>
                  <a:lnTo>
                    <a:pt x="10368" y="1392"/>
                  </a:lnTo>
                  <a:lnTo>
                    <a:pt x="10358" y="1400"/>
                  </a:lnTo>
                  <a:lnTo>
                    <a:pt x="10347" y="1408"/>
                  </a:lnTo>
                  <a:lnTo>
                    <a:pt x="10337" y="1415"/>
                  </a:lnTo>
                  <a:lnTo>
                    <a:pt x="10326" y="1421"/>
                  </a:lnTo>
                  <a:lnTo>
                    <a:pt x="10315" y="1428"/>
                  </a:lnTo>
                  <a:lnTo>
                    <a:pt x="10304" y="1433"/>
                  </a:lnTo>
                  <a:lnTo>
                    <a:pt x="10291" y="1437"/>
                  </a:lnTo>
                  <a:lnTo>
                    <a:pt x="10279" y="1441"/>
                  </a:lnTo>
                  <a:lnTo>
                    <a:pt x="10267" y="1444"/>
                  </a:lnTo>
                  <a:lnTo>
                    <a:pt x="10253" y="1446"/>
                  </a:lnTo>
                  <a:lnTo>
                    <a:pt x="10241" y="1447"/>
                  </a:lnTo>
                  <a:lnTo>
                    <a:pt x="10228" y="1448"/>
                  </a:lnTo>
                  <a:lnTo>
                    <a:pt x="10215" y="1447"/>
                  </a:lnTo>
                  <a:lnTo>
                    <a:pt x="10201" y="1446"/>
                  </a:lnTo>
                  <a:lnTo>
                    <a:pt x="10193" y="1443"/>
                  </a:lnTo>
                  <a:lnTo>
                    <a:pt x="10185" y="1440"/>
                  </a:lnTo>
                  <a:lnTo>
                    <a:pt x="10177" y="1435"/>
                  </a:lnTo>
                  <a:lnTo>
                    <a:pt x="10170" y="1430"/>
                  </a:lnTo>
                  <a:lnTo>
                    <a:pt x="10156" y="1417"/>
                  </a:lnTo>
                  <a:lnTo>
                    <a:pt x="10143" y="1404"/>
                  </a:lnTo>
                  <a:lnTo>
                    <a:pt x="10139" y="1392"/>
                  </a:lnTo>
                  <a:lnTo>
                    <a:pt x="10137" y="1378"/>
                  </a:lnTo>
                  <a:lnTo>
                    <a:pt x="10136" y="1365"/>
                  </a:lnTo>
                  <a:lnTo>
                    <a:pt x="10137" y="1352"/>
                  </a:lnTo>
                  <a:lnTo>
                    <a:pt x="10149" y="1339"/>
                  </a:lnTo>
                  <a:lnTo>
                    <a:pt x="10162" y="1328"/>
                  </a:lnTo>
                  <a:lnTo>
                    <a:pt x="10170" y="1323"/>
                  </a:lnTo>
                  <a:lnTo>
                    <a:pt x="10177" y="1318"/>
                  </a:lnTo>
                  <a:lnTo>
                    <a:pt x="10185" y="1314"/>
                  </a:lnTo>
                  <a:lnTo>
                    <a:pt x="10192" y="1311"/>
                  </a:lnTo>
                  <a:lnTo>
                    <a:pt x="10200" y="1308"/>
                  </a:lnTo>
                  <a:lnTo>
                    <a:pt x="10208" y="1306"/>
                  </a:lnTo>
                  <a:lnTo>
                    <a:pt x="10217" y="1305"/>
                  </a:lnTo>
                  <a:lnTo>
                    <a:pt x="10224" y="1304"/>
                  </a:lnTo>
                  <a:lnTo>
                    <a:pt x="10232" y="1304"/>
                  </a:lnTo>
                  <a:lnTo>
                    <a:pt x="10240" y="1305"/>
                  </a:lnTo>
                  <a:lnTo>
                    <a:pt x="10248" y="1307"/>
                  </a:lnTo>
                  <a:lnTo>
                    <a:pt x="10257" y="1310"/>
                  </a:lnTo>
                  <a:lnTo>
                    <a:pt x="10271" y="1315"/>
                  </a:lnTo>
                  <a:lnTo>
                    <a:pt x="10286" y="1318"/>
                  </a:lnTo>
                  <a:lnTo>
                    <a:pt x="10294" y="1319"/>
                  </a:lnTo>
                  <a:lnTo>
                    <a:pt x="10303" y="1319"/>
                  </a:lnTo>
                  <a:lnTo>
                    <a:pt x="10311" y="1318"/>
                  </a:lnTo>
                  <a:lnTo>
                    <a:pt x="10319" y="1315"/>
                  </a:lnTo>
                  <a:lnTo>
                    <a:pt x="10328" y="1305"/>
                  </a:lnTo>
                  <a:lnTo>
                    <a:pt x="10336" y="1294"/>
                  </a:lnTo>
                  <a:lnTo>
                    <a:pt x="10342" y="1282"/>
                  </a:lnTo>
                  <a:lnTo>
                    <a:pt x="10347" y="1270"/>
                  </a:lnTo>
                  <a:lnTo>
                    <a:pt x="10352" y="1258"/>
                  </a:lnTo>
                  <a:lnTo>
                    <a:pt x="10355" y="1245"/>
                  </a:lnTo>
                  <a:lnTo>
                    <a:pt x="10357" y="1231"/>
                  </a:lnTo>
                  <a:lnTo>
                    <a:pt x="10359" y="1217"/>
                  </a:lnTo>
                  <a:lnTo>
                    <a:pt x="10357" y="1207"/>
                  </a:lnTo>
                  <a:lnTo>
                    <a:pt x="10355" y="1199"/>
                  </a:lnTo>
                  <a:lnTo>
                    <a:pt x="10353" y="1189"/>
                  </a:lnTo>
                  <a:lnTo>
                    <a:pt x="10349" y="1180"/>
                  </a:lnTo>
                  <a:lnTo>
                    <a:pt x="10345" y="1171"/>
                  </a:lnTo>
                  <a:lnTo>
                    <a:pt x="10340" y="1163"/>
                  </a:lnTo>
                  <a:lnTo>
                    <a:pt x="10336" y="1155"/>
                  </a:lnTo>
                  <a:lnTo>
                    <a:pt x="10330" y="1146"/>
                  </a:lnTo>
                  <a:lnTo>
                    <a:pt x="10325" y="1138"/>
                  </a:lnTo>
                  <a:lnTo>
                    <a:pt x="10318" y="1131"/>
                  </a:lnTo>
                  <a:lnTo>
                    <a:pt x="10312" y="1124"/>
                  </a:lnTo>
                  <a:lnTo>
                    <a:pt x="10305" y="1117"/>
                  </a:lnTo>
                  <a:lnTo>
                    <a:pt x="10296" y="1111"/>
                  </a:lnTo>
                  <a:lnTo>
                    <a:pt x="10289" y="1105"/>
                  </a:lnTo>
                  <a:lnTo>
                    <a:pt x="10281" y="1099"/>
                  </a:lnTo>
                  <a:lnTo>
                    <a:pt x="10272" y="1094"/>
                  </a:lnTo>
                  <a:lnTo>
                    <a:pt x="10279" y="1060"/>
                  </a:lnTo>
                  <a:lnTo>
                    <a:pt x="10285" y="1023"/>
                  </a:lnTo>
                  <a:lnTo>
                    <a:pt x="10286" y="1004"/>
                  </a:lnTo>
                  <a:lnTo>
                    <a:pt x="10286" y="986"/>
                  </a:lnTo>
                  <a:lnTo>
                    <a:pt x="10285" y="968"/>
                  </a:lnTo>
                  <a:lnTo>
                    <a:pt x="10281" y="949"/>
                  </a:lnTo>
                  <a:lnTo>
                    <a:pt x="10275" y="933"/>
                  </a:lnTo>
                  <a:lnTo>
                    <a:pt x="10268" y="917"/>
                  </a:lnTo>
                  <a:lnTo>
                    <a:pt x="10260" y="901"/>
                  </a:lnTo>
                  <a:lnTo>
                    <a:pt x="10251" y="885"/>
                  </a:lnTo>
                  <a:lnTo>
                    <a:pt x="10243" y="870"/>
                  </a:lnTo>
                  <a:lnTo>
                    <a:pt x="10236" y="853"/>
                  </a:lnTo>
                  <a:lnTo>
                    <a:pt x="10231" y="836"/>
                  </a:lnTo>
                  <a:lnTo>
                    <a:pt x="10226" y="818"/>
                  </a:lnTo>
                  <a:lnTo>
                    <a:pt x="10238" y="805"/>
                  </a:lnTo>
                  <a:lnTo>
                    <a:pt x="10248" y="791"/>
                  </a:lnTo>
                  <a:lnTo>
                    <a:pt x="10257" y="775"/>
                  </a:lnTo>
                  <a:lnTo>
                    <a:pt x="10265" y="760"/>
                  </a:lnTo>
                  <a:lnTo>
                    <a:pt x="10270" y="744"/>
                  </a:lnTo>
                  <a:lnTo>
                    <a:pt x="10275" y="727"/>
                  </a:lnTo>
                  <a:lnTo>
                    <a:pt x="10278" y="711"/>
                  </a:lnTo>
                  <a:lnTo>
                    <a:pt x="10280" y="694"/>
                  </a:lnTo>
                  <a:lnTo>
                    <a:pt x="10280" y="676"/>
                  </a:lnTo>
                  <a:lnTo>
                    <a:pt x="10280" y="659"/>
                  </a:lnTo>
                  <a:lnTo>
                    <a:pt x="10278" y="642"/>
                  </a:lnTo>
                  <a:lnTo>
                    <a:pt x="10276" y="625"/>
                  </a:lnTo>
                  <a:lnTo>
                    <a:pt x="10273" y="608"/>
                  </a:lnTo>
                  <a:lnTo>
                    <a:pt x="10268" y="592"/>
                  </a:lnTo>
                  <a:lnTo>
                    <a:pt x="10263" y="575"/>
                  </a:lnTo>
                  <a:lnTo>
                    <a:pt x="10257" y="559"/>
                  </a:lnTo>
                  <a:lnTo>
                    <a:pt x="10259" y="549"/>
                  </a:lnTo>
                  <a:lnTo>
                    <a:pt x="10262" y="539"/>
                  </a:lnTo>
                  <a:lnTo>
                    <a:pt x="10265" y="530"/>
                  </a:lnTo>
                  <a:lnTo>
                    <a:pt x="10270" y="522"/>
                  </a:lnTo>
                  <a:lnTo>
                    <a:pt x="10280" y="506"/>
                  </a:lnTo>
                  <a:lnTo>
                    <a:pt x="10290" y="489"/>
                  </a:lnTo>
                  <a:lnTo>
                    <a:pt x="10295" y="481"/>
                  </a:lnTo>
                  <a:lnTo>
                    <a:pt x="10300" y="473"/>
                  </a:lnTo>
                  <a:lnTo>
                    <a:pt x="10305" y="465"/>
                  </a:lnTo>
                  <a:lnTo>
                    <a:pt x="10309" y="456"/>
                  </a:lnTo>
                  <a:lnTo>
                    <a:pt x="10311" y="447"/>
                  </a:lnTo>
                  <a:lnTo>
                    <a:pt x="10313" y="437"/>
                  </a:lnTo>
                  <a:lnTo>
                    <a:pt x="10314" y="428"/>
                  </a:lnTo>
                  <a:lnTo>
                    <a:pt x="10313" y="417"/>
                  </a:lnTo>
                  <a:lnTo>
                    <a:pt x="10313" y="409"/>
                  </a:lnTo>
                  <a:lnTo>
                    <a:pt x="10312" y="400"/>
                  </a:lnTo>
                  <a:lnTo>
                    <a:pt x="10310" y="392"/>
                  </a:lnTo>
                  <a:lnTo>
                    <a:pt x="10308" y="384"/>
                  </a:lnTo>
                  <a:lnTo>
                    <a:pt x="10305" y="377"/>
                  </a:lnTo>
                  <a:lnTo>
                    <a:pt x="10301" y="369"/>
                  </a:lnTo>
                  <a:lnTo>
                    <a:pt x="10297" y="363"/>
                  </a:lnTo>
                  <a:lnTo>
                    <a:pt x="10292" y="355"/>
                  </a:lnTo>
                  <a:lnTo>
                    <a:pt x="10282" y="342"/>
                  </a:lnTo>
                  <a:lnTo>
                    <a:pt x="10271" y="331"/>
                  </a:lnTo>
                  <a:lnTo>
                    <a:pt x="10260" y="320"/>
                  </a:lnTo>
                  <a:lnTo>
                    <a:pt x="10247" y="310"/>
                  </a:lnTo>
                  <a:lnTo>
                    <a:pt x="10231" y="314"/>
                  </a:lnTo>
                  <a:lnTo>
                    <a:pt x="10215" y="319"/>
                  </a:lnTo>
                  <a:lnTo>
                    <a:pt x="10198" y="323"/>
                  </a:lnTo>
                  <a:lnTo>
                    <a:pt x="10183" y="329"/>
                  </a:lnTo>
                  <a:lnTo>
                    <a:pt x="10167" y="336"/>
                  </a:lnTo>
                  <a:lnTo>
                    <a:pt x="10152" y="345"/>
                  </a:lnTo>
                  <a:lnTo>
                    <a:pt x="10138" y="355"/>
                  </a:lnTo>
                  <a:lnTo>
                    <a:pt x="10125" y="367"/>
                  </a:lnTo>
                  <a:lnTo>
                    <a:pt x="10112" y="359"/>
                  </a:lnTo>
                  <a:lnTo>
                    <a:pt x="10101" y="350"/>
                  </a:lnTo>
                  <a:lnTo>
                    <a:pt x="10091" y="340"/>
                  </a:lnTo>
                  <a:lnTo>
                    <a:pt x="10083" y="330"/>
                  </a:lnTo>
                  <a:lnTo>
                    <a:pt x="10080" y="324"/>
                  </a:lnTo>
                  <a:lnTo>
                    <a:pt x="10077" y="318"/>
                  </a:lnTo>
                  <a:lnTo>
                    <a:pt x="10074" y="311"/>
                  </a:lnTo>
                  <a:lnTo>
                    <a:pt x="10071" y="305"/>
                  </a:lnTo>
                  <a:lnTo>
                    <a:pt x="10070" y="298"/>
                  </a:lnTo>
                  <a:lnTo>
                    <a:pt x="10069" y="292"/>
                  </a:lnTo>
                  <a:lnTo>
                    <a:pt x="10068" y="285"/>
                  </a:lnTo>
                  <a:lnTo>
                    <a:pt x="10069" y="278"/>
                  </a:lnTo>
                  <a:lnTo>
                    <a:pt x="10071" y="269"/>
                  </a:lnTo>
                  <a:lnTo>
                    <a:pt x="10076" y="259"/>
                  </a:lnTo>
                  <a:lnTo>
                    <a:pt x="10080" y="250"/>
                  </a:lnTo>
                  <a:lnTo>
                    <a:pt x="10086" y="242"/>
                  </a:lnTo>
                  <a:lnTo>
                    <a:pt x="10092" y="234"/>
                  </a:lnTo>
                  <a:lnTo>
                    <a:pt x="10100" y="228"/>
                  </a:lnTo>
                  <a:lnTo>
                    <a:pt x="10108" y="223"/>
                  </a:lnTo>
                  <a:lnTo>
                    <a:pt x="10118" y="219"/>
                  </a:lnTo>
                  <a:lnTo>
                    <a:pt x="10132" y="216"/>
                  </a:lnTo>
                  <a:lnTo>
                    <a:pt x="10145" y="214"/>
                  </a:lnTo>
                  <a:lnTo>
                    <a:pt x="10158" y="212"/>
                  </a:lnTo>
                  <a:lnTo>
                    <a:pt x="10172" y="212"/>
                  </a:lnTo>
                  <a:lnTo>
                    <a:pt x="10185" y="213"/>
                  </a:lnTo>
                  <a:lnTo>
                    <a:pt x="10197" y="215"/>
                  </a:lnTo>
                  <a:lnTo>
                    <a:pt x="10211" y="217"/>
                  </a:lnTo>
                  <a:lnTo>
                    <a:pt x="10223" y="220"/>
                  </a:lnTo>
                  <a:lnTo>
                    <a:pt x="10235" y="226"/>
                  </a:lnTo>
                  <a:lnTo>
                    <a:pt x="10247" y="231"/>
                  </a:lnTo>
                  <a:lnTo>
                    <a:pt x="10259" y="237"/>
                  </a:lnTo>
                  <a:lnTo>
                    <a:pt x="10270" y="243"/>
                  </a:lnTo>
                  <a:lnTo>
                    <a:pt x="10281" y="251"/>
                  </a:lnTo>
                  <a:lnTo>
                    <a:pt x="10290" y="259"/>
                  </a:lnTo>
                  <a:lnTo>
                    <a:pt x="10300" y="269"/>
                  </a:lnTo>
                  <a:lnTo>
                    <a:pt x="10310" y="279"/>
                  </a:lnTo>
                  <a:lnTo>
                    <a:pt x="10316" y="289"/>
                  </a:lnTo>
                  <a:lnTo>
                    <a:pt x="10323" y="300"/>
                  </a:lnTo>
                  <a:lnTo>
                    <a:pt x="10328" y="311"/>
                  </a:lnTo>
                  <a:lnTo>
                    <a:pt x="10333" y="324"/>
                  </a:lnTo>
                  <a:lnTo>
                    <a:pt x="10343" y="347"/>
                  </a:lnTo>
                  <a:lnTo>
                    <a:pt x="10354" y="371"/>
                  </a:lnTo>
                  <a:lnTo>
                    <a:pt x="10360" y="382"/>
                  </a:lnTo>
                  <a:lnTo>
                    <a:pt x="10366" y="393"/>
                  </a:lnTo>
                  <a:lnTo>
                    <a:pt x="10373" y="403"/>
                  </a:lnTo>
                  <a:lnTo>
                    <a:pt x="10381" y="414"/>
                  </a:lnTo>
                  <a:lnTo>
                    <a:pt x="10390" y="423"/>
                  </a:lnTo>
                  <a:lnTo>
                    <a:pt x="10401" y="432"/>
                  </a:lnTo>
                  <a:lnTo>
                    <a:pt x="10413" y="439"/>
                  </a:lnTo>
                  <a:lnTo>
                    <a:pt x="10426" y="446"/>
                  </a:lnTo>
                  <a:lnTo>
                    <a:pt x="10432" y="459"/>
                  </a:lnTo>
                  <a:lnTo>
                    <a:pt x="10420" y="496"/>
                  </a:lnTo>
                  <a:lnTo>
                    <a:pt x="10409" y="536"/>
                  </a:lnTo>
                  <a:lnTo>
                    <a:pt x="10405" y="557"/>
                  </a:lnTo>
                  <a:lnTo>
                    <a:pt x="10401" y="578"/>
                  </a:lnTo>
                  <a:lnTo>
                    <a:pt x="10397" y="600"/>
                  </a:lnTo>
                  <a:lnTo>
                    <a:pt x="10395" y="620"/>
                  </a:lnTo>
                  <a:lnTo>
                    <a:pt x="10395" y="641"/>
                  </a:lnTo>
                  <a:lnTo>
                    <a:pt x="10396" y="661"/>
                  </a:lnTo>
                  <a:lnTo>
                    <a:pt x="10397" y="671"/>
                  </a:lnTo>
                  <a:lnTo>
                    <a:pt x="10399" y="681"/>
                  </a:lnTo>
                  <a:lnTo>
                    <a:pt x="10401" y="692"/>
                  </a:lnTo>
                  <a:lnTo>
                    <a:pt x="10404" y="701"/>
                  </a:lnTo>
                  <a:lnTo>
                    <a:pt x="10407" y="710"/>
                  </a:lnTo>
                  <a:lnTo>
                    <a:pt x="10411" y="719"/>
                  </a:lnTo>
                  <a:lnTo>
                    <a:pt x="10415" y="728"/>
                  </a:lnTo>
                  <a:lnTo>
                    <a:pt x="10420" y="737"/>
                  </a:lnTo>
                  <a:lnTo>
                    <a:pt x="10426" y="746"/>
                  </a:lnTo>
                  <a:lnTo>
                    <a:pt x="10432" y="754"/>
                  </a:lnTo>
                  <a:lnTo>
                    <a:pt x="10439" y="761"/>
                  </a:lnTo>
                  <a:lnTo>
                    <a:pt x="10448" y="769"/>
                  </a:lnTo>
                  <a:lnTo>
                    <a:pt x="10450" y="775"/>
                  </a:lnTo>
                  <a:lnTo>
                    <a:pt x="10451" y="782"/>
                  </a:lnTo>
                  <a:lnTo>
                    <a:pt x="10451" y="787"/>
                  </a:lnTo>
                  <a:lnTo>
                    <a:pt x="10450" y="792"/>
                  </a:lnTo>
                  <a:lnTo>
                    <a:pt x="10447" y="802"/>
                  </a:lnTo>
                  <a:lnTo>
                    <a:pt x="10442" y="812"/>
                  </a:lnTo>
                  <a:lnTo>
                    <a:pt x="10436" y="821"/>
                  </a:lnTo>
                  <a:lnTo>
                    <a:pt x="10431" y="832"/>
                  </a:lnTo>
                  <a:lnTo>
                    <a:pt x="10429" y="837"/>
                  </a:lnTo>
                  <a:lnTo>
                    <a:pt x="10427" y="842"/>
                  </a:lnTo>
                  <a:lnTo>
                    <a:pt x="10426" y="847"/>
                  </a:lnTo>
                  <a:lnTo>
                    <a:pt x="10426" y="852"/>
                  </a:lnTo>
                  <a:lnTo>
                    <a:pt x="10422" y="868"/>
                  </a:lnTo>
                  <a:lnTo>
                    <a:pt x="10419" y="884"/>
                  </a:lnTo>
                  <a:lnTo>
                    <a:pt x="10416" y="899"/>
                  </a:lnTo>
                  <a:lnTo>
                    <a:pt x="10414" y="914"/>
                  </a:lnTo>
                  <a:lnTo>
                    <a:pt x="10414" y="930"/>
                  </a:lnTo>
                  <a:lnTo>
                    <a:pt x="10414" y="945"/>
                  </a:lnTo>
                  <a:lnTo>
                    <a:pt x="10415" y="960"/>
                  </a:lnTo>
                  <a:lnTo>
                    <a:pt x="10417" y="975"/>
                  </a:lnTo>
                  <a:lnTo>
                    <a:pt x="10419" y="989"/>
                  </a:lnTo>
                  <a:lnTo>
                    <a:pt x="10423" y="1003"/>
                  </a:lnTo>
                  <a:lnTo>
                    <a:pt x="10428" y="1018"/>
                  </a:lnTo>
                  <a:lnTo>
                    <a:pt x="10434" y="1032"/>
                  </a:lnTo>
                  <a:lnTo>
                    <a:pt x="10442" y="1045"/>
                  </a:lnTo>
                  <a:lnTo>
                    <a:pt x="10450" y="1058"/>
                  </a:lnTo>
                  <a:lnTo>
                    <a:pt x="10459" y="1071"/>
                  </a:lnTo>
                  <a:lnTo>
                    <a:pt x="10469" y="1083"/>
                  </a:lnTo>
                  <a:lnTo>
                    <a:pt x="10471" y="1089"/>
                  </a:lnTo>
                  <a:lnTo>
                    <a:pt x="10473" y="1095"/>
                  </a:lnTo>
                  <a:lnTo>
                    <a:pt x="10473" y="1102"/>
                  </a:lnTo>
                  <a:lnTo>
                    <a:pt x="10473" y="1108"/>
                  </a:lnTo>
                  <a:lnTo>
                    <a:pt x="10470" y="1119"/>
                  </a:lnTo>
                  <a:lnTo>
                    <a:pt x="10465" y="1130"/>
                  </a:lnTo>
                  <a:lnTo>
                    <a:pt x="10459" y="1142"/>
                  </a:lnTo>
                  <a:lnTo>
                    <a:pt x="10453" y="1154"/>
                  </a:lnTo>
                  <a:lnTo>
                    <a:pt x="10448" y="1166"/>
                  </a:lnTo>
                  <a:lnTo>
                    <a:pt x="10445" y="1178"/>
                  </a:lnTo>
                  <a:lnTo>
                    <a:pt x="10441" y="1208"/>
                  </a:lnTo>
                  <a:lnTo>
                    <a:pt x="10436" y="1238"/>
                  </a:lnTo>
                  <a:lnTo>
                    <a:pt x="10433" y="1254"/>
                  </a:lnTo>
                  <a:lnTo>
                    <a:pt x="10431" y="1269"/>
                  </a:lnTo>
                  <a:lnTo>
                    <a:pt x="10427" y="1284"/>
                  </a:lnTo>
                  <a:lnTo>
                    <a:pt x="10423" y="1299"/>
                  </a:lnTo>
                  <a:close/>
                  <a:moveTo>
                    <a:pt x="10152" y="699"/>
                  </a:moveTo>
                  <a:lnTo>
                    <a:pt x="10139" y="719"/>
                  </a:lnTo>
                  <a:lnTo>
                    <a:pt x="10124" y="739"/>
                  </a:lnTo>
                  <a:lnTo>
                    <a:pt x="10120" y="743"/>
                  </a:lnTo>
                  <a:lnTo>
                    <a:pt x="10114" y="747"/>
                  </a:lnTo>
                  <a:lnTo>
                    <a:pt x="10109" y="750"/>
                  </a:lnTo>
                  <a:lnTo>
                    <a:pt x="10104" y="752"/>
                  </a:lnTo>
                  <a:lnTo>
                    <a:pt x="10098" y="754"/>
                  </a:lnTo>
                  <a:lnTo>
                    <a:pt x="10092" y="755"/>
                  </a:lnTo>
                  <a:lnTo>
                    <a:pt x="10086" y="756"/>
                  </a:lnTo>
                  <a:lnTo>
                    <a:pt x="10079" y="755"/>
                  </a:lnTo>
                  <a:lnTo>
                    <a:pt x="10071" y="756"/>
                  </a:lnTo>
                  <a:lnTo>
                    <a:pt x="10065" y="757"/>
                  </a:lnTo>
                  <a:lnTo>
                    <a:pt x="10059" y="757"/>
                  </a:lnTo>
                  <a:lnTo>
                    <a:pt x="10053" y="756"/>
                  </a:lnTo>
                  <a:lnTo>
                    <a:pt x="10047" y="755"/>
                  </a:lnTo>
                  <a:lnTo>
                    <a:pt x="10042" y="753"/>
                  </a:lnTo>
                  <a:lnTo>
                    <a:pt x="10037" y="750"/>
                  </a:lnTo>
                  <a:lnTo>
                    <a:pt x="10032" y="748"/>
                  </a:lnTo>
                  <a:lnTo>
                    <a:pt x="10022" y="741"/>
                  </a:lnTo>
                  <a:lnTo>
                    <a:pt x="10013" y="733"/>
                  </a:lnTo>
                  <a:lnTo>
                    <a:pt x="10004" y="724"/>
                  </a:lnTo>
                  <a:lnTo>
                    <a:pt x="9996" y="716"/>
                  </a:lnTo>
                  <a:lnTo>
                    <a:pt x="9987" y="708"/>
                  </a:lnTo>
                  <a:lnTo>
                    <a:pt x="9978" y="700"/>
                  </a:lnTo>
                  <a:lnTo>
                    <a:pt x="9969" y="695"/>
                  </a:lnTo>
                  <a:lnTo>
                    <a:pt x="9960" y="691"/>
                  </a:lnTo>
                  <a:lnTo>
                    <a:pt x="9955" y="689"/>
                  </a:lnTo>
                  <a:lnTo>
                    <a:pt x="9950" y="689"/>
                  </a:lnTo>
                  <a:lnTo>
                    <a:pt x="9945" y="689"/>
                  </a:lnTo>
                  <a:lnTo>
                    <a:pt x="9940" y="690"/>
                  </a:lnTo>
                  <a:lnTo>
                    <a:pt x="9933" y="691"/>
                  </a:lnTo>
                  <a:lnTo>
                    <a:pt x="9928" y="694"/>
                  </a:lnTo>
                  <a:lnTo>
                    <a:pt x="9922" y="697"/>
                  </a:lnTo>
                  <a:lnTo>
                    <a:pt x="9915" y="702"/>
                  </a:lnTo>
                  <a:lnTo>
                    <a:pt x="9910" y="708"/>
                  </a:lnTo>
                  <a:lnTo>
                    <a:pt x="9907" y="715"/>
                  </a:lnTo>
                  <a:lnTo>
                    <a:pt x="9905" y="723"/>
                  </a:lnTo>
                  <a:lnTo>
                    <a:pt x="9904" y="732"/>
                  </a:lnTo>
                  <a:lnTo>
                    <a:pt x="9904" y="749"/>
                  </a:lnTo>
                  <a:lnTo>
                    <a:pt x="9906" y="766"/>
                  </a:lnTo>
                  <a:lnTo>
                    <a:pt x="9907" y="775"/>
                  </a:lnTo>
                  <a:lnTo>
                    <a:pt x="9909" y="784"/>
                  </a:lnTo>
                  <a:lnTo>
                    <a:pt x="9913" y="791"/>
                  </a:lnTo>
                  <a:lnTo>
                    <a:pt x="9918" y="797"/>
                  </a:lnTo>
                  <a:lnTo>
                    <a:pt x="9929" y="807"/>
                  </a:lnTo>
                  <a:lnTo>
                    <a:pt x="9943" y="816"/>
                  </a:lnTo>
                  <a:lnTo>
                    <a:pt x="9950" y="821"/>
                  </a:lnTo>
                  <a:lnTo>
                    <a:pt x="9956" y="826"/>
                  </a:lnTo>
                  <a:lnTo>
                    <a:pt x="9961" y="831"/>
                  </a:lnTo>
                  <a:lnTo>
                    <a:pt x="9966" y="837"/>
                  </a:lnTo>
                  <a:lnTo>
                    <a:pt x="9969" y="843"/>
                  </a:lnTo>
                  <a:lnTo>
                    <a:pt x="9971" y="850"/>
                  </a:lnTo>
                  <a:lnTo>
                    <a:pt x="9972" y="858"/>
                  </a:lnTo>
                  <a:lnTo>
                    <a:pt x="9970" y="867"/>
                  </a:lnTo>
                  <a:lnTo>
                    <a:pt x="9959" y="873"/>
                  </a:lnTo>
                  <a:lnTo>
                    <a:pt x="9948" y="880"/>
                  </a:lnTo>
                  <a:lnTo>
                    <a:pt x="9937" y="887"/>
                  </a:lnTo>
                  <a:lnTo>
                    <a:pt x="9925" y="896"/>
                  </a:lnTo>
                  <a:lnTo>
                    <a:pt x="9916" y="906"/>
                  </a:lnTo>
                  <a:lnTo>
                    <a:pt x="9908" y="917"/>
                  </a:lnTo>
                  <a:lnTo>
                    <a:pt x="9902" y="928"/>
                  </a:lnTo>
                  <a:lnTo>
                    <a:pt x="9897" y="939"/>
                  </a:lnTo>
                  <a:lnTo>
                    <a:pt x="9895" y="946"/>
                  </a:lnTo>
                  <a:lnTo>
                    <a:pt x="9894" y="952"/>
                  </a:lnTo>
                  <a:lnTo>
                    <a:pt x="9893" y="959"/>
                  </a:lnTo>
                  <a:lnTo>
                    <a:pt x="9893" y="966"/>
                  </a:lnTo>
                  <a:lnTo>
                    <a:pt x="9894" y="978"/>
                  </a:lnTo>
                  <a:lnTo>
                    <a:pt x="9897" y="990"/>
                  </a:lnTo>
                  <a:lnTo>
                    <a:pt x="9901" y="1001"/>
                  </a:lnTo>
                  <a:lnTo>
                    <a:pt x="9907" y="1013"/>
                  </a:lnTo>
                  <a:lnTo>
                    <a:pt x="9914" y="1024"/>
                  </a:lnTo>
                  <a:lnTo>
                    <a:pt x="9921" y="1034"/>
                  </a:lnTo>
                  <a:lnTo>
                    <a:pt x="9930" y="1038"/>
                  </a:lnTo>
                  <a:lnTo>
                    <a:pt x="9941" y="1043"/>
                  </a:lnTo>
                  <a:lnTo>
                    <a:pt x="9946" y="1045"/>
                  </a:lnTo>
                  <a:lnTo>
                    <a:pt x="9951" y="1045"/>
                  </a:lnTo>
                  <a:lnTo>
                    <a:pt x="9956" y="1045"/>
                  </a:lnTo>
                  <a:lnTo>
                    <a:pt x="9961" y="1042"/>
                  </a:lnTo>
                  <a:lnTo>
                    <a:pt x="9968" y="1037"/>
                  </a:lnTo>
                  <a:lnTo>
                    <a:pt x="9974" y="1031"/>
                  </a:lnTo>
                  <a:lnTo>
                    <a:pt x="9979" y="1024"/>
                  </a:lnTo>
                  <a:lnTo>
                    <a:pt x="9984" y="1016"/>
                  </a:lnTo>
                  <a:lnTo>
                    <a:pt x="9992" y="1000"/>
                  </a:lnTo>
                  <a:lnTo>
                    <a:pt x="9999" y="985"/>
                  </a:lnTo>
                  <a:lnTo>
                    <a:pt x="10003" y="977"/>
                  </a:lnTo>
                  <a:lnTo>
                    <a:pt x="10007" y="971"/>
                  </a:lnTo>
                  <a:lnTo>
                    <a:pt x="10012" y="965"/>
                  </a:lnTo>
                  <a:lnTo>
                    <a:pt x="10017" y="958"/>
                  </a:lnTo>
                  <a:lnTo>
                    <a:pt x="10024" y="954"/>
                  </a:lnTo>
                  <a:lnTo>
                    <a:pt x="10032" y="951"/>
                  </a:lnTo>
                  <a:lnTo>
                    <a:pt x="10041" y="949"/>
                  </a:lnTo>
                  <a:lnTo>
                    <a:pt x="10051" y="949"/>
                  </a:lnTo>
                  <a:lnTo>
                    <a:pt x="10058" y="948"/>
                  </a:lnTo>
                  <a:lnTo>
                    <a:pt x="10065" y="948"/>
                  </a:lnTo>
                  <a:lnTo>
                    <a:pt x="10071" y="949"/>
                  </a:lnTo>
                  <a:lnTo>
                    <a:pt x="10078" y="950"/>
                  </a:lnTo>
                  <a:lnTo>
                    <a:pt x="10084" y="952"/>
                  </a:lnTo>
                  <a:lnTo>
                    <a:pt x="10090" y="955"/>
                  </a:lnTo>
                  <a:lnTo>
                    <a:pt x="10095" y="958"/>
                  </a:lnTo>
                  <a:lnTo>
                    <a:pt x="10100" y="963"/>
                  </a:lnTo>
                  <a:lnTo>
                    <a:pt x="10110" y="971"/>
                  </a:lnTo>
                  <a:lnTo>
                    <a:pt x="10118" y="980"/>
                  </a:lnTo>
                  <a:lnTo>
                    <a:pt x="10127" y="990"/>
                  </a:lnTo>
                  <a:lnTo>
                    <a:pt x="10134" y="1000"/>
                  </a:lnTo>
                  <a:lnTo>
                    <a:pt x="10139" y="1010"/>
                  </a:lnTo>
                  <a:lnTo>
                    <a:pt x="10142" y="1020"/>
                  </a:lnTo>
                  <a:lnTo>
                    <a:pt x="10145" y="1029"/>
                  </a:lnTo>
                  <a:lnTo>
                    <a:pt x="10146" y="1038"/>
                  </a:lnTo>
                  <a:lnTo>
                    <a:pt x="10146" y="1048"/>
                  </a:lnTo>
                  <a:lnTo>
                    <a:pt x="10145" y="1058"/>
                  </a:lnTo>
                  <a:lnTo>
                    <a:pt x="10143" y="1068"/>
                  </a:lnTo>
                  <a:lnTo>
                    <a:pt x="10141" y="1077"/>
                  </a:lnTo>
                  <a:lnTo>
                    <a:pt x="10135" y="1096"/>
                  </a:lnTo>
                  <a:lnTo>
                    <a:pt x="10127" y="1116"/>
                  </a:lnTo>
                  <a:lnTo>
                    <a:pt x="10117" y="1134"/>
                  </a:lnTo>
                  <a:lnTo>
                    <a:pt x="10109" y="1152"/>
                  </a:lnTo>
                  <a:lnTo>
                    <a:pt x="10083" y="1178"/>
                  </a:lnTo>
                  <a:lnTo>
                    <a:pt x="10056" y="1206"/>
                  </a:lnTo>
                  <a:lnTo>
                    <a:pt x="10044" y="1220"/>
                  </a:lnTo>
                  <a:lnTo>
                    <a:pt x="10032" y="1235"/>
                  </a:lnTo>
                  <a:lnTo>
                    <a:pt x="10020" y="1251"/>
                  </a:lnTo>
                  <a:lnTo>
                    <a:pt x="10009" y="1266"/>
                  </a:lnTo>
                  <a:lnTo>
                    <a:pt x="9999" y="1281"/>
                  </a:lnTo>
                  <a:lnTo>
                    <a:pt x="9990" y="1298"/>
                  </a:lnTo>
                  <a:lnTo>
                    <a:pt x="9982" y="1315"/>
                  </a:lnTo>
                  <a:lnTo>
                    <a:pt x="9974" y="1331"/>
                  </a:lnTo>
                  <a:lnTo>
                    <a:pt x="9968" y="1349"/>
                  </a:lnTo>
                  <a:lnTo>
                    <a:pt x="9964" y="1366"/>
                  </a:lnTo>
                  <a:lnTo>
                    <a:pt x="9960" y="1385"/>
                  </a:lnTo>
                  <a:lnTo>
                    <a:pt x="9958" y="1403"/>
                  </a:lnTo>
                  <a:lnTo>
                    <a:pt x="9961" y="1437"/>
                  </a:lnTo>
                  <a:lnTo>
                    <a:pt x="9963" y="1474"/>
                  </a:lnTo>
                  <a:lnTo>
                    <a:pt x="9964" y="1492"/>
                  </a:lnTo>
                  <a:lnTo>
                    <a:pt x="9967" y="1510"/>
                  </a:lnTo>
                  <a:lnTo>
                    <a:pt x="9969" y="1519"/>
                  </a:lnTo>
                  <a:lnTo>
                    <a:pt x="9971" y="1528"/>
                  </a:lnTo>
                  <a:lnTo>
                    <a:pt x="9973" y="1536"/>
                  </a:lnTo>
                  <a:lnTo>
                    <a:pt x="9976" y="1544"/>
                  </a:lnTo>
                  <a:lnTo>
                    <a:pt x="9970" y="1554"/>
                  </a:lnTo>
                  <a:lnTo>
                    <a:pt x="9963" y="1561"/>
                  </a:lnTo>
                  <a:lnTo>
                    <a:pt x="9955" y="1568"/>
                  </a:lnTo>
                  <a:lnTo>
                    <a:pt x="9947" y="1572"/>
                  </a:lnTo>
                  <a:lnTo>
                    <a:pt x="9939" y="1575"/>
                  </a:lnTo>
                  <a:lnTo>
                    <a:pt x="9930" y="1576"/>
                  </a:lnTo>
                  <a:lnTo>
                    <a:pt x="9921" y="1577"/>
                  </a:lnTo>
                  <a:lnTo>
                    <a:pt x="9911" y="1576"/>
                  </a:lnTo>
                  <a:lnTo>
                    <a:pt x="9892" y="1574"/>
                  </a:lnTo>
                  <a:lnTo>
                    <a:pt x="9872" y="1572"/>
                  </a:lnTo>
                  <a:lnTo>
                    <a:pt x="9862" y="1571"/>
                  </a:lnTo>
                  <a:lnTo>
                    <a:pt x="9852" y="1571"/>
                  </a:lnTo>
                  <a:lnTo>
                    <a:pt x="9842" y="1572"/>
                  </a:lnTo>
                  <a:lnTo>
                    <a:pt x="9832" y="1574"/>
                  </a:lnTo>
                  <a:lnTo>
                    <a:pt x="9682" y="1575"/>
                  </a:lnTo>
                  <a:lnTo>
                    <a:pt x="9433" y="1577"/>
                  </a:lnTo>
                  <a:lnTo>
                    <a:pt x="9098" y="1579"/>
                  </a:lnTo>
                  <a:lnTo>
                    <a:pt x="8693" y="1580"/>
                  </a:lnTo>
                  <a:lnTo>
                    <a:pt x="8231" y="1581"/>
                  </a:lnTo>
                  <a:lnTo>
                    <a:pt x="7727" y="1583"/>
                  </a:lnTo>
                  <a:lnTo>
                    <a:pt x="7195" y="1584"/>
                  </a:lnTo>
                  <a:lnTo>
                    <a:pt x="6648" y="1585"/>
                  </a:lnTo>
                  <a:lnTo>
                    <a:pt x="6101" y="1587"/>
                  </a:lnTo>
                  <a:lnTo>
                    <a:pt x="5568" y="1588"/>
                  </a:lnTo>
                  <a:lnTo>
                    <a:pt x="5064" y="1589"/>
                  </a:lnTo>
                  <a:lnTo>
                    <a:pt x="4602" y="1590"/>
                  </a:lnTo>
                  <a:lnTo>
                    <a:pt x="4198" y="1591"/>
                  </a:lnTo>
                  <a:lnTo>
                    <a:pt x="3864" y="1592"/>
                  </a:lnTo>
                  <a:lnTo>
                    <a:pt x="3615" y="1593"/>
                  </a:lnTo>
                  <a:lnTo>
                    <a:pt x="3466" y="1595"/>
                  </a:lnTo>
                  <a:lnTo>
                    <a:pt x="3433" y="1595"/>
                  </a:lnTo>
                  <a:lnTo>
                    <a:pt x="3400" y="1597"/>
                  </a:lnTo>
                  <a:lnTo>
                    <a:pt x="3368" y="1598"/>
                  </a:lnTo>
                  <a:lnTo>
                    <a:pt x="3334" y="1600"/>
                  </a:lnTo>
                  <a:lnTo>
                    <a:pt x="3300" y="1601"/>
                  </a:lnTo>
                  <a:lnTo>
                    <a:pt x="3266" y="1602"/>
                  </a:lnTo>
                  <a:lnTo>
                    <a:pt x="3233" y="1602"/>
                  </a:lnTo>
                  <a:lnTo>
                    <a:pt x="3198" y="1601"/>
                  </a:lnTo>
                  <a:lnTo>
                    <a:pt x="3081" y="1601"/>
                  </a:lnTo>
                  <a:lnTo>
                    <a:pt x="2966" y="1602"/>
                  </a:lnTo>
                  <a:lnTo>
                    <a:pt x="2849" y="1603"/>
                  </a:lnTo>
                  <a:lnTo>
                    <a:pt x="2732" y="1605"/>
                  </a:lnTo>
                  <a:lnTo>
                    <a:pt x="2615" y="1606"/>
                  </a:lnTo>
                  <a:lnTo>
                    <a:pt x="2499" y="1607"/>
                  </a:lnTo>
                  <a:lnTo>
                    <a:pt x="2381" y="1609"/>
                  </a:lnTo>
                  <a:lnTo>
                    <a:pt x="2264" y="1610"/>
                  </a:lnTo>
                  <a:lnTo>
                    <a:pt x="2147" y="1613"/>
                  </a:lnTo>
                  <a:lnTo>
                    <a:pt x="2029" y="1614"/>
                  </a:lnTo>
                  <a:lnTo>
                    <a:pt x="1912" y="1616"/>
                  </a:lnTo>
                  <a:lnTo>
                    <a:pt x="1794" y="1617"/>
                  </a:lnTo>
                  <a:lnTo>
                    <a:pt x="1677" y="1619"/>
                  </a:lnTo>
                  <a:lnTo>
                    <a:pt x="1559" y="1620"/>
                  </a:lnTo>
                  <a:lnTo>
                    <a:pt x="1441" y="1622"/>
                  </a:lnTo>
                  <a:lnTo>
                    <a:pt x="1323" y="1623"/>
                  </a:lnTo>
                  <a:lnTo>
                    <a:pt x="1296" y="1624"/>
                  </a:lnTo>
                  <a:lnTo>
                    <a:pt x="1269" y="1625"/>
                  </a:lnTo>
                  <a:lnTo>
                    <a:pt x="1240" y="1625"/>
                  </a:lnTo>
                  <a:lnTo>
                    <a:pt x="1213" y="1625"/>
                  </a:lnTo>
                  <a:lnTo>
                    <a:pt x="1184" y="1625"/>
                  </a:lnTo>
                  <a:lnTo>
                    <a:pt x="1156" y="1626"/>
                  </a:lnTo>
                  <a:lnTo>
                    <a:pt x="1129" y="1627"/>
                  </a:lnTo>
                  <a:lnTo>
                    <a:pt x="1101" y="1629"/>
                  </a:lnTo>
                  <a:lnTo>
                    <a:pt x="1097" y="1623"/>
                  </a:lnTo>
                  <a:lnTo>
                    <a:pt x="1093" y="1618"/>
                  </a:lnTo>
                  <a:lnTo>
                    <a:pt x="1090" y="1612"/>
                  </a:lnTo>
                  <a:lnTo>
                    <a:pt x="1088" y="1606"/>
                  </a:lnTo>
                  <a:lnTo>
                    <a:pt x="1084" y="1594"/>
                  </a:lnTo>
                  <a:lnTo>
                    <a:pt x="1083" y="1582"/>
                  </a:lnTo>
                  <a:lnTo>
                    <a:pt x="1083" y="1569"/>
                  </a:lnTo>
                  <a:lnTo>
                    <a:pt x="1084" y="1555"/>
                  </a:lnTo>
                  <a:lnTo>
                    <a:pt x="1086" y="1542"/>
                  </a:lnTo>
                  <a:lnTo>
                    <a:pt x="1089" y="1529"/>
                  </a:lnTo>
                  <a:lnTo>
                    <a:pt x="1094" y="1500"/>
                  </a:lnTo>
                  <a:lnTo>
                    <a:pt x="1098" y="1473"/>
                  </a:lnTo>
                  <a:lnTo>
                    <a:pt x="1098" y="1458"/>
                  </a:lnTo>
                  <a:lnTo>
                    <a:pt x="1097" y="1444"/>
                  </a:lnTo>
                  <a:lnTo>
                    <a:pt x="1096" y="1438"/>
                  </a:lnTo>
                  <a:lnTo>
                    <a:pt x="1094" y="1431"/>
                  </a:lnTo>
                  <a:lnTo>
                    <a:pt x="1092" y="1423"/>
                  </a:lnTo>
                  <a:lnTo>
                    <a:pt x="1089" y="1416"/>
                  </a:lnTo>
                  <a:lnTo>
                    <a:pt x="1086" y="1402"/>
                  </a:lnTo>
                  <a:lnTo>
                    <a:pt x="1081" y="1388"/>
                  </a:lnTo>
                  <a:lnTo>
                    <a:pt x="1076" y="1374"/>
                  </a:lnTo>
                  <a:lnTo>
                    <a:pt x="1069" y="1361"/>
                  </a:lnTo>
                  <a:lnTo>
                    <a:pt x="1060" y="1349"/>
                  </a:lnTo>
                  <a:lnTo>
                    <a:pt x="1052" y="1338"/>
                  </a:lnTo>
                  <a:lnTo>
                    <a:pt x="1043" y="1326"/>
                  </a:lnTo>
                  <a:lnTo>
                    <a:pt x="1033" y="1315"/>
                  </a:lnTo>
                  <a:lnTo>
                    <a:pt x="1012" y="1295"/>
                  </a:lnTo>
                  <a:lnTo>
                    <a:pt x="990" y="1275"/>
                  </a:lnTo>
                  <a:lnTo>
                    <a:pt x="967" y="1257"/>
                  </a:lnTo>
                  <a:lnTo>
                    <a:pt x="945" y="1239"/>
                  </a:lnTo>
                  <a:lnTo>
                    <a:pt x="936" y="1215"/>
                  </a:lnTo>
                  <a:lnTo>
                    <a:pt x="928" y="1190"/>
                  </a:lnTo>
                  <a:lnTo>
                    <a:pt x="924" y="1177"/>
                  </a:lnTo>
                  <a:lnTo>
                    <a:pt x="922" y="1165"/>
                  </a:lnTo>
                  <a:lnTo>
                    <a:pt x="920" y="1153"/>
                  </a:lnTo>
                  <a:lnTo>
                    <a:pt x="919" y="1139"/>
                  </a:lnTo>
                  <a:lnTo>
                    <a:pt x="919" y="1127"/>
                  </a:lnTo>
                  <a:lnTo>
                    <a:pt x="920" y="1115"/>
                  </a:lnTo>
                  <a:lnTo>
                    <a:pt x="922" y="1103"/>
                  </a:lnTo>
                  <a:lnTo>
                    <a:pt x="925" y="1090"/>
                  </a:lnTo>
                  <a:lnTo>
                    <a:pt x="931" y="1079"/>
                  </a:lnTo>
                  <a:lnTo>
                    <a:pt x="937" y="1068"/>
                  </a:lnTo>
                  <a:lnTo>
                    <a:pt x="945" y="1057"/>
                  </a:lnTo>
                  <a:lnTo>
                    <a:pt x="954" y="1045"/>
                  </a:lnTo>
                  <a:lnTo>
                    <a:pt x="958" y="1040"/>
                  </a:lnTo>
                  <a:lnTo>
                    <a:pt x="962" y="1036"/>
                  </a:lnTo>
                  <a:lnTo>
                    <a:pt x="967" y="1033"/>
                  </a:lnTo>
                  <a:lnTo>
                    <a:pt x="972" y="1030"/>
                  </a:lnTo>
                  <a:lnTo>
                    <a:pt x="983" y="1027"/>
                  </a:lnTo>
                  <a:lnTo>
                    <a:pt x="993" y="1026"/>
                  </a:lnTo>
                  <a:lnTo>
                    <a:pt x="1003" y="1026"/>
                  </a:lnTo>
                  <a:lnTo>
                    <a:pt x="1014" y="1025"/>
                  </a:lnTo>
                  <a:lnTo>
                    <a:pt x="1025" y="1024"/>
                  </a:lnTo>
                  <a:lnTo>
                    <a:pt x="1034" y="1020"/>
                  </a:lnTo>
                  <a:lnTo>
                    <a:pt x="1041" y="1022"/>
                  </a:lnTo>
                  <a:lnTo>
                    <a:pt x="1047" y="1024"/>
                  </a:lnTo>
                  <a:lnTo>
                    <a:pt x="1052" y="1027"/>
                  </a:lnTo>
                  <a:lnTo>
                    <a:pt x="1057" y="1031"/>
                  </a:lnTo>
                  <a:lnTo>
                    <a:pt x="1061" y="1036"/>
                  </a:lnTo>
                  <a:lnTo>
                    <a:pt x="1065" y="1041"/>
                  </a:lnTo>
                  <a:lnTo>
                    <a:pt x="1069" y="1047"/>
                  </a:lnTo>
                  <a:lnTo>
                    <a:pt x="1071" y="1053"/>
                  </a:lnTo>
                  <a:lnTo>
                    <a:pt x="1072" y="1073"/>
                  </a:lnTo>
                  <a:lnTo>
                    <a:pt x="1072" y="1091"/>
                  </a:lnTo>
                  <a:lnTo>
                    <a:pt x="1072" y="1102"/>
                  </a:lnTo>
                  <a:lnTo>
                    <a:pt x="1074" y="1110"/>
                  </a:lnTo>
                  <a:lnTo>
                    <a:pt x="1076" y="1115"/>
                  </a:lnTo>
                  <a:lnTo>
                    <a:pt x="1078" y="1119"/>
                  </a:lnTo>
                  <a:lnTo>
                    <a:pt x="1080" y="1123"/>
                  </a:lnTo>
                  <a:lnTo>
                    <a:pt x="1083" y="1127"/>
                  </a:lnTo>
                  <a:lnTo>
                    <a:pt x="1089" y="1128"/>
                  </a:lnTo>
                  <a:lnTo>
                    <a:pt x="1094" y="1128"/>
                  </a:lnTo>
                  <a:lnTo>
                    <a:pt x="1099" y="1127"/>
                  </a:lnTo>
                  <a:lnTo>
                    <a:pt x="1104" y="1124"/>
                  </a:lnTo>
                  <a:lnTo>
                    <a:pt x="1113" y="1119"/>
                  </a:lnTo>
                  <a:lnTo>
                    <a:pt x="1124" y="1115"/>
                  </a:lnTo>
                  <a:lnTo>
                    <a:pt x="1127" y="1109"/>
                  </a:lnTo>
                  <a:lnTo>
                    <a:pt x="1130" y="1103"/>
                  </a:lnTo>
                  <a:lnTo>
                    <a:pt x="1132" y="1095"/>
                  </a:lnTo>
                  <a:lnTo>
                    <a:pt x="1134" y="1089"/>
                  </a:lnTo>
                  <a:lnTo>
                    <a:pt x="1136" y="1075"/>
                  </a:lnTo>
                  <a:lnTo>
                    <a:pt x="1137" y="1061"/>
                  </a:lnTo>
                  <a:lnTo>
                    <a:pt x="1135" y="1031"/>
                  </a:lnTo>
                  <a:lnTo>
                    <a:pt x="1133" y="1000"/>
                  </a:lnTo>
                  <a:lnTo>
                    <a:pt x="1132" y="993"/>
                  </a:lnTo>
                  <a:lnTo>
                    <a:pt x="1130" y="987"/>
                  </a:lnTo>
                  <a:lnTo>
                    <a:pt x="1127" y="981"/>
                  </a:lnTo>
                  <a:lnTo>
                    <a:pt x="1123" y="976"/>
                  </a:lnTo>
                  <a:lnTo>
                    <a:pt x="1113" y="967"/>
                  </a:lnTo>
                  <a:lnTo>
                    <a:pt x="1102" y="958"/>
                  </a:lnTo>
                  <a:lnTo>
                    <a:pt x="1097" y="953"/>
                  </a:lnTo>
                  <a:lnTo>
                    <a:pt x="1093" y="949"/>
                  </a:lnTo>
                  <a:lnTo>
                    <a:pt x="1089" y="944"/>
                  </a:lnTo>
                  <a:lnTo>
                    <a:pt x="1086" y="938"/>
                  </a:lnTo>
                  <a:lnTo>
                    <a:pt x="1084" y="932"/>
                  </a:lnTo>
                  <a:lnTo>
                    <a:pt x="1083" y="926"/>
                  </a:lnTo>
                  <a:lnTo>
                    <a:pt x="1084" y="918"/>
                  </a:lnTo>
                  <a:lnTo>
                    <a:pt x="1086" y="908"/>
                  </a:lnTo>
                  <a:lnTo>
                    <a:pt x="1100" y="888"/>
                  </a:lnTo>
                  <a:lnTo>
                    <a:pt x="1113" y="867"/>
                  </a:lnTo>
                  <a:lnTo>
                    <a:pt x="1120" y="856"/>
                  </a:lnTo>
                  <a:lnTo>
                    <a:pt x="1125" y="845"/>
                  </a:lnTo>
                  <a:lnTo>
                    <a:pt x="1130" y="834"/>
                  </a:lnTo>
                  <a:lnTo>
                    <a:pt x="1134" y="821"/>
                  </a:lnTo>
                  <a:lnTo>
                    <a:pt x="1138" y="810"/>
                  </a:lnTo>
                  <a:lnTo>
                    <a:pt x="1140" y="798"/>
                  </a:lnTo>
                  <a:lnTo>
                    <a:pt x="1142" y="786"/>
                  </a:lnTo>
                  <a:lnTo>
                    <a:pt x="1142" y="773"/>
                  </a:lnTo>
                  <a:lnTo>
                    <a:pt x="1141" y="761"/>
                  </a:lnTo>
                  <a:lnTo>
                    <a:pt x="1139" y="749"/>
                  </a:lnTo>
                  <a:lnTo>
                    <a:pt x="1135" y="737"/>
                  </a:lnTo>
                  <a:lnTo>
                    <a:pt x="1130" y="723"/>
                  </a:lnTo>
                  <a:lnTo>
                    <a:pt x="1120" y="706"/>
                  </a:lnTo>
                  <a:lnTo>
                    <a:pt x="1108" y="688"/>
                  </a:lnTo>
                  <a:lnTo>
                    <a:pt x="1104" y="683"/>
                  </a:lnTo>
                  <a:lnTo>
                    <a:pt x="1101" y="679"/>
                  </a:lnTo>
                  <a:lnTo>
                    <a:pt x="1097" y="676"/>
                  </a:lnTo>
                  <a:lnTo>
                    <a:pt x="1093" y="674"/>
                  </a:lnTo>
                  <a:lnTo>
                    <a:pt x="1088" y="672"/>
                  </a:lnTo>
                  <a:lnTo>
                    <a:pt x="1083" y="671"/>
                  </a:lnTo>
                  <a:lnTo>
                    <a:pt x="1077" y="671"/>
                  </a:lnTo>
                  <a:lnTo>
                    <a:pt x="1071" y="672"/>
                  </a:lnTo>
                  <a:lnTo>
                    <a:pt x="1063" y="676"/>
                  </a:lnTo>
                  <a:lnTo>
                    <a:pt x="1056" y="681"/>
                  </a:lnTo>
                  <a:lnTo>
                    <a:pt x="1051" y="688"/>
                  </a:lnTo>
                  <a:lnTo>
                    <a:pt x="1047" y="694"/>
                  </a:lnTo>
                  <a:lnTo>
                    <a:pt x="1044" y="701"/>
                  </a:lnTo>
                  <a:lnTo>
                    <a:pt x="1042" y="709"/>
                  </a:lnTo>
                  <a:lnTo>
                    <a:pt x="1040" y="717"/>
                  </a:lnTo>
                  <a:lnTo>
                    <a:pt x="1038" y="725"/>
                  </a:lnTo>
                  <a:lnTo>
                    <a:pt x="1034" y="743"/>
                  </a:lnTo>
                  <a:lnTo>
                    <a:pt x="1030" y="759"/>
                  </a:lnTo>
                  <a:lnTo>
                    <a:pt x="1026" y="767"/>
                  </a:lnTo>
                  <a:lnTo>
                    <a:pt x="1021" y="774"/>
                  </a:lnTo>
                  <a:lnTo>
                    <a:pt x="1016" y="781"/>
                  </a:lnTo>
                  <a:lnTo>
                    <a:pt x="1009" y="787"/>
                  </a:lnTo>
                  <a:lnTo>
                    <a:pt x="1004" y="791"/>
                  </a:lnTo>
                  <a:lnTo>
                    <a:pt x="1000" y="795"/>
                  </a:lnTo>
                  <a:lnTo>
                    <a:pt x="994" y="798"/>
                  </a:lnTo>
                  <a:lnTo>
                    <a:pt x="989" y="801"/>
                  </a:lnTo>
                  <a:lnTo>
                    <a:pt x="978" y="805"/>
                  </a:lnTo>
                  <a:lnTo>
                    <a:pt x="965" y="807"/>
                  </a:lnTo>
                  <a:lnTo>
                    <a:pt x="953" y="808"/>
                  </a:lnTo>
                  <a:lnTo>
                    <a:pt x="940" y="808"/>
                  </a:lnTo>
                  <a:lnTo>
                    <a:pt x="926" y="806"/>
                  </a:lnTo>
                  <a:lnTo>
                    <a:pt x="914" y="803"/>
                  </a:lnTo>
                  <a:lnTo>
                    <a:pt x="901" y="782"/>
                  </a:lnTo>
                  <a:lnTo>
                    <a:pt x="888" y="759"/>
                  </a:lnTo>
                  <a:lnTo>
                    <a:pt x="882" y="747"/>
                  </a:lnTo>
                  <a:lnTo>
                    <a:pt x="879" y="735"/>
                  </a:lnTo>
                  <a:lnTo>
                    <a:pt x="878" y="728"/>
                  </a:lnTo>
                  <a:lnTo>
                    <a:pt x="878" y="721"/>
                  </a:lnTo>
                  <a:lnTo>
                    <a:pt x="878" y="715"/>
                  </a:lnTo>
                  <a:lnTo>
                    <a:pt x="880" y="708"/>
                  </a:lnTo>
                  <a:lnTo>
                    <a:pt x="886" y="706"/>
                  </a:lnTo>
                  <a:lnTo>
                    <a:pt x="892" y="703"/>
                  </a:lnTo>
                  <a:lnTo>
                    <a:pt x="894" y="701"/>
                  </a:lnTo>
                  <a:lnTo>
                    <a:pt x="895" y="699"/>
                  </a:lnTo>
                  <a:lnTo>
                    <a:pt x="896" y="696"/>
                  </a:lnTo>
                  <a:lnTo>
                    <a:pt x="896" y="693"/>
                  </a:lnTo>
                  <a:lnTo>
                    <a:pt x="883" y="687"/>
                  </a:lnTo>
                  <a:lnTo>
                    <a:pt x="888" y="674"/>
                  </a:lnTo>
                  <a:lnTo>
                    <a:pt x="893" y="663"/>
                  </a:lnTo>
                  <a:lnTo>
                    <a:pt x="898" y="651"/>
                  </a:lnTo>
                  <a:lnTo>
                    <a:pt x="904" y="640"/>
                  </a:lnTo>
                  <a:lnTo>
                    <a:pt x="917" y="618"/>
                  </a:lnTo>
                  <a:lnTo>
                    <a:pt x="933" y="597"/>
                  </a:lnTo>
                  <a:lnTo>
                    <a:pt x="966" y="556"/>
                  </a:lnTo>
                  <a:lnTo>
                    <a:pt x="1000" y="516"/>
                  </a:lnTo>
                  <a:lnTo>
                    <a:pt x="1017" y="495"/>
                  </a:lnTo>
                  <a:lnTo>
                    <a:pt x="1034" y="475"/>
                  </a:lnTo>
                  <a:lnTo>
                    <a:pt x="1048" y="455"/>
                  </a:lnTo>
                  <a:lnTo>
                    <a:pt x="1062" y="432"/>
                  </a:lnTo>
                  <a:lnTo>
                    <a:pt x="1067" y="422"/>
                  </a:lnTo>
                  <a:lnTo>
                    <a:pt x="1074" y="410"/>
                  </a:lnTo>
                  <a:lnTo>
                    <a:pt x="1079" y="398"/>
                  </a:lnTo>
                  <a:lnTo>
                    <a:pt x="1083" y="387"/>
                  </a:lnTo>
                  <a:lnTo>
                    <a:pt x="1086" y="375"/>
                  </a:lnTo>
                  <a:lnTo>
                    <a:pt x="1089" y="363"/>
                  </a:lnTo>
                  <a:lnTo>
                    <a:pt x="1091" y="349"/>
                  </a:lnTo>
                  <a:lnTo>
                    <a:pt x="1092" y="336"/>
                  </a:lnTo>
                  <a:lnTo>
                    <a:pt x="1095" y="325"/>
                  </a:lnTo>
                  <a:lnTo>
                    <a:pt x="1095" y="315"/>
                  </a:lnTo>
                  <a:lnTo>
                    <a:pt x="1094" y="303"/>
                  </a:lnTo>
                  <a:lnTo>
                    <a:pt x="1091" y="293"/>
                  </a:lnTo>
                  <a:lnTo>
                    <a:pt x="1089" y="284"/>
                  </a:lnTo>
                  <a:lnTo>
                    <a:pt x="1086" y="274"/>
                  </a:lnTo>
                  <a:lnTo>
                    <a:pt x="1084" y="263"/>
                  </a:lnTo>
                  <a:lnTo>
                    <a:pt x="1083" y="253"/>
                  </a:lnTo>
                  <a:lnTo>
                    <a:pt x="1088" y="249"/>
                  </a:lnTo>
                  <a:lnTo>
                    <a:pt x="1091" y="245"/>
                  </a:lnTo>
                  <a:lnTo>
                    <a:pt x="1093" y="240"/>
                  </a:lnTo>
                  <a:lnTo>
                    <a:pt x="1095" y="235"/>
                  </a:lnTo>
                  <a:lnTo>
                    <a:pt x="1097" y="224"/>
                  </a:lnTo>
                  <a:lnTo>
                    <a:pt x="1098" y="211"/>
                  </a:lnTo>
                  <a:lnTo>
                    <a:pt x="1098" y="205"/>
                  </a:lnTo>
                  <a:lnTo>
                    <a:pt x="1099" y="200"/>
                  </a:lnTo>
                  <a:lnTo>
                    <a:pt x="1101" y="194"/>
                  </a:lnTo>
                  <a:lnTo>
                    <a:pt x="1104" y="190"/>
                  </a:lnTo>
                  <a:lnTo>
                    <a:pt x="1107" y="185"/>
                  </a:lnTo>
                  <a:lnTo>
                    <a:pt x="1112" y="182"/>
                  </a:lnTo>
                  <a:lnTo>
                    <a:pt x="1119" y="179"/>
                  </a:lnTo>
                  <a:lnTo>
                    <a:pt x="1127" y="176"/>
                  </a:lnTo>
                  <a:lnTo>
                    <a:pt x="1176" y="175"/>
                  </a:lnTo>
                  <a:lnTo>
                    <a:pt x="1226" y="173"/>
                  </a:lnTo>
                  <a:lnTo>
                    <a:pt x="1277" y="173"/>
                  </a:lnTo>
                  <a:lnTo>
                    <a:pt x="1327" y="172"/>
                  </a:lnTo>
                  <a:lnTo>
                    <a:pt x="1378" y="172"/>
                  </a:lnTo>
                  <a:lnTo>
                    <a:pt x="1428" y="171"/>
                  </a:lnTo>
                  <a:lnTo>
                    <a:pt x="1479" y="171"/>
                  </a:lnTo>
                  <a:lnTo>
                    <a:pt x="1531" y="171"/>
                  </a:lnTo>
                  <a:lnTo>
                    <a:pt x="1582" y="170"/>
                  </a:lnTo>
                  <a:lnTo>
                    <a:pt x="1633" y="170"/>
                  </a:lnTo>
                  <a:lnTo>
                    <a:pt x="1683" y="170"/>
                  </a:lnTo>
                  <a:lnTo>
                    <a:pt x="1734" y="169"/>
                  </a:lnTo>
                  <a:lnTo>
                    <a:pt x="1784" y="169"/>
                  </a:lnTo>
                  <a:lnTo>
                    <a:pt x="1834" y="168"/>
                  </a:lnTo>
                  <a:lnTo>
                    <a:pt x="1883" y="167"/>
                  </a:lnTo>
                  <a:lnTo>
                    <a:pt x="1932" y="166"/>
                  </a:lnTo>
                  <a:lnTo>
                    <a:pt x="1962" y="167"/>
                  </a:lnTo>
                  <a:lnTo>
                    <a:pt x="1991" y="167"/>
                  </a:lnTo>
                  <a:lnTo>
                    <a:pt x="2018" y="168"/>
                  </a:lnTo>
                  <a:lnTo>
                    <a:pt x="2046" y="168"/>
                  </a:lnTo>
                  <a:lnTo>
                    <a:pt x="2072" y="167"/>
                  </a:lnTo>
                  <a:lnTo>
                    <a:pt x="2100" y="166"/>
                  </a:lnTo>
                  <a:lnTo>
                    <a:pt x="2127" y="164"/>
                  </a:lnTo>
                  <a:lnTo>
                    <a:pt x="2154" y="160"/>
                  </a:lnTo>
                  <a:lnTo>
                    <a:pt x="2202" y="163"/>
                  </a:lnTo>
                  <a:lnTo>
                    <a:pt x="2250" y="164"/>
                  </a:lnTo>
                  <a:lnTo>
                    <a:pt x="2298" y="164"/>
                  </a:lnTo>
                  <a:lnTo>
                    <a:pt x="2346" y="162"/>
                  </a:lnTo>
                  <a:lnTo>
                    <a:pt x="2393" y="161"/>
                  </a:lnTo>
                  <a:lnTo>
                    <a:pt x="2440" y="160"/>
                  </a:lnTo>
                  <a:lnTo>
                    <a:pt x="2486" y="160"/>
                  </a:lnTo>
                  <a:lnTo>
                    <a:pt x="2533" y="162"/>
                  </a:lnTo>
                  <a:lnTo>
                    <a:pt x="2570" y="159"/>
                  </a:lnTo>
                  <a:lnTo>
                    <a:pt x="2608" y="157"/>
                  </a:lnTo>
                  <a:lnTo>
                    <a:pt x="2627" y="156"/>
                  </a:lnTo>
                  <a:lnTo>
                    <a:pt x="2646" y="157"/>
                  </a:lnTo>
                  <a:lnTo>
                    <a:pt x="2665" y="158"/>
                  </a:lnTo>
                  <a:lnTo>
                    <a:pt x="2684" y="160"/>
                  </a:lnTo>
                  <a:lnTo>
                    <a:pt x="2695" y="158"/>
                  </a:lnTo>
                  <a:lnTo>
                    <a:pt x="2707" y="157"/>
                  </a:lnTo>
                  <a:lnTo>
                    <a:pt x="2719" y="156"/>
                  </a:lnTo>
                  <a:lnTo>
                    <a:pt x="2732" y="156"/>
                  </a:lnTo>
                  <a:lnTo>
                    <a:pt x="2756" y="156"/>
                  </a:lnTo>
                  <a:lnTo>
                    <a:pt x="2781" y="157"/>
                  </a:lnTo>
                  <a:lnTo>
                    <a:pt x="2804" y="158"/>
                  </a:lnTo>
                  <a:lnTo>
                    <a:pt x="2829" y="158"/>
                  </a:lnTo>
                  <a:lnTo>
                    <a:pt x="2852" y="158"/>
                  </a:lnTo>
                  <a:lnTo>
                    <a:pt x="2875" y="155"/>
                  </a:lnTo>
                  <a:lnTo>
                    <a:pt x="3087" y="153"/>
                  </a:lnTo>
                  <a:lnTo>
                    <a:pt x="3138" y="150"/>
                  </a:lnTo>
                  <a:lnTo>
                    <a:pt x="3188" y="149"/>
                  </a:lnTo>
                  <a:lnTo>
                    <a:pt x="3236" y="149"/>
                  </a:lnTo>
                  <a:lnTo>
                    <a:pt x="3284" y="149"/>
                  </a:lnTo>
                  <a:lnTo>
                    <a:pt x="3331" y="149"/>
                  </a:lnTo>
                  <a:lnTo>
                    <a:pt x="3379" y="148"/>
                  </a:lnTo>
                  <a:lnTo>
                    <a:pt x="3428" y="147"/>
                  </a:lnTo>
                  <a:lnTo>
                    <a:pt x="3478" y="145"/>
                  </a:lnTo>
                  <a:lnTo>
                    <a:pt x="3536" y="144"/>
                  </a:lnTo>
                  <a:lnTo>
                    <a:pt x="3594" y="144"/>
                  </a:lnTo>
                  <a:lnTo>
                    <a:pt x="3654" y="145"/>
                  </a:lnTo>
                  <a:lnTo>
                    <a:pt x="3713" y="146"/>
                  </a:lnTo>
                  <a:lnTo>
                    <a:pt x="3772" y="146"/>
                  </a:lnTo>
                  <a:lnTo>
                    <a:pt x="3831" y="146"/>
                  </a:lnTo>
                  <a:lnTo>
                    <a:pt x="3859" y="145"/>
                  </a:lnTo>
                  <a:lnTo>
                    <a:pt x="3889" y="144"/>
                  </a:lnTo>
                  <a:lnTo>
                    <a:pt x="3918" y="142"/>
                  </a:lnTo>
                  <a:lnTo>
                    <a:pt x="3946" y="140"/>
                  </a:lnTo>
                  <a:lnTo>
                    <a:pt x="3968" y="142"/>
                  </a:lnTo>
                  <a:lnTo>
                    <a:pt x="3990" y="143"/>
                  </a:lnTo>
                  <a:lnTo>
                    <a:pt x="4013" y="143"/>
                  </a:lnTo>
                  <a:lnTo>
                    <a:pt x="4035" y="142"/>
                  </a:lnTo>
                  <a:lnTo>
                    <a:pt x="4057" y="141"/>
                  </a:lnTo>
                  <a:lnTo>
                    <a:pt x="4079" y="140"/>
                  </a:lnTo>
                  <a:lnTo>
                    <a:pt x="4101" y="138"/>
                  </a:lnTo>
                  <a:lnTo>
                    <a:pt x="4121" y="138"/>
                  </a:lnTo>
                  <a:lnTo>
                    <a:pt x="4186" y="139"/>
                  </a:lnTo>
                  <a:lnTo>
                    <a:pt x="4351" y="140"/>
                  </a:lnTo>
                  <a:lnTo>
                    <a:pt x="4600" y="140"/>
                  </a:lnTo>
                  <a:lnTo>
                    <a:pt x="4920" y="141"/>
                  </a:lnTo>
                  <a:lnTo>
                    <a:pt x="5298" y="141"/>
                  </a:lnTo>
                  <a:lnTo>
                    <a:pt x="5716" y="140"/>
                  </a:lnTo>
                  <a:lnTo>
                    <a:pt x="6163" y="140"/>
                  </a:lnTo>
                  <a:lnTo>
                    <a:pt x="6624" y="139"/>
                  </a:lnTo>
                  <a:lnTo>
                    <a:pt x="7085" y="139"/>
                  </a:lnTo>
                  <a:lnTo>
                    <a:pt x="7532" y="138"/>
                  </a:lnTo>
                  <a:lnTo>
                    <a:pt x="7951" y="138"/>
                  </a:lnTo>
                  <a:lnTo>
                    <a:pt x="8328" y="138"/>
                  </a:lnTo>
                  <a:lnTo>
                    <a:pt x="8647" y="137"/>
                  </a:lnTo>
                  <a:lnTo>
                    <a:pt x="8897" y="138"/>
                  </a:lnTo>
                  <a:lnTo>
                    <a:pt x="9061" y="138"/>
                  </a:lnTo>
                  <a:lnTo>
                    <a:pt x="9127" y="139"/>
                  </a:lnTo>
                  <a:lnTo>
                    <a:pt x="9177" y="138"/>
                  </a:lnTo>
                  <a:lnTo>
                    <a:pt x="9226" y="137"/>
                  </a:lnTo>
                  <a:lnTo>
                    <a:pt x="9274" y="135"/>
                  </a:lnTo>
                  <a:lnTo>
                    <a:pt x="9322" y="134"/>
                  </a:lnTo>
                  <a:lnTo>
                    <a:pt x="9370" y="133"/>
                  </a:lnTo>
                  <a:lnTo>
                    <a:pt x="9417" y="133"/>
                  </a:lnTo>
                  <a:lnTo>
                    <a:pt x="9466" y="133"/>
                  </a:lnTo>
                  <a:lnTo>
                    <a:pt x="9515" y="134"/>
                  </a:lnTo>
                  <a:lnTo>
                    <a:pt x="9538" y="132"/>
                  </a:lnTo>
                  <a:lnTo>
                    <a:pt x="9561" y="131"/>
                  </a:lnTo>
                  <a:lnTo>
                    <a:pt x="9586" y="130"/>
                  </a:lnTo>
                  <a:lnTo>
                    <a:pt x="9610" y="129"/>
                  </a:lnTo>
                  <a:lnTo>
                    <a:pt x="9636" y="127"/>
                  </a:lnTo>
                  <a:lnTo>
                    <a:pt x="9661" y="126"/>
                  </a:lnTo>
                  <a:lnTo>
                    <a:pt x="9685" y="124"/>
                  </a:lnTo>
                  <a:lnTo>
                    <a:pt x="9709" y="122"/>
                  </a:lnTo>
                  <a:lnTo>
                    <a:pt x="9891" y="114"/>
                  </a:lnTo>
                  <a:lnTo>
                    <a:pt x="9900" y="118"/>
                  </a:lnTo>
                  <a:lnTo>
                    <a:pt x="9908" y="122"/>
                  </a:lnTo>
                  <a:lnTo>
                    <a:pt x="9916" y="127"/>
                  </a:lnTo>
                  <a:lnTo>
                    <a:pt x="9923" y="134"/>
                  </a:lnTo>
                  <a:lnTo>
                    <a:pt x="9930" y="141"/>
                  </a:lnTo>
                  <a:lnTo>
                    <a:pt x="9936" y="149"/>
                  </a:lnTo>
                  <a:lnTo>
                    <a:pt x="9940" y="157"/>
                  </a:lnTo>
                  <a:lnTo>
                    <a:pt x="9943" y="166"/>
                  </a:lnTo>
                  <a:lnTo>
                    <a:pt x="9941" y="184"/>
                  </a:lnTo>
                  <a:lnTo>
                    <a:pt x="9940" y="201"/>
                  </a:lnTo>
                  <a:lnTo>
                    <a:pt x="9938" y="218"/>
                  </a:lnTo>
                  <a:lnTo>
                    <a:pt x="9938" y="237"/>
                  </a:lnTo>
                  <a:lnTo>
                    <a:pt x="9938" y="254"/>
                  </a:lnTo>
                  <a:lnTo>
                    <a:pt x="9940" y="273"/>
                  </a:lnTo>
                  <a:lnTo>
                    <a:pt x="9942" y="290"/>
                  </a:lnTo>
                  <a:lnTo>
                    <a:pt x="9946" y="307"/>
                  </a:lnTo>
                  <a:lnTo>
                    <a:pt x="9950" y="328"/>
                  </a:lnTo>
                  <a:lnTo>
                    <a:pt x="9954" y="347"/>
                  </a:lnTo>
                  <a:lnTo>
                    <a:pt x="9960" y="367"/>
                  </a:lnTo>
                  <a:lnTo>
                    <a:pt x="9967" y="385"/>
                  </a:lnTo>
                  <a:lnTo>
                    <a:pt x="9975" y="404"/>
                  </a:lnTo>
                  <a:lnTo>
                    <a:pt x="9985" y="422"/>
                  </a:lnTo>
                  <a:lnTo>
                    <a:pt x="9995" y="440"/>
                  </a:lnTo>
                  <a:lnTo>
                    <a:pt x="10006" y="458"/>
                  </a:lnTo>
                  <a:lnTo>
                    <a:pt x="10017" y="474"/>
                  </a:lnTo>
                  <a:lnTo>
                    <a:pt x="10030" y="491"/>
                  </a:lnTo>
                  <a:lnTo>
                    <a:pt x="10043" y="507"/>
                  </a:lnTo>
                  <a:lnTo>
                    <a:pt x="10057" y="522"/>
                  </a:lnTo>
                  <a:lnTo>
                    <a:pt x="10071" y="537"/>
                  </a:lnTo>
                  <a:lnTo>
                    <a:pt x="10087" y="552"/>
                  </a:lnTo>
                  <a:lnTo>
                    <a:pt x="10102" y="566"/>
                  </a:lnTo>
                  <a:lnTo>
                    <a:pt x="10118" y="579"/>
                  </a:lnTo>
                  <a:lnTo>
                    <a:pt x="10128" y="593"/>
                  </a:lnTo>
                  <a:lnTo>
                    <a:pt x="10135" y="606"/>
                  </a:lnTo>
                  <a:lnTo>
                    <a:pt x="10141" y="620"/>
                  </a:lnTo>
                  <a:lnTo>
                    <a:pt x="10146" y="634"/>
                  </a:lnTo>
                  <a:lnTo>
                    <a:pt x="10149" y="650"/>
                  </a:lnTo>
                  <a:lnTo>
                    <a:pt x="10151" y="665"/>
                  </a:lnTo>
                  <a:lnTo>
                    <a:pt x="10152" y="681"/>
                  </a:lnTo>
                  <a:lnTo>
                    <a:pt x="10152" y="699"/>
                  </a:lnTo>
                  <a:close/>
                  <a:moveTo>
                    <a:pt x="9921" y="1369"/>
                  </a:moveTo>
                  <a:lnTo>
                    <a:pt x="9919" y="1378"/>
                  </a:lnTo>
                  <a:lnTo>
                    <a:pt x="9918" y="1388"/>
                  </a:lnTo>
                  <a:lnTo>
                    <a:pt x="9917" y="1397"/>
                  </a:lnTo>
                  <a:lnTo>
                    <a:pt x="9917" y="1406"/>
                  </a:lnTo>
                  <a:lnTo>
                    <a:pt x="9918" y="1424"/>
                  </a:lnTo>
                  <a:lnTo>
                    <a:pt x="9919" y="1443"/>
                  </a:lnTo>
                  <a:lnTo>
                    <a:pt x="9921" y="1461"/>
                  </a:lnTo>
                  <a:lnTo>
                    <a:pt x="9921" y="1479"/>
                  </a:lnTo>
                  <a:lnTo>
                    <a:pt x="9920" y="1488"/>
                  </a:lnTo>
                  <a:lnTo>
                    <a:pt x="9919" y="1497"/>
                  </a:lnTo>
                  <a:lnTo>
                    <a:pt x="9918" y="1505"/>
                  </a:lnTo>
                  <a:lnTo>
                    <a:pt x="9915" y="1514"/>
                  </a:lnTo>
                  <a:lnTo>
                    <a:pt x="9798" y="1516"/>
                  </a:lnTo>
                  <a:lnTo>
                    <a:pt x="9581" y="1519"/>
                  </a:lnTo>
                  <a:lnTo>
                    <a:pt x="9279" y="1520"/>
                  </a:lnTo>
                  <a:lnTo>
                    <a:pt x="8906" y="1521"/>
                  </a:lnTo>
                  <a:lnTo>
                    <a:pt x="8477" y="1523"/>
                  </a:lnTo>
                  <a:lnTo>
                    <a:pt x="8004" y="1523"/>
                  </a:lnTo>
                  <a:lnTo>
                    <a:pt x="7504" y="1524"/>
                  </a:lnTo>
                  <a:lnTo>
                    <a:pt x="6989" y="1525"/>
                  </a:lnTo>
                  <a:lnTo>
                    <a:pt x="6474" y="1525"/>
                  </a:lnTo>
                  <a:lnTo>
                    <a:pt x="5974" y="1526"/>
                  </a:lnTo>
                  <a:lnTo>
                    <a:pt x="5503" y="1527"/>
                  </a:lnTo>
                  <a:lnTo>
                    <a:pt x="5074" y="1527"/>
                  </a:lnTo>
                  <a:lnTo>
                    <a:pt x="4703" y="1528"/>
                  </a:lnTo>
                  <a:lnTo>
                    <a:pt x="4402" y="1529"/>
                  </a:lnTo>
                  <a:lnTo>
                    <a:pt x="4187" y="1531"/>
                  </a:lnTo>
                  <a:lnTo>
                    <a:pt x="4072" y="1532"/>
                  </a:lnTo>
                  <a:lnTo>
                    <a:pt x="3995" y="1534"/>
                  </a:lnTo>
                  <a:lnTo>
                    <a:pt x="3918" y="1535"/>
                  </a:lnTo>
                  <a:lnTo>
                    <a:pt x="3841" y="1536"/>
                  </a:lnTo>
                  <a:lnTo>
                    <a:pt x="3765" y="1537"/>
                  </a:lnTo>
                  <a:lnTo>
                    <a:pt x="3689" y="1538"/>
                  </a:lnTo>
                  <a:lnTo>
                    <a:pt x="3613" y="1539"/>
                  </a:lnTo>
                  <a:lnTo>
                    <a:pt x="3537" y="1540"/>
                  </a:lnTo>
                  <a:lnTo>
                    <a:pt x="3462" y="1541"/>
                  </a:lnTo>
                  <a:lnTo>
                    <a:pt x="3386" y="1542"/>
                  </a:lnTo>
                  <a:lnTo>
                    <a:pt x="3310" y="1543"/>
                  </a:lnTo>
                  <a:lnTo>
                    <a:pt x="3235" y="1544"/>
                  </a:lnTo>
                  <a:lnTo>
                    <a:pt x="3159" y="1545"/>
                  </a:lnTo>
                  <a:lnTo>
                    <a:pt x="3083" y="1546"/>
                  </a:lnTo>
                  <a:lnTo>
                    <a:pt x="3008" y="1547"/>
                  </a:lnTo>
                  <a:lnTo>
                    <a:pt x="2932" y="1548"/>
                  </a:lnTo>
                  <a:lnTo>
                    <a:pt x="2856" y="1549"/>
                  </a:lnTo>
                  <a:lnTo>
                    <a:pt x="2789" y="1550"/>
                  </a:lnTo>
                  <a:lnTo>
                    <a:pt x="2720" y="1551"/>
                  </a:lnTo>
                  <a:lnTo>
                    <a:pt x="2653" y="1551"/>
                  </a:lnTo>
                  <a:lnTo>
                    <a:pt x="2586" y="1551"/>
                  </a:lnTo>
                  <a:lnTo>
                    <a:pt x="2517" y="1551"/>
                  </a:lnTo>
                  <a:lnTo>
                    <a:pt x="2450" y="1551"/>
                  </a:lnTo>
                  <a:lnTo>
                    <a:pt x="2381" y="1551"/>
                  </a:lnTo>
                  <a:lnTo>
                    <a:pt x="2314" y="1551"/>
                  </a:lnTo>
                  <a:lnTo>
                    <a:pt x="2246" y="1552"/>
                  </a:lnTo>
                  <a:lnTo>
                    <a:pt x="2179" y="1552"/>
                  </a:lnTo>
                  <a:lnTo>
                    <a:pt x="2110" y="1552"/>
                  </a:lnTo>
                  <a:lnTo>
                    <a:pt x="2044" y="1552"/>
                  </a:lnTo>
                  <a:lnTo>
                    <a:pt x="1976" y="1553"/>
                  </a:lnTo>
                  <a:lnTo>
                    <a:pt x="1909" y="1554"/>
                  </a:lnTo>
                  <a:lnTo>
                    <a:pt x="1842" y="1555"/>
                  </a:lnTo>
                  <a:lnTo>
                    <a:pt x="1776" y="1556"/>
                  </a:lnTo>
                  <a:lnTo>
                    <a:pt x="1759" y="1558"/>
                  </a:lnTo>
                  <a:lnTo>
                    <a:pt x="1740" y="1559"/>
                  </a:lnTo>
                  <a:lnTo>
                    <a:pt x="1721" y="1559"/>
                  </a:lnTo>
                  <a:lnTo>
                    <a:pt x="1702" y="1558"/>
                  </a:lnTo>
                  <a:lnTo>
                    <a:pt x="1683" y="1558"/>
                  </a:lnTo>
                  <a:lnTo>
                    <a:pt x="1664" y="1558"/>
                  </a:lnTo>
                  <a:lnTo>
                    <a:pt x="1655" y="1559"/>
                  </a:lnTo>
                  <a:lnTo>
                    <a:pt x="1646" y="1560"/>
                  </a:lnTo>
                  <a:lnTo>
                    <a:pt x="1637" y="1561"/>
                  </a:lnTo>
                  <a:lnTo>
                    <a:pt x="1628" y="1563"/>
                  </a:lnTo>
                  <a:lnTo>
                    <a:pt x="1606" y="1561"/>
                  </a:lnTo>
                  <a:lnTo>
                    <a:pt x="1584" y="1561"/>
                  </a:lnTo>
                  <a:lnTo>
                    <a:pt x="1560" y="1562"/>
                  </a:lnTo>
                  <a:lnTo>
                    <a:pt x="1538" y="1563"/>
                  </a:lnTo>
                  <a:lnTo>
                    <a:pt x="1515" y="1565"/>
                  </a:lnTo>
                  <a:lnTo>
                    <a:pt x="1493" y="1565"/>
                  </a:lnTo>
                  <a:lnTo>
                    <a:pt x="1482" y="1563"/>
                  </a:lnTo>
                  <a:lnTo>
                    <a:pt x="1470" y="1563"/>
                  </a:lnTo>
                  <a:lnTo>
                    <a:pt x="1460" y="1561"/>
                  </a:lnTo>
                  <a:lnTo>
                    <a:pt x="1450" y="1560"/>
                  </a:lnTo>
                  <a:lnTo>
                    <a:pt x="1413" y="1561"/>
                  </a:lnTo>
                  <a:lnTo>
                    <a:pt x="1377" y="1561"/>
                  </a:lnTo>
                  <a:lnTo>
                    <a:pt x="1340" y="1561"/>
                  </a:lnTo>
                  <a:lnTo>
                    <a:pt x="1303" y="1560"/>
                  </a:lnTo>
                  <a:lnTo>
                    <a:pt x="1266" y="1561"/>
                  </a:lnTo>
                  <a:lnTo>
                    <a:pt x="1228" y="1561"/>
                  </a:lnTo>
                  <a:lnTo>
                    <a:pt x="1191" y="1563"/>
                  </a:lnTo>
                  <a:lnTo>
                    <a:pt x="1154" y="1567"/>
                  </a:lnTo>
                  <a:lnTo>
                    <a:pt x="1148" y="1562"/>
                  </a:lnTo>
                  <a:lnTo>
                    <a:pt x="1144" y="1558"/>
                  </a:lnTo>
                  <a:lnTo>
                    <a:pt x="1141" y="1554"/>
                  </a:lnTo>
                  <a:lnTo>
                    <a:pt x="1139" y="1549"/>
                  </a:lnTo>
                  <a:lnTo>
                    <a:pt x="1138" y="1544"/>
                  </a:lnTo>
                  <a:lnTo>
                    <a:pt x="1138" y="1538"/>
                  </a:lnTo>
                  <a:lnTo>
                    <a:pt x="1138" y="1533"/>
                  </a:lnTo>
                  <a:lnTo>
                    <a:pt x="1139" y="1527"/>
                  </a:lnTo>
                  <a:lnTo>
                    <a:pt x="1141" y="1514"/>
                  </a:lnTo>
                  <a:lnTo>
                    <a:pt x="1144" y="1502"/>
                  </a:lnTo>
                  <a:lnTo>
                    <a:pt x="1145" y="1495"/>
                  </a:lnTo>
                  <a:lnTo>
                    <a:pt x="1145" y="1489"/>
                  </a:lnTo>
                  <a:lnTo>
                    <a:pt x="1145" y="1483"/>
                  </a:lnTo>
                  <a:lnTo>
                    <a:pt x="1145" y="1478"/>
                  </a:lnTo>
                  <a:lnTo>
                    <a:pt x="1144" y="1458"/>
                  </a:lnTo>
                  <a:lnTo>
                    <a:pt x="1141" y="1440"/>
                  </a:lnTo>
                  <a:lnTo>
                    <a:pt x="1138" y="1422"/>
                  </a:lnTo>
                  <a:lnTo>
                    <a:pt x="1134" y="1404"/>
                  </a:lnTo>
                  <a:lnTo>
                    <a:pt x="1129" y="1388"/>
                  </a:lnTo>
                  <a:lnTo>
                    <a:pt x="1123" y="1371"/>
                  </a:lnTo>
                  <a:lnTo>
                    <a:pt x="1115" y="1355"/>
                  </a:lnTo>
                  <a:lnTo>
                    <a:pt x="1106" y="1340"/>
                  </a:lnTo>
                  <a:lnTo>
                    <a:pt x="1097" y="1324"/>
                  </a:lnTo>
                  <a:lnTo>
                    <a:pt x="1087" y="1310"/>
                  </a:lnTo>
                  <a:lnTo>
                    <a:pt x="1076" y="1297"/>
                  </a:lnTo>
                  <a:lnTo>
                    <a:pt x="1063" y="1283"/>
                  </a:lnTo>
                  <a:lnTo>
                    <a:pt x="1051" y="1271"/>
                  </a:lnTo>
                  <a:lnTo>
                    <a:pt x="1037" y="1260"/>
                  </a:lnTo>
                  <a:lnTo>
                    <a:pt x="1021" y="1249"/>
                  </a:lnTo>
                  <a:lnTo>
                    <a:pt x="1006" y="1238"/>
                  </a:lnTo>
                  <a:lnTo>
                    <a:pt x="999" y="1234"/>
                  </a:lnTo>
                  <a:lnTo>
                    <a:pt x="993" y="1230"/>
                  </a:lnTo>
                  <a:lnTo>
                    <a:pt x="987" y="1224"/>
                  </a:lnTo>
                  <a:lnTo>
                    <a:pt x="982" y="1219"/>
                  </a:lnTo>
                  <a:lnTo>
                    <a:pt x="977" y="1213"/>
                  </a:lnTo>
                  <a:lnTo>
                    <a:pt x="972" y="1207"/>
                  </a:lnTo>
                  <a:lnTo>
                    <a:pt x="968" y="1200"/>
                  </a:lnTo>
                  <a:lnTo>
                    <a:pt x="965" y="1192"/>
                  </a:lnTo>
                  <a:lnTo>
                    <a:pt x="960" y="1178"/>
                  </a:lnTo>
                  <a:lnTo>
                    <a:pt x="956" y="1163"/>
                  </a:lnTo>
                  <a:lnTo>
                    <a:pt x="955" y="1148"/>
                  </a:lnTo>
                  <a:lnTo>
                    <a:pt x="954" y="1132"/>
                  </a:lnTo>
                  <a:lnTo>
                    <a:pt x="954" y="1125"/>
                  </a:lnTo>
                  <a:lnTo>
                    <a:pt x="955" y="1119"/>
                  </a:lnTo>
                  <a:lnTo>
                    <a:pt x="956" y="1113"/>
                  </a:lnTo>
                  <a:lnTo>
                    <a:pt x="958" y="1107"/>
                  </a:lnTo>
                  <a:lnTo>
                    <a:pt x="961" y="1100"/>
                  </a:lnTo>
                  <a:lnTo>
                    <a:pt x="964" y="1095"/>
                  </a:lnTo>
                  <a:lnTo>
                    <a:pt x="968" y="1090"/>
                  </a:lnTo>
                  <a:lnTo>
                    <a:pt x="972" y="1085"/>
                  </a:lnTo>
                  <a:lnTo>
                    <a:pt x="977" y="1082"/>
                  </a:lnTo>
                  <a:lnTo>
                    <a:pt x="982" y="1080"/>
                  </a:lnTo>
                  <a:lnTo>
                    <a:pt x="987" y="1079"/>
                  </a:lnTo>
                  <a:lnTo>
                    <a:pt x="993" y="1078"/>
                  </a:lnTo>
                  <a:lnTo>
                    <a:pt x="998" y="1079"/>
                  </a:lnTo>
                  <a:lnTo>
                    <a:pt x="1003" y="1080"/>
                  </a:lnTo>
                  <a:lnTo>
                    <a:pt x="1008" y="1082"/>
                  </a:lnTo>
                  <a:lnTo>
                    <a:pt x="1012" y="1085"/>
                  </a:lnTo>
                  <a:lnTo>
                    <a:pt x="1017" y="1090"/>
                  </a:lnTo>
                  <a:lnTo>
                    <a:pt x="1021" y="1096"/>
                  </a:lnTo>
                  <a:lnTo>
                    <a:pt x="1025" y="1103"/>
                  </a:lnTo>
                  <a:lnTo>
                    <a:pt x="1027" y="1109"/>
                  </a:lnTo>
                  <a:lnTo>
                    <a:pt x="1031" y="1121"/>
                  </a:lnTo>
                  <a:lnTo>
                    <a:pt x="1035" y="1134"/>
                  </a:lnTo>
                  <a:lnTo>
                    <a:pt x="1037" y="1140"/>
                  </a:lnTo>
                  <a:lnTo>
                    <a:pt x="1040" y="1146"/>
                  </a:lnTo>
                  <a:lnTo>
                    <a:pt x="1043" y="1152"/>
                  </a:lnTo>
                  <a:lnTo>
                    <a:pt x="1046" y="1158"/>
                  </a:lnTo>
                  <a:lnTo>
                    <a:pt x="1051" y="1162"/>
                  </a:lnTo>
                  <a:lnTo>
                    <a:pt x="1056" y="1167"/>
                  </a:lnTo>
                  <a:lnTo>
                    <a:pt x="1063" y="1170"/>
                  </a:lnTo>
                  <a:lnTo>
                    <a:pt x="1071" y="1173"/>
                  </a:lnTo>
                  <a:lnTo>
                    <a:pt x="1083" y="1177"/>
                  </a:lnTo>
                  <a:lnTo>
                    <a:pt x="1096" y="1179"/>
                  </a:lnTo>
                  <a:lnTo>
                    <a:pt x="1109" y="1181"/>
                  </a:lnTo>
                  <a:lnTo>
                    <a:pt x="1122" y="1181"/>
                  </a:lnTo>
                  <a:lnTo>
                    <a:pt x="1129" y="1181"/>
                  </a:lnTo>
                  <a:lnTo>
                    <a:pt x="1135" y="1179"/>
                  </a:lnTo>
                  <a:lnTo>
                    <a:pt x="1141" y="1178"/>
                  </a:lnTo>
                  <a:lnTo>
                    <a:pt x="1146" y="1175"/>
                  </a:lnTo>
                  <a:lnTo>
                    <a:pt x="1152" y="1172"/>
                  </a:lnTo>
                  <a:lnTo>
                    <a:pt x="1157" y="1168"/>
                  </a:lnTo>
                  <a:lnTo>
                    <a:pt x="1162" y="1163"/>
                  </a:lnTo>
                  <a:lnTo>
                    <a:pt x="1167" y="1157"/>
                  </a:lnTo>
                  <a:lnTo>
                    <a:pt x="1175" y="1149"/>
                  </a:lnTo>
                  <a:lnTo>
                    <a:pt x="1181" y="1139"/>
                  </a:lnTo>
                  <a:lnTo>
                    <a:pt x="1187" y="1129"/>
                  </a:lnTo>
                  <a:lnTo>
                    <a:pt x="1191" y="1119"/>
                  </a:lnTo>
                  <a:lnTo>
                    <a:pt x="1194" y="1108"/>
                  </a:lnTo>
                  <a:lnTo>
                    <a:pt x="1197" y="1096"/>
                  </a:lnTo>
                  <a:lnTo>
                    <a:pt x="1198" y="1084"/>
                  </a:lnTo>
                  <a:lnTo>
                    <a:pt x="1199" y="1073"/>
                  </a:lnTo>
                  <a:lnTo>
                    <a:pt x="1199" y="1061"/>
                  </a:lnTo>
                  <a:lnTo>
                    <a:pt x="1198" y="1048"/>
                  </a:lnTo>
                  <a:lnTo>
                    <a:pt x="1197" y="1036"/>
                  </a:lnTo>
                  <a:lnTo>
                    <a:pt x="1195" y="1025"/>
                  </a:lnTo>
                  <a:lnTo>
                    <a:pt x="1192" y="1014"/>
                  </a:lnTo>
                  <a:lnTo>
                    <a:pt x="1189" y="1002"/>
                  </a:lnTo>
                  <a:lnTo>
                    <a:pt x="1186" y="991"/>
                  </a:lnTo>
                  <a:lnTo>
                    <a:pt x="1182" y="982"/>
                  </a:lnTo>
                  <a:lnTo>
                    <a:pt x="1180" y="976"/>
                  </a:lnTo>
                  <a:lnTo>
                    <a:pt x="1177" y="971"/>
                  </a:lnTo>
                  <a:lnTo>
                    <a:pt x="1174" y="966"/>
                  </a:lnTo>
                  <a:lnTo>
                    <a:pt x="1170" y="961"/>
                  </a:lnTo>
                  <a:lnTo>
                    <a:pt x="1163" y="952"/>
                  </a:lnTo>
                  <a:lnTo>
                    <a:pt x="1154" y="944"/>
                  </a:lnTo>
                  <a:lnTo>
                    <a:pt x="1147" y="936"/>
                  </a:lnTo>
                  <a:lnTo>
                    <a:pt x="1141" y="927"/>
                  </a:lnTo>
                  <a:lnTo>
                    <a:pt x="1139" y="922"/>
                  </a:lnTo>
                  <a:lnTo>
                    <a:pt x="1138" y="917"/>
                  </a:lnTo>
                  <a:lnTo>
                    <a:pt x="1138" y="911"/>
                  </a:lnTo>
                  <a:lnTo>
                    <a:pt x="1139" y="905"/>
                  </a:lnTo>
                  <a:lnTo>
                    <a:pt x="1150" y="887"/>
                  </a:lnTo>
                  <a:lnTo>
                    <a:pt x="1162" y="868"/>
                  </a:lnTo>
                  <a:lnTo>
                    <a:pt x="1171" y="849"/>
                  </a:lnTo>
                  <a:lnTo>
                    <a:pt x="1178" y="830"/>
                  </a:lnTo>
                  <a:lnTo>
                    <a:pt x="1180" y="819"/>
                  </a:lnTo>
                  <a:lnTo>
                    <a:pt x="1182" y="809"/>
                  </a:lnTo>
                  <a:lnTo>
                    <a:pt x="1184" y="799"/>
                  </a:lnTo>
                  <a:lnTo>
                    <a:pt x="1185" y="789"/>
                  </a:lnTo>
                  <a:lnTo>
                    <a:pt x="1185" y="779"/>
                  </a:lnTo>
                  <a:lnTo>
                    <a:pt x="1185" y="768"/>
                  </a:lnTo>
                  <a:lnTo>
                    <a:pt x="1184" y="758"/>
                  </a:lnTo>
                  <a:lnTo>
                    <a:pt x="1182" y="748"/>
                  </a:lnTo>
                  <a:lnTo>
                    <a:pt x="1178" y="732"/>
                  </a:lnTo>
                  <a:lnTo>
                    <a:pt x="1174" y="715"/>
                  </a:lnTo>
                  <a:lnTo>
                    <a:pt x="1169" y="700"/>
                  </a:lnTo>
                  <a:lnTo>
                    <a:pt x="1163" y="685"/>
                  </a:lnTo>
                  <a:lnTo>
                    <a:pt x="1158" y="677"/>
                  </a:lnTo>
                  <a:lnTo>
                    <a:pt x="1154" y="670"/>
                  </a:lnTo>
                  <a:lnTo>
                    <a:pt x="1149" y="664"/>
                  </a:lnTo>
                  <a:lnTo>
                    <a:pt x="1144" y="658"/>
                  </a:lnTo>
                  <a:lnTo>
                    <a:pt x="1138" y="652"/>
                  </a:lnTo>
                  <a:lnTo>
                    <a:pt x="1132" y="647"/>
                  </a:lnTo>
                  <a:lnTo>
                    <a:pt x="1125" y="642"/>
                  </a:lnTo>
                  <a:lnTo>
                    <a:pt x="1117" y="637"/>
                  </a:lnTo>
                  <a:lnTo>
                    <a:pt x="1098" y="634"/>
                  </a:lnTo>
                  <a:lnTo>
                    <a:pt x="1078" y="632"/>
                  </a:lnTo>
                  <a:lnTo>
                    <a:pt x="1069" y="632"/>
                  </a:lnTo>
                  <a:lnTo>
                    <a:pt x="1057" y="632"/>
                  </a:lnTo>
                  <a:lnTo>
                    <a:pt x="1047" y="634"/>
                  </a:lnTo>
                  <a:lnTo>
                    <a:pt x="1037" y="639"/>
                  </a:lnTo>
                  <a:lnTo>
                    <a:pt x="1025" y="649"/>
                  </a:lnTo>
                  <a:lnTo>
                    <a:pt x="1011" y="658"/>
                  </a:lnTo>
                  <a:lnTo>
                    <a:pt x="1005" y="664"/>
                  </a:lnTo>
                  <a:lnTo>
                    <a:pt x="1001" y="669"/>
                  </a:lnTo>
                  <a:lnTo>
                    <a:pt x="999" y="673"/>
                  </a:lnTo>
                  <a:lnTo>
                    <a:pt x="998" y="676"/>
                  </a:lnTo>
                  <a:lnTo>
                    <a:pt x="997" y="680"/>
                  </a:lnTo>
                  <a:lnTo>
                    <a:pt x="997" y="686"/>
                  </a:lnTo>
                  <a:lnTo>
                    <a:pt x="999" y="694"/>
                  </a:lnTo>
                  <a:lnTo>
                    <a:pt x="999" y="702"/>
                  </a:lnTo>
                  <a:lnTo>
                    <a:pt x="999" y="710"/>
                  </a:lnTo>
                  <a:lnTo>
                    <a:pt x="998" y="718"/>
                  </a:lnTo>
                  <a:lnTo>
                    <a:pt x="996" y="726"/>
                  </a:lnTo>
                  <a:lnTo>
                    <a:pt x="993" y="735"/>
                  </a:lnTo>
                  <a:lnTo>
                    <a:pt x="989" y="743"/>
                  </a:lnTo>
                  <a:lnTo>
                    <a:pt x="985" y="750"/>
                  </a:lnTo>
                  <a:lnTo>
                    <a:pt x="979" y="754"/>
                  </a:lnTo>
                  <a:lnTo>
                    <a:pt x="972" y="758"/>
                  </a:lnTo>
                  <a:lnTo>
                    <a:pt x="965" y="761"/>
                  </a:lnTo>
                  <a:lnTo>
                    <a:pt x="958" y="763"/>
                  </a:lnTo>
                  <a:lnTo>
                    <a:pt x="952" y="764"/>
                  </a:lnTo>
                  <a:lnTo>
                    <a:pt x="945" y="764"/>
                  </a:lnTo>
                  <a:lnTo>
                    <a:pt x="939" y="762"/>
                  </a:lnTo>
                  <a:lnTo>
                    <a:pt x="933" y="760"/>
                  </a:lnTo>
                  <a:lnTo>
                    <a:pt x="927" y="751"/>
                  </a:lnTo>
                  <a:lnTo>
                    <a:pt x="923" y="743"/>
                  </a:lnTo>
                  <a:lnTo>
                    <a:pt x="921" y="734"/>
                  </a:lnTo>
                  <a:lnTo>
                    <a:pt x="919" y="723"/>
                  </a:lnTo>
                  <a:lnTo>
                    <a:pt x="919" y="714"/>
                  </a:lnTo>
                  <a:lnTo>
                    <a:pt x="920" y="704"/>
                  </a:lnTo>
                  <a:lnTo>
                    <a:pt x="921" y="694"/>
                  </a:lnTo>
                  <a:lnTo>
                    <a:pt x="923" y="682"/>
                  </a:lnTo>
                  <a:lnTo>
                    <a:pt x="934" y="663"/>
                  </a:lnTo>
                  <a:lnTo>
                    <a:pt x="946" y="645"/>
                  </a:lnTo>
                  <a:lnTo>
                    <a:pt x="959" y="626"/>
                  </a:lnTo>
                  <a:lnTo>
                    <a:pt x="973" y="609"/>
                  </a:lnTo>
                  <a:lnTo>
                    <a:pt x="1003" y="576"/>
                  </a:lnTo>
                  <a:lnTo>
                    <a:pt x="1034" y="543"/>
                  </a:lnTo>
                  <a:lnTo>
                    <a:pt x="1049" y="527"/>
                  </a:lnTo>
                  <a:lnTo>
                    <a:pt x="1063" y="510"/>
                  </a:lnTo>
                  <a:lnTo>
                    <a:pt x="1078" y="492"/>
                  </a:lnTo>
                  <a:lnTo>
                    <a:pt x="1090" y="475"/>
                  </a:lnTo>
                  <a:lnTo>
                    <a:pt x="1102" y="457"/>
                  </a:lnTo>
                  <a:lnTo>
                    <a:pt x="1111" y="437"/>
                  </a:lnTo>
                  <a:lnTo>
                    <a:pt x="1117" y="427"/>
                  </a:lnTo>
                  <a:lnTo>
                    <a:pt x="1120" y="416"/>
                  </a:lnTo>
                  <a:lnTo>
                    <a:pt x="1124" y="405"/>
                  </a:lnTo>
                  <a:lnTo>
                    <a:pt x="1127" y="394"/>
                  </a:lnTo>
                  <a:lnTo>
                    <a:pt x="1132" y="377"/>
                  </a:lnTo>
                  <a:lnTo>
                    <a:pt x="1136" y="358"/>
                  </a:lnTo>
                  <a:lnTo>
                    <a:pt x="1139" y="340"/>
                  </a:lnTo>
                  <a:lnTo>
                    <a:pt x="1140" y="322"/>
                  </a:lnTo>
                  <a:lnTo>
                    <a:pt x="1139" y="303"/>
                  </a:lnTo>
                  <a:lnTo>
                    <a:pt x="1138" y="285"/>
                  </a:lnTo>
                  <a:lnTo>
                    <a:pt x="1136" y="268"/>
                  </a:lnTo>
                  <a:lnTo>
                    <a:pt x="1133" y="249"/>
                  </a:lnTo>
                  <a:lnTo>
                    <a:pt x="1138" y="244"/>
                  </a:lnTo>
                  <a:lnTo>
                    <a:pt x="1144" y="240"/>
                  </a:lnTo>
                  <a:lnTo>
                    <a:pt x="1151" y="237"/>
                  </a:lnTo>
                  <a:lnTo>
                    <a:pt x="1157" y="235"/>
                  </a:lnTo>
                  <a:lnTo>
                    <a:pt x="1165" y="234"/>
                  </a:lnTo>
                  <a:lnTo>
                    <a:pt x="1173" y="234"/>
                  </a:lnTo>
                  <a:lnTo>
                    <a:pt x="1180" y="235"/>
                  </a:lnTo>
                  <a:lnTo>
                    <a:pt x="1188" y="237"/>
                  </a:lnTo>
                  <a:lnTo>
                    <a:pt x="1252" y="234"/>
                  </a:lnTo>
                  <a:lnTo>
                    <a:pt x="1314" y="232"/>
                  </a:lnTo>
                  <a:lnTo>
                    <a:pt x="1375" y="232"/>
                  </a:lnTo>
                  <a:lnTo>
                    <a:pt x="1437" y="232"/>
                  </a:lnTo>
                  <a:lnTo>
                    <a:pt x="1496" y="233"/>
                  </a:lnTo>
                  <a:lnTo>
                    <a:pt x="1556" y="233"/>
                  </a:lnTo>
                  <a:lnTo>
                    <a:pt x="1616" y="231"/>
                  </a:lnTo>
                  <a:lnTo>
                    <a:pt x="1677" y="228"/>
                  </a:lnTo>
                  <a:lnTo>
                    <a:pt x="1754" y="227"/>
                  </a:lnTo>
                  <a:lnTo>
                    <a:pt x="1831" y="226"/>
                  </a:lnTo>
                  <a:lnTo>
                    <a:pt x="1908" y="225"/>
                  </a:lnTo>
                  <a:lnTo>
                    <a:pt x="1985" y="224"/>
                  </a:lnTo>
                  <a:lnTo>
                    <a:pt x="2062" y="223"/>
                  </a:lnTo>
                  <a:lnTo>
                    <a:pt x="2140" y="222"/>
                  </a:lnTo>
                  <a:lnTo>
                    <a:pt x="2218" y="220"/>
                  </a:lnTo>
                  <a:lnTo>
                    <a:pt x="2294" y="219"/>
                  </a:lnTo>
                  <a:lnTo>
                    <a:pt x="2372" y="217"/>
                  </a:lnTo>
                  <a:lnTo>
                    <a:pt x="2449" y="216"/>
                  </a:lnTo>
                  <a:lnTo>
                    <a:pt x="2526" y="215"/>
                  </a:lnTo>
                  <a:lnTo>
                    <a:pt x="2604" y="214"/>
                  </a:lnTo>
                  <a:lnTo>
                    <a:pt x="2681" y="213"/>
                  </a:lnTo>
                  <a:lnTo>
                    <a:pt x="2757" y="212"/>
                  </a:lnTo>
                  <a:lnTo>
                    <a:pt x="2835" y="211"/>
                  </a:lnTo>
                  <a:lnTo>
                    <a:pt x="2912" y="210"/>
                  </a:lnTo>
                  <a:lnTo>
                    <a:pt x="2981" y="209"/>
                  </a:lnTo>
                  <a:lnTo>
                    <a:pt x="3052" y="208"/>
                  </a:lnTo>
                  <a:lnTo>
                    <a:pt x="3124" y="209"/>
                  </a:lnTo>
                  <a:lnTo>
                    <a:pt x="3197" y="209"/>
                  </a:lnTo>
                  <a:lnTo>
                    <a:pt x="3270" y="210"/>
                  </a:lnTo>
                  <a:lnTo>
                    <a:pt x="3343" y="210"/>
                  </a:lnTo>
                  <a:lnTo>
                    <a:pt x="3416" y="209"/>
                  </a:lnTo>
                  <a:lnTo>
                    <a:pt x="3487" y="206"/>
                  </a:lnTo>
                  <a:lnTo>
                    <a:pt x="3635" y="205"/>
                  </a:lnTo>
                  <a:lnTo>
                    <a:pt x="3883" y="204"/>
                  </a:lnTo>
                  <a:lnTo>
                    <a:pt x="4213" y="203"/>
                  </a:lnTo>
                  <a:lnTo>
                    <a:pt x="4615" y="201"/>
                  </a:lnTo>
                  <a:lnTo>
                    <a:pt x="5072" y="200"/>
                  </a:lnTo>
                  <a:lnTo>
                    <a:pt x="5572" y="199"/>
                  </a:lnTo>
                  <a:lnTo>
                    <a:pt x="6098" y="197"/>
                  </a:lnTo>
                  <a:lnTo>
                    <a:pt x="6640" y="196"/>
                  </a:lnTo>
                  <a:lnTo>
                    <a:pt x="7181" y="194"/>
                  </a:lnTo>
                  <a:lnTo>
                    <a:pt x="7708" y="193"/>
                  </a:lnTo>
                  <a:lnTo>
                    <a:pt x="8206" y="191"/>
                  </a:lnTo>
                  <a:lnTo>
                    <a:pt x="8663" y="190"/>
                  </a:lnTo>
                  <a:lnTo>
                    <a:pt x="9063" y="188"/>
                  </a:lnTo>
                  <a:lnTo>
                    <a:pt x="9392" y="187"/>
                  </a:lnTo>
                  <a:lnTo>
                    <a:pt x="9637" y="185"/>
                  </a:lnTo>
                  <a:lnTo>
                    <a:pt x="9783" y="183"/>
                  </a:lnTo>
                  <a:lnTo>
                    <a:pt x="9795" y="185"/>
                  </a:lnTo>
                  <a:lnTo>
                    <a:pt x="9809" y="186"/>
                  </a:lnTo>
                  <a:lnTo>
                    <a:pt x="9822" y="185"/>
                  </a:lnTo>
                  <a:lnTo>
                    <a:pt x="9836" y="184"/>
                  </a:lnTo>
                  <a:lnTo>
                    <a:pt x="9844" y="184"/>
                  </a:lnTo>
                  <a:lnTo>
                    <a:pt x="9850" y="184"/>
                  </a:lnTo>
                  <a:lnTo>
                    <a:pt x="9856" y="185"/>
                  </a:lnTo>
                  <a:lnTo>
                    <a:pt x="9861" y="186"/>
                  </a:lnTo>
                  <a:lnTo>
                    <a:pt x="9866" y="188"/>
                  </a:lnTo>
                  <a:lnTo>
                    <a:pt x="9871" y="191"/>
                  </a:lnTo>
                  <a:lnTo>
                    <a:pt x="9875" y="195"/>
                  </a:lnTo>
                  <a:lnTo>
                    <a:pt x="9878" y="200"/>
                  </a:lnTo>
                  <a:lnTo>
                    <a:pt x="9877" y="223"/>
                  </a:lnTo>
                  <a:lnTo>
                    <a:pt x="9877" y="244"/>
                  </a:lnTo>
                  <a:lnTo>
                    <a:pt x="9877" y="265"/>
                  </a:lnTo>
                  <a:lnTo>
                    <a:pt x="9879" y="287"/>
                  </a:lnTo>
                  <a:lnTo>
                    <a:pt x="9881" y="307"/>
                  </a:lnTo>
                  <a:lnTo>
                    <a:pt x="9885" y="328"/>
                  </a:lnTo>
                  <a:lnTo>
                    <a:pt x="9891" y="348"/>
                  </a:lnTo>
                  <a:lnTo>
                    <a:pt x="9897" y="369"/>
                  </a:lnTo>
                  <a:lnTo>
                    <a:pt x="9904" y="388"/>
                  </a:lnTo>
                  <a:lnTo>
                    <a:pt x="9912" y="407"/>
                  </a:lnTo>
                  <a:lnTo>
                    <a:pt x="9921" y="425"/>
                  </a:lnTo>
                  <a:lnTo>
                    <a:pt x="9931" y="443"/>
                  </a:lnTo>
                  <a:lnTo>
                    <a:pt x="9944" y="461"/>
                  </a:lnTo>
                  <a:lnTo>
                    <a:pt x="9956" y="478"/>
                  </a:lnTo>
                  <a:lnTo>
                    <a:pt x="9970" y="494"/>
                  </a:lnTo>
                  <a:lnTo>
                    <a:pt x="9986" y="510"/>
                  </a:lnTo>
                  <a:lnTo>
                    <a:pt x="9994" y="520"/>
                  </a:lnTo>
                  <a:lnTo>
                    <a:pt x="10004" y="530"/>
                  </a:lnTo>
                  <a:lnTo>
                    <a:pt x="10013" y="540"/>
                  </a:lnTo>
                  <a:lnTo>
                    <a:pt x="10024" y="550"/>
                  </a:lnTo>
                  <a:lnTo>
                    <a:pt x="10046" y="570"/>
                  </a:lnTo>
                  <a:lnTo>
                    <a:pt x="10066" y="590"/>
                  </a:lnTo>
                  <a:lnTo>
                    <a:pt x="10076" y="602"/>
                  </a:lnTo>
                  <a:lnTo>
                    <a:pt x="10084" y="613"/>
                  </a:lnTo>
                  <a:lnTo>
                    <a:pt x="10090" y="625"/>
                  </a:lnTo>
                  <a:lnTo>
                    <a:pt x="10094" y="637"/>
                  </a:lnTo>
                  <a:lnTo>
                    <a:pt x="10096" y="644"/>
                  </a:lnTo>
                  <a:lnTo>
                    <a:pt x="10097" y="650"/>
                  </a:lnTo>
                  <a:lnTo>
                    <a:pt x="10097" y="657"/>
                  </a:lnTo>
                  <a:lnTo>
                    <a:pt x="10096" y="664"/>
                  </a:lnTo>
                  <a:lnTo>
                    <a:pt x="10095" y="671"/>
                  </a:lnTo>
                  <a:lnTo>
                    <a:pt x="10094" y="678"/>
                  </a:lnTo>
                  <a:lnTo>
                    <a:pt x="10091" y="686"/>
                  </a:lnTo>
                  <a:lnTo>
                    <a:pt x="10088" y="694"/>
                  </a:lnTo>
                  <a:lnTo>
                    <a:pt x="10083" y="695"/>
                  </a:lnTo>
                  <a:lnTo>
                    <a:pt x="10078" y="697"/>
                  </a:lnTo>
                  <a:lnTo>
                    <a:pt x="10072" y="697"/>
                  </a:lnTo>
                  <a:lnTo>
                    <a:pt x="10068" y="697"/>
                  </a:lnTo>
                  <a:lnTo>
                    <a:pt x="10059" y="695"/>
                  </a:lnTo>
                  <a:lnTo>
                    <a:pt x="10051" y="692"/>
                  </a:lnTo>
                  <a:lnTo>
                    <a:pt x="10043" y="687"/>
                  </a:lnTo>
                  <a:lnTo>
                    <a:pt x="10035" y="681"/>
                  </a:lnTo>
                  <a:lnTo>
                    <a:pt x="10026" y="674"/>
                  </a:lnTo>
                  <a:lnTo>
                    <a:pt x="10019" y="667"/>
                  </a:lnTo>
                  <a:lnTo>
                    <a:pt x="10011" y="660"/>
                  </a:lnTo>
                  <a:lnTo>
                    <a:pt x="10003" y="654"/>
                  </a:lnTo>
                  <a:lnTo>
                    <a:pt x="9995" y="647"/>
                  </a:lnTo>
                  <a:lnTo>
                    <a:pt x="9987" y="642"/>
                  </a:lnTo>
                  <a:lnTo>
                    <a:pt x="9977" y="637"/>
                  </a:lnTo>
                  <a:lnTo>
                    <a:pt x="9967" y="635"/>
                  </a:lnTo>
                  <a:lnTo>
                    <a:pt x="9962" y="634"/>
                  </a:lnTo>
                  <a:lnTo>
                    <a:pt x="9957" y="634"/>
                  </a:lnTo>
                  <a:lnTo>
                    <a:pt x="9952" y="635"/>
                  </a:lnTo>
                  <a:lnTo>
                    <a:pt x="9946" y="636"/>
                  </a:lnTo>
                  <a:lnTo>
                    <a:pt x="9932" y="641"/>
                  </a:lnTo>
                  <a:lnTo>
                    <a:pt x="9920" y="646"/>
                  </a:lnTo>
                  <a:lnTo>
                    <a:pt x="9908" y="652"/>
                  </a:lnTo>
                  <a:lnTo>
                    <a:pt x="9897" y="660"/>
                  </a:lnTo>
                  <a:lnTo>
                    <a:pt x="9893" y="664"/>
                  </a:lnTo>
                  <a:lnTo>
                    <a:pt x="9887" y="668"/>
                  </a:lnTo>
                  <a:lnTo>
                    <a:pt x="9883" y="673"/>
                  </a:lnTo>
                  <a:lnTo>
                    <a:pt x="9879" y="679"/>
                  </a:lnTo>
                  <a:lnTo>
                    <a:pt x="9876" y="685"/>
                  </a:lnTo>
                  <a:lnTo>
                    <a:pt x="9873" y="692"/>
                  </a:lnTo>
                  <a:lnTo>
                    <a:pt x="9871" y="698"/>
                  </a:lnTo>
                  <a:lnTo>
                    <a:pt x="9869" y="705"/>
                  </a:lnTo>
                  <a:lnTo>
                    <a:pt x="9867" y="715"/>
                  </a:lnTo>
                  <a:lnTo>
                    <a:pt x="9865" y="724"/>
                  </a:lnTo>
                  <a:lnTo>
                    <a:pt x="9865" y="735"/>
                  </a:lnTo>
                  <a:lnTo>
                    <a:pt x="9865" y="744"/>
                  </a:lnTo>
                  <a:lnTo>
                    <a:pt x="9866" y="753"/>
                  </a:lnTo>
                  <a:lnTo>
                    <a:pt x="9868" y="762"/>
                  </a:lnTo>
                  <a:lnTo>
                    <a:pt x="9870" y="771"/>
                  </a:lnTo>
                  <a:lnTo>
                    <a:pt x="9873" y="781"/>
                  </a:lnTo>
                  <a:lnTo>
                    <a:pt x="9881" y="797"/>
                  </a:lnTo>
                  <a:lnTo>
                    <a:pt x="9891" y="813"/>
                  </a:lnTo>
                  <a:lnTo>
                    <a:pt x="9901" y="829"/>
                  </a:lnTo>
                  <a:lnTo>
                    <a:pt x="9912" y="843"/>
                  </a:lnTo>
                  <a:lnTo>
                    <a:pt x="9911" y="849"/>
                  </a:lnTo>
                  <a:lnTo>
                    <a:pt x="9910" y="854"/>
                  </a:lnTo>
                  <a:lnTo>
                    <a:pt x="9907" y="859"/>
                  </a:lnTo>
                  <a:lnTo>
                    <a:pt x="9905" y="863"/>
                  </a:lnTo>
                  <a:lnTo>
                    <a:pt x="9898" y="872"/>
                  </a:lnTo>
                  <a:lnTo>
                    <a:pt x="9890" y="880"/>
                  </a:lnTo>
                  <a:lnTo>
                    <a:pt x="9881" y="888"/>
                  </a:lnTo>
                  <a:lnTo>
                    <a:pt x="9874" y="896"/>
                  </a:lnTo>
                  <a:lnTo>
                    <a:pt x="9871" y="900"/>
                  </a:lnTo>
                  <a:lnTo>
                    <a:pt x="9868" y="905"/>
                  </a:lnTo>
                  <a:lnTo>
                    <a:pt x="9865" y="909"/>
                  </a:lnTo>
                  <a:lnTo>
                    <a:pt x="9863" y="914"/>
                  </a:lnTo>
                  <a:lnTo>
                    <a:pt x="9860" y="924"/>
                  </a:lnTo>
                  <a:lnTo>
                    <a:pt x="9857" y="934"/>
                  </a:lnTo>
                  <a:lnTo>
                    <a:pt x="9855" y="943"/>
                  </a:lnTo>
                  <a:lnTo>
                    <a:pt x="9855" y="953"/>
                  </a:lnTo>
                  <a:lnTo>
                    <a:pt x="9855" y="963"/>
                  </a:lnTo>
                  <a:lnTo>
                    <a:pt x="9855" y="973"/>
                  </a:lnTo>
                  <a:lnTo>
                    <a:pt x="9857" y="982"/>
                  </a:lnTo>
                  <a:lnTo>
                    <a:pt x="9859" y="991"/>
                  </a:lnTo>
                  <a:lnTo>
                    <a:pt x="9862" y="1001"/>
                  </a:lnTo>
                  <a:lnTo>
                    <a:pt x="9866" y="1011"/>
                  </a:lnTo>
                  <a:lnTo>
                    <a:pt x="9869" y="1019"/>
                  </a:lnTo>
                  <a:lnTo>
                    <a:pt x="9874" y="1028"/>
                  </a:lnTo>
                  <a:lnTo>
                    <a:pt x="9879" y="1036"/>
                  </a:lnTo>
                  <a:lnTo>
                    <a:pt x="9884" y="1044"/>
                  </a:lnTo>
                  <a:lnTo>
                    <a:pt x="9891" y="1051"/>
                  </a:lnTo>
                  <a:lnTo>
                    <a:pt x="9897" y="1059"/>
                  </a:lnTo>
                  <a:lnTo>
                    <a:pt x="9918" y="1068"/>
                  </a:lnTo>
                  <a:lnTo>
                    <a:pt x="9941" y="1078"/>
                  </a:lnTo>
                  <a:lnTo>
                    <a:pt x="9952" y="1081"/>
                  </a:lnTo>
                  <a:lnTo>
                    <a:pt x="9963" y="1083"/>
                  </a:lnTo>
                  <a:lnTo>
                    <a:pt x="9969" y="1082"/>
                  </a:lnTo>
                  <a:lnTo>
                    <a:pt x="9974" y="1081"/>
                  </a:lnTo>
                  <a:lnTo>
                    <a:pt x="9980" y="1079"/>
                  </a:lnTo>
                  <a:lnTo>
                    <a:pt x="9986" y="1076"/>
                  </a:lnTo>
                  <a:lnTo>
                    <a:pt x="9995" y="1070"/>
                  </a:lnTo>
                  <a:lnTo>
                    <a:pt x="10003" y="1064"/>
                  </a:lnTo>
                  <a:lnTo>
                    <a:pt x="10011" y="1056"/>
                  </a:lnTo>
                  <a:lnTo>
                    <a:pt x="10018" y="1047"/>
                  </a:lnTo>
                  <a:lnTo>
                    <a:pt x="10024" y="1038"/>
                  </a:lnTo>
                  <a:lnTo>
                    <a:pt x="10030" y="1028"/>
                  </a:lnTo>
                  <a:lnTo>
                    <a:pt x="10031" y="1023"/>
                  </a:lnTo>
                  <a:lnTo>
                    <a:pt x="10032" y="1017"/>
                  </a:lnTo>
                  <a:lnTo>
                    <a:pt x="10033" y="1012"/>
                  </a:lnTo>
                  <a:lnTo>
                    <a:pt x="10033" y="1004"/>
                  </a:lnTo>
                  <a:lnTo>
                    <a:pt x="10037" y="1001"/>
                  </a:lnTo>
                  <a:lnTo>
                    <a:pt x="10043" y="998"/>
                  </a:lnTo>
                  <a:lnTo>
                    <a:pt x="10049" y="997"/>
                  </a:lnTo>
                  <a:lnTo>
                    <a:pt x="10056" y="997"/>
                  </a:lnTo>
                  <a:lnTo>
                    <a:pt x="10062" y="998"/>
                  </a:lnTo>
                  <a:lnTo>
                    <a:pt x="10069" y="1000"/>
                  </a:lnTo>
                  <a:lnTo>
                    <a:pt x="10076" y="1003"/>
                  </a:lnTo>
                  <a:lnTo>
                    <a:pt x="10082" y="1007"/>
                  </a:lnTo>
                  <a:lnTo>
                    <a:pt x="10089" y="1016"/>
                  </a:lnTo>
                  <a:lnTo>
                    <a:pt x="10095" y="1025"/>
                  </a:lnTo>
                  <a:lnTo>
                    <a:pt x="10099" y="1035"/>
                  </a:lnTo>
                  <a:lnTo>
                    <a:pt x="10102" y="1045"/>
                  </a:lnTo>
                  <a:lnTo>
                    <a:pt x="10103" y="1056"/>
                  </a:lnTo>
                  <a:lnTo>
                    <a:pt x="10103" y="1066"/>
                  </a:lnTo>
                  <a:lnTo>
                    <a:pt x="10100" y="1077"/>
                  </a:lnTo>
                  <a:lnTo>
                    <a:pt x="10097" y="1087"/>
                  </a:lnTo>
                  <a:lnTo>
                    <a:pt x="10089" y="1104"/>
                  </a:lnTo>
                  <a:lnTo>
                    <a:pt x="10081" y="1119"/>
                  </a:lnTo>
                  <a:lnTo>
                    <a:pt x="10070" y="1133"/>
                  </a:lnTo>
                  <a:lnTo>
                    <a:pt x="10059" y="1148"/>
                  </a:lnTo>
                  <a:lnTo>
                    <a:pt x="10036" y="1174"/>
                  </a:lnTo>
                  <a:lnTo>
                    <a:pt x="10011" y="1200"/>
                  </a:lnTo>
                  <a:lnTo>
                    <a:pt x="9998" y="1213"/>
                  </a:lnTo>
                  <a:lnTo>
                    <a:pt x="9987" y="1226"/>
                  </a:lnTo>
                  <a:lnTo>
                    <a:pt x="9975" y="1239"/>
                  </a:lnTo>
                  <a:lnTo>
                    <a:pt x="9964" y="1253"/>
                  </a:lnTo>
                  <a:lnTo>
                    <a:pt x="9955" y="1268"/>
                  </a:lnTo>
                  <a:lnTo>
                    <a:pt x="9947" y="1283"/>
                  </a:lnTo>
                  <a:lnTo>
                    <a:pt x="9940" y="1300"/>
                  </a:lnTo>
                  <a:lnTo>
                    <a:pt x="9933" y="1317"/>
                  </a:lnTo>
                  <a:lnTo>
                    <a:pt x="9921" y="1369"/>
                  </a:lnTo>
                  <a:close/>
                  <a:moveTo>
                    <a:pt x="9912" y="1231"/>
                  </a:moveTo>
                  <a:lnTo>
                    <a:pt x="9905" y="1243"/>
                  </a:lnTo>
                  <a:lnTo>
                    <a:pt x="9899" y="1254"/>
                  </a:lnTo>
                  <a:lnTo>
                    <a:pt x="9893" y="1266"/>
                  </a:lnTo>
                  <a:lnTo>
                    <a:pt x="9887" y="1277"/>
                  </a:lnTo>
                  <a:lnTo>
                    <a:pt x="9878" y="1303"/>
                  </a:lnTo>
                  <a:lnTo>
                    <a:pt x="9871" y="1328"/>
                  </a:lnTo>
                  <a:lnTo>
                    <a:pt x="9864" y="1355"/>
                  </a:lnTo>
                  <a:lnTo>
                    <a:pt x="9859" y="1382"/>
                  </a:lnTo>
                  <a:lnTo>
                    <a:pt x="9853" y="1408"/>
                  </a:lnTo>
                  <a:lnTo>
                    <a:pt x="9848" y="1435"/>
                  </a:lnTo>
                  <a:lnTo>
                    <a:pt x="9829" y="1450"/>
                  </a:lnTo>
                  <a:lnTo>
                    <a:pt x="9784" y="1452"/>
                  </a:lnTo>
                  <a:lnTo>
                    <a:pt x="9739" y="1453"/>
                  </a:lnTo>
                  <a:lnTo>
                    <a:pt x="9694" y="1454"/>
                  </a:lnTo>
                  <a:lnTo>
                    <a:pt x="9649" y="1455"/>
                  </a:lnTo>
                  <a:lnTo>
                    <a:pt x="9603" y="1456"/>
                  </a:lnTo>
                  <a:lnTo>
                    <a:pt x="9558" y="1456"/>
                  </a:lnTo>
                  <a:lnTo>
                    <a:pt x="9512" y="1457"/>
                  </a:lnTo>
                  <a:lnTo>
                    <a:pt x="9467" y="1457"/>
                  </a:lnTo>
                  <a:lnTo>
                    <a:pt x="9421" y="1457"/>
                  </a:lnTo>
                  <a:lnTo>
                    <a:pt x="9376" y="1457"/>
                  </a:lnTo>
                  <a:lnTo>
                    <a:pt x="9331" y="1457"/>
                  </a:lnTo>
                  <a:lnTo>
                    <a:pt x="9286" y="1458"/>
                  </a:lnTo>
                  <a:lnTo>
                    <a:pt x="9242" y="1458"/>
                  </a:lnTo>
                  <a:lnTo>
                    <a:pt x="9198" y="1458"/>
                  </a:lnTo>
                  <a:lnTo>
                    <a:pt x="9155" y="1458"/>
                  </a:lnTo>
                  <a:lnTo>
                    <a:pt x="9112" y="1459"/>
                  </a:lnTo>
                  <a:lnTo>
                    <a:pt x="3106" y="1473"/>
                  </a:lnTo>
                  <a:lnTo>
                    <a:pt x="2985" y="1475"/>
                  </a:lnTo>
                  <a:lnTo>
                    <a:pt x="1954" y="1480"/>
                  </a:lnTo>
                  <a:lnTo>
                    <a:pt x="1906" y="1480"/>
                  </a:lnTo>
                  <a:lnTo>
                    <a:pt x="1859" y="1480"/>
                  </a:lnTo>
                  <a:lnTo>
                    <a:pt x="1812" y="1480"/>
                  </a:lnTo>
                  <a:lnTo>
                    <a:pt x="1765" y="1481"/>
                  </a:lnTo>
                  <a:lnTo>
                    <a:pt x="1719" y="1482"/>
                  </a:lnTo>
                  <a:lnTo>
                    <a:pt x="1673" y="1483"/>
                  </a:lnTo>
                  <a:lnTo>
                    <a:pt x="1627" y="1484"/>
                  </a:lnTo>
                  <a:lnTo>
                    <a:pt x="1581" y="1485"/>
                  </a:lnTo>
                  <a:lnTo>
                    <a:pt x="1536" y="1486"/>
                  </a:lnTo>
                  <a:lnTo>
                    <a:pt x="1490" y="1487"/>
                  </a:lnTo>
                  <a:lnTo>
                    <a:pt x="1445" y="1488"/>
                  </a:lnTo>
                  <a:lnTo>
                    <a:pt x="1399" y="1489"/>
                  </a:lnTo>
                  <a:lnTo>
                    <a:pt x="1353" y="1489"/>
                  </a:lnTo>
                  <a:lnTo>
                    <a:pt x="1307" y="1489"/>
                  </a:lnTo>
                  <a:lnTo>
                    <a:pt x="1260" y="1489"/>
                  </a:lnTo>
                  <a:lnTo>
                    <a:pt x="1213" y="1489"/>
                  </a:lnTo>
                  <a:lnTo>
                    <a:pt x="1209" y="1484"/>
                  </a:lnTo>
                  <a:lnTo>
                    <a:pt x="1207" y="1480"/>
                  </a:lnTo>
                  <a:lnTo>
                    <a:pt x="1204" y="1475"/>
                  </a:lnTo>
                  <a:lnTo>
                    <a:pt x="1203" y="1469"/>
                  </a:lnTo>
                  <a:lnTo>
                    <a:pt x="1203" y="1458"/>
                  </a:lnTo>
                  <a:lnTo>
                    <a:pt x="1204" y="1447"/>
                  </a:lnTo>
                  <a:lnTo>
                    <a:pt x="1205" y="1436"/>
                  </a:lnTo>
                  <a:lnTo>
                    <a:pt x="1205" y="1424"/>
                  </a:lnTo>
                  <a:lnTo>
                    <a:pt x="1205" y="1419"/>
                  </a:lnTo>
                  <a:lnTo>
                    <a:pt x="1204" y="1413"/>
                  </a:lnTo>
                  <a:lnTo>
                    <a:pt x="1202" y="1408"/>
                  </a:lnTo>
                  <a:lnTo>
                    <a:pt x="1200" y="1403"/>
                  </a:lnTo>
                  <a:lnTo>
                    <a:pt x="1196" y="1384"/>
                  </a:lnTo>
                  <a:lnTo>
                    <a:pt x="1191" y="1364"/>
                  </a:lnTo>
                  <a:lnTo>
                    <a:pt x="1186" y="1346"/>
                  </a:lnTo>
                  <a:lnTo>
                    <a:pt x="1179" y="1327"/>
                  </a:lnTo>
                  <a:lnTo>
                    <a:pt x="1171" y="1310"/>
                  </a:lnTo>
                  <a:lnTo>
                    <a:pt x="1162" y="1294"/>
                  </a:lnTo>
                  <a:lnTo>
                    <a:pt x="1150" y="1277"/>
                  </a:lnTo>
                  <a:lnTo>
                    <a:pt x="1139" y="1262"/>
                  </a:lnTo>
                  <a:lnTo>
                    <a:pt x="1139" y="1257"/>
                  </a:lnTo>
                  <a:lnTo>
                    <a:pt x="1140" y="1253"/>
                  </a:lnTo>
                  <a:lnTo>
                    <a:pt x="1142" y="1249"/>
                  </a:lnTo>
                  <a:lnTo>
                    <a:pt x="1144" y="1246"/>
                  </a:lnTo>
                  <a:lnTo>
                    <a:pt x="1151" y="1242"/>
                  </a:lnTo>
                  <a:lnTo>
                    <a:pt x="1158" y="1238"/>
                  </a:lnTo>
                  <a:lnTo>
                    <a:pt x="1167" y="1235"/>
                  </a:lnTo>
                  <a:lnTo>
                    <a:pt x="1175" y="1232"/>
                  </a:lnTo>
                  <a:lnTo>
                    <a:pt x="1179" y="1230"/>
                  </a:lnTo>
                  <a:lnTo>
                    <a:pt x="1182" y="1228"/>
                  </a:lnTo>
                  <a:lnTo>
                    <a:pt x="1185" y="1225"/>
                  </a:lnTo>
                  <a:lnTo>
                    <a:pt x="1188" y="1221"/>
                  </a:lnTo>
                  <a:lnTo>
                    <a:pt x="1196" y="1215"/>
                  </a:lnTo>
                  <a:lnTo>
                    <a:pt x="1202" y="1208"/>
                  </a:lnTo>
                  <a:lnTo>
                    <a:pt x="1209" y="1201"/>
                  </a:lnTo>
                  <a:lnTo>
                    <a:pt x="1214" y="1192"/>
                  </a:lnTo>
                  <a:lnTo>
                    <a:pt x="1218" y="1184"/>
                  </a:lnTo>
                  <a:lnTo>
                    <a:pt x="1222" y="1176"/>
                  </a:lnTo>
                  <a:lnTo>
                    <a:pt x="1225" y="1168"/>
                  </a:lnTo>
                  <a:lnTo>
                    <a:pt x="1227" y="1160"/>
                  </a:lnTo>
                  <a:lnTo>
                    <a:pt x="1234" y="1124"/>
                  </a:lnTo>
                  <a:lnTo>
                    <a:pt x="1243" y="1088"/>
                  </a:lnTo>
                  <a:lnTo>
                    <a:pt x="1248" y="1084"/>
                  </a:lnTo>
                  <a:lnTo>
                    <a:pt x="1254" y="1081"/>
                  </a:lnTo>
                  <a:lnTo>
                    <a:pt x="1259" y="1079"/>
                  </a:lnTo>
                  <a:lnTo>
                    <a:pt x="1264" y="1077"/>
                  </a:lnTo>
                  <a:lnTo>
                    <a:pt x="1276" y="1075"/>
                  </a:lnTo>
                  <a:lnTo>
                    <a:pt x="1288" y="1075"/>
                  </a:lnTo>
                  <a:lnTo>
                    <a:pt x="1300" y="1075"/>
                  </a:lnTo>
                  <a:lnTo>
                    <a:pt x="1312" y="1074"/>
                  </a:lnTo>
                  <a:lnTo>
                    <a:pt x="1317" y="1073"/>
                  </a:lnTo>
                  <a:lnTo>
                    <a:pt x="1323" y="1071"/>
                  </a:lnTo>
                  <a:lnTo>
                    <a:pt x="1328" y="1069"/>
                  </a:lnTo>
                  <a:lnTo>
                    <a:pt x="1332" y="1066"/>
                  </a:lnTo>
                  <a:lnTo>
                    <a:pt x="1340" y="1068"/>
                  </a:lnTo>
                  <a:lnTo>
                    <a:pt x="1348" y="1068"/>
                  </a:lnTo>
                  <a:lnTo>
                    <a:pt x="1355" y="1068"/>
                  </a:lnTo>
                  <a:lnTo>
                    <a:pt x="1361" y="1067"/>
                  </a:lnTo>
                  <a:lnTo>
                    <a:pt x="1373" y="1062"/>
                  </a:lnTo>
                  <a:lnTo>
                    <a:pt x="1384" y="1056"/>
                  </a:lnTo>
                  <a:lnTo>
                    <a:pt x="1395" y="1048"/>
                  </a:lnTo>
                  <a:lnTo>
                    <a:pt x="1406" y="1042"/>
                  </a:lnTo>
                  <a:lnTo>
                    <a:pt x="1412" y="1039"/>
                  </a:lnTo>
                  <a:lnTo>
                    <a:pt x="1418" y="1037"/>
                  </a:lnTo>
                  <a:lnTo>
                    <a:pt x="1424" y="1035"/>
                  </a:lnTo>
                  <a:lnTo>
                    <a:pt x="1431" y="1034"/>
                  </a:lnTo>
                  <a:lnTo>
                    <a:pt x="1439" y="1030"/>
                  </a:lnTo>
                  <a:lnTo>
                    <a:pt x="1446" y="1025"/>
                  </a:lnTo>
                  <a:lnTo>
                    <a:pt x="1452" y="1020"/>
                  </a:lnTo>
                  <a:lnTo>
                    <a:pt x="1458" y="1014"/>
                  </a:lnTo>
                  <a:lnTo>
                    <a:pt x="1468" y="1001"/>
                  </a:lnTo>
                  <a:lnTo>
                    <a:pt x="1476" y="988"/>
                  </a:lnTo>
                  <a:lnTo>
                    <a:pt x="1492" y="960"/>
                  </a:lnTo>
                  <a:lnTo>
                    <a:pt x="1508" y="932"/>
                  </a:lnTo>
                  <a:lnTo>
                    <a:pt x="1509" y="922"/>
                  </a:lnTo>
                  <a:lnTo>
                    <a:pt x="1509" y="912"/>
                  </a:lnTo>
                  <a:lnTo>
                    <a:pt x="1509" y="902"/>
                  </a:lnTo>
                  <a:lnTo>
                    <a:pt x="1508" y="893"/>
                  </a:lnTo>
                  <a:lnTo>
                    <a:pt x="1507" y="884"/>
                  </a:lnTo>
                  <a:lnTo>
                    <a:pt x="1505" y="875"/>
                  </a:lnTo>
                  <a:lnTo>
                    <a:pt x="1502" y="865"/>
                  </a:lnTo>
                  <a:lnTo>
                    <a:pt x="1499" y="856"/>
                  </a:lnTo>
                  <a:lnTo>
                    <a:pt x="1496" y="847"/>
                  </a:lnTo>
                  <a:lnTo>
                    <a:pt x="1492" y="839"/>
                  </a:lnTo>
                  <a:lnTo>
                    <a:pt x="1487" y="831"/>
                  </a:lnTo>
                  <a:lnTo>
                    <a:pt x="1482" y="821"/>
                  </a:lnTo>
                  <a:lnTo>
                    <a:pt x="1475" y="813"/>
                  </a:lnTo>
                  <a:lnTo>
                    <a:pt x="1469" y="806"/>
                  </a:lnTo>
                  <a:lnTo>
                    <a:pt x="1463" y="798"/>
                  </a:lnTo>
                  <a:lnTo>
                    <a:pt x="1456" y="791"/>
                  </a:lnTo>
                  <a:lnTo>
                    <a:pt x="1438" y="783"/>
                  </a:lnTo>
                  <a:lnTo>
                    <a:pt x="1417" y="774"/>
                  </a:lnTo>
                  <a:lnTo>
                    <a:pt x="1407" y="770"/>
                  </a:lnTo>
                  <a:lnTo>
                    <a:pt x="1396" y="767"/>
                  </a:lnTo>
                  <a:lnTo>
                    <a:pt x="1384" y="764"/>
                  </a:lnTo>
                  <a:lnTo>
                    <a:pt x="1374" y="762"/>
                  </a:lnTo>
                  <a:lnTo>
                    <a:pt x="1363" y="761"/>
                  </a:lnTo>
                  <a:lnTo>
                    <a:pt x="1352" y="761"/>
                  </a:lnTo>
                  <a:lnTo>
                    <a:pt x="1340" y="761"/>
                  </a:lnTo>
                  <a:lnTo>
                    <a:pt x="1329" y="763"/>
                  </a:lnTo>
                  <a:lnTo>
                    <a:pt x="1319" y="766"/>
                  </a:lnTo>
                  <a:lnTo>
                    <a:pt x="1309" y="770"/>
                  </a:lnTo>
                  <a:lnTo>
                    <a:pt x="1299" y="775"/>
                  </a:lnTo>
                  <a:lnTo>
                    <a:pt x="1289" y="784"/>
                  </a:lnTo>
                  <a:lnTo>
                    <a:pt x="1286" y="782"/>
                  </a:lnTo>
                  <a:lnTo>
                    <a:pt x="1283" y="781"/>
                  </a:lnTo>
                  <a:lnTo>
                    <a:pt x="1280" y="780"/>
                  </a:lnTo>
                  <a:lnTo>
                    <a:pt x="1277" y="780"/>
                  </a:lnTo>
                  <a:lnTo>
                    <a:pt x="1271" y="780"/>
                  </a:lnTo>
                  <a:lnTo>
                    <a:pt x="1265" y="781"/>
                  </a:lnTo>
                  <a:lnTo>
                    <a:pt x="1259" y="781"/>
                  </a:lnTo>
                  <a:lnTo>
                    <a:pt x="1254" y="780"/>
                  </a:lnTo>
                  <a:lnTo>
                    <a:pt x="1252" y="778"/>
                  </a:lnTo>
                  <a:lnTo>
                    <a:pt x="1249" y="775"/>
                  </a:lnTo>
                  <a:lnTo>
                    <a:pt x="1247" y="772"/>
                  </a:lnTo>
                  <a:lnTo>
                    <a:pt x="1246" y="768"/>
                  </a:lnTo>
                  <a:lnTo>
                    <a:pt x="1247" y="760"/>
                  </a:lnTo>
                  <a:lnTo>
                    <a:pt x="1247" y="752"/>
                  </a:lnTo>
                  <a:lnTo>
                    <a:pt x="1247" y="744"/>
                  </a:lnTo>
                  <a:lnTo>
                    <a:pt x="1246" y="737"/>
                  </a:lnTo>
                  <a:lnTo>
                    <a:pt x="1243" y="721"/>
                  </a:lnTo>
                  <a:lnTo>
                    <a:pt x="1238" y="708"/>
                  </a:lnTo>
                  <a:lnTo>
                    <a:pt x="1231" y="694"/>
                  </a:lnTo>
                  <a:lnTo>
                    <a:pt x="1223" y="681"/>
                  </a:lnTo>
                  <a:lnTo>
                    <a:pt x="1214" y="669"/>
                  </a:lnTo>
                  <a:lnTo>
                    <a:pt x="1203" y="658"/>
                  </a:lnTo>
                  <a:lnTo>
                    <a:pt x="1192" y="647"/>
                  </a:lnTo>
                  <a:lnTo>
                    <a:pt x="1180" y="636"/>
                  </a:lnTo>
                  <a:lnTo>
                    <a:pt x="1168" y="626"/>
                  </a:lnTo>
                  <a:lnTo>
                    <a:pt x="1154" y="617"/>
                  </a:lnTo>
                  <a:lnTo>
                    <a:pt x="1129" y="599"/>
                  </a:lnTo>
                  <a:lnTo>
                    <a:pt x="1104" y="582"/>
                  </a:lnTo>
                  <a:lnTo>
                    <a:pt x="1102" y="573"/>
                  </a:lnTo>
                  <a:lnTo>
                    <a:pt x="1101" y="565"/>
                  </a:lnTo>
                  <a:lnTo>
                    <a:pt x="1102" y="557"/>
                  </a:lnTo>
                  <a:lnTo>
                    <a:pt x="1104" y="550"/>
                  </a:lnTo>
                  <a:lnTo>
                    <a:pt x="1107" y="542"/>
                  </a:lnTo>
                  <a:lnTo>
                    <a:pt x="1111" y="536"/>
                  </a:lnTo>
                  <a:lnTo>
                    <a:pt x="1116" y="529"/>
                  </a:lnTo>
                  <a:lnTo>
                    <a:pt x="1122" y="523"/>
                  </a:lnTo>
                  <a:lnTo>
                    <a:pt x="1133" y="511"/>
                  </a:lnTo>
                  <a:lnTo>
                    <a:pt x="1145" y="498"/>
                  </a:lnTo>
                  <a:lnTo>
                    <a:pt x="1150" y="491"/>
                  </a:lnTo>
                  <a:lnTo>
                    <a:pt x="1155" y="485"/>
                  </a:lnTo>
                  <a:lnTo>
                    <a:pt x="1159" y="478"/>
                  </a:lnTo>
                  <a:lnTo>
                    <a:pt x="1164" y="471"/>
                  </a:lnTo>
                  <a:lnTo>
                    <a:pt x="1171" y="449"/>
                  </a:lnTo>
                  <a:lnTo>
                    <a:pt x="1178" y="429"/>
                  </a:lnTo>
                  <a:lnTo>
                    <a:pt x="1184" y="408"/>
                  </a:lnTo>
                  <a:lnTo>
                    <a:pt x="1189" y="387"/>
                  </a:lnTo>
                  <a:lnTo>
                    <a:pt x="1193" y="365"/>
                  </a:lnTo>
                  <a:lnTo>
                    <a:pt x="1196" y="343"/>
                  </a:lnTo>
                  <a:lnTo>
                    <a:pt x="1197" y="321"/>
                  </a:lnTo>
                  <a:lnTo>
                    <a:pt x="1197" y="298"/>
                  </a:lnTo>
                  <a:lnTo>
                    <a:pt x="1199" y="294"/>
                  </a:lnTo>
                  <a:lnTo>
                    <a:pt x="1201" y="291"/>
                  </a:lnTo>
                  <a:lnTo>
                    <a:pt x="1204" y="289"/>
                  </a:lnTo>
                  <a:lnTo>
                    <a:pt x="1208" y="286"/>
                  </a:lnTo>
                  <a:lnTo>
                    <a:pt x="1214" y="284"/>
                  </a:lnTo>
                  <a:lnTo>
                    <a:pt x="1221" y="282"/>
                  </a:lnTo>
                  <a:lnTo>
                    <a:pt x="1237" y="280"/>
                  </a:lnTo>
                  <a:lnTo>
                    <a:pt x="1253" y="279"/>
                  </a:lnTo>
                  <a:lnTo>
                    <a:pt x="1283" y="282"/>
                  </a:lnTo>
                  <a:lnTo>
                    <a:pt x="1314" y="284"/>
                  </a:lnTo>
                  <a:lnTo>
                    <a:pt x="1344" y="285"/>
                  </a:lnTo>
                  <a:lnTo>
                    <a:pt x="1374" y="286"/>
                  </a:lnTo>
                  <a:lnTo>
                    <a:pt x="1432" y="286"/>
                  </a:lnTo>
                  <a:lnTo>
                    <a:pt x="1491" y="284"/>
                  </a:lnTo>
                  <a:lnTo>
                    <a:pt x="1549" y="283"/>
                  </a:lnTo>
                  <a:lnTo>
                    <a:pt x="1607" y="281"/>
                  </a:lnTo>
                  <a:lnTo>
                    <a:pt x="1667" y="281"/>
                  </a:lnTo>
                  <a:lnTo>
                    <a:pt x="1727" y="283"/>
                  </a:lnTo>
                  <a:lnTo>
                    <a:pt x="1768" y="282"/>
                  </a:lnTo>
                  <a:lnTo>
                    <a:pt x="1809" y="281"/>
                  </a:lnTo>
                  <a:lnTo>
                    <a:pt x="1851" y="279"/>
                  </a:lnTo>
                  <a:lnTo>
                    <a:pt x="1890" y="277"/>
                  </a:lnTo>
                  <a:lnTo>
                    <a:pt x="1931" y="276"/>
                  </a:lnTo>
                  <a:lnTo>
                    <a:pt x="1972" y="276"/>
                  </a:lnTo>
                  <a:lnTo>
                    <a:pt x="2012" y="277"/>
                  </a:lnTo>
                  <a:lnTo>
                    <a:pt x="2053" y="279"/>
                  </a:lnTo>
                  <a:lnTo>
                    <a:pt x="2130" y="277"/>
                  </a:lnTo>
                  <a:lnTo>
                    <a:pt x="2207" y="276"/>
                  </a:lnTo>
                  <a:lnTo>
                    <a:pt x="2284" y="274"/>
                  </a:lnTo>
                  <a:lnTo>
                    <a:pt x="2361" y="273"/>
                  </a:lnTo>
                  <a:lnTo>
                    <a:pt x="2437" y="273"/>
                  </a:lnTo>
                  <a:lnTo>
                    <a:pt x="2514" y="272"/>
                  </a:lnTo>
                  <a:lnTo>
                    <a:pt x="2591" y="271"/>
                  </a:lnTo>
                  <a:lnTo>
                    <a:pt x="2667" y="271"/>
                  </a:lnTo>
                  <a:lnTo>
                    <a:pt x="2744" y="270"/>
                  </a:lnTo>
                  <a:lnTo>
                    <a:pt x="2821" y="270"/>
                  </a:lnTo>
                  <a:lnTo>
                    <a:pt x="2897" y="269"/>
                  </a:lnTo>
                  <a:lnTo>
                    <a:pt x="2974" y="269"/>
                  </a:lnTo>
                  <a:lnTo>
                    <a:pt x="3052" y="268"/>
                  </a:lnTo>
                  <a:lnTo>
                    <a:pt x="3128" y="266"/>
                  </a:lnTo>
                  <a:lnTo>
                    <a:pt x="3206" y="265"/>
                  </a:lnTo>
                  <a:lnTo>
                    <a:pt x="3284" y="264"/>
                  </a:lnTo>
                  <a:lnTo>
                    <a:pt x="3333" y="261"/>
                  </a:lnTo>
                  <a:lnTo>
                    <a:pt x="3381" y="260"/>
                  </a:lnTo>
                  <a:lnTo>
                    <a:pt x="3430" y="260"/>
                  </a:lnTo>
                  <a:lnTo>
                    <a:pt x="3479" y="261"/>
                  </a:lnTo>
                  <a:lnTo>
                    <a:pt x="3528" y="262"/>
                  </a:lnTo>
                  <a:lnTo>
                    <a:pt x="3577" y="262"/>
                  </a:lnTo>
                  <a:lnTo>
                    <a:pt x="3603" y="261"/>
                  </a:lnTo>
                  <a:lnTo>
                    <a:pt x="3627" y="260"/>
                  </a:lnTo>
                  <a:lnTo>
                    <a:pt x="3653" y="258"/>
                  </a:lnTo>
                  <a:lnTo>
                    <a:pt x="3678" y="256"/>
                  </a:lnTo>
                  <a:lnTo>
                    <a:pt x="3689" y="258"/>
                  </a:lnTo>
                  <a:lnTo>
                    <a:pt x="3699" y="259"/>
                  </a:lnTo>
                  <a:lnTo>
                    <a:pt x="3709" y="260"/>
                  </a:lnTo>
                  <a:lnTo>
                    <a:pt x="3720" y="260"/>
                  </a:lnTo>
                  <a:lnTo>
                    <a:pt x="3742" y="260"/>
                  </a:lnTo>
                  <a:lnTo>
                    <a:pt x="3763" y="259"/>
                  </a:lnTo>
                  <a:lnTo>
                    <a:pt x="3785" y="257"/>
                  </a:lnTo>
                  <a:lnTo>
                    <a:pt x="3806" y="255"/>
                  </a:lnTo>
                  <a:lnTo>
                    <a:pt x="3829" y="254"/>
                  </a:lnTo>
                  <a:lnTo>
                    <a:pt x="3850" y="254"/>
                  </a:lnTo>
                  <a:lnTo>
                    <a:pt x="3948" y="254"/>
                  </a:lnTo>
                  <a:lnTo>
                    <a:pt x="4145" y="254"/>
                  </a:lnTo>
                  <a:lnTo>
                    <a:pt x="4428" y="254"/>
                  </a:lnTo>
                  <a:lnTo>
                    <a:pt x="4781" y="254"/>
                  </a:lnTo>
                  <a:lnTo>
                    <a:pt x="5191" y="253"/>
                  </a:lnTo>
                  <a:lnTo>
                    <a:pt x="5643" y="253"/>
                  </a:lnTo>
                  <a:lnTo>
                    <a:pt x="6125" y="252"/>
                  </a:lnTo>
                  <a:lnTo>
                    <a:pt x="6619" y="251"/>
                  </a:lnTo>
                  <a:lnTo>
                    <a:pt x="7114" y="251"/>
                  </a:lnTo>
                  <a:lnTo>
                    <a:pt x="7596" y="250"/>
                  </a:lnTo>
                  <a:lnTo>
                    <a:pt x="8048" y="249"/>
                  </a:lnTo>
                  <a:lnTo>
                    <a:pt x="8459" y="249"/>
                  </a:lnTo>
                  <a:lnTo>
                    <a:pt x="8813" y="248"/>
                  </a:lnTo>
                  <a:lnTo>
                    <a:pt x="9096" y="247"/>
                  </a:lnTo>
                  <a:lnTo>
                    <a:pt x="9296" y="247"/>
                  </a:lnTo>
                  <a:lnTo>
                    <a:pt x="9395" y="246"/>
                  </a:lnTo>
                  <a:lnTo>
                    <a:pt x="9434" y="247"/>
                  </a:lnTo>
                  <a:lnTo>
                    <a:pt x="9474" y="247"/>
                  </a:lnTo>
                  <a:lnTo>
                    <a:pt x="9515" y="246"/>
                  </a:lnTo>
                  <a:lnTo>
                    <a:pt x="9556" y="245"/>
                  </a:lnTo>
                  <a:lnTo>
                    <a:pt x="9597" y="243"/>
                  </a:lnTo>
                  <a:lnTo>
                    <a:pt x="9638" y="243"/>
                  </a:lnTo>
                  <a:lnTo>
                    <a:pt x="9677" y="243"/>
                  </a:lnTo>
                  <a:lnTo>
                    <a:pt x="9715" y="245"/>
                  </a:lnTo>
                  <a:lnTo>
                    <a:pt x="9735" y="244"/>
                  </a:lnTo>
                  <a:lnTo>
                    <a:pt x="9754" y="243"/>
                  </a:lnTo>
                  <a:lnTo>
                    <a:pt x="9772" y="243"/>
                  </a:lnTo>
                  <a:lnTo>
                    <a:pt x="9792" y="242"/>
                  </a:lnTo>
                  <a:lnTo>
                    <a:pt x="9800" y="251"/>
                  </a:lnTo>
                  <a:lnTo>
                    <a:pt x="9806" y="261"/>
                  </a:lnTo>
                  <a:lnTo>
                    <a:pt x="9811" y="274"/>
                  </a:lnTo>
                  <a:lnTo>
                    <a:pt x="9815" y="286"/>
                  </a:lnTo>
                  <a:lnTo>
                    <a:pt x="9822" y="310"/>
                  </a:lnTo>
                  <a:lnTo>
                    <a:pt x="9829" y="336"/>
                  </a:lnTo>
                  <a:lnTo>
                    <a:pt x="9832" y="350"/>
                  </a:lnTo>
                  <a:lnTo>
                    <a:pt x="9836" y="364"/>
                  </a:lnTo>
                  <a:lnTo>
                    <a:pt x="9841" y="377"/>
                  </a:lnTo>
                  <a:lnTo>
                    <a:pt x="9847" y="389"/>
                  </a:lnTo>
                  <a:lnTo>
                    <a:pt x="9860" y="415"/>
                  </a:lnTo>
                  <a:lnTo>
                    <a:pt x="9874" y="439"/>
                  </a:lnTo>
                  <a:lnTo>
                    <a:pt x="9890" y="464"/>
                  </a:lnTo>
                  <a:lnTo>
                    <a:pt x="9905" y="487"/>
                  </a:lnTo>
                  <a:lnTo>
                    <a:pt x="9921" y="511"/>
                  </a:lnTo>
                  <a:lnTo>
                    <a:pt x="9937" y="535"/>
                  </a:lnTo>
                  <a:lnTo>
                    <a:pt x="9945" y="539"/>
                  </a:lnTo>
                  <a:lnTo>
                    <a:pt x="9953" y="543"/>
                  </a:lnTo>
                  <a:lnTo>
                    <a:pt x="9957" y="547"/>
                  </a:lnTo>
                  <a:lnTo>
                    <a:pt x="9959" y="550"/>
                  </a:lnTo>
                  <a:lnTo>
                    <a:pt x="9960" y="555"/>
                  </a:lnTo>
                  <a:lnTo>
                    <a:pt x="9958" y="560"/>
                  </a:lnTo>
                  <a:lnTo>
                    <a:pt x="9957" y="566"/>
                  </a:lnTo>
                  <a:lnTo>
                    <a:pt x="9955" y="571"/>
                  </a:lnTo>
                  <a:lnTo>
                    <a:pt x="9952" y="575"/>
                  </a:lnTo>
                  <a:lnTo>
                    <a:pt x="9948" y="577"/>
                  </a:lnTo>
                  <a:lnTo>
                    <a:pt x="9944" y="578"/>
                  </a:lnTo>
                  <a:lnTo>
                    <a:pt x="9940" y="579"/>
                  </a:lnTo>
                  <a:lnTo>
                    <a:pt x="9934" y="579"/>
                  </a:lnTo>
                  <a:lnTo>
                    <a:pt x="9929" y="578"/>
                  </a:lnTo>
                  <a:lnTo>
                    <a:pt x="9919" y="576"/>
                  </a:lnTo>
                  <a:lnTo>
                    <a:pt x="9908" y="573"/>
                  </a:lnTo>
                  <a:lnTo>
                    <a:pt x="9903" y="573"/>
                  </a:lnTo>
                  <a:lnTo>
                    <a:pt x="9898" y="573"/>
                  </a:lnTo>
                  <a:lnTo>
                    <a:pt x="9893" y="574"/>
                  </a:lnTo>
                  <a:lnTo>
                    <a:pt x="9887" y="576"/>
                  </a:lnTo>
                  <a:lnTo>
                    <a:pt x="9877" y="580"/>
                  </a:lnTo>
                  <a:lnTo>
                    <a:pt x="9868" y="585"/>
                  </a:lnTo>
                  <a:lnTo>
                    <a:pt x="9859" y="592"/>
                  </a:lnTo>
                  <a:lnTo>
                    <a:pt x="9852" y="598"/>
                  </a:lnTo>
                  <a:lnTo>
                    <a:pt x="9844" y="605"/>
                  </a:lnTo>
                  <a:lnTo>
                    <a:pt x="9837" y="613"/>
                  </a:lnTo>
                  <a:lnTo>
                    <a:pt x="9831" y="621"/>
                  </a:lnTo>
                  <a:lnTo>
                    <a:pt x="9825" y="629"/>
                  </a:lnTo>
                  <a:lnTo>
                    <a:pt x="9820" y="639"/>
                  </a:lnTo>
                  <a:lnTo>
                    <a:pt x="9816" y="648"/>
                  </a:lnTo>
                  <a:lnTo>
                    <a:pt x="9813" y="657"/>
                  </a:lnTo>
                  <a:lnTo>
                    <a:pt x="9810" y="667"/>
                  </a:lnTo>
                  <a:lnTo>
                    <a:pt x="9808" y="676"/>
                  </a:lnTo>
                  <a:lnTo>
                    <a:pt x="9806" y="687"/>
                  </a:lnTo>
                  <a:lnTo>
                    <a:pt x="9805" y="696"/>
                  </a:lnTo>
                  <a:lnTo>
                    <a:pt x="9805" y="706"/>
                  </a:lnTo>
                  <a:lnTo>
                    <a:pt x="9807" y="711"/>
                  </a:lnTo>
                  <a:lnTo>
                    <a:pt x="9808" y="718"/>
                  </a:lnTo>
                  <a:lnTo>
                    <a:pt x="9807" y="721"/>
                  </a:lnTo>
                  <a:lnTo>
                    <a:pt x="9806" y="723"/>
                  </a:lnTo>
                  <a:lnTo>
                    <a:pt x="9805" y="726"/>
                  </a:lnTo>
                  <a:lnTo>
                    <a:pt x="9802" y="727"/>
                  </a:lnTo>
                  <a:lnTo>
                    <a:pt x="9798" y="729"/>
                  </a:lnTo>
                  <a:lnTo>
                    <a:pt x="9793" y="729"/>
                  </a:lnTo>
                  <a:lnTo>
                    <a:pt x="9790" y="729"/>
                  </a:lnTo>
                  <a:lnTo>
                    <a:pt x="9786" y="729"/>
                  </a:lnTo>
                  <a:lnTo>
                    <a:pt x="9780" y="726"/>
                  </a:lnTo>
                  <a:lnTo>
                    <a:pt x="9774" y="723"/>
                  </a:lnTo>
                  <a:lnTo>
                    <a:pt x="9768" y="718"/>
                  </a:lnTo>
                  <a:lnTo>
                    <a:pt x="9762" y="714"/>
                  </a:lnTo>
                  <a:lnTo>
                    <a:pt x="9756" y="710"/>
                  </a:lnTo>
                  <a:lnTo>
                    <a:pt x="9749" y="707"/>
                  </a:lnTo>
                  <a:lnTo>
                    <a:pt x="9737" y="706"/>
                  </a:lnTo>
                  <a:lnTo>
                    <a:pt x="9726" y="706"/>
                  </a:lnTo>
                  <a:lnTo>
                    <a:pt x="9715" y="707"/>
                  </a:lnTo>
                  <a:lnTo>
                    <a:pt x="9703" y="708"/>
                  </a:lnTo>
                  <a:lnTo>
                    <a:pt x="9693" y="711"/>
                  </a:lnTo>
                  <a:lnTo>
                    <a:pt x="9682" y="713"/>
                  </a:lnTo>
                  <a:lnTo>
                    <a:pt x="9672" y="717"/>
                  </a:lnTo>
                  <a:lnTo>
                    <a:pt x="9663" y="721"/>
                  </a:lnTo>
                  <a:lnTo>
                    <a:pt x="9652" y="726"/>
                  </a:lnTo>
                  <a:lnTo>
                    <a:pt x="9643" y="733"/>
                  </a:lnTo>
                  <a:lnTo>
                    <a:pt x="9634" y="739"/>
                  </a:lnTo>
                  <a:lnTo>
                    <a:pt x="9626" y="746"/>
                  </a:lnTo>
                  <a:lnTo>
                    <a:pt x="9619" y="754"/>
                  </a:lnTo>
                  <a:lnTo>
                    <a:pt x="9611" y="763"/>
                  </a:lnTo>
                  <a:lnTo>
                    <a:pt x="9604" y="772"/>
                  </a:lnTo>
                  <a:lnTo>
                    <a:pt x="9598" y="783"/>
                  </a:lnTo>
                  <a:lnTo>
                    <a:pt x="9594" y="803"/>
                  </a:lnTo>
                  <a:lnTo>
                    <a:pt x="9591" y="824"/>
                  </a:lnTo>
                  <a:lnTo>
                    <a:pt x="9590" y="843"/>
                  </a:lnTo>
                  <a:lnTo>
                    <a:pt x="9591" y="863"/>
                  </a:lnTo>
                  <a:lnTo>
                    <a:pt x="9593" y="883"/>
                  </a:lnTo>
                  <a:lnTo>
                    <a:pt x="9596" y="902"/>
                  </a:lnTo>
                  <a:lnTo>
                    <a:pt x="9599" y="911"/>
                  </a:lnTo>
                  <a:lnTo>
                    <a:pt x="9602" y="921"/>
                  </a:lnTo>
                  <a:lnTo>
                    <a:pt x="9606" y="930"/>
                  </a:lnTo>
                  <a:lnTo>
                    <a:pt x="9610" y="939"/>
                  </a:lnTo>
                  <a:lnTo>
                    <a:pt x="9618" y="950"/>
                  </a:lnTo>
                  <a:lnTo>
                    <a:pt x="9626" y="960"/>
                  </a:lnTo>
                  <a:lnTo>
                    <a:pt x="9635" y="969"/>
                  </a:lnTo>
                  <a:lnTo>
                    <a:pt x="9644" y="975"/>
                  </a:lnTo>
                  <a:lnTo>
                    <a:pt x="9655" y="979"/>
                  </a:lnTo>
                  <a:lnTo>
                    <a:pt x="9667" y="983"/>
                  </a:lnTo>
                  <a:lnTo>
                    <a:pt x="9678" y="985"/>
                  </a:lnTo>
                  <a:lnTo>
                    <a:pt x="9690" y="986"/>
                  </a:lnTo>
                  <a:lnTo>
                    <a:pt x="9702" y="987"/>
                  </a:lnTo>
                  <a:lnTo>
                    <a:pt x="9715" y="986"/>
                  </a:lnTo>
                  <a:lnTo>
                    <a:pt x="9728" y="986"/>
                  </a:lnTo>
                  <a:lnTo>
                    <a:pt x="9740" y="985"/>
                  </a:lnTo>
                  <a:lnTo>
                    <a:pt x="9764" y="982"/>
                  </a:lnTo>
                  <a:lnTo>
                    <a:pt x="9786" y="980"/>
                  </a:lnTo>
                  <a:lnTo>
                    <a:pt x="9790" y="983"/>
                  </a:lnTo>
                  <a:lnTo>
                    <a:pt x="9793" y="987"/>
                  </a:lnTo>
                  <a:lnTo>
                    <a:pt x="9795" y="991"/>
                  </a:lnTo>
                  <a:lnTo>
                    <a:pt x="9796" y="995"/>
                  </a:lnTo>
                  <a:lnTo>
                    <a:pt x="9798" y="1004"/>
                  </a:lnTo>
                  <a:lnTo>
                    <a:pt x="9798" y="1015"/>
                  </a:lnTo>
                  <a:lnTo>
                    <a:pt x="9796" y="1026"/>
                  </a:lnTo>
                  <a:lnTo>
                    <a:pt x="9795" y="1037"/>
                  </a:lnTo>
                  <a:lnTo>
                    <a:pt x="9796" y="1042"/>
                  </a:lnTo>
                  <a:lnTo>
                    <a:pt x="9798" y="1047"/>
                  </a:lnTo>
                  <a:lnTo>
                    <a:pt x="9799" y="1052"/>
                  </a:lnTo>
                  <a:lnTo>
                    <a:pt x="9802" y="1057"/>
                  </a:lnTo>
                  <a:lnTo>
                    <a:pt x="9808" y="1067"/>
                  </a:lnTo>
                  <a:lnTo>
                    <a:pt x="9814" y="1076"/>
                  </a:lnTo>
                  <a:lnTo>
                    <a:pt x="9821" y="1085"/>
                  </a:lnTo>
                  <a:lnTo>
                    <a:pt x="9828" y="1094"/>
                  </a:lnTo>
                  <a:lnTo>
                    <a:pt x="9836" y="1102"/>
                  </a:lnTo>
                  <a:lnTo>
                    <a:pt x="9845" y="1109"/>
                  </a:lnTo>
                  <a:lnTo>
                    <a:pt x="9854" y="1116"/>
                  </a:lnTo>
                  <a:lnTo>
                    <a:pt x="9863" y="1122"/>
                  </a:lnTo>
                  <a:lnTo>
                    <a:pt x="9873" y="1127"/>
                  </a:lnTo>
                  <a:lnTo>
                    <a:pt x="9882" y="1131"/>
                  </a:lnTo>
                  <a:lnTo>
                    <a:pt x="9894" y="1135"/>
                  </a:lnTo>
                  <a:lnTo>
                    <a:pt x="9905" y="1138"/>
                  </a:lnTo>
                  <a:lnTo>
                    <a:pt x="9916" y="1141"/>
                  </a:lnTo>
                  <a:lnTo>
                    <a:pt x="9927" y="1143"/>
                  </a:lnTo>
                  <a:lnTo>
                    <a:pt x="9940" y="1144"/>
                  </a:lnTo>
                  <a:lnTo>
                    <a:pt x="9952" y="1144"/>
                  </a:lnTo>
                  <a:lnTo>
                    <a:pt x="9957" y="1151"/>
                  </a:lnTo>
                  <a:lnTo>
                    <a:pt x="9960" y="1157"/>
                  </a:lnTo>
                  <a:lnTo>
                    <a:pt x="9961" y="1162"/>
                  </a:lnTo>
                  <a:lnTo>
                    <a:pt x="9961" y="1167"/>
                  </a:lnTo>
                  <a:lnTo>
                    <a:pt x="9959" y="1172"/>
                  </a:lnTo>
                  <a:lnTo>
                    <a:pt x="9955" y="1177"/>
                  </a:lnTo>
                  <a:lnTo>
                    <a:pt x="9951" y="1182"/>
                  </a:lnTo>
                  <a:lnTo>
                    <a:pt x="9946" y="1187"/>
                  </a:lnTo>
                  <a:lnTo>
                    <a:pt x="9936" y="1198"/>
                  </a:lnTo>
                  <a:lnTo>
                    <a:pt x="9924" y="1208"/>
                  </a:lnTo>
                  <a:lnTo>
                    <a:pt x="9920" y="1213"/>
                  </a:lnTo>
                  <a:lnTo>
                    <a:pt x="9916" y="1219"/>
                  </a:lnTo>
                  <a:lnTo>
                    <a:pt x="9913" y="1225"/>
                  </a:lnTo>
                  <a:lnTo>
                    <a:pt x="9912" y="1231"/>
                  </a:lnTo>
                  <a:close/>
                  <a:moveTo>
                    <a:pt x="9860" y="564"/>
                  </a:moveTo>
                  <a:lnTo>
                    <a:pt x="9847" y="576"/>
                  </a:lnTo>
                  <a:lnTo>
                    <a:pt x="9834" y="587"/>
                  </a:lnTo>
                  <a:lnTo>
                    <a:pt x="9823" y="601"/>
                  </a:lnTo>
                  <a:lnTo>
                    <a:pt x="9813" y="614"/>
                  </a:lnTo>
                  <a:lnTo>
                    <a:pt x="9804" y="628"/>
                  </a:lnTo>
                  <a:lnTo>
                    <a:pt x="9796" y="643"/>
                  </a:lnTo>
                  <a:lnTo>
                    <a:pt x="9790" y="659"/>
                  </a:lnTo>
                  <a:lnTo>
                    <a:pt x="9786" y="675"/>
                  </a:lnTo>
                  <a:lnTo>
                    <a:pt x="9782" y="680"/>
                  </a:lnTo>
                  <a:lnTo>
                    <a:pt x="9777" y="683"/>
                  </a:lnTo>
                  <a:lnTo>
                    <a:pt x="9772" y="686"/>
                  </a:lnTo>
                  <a:lnTo>
                    <a:pt x="9767" y="688"/>
                  </a:lnTo>
                  <a:lnTo>
                    <a:pt x="9762" y="688"/>
                  </a:lnTo>
                  <a:lnTo>
                    <a:pt x="9756" y="688"/>
                  </a:lnTo>
                  <a:lnTo>
                    <a:pt x="9749" y="688"/>
                  </a:lnTo>
                  <a:lnTo>
                    <a:pt x="9743" y="687"/>
                  </a:lnTo>
                  <a:lnTo>
                    <a:pt x="9731" y="683"/>
                  </a:lnTo>
                  <a:lnTo>
                    <a:pt x="9719" y="680"/>
                  </a:lnTo>
                  <a:lnTo>
                    <a:pt x="9708" y="677"/>
                  </a:lnTo>
                  <a:lnTo>
                    <a:pt x="9696" y="676"/>
                  </a:lnTo>
                  <a:lnTo>
                    <a:pt x="9685" y="679"/>
                  </a:lnTo>
                  <a:lnTo>
                    <a:pt x="9675" y="682"/>
                  </a:lnTo>
                  <a:lnTo>
                    <a:pt x="9664" y="688"/>
                  </a:lnTo>
                  <a:lnTo>
                    <a:pt x="9654" y="693"/>
                  </a:lnTo>
                  <a:lnTo>
                    <a:pt x="9644" y="698"/>
                  </a:lnTo>
                  <a:lnTo>
                    <a:pt x="9635" y="704"/>
                  </a:lnTo>
                  <a:lnTo>
                    <a:pt x="9627" y="711"/>
                  </a:lnTo>
                  <a:lnTo>
                    <a:pt x="9619" y="718"/>
                  </a:lnTo>
                  <a:lnTo>
                    <a:pt x="9610" y="726"/>
                  </a:lnTo>
                  <a:lnTo>
                    <a:pt x="9603" y="735"/>
                  </a:lnTo>
                  <a:lnTo>
                    <a:pt x="9597" y="743"/>
                  </a:lnTo>
                  <a:lnTo>
                    <a:pt x="9591" y="752"/>
                  </a:lnTo>
                  <a:lnTo>
                    <a:pt x="9585" y="761"/>
                  </a:lnTo>
                  <a:lnTo>
                    <a:pt x="9580" y="771"/>
                  </a:lnTo>
                  <a:lnTo>
                    <a:pt x="9575" y="782"/>
                  </a:lnTo>
                  <a:lnTo>
                    <a:pt x="9571" y="792"/>
                  </a:lnTo>
                  <a:lnTo>
                    <a:pt x="9566" y="805"/>
                  </a:lnTo>
                  <a:lnTo>
                    <a:pt x="9562" y="818"/>
                  </a:lnTo>
                  <a:lnTo>
                    <a:pt x="9559" y="834"/>
                  </a:lnTo>
                  <a:lnTo>
                    <a:pt x="9557" y="848"/>
                  </a:lnTo>
                  <a:lnTo>
                    <a:pt x="9556" y="863"/>
                  </a:lnTo>
                  <a:lnTo>
                    <a:pt x="9557" y="879"/>
                  </a:lnTo>
                  <a:lnTo>
                    <a:pt x="9559" y="894"/>
                  </a:lnTo>
                  <a:lnTo>
                    <a:pt x="9564" y="909"/>
                  </a:lnTo>
                  <a:lnTo>
                    <a:pt x="9568" y="918"/>
                  </a:lnTo>
                  <a:lnTo>
                    <a:pt x="9571" y="926"/>
                  </a:lnTo>
                  <a:lnTo>
                    <a:pt x="9575" y="933"/>
                  </a:lnTo>
                  <a:lnTo>
                    <a:pt x="9580" y="940"/>
                  </a:lnTo>
                  <a:lnTo>
                    <a:pt x="9585" y="947"/>
                  </a:lnTo>
                  <a:lnTo>
                    <a:pt x="9591" y="953"/>
                  </a:lnTo>
                  <a:lnTo>
                    <a:pt x="9598" y="960"/>
                  </a:lnTo>
                  <a:lnTo>
                    <a:pt x="9604" y="967"/>
                  </a:lnTo>
                  <a:lnTo>
                    <a:pt x="9635" y="988"/>
                  </a:lnTo>
                  <a:lnTo>
                    <a:pt x="9666" y="1010"/>
                  </a:lnTo>
                  <a:lnTo>
                    <a:pt x="9762" y="1012"/>
                  </a:lnTo>
                  <a:lnTo>
                    <a:pt x="9767" y="1027"/>
                  </a:lnTo>
                  <a:lnTo>
                    <a:pt x="9771" y="1043"/>
                  </a:lnTo>
                  <a:lnTo>
                    <a:pt x="9773" y="1051"/>
                  </a:lnTo>
                  <a:lnTo>
                    <a:pt x="9776" y="1060"/>
                  </a:lnTo>
                  <a:lnTo>
                    <a:pt x="9779" y="1068"/>
                  </a:lnTo>
                  <a:lnTo>
                    <a:pt x="9783" y="1076"/>
                  </a:lnTo>
                  <a:lnTo>
                    <a:pt x="9793" y="1091"/>
                  </a:lnTo>
                  <a:lnTo>
                    <a:pt x="9805" y="1107"/>
                  </a:lnTo>
                  <a:lnTo>
                    <a:pt x="9811" y="1114"/>
                  </a:lnTo>
                  <a:lnTo>
                    <a:pt x="9818" y="1121"/>
                  </a:lnTo>
                  <a:lnTo>
                    <a:pt x="9825" y="1127"/>
                  </a:lnTo>
                  <a:lnTo>
                    <a:pt x="9832" y="1133"/>
                  </a:lnTo>
                  <a:lnTo>
                    <a:pt x="9840" y="1138"/>
                  </a:lnTo>
                  <a:lnTo>
                    <a:pt x="9849" y="1143"/>
                  </a:lnTo>
                  <a:lnTo>
                    <a:pt x="9857" y="1149"/>
                  </a:lnTo>
                  <a:lnTo>
                    <a:pt x="9866" y="1152"/>
                  </a:lnTo>
                  <a:lnTo>
                    <a:pt x="9874" y="1156"/>
                  </a:lnTo>
                  <a:lnTo>
                    <a:pt x="9883" y="1158"/>
                  </a:lnTo>
                  <a:lnTo>
                    <a:pt x="9894" y="1160"/>
                  </a:lnTo>
                  <a:lnTo>
                    <a:pt x="9903" y="1161"/>
                  </a:lnTo>
                  <a:lnTo>
                    <a:pt x="9906" y="1166"/>
                  </a:lnTo>
                  <a:lnTo>
                    <a:pt x="9907" y="1171"/>
                  </a:lnTo>
                  <a:lnTo>
                    <a:pt x="9908" y="1177"/>
                  </a:lnTo>
                  <a:lnTo>
                    <a:pt x="9907" y="1182"/>
                  </a:lnTo>
                  <a:lnTo>
                    <a:pt x="9905" y="1187"/>
                  </a:lnTo>
                  <a:lnTo>
                    <a:pt x="9903" y="1191"/>
                  </a:lnTo>
                  <a:lnTo>
                    <a:pt x="9901" y="1197"/>
                  </a:lnTo>
                  <a:lnTo>
                    <a:pt x="9897" y="1202"/>
                  </a:lnTo>
                  <a:lnTo>
                    <a:pt x="9891" y="1211"/>
                  </a:lnTo>
                  <a:lnTo>
                    <a:pt x="9883" y="1221"/>
                  </a:lnTo>
                  <a:lnTo>
                    <a:pt x="9880" y="1225"/>
                  </a:lnTo>
                  <a:lnTo>
                    <a:pt x="9878" y="1230"/>
                  </a:lnTo>
                  <a:lnTo>
                    <a:pt x="9876" y="1235"/>
                  </a:lnTo>
                  <a:lnTo>
                    <a:pt x="9875" y="1241"/>
                  </a:lnTo>
                  <a:lnTo>
                    <a:pt x="9866" y="1262"/>
                  </a:lnTo>
                  <a:lnTo>
                    <a:pt x="9858" y="1283"/>
                  </a:lnTo>
                  <a:lnTo>
                    <a:pt x="9852" y="1305"/>
                  </a:lnTo>
                  <a:lnTo>
                    <a:pt x="9846" y="1327"/>
                  </a:lnTo>
                  <a:lnTo>
                    <a:pt x="9840" y="1350"/>
                  </a:lnTo>
                  <a:lnTo>
                    <a:pt x="9835" y="1372"/>
                  </a:lnTo>
                  <a:lnTo>
                    <a:pt x="9829" y="1395"/>
                  </a:lnTo>
                  <a:lnTo>
                    <a:pt x="9823" y="1416"/>
                  </a:lnTo>
                  <a:lnTo>
                    <a:pt x="9815" y="1420"/>
                  </a:lnTo>
                  <a:lnTo>
                    <a:pt x="9806" y="1423"/>
                  </a:lnTo>
                  <a:lnTo>
                    <a:pt x="9796" y="1426"/>
                  </a:lnTo>
                  <a:lnTo>
                    <a:pt x="9786" y="1428"/>
                  </a:lnTo>
                  <a:lnTo>
                    <a:pt x="9765" y="1430"/>
                  </a:lnTo>
                  <a:lnTo>
                    <a:pt x="9743" y="1430"/>
                  </a:lnTo>
                  <a:lnTo>
                    <a:pt x="9720" y="1430"/>
                  </a:lnTo>
                  <a:lnTo>
                    <a:pt x="9697" y="1429"/>
                  </a:lnTo>
                  <a:lnTo>
                    <a:pt x="9675" y="1430"/>
                  </a:lnTo>
                  <a:lnTo>
                    <a:pt x="9653" y="1431"/>
                  </a:lnTo>
                  <a:lnTo>
                    <a:pt x="9592" y="1430"/>
                  </a:lnTo>
                  <a:lnTo>
                    <a:pt x="9532" y="1431"/>
                  </a:lnTo>
                  <a:lnTo>
                    <a:pt x="9470" y="1431"/>
                  </a:lnTo>
                  <a:lnTo>
                    <a:pt x="9409" y="1432"/>
                  </a:lnTo>
                  <a:lnTo>
                    <a:pt x="9349" y="1433"/>
                  </a:lnTo>
                  <a:lnTo>
                    <a:pt x="9287" y="1433"/>
                  </a:lnTo>
                  <a:lnTo>
                    <a:pt x="9227" y="1433"/>
                  </a:lnTo>
                  <a:lnTo>
                    <a:pt x="9168" y="1431"/>
                  </a:lnTo>
                  <a:lnTo>
                    <a:pt x="9164" y="1433"/>
                  </a:lnTo>
                  <a:lnTo>
                    <a:pt x="9161" y="1434"/>
                  </a:lnTo>
                  <a:lnTo>
                    <a:pt x="9157" y="1435"/>
                  </a:lnTo>
                  <a:lnTo>
                    <a:pt x="9153" y="1436"/>
                  </a:lnTo>
                  <a:lnTo>
                    <a:pt x="9150" y="1435"/>
                  </a:lnTo>
                  <a:lnTo>
                    <a:pt x="9147" y="1435"/>
                  </a:lnTo>
                  <a:lnTo>
                    <a:pt x="9145" y="1433"/>
                  </a:lnTo>
                  <a:lnTo>
                    <a:pt x="9142" y="1431"/>
                  </a:lnTo>
                  <a:lnTo>
                    <a:pt x="2998" y="1449"/>
                  </a:lnTo>
                  <a:lnTo>
                    <a:pt x="2906" y="1450"/>
                  </a:lnTo>
                  <a:lnTo>
                    <a:pt x="2813" y="1450"/>
                  </a:lnTo>
                  <a:lnTo>
                    <a:pt x="2723" y="1451"/>
                  </a:lnTo>
                  <a:lnTo>
                    <a:pt x="2632" y="1451"/>
                  </a:lnTo>
                  <a:lnTo>
                    <a:pt x="2542" y="1452"/>
                  </a:lnTo>
                  <a:lnTo>
                    <a:pt x="2451" y="1453"/>
                  </a:lnTo>
                  <a:lnTo>
                    <a:pt x="2361" y="1453"/>
                  </a:lnTo>
                  <a:lnTo>
                    <a:pt x="2270" y="1454"/>
                  </a:lnTo>
                  <a:lnTo>
                    <a:pt x="2180" y="1455"/>
                  </a:lnTo>
                  <a:lnTo>
                    <a:pt x="2090" y="1456"/>
                  </a:lnTo>
                  <a:lnTo>
                    <a:pt x="2000" y="1457"/>
                  </a:lnTo>
                  <a:lnTo>
                    <a:pt x="1909" y="1458"/>
                  </a:lnTo>
                  <a:lnTo>
                    <a:pt x="1819" y="1459"/>
                  </a:lnTo>
                  <a:lnTo>
                    <a:pt x="1728" y="1460"/>
                  </a:lnTo>
                  <a:lnTo>
                    <a:pt x="1637" y="1462"/>
                  </a:lnTo>
                  <a:lnTo>
                    <a:pt x="1545" y="1463"/>
                  </a:lnTo>
                  <a:lnTo>
                    <a:pt x="1508" y="1464"/>
                  </a:lnTo>
                  <a:lnTo>
                    <a:pt x="1470" y="1463"/>
                  </a:lnTo>
                  <a:lnTo>
                    <a:pt x="1432" y="1462"/>
                  </a:lnTo>
                  <a:lnTo>
                    <a:pt x="1394" y="1461"/>
                  </a:lnTo>
                  <a:lnTo>
                    <a:pt x="1356" y="1459"/>
                  </a:lnTo>
                  <a:lnTo>
                    <a:pt x="1318" y="1459"/>
                  </a:lnTo>
                  <a:lnTo>
                    <a:pt x="1280" y="1459"/>
                  </a:lnTo>
                  <a:lnTo>
                    <a:pt x="1243" y="1461"/>
                  </a:lnTo>
                  <a:lnTo>
                    <a:pt x="1236" y="1437"/>
                  </a:lnTo>
                  <a:lnTo>
                    <a:pt x="1230" y="1411"/>
                  </a:lnTo>
                  <a:lnTo>
                    <a:pt x="1224" y="1386"/>
                  </a:lnTo>
                  <a:lnTo>
                    <a:pt x="1218" y="1361"/>
                  </a:lnTo>
                  <a:lnTo>
                    <a:pt x="1212" y="1336"/>
                  </a:lnTo>
                  <a:lnTo>
                    <a:pt x="1203" y="1312"/>
                  </a:lnTo>
                  <a:lnTo>
                    <a:pt x="1199" y="1301"/>
                  </a:lnTo>
                  <a:lnTo>
                    <a:pt x="1194" y="1290"/>
                  </a:lnTo>
                  <a:lnTo>
                    <a:pt x="1188" y="1278"/>
                  </a:lnTo>
                  <a:lnTo>
                    <a:pt x="1182" y="1268"/>
                  </a:lnTo>
                  <a:lnTo>
                    <a:pt x="1192" y="1261"/>
                  </a:lnTo>
                  <a:lnTo>
                    <a:pt x="1201" y="1254"/>
                  </a:lnTo>
                  <a:lnTo>
                    <a:pt x="1210" y="1246"/>
                  </a:lnTo>
                  <a:lnTo>
                    <a:pt x="1218" y="1237"/>
                  </a:lnTo>
                  <a:lnTo>
                    <a:pt x="1226" y="1228"/>
                  </a:lnTo>
                  <a:lnTo>
                    <a:pt x="1233" y="1219"/>
                  </a:lnTo>
                  <a:lnTo>
                    <a:pt x="1239" y="1209"/>
                  </a:lnTo>
                  <a:lnTo>
                    <a:pt x="1245" y="1199"/>
                  </a:lnTo>
                  <a:lnTo>
                    <a:pt x="1250" y="1188"/>
                  </a:lnTo>
                  <a:lnTo>
                    <a:pt x="1256" y="1177"/>
                  </a:lnTo>
                  <a:lnTo>
                    <a:pt x="1260" y="1167"/>
                  </a:lnTo>
                  <a:lnTo>
                    <a:pt x="1264" y="1156"/>
                  </a:lnTo>
                  <a:lnTo>
                    <a:pt x="1270" y="1132"/>
                  </a:lnTo>
                  <a:lnTo>
                    <a:pt x="1274" y="1110"/>
                  </a:lnTo>
                  <a:lnTo>
                    <a:pt x="1278" y="1106"/>
                  </a:lnTo>
                  <a:lnTo>
                    <a:pt x="1281" y="1104"/>
                  </a:lnTo>
                  <a:lnTo>
                    <a:pt x="1285" y="1104"/>
                  </a:lnTo>
                  <a:lnTo>
                    <a:pt x="1289" y="1104"/>
                  </a:lnTo>
                  <a:lnTo>
                    <a:pt x="1299" y="1105"/>
                  </a:lnTo>
                  <a:lnTo>
                    <a:pt x="1308" y="1107"/>
                  </a:lnTo>
                  <a:lnTo>
                    <a:pt x="1340" y="1099"/>
                  </a:lnTo>
                  <a:lnTo>
                    <a:pt x="1374" y="1091"/>
                  </a:lnTo>
                  <a:lnTo>
                    <a:pt x="1391" y="1086"/>
                  </a:lnTo>
                  <a:lnTo>
                    <a:pt x="1407" y="1080"/>
                  </a:lnTo>
                  <a:lnTo>
                    <a:pt x="1422" y="1074"/>
                  </a:lnTo>
                  <a:lnTo>
                    <a:pt x="1438" y="1067"/>
                  </a:lnTo>
                  <a:lnTo>
                    <a:pt x="1453" y="1059"/>
                  </a:lnTo>
                  <a:lnTo>
                    <a:pt x="1466" y="1048"/>
                  </a:lnTo>
                  <a:lnTo>
                    <a:pt x="1479" y="1038"/>
                  </a:lnTo>
                  <a:lnTo>
                    <a:pt x="1492" y="1027"/>
                  </a:lnTo>
                  <a:lnTo>
                    <a:pt x="1502" y="1014"/>
                  </a:lnTo>
                  <a:lnTo>
                    <a:pt x="1512" y="999"/>
                  </a:lnTo>
                  <a:lnTo>
                    <a:pt x="1516" y="991"/>
                  </a:lnTo>
                  <a:lnTo>
                    <a:pt x="1520" y="983"/>
                  </a:lnTo>
                  <a:lnTo>
                    <a:pt x="1523" y="974"/>
                  </a:lnTo>
                  <a:lnTo>
                    <a:pt x="1526" y="966"/>
                  </a:lnTo>
                  <a:lnTo>
                    <a:pt x="1531" y="942"/>
                  </a:lnTo>
                  <a:lnTo>
                    <a:pt x="1533" y="918"/>
                  </a:lnTo>
                  <a:lnTo>
                    <a:pt x="1533" y="905"/>
                  </a:lnTo>
                  <a:lnTo>
                    <a:pt x="1533" y="893"/>
                  </a:lnTo>
                  <a:lnTo>
                    <a:pt x="1532" y="881"/>
                  </a:lnTo>
                  <a:lnTo>
                    <a:pt x="1531" y="868"/>
                  </a:lnTo>
                  <a:lnTo>
                    <a:pt x="1528" y="856"/>
                  </a:lnTo>
                  <a:lnTo>
                    <a:pt x="1524" y="845"/>
                  </a:lnTo>
                  <a:lnTo>
                    <a:pt x="1520" y="833"/>
                  </a:lnTo>
                  <a:lnTo>
                    <a:pt x="1515" y="821"/>
                  </a:lnTo>
                  <a:lnTo>
                    <a:pt x="1509" y="811"/>
                  </a:lnTo>
                  <a:lnTo>
                    <a:pt x="1502" y="802"/>
                  </a:lnTo>
                  <a:lnTo>
                    <a:pt x="1493" y="793"/>
                  </a:lnTo>
                  <a:lnTo>
                    <a:pt x="1484" y="784"/>
                  </a:lnTo>
                  <a:lnTo>
                    <a:pt x="1467" y="772"/>
                  </a:lnTo>
                  <a:lnTo>
                    <a:pt x="1451" y="762"/>
                  </a:lnTo>
                  <a:lnTo>
                    <a:pt x="1433" y="754"/>
                  </a:lnTo>
                  <a:lnTo>
                    <a:pt x="1416" y="747"/>
                  </a:lnTo>
                  <a:lnTo>
                    <a:pt x="1398" y="742"/>
                  </a:lnTo>
                  <a:lnTo>
                    <a:pt x="1378" y="738"/>
                  </a:lnTo>
                  <a:lnTo>
                    <a:pt x="1359" y="735"/>
                  </a:lnTo>
                  <a:lnTo>
                    <a:pt x="1338" y="734"/>
                  </a:lnTo>
                  <a:lnTo>
                    <a:pt x="1274" y="750"/>
                  </a:lnTo>
                  <a:lnTo>
                    <a:pt x="1270" y="741"/>
                  </a:lnTo>
                  <a:lnTo>
                    <a:pt x="1267" y="732"/>
                  </a:lnTo>
                  <a:lnTo>
                    <a:pt x="1264" y="722"/>
                  </a:lnTo>
                  <a:lnTo>
                    <a:pt x="1261" y="712"/>
                  </a:lnTo>
                  <a:lnTo>
                    <a:pt x="1257" y="693"/>
                  </a:lnTo>
                  <a:lnTo>
                    <a:pt x="1253" y="673"/>
                  </a:lnTo>
                  <a:lnTo>
                    <a:pt x="1228" y="646"/>
                  </a:lnTo>
                  <a:lnTo>
                    <a:pt x="1201" y="620"/>
                  </a:lnTo>
                  <a:lnTo>
                    <a:pt x="1174" y="594"/>
                  </a:lnTo>
                  <a:lnTo>
                    <a:pt x="1148" y="566"/>
                  </a:lnTo>
                  <a:lnTo>
                    <a:pt x="1147" y="561"/>
                  </a:lnTo>
                  <a:lnTo>
                    <a:pt x="1148" y="557"/>
                  </a:lnTo>
                  <a:lnTo>
                    <a:pt x="1149" y="552"/>
                  </a:lnTo>
                  <a:lnTo>
                    <a:pt x="1150" y="547"/>
                  </a:lnTo>
                  <a:lnTo>
                    <a:pt x="1154" y="537"/>
                  </a:lnTo>
                  <a:lnTo>
                    <a:pt x="1159" y="528"/>
                  </a:lnTo>
                  <a:lnTo>
                    <a:pt x="1172" y="512"/>
                  </a:lnTo>
                  <a:lnTo>
                    <a:pt x="1185" y="495"/>
                  </a:lnTo>
                  <a:lnTo>
                    <a:pt x="1192" y="474"/>
                  </a:lnTo>
                  <a:lnTo>
                    <a:pt x="1199" y="454"/>
                  </a:lnTo>
                  <a:lnTo>
                    <a:pt x="1208" y="433"/>
                  </a:lnTo>
                  <a:lnTo>
                    <a:pt x="1215" y="413"/>
                  </a:lnTo>
                  <a:lnTo>
                    <a:pt x="1221" y="391"/>
                  </a:lnTo>
                  <a:lnTo>
                    <a:pt x="1226" y="370"/>
                  </a:lnTo>
                  <a:lnTo>
                    <a:pt x="1228" y="359"/>
                  </a:lnTo>
                  <a:lnTo>
                    <a:pt x="1230" y="348"/>
                  </a:lnTo>
                  <a:lnTo>
                    <a:pt x="1231" y="337"/>
                  </a:lnTo>
                  <a:lnTo>
                    <a:pt x="1231" y="326"/>
                  </a:lnTo>
                  <a:lnTo>
                    <a:pt x="1248" y="323"/>
                  </a:lnTo>
                  <a:lnTo>
                    <a:pt x="1266" y="321"/>
                  </a:lnTo>
                  <a:lnTo>
                    <a:pt x="1284" y="321"/>
                  </a:lnTo>
                  <a:lnTo>
                    <a:pt x="1302" y="320"/>
                  </a:lnTo>
                  <a:lnTo>
                    <a:pt x="1338" y="321"/>
                  </a:lnTo>
                  <a:lnTo>
                    <a:pt x="1375" y="322"/>
                  </a:lnTo>
                  <a:lnTo>
                    <a:pt x="1412" y="323"/>
                  </a:lnTo>
                  <a:lnTo>
                    <a:pt x="1448" y="322"/>
                  </a:lnTo>
                  <a:lnTo>
                    <a:pt x="1465" y="321"/>
                  </a:lnTo>
                  <a:lnTo>
                    <a:pt x="1484" y="318"/>
                  </a:lnTo>
                  <a:lnTo>
                    <a:pt x="1500" y="315"/>
                  </a:lnTo>
                  <a:lnTo>
                    <a:pt x="1517" y="309"/>
                  </a:lnTo>
                  <a:lnTo>
                    <a:pt x="1718" y="310"/>
                  </a:lnTo>
                  <a:lnTo>
                    <a:pt x="1842" y="308"/>
                  </a:lnTo>
                  <a:lnTo>
                    <a:pt x="1966" y="306"/>
                  </a:lnTo>
                  <a:lnTo>
                    <a:pt x="2091" y="305"/>
                  </a:lnTo>
                  <a:lnTo>
                    <a:pt x="2215" y="303"/>
                  </a:lnTo>
                  <a:lnTo>
                    <a:pt x="2340" y="302"/>
                  </a:lnTo>
                  <a:lnTo>
                    <a:pt x="2464" y="301"/>
                  </a:lnTo>
                  <a:lnTo>
                    <a:pt x="2589" y="300"/>
                  </a:lnTo>
                  <a:lnTo>
                    <a:pt x="2712" y="298"/>
                  </a:lnTo>
                  <a:lnTo>
                    <a:pt x="2837" y="297"/>
                  </a:lnTo>
                  <a:lnTo>
                    <a:pt x="2961" y="296"/>
                  </a:lnTo>
                  <a:lnTo>
                    <a:pt x="3085" y="295"/>
                  </a:lnTo>
                  <a:lnTo>
                    <a:pt x="3209" y="294"/>
                  </a:lnTo>
                  <a:lnTo>
                    <a:pt x="3334" y="292"/>
                  </a:lnTo>
                  <a:lnTo>
                    <a:pt x="3458" y="291"/>
                  </a:lnTo>
                  <a:lnTo>
                    <a:pt x="3581" y="289"/>
                  </a:lnTo>
                  <a:lnTo>
                    <a:pt x="3706" y="287"/>
                  </a:lnTo>
                  <a:lnTo>
                    <a:pt x="3831" y="286"/>
                  </a:lnTo>
                  <a:lnTo>
                    <a:pt x="4056" y="286"/>
                  </a:lnTo>
                  <a:lnTo>
                    <a:pt x="4365" y="285"/>
                  </a:lnTo>
                  <a:lnTo>
                    <a:pt x="4747" y="284"/>
                  </a:lnTo>
                  <a:lnTo>
                    <a:pt x="5184" y="284"/>
                  </a:lnTo>
                  <a:lnTo>
                    <a:pt x="5665" y="283"/>
                  </a:lnTo>
                  <a:lnTo>
                    <a:pt x="6173" y="283"/>
                  </a:lnTo>
                  <a:lnTo>
                    <a:pt x="6696" y="282"/>
                  </a:lnTo>
                  <a:lnTo>
                    <a:pt x="7218" y="281"/>
                  </a:lnTo>
                  <a:lnTo>
                    <a:pt x="7727" y="281"/>
                  </a:lnTo>
                  <a:lnTo>
                    <a:pt x="8208" y="280"/>
                  </a:lnTo>
                  <a:lnTo>
                    <a:pt x="8646" y="280"/>
                  </a:lnTo>
                  <a:lnTo>
                    <a:pt x="9028" y="279"/>
                  </a:lnTo>
                  <a:lnTo>
                    <a:pt x="9339" y="278"/>
                  </a:lnTo>
                  <a:lnTo>
                    <a:pt x="9564" y="278"/>
                  </a:lnTo>
                  <a:lnTo>
                    <a:pt x="9690" y="277"/>
                  </a:lnTo>
                  <a:lnTo>
                    <a:pt x="9780" y="273"/>
                  </a:lnTo>
                  <a:lnTo>
                    <a:pt x="9787" y="284"/>
                  </a:lnTo>
                  <a:lnTo>
                    <a:pt x="9793" y="296"/>
                  </a:lnTo>
                  <a:lnTo>
                    <a:pt x="9799" y="308"/>
                  </a:lnTo>
                  <a:lnTo>
                    <a:pt x="9803" y="322"/>
                  </a:lnTo>
                  <a:lnTo>
                    <a:pt x="9807" y="335"/>
                  </a:lnTo>
                  <a:lnTo>
                    <a:pt x="9812" y="348"/>
                  </a:lnTo>
                  <a:lnTo>
                    <a:pt x="9817" y="361"/>
                  </a:lnTo>
                  <a:lnTo>
                    <a:pt x="9823" y="374"/>
                  </a:lnTo>
                  <a:lnTo>
                    <a:pt x="9832" y="395"/>
                  </a:lnTo>
                  <a:lnTo>
                    <a:pt x="9842" y="417"/>
                  </a:lnTo>
                  <a:lnTo>
                    <a:pt x="9853" y="438"/>
                  </a:lnTo>
                  <a:lnTo>
                    <a:pt x="9864" y="460"/>
                  </a:lnTo>
                  <a:lnTo>
                    <a:pt x="9876" y="480"/>
                  </a:lnTo>
                  <a:lnTo>
                    <a:pt x="9888" y="501"/>
                  </a:lnTo>
                  <a:lnTo>
                    <a:pt x="9902" y="520"/>
                  </a:lnTo>
                  <a:lnTo>
                    <a:pt x="9915" y="538"/>
                  </a:lnTo>
                  <a:lnTo>
                    <a:pt x="9910" y="544"/>
                  </a:lnTo>
                  <a:lnTo>
                    <a:pt x="9904" y="549"/>
                  </a:lnTo>
                  <a:lnTo>
                    <a:pt x="9897" y="553"/>
                  </a:lnTo>
                  <a:lnTo>
                    <a:pt x="9890" y="555"/>
                  </a:lnTo>
                  <a:lnTo>
                    <a:pt x="9874" y="559"/>
                  </a:lnTo>
                  <a:lnTo>
                    <a:pt x="9860" y="564"/>
                  </a:lnTo>
                  <a:close/>
                  <a:moveTo>
                    <a:pt x="9765" y="925"/>
                  </a:moveTo>
                  <a:lnTo>
                    <a:pt x="9753" y="928"/>
                  </a:lnTo>
                  <a:lnTo>
                    <a:pt x="9741" y="929"/>
                  </a:lnTo>
                  <a:lnTo>
                    <a:pt x="9729" y="929"/>
                  </a:lnTo>
                  <a:lnTo>
                    <a:pt x="9717" y="928"/>
                  </a:lnTo>
                  <a:lnTo>
                    <a:pt x="9706" y="926"/>
                  </a:lnTo>
                  <a:lnTo>
                    <a:pt x="9694" y="924"/>
                  </a:lnTo>
                  <a:lnTo>
                    <a:pt x="9683" y="921"/>
                  </a:lnTo>
                  <a:lnTo>
                    <a:pt x="9672" y="917"/>
                  </a:lnTo>
                  <a:lnTo>
                    <a:pt x="9665" y="911"/>
                  </a:lnTo>
                  <a:lnTo>
                    <a:pt x="9660" y="906"/>
                  </a:lnTo>
                  <a:lnTo>
                    <a:pt x="9654" y="900"/>
                  </a:lnTo>
                  <a:lnTo>
                    <a:pt x="9650" y="894"/>
                  </a:lnTo>
                  <a:lnTo>
                    <a:pt x="9646" y="887"/>
                  </a:lnTo>
                  <a:lnTo>
                    <a:pt x="9644" y="881"/>
                  </a:lnTo>
                  <a:lnTo>
                    <a:pt x="9642" y="874"/>
                  </a:lnTo>
                  <a:lnTo>
                    <a:pt x="9641" y="866"/>
                  </a:lnTo>
                  <a:lnTo>
                    <a:pt x="9640" y="852"/>
                  </a:lnTo>
                  <a:lnTo>
                    <a:pt x="9640" y="837"/>
                  </a:lnTo>
                  <a:lnTo>
                    <a:pt x="9642" y="821"/>
                  </a:lnTo>
                  <a:lnTo>
                    <a:pt x="9644" y="806"/>
                  </a:lnTo>
                  <a:lnTo>
                    <a:pt x="9647" y="798"/>
                  </a:lnTo>
                  <a:lnTo>
                    <a:pt x="9652" y="791"/>
                  </a:lnTo>
                  <a:lnTo>
                    <a:pt x="9658" y="785"/>
                  </a:lnTo>
                  <a:lnTo>
                    <a:pt x="9666" y="780"/>
                  </a:lnTo>
                  <a:lnTo>
                    <a:pt x="9673" y="775"/>
                  </a:lnTo>
                  <a:lnTo>
                    <a:pt x="9682" y="772"/>
                  </a:lnTo>
                  <a:lnTo>
                    <a:pt x="9690" y="770"/>
                  </a:lnTo>
                  <a:lnTo>
                    <a:pt x="9699" y="768"/>
                  </a:lnTo>
                  <a:lnTo>
                    <a:pt x="9712" y="767"/>
                  </a:lnTo>
                  <a:lnTo>
                    <a:pt x="9722" y="767"/>
                  </a:lnTo>
                  <a:lnTo>
                    <a:pt x="9733" y="768"/>
                  </a:lnTo>
                  <a:lnTo>
                    <a:pt x="9743" y="771"/>
                  </a:lnTo>
                  <a:lnTo>
                    <a:pt x="9754" y="775"/>
                  </a:lnTo>
                  <a:lnTo>
                    <a:pt x="9764" y="781"/>
                  </a:lnTo>
                  <a:lnTo>
                    <a:pt x="9774" y="786"/>
                  </a:lnTo>
                  <a:lnTo>
                    <a:pt x="9783" y="793"/>
                  </a:lnTo>
                  <a:lnTo>
                    <a:pt x="9789" y="799"/>
                  </a:lnTo>
                  <a:lnTo>
                    <a:pt x="9794" y="807"/>
                  </a:lnTo>
                  <a:lnTo>
                    <a:pt x="9799" y="815"/>
                  </a:lnTo>
                  <a:lnTo>
                    <a:pt x="9803" y="824"/>
                  </a:lnTo>
                  <a:lnTo>
                    <a:pt x="9806" y="833"/>
                  </a:lnTo>
                  <a:lnTo>
                    <a:pt x="9808" y="842"/>
                  </a:lnTo>
                  <a:lnTo>
                    <a:pt x="9809" y="852"/>
                  </a:lnTo>
                  <a:lnTo>
                    <a:pt x="9809" y="861"/>
                  </a:lnTo>
                  <a:lnTo>
                    <a:pt x="9807" y="872"/>
                  </a:lnTo>
                  <a:lnTo>
                    <a:pt x="9805" y="881"/>
                  </a:lnTo>
                  <a:lnTo>
                    <a:pt x="9802" y="890"/>
                  </a:lnTo>
                  <a:lnTo>
                    <a:pt x="9796" y="898"/>
                  </a:lnTo>
                  <a:lnTo>
                    <a:pt x="9790" y="906"/>
                  </a:lnTo>
                  <a:lnTo>
                    <a:pt x="9783" y="913"/>
                  </a:lnTo>
                  <a:lnTo>
                    <a:pt x="9775" y="920"/>
                  </a:lnTo>
                  <a:lnTo>
                    <a:pt x="9765" y="925"/>
                  </a:lnTo>
                  <a:close/>
                  <a:moveTo>
                    <a:pt x="9731" y="895"/>
                  </a:moveTo>
                  <a:lnTo>
                    <a:pt x="9724" y="894"/>
                  </a:lnTo>
                  <a:lnTo>
                    <a:pt x="9717" y="893"/>
                  </a:lnTo>
                  <a:lnTo>
                    <a:pt x="9710" y="890"/>
                  </a:lnTo>
                  <a:lnTo>
                    <a:pt x="9703" y="887"/>
                  </a:lnTo>
                  <a:lnTo>
                    <a:pt x="9698" y="882"/>
                  </a:lnTo>
                  <a:lnTo>
                    <a:pt x="9694" y="877"/>
                  </a:lnTo>
                  <a:lnTo>
                    <a:pt x="9691" y="871"/>
                  </a:lnTo>
                  <a:lnTo>
                    <a:pt x="9690" y="864"/>
                  </a:lnTo>
                  <a:lnTo>
                    <a:pt x="9691" y="850"/>
                  </a:lnTo>
                  <a:lnTo>
                    <a:pt x="9693" y="836"/>
                  </a:lnTo>
                  <a:lnTo>
                    <a:pt x="9696" y="830"/>
                  </a:lnTo>
                  <a:lnTo>
                    <a:pt x="9699" y="824"/>
                  </a:lnTo>
                  <a:lnTo>
                    <a:pt x="9702" y="821"/>
                  </a:lnTo>
                  <a:lnTo>
                    <a:pt x="9704" y="820"/>
                  </a:lnTo>
                  <a:lnTo>
                    <a:pt x="9709" y="818"/>
                  </a:lnTo>
                  <a:lnTo>
                    <a:pt x="9712" y="817"/>
                  </a:lnTo>
                  <a:lnTo>
                    <a:pt x="9719" y="819"/>
                  </a:lnTo>
                  <a:lnTo>
                    <a:pt x="9726" y="821"/>
                  </a:lnTo>
                  <a:lnTo>
                    <a:pt x="9733" y="825"/>
                  </a:lnTo>
                  <a:lnTo>
                    <a:pt x="9739" y="828"/>
                  </a:lnTo>
                  <a:lnTo>
                    <a:pt x="9745" y="832"/>
                  </a:lnTo>
                  <a:lnTo>
                    <a:pt x="9749" y="838"/>
                  </a:lnTo>
                  <a:lnTo>
                    <a:pt x="9754" y="844"/>
                  </a:lnTo>
                  <a:lnTo>
                    <a:pt x="9756" y="851"/>
                  </a:lnTo>
                  <a:lnTo>
                    <a:pt x="9756" y="857"/>
                  </a:lnTo>
                  <a:lnTo>
                    <a:pt x="9756" y="864"/>
                  </a:lnTo>
                  <a:lnTo>
                    <a:pt x="9755" y="871"/>
                  </a:lnTo>
                  <a:lnTo>
                    <a:pt x="9753" y="878"/>
                  </a:lnTo>
                  <a:lnTo>
                    <a:pt x="9748" y="884"/>
                  </a:lnTo>
                  <a:lnTo>
                    <a:pt x="9744" y="889"/>
                  </a:lnTo>
                  <a:lnTo>
                    <a:pt x="9741" y="891"/>
                  </a:lnTo>
                  <a:lnTo>
                    <a:pt x="9738" y="892"/>
                  </a:lnTo>
                  <a:lnTo>
                    <a:pt x="9734" y="894"/>
                  </a:lnTo>
                  <a:lnTo>
                    <a:pt x="9731" y="895"/>
                  </a:lnTo>
                  <a:close/>
                  <a:moveTo>
                    <a:pt x="3305" y="1689"/>
                  </a:moveTo>
                  <a:lnTo>
                    <a:pt x="3299" y="1686"/>
                  </a:lnTo>
                  <a:lnTo>
                    <a:pt x="3305" y="1674"/>
                  </a:lnTo>
                  <a:lnTo>
                    <a:pt x="3307" y="1674"/>
                  </a:lnTo>
                  <a:lnTo>
                    <a:pt x="3309" y="1676"/>
                  </a:lnTo>
                  <a:lnTo>
                    <a:pt x="3310" y="1678"/>
                  </a:lnTo>
                  <a:lnTo>
                    <a:pt x="3310" y="1680"/>
                  </a:lnTo>
                  <a:lnTo>
                    <a:pt x="3310" y="1683"/>
                  </a:lnTo>
                  <a:lnTo>
                    <a:pt x="3309" y="1685"/>
                  </a:lnTo>
                  <a:lnTo>
                    <a:pt x="3307" y="1687"/>
                  </a:lnTo>
                  <a:lnTo>
                    <a:pt x="3305" y="1689"/>
                  </a:lnTo>
                  <a:close/>
                  <a:moveTo>
                    <a:pt x="1372" y="1016"/>
                  </a:moveTo>
                  <a:lnTo>
                    <a:pt x="1367" y="1019"/>
                  </a:lnTo>
                  <a:lnTo>
                    <a:pt x="1362" y="1021"/>
                  </a:lnTo>
                  <a:lnTo>
                    <a:pt x="1356" y="1023"/>
                  </a:lnTo>
                  <a:lnTo>
                    <a:pt x="1350" y="1024"/>
                  </a:lnTo>
                  <a:lnTo>
                    <a:pt x="1337" y="1024"/>
                  </a:lnTo>
                  <a:lnTo>
                    <a:pt x="1325" y="1023"/>
                  </a:lnTo>
                  <a:lnTo>
                    <a:pt x="1314" y="1021"/>
                  </a:lnTo>
                  <a:lnTo>
                    <a:pt x="1303" y="1017"/>
                  </a:lnTo>
                  <a:lnTo>
                    <a:pt x="1292" y="1012"/>
                  </a:lnTo>
                  <a:lnTo>
                    <a:pt x="1283" y="1004"/>
                  </a:lnTo>
                  <a:lnTo>
                    <a:pt x="1278" y="1000"/>
                  </a:lnTo>
                  <a:lnTo>
                    <a:pt x="1273" y="996"/>
                  </a:lnTo>
                  <a:lnTo>
                    <a:pt x="1269" y="991"/>
                  </a:lnTo>
                  <a:lnTo>
                    <a:pt x="1266" y="986"/>
                  </a:lnTo>
                  <a:lnTo>
                    <a:pt x="1260" y="976"/>
                  </a:lnTo>
                  <a:lnTo>
                    <a:pt x="1256" y="964"/>
                  </a:lnTo>
                  <a:lnTo>
                    <a:pt x="1252" y="940"/>
                  </a:lnTo>
                  <a:lnTo>
                    <a:pt x="1249" y="917"/>
                  </a:lnTo>
                  <a:lnTo>
                    <a:pt x="1255" y="906"/>
                  </a:lnTo>
                  <a:lnTo>
                    <a:pt x="1258" y="896"/>
                  </a:lnTo>
                  <a:lnTo>
                    <a:pt x="1261" y="885"/>
                  </a:lnTo>
                  <a:lnTo>
                    <a:pt x="1263" y="875"/>
                  </a:lnTo>
                  <a:lnTo>
                    <a:pt x="1265" y="863"/>
                  </a:lnTo>
                  <a:lnTo>
                    <a:pt x="1267" y="853"/>
                  </a:lnTo>
                  <a:lnTo>
                    <a:pt x="1270" y="842"/>
                  </a:lnTo>
                  <a:lnTo>
                    <a:pt x="1274" y="833"/>
                  </a:lnTo>
                  <a:lnTo>
                    <a:pt x="1283" y="829"/>
                  </a:lnTo>
                  <a:lnTo>
                    <a:pt x="1293" y="825"/>
                  </a:lnTo>
                  <a:lnTo>
                    <a:pt x="1303" y="820"/>
                  </a:lnTo>
                  <a:lnTo>
                    <a:pt x="1313" y="817"/>
                  </a:lnTo>
                  <a:lnTo>
                    <a:pt x="1323" y="815"/>
                  </a:lnTo>
                  <a:lnTo>
                    <a:pt x="1333" y="813"/>
                  </a:lnTo>
                  <a:lnTo>
                    <a:pt x="1344" y="812"/>
                  </a:lnTo>
                  <a:lnTo>
                    <a:pt x="1354" y="812"/>
                  </a:lnTo>
                  <a:lnTo>
                    <a:pt x="1364" y="812"/>
                  </a:lnTo>
                  <a:lnTo>
                    <a:pt x="1374" y="813"/>
                  </a:lnTo>
                  <a:lnTo>
                    <a:pt x="1384" y="815"/>
                  </a:lnTo>
                  <a:lnTo>
                    <a:pt x="1394" y="818"/>
                  </a:lnTo>
                  <a:lnTo>
                    <a:pt x="1404" y="822"/>
                  </a:lnTo>
                  <a:lnTo>
                    <a:pt x="1413" y="828"/>
                  </a:lnTo>
                  <a:lnTo>
                    <a:pt x="1422" y="833"/>
                  </a:lnTo>
                  <a:lnTo>
                    <a:pt x="1431" y="840"/>
                  </a:lnTo>
                  <a:lnTo>
                    <a:pt x="1436" y="845"/>
                  </a:lnTo>
                  <a:lnTo>
                    <a:pt x="1439" y="851"/>
                  </a:lnTo>
                  <a:lnTo>
                    <a:pt x="1442" y="857"/>
                  </a:lnTo>
                  <a:lnTo>
                    <a:pt x="1444" y="863"/>
                  </a:lnTo>
                  <a:lnTo>
                    <a:pt x="1447" y="877"/>
                  </a:lnTo>
                  <a:lnTo>
                    <a:pt x="1449" y="890"/>
                  </a:lnTo>
                  <a:lnTo>
                    <a:pt x="1448" y="904"/>
                  </a:lnTo>
                  <a:lnTo>
                    <a:pt x="1446" y="918"/>
                  </a:lnTo>
                  <a:lnTo>
                    <a:pt x="1444" y="932"/>
                  </a:lnTo>
                  <a:lnTo>
                    <a:pt x="1441" y="944"/>
                  </a:lnTo>
                  <a:lnTo>
                    <a:pt x="1434" y="955"/>
                  </a:lnTo>
                  <a:lnTo>
                    <a:pt x="1427" y="967"/>
                  </a:lnTo>
                  <a:lnTo>
                    <a:pt x="1420" y="976"/>
                  </a:lnTo>
                  <a:lnTo>
                    <a:pt x="1412" y="985"/>
                  </a:lnTo>
                  <a:lnTo>
                    <a:pt x="1404" y="993"/>
                  </a:lnTo>
                  <a:lnTo>
                    <a:pt x="1394" y="1001"/>
                  </a:lnTo>
                  <a:lnTo>
                    <a:pt x="1383" y="1009"/>
                  </a:lnTo>
                  <a:lnTo>
                    <a:pt x="1372" y="1016"/>
                  </a:lnTo>
                  <a:close/>
                  <a:moveTo>
                    <a:pt x="1366" y="967"/>
                  </a:moveTo>
                  <a:lnTo>
                    <a:pt x="1359" y="970"/>
                  </a:lnTo>
                  <a:lnTo>
                    <a:pt x="1352" y="973"/>
                  </a:lnTo>
                  <a:lnTo>
                    <a:pt x="1344" y="974"/>
                  </a:lnTo>
                  <a:lnTo>
                    <a:pt x="1336" y="974"/>
                  </a:lnTo>
                  <a:lnTo>
                    <a:pt x="1328" y="974"/>
                  </a:lnTo>
                  <a:lnTo>
                    <a:pt x="1321" y="973"/>
                  </a:lnTo>
                  <a:lnTo>
                    <a:pt x="1314" y="971"/>
                  </a:lnTo>
                  <a:lnTo>
                    <a:pt x="1308" y="968"/>
                  </a:lnTo>
                  <a:lnTo>
                    <a:pt x="1302" y="959"/>
                  </a:lnTo>
                  <a:lnTo>
                    <a:pt x="1298" y="950"/>
                  </a:lnTo>
                  <a:lnTo>
                    <a:pt x="1294" y="941"/>
                  </a:lnTo>
                  <a:lnTo>
                    <a:pt x="1293" y="931"/>
                  </a:lnTo>
                  <a:lnTo>
                    <a:pt x="1293" y="921"/>
                  </a:lnTo>
                  <a:lnTo>
                    <a:pt x="1294" y="911"/>
                  </a:lnTo>
                  <a:lnTo>
                    <a:pt x="1298" y="902"/>
                  </a:lnTo>
                  <a:lnTo>
                    <a:pt x="1302" y="894"/>
                  </a:lnTo>
                  <a:lnTo>
                    <a:pt x="1310" y="883"/>
                  </a:lnTo>
                  <a:lnTo>
                    <a:pt x="1317" y="870"/>
                  </a:lnTo>
                  <a:lnTo>
                    <a:pt x="1321" y="863"/>
                  </a:lnTo>
                  <a:lnTo>
                    <a:pt x="1325" y="858"/>
                  </a:lnTo>
                  <a:lnTo>
                    <a:pt x="1331" y="853"/>
                  </a:lnTo>
                  <a:lnTo>
                    <a:pt x="1338" y="850"/>
                  </a:lnTo>
                  <a:lnTo>
                    <a:pt x="1348" y="853"/>
                  </a:lnTo>
                  <a:lnTo>
                    <a:pt x="1358" y="856"/>
                  </a:lnTo>
                  <a:lnTo>
                    <a:pt x="1367" y="860"/>
                  </a:lnTo>
                  <a:lnTo>
                    <a:pt x="1375" y="864"/>
                  </a:lnTo>
                  <a:lnTo>
                    <a:pt x="1384" y="871"/>
                  </a:lnTo>
                  <a:lnTo>
                    <a:pt x="1392" y="877"/>
                  </a:lnTo>
                  <a:lnTo>
                    <a:pt x="1398" y="884"/>
                  </a:lnTo>
                  <a:lnTo>
                    <a:pt x="1404" y="893"/>
                  </a:lnTo>
                  <a:lnTo>
                    <a:pt x="1404" y="903"/>
                  </a:lnTo>
                  <a:lnTo>
                    <a:pt x="1403" y="913"/>
                  </a:lnTo>
                  <a:lnTo>
                    <a:pt x="1400" y="924"/>
                  </a:lnTo>
                  <a:lnTo>
                    <a:pt x="1396" y="933"/>
                  </a:lnTo>
                  <a:lnTo>
                    <a:pt x="1390" y="942"/>
                  </a:lnTo>
                  <a:lnTo>
                    <a:pt x="1383" y="951"/>
                  </a:lnTo>
                  <a:lnTo>
                    <a:pt x="1375" y="959"/>
                  </a:lnTo>
                  <a:lnTo>
                    <a:pt x="1366" y="967"/>
                  </a:lnTo>
                  <a:close/>
                  <a:moveTo>
                    <a:pt x="933" y="427"/>
                  </a:moveTo>
                  <a:lnTo>
                    <a:pt x="923" y="433"/>
                  </a:lnTo>
                  <a:lnTo>
                    <a:pt x="914" y="438"/>
                  </a:lnTo>
                  <a:lnTo>
                    <a:pt x="905" y="441"/>
                  </a:lnTo>
                  <a:lnTo>
                    <a:pt x="896" y="442"/>
                  </a:lnTo>
                  <a:lnTo>
                    <a:pt x="887" y="442"/>
                  </a:lnTo>
                  <a:lnTo>
                    <a:pt x="877" y="441"/>
                  </a:lnTo>
                  <a:lnTo>
                    <a:pt x="868" y="438"/>
                  </a:lnTo>
                  <a:lnTo>
                    <a:pt x="859" y="434"/>
                  </a:lnTo>
                  <a:lnTo>
                    <a:pt x="853" y="427"/>
                  </a:lnTo>
                  <a:lnTo>
                    <a:pt x="848" y="418"/>
                  </a:lnTo>
                  <a:lnTo>
                    <a:pt x="843" y="410"/>
                  </a:lnTo>
                  <a:lnTo>
                    <a:pt x="839" y="400"/>
                  </a:lnTo>
                  <a:lnTo>
                    <a:pt x="835" y="396"/>
                  </a:lnTo>
                  <a:lnTo>
                    <a:pt x="832" y="393"/>
                  </a:lnTo>
                  <a:lnTo>
                    <a:pt x="829" y="389"/>
                  </a:lnTo>
                  <a:lnTo>
                    <a:pt x="826" y="387"/>
                  </a:lnTo>
                  <a:lnTo>
                    <a:pt x="822" y="385"/>
                  </a:lnTo>
                  <a:lnTo>
                    <a:pt x="817" y="383"/>
                  </a:lnTo>
                  <a:lnTo>
                    <a:pt x="812" y="383"/>
                  </a:lnTo>
                  <a:lnTo>
                    <a:pt x="806" y="383"/>
                  </a:lnTo>
                  <a:lnTo>
                    <a:pt x="800" y="384"/>
                  </a:lnTo>
                  <a:lnTo>
                    <a:pt x="793" y="387"/>
                  </a:lnTo>
                  <a:lnTo>
                    <a:pt x="785" y="391"/>
                  </a:lnTo>
                  <a:lnTo>
                    <a:pt x="779" y="395"/>
                  </a:lnTo>
                  <a:lnTo>
                    <a:pt x="773" y="401"/>
                  </a:lnTo>
                  <a:lnTo>
                    <a:pt x="767" y="407"/>
                  </a:lnTo>
                  <a:lnTo>
                    <a:pt x="762" y="414"/>
                  </a:lnTo>
                  <a:lnTo>
                    <a:pt x="757" y="420"/>
                  </a:lnTo>
                  <a:lnTo>
                    <a:pt x="756" y="450"/>
                  </a:lnTo>
                  <a:lnTo>
                    <a:pt x="755" y="479"/>
                  </a:lnTo>
                  <a:lnTo>
                    <a:pt x="756" y="486"/>
                  </a:lnTo>
                  <a:lnTo>
                    <a:pt x="757" y="492"/>
                  </a:lnTo>
                  <a:lnTo>
                    <a:pt x="759" y="500"/>
                  </a:lnTo>
                  <a:lnTo>
                    <a:pt x="762" y="505"/>
                  </a:lnTo>
                  <a:lnTo>
                    <a:pt x="766" y="511"/>
                  </a:lnTo>
                  <a:lnTo>
                    <a:pt x="771" y="516"/>
                  </a:lnTo>
                  <a:lnTo>
                    <a:pt x="777" y="520"/>
                  </a:lnTo>
                  <a:lnTo>
                    <a:pt x="784" y="524"/>
                  </a:lnTo>
                  <a:lnTo>
                    <a:pt x="789" y="530"/>
                  </a:lnTo>
                  <a:lnTo>
                    <a:pt x="797" y="534"/>
                  </a:lnTo>
                  <a:lnTo>
                    <a:pt x="804" y="537"/>
                  </a:lnTo>
                  <a:lnTo>
                    <a:pt x="811" y="540"/>
                  </a:lnTo>
                  <a:lnTo>
                    <a:pt x="818" y="543"/>
                  </a:lnTo>
                  <a:lnTo>
                    <a:pt x="825" y="548"/>
                  </a:lnTo>
                  <a:lnTo>
                    <a:pt x="828" y="550"/>
                  </a:lnTo>
                  <a:lnTo>
                    <a:pt x="831" y="553"/>
                  </a:lnTo>
                  <a:lnTo>
                    <a:pt x="834" y="557"/>
                  </a:lnTo>
                  <a:lnTo>
                    <a:pt x="836" y="561"/>
                  </a:lnTo>
                  <a:lnTo>
                    <a:pt x="836" y="572"/>
                  </a:lnTo>
                  <a:lnTo>
                    <a:pt x="834" y="582"/>
                  </a:lnTo>
                  <a:lnTo>
                    <a:pt x="831" y="593"/>
                  </a:lnTo>
                  <a:lnTo>
                    <a:pt x="828" y="602"/>
                  </a:lnTo>
                  <a:lnTo>
                    <a:pt x="819" y="621"/>
                  </a:lnTo>
                  <a:lnTo>
                    <a:pt x="809" y="640"/>
                  </a:lnTo>
                  <a:lnTo>
                    <a:pt x="799" y="658"/>
                  </a:lnTo>
                  <a:lnTo>
                    <a:pt x="789" y="677"/>
                  </a:lnTo>
                  <a:lnTo>
                    <a:pt x="785" y="688"/>
                  </a:lnTo>
                  <a:lnTo>
                    <a:pt x="782" y="697"/>
                  </a:lnTo>
                  <a:lnTo>
                    <a:pt x="779" y="708"/>
                  </a:lnTo>
                  <a:lnTo>
                    <a:pt x="778" y="718"/>
                  </a:lnTo>
                  <a:lnTo>
                    <a:pt x="776" y="731"/>
                  </a:lnTo>
                  <a:lnTo>
                    <a:pt x="776" y="743"/>
                  </a:lnTo>
                  <a:lnTo>
                    <a:pt x="776" y="755"/>
                  </a:lnTo>
                  <a:lnTo>
                    <a:pt x="776" y="767"/>
                  </a:lnTo>
                  <a:lnTo>
                    <a:pt x="778" y="780"/>
                  </a:lnTo>
                  <a:lnTo>
                    <a:pt x="780" y="791"/>
                  </a:lnTo>
                  <a:lnTo>
                    <a:pt x="783" y="803"/>
                  </a:lnTo>
                  <a:lnTo>
                    <a:pt x="787" y="814"/>
                  </a:lnTo>
                  <a:lnTo>
                    <a:pt x="791" y="826"/>
                  </a:lnTo>
                  <a:lnTo>
                    <a:pt x="797" y="837"/>
                  </a:lnTo>
                  <a:lnTo>
                    <a:pt x="803" y="848"/>
                  </a:lnTo>
                  <a:lnTo>
                    <a:pt x="809" y="858"/>
                  </a:lnTo>
                  <a:lnTo>
                    <a:pt x="816" y="868"/>
                  </a:lnTo>
                  <a:lnTo>
                    <a:pt x="823" y="878"/>
                  </a:lnTo>
                  <a:lnTo>
                    <a:pt x="831" y="888"/>
                  </a:lnTo>
                  <a:lnTo>
                    <a:pt x="841" y="896"/>
                  </a:lnTo>
                  <a:lnTo>
                    <a:pt x="848" y="900"/>
                  </a:lnTo>
                  <a:lnTo>
                    <a:pt x="855" y="903"/>
                  </a:lnTo>
                  <a:lnTo>
                    <a:pt x="862" y="908"/>
                  </a:lnTo>
                  <a:lnTo>
                    <a:pt x="867" y="913"/>
                  </a:lnTo>
                  <a:lnTo>
                    <a:pt x="872" y="919"/>
                  </a:lnTo>
                  <a:lnTo>
                    <a:pt x="877" y="926"/>
                  </a:lnTo>
                  <a:lnTo>
                    <a:pt x="880" y="933"/>
                  </a:lnTo>
                  <a:lnTo>
                    <a:pt x="883" y="942"/>
                  </a:lnTo>
                  <a:lnTo>
                    <a:pt x="881" y="947"/>
                  </a:lnTo>
                  <a:lnTo>
                    <a:pt x="879" y="951"/>
                  </a:lnTo>
                  <a:lnTo>
                    <a:pt x="877" y="955"/>
                  </a:lnTo>
                  <a:lnTo>
                    <a:pt x="875" y="959"/>
                  </a:lnTo>
                  <a:lnTo>
                    <a:pt x="869" y="968"/>
                  </a:lnTo>
                  <a:lnTo>
                    <a:pt x="862" y="974"/>
                  </a:lnTo>
                  <a:lnTo>
                    <a:pt x="854" y="981"/>
                  </a:lnTo>
                  <a:lnTo>
                    <a:pt x="846" y="988"/>
                  </a:lnTo>
                  <a:lnTo>
                    <a:pt x="839" y="995"/>
                  </a:lnTo>
                  <a:lnTo>
                    <a:pt x="830" y="1004"/>
                  </a:lnTo>
                  <a:lnTo>
                    <a:pt x="823" y="1014"/>
                  </a:lnTo>
                  <a:lnTo>
                    <a:pt x="817" y="1023"/>
                  </a:lnTo>
                  <a:lnTo>
                    <a:pt x="812" y="1034"/>
                  </a:lnTo>
                  <a:lnTo>
                    <a:pt x="808" y="1045"/>
                  </a:lnTo>
                  <a:lnTo>
                    <a:pt x="805" y="1058"/>
                  </a:lnTo>
                  <a:lnTo>
                    <a:pt x="803" y="1070"/>
                  </a:lnTo>
                  <a:lnTo>
                    <a:pt x="802" y="1082"/>
                  </a:lnTo>
                  <a:lnTo>
                    <a:pt x="801" y="1094"/>
                  </a:lnTo>
                  <a:lnTo>
                    <a:pt x="802" y="1108"/>
                  </a:lnTo>
                  <a:lnTo>
                    <a:pt x="803" y="1121"/>
                  </a:lnTo>
                  <a:lnTo>
                    <a:pt x="805" y="1133"/>
                  </a:lnTo>
                  <a:lnTo>
                    <a:pt x="808" y="1145"/>
                  </a:lnTo>
                  <a:lnTo>
                    <a:pt x="811" y="1158"/>
                  </a:lnTo>
                  <a:lnTo>
                    <a:pt x="815" y="1170"/>
                  </a:lnTo>
                  <a:lnTo>
                    <a:pt x="820" y="1181"/>
                  </a:lnTo>
                  <a:lnTo>
                    <a:pt x="824" y="1191"/>
                  </a:lnTo>
                  <a:lnTo>
                    <a:pt x="832" y="1202"/>
                  </a:lnTo>
                  <a:lnTo>
                    <a:pt x="840" y="1213"/>
                  </a:lnTo>
                  <a:lnTo>
                    <a:pt x="842" y="1218"/>
                  </a:lnTo>
                  <a:lnTo>
                    <a:pt x="843" y="1224"/>
                  </a:lnTo>
                  <a:lnTo>
                    <a:pt x="843" y="1231"/>
                  </a:lnTo>
                  <a:lnTo>
                    <a:pt x="841" y="1237"/>
                  </a:lnTo>
                  <a:lnTo>
                    <a:pt x="828" y="1248"/>
                  </a:lnTo>
                  <a:lnTo>
                    <a:pt x="816" y="1257"/>
                  </a:lnTo>
                  <a:lnTo>
                    <a:pt x="804" y="1268"/>
                  </a:lnTo>
                  <a:lnTo>
                    <a:pt x="793" y="1279"/>
                  </a:lnTo>
                  <a:lnTo>
                    <a:pt x="782" y="1292"/>
                  </a:lnTo>
                  <a:lnTo>
                    <a:pt x="773" y="1304"/>
                  </a:lnTo>
                  <a:lnTo>
                    <a:pt x="770" y="1311"/>
                  </a:lnTo>
                  <a:lnTo>
                    <a:pt x="767" y="1318"/>
                  </a:lnTo>
                  <a:lnTo>
                    <a:pt x="765" y="1326"/>
                  </a:lnTo>
                  <a:lnTo>
                    <a:pt x="763" y="1335"/>
                  </a:lnTo>
                  <a:lnTo>
                    <a:pt x="764" y="1348"/>
                  </a:lnTo>
                  <a:lnTo>
                    <a:pt x="766" y="1362"/>
                  </a:lnTo>
                  <a:lnTo>
                    <a:pt x="768" y="1375"/>
                  </a:lnTo>
                  <a:lnTo>
                    <a:pt x="772" y="1389"/>
                  </a:lnTo>
                  <a:lnTo>
                    <a:pt x="774" y="1394"/>
                  </a:lnTo>
                  <a:lnTo>
                    <a:pt x="776" y="1400"/>
                  </a:lnTo>
                  <a:lnTo>
                    <a:pt x="779" y="1405"/>
                  </a:lnTo>
                  <a:lnTo>
                    <a:pt x="783" y="1410"/>
                  </a:lnTo>
                  <a:lnTo>
                    <a:pt x="787" y="1415"/>
                  </a:lnTo>
                  <a:lnTo>
                    <a:pt x="791" y="1419"/>
                  </a:lnTo>
                  <a:lnTo>
                    <a:pt x="798" y="1422"/>
                  </a:lnTo>
                  <a:lnTo>
                    <a:pt x="803" y="1426"/>
                  </a:lnTo>
                  <a:lnTo>
                    <a:pt x="811" y="1428"/>
                  </a:lnTo>
                  <a:lnTo>
                    <a:pt x="818" y="1428"/>
                  </a:lnTo>
                  <a:lnTo>
                    <a:pt x="824" y="1427"/>
                  </a:lnTo>
                  <a:lnTo>
                    <a:pt x="829" y="1424"/>
                  </a:lnTo>
                  <a:lnTo>
                    <a:pt x="834" y="1421"/>
                  </a:lnTo>
                  <a:lnTo>
                    <a:pt x="839" y="1417"/>
                  </a:lnTo>
                  <a:lnTo>
                    <a:pt x="843" y="1413"/>
                  </a:lnTo>
                  <a:lnTo>
                    <a:pt x="847" y="1408"/>
                  </a:lnTo>
                  <a:lnTo>
                    <a:pt x="854" y="1398"/>
                  </a:lnTo>
                  <a:lnTo>
                    <a:pt x="861" y="1387"/>
                  </a:lnTo>
                  <a:lnTo>
                    <a:pt x="865" y="1382"/>
                  </a:lnTo>
                  <a:lnTo>
                    <a:pt x="868" y="1377"/>
                  </a:lnTo>
                  <a:lnTo>
                    <a:pt x="872" y="1373"/>
                  </a:lnTo>
                  <a:lnTo>
                    <a:pt x="877" y="1369"/>
                  </a:lnTo>
                  <a:lnTo>
                    <a:pt x="900" y="1374"/>
                  </a:lnTo>
                  <a:lnTo>
                    <a:pt x="924" y="1381"/>
                  </a:lnTo>
                  <a:lnTo>
                    <a:pt x="929" y="1383"/>
                  </a:lnTo>
                  <a:lnTo>
                    <a:pt x="935" y="1385"/>
                  </a:lnTo>
                  <a:lnTo>
                    <a:pt x="940" y="1388"/>
                  </a:lnTo>
                  <a:lnTo>
                    <a:pt x="943" y="1391"/>
                  </a:lnTo>
                  <a:lnTo>
                    <a:pt x="947" y="1395"/>
                  </a:lnTo>
                  <a:lnTo>
                    <a:pt x="949" y="1400"/>
                  </a:lnTo>
                  <a:lnTo>
                    <a:pt x="950" y="1405"/>
                  </a:lnTo>
                  <a:lnTo>
                    <a:pt x="951" y="1412"/>
                  </a:lnTo>
                  <a:lnTo>
                    <a:pt x="957" y="1417"/>
                  </a:lnTo>
                  <a:lnTo>
                    <a:pt x="962" y="1423"/>
                  </a:lnTo>
                  <a:lnTo>
                    <a:pt x="966" y="1430"/>
                  </a:lnTo>
                  <a:lnTo>
                    <a:pt x="970" y="1436"/>
                  </a:lnTo>
                  <a:lnTo>
                    <a:pt x="972" y="1443"/>
                  </a:lnTo>
                  <a:lnTo>
                    <a:pt x="974" y="1450"/>
                  </a:lnTo>
                  <a:lnTo>
                    <a:pt x="975" y="1458"/>
                  </a:lnTo>
                  <a:lnTo>
                    <a:pt x="975" y="1465"/>
                  </a:lnTo>
                  <a:lnTo>
                    <a:pt x="974" y="1482"/>
                  </a:lnTo>
                  <a:lnTo>
                    <a:pt x="971" y="1497"/>
                  </a:lnTo>
                  <a:lnTo>
                    <a:pt x="967" y="1513"/>
                  </a:lnTo>
                  <a:lnTo>
                    <a:pt x="963" y="1529"/>
                  </a:lnTo>
                  <a:lnTo>
                    <a:pt x="953" y="1545"/>
                  </a:lnTo>
                  <a:lnTo>
                    <a:pt x="943" y="1560"/>
                  </a:lnTo>
                  <a:lnTo>
                    <a:pt x="937" y="1568"/>
                  </a:lnTo>
                  <a:lnTo>
                    <a:pt x="931" y="1575"/>
                  </a:lnTo>
                  <a:lnTo>
                    <a:pt x="923" y="1581"/>
                  </a:lnTo>
                  <a:lnTo>
                    <a:pt x="916" y="1586"/>
                  </a:lnTo>
                  <a:lnTo>
                    <a:pt x="909" y="1591"/>
                  </a:lnTo>
                  <a:lnTo>
                    <a:pt x="902" y="1595"/>
                  </a:lnTo>
                  <a:lnTo>
                    <a:pt x="894" y="1598"/>
                  </a:lnTo>
                  <a:lnTo>
                    <a:pt x="886" y="1601"/>
                  </a:lnTo>
                  <a:lnTo>
                    <a:pt x="877" y="1603"/>
                  </a:lnTo>
                  <a:lnTo>
                    <a:pt x="868" y="1604"/>
                  </a:lnTo>
                  <a:lnTo>
                    <a:pt x="859" y="1604"/>
                  </a:lnTo>
                  <a:lnTo>
                    <a:pt x="850" y="1604"/>
                  </a:lnTo>
                  <a:lnTo>
                    <a:pt x="832" y="1603"/>
                  </a:lnTo>
                  <a:lnTo>
                    <a:pt x="815" y="1602"/>
                  </a:lnTo>
                  <a:lnTo>
                    <a:pt x="798" y="1599"/>
                  </a:lnTo>
                  <a:lnTo>
                    <a:pt x="781" y="1596"/>
                  </a:lnTo>
                  <a:lnTo>
                    <a:pt x="765" y="1591"/>
                  </a:lnTo>
                  <a:lnTo>
                    <a:pt x="749" y="1585"/>
                  </a:lnTo>
                  <a:lnTo>
                    <a:pt x="733" y="1578"/>
                  </a:lnTo>
                  <a:lnTo>
                    <a:pt x="719" y="1570"/>
                  </a:lnTo>
                  <a:lnTo>
                    <a:pt x="705" y="1561"/>
                  </a:lnTo>
                  <a:lnTo>
                    <a:pt x="691" y="1551"/>
                  </a:lnTo>
                  <a:lnTo>
                    <a:pt x="679" y="1540"/>
                  </a:lnTo>
                  <a:lnTo>
                    <a:pt x="668" y="1528"/>
                  </a:lnTo>
                  <a:lnTo>
                    <a:pt x="658" y="1515"/>
                  </a:lnTo>
                  <a:lnTo>
                    <a:pt x="648" y="1501"/>
                  </a:lnTo>
                  <a:lnTo>
                    <a:pt x="640" y="1487"/>
                  </a:lnTo>
                  <a:lnTo>
                    <a:pt x="634" y="1471"/>
                  </a:lnTo>
                  <a:lnTo>
                    <a:pt x="626" y="1461"/>
                  </a:lnTo>
                  <a:lnTo>
                    <a:pt x="619" y="1451"/>
                  </a:lnTo>
                  <a:lnTo>
                    <a:pt x="613" y="1441"/>
                  </a:lnTo>
                  <a:lnTo>
                    <a:pt x="606" y="1431"/>
                  </a:lnTo>
                  <a:lnTo>
                    <a:pt x="595" y="1409"/>
                  </a:lnTo>
                  <a:lnTo>
                    <a:pt x="586" y="1388"/>
                  </a:lnTo>
                  <a:lnTo>
                    <a:pt x="579" y="1365"/>
                  </a:lnTo>
                  <a:lnTo>
                    <a:pt x="572" y="1343"/>
                  </a:lnTo>
                  <a:lnTo>
                    <a:pt x="566" y="1319"/>
                  </a:lnTo>
                  <a:lnTo>
                    <a:pt x="560" y="1297"/>
                  </a:lnTo>
                  <a:lnTo>
                    <a:pt x="560" y="1287"/>
                  </a:lnTo>
                  <a:lnTo>
                    <a:pt x="559" y="1277"/>
                  </a:lnTo>
                  <a:lnTo>
                    <a:pt x="558" y="1268"/>
                  </a:lnTo>
                  <a:lnTo>
                    <a:pt x="556" y="1259"/>
                  </a:lnTo>
                  <a:lnTo>
                    <a:pt x="552" y="1241"/>
                  </a:lnTo>
                  <a:lnTo>
                    <a:pt x="549" y="1222"/>
                  </a:lnTo>
                  <a:lnTo>
                    <a:pt x="548" y="1214"/>
                  </a:lnTo>
                  <a:lnTo>
                    <a:pt x="547" y="1205"/>
                  </a:lnTo>
                  <a:lnTo>
                    <a:pt x="547" y="1197"/>
                  </a:lnTo>
                  <a:lnTo>
                    <a:pt x="549" y="1188"/>
                  </a:lnTo>
                  <a:lnTo>
                    <a:pt x="551" y="1179"/>
                  </a:lnTo>
                  <a:lnTo>
                    <a:pt x="554" y="1171"/>
                  </a:lnTo>
                  <a:lnTo>
                    <a:pt x="559" y="1163"/>
                  </a:lnTo>
                  <a:lnTo>
                    <a:pt x="567" y="1155"/>
                  </a:lnTo>
                  <a:lnTo>
                    <a:pt x="575" y="1128"/>
                  </a:lnTo>
                  <a:lnTo>
                    <a:pt x="583" y="1102"/>
                  </a:lnTo>
                  <a:lnTo>
                    <a:pt x="586" y="1087"/>
                  </a:lnTo>
                  <a:lnTo>
                    <a:pt x="589" y="1073"/>
                  </a:lnTo>
                  <a:lnTo>
                    <a:pt x="591" y="1059"/>
                  </a:lnTo>
                  <a:lnTo>
                    <a:pt x="593" y="1044"/>
                  </a:lnTo>
                  <a:lnTo>
                    <a:pt x="594" y="1029"/>
                  </a:lnTo>
                  <a:lnTo>
                    <a:pt x="593" y="1015"/>
                  </a:lnTo>
                  <a:lnTo>
                    <a:pt x="592" y="1000"/>
                  </a:lnTo>
                  <a:lnTo>
                    <a:pt x="590" y="987"/>
                  </a:lnTo>
                  <a:lnTo>
                    <a:pt x="587" y="973"/>
                  </a:lnTo>
                  <a:lnTo>
                    <a:pt x="583" y="959"/>
                  </a:lnTo>
                  <a:lnTo>
                    <a:pt x="577" y="946"/>
                  </a:lnTo>
                  <a:lnTo>
                    <a:pt x="570" y="933"/>
                  </a:lnTo>
                  <a:lnTo>
                    <a:pt x="564" y="929"/>
                  </a:lnTo>
                  <a:lnTo>
                    <a:pt x="557" y="924"/>
                  </a:lnTo>
                  <a:lnTo>
                    <a:pt x="551" y="919"/>
                  </a:lnTo>
                  <a:lnTo>
                    <a:pt x="547" y="912"/>
                  </a:lnTo>
                  <a:lnTo>
                    <a:pt x="544" y="906"/>
                  </a:lnTo>
                  <a:lnTo>
                    <a:pt x="542" y="899"/>
                  </a:lnTo>
                  <a:lnTo>
                    <a:pt x="543" y="896"/>
                  </a:lnTo>
                  <a:lnTo>
                    <a:pt x="543" y="892"/>
                  </a:lnTo>
                  <a:lnTo>
                    <a:pt x="545" y="888"/>
                  </a:lnTo>
                  <a:lnTo>
                    <a:pt x="547" y="884"/>
                  </a:lnTo>
                  <a:lnTo>
                    <a:pt x="560" y="866"/>
                  </a:lnTo>
                  <a:lnTo>
                    <a:pt x="573" y="849"/>
                  </a:lnTo>
                  <a:lnTo>
                    <a:pt x="584" y="830"/>
                  </a:lnTo>
                  <a:lnTo>
                    <a:pt x="594" y="811"/>
                  </a:lnTo>
                  <a:lnTo>
                    <a:pt x="599" y="801"/>
                  </a:lnTo>
                  <a:lnTo>
                    <a:pt x="602" y="791"/>
                  </a:lnTo>
                  <a:lnTo>
                    <a:pt x="605" y="781"/>
                  </a:lnTo>
                  <a:lnTo>
                    <a:pt x="609" y="770"/>
                  </a:lnTo>
                  <a:lnTo>
                    <a:pt x="610" y="760"/>
                  </a:lnTo>
                  <a:lnTo>
                    <a:pt x="611" y="749"/>
                  </a:lnTo>
                  <a:lnTo>
                    <a:pt x="611" y="738"/>
                  </a:lnTo>
                  <a:lnTo>
                    <a:pt x="610" y="726"/>
                  </a:lnTo>
                  <a:lnTo>
                    <a:pt x="600" y="707"/>
                  </a:lnTo>
                  <a:lnTo>
                    <a:pt x="590" y="688"/>
                  </a:lnTo>
                  <a:lnTo>
                    <a:pt x="580" y="668"/>
                  </a:lnTo>
                  <a:lnTo>
                    <a:pt x="570" y="649"/>
                  </a:lnTo>
                  <a:lnTo>
                    <a:pt x="566" y="639"/>
                  </a:lnTo>
                  <a:lnTo>
                    <a:pt x="563" y="629"/>
                  </a:lnTo>
                  <a:lnTo>
                    <a:pt x="559" y="619"/>
                  </a:lnTo>
                  <a:lnTo>
                    <a:pt x="558" y="608"/>
                  </a:lnTo>
                  <a:lnTo>
                    <a:pt x="557" y="598"/>
                  </a:lnTo>
                  <a:lnTo>
                    <a:pt x="558" y="586"/>
                  </a:lnTo>
                  <a:lnTo>
                    <a:pt x="559" y="575"/>
                  </a:lnTo>
                  <a:lnTo>
                    <a:pt x="564" y="564"/>
                  </a:lnTo>
                  <a:lnTo>
                    <a:pt x="565" y="550"/>
                  </a:lnTo>
                  <a:lnTo>
                    <a:pt x="567" y="535"/>
                  </a:lnTo>
                  <a:lnTo>
                    <a:pt x="572" y="522"/>
                  </a:lnTo>
                  <a:lnTo>
                    <a:pt x="577" y="510"/>
                  </a:lnTo>
                  <a:lnTo>
                    <a:pt x="589" y="484"/>
                  </a:lnTo>
                  <a:lnTo>
                    <a:pt x="600" y="459"/>
                  </a:lnTo>
                  <a:lnTo>
                    <a:pt x="607" y="439"/>
                  </a:lnTo>
                  <a:lnTo>
                    <a:pt x="617" y="420"/>
                  </a:lnTo>
                  <a:lnTo>
                    <a:pt x="626" y="401"/>
                  </a:lnTo>
                  <a:lnTo>
                    <a:pt x="637" y="383"/>
                  </a:lnTo>
                  <a:lnTo>
                    <a:pt x="648" y="366"/>
                  </a:lnTo>
                  <a:lnTo>
                    <a:pt x="662" y="348"/>
                  </a:lnTo>
                  <a:lnTo>
                    <a:pt x="675" y="332"/>
                  </a:lnTo>
                  <a:lnTo>
                    <a:pt x="690" y="316"/>
                  </a:lnTo>
                  <a:lnTo>
                    <a:pt x="706" y="301"/>
                  </a:lnTo>
                  <a:lnTo>
                    <a:pt x="722" y="287"/>
                  </a:lnTo>
                  <a:lnTo>
                    <a:pt x="738" y="274"/>
                  </a:lnTo>
                  <a:lnTo>
                    <a:pt x="756" y="262"/>
                  </a:lnTo>
                  <a:lnTo>
                    <a:pt x="774" y="251"/>
                  </a:lnTo>
                  <a:lnTo>
                    <a:pt x="793" y="241"/>
                  </a:lnTo>
                  <a:lnTo>
                    <a:pt x="811" y="233"/>
                  </a:lnTo>
                  <a:lnTo>
                    <a:pt x="830" y="226"/>
                  </a:lnTo>
                  <a:lnTo>
                    <a:pt x="863" y="222"/>
                  </a:lnTo>
                  <a:lnTo>
                    <a:pt x="896" y="220"/>
                  </a:lnTo>
                  <a:lnTo>
                    <a:pt x="904" y="220"/>
                  </a:lnTo>
                  <a:lnTo>
                    <a:pt x="911" y="222"/>
                  </a:lnTo>
                  <a:lnTo>
                    <a:pt x="919" y="223"/>
                  </a:lnTo>
                  <a:lnTo>
                    <a:pt x="926" y="226"/>
                  </a:lnTo>
                  <a:lnTo>
                    <a:pt x="934" y="229"/>
                  </a:lnTo>
                  <a:lnTo>
                    <a:pt x="941" y="232"/>
                  </a:lnTo>
                  <a:lnTo>
                    <a:pt x="948" y="237"/>
                  </a:lnTo>
                  <a:lnTo>
                    <a:pt x="954" y="242"/>
                  </a:lnTo>
                  <a:lnTo>
                    <a:pt x="991" y="288"/>
                  </a:lnTo>
                  <a:lnTo>
                    <a:pt x="991" y="307"/>
                  </a:lnTo>
                  <a:lnTo>
                    <a:pt x="990" y="327"/>
                  </a:lnTo>
                  <a:lnTo>
                    <a:pt x="989" y="337"/>
                  </a:lnTo>
                  <a:lnTo>
                    <a:pt x="987" y="347"/>
                  </a:lnTo>
                  <a:lnTo>
                    <a:pt x="985" y="357"/>
                  </a:lnTo>
                  <a:lnTo>
                    <a:pt x="983" y="367"/>
                  </a:lnTo>
                  <a:lnTo>
                    <a:pt x="980" y="376"/>
                  </a:lnTo>
                  <a:lnTo>
                    <a:pt x="975" y="385"/>
                  </a:lnTo>
                  <a:lnTo>
                    <a:pt x="970" y="394"/>
                  </a:lnTo>
                  <a:lnTo>
                    <a:pt x="965" y="401"/>
                  </a:lnTo>
                  <a:lnTo>
                    <a:pt x="958" y="410"/>
                  </a:lnTo>
                  <a:lnTo>
                    <a:pt x="951" y="416"/>
                  </a:lnTo>
                  <a:lnTo>
                    <a:pt x="942" y="422"/>
                  </a:lnTo>
                  <a:lnTo>
                    <a:pt x="933" y="427"/>
                  </a:lnTo>
                  <a:close/>
                  <a:moveTo>
                    <a:pt x="911" y="394"/>
                  </a:moveTo>
                  <a:lnTo>
                    <a:pt x="904" y="392"/>
                  </a:lnTo>
                  <a:lnTo>
                    <a:pt x="898" y="390"/>
                  </a:lnTo>
                  <a:lnTo>
                    <a:pt x="893" y="386"/>
                  </a:lnTo>
                  <a:lnTo>
                    <a:pt x="888" y="382"/>
                  </a:lnTo>
                  <a:lnTo>
                    <a:pt x="877" y="373"/>
                  </a:lnTo>
                  <a:lnTo>
                    <a:pt x="868" y="364"/>
                  </a:lnTo>
                  <a:lnTo>
                    <a:pt x="864" y="358"/>
                  </a:lnTo>
                  <a:lnTo>
                    <a:pt x="859" y="354"/>
                  </a:lnTo>
                  <a:lnTo>
                    <a:pt x="854" y="350"/>
                  </a:lnTo>
                  <a:lnTo>
                    <a:pt x="849" y="347"/>
                  </a:lnTo>
                  <a:lnTo>
                    <a:pt x="843" y="344"/>
                  </a:lnTo>
                  <a:lnTo>
                    <a:pt x="836" y="342"/>
                  </a:lnTo>
                  <a:lnTo>
                    <a:pt x="829" y="342"/>
                  </a:lnTo>
                  <a:lnTo>
                    <a:pt x="821" y="342"/>
                  </a:lnTo>
                  <a:lnTo>
                    <a:pt x="809" y="346"/>
                  </a:lnTo>
                  <a:lnTo>
                    <a:pt x="796" y="350"/>
                  </a:lnTo>
                  <a:lnTo>
                    <a:pt x="783" y="355"/>
                  </a:lnTo>
                  <a:lnTo>
                    <a:pt x="771" y="362"/>
                  </a:lnTo>
                  <a:lnTo>
                    <a:pt x="760" y="368"/>
                  </a:lnTo>
                  <a:lnTo>
                    <a:pt x="750" y="376"/>
                  </a:lnTo>
                  <a:lnTo>
                    <a:pt x="744" y="380"/>
                  </a:lnTo>
                  <a:lnTo>
                    <a:pt x="740" y="385"/>
                  </a:lnTo>
                  <a:lnTo>
                    <a:pt x="736" y="390"/>
                  </a:lnTo>
                  <a:lnTo>
                    <a:pt x="732" y="396"/>
                  </a:lnTo>
                  <a:lnTo>
                    <a:pt x="727" y="404"/>
                  </a:lnTo>
                  <a:lnTo>
                    <a:pt x="722" y="414"/>
                  </a:lnTo>
                  <a:lnTo>
                    <a:pt x="718" y="423"/>
                  </a:lnTo>
                  <a:lnTo>
                    <a:pt x="715" y="432"/>
                  </a:lnTo>
                  <a:lnTo>
                    <a:pt x="713" y="442"/>
                  </a:lnTo>
                  <a:lnTo>
                    <a:pt x="711" y="453"/>
                  </a:lnTo>
                  <a:lnTo>
                    <a:pt x="710" y="463"/>
                  </a:lnTo>
                  <a:lnTo>
                    <a:pt x="709" y="474"/>
                  </a:lnTo>
                  <a:lnTo>
                    <a:pt x="709" y="484"/>
                  </a:lnTo>
                  <a:lnTo>
                    <a:pt x="710" y="494"/>
                  </a:lnTo>
                  <a:lnTo>
                    <a:pt x="712" y="505"/>
                  </a:lnTo>
                  <a:lnTo>
                    <a:pt x="714" y="515"/>
                  </a:lnTo>
                  <a:lnTo>
                    <a:pt x="717" y="525"/>
                  </a:lnTo>
                  <a:lnTo>
                    <a:pt x="720" y="534"/>
                  </a:lnTo>
                  <a:lnTo>
                    <a:pt x="724" y="544"/>
                  </a:lnTo>
                  <a:lnTo>
                    <a:pt x="729" y="553"/>
                  </a:lnTo>
                  <a:lnTo>
                    <a:pt x="738" y="560"/>
                  </a:lnTo>
                  <a:lnTo>
                    <a:pt x="747" y="568"/>
                  </a:lnTo>
                  <a:lnTo>
                    <a:pt x="755" y="577"/>
                  </a:lnTo>
                  <a:lnTo>
                    <a:pt x="761" y="586"/>
                  </a:lnTo>
                  <a:lnTo>
                    <a:pt x="765" y="598"/>
                  </a:lnTo>
                  <a:lnTo>
                    <a:pt x="768" y="608"/>
                  </a:lnTo>
                  <a:lnTo>
                    <a:pt x="768" y="614"/>
                  </a:lnTo>
                  <a:lnTo>
                    <a:pt x="768" y="620"/>
                  </a:lnTo>
                  <a:lnTo>
                    <a:pt x="768" y="626"/>
                  </a:lnTo>
                  <a:lnTo>
                    <a:pt x="766" y="632"/>
                  </a:lnTo>
                  <a:lnTo>
                    <a:pt x="756" y="661"/>
                  </a:lnTo>
                  <a:lnTo>
                    <a:pt x="747" y="691"/>
                  </a:lnTo>
                  <a:lnTo>
                    <a:pt x="742" y="707"/>
                  </a:lnTo>
                  <a:lnTo>
                    <a:pt x="738" y="723"/>
                  </a:lnTo>
                  <a:lnTo>
                    <a:pt x="736" y="740"/>
                  </a:lnTo>
                  <a:lnTo>
                    <a:pt x="734" y="755"/>
                  </a:lnTo>
                  <a:lnTo>
                    <a:pt x="733" y="771"/>
                  </a:lnTo>
                  <a:lnTo>
                    <a:pt x="733" y="788"/>
                  </a:lnTo>
                  <a:lnTo>
                    <a:pt x="734" y="804"/>
                  </a:lnTo>
                  <a:lnTo>
                    <a:pt x="737" y="819"/>
                  </a:lnTo>
                  <a:lnTo>
                    <a:pt x="742" y="835"/>
                  </a:lnTo>
                  <a:lnTo>
                    <a:pt x="749" y="849"/>
                  </a:lnTo>
                  <a:lnTo>
                    <a:pt x="752" y="856"/>
                  </a:lnTo>
                  <a:lnTo>
                    <a:pt x="757" y="862"/>
                  </a:lnTo>
                  <a:lnTo>
                    <a:pt x="761" y="870"/>
                  </a:lnTo>
                  <a:lnTo>
                    <a:pt x="766" y="876"/>
                  </a:lnTo>
                  <a:lnTo>
                    <a:pt x="768" y="882"/>
                  </a:lnTo>
                  <a:lnTo>
                    <a:pt x="772" y="888"/>
                  </a:lnTo>
                  <a:lnTo>
                    <a:pt x="777" y="894"/>
                  </a:lnTo>
                  <a:lnTo>
                    <a:pt x="782" y="899"/>
                  </a:lnTo>
                  <a:lnTo>
                    <a:pt x="796" y="909"/>
                  </a:lnTo>
                  <a:lnTo>
                    <a:pt x="809" y="920"/>
                  </a:lnTo>
                  <a:lnTo>
                    <a:pt x="815" y="925"/>
                  </a:lnTo>
                  <a:lnTo>
                    <a:pt x="820" y="930"/>
                  </a:lnTo>
                  <a:lnTo>
                    <a:pt x="823" y="935"/>
                  </a:lnTo>
                  <a:lnTo>
                    <a:pt x="825" y="941"/>
                  </a:lnTo>
                  <a:lnTo>
                    <a:pt x="826" y="944"/>
                  </a:lnTo>
                  <a:lnTo>
                    <a:pt x="826" y="947"/>
                  </a:lnTo>
                  <a:lnTo>
                    <a:pt x="825" y="951"/>
                  </a:lnTo>
                  <a:lnTo>
                    <a:pt x="824" y="954"/>
                  </a:lnTo>
                  <a:lnTo>
                    <a:pt x="819" y="963"/>
                  </a:lnTo>
                  <a:lnTo>
                    <a:pt x="812" y="971"/>
                  </a:lnTo>
                  <a:lnTo>
                    <a:pt x="801" y="983"/>
                  </a:lnTo>
                  <a:lnTo>
                    <a:pt x="791" y="995"/>
                  </a:lnTo>
                  <a:lnTo>
                    <a:pt x="783" y="1010"/>
                  </a:lnTo>
                  <a:lnTo>
                    <a:pt x="776" y="1024"/>
                  </a:lnTo>
                  <a:lnTo>
                    <a:pt x="771" y="1038"/>
                  </a:lnTo>
                  <a:lnTo>
                    <a:pt x="767" y="1053"/>
                  </a:lnTo>
                  <a:lnTo>
                    <a:pt x="764" y="1069"/>
                  </a:lnTo>
                  <a:lnTo>
                    <a:pt x="763" y="1085"/>
                  </a:lnTo>
                  <a:lnTo>
                    <a:pt x="762" y="1102"/>
                  </a:lnTo>
                  <a:lnTo>
                    <a:pt x="763" y="1118"/>
                  </a:lnTo>
                  <a:lnTo>
                    <a:pt x="765" y="1133"/>
                  </a:lnTo>
                  <a:lnTo>
                    <a:pt x="767" y="1150"/>
                  </a:lnTo>
                  <a:lnTo>
                    <a:pt x="770" y="1166"/>
                  </a:lnTo>
                  <a:lnTo>
                    <a:pt x="774" y="1181"/>
                  </a:lnTo>
                  <a:lnTo>
                    <a:pt x="779" y="1197"/>
                  </a:lnTo>
                  <a:lnTo>
                    <a:pt x="784" y="1211"/>
                  </a:lnTo>
                  <a:lnTo>
                    <a:pt x="784" y="1216"/>
                  </a:lnTo>
                  <a:lnTo>
                    <a:pt x="784" y="1222"/>
                  </a:lnTo>
                  <a:lnTo>
                    <a:pt x="783" y="1226"/>
                  </a:lnTo>
                  <a:lnTo>
                    <a:pt x="781" y="1231"/>
                  </a:lnTo>
                  <a:lnTo>
                    <a:pt x="776" y="1241"/>
                  </a:lnTo>
                  <a:lnTo>
                    <a:pt x="770" y="1249"/>
                  </a:lnTo>
                  <a:lnTo>
                    <a:pt x="756" y="1263"/>
                  </a:lnTo>
                  <a:lnTo>
                    <a:pt x="741" y="1279"/>
                  </a:lnTo>
                  <a:lnTo>
                    <a:pt x="736" y="1288"/>
                  </a:lnTo>
                  <a:lnTo>
                    <a:pt x="732" y="1298"/>
                  </a:lnTo>
                  <a:lnTo>
                    <a:pt x="729" y="1307"/>
                  </a:lnTo>
                  <a:lnTo>
                    <a:pt x="726" y="1317"/>
                  </a:lnTo>
                  <a:lnTo>
                    <a:pt x="724" y="1327"/>
                  </a:lnTo>
                  <a:lnTo>
                    <a:pt x="722" y="1338"/>
                  </a:lnTo>
                  <a:lnTo>
                    <a:pt x="721" y="1349"/>
                  </a:lnTo>
                  <a:lnTo>
                    <a:pt x="721" y="1359"/>
                  </a:lnTo>
                  <a:lnTo>
                    <a:pt x="721" y="1370"/>
                  </a:lnTo>
                  <a:lnTo>
                    <a:pt x="722" y="1381"/>
                  </a:lnTo>
                  <a:lnTo>
                    <a:pt x="724" y="1391"/>
                  </a:lnTo>
                  <a:lnTo>
                    <a:pt x="726" y="1401"/>
                  </a:lnTo>
                  <a:lnTo>
                    <a:pt x="729" y="1411"/>
                  </a:lnTo>
                  <a:lnTo>
                    <a:pt x="732" y="1420"/>
                  </a:lnTo>
                  <a:lnTo>
                    <a:pt x="736" y="1431"/>
                  </a:lnTo>
                  <a:lnTo>
                    <a:pt x="741" y="1439"/>
                  </a:lnTo>
                  <a:lnTo>
                    <a:pt x="745" y="1444"/>
                  </a:lnTo>
                  <a:lnTo>
                    <a:pt x="751" y="1448"/>
                  </a:lnTo>
                  <a:lnTo>
                    <a:pt x="755" y="1452"/>
                  </a:lnTo>
                  <a:lnTo>
                    <a:pt x="760" y="1455"/>
                  </a:lnTo>
                  <a:lnTo>
                    <a:pt x="771" y="1460"/>
                  </a:lnTo>
                  <a:lnTo>
                    <a:pt x="782" y="1464"/>
                  </a:lnTo>
                  <a:lnTo>
                    <a:pt x="795" y="1466"/>
                  </a:lnTo>
                  <a:lnTo>
                    <a:pt x="807" y="1466"/>
                  </a:lnTo>
                  <a:lnTo>
                    <a:pt x="819" y="1466"/>
                  </a:lnTo>
                  <a:lnTo>
                    <a:pt x="830" y="1465"/>
                  </a:lnTo>
                  <a:lnTo>
                    <a:pt x="835" y="1466"/>
                  </a:lnTo>
                  <a:lnTo>
                    <a:pt x="840" y="1467"/>
                  </a:lnTo>
                  <a:lnTo>
                    <a:pt x="844" y="1466"/>
                  </a:lnTo>
                  <a:lnTo>
                    <a:pt x="848" y="1465"/>
                  </a:lnTo>
                  <a:lnTo>
                    <a:pt x="855" y="1462"/>
                  </a:lnTo>
                  <a:lnTo>
                    <a:pt x="863" y="1457"/>
                  </a:lnTo>
                  <a:lnTo>
                    <a:pt x="876" y="1445"/>
                  </a:lnTo>
                  <a:lnTo>
                    <a:pt x="890" y="1431"/>
                  </a:lnTo>
                  <a:lnTo>
                    <a:pt x="896" y="1426"/>
                  </a:lnTo>
                  <a:lnTo>
                    <a:pt x="902" y="1421"/>
                  </a:lnTo>
                  <a:lnTo>
                    <a:pt x="905" y="1419"/>
                  </a:lnTo>
                  <a:lnTo>
                    <a:pt x="907" y="1418"/>
                  </a:lnTo>
                  <a:lnTo>
                    <a:pt x="910" y="1418"/>
                  </a:lnTo>
                  <a:lnTo>
                    <a:pt x="913" y="1418"/>
                  </a:lnTo>
                  <a:lnTo>
                    <a:pt x="915" y="1419"/>
                  </a:lnTo>
                  <a:lnTo>
                    <a:pt x="918" y="1421"/>
                  </a:lnTo>
                  <a:lnTo>
                    <a:pt x="920" y="1424"/>
                  </a:lnTo>
                  <a:lnTo>
                    <a:pt x="923" y="1428"/>
                  </a:lnTo>
                  <a:lnTo>
                    <a:pt x="927" y="1438"/>
                  </a:lnTo>
                  <a:lnTo>
                    <a:pt x="933" y="1452"/>
                  </a:lnTo>
                  <a:lnTo>
                    <a:pt x="935" y="1460"/>
                  </a:lnTo>
                  <a:lnTo>
                    <a:pt x="936" y="1468"/>
                  </a:lnTo>
                  <a:lnTo>
                    <a:pt x="937" y="1476"/>
                  </a:lnTo>
                  <a:lnTo>
                    <a:pt x="936" y="1483"/>
                  </a:lnTo>
                  <a:lnTo>
                    <a:pt x="934" y="1491"/>
                  </a:lnTo>
                  <a:lnTo>
                    <a:pt x="932" y="1497"/>
                  </a:lnTo>
                  <a:lnTo>
                    <a:pt x="928" y="1504"/>
                  </a:lnTo>
                  <a:lnTo>
                    <a:pt x="925" y="1511"/>
                  </a:lnTo>
                  <a:lnTo>
                    <a:pt x="917" y="1524"/>
                  </a:lnTo>
                  <a:lnTo>
                    <a:pt x="907" y="1535"/>
                  </a:lnTo>
                  <a:lnTo>
                    <a:pt x="897" y="1545"/>
                  </a:lnTo>
                  <a:lnTo>
                    <a:pt x="887" y="1554"/>
                  </a:lnTo>
                  <a:lnTo>
                    <a:pt x="875" y="1556"/>
                  </a:lnTo>
                  <a:lnTo>
                    <a:pt x="865" y="1558"/>
                  </a:lnTo>
                  <a:lnTo>
                    <a:pt x="854" y="1559"/>
                  </a:lnTo>
                  <a:lnTo>
                    <a:pt x="844" y="1559"/>
                  </a:lnTo>
                  <a:lnTo>
                    <a:pt x="832" y="1559"/>
                  </a:lnTo>
                  <a:lnTo>
                    <a:pt x="821" y="1558"/>
                  </a:lnTo>
                  <a:lnTo>
                    <a:pt x="811" y="1557"/>
                  </a:lnTo>
                  <a:lnTo>
                    <a:pt x="800" y="1555"/>
                  </a:lnTo>
                  <a:lnTo>
                    <a:pt x="788" y="1553"/>
                  </a:lnTo>
                  <a:lnTo>
                    <a:pt x="778" y="1550"/>
                  </a:lnTo>
                  <a:lnTo>
                    <a:pt x="768" y="1546"/>
                  </a:lnTo>
                  <a:lnTo>
                    <a:pt x="758" y="1542"/>
                  </a:lnTo>
                  <a:lnTo>
                    <a:pt x="748" y="1537"/>
                  </a:lnTo>
                  <a:lnTo>
                    <a:pt x="738" y="1532"/>
                  </a:lnTo>
                  <a:lnTo>
                    <a:pt x="729" y="1526"/>
                  </a:lnTo>
                  <a:lnTo>
                    <a:pt x="720" y="1520"/>
                  </a:lnTo>
                  <a:lnTo>
                    <a:pt x="707" y="1503"/>
                  </a:lnTo>
                  <a:lnTo>
                    <a:pt x="693" y="1488"/>
                  </a:lnTo>
                  <a:lnTo>
                    <a:pt x="682" y="1470"/>
                  </a:lnTo>
                  <a:lnTo>
                    <a:pt x="671" y="1454"/>
                  </a:lnTo>
                  <a:lnTo>
                    <a:pt x="660" y="1437"/>
                  </a:lnTo>
                  <a:lnTo>
                    <a:pt x="649" y="1418"/>
                  </a:lnTo>
                  <a:lnTo>
                    <a:pt x="641" y="1400"/>
                  </a:lnTo>
                  <a:lnTo>
                    <a:pt x="632" y="1382"/>
                  </a:lnTo>
                  <a:lnTo>
                    <a:pt x="625" y="1362"/>
                  </a:lnTo>
                  <a:lnTo>
                    <a:pt x="618" y="1343"/>
                  </a:lnTo>
                  <a:lnTo>
                    <a:pt x="612" y="1323"/>
                  </a:lnTo>
                  <a:lnTo>
                    <a:pt x="605" y="1304"/>
                  </a:lnTo>
                  <a:lnTo>
                    <a:pt x="601" y="1283"/>
                  </a:lnTo>
                  <a:lnTo>
                    <a:pt x="597" y="1263"/>
                  </a:lnTo>
                  <a:lnTo>
                    <a:pt x="593" y="1243"/>
                  </a:lnTo>
                  <a:lnTo>
                    <a:pt x="591" y="1222"/>
                  </a:lnTo>
                  <a:lnTo>
                    <a:pt x="585" y="1207"/>
                  </a:lnTo>
                  <a:lnTo>
                    <a:pt x="593" y="1188"/>
                  </a:lnTo>
                  <a:lnTo>
                    <a:pt x="601" y="1170"/>
                  </a:lnTo>
                  <a:lnTo>
                    <a:pt x="610" y="1151"/>
                  </a:lnTo>
                  <a:lnTo>
                    <a:pt x="617" y="1131"/>
                  </a:lnTo>
                  <a:lnTo>
                    <a:pt x="623" y="1111"/>
                  </a:lnTo>
                  <a:lnTo>
                    <a:pt x="628" y="1090"/>
                  </a:lnTo>
                  <a:lnTo>
                    <a:pt x="633" y="1070"/>
                  </a:lnTo>
                  <a:lnTo>
                    <a:pt x="636" y="1049"/>
                  </a:lnTo>
                  <a:lnTo>
                    <a:pt x="638" y="1028"/>
                  </a:lnTo>
                  <a:lnTo>
                    <a:pt x="638" y="1007"/>
                  </a:lnTo>
                  <a:lnTo>
                    <a:pt x="637" y="987"/>
                  </a:lnTo>
                  <a:lnTo>
                    <a:pt x="634" y="967"/>
                  </a:lnTo>
                  <a:lnTo>
                    <a:pt x="632" y="957"/>
                  </a:lnTo>
                  <a:lnTo>
                    <a:pt x="629" y="947"/>
                  </a:lnTo>
                  <a:lnTo>
                    <a:pt x="626" y="937"/>
                  </a:lnTo>
                  <a:lnTo>
                    <a:pt x="622" y="928"/>
                  </a:lnTo>
                  <a:lnTo>
                    <a:pt x="617" y="918"/>
                  </a:lnTo>
                  <a:lnTo>
                    <a:pt x="612" y="908"/>
                  </a:lnTo>
                  <a:lnTo>
                    <a:pt x="606" y="899"/>
                  </a:lnTo>
                  <a:lnTo>
                    <a:pt x="600" y="890"/>
                  </a:lnTo>
                  <a:lnTo>
                    <a:pt x="613" y="868"/>
                  </a:lnTo>
                  <a:lnTo>
                    <a:pt x="625" y="847"/>
                  </a:lnTo>
                  <a:lnTo>
                    <a:pt x="634" y="825"/>
                  </a:lnTo>
                  <a:lnTo>
                    <a:pt x="642" y="801"/>
                  </a:lnTo>
                  <a:lnTo>
                    <a:pt x="645" y="790"/>
                  </a:lnTo>
                  <a:lnTo>
                    <a:pt x="648" y="778"/>
                  </a:lnTo>
                  <a:lnTo>
                    <a:pt x="650" y="765"/>
                  </a:lnTo>
                  <a:lnTo>
                    <a:pt x="651" y="753"/>
                  </a:lnTo>
                  <a:lnTo>
                    <a:pt x="652" y="741"/>
                  </a:lnTo>
                  <a:lnTo>
                    <a:pt x="653" y="727"/>
                  </a:lnTo>
                  <a:lnTo>
                    <a:pt x="653" y="714"/>
                  </a:lnTo>
                  <a:lnTo>
                    <a:pt x="652" y="702"/>
                  </a:lnTo>
                  <a:lnTo>
                    <a:pt x="633" y="672"/>
                  </a:lnTo>
                  <a:lnTo>
                    <a:pt x="615" y="642"/>
                  </a:lnTo>
                  <a:lnTo>
                    <a:pt x="611" y="634"/>
                  </a:lnTo>
                  <a:lnTo>
                    <a:pt x="607" y="626"/>
                  </a:lnTo>
                  <a:lnTo>
                    <a:pt x="604" y="618"/>
                  </a:lnTo>
                  <a:lnTo>
                    <a:pt x="602" y="610"/>
                  </a:lnTo>
                  <a:lnTo>
                    <a:pt x="600" y="601"/>
                  </a:lnTo>
                  <a:lnTo>
                    <a:pt x="599" y="592"/>
                  </a:lnTo>
                  <a:lnTo>
                    <a:pt x="599" y="582"/>
                  </a:lnTo>
                  <a:lnTo>
                    <a:pt x="600" y="573"/>
                  </a:lnTo>
                  <a:lnTo>
                    <a:pt x="607" y="558"/>
                  </a:lnTo>
                  <a:lnTo>
                    <a:pt x="615" y="542"/>
                  </a:lnTo>
                  <a:lnTo>
                    <a:pt x="621" y="526"/>
                  </a:lnTo>
                  <a:lnTo>
                    <a:pt x="627" y="511"/>
                  </a:lnTo>
                  <a:lnTo>
                    <a:pt x="637" y="478"/>
                  </a:lnTo>
                  <a:lnTo>
                    <a:pt x="648" y="446"/>
                  </a:lnTo>
                  <a:lnTo>
                    <a:pt x="655" y="430"/>
                  </a:lnTo>
                  <a:lnTo>
                    <a:pt x="661" y="415"/>
                  </a:lnTo>
                  <a:lnTo>
                    <a:pt x="668" y="399"/>
                  </a:lnTo>
                  <a:lnTo>
                    <a:pt x="676" y="384"/>
                  </a:lnTo>
                  <a:lnTo>
                    <a:pt x="685" y="370"/>
                  </a:lnTo>
                  <a:lnTo>
                    <a:pt x="695" y="355"/>
                  </a:lnTo>
                  <a:lnTo>
                    <a:pt x="707" y="341"/>
                  </a:lnTo>
                  <a:lnTo>
                    <a:pt x="720" y="328"/>
                  </a:lnTo>
                  <a:lnTo>
                    <a:pt x="728" y="320"/>
                  </a:lnTo>
                  <a:lnTo>
                    <a:pt x="737" y="310"/>
                  </a:lnTo>
                  <a:lnTo>
                    <a:pt x="748" y="303"/>
                  </a:lnTo>
                  <a:lnTo>
                    <a:pt x="758" y="296"/>
                  </a:lnTo>
                  <a:lnTo>
                    <a:pt x="769" y="290"/>
                  </a:lnTo>
                  <a:lnTo>
                    <a:pt x="780" y="284"/>
                  </a:lnTo>
                  <a:lnTo>
                    <a:pt x="791" y="279"/>
                  </a:lnTo>
                  <a:lnTo>
                    <a:pt x="804" y="275"/>
                  </a:lnTo>
                  <a:lnTo>
                    <a:pt x="816" y="271"/>
                  </a:lnTo>
                  <a:lnTo>
                    <a:pt x="827" y="268"/>
                  </a:lnTo>
                  <a:lnTo>
                    <a:pt x="840" y="264"/>
                  </a:lnTo>
                  <a:lnTo>
                    <a:pt x="852" y="262"/>
                  </a:lnTo>
                  <a:lnTo>
                    <a:pt x="864" y="261"/>
                  </a:lnTo>
                  <a:lnTo>
                    <a:pt x="876" y="260"/>
                  </a:lnTo>
                  <a:lnTo>
                    <a:pt x="888" y="261"/>
                  </a:lnTo>
                  <a:lnTo>
                    <a:pt x="899" y="261"/>
                  </a:lnTo>
                  <a:lnTo>
                    <a:pt x="907" y="266"/>
                  </a:lnTo>
                  <a:lnTo>
                    <a:pt x="916" y="272"/>
                  </a:lnTo>
                  <a:lnTo>
                    <a:pt x="923" y="278"/>
                  </a:lnTo>
                  <a:lnTo>
                    <a:pt x="929" y="285"/>
                  </a:lnTo>
                  <a:lnTo>
                    <a:pt x="936" y="292"/>
                  </a:lnTo>
                  <a:lnTo>
                    <a:pt x="940" y="300"/>
                  </a:lnTo>
                  <a:lnTo>
                    <a:pt x="943" y="309"/>
                  </a:lnTo>
                  <a:lnTo>
                    <a:pt x="945" y="320"/>
                  </a:lnTo>
                  <a:lnTo>
                    <a:pt x="944" y="330"/>
                  </a:lnTo>
                  <a:lnTo>
                    <a:pt x="943" y="341"/>
                  </a:lnTo>
                  <a:lnTo>
                    <a:pt x="941" y="351"/>
                  </a:lnTo>
                  <a:lnTo>
                    <a:pt x="937" y="362"/>
                  </a:lnTo>
                  <a:lnTo>
                    <a:pt x="933" y="371"/>
                  </a:lnTo>
                  <a:lnTo>
                    <a:pt x="926" y="380"/>
                  </a:lnTo>
                  <a:lnTo>
                    <a:pt x="919" y="387"/>
                  </a:lnTo>
                  <a:lnTo>
                    <a:pt x="911" y="394"/>
                  </a:lnTo>
                  <a:close/>
                  <a:moveTo>
                    <a:pt x="461" y="842"/>
                  </a:moveTo>
                  <a:lnTo>
                    <a:pt x="454" y="847"/>
                  </a:lnTo>
                  <a:lnTo>
                    <a:pt x="447" y="850"/>
                  </a:lnTo>
                  <a:lnTo>
                    <a:pt x="439" y="852"/>
                  </a:lnTo>
                  <a:lnTo>
                    <a:pt x="432" y="852"/>
                  </a:lnTo>
                  <a:lnTo>
                    <a:pt x="417" y="850"/>
                  </a:lnTo>
                  <a:lnTo>
                    <a:pt x="404" y="847"/>
                  </a:lnTo>
                  <a:lnTo>
                    <a:pt x="397" y="845"/>
                  </a:lnTo>
                  <a:lnTo>
                    <a:pt x="390" y="843"/>
                  </a:lnTo>
                  <a:lnTo>
                    <a:pt x="384" y="843"/>
                  </a:lnTo>
                  <a:lnTo>
                    <a:pt x="376" y="842"/>
                  </a:lnTo>
                  <a:lnTo>
                    <a:pt x="370" y="843"/>
                  </a:lnTo>
                  <a:lnTo>
                    <a:pt x="363" y="846"/>
                  </a:lnTo>
                  <a:lnTo>
                    <a:pt x="357" y="850"/>
                  </a:lnTo>
                  <a:lnTo>
                    <a:pt x="351" y="856"/>
                  </a:lnTo>
                  <a:lnTo>
                    <a:pt x="344" y="872"/>
                  </a:lnTo>
                  <a:lnTo>
                    <a:pt x="338" y="887"/>
                  </a:lnTo>
                  <a:lnTo>
                    <a:pt x="335" y="902"/>
                  </a:lnTo>
                  <a:lnTo>
                    <a:pt x="332" y="918"/>
                  </a:lnTo>
                  <a:lnTo>
                    <a:pt x="332" y="934"/>
                  </a:lnTo>
                  <a:lnTo>
                    <a:pt x="335" y="950"/>
                  </a:lnTo>
                  <a:lnTo>
                    <a:pt x="339" y="966"/>
                  </a:lnTo>
                  <a:lnTo>
                    <a:pt x="345" y="982"/>
                  </a:lnTo>
                  <a:lnTo>
                    <a:pt x="349" y="987"/>
                  </a:lnTo>
                  <a:lnTo>
                    <a:pt x="354" y="990"/>
                  </a:lnTo>
                  <a:lnTo>
                    <a:pt x="359" y="992"/>
                  </a:lnTo>
                  <a:lnTo>
                    <a:pt x="363" y="993"/>
                  </a:lnTo>
                  <a:lnTo>
                    <a:pt x="373" y="994"/>
                  </a:lnTo>
                  <a:lnTo>
                    <a:pt x="384" y="992"/>
                  </a:lnTo>
                  <a:lnTo>
                    <a:pt x="394" y="990"/>
                  </a:lnTo>
                  <a:lnTo>
                    <a:pt x="404" y="989"/>
                  </a:lnTo>
                  <a:lnTo>
                    <a:pt x="409" y="989"/>
                  </a:lnTo>
                  <a:lnTo>
                    <a:pt x="414" y="990"/>
                  </a:lnTo>
                  <a:lnTo>
                    <a:pt x="419" y="991"/>
                  </a:lnTo>
                  <a:lnTo>
                    <a:pt x="425" y="993"/>
                  </a:lnTo>
                  <a:lnTo>
                    <a:pt x="436" y="1000"/>
                  </a:lnTo>
                  <a:lnTo>
                    <a:pt x="446" y="1010"/>
                  </a:lnTo>
                  <a:lnTo>
                    <a:pt x="450" y="1014"/>
                  </a:lnTo>
                  <a:lnTo>
                    <a:pt x="455" y="1019"/>
                  </a:lnTo>
                  <a:lnTo>
                    <a:pt x="458" y="1024"/>
                  </a:lnTo>
                  <a:lnTo>
                    <a:pt x="462" y="1030"/>
                  </a:lnTo>
                  <a:lnTo>
                    <a:pt x="464" y="1035"/>
                  </a:lnTo>
                  <a:lnTo>
                    <a:pt x="466" y="1041"/>
                  </a:lnTo>
                  <a:lnTo>
                    <a:pt x="468" y="1047"/>
                  </a:lnTo>
                  <a:lnTo>
                    <a:pt x="469" y="1053"/>
                  </a:lnTo>
                  <a:lnTo>
                    <a:pt x="469" y="1061"/>
                  </a:lnTo>
                  <a:lnTo>
                    <a:pt x="468" y="1068"/>
                  </a:lnTo>
                  <a:lnTo>
                    <a:pt x="467" y="1075"/>
                  </a:lnTo>
                  <a:lnTo>
                    <a:pt x="464" y="1082"/>
                  </a:lnTo>
                  <a:lnTo>
                    <a:pt x="461" y="1091"/>
                  </a:lnTo>
                  <a:lnTo>
                    <a:pt x="457" y="1100"/>
                  </a:lnTo>
                  <a:lnTo>
                    <a:pt x="452" y="1108"/>
                  </a:lnTo>
                  <a:lnTo>
                    <a:pt x="446" y="1115"/>
                  </a:lnTo>
                  <a:lnTo>
                    <a:pt x="440" y="1122"/>
                  </a:lnTo>
                  <a:lnTo>
                    <a:pt x="433" y="1127"/>
                  </a:lnTo>
                  <a:lnTo>
                    <a:pt x="426" y="1132"/>
                  </a:lnTo>
                  <a:lnTo>
                    <a:pt x="418" y="1136"/>
                  </a:lnTo>
                  <a:lnTo>
                    <a:pt x="410" y="1140"/>
                  </a:lnTo>
                  <a:lnTo>
                    <a:pt x="402" y="1143"/>
                  </a:lnTo>
                  <a:lnTo>
                    <a:pt x="393" y="1146"/>
                  </a:lnTo>
                  <a:lnTo>
                    <a:pt x="385" y="1149"/>
                  </a:lnTo>
                  <a:lnTo>
                    <a:pt x="367" y="1153"/>
                  </a:lnTo>
                  <a:lnTo>
                    <a:pt x="351" y="1155"/>
                  </a:lnTo>
                  <a:lnTo>
                    <a:pt x="340" y="1152"/>
                  </a:lnTo>
                  <a:lnTo>
                    <a:pt x="329" y="1149"/>
                  </a:lnTo>
                  <a:lnTo>
                    <a:pt x="318" y="1145"/>
                  </a:lnTo>
                  <a:lnTo>
                    <a:pt x="308" y="1141"/>
                  </a:lnTo>
                  <a:lnTo>
                    <a:pt x="298" y="1137"/>
                  </a:lnTo>
                  <a:lnTo>
                    <a:pt x="288" y="1132"/>
                  </a:lnTo>
                  <a:lnTo>
                    <a:pt x="277" y="1126"/>
                  </a:lnTo>
                  <a:lnTo>
                    <a:pt x="268" y="1120"/>
                  </a:lnTo>
                  <a:lnTo>
                    <a:pt x="259" y="1114"/>
                  </a:lnTo>
                  <a:lnTo>
                    <a:pt x="251" y="1107"/>
                  </a:lnTo>
                  <a:lnTo>
                    <a:pt x="243" y="1098"/>
                  </a:lnTo>
                  <a:lnTo>
                    <a:pt x="234" y="1090"/>
                  </a:lnTo>
                  <a:lnTo>
                    <a:pt x="227" y="1081"/>
                  </a:lnTo>
                  <a:lnTo>
                    <a:pt x="221" y="1072"/>
                  </a:lnTo>
                  <a:lnTo>
                    <a:pt x="215" y="1062"/>
                  </a:lnTo>
                  <a:lnTo>
                    <a:pt x="209" y="1051"/>
                  </a:lnTo>
                  <a:lnTo>
                    <a:pt x="203" y="1040"/>
                  </a:lnTo>
                  <a:lnTo>
                    <a:pt x="198" y="1029"/>
                  </a:lnTo>
                  <a:lnTo>
                    <a:pt x="192" y="1018"/>
                  </a:lnTo>
                  <a:lnTo>
                    <a:pt x="188" y="1005"/>
                  </a:lnTo>
                  <a:lnTo>
                    <a:pt x="185" y="994"/>
                  </a:lnTo>
                  <a:lnTo>
                    <a:pt x="182" y="982"/>
                  </a:lnTo>
                  <a:lnTo>
                    <a:pt x="180" y="970"/>
                  </a:lnTo>
                  <a:lnTo>
                    <a:pt x="178" y="956"/>
                  </a:lnTo>
                  <a:lnTo>
                    <a:pt x="177" y="944"/>
                  </a:lnTo>
                  <a:lnTo>
                    <a:pt x="176" y="932"/>
                  </a:lnTo>
                  <a:lnTo>
                    <a:pt x="176" y="919"/>
                  </a:lnTo>
                  <a:lnTo>
                    <a:pt x="177" y="906"/>
                  </a:lnTo>
                  <a:lnTo>
                    <a:pt x="178" y="893"/>
                  </a:lnTo>
                  <a:lnTo>
                    <a:pt x="180" y="881"/>
                  </a:lnTo>
                  <a:lnTo>
                    <a:pt x="182" y="867"/>
                  </a:lnTo>
                  <a:lnTo>
                    <a:pt x="184" y="855"/>
                  </a:lnTo>
                  <a:lnTo>
                    <a:pt x="196" y="832"/>
                  </a:lnTo>
                  <a:lnTo>
                    <a:pt x="208" y="808"/>
                  </a:lnTo>
                  <a:lnTo>
                    <a:pt x="220" y="785"/>
                  </a:lnTo>
                  <a:lnTo>
                    <a:pt x="233" y="762"/>
                  </a:lnTo>
                  <a:lnTo>
                    <a:pt x="240" y="751"/>
                  </a:lnTo>
                  <a:lnTo>
                    <a:pt x="249" y="741"/>
                  </a:lnTo>
                  <a:lnTo>
                    <a:pt x="257" y="731"/>
                  </a:lnTo>
                  <a:lnTo>
                    <a:pt x="265" y="721"/>
                  </a:lnTo>
                  <a:lnTo>
                    <a:pt x="275" y="712"/>
                  </a:lnTo>
                  <a:lnTo>
                    <a:pt x="285" y="704"/>
                  </a:lnTo>
                  <a:lnTo>
                    <a:pt x="296" y="697"/>
                  </a:lnTo>
                  <a:lnTo>
                    <a:pt x="308" y="691"/>
                  </a:lnTo>
                  <a:lnTo>
                    <a:pt x="322" y="685"/>
                  </a:lnTo>
                  <a:lnTo>
                    <a:pt x="337" y="678"/>
                  </a:lnTo>
                  <a:lnTo>
                    <a:pt x="352" y="673"/>
                  </a:lnTo>
                  <a:lnTo>
                    <a:pt x="368" y="669"/>
                  </a:lnTo>
                  <a:lnTo>
                    <a:pt x="384" y="666"/>
                  </a:lnTo>
                  <a:lnTo>
                    <a:pt x="400" y="665"/>
                  </a:lnTo>
                  <a:lnTo>
                    <a:pt x="407" y="665"/>
                  </a:lnTo>
                  <a:lnTo>
                    <a:pt x="415" y="666"/>
                  </a:lnTo>
                  <a:lnTo>
                    <a:pt x="423" y="668"/>
                  </a:lnTo>
                  <a:lnTo>
                    <a:pt x="431" y="670"/>
                  </a:lnTo>
                  <a:lnTo>
                    <a:pt x="439" y="674"/>
                  </a:lnTo>
                  <a:lnTo>
                    <a:pt x="447" y="678"/>
                  </a:lnTo>
                  <a:lnTo>
                    <a:pt x="453" y="683"/>
                  </a:lnTo>
                  <a:lnTo>
                    <a:pt x="460" y="689"/>
                  </a:lnTo>
                  <a:lnTo>
                    <a:pt x="465" y="695"/>
                  </a:lnTo>
                  <a:lnTo>
                    <a:pt x="471" y="702"/>
                  </a:lnTo>
                  <a:lnTo>
                    <a:pt x="476" y="709"/>
                  </a:lnTo>
                  <a:lnTo>
                    <a:pt x="479" y="716"/>
                  </a:lnTo>
                  <a:lnTo>
                    <a:pt x="486" y="732"/>
                  </a:lnTo>
                  <a:lnTo>
                    <a:pt x="490" y="749"/>
                  </a:lnTo>
                  <a:lnTo>
                    <a:pt x="494" y="766"/>
                  </a:lnTo>
                  <a:lnTo>
                    <a:pt x="495" y="784"/>
                  </a:lnTo>
                  <a:lnTo>
                    <a:pt x="490" y="799"/>
                  </a:lnTo>
                  <a:lnTo>
                    <a:pt x="483" y="815"/>
                  </a:lnTo>
                  <a:lnTo>
                    <a:pt x="479" y="822"/>
                  </a:lnTo>
                  <a:lnTo>
                    <a:pt x="474" y="830"/>
                  </a:lnTo>
                  <a:lnTo>
                    <a:pt x="468" y="836"/>
                  </a:lnTo>
                  <a:lnTo>
                    <a:pt x="461" y="842"/>
                  </a:lnTo>
                  <a:close/>
                  <a:moveTo>
                    <a:pt x="409" y="794"/>
                  </a:moveTo>
                  <a:lnTo>
                    <a:pt x="406" y="791"/>
                  </a:lnTo>
                  <a:lnTo>
                    <a:pt x="402" y="789"/>
                  </a:lnTo>
                  <a:lnTo>
                    <a:pt x="399" y="788"/>
                  </a:lnTo>
                  <a:lnTo>
                    <a:pt x="395" y="788"/>
                  </a:lnTo>
                  <a:lnTo>
                    <a:pt x="388" y="787"/>
                  </a:lnTo>
                  <a:lnTo>
                    <a:pt x="380" y="788"/>
                  </a:lnTo>
                  <a:lnTo>
                    <a:pt x="364" y="792"/>
                  </a:lnTo>
                  <a:lnTo>
                    <a:pt x="348" y="794"/>
                  </a:lnTo>
                  <a:lnTo>
                    <a:pt x="338" y="803"/>
                  </a:lnTo>
                  <a:lnTo>
                    <a:pt x="328" y="813"/>
                  </a:lnTo>
                  <a:lnTo>
                    <a:pt x="320" y="824"/>
                  </a:lnTo>
                  <a:lnTo>
                    <a:pt x="313" y="834"/>
                  </a:lnTo>
                  <a:lnTo>
                    <a:pt x="307" y="845"/>
                  </a:lnTo>
                  <a:lnTo>
                    <a:pt x="302" y="857"/>
                  </a:lnTo>
                  <a:lnTo>
                    <a:pt x="298" y="868"/>
                  </a:lnTo>
                  <a:lnTo>
                    <a:pt x="294" y="881"/>
                  </a:lnTo>
                  <a:lnTo>
                    <a:pt x="291" y="894"/>
                  </a:lnTo>
                  <a:lnTo>
                    <a:pt x="290" y="906"/>
                  </a:lnTo>
                  <a:lnTo>
                    <a:pt x="289" y="920"/>
                  </a:lnTo>
                  <a:lnTo>
                    <a:pt x="288" y="933"/>
                  </a:lnTo>
                  <a:lnTo>
                    <a:pt x="289" y="946"/>
                  </a:lnTo>
                  <a:lnTo>
                    <a:pt x="290" y="959"/>
                  </a:lnTo>
                  <a:lnTo>
                    <a:pt x="293" y="973"/>
                  </a:lnTo>
                  <a:lnTo>
                    <a:pt x="296" y="986"/>
                  </a:lnTo>
                  <a:lnTo>
                    <a:pt x="299" y="994"/>
                  </a:lnTo>
                  <a:lnTo>
                    <a:pt x="303" y="1002"/>
                  </a:lnTo>
                  <a:lnTo>
                    <a:pt x="307" y="1011"/>
                  </a:lnTo>
                  <a:lnTo>
                    <a:pt x="313" y="1018"/>
                  </a:lnTo>
                  <a:lnTo>
                    <a:pt x="318" y="1025"/>
                  </a:lnTo>
                  <a:lnTo>
                    <a:pt x="325" y="1031"/>
                  </a:lnTo>
                  <a:lnTo>
                    <a:pt x="332" y="1036"/>
                  </a:lnTo>
                  <a:lnTo>
                    <a:pt x="342" y="1040"/>
                  </a:lnTo>
                  <a:lnTo>
                    <a:pt x="347" y="1042"/>
                  </a:lnTo>
                  <a:lnTo>
                    <a:pt x="353" y="1042"/>
                  </a:lnTo>
                  <a:lnTo>
                    <a:pt x="358" y="1042"/>
                  </a:lnTo>
                  <a:lnTo>
                    <a:pt x="364" y="1040"/>
                  </a:lnTo>
                  <a:lnTo>
                    <a:pt x="376" y="1037"/>
                  </a:lnTo>
                  <a:lnTo>
                    <a:pt x="388" y="1033"/>
                  </a:lnTo>
                  <a:lnTo>
                    <a:pt x="393" y="1032"/>
                  </a:lnTo>
                  <a:lnTo>
                    <a:pt x="398" y="1032"/>
                  </a:lnTo>
                  <a:lnTo>
                    <a:pt x="402" y="1033"/>
                  </a:lnTo>
                  <a:lnTo>
                    <a:pt x="405" y="1035"/>
                  </a:lnTo>
                  <a:lnTo>
                    <a:pt x="407" y="1039"/>
                  </a:lnTo>
                  <a:lnTo>
                    <a:pt x="409" y="1044"/>
                  </a:lnTo>
                  <a:lnTo>
                    <a:pt x="410" y="1051"/>
                  </a:lnTo>
                  <a:lnTo>
                    <a:pt x="409" y="1062"/>
                  </a:lnTo>
                  <a:lnTo>
                    <a:pt x="408" y="1068"/>
                  </a:lnTo>
                  <a:lnTo>
                    <a:pt x="406" y="1073"/>
                  </a:lnTo>
                  <a:lnTo>
                    <a:pt x="404" y="1078"/>
                  </a:lnTo>
                  <a:lnTo>
                    <a:pt x="401" y="1082"/>
                  </a:lnTo>
                  <a:lnTo>
                    <a:pt x="398" y="1086"/>
                  </a:lnTo>
                  <a:lnTo>
                    <a:pt x="394" y="1089"/>
                  </a:lnTo>
                  <a:lnTo>
                    <a:pt x="390" y="1092"/>
                  </a:lnTo>
                  <a:lnTo>
                    <a:pt x="385" y="1095"/>
                  </a:lnTo>
                  <a:lnTo>
                    <a:pt x="374" y="1099"/>
                  </a:lnTo>
                  <a:lnTo>
                    <a:pt x="363" y="1103"/>
                  </a:lnTo>
                  <a:lnTo>
                    <a:pt x="352" y="1106"/>
                  </a:lnTo>
                  <a:lnTo>
                    <a:pt x="342" y="1109"/>
                  </a:lnTo>
                  <a:lnTo>
                    <a:pt x="325" y="1103"/>
                  </a:lnTo>
                  <a:lnTo>
                    <a:pt x="310" y="1095"/>
                  </a:lnTo>
                  <a:lnTo>
                    <a:pt x="296" y="1086"/>
                  </a:lnTo>
                  <a:lnTo>
                    <a:pt x="283" y="1076"/>
                  </a:lnTo>
                  <a:lnTo>
                    <a:pt x="272" y="1065"/>
                  </a:lnTo>
                  <a:lnTo>
                    <a:pt x="263" y="1052"/>
                  </a:lnTo>
                  <a:lnTo>
                    <a:pt x="254" y="1039"/>
                  </a:lnTo>
                  <a:lnTo>
                    <a:pt x="246" y="1026"/>
                  </a:lnTo>
                  <a:lnTo>
                    <a:pt x="239" y="1011"/>
                  </a:lnTo>
                  <a:lnTo>
                    <a:pt x="233" y="995"/>
                  </a:lnTo>
                  <a:lnTo>
                    <a:pt x="228" y="980"/>
                  </a:lnTo>
                  <a:lnTo>
                    <a:pt x="224" y="965"/>
                  </a:lnTo>
                  <a:lnTo>
                    <a:pt x="221" y="948"/>
                  </a:lnTo>
                  <a:lnTo>
                    <a:pt x="219" y="932"/>
                  </a:lnTo>
                  <a:lnTo>
                    <a:pt x="217" y="917"/>
                  </a:lnTo>
                  <a:lnTo>
                    <a:pt x="215" y="900"/>
                  </a:lnTo>
                  <a:lnTo>
                    <a:pt x="215" y="891"/>
                  </a:lnTo>
                  <a:lnTo>
                    <a:pt x="216" y="882"/>
                  </a:lnTo>
                  <a:lnTo>
                    <a:pt x="218" y="872"/>
                  </a:lnTo>
                  <a:lnTo>
                    <a:pt x="221" y="862"/>
                  </a:lnTo>
                  <a:lnTo>
                    <a:pt x="228" y="845"/>
                  </a:lnTo>
                  <a:lnTo>
                    <a:pt x="237" y="828"/>
                  </a:lnTo>
                  <a:lnTo>
                    <a:pt x="259" y="793"/>
                  </a:lnTo>
                  <a:lnTo>
                    <a:pt x="280" y="758"/>
                  </a:lnTo>
                  <a:lnTo>
                    <a:pt x="294" y="748"/>
                  </a:lnTo>
                  <a:lnTo>
                    <a:pt x="308" y="738"/>
                  </a:lnTo>
                  <a:lnTo>
                    <a:pt x="323" y="728"/>
                  </a:lnTo>
                  <a:lnTo>
                    <a:pt x="340" y="720"/>
                  </a:lnTo>
                  <a:lnTo>
                    <a:pt x="348" y="717"/>
                  </a:lnTo>
                  <a:lnTo>
                    <a:pt x="356" y="715"/>
                  </a:lnTo>
                  <a:lnTo>
                    <a:pt x="364" y="714"/>
                  </a:lnTo>
                  <a:lnTo>
                    <a:pt x="373" y="713"/>
                  </a:lnTo>
                  <a:lnTo>
                    <a:pt x="382" y="713"/>
                  </a:lnTo>
                  <a:lnTo>
                    <a:pt x="390" y="714"/>
                  </a:lnTo>
                  <a:lnTo>
                    <a:pt x="398" y="716"/>
                  </a:lnTo>
                  <a:lnTo>
                    <a:pt x="406" y="719"/>
                  </a:lnTo>
                  <a:lnTo>
                    <a:pt x="410" y="723"/>
                  </a:lnTo>
                  <a:lnTo>
                    <a:pt x="414" y="727"/>
                  </a:lnTo>
                  <a:lnTo>
                    <a:pt x="417" y="732"/>
                  </a:lnTo>
                  <a:lnTo>
                    <a:pt x="420" y="736"/>
                  </a:lnTo>
                  <a:lnTo>
                    <a:pt x="425" y="744"/>
                  </a:lnTo>
                  <a:lnTo>
                    <a:pt x="428" y="753"/>
                  </a:lnTo>
                  <a:lnTo>
                    <a:pt x="429" y="759"/>
                  </a:lnTo>
                  <a:lnTo>
                    <a:pt x="429" y="765"/>
                  </a:lnTo>
                  <a:lnTo>
                    <a:pt x="428" y="771"/>
                  </a:lnTo>
                  <a:lnTo>
                    <a:pt x="426" y="776"/>
                  </a:lnTo>
                  <a:lnTo>
                    <a:pt x="422" y="783"/>
                  </a:lnTo>
                  <a:lnTo>
                    <a:pt x="419" y="787"/>
                  </a:lnTo>
                  <a:lnTo>
                    <a:pt x="414" y="791"/>
                  </a:lnTo>
                  <a:lnTo>
                    <a:pt x="409" y="794"/>
                  </a:lnTo>
                  <a:close/>
                  <a:moveTo>
                    <a:pt x="200" y="621"/>
                  </a:moveTo>
                  <a:lnTo>
                    <a:pt x="193" y="621"/>
                  </a:lnTo>
                  <a:lnTo>
                    <a:pt x="200" y="621"/>
                  </a:lnTo>
                  <a:close/>
                </a:path>
              </a:pathLst>
            </a:custGeom>
            <a:solidFill>
              <a:srgbClr val="E20004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algn="ctr" defTabSz="1218565">
                <a:defRPr/>
              </a:pPr>
              <a:endParaRPr lang="zh-CN" altLang="en-US" sz="1600" b="1" kern="0" spc="400">
                <a:solidFill>
                  <a:srgbClr val="FEB80A">
                    <a:lumMod val="40000"/>
                    <a:lumOff val="6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62" name="组合 61"/>
          <p:cNvGrpSpPr/>
          <p:nvPr/>
        </p:nvGrpSpPr>
        <p:grpSpPr>
          <a:xfrm>
            <a:off x="6335973" y="4389062"/>
            <a:ext cx="2956323" cy="485874"/>
            <a:chOff x="2439948" y="4679270"/>
            <a:chExt cx="6077203" cy="685788"/>
          </a:xfrm>
        </p:grpSpPr>
        <p:sp>
          <p:nvSpPr>
            <p:cNvPr id="63" name="TextBox 35"/>
            <p:cNvSpPr txBox="1"/>
            <p:nvPr/>
          </p:nvSpPr>
          <p:spPr>
            <a:xfrm>
              <a:off x="3083377" y="4745590"/>
              <a:ext cx="5433774" cy="4778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b="1" dirty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十、晚会所需物品设备</a:t>
              </a:r>
              <a:endPara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64" name="Freeform 7"/>
            <p:cNvSpPr>
              <a:spLocks noEditPoints="1"/>
            </p:cNvSpPr>
            <p:nvPr/>
          </p:nvSpPr>
          <p:spPr bwMode="auto">
            <a:xfrm>
              <a:off x="2439948" y="4679270"/>
              <a:ext cx="5752726" cy="685788"/>
            </a:xfrm>
            <a:custGeom>
              <a:avLst/>
              <a:gdLst>
                <a:gd name="T0" fmla="*/ 10079 w 11041"/>
                <a:gd name="T1" fmla="*/ 1695 h 1751"/>
                <a:gd name="T2" fmla="*/ 769 w 11041"/>
                <a:gd name="T3" fmla="*/ 1713 h 1751"/>
                <a:gd name="T4" fmla="*/ 6 w 11041"/>
                <a:gd name="T5" fmla="*/ 973 h 1751"/>
                <a:gd name="T6" fmla="*/ 657 w 11041"/>
                <a:gd name="T7" fmla="*/ 166 h 1751"/>
                <a:gd name="T8" fmla="*/ 4373 w 11041"/>
                <a:gd name="T9" fmla="*/ 18 h 1751"/>
                <a:gd name="T10" fmla="*/ 10363 w 11041"/>
                <a:gd name="T11" fmla="*/ 69 h 1751"/>
                <a:gd name="T12" fmla="*/ 11026 w 11041"/>
                <a:gd name="T13" fmla="*/ 913 h 1751"/>
                <a:gd name="T14" fmla="*/ 10137 w 11041"/>
                <a:gd name="T15" fmla="*/ 1632 h 1751"/>
                <a:gd name="T16" fmla="*/ 3042 w 11041"/>
                <a:gd name="T17" fmla="*/ 1673 h 1751"/>
                <a:gd name="T18" fmla="*/ 404 w 11041"/>
                <a:gd name="T19" fmla="*/ 1388 h 1751"/>
                <a:gd name="T20" fmla="*/ 386 w 11041"/>
                <a:gd name="T21" fmla="*/ 537 h 1751"/>
                <a:gd name="T22" fmla="*/ 1582 w 11041"/>
                <a:gd name="T23" fmla="*/ 106 h 1751"/>
                <a:gd name="T24" fmla="*/ 10468 w 11041"/>
                <a:gd name="T25" fmla="*/ 248 h 1751"/>
                <a:gd name="T26" fmla="*/ 10959 w 11041"/>
                <a:gd name="T27" fmla="*/ 960 h 1751"/>
                <a:gd name="T28" fmla="*/ 10717 w 11041"/>
                <a:gd name="T29" fmla="*/ 782 h 1751"/>
                <a:gd name="T30" fmla="*/ 10643 w 11041"/>
                <a:gd name="T31" fmla="*/ 1019 h 1751"/>
                <a:gd name="T32" fmla="*/ 10759 w 11041"/>
                <a:gd name="T33" fmla="*/ 651 h 1751"/>
                <a:gd name="T34" fmla="*/ 10299 w 11041"/>
                <a:gd name="T35" fmla="*/ 1269 h 1751"/>
                <a:gd name="T36" fmla="*/ 10240 w 11041"/>
                <a:gd name="T37" fmla="*/ 668 h 1751"/>
                <a:gd name="T38" fmla="*/ 10038 w 11041"/>
                <a:gd name="T39" fmla="*/ 234 h 1751"/>
                <a:gd name="T40" fmla="*/ 10474 w 11041"/>
                <a:gd name="T41" fmla="*/ 843 h 1751"/>
                <a:gd name="T42" fmla="*/ 10286 w 11041"/>
                <a:gd name="T43" fmla="*/ 1318 h 1751"/>
                <a:gd name="T44" fmla="*/ 10312 w 11041"/>
                <a:gd name="T45" fmla="*/ 400 h 1751"/>
                <a:gd name="T46" fmla="*/ 10397 w 11041"/>
                <a:gd name="T47" fmla="*/ 600 h 1751"/>
                <a:gd name="T48" fmla="*/ 10053 w 11041"/>
                <a:gd name="T49" fmla="*/ 756 h 1751"/>
                <a:gd name="T50" fmla="*/ 10017 w 11041"/>
                <a:gd name="T51" fmla="*/ 958 h 1751"/>
                <a:gd name="T52" fmla="*/ 5568 w 11041"/>
                <a:gd name="T53" fmla="*/ 1588 h 1751"/>
                <a:gd name="T54" fmla="*/ 919 w 11041"/>
                <a:gd name="T55" fmla="*/ 1139 h 1751"/>
                <a:gd name="T56" fmla="*/ 1139 w 11041"/>
                <a:gd name="T57" fmla="*/ 749 h 1751"/>
                <a:gd name="T58" fmla="*/ 1094 w 11041"/>
                <a:gd name="T59" fmla="*/ 303 h 1751"/>
                <a:gd name="T60" fmla="*/ 3379 w 11041"/>
                <a:gd name="T61" fmla="*/ 148 h 1751"/>
                <a:gd name="T62" fmla="*/ 9975 w 11041"/>
                <a:gd name="T63" fmla="*/ 404 h 1751"/>
                <a:gd name="T64" fmla="*/ 2179 w 11041"/>
                <a:gd name="T65" fmla="*/ 1552 h 1751"/>
                <a:gd name="T66" fmla="*/ 956 w 11041"/>
                <a:gd name="T67" fmla="*/ 1163 h 1751"/>
                <a:gd name="T68" fmla="*/ 1162 w 11041"/>
                <a:gd name="T69" fmla="*/ 868 h 1751"/>
                <a:gd name="T70" fmla="*/ 1120 w 11041"/>
                <a:gd name="T71" fmla="*/ 416 h 1751"/>
                <a:gd name="T72" fmla="*/ 9861 w 11041"/>
                <a:gd name="T73" fmla="*/ 186 h 1751"/>
                <a:gd name="T74" fmla="*/ 9865 w 11041"/>
                <a:gd name="T75" fmla="*/ 744 h 1751"/>
                <a:gd name="T76" fmla="*/ 10059 w 11041"/>
                <a:gd name="T77" fmla="*/ 1148 h 1751"/>
                <a:gd name="T78" fmla="*/ 1179 w 11041"/>
                <a:gd name="T79" fmla="*/ 1327 h 1751"/>
                <a:gd name="T80" fmla="*/ 1456 w 11041"/>
                <a:gd name="T81" fmla="*/ 791 h 1751"/>
                <a:gd name="T82" fmla="*/ 1314 w 11041"/>
                <a:gd name="T83" fmla="*/ 284 h 1751"/>
                <a:gd name="T84" fmla="*/ 9638 w 11041"/>
                <a:gd name="T85" fmla="*/ 243 h 1751"/>
                <a:gd name="T86" fmla="*/ 9749 w 11041"/>
                <a:gd name="T87" fmla="*/ 707 h 1751"/>
                <a:gd name="T88" fmla="*/ 9955 w 11041"/>
                <a:gd name="T89" fmla="*/ 1177 h 1751"/>
                <a:gd name="T90" fmla="*/ 9818 w 11041"/>
                <a:gd name="T91" fmla="*/ 1121 h 1751"/>
                <a:gd name="T92" fmla="*/ 1637 w 11041"/>
                <a:gd name="T93" fmla="*/ 1462 h 1751"/>
                <a:gd name="T94" fmla="*/ 1398 w 11041"/>
                <a:gd name="T95" fmla="*/ 742 h 1751"/>
                <a:gd name="T96" fmla="*/ 9028 w 11041"/>
                <a:gd name="T97" fmla="*/ 279 h 1751"/>
                <a:gd name="T98" fmla="*/ 9802 w 11041"/>
                <a:gd name="T99" fmla="*/ 890 h 1751"/>
                <a:gd name="T100" fmla="*/ 1263 w 11041"/>
                <a:gd name="T101" fmla="*/ 875 h 1751"/>
                <a:gd name="T102" fmla="*/ 1390 w 11041"/>
                <a:gd name="T103" fmla="*/ 942 h 1751"/>
                <a:gd name="T104" fmla="*/ 797 w 11041"/>
                <a:gd name="T105" fmla="*/ 837 h 1751"/>
                <a:gd name="T106" fmla="*/ 839 w 11041"/>
                <a:gd name="T107" fmla="*/ 1417 h 1751"/>
                <a:gd name="T108" fmla="*/ 556 w 11041"/>
                <a:gd name="T109" fmla="*/ 1259 h 1751"/>
                <a:gd name="T110" fmla="*/ 722 w 11041"/>
                <a:gd name="T111" fmla="*/ 287 h 1751"/>
                <a:gd name="T112" fmla="*/ 747 w 11041"/>
                <a:gd name="T113" fmla="*/ 568 h 1751"/>
                <a:gd name="T114" fmla="*/ 722 w 11041"/>
                <a:gd name="T115" fmla="*/ 1381 h 1751"/>
                <a:gd name="T116" fmla="*/ 618 w 11041"/>
                <a:gd name="T117" fmla="*/ 1343 h 1751"/>
                <a:gd name="T118" fmla="*/ 840 w 11041"/>
                <a:gd name="T119" fmla="*/ 264 h 1751"/>
                <a:gd name="T120" fmla="*/ 446 w 11041"/>
                <a:gd name="T121" fmla="*/ 1115 h 1751"/>
                <a:gd name="T122" fmla="*/ 490 w 11041"/>
                <a:gd name="T123" fmla="*/ 749 h 1751"/>
                <a:gd name="T124" fmla="*/ 254 w 11041"/>
                <a:gd name="T125" fmla="*/ 1039 h 17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1041" h="1751">
                  <a:moveTo>
                    <a:pt x="10931" y="1086"/>
                  </a:moveTo>
                  <a:lnTo>
                    <a:pt x="10909" y="1111"/>
                  </a:lnTo>
                  <a:lnTo>
                    <a:pt x="10887" y="1135"/>
                  </a:lnTo>
                  <a:lnTo>
                    <a:pt x="10877" y="1148"/>
                  </a:lnTo>
                  <a:lnTo>
                    <a:pt x="10866" y="1160"/>
                  </a:lnTo>
                  <a:lnTo>
                    <a:pt x="10853" y="1170"/>
                  </a:lnTo>
                  <a:lnTo>
                    <a:pt x="10841" y="1180"/>
                  </a:lnTo>
                  <a:lnTo>
                    <a:pt x="10831" y="1180"/>
                  </a:lnTo>
                  <a:lnTo>
                    <a:pt x="10822" y="1182"/>
                  </a:lnTo>
                  <a:lnTo>
                    <a:pt x="10814" y="1184"/>
                  </a:lnTo>
                  <a:lnTo>
                    <a:pt x="10805" y="1186"/>
                  </a:lnTo>
                  <a:lnTo>
                    <a:pt x="10798" y="1190"/>
                  </a:lnTo>
                  <a:lnTo>
                    <a:pt x="10792" y="1193"/>
                  </a:lnTo>
                  <a:lnTo>
                    <a:pt x="10786" y="1199"/>
                  </a:lnTo>
                  <a:lnTo>
                    <a:pt x="10781" y="1204"/>
                  </a:lnTo>
                  <a:lnTo>
                    <a:pt x="10776" y="1209"/>
                  </a:lnTo>
                  <a:lnTo>
                    <a:pt x="10772" y="1215"/>
                  </a:lnTo>
                  <a:lnTo>
                    <a:pt x="10768" y="1221"/>
                  </a:lnTo>
                  <a:lnTo>
                    <a:pt x="10764" y="1227"/>
                  </a:lnTo>
                  <a:lnTo>
                    <a:pt x="10757" y="1242"/>
                  </a:lnTo>
                  <a:lnTo>
                    <a:pt x="10751" y="1257"/>
                  </a:lnTo>
                  <a:lnTo>
                    <a:pt x="10746" y="1272"/>
                  </a:lnTo>
                  <a:lnTo>
                    <a:pt x="10740" y="1288"/>
                  </a:lnTo>
                  <a:lnTo>
                    <a:pt x="10734" y="1302"/>
                  </a:lnTo>
                  <a:lnTo>
                    <a:pt x="10727" y="1316"/>
                  </a:lnTo>
                  <a:lnTo>
                    <a:pt x="10723" y="1323"/>
                  </a:lnTo>
                  <a:lnTo>
                    <a:pt x="10719" y="1329"/>
                  </a:lnTo>
                  <a:lnTo>
                    <a:pt x="10713" y="1336"/>
                  </a:lnTo>
                  <a:lnTo>
                    <a:pt x="10708" y="1342"/>
                  </a:lnTo>
                  <a:lnTo>
                    <a:pt x="10703" y="1347"/>
                  </a:lnTo>
                  <a:lnTo>
                    <a:pt x="10696" y="1352"/>
                  </a:lnTo>
                  <a:lnTo>
                    <a:pt x="10689" y="1357"/>
                  </a:lnTo>
                  <a:lnTo>
                    <a:pt x="10682" y="1360"/>
                  </a:lnTo>
                  <a:lnTo>
                    <a:pt x="10673" y="1361"/>
                  </a:lnTo>
                  <a:lnTo>
                    <a:pt x="10664" y="1362"/>
                  </a:lnTo>
                  <a:lnTo>
                    <a:pt x="10657" y="1363"/>
                  </a:lnTo>
                  <a:lnTo>
                    <a:pt x="10649" y="1365"/>
                  </a:lnTo>
                  <a:lnTo>
                    <a:pt x="10642" y="1367"/>
                  </a:lnTo>
                  <a:lnTo>
                    <a:pt x="10636" y="1370"/>
                  </a:lnTo>
                  <a:lnTo>
                    <a:pt x="10630" y="1374"/>
                  </a:lnTo>
                  <a:lnTo>
                    <a:pt x="10623" y="1377"/>
                  </a:lnTo>
                  <a:lnTo>
                    <a:pt x="10612" y="1387"/>
                  </a:lnTo>
                  <a:lnTo>
                    <a:pt x="10602" y="1397"/>
                  </a:lnTo>
                  <a:lnTo>
                    <a:pt x="10593" y="1407"/>
                  </a:lnTo>
                  <a:lnTo>
                    <a:pt x="10584" y="1419"/>
                  </a:lnTo>
                  <a:lnTo>
                    <a:pt x="10567" y="1445"/>
                  </a:lnTo>
                  <a:lnTo>
                    <a:pt x="10551" y="1471"/>
                  </a:lnTo>
                  <a:lnTo>
                    <a:pt x="10543" y="1484"/>
                  </a:lnTo>
                  <a:lnTo>
                    <a:pt x="10535" y="1496"/>
                  </a:lnTo>
                  <a:lnTo>
                    <a:pt x="10525" y="1508"/>
                  </a:lnTo>
                  <a:lnTo>
                    <a:pt x="10515" y="1520"/>
                  </a:lnTo>
                  <a:lnTo>
                    <a:pt x="10505" y="1534"/>
                  </a:lnTo>
                  <a:lnTo>
                    <a:pt x="10493" y="1548"/>
                  </a:lnTo>
                  <a:lnTo>
                    <a:pt x="10480" y="1561"/>
                  </a:lnTo>
                  <a:lnTo>
                    <a:pt x="10468" y="1575"/>
                  </a:lnTo>
                  <a:lnTo>
                    <a:pt x="10455" y="1587"/>
                  </a:lnTo>
                  <a:lnTo>
                    <a:pt x="10441" y="1599"/>
                  </a:lnTo>
                  <a:lnTo>
                    <a:pt x="10425" y="1610"/>
                  </a:lnTo>
                  <a:lnTo>
                    <a:pt x="10411" y="1621"/>
                  </a:lnTo>
                  <a:lnTo>
                    <a:pt x="10395" y="1631"/>
                  </a:lnTo>
                  <a:lnTo>
                    <a:pt x="10378" y="1640"/>
                  </a:lnTo>
                  <a:lnTo>
                    <a:pt x="10362" y="1649"/>
                  </a:lnTo>
                  <a:lnTo>
                    <a:pt x="10345" y="1656"/>
                  </a:lnTo>
                  <a:lnTo>
                    <a:pt x="10328" y="1664"/>
                  </a:lnTo>
                  <a:lnTo>
                    <a:pt x="10311" y="1670"/>
                  </a:lnTo>
                  <a:lnTo>
                    <a:pt x="10293" y="1675"/>
                  </a:lnTo>
                  <a:lnTo>
                    <a:pt x="10275" y="1679"/>
                  </a:lnTo>
                  <a:lnTo>
                    <a:pt x="10246" y="1680"/>
                  </a:lnTo>
                  <a:lnTo>
                    <a:pt x="10219" y="1682"/>
                  </a:lnTo>
                  <a:lnTo>
                    <a:pt x="10204" y="1684"/>
                  </a:lnTo>
                  <a:lnTo>
                    <a:pt x="10190" y="1686"/>
                  </a:lnTo>
                  <a:lnTo>
                    <a:pt x="10176" y="1690"/>
                  </a:lnTo>
                  <a:lnTo>
                    <a:pt x="10161" y="1696"/>
                  </a:lnTo>
                  <a:lnTo>
                    <a:pt x="10079" y="1695"/>
                  </a:lnTo>
                  <a:lnTo>
                    <a:pt x="10000" y="1695"/>
                  </a:lnTo>
                  <a:lnTo>
                    <a:pt x="9925" y="1696"/>
                  </a:lnTo>
                  <a:lnTo>
                    <a:pt x="9852" y="1696"/>
                  </a:lnTo>
                  <a:lnTo>
                    <a:pt x="9778" y="1698"/>
                  </a:lnTo>
                  <a:lnTo>
                    <a:pt x="9703" y="1700"/>
                  </a:lnTo>
                  <a:lnTo>
                    <a:pt x="9627" y="1705"/>
                  </a:lnTo>
                  <a:lnTo>
                    <a:pt x="9546" y="1710"/>
                  </a:lnTo>
                  <a:lnTo>
                    <a:pt x="9533" y="1705"/>
                  </a:lnTo>
                  <a:lnTo>
                    <a:pt x="9522" y="1702"/>
                  </a:lnTo>
                  <a:lnTo>
                    <a:pt x="9515" y="1701"/>
                  </a:lnTo>
                  <a:lnTo>
                    <a:pt x="9509" y="1702"/>
                  </a:lnTo>
                  <a:lnTo>
                    <a:pt x="9503" y="1704"/>
                  </a:lnTo>
                  <a:lnTo>
                    <a:pt x="9497" y="1707"/>
                  </a:lnTo>
                  <a:lnTo>
                    <a:pt x="9473" y="1706"/>
                  </a:lnTo>
                  <a:lnTo>
                    <a:pt x="9449" y="1705"/>
                  </a:lnTo>
                  <a:lnTo>
                    <a:pt x="9423" y="1705"/>
                  </a:lnTo>
                  <a:lnTo>
                    <a:pt x="9398" y="1705"/>
                  </a:lnTo>
                  <a:lnTo>
                    <a:pt x="9371" y="1706"/>
                  </a:lnTo>
                  <a:lnTo>
                    <a:pt x="9345" y="1707"/>
                  </a:lnTo>
                  <a:lnTo>
                    <a:pt x="9319" y="1708"/>
                  </a:lnTo>
                  <a:lnTo>
                    <a:pt x="9294" y="1709"/>
                  </a:lnTo>
                  <a:lnTo>
                    <a:pt x="9146" y="1711"/>
                  </a:lnTo>
                  <a:lnTo>
                    <a:pt x="8901" y="1712"/>
                  </a:lnTo>
                  <a:lnTo>
                    <a:pt x="8571" y="1713"/>
                  </a:lnTo>
                  <a:lnTo>
                    <a:pt x="8171" y="1714"/>
                  </a:lnTo>
                  <a:lnTo>
                    <a:pt x="7714" y="1715"/>
                  </a:lnTo>
                  <a:lnTo>
                    <a:pt x="7215" y="1716"/>
                  </a:lnTo>
                  <a:lnTo>
                    <a:pt x="6688" y="1717"/>
                  </a:lnTo>
                  <a:lnTo>
                    <a:pt x="6147" y="1718"/>
                  </a:lnTo>
                  <a:lnTo>
                    <a:pt x="5605" y="1718"/>
                  </a:lnTo>
                  <a:lnTo>
                    <a:pt x="5078" y="1720"/>
                  </a:lnTo>
                  <a:lnTo>
                    <a:pt x="4579" y="1721"/>
                  </a:lnTo>
                  <a:lnTo>
                    <a:pt x="4122" y="1723"/>
                  </a:lnTo>
                  <a:lnTo>
                    <a:pt x="3721" y="1724"/>
                  </a:lnTo>
                  <a:lnTo>
                    <a:pt x="3391" y="1727"/>
                  </a:lnTo>
                  <a:lnTo>
                    <a:pt x="3145" y="1729"/>
                  </a:lnTo>
                  <a:lnTo>
                    <a:pt x="2998" y="1732"/>
                  </a:lnTo>
                  <a:lnTo>
                    <a:pt x="2953" y="1732"/>
                  </a:lnTo>
                  <a:lnTo>
                    <a:pt x="2908" y="1733"/>
                  </a:lnTo>
                  <a:lnTo>
                    <a:pt x="2862" y="1733"/>
                  </a:lnTo>
                  <a:lnTo>
                    <a:pt x="2817" y="1733"/>
                  </a:lnTo>
                  <a:lnTo>
                    <a:pt x="2771" y="1734"/>
                  </a:lnTo>
                  <a:lnTo>
                    <a:pt x="2725" y="1734"/>
                  </a:lnTo>
                  <a:lnTo>
                    <a:pt x="2679" y="1735"/>
                  </a:lnTo>
                  <a:lnTo>
                    <a:pt x="2633" y="1735"/>
                  </a:lnTo>
                  <a:lnTo>
                    <a:pt x="2586" y="1736"/>
                  </a:lnTo>
                  <a:lnTo>
                    <a:pt x="2540" y="1737"/>
                  </a:lnTo>
                  <a:lnTo>
                    <a:pt x="2494" y="1738"/>
                  </a:lnTo>
                  <a:lnTo>
                    <a:pt x="2448" y="1738"/>
                  </a:lnTo>
                  <a:lnTo>
                    <a:pt x="2401" y="1739"/>
                  </a:lnTo>
                  <a:lnTo>
                    <a:pt x="2355" y="1740"/>
                  </a:lnTo>
                  <a:lnTo>
                    <a:pt x="2309" y="1740"/>
                  </a:lnTo>
                  <a:lnTo>
                    <a:pt x="2263" y="1741"/>
                  </a:lnTo>
                  <a:lnTo>
                    <a:pt x="1203" y="1747"/>
                  </a:lnTo>
                  <a:lnTo>
                    <a:pt x="1171" y="1748"/>
                  </a:lnTo>
                  <a:lnTo>
                    <a:pt x="1137" y="1749"/>
                  </a:lnTo>
                  <a:lnTo>
                    <a:pt x="1102" y="1749"/>
                  </a:lnTo>
                  <a:lnTo>
                    <a:pt x="1065" y="1749"/>
                  </a:lnTo>
                  <a:lnTo>
                    <a:pt x="1030" y="1748"/>
                  </a:lnTo>
                  <a:lnTo>
                    <a:pt x="994" y="1749"/>
                  </a:lnTo>
                  <a:lnTo>
                    <a:pt x="959" y="1749"/>
                  </a:lnTo>
                  <a:lnTo>
                    <a:pt x="926" y="1751"/>
                  </a:lnTo>
                  <a:lnTo>
                    <a:pt x="918" y="1745"/>
                  </a:lnTo>
                  <a:lnTo>
                    <a:pt x="909" y="1740"/>
                  </a:lnTo>
                  <a:lnTo>
                    <a:pt x="900" y="1737"/>
                  </a:lnTo>
                  <a:lnTo>
                    <a:pt x="890" y="1735"/>
                  </a:lnTo>
                  <a:lnTo>
                    <a:pt x="869" y="1732"/>
                  </a:lnTo>
                  <a:lnTo>
                    <a:pt x="848" y="1730"/>
                  </a:lnTo>
                  <a:lnTo>
                    <a:pt x="826" y="1729"/>
                  </a:lnTo>
                  <a:lnTo>
                    <a:pt x="806" y="1727"/>
                  </a:lnTo>
                  <a:lnTo>
                    <a:pt x="796" y="1725"/>
                  </a:lnTo>
                  <a:lnTo>
                    <a:pt x="786" y="1722"/>
                  </a:lnTo>
                  <a:lnTo>
                    <a:pt x="777" y="1718"/>
                  </a:lnTo>
                  <a:lnTo>
                    <a:pt x="769" y="1713"/>
                  </a:lnTo>
                  <a:lnTo>
                    <a:pt x="753" y="1709"/>
                  </a:lnTo>
                  <a:lnTo>
                    <a:pt x="736" y="1704"/>
                  </a:lnTo>
                  <a:lnTo>
                    <a:pt x="720" y="1698"/>
                  </a:lnTo>
                  <a:lnTo>
                    <a:pt x="704" y="1692"/>
                  </a:lnTo>
                  <a:lnTo>
                    <a:pt x="687" y="1685"/>
                  </a:lnTo>
                  <a:lnTo>
                    <a:pt x="671" y="1678"/>
                  </a:lnTo>
                  <a:lnTo>
                    <a:pt x="656" y="1670"/>
                  </a:lnTo>
                  <a:lnTo>
                    <a:pt x="640" y="1662"/>
                  </a:lnTo>
                  <a:lnTo>
                    <a:pt x="626" y="1652"/>
                  </a:lnTo>
                  <a:lnTo>
                    <a:pt x="611" y="1643"/>
                  </a:lnTo>
                  <a:lnTo>
                    <a:pt x="596" y="1633"/>
                  </a:lnTo>
                  <a:lnTo>
                    <a:pt x="583" y="1622"/>
                  </a:lnTo>
                  <a:lnTo>
                    <a:pt x="570" y="1610"/>
                  </a:lnTo>
                  <a:lnTo>
                    <a:pt x="556" y="1599"/>
                  </a:lnTo>
                  <a:lnTo>
                    <a:pt x="544" y="1587"/>
                  </a:lnTo>
                  <a:lnTo>
                    <a:pt x="532" y="1574"/>
                  </a:lnTo>
                  <a:lnTo>
                    <a:pt x="522" y="1560"/>
                  </a:lnTo>
                  <a:lnTo>
                    <a:pt x="511" y="1547"/>
                  </a:lnTo>
                  <a:lnTo>
                    <a:pt x="502" y="1533"/>
                  </a:lnTo>
                  <a:lnTo>
                    <a:pt x="494" y="1516"/>
                  </a:lnTo>
                  <a:lnTo>
                    <a:pt x="487" y="1501"/>
                  </a:lnTo>
                  <a:lnTo>
                    <a:pt x="481" y="1484"/>
                  </a:lnTo>
                  <a:lnTo>
                    <a:pt x="477" y="1466"/>
                  </a:lnTo>
                  <a:lnTo>
                    <a:pt x="474" y="1448"/>
                  </a:lnTo>
                  <a:lnTo>
                    <a:pt x="471" y="1445"/>
                  </a:lnTo>
                  <a:lnTo>
                    <a:pt x="466" y="1443"/>
                  </a:lnTo>
                  <a:lnTo>
                    <a:pt x="462" y="1441"/>
                  </a:lnTo>
                  <a:lnTo>
                    <a:pt x="457" y="1440"/>
                  </a:lnTo>
                  <a:lnTo>
                    <a:pt x="448" y="1438"/>
                  </a:lnTo>
                  <a:lnTo>
                    <a:pt x="438" y="1437"/>
                  </a:lnTo>
                  <a:lnTo>
                    <a:pt x="428" y="1437"/>
                  </a:lnTo>
                  <a:lnTo>
                    <a:pt x="418" y="1436"/>
                  </a:lnTo>
                  <a:lnTo>
                    <a:pt x="408" y="1435"/>
                  </a:lnTo>
                  <a:lnTo>
                    <a:pt x="400" y="1431"/>
                  </a:lnTo>
                  <a:lnTo>
                    <a:pt x="390" y="1429"/>
                  </a:lnTo>
                  <a:lnTo>
                    <a:pt x="381" y="1426"/>
                  </a:lnTo>
                  <a:lnTo>
                    <a:pt x="372" y="1421"/>
                  </a:lnTo>
                  <a:lnTo>
                    <a:pt x="365" y="1416"/>
                  </a:lnTo>
                  <a:lnTo>
                    <a:pt x="358" y="1410"/>
                  </a:lnTo>
                  <a:lnTo>
                    <a:pt x="352" y="1403"/>
                  </a:lnTo>
                  <a:lnTo>
                    <a:pt x="346" y="1396"/>
                  </a:lnTo>
                  <a:lnTo>
                    <a:pt x="341" y="1389"/>
                  </a:lnTo>
                  <a:lnTo>
                    <a:pt x="331" y="1371"/>
                  </a:lnTo>
                  <a:lnTo>
                    <a:pt x="324" y="1354"/>
                  </a:lnTo>
                  <a:lnTo>
                    <a:pt x="318" y="1336"/>
                  </a:lnTo>
                  <a:lnTo>
                    <a:pt x="314" y="1318"/>
                  </a:lnTo>
                  <a:lnTo>
                    <a:pt x="315" y="1314"/>
                  </a:lnTo>
                  <a:lnTo>
                    <a:pt x="315" y="1311"/>
                  </a:lnTo>
                  <a:lnTo>
                    <a:pt x="315" y="1308"/>
                  </a:lnTo>
                  <a:lnTo>
                    <a:pt x="314" y="1305"/>
                  </a:lnTo>
                  <a:lnTo>
                    <a:pt x="311" y="1301"/>
                  </a:lnTo>
                  <a:lnTo>
                    <a:pt x="306" y="1297"/>
                  </a:lnTo>
                  <a:lnTo>
                    <a:pt x="295" y="1292"/>
                  </a:lnTo>
                  <a:lnTo>
                    <a:pt x="283" y="1288"/>
                  </a:lnTo>
                  <a:lnTo>
                    <a:pt x="270" y="1283"/>
                  </a:lnTo>
                  <a:lnTo>
                    <a:pt x="257" y="1279"/>
                  </a:lnTo>
                  <a:lnTo>
                    <a:pt x="244" y="1274"/>
                  </a:lnTo>
                  <a:lnTo>
                    <a:pt x="231" y="1269"/>
                  </a:lnTo>
                  <a:lnTo>
                    <a:pt x="207" y="1257"/>
                  </a:lnTo>
                  <a:lnTo>
                    <a:pt x="184" y="1244"/>
                  </a:lnTo>
                  <a:lnTo>
                    <a:pt x="162" y="1228"/>
                  </a:lnTo>
                  <a:lnTo>
                    <a:pt x="140" y="1211"/>
                  </a:lnTo>
                  <a:lnTo>
                    <a:pt x="121" y="1193"/>
                  </a:lnTo>
                  <a:lnTo>
                    <a:pt x="102" y="1173"/>
                  </a:lnTo>
                  <a:lnTo>
                    <a:pt x="85" y="1153"/>
                  </a:lnTo>
                  <a:lnTo>
                    <a:pt x="70" y="1130"/>
                  </a:lnTo>
                  <a:lnTo>
                    <a:pt x="55" y="1108"/>
                  </a:lnTo>
                  <a:lnTo>
                    <a:pt x="43" y="1083"/>
                  </a:lnTo>
                  <a:lnTo>
                    <a:pt x="33" y="1059"/>
                  </a:lnTo>
                  <a:lnTo>
                    <a:pt x="24" y="1033"/>
                  </a:lnTo>
                  <a:lnTo>
                    <a:pt x="17" y="1006"/>
                  </a:lnTo>
                  <a:lnTo>
                    <a:pt x="13" y="980"/>
                  </a:lnTo>
                  <a:lnTo>
                    <a:pt x="8" y="976"/>
                  </a:lnTo>
                  <a:lnTo>
                    <a:pt x="6" y="973"/>
                  </a:lnTo>
                  <a:lnTo>
                    <a:pt x="4" y="968"/>
                  </a:lnTo>
                  <a:lnTo>
                    <a:pt x="2" y="964"/>
                  </a:lnTo>
                  <a:lnTo>
                    <a:pt x="0" y="954"/>
                  </a:lnTo>
                  <a:lnTo>
                    <a:pt x="0" y="944"/>
                  </a:lnTo>
                  <a:lnTo>
                    <a:pt x="1" y="934"/>
                  </a:lnTo>
                  <a:lnTo>
                    <a:pt x="3" y="924"/>
                  </a:lnTo>
                  <a:lnTo>
                    <a:pt x="5" y="914"/>
                  </a:lnTo>
                  <a:lnTo>
                    <a:pt x="9" y="906"/>
                  </a:lnTo>
                  <a:lnTo>
                    <a:pt x="65" y="761"/>
                  </a:lnTo>
                  <a:lnTo>
                    <a:pt x="83" y="733"/>
                  </a:lnTo>
                  <a:lnTo>
                    <a:pt x="104" y="705"/>
                  </a:lnTo>
                  <a:lnTo>
                    <a:pt x="125" y="678"/>
                  </a:lnTo>
                  <a:lnTo>
                    <a:pt x="147" y="653"/>
                  </a:lnTo>
                  <a:lnTo>
                    <a:pt x="160" y="641"/>
                  </a:lnTo>
                  <a:lnTo>
                    <a:pt x="172" y="628"/>
                  </a:lnTo>
                  <a:lnTo>
                    <a:pt x="184" y="617"/>
                  </a:lnTo>
                  <a:lnTo>
                    <a:pt x="198" y="606"/>
                  </a:lnTo>
                  <a:lnTo>
                    <a:pt x="211" y="596"/>
                  </a:lnTo>
                  <a:lnTo>
                    <a:pt x="224" y="585"/>
                  </a:lnTo>
                  <a:lnTo>
                    <a:pt x="237" y="576"/>
                  </a:lnTo>
                  <a:lnTo>
                    <a:pt x="252" y="568"/>
                  </a:lnTo>
                  <a:lnTo>
                    <a:pt x="258" y="565"/>
                  </a:lnTo>
                  <a:lnTo>
                    <a:pt x="263" y="562"/>
                  </a:lnTo>
                  <a:lnTo>
                    <a:pt x="270" y="560"/>
                  </a:lnTo>
                  <a:lnTo>
                    <a:pt x="276" y="558"/>
                  </a:lnTo>
                  <a:lnTo>
                    <a:pt x="290" y="555"/>
                  </a:lnTo>
                  <a:lnTo>
                    <a:pt x="303" y="552"/>
                  </a:lnTo>
                  <a:lnTo>
                    <a:pt x="309" y="550"/>
                  </a:lnTo>
                  <a:lnTo>
                    <a:pt x="315" y="548"/>
                  </a:lnTo>
                  <a:lnTo>
                    <a:pt x="321" y="544"/>
                  </a:lnTo>
                  <a:lnTo>
                    <a:pt x="326" y="540"/>
                  </a:lnTo>
                  <a:lnTo>
                    <a:pt x="331" y="536"/>
                  </a:lnTo>
                  <a:lnTo>
                    <a:pt x="336" y="531"/>
                  </a:lnTo>
                  <a:lnTo>
                    <a:pt x="339" y="525"/>
                  </a:lnTo>
                  <a:lnTo>
                    <a:pt x="342" y="518"/>
                  </a:lnTo>
                  <a:lnTo>
                    <a:pt x="348" y="502"/>
                  </a:lnTo>
                  <a:lnTo>
                    <a:pt x="355" y="485"/>
                  </a:lnTo>
                  <a:lnTo>
                    <a:pt x="360" y="477"/>
                  </a:lnTo>
                  <a:lnTo>
                    <a:pt x="364" y="470"/>
                  </a:lnTo>
                  <a:lnTo>
                    <a:pt x="369" y="463"/>
                  </a:lnTo>
                  <a:lnTo>
                    <a:pt x="375" y="456"/>
                  </a:lnTo>
                  <a:lnTo>
                    <a:pt x="382" y="449"/>
                  </a:lnTo>
                  <a:lnTo>
                    <a:pt x="388" y="443"/>
                  </a:lnTo>
                  <a:lnTo>
                    <a:pt x="395" y="438"/>
                  </a:lnTo>
                  <a:lnTo>
                    <a:pt x="402" y="434"/>
                  </a:lnTo>
                  <a:lnTo>
                    <a:pt x="410" y="430"/>
                  </a:lnTo>
                  <a:lnTo>
                    <a:pt x="418" y="427"/>
                  </a:lnTo>
                  <a:lnTo>
                    <a:pt x="428" y="425"/>
                  </a:lnTo>
                  <a:lnTo>
                    <a:pt x="437" y="424"/>
                  </a:lnTo>
                  <a:lnTo>
                    <a:pt x="448" y="425"/>
                  </a:lnTo>
                  <a:lnTo>
                    <a:pt x="457" y="424"/>
                  </a:lnTo>
                  <a:lnTo>
                    <a:pt x="465" y="422"/>
                  </a:lnTo>
                  <a:lnTo>
                    <a:pt x="473" y="418"/>
                  </a:lnTo>
                  <a:lnTo>
                    <a:pt x="479" y="412"/>
                  </a:lnTo>
                  <a:lnTo>
                    <a:pt x="483" y="405"/>
                  </a:lnTo>
                  <a:lnTo>
                    <a:pt x="487" y="398"/>
                  </a:lnTo>
                  <a:lnTo>
                    <a:pt x="490" y="389"/>
                  </a:lnTo>
                  <a:lnTo>
                    <a:pt x="496" y="371"/>
                  </a:lnTo>
                  <a:lnTo>
                    <a:pt x="500" y="352"/>
                  </a:lnTo>
                  <a:lnTo>
                    <a:pt x="503" y="343"/>
                  </a:lnTo>
                  <a:lnTo>
                    <a:pt x="506" y="334"/>
                  </a:lnTo>
                  <a:lnTo>
                    <a:pt x="509" y="326"/>
                  </a:lnTo>
                  <a:lnTo>
                    <a:pt x="513" y="319"/>
                  </a:lnTo>
                  <a:lnTo>
                    <a:pt x="519" y="307"/>
                  </a:lnTo>
                  <a:lnTo>
                    <a:pt x="524" y="296"/>
                  </a:lnTo>
                  <a:lnTo>
                    <a:pt x="530" y="286"/>
                  </a:lnTo>
                  <a:lnTo>
                    <a:pt x="536" y="276"/>
                  </a:lnTo>
                  <a:lnTo>
                    <a:pt x="549" y="257"/>
                  </a:lnTo>
                  <a:lnTo>
                    <a:pt x="565" y="239"/>
                  </a:lnTo>
                  <a:lnTo>
                    <a:pt x="581" y="223"/>
                  </a:lnTo>
                  <a:lnTo>
                    <a:pt x="598" y="207"/>
                  </a:lnTo>
                  <a:lnTo>
                    <a:pt x="617" y="193"/>
                  </a:lnTo>
                  <a:lnTo>
                    <a:pt x="636" y="179"/>
                  </a:lnTo>
                  <a:lnTo>
                    <a:pt x="657" y="166"/>
                  </a:lnTo>
                  <a:lnTo>
                    <a:pt x="677" y="154"/>
                  </a:lnTo>
                  <a:lnTo>
                    <a:pt x="698" y="144"/>
                  </a:lnTo>
                  <a:lnTo>
                    <a:pt x="719" y="133"/>
                  </a:lnTo>
                  <a:lnTo>
                    <a:pt x="762" y="114"/>
                  </a:lnTo>
                  <a:lnTo>
                    <a:pt x="803" y="97"/>
                  </a:lnTo>
                  <a:lnTo>
                    <a:pt x="822" y="95"/>
                  </a:lnTo>
                  <a:lnTo>
                    <a:pt x="842" y="91"/>
                  </a:lnTo>
                  <a:lnTo>
                    <a:pt x="860" y="87"/>
                  </a:lnTo>
                  <a:lnTo>
                    <a:pt x="877" y="83"/>
                  </a:lnTo>
                  <a:lnTo>
                    <a:pt x="896" y="77"/>
                  </a:lnTo>
                  <a:lnTo>
                    <a:pt x="913" y="74"/>
                  </a:lnTo>
                  <a:lnTo>
                    <a:pt x="931" y="71"/>
                  </a:lnTo>
                  <a:lnTo>
                    <a:pt x="948" y="70"/>
                  </a:lnTo>
                  <a:lnTo>
                    <a:pt x="973" y="66"/>
                  </a:lnTo>
                  <a:lnTo>
                    <a:pt x="1000" y="62"/>
                  </a:lnTo>
                  <a:lnTo>
                    <a:pt x="1026" y="59"/>
                  </a:lnTo>
                  <a:lnTo>
                    <a:pt x="1052" y="57"/>
                  </a:lnTo>
                  <a:lnTo>
                    <a:pt x="1079" y="56"/>
                  </a:lnTo>
                  <a:lnTo>
                    <a:pt x="1105" y="55"/>
                  </a:lnTo>
                  <a:lnTo>
                    <a:pt x="1132" y="55"/>
                  </a:lnTo>
                  <a:lnTo>
                    <a:pt x="1157" y="55"/>
                  </a:lnTo>
                  <a:lnTo>
                    <a:pt x="1754" y="49"/>
                  </a:lnTo>
                  <a:lnTo>
                    <a:pt x="1835" y="49"/>
                  </a:lnTo>
                  <a:lnTo>
                    <a:pt x="1915" y="48"/>
                  </a:lnTo>
                  <a:lnTo>
                    <a:pt x="1993" y="48"/>
                  </a:lnTo>
                  <a:lnTo>
                    <a:pt x="2071" y="47"/>
                  </a:lnTo>
                  <a:lnTo>
                    <a:pt x="2148" y="46"/>
                  </a:lnTo>
                  <a:lnTo>
                    <a:pt x="2227" y="45"/>
                  </a:lnTo>
                  <a:lnTo>
                    <a:pt x="2305" y="43"/>
                  </a:lnTo>
                  <a:lnTo>
                    <a:pt x="2385" y="41"/>
                  </a:lnTo>
                  <a:lnTo>
                    <a:pt x="2442" y="43"/>
                  </a:lnTo>
                  <a:lnTo>
                    <a:pt x="2499" y="43"/>
                  </a:lnTo>
                  <a:lnTo>
                    <a:pt x="2555" y="43"/>
                  </a:lnTo>
                  <a:lnTo>
                    <a:pt x="2610" y="43"/>
                  </a:lnTo>
                  <a:lnTo>
                    <a:pt x="2665" y="42"/>
                  </a:lnTo>
                  <a:lnTo>
                    <a:pt x="2719" y="41"/>
                  </a:lnTo>
                  <a:lnTo>
                    <a:pt x="2775" y="40"/>
                  </a:lnTo>
                  <a:lnTo>
                    <a:pt x="2829" y="38"/>
                  </a:lnTo>
                  <a:lnTo>
                    <a:pt x="2882" y="37"/>
                  </a:lnTo>
                  <a:lnTo>
                    <a:pt x="2936" y="36"/>
                  </a:lnTo>
                  <a:lnTo>
                    <a:pt x="2989" y="33"/>
                  </a:lnTo>
                  <a:lnTo>
                    <a:pt x="3042" y="32"/>
                  </a:lnTo>
                  <a:lnTo>
                    <a:pt x="3096" y="31"/>
                  </a:lnTo>
                  <a:lnTo>
                    <a:pt x="3148" y="30"/>
                  </a:lnTo>
                  <a:lnTo>
                    <a:pt x="3201" y="30"/>
                  </a:lnTo>
                  <a:lnTo>
                    <a:pt x="3253" y="30"/>
                  </a:lnTo>
                  <a:lnTo>
                    <a:pt x="3275" y="29"/>
                  </a:lnTo>
                  <a:lnTo>
                    <a:pt x="3298" y="29"/>
                  </a:lnTo>
                  <a:lnTo>
                    <a:pt x="3322" y="29"/>
                  </a:lnTo>
                  <a:lnTo>
                    <a:pt x="3345" y="29"/>
                  </a:lnTo>
                  <a:lnTo>
                    <a:pt x="3370" y="30"/>
                  </a:lnTo>
                  <a:lnTo>
                    <a:pt x="3393" y="30"/>
                  </a:lnTo>
                  <a:lnTo>
                    <a:pt x="3417" y="29"/>
                  </a:lnTo>
                  <a:lnTo>
                    <a:pt x="3438" y="28"/>
                  </a:lnTo>
                  <a:lnTo>
                    <a:pt x="3485" y="27"/>
                  </a:lnTo>
                  <a:lnTo>
                    <a:pt x="3531" y="26"/>
                  </a:lnTo>
                  <a:lnTo>
                    <a:pt x="3578" y="25"/>
                  </a:lnTo>
                  <a:lnTo>
                    <a:pt x="3624" y="23"/>
                  </a:lnTo>
                  <a:lnTo>
                    <a:pt x="3669" y="22"/>
                  </a:lnTo>
                  <a:lnTo>
                    <a:pt x="3715" y="21"/>
                  </a:lnTo>
                  <a:lnTo>
                    <a:pt x="3761" y="21"/>
                  </a:lnTo>
                  <a:lnTo>
                    <a:pt x="3807" y="21"/>
                  </a:lnTo>
                  <a:lnTo>
                    <a:pt x="3847" y="21"/>
                  </a:lnTo>
                  <a:lnTo>
                    <a:pt x="3887" y="21"/>
                  </a:lnTo>
                  <a:lnTo>
                    <a:pt x="3926" y="20"/>
                  </a:lnTo>
                  <a:lnTo>
                    <a:pt x="3965" y="19"/>
                  </a:lnTo>
                  <a:lnTo>
                    <a:pt x="4003" y="18"/>
                  </a:lnTo>
                  <a:lnTo>
                    <a:pt x="4042" y="19"/>
                  </a:lnTo>
                  <a:lnTo>
                    <a:pt x="4080" y="20"/>
                  </a:lnTo>
                  <a:lnTo>
                    <a:pt x="4118" y="23"/>
                  </a:lnTo>
                  <a:lnTo>
                    <a:pt x="4144" y="22"/>
                  </a:lnTo>
                  <a:lnTo>
                    <a:pt x="4197" y="21"/>
                  </a:lnTo>
                  <a:lnTo>
                    <a:pt x="4273" y="19"/>
                  </a:lnTo>
                  <a:lnTo>
                    <a:pt x="4373" y="18"/>
                  </a:lnTo>
                  <a:lnTo>
                    <a:pt x="4635" y="17"/>
                  </a:lnTo>
                  <a:lnTo>
                    <a:pt x="4968" y="15"/>
                  </a:lnTo>
                  <a:lnTo>
                    <a:pt x="5357" y="14"/>
                  </a:lnTo>
                  <a:lnTo>
                    <a:pt x="5788" y="14"/>
                  </a:lnTo>
                  <a:lnTo>
                    <a:pt x="6247" y="13"/>
                  </a:lnTo>
                  <a:lnTo>
                    <a:pt x="6722" y="13"/>
                  </a:lnTo>
                  <a:lnTo>
                    <a:pt x="7195" y="13"/>
                  </a:lnTo>
                  <a:lnTo>
                    <a:pt x="7654" y="12"/>
                  </a:lnTo>
                  <a:lnTo>
                    <a:pt x="8085" y="12"/>
                  </a:lnTo>
                  <a:lnTo>
                    <a:pt x="8475" y="12"/>
                  </a:lnTo>
                  <a:lnTo>
                    <a:pt x="8807" y="11"/>
                  </a:lnTo>
                  <a:lnTo>
                    <a:pt x="9069" y="10"/>
                  </a:lnTo>
                  <a:lnTo>
                    <a:pt x="9245" y="9"/>
                  </a:lnTo>
                  <a:lnTo>
                    <a:pt x="9324" y="7"/>
                  </a:lnTo>
                  <a:lnTo>
                    <a:pt x="9328" y="9"/>
                  </a:lnTo>
                  <a:lnTo>
                    <a:pt x="9332" y="10"/>
                  </a:lnTo>
                  <a:lnTo>
                    <a:pt x="9335" y="11"/>
                  </a:lnTo>
                  <a:lnTo>
                    <a:pt x="9340" y="11"/>
                  </a:lnTo>
                  <a:lnTo>
                    <a:pt x="9347" y="10"/>
                  </a:lnTo>
                  <a:lnTo>
                    <a:pt x="9354" y="8"/>
                  </a:lnTo>
                  <a:lnTo>
                    <a:pt x="9360" y="6"/>
                  </a:lnTo>
                  <a:lnTo>
                    <a:pt x="9367" y="4"/>
                  </a:lnTo>
                  <a:lnTo>
                    <a:pt x="9371" y="4"/>
                  </a:lnTo>
                  <a:lnTo>
                    <a:pt x="9375" y="4"/>
                  </a:lnTo>
                  <a:lnTo>
                    <a:pt x="9378" y="5"/>
                  </a:lnTo>
                  <a:lnTo>
                    <a:pt x="9382" y="6"/>
                  </a:lnTo>
                  <a:lnTo>
                    <a:pt x="9420" y="8"/>
                  </a:lnTo>
                  <a:lnTo>
                    <a:pt x="9456" y="10"/>
                  </a:lnTo>
                  <a:lnTo>
                    <a:pt x="9492" y="12"/>
                  </a:lnTo>
                  <a:lnTo>
                    <a:pt x="9528" y="14"/>
                  </a:lnTo>
                  <a:lnTo>
                    <a:pt x="9563" y="16"/>
                  </a:lnTo>
                  <a:lnTo>
                    <a:pt x="9599" y="17"/>
                  </a:lnTo>
                  <a:lnTo>
                    <a:pt x="9637" y="17"/>
                  </a:lnTo>
                  <a:lnTo>
                    <a:pt x="9675" y="15"/>
                  </a:lnTo>
                  <a:lnTo>
                    <a:pt x="9682" y="18"/>
                  </a:lnTo>
                  <a:lnTo>
                    <a:pt x="9687" y="19"/>
                  </a:lnTo>
                  <a:lnTo>
                    <a:pt x="9693" y="18"/>
                  </a:lnTo>
                  <a:lnTo>
                    <a:pt x="9699" y="15"/>
                  </a:lnTo>
                  <a:lnTo>
                    <a:pt x="9734" y="9"/>
                  </a:lnTo>
                  <a:lnTo>
                    <a:pt x="9771" y="2"/>
                  </a:lnTo>
                  <a:lnTo>
                    <a:pt x="9780" y="1"/>
                  </a:lnTo>
                  <a:lnTo>
                    <a:pt x="9789" y="0"/>
                  </a:lnTo>
                  <a:lnTo>
                    <a:pt x="9799" y="0"/>
                  </a:lnTo>
                  <a:lnTo>
                    <a:pt x="9807" y="0"/>
                  </a:lnTo>
                  <a:lnTo>
                    <a:pt x="9816" y="1"/>
                  </a:lnTo>
                  <a:lnTo>
                    <a:pt x="9825" y="3"/>
                  </a:lnTo>
                  <a:lnTo>
                    <a:pt x="9833" y="6"/>
                  </a:lnTo>
                  <a:lnTo>
                    <a:pt x="9841" y="10"/>
                  </a:lnTo>
                  <a:lnTo>
                    <a:pt x="9854" y="12"/>
                  </a:lnTo>
                  <a:lnTo>
                    <a:pt x="9865" y="13"/>
                  </a:lnTo>
                  <a:lnTo>
                    <a:pt x="9877" y="13"/>
                  </a:lnTo>
                  <a:lnTo>
                    <a:pt x="9888" y="13"/>
                  </a:lnTo>
                  <a:lnTo>
                    <a:pt x="9911" y="12"/>
                  </a:lnTo>
                  <a:lnTo>
                    <a:pt x="9934" y="11"/>
                  </a:lnTo>
                  <a:lnTo>
                    <a:pt x="9957" y="9"/>
                  </a:lnTo>
                  <a:lnTo>
                    <a:pt x="9980" y="8"/>
                  </a:lnTo>
                  <a:lnTo>
                    <a:pt x="9992" y="8"/>
                  </a:lnTo>
                  <a:lnTo>
                    <a:pt x="10004" y="8"/>
                  </a:lnTo>
                  <a:lnTo>
                    <a:pt x="10016" y="9"/>
                  </a:lnTo>
                  <a:lnTo>
                    <a:pt x="10030" y="11"/>
                  </a:lnTo>
                  <a:lnTo>
                    <a:pt x="10063" y="14"/>
                  </a:lnTo>
                  <a:lnTo>
                    <a:pt x="10099" y="15"/>
                  </a:lnTo>
                  <a:lnTo>
                    <a:pt x="10136" y="16"/>
                  </a:lnTo>
                  <a:lnTo>
                    <a:pt x="10174" y="17"/>
                  </a:lnTo>
                  <a:lnTo>
                    <a:pt x="10192" y="18"/>
                  </a:lnTo>
                  <a:lnTo>
                    <a:pt x="10211" y="20"/>
                  </a:lnTo>
                  <a:lnTo>
                    <a:pt x="10229" y="22"/>
                  </a:lnTo>
                  <a:lnTo>
                    <a:pt x="10247" y="24"/>
                  </a:lnTo>
                  <a:lnTo>
                    <a:pt x="10265" y="28"/>
                  </a:lnTo>
                  <a:lnTo>
                    <a:pt x="10282" y="32"/>
                  </a:lnTo>
                  <a:lnTo>
                    <a:pt x="10299" y="38"/>
                  </a:lnTo>
                  <a:lnTo>
                    <a:pt x="10316" y="45"/>
                  </a:lnTo>
                  <a:lnTo>
                    <a:pt x="10339" y="56"/>
                  </a:lnTo>
                  <a:lnTo>
                    <a:pt x="10363" y="69"/>
                  </a:lnTo>
                  <a:lnTo>
                    <a:pt x="10385" y="84"/>
                  </a:lnTo>
                  <a:lnTo>
                    <a:pt x="10408" y="100"/>
                  </a:lnTo>
                  <a:lnTo>
                    <a:pt x="10429" y="117"/>
                  </a:lnTo>
                  <a:lnTo>
                    <a:pt x="10451" y="135"/>
                  </a:lnTo>
                  <a:lnTo>
                    <a:pt x="10471" y="153"/>
                  </a:lnTo>
                  <a:lnTo>
                    <a:pt x="10491" y="171"/>
                  </a:lnTo>
                  <a:lnTo>
                    <a:pt x="10499" y="184"/>
                  </a:lnTo>
                  <a:lnTo>
                    <a:pt x="10506" y="198"/>
                  </a:lnTo>
                  <a:lnTo>
                    <a:pt x="10513" y="211"/>
                  </a:lnTo>
                  <a:lnTo>
                    <a:pt x="10519" y="226"/>
                  </a:lnTo>
                  <a:lnTo>
                    <a:pt x="10523" y="232"/>
                  </a:lnTo>
                  <a:lnTo>
                    <a:pt x="10527" y="239"/>
                  </a:lnTo>
                  <a:lnTo>
                    <a:pt x="10533" y="244"/>
                  </a:lnTo>
                  <a:lnTo>
                    <a:pt x="10538" y="249"/>
                  </a:lnTo>
                  <a:lnTo>
                    <a:pt x="10543" y="254"/>
                  </a:lnTo>
                  <a:lnTo>
                    <a:pt x="10549" y="258"/>
                  </a:lnTo>
                  <a:lnTo>
                    <a:pt x="10556" y="261"/>
                  </a:lnTo>
                  <a:lnTo>
                    <a:pt x="10564" y="263"/>
                  </a:lnTo>
                  <a:lnTo>
                    <a:pt x="10583" y="263"/>
                  </a:lnTo>
                  <a:lnTo>
                    <a:pt x="10600" y="264"/>
                  </a:lnTo>
                  <a:lnTo>
                    <a:pt x="10616" y="268"/>
                  </a:lnTo>
                  <a:lnTo>
                    <a:pt x="10633" y="271"/>
                  </a:lnTo>
                  <a:lnTo>
                    <a:pt x="10648" y="276"/>
                  </a:lnTo>
                  <a:lnTo>
                    <a:pt x="10662" y="283"/>
                  </a:lnTo>
                  <a:lnTo>
                    <a:pt x="10677" y="291"/>
                  </a:lnTo>
                  <a:lnTo>
                    <a:pt x="10691" y="301"/>
                  </a:lnTo>
                  <a:lnTo>
                    <a:pt x="10699" y="307"/>
                  </a:lnTo>
                  <a:lnTo>
                    <a:pt x="10706" y="314"/>
                  </a:lnTo>
                  <a:lnTo>
                    <a:pt x="10712" y="321"/>
                  </a:lnTo>
                  <a:lnTo>
                    <a:pt x="10720" y="328"/>
                  </a:lnTo>
                  <a:lnTo>
                    <a:pt x="10731" y="342"/>
                  </a:lnTo>
                  <a:lnTo>
                    <a:pt x="10741" y="358"/>
                  </a:lnTo>
                  <a:lnTo>
                    <a:pt x="10749" y="375"/>
                  </a:lnTo>
                  <a:lnTo>
                    <a:pt x="10756" y="392"/>
                  </a:lnTo>
                  <a:lnTo>
                    <a:pt x="10763" y="410"/>
                  </a:lnTo>
                  <a:lnTo>
                    <a:pt x="10768" y="427"/>
                  </a:lnTo>
                  <a:lnTo>
                    <a:pt x="10776" y="433"/>
                  </a:lnTo>
                  <a:lnTo>
                    <a:pt x="10785" y="438"/>
                  </a:lnTo>
                  <a:lnTo>
                    <a:pt x="10794" y="443"/>
                  </a:lnTo>
                  <a:lnTo>
                    <a:pt x="10804" y="446"/>
                  </a:lnTo>
                  <a:lnTo>
                    <a:pt x="10824" y="454"/>
                  </a:lnTo>
                  <a:lnTo>
                    <a:pt x="10844" y="460"/>
                  </a:lnTo>
                  <a:lnTo>
                    <a:pt x="10855" y="463"/>
                  </a:lnTo>
                  <a:lnTo>
                    <a:pt x="10864" y="467"/>
                  </a:lnTo>
                  <a:lnTo>
                    <a:pt x="10873" y="471"/>
                  </a:lnTo>
                  <a:lnTo>
                    <a:pt x="10882" y="476"/>
                  </a:lnTo>
                  <a:lnTo>
                    <a:pt x="10889" y="482"/>
                  </a:lnTo>
                  <a:lnTo>
                    <a:pt x="10897" y="489"/>
                  </a:lnTo>
                  <a:lnTo>
                    <a:pt x="10904" y="498"/>
                  </a:lnTo>
                  <a:lnTo>
                    <a:pt x="10910" y="509"/>
                  </a:lnTo>
                  <a:lnTo>
                    <a:pt x="10919" y="521"/>
                  </a:lnTo>
                  <a:lnTo>
                    <a:pt x="10929" y="534"/>
                  </a:lnTo>
                  <a:lnTo>
                    <a:pt x="10937" y="549"/>
                  </a:lnTo>
                  <a:lnTo>
                    <a:pt x="10945" y="563"/>
                  </a:lnTo>
                  <a:lnTo>
                    <a:pt x="10960" y="593"/>
                  </a:lnTo>
                  <a:lnTo>
                    <a:pt x="10972" y="623"/>
                  </a:lnTo>
                  <a:lnTo>
                    <a:pt x="10983" y="654"/>
                  </a:lnTo>
                  <a:lnTo>
                    <a:pt x="10994" y="686"/>
                  </a:lnTo>
                  <a:lnTo>
                    <a:pt x="11004" y="717"/>
                  </a:lnTo>
                  <a:lnTo>
                    <a:pt x="11014" y="747"/>
                  </a:lnTo>
                  <a:lnTo>
                    <a:pt x="11014" y="758"/>
                  </a:lnTo>
                  <a:lnTo>
                    <a:pt x="11015" y="768"/>
                  </a:lnTo>
                  <a:lnTo>
                    <a:pt x="11017" y="780"/>
                  </a:lnTo>
                  <a:lnTo>
                    <a:pt x="11020" y="790"/>
                  </a:lnTo>
                  <a:lnTo>
                    <a:pt x="11027" y="810"/>
                  </a:lnTo>
                  <a:lnTo>
                    <a:pt x="11034" y="832"/>
                  </a:lnTo>
                  <a:lnTo>
                    <a:pt x="11038" y="841"/>
                  </a:lnTo>
                  <a:lnTo>
                    <a:pt x="11040" y="851"/>
                  </a:lnTo>
                  <a:lnTo>
                    <a:pt x="11041" y="861"/>
                  </a:lnTo>
                  <a:lnTo>
                    <a:pt x="11041" y="872"/>
                  </a:lnTo>
                  <a:lnTo>
                    <a:pt x="11040" y="882"/>
                  </a:lnTo>
                  <a:lnTo>
                    <a:pt x="11038" y="892"/>
                  </a:lnTo>
                  <a:lnTo>
                    <a:pt x="11032" y="903"/>
                  </a:lnTo>
                  <a:lnTo>
                    <a:pt x="11026" y="913"/>
                  </a:lnTo>
                  <a:lnTo>
                    <a:pt x="10931" y="1086"/>
                  </a:lnTo>
                  <a:close/>
                  <a:moveTo>
                    <a:pt x="10885" y="1081"/>
                  </a:moveTo>
                  <a:lnTo>
                    <a:pt x="10878" y="1092"/>
                  </a:lnTo>
                  <a:lnTo>
                    <a:pt x="10871" y="1104"/>
                  </a:lnTo>
                  <a:lnTo>
                    <a:pt x="10862" y="1113"/>
                  </a:lnTo>
                  <a:lnTo>
                    <a:pt x="10853" y="1121"/>
                  </a:lnTo>
                  <a:lnTo>
                    <a:pt x="10843" y="1129"/>
                  </a:lnTo>
                  <a:lnTo>
                    <a:pt x="10833" y="1135"/>
                  </a:lnTo>
                  <a:lnTo>
                    <a:pt x="10823" y="1141"/>
                  </a:lnTo>
                  <a:lnTo>
                    <a:pt x="10812" y="1146"/>
                  </a:lnTo>
                  <a:lnTo>
                    <a:pt x="10800" y="1151"/>
                  </a:lnTo>
                  <a:lnTo>
                    <a:pt x="10789" y="1155"/>
                  </a:lnTo>
                  <a:lnTo>
                    <a:pt x="10778" y="1158"/>
                  </a:lnTo>
                  <a:lnTo>
                    <a:pt x="10766" y="1161"/>
                  </a:lnTo>
                  <a:lnTo>
                    <a:pt x="10742" y="1164"/>
                  </a:lnTo>
                  <a:lnTo>
                    <a:pt x="10719" y="1166"/>
                  </a:lnTo>
                  <a:lnTo>
                    <a:pt x="10714" y="1170"/>
                  </a:lnTo>
                  <a:lnTo>
                    <a:pt x="10711" y="1173"/>
                  </a:lnTo>
                  <a:lnTo>
                    <a:pt x="10709" y="1177"/>
                  </a:lnTo>
                  <a:lnTo>
                    <a:pt x="10708" y="1181"/>
                  </a:lnTo>
                  <a:lnTo>
                    <a:pt x="10708" y="1189"/>
                  </a:lnTo>
                  <a:lnTo>
                    <a:pt x="10710" y="1198"/>
                  </a:lnTo>
                  <a:lnTo>
                    <a:pt x="10712" y="1206"/>
                  </a:lnTo>
                  <a:lnTo>
                    <a:pt x="10715" y="1214"/>
                  </a:lnTo>
                  <a:lnTo>
                    <a:pt x="10715" y="1218"/>
                  </a:lnTo>
                  <a:lnTo>
                    <a:pt x="10717" y="1222"/>
                  </a:lnTo>
                  <a:lnTo>
                    <a:pt x="10717" y="1226"/>
                  </a:lnTo>
                  <a:lnTo>
                    <a:pt x="10715" y="1230"/>
                  </a:lnTo>
                  <a:lnTo>
                    <a:pt x="10712" y="1246"/>
                  </a:lnTo>
                  <a:lnTo>
                    <a:pt x="10709" y="1261"/>
                  </a:lnTo>
                  <a:lnTo>
                    <a:pt x="10705" y="1275"/>
                  </a:lnTo>
                  <a:lnTo>
                    <a:pt x="10699" y="1289"/>
                  </a:lnTo>
                  <a:lnTo>
                    <a:pt x="10692" y="1302"/>
                  </a:lnTo>
                  <a:lnTo>
                    <a:pt x="10684" y="1313"/>
                  </a:lnTo>
                  <a:lnTo>
                    <a:pt x="10679" y="1319"/>
                  </a:lnTo>
                  <a:lnTo>
                    <a:pt x="10673" y="1324"/>
                  </a:lnTo>
                  <a:lnTo>
                    <a:pt x="10666" y="1328"/>
                  </a:lnTo>
                  <a:lnTo>
                    <a:pt x="10660" y="1332"/>
                  </a:lnTo>
                  <a:lnTo>
                    <a:pt x="10654" y="1337"/>
                  </a:lnTo>
                  <a:lnTo>
                    <a:pt x="10647" y="1340"/>
                  </a:lnTo>
                  <a:lnTo>
                    <a:pt x="10641" y="1342"/>
                  </a:lnTo>
                  <a:lnTo>
                    <a:pt x="10634" y="1342"/>
                  </a:lnTo>
                  <a:lnTo>
                    <a:pt x="10620" y="1342"/>
                  </a:lnTo>
                  <a:lnTo>
                    <a:pt x="10607" y="1339"/>
                  </a:lnTo>
                  <a:lnTo>
                    <a:pt x="10595" y="1337"/>
                  </a:lnTo>
                  <a:lnTo>
                    <a:pt x="10583" y="1335"/>
                  </a:lnTo>
                  <a:lnTo>
                    <a:pt x="10576" y="1335"/>
                  </a:lnTo>
                  <a:lnTo>
                    <a:pt x="10571" y="1336"/>
                  </a:lnTo>
                  <a:lnTo>
                    <a:pt x="10566" y="1338"/>
                  </a:lnTo>
                  <a:lnTo>
                    <a:pt x="10561" y="1341"/>
                  </a:lnTo>
                  <a:lnTo>
                    <a:pt x="10555" y="1363"/>
                  </a:lnTo>
                  <a:lnTo>
                    <a:pt x="10548" y="1386"/>
                  </a:lnTo>
                  <a:lnTo>
                    <a:pt x="10539" y="1407"/>
                  </a:lnTo>
                  <a:lnTo>
                    <a:pt x="10528" y="1429"/>
                  </a:lnTo>
                  <a:lnTo>
                    <a:pt x="10518" y="1450"/>
                  </a:lnTo>
                  <a:lnTo>
                    <a:pt x="10505" y="1470"/>
                  </a:lnTo>
                  <a:lnTo>
                    <a:pt x="10492" y="1491"/>
                  </a:lnTo>
                  <a:lnTo>
                    <a:pt x="10477" y="1510"/>
                  </a:lnTo>
                  <a:lnTo>
                    <a:pt x="10462" y="1529"/>
                  </a:lnTo>
                  <a:lnTo>
                    <a:pt x="10445" y="1546"/>
                  </a:lnTo>
                  <a:lnTo>
                    <a:pt x="10427" y="1562"/>
                  </a:lnTo>
                  <a:lnTo>
                    <a:pt x="10408" y="1577"/>
                  </a:lnTo>
                  <a:lnTo>
                    <a:pt x="10388" y="1591"/>
                  </a:lnTo>
                  <a:lnTo>
                    <a:pt x="10367" y="1603"/>
                  </a:lnTo>
                  <a:lnTo>
                    <a:pt x="10344" y="1614"/>
                  </a:lnTo>
                  <a:lnTo>
                    <a:pt x="10322" y="1623"/>
                  </a:lnTo>
                  <a:lnTo>
                    <a:pt x="10298" y="1631"/>
                  </a:lnTo>
                  <a:lnTo>
                    <a:pt x="10276" y="1636"/>
                  </a:lnTo>
                  <a:lnTo>
                    <a:pt x="10253" y="1639"/>
                  </a:lnTo>
                  <a:lnTo>
                    <a:pt x="10230" y="1641"/>
                  </a:lnTo>
                  <a:lnTo>
                    <a:pt x="10207" y="1641"/>
                  </a:lnTo>
                  <a:lnTo>
                    <a:pt x="10184" y="1639"/>
                  </a:lnTo>
                  <a:lnTo>
                    <a:pt x="10160" y="1636"/>
                  </a:lnTo>
                  <a:lnTo>
                    <a:pt x="10137" y="1632"/>
                  </a:lnTo>
                  <a:lnTo>
                    <a:pt x="10117" y="1635"/>
                  </a:lnTo>
                  <a:lnTo>
                    <a:pt x="10098" y="1637"/>
                  </a:lnTo>
                  <a:lnTo>
                    <a:pt x="10079" y="1638"/>
                  </a:lnTo>
                  <a:lnTo>
                    <a:pt x="10059" y="1639"/>
                  </a:lnTo>
                  <a:lnTo>
                    <a:pt x="10021" y="1639"/>
                  </a:lnTo>
                  <a:lnTo>
                    <a:pt x="9983" y="1638"/>
                  </a:lnTo>
                  <a:lnTo>
                    <a:pt x="9944" y="1637"/>
                  </a:lnTo>
                  <a:lnTo>
                    <a:pt x="9905" y="1637"/>
                  </a:lnTo>
                  <a:lnTo>
                    <a:pt x="9885" y="1637"/>
                  </a:lnTo>
                  <a:lnTo>
                    <a:pt x="9866" y="1639"/>
                  </a:lnTo>
                  <a:lnTo>
                    <a:pt x="9846" y="1641"/>
                  </a:lnTo>
                  <a:lnTo>
                    <a:pt x="9826" y="1644"/>
                  </a:lnTo>
                  <a:lnTo>
                    <a:pt x="9804" y="1644"/>
                  </a:lnTo>
                  <a:lnTo>
                    <a:pt x="9781" y="1644"/>
                  </a:lnTo>
                  <a:lnTo>
                    <a:pt x="9759" y="1644"/>
                  </a:lnTo>
                  <a:lnTo>
                    <a:pt x="9737" y="1645"/>
                  </a:lnTo>
                  <a:lnTo>
                    <a:pt x="9715" y="1645"/>
                  </a:lnTo>
                  <a:lnTo>
                    <a:pt x="9692" y="1645"/>
                  </a:lnTo>
                  <a:lnTo>
                    <a:pt x="9671" y="1645"/>
                  </a:lnTo>
                  <a:lnTo>
                    <a:pt x="9647" y="1643"/>
                  </a:lnTo>
                  <a:lnTo>
                    <a:pt x="9638" y="1645"/>
                  </a:lnTo>
                  <a:lnTo>
                    <a:pt x="9629" y="1647"/>
                  </a:lnTo>
                  <a:lnTo>
                    <a:pt x="9620" y="1647"/>
                  </a:lnTo>
                  <a:lnTo>
                    <a:pt x="9611" y="1648"/>
                  </a:lnTo>
                  <a:lnTo>
                    <a:pt x="9593" y="1648"/>
                  </a:lnTo>
                  <a:lnTo>
                    <a:pt x="9575" y="1647"/>
                  </a:lnTo>
                  <a:lnTo>
                    <a:pt x="9556" y="1646"/>
                  </a:lnTo>
                  <a:lnTo>
                    <a:pt x="9538" y="1645"/>
                  </a:lnTo>
                  <a:lnTo>
                    <a:pt x="9519" y="1645"/>
                  </a:lnTo>
                  <a:lnTo>
                    <a:pt x="9500" y="1648"/>
                  </a:lnTo>
                  <a:lnTo>
                    <a:pt x="9394" y="1649"/>
                  </a:lnTo>
                  <a:lnTo>
                    <a:pt x="9188" y="1649"/>
                  </a:lnTo>
                  <a:lnTo>
                    <a:pt x="8898" y="1650"/>
                  </a:lnTo>
                  <a:lnTo>
                    <a:pt x="8536" y="1651"/>
                  </a:lnTo>
                  <a:lnTo>
                    <a:pt x="8118" y="1652"/>
                  </a:lnTo>
                  <a:lnTo>
                    <a:pt x="7657" y="1652"/>
                  </a:lnTo>
                  <a:lnTo>
                    <a:pt x="7168" y="1653"/>
                  </a:lnTo>
                  <a:lnTo>
                    <a:pt x="6665" y="1654"/>
                  </a:lnTo>
                  <a:lnTo>
                    <a:pt x="6161" y="1655"/>
                  </a:lnTo>
                  <a:lnTo>
                    <a:pt x="5673" y="1656"/>
                  </a:lnTo>
                  <a:lnTo>
                    <a:pt x="5212" y="1658"/>
                  </a:lnTo>
                  <a:lnTo>
                    <a:pt x="4793" y="1659"/>
                  </a:lnTo>
                  <a:lnTo>
                    <a:pt x="4431" y="1660"/>
                  </a:lnTo>
                  <a:lnTo>
                    <a:pt x="4139" y="1660"/>
                  </a:lnTo>
                  <a:lnTo>
                    <a:pt x="3933" y="1661"/>
                  </a:lnTo>
                  <a:lnTo>
                    <a:pt x="3826" y="1662"/>
                  </a:lnTo>
                  <a:lnTo>
                    <a:pt x="3805" y="1660"/>
                  </a:lnTo>
                  <a:lnTo>
                    <a:pt x="3784" y="1659"/>
                  </a:lnTo>
                  <a:lnTo>
                    <a:pt x="3763" y="1659"/>
                  </a:lnTo>
                  <a:lnTo>
                    <a:pt x="3743" y="1659"/>
                  </a:lnTo>
                  <a:lnTo>
                    <a:pt x="3701" y="1661"/>
                  </a:lnTo>
                  <a:lnTo>
                    <a:pt x="3659" y="1664"/>
                  </a:lnTo>
                  <a:lnTo>
                    <a:pt x="3616" y="1666"/>
                  </a:lnTo>
                  <a:lnTo>
                    <a:pt x="3574" y="1668"/>
                  </a:lnTo>
                  <a:lnTo>
                    <a:pt x="3553" y="1668"/>
                  </a:lnTo>
                  <a:lnTo>
                    <a:pt x="3531" y="1668"/>
                  </a:lnTo>
                  <a:lnTo>
                    <a:pt x="3509" y="1667"/>
                  </a:lnTo>
                  <a:lnTo>
                    <a:pt x="3487" y="1666"/>
                  </a:lnTo>
                  <a:lnTo>
                    <a:pt x="3463" y="1666"/>
                  </a:lnTo>
                  <a:lnTo>
                    <a:pt x="3438" y="1666"/>
                  </a:lnTo>
                  <a:lnTo>
                    <a:pt x="3414" y="1666"/>
                  </a:lnTo>
                  <a:lnTo>
                    <a:pt x="3388" y="1666"/>
                  </a:lnTo>
                  <a:lnTo>
                    <a:pt x="3363" y="1666"/>
                  </a:lnTo>
                  <a:lnTo>
                    <a:pt x="3338" y="1666"/>
                  </a:lnTo>
                  <a:lnTo>
                    <a:pt x="3312" y="1667"/>
                  </a:lnTo>
                  <a:lnTo>
                    <a:pt x="3287" y="1668"/>
                  </a:lnTo>
                  <a:lnTo>
                    <a:pt x="3252" y="1668"/>
                  </a:lnTo>
                  <a:lnTo>
                    <a:pt x="3217" y="1668"/>
                  </a:lnTo>
                  <a:lnTo>
                    <a:pt x="3201" y="1668"/>
                  </a:lnTo>
                  <a:lnTo>
                    <a:pt x="3185" y="1669"/>
                  </a:lnTo>
                  <a:lnTo>
                    <a:pt x="3169" y="1670"/>
                  </a:lnTo>
                  <a:lnTo>
                    <a:pt x="3155" y="1672"/>
                  </a:lnTo>
                  <a:lnTo>
                    <a:pt x="3099" y="1673"/>
                  </a:lnTo>
                  <a:lnTo>
                    <a:pt x="3042" y="1673"/>
                  </a:lnTo>
                  <a:lnTo>
                    <a:pt x="2986" y="1673"/>
                  </a:lnTo>
                  <a:lnTo>
                    <a:pt x="2931" y="1674"/>
                  </a:lnTo>
                  <a:lnTo>
                    <a:pt x="2876" y="1674"/>
                  </a:lnTo>
                  <a:lnTo>
                    <a:pt x="2821" y="1675"/>
                  </a:lnTo>
                  <a:lnTo>
                    <a:pt x="2766" y="1675"/>
                  </a:lnTo>
                  <a:lnTo>
                    <a:pt x="2711" y="1676"/>
                  </a:lnTo>
                  <a:lnTo>
                    <a:pt x="2657" y="1677"/>
                  </a:lnTo>
                  <a:lnTo>
                    <a:pt x="2603" y="1677"/>
                  </a:lnTo>
                  <a:lnTo>
                    <a:pt x="2549" y="1678"/>
                  </a:lnTo>
                  <a:lnTo>
                    <a:pt x="2495" y="1678"/>
                  </a:lnTo>
                  <a:lnTo>
                    <a:pt x="2440" y="1679"/>
                  </a:lnTo>
                  <a:lnTo>
                    <a:pt x="2386" y="1679"/>
                  </a:lnTo>
                  <a:lnTo>
                    <a:pt x="2332" y="1679"/>
                  </a:lnTo>
                  <a:lnTo>
                    <a:pt x="2278" y="1679"/>
                  </a:lnTo>
                  <a:lnTo>
                    <a:pt x="2197" y="1680"/>
                  </a:lnTo>
                  <a:lnTo>
                    <a:pt x="2118" y="1680"/>
                  </a:lnTo>
                  <a:lnTo>
                    <a:pt x="2041" y="1681"/>
                  </a:lnTo>
                  <a:lnTo>
                    <a:pt x="1965" y="1682"/>
                  </a:lnTo>
                  <a:lnTo>
                    <a:pt x="1888" y="1683"/>
                  </a:lnTo>
                  <a:lnTo>
                    <a:pt x="1811" y="1684"/>
                  </a:lnTo>
                  <a:lnTo>
                    <a:pt x="1731" y="1686"/>
                  </a:lnTo>
                  <a:lnTo>
                    <a:pt x="1649" y="1687"/>
                  </a:lnTo>
                  <a:lnTo>
                    <a:pt x="1564" y="1687"/>
                  </a:lnTo>
                  <a:lnTo>
                    <a:pt x="1478" y="1687"/>
                  </a:lnTo>
                  <a:lnTo>
                    <a:pt x="1392" y="1687"/>
                  </a:lnTo>
                  <a:lnTo>
                    <a:pt x="1306" y="1688"/>
                  </a:lnTo>
                  <a:lnTo>
                    <a:pt x="1219" y="1688"/>
                  </a:lnTo>
                  <a:lnTo>
                    <a:pt x="1132" y="1688"/>
                  </a:lnTo>
                  <a:lnTo>
                    <a:pt x="1045" y="1689"/>
                  </a:lnTo>
                  <a:lnTo>
                    <a:pt x="957" y="1689"/>
                  </a:lnTo>
                  <a:lnTo>
                    <a:pt x="929" y="1690"/>
                  </a:lnTo>
                  <a:lnTo>
                    <a:pt x="902" y="1689"/>
                  </a:lnTo>
                  <a:lnTo>
                    <a:pt x="874" y="1688"/>
                  </a:lnTo>
                  <a:lnTo>
                    <a:pt x="848" y="1685"/>
                  </a:lnTo>
                  <a:lnTo>
                    <a:pt x="821" y="1681"/>
                  </a:lnTo>
                  <a:lnTo>
                    <a:pt x="796" y="1676"/>
                  </a:lnTo>
                  <a:lnTo>
                    <a:pt x="769" y="1670"/>
                  </a:lnTo>
                  <a:lnTo>
                    <a:pt x="744" y="1662"/>
                  </a:lnTo>
                  <a:lnTo>
                    <a:pt x="720" y="1653"/>
                  </a:lnTo>
                  <a:lnTo>
                    <a:pt x="695" y="1643"/>
                  </a:lnTo>
                  <a:lnTo>
                    <a:pt x="672" y="1631"/>
                  </a:lnTo>
                  <a:lnTo>
                    <a:pt x="649" y="1618"/>
                  </a:lnTo>
                  <a:lnTo>
                    <a:pt x="627" y="1603"/>
                  </a:lnTo>
                  <a:lnTo>
                    <a:pt x="606" y="1588"/>
                  </a:lnTo>
                  <a:lnTo>
                    <a:pt x="586" y="1571"/>
                  </a:lnTo>
                  <a:lnTo>
                    <a:pt x="567" y="1552"/>
                  </a:lnTo>
                  <a:lnTo>
                    <a:pt x="553" y="1536"/>
                  </a:lnTo>
                  <a:lnTo>
                    <a:pt x="541" y="1519"/>
                  </a:lnTo>
                  <a:lnTo>
                    <a:pt x="531" y="1500"/>
                  </a:lnTo>
                  <a:lnTo>
                    <a:pt x="522" y="1481"/>
                  </a:lnTo>
                  <a:lnTo>
                    <a:pt x="518" y="1470"/>
                  </a:lnTo>
                  <a:lnTo>
                    <a:pt x="514" y="1461"/>
                  </a:lnTo>
                  <a:lnTo>
                    <a:pt x="511" y="1451"/>
                  </a:lnTo>
                  <a:lnTo>
                    <a:pt x="509" y="1440"/>
                  </a:lnTo>
                  <a:lnTo>
                    <a:pt x="507" y="1430"/>
                  </a:lnTo>
                  <a:lnTo>
                    <a:pt x="505" y="1418"/>
                  </a:lnTo>
                  <a:lnTo>
                    <a:pt x="505" y="1407"/>
                  </a:lnTo>
                  <a:lnTo>
                    <a:pt x="504" y="1396"/>
                  </a:lnTo>
                  <a:lnTo>
                    <a:pt x="501" y="1392"/>
                  </a:lnTo>
                  <a:lnTo>
                    <a:pt x="499" y="1390"/>
                  </a:lnTo>
                  <a:lnTo>
                    <a:pt x="496" y="1389"/>
                  </a:lnTo>
                  <a:lnTo>
                    <a:pt x="493" y="1388"/>
                  </a:lnTo>
                  <a:lnTo>
                    <a:pt x="486" y="1388"/>
                  </a:lnTo>
                  <a:lnTo>
                    <a:pt x="480" y="1390"/>
                  </a:lnTo>
                  <a:lnTo>
                    <a:pt x="473" y="1393"/>
                  </a:lnTo>
                  <a:lnTo>
                    <a:pt x="466" y="1395"/>
                  </a:lnTo>
                  <a:lnTo>
                    <a:pt x="462" y="1395"/>
                  </a:lnTo>
                  <a:lnTo>
                    <a:pt x="459" y="1395"/>
                  </a:lnTo>
                  <a:lnTo>
                    <a:pt x="456" y="1395"/>
                  </a:lnTo>
                  <a:lnTo>
                    <a:pt x="452" y="1393"/>
                  </a:lnTo>
                  <a:lnTo>
                    <a:pt x="440" y="1395"/>
                  </a:lnTo>
                  <a:lnTo>
                    <a:pt x="428" y="1394"/>
                  </a:lnTo>
                  <a:lnTo>
                    <a:pt x="415" y="1392"/>
                  </a:lnTo>
                  <a:lnTo>
                    <a:pt x="404" y="1388"/>
                  </a:lnTo>
                  <a:lnTo>
                    <a:pt x="393" y="1383"/>
                  </a:lnTo>
                  <a:lnTo>
                    <a:pt x="383" y="1375"/>
                  </a:lnTo>
                  <a:lnTo>
                    <a:pt x="372" y="1367"/>
                  </a:lnTo>
                  <a:lnTo>
                    <a:pt x="363" y="1357"/>
                  </a:lnTo>
                  <a:lnTo>
                    <a:pt x="359" y="1352"/>
                  </a:lnTo>
                  <a:lnTo>
                    <a:pt x="356" y="1346"/>
                  </a:lnTo>
                  <a:lnTo>
                    <a:pt x="354" y="1340"/>
                  </a:lnTo>
                  <a:lnTo>
                    <a:pt x="353" y="1334"/>
                  </a:lnTo>
                  <a:lnTo>
                    <a:pt x="351" y="1320"/>
                  </a:lnTo>
                  <a:lnTo>
                    <a:pt x="350" y="1306"/>
                  </a:lnTo>
                  <a:lnTo>
                    <a:pt x="350" y="1293"/>
                  </a:lnTo>
                  <a:lnTo>
                    <a:pt x="350" y="1278"/>
                  </a:lnTo>
                  <a:lnTo>
                    <a:pt x="348" y="1265"/>
                  </a:lnTo>
                  <a:lnTo>
                    <a:pt x="345" y="1253"/>
                  </a:lnTo>
                  <a:lnTo>
                    <a:pt x="327" y="1249"/>
                  </a:lnTo>
                  <a:lnTo>
                    <a:pt x="309" y="1246"/>
                  </a:lnTo>
                  <a:lnTo>
                    <a:pt x="290" y="1244"/>
                  </a:lnTo>
                  <a:lnTo>
                    <a:pt x="270" y="1242"/>
                  </a:lnTo>
                  <a:lnTo>
                    <a:pt x="248" y="1232"/>
                  </a:lnTo>
                  <a:lnTo>
                    <a:pt x="224" y="1221"/>
                  </a:lnTo>
                  <a:lnTo>
                    <a:pt x="202" y="1210"/>
                  </a:lnTo>
                  <a:lnTo>
                    <a:pt x="178" y="1197"/>
                  </a:lnTo>
                  <a:lnTo>
                    <a:pt x="174" y="1190"/>
                  </a:lnTo>
                  <a:lnTo>
                    <a:pt x="169" y="1185"/>
                  </a:lnTo>
                  <a:lnTo>
                    <a:pt x="164" y="1180"/>
                  </a:lnTo>
                  <a:lnTo>
                    <a:pt x="158" y="1175"/>
                  </a:lnTo>
                  <a:lnTo>
                    <a:pt x="145" y="1165"/>
                  </a:lnTo>
                  <a:lnTo>
                    <a:pt x="135" y="1154"/>
                  </a:lnTo>
                  <a:lnTo>
                    <a:pt x="124" y="1140"/>
                  </a:lnTo>
                  <a:lnTo>
                    <a:pt x="113" y="1126"/>
                  </a:lnTo>
                  <a:lnTo>
                    <a:pt x="102" y="1112"/>
                  </a:lnTo>
                  <a:lnTo>
                    <a:pt x="92" y="1097"/>
                  </a:lnTo>
                  <a:lnTo>
                    <a:pt x="84" y="1082"/>
                  </a:lnTo>
                  <a:lnTo>
                    <a:pt x="76" y="1067"/>
                  </a:lnTo>
                  <a:lnTo>
                    <a:pt x="70" y="1051"/>
                  </a:lnTo>
                  <a:lnTo>
                    <a:pt x="64" y="1035"/>
                  </a:lnTo>
                  <a:lnTo>
                    <a:pt x="59" y="1019"/>
                  </a:lnTo>
                  <a:lnTo>
                    <a:pt x="53" y="1002"/>
                  </a:lnTo>
                  <a:lnTo>
                    <a:pt x="50" y="985"/>
                  </a:lnTo>
                  <a:lnTo>
                    <a:pt x="48" y="969"/>
                  </a:lnTo>
                  <a:lnTo>
                    <a:pt x="47" y="951"/>
                  </a:lnTo>
                  <a:lnTo>
                    <a:pt x="46" y="934"/>
                  </a:lnTo>
                  <a:lnTo>
                    <a:pt x="47" y="917"/>
                  </a:lnTo>
                  <a:lnTo>
                    <a:pt x="49" y="899"/>
                  </a:lnTo>
                  <a:lnTo>
                    <a:pt x="54" y="879"/>
                  </a:lnTo>
                  <a:lnTo>
                    <a:pt x="61" y="858"/>
                  </a:lnTo>
                  <a:lnTo>
                    <a:pt x="68" y="839"/>
                  </a:lnTo>
                  <a:lnTo>
                    <a:pt x="77" y="819"/>
                  </a:lnTo>
                  <a:lnTo>
                    <a:pt x="86" y="800"/>
                  </a:lnTo>
                  <a:lnTo>
                    <a:pt x="96" y="782"/>
                  </a:lnTo>
                  <a:lnTo>
                    <a:pt x="108" y="764"/>
                  </a:lnTo>
                  <a:lnTo>
                    <a:pt x="120" y="746"/>
                  </a:lnTo>
                  <a:lnTo>
                    <a:pt x="132" y="729"/>
                  </a:lnTo>
                  <a:lnTo>
                    <a:pt x="146" y="712"/>
                  </a:lnTo>
                  <a:lnTo>
                    <a:pt x="160" y="696"/>
                  </a:lnTo>
                  <a:lnTo>
                    <a:pt x="174" y="679"/>
                  </a:lnTo>
                  <a:lnTo>
                    <a:pt x="189" y="664"/>
                  </a:lnTo>
                  <a:lnTo>
                    <a:pt x="205" y="649"/>
                  </a:lnTo>
                  <a:lnTo>
                    <a:pt x="221" y="634"/>
                  </a:lnTo>
                  <a:lnTo>
                    <a:pt x="236" y="620"/>
                  </a:lnTo>
                  <a:lnTo>
                    <a:pt x="245" y="614"/>
                  </a:lnTo>
                  <a:lnTo>
                    <a:pt x="252" y="609"/>
                  </a:lnTo>
                  <a:lnTo>
                    <a:pt x="260" y="605"/>
                  </a:lnTo>
                  <a:lnTo>
                    <a:pt x="268" y="602"/>
                  </a:lnTo>
                  <a:lnTo>
                    <a:pt x="285" y="597"/>
                  </a:lnTo>
                  <a:lnTo>
                    <a:pt x="303" y="593"/>
                  </a:lnTo>
                  <a:lnTo>
                    <a:pt x="339" y="588"/>
                  </a:lnTo>
                  <a:lnTo>
                    <a:pt x="375" y="581"/>
                  </a:lnTo>
                  <a:lnTo>
                    <a:pt x="380" y="577"/>
                  </a:lnTo>
                  <a:lnTo>
                    <a:pt x="383" y="572"/>
                  </a:lnTo>
                  <a:lnTo>
                    <a:pt x="385" y="567"/>
                  </a:lnTo>
                  <a:lnTo>
                    <a:pt x="386" y="562"/>
                  </a:lnTo>
                  <a:lnTo>
                    <a:pt x="386" y="551"/>
                  </a:lnTo>
                  <a:lnTo>
                    <a:pt x="386" y="537"/>
                  </a:lnTo>
                  <a:lnTo>
                    <a:pt x="385" y="525"/>
                  </a:lnTo>
                  <a:lnTo>
                    <a:pt x="384" y="513"/>
                  </a:lnTo>
                  <a:lnTo>
                    <a:pt x="385" y="507"/>
                  </a:lnTo>
                  <a:lnTo>
                    <a:pt x="386" y="501"/>
                  </a:lnTo>
                  <a:lnTo>
                    <a:pt x="388" y="494"/>
                  </a:lnTo>
                  <a:lnTo>
                    <a:pt x="391" y="489"/>
                  </a:lnTo>
                  <a:lnTo>
                    <a:pt x="396" y="484"/>
                  </a:lnTo>
                  <a:lnTo>
                    <a:pt x="400" y="479"/>
                  </a:lnTo>
                  <a:lnTo>
                    <a:pt x="406" y="475"/>
                  </a:lnTo>
                  <a:lnTo>
                    <a:pt x="411" y="472"/>
                  </a:lnTo>
                  <a:lnTo>
                    <a:pt x="422" y="467"/>
                  </a:lnTo>
                  <a:lnTo>
                    <a:pt x="434" y="464"/>
                  </a:lnTo>
                  <a:lnTo>
                    <a:pt x="439" y="467"/>
                  </a:lnTo>
                  <a:lnTo>
                    <a:pt x="444" y="469"/>
                  </a:lnTo>
                  <a:lnTo>
                    <a:pt x="449" y="470"/>
                  </a:lnTo>
                  <a:lnTo>
                    <a:pt x="454" y="471"/>
                  </a:lnTo>
                  <a:lnTo>
                    <a:pt x="463" y="471"/>
                  </a:lnTo>
                  <a:lnTo>
                    <a:pt x="474" y="469"/>
                  </a:lnTo>
                  <a:lnTo>
                    <a:pt x="483" y="466"/>
                  </a:lnTo>
                  <a:lnTo>
                    <a:pt x="492" y="462"/>
                  </a:lnTo>
                  <a:lnTo>
                    <a:pt x="501" y="457"/>
                  </a:lnTo>
                  <a:lnTo>
                    <a:pt x="510" y="450"/>
                  </a:lnTo>
                  <a:lnTo>
                    <a:pt x="515" y="442"/>
                  </a:lnTo>
                  <a:lnTo>
                    <a:pt x="520" y="432"/>
                  </a:lnTo>
                  <a:lnTo>
                    <a:pt x="523" y="422"/>
                  </a:lnTo>
                  <a:lnTo>
                    <a:pt x="526" y="412"/>
                  </a:lnTo>
                  <a:lnTo>
                    <a:pt x="530" y="389"/>
                  </a:lnTo>
                  <a:lnTo>
                    <a:pt x="535" y="368"/>
                  </a:lnTo>
                  <a:lnTo>
                    <a:pt x="541" y="353"/>
                  </a:lnTo>
                  <a:lnTo>
                    <a:pt x="546" y="339"/>
                  </a:lnTo>
                  <a:lnTo>
                    <a:pt x="553" y="326"/>
                  </a:lnTo>
                  <a:lnTo>
                    <a:pt x="560" y="312"/>
                  </a:lnTo>
                  <a:lnTo>
                    <a:pt x="568" y="300"/>
                  </a:lnTo>
                  <a:lnTo>
                    <a:pt x="576" y="288"/>
                  </a:lnTo>
                  <a:lnTo>
                    <a:pt x="585" y="276"/>
                  </a:lnTo>
                  <a:lnTo>
                    <a:pt x="594" y="264"/>
                  </a:lnTo>
                  <a:lnTo>
                    <a:pt x="604" y="253"/>
                  </a:lnTo>
                  <a:lnTo>
                    <a:pt x="615" y="242"/>
                  </a:lnTo>
                  <a:lnTo>
                    <a:pt x="626" y="232"/>
                  </a:lnTo>
                  <a:lnTo>
                    <a:pt x="636" y="223"/>
                  </a:lnTo>
                  <a:lnTo>
                    <a:pt x="648" y="213"/>
                  </a:lnTo>
                  <a:lnTo>
                    <a:pt x="660" y="204"/>
                  </a:lnTo>
                  <a:lnTo>
                    <a:pt x="672" y="195"/>
                  </a:lnTo>
                  <a:lnTo>
                    <a:pt x="685" y="187"/>
                  </a:lnTo>
                  <a:lnTo>
                    <a:pt x="711" y="172"/>
                  </a:lnTo>
                  <a:lnTo>
                    <a:pt x="738" y="159"/>
                  </a:lnTo>
                  <a:lnTo>
                    <a:pt x="766" y="147"/>
                  </a:lnTo>
                  <a:lnTo>
                    <a:pt x="795" y="138"/>
                  </a:lnTo>
                  <a:lnTo>
                    <a:pt x="823" y="130"/>
                  </a:lnTo>
                  <a:lnTo>
                    <a:pt x="853" y="123"/>
                  </a:lnTo>
                  <a:lnTo>
                    <a:pt x="881" y="119"/>
                  </a:lnTo>
                  <a:lnTo>
                    <a:pt x="911" y="117"/>
                  </a:lnTo>
                  <a:lnTo>
                    <a:pt x="917" y="115"/>
                  </a:lnTo>
                  <a:lnTo>
                    <a:pt x="924" y="113"/>
                  </a:lnTo>
                  <a:lnTo>
                    <a:pt x="931" y="113"/>
                  </a:lnTo>
                  <a:lnTo>
                    <a:pt x="938" y="113"/>
                  </a:lnTo>
                  <a:lnTo>
                    <a:pt x="952" y="113"/>
                  </a:lnTo>
                  <a:lnTo>
                    <a:pt x="966" y="114"/>
                  </a:lnTo>
                  <a:lnTo>
                    <a:pt x="980" y="115"/>
                  </a:lnTo>
                  <a:lnTo>
                    <a:pt x="994" y="114"/>
                  </a:lnTo>
                  <a:lnTo>
                    <a:pt x="1000" y="112"/>
                  </a:lnTo>
                  <a:lnTo>
                    <a:pt x="1006" y="110"/>
                  </a:lnTo>
                  <a:lnTo>
                    <a:pt x="1012" y="107"/>
                  </a:lnTo>
                  <a:lnTo>
                    <a:pt x="1018" y="103"/>
                  </a:lnTo>
                  <a:lnTo>
                    <a:pt x="1055" y="106"/>
                  </a:lnTo>
                  <a:lnTo>
                    <a:pt x="1092" y="108"/>
                  </a:lnTo>
                  <a:lnTo>
                    <a:pt x="1128" y="109"/>
                  </a:lnTo>
                  <a:lnTo>
                    <a:pt x="1165" y="109"/>
                  </a:lnTo>
                  <a:lnTo>
                    <a:pt x="1235" y="109"/>
                  </a:lnTo>
                  <a:lnTo>
                    <a:pt x="1306" y="108"/>
                  </a:lnTo>
                  <a:lnTo>
                    <a:pt x="1376" y="106"/>
                  </a:lnTo>
                  <a:lnTo>
                    <a:pt x="1445" y="105"/>
                  </a:lnTo>
                  <a:lnTo>
                    <a:pt x="1513" y="104"/>
                  </a:lnTo>
                  <a:lnTo>
                    <a:pt x="1582" y="106"/>
                  </a:lnTo>
                  <a:lnTo>
                    <a:pt x="1647" y="103"/>
                  </a:lnTo>
                  <a:lnTo>
                    <a:pt x="1714" y="102"/>
                  </a:lnTo>
                  <a:lnTo>
                    <a:pt x="1782" y="101"/>
                  </a:lnTo>
                  <a:lnTo>
                    <a:pt x="1850" y="101"/>
                  </a:lnTo>
                  <a:lnTo>
                    <a:pt x="1918" y="101"/>
                  </a:lnTo>
                  <a:lnTo>
                    <a:pt x="1986" y="100"/>
                  </a:lnTo>
                  <a:lnTo>
                    <a:pt x="2054" y="99"/>
                  </a:lnTo>
                  <a:lnTo>
                    <a:pt x="2120" y="97"/>
                  </a:lnTo>
                  <a:lnTo>
                    <a:pt x="2205" y="96"/>
                  </a:lnTo>
                  <a:lnTo>
                    <a:pt x="2291" y="95"/>
                  </a:lnTo>
                  <a:lnTo>
                    <a:pt x="2379" y="93"/>
                  </a:lnTo>
                  <a:lnTo>
                    <a:pt x="2467" y="91"/>
                  </a:lnTo>
                  <a:lnTo>
                    <a:pt x="2555" y="90"/>
                  </a:lnTo>
                  <a:lnTo>
                    <a:pt x="2641" y="88"/>
                  </a:lnTo>
                  <a:lnTo>
                    <a:pt x="2726" y="88"/>
                  </a:lnTo>
                  <a:lnTo>
                    <a:pt x="2807" y="89"/>
                  </a:lnTo>
                  <a:lnTo>
                    <a:pt x="2957" y="88"/>
                  </a:lnTo>
                  <a:lnTo>
                    <a:pt x="3205" y="87"/>
                  </a:lnTo>
                  <a:lnTo>
                    <a:pt x="3539" y="86"/>
                  </a:lnTo>
                  <a:lnTo>
                    <a:pt x="3944" y="85"/>
                  </a:lnTo>
                  <a:lnTo>
                    <a:pt x="4405" y="84"/>
                  </a:lnTo>
                  <a:lnTo>
                    <a:pt x="4909" y="81"/>
                  </a:lnTo>
                  <a:lnTo>
                    <a:pt x="5442" y="80"/>
                  </a:lnTo>
                  <a:lnTo>
                    <a:pt x="5989" y="78"/>
                  </a:lnTo>
                  <a:lnTo>
                    <a:pt x="6536" y="77"/>
                  </a:lnTo>
                  <a:lnTo>
                    <a:pt x="7068" y="75"/>
                  </a:lnTo>
                  <a:lnTo>
                    <a:pt x="7572" y="74"/>
                  </a:lnTo>
                  <a:lnTo>
                    <a:pt x="8034" y="72"/>
                  </a:lnTo>
                  <a:lnTo>
                    <a:pt x="8440" y="71"/>
                  </a:lnTo>
                  <a:lnTo>
                    <a:pt x="8775" y="69"/>
                  </a:lnTo>
                  <a:lnTo>
                    <a:pt x="9026" y="68"/>
                  </a:lnTo>
                  <a:lnTo>
                    <a:pt x="9177" y="67"/>
                  </a:lnTo>
                  <a:lnTo>
                    <a:pt x="9264" y="64"/>
                  </a:lnTo>
                  <a:lnTo>
                    <a:pt x="9352" y="62"/>
                  </a:lnTo>
                  <a:lnTo>
                    <a:pt x="9441" y="61"/>
                  </a:lnTo>
                  <a:lnTo>
                    <a:pt x="9530" y="61"/>
                  </a:lnTo>
                  <a:lnTo>
                    <a:pt x="9619" y="61"/>
                  </a:lnTo>
                  <a:lnTo>
                    <a:pt x="9708" y="61"/>
                  </a:lnTo>
                  <a:lnTo>
                    <a:pt x="9796" y="62"/>
                  </a:lnTo>
                  <a:lnTo>
                    <a:pt x="9884" y="62"/>
                  </a:lnTo>
                  <a:lnTo>
                    <a:pt x="9917" y="64"/>
                  </a:lnTo>
                  <a:lnTo>
                    <a:pt x="9949" y="67"/>
                  </a:lnTo>
                  <a:lnTo>
                    <a:pt x="9965" y="69"/>
                  </a:lnTo>
                  <a:lnTo>
                    <a:pt x="9982" y="70"/>
                  </a:lnTo>
                  <a:lnTo>
                    <a:pt x="9998" y="69"/>
                  </a:lnTo>
                  <a:lnTo>
                    <a:pt x="10014" y="66"/>
                  </a:lnTo>
                  <a:lnTo>
                    <a:pt x="10031" y="70"/>
                  </a:lnTo>
                  <a:lnTo>
                    <a:pt x="10048" y="72"/>
                  </a:lnTo>
                  <a:lnTo>
                    <a:pt x="10065" y="73"/>
                  </a:lnTo>
                  <a:lnTo>
                    <a:pt x="10083" y="73"/>
                  </a:lnTo>
                  <a:lnTo>
                    <a:pt x="10117" y="72"/>
                  </a:lnTo>
                  <a:lnTo>
                    <a:pt x="10151" y="70"/>
                  </a:lnTo>
                  <a:lnTo>
                    <a:pt x="10168" y="69"/>
                  </a:lnTo>
                  <a:lnTo>
                    <a:pt x="10184" y="69"/>
                  </a:lnTo>
                  <a:lnTo>
                    <a:pt x="10200" y="69"/>
                  </a:lnTo>
                  <a:lnTo>
                    <a:pt x="10217" y="71"/>
                  </a:lnTo>
                  <a:lnTo>
                    <a:pt x="10232" y="74"/>
                  </a:lnTo>
                  <a:lnTo>
                    <a:pt x="10248" y="79"/>
                  </a:lnTo>
                  <a:lnTo>
                    <a:pt x="10264" y="86"/>
                  </a:lnTo>
                  <a:lnTo>
                    <a:pt x="10278" y="94"/>
                  </a:lnTo>
                  <a:lnTo>
                    <a:pt x="10294" y="101"/>
                  </a:lnTo>
                  <a:lnTo>
                    <a:pt x="10310" y="109"/>
                  </a:lnTo>
                  <a:lnTo>
                    <a:pt x="10325" y="117"/>
                  </a:lnTo>
                  <a:lnTo>
                    <a:pt x="10340" y="126"/>
                  </a:lnTo>
                  <a:lnTo>
                    <a:pt x="10356" y="136"/>
                  </a:lnTo>
                  <a:lnTo>
                    <a:pt x="10370" y="146"/>
                  </a:lnTo>
                  <a:lnTo>
                    <a:pt x="10385" y="157"/>
                  </a:lnTo>
                  <a:lnTo>
                    <a:pt x="10399" y="168"/>
                  </a:lnTo>
                  <a:lnTo>
                    <a:pt x="10412" y="180"/>
                  </a:lnTo>
                  <a:lnTo>
                    <a:pt x="10425" y="193"/>
                  </a:lnTo>
                  <a:lnTo>
                    <a:pt x="10437" y="206"/>
                  </a:lnTo>
                  <a:lnTo>
                    <a:pt x="10449" y="219"/>
                  </a:lnTo>
                  <a:lnTo>
                    <a:pt x="10459" y="234"/>
                  </a:lnTo>
                  <a:lnTo>
                    <a:pt x="10468" y="248"/>
                  </a:lnTo>
                  <a:lnTo>
                    <a:pt x="10477" y="263"/>
                  </a:lnTo>
                  <a:lnTo>
                    <a:pt x="10484" y="280"/>
                  </a:lnTo>
                  <a:lnTo>
                    <a:pt x="10493" y="284"/>
                  </a:lnTo>
                  <a:lnTo>
                    <a:pt x="10500" y="289"/>
                  </a:lnTo>
                  <a:lnTo>
                    <a:pt x="10506" y="295"/>
                  </a:lnTo>
                  <a:lnTo>
                    <a:pt x="10511" y="301"/>
                  </a:lnTo>
                  <a:lnTo>
                    <a:pt x="10517" y="307"/>
                  </a:lnTo>
                  <a:lnTo>
                    <a:pt x="10523" y="312"/>
                  </a:lnTo>
                  <a:lnTo>
                    <a:pt x="10526" y="315"/>
                  </a:lnTo>
                  <a:lnTo>
                    <a:pt x="10530" y="317"/>
                  </a:lnTo>
                  <a:lnTo>
                    <a:pt x="10536" y="318"/>
                  </a:lnTo>
                  <a:lnTo>
                    <a:pt x="10540" y="319"/>
                  </a:lnTo>
                  <a:lnTo>
                    <a:pt x="10547" y="317"/>
                  </a:lnTo>
                  <a:lnTo>
                    <a:pt x="10553" y="316"/>
                  </a:lnTo>
                  <a:lnTo>
                    <a:pt x="10558" y="316"/>
                  </a:lnTo>
                  <a:lnTo>
                    <a:pt x="10564" y="316"/>
                  </a:lnTo>
                  <a:lnTo>
                    <a:pt x="10576" y="318"/>
                  </a:lnTo>
                  <a:lnTo>
                    <a:pt x="10588" y="322"/>
                  </a:lnTo>
                  <a:lnTo>
                    <a:pt x="10599" y="326"/>
                  </a:lnTo>
                  <a:lnTo>
                    <a:pt x="10610" y="329"/>
                  </a:lnTo>
                  <a:lnTo>
                    <a:pt x="10621" y="332"/>
                  </a:lnTo>
                  <a:lnTo>
                    <a:pt x="10633" y="333"/>
                  </a:lnTo>
                  <a:lnTo>
                    <a:pt x="10640" y="333"/>
                  </a:lnTo>
                  <a:lnTo>
                    <a:pt x="10647" y="334"/>
                  </a:lnTo>
                  <a:lnTo>
                    <a:pt x="10653" y="335"/>
                  </a:lnTo>
                  <a:lnTo>
                    <a:pt x="10659" y="337"/>
                  </a:lnTo>
                  <a:lnTo>
                    <a:pt x="10665" y="339"/>
                  </a:lnTo>
                  <a:lnTo>
                    <a:pt x="10672" y="343"/>
                  </a:lnTo>
                  <a:lnTo>
                    <a:pt x="10677" y="346"/>
                  </a:lnTo>
                  <a:lnTo>
                    <a:pt x="10682" y="350"/>
                  </a:lnTo>
                  <a:lnTo>
                    <a:pt x="10691" y="361"/>
                  </a:lnTo>
                  <a:lnTo>
                    <a:pt x="10699" y="371"/>
                  </a:lnTo>
                  <a:lnTo>
                    <a:pt x="10706" y="382"/>
                  </a:lnTo>
                  <a:lnTo>
                    <a:pt x="10712" y="393"/>
                  </a:lnTo>
                  <a:lnTo>
                    <a:pt x="10715" y="403"/>
                  </a:lnTo>
                  <a:lnTo>
                    <a:pt x="10718" y="414"/>
                  </a:lnTo>
                  <a:lnTo>
                    <a:pt x="10719" y="425"/>
                  </a:lnTo>
                  <a:lnTo>
                    <a:pt x="10720" y="435"/>
                  </a:lnTo>
                  <a:lnTo>
                    <a:pt x="10721" y="440"/>
                  </a:lnTo>
                  <a:lnTo>
                    <a:pt x="10722" y="445"/>
                  </a:lnTo>
                  <a:lnTo>
                    <a:pt x="10724" y="449"/>
                  </a:lnTo>
                  <a:lnTo>
                    <a:pt x="10726" y="455"/>
                  </a:lnTo>
                  <a:lnTo>
                    <a:pt x="10729" y="459"/>
                  </a:lnTo>
                  <a:lnTo>
                    <a:pt x="10733" y="462"/>
                  </a:lnTo>
                  <a:lnTo>
                    <a:pt x="10737" y="465"/>
                  </a:lnTo>
                  <a:lnTo>
                    <a:pt x="10743" y="467"/>
                  </a:lnTo>
                  <a:lnTo>
                    <a:pt x="10784" y="481"/>
                  </a:lnTo>
                  <a:lnTo>
                    <a:pt x="10826" y="495"/>
                  </a:lnTo>
                  <a:lnTo>
                    <a:pt x="10836" y="500"/>
                  </a:lnTo>
                  <a:lnTo>
                    <a:pt x="10846" y="505"/>
                  </a:lnTo>
                  <a:lnTo>
                    <a:pt x="10855" y="511"/>
                  </a:lnTo>
                  <a:lnTo>
                    <a:pt x="10864" y="517"/>
                  </a:lnTo>
                  <a:lnTo>
                    <a:pt x="10872" y="524"/>
                  </a:lnTo>
                  <a:lnTo>
                    <a:pt x="10879" y="532"/>
                  </a:lnTo>
                  <a:lnTo>
                    <a:pt x="10885" y="541"/>
                  </a:lnTo>
                  <a:lnTo>
                    <a:pt x="10891" y="552"/>
                  </a:lnTo>
                  <a:lnTo>
                    <a:pt x="10903" y="568"/>
                  </a:lnTo>
                  <a:lnTo>
                    <a:pt x="10913" y="584"/>
                  </a:lnTo>
                  <a:lnTo>
                    <a:pt x="10922" y="601"/>
                  </a:lnTo>
                  <a:lnTo>
                    <a:pt x="10930" y="619"/>
                  </a:lnTo>
                  <a:lnTo>
                    <a:pt x="10943" y="656"/>
                  </a:lnTo>
                  <a:lnTo>
                    <a:pt x="10956" y="693"/>
                  </a:lnTo>
                  <a:lnTo>
                    <a:pt x="10967" y="731"/>
                  </a:lnTo>
                  <a:lnTo>
                    <a:pt x="10981" y="767"/>
                  </a:lnTo>
                  <a:lnTo>
                    <a:pt x="10989" y="786"/>
                  </a:lnTo>
                  <a:lnTo>
                    <a:pt x="10998" y="803"/>
                  </a:lnTo>
                  <a:lnTo>
                    <a:pt x="11008" y="820"/>
                  </a:lnTo>
                  <a:lnTo>
                    <a:pt x="11020" y="837"/>
                  </a:lnTo>
                  <a:lnTo>
                    <a:pt x="11014" y="852"/>
                  </a:lnTo>
                  <a:lnTo>
                    <a:pt x="11008" y="868"/>
                  </a:lnTo>
                  <a:lnTo>
                    <a:pt x="11001" y="884"/>
                  </a:lnTo>
                  <a:lnTo>
                    <a:pt x="10993" y="900"/>
                  </a:lnTo>
                  <a:lnTo>
                    <a:pt x="10976" y="931"/>
                  </a:lnTo>
                  <a:lnTo>
                    <a:pt x="10959" y="960"/>
                  </a:lnTo>
                  <a:lnTo>
                    <a:pt x="10939" y="991"/>
                  </a:lnTo>
                  <a:lnTo>
                    <a:pt x="10921" y="1021"/>
                  </a:lnTo>
                  <a:lnTo>
                    <a:pt x="10903" y="1051"/>
                  </a:lnTo>
                  <a:lnTo>
                    <a:pt x="10885" y="1081"/>
                  </a:lnTo>
                  <a:close/>
                  <a:moveTo>
                    <a:pt x="10879" y="859"/>
                  </a:moveTo>
                  <a:lnTo>
                    <a:pt x="10877" y="877"/>
                  </a:lnTo>
                  <a:lnTo>
                    <a:pt x="10874" y="894"/>
                  </a:lnTo>
                  <a:lnTo>
                    <a:pt x="10870" y="911"/>
                  </a:lnTo>
                  <a:lnTo>
                    <a:pt x="10865" y="929"/>
                  </a:lnTo>
                  <a:lnTo>
                    <a:pt x="10859" y="945"/>
                  </a:lnTo>
                  <a:lnTo>
                    <a:pt x="10851" y="961"/>
                  </a:lnTo>
                  <a:lnTo>
                    <a:pt x="10844" y="978"/>
                  </a:lnTo>
                  <a:lnTo>
                    <a:pt x="10835" y="993"/>
                  </a:lnTo>
                  <a:lnTo>
                    <a:pt x="10825" y="1007"/>
                  </a:lnTo>
                  <a:lnTo>
                    <a:pt x="10814" y="1021"/>
                  </a:lnTo>
                  <a:lnTo>
                    <a:pt x="10802" y="1034"/>
                  </a:lnTo>
                  <a:lnTo>
                    <a:pt x="10789" y="1046"/>
                  </a:lnTo>
                  <a:lnTo>
                    <a:pt x="10776" y="1058"/>
                  </a:lnTo>
                  <a:lnTo>
                    <a:pt x="10761" y="1067"/>
                  </a:lnTo>
                  <a:lnTo>
                    <a:pt x="10747" y="1076"/>
                  </a:lnTo>
                  <a:lnTo>
                    <a:pt x="10731" y="1083"/>
                  </a:lnTo>
                  <a:lnTo>
                    <a:pt x="10723" y="1085"/>
                  </a:lnTo>
                  <a:lnTo>
                    <a:pt x="10713" y="1087"/>
                  </a:lnTo>
                  <a:lnTo>
                    <a:pt x="10704" y="1089"/>
                  </a:lnTo>
                  <a:lnTo>
                    <a:pt x="10695" y="1090"/>
                  </a:lnTo>
                  <a:lnTo>
                    <a:pt x="10687" y="1090"/>
                  </a:lnTo>
                  <a:lnTo>
                    <a:pt x="10678" y="1090"/>
                  </a:lnTo>
                  <a:lnTo>
                    <a:pt x="10668" y="1089"/>
                  </a:lnTo>
                  <a:lnTo>
                    <a:pt x="10660" y="1088"/>
                  </a:lnTo>
                  <a:lnTo>
                    <a:pt x="10651" y="1086"/>
                  </a:lnTo>
                  <a:lnTo>
                    <a:pt x="10643" y="1084"/>
                  </a:lnTo>
                  <a:lnTo>
                    <a:pt x="10635" y="1081"/>
                  </a:lnTo>
                  <a:lnTo>
                    <a:pt x="10627" y="1077"/>
                  </a:lnTo>
                  <a:lnTo>
                    <a:pt x="10619" y="1073"/>
                  </a:lnTo>
                  <a:lnTo>
                    <a:pt x="10612" y="1068"/>
                  </a:lnTo>
                  <a:lnTo>
                    <a:pt x="10605" y="1063"/>
                  </a:lnTo>
                  <a:lnTo>
                    <a:pt x="10599" y="1057"/>
                  </a:lnTo>
                  <a:lnTo>
                    <a:pt x="10594" y="1050"/>
                  </a:lnTo>
                  <a:lnTo>
                    <a:pt x="10589" y="1044"/>
                  </a:lnTo>
                  <a:lnTo>
                    <a:pt x="10585" y="1037"/>
                  </a:lnTo>
                  <a:lnTo>
                    <a:pt x="10582" y="1030"/>
                  </a:lnTo>
                  <a:lnTo>
                    <a:pt x="10579" y="1023"/>
                  </a:lnTo>
                  <a:lnTo>
                    <a:pt x="10575" y="1016"/>
                  </a:lnTo>
                  <a:lnTo>
                    <a:pt x="10573" y="1007"/>
                  </a:lnTo>
                  <a:lnTo>
                    <a:pt x="10572" y="999"/>
                  </a:lnTo>
                  <a:lnTo>
                    <a:pt x="10571" y="991"/>
                  </a:lnTo>
                  <a:lnTo>
                    <a:pt x="10571" y="983"/>
                  </a:lnTo>
                  <a:lnTo>
                    <a:pt x="10571" y="975"/>
                  </a:lnTo>
                  <a:lnTo>
                    <a:pt x="10572" y="967"/>
                  </a:lnTo>
                  <a:lnTo>
                    <a:pt x="10574" y="959"/>
                  </a:lnTo>
                  <a:lnTo>
                    <a:pt x="10576" y="951"/>
                  </a:lnTo>
                  <a:lnTo>
                    <a:pt x="10580" y="944"/>
                  </a:lnTo>
                  <a:lnTo>
                    <a:pt x="10584" y="937"/>
                  </a:lnTo>
                  <a:lnTo>
                    <a:pt x="10590" y="928"/>
                  </a:lnTo>
                  <a:lnTo>
                    <a:pt x="10598" y="922"/>
                  </a:lnTo>
                  <a:lnTo>
                    <a:pt x="10606" y="917"/>
                  </a:lnTo>
                  <a:lnTo>
                    <a:pt x="10614" y="913"/>
                  </a:lnTo>
                  <a:lnTo>
                    <a:pt x="10634" y="909"/>
                  </a:lnTo>
                  <a:lnTo>
                    <a:pt x="10653" y="908"/>
                  </a:lnTo>
                  <a:lnTo>
                    <a:pt x="10662" y="907"/>
                  </a:lnTo>
                  <a:lnTo>
                    <a:pt x="10672" y="905"/>
                  </a:lnTo>
                  <a:lnTo>
                    <a:pt x="10681" y="903"/>
                  </a:lnTo>
                  <a:lnTo>
                    <a:pt x="10689" y="900"/>
                  </a:lnTo>
                  <a:lnTo>
                    <a:pt x="10697" y="895"/>
                  </a:lnTo>
                  <a:lnTo>
                    <a:pt x="10704" y="888"/>
                  </a:lnTo>
                  <a:lnTo>
                    <a:pt x="10707" y="884"/>
                  </a:lnTo>
                  <a:lnTo>
                    <a:pt x="10710" y="879"/>
                  </a:lnTo>
                  <a:lnTo>
                    <a:pt x="10713" y="874"/>
                  </a:lnTo>
                  <a:lnTo>
                    <a:pt x="10715" y="867"/>
                  </a:lnTo>
                  <a:lnTo>
                    <a:pt x="10718" y="849"/>
                  </a:lnTo>
                  <a:lnTo>
                    <a:pt x="10719" y="830"/>
                  </a:lnTo>
                  <a:lnTo>
                    <a:pt x="10720" y="810"/>
                  </a:lnTo>
                  <a:lnTo>
                    <a:pt x="10718" y="791"/>
                  </a:lnTo>
                  <a:lnTo>
                    <a:pt x="10717" y="782"/>
                  </a:lnTo>
                  <a:lnTo>
                    <a:pt x="10714" y="772"/>
                  </a:lnTo>
                  <a:lnTo>
                    <a:pt x="10711" y="763"/>
                  </a:lnTo>
                  <a:lnTo>
                    <a:pt x="10708" y="754"/>
                  </a:lnTo>
                  <a:lnTo>
                    <a:pt x="10704" y="746"/>
                  </a:lnTo>
                  <a:lnTo>
                    <a:pt x="10700" y="738"/>
                  </a:lnTo>
                  <a:lnTo>
                    <a:pt x="10694" y="731"/>
                  </a:lnTo>
                  <a:lnTo>
                    <a:pt x="10688" y="723"/>
                  </a:lnTo>
                  <a:lnTo>
                    <a:pt x="10682" y="721"/>
                  </a:lnTo>
                  <a:lnTo>
                    <a:pt x="10675" y="719"/>
                  </a:lnTo>
                  <a:lnTo>
                    <a:pt x="10668" y="717"/>
                  </a:lnTo>
                  <a:lnTo>
                    <a:pt x="10661" y="716"/>
                  </a:lnTo>
                  <a:lnTo>
                    <a:pt x="10647" y="715"/>
                  </a:lnTo>
                  <a:lnTo>
                    <a:pt x="10634" y="715"/>
                  </a:lnTo>
                  <a:lnTo>
                    <a:pt x="10620" y="713"/>
                  </a:lnTo>
                  <a:lnTo>
                    <a:pt x="10608" y="710"/>
                  </a:lnTo>
                  <a:lnTo>
                    <a:pt x="10602" y="708"/>
                  </a:lnTo>
                  <a:lnTo>
                    <a:pt x="10596" y="705"/>
                  </a:lnTo>
                  <a:lnTo>
                    <a:pt x="10591" y="702"/>
                  </a:lnTo>
                  <a:lnTo>
                    <a:pt x="10587" y="697"/>
                  </a:lnTo>
                  <a:lnTo>
                    <a:pt x="10581" y="688"/>
                  </a:lnTo>
                  <a:lnTo>
                    <a:pt x="10576" y="677"/>
                  </a:lnTo>
                  <a:lnTo>
                    <a:pt x="10572" y="667"/>
                  </a:lnTo>
                  <a:lnTo>
                    <a:pt x="10569" y="656"/>
                  </a:lnTo>
                  <a:lnTo>
                    <a:pt x="10567" y="645"/>
                  </a:lnTo>
                  <a:lnTo>
                    <a:pt x="10567" y="633"/>
                  </a:lnTo>
                  <a:lnTo>
                    <a:pt x="10568" y="622"/>
                  </a:lnTo>
                  <a:lnTo>
                    <a:pt x="10570" y="611"/>
                  </a:lnTo>
                  <a:lnTo>
                    <a:pt x="10573" y="605"/>
                  </a:lnTo>
                  <a:lnTo>
                    <a:pt x="10575" y="600"/>
                  </a:lnTo>
                  <a:lnTo>
                    <a:pt x="10579" y="595"/>
                  </a:lnTo>
                  <a:lnTo>
                    <a:pt x="10583" y="589"/>
                  </a:lnTo>
                  <a:lnTo>
                    <a:pt x="10592" y="581"/>
                  </a:lnTo>
                  <a:lnTo>
                    <a:pt x="10602" y="575"/>
                  </a:lnTo>
                  <a:lnTo>
                    <a:pt x="10626" y="565"/>
                  </a:lnTo>
                  <a:lnTo>
                    <a:pt x="10648" y="558"/>
                  </a:lnTo>
                  <a:lnTo>
                    <a:pt x="10658" y="558"/>
                  </a:lnTo>
                  <a:lnTo>
                    <a:pt x="10669" y="559"/>
                  </a:lnTo>
                  <a:lnTo>
                    <a:pt x="10680" y="561"/>
                  </a:lnTo>
                  <a:lnTo>
                    <a:pt x="10690" y="563"/>
                  </a:lnTo>
                  <a:lnTo>
                    <a:pt x="10700" y="566"/>
                  </a:lnTo>
                  <a:lnTo>
                    <a:pt x="10709" y="570"/>
                  </a:lnTo>
                  <a:lnTo>
                    <a:pt x="10719" y="574"/>
                  </a:lnTo>
                  <a:lnTo>
                    <a:pt x="10728" y="578"/>
                  </a:lnTo>
                  <a:lnTo>
                    <a:pt x="10746" y="589"/>
                  </a:lnTo>
                  <a:lnTo>
                    <a:pt x="10763" y="602"/>
                  </a:lnTo>
                  <a:lnTo>
                    <a:pt x="10778" y="615"/>
                  </a:lnTo>
                  <a:lnTo>
                    <a:pt x="10792" y="629"/>
                  </a:lnTo>
                  <a:lnTo>
                    <a:pt x="10803" y="643"/>
                  </a:lnTo>
                  <a:lnTo>
                    <a:pt x="10815" y="657"/>
                  </a:lnTo>
                  <a:lnTo>
                    <a:pt x="10825" y="670"/>
                  </a:lnTo>
                  <a:lnTo>
                    <a:pt x="10835" y="686"/>
                  </a:lnTo>
                  <a:lnTo>
                    <a:pt x="10853" y="715"/>
                  </a:lnTo>
                  <a:lnTo>
                    <a:pt x="10873" y="746"/>
                  </a:lnTo>
                  <a:lnTo>
                    <a:pt x="10881" y="769"/>
                  </a:lnTo>
                  <a:lnTo>
                    <a:pt x="10890" y="794"/>
                  </a:lnTo>
                  <a:lnTo>
                    <a:pt x="10893" y="807"/>
                  </a:lnTo>
                  <a:lnTo>
                    <a:pt x="10894" y="819"/>
                  </a:lnTo>
                  <a:lnTo>
                    <a:pt x="10894" y="827"/>
                  </a:lnTo>
                  <a:lnTo>
                    <a:pt x="10894" y="834"/>
                  </a:lnTo>
                  <a:lnTo>
                    <a:pt x="10893" y="840"/>
                  </a:lnTo>
                  <a:lnTo>
                    <a:pt x="10891" y="847"/>
                  </a:lnTo>
                  <a:lnTo>
                    <a:pt x="10879" y="859"/>
                  </a:lnTo>
                  <a:close/>
                  <a:moveTo>
                    <a:pt x="10728" y="1046"/>
                  </a:moveTo>
                  <a:lnTo>
                    <a:pt x="10721" y="1049"/>
                  </a:lnTo>
                  <a:lnTo>
                    <a:pt x="10714" y="1050"/>
                  </a:lnTo>
                  <a:lnTo>
                    <a:pt x="10708" y="1051"/>
                  </a:lnTo>
                  <a:lnTo>
                    <a:pt x="10701" y="1052"/>
                  </a:lnTo>
                  <a:lnTo>
                    <a:pt x="10689" y="1050"/>
                  </a:lnTo>
                  <a:lnTo>
                    <a:pt x="10676" y="1046"/>
                  </a:lnTo>
                  <a:lnTo>
                    <a:pt x="10668" y="1042"/>
                  </a:lnTo>
                  <a:lnTo>
                    <a:pt x="10661" y="1037"/>
                  </a:lnTo>
                  <a:lnTo>
                    <a:pt x="10655" y="1031"/>
                  </a:lnTo>
                  <a:lnTo>
                    <a:pt x="10649" y="1025"/>
                  </a:lnTo>
                  <a:lnTo>
                    <a:pt x="10643" y="1019"/>
                  </a:lnTo>
                  <a:lnTo>
                    <a:pt x="10639" y="1012"/>
                  </a:lnTo>
                  <a:lnTo>
                    <a:pt x="10637" y="1003"/>
                  </a:lnTo>
                  <a:lnTo>
                    <a:pt x="10636" y="995"/>
                  </a:lnTo>
                  <a:lnTo>
                    <a:pt x="10636" y="988"/>
                  </a:lnTo>
                  <a:lnTo>
                    <a:pt x="10637" y="982"/>
                  </a:lnTo>
                  <a:lnTo>
                    <a:pt x="10638" y="975"/>
                  </a:lnTo>
                  <a:lnTo>
                    <a:pt x="10640" y="968"/>
                  </a:lnTo>
                  <a:lnTo>
                    <a:pt x="10643" y="961"/>
                  </a:lnTo>
                  <a:lnTo>
                    <a:pt x="10647" y="956"/>
                  </a:lnTo>
                  <a:lnTo>
                    <a:pt x="10650" y="954"/>
                  </a:lnTo>
                  <a:lnTo>
                    <a:pt x="10653" y="952"/>
                  </a:lnTo>
                  <a:lnTo>
                    <a:pt x="10656" y="951"/>
                  </a:lnTo>
                  <a:lnTo>
                    <a:pt x="10660" y="951"/>
                  </a:lnTo>
                  <a:lnTo>
                    <a:pt x="10672" y="956"/>
                  </a:lnTo>
                  <a:lnTo>
                    <a:pt x="10683" y="961"/>
                  </a:lnTo>
                  <a:lnTo>
                    <a:pt x="10688" y="964"/>
                  </a:lnTo>
                  <a:lnTo>
                    <a:pt x="10695" y="965"/>
                  </a:lnTo>
                  <a:lnTo>
                    <a:pt x="10701" y="965"/>
                  </a:lnTo>
                  <a:lnTo>
                    <a:pt x="10709" y="964"/>
                  </a:lnTo>
                  <a:lnTo>
                    <a:pt x="10717" y="947"/>
                  </a:lnTo>
                  <a:lnTo>
                    <a:pt x="10722" y="931"/>
                  </a:lnTo>
                  <a:lnTo>
                    <a:pt x="10726" y="923"/>
                  </a:lnTo>
                  <a:lnTo>
                    <a:pt x="10731" y="917"/>
                  </a:lnTo>
                  <a:lnTo>
                    <a:pt x="10734" y="913"/>
                  </a:lnTo>
                  <a:lnTo>
                    <a:pt x="10737" y="910"/>
                  </a:lnTo>
                  <a:lnTo>
                    <a:pt x="10741" y="908"/>
                  </a:lnTo>
                  <a:lnTo>
                    <a:pt x="10746" y="907"/>
                  </a:lnTo>
                  <a:lnTo>
                    <a:pt x="10751" y="893"/>
                  </a:lnTo>
                  <a:lnTo>
                    <a:pt x="10754" y="878"/>
                  </a:lnTo>
                  <a:lnTo>
                    <a:pt x="10757" y="862"/>
                  </a:lnTo>
                  <a:lnTo>
                    <a:pt x="10759" y="848"/>
                  </a:lnTo>
                  <a:lnTo>
                    <a:pt x="10760" y="833"/>
                  </a:lnTo>
                  <a:lnTo>
                    <a:pt x="10760" y="817"/>
                  </a:lnTo>
                  <a:lnTo>
                    <a:pt x="10759" y="802"/>
                  </a:lnTo>
                  <a:lnTo>
                    <a:pt x="10758" y="787"/>
                  </a:lnTo>
                  <a:lnTo>
                    <a:pt x="10755" y="772"/>
                  </a:lnTo>
                  <a:lnTo>
                    <a:pt x="10752" y="757"/>
                  </a:lnTo>
                  <a:lnTo>
                    <a:pt x="10747" y="743"/>
                  </a:lnTo>
                  <a:lnTo>
                    <a:pt x="10742" y="729"/>
                  </a:lnTo>
                  <a:lnTo>
                    <a:pt x="10736" y="715"/>
                  </a:lnTo>
                  <a:lnTo>
                    <a:pt x="10729" y="702"/>
                  </a:lnTo>
                  <a:lnTo>
                    <a:pt x="10722" y="690"/>
                  </a:lnTo>
                  <a:lnTo>
                    <a:pt x="10712" y="677"/>
                  </a:lnTo>
                  <a:lnTo>
                    <a:pt x="10707" y="673"/>
                  </a:lnTo>
                  <a:lnTo>
                    <a:pt x="10701" y="672"/>
                  </a:lnTo>
                  <a:lnTo>
                    <a:pt x="10695" y="671"/>
                  </a:lnTo>
                  <a:lnTo>
                    <a:pt x="10688" y="671"/>
                  </a:lnTo>
                  <a:lnTo>
                    <a:pt x="10675" y="673"/>
                  </a:lnTo>
                  <a:lnTo>
                    <a:pt x="10660" y="676"/>
                  </a:lnTo>
                  <a:lnTo>
                    <a:pt x="10653" y="677"/>
                  </a:lnTo>
                  <a:lnTo>
                    <a:pt x="10647" y="677"/>
                  </a:lnTo>
                  <a:lnTo>
                    <a:pt x="10641" y="676"/>
                  </a:lnTo>
                  <a:lnTo>
                    <a:pt x="10635" y="674"/>
                  </a:lnTo>
                  <a:lnTo>
                    <a:pt x="10630" y="671"/>
                  </a:lnTo>
                  <a:lnTo>
                    <a:pt x="10625" y="666"/>
                  </a:lnTo>
                  <a:lnTo>
                    <a:pt x="10620" y="659"/>
                  </a:lnTo>
                  <a:lnTo>
                    <a:pt x="10617" y="651"/>
                  </a:lnTo>
                  <a:lnTo>
                    <a:pt x="10615" y="644"/>
                  </a:lnTo>
                  <a:lnTo>
                    <a:pt x="10616" y="636"/>
                  </a:lnTo>
                  <a:lnTo>
                    <a:pt x="10618" y="630"/>
                  </a:lnTo>
                  <a:lnTo>
                    <a:pt x="10621" y="623"/>
                  </a:lnTo>
                  <a:lnTo>
                    <a:pt x="10626" y="618"/>
                  </a:lnTo>
                  <a:lnTo>
                    <a:pt x="10631" y="613"/>
                  </a:lnTo>
                  <a:lnTo>
                    <a:pt x="10636" y="608"/>
                  </a:lnTo>
                  <a:lnTo>
                    <a:pt x="10642" y="604"/>
                  </a:lnTo>
                  <a:lnTo>
                    <a:pt x="10655" y="603"/>
                  </a:lnTo>
                  <a:lnTo>
                    <a:pt x="10668" y="603"/>
                  </a:lnTo>
                  <a:lnTo>
                    <a:pt x="10681" y="605"/>
                  </a:lnTo>
                  <a:lnTo>
                    <a:pt x="10693" y="608"/>
                  </a:lnTo>
                  <a:lnTo>
                    <a:pt x="10705" y="612"/>
                  </a:lnTo>
                  <a:lnTo>
                    <a:pt x="10717" y="618"/>
                  </a:lnTo>
                  <a:lnTo>
                    <a:pt x="10729" y="624"/>
                  </a:lnTo>
                  <a:lnTo>
                    <a:pt x="10740" y="630"/>
                  </a:lnTo>
                  <a:lnTo>
                    <a:pt x="10759" y="651"/>
                  </a:lnTo>
                  <a:lnTo>
                    <a:pt x="10777" y="671"/>
                  </a:lnTo>
                  <a:lnTo>
                    <a:pt x="10794" y="694"/>
                  </a:lnTo>
                  <a:lnTo>
                    <a:pt x="10809" y="717"/>
                  </a:lnTo>
                  <a:lnTo>
                    <a:pt x="10816" y="728"/>
                  </a:lnTo>
                  <a:lnTo>
                    <a:pt x="10822" y="741"/>
                  </a:lnTo>
                  <a:lnTo>
                    <a:pt x="10827" y="754"/>
                  </a:lnTo>
                  <a:lnTo>
                    <a:pt x="10832" y="766"/>
                  </a:lnTo>
                  <a:lnTo>
                    <a:pt x="10836" y="780"/>
                  </a:lnTo>
                  <a:lnTo>
                    <a:pt x="10840" y="793"/>
                  </a:lnTo>
                  <a:lnTo>
                    <a:pt x="10842" y="806"/>
                  </a:lnTo>
                  <a:lnTo>
                    <a:pt x="10844" y="819"/>
                  </a:lnTo>
                  <a:lnTo>
                    <a:pt x="10843" y="836"/>
                  </a:lnTo>
                  <a:lnTo>
                    <a:pt x="10841" y="852"/>
                  </a:lnTo>
                  <a:lnTo>
                    <a:pt x="10839" y="870"/>
                  </a:lnTo>
                  <a:lnTo>
                    <a:pt x="10836" y="886"/>
                  </a:lnTo>
                  <a:lnTo>
                    <a:pt x="10832" y="901"/>
                  </a:lnTo>
                  <a:lnTo>
                    <a:pt x="10828" y="918"/>
                  </a:lnTo>
                  <a:lnTo>
                    <a:pt x="10823" y="934"/>
                  </a:lnTo>
                  <a:lnTo>
                    <a:pt x="10817" y="949"/>
                  </a:lnTo>
                  <a:lnTo>
                    <a:pt x="10810" y="964"/>
                  </a:lnTo>
                  <a:lnTo>
                    <a:pt x="10801" y="978"/>
                  </a:lnTo>
                  <a:lnTo>
                    <a:pt x="10792" y="991"/>
                  </a:lnTo>
                  <a:lnTo>
                    <a:pt x="10782" y="1004"/>
                  </a:lnTo>
                  <a:lnTo>
                    <a:pt x="10770" y="1016"/>
                  </a:lnTo>
                  <a:lnTo>
                    <a:pt x="10757" y="1027"/>
                  </a:lnTo>
                  <a:lnTo>
                    <a:pt x="10743" y="1037"/>
                  </a:lnTo>
                  <a:lnTo>
                    <a:pt x="10728" y="1046"/>
                  </a:lnTo>
                  <a:close/>
                  <a:moveTo>
                    <a:pt x="10426" y="1382"/>
                  </a:moveTo>
                  <a:lnTo>
                    <a:pt x="10359" y="1441"/>
                  </a:lnTo>
                  <a:lnTo>
                    <a:pt x="10336" y="1449"/>
                  </a:lnTo>
                  <a:lnTo>
                    <a:pt x="10315" y="1458"/>
                  </a:lnTo>
                  <a:lnTo>
                    <a:pt x="10292" y="1466"/>
                  </a:lnTo>
                  <a:lnTo>
                    <a:pt x="10270" y="1474"/>
                  </a:lnTo>
                  <a:lnTo>
                    <a:pt x="10259" y="1477"/>
                  </a:lnTo>
                  <a:lnTo>
                    <a:pt x="10246" y="1480"/>
                  </a:lnTo>
                  <a:lnTo>
                    <a:pt x="10235" y="1481"/>
                  </a:lnTo>
                  <a:lnTo>
                    <a:pt x="10223" y="1482"/>
                  </a:lnTo>
                  <a:lnTo>
                    <a:pt x="10211" y="1482"/>
                  </a:lnTo>
                  <a:lnTo>
                    <a:pt x="10199" y="1481"/>
                  </a:lnTo>
                  <a:lnTo>
                    <a:pt x="10186" y="1478"/>
                  </a:lnTo>
                  <a:lnTo>
                    <a:pt x="10174" y="1475"/>
                  </a:lnTo>
                  <a:lnTo>
                    <a:pt x="10149" y="1460"/>
                  </a:lnTo>
                  <a:lnTo>
                    <a:pt x="10123" y="1446"/>
                  </a:lnTo>
                  <a:lnTo>
                    <a:pt x="10117" y="1441"/>
                  </a:lnTo>
                  <a:lnTo>
                    <a:pt x="10111" y="1437"/>
                  </a:lnTo>
                  <a:lnTo>
                    <a:pt x="10106" y="1432"/>
                  </a:lnTo>
                  <a:lnTo>
                    <a:pt x="10102" y="1426"/>
                  </a:lnTo>
                  <a:lnTo>
                    <a:pt x="10098" y="1419"/>
                  </a:lnTo>
                  <a:lnTo>
                    <a:pt x="10095" y="1413"/>
                  </a:lnTo>
                  <a:lnTo>
                    <a:pt x="10092" y="1406"/>
                  </a:lnTo>
                  <a:lnTo>
                    <a:pt x="10091" y="1398"/>
                  </a:lnTo>
                  <a:lnTo>
                    <a:pt x="10088" y="1386"/>
                  </a:lnTo>
                  <a:lnTo>
                    <a:pt x="10087" y="1374"/>
                  </a:lnTo>
                  <a:lnTo>
                    <a:pt x="10088" y="1362"/>
                  </a:lnTo>
                  <a:lnTo>
                    <a:pt x="10090" y="1352"/>
                  </a:lnTo>
                  <a:lnTo>
                    <a:pt x="10093" y="1342"/>
                  </a:lnTo>
                  <a:lnTo>
                    <a:pt x="10097" y="1331"/>
                  </a:lnTo>
                  <a:lnTo>
                    <a:pt x="10102" y="1322"/>
                  </a:lnTo>
                  <a:lnTo>
                    <a:pt x="10108" y="1313"/>
                  </a:lnTo>
                  <a:lnTo>
                    <a:pt x="10114" y="1304"/>
                  </a:lnTo>
                  <a:lnTo>
                    <a:pt x="10123" y="1296"/>
                  </a:lnTo>
                  <a:lnTo>
                    <a:pt x="10131" y="1288"/>
                  </a:lnTo>
                  <a:lnTo>
                    <a:pt x="10139" y="1280"/>
                  </a:lnTo>
                  <a:lnTo>
                    <a:pt x="10156" y="1266"/>
                  </a:lnTo>
                  <a:lnTo>
                    <a:pt x="10174" y="1253"/>
                  </a:lnTo>
                  <a:lnTo>
                    <a:pt x="10182" y="1250"/>
                  </a:lnTo>
                  <a:lnTo>
                    <a:pt x="10190" y="1249"/>
                  </a:lnTo>
                  <a:lnTo>
                    <a:pt x="10197" y="1248"/>
                  </a:lnTo>
                  <a:lnTo>
                    <a:pt x="10205" y="1248"/>
                  </a:lnTo>
                  <a:lnTo>
                    <a:pt x="10221" y="1250"/>
                  </a:lnTo>
                  <a:lnTo>
                    <a:pt x="10236" y="1254"/>
                  </a:lnTo>
                  <a:lnTo>
                    <a:pt x="10266" y="1264"/>
                  </a:lnTo>
                  <a:lnTo>
                    <a:pt x="10294" y="1272"/>
                  </a:lnTo>
                  <a:lnTo>
                    <a:pt x="10299" y="1269"/>
                  </a:lnTo>
                  <a:lnTo>
                    <a:pt x="10305" y="1265"/>
                  </a:lnTo>
                  <a:lnTo>
                    <a:pt x="10309" y="1261"/>
                  </a:lnTo>
                  <a:lnTo>
                    <a:pt x="10312" y="1256"/>
                  </a:lnTo>
                  <a:lnTo>
                    <a:pt x="10315" y="1251"/>
                  </a:lnTo>
                  <a:lnTo>
                    <a:pt x="10316" y="1245"/>
                  </a:lnTo>
                  <a:lnTo>
                    <a:pt x="10318" y="1238"/>
                  </a:lnTo>
                  <a:lnTo>
                    <a:pt x="10318" y="1232"/>
                  </a:lnTo>
                  <a:lnTo>
                    <a:pt x="10318" y="1219"/>
                  </a:lnTo>
                  <a:lnTo>
                    <a:pt x="10317" y="1207"/>
                  </a:lnTo>
                  <a:lnTo>
                    <a:pt x="10315" y="1195"/>
                  </a:lnTo>
                  <a:lnTo>
                    <a:pt x="10313" y="1183"/>
                  </a:lnTo>
                  <a:lnTo>
                    <a:pt x="10304" y="1171"/>
                  </a:lnTo>
                  <a:lnTo>
                    <a:pt x="10294" y="1158"/>
                  </a:lnTo>
                  <a:lnTo>
                    <a:pt x="10289" y="1152"/>
                  </a:lnTo>
                  <a:lnTo>
                    <a:pt x="10283" y="1146"/>
                  </a:lnTo>
                  <a:lnTo>
                    <a:pt x="10277" y="1142"/>
                  </a:lnTo>
                  <a:lnTo>
                    <a:pt x="10269" y="1140"/>
                  </a:lnTo>
                  <a:lnTo>
                    <a:pt x="10249" y="1143"/>
                  </a:lnTo>
                  <a:lnTo>
                    <a:pt x="10229" y="1144"/>
                  </a:lnTo>
                  <a:lnTo>
                    <a:pt x="10219" y="1143"/>
                  </a:lnTo>
                  <a:lnTo>
                    <a:pt x="10209" y="1140"/>
                  </a:lnTo>
                  <a:lnTo>
                    <a:pt x="10205" y="1138"/>
                  </a:lnTo>
                  <a:lnTo>
                    <a:pt x="10202" y="1136"/>
                  </a:lnTo>
                  <a:lnTo>
                    <a:pt x="10198" y="1133"/>
                  </a:lnTo>
                  <a:lnTo>
                    <a:pt x="10195" y="1129"/>
                  </a:lnTo>
                  <a:lnTo>
                    <a:pt x="10197" y="1118"/>
                  </a:lnTo>
                  <a:lnTo>
                    <a:pt x="10200" y="1108"/>
                  </a:lnTo>
                  <a:lnTo>
                    <a:pt x="10204" y="1097"/>
                  </a:lnTo>
                  <a:lnTo>
                    <a:pt x="10209" y="1088"/>
                  </a:lnTo>
                  <a:lnTo>
                    <a:pt x="10222" y="1071"/>
                  </a:lnTo>
                  <a:lnTo>
                    <a:pt x="10235" y="1054"/>
                  </a:lnTo>
                  <a:lnTo>
                    <a:pt x="10240" y="1041"/>
                  </a:lnTo>
                  <a:lnTo>
                    <a:pt x="10243" y="1028"/>
                  </a:lnTo>
                  <a:lnTo>
                    <a:pt x="10245" y="1016"/>
                  </a:lnTo>
                  <a:lnTo>
                    <a:pt x="10246" y="1002"/>
                  </a:lnTo>
                  <a:lnTo>
                    <a:pt x="10245" y="990"/>
                  </a:lnTo>
                  <a:lnTo>
                    <a:pt x="10244" y="977"/>
                  </a:lnTo>
                  <a:lnTo>
                    <a:pt x="10242" y="965"/>
                  </a:lnTo>
                  <a:lnTo>
                    <a:pt x="10239" y="952"/>
                  </a:lnTo>
                  <a:lnTo>
                    <a:pt x="10235" y="940"/>
                  </a:lnTo>
                  <a:lnTo>
                    <a:pt x="10230" y="929"/>
                  </a:lnTo>
                  <a:lnTo>
                    <a:pt x="10225" y="918"/>
                  </a:lnTo>
                  <a:lnTo>
                    <a:pt x="10219" y="906"/>
                  </a:lnTo>
                  <a:lnTo>
                    <a:pt x="10212" y="895"/>
                  </a:lnTo>
                  <a:lnTo>
                    <a:pt x="10204" y="885"/>
                  </a:lnTo>
                  <a:lnTo>
                    <a:pt x="10197" y="875"/>
                  </a:lnTo>
                  <a:lnTo>
                    <a:pt x="10189" y="864"/>
                  </a:lnTo>
                  <a:lnTo>
                    <a:pt x="10175" y="855"/>
                  </a:lnTo>
                  <a:lnTo>
                    <a:pt x="10158" y="843"/>
                  </a:lnTo>
                  <a:lnTo>
                    <a:pt x="10154" y="840"/>
                  </a:lnTo>
                  <a:lnTo>
                    <a:pt x="10152" y="836"/>
                  </a:lnTo>
                  <a:lnTo>
                    <a:pt x="10149" y="833"/>
                  </a:lnTo>
                  <a:lnTo>
                    <a:pt x="10148" y="829"/>
                  </a:lnTo>
                  <a:lnTo>
                    <a:pt x="10147" y="825"/>
                  </a:lnTo>
                  <a:lnTo>
                    <a:pt x="10148" y="819"/>
                  </a:lnTo>
                  <a:lnTo>
                    <a:pt x="10149" y="814"/>
                  </a:lnTo>
                  <a:lnTo>
                    <a:pt x="10152" y="809"/>
                  </a:lnTo>
                  <a:lnTo>
                    <a:pt x="10164" y="804"/>
                  </a:lnTo>
                  <a:lnTo>
                    <a:pt x="10178" y="797"/>
                  </a:lnTo>
                  <a:lnTo>
                    <a:pt x="10189" y="789"/>
                  </a:lnTo>
                  <a:lnTo>
                    <a:pt x="10200" y="780"/>
                  </a:lnTo>
                  <a:lnTo>
                    <a:pt x="10211" y="768"/>
                  </a:lnTo>
                  <a:lnTo>
                    <a:pt x="10220" y="756"/>
                  </a:lnTo>
                  <a:lnTo>
                    <a:pt x="10223" y="750"/>
                  </a:lnTo>
                  <a:lnTo>
                    <a:pt x="10227" y="743"/>
                  </a:lnTo>
                  <a:lnTo>
                    <a:pt x="10230" y="736"/>
                  </a:lnTo>
                  <a:lnTo>
                    <a:pt x="10232" y="728"/>
                  </a:lnTo>
                  <a:lnTo>
                    <a:pt x="10236" y="720"/>
                  </a:lnTo>
                  <a:lnTo>
                    <a:pt x="10239" y="711"/>
                  </a:lnTo>
                  <a:lnTo>
                    <a:pt x="10241" y="703"/>
                  </a:lnTo>
                  <a:lnTo>
                    <a:pt x="10242" y="694"/>
                  </a:lnTo>
                  <a:lnTo>
                    <a:pt x="10242" y="686"/>
                  </a:lnTo>
                  <a:lnTo>
                    <a:pt x="10241" y="676"/>
                  </a:lnTo>
                  <a:lnTo>
                    <a:pt x="10240" y="668"/>
                  </a:lnTo>
                  <a:lnTo>
                    <a:pt x="10238" y="659"/>
                  </a:lnTo>
                  <a:lnTo>
                    <a:pt x="10235" y="642"/>
                  </a:lnTo>
                  <a:lnTo>
                    <a:pt x="10231" y="625"/>
                  </a:lnTo>
                  <a:lnTo>
                    <a:pt x="10228" y="608"/>
                  </a:lnTo>
                  <a:lnTo>
                    <a:pt x="10226" y="590"/>
                  </a:lnTo>
                  <a:lnTo>
                    <a:pt x="10220" y="581"/>
                  </a:lnTo>
                  <a:lnTo>
                    <a:pt x="10215" y="571"/>
                  </a:lnTo>
                  <a:lnTo>
                    <a:pt x="10208" y="562"/>
                  </a:lnTo>
                  <a:lnTo>
                    <a:pt x="10204" y="552"/>
                  </a:lnTo>
                  <a:lnTo>
                    <a:pt x="10202" y="547"/>
                  </a:lnTo>
                  <a:lnTo>
                    <a:pt x="10201" y="541"/>
                  </a:lnTo>
                  <a:lnTo>
                    <a:pt x="10200" y="536"/>
                  </a:lnTo>
                  <a:lnTo>
                    <a:pt x="10200" y="531"/>
                  </a:lnTo>
                  <a:lnTo>
                    <a:pt x="10201" y="526"/>
                  </a:lnTo>
                  <a:lnTo>
                    <a:pt x="10202" y="521"/>
                  </a:lnTo>
                  <a:lnTo>
                    <a:pt x="10204" y="516"/>
                  </a:lnTo>
                  <a:lnTo>
                    <a:pt x="10207" y="511"/>
                  </a:lnTo>
                  <a:lnTo>
                    <a:pt x="10218" y="506"/>
                  </a:lnTo>
                  <a:lnTo>
                    <a:pt x="10228" y="501"/>
                  </a:lnTo>
                  <a:lnTo>
                    <a:pt x="10237" y="493"/>
                  </a:lnTo>
                  <a:lnTo>
                    <a:pt x="10245" y="485"/>
                  </a:lnTo>
                  <a:lnTo>
                    <a:pt x="10253" y="476"/>
                  </a:lnTo>
                  <a:lnTo>
                    <a:pt x="10260" y="467"/>
                  </a:lnTo>
                  <a:lnTo>
                    <a:pt x="10265" y="458"/>
                  </a:lnTo>
                  <a:lnTo>
                    <a:pt x="10269" y="448"/>
                  </a:lnTo>
                  <a:lnTo>
                    <a:pt x="10273" y="439"/>
                  </a:lnTo>
                  <a:lnTo>
                    <a:pt x="10275" y="429"/>
                  </a:lnTo>
                  <a:lnTo>
                    <a:pt x="10275" y="420"/>
                  </a:lnTo>
                  <a:lnTo>
                    <a:pt x="10274" y="411"/>
                  </a:lnTo>
                  <a:lnTo>
                    <a:pt x="10272" y="401"/>
                  </a:lnTo>
                  <a:lnTo>
                    <a:pt x="10270" y="393"/>
                  </a:lnTo>
                  <a:lnTo>
                    <a:pt x="10267" y="385"/>
                  </a:lnTo>
                  <a:lnTo>
                    <a:pt x="10263" y="378"/>
                  </a:lnTo>
                  <a:lnTo>
                    <a:pt x="10259" y="370"/>
                  </a:lnTo>
                  <a:lnTo>
                    <a:pt x="10252" y="364"/>
                  </a:lnTo>
                  <a:lnTo>
                    <a:pt x="10246" y="359"/>
                  </a:lnTo>
                  <a:lnTo>
                    <a:pt x="10240" y="357"/>
                  </a:lnTo>
                  <a:lnTo>
                    <a:pt x="10234" y="356"/>
                  </a:lnTo>
                  <a:lnTo>
                    <a:pt x="10226" y="357"/>
                  </a:lnTo>
                  <a:lnTo>
                    <a:pt x="10219" y="359"/>
                  </a:lnTo>
                  <a:lnTo>
                    <a:pt x="10211" y="363"/>
                  </a:lnTo>
                  <a:lnTo>
                    <a:pt x="10205" y="365"/>
                  </a:lnTo>
                  <a:lnTo>
                    <a:pt x="10200" y="368"/>
                  </a:lnTo>
                  <a:lnTo>
                    <a:pt x="10195" y="372"/>
                  </a:lnTo>
                  <a:lnTo>
                    <a:pt x="10190" y="376"/>
                  </a:lnTo>
                  <a:lnTo>
                    <a:pt x="10181" y="385"/>
                  </a:lnTo>
                  <a:lnTo>
                    <a:pt x="10173" y="394"/>
                  </a:lnTo>
                  <a:lnTo>
                    <a:pt x="10168" y="399"/>
                  </a:lnTo>
                  <a:lnTo>
                    <a:pt x="10162" y="402"/>
                  </a:lnTo>
                  <a:lnTo>
                    <a:pt x="10157" y="405"/>
                  </a:lnTo>
                  <a:lnTo>
                    <a:pt x="10152" y="408"/>
                  </a:lnTo>
                  <a:lnTo>
                    <a:pt x="10146" y="409"/>
                  </a:lnTo>
                  <a:lnTo>
                    <a:pt x="10139" y="409"/>
                  </a:lnTo>
                  <a:lnTo>
                    <a:pt x="10132" y="407"/>
                  </a:lnTo>
                  <a:lnTo>
                    <a:pt x="10125" y="403"/>
                  </a:lnTo>
                  <a:lnTo>
                    <a:pt x="10109" y="399"/>
                  </a:lnTo>
                  <a:lnTo>
                    <a:pt x="10095" y="393"/>
                  </a:lnTo>
                  <a:lnTo>
                    <a:pt x="10081" y="384"/>
                  </a:lnTo>
                  <a:lnTo>
                    <a:pt x="10066" y="375"/>
                  </a:lnTo>
                  <a:lnTo>
                    <a:pt x="10060" y="369"/>
                  </a:lnTo>
                  <a:lnTo>
                    <a:pt x="10055" y="363"/>
                  </a:lnTo>
                  <a:lnTo>
                    <a:pt x="10050" y="356"/>
                  </a:lnTo>
                  <a:lnTo>
                    <a:pt x="10045" y="350"/>
                  </a:lnTo>
                  <a:lnTo>
                    <a:pt x="10041" y="343"/>
                  </a:lnTo>
                  <a:lnTo>
                    <a:pt x="10037" y="336"/>
                  </a:lnTo>
                  <a:lnTo>
                    <a:pt x="10035" y="329"/>
                  </a:lnTo>
                  <a:lnTo>
                    <a:pt x="10033" y="322"/>
                  </a:lnTo>
                  <a:lnTo>
                    <a:pt x="10029" y="309"/>
                  </a:lnTo>
                  <a:lnTo>
                    <a:pt x="10025" y="296"/>
                  </a:lnTo>
                  <a:lnTo>
                    <a:pt x="10025" y="283"/>
                  </a:lnTo>
                  <a:lnTo>
                    <a:pt x="10025" y="271"/>
                  </a:lnTo>
                  <a:lnTo>
                    <a:pt x="10028" y="257"/>
                  </a:lnTo>
                  <a:lnTo>
                    <a:pt x="10032" y="246"/>
                  </a:lnTo>
                  <a:lnTo>
                    <a:pt x="10038" y="234"/>
                  </a:lnTo>
                  <a:lnTo>
                    <a:pt x="10045" y="224"/>
                  </a:lnTo>
                  <a:lnTo>
                    <a:pt x="10052" y="214"/>
                  </a:lnTo>
                  <a:lnTo>
                    <a:pt x="10061" y="206"/>
                  </a:lnTo>
                  <a:lnTo>
                    <a:pt x="10069" y="198"/>
                  </a:lnTo>
                  <a:lnTo>
                    <a:pt x="10079" y="192"/>
                  </a:lnTo>
                  <a:lnTo>
                    <a:pt x="10089" y="186"/>
                  </a:lnTo>
                  <a:lnTo>
                    <a:pt x="10099" y="181"/>
                  </a:lnTo>
                  <a:lnTo>
                    <a:pt x="10110" y="177"/>
                  </a:lnTo>
                  <a:lnTo>
                    <a:pt x="10121" y="172"/>
                  </a:lnTo>
                  <a:lnTo>
                    <a:pt x="10132" y="169"/>
                  </a:lnTo>
                  <a:lnTo>
                    <a:pt x="10143" y="168"/>
                  </a:lnTo>
                  <a:lnTo>
                    <a:pt x="10154" y="167"/>
                  </a:lnTo>
                  <a:lnTo>
                    <a:pt x="10166" y="166"/>
                  </a:lnTo>
                  <a:lnTo>
                    <a:pt x="10177" y="167"/>
                  </a:lnTo>
                  <a:lnTo>
                    <a:pt x="10188" y="169"/>
                  </a:lnTo>
                  <a:lnTo>
                    <a:pt x="10199" y="171"/>
                  </a:lnTo>
                  <a:lnTo>
                    <a:pt x="10211" y="175"/>
                  </a:lnTo>
                  <a:lnTo>
                    <a:pt x="10227" y="179"/>
                  </a:lnTo>
                  <a:lnTo>
                    <a:pt x="10243" y="185"/>
                  </a:lnTo>
                  <a:lnTo>
                    <a:pt x="10259" y="191"/>
                  </a:lnTo>
                  <a:lnTo>
                    <a:pt x="10274" y="199"/>
                  </a:lnTo>
                  <a:lnTo>
                    <a:pt x="10288" y="208"/>
                  </a:lnTo>
                  <a:lnTo>
                    <a:pt x="10301" y="218"/>
                  </a:lnTo>
                  <a:lnTo>
                    <a:pt x="10315" y="230"/>
                  </a:lnTo>
                  <a:lnTo>
                    <a:pt x="10327" y="242"/>
                  </a:lnTo>
                  <a:lnTo>
                    <a:pt x="10338" y="254"/>
                  </a:lnTo>
                  <a:lnTo>
                    <a:pt x="10349" y="268"/>
                  </a:lnTo>
                  <a:lnTo>
                    <a:pt x="10359" y="282"/>
                  </a:lnTo>
                  <a:lnTo>
                    <a:pt x="10367" y="296"/>
                  </a:lnTo>
                  <a:lnTo>
                    <a:pt x="10375" y="311"/>
                  </a:lnTo>
                  <a:lnTo>
                    <a:pt x="10382" y="327"/>
                  </a:lnTo>
                  <a:lnTo>
                    <a:pt x="10387" y="342"/>
                  </a:lnTo>
                  <a:lnTo>
                    <a:pt x="10392" y="357"/>
                  </a:lnTo>
                  <a:lnTo>
                    <a:pt x="10411" y="380"/>
                  </a:lnTo>
                  <a:lnTo>
                    <a:pt x="10429" y="401"/>
                  </a:lnTo>
                  <a:lnTo>
                    <a:pt x="10441" y="411"/>
                  </a:lnTo>
                  <a:lnTo>
                    <a:pt x="10452" y="418"/>
                  </a:lnTo>
                  <a:lnTo>
                    <a:pt x="10464" y="425"/>
                  </a:lnTo>
                  <a:lnTo>
                    <a:pt x="10478" y="430"/>
                  </a:lnTo>
                  <a:lnTo>
                    <a:pt x="10481" y="435"/>
                  </a:lnTo>
                  <a:lnTo>
                    <a:pt x="10484" y="440"/>
                  </a:lnTo>
                  <a:lnTo>
                    <a:pt x="10485" y="445"/>
                  </a:lnTo>
                  <a:lnTo>
                    <a:pt x="10485" y="450"/>
                  </a:lnTo>
                  <a:lnTo>
                    <a:pt x="10484" y="455"/>
                  </a:lnTo>
                  <a:lnTo>
                    <a:pt x="10482" y="460"/>
                  </a:lnTo>
                  <a:lnTo>
                    <a:pt x="10480" y="464"/>
                  </a:lnTo>
                  <a:lnTo>
                    <a:pt x="10478" y="469"/>
                  </a:lnTo>
                  <a:lnTo>
                    <a:pt x="10472" y="477"/>
                  </a:lnTo>
                  <a:lnTo>
                    <a:pt x="10466" y="486"/>
                  </a:lnTo>
                  <a:lnTo>
                    <a:pt x="10461" y="495"/>
                  </a:lnTo>
                  <a:lnTo>
                    <a:pt x="10457" y="505"/>
                  </a:lnTo>
                  <a:lnTo>
                    <a:pt x="10449" y="525"/>
                  </a:lnTo>
                  <a:lnTo>
                    <a:pt x="10443" y="547"/>
                  </a:lnTo>
                  <a:lnTo>
                    <a:pt x="10438" y="568"/>
                  </a:lnTo>
                  <a:lnTo>
                    <a:pt x="10435" y="589"/>
                  </a:lnTo>
                  <a:lnTo>
                    <a:pt x="10434" y="612"/>
                  </a:lnTo>
                  <a:lnTo>
                    <a:pt x="10435" y="633"/>
                  </a:lnTo>
                  <a:lnTo>
                    <a:pt x="10437" y="655"/>
                  </a:lnTo>
                  <a:lnTo>
                    <a:pt x="10442" y="677"/>
                  </a:lnTo>
                  <a:lnTo>
                    <a:pt x="10444" y="685"/>
                  </a:lnTo>
                  <a:lnTo>
                    <a:pt x="10446" y="692"/>
                  </a:lnTo>
                  <a:lnTo>
                    <a:pt x="10450" y="699"/>
                  </a:lnTo>
                  <a:lnTo>
                    <a:pt x="10454" y="705"/>
                  </a:lnTo>
                  <a:lnTo>
                    <a:pt x="10465" y="716"/>
                  </a:lnTo>
                  <a:lnTo>
                    <a:pt x="10476" y="727"/>
                  </a:lnTo>
                  <a:lnTo>
                    <a:pt x="10487" y="739"/>
                  </a:lnTo>
                  <a:lnTo>
                    <a:pt x="10496" y="750"/>
                  </a:lnTo>
                  <a:lnTo>
                    <a:pt x="10499" y="756"/>
                  </a:lnTo>
                  <a:lnTo>
                    <a:pt x="10502" y="763"/>
                  </a:lnTo>
                  <a:lnTo>
                    <a:pt x="10503" y="770"/>
                  </a:lnTo>
                  <a:lnTo>
                    <a:pt x="10503" y="778"/>
                  </a:lnTo>
                  <a:lnTo>
                    <a:pt x="10494" y="800"/>
                  </a:lnTo>
                  <a:lnTo>
                    <a:pt x="10483" y="821"/>
                  </a:lnTo>
                  <a:lnTo>
                    <a:pt x="10474" y="843"/>
                  </a:lnTo>
                  <a:lnTo>
                    <a:pt x="10466" y="864"/>
                  </a:lnTo>
                  <a:lnTo>
                    <a:pt x="10463" y="876"/>
                  </a:lnTo>
                  <a:lnTo>
                    <a:pt x="10460" y="887"/>
                  </a:lnTo>
                  <a:lnTo>
                    <a:pt x="10457" y="898"/>
                  </a:lnTo>
                  <a:lnTo>
                    <a:pt x="10456" y="910"/>
                  </a:lnTo>
                  <a:lnTo>
                    <a:pt x="10455" y="922"/>
                  </a:lnTo>
                  <a:lnTo>
                    <a:pt x="10455" y="934"/>
                  </a:lnTo>
                  <a:lnTo>
                    <a:pt x="10455" y="947"/>
                  </a:lnTo>
                  <a:lnTo>
                    <a:pt x="10457" y="959"/>
                  </a:lnTo>
                  <a:lnTo>
                    <a:pt x="10462" y="975"/>
                  </a:lnTo>
                  <a:lnTo>
                    <a:pt x="10468" y="989"/>
                  </a:lnTo>
                  <a:lnTo>
                    <a:pt x="10475" y="1003"/>
                  </a:lnTo>
                  <a:lnTo>
                    <a:pt x="10482" y="1018"/>
                  </a:lnTo>
                  <a:lnTo>
                    <a:pt x="10499" y="1045"/>
                  </a:lnTo>
                  <a:lnTo>
                    <a:pt x="10515" y="1073"/>
                  </a:lnTo>
                  <a:lnTo>
                    <a:pt x="10527" y="1137"/>
                  </a:lnTo>
                  <a:lnTo>
                    <a:pt x="10520" y="1153"/>
                  </a:lnTo>
                  <a:lnTo>
                    <a:pt x="10513" y="1168"/>
                  </a:lnTo>
                  <a:lnTo>
                    <a:pt x="10507" y="1183"/>
                  </a:lnTo>
                  <a:lnTo>
                    <a:pt x="10502" y="1199"/>
                  </a:lnTo>
                  <a:lnTo>
                    <a:pt x="10494" y="1231"/>
                  </a:lnTo>
                  <a:lnTo>
                    <a:pt x="10485" y="1263"/>
                  </a:lnTo>
                  <a:lnTo>
                    <a:pt x="10480" y="1279"/>
                  </a:lnTo>
                  <a:lnTo>
                    <a:pt x="10476" y="1295"/>
                  </a:lnTo>
                  <a:lnTo>
                    <a:pt x="10470" y="1310"/>
                  </a:lnTo>
                  <a:lnTo>
                    <a:pt x="10464" y="1325"/>
                  </a:lnTo>
                  <a:lnTo>
                    <a:pt x="10457" y="1341"/>
                  </a:lnTo>
                  <a:lnTo>
                    <a:pt x="10448" y="1355"/>
                  </a:lnTo>
                  <a:lnTo>
                    <a:pt x="10438" y="1368"/>
                  </a:lnTo>
                  <a:lnTo>
                    <a:pt x="10426" y="1382"/>
                  </a:lnTo>
                  <a:close/>
                  <a:moveTo>
                    <a:pt x="10423" y="1299"/>
                  </a:moveTo>
                  <a:lnTo>
                    <a:pt x="10386" y="1373"/>
                  </a:lnTo>
                  <a:lnTo>
                    <a:pt x="10377" y="1383"/>
                  </a:lnTo>
                  <a:lnTo>
                    <a:pt x="10368" y="1392"/>
                  </a:lnTo>
                  <a:lnTo>
                    <a:pt x="10358" y="1400"/>
                  </a:lnTo>
                  <a:lnTo>
                    <a:pt x="10347" y="1408"/>
                  </a:lnTo>
                  <a:lnTo>
                    <a:pt x="10337" y="1415"/>
                  </a:lnTo>
                  <a:lnTo>
                    <a:pt x="10326" y="1421"/>
                  </a:lnTo>
                  <a:lnTo>
                    <a:pt x="10315" y="1428"/>
                  </a:lnTo>
                  <a:lnTo>
                    <a:pt x="10304" y="1433"/>
                  </a:lnTo>
                  <a:lnTo>
                    <a:pt x="10291" y="1437"/>
                  </a:lnTo>
                  <a:lnTo>
                    <a:pt x="10279" y="1441"/>
                  </a:lnTo>
                  <a:lnTo>
                    <a:pt x="10267" y="1444"/>
                  </a:lnTo>
                  <a:lnTo>
                    <a:pt x="10253" y="1446"/>
                  </a:lnTo>
                  <a:lnTo>
                    <a:pt x="10241" y="1447"/>
                  </a:lnTo>
                  <a:lnTo>
                    <a:pt x="10228" y="1448"/>
                  </a:lnTo>
                  <a:lnTo>
                    <a:pt x="10215" y="1447"/>
                  </a:lnTo>
                  <a:lnTo>
                    <a:pt x="10201" y="1446"/>
                  </a:lnTo>
                  <a:lnTo>
                    <a:pt x="10193" y="1443"/>
                  </a:lnTo>
                  <a:lnTo>
                    <a:pt x="10185" y="1440"/>
                  </a:lnTo>
                  <a:lnTo>
                    <a:pt x="10177" y="1435"/>
                  </a:lnTo>
                  <a:lnTo>
                    <a:pt x="10170" y="1430"/>
                  </a:lnTo>
                  <a:lnTo>
                    <a:pt x="10156" y="1417"/>
                  </a:lnTo>
                  <a:lnTo>
                    <a:pt x="10143" y="1404"/>
                  </a:lnTo>
                  <a:lnTo>
                    <a:pt x="10139" y="1392"/>
                  </a:lnTo>
                  <a:lnTo>
                    <a:pt x="10137" y="1378"/>
                  </a:lnTo>
                  <a:lnTo>
                    <a:pt x="10136" y="1365"/>
                  </a:lnTo>
                  <a:lnTo>
                    <a:pt x="10137" y="1352"/>
                  </a:lnTo>
                  <a:lnTo>
                    <a:pt x="10149" y="1339"/>
                  </a:lnTo>
                  <a:lnTo>
                    <a:pt x="10162" y="1328"/>
                  </a:lnTo>
                  <a:lnTo>
                    <a:pt x="10170" y="1323"/>
                  </a:lnTo>
                  <a:lnTo>
                    <a:pt x="10177" y="1318"/>
                  </a:lnTo>
                  <a:lnTo>
                    <a:pt x="10185" y="1314"/>
                  </a:lnTo>
                  <a:lnTo>
                    <a:pt x="10192" y="1311"/>
                  </a:lnTo>
                  <a:lnTo>
                    <a:pt x="10200" y="1308"/>
                  </a:lnTo>
                  <a:lnTo>
                    <a:pt x="10208" y="1306"/>
                  </a:lnTo>
                  <a:lnTo>
                    <a:pt x="10217" y="1305"/>
                  </a:lnTo>
                  <a:lnTo>
                    <a:pt x="10224" y="1304"/>
                  </a:lnTo>
                  <a:lnTo>
                    <a:pt x="10232" y="1304"/>
                  </a:lnTo>
                  <a:lnTo>
                    <a:pt x="10240" y="1305"/>
                  </a:lnTo>
                  <a:lnTo>
                    <a:pt x="10248" y="1307"/>
                  </a:lnTo>
                  <a:lnTo>
                    <a:pt x="10257" y="1310"/>
                  </a:lnTo>
                  <a:lnTo>
                    <a:pt x="10271" y="1315"/>
                  </a:lnTo>
                  <a:lnTo>
                    <a:pt x="10286" y="1318"/>
                  </a:lnTo>
                  <a:lnTo>
                    <a:pt x="10294" y="1319"/>
                  </a:lnTo>
                  <a:lnTo>
                    <a:pt x="10303" y="1319"/>
                  </a:lnTo>
                  <a:lnTo>
                    <a:pt x="10311" y="1318"/>
                  </a:lnTo>
                  <a:lnTo>
                    <a:pt x="10319" y="1315"/>
                  </a:lnTo>
                  <a:lnTo>
                    <a:pt x="10328" y="1305"/>
                  </a:lnTo>
                  <a:lnTo>
                    <a:pt x="10336" y="1294"/>
                  </a:lnTo>
                  <a:lnTo>
                    <a:pt x="10342" y="1282"/>
                  </a:lnTo>
                  <a:lnTo>
                    <a:pt x="10347" y="1270"/>
                  </a:lnTo>
                  <a:lnTo>
                    <a:pt x="10352" y="1258"/>
                  </a:lnTo>
                  <a:lnTo>
                    <a:pt x="10355" y="1245"/>
                  </a:lnTo>
                  <a:lnTo>
                    <a:pt x="10357" y="1231"/>
                  </a:lnTo>
                  <a:lnTo>
                    <a:pt x="10359" y="1217"/>
                  </a:lnTo>
                  <a:lnTo>
                    <a:pt x="10357" y="1207"/>
                  </a:lnTo>
                  <a:lnTo>
                    <a:pt x="10355" y="1199"/>
                  </a:lnTo>
                  <a:lnTo>
                    <a:pt x="10353" y="1189"/>
                  </a:lnTo>
                  <a:lnTo>
                    <a:pt x="10349" y="1180"/>
                  </a:lnTo>
                  <a:lnTo>
                    <a:pt x="10345" y="1171"/>
                  </a:lnTo>
                  <a:lnTo>
                    <a:pt x="10340" y="1163"/>
                  </a:lnTo>
                  <a:lnTo>
                    <a:pt x="10336" y="1155"/>
                  </a:lnTo>
                  <a:lnTo>
                    <a:pt x="10330" y="1146"/>
                  </a:lnTo>
                  <a:lnTo>
                    <a:pt x="10325" y="1138"/>
                  </a:lnTo>
                  <a:lnTo>
                    <a:pt x="10318" y="1131"/>
                  </a:lnTo>
                  <a:lnTo>
                    <a:pt x="10312" y="1124"/>
                  </a:lnTo>
                  <a:lnTo>
                    <a:pt x="10305" y="1117"/>
                  </a:lnTo>
                  <a:lnTo>
                    <a:pt x="10296" y="1111"/>
                  </a:lnTo>
                  <a:lnTo>
                    <a:pt x="10289" y="1105"/>
                  </a:lnTo>
                  <a:lnTo>
                    <a:pt x="10281" y="1099"/>
                  </a:lnTo>
                  <a:lnTo>
                    <a:pt x="10272" y="1094"/>
                  </a:lnTo>
                  <a:lnTo>
                    <a:pt x="10279" y="1060"/>
                  </a:lnTo>
                  <a:lnTo>
                    <a:pt x="10285" y="1023"/>
                  </a:lnTo>
                  <a:lnTo>
                    <a:pt x="10286" y="1004"/>
                  </a:lnTo>
                  <a:lnTo>
                    <a:pt x="10286" y="986"/>
                  </a:lnTo>
                  <a:lnTo>
                    <a:pt x="10285" y="968"/>
                  </a:lnTo>
                  <a:lnTo>
                    <a:pt x="10281" y="949"/>
                  </a:lnTo>
                  <a:lnTo>
                    <a:pt x="10275" y="933"/>
                  </a:lnTo>
                  <a:lnTo>
                    <a:pt x="10268" y="917"/>
                  </a:lnTo>
                  <a:lnTo>
                    <a:pt x="10260" y="901"/>
                  </a:lnTo>
                  <a:lnTo>
                    <a:pt x="10251" y="885"/>
                  </a:lnTo>
                  <a:lnTo>
                    <a:pt x="10243" y="870"/>
                  </a:lnTo>
                  <a:lnTo>
                    <a:pt x="10236" y="853"/>
                  </a:lnTo>
                  <a:lnTo>
                    <a:pt x="10231" y="836"/>
                  </a:lnTo>
                  <a:lnTo>
                    <a:pt x="10226" y="818"/>
                  </a:lnTo>
                  <a:lnTo>
                    <a:pt x="10238" y="805"/>
                  </a:lnTo>
                  <a:lnTo>
                    <a:pt x="10248" y="791"/>
                  </a:lnTo>
                  <a:lnTo>
                    <a:pt x="10257" y="775"/>
                  </a:lnTo>
                  <a:lnTo>
                    <a:pt x="10265" y="760"/>
                  </a:lnTo>
                  <a:lnTo>
                    <a:pt x="10270" y="744"/>
                  </a:lnTo>
                  <a:lnTo>
                    <a:pt x="10275" y="727"/>
                  </a:lnTo>
                  <a:lnTo>
                    <a:pt x="10278" y="711"/>
                  </a:lnTo>
                  <a:lnTo>
                    <a:pt x="10280" y="694"/>
                  </a:lnTo>
                  <a:lnTo>
                    <a:pt x="10280" y="676"/>
                  </a:lnTo>
                  <a:lnTo>
                    <a:pt x="10280" y="659"/>
                  </a:lnTo>
                  <a:lnTo>
                    <a:pt x="10278" y="642"/>
                  </a:lnTo>
                  <a:lnTo>
                    <a:pt x="10276" y="625"/>
                  </a:lnTo>
                  <a:lnTo>
                    <a:pt x="10273" y="608"/>
                  </a:lnTo>
                  <a:lnTo>
                    <a:pt x="10268" y="592"/>
                  </a:lnTo>
                  <a:lnTo>
                    <a:pt x="10263" y="575"/>
                  </a:lnTo>
                  <a:lnTo>
                    <a:pt x="10257" y="559"/>
                  </a:lnTo>
                  <a:lnTo>
                    <a:pt x="10259" y="549"/>
                  </a:lnTo>
                  <a:lnTo>
                    <a:pt x="10262" y="539"/>
                  </a:lnTo>
                  <a:lnTo>
                    <a:pt x="10265" y="530"/>
                  </a:lnTo>
                  <a:lnTo>
                    <a:pt x="10270" y="522"/>
                  </a:lnTo>
                  <a:lnTo>
                    <a:pt x="10280" y="506"/>
                  </a:lnTo>
                  <a:lnTo>
                    <a:pt x="10290" y="489"/>
                  </a:lnTo>
                  <a:lnTo>
                    <a:pt x="10295" y="481"/>
                  </a:lnTo>
                  <a:lnTo>
                    <a:pt x="10300" y="473"/>
                  </a:lnTo>
                  <a:lnTo>
                    <a:pt x="10305" y="465"/>
                  </a:lnTo>
                  <a:lnTo>
                    <a:pt x="10309" y="456"/>
                  </a:lnTo>
                  <a:lnTo>
                    <a:pt x="10311" y="447"/>
                  </a:lnTo>
                  <a:lnTo>
                    <a:pt x="10313" y="437"/>
                  </a:lnTo>
                  <a:lnTo>
                    <a:pt x="10314" y="428"/>
                  </a:lnTo>
                  <a:lnTo>
                    <a:pt x="10313" y="417"/>
                  </a:lnTo>
                  <a:lnTo>
                    <a:pt x="10313" y="409"/>
                  </a:lnTo>
                  <a:lnTo>
                    <a:pt x="10312" y="400"/>
                  </a:lnTo>
                  <a:lnTo>
                    <a:pt x="10310" y="392"/>
                  </a:lnTo>
                  <a:lnTo>
                    <a:pt x="10308" y="384"/>
                  </a:lnTo>
                  <a:lnTo>
                    <a:pt x="10305" y="377"/>
                  </a:lnTo>
                  <a:lnTo>
                    <a:pt x="10301" y="369"/>
                  </a:lnTo>
                  <a:lnTo>
                    <a:pt x="10297" y="363"/>
                  </a:lnTo>
                  <a:lnTo>
                    <a:pt x="10292" y="355"/>
                  </a:lnTo>
                  <a:lnTo>
                    <a:pt x="10282" y="342"/>
                  </a:lnTo>
                  <a:lnTo>
                    <a:pt x="10271" y="331"/>
                  </a:lnTo>
                  <a:lnTo>
                    <a:pt x="10260" y="320"/>
                  </a:lnTo>
                  <a:lnTo>
                    <a:pt x="10247" y="310"/>
                  </a:lnTo>
                  <a:lnTo>
                    <a:pt x="10231" y="314"/>
                  </a:lnTo>
                  <a:lnTo>
                    <a:pt x="10215" y="319"/>
                  </a:lnTo>
                  <a:lnTo>
                    <a:pt x="10198" y="323"/>
                  </a:lnTo>
                  <a:lnTo>
                    <a:pt x="10183" y="329"/>
                  </a:lnTo>
                  <a:lnTo>
                    <a:pt x="10167" y="336"/>
                  </a:lnTo>
                  <a:lnTo>
                    <a:pt x="10152" y="345"/>
                  </a:lnTo>
                  <a:lnTo>
                    <a:pt x="10138" y="355"/>
                  </a:lnTo>
                  <a:lnTo>
                    <a:pt x="10125" y="367"/>
                  </a:lnTo>
                  <a:lnTo>
                    <a:pt x="10112" y="359"/>
                  </a:lnTo>
                  <a:lnTo>
                    <a:pt x="10101" y="350"/>
                  </a:lnTo>
                  <a:lnTo>
                    <a:pt x="10091" y="340"/>
                  </a:lnTo>
                  <a:lnTo>
                    <a:pt x="10083" y="330"/>
                  </a:lnTo>
                  <a:lnTo>
                    <a:pt x="10080" y="324"/>
                  </a:lnTo>
                  <a:lnTo>
                    <a:pt x="10077" y="318"/>
                  </a:lnTo>
                  <a:lnTo>
                    <a:pt x="10074" y="311"/>
                  </a:lnTo>
                  <a:lnTo>
                    <a:pt x="10071" y="305"/>
                  </a:lnTo>
                  <a:lnTo>
                    <a:pt x="10070" y="298"/>
                  </a:lnTo>
                  <a:lnTo>
                    <a:pt x="10069" y="292"/>
                  </a:lnTo>
                  <a:lnTo>
                    <a:pt x="10068" y="285"/>
                  </a:lnTo>
                  <a:lnTo>
                    <a:pt x="10069" y="278"/>
                  </a:lnTo>
                  <a:lnTo>
                    <a:pt x="10071" y="269"/>
                  </a:lnTo>
                  <a:lnTo>
                    <a:pt x="10076" y="259"/>
                  </a:lnTo>
                  <a:lnTo>
                    <a:pt x="10080" y="250"/>
                  </a:lnTo>
                  <a:lnTo>
                    <a:pt x="10086" y="242"/>
                  </a:lnTo>
                  <a:lnTo>
                    <a:pt x="10092" y="234"/>
                  </a:lnTo>
                  <a:lnTo>
                    <a:pt x="10100" y="228"/>
                  </a:lnTo>
                  <a:lnTo>
                    <a:pt x="10108" y="223"/>
                  </a:lnTo>
                  <a:lnTo>
                    <a:pt x="10118" y="219"/>
                  </a:lnTo>
                  <a:lnTo>
                    <a:pt x="10132" y="216"/>
                  </a:lnTo>
                  <a:lnTo>
                    <a:pt x="10145" y="214"/>
                  </a:lnTo>
                  <a:lnTo>
                    <a:pt x="10158" y="212"/>
                  </a:lnTo>
                  <a:lnTo>
                    <a:pt x="10172" y="212"/>
                  </a:lnTo>
                  <a:lnTo>
                    <a:pt x="10185" y="213"/>
                  </a:lnTo>
                  <a:lnTo>
                    <a:pt x="10197" y="215"/>
                  </a:lnTo>
                  <a:lnTo>
                    <a:pt x="10211" y="217"/>
                  </a:lnTo>
                  <a:lnTo>
                    <a:pt x="10223" y="220"/>
                  </a:lnTo>
                  <a:lnTo>
                    <a:pt x="10235" y="226"/>
                  </a:lnTo>
                  <a:lnTo>
                    <a:pt x="10247" y="231"/>
                  </a:lnTo>
                  <a:lnTo>
                    <a:pt x="10259" y="237"/>
                  </a:lnTo>
                  <a:lnTo>
                    <a:pt x="10270" y="243"/>
                  </a:lnTo>
                  <a:lnTo>
                    <a:pt x="10281" y="251"/>
                  </a:lnTo>
                  <a:lnTo>
                    <a:pt x="10290" y="259"/>
                  </a:lnTo>
                  <a:lnTo>
                    <a:pt x="10300" y="269"/>
                  </a:lnTo>
                  <a:lnTo>
                    <a:pt x="10310" y="279"/>
                  </a:lnTo>
                  <a:lnTo>
                    <a:pt x="10316" y="289"/>
                  </a:lnTo>
                  <a:lnTo>
                    <a:pt x="10323" y="300"/>
                  </a:lnTo>
                  <a:lnTo>
                    <a:pt x="10328" y="311"/>
                  </a:lnTo>
                  <a:lnTo>
                    <a:pt x="10333" y="324"/>
                  </a:lnTo>
                  <a:lnTo>
                    <a:pt x="10343" y="347"/>
                  </a:lnTo>
                  <a:lnTo>
                    <a:pt x="10354" y="371"/>
                  </a:lnTo>
                  <a:lnTo>
                    <a:pt x="10360" y="382"/>
                  </a:lnTo>
                  <a:lnTo>
                    <a:pt x="10366" y="393"/>
                  </a:lnTo>
                  <a:lnTo>
                    <a:pt x="10373" y="403"/>
                  </a:lnTo>
                  <a:lnTo>
                    <a:pt x="10381" y="414"/>
                  </a:lnTo>
                  <a:lnTo>
                    <a:pt x="10390" y="423"/>
                  </a:lnTo>
                  <a:lnTo>
                    <a:pt x="10401" y="432"/>
                  </a:lnTo>
                  <a:lnTo>
                    <a:pt x="10413" y="439"/>
                  </a:lnTo>
                  <a:lnTo>
                    <a:pt x="10426" y="446"/>
                  </a:lnTo>
                  <a:lnTo>
                    <a:pt x="10432" y="459"/>
                  </a:lnTo>
                  <a:lnTo>
                    <a:pt x="10420" y="496"/>
                  </a:lnTo>
                  <a:lnTo>
                    <a:pt x="10409" y="536"/>
                  </a:lnTo>
                  <a:lnTo>
                    <a:pt x="10405" y="557"/>
                  </a:lnTo>
                  <a:lnTo>
                    <a:pt x="10401" y="578"/>
                  </a:lnTo>
                  <a:lnTo>
                    <a:pt x="10397" y="600"/>
                  </a:lnTo>
                  <a:lnTo>
                    <a:pt x="10395" y="620"/>
                  </a:lnTo>
                  <a:lnTo>
                    <a:pt x="10395" y="641"/>
                  </a:lnTo>
                  <a:lnTo>
                    <a:pt x="10396" y="661"/>
                  </a:lnTo>
                  <a:lnTo>
                    <a:pt x="10397" y="671"/>
                  </a:lnTo>
                  <a:lnTo>
                    <a:pt x="10399" y="681"/>
                  </a:lnTo>
                  <a:lnTo>
                    <a:pt x="10401" y="692"/>
                  </a:lnTo>
                  <a:lnTo>
                    <a:pt x="10404" y="701"/>
                  </a:lnTo>
                  <a:lnTo>
                    <a:pt x="10407" y="710"/>
                  </a:lnTo>
                  <a:lnTo>
                    <a:pt x="10411" y="719"/>
                  </a:lnTo>
                  <a:lnTo>
                    <a:pt x="10415" y="728"/>
                  </a:lnTo>
                  <a:lnTo>
                    <a:pt x="10420" y="737"/>
                  </a:lnTo>
                  <a:lnTo>
                    <a:pt x="10426" y="746"/>
                  </a:lnTo>
                  <a:lnTo>
                    <a:pt x="10432" y="754"/>
                  </a:lnTo>
                  <a:lnTo>
                    <a:pt x="10439" y="761"/>
                  </a:lnTo>
                  <a:lnTo>
                    <a:pt x="10448" y="769"/>
                  </a:lnTo>
                  <a:lnTo>
                    <a:pt x="10450" y="775"/>
                  </a:lnTo>
                  <a:lnTo>
                    <a:pt x="10451" y="782"/>
                  </a:lnTo>
                  <a:lnTo>
                    <a:pt x="10451" y="787"/>
                  </a:lnTo>
                  <a:lnTo>
                    <a:pt x="10450" y="792"/>
                  </a:lnTo>
                  <a:lnTo>
                    <a:pt x="10447" y="802"/>
                  </a:lnTo>
                  <a:lnTo>
                    <a:pt x="10442" y="812"/>
                  </a:lnTo>
                  <a:lnTo>
                    <a:pt x="10436" y="821"/>
                  </a:lnTo>
                  <a:lnTo>
                    <a:pt x="10431" y="832"/>
                  </a:lnTo>
                  <a:lnTo>
                    <a:pt x="10429" y="837"/>
                  </a:lnTo>
                  <a:lnTo>
                    <a:pt x="10427" y="842"/>
                  </a:lnTo>
                  <a:lnTo>
                    <a:pt x="10426" y="847"/>
                  </a:lnTo>
                  <a:lnTo>
                    <a:pt x="10426" y="852"/>
                  </a:lnTo>
                  <a:lnTo>
                    <a:pt x="10422" y="868"/>
                  </a:lnTo>
                  <a:lnTo>
                    <a:pt x="10419" y="884"/>
                  </a:lnTo>
                  <a:lnTo>
                    <a:pt x="10416" y="899"/>
                  </a:lnTo>
                  <a:lnTo>
                    <a:pt x="10414" y="914"/>
                  </a:lnTo>
                  <a:lnTo>
                    <a:pt x="10414" y="930"/>
                  </a:lnTo>
                  <a:lnTo>
                    <a:pt x="10414" y="945"/>
                  </a:lnTo>
                  <a:lnTo>
                    <a:pt x="10415" y="960"/>
                  </a:lnTo>
                  <a:lnTo>
                    <a:pt x="10417" y="975"/>
                  </a:lnTo>
                  <a:lnTo>
                    <a:pt x="10419" y="989"/>
                  </a:lnTo>
                  <a:lnTo>
                    <a:pt x="10423" y="1003"/>
                  </a:lnTo>
                  <a:lnTo>
                    <a:pt x="10428" y="1018"/>
                  </a:lnTo>
                  <a:lnTo>
                    <a:pt x="10434" y="1032"/>
                  </a:lnTo>
                  <a:lnTo>
                    <a:pt x="10442" y="1045"/>
                  </a:lnTo>
                  <a:lnTo>
                    <a:pt x="10450" y="1058"/>
                  </a:lnTo>
                  <a:lnTo>
                    <a:pt x="10459" y="1071"/>
                  </a:lnTo>
                  <a:lnTo>
                    <a:pt x="10469" y="1083"/>
                  </a:lnTo>
                  <a:lnTo>
                    <a:pt x="10471" y="1089"/>
                  </a:lnTo>
                  <a:lnTo>
                    <a:pt x="10473" y="1095"/>
                  </a:lnTo>
                  <a:lnTo>
                    <a:pt x="10473" y="1102"/>
                  </a:lnTo>
                  <a:lnTo>
                    <a:pt x="10473" y="1108"/>
                  </a:lnTo>
                  <a:lnTo>
                    <a:pt x="10470" y="1119"/>
                  </a:lnTo>
                  <a:lnTo>
                    <a:pt x="10465" y="1130"/>
                  </a:lnTo>
                  <a:lnTo>
                    <a:pt x="10459" y="1142"/>
                  </a:lnTo>
                  <a:lnTo>
                    <a:pt x="10453" y="1154"/>
                  </a:lnTo>
                  <a:lnTo>
                    <a:pt x="10448" y="1166"/>
                  </a:lnTo>
                  <a:lnTo>
                    <a:pt x="10445" y="1178"/>
                  </a:lnTo>
                  <a:lnTo>
                    <a:pt x="10441" y="1208"/>
                  </a:lnTo>
                  <a:lnTo>
                    <a:pt x="10436" y="1238"/>
                  </a:lnTo>
                  <a:lnTo>
                    <a:pt x="10433" y="1254"/>
                  </a:lnTo>
                  <a:lnTo>
                    <a:pt x="10431" y="1269"/>
                  </a:lnTo>
                  <a:lnTo>
                    <a:pt x="10427" y="1284"/>
                  </a:lnTo>
                  <a:lnTo>
                    <a:pt x="10423" y="1299"/>
                  </a:lnTo>
                  <a:close/>
                  <a:moveTo>
                    <a:pt x="10152" y="699"/>
                  </a:moveTo>
                  <a:lnTo>
                    <a:pt x="10139" y="719"/>
                  </a:lnTo>
                  <a:lnTo>
                    <a:pt x="10124" y="739"/>
                  </a:lnTo>
                  <a:lnTo>
                    <a:pt x="10120" y="743"/>
                  </a:lnTo>
                  <a:lnTo>
                    <a:pt x="10114" y="747"/>
                  </a:lnTo>
                  <a:lnTo>
                    <a:pt x="10109" y="750"/>
                  </a:lnTo>
                  <a:lnTo>
                    <a:pt x="10104" y="752"/>
                  </a:lnTo>
                  <a:lnTo>
                    <a:pt x="10098" y="754"/>
                  </a:lnTo>
                  <a:lnTo>
                    <a:pt x="10092" y="755"/>
                  </a:lnTo>
                  <a:lnTo>
                    <a:pt x="10086" y="756"/>
                  </a:lnTo>
                  <a:lnTo>
                    <a:pt x="10079" y="755"/>
                  </a:lnTo>
                  <a:lnTo>
                    <a:pt x="10071" y="756"/>
                  </a:lnTo>
                  <a:lnTo>
                    <a:pt x="10065" y="757"/>
                  </a:lnTo>
                  <a:lnTo>
                    <a:pt x="10059" y="757"/>
                  </a:lnTo>
                  <a:lnTo>
                    <a:pt x="10053" y="756"/>
                  </a:lnTo>
                  <a:lnTo>
                    <a:pt x="10047" y="755"/>
                  </a:lnTo>
                  <a:lnTo>
                    <a:pt x="10042" y="753"/>
                  </a:lnTo>
                  <a:lnTo>
                    <a:pt x="10037" y="750"/>
                  </a:lnTo>
                  <a:lnTo>
                    <a:pt x="10032" y="748"/>
                  </a:lnTo>
                  <a:lnTo>
                    <a:pt x="10022" y="741"/>
                  </a:lnTo>
                  <a:lnTo>
                    <a:pt x="10013" y="733"/>
                  </a:lnTo>
                  <a:lnTo>
                    <a:pt x="10004" y="724"/>
                  </a:lnTo>
                  <a:lnTo>
                    <a:pt x="9996" y="716"/>
                  </a:lnTo>
                  <a:lnTo>
                    <a:pt x="9987" y="708"/>
                  </a:lnTo>
                  <a:lnTo>
                    <a:pt x="9978" y="700"/>
                  </a:lnTo>
                  <a:lnTo>
                    <a:pt x="9969" y="695"/>
                  </a:lnTo>
                  <a:lnTo>
                    <a:pt x="9960" y="691"/>
                  </a:lnTo>
                  <a:lnTo>
                    <a:pt x="9955" y="689"/>
                  </a:lnTo>
                  <a:lnTo>
                    <a:pt x="9950" y="689"/>
                  </a:lnTo>
                  <a:lnTo>
                    <a:pt x="9945" y="689"/>
                  </a:lnTo>
                  <a:lnTo>
                    <a:pt x="9940" y="690"/>
                  </a:lnTo>
                  <a:lnTo>
                    <a:pt x="9933" y="691"/>
                  </a:lnTo>
                  <a:lnTo>
                    <a:pt x="9928" y="694"/>
                  </a:lnTo>
                  <a:lnTo>
                    <a:pt x="9922" y="697"/>
                  </a:lnTo>
                  <a:lnTo>
                    <a:pt x="9915" y="702"/>
                  </a:lnTo>
                  <a:lnTo>
                    <a:pt x="9910" y="708"/>
                  </a:lnTo>
                  <a:lnTo>
                    <a:pt x="9907" y="715"/>
                  </a:lnTo>
                  <a:lnTo>
                    <a:pt x="9905" y="723"/>
                  </a:lnTo>
                  <a:lnTo>
                    <a:pt x="9904" y="732"/>
                  </a:lnTo>
                  <a:lnTo>
                    <a:pt x="9904" y="749"/>
                  </a:lnTo>
                  <a:lnTo>
                    <a:pt x="9906" y="766"/>
                  </a:lnTo>
                  <a:lnTo>
                    <a:pt x="9907" y="775"/>
                  </a:lnTo>
                  <a:lnTo>
                    <a:pt x="9909" y="784"/>
                  </a:lnTo>
                  <a:lnTo>
                    <a:pt x="9913" y="791"/>
                  </a:lnTo>
                  <a:lnTo>
                    <a:pt x="9918" y="797"/>
                  </a:lnTo>
                  <a:lnTo>
                    <a:pt x="9929" y="807"/>
                  </a:lnTo>
                  <a:lnTo>
                    <a:pt x="9943" y="816"/>
                  </a:lnTo>
                  <a:lnTo>
                    <a:pt x="9950" y="821"/>
                  </a:lnTo>
                  <a:lnTo>
                    <a:pt x="9956" y="826"/>
                  </a:lnTo>
                  <a:lnTo>
                    <a:pt x="9961" y="831"/>
                  </a:lnTo>
                  <a:lnTo>
                    <a:pt x="9966" y="837"/>
                  </a:lnTo>
                  <a:lnTo>
                    <a:pt x="9969" y="843"/>
                  </a:lnTo>
                  <a:lnTo>
                    <a:pt x="9971" y="850"/>
                  </a:lnTo>
                  <a:lnTo>
                    <a:pt x="9972" y="858"/>
                  </a:lnTo>
                  <a:lnTo>
                    <a:pt x="9970" y="867"/>
                  </a:lnTo>
                  <a:lnTo>
                    <a:pt x="9959" y="873"/>
                  </a:lnTo>
                  <a:lnTo>
                    <a:pt x="9948" y="880"/>
                  </a:lnTo>
                  <a:lnTo>
                    <a:pt x="9937" y="887"/>
                  </a:lnTo>
                  <a:lnTo>
                    <a:pt x="9925" y="896"/>
                  </a:lnTo>
                  <a:lnTo>
                    <a:pt x="9916" y="906"/>
                  </a:lnTo>
                  <a:lnTo>
                    <a:pt x="9908" y="917"/>
                  </a:lnTo>
                  <a:lnTo>
                    <a:pt x="9902" y="928"/>
                  </a:lnTo>
                  <a:lnTo>
                    <a:pt x="9897" y="939"/>
                  </a:lnTo>
                  <a:lnTo>
                    <a:pt x="9895" y="946"/>
                  </a:lnTo>
                  <a:lnTo>
                    <a:pt x="9894" y="952"/>
                  </a:lnTo>
                  <a:lnTo>
                    <a:pt x="9893" y="959"/>
                  </a:lnTo>
                  <a:lnTo>
                    <a:pt x="9893" y="966"/>
                  </a:lnTo>
                  <a:lnTo>
                    <a:pt x="9894" y="978"/>
                  </a:lnTo>
                  <a:lnTo>
                    <a:pt x="9897" y="990"/>
                  </a:lnTo>
                  <a:lnTo>
                    <a:pt x="9901" y="1001"/>
                  </a:lnTo>
                  <a:lnTo>
                    <a:pt x="9907" y="1013"/>
                  </a:lnTo>
                  <a:lnTo>
                    <a:pt x="9914" y="1024"/>
                  </a:lnTo>
                  <a:lnTo>
                    <a:pt x="9921" y="1034"/>
                  </a:lnTo>
                  <a:lnTo>
                    <a:pt x="9930" y="1038"/>
                  </a:lnTo>
                  <a:lnTo>
                    <a:pt x="9941" y="1043"/>
                  </a:lnTo>
                  <a:lnTo>
                    <a:pt x="9946" y="1045"/>
                  </a:lnTo>
                  <a:lnTo>
                    <a:pt x="9951" y="1045"/>
                  </a:lnTo>
                  <a:lnTo>
                    <a:pt x="9956" y="1045"/>
                  </a:lnTo>
                  <a:lnTo>
                    <a:pt x="9961" y="1042"/>
                  </a:lnTo>
                  <a:lnTo>
                    <a:pt x="9968" y="1037"/>
                  </a:lnTo>
                  <a:lnTo>
                    <a:pt x="9974" y="1031"/>
                  </a:lnTo>
                  <a:lnTo>
                    <a:pt x="9979" y="1024"/>
                  </a:lnTo>
                  <a:lnTo>
                    <a:pt x="9984" y="1016"/>
                  </a:lnTo>
                  <a:lnTo>
                    <a:pt x="9992" y="1000"/>
                  </a:lnTo>
                  <a:lnTo>
                    <a:pt x="9999" y="985"/>
                  </a:lnTo>
                  <a:lnTo>
                    <a:pt x="10003" y="977"/>
                  </a:lnTo>
                  <a:lnTo>
                    <a:pt x="10007" y="971"/>
                  </a:lnTo>
                  <a:lnTo>
                    <a:pt x="10012" y="965"/>
                  </a:lnTo>
                  <a:lnTo>
                    <a:pt x="10017" y="958"/>
                  </a:lnTo>
                  <a:lnTo>
                    <a:pt x="10024" y="954"/>
                  </a:lnTo>
                  <a:lnTo>
                    <a:pt x="10032" y="951"/>
                  </a:lnTo>
                  <a:lnTo>
                    <a:pt x="10041" y="949"/>
                  </a:lnTo>
                  <a:lnTo>
                    <a:pt x="10051" y="949"/>
                  </a:lnTo>
                  <a:lnTo>
                    <a:pt x="10058" y="948"/>
                  </a:lnTo>
                  <a:lnTo>
                    <a:pt x="10065" y="948"/>
                  </a:lnTo>
                  <a:lnTo>
                    <a:pt x="10071" y="949"/>
                  </a:lnTo>
                  <a:lnTo>
                    <a:pt x="10078" y="950"/>
                  </a:lnTo>
                  <a:lnTo>
                    <a:pt x="10084" y="952"/>
                  </a:lnTo>
                  <a:lnTo>
                    <a:pt x="10090" y="955"/>
                  </a:lnTo>
                  <a:lnTo>
                    <a:pt x="10095" y="958"/>
                  </a:lnTo>
                  <a:lnTo>
                    <a:pt x="10100" y="963"/>
                  </a:lnTo>
                  <a:lnTo>
                    <a:pt x="10110" y="971"/>
                  </a:lnTo>
                  <a:lnTo>
                    <a:pt x="10118" y="980"/>
                  </a:lnTo>
                  <a:lnTo>
                    <a:pt x="10127" y="990"/>
                  </a:lnTo>
                  <a:lnTo>
                    <a:pt x="10134" y="1000"/>
                  </a:lnTo>
                  <a:lnTo>
                    <a:pt x="10139" y="1010"/>
                  </a:lnTo>
                  <a:lnTo>
                    <a:pt x="10142" y="1020"/>
                  </a:lnTo>
                  <a:lnTo>
                    <a:pt x="10145" y="1029"/>
                  </a:lnTo>
                  <a:lnTo>
                    <a:pt x="10146" y="1038"/>
                  </a:lnTo>
                  <a:lnTo>
                    <a:pt x="10146" y="1048"/>
                  </a:lnTo>
                  <a:lnTo>
                    <a:pt x="10145" y="1058"/>
                  </a:lnTo>
                  <a:lnTo>
                    <a:pt x="10143" y="1068"/>
                  </a:lnTo>
                  <a:lnTo>
                    <a:pt x="10141" y="1077"/>
                  </a:lnTo>
                  <a:lnTo>
                    <a:pt x="10135" y="1096"/>
                  </a:lnTo>
                  <a:lnTo>
                    <a:pt x="10127" y="1116"/>
                  </a:lnTo>
                  <a:lnTo>
                    <a:pt x="10117" y="1134"/>
                  </a:lnTo>
                  <a:lnTo>
                    <a:pt x="10109" y="1152"/>
                  </a:lnTo>
                  <a:lnTo>
                    <a:pt x="10083" y="1178"/>
                  </a:lnTo>
                  <a:lnTo>
                    <a:pt x="10056" y="1206"/>
                  </a:lnTo>
                  <a:lnTo>
                    <a:pt x="10044" y="1220"/>
                  </a:lnTo>
                  <a:lnTo>
                    <a:pt x="10032" y="1235"/>
                  </a:lnTo>
                  <a:lnTo>
                    <a:pt x="10020" y="1251"/>
                  </a:lnTo>
                  <a:lnTo>
                    <a:pt x="10009" y="1266"/>
                  </a:lnTo>
                  <a:lnTo>
                    <a:pt x="9999" y="1281"/>
                  </a:lnTo>
                  <a:lnTo>
                    <a:pt x="9990" y="1298"/>
                  </a:lnTo>
                  <a:lnTo>
                    <a:pt x="9982" y="1315"/>
                  </a:lnTo>
                  <a:lnTo>
                    <a:pt x="9974" y="1331"/>
                  </a:lnTo>
                  <a:lnTo>
                    <a:pt x="9968" y="1349"/>
                  </a:lnTo>
                  <a:lnTo>
                    <a:pt x="9964" y="1366"/>
                  </a:lnTo>
                  <a:lnTo>
                    <a:pt x="9960" y="1385"/>
                  </a:lnTo>
                  <a:lnTo>
                    <a:pt x="9958" y="1403"/>
                  </a:lnTo>
                  <a:lnTo>
                    <a:pt x="9961" y="1437"/>
                  </a:lnTo>
                  <a:lnTo>
                    <a:pt x="9963" y="1474"/>
                  </a:lnTo>
                  <a:lnTo>
                    <a:pt x="9964" y="1492"/>
                  </a:lnTo>
                  <a:lnTo>
                    <a:pt x="9967" y="1510"/>
                  </a:lnTo>
                  <a:lnTo>
                    <a:pt x="9969" y="1519"/>
                  </a:lnTo>
                  <a:lnTo>
                    <a:pt x="9971" y="1528"/>
                  </a:lnTo>
                  <a:lnTo>
                    <a:pt x="9973" y="1536"/>
                  </a:lnTo>
                  <a:lnTo>
                    <a:pt x="9976" y="1544"/>
                  </a:lnTo>
                  <a:lnTo>
                    <a:pt x="9970" y="1554"/>
                  </a:lnTo>
                  <a:lnTo>
                    <a:pt x="9963" y="1561"/>
                  </a:lnTo>
                  <a:lnTo>
                    <a:pt x="9955" y="1568"/>
                  </a:lnTo>
                  <a:lnTo>
                    <a:pt x="9947" y="1572"/>
                  </a:lnTo>
                  <a:lnTo>
                    <a:pt x="9939" y="1575"/>
                  </a:lnTo>
                  <a:lnTo>
                    <a:pt x="9930" y="1576"/>
                  </a:lnTo>
                  <a:lnTo>
                    <a:pt x="9921" y="1577"/>
                  </a:lnTo>
                  <a:lnTo>
                    <a:pt x="9911" y="1576"/>
                  </a:lnTo>
                  <a:lnTo>
                    <a:pt x="9892" y="1574"/>
                  </a:lnTo>
                  <a:lnTo>
                    <a:pt x="9872" y="1572"/>
                  </a:lnTo>
                  <a:lnTo>
                    <a:pt x="9862" y="1571"/>
                  </a:lnTo>
                  <a:lnTo>
                    <a:pt x="9852" y="1571"/>
                  </a:lnTo>
                  <a:lnTo>
                    <a:pt x="9842" y="1572"/>
                  </a:lnTo>
                  <a:lnTo>
                    <a:pt x="9832" y="1574"/>
                  </a:lnTo>
                  <a:lnTo>
                    <a:pt x="9682" y="1575"/>
                  </a:lnTo>
                  <a:lnTo>
                    <a:pt x="9433" y="1577"/>
                  </a:lnTo>
                  <a:lnTo>
                    <a:pt x="9098" y="1579"/>
                  </a:lnTo>
                  <a:lnTo>
                    <a:pt x="8693" y="1580"/>
                  </a:lnTo>
                  <a:lnTo>
                    <a:pt x="8231" y="1581"/>
                  </a:lnTo>
                  <a:lnTo>
                    <a:pt x="7727" y="1583"/>
                  </a:lnTo>
                  <a:lnTo>
                    <a:pt x="7195" y="1584"/>
                  </a:lnTo>
                  <a:lnTo>
                    <a:pt x="6648" y="1585"/>
                  </a:lnTo>
                  <a:lnTo>
                    <a:pt x="6101" y="1587"/>
                  </a:lnTo>
                  <a:lnTo>
                    <a:pt x="5568" y="1588"/>
                  </a:lnTo>
                  <a:lnTo>
                    <a:pt x="5064" y="1589"/>
                  </a:lnTo>
                  <a:lnTo>
                    <a:pt x="4602" y="1590"/>
                  </a:lnTo>
                  <a:lnTo>
                    <a:pt x="4198" y="1591"/>
                  </a:lnTo>
                  <a:lnTo>
                    <a:pt x="3864" y="1592"/>
                  </a:lnTo>
                  <a:lnTo>
                    <a:pt x="3615" y="1593"/>
                  </a:lnTo>
                  <a:lnTo>
                    <a:pt x="3466" y="1595"/>
                  </a:lnTo>
                  <a:lnTo>
                    <a:pt x="3433" y="1595"/>
                  </a:lnTo>
                  <a:lnTo>
                    <a:pt x="3400" y="1597"/>
                  </a:lnTo>
                  <a:lnTo>
                    <a:pt x="3368" y="1598"/>
                  </a:lnTo>
                  <a:lnTo>
                    <a:pt x="3334" y="1600"/>
                  </a:lnTo>
                  <a:lnTo>
                    <a:pt x="3300" y="1601"/>
                  </a:lnTo>
                  <a:lnTo>
                    <a:pt x="3266" y="1602"/>
                  </a:lnTo>
                  <a:lnTo>
                    <a:pt x="3233" y="1602"/>
                  </a:lnTo>
                  <a:lnTo>
                    <a:pt x="3198" y="1601"/>
                  </a:lnTo>
                  <a:lnTo>
                    <a:pt x="3081" y="1601"/>
                  </a:lnTo>
                  <a:lnTo>
                    <a:pt x="2966" y="1602"/>
                  </a:lnTo>
                  <a:lnTo>
                    <a:pt x="2849" y="1603"/>
                  </a:lnTo>
                  <a:lnTo>
                    <a:pt x="2732" y="1605"/>
                  </a:lnTo>
                  <a:lnTo>
                    <a:pt x="2615" y="1606"/>
                  </a:lnTo>
                  <a:lnTo>
                    <a:pt x="2499" y="1607"/>
                  </a:lnTo>
                  <a:lnTo>
                    <a:pt x="2381" y="1609"/>
                  </a:lnTo>
                  <a:lnTo>
                    <a:pt x="2264" y="1610"/>
                  </a:lnTo>
                  <a:lnTo>
                    <a:pt x="2147" y="1613"/>
                  </a:lnTo>
                  <a:lnTo>
                    <a:pt x="2029" y="1614"/>
                  </a:lnTo>
                  <a:lnTo>
                    <a:pt x="1912" y="1616"/>
                  </a:lnTo>
                  <a:lnTo>
                    <a:pt x="1794" y="1617"/>
                  </a:lnTo>
                  <a:lnTo>
                    <a:pt x="1677" y="1619"/>
                  </a:lnTo>
                  <a:lnTo>
                    <a:pt x="1559" y="1620"/>
                  </a:lnTo>
                  <a:lnTo>
                    <a:pt x="1441" y="1622"/>
                  </a:lnTo>
                  <a:lnTo>
                    <a:pt x="1323" y="1623"/>
                  </a:lnTo>
                  <a:lnTo>
                    <a:pt x="1296" y="1624"/>
                  </a:lnTo>
                  <a:lnTo>
                    <a:pt x="1269" y="1625"/>
                  </a:lnTo>
                  <a:lnTo>
                    <a:pt x="1240" y="1625"/>
                  </a:lnTo>
                  <a:lnTo>
                    <a:pt x="1213" y="1625"/>
                  </a:lnTo>
                  <a:lnTo>
                    <a:pt x="1184" y="1625"/>
                  </a:lnTo>
                  <a:lnTo>
                    <a:pt x="1156" y="1626"/>
                  </a:lnTo>
                  <a:lnTo>
                    <a:pt x="1129" y="1627"/>
                  </a:lnTo>
                  <a:lnTo>
                    <a:pt x="1101" y="1629"/>
                  </a:lnTo>
                  <a:lnTo>
                    <a:pt x="1097" y="1623"/>
                  </a:lnTo>
                  <a:lnTo>
                    <a:pt x="1093" y="1618"/>
                  </a:lnTo>
                  <a:lnTo>
                    <a:pt x="1090" y="1612"/>
                  </a:lnTo>
                  <a:lnTo>
                    <a:pt x="1088" y="1606"/>
                  </a:lnTo>
                  <a:lnTo>
                    <a:pt x="1084" y="1594"/>
                  </a:lnTo>
                  <a:lnTo>
                    <a:pt x="1083" y="1582"/>
                  </a:lnTo>
                  <a:lnTo>
                    <a:pt x="1083" y="1569"/>
                  </a:lnTo>
                  <a:lnTo>
                    <a:pt x="1084" y="1555"/>
                  </a:lnTo>
                  <a:lnTo>
                    <a:pt x="1086" y="1542"/>
                  </a:lnTo>
                  <a:lnTo>
                    <a:pt x="1089" y="1529"/>
                  </a:lnTo>
                  <a:lnTo>
                    <a:pt x="1094" y="1500"/>
                  </a:lnTo>
                  <a:lnTo>
                    <a:pt x="1098" y="1473"/>
                  </a:lnTo>
                  <a:lnTo>
                    <a:pt x="1098" y="1458"/>
                  </a:lnTo>
                  <a:lnTo>
                    <a:pt x="1097" y="1444"/>
                  </a:lnTo>
                  <a:lnTo>
                    <a:pt x="1096" y="1438"/>
                  </a:lnTo>
                  <a:lnTo>
                    <a:pt x="1094" y="1431"/>
                  </a:lnTo>
                  <a:lnTo>
                    <a:pt x="1092" y="1423"/>
                  </a:lnTo>
                  <a:lnTo>
                    <a:pt x="1089" y="1416"/>
                  </a:lnTo>
                  <a:lnTo>
                    <a:pt x="1086" y="1402"/>
                  </a:lnTo>
                  <a:lnTo>
                    <a:pt x="1081" y="1388"/>
                  </a:lnTo>
                  <a:lnTo>
                    <a:pt x="1076" y="1374"/>
                  </a:lnTo>
                  <a:lnTo>
                    <a:pt x="1069" y="1361"/>
                  </a:lnTo>
                  <a:lnTo>
                    <a:pt x="1060" y="1349"/>
                  </a:lnTo>
                  <a:lnTo>
                    <a:pt x="1052" y="1338"/>
                  </a:lnTo>
                  <a:lnTo>
                    <a:pt x="1043" y="1326"/>
                  </a:lnTo>
                  <a:lnTo>
                    <a:pt x="1033" y="1315"/>
                  </a:lnTo>
                  <a:lnTo>
                    <a:pt x="1012" y="1295"/>
                  </a:lnTo>
                  <a:lnTo>
                    <a:pt x="990" y="1275"/>
                  </a:lnTo>
                  <a:lnTo>
                    <a:pt x="967" y="1257"/>
                  </a:lnTo>
                  <a:lnTo>
                    <a:pt x="945" y="1239"/>
                  </a:lnTo>
                  <a:lnTo>
                    <a:pt x="936" y="1215"/>
                  </a:lnTo>
                  <a:lnTo>
                    <a:pt x="928" y="1190"/>
                  </a:lnTo>
                  <a:lnTo>
                    <a:pt x="924" y="1177"/>
                  </a:lnTo>
                  <a:lnTo>
                    <a:pt x="922" y="1165"/>
                  </a:lnTo>
                  <a:lnTo>
                    <a:pt x="920" y="1153"/>
                  </a:lnTo>
                  <a:lnTo>
                    <a:pt x="919" y="1139"/>
                  </a:lnTo>
                  <a:lnTo>
                    <a:pt x="919" y="1127"/>
                  </a:lnTo>
                  <a:lnTo>
                    <a:pt x="920" y="1115"/>
                  </a:lnTo>
                  <a:lnTo>
                    <a:pt x="922" y="1103"/>
                  </a:lnTo>
                  <a:lnTo>
                    <a:pt x="925" y="1090"/>
                  </a:lnTo>
                  <a:lnTo>
                    <a:pt x="931" y="1079"/>
                  </a:lnTo>
                  <a:lnTo>
                    <a:pt x="937" y="1068"/>
                  </a:lnTo>
                  <a:lnTo>
                    <a:pt x="945" y="1057"/>
                  </a:lnTo>
                  <a:lnTo>
                    <a:pt x="954" y="1045"/>
                  </a:lnTo>
                  <a:lnTo>
                    <a:pt x="958" y="1040"/>
                  </a:lnTo>
                  <a:lnTo>
                    <a:pt x="962" y="1036"/>
                  </a:lnTo>
                  <a:lnTo>
                    <a:pt x="967" y="1033"/>
                  </a:lnTo>
                  <a:lnTo>
                    <a:pt x="972" y="1030"/>
                  </a:lnTo>
                  <a:lnTo>
                    <a:pt x="983" y="1027"/>
                  </a:lnTo>
                  <a:lnTo>
                    <a:pt x="993" y="1026"/>
                  </a:lnTo>
                  <a:lnTo>
                    <a:pt x="1003" y="1026"/>
                  </a:lnTo>
                  <a:lnTo>
                    <a:pt x="1014" y="1025"/>
                  </a:lnTo>
                  <a:lnTo>
                    <a:pt x="1025" y="1024"/>
                  </a:lnTo>
                  <a:lnTo>
                    <a:pt x="1034" y="1020"/>
                  </a:lnTo>
                  <a:lnTo>
                    <a:pt x="1041" y="1022"/>
                  </a:lnTo>
                  <a:lnTo>
                    <a:pt x="1047" y="1024"/>
                  </a:lnTo>
                  <a:lnTo>
                    <a:pt x="1052" y="1027"/>
                  </a:lnTo>
                  <a:lnTo>
                    <a:pt x="1057" y="1031"/>
                  </a:lnTo>
                  <a:lnTo>
                    <a:pt x="1061" y="1036"/>
                  </a:lnTo>
                  <a:lnTo>
                    <a:pt x="1065" y="1041"/>
                  </a:lnTo>
                  <a:lnTo>
                    <a:pt x="1069" y="1047"/>
                  </a:lnTo>
                  <a:lnTo>
                    <a:pt x="1071" y="1053"/>
                  </a:lnTo>
                  <a:lnTo>
                    <a:pt x="1072" y="1073"/>
                  </a:lnTo>
                  <a:lnTo>
                    <a:pt x="1072" y="1091"/>
                  </a:lnTo>
                  <a:lnTo>
                    <a:pt x="1072" y="1102"/>
                  </a:lnTo>
                  <a:lnTo>
                    <a:pt x="1074" y="1110"/>
                  </a:lnTo>
                  <a:lnTo>
                    <a:pt x="1076" y="1115"/>
                  </a:lnTo>
                  <a:lnTo>
                    <a:pt x="1078" y="1119"/>
                  </a:lnTo>
                  <a:lnTo>
                    <a:pt x="1080" y="1123"/>
                  </a:lnTo>
                  <a:lnTo>
                    <a:pt x="1083" y="1127"/>
                  </a:lnTo>
                  <a:lnTo>
                    <a:pt x="1089" y="1128"/>
                  </a:lnTo>
                  <a:lnTo>
                    <a:pt x="1094" y="1128"/>
                  </a:lnTo>
                  <a:lnTo>
                    <a:pt x="1099" y="1127"/>
                  </a:lnTo>
                  <a:lnTo>
                    <a:pt x="1104" y="1124"/>
                  </a:lnTo>
                  <a:lnTo>
                    <a:pt x="1113" y="1119"/>
                  </a:lnTo>
                  <a:lnTo>
                    <a:pt x="1124" y="1115"/>
                  </a:lnTo>
                  <a:lnTo>
                    <a:pt x="1127" y="1109"/>
                  </a:lnTo>
                  <a:lnTo>
                    <a:pt x="1130" y="1103"/>
                  </a:lnTo>
                  <a:lnTo>
                    <a:pt x="1132" y="1095"/>
                  </a:lnTo>
                  <a:lnTo>
                    <a:pt x="1134" y="1089"/>
                  </a:lnTo>
                  <a:lnTo>
                    <a:pt x="1136" y="1075"/>
                  </a:lnTo>
                  <a:lnTo>
                    <a:pt x="1137" y="1061"/>
                  </a:lnTo>
                  <a:lnTo>
                    <a:pt x="1135" y="1031"/>
                  </a:lnTo>
                  <a:lnTo>
                    <a:pt x="1133" y="1000"/>
                  </a:lnTo>
                  <a:lnTo>
                    <a:pt x="1132" y="993"/>
                  </a:lnTo>
                  <a:lnTo>
                    <a:pt x="1130" y="987"/>
                  </a:lnTo>
                  <a:lnTo>
                    <a:pt x="1127" y="981"/>
                  </a:lnTo>
                  <a:lnTo>
                    <a:pt x="1123" y="976"/>
                  </a:lnTo>
                  <a:lnTo>
                    <a:pt x="1113" y="967"/>
                  </a:lnTo>
                  <a:lnTo>
                    <a:pt x="1102" y="958"/>
                  </a:lnTo>
                  <a:lnTo>
                    <a:pt x="1097" y="953"/>
                  </a:lnTo>
                  <a:lnTo>
                    <a:pt x="1093" y="949"/>
                  </a:lnTo>
                  <a:lnTo>
                    <a:pt x="1089" y="944"/>
                  </a:lnTo>
                  <a:lnTo>
                    <a:pt x="1086" y="938"/>
                  </a:lnTo>
                  <a:lnTo>
                    <a:pt x="1084" y="932"/>
                  </a:lnTo>
                  <a:lnTo>
                    <a:pt x="1083" y="926"/>
                  </a:lnTo>
                  <a:lnTo>
                    <a:pt x="1084" y="918"/>
                  </a:lnTo>
                  <a:lnTo>
                    <a:pt x="1086" y="908"/>
                  </a:lnTo>
                  <a:lnTo>
                    <a:pt x="1100" y="888"/>
                  </a:lnTo>
                  <a:lnTo>
                    <a:pt x="1113" y="867"/>
                  </a:lnTo>
                  <a:lnTo>
                    <a:pt x="1120" y="856"/>
                  </a:lnTo>
                  <a:lnTo>
                    <a:pt x="1125" y="845"/>
                  </a:lnTo>
                  <a:lnTo>
                    <a:pt x="1130" y="834"/>
                  </a:lnTo>
                  <a:lnTo>
                    <a:pt x="1134" y="821"/>
                  </a:lnTo>
                  <a:lnTo>
                    <a:pt x="1138" y="810"/>
                  </a:lnTo>
                  <a:lnTo>
                    <a:pt x="1140" y="798"/>
                  </a:lnTo>
                  <a:lnTo>
                    <a:pt x="1142" y="786"/>
                  </a:lnTo>
                  <a:lnTo>
                    <a:pt x="1142" y="773"/>
                  </a:lnTo>
                  <a:lnTo>
                    <a:pt x="1141" y="761"/>
                  </a:lnTo>
                  <a:lnTo>
                    <a:pt x="1139" y="749"/>
                  </a:lnTo>
                  <a:lnTo>
                    <a:pt x="1135" y="737"/>
                  </a:lnTo>
                  <a:lnTo>
                    <a:pt x="1130" y="723"/>
                  </a:lnTo>
                  <a:lnTo>
                    <a:pt x="1120" y="706"/>
                  </a:lnTo>
                  <a:lnTo>
                    <a:pt x="1108" y="688"/>
                  </a:lnTo>
                  <a:lnTo>
                    <a:pt x="1104" y="683"/>
                  </a:lnTo>
                  <a:lnTo>
                    <a:pt x="1101" y="679"/>
                  </a:lnTo>
                  <a:lnTo>
                    <a:pt x="1097" y="676"/>
                  </a:lnTo>
                  <a:lnTo>
                    <a:pt x="1093" y="674"/>
                  </a:lnTo>
                  <a:lnTo>
                    <a:pt x="1088" y="672"/>
                  </a:lnTo>
                  <a:lnTo>
                    <a:pt x="1083" y="671"/>
                  </a:lnTo>
                  <a:lnTo>
                    <a:pt x="1077" y="671"/>
                  </a:lnTo>
                  <a:lnTo>
                    <a:pt x="1071" y="672"/>
                  </a:lnTo>
                  <a:lnTo>
                    <a:pt x="1063" y="676"/>
                  </a:lnTo>
                  <a:lnTo>
                    <a:pt x="1056" y="681"/>
                  </a:lnTo>
                  <a:lnTo>
                    <a:pt x="1051" y="688"/>
                  </a:lnTo>
                  <a:lnTo>
                    <a:pt x="1047" y="694"/>
                  </a:lnTo>
                  <a:lnTo>
                    <a:pt x="1044" y="701"/>
                  </a:lnTo>
                  <a:lnTo>
                    <a:pt x="1042" y="709"/>
                  </a:lnTo>
                  <a:lnTo>
                    <a:pt x="1040" y="717"/>
                  </a:lnTo>
                  <a:lnTo>
                    <a:pt x="1038" y="725"/>
                  </a:lnTo>
                  <a:lnTo>
                    <a:pt x="1034" y="743"/>
                  </a:lnTo>
                  <a:lnTo>
                    <a:pt x="1030" y="759"/>
                  </a:lnTo>
                  <a:lnTo>
                    <a:pt x="1026" y="767"/>
                  </a:lnTo>
                  <a:lnTo>
                    <a:pt x="1021" y="774"/>
                  </a:lnTo>
                  <a:lnTo>
                    <a:pt x="1016" y="781"/>
                  </a:lnTo>
                  <a:lnTo>
                    <a:pt x="1009" y="787"/>
                  </a:lnTo>
                  <a:lnTo>
                    <a:pt x="1004" y="791"/>
                  </a:lnTo>
                  <a:lnTo>
                    <a:pt x="1000" y="795"/>
                  </a:lnTo>
                  <a:lnTo>
                    <a:pt x="994" y="798"/>
                  </a:lnTo>
                  <a:lnTo>
                    <a:pt x="989" y="801"/>
                  </a:lnTo>
                  <a:lnTo>
                    <a:pt x="978" y="805"/>
                  </a:lnTo>
                  <a:lnTo>
                    <a:pt x="965" y="807"/>
                  </a:lnTo>
                  <a:lnTo>
                    <a:pt x="953" y="808"/>
                  </a:lnTo>
                  <a:lnTo>
                    <a:pt x="940" y="808"/>
                  </a:lnTo>
                  <a:lnTo>
                    <a:pt x="926" y="806"/>
                  </a:lnTo>
                  <a:lnTo>
                    <a:pt x="914" y="803"/>
                  </a:lnTo>
                  <a:lnTo>
                    <a:pt x="901" y="782"/>
                  </a:lnTo>
                  <a:lnTo>
                    <a:pt x="888" y="759"/>
                  </a:lnTo>
                  <a:lnTo>
                    <a:pt x="882" y="747"/>
                  </a:lnTo>
                  <a:lnTo>
                    <a:pt x="879" y="735"/>
                  </a:lnTo>
                  <a:lnTo>
                    <a:pt x="878" y="728"/>
                  </a:lnTo>
                  <a:lnTo>
                    <a:pt x="878" y="721"/>
                  </a:lnTo>
                  <a:lnTo>
                    <a:pt x="878" y="715"/>
                  </a:lnTo>
                  <a:lnTo>
                    <a:pt x="880" y="708"/>
                  </a:lnTo>
                  <a:lnTo>
                    <a:pt x="886" y="706"/>
                  </a:lnTo>
                  <a:lnTo>
                    <a:pt x="892" y="703"/>
                  </a:lnTo>
                  <a:lnTo>
                    <a:pt x="894" y="701"/>
                  </a:lnTo>
                  <a:lnTo>
                    <a:pt x="895" y="699"/>
                  </a:lnTo>
                  <a:lnTo>
                    <a:pt x="896" y="696"/>
                  </a:lnTo>
                  <a:lnTo>
                    <a:pt x="896" y="693"/>
                  </a:lnTo>
                  <a:lnTo>
                    <a:pt x="883" y="687"/>
                  </a:lnTo>
                  <a:lnTo>
                    <a:pt x="888" y="674"/>
                  </a:lnTo>
                  <a:lnTo>
                    <a:pt x="893" y="663"/>
                  </a:lnTo>
                  <a:lnTo>
                    <a:pt x="898" y="651"/>
                  </a:lnTo>
                  <a:lnTo>
                    <a:pt x="904" y="640"/>
                  </a:lnTo>
                  <a:lnTo>
                    <a:pt x="917" y="618"/>
                  </a:lnTo>
                  <a:lnTo>
                    <a:pt x="933" y="597"/>
                  </a:lnTo>
                  <a:lnTo>
                    <a:pt x="966" y="556"/>
                  </a:lnTo>
                  <a:lnTo>
                    <a:pt x="1000" y="516"/>
                  </a:lnTo>
                  <a:lnTo>
                    <a:pt x="1017" y="495"/>
                  </a:lnTo>
                  <a:lnTo>
                    <a:pt x="1034" y="475"/>
                  </a:lnTo>
                  <a:lnTo>
                    <a:pt x="1048" y="455"/>
                  </a:lnTo>
                  <a:lnTo>
                    <a:pt x="1062" y="432"/>
                  </a:lnTo>
                  <a:lnTo>
                    <a:pt x="1067" y="422"/>
                  </a:lnTo>
                  <a:lnTo>
                    <a:pt x="1074" y="410"/>
                  </a:lnTo>
                  <a:lnTo>
                    <a:pt x="1079" y="398"/>
                  </a:lnTo>
                  <a:lnTo>
                    <a:pt x="1083" y="387"/>
                  </a:lnTo>
                  <a:lnTo>
                    <a:pt x="1086" y="375"/>
                  </a:lnTo>
                  <a:lnTo>
                    <a:pt x="1089" y="363"/>
                  </a:lnTo>
                  <a:lnTo>
                    <a:pt x="1091" y="349"/>
                  </a:lnTo>
                  <a:lnTo>
                    <a:pt x="1092" y="336"/>
                  </a:lnTo>
                  <a:lnTo>
                    <a:pt x="1095" y="325"/>
                  </a:lnTo>
                  <a:lnTo>
                    <a:pt x="1095" y="315"/>
                  </a:lnTo>
                  <a:lnTo>
                    <a:pt x="1094" y="303"/>
                  </a:lnTo>
                  <a:lnTo>
                    <a:pt x="1091" y="293"/>
                  </a:lnTo>
                  <a:lnTo>
                    <a:pt x="1089" y="284"/>
                  </a:lnTo>
                  <a:lnTo>
                    <a:pt x="1086" y="274"/>
                  </a:lnTo>
                  <a:lnTo>
                    <a:pt x="1084" y="263"/>
                  </a:lnTo>
                  <a:lnTo>
                    <a:pt x="1083" y="253"/>
                  </a:lnTo>
                  <a:lnTo>
                    <a:pt x="1088" y="249"/>
                  </a:lnTo>
                  <a:lnTo>
                    <a:pt x="1091" y="245"/>
                  </a:lnTo>
                  <a:lnTo>
                    <a:pt x="1093" y="240"/>
                  </a:lnTo>
                  <a:lnTo>
                    <a:pt x="1095" y="235"/>
                  </a:lnTo>
                  <a:lnTo>
                    <a:pt x="1097" y="224"/>
                  </a:lnTo>
                  <a:lnTo>
                    <a:pt x="1098" y="211"/>
                  </a:lnTo>
                  <a:lnTo>
                    <a:pt x="1098" y="205"/>
                  </a:lnTo>
                  <a:lnTo>
                    <a:pt x="1099" y="200"/>
                  </a:lnTo>
                  <a:lnTo>
                    <a:pt x="1101" y="194"/>
                  </a:lnTo>
                  <a:lnTo>
                    <a:pt x="1104" y="190"/>
                  </a:lnTo>
                  <a:lnTo>
                    <a:pt x="1107" y="185"/>
                  </a:lnTo>
                  <a:lnTo>
                    <a:pt x="1112" y="182"/>
                  </a:lnTo>
                  <a:lnTo>
                    <a:pt x="1119" y="179"/>
                  </a:lnTo>
                  <a:lnTo>
                    <a:pt x="1127" y="176"/>
                  </a:lnTo>
                  <a:lnTo>
                    <a:pt x="1176" y="175"/>
                  </a:lnTo>
                  <a:lnTo>
                    <a:pt x="1226" y="173"/>
                  </a:lnTo>
                  <a:lnTo>
                    <a:pt x="1277" y="173"/>
                  </a:lnTo>
                  <a:lnTo>
                    <a:pt x="1327" y="172"/>
                  </a:lnTo>
                  <a:lnTo>
                    <a:pt x="1378" y="172"/>
                  </a:lnTo>
                  <a:lnTo>
                    <a:pt x="1428" y="171"/>
                  </a:lnTo>
                  <a:lnTo>
                    <a:pt x="1479" y="171"/>
                  </a:lnTo>
                  <a:lnTo>
                    <a:pt x="1531" y="171"/>
                  </a:lnTo>
                  <a:lnTo>
                    <a:pt x="1582" y="170"/>
                  </a:lnTo>
                  <a:lnTo>
                    <a:pt x="1633" y="170"/>
                  </a:lnTo>
                  <a:lnTo>
                    <a:pt x="1683" y="170"/>
                  </a:lnTo>
                  <a:lnTo>
                    <a:pt x="1734" y="169"/>
                  </a:lnTo>
                  <a:lnTo>
                    <a:pt x="1784" y="169"/>
                  </a:lnTo>
                  <a:lnTo>
                    <a:pt x="1834" y="168"/>
                  </a:lnTo>
                  <a:lnTo>
                    <a:pt x="1883" y="167"/>
                  </a:lnTo>
                  <a:lnTo>
                    <a:pt x="1932" y="166"/>
                  </a:lnTo>
                  <a:lnTo>
                    <a:pt x="1962" y="167"/>
                  </a:lnTo>
                  <a:lnTo>
                    <a:pt x="1991" y="167"/>
                  </a:lnTo>
                  <a:lnTo>
                    <a:pt x="2018" y="168"/>
                  </a:lnTo>
                  <a:lnTo>
                    <a:pt x="2046" y="168"/>
                  </a:lnTo>
                  <a:lnTo>
                    <a:pt x="2072" y="167"/>
                  </a:lnTo>
                  <a:lnTo>
                    <a:pt x="2100" y="166"/>
                  </a:lnTo>
                  <a:lnTo>
                    <a:pt x="2127" y="164"/>
                  </a:lnTo>
                  <a:lnTo>
                    <a:pt x="2154" y="160"/>
                  </a:lnTo>
                  <a:lnTo>
                    <a:pt x="2202" y="163"/>
                  </a:lnTo>
                  <a:lnTo>
                    <a:pt x="2250" y="164"/>
                  </a:lnTo>
                  <a:lnTo>
                    <a:pt x="2298" y="164"/>
                  </a:lnTo>
                  <a:lnTo>
                    <a:pt x="2346" y="162"/>
                  </a:lnTo>
                  <a:lnTo>
                    <a:pt x="2393" y="161"/>
                  </a:lnTo>
                  <a:lnTo>
                    <a:pt x="2440" y="160"/>
                  </a:lnTo>
                  <a:lnTo>
                    <a:pt x="2486" y="160"/>
                  </a:lnTo>
                  <a:lnTo>
                    <a:pt x="2533" y="162"/>
                  </a:lnTo>
                  <a:lnTo>
                    <a:pt x="2570" y="159"/>
                  </a:lnTo>
                  <a:lnTo>
                    <a:pt x="2608" y="157"/>
                  </a:lnTo>
                  <a:lnTo>
                    <a:pt x="2627" y="156"/>
                  </a:lnTo>
                  <a:lnTo>
                    <a:pt x="2646" y="157"/>
                  </a:lnTo>
                  <a:lnTo>
                    <a:pt x="2665" y="158"/>
                  </a:lnTo>
                  <a:lnTo>
                    <a:pt x="2684" y="160"/>
                  </a:lnTo>
                  <a:lnTo>
                    <a:pt x="2695" y="158"/>
                  </a:lnTo>
                  <a:lnTo>
                    <a:pt x="2707" y="157"/>
                  </a:lnTo>
                  <a:lnTo>
                    <a:pt x="2719" y="156"/>
                  </a:lnTo>
                  <a:lnTo>
                    <a:pt x="2732" y="156"/>
                  </a:lnTo>
                  <a:lnTo>
                    <a:pt x="2756" y="156"/>
                  </a:lnTo>
                  <a:lnTo>
                    <a:pt x="2781" y="157"/>
                  </a:lnTo>
                  <a:lnTo>
                    <a:pt x="2804" y="158"/>
                  </a:lnTo>
                  <a:lnTo>
                    <a:pt x="2829" y="158"/>
                  </a:lnTo>
                  <a:lnTo>
                    <a:pt x="2852" y="158"/>
                  </a:lnTo>
                  <a:lnTo>
                    <a:pt x="2875" y="155"/>
                  </a:lnTo>
                  <a:lnTo>
                    <a:pt x="3087" y="153"/>
                  </a:lnTo>
                  <a:lnTo>
                    <a:pt x="3138" y="150"/>
                  </a:lnTo>
                  <a:lnTo>
                    <a:pt x="3188" y="149"/>
                  </a:lnTo>
                  <a:lnTo>
                    <a:pt x="3236" y="149"/>
                  </a:lnTo>
                  <a:lnTo>
                    <a:pt x="3284" y="149"/>
                  </a:lnTo>
                  <a:lnTo>
                    <a:pt x="3331" y="149"/>
                  </a:lnTo>
                  <a:lnTo>
                    <a:pt x="3379" y="148"/>
                  </a:lnTo>
                  <a:lnTo>
                    <a:pt x="3428" y="147"/>
                  </a:lnTo>
                  <a:lnTo>
                    <a:pt x="3478" y="145"/>
                  </a:lnTo>
                  <a:lnTo>
                    <a:pt x="3536" y="144"/>
                  </a:lnTo>
                  <a:lnTo>
                    <a:pt x="3594" y="144"/>
                  </a:lnTo>
                  <a:lnTo>
                    <a:pt x="3654" y="145"/>
                  </a:lnTo>
                  <a:lnTo>
                    <a:pt x="3713" y="146"/>
                  </a:lnTo>
                  <a:lnTo>
                    <a:pt x="3772" y="146"/>
                  </a:lnTo>
                  <a:lnTo>
                    <a:pt x="3831" y="146"/>
                  </a:lnTo>
                  <a:lnTo>
                    <a:pt x="3859" y="145"/>
                  </a:lnTo>
                  <a:lnTo>
                    <a:pt x="3889" y="144"/>
                  </a:lnTo>
                  <a:lnTo>
                    <a:pt x="3918" y="142"/>
                  </a:lnTo>
                  <a:lnTo>
                    <a:pt x="3946" y="140"/>
                  </a:lnTo>
                  <a:lnTo>
                    <a:pt x="3968" y="142"/>
                  </a:lnTo>
                  <a:lnTo>
                    <a:pt x="3990" y="143"/>
                  </a:lnTo>
                  <a:lnTo>
                    <a:pt x="4013" y="143"/>
                  </a:lnTo>
                  <a:lnTo>
                    <a:pt x="4035" y="142"/>
                  </a:lnTo>
                  <a:lnTo>
                    <a:pt x="4057" y="141"/>
                  </a:lnTo>
                  <a:lnTo>
                    <a:pt x="4079" y="140"/>
                  </a:lnTo>
                  <a:lnTo>
                    <a:pt x="4101" y="138"/>
                  </a:lnTo>
                  <a:lnTo>
                    <a:pt x="4121" y="138"/>
                  </a:lnTo>
                  <a:lnTo>
                    <a:pt x="4186" y="139"/>
                  </a:lnTo>
                  <a:lnTo>
                    <a:pt x="4351" y="140"/>
                  </a:lnTo>
                  <a:lnTo>
                    <a:pt x="4600" y="140"/>
                  </a:lnTo>
                  <a:lnTo>
                    <a:pt x="4920" y="141"/>
                  </a:lnTo>
                  <a:lnTo>
                    <a:pt x="5298" y="141"/>
                  </a:lnTo>
                  <a:lnTo>
                    <a:pt x="5716" y="140"/>
                  </a:lnTo>
                  <a:lnTo>
                    <a:pt x="6163" y="140"/>
                  </a:lnTo>
                  <a:lnTo>
                    <a:pt x="6624" y="139"/>
                  </a:lnTo>
                  <a:lnTo>
                    <a:pt x="7085" y="139"/>
                  </a:lnTo>
                  <a:lnTo>
                    <a:pt x="7532" y="138"/>
                  </a:lnTo>
                  <a:lnTo>
                    <a:pt x="7951" y="138"/>
                  </a:lnTo>
                  <a:lnTo>
                    <a:pt x="8328" y="138"/>
                  </a:lnTo>
                  <a:lnTo>
                    <a:pt x="8647" y="137"/>
                  </a:lnTo>
                  <a:lnTo>
                    <a:pt x="8897" y="138"/>
                  </a:lnTo>
                  <a:lnTo>
                    <a:pt x="9061" y="138"/>
                  </a:lnTo>
                  <a:lnTo>
                    <a:pt x="9127" y="139"/>
                  </a:lnTo>
                  <a:lnTo>
                    <a:pt x="9177" y="138"/>
                  </a:lnTo>
                  <a:lnTo>
                    <a:pt x="9226" y="137"/>
                  </a:lnTo>
                  <a:lnTo>
                    <a:pt x="9274" y="135"/>
                  </a:lnTo>
                  <a:lnTo>
                    <a:pt x="9322" y="134"/>
                  </a:lnTo>
                  <a:lnTo>
                    <a:pt x="9370" y="133"/>
                  </a:lnTo>
                  <a:lnTo>
                    <a:pt x="9417" y="133"/>
                  </a:lnTo>
                  <a:lnTo>
                    <a:pt x="9466" y="133"/>
                  </a:lnTo>
                  <a:lnTo>
                    <a:pt x="9515" y="134"/>
                  </a:lnTo>
                  <a:lnTo>
                    <a:pt x="9538" y="132"/>
                  </a:lnTo>
                  <a:lnTo>
                    <a:pt x="9561" y="131"/>
                  </a:lnTo>
                  <a:lnTo>
                    <a:pt x="9586" y="130"/>
                  </a:lnTo>
                  <a:lnTo>
                    <a:pt x="9610" y="129"/>
                  </a:lnTo>
                  <a:lnTo>
                    <a:pt x="9636" y="127"/>
                  </a:lnTo>
                  <a:lnTo>
                    <a:pt x="9661" y="126"/>
                  </a:lnTo>
                  <a:lnTo>
                    <a:pt x="9685" y="124"/>
                  </a:lnTo>
                  <a:lnTo>
                    <a:pt x="9709" y="122"/>
                  </a:lnTo>
                  <a:lnTo>
                    <a:pt x="9891" y="114"/>
                  </a:lnTo>
                  <a:lnTo>
                    <a:pt x="9900" y="118"/>
                  </a:lnTo>
                  <a:lnTo>
                    <a:pt x="9908" y="122"/>
                  </a:lnTo>
                  <a:lnTo>
                    <a:pt x="9916" y="127"/>
                  </a:lnTo>
                  <a:lnTo>
                    <a:pt x="9923" y="134"/>
                  </a:lnTo>
                  <a:lnTo>
                    <a:pt x="9930" y="141"/>
                  </a:lnTo>
                  <a:lnTo>
                    <a:pt x="9936" y="149"/>
                  </a:lnTo>
                  <a:lnTo>
                    <a:pt x="9940" y="157"/>
                  </a:lnTo>
                  <a:lnTo>
                    <a:pt x="9943" y="166"/>
                  </a:lnTo>
                  <a:lnTo>
                    <a:pt x="9941" y="184"/>
                  </a:lnTo>
                  <a:lnTo>
                    <a:pt x="9940" y="201"/>
                  </a:lnTo>
                  <a:lnTo>
                    <a:pt x="9938" y="218"/>
                  </a:lnTo>
                  <a:lnTo>
                    <a:pt x="9938" y="237"/>
                  </a:lnTo>
                  <a:lnTo>
                    <a:pt x="9938" y="254"/>
                  </a:lnTo>
                  <a:lnTo>
                    <a:pt x="9940" y="273"/>
                  </a:lnTo>
                  <a:lnTo>
                    <a:pt x="9942" y="290"/>
                  </a:lnTo>
                  <a:lnTo>
                    <a:pt x="9946" y="307"/>
                  </a:lnTo>
                  <a:lnTo>
                    <a:pt x="9950" y="328"/>
                  </a:lnTo>
                  <a:lnTo>
                    <a:pt x="9954" y="347"/>
                  </a:lnTo>
                  <a:lnTo>
                    <a:pt x="9960" y="367"/>
                  </a:lnTo>
                  <a:lnTo>
                    <a:pt x="9967" y="385"/>
                  </a:lnTo>
                  <a:lnTo>
                    <a:pt x="9975" y="404"/>
                  </a:lnTo>
                  <a:lnTo>
                    <a:pt x="9985" y="422"/>
                  </a:lnTo>
                  <a:lnTo>
                    <a:pt x="9995" y="440"/>
                  </a:lnTo>
                  <a:lnTo>
                    <a:pt x="10006" y="458"/>
                  </a:lnTo>
                  <a:lnTo>
                    <a:pt x="10017" y="474"/>
                  </a:lnTo>
                  <a:lnTo>
                    <a:pt x="10030" y="491"/>
                  </a:lnTo>
                  <a:lnTo>
                    <a:pt x="10043" y="507"/>
                  </a:lnTo>
                  <a:lnTo>
                    <a:pt x="10057" y="522"/>
                  </a:lnTo>
                  <a:lnTo>
                    <a:pt x="10071" y="537"/>
                  </a:lnTo>
                  <a:lnTo>
                    <a:pt x="10087" y="552"/>
                  </a:lnTo>
                  <a:lnTo>
                    <a:pt x="10102" y="566"/>
                  </a:lnTo>
                  <a:lnTo>
                    <a:pt x="10118" y="579"/>
                  </a:lnTo>
                  <a:lnTo>
                    <a:pt x="10128" y="593"/>
                  </a:lnTo>
                  <a:lnTo>
                    <a:pt x="10135" y="606"/>
                  </a:lnTo>
                  <a:lnTo>
                    <a:pt x="10141" y="620"/>
                  </a:lnTo>
                  <a:lnTo>
                    <a:pt x="10146" y="634"/>
                  </a:lnTo>
                  <a:lnTo>
                    <a:pt x="10149" y="650"/>
                  </a:lnTo>
                  <a:lnTo>
                    <a:pt x="10151" y="665"/>
                  </a:lnTo>
                  <a:lnTo>
                    <a:pt x="10152" y="681"/>
                  </a:lnTo>
                  <a:lnTo>
                    <a:pt x="10152" y="699"/>
                  </a:lnTo>
                  <a:close/>
                  <a:moveTo>
                    <a:pt x="9921" y="1369"/>
                  </a:moveTo>
                  <a:lnTo>
                    <a:pt x="9919" y="1378"/>
                  </a:lnTo>
                  <a:lnTo>
                    <a:pt x="9918" y="1388"/>
                  </a:lnTo>
                  <a:lnTo>
                    <a:pt x="9917" y="1397"/>
                  </a:lnTo>
                  <a:lnTo>
                    <a:pt x="9917" y="1406"/>
                  </a:lnTo>
                  <a:lnTo>
                    <a:pt x="9918" y="1424"/>
                  </a:lnTo>
                  <a:lnTo>
                    <a:pt x="9919" y="1443"/>
                  </a:lnTo>
                  <a:lnTo>
                    <a:pt x="9921" y="1461"/>
                  </a:lnTo>
                  <a:lnTo>
                    <a:pt x="9921" y="1479"/>
                  </a:lnTo>
                  <a:lnTo>
                    <a:pt x="9920" y="1488"/>
                  </a:lnTo>
                  <a:lnTo>
                    <a:pt x="9919" y="1497"/>
                  </a:lnTo>
                  <a:lnTo>
                    <a:pt x="9918" y="1505"/>
                  </a:lnTo>
                  <a:lnTo>
                    <a:pt x="9915" y="1514"/>
                  </a:lnTo>
                  <a:lnTo>
                    <a:pt x="9798" y="1516"/>
                  </a:lnTo>
                  <a:lnTo>
                    <a:pt x="9581" y="1519"/>
                  </a:lnTo>
                  <a:lnTo>
                    <a:pt x="9279" y="1520"/>
                  </a:lnTo>
                  <a:lnTo>
                    <a:pt x="8906" y="1521"/>
                  </a:lnTo>
                  <a:lnTo>
                    <a:pt x="8477" y="1523"/>
                  </a:lnTo>
                  <a:lnTo>
                    <a:pt x="8004" y="1523"/>
                  </a:lnTo>
                  <a:lnTo>
                    <a:pt x="7504" y="1524"/>
                  </a:lnTo>
                  <a:lnTo>
                    <a:pt x="6989" y="1525"/>
                  </a:lnTo>
                  <a:lnTo>
                    <a:pt x="6474" y="1525"/>
                  </a:lnTo>
                  <a:lnTo>
                    <a:pt x="5974" y="1526"/>
                  </a:lnTo>
                  <a:lnTo>
                    <a:pt x="5503" y="1527"/>
                  </a:lnTo>
                  <a:lnTo>
                    <a:pt x="5074" y="1527"/>
                  </a:lnTo>
                  <a:lnTo>
                    <a:pt x="4703" y="1528"/>
                  </a:lnTo>
                  <a:lnTo>
                    <a:pt x="4402" y="1529"/>
                  </a:lnTo>
                  <a:lnTo>
                    <a:pt x="4187" y="1531"/>
                  </a:lnTo>
                  <a:lnTo>
                    <a:pt x="4072" y="1532"/>
                  </a:lnTo>
                  <a:lnTo>
                    <a:pt x="3995" y="1534"/>
                  </a:lnTo>
                  <a:lnTo>
                    <a:pt x="3918" y="1535"/>
                  </a:lnTo>
                  <a:lnTo>
                    <a:pt x="3841" y="1536"/>
                  </a:lnTo>
                  <a:lnTo>
                    <a:pt x="3765" y="1537"/>
                  </a:lnTo>
                  <a:lnTo>
                    <a:pt x="3689" y="1538"/>
                  </a:lnTo>
                  <a:lnTo>
                    <a:pt x="3613" y="1539"/>
                  </a:lnTo>
                  <a:lnTo>
                    <a:pt x="3537" y="1540"/>
                  </a:lnTo>
                  <a:lnTo>
                    <a:pt x="3462" y="1541"/>
                  </a:lnTo>
                  <a:lnTo>
                    <a:pt x="3386" y="1542"/>
                  </a:lnTo>
                  <a:lnTo>
                    <a:pt x="3310" y="1543"/>
                  </a:lnTo>
                  <a:lnTo>
                    <a:pt x="3235" y="1544"/>
                  </a:lnTo>
                  <a:lnTo>
                    <a:pt x="3159" y="1545"/>
                  </a:lnTo>
                  <a:lnTo>
                    <a:pt x="3083" y="1546"/>
                  </a:lnTo>
                  <a:lnTo>
                    <a:pt x="3008" y="1547"/>
                  </a:lnTo>
                  <a:lnTo>
                    <a:pt x="2932" y="1548"/>
                  </a:lnTo>
                  <a:lnTo>
                    <a:pt x="2856" y="1549"/>
                  </a:lnTo>
                  <a:lnTo>
                    <a:pt x="2789" y="1550"/>
                  </a:lnTo>
                  <a:lnTo>
                    <a:pt x="2720" y="1551"/>
                  </a:lnTo>
                  <a:lnTo>
                    <a:pt x="2653" y="1551"/>
                  </a:lnTo>
                  <a:lnTo>
                    <a:pt x="2586" y="1551"/>
                  </a:lnTo>
                  <a:lnTo>
                    <a:pt x="2517" y="1551"/>
                  </a:lnTo>
                  <a:lnTo>
                    <a:pt x="2450" y="1551"/>
                  </a:lnTo>
                  <a:lnTo>
                    <a:pt x="2381" y="1551"/>
                  </a:lnTo>
                  <a:lnTo>
                    <a:pt x="2314" y="1551"/>
                  </a:lnTo>
                  <a:lnTo>
                    <a:pt x="2246" y="1552"/>
                  </a:lnTo>
                  <a:lnTo>
                    <a:pt x="2179" y="1552"/>
                  </a:lnTo>
                  <a:lnTo>
                    <a:pt x="2110" y="1552"/>
                  </a:lnTo>
                  <a:lnTo>
                    <a:pt x="2044" y="1552"/>
                  </a:lnTo>
                  <a:lnTo>
                    <a:pt x="1976" y="1553"/>
                  </a:lnTo>
                  <a:lnTo>
                    <a:pt x="1909" y="1554"/>
                  </a:lnTo>
                  <a:lnTo>
                    <a:pt x="1842" y="1555"/>
                  </a:lnTo>
                  <a:lnTo>
                    <a:pt x="1776" y="1556"/>
                  </a:lnTo>
                  <a:lnTo>
                    <a:pt x="1759" y="1558"/>
                  </a:lnTo>
                  <a:lnTo>
                    <a:pt x="1740" y="1559"/>
                  </a:lnTo>
                  <a:lnTo>
                    <a:pt x="1721" y="1559"/>
                  </a:lnTo>
                  <a:lnTo>
                    <a:pt x="1702" y="1558"/>
                  </a:lnTo>
                  <a:lnTo>
                    <a:pt x="1683" y="1558"/>
                  </a:lnTo>
                  <a:lnTo>
                    <a:pt x="1664" y="1558"/>
                  </a:lnTo>
                  <a:lnTo>
                    <a:pt x="1655" y="1559"/>
                  </a:lnTo>
                  <a:lnTo>
                    <a:pt x="1646" y="1560"/>
                  </a:lnTo>
                  <a:lnTo>
                    <a:pt x="1637" y="1561"/>
                  </a:lnTo>
                  <a:lnTo>
                    <a:pt x="1628" y="1563"/>
                  </a:lnTo>
                  <a:lnTo>
                    <a:pt x="1606" y="1561"/>
                  </a:lnTo>
                  <a:lnTo>
                    <a:pt x="1584" y="1561"/>
                  </a:lnTo>
                  <a:lnTo>
                    <a:pt x="1560" y="1562"/>
                  </a:lnTo>
                  <a:lnTo>
                    <a:pt x="1538" y="1563"/>
                  </a:lnTo>
                  <a:lnTo>
                    <a:pt x="1515" y="1565"/>
                  </a:lnTo>
                  <a:lnTo>
                    <a:pt x="1493" y="1565"/>
                  </a:lnTo>
                  <a:lnTo>
                    <a:pt x="1482" y="1563"/>
                  </a:lnTo>
                  <a:lnTo>
                    <a:pt x="1470" y="1563"/>
                  </a:lnTo>
                  <a:lnTo>
                    <a:pt x="1460" y="1561"/>
                  </a:lnTo>
                  <a:lnTo>
                    <a:pt x="1450" y="1560"/>
                  </a:lnTo>
                  <a:lnTo>
                    <a:pt x="1413" y="1561"/>
                  </a:lnTo>
                  <a:lnTo>
                    <a:pt x="1377" y="1561"/>
                  </a:lnTo>
                  <a:lnTo>
                    <a:pt x="1340" y="1561"/>
                  </a:lnTo>
                  <a:lnTo>
                    <a:pt x="1303" y="1560"/>
                  </a:lnTo>
                  <a:lnTo>
                    <a:pt x="1266" y="1561"/>
                  </a:lnTo>
                  <a:lnTo>
                    <a:pt x="1228" y="1561"/>
                  </a:lnTo>
                  <a:lnTo>
                    <a:pt x="1191" y="1563"/>
                  </a:lnTo>
                  <a:lnTo>
                    <a:pt x="1154" y="1567"/>
                  </a:lnTo>
                  <a:lnTo>
                    <a:pt x="1148" y="1562"/>
                  </a:lnTo>
                  <a:lnTo>
                    <a:pt x="1144" y="1558"/>
                  </a:lnTo>
                  <a:lnTo>
                    <a:pt x="1141" y="1554"/>
                  </a:lnTo>
                  <a:lnTo>
                    <a:pt x="1139" y="1549"/>
                  </a:lnTo>
                  <a:lnTo>
                    <a:pt x="1138" y="1544"/>
                  </a:lnTo>
                  <a:lnTo>
                    <a:pt x="1138" y="1538"/>
                  </a:lnTo>
                  <a:lnTo>
                    <a:pt x="1138" y="1533"/>
                  </a:lnTo>
                  <a:lnTo>
                    <a:pt x="1139" y="1527"/>
                  </a:lnTo>
                  <a:lnTo>
                    <a:pt x="1141" y="1514"/>
                  </a:lnTo>
                  <a:lnTo>
                    <a:pt x="1144" y="1502"/>
                  </a:lnTo>
                  <a:lnTo>
                    <a:pt x="1145" y="1495"/>
                  </a:lnTo>
                  <a:lnTo>
                    <a:pt x="1145" y="1489"/>
                  </a:lnTo>
                  <a:lnTo>
                    <a:pt x="1145" y="1483"/>
                  </a:lnTo>
                  <a:lnTo>
                    <a:pt x="1145" y="1478"/>
                  </a:lnTo>
                  <a:lnTo>
                    <a:pt x="1144" y="1458"/>
                  </a:lnTo>
                  <a:lnTo>
                    <a:pt x="1141" y="1440"/>
                  </a:lnTo>
                  <a:lnTo>
                    <a:pt x="1138" y="1422"/>
                  </a:lnTo>
                  <a:lnTo>
                    <a:pt x="1134" y="1404"/>
                  </a:lnTo>
                  <a:lnTo>
                    <a:pt x="1129" y="1388"/>
                  </a:lnTo>
                  <a:lnTo>
                    <a:pt x="1123" y="1371"/>
                  </a:lnTo>
                  <a:lnTo>
                    <a:pt x="1115" y="1355"/>
                  </a:lnTo>
                  <a:lnTo>
                    <a:pt x="1106" y="1340"/>
                  </a:lnTo>
                  <a:lnTo>
                    <a:pt x="1097" y="1324"/>
                  </a:lnTo>
                  <a:lnTo>
                    <a:pt x="1087" y="1310"/>
                  </a:lnTo>
                  <a:lnTo>
                    <a:pt x="1076" y="1297"/>
                  </a:lnTo>
                  <a:lnTo>
                    <a:pt x="1063" y="1283"/>
                  </a:lnTo>
                  <a:lnTo>
                    <a:pt x="1051" y="1271"/>
                  </a:lnTo>
                  <a:lnTo>
                    <a:pt x="1037" y="1260"/>
                  </a:lnTo>
                  <a:lnTo>
                    <a:pt x="1021" y="1249"/>
                  </a:lnTo>
                  <a:lnTo>
                    <a:pt x="1006" y="1238"/>
                  </a:lnTo>
                  <a:lnTo>
                    <a:pt x="999" y="1234"/>
                  </a:lnTo>
                  <a:lnTo>
                    <a:pt x="993" y="1230"/>
                  </a:lnTo>
                  <a:lnTo>
                    <a:pt x="987" y="1224"/>
                  </a:lnTo>
                  <a:lnTo>
                    <a:pt x="982" y="1219"/>
                  </a:lnTo>
                  <a:lnTo>
                    <a:pt x="977" y="1213"/>
                  </a:lnTo>
                  <a:lnTo>
                    <a:pt x="972" y="1207"/>
                  </a:lnTo>
                  <a:lnTo>
                    <a:pt x="968" y="1200"/>
                  </a:lnTo>
                  <a:lnTo>
                    <a:pt x="965" y="1192"/>
                  </a:lnTo>
                  <a:lnTo>
                    <a:pt x="960" y="1178"/>
                  </a:lnTo>
                  <a:lnTo>
                    <a:pt x="956" y="1163"/>
                  </a:lnTo>
                  <a:lnTo>
                    <a:pt x="955" y="1148"/>
                  </a:lnTo>
                  <a:lnTo>
                    <a:pt x="954" y="1132"/>
                  </a:lnTo>
                  <a:lnTo>
                    <a:pt x="954" y="1125"/>
                  </a:lnTo>
                  <a:lnTo>
                    <a:pt x="955" y="1119"/>
                  </a:lnTo>
                  <a:lnTo>
                    <a:pt x="956" y="1113"/>
                  </a:lnTo>
                  <a:lnTo>
                    <a:pt x="958" y="1107"/>
                  </a:lnTo>
                  <a:lnTo>
                    <a:pt x="961" y="1100"/>
                  </a:lnTo>
                  <a:lnTo>
                    <a:pt x="964" y="1095"/>
                  </a:lnTo>
                  <a:lnTo>
                    <a:pt x="968" y="1090"/>
                  </a:lnTo>
                  <a:lnTo>
                    <a:pt x="972" y="1085"/>
                  </a:lnTo>
                  <a:lnTo>
                    <a:pt x="977" y="1082"/>
                  </a:lnTo>
                  <a:lnTo>
                    <a:pt x="982" y="1080"/>
                  </a:lnTo>
                  <a:lnTo>
                    <a:pt x="987" y="1079"/>
                  </a:lnTo>
                  <a:lnTo>
                    <a:pt x="993" y="1078"/>
                  </a:lnTo>
                  <a:lnTo>
                    <a:pt x="998" y="1079"/>
                  </a:lnTo>
                  <a:lnTo>
                    <a:pt x="1003" y="1080"/>
                  </a:lnTo>
                  <a:lnTo>
                    <a:pt x="1008" y="1082"/>
                  </a:lnTo>
                  <a:lnTo>
                    <a:pt x="1012" y="1085"/>
                  </a:lnTo>
                  <a:lnTo>
                    <a:pt x="1017" y="1090"/>
                  </a:lnTo>
                  <a:lnTo>
                    <a:pt x="1021" y="1096"/>
                  </a:lnTo>
                  <a:lnTo>
                    <a:pt x="1025" y="1103"/>
                  </a:lnTo>
                  <a:lnTo>
                    <a:pt x="1027" y="1109"/>
                  </a:lnTo>
                  <a:lnTo>
                    <a:pt x="1031" y="1121"/>
                  </a:lnTo>
                  <a:lnTo>
                    <a:pt x="1035" y="1134"/>
                  </a:lnTo>
                  <a:lnTo>
                    <a:pt x="1037" y="1140"/>
                  </a:lnTo>
                  <a:lnTo>
                    <a:pt x="1040" y="1146"/>
                  </a:lnTo>
                  <a:lnTo>
                    <a:pt x="1043" y="1152"/>
                  </a:lnTo>
                  <a:lnTo>
                    <a:pt x="1046" y="1158"/>
                  </a:lnTo>
                  <a:lnTo>
                    <a:pt x="1051" y="1162"/>
                  </a:lnTo>
                  <a:lnTo>
                    <a:pt x="1056" y="1167"/>
                  </a:lnTo>
                  <a:lnTo>
                    <a:pt x="1063" y="1170"/>
                  </a:lnTo>
                  <a:lnTo>
                    <a:pt x="1071" y="1173"/>
                  </a:lnTo>
                  <a:lnTo>
                    <a:pt x="1083" y="1177"/>
                  </a:lnTo>
                  <a:lnTo>
                    <a:pt x="1096" y="1179"/>
                  </a:lnTo>
                  <a:lnTo>
                    <a:pt x="1109" y="1181"/>
                  </a:lnTo>
                  <a:lnTo>
                    <a:pt x="1122" y="1181"/>
                  </a:lnTo>
                  <a:lnTo>
                    <a:pt x="1129" y="1181"/>
                  </a:lnTo>
                  <a:lnTo>
                    <a:pt x="1135" y="1179"/>
                  </a:lnTo>
                  <a:lnTo>
                    <a:pt x="1141" y="1178"/>
                  </a:lnTo>
                  <a:lnTo>
                    <a:pt x="1146" y="1175"/>
                  </a:lnTo>
                  <a:lnTo>
                    <a:pt x="1152" y="1172"/>
                  </a:lnTo>
                  <a:lnTo>
                    <a:pt x="1157" y="1168"/>
                  </a:lnTo>
                  <a:lnTo>
                    <a:pt x="1162" y="1163"/>
                  </a:lnTo>
                  <a:lnTo>
                    <a:pt x="1167" y="1157"/>
                  </a:lnTo>
                  <a:lnTo>
                    <a:pt x="1175" y="1149"/>
                  </a:lnTo>
                  <a:lnTo>
                    <a:pt x="1181" y="1139"/>
                  </a:lnTo>
                  <a:lnTo>
                    <a:pt x="1187" y="1129"/>
                  </a:lnTo>
                  <a:lnTo>
                    <a:pt x="1191" y="1119"/>
                  </a:lnTo>
                  <a:lnTo>
                    <a:pt x="1194" y="1108"/>
                  </a:lnTo>
                  <a:lnTo>
                    <a:pt x="1197" y="1096"/>
                  </a:lnTo>
                  <a:lnTo>
                    <a:pt x="1198" y="1084"/>
                  </a:lnTo>
                  <a:lnTo>
                    <a:pt x="1199" y="1073"/>
                  </a:lnTo>
                  <a:lnTo>
                    <a:pt x="1199" y="1061"/>
                  </a:lnTo>
                  <a:lnTo>
                    <a:pt x="1198" y="1048"/>
                  </a:lnTo>
                  <a:lnTo>
                    <a:pt x="1197" y="1036"/>
                  </a:lnTo>
                  <a:lnTo>
                    <a:pt x="1195" y="1025"/>
                  </a:lnTo>
                  <a:lnTo>
                    <a:pt x="1192" y="1014"/>
                  </a:lnTo>
                  <a:lnTo>
                    <a:pt x="1189" y="1002"/>
                  </a:lnTo>
                  <a:lnTo>
                    <a:pt x="1186" y="991"/>
                  </a:lnTo>
                  <a:lnTo>
                    <a:pt x="1182" y="982"/>
                  </a:lnTo>
                  <a:lnTo>
                    <a:pt x="1180" y="976"/>
                  </a:lnTo>
                  <a:lnTo>
                    <a:pt x="1177" y="971"/>
                  </a:lnTo>
                  <a:lnTo>
                    <a:pt x="1174" y="966"/>
                  </a:lnTo>
                  <a:lnTo>
                    <a:pt x="1170" y="961"/>
                  </a:lnTo>
                  <a:lnTo>
                    <a:pt x="1163" y="952"/>
                  </a:lnTo>
                  <a:lnTo>
                    <a:pt x="1154" y="944"/>
                  </a:lnTo>
                  <a:lnTo>
                    <a:pt x="1147" y="936"/>
                  </a:lnTo>
                  <a:lnTo>
                    <a:pt x="1141" y="927"/>
                  </a:lnTo>
                  <a:lnTo>
                    <a:pt x="1139" y="922"/>
                  </a:lnTo>
                  <a:lnTo>
                    <a:pt x="1138" y="917"/>
                  </a:lnTo>
                  <a:lnTo>
                    <a:pt x="1138" y="911"/>
                  </a:lnTo>
                  <a:lnTo>
                    <a:pt x="1139" y="905"/>
                  </a:lnTo>
                  <a:lnTo>
                    <a:pt x="1150" y="887"/>
                  </a:lnTo>
                  <a:lnTo>
                    <a:pt x="1162" y="868"/>
                  </a:lnTo>
                  <a:lnTo>
                    <a:pt x="1171" y="849"/>
                  </a:lnTo>
                  <a:lnTo>
                    <a:pt x="1178" y="830"/>
                  </a:lnTo>
                  <a:lnTo>
                    <a:pt x="1180" y="819"/>
                  </a:lnTo>
                  <a:lnTo>
                    <a:pt x="1182" y="809"/>
                  </a:lnTo>
                  <a:lnTo>
                    <a:pt x="1184" y="799"/>
                  </a:lnTo>
                  <a:lnTo>
                    <a:pt x="1185" y="789"/>
                  </a:lnTo>
                  <a:lnTo>
                    <a:pt x="1185" y="779"/>
                  </a:lnTo>
                  <a:lnTo>
                    <a:pt x="1185" y="768"/>
                  </a:lnTo>
                  <a:lnTo>
                    <a:pt x="1184" y="758"/>
                  </a:lnTo>
                  <a:lnTo>
                    <a:pt x="1182" y="748"/>
                  </a:lnTo>
                  <a:lnTo>
                    <a:pt x="1178" y="732"/>
                  </a:lnTo>
                  <a:lnTo>
                    <a:pt x="1174" y="715"/>
                  </a:lnTo>
                  <a:lnTo>
                    <a:pt x="1169" y="700"/>
                  </a:lnTo>
                  <a:lnTo>
                    <a:pt x="1163" y="685"/>
                  </a:lnTo>
                  <a:lnTo>
                    <a:pt x="1158" y="677"/>
                  </a:lnTo>
                  <a:lnTo>
                    <a:pt x="1154" y="670"/>
                  </a:lnTo>
                  <a:lnTo>
                    <a:pt x="1149" y="664"/>
                  </a:lnTo>
                  <a:lnTo>
                    <a:pt x="1144" y="658"/>
                  </a:lnTo>
                  <a:lnTo>
                    <a:pt x="1138" y="652"/>
                  </a:lnTo>
                  <a:lnTo>
                    <a:pt x="1132" y="647"/>
                  </a:lnTo>
                  <a:lnTo>
                    <a:pt x="1125" y="642"/>
                  </a:lnTo>
                  <a:lnTo>
                    <a:pt x="1117" y="637"/>
                  </a:lnTo>
                  <a:lnTo>
                    <a:pt x="1098" y="634"/>
                  </a:lnTo>
                  <a:lnTo>
                    <a:pt x="1078" y="632"/>
                  </a:lnTo>
                  <a:lnTo>
                    <a:pt x="1069" y="632"/>
                  </a:lnTo>
                  <a:lnTo>
                    <a:pt x="1057" y="632"/>
                  </a:lnTo>
                  <a:lnTo>
                    <a:pt x="1047" y="634"/>
                  </a:lnTo>
                  <a:lnTo>
                    <a:pt x="1037" y="639"/>
                  </a:lnTo>
                  <a:lnTo>
                    <a:pt x="1025" y="649"/>
                  </a:lnTo>
                  <a:lnTo>
                    <a:pt x="1011" y="658"/>
                  </a:lnTo>
                  <a:lnTo>
                    <a:pt x="1005" y="664"/>
                  </a:lnTo>
                  <a:lnTo>
                    <a:pt x="1001" y="669"/>
                  </a:lnTo>
                  <a:lnTo>
                    <a:pt x="999" y="673"/>
                  </a:lnTo>
                  <a:lnTo>
                    <a:pt x="998" y="676"/>
                  </a:lnTo>
                  <a:lnTo>
                    <a:pt x="997" y="680"/>
                  </a:lnTo>
                  <a:lnTo>
                    <a:pt x="997" y="686"/>
                  </a:lnTo>
                  <a:lnTo>
                    <a:pt x="999" y="694"/>
                  </a:lnTo>
                  <a:lnTo>
                    <a:pt x="999" y="702"/>
                  </a:lnTo>
                  <a:lnTo>
                    <a:pt x="999" y="710"/>
                  </a:lnTo>
                  <a:lnTo>
                    <a:pt x="998" y="718"/>
                  </a:lnTo>
                  <a:lnTo>
                    <a:pt x="996" y="726"/>
                  </a:lnTo>
                  <a:lnTo>
                    <a:pt x="993" y="735"/>
                  </a:lnTo>
                  <a:lnTo>
                    <a:pt x="989" y="743"/>
                  </a:lnTo>
                  <a:lnTo>
                    <a:pt x="985" y="750"/>
                  </a:lnTo>
                  <a:lnTo>
                    <a:pt x="979" y="754"/>
                  </a:lnTo>
                  <a:lnTo>
                    <a:pt x="972" y="758"/>
                  </a:lnTo>
                  <a:lnTo>
                    <a:pt x="965" y="761"/>
                  </a:lnTo>
                  <a:lnTo>
                    <a:pt x="958" y="763"/>
                  </a:lnTo>
                  <a:lnTo>
                    <a:pt x="952" y="764"/>
                  </a:lnTo>
                  <a:lnTo>
                    <a:pt x="945" y="764"/>
                  </a:lnTo>
                  <a:lnTo>
                    <a:pt x="939" y="762"/>
                  </a:lnTo>
                  <a:lnTo>
                    <a:pt x="933" y="760"/>
                  </a:lnTo>
                  <a:lnTo>
                    <a:pt x="927" y="751"/>
                  </a:lnTo>
                  <a:lnTo>
                    <a:pt x="923" y="743"/>
                  </a:lnTo>
                  <a:lnTo>
                    <a:pt x="921" y="734"/>
                  </a:lnTo>
                  <a:lnTo>
                    <a:pt x="919" y="723"/>
                  </a:lnTo>
                  <a:lnTo>
                    <a:pt x="919" y="714"/>
                  </a:lnTo>
                  <a:lnTo>
                    <a:pt x="920" y="704"/>
                  </a:lnTo>
                  <a:lnTo>
                    <a:pt x="921" y="694"/>
                  </a:lnTo>
                  <a:lnTo>
                    <a:pt x="923" y="682"/>
                  </a:lnTo>
                  <a:lnTo>
                    <a:pt x="934" y="663"/>
                  </a:lnTo>
                  <a:lnTo>
                    <a:pt x="946" y="645"/>
                  </a:lnTo>
                  <a:lnTo>
                    <a:pt x="959" y="626"/>
                  </a:lnTo>
                  <a:lnTo>
                    <a:pt x="973" y="609"/>
                  </a:lnTo>
                  <a:lnTo>
                    <a:pt x="1003" y="576"/>
                  </a:lnTo>
                  <a:lnTo>
                    <a:pt x="1034" y="543"/>
                  </a:lnTo>
                  <a:lnTo>
                    <a:pt x="1049" y="527"/>
                  </a:lnTo>
                  <a:lnTo>
                    <a:pt x="1063" y="510"/>
                  </a:lnTo>
                  <a:lnTo>
                    <a:pt x="1078" y="492"/>
                  </a:lnTo>
                  <a:lnTo>
                    <a:pt x="1090" y="475"/>
                  </a:lnTo>
                  <a:lnTo>
                    <a:pt x="1102" y="457"/>
                  </a:lnTo>
                  <a:lnTo>
                    <a:pt x="1111" y="437"/>
                  </a:lnTo>
                  <a:lnTo>
                    <a:pt x="1117" y="427"/>
                  </a:lnTo>
                  <a:lnTo>
                    <a:pt x="1120" y="416"/>
                  </a:lnTo>
                  <a:lnTo>
                    <a:pt x="1124" y="405"/>
                  </a:lnTo>
                  <a:lnTo>
                    <a:pt x="1127" y="394"/>
                  </a:lnTo>
                  <a:lnTo>
                    <a:pt x="1132" y="377"/>
                  </a:lnTo>
                  <a:lnTo>
                    <a:pt x="1136" y="358"/>
                  </a:lnTo>
                  <a:lnTo>
                    <a:pt x="1139" y="340"/>
                  </a:lnTo>
                  <a:lnTo>
                    <a:pt x="1140" y="322"/>
                  </a:lnTo>
                  <a:lnTo>
                    <a:pt x="1139" y="303"/>
                  </a:lnTo>
                  <a:lnTo>
                    <a:pt x="1138" y="285"/>
                  </a:lnTo>
                  <a:lnTo>
                    <a:pt x="1136" y="268"/>
                  </a:lnTo>
                  <a:lnTo>
                    <a:pt x="1133" y="249"/>
                  </a:lnTo>
                  <a:lnTo>
                    <a:pt x="1138" y="244"/>
                  </a:lnTo>
                  <a:lnTo>
                    <a:pt x="1144" y="240"/>
                  </a:lnTo>
                  <a:lnTo>
                    <a:pt x="1151" y="237"/>
                  </a:lnTo>
                  <a:lnTo>
                    <a:pt x="1157" y="235"/>
                  </a:lnTo>
                  <a:lnTo>
                    <a:pt x="1165" y="234"/>
                  </a:lnTo>
                  <a:lnTo>
                    <a:pt x="1173" y="234"/>
                  </a:lnTo>
                  <a:lnTo>
                    <a:pt x="1180" y="235"/>
                  </a:lnTo>
                  <a:lnTo>
                    <a:pt x="1188" y="237"/>
                  </a:lnTo>
                  <a:lnTo>
                    <a:pt x="1252" y="234"/>
                  </a:lnTo>
                  <a:lnTo>
                    <a:pt x="1314" y="232"/>
                  </a:lnTo>
                  <a:lnTo>
                    <a:pt x="1375" y="232"/>
                  </a:lnTo>
                  <a:lnTo>
                    <a:pt x="1437" y="232"/>
                  </a:lnTo>
                  <a:lnTo>
                    <a:pt x="1496" y="233"/>
                  </a:lnTo>
                  <a:lnTo>
                    <a:pt x="1556" y="233"/>
                  </a:lnTo>
                  <a:lnTo>
                    <a:pt x="1616" y="231"/>
                  </a:lnTo>
                  <a:lnTo>
                    <a:pt x="1677" y="228"/>
                  </a:lnTo>
                  <a:lnTo>
                    <a:pt x="1754" y="227"/>
                  </a:lnTo>
                  <a:lnTo>
                    <a:pt x="1831" y="226"/>
                  </a:lnTo>
                  <a:lnTo>
                    <a:pt x="1908" y="225"/>
                  </a:lnTo>
                  <a:lnTo>
                    <a:pt x="1985" y="224"/>
                  </a:lnTo>
                  <a:lnTo>
                    <a:pt x="2062" y="223"/>
                  </a:lnTo>
                  <a:lnTo>
                    <a:pt x="2140" y="222"/>
                  </a:lnTo>
                  <a:lnTo>
                    <a:pt x="2218" y="220"/>
                  </a:lnTo>
                  <a:lnTo>
                    <a:pt x="2294" y="219"/>
                  </a:lnTo>
                  <a:lnTo>
                    <a:pt x="2372" y="217"/>
                  </a:lnTo>
                  <a:lnTo>
                    <a:pt x="2449" y="216"/>
                  </a:lnTo>
                  <a:lnTo>
                    <a:pt x="2526" y="215"/>
                  </a:lnTo>
                  <a:lnTo>
                    <a:pt x="2604" y="214"/>
                  </a:lnTo>
                  <a:lnTo>
                    <a:pt x="2681" y="213"/>
                  </a:lnTo>
                  <a:lnTo>
                    <a:pt x="2757" y="212"/>
                  </a:lnTo>
                  <a:lnTo>
                    <a:pt x="2835" y="211"/>
                  </a:lnTo>
                  <a:lnTo>
                    <a:pt x="2912" y="210"/>
                  </a:lnTo>
                  <a:lnTo>
                    <a:pt x="2981" y="209"/>
                  </a:lnTo>
                  <a:lnTo>
                    <a:pt x="3052" y="208"/>
                  </a:lnTo>
                  <a:lnTo>
                    <a:pt x="3124" y="209"/>
                  </a:lnTo>
                  <a:lnTo>
                    <a:pt x="3197" y="209"/>
                  </a:lnTo>
                  <a:lnTo>
                    <a:pt x="3270" y="210"/>
                  </a:lnTo>
                  <a:lnTo>
                    <a:pt x="3343" y="210"/>
                  </a:lnTo>
                  <a:lnTo>
                    <a:pt x="3416" y="209"/>
                  </a:lnTo>
                  <a:lnTo>
                    <a:pt x="3487" y="206"/>
                  </a:lnTo>
                  <a:lnTo>
                    <a:pt x="3635" y="205"/>
                  </a:lnTo>
                  <a:lnTo>
                    <a:pt x="3883" y="204"/>
                  </a:lnTo>
                  <a:lnTo>
                    <a:pt x="4213" y="203"/>
                  </a:lnTo>
                  <a:lnTo>
                    <a:pt x="4615" y="201"/>
                  </a:lnTo>
                  <a:lnTo>
                    <a:pt x="5072" y="200"/>
                  </a:lnTo>
                  <a:lnTo>
                    <a:pt x="5572" y="199"/>
                  </a:lnTo>
                  <a:lnTo>
                    <a:pt x="6098" y="197"/>
                  </a:lnTo>
                  <a:lnTo>
                    <a:pt x="6640" y="196"/>
                  </a:lnTo>
                  <a:lnTo>
                    <a:pt x="7181" y="194"/>
                  </a:lnTo>
                  <a:lnTo>
                    <a:pt x="7708" y="193"/>
                  </a:lnTo>
                  <a:lnTo>
                    <a:pt x="8206" y="191"/>
                  </a:lnTo>
                  <a:lnTo>
                    <a:pt x="8663" y="190"/>
                  </a:lnTo>
                  <a:lnTo>
                    <a:pt x="9063" y="188"/>
                  </a:lnTo>
                  <a:lnTo>
                    <a:pt x="9392" y="187"/>
                  </a:lnTo>
                  <a:lnTo>
                    <a:pt x="9637" y="185"/>
                  </a:lnTo>
                  <a:lnTo>
                    <a:pt x="9783" y="183"/>
                  </a:lnTo>
                  <a:lnTo>
                    <a:pt x="9795" y="185"/>
                  </a:lnTo>
                  <a:lnTo>
                    <a:pt x="9809" y="186"/>
                  </a:lnTo>
                  <a:lnTo>
                    <a:pt x="9822" y="185"/>
                  </a:lnTo>
                  <a:lnTo>
                    <a:pt x="9836" y="184"/>
                  </a:lnTo>
                  <a:lnTo>
                    <a:pt x="9844" y="184"/>
                  </a:lnTo>
                  <a:lnTo>
                    <a:pt x="9850" y="184"/>
                  </a:lnTo>
                  <a:lnTo>
                    <a:pt x="9856" y="185"/>
                  </a:lnTo>
                  <a:lnTo>
                    <a:pt x="9861" y="186"/>
                  </a:lnTo>
                  <a:lnTo>
                    <a:pt x="9866" y="188"/>
                  </a:lnTo>
                  <a:lnTo>
                    <a:pt x="9871" y="191"/>
                  </a:lnTo>
                  <a:lnTo>
                    <a:pt x="9875" y="195"/>
                  </a:lnTo>
                  <a:lnTo>
                    <a:pt x="9878" y="200"/>
                  </a:lnTo>
                  <a:lnTo>
                    <a:pt x="9877" y="223"/>
                  </a:lnTo>
                  <a:lnTo>
                    <a:pt x="9877" y="244"/>
                  </a:lnTo>
                  <a:lnTo>
                    <a:pt x="9877" y="265"/>
                  </a:lnTo>
                  <a:lnTo>
                    <a:pt x="9879" y="287"/>
                  </a:lnTo>
                  <a:lnTo>
                    <a:pt x="9881" y="307"/>
                  </a:lnTo>
                  <a:lnTo>
                    <a:pt x="9885" y="328"/>
                  </a:lnTo>
                  <a:lnTo>
                    <a:pt x="9891" y="348"/>
                  </a:lnTo>
                  <a:lnTo>
                    <a:pt x="9897" y="369"/>
                  </a:lnTo>
                  <a:lnTo>
                    <a:pt x="9904" y="388"/>
                  </a:lnTo>
                  <a:lnTo>
                    <a:pt x="9912" y="407"/>
                  </a:lnTo>
                  <a:lnTo>
                    <a:pt x="9921" y="425"/>
                  </a:lnTo>
                  <a:lnTo>
                    <a:pt x="9931" y="443"/>
                  </a:lnTo>
                  <a:lnTo>
                    <a:pt x="9944" y="461"/>
                  </a:lnTo>
                  <a:lnTo>
                    <a:pt x="9956" y="478"/>
                  </a:lnTo>
                  <a:lnTo>
                    <a:pt x="9970" y="494"/>
                  </a:lnTo>
                  <a:lnTo>
                    <a:pt x="9986" y="510"/>
                  </a:lnTo>
                  <a:lnTo>
                    <a:pt x="9994" y="520"/>
                  </a:lnTo>
                  <a:lnTo>
                    <a:pt x="10004" y="530"/>
                  </a:lnTo>
                  <a:lnTo>
                    <a:pt x="10013" y="540"/>
                  </a:lnTo>
                  <a:lnTo>
                    <a:pt x="10024" y="550"/>
                  </a:lnTo>
                  <a:lnTo>
                    <a:pt x="10046" y="570"/>
                  </a:lnTo>
                  <a:lnTo>
                    <a:pt x="10066" y="590"/>
                  </a:lnTo>
                  <a:lnTo>
                    <a:pt x="10076" y="602"/>
                  </a:lnTo>
                  <a:lnTo>
                    <a:pt x="10084" y="613"/>
                  </a:lnTo>
                  <a:lnTo>
                    <a:pt x="10090" y="625"/>
                  </a:lnTo>
                  <a:lnTo>
                    <a:pt x="10094" y="637"/>
                  </a:lnTo>
                  <a:lnTo>
                    <a:pt x="10096" y="644"/>
                  </a:lnTo>
                  <a:lnTo>
                    <a:pt x="10097" y="650"/>
                  </a:lnTo>
                  <a:lnTo>
                    <a:pt x="10097" y="657"/>
                  </a:lnTo>
                  <a:lnTo>
                    <a:pt x="10096" y="664"/>
                  </a:lnTo>
                  <a:lnTo>
                    <a:pt x="10095" y="671"/>
                  </a:lnTo>
                  <a:lnTo>
                    <a:pt x="10094" y="678"/>
                  </a:lnTo>
                  <a:lnTo>
                    <a:pt x="10091" y="686"/>
                  </a:lnTo>
                  <a:lnTo>
                    <a:pt x="10088" y="694"/>
                  </a:lnTo>
                  <a:lnTo>
                    <a:pt x="10083" y="695"/>
                  </a:lnTo>
                  <a:lnTo>
                    <a:pt x="10078" y="697"/>
                  </a:lnTo>
                  <a:lnTo>
                    <a:pt x="10072" y="697"/>
                  </a:lnTo>
                  <a:lnTo>
                    <a:pt x="10068" y="697"/>
                  </a:lnTo>
                  <a:lnTo>
                    <a:pt x="10059" y="695"/>
                  </a:lnTo>
                  <a:lnTo>
                    <a:pt x="10051" y="692"/>
                  </a:lnTo>
                  <a:lnTo>
                    <a:pt x="10043" y="687"/>
                  </a:lnTo>
                  <a:lnTo>
                    <a:pt x="10035" y="681"/>
                  </a:lnTo>
                  <a:lnTo>
                    <a:pt x="10026" y="674"/>
                  </a:lnTo>
                  <a:lnTo>
                    <a:pt x="10019" y="667"/>
                  </a:lnTo>
                  <a:lnTo>
                    <a:pt x="10011" y="660"/>
                  </a:lnTo>
                  <a:lnTo>
                    <a:pt x="10003" y="654"/>
                  </a:lnTo>
                  <a:lnTo>
                    <a:pt x="9995" y="647"/>
                  </a:lnTo>
                  <a:lnTo>
                    <a:pt x="9987" y="642"/>
                  </a:lnTo>
                  <a:lnTo>
                    <a:pt x="9977" y="637"/>
                  </a:lnTo>
                  <a:lnTo>
                    <a:pt x="9967" y="635"/>
                  </a:lnTo>
                  <a:lnTo>
                    <a:pt x="9962" y="634"/>
                  </a:lnTo>
                  <a:lnTo>
                    <a:pt x="9957" y="634"/>
                  </a:lnTo>
                  <a:lnTo>
                    <a:pt x="9952" y="635"/>
                  </a:lnTo>
                  <a:lnTo>
                    <a:pt x="9946" y="636"/>
                  </a:lnTo>
                  <a:lnTo>
                    <a:pt x="9932" y="641"/>
                  </a:lnTo>
                  <a:lnTo>
                    <a:pt x="9920" y="646"/>
                  </a:lnTo>
                  <a:lnTo>
                    <a:pt x="9908" y="652"/>
                  </a:lnTo>
                  <a:lnTo>
                    <a:pt x="9897" y="660"/>
                  </a:lnTo>
                  <a:lnTo>
                    <a:pt x="9893" y="664"/>
                  </a:lnTo>
                  <a:lnTo>
                    <a:pt x="9887" y="668"/>
                  </a:lnTo>
                  <a:lnTo>
                    <a:pt x="9883" y="673"/>
                  </a:lnTo>
                  <a:lnTo>
                    <a:pt x="9879" y="679"/>
                  </a:lnTo>
                  <a:lnTo>
                    <a:pt x="9876" y="685"/>
                  </a:lnTo>
                  <a:lnTo>
                    <a:pt x="9873" y="692"/>
                  </a:lnTo>
                  <a:lnTo>
                    <a:pt x="9871" y="698"/>
                  </a:lnTo>
                  <a:lnTo>
                    <a:pt x="9869" y="705"/>
                  </a:lnTo>
                  <a:lnTo>
                    <a:pt x="9867" y="715"/>
                  </a:lnTo>
                  <a:lnTo>
                    <a:pt x="9865" y="724"/>
                  </a:lnTo>
                  <a:lnTo>
                    <a:pt x="9865" y="735"/>
                  </a:lnTo>
                  <a:lnTo>
                    <a:pt x="9865" y="744"/>
                  </a:lnTo>
                  <a:lnTo>
                    <a:pt x="9866" y="753"/>
                  </a:lnTo>
                  <a:lnTo>
                    <a:pt x="9868" y="762"/>
                  </a:lnTo>
                  <a:lnTo>
                    <a:pt x="9870" y="771"/>
                  </a:lnTo>
                  <a:lnTo>
                    <a:pt x="9873" y="781"/>
                  </a:lnTo>
                  <a:lnTo>
                    <a:pt x="9881" y="797"/>
                  </a:lnTo>
                  <a:lnTo>
                    <a:pt x="9891" y="813"/>
                  </a:lnTo>
                  <a:lnTo>
                    <a:pt x="9901" y="829"/>
                  </a:lnTo>
                  <a:lnTo>
                    <a:pt x="9912" y="843"/>
                  </a:lnTo>
                  <a:lnTo>
                    <a:pt x="9911" y="849"/>
                  </a:lnTo>
                  <a:lnTo>
                    <a:pt x="9910" y="854"/>
                  </a:lnTo>
                  <a:lnTo>
                    <a:pt x="9907" y="859"/>
                  </a:lnTo>
                  <a:lnTo>
                    <a:pt x="9905" y="863"/>
                  </a:lnTo>
                  <a:lnTo>
                    <a:pt x="9898" y="872"/>
                  </a:lnTo>
                  <a:lnTo>
                    <a:pt x="9890" y="880"/>
                  </a:lnTo>
                  <a:lnTo>
                    <a:pt x="9881" y="888"/>
                  </a:lnTo>
                  <a:lnTo>
                    <a:pt x="9874" y="896"/>
                  </a:lnTo>
                  <a:lnTo>
                    <a:pt x="9871" y="900"/>
                  </a:lnTo>
                  <a:lnTo>
                    <a:pt x="9868" y="905"/>
                  </a:lnTo>
                  <a:lnTo>
                    <a:pt x="9865" y="909"/>
                  </a:lnTo>
                  <a:lnTo>
                    <a:pt x="9863" y="914"/>
                  </a:lnTo>
                  <a:lnTo>
                    <a:pt x="9860" y="924"/>
                  </a:lnTo>
                  <a:lnTo>
                    <a:pt x="9857" y="934"/>
                  </a:lnTo>
                  <a:lnTo>
                    <a:pt x="9855" y="943"/>
                  </a:lnTo>
                  <a:lnTo>
                    <a:pt x="9855" y="953"/>
                  </a:lnTo>
                  <a:lnTo>
                    <a:pt x="9855" y="963"/>
                  </a:lnTo>
                  <a:lnTo>
                    <a:pt x="9855" y="973"/>
                  </a:lnTo>
                  <a:lnTo>
                    <a:pt x="9857" y="982"/>
                  </a:lnTo>
                  <a:lnTo>
                    <a:pt x="9859" y="991"/>
                  </a:lnTo>
                  <a:lnTo>
                    <a:pt x="9862" y="1001"/>
                  </a:lnTo>
                  <a:lnTo>
                    <a:pt x="9866" y="1011"/>
                  </a:lnTo>
                  <a:lnTo>
                    <a:pt x="9869" y="1019"/>
                  </a:lnTo>
                  <a:lnTo>
                    <a:pt x="9874" y="1028"/>
                  </a:lnTo>
                  <a:lnTo>
                    <a:pt x="9879" y="1036"/>
                  </a:lnTo>
                  <a:lnTo>
                    <a:pt x="9884" y="1044"/>
                  </a:lnTo>
                  <a:lnTo>
                    <a:pt x="9891" y="1051"/>
                  </a:lnTo>
                  <a:lnTo>
                    <a:pt x="9897" y="1059"/>
                  </a:lnTo>
                  <a:lnTo>
                    <a:pt x="9918" y="1068"/>
                  </a:lnTo>
                  <a:lnTo>
                    <a:pt x="9941" y="1078"/>
                  </a:lnTo>
                  <a:lnTo>
                    <a:pt x="9952" y="1081"/>
                  </a:lnTo>
                  <a:lnTo>
                    <a:pt x="9963" y="1083"/>
                  </a:lnTo>
                  <a:lnTo>
                    <a:pt x="9969" y="1082"/>
                  </a:lnTo>
                  <a:lnTo>
                    <a:pt x="9974" y="1081"/>
                  </a:lnTo>
                  <a:lnTo>
                    <a:pt x="9980" y="1079"/>
                  </a:lnTo>
                  <a:lnTo>
                    <a:pt x="9986" y="1076"/>
                  </a:lnTo>
                  <a:lnTo>
                    <a:pt x="9995" y="1070"/>
                  </a:lnTo>
                  <a:lnTo>
                    <a:pt x="10003" y="1064"/>
                  </a:lnTo>
                  <a:lnTo>
                    <a:pt x="10011" y="1056"/>
                  </a:lnTo>
                  <a:lnTo>
                    <a:pt x="10018" y="1047"/>
                  </a:lnTo>
                  <a:lnTo>
                    <a:pt x="10024" y="1038"/>
                  </a:lnTo>
                  <a:lnTo>
                    <a:pt x="10030" y="1028"/>
                  </a:lnTo>
                  <a:lnTo>
                    <a:pt x="10031" y="1023"/>
                  </a:lnTo>
                  <a:lnTo>
                    <a:pt x="10032" y="1017"/>
                  </a:lnTo>
                  <a:lnTo>
                    <a:pt x="10033" y="1012"/>
                  </a:lnTo>
                  <a:lnTo>
                    <a:pt x="10033" y="1004"/>
                  </a:lnTo>
                  <a:lnTo>
                    <a:pt x="10037" y="1001"/>
                  </a:lnTo>
                  <a:lnTo>
                    <a:pt x="10043" y="998"/>
                  </a:lnTo>
                  <a:lnTo>
                    <a:pt x="10049" y="997"/>
                  </a:lnTo>
                  <a:lnTo>
                    <a:pt x="10056" y="997"/>
                  </a:lnTo>
                  <a:lnTo>
                    <a:pt x="10062" y="998"/>
                  </a:lnTo>
                  <a:lnTo>
                    <a:pt x="10069" y="1000"/>
                  </a:lnTo>
                  <a:lnTo>
                    <a:pt x="10076" y="1003"/>
                  </a:lnTo>
                  <a:lnTo>
                    <a:pt x="10082" y="1007"/>
                  </a:lnTo>
                  <a:lnTo>
                    <a:pt x="10089" y="1016"/>
                  </a:lnTo>
                  <a:lnTo>
                    <a:pt x="10095" y="1025"/>
                  </a:lnTo>
                  <a:lnTo>
                    <a:pt x="10099" y="1035"/>
                  </a:lnTo>
                  <a:lnTo>
                    <a:pt x="10102" y="1045"/>
                  </a:lnTo>
                  <a:lnTo>
                    <a:pt x="10103" y="1056"/>
                  </a:lnTo>
                  <a:lnTo>
                    <a:pt x="10103" y="1066"/>
                  </a:lnTo>
                  <a:lnTo>
                    <a:pt x="10100" y="1077"/>
                  </a:lnTo>
                  <a:lnTo>
                    <a:pt x="10097" y="1087"/>
                  </a:lnTo>
                  <a:lnTo>
                    <a:pt x="10089" y="1104"/>
                  </a:lnTo>
                  <a:lnTo>
                    <a:pt x="10081" y="1119"/>
                  </a:lnTo>
                  <a:lnTo>
                    <a:pt x="10070" y="1133"/>
                  </a:lnTo>
                  <a:lnTo>
                    <a:pt x="10059" y="1148"/>
                  </a:lnTo>
                  <a:lnTo>
                    <a:pt x="10036" y="1174"/>
                  </a:lnTo>
                  <a:lnTo>
                    <a:pt x="10011" y="1200"/>
                  </a:lnTo>
                  <a:lnTo>
                    <a:pt x="9998" y="1213"/>
                  </a:lnTo>
                  <a:lnTo>
                    <a:pt x="9987" y="1226"/>
                  </a:lnTo>
                  <a:lnTo>
                    <a:pt x="9975" y="1239"/>
                  </a:lnTo>
                  <a:lnTo>
                    <a:pt x="9964" y="1253"/>
                  </a:lnTo>
                  <a:lnTo>
                    <a:pt x="9955" y="1268"/>
                  </a:lnTo>
                  <a:lnTo>
                    <a:pt x="9947" y="1283"/>
                  </a:lnTo>
                  <a:lnTo>
                    <a:pt x="9940" y="1300"/>
                  </a:lnTo>
                  <a:lnTo>
                    <a:pt x="9933" y="1317"/>
                  </a:lnTo>
                  <a:lnTo>
                    <a:pt x="9921" y="1369"/>
                  </a:lnTo>
                  <a:close/>
                  <a:moveTo>
                    <a:pt x="9912" y="1231"/>
                  </a:moveTo>
                  <a:lnTo>
                    <a:pt x="9905" y="1243"/>
                  </a:lnTo>
                  <a:lnTo>
                    <a:pt x="9899" y="1254"/>
                  </a:lnTo>
                  <a:lnTo>
                    <a:pt x="9893" y="1266"/>
                  </a:lnTo>
                  <a:lnTo>
                    <a:pt x="9887" y="1277"/>
                  </a:lnTo>
                  <a:lnTo>
                    <a:pt x="9878" y="1303"/>
                  </a:lnTo>
                  <a:lnTo>
                    <a:pt x="9871" y="1328"/>
                  </a:lnTo>
                  <a:lnTo>
                    <a:pt x="9864" y="1355"/>
                  </a:lnTo>
                  <a:lnTo>
                    <a:pt x="9859" y="1382"/>
                  </a:lnTo>
                  <a:lnTo>
                    <a:pt x="9853" y="1408"/>
                  </a:lnTo>
                  <a:lnTo>
                    <a:pt x="9848" y="1435"/>
                  </a:lnTo>
                  <a:lnTo>
                    <a:pt x="9829" y="1450"/>
                  </a:lnTo>
                  <a:lnTo>
                    <a:pt x="9784" y="1452"/>
                  </a:lnTo>
                  <a:lnTo>
                    <a:pt x="9739" y="1453"/>
                  </a:lnTo>
                  <a:lnTo>
                    <a:pt x="9694" y="1454"/>
                  </a:lnTo>
                  <a:lnTo>
                    <a:pt x="9649" y="1455"/>
                  </a:lnTo>
                  <a:lnTo>
                    <a:pt x="9603" y="1456"/>
                  </a:lnTo>
                  <a:lnTo>
                    <a:pt x="9558" y="1456"/>
                  </a:lnTo>
                  <a:lnTo>
                    <a:pt x="9512" y="1457"/>
                  </a:lnTo>
                  <a:lnTo>
                    <a:pt x="9467" y="1457"/>
                  </a:lnTo>
                  <a:lnTo>
                    <a:pt x="9421" y="1457"/>
                  </a:lnTo>
                  <a:lnTo>
                    <a:pt x="9376" y="1457"/>
                  </a:lnTo>
                  <a:lnTo>
                    <a:pt x="9331" y="1457"/>
                  </a:lnTo>
                  <a:lnTo>
                    <a:pt x="9286" y="1458"/>
                  </a:lnTo>
                  <a:lnTo>
                    <a:pt x="9242" y="1458"/>
                  </a:lnTo>
                  <a:lnTo>
                    <a:pt x="9198" y="1458"/>
                  </a:lnTo>
                  <a:lnTo>
                    <a:pt x="9155" y="1458"/>
                  </a:lnTo>
                  <a:lnTo>
                    <a:pt x="9112" y="1459"/>
                  </a:lnTo>
                  <a:lnTo>
                    <a:pt x="3106" y="1473"/>
                  </a:lnTo>
                  <a:lnTo>
                    <a:pt x="2985" y="1475"/>
                  </a:lnTo>
                  <a:lnTo>
                    <a:pt x="1954" y="1480"/>
                  </a:lnTo>
                  <a:lnTo>
                    <a:pt x="1906" y="1480"/>
                  </a:lnTo>
                  <a:lnTo>
                    <a:pt x="1859" y="1480"/>
                  </a:lnTo>
                  <a:lnTo>
                    <a:pt x="1812" y="1480"/>
                  </a:lnTo>
                  <a:lnTo>
                    <a:pt x="1765" y="1481"/>
                  </a:lnTo>
                  <a:lnTo>
                    <a:pt x="1719" y="1482"/>
                  </a:lnTo>
                  <a:lnTo>
                    <a:pt x="1673" y="1483"/>
                  </a:lnTo>
                  <a:lnTo>
                    <a:pt x="1627" y="1484"/>
                  </a:lnTo>
                  <a:lnTo>
                    <a:pt x="1581" y="1485"/>
                  </a:lnTo>
                  <a:lnTo>
                    <a:pt x="1536" y="1486"/>
                  </a:lnTo>
                  <a:lnTo>
                    <a:pt x="1490" y="1487"/>
                  </a:lnTo>
                  <a:lnTo>
                    <a:pt x="1445" y="1488"/>
                  </a:lnTo>
                  <a:lnTo>
                    <a:pt x="1399" y="1489"/>
                  </a:lnTo>
                  <a:lnTo>
                    <a:pt x="1353" y="1489"/>
                  </a:lnTo>
                  <a:lnTo>
                    <a:pt x="1307" y="1489"/>
                  </a:lnTo>
                  <a:lnTo>
                    <a:pt x="1260" y="1489"/>
                  </a:lnTo>
                  <a:lnTo>
                    <a:pt x="1213" y="1489"/>
                  </a:lnTo>
                  <a:lnTo>
                    <a:pt x="1209" y="1484"/>
                  </a:lnTo>
                  <a:lnTo>
                    <a:pt x="1207" y="1480"/>
                  </a:lnTo>
                  <a:lnTo>
                    <a:pt x="1204" y="1475"/>
                  </a:lnTo>
                  <a:lnTo>
                    <a:pt x="1203" y="1469"/>
                  </a:lnTo>
                  <a:lnTo>
                    <a:pt x="1203" y="1458"/>
                  </a:lnTo>
                  <a:lnTo>
                    <a:pt x="1204" y="1447"/>
                  </a:lnTo>
                  <a:lnTo>
                    <a:pt x="1205" y="1436"/>
                  </a:lnTo>
                  <a:lnTo>
                    <a:pt x="1205" y="1424"/>
                  </a:lnTo>
                  <a:lnTo>
                    <a:pt x="1205" y="1419"/>
                  </a:lnTo>
                  <a:lnTo>
                    <a:pt x="1204" y="1413"/>
                  </a:lnTo>
                  <a:lnTo>
                    <a:pt x="1202" y="1408"/>
                  </a:lnTo>
                  <a:lnTo>
                    <a:pt x="1200" y="1403"/>
                  </a:lnTo>
                  <a:lnTo>
                    <a:pt x="1196" y="1384"/>
                  </a:lnTo>
                  <a:lnTo>
                    <a:pt x="1191" y="1364"/>
                  </a:lnTo>
                  <a:lnTo>
                    <a:pt x="1186" y="1346"/>
                  </a:lnTo>
                  <a:lnTo>
                    <a:pt x="1179" y="1327"/>
                  </a:lnTo>
                  <a:lnTo>
                    <a:pt x="1171" y="1310"/>
                  </a:lnTo>
                  <a:lnTo>
                    <a:pt x="1162" y="1294"/>
                  </a:lnTo>
                  <a:lnTo>
                    <a:pt x="1150" y="1277"/>
                  </a:lnTo>
                  <a:lnTo>
                    <a:pt x="1139" y="1262"/>
                  </a:lnTo>
                  <a:lnTo>
                    <a:pt x="1139" y="1257"/>
                  </a:lnTo>
                  <a:lnTo>
                    <a:pt x="1140" y="1253"/>
                  </a:lnTo>
                  <a:lnTo>
                    <a:pt x="1142" y="1249"/>
                  </a:lnTo>
                  <a:lnTo>
                    <a:pt x="1144" y="1246"/>
                  </a:lnTo>
                  <a:lnTo>
                    <a:pt x="1151" y="1242"/>
                  </a:lnTo>
                  <a:lnTo>
                    <a:pt x="1158" y="1238"/>
                  </a:lnTo>
                  <a:lnTo>
                    <a:pt x="1167" y="1235"/>
                  </a:lnTo>
                  <a:lnTo>
                    <a:pt x="1175" y="1232"/>
                  </a:lnTo>
                  <a:lnTo>
                    <a:pt x="1179" y="1230"/>
                  </a:lnTo>
                  <a:lnTo>
                    <a:pt x="1182" y="1228"/>
                  </a:lnTo>
                  <a:lnTo>
                    <a:pt x="1185" y="1225"/>
                  </a:lnTo>
                  <a:lnTo>
                    <a:pt x="1188" y="1221"/>
                  </a:lnTo>
                  <a:lnTo>
                    <a:pt x="1196" y="1215"/>
                  </a:lnTo>
                  <a:lnTo>
                    <a:pt x="1202" y="1208"/>
                  </a:lnTo>
                  <a:lnTo>
                    <a:pt x="1209" y="1201"/>
                  </a:lnTo>
                  <a:lnTo>
                    <a:pt x="1214" y="1192"/>
                  </a:lnTo>
                  <a:lnTo>
                    <a:pt x="1218" y="1184"/>
                  </a:lnTo>
                  <a:lnTo>
                    <a:pt x="1222" y="1176"/>
                  </a:lnTo>
                  <a:lnTo>
                    <a:pt x="1225" y="1168"/>
                  </a:lnTo>
                  <a:lnTo>
                    <a:pt x="1227" y="1160"/>
                  </a:lnTo>
                  <a:lnTo>
                    <a:pt x="1234" y="1124"/>
                  </a:lnTo>
                  <a:lnTo>
                    <a:pt x="1243" y="1088"/>
                  </a:lnTo>
                  <a:lnTo>
                    <a:pt x="1248" y="1084"/>
                  </a:lnTo>
                  <a:lnTo>
                    <a:pt x="1254" y="1081"/>
                  </a:lnTo>
                  <a:lnTo>
                    <a:pt x="1259" y="1079"/>
                  </a:lnTo>
                  <a:lnTo>
                    <a:pt x="1264" y="1077"/>
                  </a:lnTo>
                  <a:lnTo>
                    <a:pt x="1276" y="1075"/>
                  </a:lnTo>
                  <a:lnTo>
                    <a:pt x="1288" y="1075"/>
                  </a:lnTo>
                  <a:lnTo>
                    <a:pt x="1300" y="1075"/>
                  </a:lnTo>
                  <a:lnTo>
                    <a:pt x="1312" y="1074"/>
                  </a:lnTo>
                  <a:lnTo>
                    <a:pt x="1317" y="1073"/>
                  </a:lnTo>
                  <a:lnTo>
                    <a:pt x="1323" y="1071"/>
                  </a:lnTo>
                  <a:lnTo>
                    <a:pt x="1328" y="1069"/>
                  </a:lnTo>
                  <a:lnTo>
                    <a:pt x="1332" y="1066"/>
                  </a:lnTo>
                  <a:lnTo>
                    <a:pt x="1340" y="1068"/>
                  </a:lnTo>
                  <a:lnTo>
                    <a:pt x="1348" y="1068"/>
                  </a:lnTo>
                  <a:lnTo>
                    <a:pt x="1355" y="1068"/>
                  </a:lnTo>
                  <a:lnTo>
                    <a:pt x="1361" y="1067"/>
                  </a:lnTo>
                  <a:lnTo>
                    <a:pt x="1373" y="1062"/>
                  </a:lnTo>
                  <a:lnTo>
                    <a:pt x="1384" y="1056"/>
                  </a:lnTo>
                  <a:lnTo>
                    <a:pt x="1395" y="1048"/>
                  </a:lnTo>
                  <a:lnTo>
                    <a:pt x="1406" y="1042"/>
                  </a:lnTo>
                  <a:lnTo>
                    <a:pt x="1412" y="1039"/>
                  </a:lnTo>
                  <a:lnTo>
                    <a:pt x="1418" y="1037"/>
                  </a:lnTo>
                  <a:lnTo>
                    <a:pt x="1424" y="1035"/>
                  </a:lnTo>
                  <a:lnTo>
                    <a:pt x="1431" y="1034"/>
                  </a:lnTo>
                  <a:lnTo>
                    <a:pt x="1439" y="1030"/>
                  </a:lnTo>
                  <a:lnTo>
                    <a:pt x="1446" y="1025"/>
                  </a:lnTo>
                  <a:lnTo>
                    <a:pt x="1452" y="1020"/>
                  </a:lnTo>
                  <a:lnTo>
                    <a:pt x="1458" y="1014"/>
                  </a:lnTo>
                  <a:lnTo>
                    <a:pt x="1468" y="1001"/>
                  </a:lnTo>
                  <a:lnTo>
                    <a:pt x="1476" y="988"/>
                  </a:lnTo>
                  <a:lnTo>
                    <a:pt x="1492" y="960"/>
                  </a:lnTo>
                  <a:lnTo>
                    <a:pt x="1508" y="932"/>
                  </a:lnTo>
                  <a:lnTo>
                    <a:pt x="1509" y="922"/>
                  </a:lnTo>
                  <a:lnTo>
                    <a:pt x="1509" y="912"/>
                  </a:lnTo>
                  <a:lnTo>
                    <a:pt x="1509" y="902"/>
                  </a:lnTo>
                  <a:lnTo>
                    <a:pt x="1508" y="893"/>
                  </a:lnTo>
                  <a:lnTo>
                    <a:pt x="1507" y="884"/>
                  </a:lnTo>
                  <a:lnTo>
                    <a:pt x="1505" y="875"/>
                  </a:lnTo>
                  <a:lnTo>
                    <a:pt x="1502" y="865"/>
                  </a:lnTo>
                  <a:lnTo>
                    <a:pt x="1499" y="856"/>
                  </a:lnTo>
                  <a:lnTo>
                    <a:pt x="1496" y="847"/>
                  </a:lnTo>
                  <a:lnTo>
                    <a:pt x="1492" y="839"/>
                  </a:lnTo>
                  <a:lnTo>
                    <a:pt x="1487" y="831"/>
                  </a:lnTo>
                  <a:lnTo>
                    <a:pt x="1482" y="821"/>
                  </a:lnTo>
                  <a:lnTo>
                    <a:pt x="1475" y="813"/>
                  </a:lnTo>
                  <a:lnTo>
                    <a:pt x="1469" y="806"/>
                  </a:lnTo>
                  <a:lnTo>
                    <a:pt x="1463" y="798"/>
                  </a:lnTo>
                  <a:lnTo>
                    <a:pt x="1456" y="791"/>
                  </a:lnTo>
                  <a:lnTo>
                    <a:pt x="1438" y="783"/>
                  </a:lnTo>
                  <a:lnTo>
                    <a:pt x="1417" y="774"/>
                  </a:lnTo>
                  <a:lnTo>
                    <a:pt x="1407" y="770"/>
                  </a:lnTo>
                  <a:lnTo>
                    <a:pt x="1396" y="767"/>
                  </a:lnTo>
                  <a:lnTo>
                    <a:pt x="1384" y="764"/>
                  </a:lnTo>
                  <a:lnTo>
                    <a:pt x="1374" y="762"/>
                  </a:lnTo>
                  <a:lnTo>
                    <a:pt x="1363" y="761"/>
                  </a:lnTo>
                  <a:lnTo>
                    <a:pt x="1352" y="761"/>
                  </a:lnTo>
                  <a:lnTo>
                    <a:pt x="1340" y="761"/>
                  </a:lnTo>
                  <a:lnTo>
                    <a:pt x="1329" y="763"/>
                  </a:lnTo>
                  <a:lnTo>
                    <a:pt x="1319" y="766"/>
                  </a:lnTo>
                  <a:lnTo>
                    <a:pt x="1309" y="770"/>
                  </a:lnTo>
                  <a:lnTo>
                    <a:pt x="1299" y="775"/>
                  </a:lnTo>
                  <a:lnTo>
                    <a:pt x="1289" y="784"/>
                  </a:lnTo>
                  <a:lnTo>
                    <a:pt x="1286" y="782"/>
                  </a:lnTo>
                  <a:lnTo>
                    <a:pt x="1283" y="781"/>
                  </a:lnTo>
                  <a:lnTo>
                    <a:pt x="1280" y="780"/>
                  </a:lnTo>
                  <a:lnTo>
                    <a:pt x="1277" y="780"/>
                  </a:lnTo>
                  <a:lnTo>
                    <a:pt x="1271" y="780"/>
                  </a:lnTo>
                  <a:lnTo>
                    <a:pt x="1265" y="781"/>
                  </a:lnTo>
                  <a:lnTo>
                    <a:pt x="1259" y="781"/>
                  </a:lnTo>
                  <a:lnTo>
                    <a:pt x="1254" y="780"/>
                  </a:lnTo>
                  <a:lnTo>
                    <a:pt x="1252" y="778"/>
                  </a:lnTo>
                  <a:lnTo>
                    <a:pt x="1249" y="775"/>
                  </a:lnTo>
                  <a:lnTo>
                    <a:pt x="1247" y="772"/>
                  </a:lnTo>
                  <a:lnTo>
                    <a:pt x="1246" y="768"/>
                  </a:lnTo>
                  <a:lnTo>
                    <a:pt x="1247" y="760"/>
                  </a:lnTo>
                  <a:lnTo>
                    <a:pt x="1247" y="752"/>
                  </a:lnTo>
                  <a:lnTo>
                    <a:pt x="1247" y="744"/>
                  </a:lnTo>
                  <a:lnTo>
                    <a:pt x="1246" y="737"/>
                  </a:lnTo>
                  <a:lnTo>
                    <a:pt x="1243" y="721"/>
                  </a:lnTo>
                  <a:lnTo>
                    <a:pt x="1238" y="708"/>
                  </a:lnTo>
                  <a:lnTo>
                    <a:pt x="1231" y="694"/>
                  </a:lnTo>
                  <a:lnTo>
                    <a:pt x="1223" y="681"/>
                  </a:lnTo>
                  <a:lnTo>
                    <a:pt x="1214" y="669"/>
                  </a:lnTo>
                  <a:lnTo>
                    <a:pt x="1203" y="658"/>
                  </a:lnTo>
                  <a:lnTo>
                    <a:pt x="1192" y="647"/>
                  </a:lnTo>
                  <a:lnTo>
                    <a:pt x="1180" y="636"/>
                  </a:lnTo>
                  <a:lnTo>
                    <a:pt x="1168" y="626"/>
                  </a:lnTo>
                  <a:lnTo>
                    <a:pt x="1154" y="617"/>
                  </a:lnTo>
                  <a:lnTo>
                    <a:pt x="1129" y="599"/>
                  </a:lnTo>
                  <a:lnTo>
                    <a:pt x="1104" y="582"/>
                  </a:lnTo>
                  <a:lnTo>
                    <a:pt x="1102" y="573"/>
                  </a:lnTo>
                  <a:lnTo>
                    <a:pt x="1101" y="565"/>
                  </a:lnTo>
                  <a:lnTo>
                    <a:pt x="1102" y="557"/>
                  </a:lnTo>
                  <a:lnTo>
                    <a:pt x="1104" y="550"/>
                  </a:lnTo>
                  <a:lnTo>
                    <a:pt x="1107" y="542"/>
                  </a:lnTo>
                  <a:lnTo>
                    <a:pt x="1111" y="536"/>
                  </a:lnTo>
                  <a:lnTo>
                    <a:pt x="1116" y="529"/>
                  </a:lnTo>
                  <a:lnTo>
                    <a:pt x="1122" y="523"/>
                  </a:lnTo>
                  <a:lnTo>
                    <a:pt x="1133" y="511"/>
                  </a:lnTo>
                  <a:lnTo>
                    <a:pt x="1145" y="498"/>
                  </a:lnTo>
                  <a:lnTo>
                    <a:pt x="1150" y="491"/>
                  </a:lnTo>
                  <a:lnTo>
                    <a:pt x="1155" y="485"/>
                  </a:lnTo>
                  <a:lnTo>
                    <a:pt x="1159" y="478"/>
                  </a:lnTo>
                  <a:lnTo>
                    <a:pt x="1164" y="471"/>
                  </a:lnTo>
                  <a:lnTo>
                    <a:pt x="1171" y="449"/>
                  </a:lnTo>
                  <a:lnTo>
                    <a:pt x="1178" y="429"/>
                  </a:lnTo>
                  <a:lnTo>
                    <a:pt x="1184" y="408"/>
                  </a:lnTo>
                  <a:lnTo>
                    <a:pt x="1189" y="387"/>
                  </a:lnTo>
                  <a:lnTo>
                    <a:pt x="1193" y="365"/>
                  </a:lnTo>
                  <a:lnTo>
                    <a:pt x="1196" y="343"/>
                  </a:lnTo>
                  <a:lnTo>
                    <a:pt x="1197" y="321"/>
                  </a:lnTo>
                  <a:lnTo>
                    <a:pt x="1197" y="298"/>
                  </a:lnTo>
                  <a:lnTo>
                    <a:pt x="1199" y="294"/>
                  </a:lnTo>
                  <a:lnTo>
                    <a:pt x="1201" y="291"/>
                  </a:lnTo>
                  <a:lnTo>
                    <a:pt x="1204" y="289"/>
                  </a:lnTo>
                  <a:lnTo>
                    <a:pt x="1208" y="286"/>
                  </a:lnTo>
                  <a:lnTo>
                    <a:pt x="1214" y="284"/>
                  </a:lnTo>
                  <a:lnTo>
                    <a:pt x="1221" y="282"/>
                  </a:lnTo>
                  <a:lnTo>
                    <a:pt x="1237" y="280"/>
                  </a:lnTo>
                  <a:lnTo>
                    <a:pt x="1253" y="279"/>
                  </a:lnTo>
                  <a:lnTo>
                    <a:pt x="1283" y="282"/>
                  </a:lnTo>
                  <a:lnTo>
                    <a:pt x="1314" y="284"/>
                  </a:lnTo>
                  <a:lnTo>
                    <a:pt x="1344" y="285"/>
                  </a:lnTo>
                  <a:lnTo>
                    <a:pt x="1374" y="286"/>
                  </a:lnTo>
                  <a:lnTo>
                    <a:pt x="1432" y="286"/>
                  </a:lnTo>
                  <a:lnTo>
                    <a:pt x="1491" y="284"/>
                  </a:lnTo>
                  <a:lnTo>
                    <a:pt x="1549" y="283"/>
                  </a:lnTo>
                  <a:lnTo>
                    <a:pt x="1607" y="281"/>
                  </a:lnTo>
                  <a:lnTo>
                    <a:pt x="1667" y="281"/>
                  </a:lnTo>
                  <a:lnTo>
                    <a:pt x="1727" y="283"/>
                  </a:lnTo>
                  <a:lnTo>
                    <a:pt x="1768" y="282"/>
                  </a:lnTo>
                  <a:lnTo>
                    <a:pt x="1809" y="281"/>
                  </a:lnTo>
                  <a:lnTo>
                    <a:pt x="1851" y="279"/>
                  </a:lnTo>
                  <a:lnTo>
                    <a:pt x="1890" y="277"/>
                  </a:lnTo>
                  <a:lnTo>
                    <a:pt x="1931" y="276"/>
                  </a:lnTo>
                  <a:lnTo>
                    <a:pt x="1972" y="276"/>
                  </a:lnTo>
                  <a:lnTo>
                    <a:pt x="2012" y="277"/>
                  </a:lnTo>
                  <a:lnTo>
                    <a:pt x="2053" y="279"/>
                  </a:lnTo>
                  <a:lnTo>
                    <a:pt x="2130" y="277"/>
                  </a:lnTo>
                  <a:lnTo>
                    <a:pt x="2207" y="276"/>
                  </a:lnTo>
                  <a:lnTo>
                    <a:pt x="2284" y="274"/>
                  </a:lnTo>
                  <a:lnTo>
                    <a:pt x="2361" y="273"/>
                  </a:lnTo>
                  <a:lnTo>
                    <a:pt x="2437" y="273"/>
                  </a:lnTo>
                  <a:lnTo>
                    <a:pt x="2514" y="272"/>
                  </a:lnTo>
                  <a:lnTo>
                    <a:pt x="2591" y="271"/>
                  </a:lnTo>
                  <a:lnTo>
                    <a:pt x="2667" y="271"/>
                  </a:lnTo>
                  <a:lnTo>
                    <a:pt x="2744" y="270"/>
                  </a:lnTo>
                  <a:lnTo>
                    <a:pt x="2821" y="270"/>
                  </a:lnTo>
                  <a:lnTo>
                    <a:pt x="2897" y="269"/>
                  </a:lnTo>
                  <a:lnTo>
                    <a:pt x="2974" y="269"/>
                  </a:lnTo>
                  <a:lnTo>
                    <a:pt x="3052" y="268"/>
                  </a:lnTo>
                  <a:lnTo>
                    <a:pt x="3128" y="266"/>
                  </a:lnTo>
                  <a:lnTo>
                    <a:pt x="3206" y="265"/>
                  </a:lnTo>
                  <a:lnTo>
                    <a:pt x="3284" y="264"/>
                  </a:lnTo>
                  <a:lnTo>
                    <a:pt x="3333" y="261"/>
                  </a:lnTo>
                  <a:lnTo>
                    <a:pt x="3381" y="260"/>
                  </a:lnTo>
                  <a:lnTo>
                    <a:pt x="3430" y="260"/>
                  </a:lnTo>
                  <a:lnTo>
                    <a:pt x="3479" y="261"/>
                  </a:lnTo>
                  <a:lnTo>
                    <a:pt x="3528" y="262"/>
                  </a:lnTo>
                  <a:lnTo>
                    <a:pt x="3577" y="262"/>
                  </a:lnTo>
                  <a:lnTo>
                    <a:pt x="3603" y="261"/>
                  </a:lnTo>
                  <a:lnTo>
                    <a:pt x="3627" y="260"/>
                  </a:lnTo>
                  <a:lnTo>
                    <a:pt x="3653" y="258"/>
                  </a:lnTo>
                  <a:lnTo>
                    <a:pt x="3678" y="256"/>
                  </a:lnTo>
                  <a:lnTo>
                    <a:pt x="3689" y="258"/>
                  </a:lnTo>
                  <a:lnTo>
                    <a:pt x="3699" y="259"/>
                  </a:lnTo>
                  <a:lnTo>
                    <a:pt x="3709" y="260"/>
                  </a:lnTo>
                  <a:lnTo>
                    <a:pt x="3720" y="260"/>
                  </a:lnTo>
                  <a:lnTo>
                    <a:pt x="3742" y="260"/>
                  </a:lnTo>
                  <a:lnTo>
                    <a:pt x="3763" y="259"/>
                  </a:lnTo>
                  <a:lnTo>
                    <a:pt x="3785" y="257"/>
                  </a:lnTo>
                  <a:lnTo>
                    <a:pt x="3806" y="255"/>
                  </a:lnTo>
                  <a:lnTo>
                    <a:pt x="3829" y="254"/>
                  </a:lnTo>
                  <a:lnTo>
                    <a:pt x="3850" y="254"/>
                  </a:lnTo>
                  <a:lnTo>
                    <a:pt x="3948" y="254"/>
                  </a:lnTo>
                  <a:lnTo>
                    <a:pt x="4145" y="254"/>
                  </a:lnTo>
                  <a:lnTo>
                    <a:pt x="4428" y="254"/>
                  </a:lnTo>
                  <a:lnTo>
                    <a:pt x="4781" y="254"/>
                  </a:lnTo>
                  <a:lnTo>
                    <a:pt x="5191" y="253"/>
                  </a:lnTo>
                  <a:lnTo>
                    <a:pt x="5643" y="253"/>
                  </a:lnTo>
                  <a:lnTo>
                    <a:pt x="6125" y="252"/>
                  </a:lnTo>
                  <a:lnTo>
                    <a:pt x="6619" y="251"/>
                  </a:lnTo>
                  <a:lnTo>
                    <a:pt x="7114" y="251"/>
                  </a:lnTo>
                  <a:lnTo>
                    <a:pt x="7596" y="250"/>
                  </a:lnTo>
                  <a:lnTo>
                    <a:pt x="8048" y="249"/>
                  </a:lnTo>
                  <a:lnTo>
                    <a:pt x="8459" y="249"/>
                  </a:lnTo>
                  <a:lnTo>
                    <a:pt x="8813" y="248"/>
                  </a:lnTo>
                  <a:lnTo>
                    <a:pt x="9096" y="247"/>
                  </a:lnTo>
                  <a:lnTo>
                    <a:pt x="9296" y="247"/>
                  </a:lnTo>
                  <a:lnTo>
                    <a:pt x="9395" y="246"/>
                  </a:lnTo>
                  <a:lnTo>
                    <a:pt x="9434" y="247"/>
                  </a:lnTo>
                  <a:lnTo>
                    <a:pt x="9474" y="247"/>
                  </a:lnTo>
                  <a:lnTo>
                    <a:pt x="9515" y="246"/>
                  </a:lnTo>
                  <a:lnTo>
                    <a:pt x="9556" y="245"/>
                  </a:lnTo>
                  <a:lnTo>
                    <a:pt x="9597" y="243"/>
                  </a:lnTo>
                  <a:lnTo>
                    <a:pt x="9638" y="243"/>
                  </a:lnTo>
                  <a:lnTo>
                    <a:pt x="9677" y="243"/>
                  </a:lnTo>
                  <a:lnTo>
                    <a:pt x="9715" y="245"/>
                  </a:lnTo>
                  <a:lnTo>
                    <a:pt x="9735" y="244"/>
                  </a:lnTo>
                  <a:lnTo>
                    <a:pt x="9754" y="243"/>
                  </a:lnTo>
                  <a:lnTo>
                    <a:pt x="9772" y="243"/>
                  </a:lnTo>
                  <a:lnTo>
                    <a:pt x="9792" y="242"/>
                  </a:lnTo>
                  <a:lnTo>
                    <a:pt x="9800" y="251"/>
                  </a:lnTo>
                  <a:lnTo>
                    <a:pt x="9806" y="261"/>
                  </a:lnTo>
                  <a:lnTo>
                    <a:pt x="9811" y="274"/>
                  </a:lnTo>
                  <a:lnTo>
                    <a:pt x="9815" y="286"/>
                  </a:lnTo>
                  <a:lnTo>
                    <a:pt x="9822" y="310"/>
                  </a:lnTo>
                  <a:lnTo>
                    <a:pt x="9829" y="336"/>
                  </a:lnTo>
                  <a:lnTo>
                    <a:pt x="9832" y="350"/>
                  </a:lnTo>
                  <a:lnTo>
                    <a:pt x="9836" y="364"/>
                  </a:lnTo>
                  <a:lnTo>
                    <a:pt x="9841" y="377"/>
                  </a:lnTo>
                  <a:lnTo>
                    <a:pt x="9847" y="389"/>
                  </a:lnTo>
                  <a:lnTo>
                    <a:pt x="9860" y="415"/>
                  </a:lnTo>
                  <a:lnTo>
                    <a:pt x="9874" y="439"/>
                  </a:lnTo>
                  <a:lnTo>
                    <a:pt x="9890" y="464"/>
                  </a:lnTo>
                  <a:lnTo>
                    <a:pt x="9905" y="487"/>
                  </a:lnTo>
                  <a:lnTo>
                    <a:pt x="9921" y="511"/>
                  </a:lnTo>
                  <a:lnTo>
                    <a:pt x="9937" y="535"/>
                  </a:lnTo>
                  <a:lnTo>
                    <a:pt x="9945" y="539"/>
                  </a:lnTo>
                  <a:lnTo>
                    <a:pt x="9953" y="543"/>
                  </a:lnTo>
                  <a:lnTo>
                    <a:pt x="9957" y="547"/>
                  </a:lnTo>
                  <a:lnTo>
                    <a:pt x="9959" y="550"/>
                  </a:lnTo>
                  <a:lnTo>
                    <a:pt x="9960" y="555"/>
                  </a:lnTo>
                  <a:lnTo>
                    <a:pt x="9958" y="560"/>
                  </a:lnTo>
                  <a:lnTo>
                    <a:pt x="9957" y="566"/>
                  </a:lnTo>
                  <a:lnTo>
                    <a:pt x="9955" y="571"/>
                  </a:lnTo>
                  <a:lnTo>
                    <a:pt x="9952" y="575"/>
                  </a:lnTo>
                  <a:lnTo>
                    <a:pt x="9948" y="577"/>
                  </a:lnTo>
                  <a:lnTo>
                    <a:pt x="9944" y="578"/>
                  </a:lnTo>
                  <a:lnTo>
                    <a:pt x="9940" y="579"/>
                  </a:lnTo>
                  <a:lnTo>
                    <a:pt x="9934" y="579"/>
                  </a:lnTo>
                  <a:lnTo>
                    <a:pt x="9929" y="578"/>
                  </a:lnTo>
                  <a:lnTo>
                    <a:pt x="9919" y="576"/>
                  </a:lnTo>
                  <a:lnTo>
                    <a:pt x="9908" y="573"/>
                  </a:lnTo>
                  <a:lnTo>
                    <a:pt x="9903" y="573"/>
                  </a:lnTo>
                  <a:lnTo>
                    <a:pt x="9898" y="573"/>
                  </a:lnTo>
                  <a:lnTo>
                    <a:pt x="9893" y="574"/>
                  </a:lnTo>
                  <a:lnTo>
                    <a:pt x="9887" y="576"/>
                  </a:lnTo>
                  <a:lnTo>
                    <a:pt x="9877" y="580"/>
                  </a:lnTo>
                  <a:lnTo>
                    <a:pt x="9868" y="585"/>
                  </a:lnTo>
                  <a:lnTo>
                    <a:pt x="9859" y="592"/>
                  </a:lnTo>
                  <a:lnTo>
                    <a:pt x="9852" y="598"/>
                  </a:lnTo>
                  <a:lnTo>
                    <a:pt x="9844" y="605"/>
                  </a:lnTo>
                  <a:lnTo>
                    <a:pt x="9837" y="613"/>
                  </a:lnTo>
                  <a:lnTo>
                    <a:pt x="9831" y="621"/>
                  </a:lnTo>
                  <a:lnTo>
                    <a:pt x="9825" y="629"/>
                  </a:lnTo>
                  <a:lnTo>
                    <a:pt x="9820" y="639"/>
                  </a:lnTo>
                  <a:lnTo>
                    <a:pt x="9816" y="648"/>
                  </a:lnTo>
                  <a:lnTo>
                    <a:pt x="9813" y="657"/>
                  </a:lnTo>
                  <a:lnTo>
                    <a:pt x="9810" y="667"/>
                  </a:lnTo>
                  <a:lnTo>
                    <a:pt x="9808" y="676"/>
                  </a:lnTo>
                  <a:lnTo>
                    <a:pt x="9806" y="687"/>
                  </a:lnTo>
                  <a:lnTo>
                    <a:pt x="9805" y="696"/>
                  </a:lnTo>
                  <a:lnTo>
                    <a:pt x="9805" y="706"/>
                  </a:lnTo>
                  <a:lnTo>
                    <a:pt x="9807" y="711"/>
                  </a:lnTo>
                  <a:lnTo>
                    <a:pt x="9808" y="718"/>
                  </a:lnTo>
                  <a:lnTo>
                    <a:pt x="9807" y="721"/>
                  </a:lnTo>
                  <a:lnTo>
                    <a:pt x="9806" y="723"/>
                  </a:lnTo>
                  <a:lnTo>
                    <a:pt x="9805" y="726"/>
                  </a:lnTo>
                  <a:lnTo>
                    <a:pt x="9802" y="727"/>
                  </a:lnTo>
                  <a:lnTo>
                    <a:pt x="9798" y="729"/>
                  </a:lnTo>
                  <a:lnTo>
                    <a:pt x="9793" y="729"/>
                  </a:lnTo>
                  <a:lnTo>
                    <a:pt x="9790" y="729"/>
                  </a:lnTo>
                  <a:lnTo>
                    <a:pt x="9786" y="729"/>
                  </a:lnTo>
                  <a:lnTo>
                    <a:pt x="9780" y="726"/>
                  </a:lnTo>
                  <a:lnTo>
                    <a:pt x="9774" y="723"/>
                  </a:lnTo>
                  <a:lnTo>
                    <a:pt x="9768" y="718"/>
                  </a:lnTo>
                  <a:lnTo>
                    <a:pt x="9762" y="714"/>
                  </a:lnTo>
                  <a:lnTo>
                    <a:pt x="9756" y="710"/>
                  </a:lnTo>
                  <a:lnTo>
                    <a:pt x="9749" y="707"/>
                  </a:lnTo>
                  <a:lnTo>
                    <a:pt x="9737" y="706"/>
                  </a:lnTo>
                  <a:lnTo>
                    <a:pt x="9726" y="706"/>
                  </a:lnTo>
                  <a:lnTo>
                    <a:pt x="9715" y="707"/>
                  </a:lnTo>
                  <a:lnTo>
                    <a:pt x="9703" y="708"/>
                  </a:lnTo>
                  <a:lnTo>
                    <a:pt x="9693" y="711"/>
                  </a:lnTo>
                  <a:lnTo>
                    <a:pt x="9682" y="713"/>
                  </a:lnTo>
                  <a:lnTo>
                    <a:pt x="9672" y="717"/>
                  </a:lnTo>
                  <a:lnTo>
                    <a:pt x="9663" y="721"/>
                  </a:lnTo>
                  <a:lnTo>
                    <a:pt x="9652" y="726"/>
                  </a:lnTo>
                  <a:lnTo>
                    <a:pt x="9643" y="733"/>
                  </a:lnTo>
                  <a:lnTo>
                    <a:pt x="9634" y="739"/>
                  </a:lnTo>
                  <a:lnTo>
                    <a:pt x="9626" y="746"/>
                  </a:lnTo>
                  <a:lnTo>
                    <a:pt x="9619" y="754"/>
                  </a:lnTo>
                  <a:lnTo>
                    <a:pt x="9611" y="763"/>
                  </a:lnTo>
                  <a:lnTo>
                    <a:pt x="9604" y="772"/>
                  </a:lnTo>
                  <a:lnTo>
                    <a:pt x="9598" y="783"/>
                  </a:lnTo>
                  <a:lnTo>
                    <a:pt x="9594" y="803"/>
                  </a:lnTo>
                  <a:lnTo>
                    <a:pt x="9591" y="824"/>
                  </a:lnTo>
                  <a:lnTo>
                    <a:pt x="9590" y="843"/>
                  </a:lnTo>
                  <a:lnTo>
                    <a:pt x="9591" y="863"/>
                  </a:lnTo>
                  <a:lnTo>
                    <a:pt x="9593" y="883"/>
                  </a:lnTo>
                  <a:lnTo>
                    <a:pt x="9596" y="902"/>
                  </a:lnTo>
                  <a:lnTo>
                    <a:pt x="9599" y="911"/>
                  </a:lnTo>
                  <a:lnTo>
                    <a:pt x="9602" y="921"/>
                  </a:lnTo>
                  <a:lnTo>
                    <a:pt x="9606" y="930"/>
                  </a:lnTo>
                  <a:lnTo>
                    <a:pt x="9610" y="939"/>
                  </a:lnTo>
                  <a:lnTo>
                    <a:pt x="9618" y="950"/>
                  </a:lnTo>
                  <a:lnTo>
                    <a:pt x="9626" y="960"/>
                  </a:lnTo>
                  <a:lnTo>
                    <a:pt x="9635" y="969"/>
                  </a:lnTo>
                  <a:lnTo>
                    <a:pt x="9644" y="975"/>
                  </a:lnTo>
                  <a:lnTo>
                    <a:pt x="9655" y="979"/>
                  </a:lnTo>
                  <a:lnTo>
                    <a:pt x="9667" y="983"/>
                  </a:lnTo>
                  <a:lnTo>
                    <a:pt x="9678" y="985"/>
                  </a:lnTo>
                  <a:lnTo>
                    <a:pt x="9690" y="986"/>
                  </a:lnTo>
                  <a:lnTo>
                    <a:pt x="9702" y="987"/>
                  </a:lnTo>
                  <a:lnTo>
                    <a:pt x="9715" y="986"/>
                  </a:lnTo>
                  <a:lnTo>
                    <a:pt x="9728" y="986"/>
                  </a:lnTo>
                  <a:lnTo>
                    <a:pt x="9740" y="985"/>
                  </a:lnTo>
                  <a:lnTo>
                    <a:pt x="9764" y="982"/>
                  </a:lnTo>
                  <a:lnTo>
                    <a:pt x="9786" y="980"/>
                  </a:lnTo>
                  <a:lnTo>
                    <a:pt x="9790" y="983"/>
                  </a:lnTo>
                  <a:lnTo>
                    <a:pt x="9793" y="987"/>
                  </a:lnTo>
                  <a:lnTo>
                    <a:pt x="9795" y="991"/>
                  </a:lnTo>
                  <a:lnTo>
                    <a:pt x="9796" y="995"/>
                  </a:lnTo>
                  <a:lnTo>
                    <a:pt x="9798" y="1004"/>
                  </a:lnTo>
                  <a:lnTo>
                    <a:pt x="9798" y="1015"/>
                  </a:lnTo>
                  <a:lnTo>
                    <a:pt x="9796" y="1026"/>
                  </a:lnTo>
                  <a:lnTo>
                    <a:pt x="9795" y="1037"/>
                  </a:lnTo>
                  <a:lnTo>
                    <a:pt x="9796" y="1042"/>
                  </a:lnTo>
                  <a:lnTo>
                    <a:pt x="9798" y="1047"/>
                  </a:lnTo>
                  <a:lnTo>
                    <a:pt x="9799" y="1052"/>
                  </a:lnTo>
                  <a:lnTo>
                    <a:pt x="9802" y="1057"/>
                  </a:lnTo>
                  <a:lnTo>
                    <a:pt x="9808" y="1067"/>
                  </a:lnTo>
                  <a:lnTo>
                    <a:pt x="9814" y="1076"/>
                  </a:lnTo>
                  <a:lnTo>
                    <a:pt x="9821" y="1085"/>
                  </a:lnTo>
                  <a:lnTo>
                    <a:pt x="9828" y="1094"/>
                  </a:lnTo>
                  <a:lnTo>
                    <a:pt x="9836" y="1102"/>
                  </a:lnTo>
                  <a:lnTo>
                    <a:pt x="9845" y="1109"/>
                  </a:lnTo>
                  <a:lnTo>
                    <a:pt x="9854" y="1116"/>
                  </a:lnTo>
                  <a:lnTo>
                    <a:pt x="9863" y="1122"/>
                  </a:lnTo>
                  <a:lnTo>
                    <a:pt x="9873" y="1127"/>
                  </a:lnTo>
                  <a:lnTo>
                    <a:pt x="9882" y="1131"/>
                  </a:lnTo>
                  <a:lnTo>
                    <a:pt x="9894" y="1135"/>
                  </a:lnTo>
                  <a:lnTo>
                    <a:pt x="9905" y="1138"/>
                  </a:lnTo>
                  <a:lnTo>
                    <a:pt x="9916" y="1141"/>
                  </a:lnTo>
                  <a:lnTo>
                    <a:pt x="9927" y="1143"/>
                  </a:lnTo>
                  <a:lnTo>
                    <a:pt x="9940" y="1144"/>
                  </a:lnTo>
                  <a:lnTo>
                    <a:pt x="9952" y="1144"/>
                  </a:lnTo>
                  <a:lnTo>
                    <a:pt x="9957" y="1151"/>
                  </a:lnTo>
                  <a:lnTo>
                    <a:pt x="9960" y="1157"/>
                  </a:lnTo>
                  <a:lnTo>
                    <a:pt x="9961" y="1162"/>
                  </a:lnTo>
                  <a:lnTo>
                    <a:pt x="9961" y="1167"/>
                  </a:lnTo>
                  <a:lnTo>
                    <a:pt x="9959" y="1172"/>
                  </a:lnTo>
                  <a:lnTo>
                    <a:pt x="9955" y="1177"/>
                  </a:lnTo>
                  <a:lnTo>
                    <a:pt x="9951" y="1182"/>
                  </a:lnTo>
                  <a:lnTo>
                    <a:pt x="9946" y="1187"/>
                  </a:lnTo>
                  <a:lnTo>
                    <a:pt x="9936" y="1198"/>
                  </a:lnTo>
                  <a:lnTo>
                    <a:pt x="9924" y="1208"/>
                  </a:lnTo>
                  <a:lnTo>
                    <a:pt x="9920" y="1213"/>
                  </a:lnTo>
                  <a:lnTo>
                    <a:pt x="9916" y="1219"/>
                  </a:lnTo>
                  <a:lnTo>
                    <a:pt x="9913" y="1225"/>
                  </a:lnTo>
                  <a:lnTo>
                    <a:pt x="9912" y="1231"/>
                  </a:lnTo>
                  <a:close/>
                  <a:moveTo>
                    <a:pt x="9860" y="564"/>
                  </a:moveTo>
                  <a:lnTo>
                    <a:pt x="9847" y="576"/>
                  </a:lnTo>
                  <a:lnTo>
                    <a:pt x="9834" y="587"/>
                  </a:lnTo>
                  <a:lnTo>
                    <a:pt x="9823" y="601"/>
                  </a:lnTo>
                  <a:lnTo>
                    <a:pt x="9813" y="614"/>
                  </a:lnTo>
                  <a:lnTo>
                    <a:pt x="9804" y="628"/>
                  </a:lnTo>
                  <a:lnTo>
                    <a:pt x="9796" y="643"/>
                  </a:lnTo>
                  <a:lnTo>
                    <a:pt x="9790" y="659"/>
                  </a:lnTo>
                  <a:lnTo>
                    <a:pt x="9786" y="675"/>
                  </a:lnTo>
                  <a:lnTo>
                    <a:pt x="9782" y="680"/>
                  </a:lnTo>
                  <a:lnTo>
                    <a:pt x="9777" y="683"/>
                  </a:lnTo>
                  <a:lnTo>
                    <a:pt x="9772" y="686"/>
                  </a:lnTo>
                  <a:lnTo>
                    <a:pt x="9767" y="688"/>
                  </a:lnTo>
                  <a:lnTo>
                    <a:pt x="9762" y="688"/>
                  </a:lnTo>
                  <a:lnTo>
                    <a:pt x="9756" y="688"/>
                  </a:lnTo>
                  <a:lnTo>
                    <a:pt x="9749" y="688"/>
                  </a:lnTo>
                  <a:lnTo>
                    <a:pt x="9743" y="687"/>
                  </a:lnTo>
                  <a:lnTo>
                    <a:pt x="9731" y="683"/>
                  </a:lnTo>
                  <a:lnTo>
                    <a:pt x="9719" y="680"/>
                  </a:lnTo>
                  <a:lnTo>
                    <a:pt x="9708" y="677"/>
                  </a:lnTo>
                  <a:lnTo>
                    <a:pt x="9696" y="676"/>
                  </a:lnTo>
                  <a:lnTo>
                    <a:pt x="9685" y="679"/>
                  </a:lnTo>
                  <a:lnTo>
                    <a:pt x="9675" y="682"/>
                  </a:lnTo>
                  <a:lnTo>
                    <a:pt x="9664" y="688"/>
                  </a:lnTo>
                  <a:lnTo>
                    <a:pt x="9654" y="693"/>
                  </a:lnTo>
                  <a:lnTo>
                    <a:pt x="9644" y="698"/>
                  </a:lnTo>
                  <a:lnTo>
                    <a:pt x="9635" y="704"/>
                  </a:lnTo>
                  <a:lnTo>
                    <a:pt x="9627" y="711"/>
                  </a:lnTo>
                  <a:lnTo>
                    <a:pt x="9619" y="718"/>
                  </a:lnTo>
                  <a:lnTo>
                    <a:pt x="9610" y="726"/>
                  </a:lnTo>
                  <a:lnTo>
                    <a:pt x="9603" y="735"/>
                  </a:lnTo>
                  <a:lnTo>
                    <a:pt x="9597" y="743"/>
                  </a:lnTo>
                  <a:lnTo>
                    <a:pt x="9591" y="752"/>
                  </a:lnTo>
                  <a:lnTo>
                    <a:pt x="9585" y="761"/>
                  </a:lnTo>
                  <a:lnTo>
                    <a:pt x="9580" y="771"/>
                  </a:lnTo>
                  <a:lnTo>
                    <a:pt x="9575" y="782"/>
                  </a:lnTo>
                  <a:lnTo>
                    <a:pt x="9571" y="792"/>
                  </a:lnTo>
                  <a:lnTo>
                    <a:pt x="9566" y="805"/>
                  </a:lnTo>
                  <a:lnTo>
                    <a:pt x="9562" y="818"/>
                  </a:lnTo>
                  <a:lnTo>
                    <a:pt x="9559" y="834"/>
                  </a:lnTo>
                  <a:lnTo>
                    <a:pt x="9557" y="848"/>
                  </a:lnTo>
                  <a:lnTo>
                    <a:pt x="9556" y="863"/>
                  </a:lnTo>
                  <a:lnTo>
                    <a:pt x="9557" y="879"/>
                  </a:lnTo>
                  <a:lnTo>
                    <a:pt x="9559" y="894"/>
                  </a:lnTo>
                  <a:lnTo>
                    <a:pt x="9564" y="909"/>
                  </a:lnTo>
                  <a:lnTo>
                    <a:pt x="9568" y="918"/>
                  </a:lnTo>
                  <a:lnTo>
                    <a:pt x="9571" y="926"/>
                  </a:lnTo>
                  <a:lnTo>
                    <a:pt x="9575" y="933"/>
                  </a:lnTo>
                  <a:lnTo>
                    <a:pt x="9580" y="940"/>
                  </a:lnTo>
                  <a:lnTo>
                    <a:pt x="9585" y="947"/>
                  </a:lnTo>
                  <a:lnTo>
                    <a:pt x="9591" y="953"/>
                  </a:lnTo>
                  <a:lnTo>
                    <a:pt x="9598" y="960"/>
                  </a:lnTo>
                  <a:lnTo>
                    <a:pt x="9604" y="967"/>
                  </a:lnTo>
                  <a:lnTo>
                    <a:pt x="9635" y="988"/>
                  </a:lnTo>
                  <a:lnTo>
                    <a:pt x="9666" y="1010"/>
                  </a:lnTo>
                  <a:lnTo>
                    <a:pt x="9762" y="1012"/>
                  </a:lnTo>
                  <a:lnTo>
                    <a:pt x="9767" y="1027"/>
                  </a:lnTo>
                  <a:lnTo>
                    <a:pt x="9771" y="1043"/>
                  </a:lnTo>
                  <a:lnTo>
                    <a:pt x="9773" y="1051"/>
                  </a:lnTo>
                  <a:lnTo>
                    <a:pt x="9776" y="1060"/>
                  </a:lnTo>
                  <a:lnTo>
                    <a:pt x="9779" y="1068"/>
                  </a:lnTo>
                  <a:lnTo>
                    <a:pt x="9783" y="1076"/>
                  </a:lnTo>
                  <a:lnTo>
                    <a:pt x="9793" y="1091"/>
                  </a:lnTo>
                  <a:lnTo>
                    <a:pt x="9805" y="1107"/>
                  </a:lnTo>
                  <a:lnTo>
                    <a:pt x="9811" y="1114"/>
                  </a:lnTo>
                  <a:lnTo>
                    <a:pt x="9818" y="1121"/>
                  </a:lnTo>
                  <a:lnTo>
                    <a:pt x="9825" y="1127"/>
                  </a:lnTo>
                  <a:lnTo>
                    <a:pt x="9832" y="1133"/>
                  </a:lnTo>
                  <a:lnTo>
                    <a:pt x="9840" y="1138"/>
                  </a:lnTo>
                  <a:lnTo>
                    <a:pt x="9849" y="1143"/>
                  </a:lnTo>
                  <a:lnTo>
                    <a:pt x="9857" y="1149"/>
                  </a:lnTo>
                  <a:lnTo>
                    <a:pt x="9866" y="1152"/>
                  </a:lnTo>
                  <a:lnTo>
                    <a:pt x="9874" y="1156"/>
                  </a:lnTo>
                  <a:lnTo>
                    <a:pt x="9883" y="1158"/>
                  </a:lnTo>
                  <a:lnTo>
                    <a:pt x="9894" y="1160"/>
                  </a:lnTo>
                  <a:lnTo>
                    <a:pt x="9903" y="1161"/>
                  </a:lnTo>
                  <a:lnTo>
                    <a:pt x="9906" y="1166"/>
                  </a:lnTo>
                  <a:lnTo>
                    <a:pt x="9907" y="1171"/>
                  </a:lnTo>
                  <a:lnTo>
                    <a:pt x="9908" y="1177"/>
                  </a:lnTo>
                  <a:lnTo>
                    <a:pt x="9907" y="1182"/>
                  </a:lnTo>
                  <a:lnTo>
                    <a:pt x="9905" y="1187"/>
                  </a:lnTo>
                  <a:lnTo>
                    <a:pt x="9903" y="1191"/>
                  </a:lnTo>
                  <a:lnTo>
                    <a:pt x="9901" y="1197"/>
                  </a:lnTo>
                  <a:lnTo>
                    <a:pt x="9897" y="1202"/>
                  </a:lnTo>
                  <a:lnTo>
                    <a:pt x="9891" y="1211"/>
                  </a:lnTo>
                  <a:lnTo>
                    <a:pt x="9883" y="1221"/>
                  </a:lnTo>
                  <a:lnTo>
                    <a:pt x="9880" y="1225"/>
                  </a:lnTo>
                  <a:lnTo>
                    <a:pt x="9878" y="1230"/>
                  </a:lnTo>
                  <a:lnTo>
                    <a:pt x="9876" y="1235"/>
                  </a:lnTo>
                  <a:lnTo>
                    <a:pt x="9875" y="1241"/>
                  </a:lnTo>
                  <a:lnTo>
                    <a:pt x="9866" y="1262"/>
                  </a:lnTo>
                  <a:lnTo>
                    <a:pt x="9858" y="1283"/>
                  </a:lnTo>
                  <a:lnTo>
                    <a:pt x="9852" y="1305"/>
                  </a:lnTo>
                  <a:lnTo>
                    <a:pt x="9846" y="1327"/>
                  </a:lnTo>
                  <a:lnTo>
                    <a:pt x="9840" y="1350"/>
                  </a:lnTo>
                  <a:lnTo>
                    <a:pt x="9835" y="1372"/>
                  </a:lnTo>
                  <a:lnTo>
                    <a:pt x="9829" y="1395"/>
                  </a:lnTo>
                  <a:lnTo>
                    <a:pt x="9823" y="1416"/>
                  </a:lnTo>
                  <a:lnTo>
                    <a:pt x="9815" y="1420"/>
                  </a:lnTo>
                  <a:lnTo>
                    <a:pt x="9806" y="1423"/>
                  </a:lnTo>
                  <a:lnTo>
                    <a:pt x="9796" y="1426"/>
                  </a:lnTo>
                  <a:lnTo>
                    <a:pt x="9786" y="1428"/>
                  </a:lnTo>
                  <a:lnTo>
                    <a:pt x="9765" y="1430"/>
                  </a:lnTo>
                  <a:lnTo>
                    <a:pt x="9743" y="1430"/>
                  </a:lnTo>
                  <a:lnTo>
                    <a:pt x="9720" y="1430"/>
                  </a:lnTo>
                  <a:lnTo>
                    <a:pt x="9697" y="1429"/>
                  </a:lnTo>
                  <a:lnTo>
                    <a:pt x="9675" y="1430"/>
                  </a:lnTo>
                  <a:lnTo>
                    <a:pt x="9653" y="1431"/>
                  </a:lnTo>
                  <a:lnTo>
                    <a:pt x="9592" y="1430"/>
                  </a:lnTo>
                  <a:lnTo>
                    <a:pt x="9532" y="1431"/>
                  </a:lnTo>
                  <a:lnTo>
                    <a:pt x="9470" y="1431"/>
                  </a:lnTo>
                  <a:lnTo>
                    <a:pt x="9409" y="1432"/>
                  </a:lnTo>
                  <a:lnTo>
                    <a:pt x="9349" y="1433"/>
                  </a:lnTo>
                  <a:lnTo>
                    <a:pt x="9287" y="1433"/>
                  </a:lnTo>
                  <a:lnTo>
                    <a:pt x="9227" y="1433"/>
                  </a:lnTo>
                  <a:lnTo>
                    <a:pt x="9168" y="1431"/>
                  </a:lnTo>
                  <a:lnTo>
                    <a:pt x="9164" y="1433"/>
                  </a:lnTo>
                  <a:lnTo>
                    <a:pt x="9161" y="1434"/>
                  </a:lnTo>
                  <a:lnTo>
                    <a:pt x="9157" y="1435"/>
                  </a:lnTo>
                  <a:lnTo>
                    <a:pt x="9153" y="1436"/>
                  </a:lnTo>
                  <a:lnTo>
                    <a:pt x="9150" y="1435"/>
                  </a:lnTo>
                  <a:lnTo>
                    <a:pt x="9147" y="1435"/>
                  </a:lnTo>
                  <a:lnTo>
                    <a:pt x="9145" y="1433"/>
                  </a:lnTo>
                  <a:lnTo>
                    <a:pt x="9142" y="1431"/>
                  </a:lnTo>
                  <a:lnTo>
                    <a:pt x="2998" y="1449"/>
                  </a:lnTo>
                  <a:lnTo>
                    <a:pt x="2906" y="1450"/>
                  </a:lnTo>
                  <a:lnTo>
                    <a:pt x="2813" y="1450"/>
                  </a:lnTo>
                  <a:lnTo>
                    <a:pt x="2723" y="1451"/>
                  </a:lnTo>
                  <a:lnTo>
                    <a:pt x="2632" y="1451"/>
                  </a:lnTo>
                  <a:lnTo>
                    <a:pt x="2542" y="1452"/>
                  </a:lnTo>
                  <a:lnTo>
                    <a:pt x="2451" y="1453"/>
                  </a:lnTo>
                  <a:lnTo>
                    <a:pt x="2361" y="1453"/>
                  </a:lnTo>
                  <a:lnTo>
                    <a:pt x="2270" y="1454"/>
                  </a:lnTo>
                  <a:lnTo>
                    <a:pt x="2180" y="1455"/>
                  </a:lnTo>
                  <a:lnTo>
                    <a:pt x="2090" y="1456"/>
                  </a:lnTo>
                  <a:lnTo>
                    <a:pt x="2000" y="1457"/>
                  </a:lnTo>
                  <a:lnTo>
                    <a:pt x="1909" y="1458"/>
                  </a:lnTo>
                  <a:lnTo>
                    <a:pt x="1819" y="1459"/>
                  </a:lnTo>
                  <a:lnTo>
                    <a:pt x="1728" y="1460"/>
                  </a:lnTo>
                  <a:lnTo>
                    <a:pt x="1637" y="1462"/>
                  </a:lnTo>
                  <a:lnTo>
                    <a:pt x="1545" y="1463"/>
                  </a:lnTo>
                  <a:lnTo>
                    <a:pt x="1508" y="1464"/>
                  </a:lnTo>
                  <a:lnTo>
                    <a:pt x="1470" y="1463"/>
                  </a:lnTo>
                  <a:lnTo>
                    <a:pt x="1432" y="1462"/>
                  </a:lnTo>
                  <a:lnTo>
                    <a:pt x="1394" y="1461"/>
                  </a:lnTo>
                  <a:lnTo>
                    <a:pt x="1356" y="1459"/>
                  </a:lnTo>
                  <a:lnTo>
                    <a:pt x="1318" y="1459"/>
                  </a:lnTo>
                  <a:lnTo>
                    <a:pt x="1280" y="1459"/>
                  </a:lnTo>
                  <a:lnTo>
                    <a:pt x="1243" y="1461"/>
                  </a:lnTo>
                  <a:lnTo>
                    <a:pt x="1236" y="1437"/>
                  </a:lnTo>
                  <a:lnTo>
                    <a:pt x="1230" y="1411"/>
                  </a:lnTo>
                  <a:lnTo>
                    <a:pt x="1224" y="1386"/>
                  </a:lnTo>
                  <a:lnTo>
                    <a:pt x="1218" y="1361"/>
                  </a:lnTo>
                  <a:lnTo>
                    <a:pt x="1212" y="1336"/>
                  </a:lnTo>
                  <a:lnTo>
                    <a:pt x="1203" y="1312"/>
                  </a:lnTo>
                  <a:lnTo>
                    <a:pt x="1199" y="1301"/>
                  </a:lnTo>
                  <a:lnTo>
                    <a:pt x="1194" y="1290"/>
                  </a:lnTo>
                  <a:lnTo>
                    <a:pt x="1188" y="1278"/>
                  </a:lnTo>
                  <a:lnTo>
                    <a:pt x="1182" y="1268"/>
                  </a:lnTo>
                  <a:lnTo>
                    <a:pt x="1192" y="1261"/>
                  </a:lnTo>
                  <a:lnTo>
                    <a:pt x="1201" y="1254"/>
                  </a:lnTo>
                  <a:lnTo>
                    <a:pt x="1210" y="1246"/>
                  </a:lnTo>
                  <a:lnTo>
                    <a:pt x="1218" y="1237"/>
                  </a:lnTo>
                  <a:lnTo>
                    <a:pt x="1226" y="1228"/>
                  </a:lnTo>
                  <a:lnTo>
                    <a:pt x="1233" y="1219"/>
                  </a:lnTo>
                  <a:lnTo>
                    <a:pt x="1239" y="1209"/>
                  </a:lnTo>
                  <a:lnTo>
                    <a:pt x="1245" y="1199"/>
                  </a:lnTo>
                  <a:lnTo>
                    <a:pt x="1250" y="1188"/>
                  </a:lnTo>
                  <a:lnTo>
                    <a:pt x="1256" y="1177"/>
                  </a:lnTo>
                  <a:lnTo>
                    <a:pt x="1260" y="1167"/>
                  </a:lnTo>
                  <a:lnTo>
                    <a:pt x="1264" y="1156"/>
                  </a:lnTo>
                  <a:lnTo>
                    <a:pt x="1270" y="1132"/>
                  </a:lnTo>
                  <a:lnTo>
                    <a:pt x="1274" y="1110"/>
                  </a:lnTo>
                  <a:lnTo>
                    <a:pt x="1278" y="1106"/>
                  </a:lnTo>
                  <a:lnTo>
                    <a:pt x="1281" y="1104"/>
                  </a:lnTo>
                  <a:lnTo>
                    <a:pt x="1285" y="1104"/>
                  </a:lnTo>
                  <a:lnTo>
                    <a:pt x="1289" y="1104"/>
                  </a:lnTo>
                  <a:lnTo>
                    <a:pt x="1299" y="1105"/>
                  </a:lnTo>
                  <a:lnTo>
                    <a:pt x="1308" y="1107"/>
                  </a:lnTo>
                  <a:lnTo>
                    <a:pt x="1340" y="1099"/>
                  </a:lnTo>
                  <a:lnTo>
                    <a:pt x="1374" y="1091"/>
                  </a:lnTo>
                  <a:lnTo>
                    <a:pt x="1391" y="1086"/>
                  </a:lnTo>
                  <a:lnTo>
                    <a:pt x="1407" y="1080"/>
                  </a:lnTo>
                  <a:lnTo>
                    <a:pt x="1422" y="1074"/>
                  </a:lnTo>
                  <a:lnTo>
                    <a:pt x="1438" y="1067"/>
                  </a:lnTo>
                  <a:lnTo>
                    <a:pt x="1453" y="1059"/>
                  </a:lnTo>
                  <a:lnTo>
                    <a:pt x="1466" y="1048"/>
                  </a:lnTo>
                  <a:lnTo>
                    <a:pt x="1479" y="1038"/>
                  </a:lnTo>
                  <a:lnTo>
                    <a:pt x="1492" y="1027"/>
                  </a:lnTo>
                  <a:lnTo>
                    <a:pt x="1502" y="1014"/>
                  </a:lnTo>
                  <a:lnTo>
                    <a:pt x="1512" y="999"/>
                  </a:lnTo>
                  <a:lnTo>
                    <a:pt x="1516" y="991"/>
                  </a:lnTo>
                  <a:lnTo>
                    <a:pt x="1520" y="983"/>
                  </a:lnTo>
                  <a:lnTo>
                    <a:pt x="1523" y="974"/>
                  </a:lnTo>
                  <a:lnTo>
                    <a:pt x="1526" y="966"/>
                  </a:lnTo>
                  <a:lnTo>
                    <a:pt x="1531" y="942"/>
                  </a:lnTo>
                  <a:lnTo>
                    <a:pt x="1533" y="918"/>
                  </a:lnTo>
                  <a:lnTo>
                    <a:pt x="1533" y="905"/>
                  </a:lnTo>
                  <a:lnTo>
                    <a:pt x="1533" y="893"/>
                  </a:lnTo>
                  <a:lnTo>
                    <a:pt x="1532" y="881"/>
                  </a:lnTo>
                  <a:lnTo>
                    <a:pt x="1531" y="868"/>
                  </a:lnTo>
                  <a:lnTo>
                    <a:pt x="1528" y="856"/>
                  </a:lnTo>
                  <a:lnTo>
                    <a:pt x="1524" y="845"/>
                  </a:lnTo>
                  <a:lnTo>
                    <a:pt x="1520" y="833"/>
                  </a:lnTo>
                  <a:lnTo>
                    <a:pt x="1515" y="821"/>
                  </a:lnTo>
                  <a:lnTo>
                    <a:pt x="1509" y="811"/>
                  </a:lnTo>
                  <a:lnTo>
                    <a:pt x="1502" y="802"/>
                  </a:lnTo>
                  <a:lnTo>
                    <a:pt x="1493" y="793"/>
                  </a:lnTo>
                  <a:lnTo>
                    <a:pt x="1484" y="784"/>
                  </a:lnTo>
                  <a:lnTo>
                    <a:pt x="1467" y="772"/>
                  </a:lnTo>
                  <a:lnTo>
                    <a:pt x="1451" y="762"/>
                  </a:lnTo>
                  <a:lnTo>
                    <a:pt x="1433" y="754"/>
                  </a:lnTo>
                  <a:lnTo>
                    <a:pt x="1416" y="747"/>
                  </a:lnTo>
                  <a:lnTo>
                    <a:pt x="1398" y="742"/>
                  </a:lnTo>
                  <a:lnTo>
                    <a:pt x="1378" y="738"/>
                  </a:lnTo>
                  <a:lnTo>
                    <a:pt x="1359" y="735"/>
                  </a:lnTo>
                  <a:lnTo>
                    <a:pt x="1338" y="734"/>
                  </a:lnTo>
                  <a:lnTo>
                    <a:pt x="1274" y="750"/>
                  </a:lnTo>
                  <a:lnTo>
                    <a:pt x="1270" y="741"/>
                  </a:lnTo>
                  <a:lnTo>
                    <a:pt x="1267" y="732"/>
                  </a:lnTo>
                  <a:lnTo>
                    <a:pt x="1264" y="722"/>
                  </a:lnTo>
                  <a:lnTo>
                    <a:pt x="1261" y="712"/>
                  </a:lnTo>
                  <a:lnTo>
                    <a:pt x="1257" y="693"/>
                  </a:lnTo>
                  <a:lnTo>
                    <a:pt x="1253" y="673"/>
                  </a:lnTo>
                  <a:lnTo>
                    <a:pt x="1228" y="646"/>
                  </a:lnTo>
                  <a:lnTo>
                    <a:pt x="1201" y="620"/>
                  </a:lnTo>
                  <a:lnTo>
                    <a:pt x="1174" y="594"/>
                  </a:lnTo>
                  <a:lnTo>
                    <a:pt x="1148" y="566"/>
                  </a:lnTo>
                  <a:lnTo>
                    <a:pt x="1147" y="561"/>
                  </a:lnTo>
                  <a:lnTo>
                    <a:pt x="1148" y="557"/>
                  </a:lnTo>
                  <a:lnTo>
                    <a:pt x="1149" y="552"/>
                  </a:lnTo>
                  <a:lnTo>
                    <a:pt x="1150" y="547"/>
                  </a:lnTo>
                  <a:lnTo>
                    <a:pt x="1154" y="537"/>
                  </a:lnTo>
                  <a:lnTo>
                    <a:pt x="1159" y="528"/>
                  </a:lnTo>
                  <a:lnTo>
                    <a:pt x="1172" y="512"/>
                  </a:lnTo>
                  <a:lnTo>
                    <a:pt x="1185" y="495"/>
                  </a:lnTo>
                  <a:lnTo>
                    <a:pt x="1192" y="474"/>
                  </a:lnTo>
                  <a:lnTo>
                    <a:pt x="1199" y="454"/>
                  </a:lnTo>
                  <a:lnTo>
                    <a:pt x="1208" y="433"/>
                  </a:lnTo>
                  <a:lnTo>
                    <a:pt x="1215" y="413"/>
                  </a:lnTo>
                  <a:lnTo>
                    <a:pt x="1221" y="391"/>
                  </a:lnTo>
                  <a:lnTo>
                    <a:pt x="1226" y="370"/>
                  </a:lnTo>
                  <a:lnTo>
                    <a:pt x="1228" y="359"/>
                  </a:lnTo>
                  <a:lnTo>
                    <a:pt x="1230" y="348"/>
                  </a:lnTo>
                  <a:lnTo>
                    <a:pt x="1231" y="337"/>
                  </a:lnTo>
                  <a:lnTo>
                    <a:pt x="1231" y="326"/>
                  </a:lnTo>
                  <a:lnTo>
                    <a:pt x="1248" y="323"/>
                  </a:lnTo>
                  <a:lnTo>
                    <a:pt x="1266" y="321"/>
                  </a:lnTo>
                  <a:lnTo>
                    <a:pt x="1284" y="321"/>
                  </a:lnTo>
                  <a:lnTo>
                    <a:pt x="1302" y="320"/>
                  </a:lnTo>
                  <a:lnTo>
                    <a:pt x="1338" y="321"/>
                  </a:lnTo>
                  <a:lnTo>
                    <a:pt x="1375" y="322"/>
                  </a:lnTo>
                  <a:lnTo>
                    <a:pt x="1412" y="323"/>
                  </a:lnTo>
                  <a:lnTo>
                    <a:pt x="1448" y="322"/>
                  </a:lnTo>
                  <a:lnTo>
                    <a:pt x="1465" y="321"/>
                  </a:lnTo>
                  <a:lnTo>
                    <a:pt x="1484" y="318"/>
                  </a:lnTo>
                  <a:lnTo>
                    <a:pt x="1500" y="315"/>
                  </a:lnTo>
                  <a:lnTo>
                    <a:pt x="1517" y="309"/>
                  </a:lnTo>
                  <a:lnTo>
                    <a:pt x="1718" y="310"/>
                  </a:lnTo>
                  <a:lnTo>
                    <a:pt x="1842" y="308"/>
                  </a:lnTo>
                  <a:lnTo>
                    <a:pt x="1966" y="306"/>
                  </a:lnTo>
                  <a:lnTo>
                    <a:pt x="2091" y="305"/>
                  </a:lnTo>
                  <a:lnTo>
                    <a:pt x="2215" y="303"/>
                  </a:lnTo>
                  <a:lnTo>
                    <a:pt x="2340" y="302"/>
                  </a:lnTo>
                  <a:lnTo>
                    <a:pt x="2464" y="301"/>
                  </a:lnTo>
                  <a:lnTo>
                    <a:pt x="2589" y="300"/>
                  </a:lnTo>
                  <a:lnTo>
                    <a:pt x="2712" y="298"/>
                  </a:lnTo>
                  <a:lnTo>
                    <a:pt x="2837" y="297"/>
                  </a:lnTo>
                  <a:lnTo>
                    <a:pt x="2961" y="296"/>
                  </a:lnTo>
                  <a:lnTo>
                    <a:pt x="3085" y="295"/>
                  </a:lnTo>
                  <a:lnTo>
                    <a:pt x="3209" y="294"/>
                  </a:lnTo>
                  <a:lnTo>
                    <a:pt x="3334" y="292"/>
                  </a:lnTo>
                  <a:lnTo>
                    <a:pt x="3458" y="291"/>
                  </a:lnTo>
                  <a:lnTo>
                    <a:pt x="3581" y="289"/>
                  </a:lnTo>
                  <a:lnTo>
                    <a:pt x="3706" y="287"/>
                  </a:lnTo>
                  <a:lnTo>
                    <a:pt x="3831" y="286"/>
                  </a:lnTo>
                  <a:lnTo>
                    <a:pt x="4056" y="286"/>
                  </a:lnTo>
                  <a:lnTo>
                    <a:pt x="4365" y="285"/>
                  </a:lnTo>
                  <a:lnTo>
                    <a:pt x="4747" y="284"/>
                  </a:lnTo>
                  <a:lnTo>
                    <a:pt x="5184" y="284"/>
                  </a:lnTo>
                  <a:lnTo>
                    <a:pt x="5665" y="283"/>
                  </a:lnTo>
                  <a:lnTo>
                    <a:pt x="6173" y="283"/>
                  </a:lnTo>
                  <a:lnTo>
                    <a:pt x="6696" y="282"/>
                  </a:lnTo>
                  <a:lnTo>
                    <a:pt x="7218" y="281"/>
                  </a:lnTo>
                  <a:lnTo>
                    <a:pt x="7727" y="281"/>
                  </a:lnTo>
                  <a:lnTo>
                    <a:pt x="8208" y="280"/>
                  </a:lnTo>
                  <a:lnTo>
                    <a:pt x="8646" y="280"/>
                  </a:lnTo>
                  <a:lnTo>
                    <a:pt x="9028" y="279"/>
                  </a:lnTo>
                  <a:lnTo>
                    <a:pt x="9339" y="278"/>
                  </a:lnTo>
                  <a:lnTo>
                    <a:pt x="9564" y="278"/>
                  </a:lnTo>
                  <a:lnTo>
                    <a:pt x="9690" y="277"/>
                  </a:lnTo>
                  <a:lnTo>
                    <a:pt x="9780" y="273"/>
                  </a:lnTo>
                  <a:lnTo>
                    <a:pt x="9787" y="284"/>
                  </a:lnTo>
                  <a:lnTo>
                    <a:pt x="9793" y="296"/>
                  </a:lnTo>
                  <a:lnTo>
                    <a:pt x="9799" y="308"/>
                  </a:lnTo>
                  <a:lnTo>
                    <a:pt x="9803" y="322"/>
                  </a:lnTo>
                  <a:lnTo>
                    <a:pt x="9807" y="335"/>
                  </a:lnTo>
                  <a:lnTo>
                    <a:pt x="9812" y="348"/>
                  </a:lnTo>
                  <a:lnTo>
                    <a:pt x="9817" y="361"/>
                  </a:lnTo>
                  <a:lnTo>
                    <a:pt x="9823" y="374"/>
                  </a:lnTo>
                  <a:lnTo>
                    <a:pt x="9832" y="395"/>
                  </a:lnTo>
                  <a:lnTo>
                    <a:pt x="9842" y="417"/>
                  </a:lnTo>
                  <a:lnTo>
                    <a:pt x="9853" y="438"/>
                  </a:lnTo>
                  <a:lnTo>
                    <a:pt x="9864" y="460"/>
                  </a:lnTo>
                  <a:lnTo>
                    <a:pt x="9876" y="480"/>
                  </a:lnTo>
                  <a:lnTo>
                    <a:pt x="9888" y="501"/>
                  </a:lnTo>
                  <a:lnTo>
                    <a:pt x="9902" y="520"/>
                  </a:lnTo>
                  <a:lnTo>
                    <a:pt x="9915" y="538"/>
                  </a:lnTo>
                  <a:lnTo>
                    <a:pt x="9910" y="544"/>
                  </a:lnTo>
                  <a:lnTo>
                    <a:pt x="9904" y="549"/>
                  </a:lnTo>
                  <a:lnTo>
                    <a:pt x="9897" y="553"/>
                  </a:lnTo>
                  <a:lnTo>
                    <a:pt x="9890" y="555"/>
                  </a:lnTo>
                  <a:lnTo>
                    <a:pt x="9874" y="559"/>
                  </a:lnTo>
                  <a:lnTo>
                    <a:pt x="9860" y="564"/>
                  </a:lnTo>
                  <a:close/>
                  <a:moveTo>
                    <a:pt x="9765" y="925"/>
                  </a:moveTo>
                  <a:lnTo>
                    <a:pt x="9753" y="928"/>
                  </a:lnTo>
                  <a:lnTo>
                    <a:pt x="9741" y="929"/>
                  </a:lnTo>
                  <a:lnTo>
                    <a:pt x="9729" y="929"/>
                  </a:lnTo>
                  <a:lnTo>
                    <a:pt x="9717" y="928"/>
                  </a:lnTo>
                  <a:lnTo>
                    <a:pt x="9706" y="926"/>
                  </a:lnTo>
                  <a:lnTo>
                    <a:pt x="9694" y="924"/>
                  </a:lnTo>
                  <a:lnTo>
                    <a:pt x="9683" y="921"/>
                  </a:lnTo>
                  <a:lnTo>
                    <a:pt x="9672" y="917"/>
                  </a:lnTo>
                  <a:lnTo>
                    <a:pt x="9665" y="911"/>
                  </a:lnTo>
                  <a:lnTo>
                    <a:pt x="9660" y="906"/>
                  </a:lnTo>
                  <a:lnTo>
                    <a:pt x="9654" y="900"/>
                  </a:lnTo>
                  <a:lnTo>
                    <a:pt x="9650" y="894"/>
                  </a:lnTo>
                  <a:lnTo>
                    <a:pt x="9646" y="887"/>
                  </a:lnTo>
                  <a:lnTo>
                    <a:pt x="9644" y="881"/>
                  </a:lnTo>
                  <a:lnTo>
                    <a:pt x="9642" y="874"/>
                  </a:lnTo>
                  <a:lnTo>
                    <a:pt x="9641" y="866"/>
                  </a:lnTo>
                  <a:lnTo>
                    <a:pt x="9640" y="852"/>
                  </a:lnTo>
                  <a:lnTo>
                    <a:pt x="9640" y="837"/>
                  </a:lnTo>
                  <a:lnTo>
                    <a:pt x="9642" y="821"/>
                  </a:lnTo>
                  <a:lnTo>
                    <a:pt x="9644" y="806"/>
                  </a:lnTo>
                  <a:lnTo>
                    <a:pt x="9647" y="798"/>
                  </a:lnTo>
                  <a:lnTo>
                    <a:pt x="9652" y="791"/>
                  </a:lnTo>
                  <a:lnTo>
                    <a:pt x="9658" y="785"/>
                  </a:lnTo>
                  <a:lnTo>
                    <a:pt x="9666" y="780"/>
                  </a:lnTo>
                  <a:lnTo>
                    <a:pt x="9673" y="775"/>
                  </a:lnTo>
                  <a:lnTo>
                    <a:pt x="9682" y="772"/>
                  </a:lnTo>
                  <a:lnTo>
                    <a:pt x="9690" y="770"/>
                  </a:lnTo>
                  <a:lnTo>
                    <a:pt x="9699" y="768"/>
                  </a:lnTo>
                  <a:lnTo>
                    <a:pt x="9712" y="767"/>
                  </a:lnTo>
                  <a:lnTo>
                    <a:pt x="9722" y="767"/>
                  </a:lnTo>
                  <a:lnTo>
                    <a:pt x="9733" y="768"/>
                  </a:lnTo>
                  <a:lnTo>
                    <a:pt x="9743" y="771"/>
                  </a:lnTo>
                  <a:lnTo>
                    <a:pt x="9754" y="775"/>
                  </a:lnTo>
                  <a:lnTo>
                    <a:pt x="9764" y="781"/>
                  </a:lnTo>
                  <a:lnTo>
                    <a:pt x="9774" y="786"/>
                  </a:lnTo>
                  <a:lnTo>
                    <a:pt x="9783" y="793"/>
                  </a:lnTo>
                  <a:lnTo>
                    <a:pt x="9789" y="799"/>
                  </a:lnTo>
                  <a:lnTo>
                    <a:pt x="9794" y="807"/>
                  </a:lnTo>
                  <a:lnTo>
                    <a:pt x="9799" y="815"/>
                  </a:lnTo>
                  <a:lnTo>
                    <a:pt x="9803" y="824"/>
                  </a:lnTo>
                  <a:lnTo>
                    <a:pt x="9806" y="833"/>
                  </a:lnTo>
                  <a:lnTo>
                    <a:pt x="9808" y="842"/>
                  </a:lnTo>
                  <a:lnTo>
                    <a:pt x="9809" y="852"/>
                  </a:lnTo>
                  <a:lnTo>
                    <a:pt x="9809" y="861"/>
                  </a:lnTo>
                  <a:lnTo>
                    <a:pt x="9807" y="872"/>
                  </a:lnTo>
                  <a:lnTo>
                    <a:pt x="9805" y="881"/>
                  </a:lnTo>
                  <a:lnTo>
                    <a:pt x="9802" y="890"/>
                  </a:lnTo>
                  <a:lnTo>
                    <a:pt x="9796" y="898"/>
                  </a:lnTo>
                  <a:lnTo>
                    <a:pt x="9790" y="906"/>
                  </a:lnTo>
                  <a:lnTo>
                    <a:pt x="9783" y="913"/>
                  </a:lnTo>
                  <a:lnTo>
                    <a:pt x="9775" y="920"/>
                  </a:lnTo>
                  <a:lnTo>
                    <a:pt x="9765" y="925"/>
                  </a:lnTo>
                  <a:close/>
                  <a:moveTo>
                    <a:pt x="9731" y="895"/>
                  </a:moveTo>
                  <a:lnTo>
                    <a:pt x="9724" y="894"/>
                  </a:lnTo>
                  <a:lnTo>
                    <a:pt x="9717" y="893"/>
                  </a:lnTo>
                  <a:lnTo>
                    <a:pt x="9710" y="890"/>
                  </a:lnTo>
                  <a:lnTo>
                    <a:pt x="9703" y="887"/>
                  </a:lnTo>
                  <a:lnTo>
                    <a:pt x="9698" y="882"/>
                  </a:lnTo>
                  <a:lnTo>
                    <a:pt x="9694" y="877"/>
                  </a:lnTo>
                  <a:lnTo>
                    <a:pt x="9691" y="871"/>
                  </a:lnTo>
                  <a:lnTo>
                    <a:pt x="9690" y="864"/>
                  </a:lnTo>
                  <a:lnTo>
                    <a:pt x="9691" y="850"/>
                  </a:lnTo>
                  <a:lnTo>
                    <a:pt x="9693" y="836"/>
                  </a:lnTo>
                  <a:lnTo>
                    <a:pt x="9696" y="830"/>
                  </a:lnTo>
                  <a:lnTo>
                    <a:pt x="9699" y="824"/>
                  </a:lnTo>
                  <a:lnTo>
                    <a:pt x="9702" y="821"/>
                  </a:lnTo>
                  <a:lnTo>
                    <a:pt x="9704" y="820"/>
                  </a:lnTo>
                  <a:lnTo>
                    <a:pt x="9709" y="818"/>
                  </a:lnTo>
                  <a:lnTo>
                    <a:pt x="9712" y="817"/>
                  </a:lnTo>
                  <a:lnTo>
                    <a:pt x="9719" y="819"/>
                  </a:lnTo>
                  <a:lnTo>
                    <a:pt x="9726" y="821"/>
                  </a:lnTo>
                  <a:lnTo>
                    <a:pt x="9733" y="825"/>
                  </a:lnTo>
                  <a:lnTo>
                    <a:pt x="9739" y="828"/>
                  </a:lnTo>
                  <a:lnTo>
                    <a:pt x="9745" y="832"/>
                  </a:lnTo>
                  <a:lnTo>
                    <a:pt x="9749" y="838"/>
                  </a:lnTo>
                  <a:lnTo>
                    <a:pt x="9754" y="844"/>
                  </a:lnTo>
                  <a:lnTo>
                    <a:pt x="9756" y="851"/>
                  </a:lnTo>
                  <a:lnTo>
                    <a:pt x="9756" y="857"/>
                  </a:lnTo>
                  <a:lnTo>
                    <a:pt x="9756" y="864"/>
                  </a:lnTo>
                  <a:lnTo>
                    <a:pt x="9755" y="871"/>
                  </a:lnTo>
                  <a:lnTo>
                    <a:pt x="9753" y="878"/>
                  </a:lnTo>
                  <a:lnTo>
                    <a:pt x="9748" y="884"/>
                  </a:lnTo>
                  <a:lnTo>
                    <a:pt x="9744" y="889"/>
                  </a:lnTo>
                  <a:lnTo>
                    <a:pt x="9741" y="891"/>
                  </a:lnTo>
                  <a:lnTo>
                    <a:pt x="9738" y="892"/>
                  </a:lnTo>
                  <a:lnTo>
                    <a:pt x="9734" y="894"/>
                  </a:lnTo>
                  <a:lnTo>
                    <a:pt x="9731" y="895"/>
                  </a:lnTo>
                  <a:close/>
                  <a:moveTo>
                    <a:pt x="3305" y="1689"/>
                  </a:moveTo>
                  <a:lnTo>
                    <a:pt x="3299" y="1686"/>
                  </a:lnTo>
                  <a:lnTo>
                    <a:pt x="3305" y="1674"/>
                  </a:lnTo>
                  <a:lnTo>
                    <a:pt x="3307" y="1674"/>
                  </a:lnTo>
                  <a:lnTo>
                    <a:pt x="3309" y="1676"/>
                  </a:lnTo>
                  <a:lnTo>
                    <a:pt x="3310" y="1678"/>
                  </a:lnTo>
                  <a:lnTo>
                    <a:pt x="3310" y="1680"/>
                  </a:lnTo>
                  <a:lnTo>
                    <a:pt x="3310" y="1683"/>
                  </a:lnTo>
                  <a:lnTo>
                    <a:pt x="3309" y="1685"/>
                  </a:lnTo>
                  <a:lnTo>
                    <a:pt x="3307" y="1687"/>
                  </a:lnTo>
                  <a:lnTo>
                    <a:pt x="3305" y="1689"/>
                  </a:lnTo>
                  <a:close/>
                  <a:moveTo>
                    <a:pt x="1372" y="1016"/>
                  </a:moveTo>
                  <a:lnTo>
                    <a:pt x="1367" y="1019"/>
                  </a:lnTo>
                  <a:lnTo>
                    <a:pt x="1362" y="1021"/>
                  </a:lnTo>
                  <a:lnTo>
                    <a:pt x="1356" y="1023"/>
                  </a:lnTo>
                  <a:lnTo>
                    <a:pt x="1350" y="1024"/>
                  </a:lnTo>
                  <a:lnTo>
                    <a:pt x="1337" y="1024"/>
                  </a:lnTo>
                  <a:lnTo>
                    <a:pt x="1325" y="1023"/>
                  </a:lnTo>
                  <a:lnTo>
                    <a:pt x="1314" y="1021"/>
                  </a:lnTo>
                  <a:lnTo>
                    <a:pt x="1303" y="1017"/>
                  </a:lnTo>
                  <a:lnTo>
                    <a:pt x="1292" y="1012"/>
                  </a:lnTo>
                  <a:lnTo>
                    <a:pt x="1283" y="1004"/>
                  </a:lnTo>
                  <a:lnTo>
                    <a:pt x="1278" y="1000"/>
                  </a:lnTo>
                  <a:lnTo>
                    <a:pt x="1273" y="996"/>
                  </a:lnTo>
                  <a:lnTo>
                    <a:pt x="1269" y="991"/>
                  </a:lnTo>
                  <a:lnTo>
                    <a:pt x="1266" y="986"/>
                  </a:lnTo>
                  <a:lnTo>
                    <a:pt x="1260" y="976"/>
                  </a:lnTo>
                  <a:lnTo>
                    <a:pt x="1256" y="964"/>
                  </a:lnTo>
                  <a:lnTo>
                    <a:pt x="1252" y="940"/>
                  </a:lnTo>
                  <a:lnTo>
                    <a:pt x="1249" y="917"/>
                  </a:lnTo>
                  <a:lnTo>
                    <a:pt x="1255" y="906"/>
                  </a:lnTo>
                  <a:lnTo>
                    <a:pt x="1258" y="896"/>
                  </a:lnTo>
                  <a:lnTo>
                    <a:pt x="1261" y="885"/>
                  </a:lnTo>
                  <a:lnTo>
                    <a:pt x="1263" y="875"/>
                  </a:lnTo>
                  <a:lnTo>
                    <a:pt x="1265" y="863"/>
                  </a:lnTo>
                  <a:lnTo>
                    <a:pt x="1267" y="853"/>
                  </a:lnTo>
                  <a:lnTo>
                    <a:pt x="1270" y="842"/>
                  </a:lnTo>
                  <a:lnTo>
                    <a:pt x="1274" y="833"/>
                  </a:lnTo>
                  <a:lnTo>
                    <a:pt x="1283" y="829"/>
                  </a:lnTo>
                  <a:lnTo>
                    <a:pt x="1293" y="825"/>
                  </a:lnTo>
                  <a:lnTo>
                    <a:pt x="1303" y="820"/>
                  </a:lnTo>
                  <a:lnTo>
                    <a:pt x="1313" y="817"/>
                  </a:lnTo>
                  <a:lnTo>
                    <a:pt x="1323" y="815"/>
                  </a:lnTo>
                  <a:lnTo>
                    <a:pt x="1333" y="813"/>
                  </a:lnTo>
                  <a:lnTo>
                    <a:pt x="1344" y="812"/>
                  </a:lnTo>
                  <a:lnTo>
                    <a:pt x="1354" y="812"/>
                  </a:lnTo>
                  <a:lnTo>
                    <a:pt x="1364" y="812"/>
                  </a:lnTo>
                  <a:lnTo>
                    <a:pt x="1374" y="813"/>
                  </a:lnTo>
                  <a:lnTo>
                    <a:pt x="1384" y="815"/>
                  </a:lnTo>
                  <a:lnTo>
                    <a:pt x="1394" y="818"/>
                  </a:lnTo>
                  <a:lnTo>
                    <a:pt x="1404" y="822"/>
                  </a:lnTo>
                  <a:lnTo>
                    <a:pt x="1413" y="828"/>
                  </a:lnTo>
                  <a:lnTo>
                    <a:pt x="1422" y="833"/>
                  </a:lnTo>
                  <a:lnTo>
                    <a:pt x="1431" y="840"/>
                  </a:lnTo>
                  <a:lnTo>
                    <a:pt x="1436" y="845"/>
                  </a:lnTo>
                  <a:lnTo>
                    <a:pt x="1439" y="851"/>
                  </a:lnTo>
                  <a:lnTo>
                    <a:pt x="1442" y="857"/>
                  </a:lnTo>
                  <a:lnTo>
                    <a:pt x="1444" y="863"/>
                  </a:lnTo>
                  <a:lnTo>
                    <a:pt x="1447" y="877"/>
                  </a:lnTo>
                  <a:lnTo>
                    <a:pt x="1449" y="890"/>
                  </a:lnTo>
                  <a:lnTo>
                    <a:pt x="1448" y="904"/>
                  </a:lnTo>
                  <a:lnTo>
                    <a:pt x="1446" y="918"/>
                  </a:lnTo>
                  <a:lnTo>
                    <a:pt x="1444" y="932"/>
                  </a:lnTo>
                  <a:lnTo>
                    <a:pt x="1441" y="944"/>
                  </a:lnTo>
                  <a:lnTo>
                    <a:pt x="1434" y="955"/>
                  </a:lnTo>
                  <a:lnTo>
                    <a:pt x="1427" y="967"/>
                  </a:lnTo>
                  <a:lnTo>
                    <a:pt x="1420" y="976"/>
                  </a:lnTo>
                  <a:lnTo>
                    <a:pt x="1412" y="985"/>
                  </a:lnTo>
                  <a:lnTo>
                    <a:pt x="1404" y="993"/>
                  </a:lnTo>
                  <a:lnTo>
                    <a:pt x="1394" y="1001"/>
                  </a:lnTo>
                  <a:lnTo>
                    <a:pt x="1383" y="1009"/>
                  </a:lnTo>
                  <a:lnTo>
                    <a:pt x="1372" y="1016"/>
                  </a:lnTo>
                  <a:close/>
                  <a:moveTo>
                    <a:pt x="1366" y="967"/>
                  </a:moveTo>
                  <a:lnTo>
                    <a:pt x="1359" y="970"/>
                  </a:lnTo>
                  <a:lnTo>
                    <a:pt x="1352" y="973"/>
                  </a:lnTo>
                  <a:lnTo>
                    <a:pt x="1344" y="974"/>
                  </a:lnTo>
                  <a:lnTo>
                    <a:pt x="1336" y="974"/>
                  </a:lnTo>
                  <a:lnTo>
                    <a:pt x="1328" y="974"/>
                  </a:lnTo>
                  <a:lnTo>
                    <a:pt x="1321" y="973"/>
                  </a:lnTo>
                  <a:lnTo>
                    <a:pt x="1314" y="971"/>
                  </a:lnTo>
                  <a:lnTo>
                    <a:pt x="1308" y="968"/>
                  </a:lnTo>
                  <a:lnTo>
                    <a:pt x="1302" y="959"/>
                  </a:lnTo>
                  <a:lnTo>
                    <a:pt x="1298" y="950"/>
                  </a:lnTo>
                  <a:lnTo>
                    <a:pt x="1294" y="941"/>
                  </a:lnTo>
                  <a:lnTo>
                    <a:pt x="1293" y="931"/>
                  </a:lnTo>
                  <a:lnTo>
                    <a:pt x="1293" y="921"/>
                  </a:lnTo>
                  <a:lnTo>
                    <a:pt x="1294" y="911"/>
                  </a:lnTo>
                  <a:lnTo>
                    <a:pt x="1298" y="902"/>
                  </a:lnTo>
                  <a:lnTo>
                    <a:pt x="1302" y="894"/>
                  </a:lnTo>
                  <a:lnTo>
                    <a:pt x="1310" y="883"/>
                  </a:lnTo>
                  <a:lnTo>
                    <a:pt x="1317" y="870"/>
                  </a:lnTo>
                  <a:lnTo>
                    <a:pt x="1321" y="863"/>
                  </a:lnTo>
                  <a:lnTo>
                    <a:pt x="1325" y="858"/>
                  </a:lnTo>
                  <a:lnTo>
                    <a:pt x="1331" y="853"/>
                  </a:lnTo>
                  <a:lnTo>
                    <a:pt x="1338" y="850"/>
                  </a:lnTo>
                  <a:lnTo>
                    <a:pt x="1348" y="853"/>
                  </a:lnTo>
                  <a:lnTo>
                    <a:pt x="1358" y="856"/>
                  </a:lnTo>
                  <a:lnTo>
                    <a:pt x="1367" y="860"/>
                  </a:lnTo>
                  <a:lnTo>
                    <a:pt x="1375" y="864"/>
                  </a:lnTo>
                  <a:lnTo>
                    <a:pt x="1384" y="871"/>
                  </a:lnTo>
                  <a:lnTo>
                    <a:pt x="1392" y="877"/>
                  </a:lnTo>
                  <a:lnTo>
                    <a:pt x="1398" y="884"/>
                  </a:lnTo>
                  <a:lnTo>
                    <a:pt x="1404" y="893"/>
                  </a:lnTo>
                  <a:lnTo>
                    <a:pt x="1404" y="903"/>
                  </a:lnTo>
                  <a:lnTo>
                    <a:pt x="1403" y="913"/>
                  </a:lnTo>
                  <a:lnTo>
                    <a:pt x="1400" y="924"/>
                  </a:lnTo>
                  <a:lnTo>
                    <a:pt x="1396" y="933"/>
                  </a:lnTo>
                  <a:lnTo>
                    <a:pt x="1390" y="942"/>
                  </a:lnTo>
                  <a:lnTo>
                    <a:pt x="1383" y="951"/>
                  </a:lnTo>
                  <a:lnTo>
                    <a:pt x="1375" y="959"/>
                  </a:lnTo>
                  <a:lnTo>
                    <a:pt x="1366" y="967"/>
                  </a:lnTo>
                  <a:close/>
                  <a:moveTo>
                    <a:pt x="933" y="427"/>
                  </a:moveTo>
                  <a:lnTo>
                    <a:pt x="923" y="433"/>
                  </a:lnTo>
                  <a:lnTo>
                    <a:pt x="914" y="438"/>
                  </a:lnTo>
                  <a:lnTo>
                    <a:pt x="905" y="441"/>
                  </a:lnTo>
                  <a:lnTo>
                    <a:pt x="896" y="442"/>
                  </a:lnTo>
                  <a:lnTo>
                    <a:pt x="887" y="442"/>
                  </a:lnTo>
                  <a:lnTo>
                    <a:pt x="877" y="441"/>
                  </a:lnTo>
                  <a:lnTo>
                    <a:pt x="868" y="438"/>
                  </a:lnTo>
                  <a:lnTo>
                    <a:pt x="859" y="434"/>
                  </a:lnTo>
                  <a:lnTo>
                    <a:pt x="853" y="427"/>
                  </a:lnTo>
                  <a:lnTo>
                    <a:pt x="848" y="418"/>
                  </a:lnTo>
                  <a:lnTo>
                    <a:pt x="843" y="410"/>
                  </a:lnTo>
                  <a:lnTo>
                    <a:pt x="839" y="400"/>
                  </a:lnTo>
                  <a:lnTo>
                    <a:pt x="835" y="396"/>
                  </a:lnTo>
                  <a:lnTo>
                    <a:pt x="832" y="393"/>
                  </a:lnTo>
                  <a:lnTo>
                    <a:pt x="829" y="389"/>
                  </a:lnTo>
                  <a:lnTo>
                    <a:pt x="826" y="387"/>
                  </a:lnTo>
                  <a:lnTo>
                    <a:pt x="822" y="385"/>
                  </a:lnTo>
                  <a:lnTo>
                    <a:pt x="817" y="383"/>
                  </a:lnTo>
                  <a:lnTo>
                    <a:pt x="812" y="383"/>
                  </a:lnTo>
                  <a:lnTo>
                    <a:pt x="806" y="383"/>
                  </a:lnTo>
                  <a:lnTo>
                    <a:pt x="800" y="384"/>
                  </a:lnTo>
                  <a:lnTo>
                    <a:pt x="793" y="387"/>
                  </a:lnTo>
                  <a:lnTo>
                    <a:pt x="785" y="391"/>
                  </a:lnTo>
                  <a:lnTo>
                    <a:pt x="779" y="395"/>
                  </a:lnTo>
                  <a:lnTo>
                    <a:pt x="773" y="401"/>
                  </a:lnTo>
                  <a:lnTo>
                    <a:pt x="767" y="407"/>
                  </a:lnTo>
                  <a:lnTo>
                    <a:pt x="762" y="414"/>
                  </a:lnTo>
                  <a:lnTo>
                    <a:pt x="757" y="420"/>
                  </a:lnTo>
                  <a:lnTo>
                    <a:pt x="756" y="450"/>
                  </a:lnTo>
                  <a:lnTo>
                    <a:pt x="755" y="479"/>
                  </a:lnTo>
                  <a:lnTo>
                    <a:pt x="756" y="486"/>
                  </a:lnTo>
                  <a:lnTo>
                    <a:pt x="757" y="492"/>
                  </a:lnTo>
                  <a:lnTo>
                    <a:pt x="759" y="500"/>
                  </a:lnTo>
                  <a:lnTo>
                    <a:pt x="762" y="505"/>
                  </a:lnTo>
                  <a:lnTo>
                    <a:pt x="766" y="511"/>
                  </a:lnTo>
                  <a:lnTo>
                    <a:pt x="771" y="516"/>
                  </a:lnTo>
                  <a:lnTo>
                    <a:pt x="777" y="520"/>
                  </a:lnTo>
                  <a:lnTo>
                    <a:pt x="784" y="524"/>
                  </a:lnTo>
                  <a:lnTo>
                    <a:pt x="789" y="530"/>
                  </a:lnTo>
                  <a:lnTo>
                    <a:pt x="797" y="534"/>
                  </a:lnTo>
                  <a:lnTo>
                    <a:pt x="804" y="537"/>
                  </a:lnTo>
                  <a:lnTo>
                    <a:pt x="811" y="540"/>
                  </a:lnTo>
                  <a:lnTo>
                    <a:pt x="818" y="543"/>
                  </a:lnTo>
                  <a:lnTo>
                    <a:pt x="825" y="548"/>
                  </a:lnTo>
                  <a:lnTo>
                    <a:pt x="828" y="550"/>
                  </a:lnTo>
                  <a:lnTo>
                    <a:pt x="831" y="553"/>
                  </a:lnTo>
                  <a:lnTo>
                    <a:pt x="834" y="557"/>
                  </a:lnTo>
                  <a:lnTo>
                    <a:pt x="836" y="561"/>
                  </a:lnTo>
                  <a:lnTo>
                    <a:pt x="836" y="572"/>
                  </a:lnTo>
                  <a:lnTo>
                    <a:pt x="834" y="582"/>
                  </a:lnTo>
                  <a:lnTo>
                    <a:pt x="831" y="593"/>
                  </a:lnTo>
                  <a:lnTo>
                    <a:pt x="828" y="602"/>
                  </a:lnTo>
                  <a:lnTo>
                    <a:pt x="819" y="621"/>
                  </a:lnTo>
                  <a:lnTo>
                    <a:pt x="809" y="640"/>
                  </a:lnTo>
                  <a:lnTo>
                    <a:pt x="799" y="658"/>
                  </a:lnTo>
                  <a:lnTo>
                    <a:pt x="789" y="677"/>
                  </a:lnTo>
                  <a:lnTo>
                    <a:pt x="785" y="688"/>
                  </a:lnTo>
                  <a:lnTo>
                    <a:pt x="782" y="697"/>
                  </a:lnTo>
                  <a:lnTo>
                    <a:pt x="779" y="708"/>
                  </a:lnTo>
                  <a:lnTo>
                    <a:pt x="778" y="718"/>
                  </a:lnTo>
                  <a:lnTo>
                    <a:pt x="776" y="731"/>
                  </a:lnTo>
                  <a:lnTo>
                    <a:pt x="776" y="743"/>
                  </a:lnTo>
                  <a:lnTo>
                    <a:pt x="776" y="755"/>
                  </a:lnTo>
                  <a:lnTo>
                    <a:pt x="776" y="767"/>
                  </a:lnTo>
                  <a:lnTo>
                    <a:pt x="778" y="780"/>
                  </a:lnTo>
                  <a:lnTo>
                    <a:pt x="780" y="791"/>
                  </a:lnTo>
                  <a:lnTo>
                    <a:pt x="783" y="803"/>
                  </a:lnTo>
                  <a:lnTo>
                    <a:pt x="787" y="814"/>
                  </a:lnTo>
                  <a:lnTo>
                    <a:pt x="791" y="826"/>
                  </a:lnTo>
                  <a:lnTo>
                    <a:pt x="797" y="837"/>
                  </a:lnTo>
                  <a:lnTo>
                    <a:pt x="803" y="848"/>
                  </a:lnTo>
                  <a:lnTo>
                    <a:pt x="809" y="858"/>
                  </a:lnTo>
                  <a:lnTo>
                    <a:pt x="816" y="868"/>
                  </a:lnTo>
                  <a:lnTo>
                    <a:pt x="823" y="878"/>
                  </a:lnTo>
                  <a:lnTo>
                    <a:pt x="831" y="888"/>
                  </a:lnTo>
                  <a:lnTo>
                    <a:pt x="841" y="896"/>
                  </a:lnTo>
                  <a:lnTo>
                    <a:pt x="848" y="900"/>
                  </a:lnTo>
                  <a:lnTo>
                    <a:pt x="855" y="903"/>
                  </a:lnTo>
                  <a:lnTo>
                    <a:pt x="862" y="908"/>
                  </a:lnTo>
                  <a:lnTo>
                    <a:pt x="867" y="913"/>
                  </a:lnTo>
                  <a:lnTo>
                    <a:pt x="872" y="919"/>
                  </a:lnTo>
                  <a:lnTo>
                    <a:pt x="877" y="926"/>
                  </a:lnTo>
                  <a:lnTo>
                    <a:pt x="880" y="933"/>
                  </a:lnTo>
                  <a:lnTo>
                    <a:pt x="883" y="942"/>
                  </a:lnTo>
                  <a:lnTo>
                    <a:pt x="881" y="947"/>
                  </a:lnTo>
                  <a:lnTo>
                    <a:pt x="879" y="951"/>
                  </a:lnTo>
                  <a:lnTo>
                    <a:pt x="877" y="955"/>
                  </a:lnTo>
                  <a:lnTo>
                    <a:pt x="875" y="959"/>
                  </a:lnTo>
                  <a:lnTo>
                    <a:pt x="869" y="968"/>
                  </a:lnTo>
                  <a:lnTo>
                    <a:pt x="862" y="974"/>
                  </a:lnTo>
                  <a:lnTo>
                    <a:pt x="854" y="981"/>
                  </a:lnTo>
                  <a:lnTo>
                    <a:pt x="846" y="988"/>
                  </a:lnTo>
                  <a:lnTo>
                    <a:pt x="839" y="995"/>
                  </a:lnTo>
                  <a:lnTo>
                    <a:pt x="830" y="1004"/>
                  </a:lnTo>
                  <a:lnTo>
                    <a:pt x="823" y="1014"/>
                  </a:lnTo>
                  <a:lnTo>
                    <a:pt x="817" y="1023"/>
                  </a:lnTo>
                  <a:lnTo>
                    <a:pt x="812" y="1034"/>
                  </a:lnTo>
                  <a:lnTo>
                    <a:pt x="808" y="1045"/>
                  </a:lnTo>
                  <a:lnTo>
                    <a:pt x="805" y="1058"/>
                  </a:lnTo>
                  <a:lnTo>
                    <a:pt x="803" y="1070"/>
                  </a:lnTo>
                  <a:lnTo>
                    <a:pt x="802" y="1082"/>
                  </a:lnTo>
                  <a:lnTo>
                    <a:pt x="801" y="1094"/>
                  </a:lnTo>
                  <a:lnTo>
                    <a:pt x="802" y="1108"/>
                  </a:lnTo>
                  <a:lnTo>
                    <a:pt x="803" y="1121"/>
                  </a:lnTo>
                  <a:lnTo>
                    <a:pt x="805" y="1133"/>
                  </a:lnTo>
                  <a:lnTo>
                    <a:pt x="808" y="1145"/>
                  </a:lnTo>
                  <a:lnTo>
                    <a:pt x="811" y="1158"/>
                  </a:lnTo>
                  <a:lnTo>
                    <a:pt x="815" y="1170"/>
                  </a:lnTo>
                  <a:lnTo>
                    <a:pt x="820" y="1181"/>
                  </a:lnTo>
                  <a:lnTo>
                    <a:pt x="824" y="1191"/>
                  </a:lnTo>
                  <a:lnTo>
                    <a:pt x="832" y="1202"/>
                  </a:lnTo>
                  <a:lnTo>
                    <a:pt x="840" y="1213"/>
                  </a:lnTo>
                  <a:lnTo>
                    <a:pt x="842" y="1218"/>
                  </a:lnTo>
                  <a:lnTo>
                    <a:pt x="843" y="1224"/>
                  </a:lnTo>
                  <a:lnTo>
                    <a:pt x="843" y="1231"/>
                  </a:lnTo>
                  <a:lnTo>
                    <a:pt x="841" y="1237"/>
                  </a:lnTo>
                  <a:lnTo>
                    <a:pt x="828" y="1248"/>
                  </a:lnTo>
                  <a:lnTo>
                    <a:pt x="816" y="1257"/>
                  </a:lnTo>
                  <a:lnTo>
                    <a:pt x="804" y="1268"/>
                  </a:lnTo>
                  <a:lnTo>
                    <a:pt x="793" y="1279"/>
                  </a:lnTo>
                  <a:lnTo>
                    <a:pt x="782" y="1292"/>
                  </a:lnTo>
                  <a:lnTo>
                    <a:pt x="773" y="1304"/>
                  </a:lnTo>
                  <a:lnTo>
                    <a:pt x="770" y="1311"/>
                  </a:lnTo>
                  <a:lnTo>
                    <a:pt x="767" y="1318"/>
                  </a:lnTo>
                  <a:lnTo>
                    <a:pt x="765" y="1326"/>
                  </a:lnTo>
                  <a:lnTo>
                    <a:pt x="763" y="1335"/>
                  </a:lnTo>
                  <a:lnTo>
                    <a:pt x="764" y="1348"/>
                  </a:lnTo>
                  <a:lnTo>
                    <a:pt x="766" y="1362"/>
                  </a:lnTo>
                  <a:lnTo>
                    <a:pt x="768" y="1375"/>
                  </a:lnTo>
                  <a:lnTo>
                    <a:pt x="772" y="1389"/>
                  </a:lnTo>
                  <a:lnTo>
                    <a:pt x="774" y="1394"/>
                  </a:lnTo>
                  <a:lnTo>
                    <a:pt x="776" y="1400"/>
                  </a:lnTo>
                  <a:lnTo>
                    <a:pt x="779" y="1405"/>
                  </a:lnTo>
                  <a:lnTo>
                    <a:pt x="783" y="1410"/>
                  </a:lnTo>
                  <a:lnTo>
                    <a:pt x="787" y="1415"/>
                  </a:lnTo>
                  <a:lnTo>
                    <a:pt x="791" y="1419"/>
                  </a:lnTo>
                  <a:lnTo>
                    <a:pt x="798" y="1422"/>
                  </a:lnTo>
                  <a:lnTo>
                    <a:pt x="803" y="1426"/>
                  </a:lnTo>
                  <a:lnTo>
                    <a:pt x="811" y="1428"/>
                  </a:lnTo>
                  <a:lnTo>
                    <a:pt x="818" y="1428"/>
                  </a:lnTo>
                  <a:lnTo>
                    <a:pt x="824" y="1427"/>
                  </a:lnTo>
                  <a:lnTo>
                    <a:pt x="829" y="1424"/>
                  </a:lnTo>
                  <a:lnTo>
                    <a:pt x="834" y="1421"/>
                  </a:lnTo>
                  <a:lnTo>
                    <a:pt x="839" y="1417"/>
                  </a:lnTo>
                  <a:lnTo>
                    <a:pt x="843" y="1413"/>
                  </a:lnTo>
                  <a:lnTo>
                    <a:pt x="847" y="1408"/>
                  </a:lnTo>
                  <a:lnTo>
                    <a:pt x="854" y="1398"/>
                  </a:lnTo>
                  <a:lnTo>
                    <a:pt x="861" y="1387"/>
                  </a:lnTo>
                  <a:lnTo>
                    <a:pt x="865" y="1382"/>
                  </a:lnTo>
                  <a:lnTo>
                    <a:pt x="868" y="1377"/>
                  </a:lnTo>
                  <a:lnTo>
                    <a:pt x="872" y="1373"/>
                  </a:lnTo>
                  <a:lnTo>
                    <a:pt x="877" y="1369"/>
                  </a:lnTo>
                  <a:lnTo>
                    <a:pt x="900" y="1374"/>
                  </a:lnTo>
                  <a:lnTo>
                    <a:pt x="924" y="1381"/>
                  </a:lnTo>
                  <a:lnTo>
                    <a:pt x="929" y="1383"/>
                  </a:lnTo>
                  <a:lnTo>
                    <a:pt x="935" y="1385"/>
                  </a:lnTo>
                  <a:lnTo>
                    <a:pt x="940" y="1388"/>
                  </a:lnTo>
                  <a:lnTo>
                    <a:pt x="943" y="1391"/>
                  </a:lnTo>
                  <a:lnTo>
                    <a:pt x="947" y="1395"/>
                  </a:lnTo>
                  <a:lnTo>
                    <a:pt x="949" y="1400"/>
                  </a:lnTo>
                  <a:lnTo>
                    <a:pt x="950" y="1405"/>
                  </a:lnTo>
                  <a:lnTo>
                    <a:pt x="951" y="1412"/>
                  </a:lnTo>
                  <a:lnTo>
                    <a:pt x="957" y="1417"/>
                  </a:lnTo>
                  <a:lnTo>
                    <a:pt x="962" y="1423"/>
                  </a:lnTo>
                  <a:lnTo>
                    <a:pt x="966" y="1430"/>
                  </a:lnTo>
                  <a:lnTo>
                    <a:pt x="970" y="1436"/>
                  </a:lnTo>
                  <a:lnTo>
                    <a:pt x="972" y="1443"/>
                  </a:lnTo>
                  <a:lnTo>
                    <a:pt x="974" y="1450"/>
                  </a:lnTo>
                  <a:lnTo>
                    <a:pt x="975" y="1458"/>
                  </a:lnTo>
                  <a:lnTo>
                    <a:pt x="975" y="1465"/>
                  </a:lnTo>
                  <a:lnTo>
                    <a:pt x="974" y="1482"/>
                  </a:lnTo>
                  <a:lnTo>
                    <a:pt x="971" y="1497"/>
                  </a:lnTo>
                  <a:lnTo>
                    <a:pt x="967" y="1513"/>
                  </a:lnTo>
                  <a:lnTo>
                    <a:pt x="963" y="1529"/>
                  </a:lnTo>
                  <a:lnTo>
                    <a:pt x="953" y="1545"/>
                  </a:lnTo>
                  <a:lnTo>
                    <a:pt x="943" y="1560"/>
                  </a:lnTo>
                  <a:lnTo>
                    <a:pt x="937" y="1568"/>
                  </a:lnTo>
                  <a:lnTo>
                    <a:pt x="931" y="1575"/>
                  </a:lnTo>
                  <a:lnTo>
                    <a:pt x="923" y="1581"/>
                  </a:lnTo>
                  <a:lnTo>
                    <a:pt x="916" y="1586"/>
                  </a:lnTo>
                  <a:lnTo>
                    <a:pt x="909" y="1591"/>
                  </a:lnTo>
                  <a:lnTo>
                    <a:pt x="902" y="1595"/>
                  </a:lnTo>
                  <a:lnTo>
                    <a:pt x="894" y="1598"/>
                  </a:lnTo>
                  <a:lnTo>
                    <a:pt x="886" y="1601"/>
                  </a:lnTo>
                  <a:lnTo>
                    <a:pt x="877" y="1603"/>
                  </a:lnTo>
                  <a:lnTo>
                    <a:pt x="868" y="1604"/>
                  </a:lnTo>
                  <a:lnTo>
                    <a:pt x="859" y="1604"/>
                  </a:lnTo>
                  <a:lnTo>
                    <a:pt x="850" y="1604"/>
                  </a:lnTo>
                  <a:lnTo>
                    <a:pt x="832" y="1603"/>
                  </a:lnTo>
                  <a:lnTo>
                    <a:pt x="815" y="1602"/>
                  </a:lnTo>
                  <a:lnTo>
                    <a:pt x="798" y="1599"/>
                  </a:lnTo>
                  <a:lnTo>
                    <a:pt x="781" y="1596"/>
                  </a:lnTo>
                  <a:lnTo>
                    <a:pt x="765" y="1591"/>
                  </a:lnTo>
                  <a:lnTo>
                    <a:pt x="749" y="1585"/>
                  </a:lnTo>
                  <a:lnTo>
                    <a:pt x="733" y="1578"/>
                  </a:lnTo>
                  <a:lnTo>
                    <a:pt x="719" y="1570"/>
                  </a:lnTo>
                  <a:lnTo>
                    <a:pt x="705" y="1561"/>
                  </a:lnTo>
                  <a:lnTo>
                    <a:pt x="691" y="1551"/>
                  </a:lnTo>
                  <a:lnTo>
                    <a:pt x="679" y="1540"/>
                  </a:lnTo>
                  <a:lnTo>
                    <a:pt x="668" y="1528"/>
                  </a:lnTo>
                  <a:lnTo>
                    <a:pt x="658" y="1515"/>
                  </a:lnTo>
                  <a:lnTo>
                    <a:pt x="648" y="1501"/>
                  </a:lnTo>
                  <a:lnTo>
                    <a:pt x="640" y="1487"/>
                  </a:lnTo>
                  <a:lnTo>
                    <a:pt x="634" y="1471"/>
                  </a:lnTo>
                  <a:lnTo>
                    <a:pt x="626" y="1461"/>
                  </a:lnTo>
                  <a:lnTo>
                    <a:pt x="619" y="1451"/>
                  </a:lnTo>
                  <a:lnTo>
                    <a:pt x="613" y="1441"/>
                  </a:lnTo>
                  <a:lnTo>
                    <a:pt x="606" y="1431"/>
                  </a:lnTo>
                  <a:lnTo>
                    <a:pt x="595" y="1409"/>
                  </a:lnTo>
                  <a:lnTo>
                    <a:pt x="586" y="1388"/>
                  </a:lnTo>
                  <a:lnTo>
                    <a:pt x="579" y="1365"/>
                  </a:lnTo>
                  <a:lnTo>
                    <a:pt x="572" y="1343"/>
                  </a:lnTo>
                  <a:lnTo>
                    <a:pt x="566" y="1319"/>
                  </a:lnTo>
                  <a:lnTo>
                    <a:pt x="560" y="1297"/>
                  </a:lnTo>
                  <a:lnTo>
                    <a:pt x="560" y="1287"/>
                  </a:lnTo>
                  <a:lnTo>
                    <a:pt x="559" y="1277"/>
                  </a:lnTo>
                  <a:lnTo>
                    <a:pt x="558" y="1268"/>
                  </a:lnTo>
                  <a:lnTo>
                    <a:pt x="556" y="1259"/>
                  </a:lnTo>
                  <a:lnTo>
                    <a:pt x="552" y="1241"/>
                  </a:lnTo>
                  <a:lnTo>
                    <a:pt x="549" y="1222"/>
                  </a:lnTo>
                  <a:lnTo>
                    <a:pt x="548" y="1214"/>
                  </a:lnTo>
                  <a:lnTo>
                    <a:pt x="547" y="1205"/>
                  </a:lnTo>
                  <a:lnTo>
                    <a:pt x="547" y="1197"/>
                  </a:lnTo>
                  <a:lnTo>
                    <a:pt x="549" y="1188"/>
                  </a:lnTo>
                  <a:lnTo>
                    <a:pt x="551" y="1179"/>
                  </a:lnTo>
                  <a:lnTo>
                    <a:pt x="554" y="1171"/>
                  </a:lnTo>
                  <a:lnTo>
                    <a:pt x="559" y="1163"/>
                  </a:lnTo>
                  <a:lnTo>
                    <a:pt x="567" y="1155"/>
                  </a:lnTo>
                  <a:lnTo>
                    <a:pt x="575" y="1128"/>
                  </a:lnTo>
                  <a:lnTo>
                    <a:pt x="583" y="1102"/>
                  </a:lnTo>
                  <a:lnTo>
                    <a:pt x="586" y="1087"/>
                  </a:lnTo>
                  <a:lnTo>
                    <a:pt x="589" y="1073"/>
                  </a:lnTo>
                  <a:lnTo>
                    <a:pt x="591" y="1059"/>
                  </a:lnTo>
                  <a:lnTo>
                    <a:pt x="593" y="1044"/>
                  </a:lnTo>
                  <a:lnTo>
                    <a:pt x="594" y="1029"/>
                  </a:lnTo>
                  <a:lnTo>
                    <a:pt x="593" y="1015"/>
                  </a:lnTo>
                  <a:lnTo>
                    <a:pt x="592" y="1000"/>
                  </a:lnTo>
                  <a:lnTo>
                    <a:pt x="590" y="987"/>
                  </a:lnTo>
                  <a:lnTo>
                    <a:pt x="587" y="973"/>
                  </a:lnTo>
                  <a:lnTo>
                    <a:pt x="583" y="959"/>
                  </a:lnTo>
                  <a:lnTo>
                    <a:pt x="577" y="946"/>
                  </a:lnTo>
                  <a:lnTo>
                    <a:pt x="570" y="933"/>
                  </a:lnTo>
                  <a:lnTo>
                    <a:pt x="564" y="929"/>
                  </a:lnTo>
                  <a:lnTo>
                    <a:pt x="557" y="924"/>
                  </a:lnTo>
                  <a:lnTo>
                    <a:pt x="551" y="919"/>
                  </a:lnTo>
                  <a:lnTo>
                    <a:pt x="547" y="912"/>
                  </a:lnTo>
                  <a:lnTo>
                    <a:pt x="544" y="906"/>
                  </a:lnTo>
                  <a:lnTo>
                    <a:pt x="542" y="899"/>
                  </a:lnTo>
                  <a:lnTo>
                    <a:pt x="543" y="896"/>
                  </a:lnTo>
                  <a:lnTo>
                    <a:pt x="543" y="892"/>
                  </a:lnTo>
                  <a:lnTo>
                    <a:pt x="545" y="888"/>
                  </a:lnTo>
                  <a:lnTo>
                    <a:pt x="547" y="884"/>
                  </a:lnTo>
                  <a:lnTo>
                    <a:pt x="560" y="866"/>
                  </a:lnTo>
                  <a:lnTo>
                    <a:pt x="573" y="849"/>
                  </a:lnTo>
                  <a:lnTo>
                    <a:pt x="584" y="830"/>
                  </a:lnTo>
                  <a:lnTo>
                    <a:pt x="594" y="811"/>
                  </a:lnTo>
                  <a:lnTo>
                    <a:pt x="599" y="801"/>
                  </a:lnTo>
                  <a:lnTo>
                    <a:pt x="602" y="791"/>
                  </a:lnTo>
                  <a:lnTo>
                    <a:pt x="605" y="781"/>
                  </a:lnTo>
                  <a:lnTo>
                    <a:pt x="609" y="770"/>
                  </a:lnTo>
                  <a:lnTo>
                    <a:pt x="610" y="760"/>
                  </a:lnTo>
                  <a:lnTo>
                    <a:pt x="611" y="749"/>
                  </a:lnTo>
                  <a:lnTo>
                    <a:pt x="611" y="738"/>
                  </a:lnTo>
                  <a:lnTo>
                    <a:pt x="610" y="726"/>
                  </a:lnTo>
                  <a:lnTo>
                    <a:pt x="600" y="707"/>
                  </a:lnTo>
                  <a:lnTo>
                    <a:pt x="590" y="688"/>
                  </a:lnTo>
                  <a:lnTo>
                    <a:pt x="580" y="668"/>
                  </a:lnTo>
                  <a:lnTo>
                    <a:pt x="570" y="649"/>
                  </a:lnTo>
                  <a:lnTo>
                    <a:pt x="566" y="639"/>
                  </a:lnTo>
                  <a:lnTo>
                    <a:pt x="563" y="629"/>
                  </a:lnTo>
                  <a:lnTo>
                    <a:pt x="559" y="619"/>
                  </a:lnTo>
                  <a:lnTo>
                    <a:pt x="558" y="608"/>
                  </a:lnTo>
                  <a:lnTo>
                    <a:pt x="557" y="598"/>
                  </a:lnTo>
                  <a:lnTo>
                    <a:pt x="558" y="586"/>
                  </a:lnTo>
                  <a:lnTo>
                    <a:pt x="559" y="575"/>
                  </a:lnTo>
                  <a:lnTo>
                    <a:pt x="564" y="564"/>
                  </a:lnTo>
                  <a:lnTo>
                    <a:pt x="565" y="550"/>
                  </a:lnTo>
                  <a:lnTo>
                    <a:pt x="567" y="535"/>
                  </a:lnTo>
                  <a:lnTo>
                    <a:pt x="572" y="522"/>
                  </a:lnTo>
                  <a:lnTo>
                    <a:pt x="577" y="510"/>
                  </a:lnTo>
                  <a:lnTo>
                    <a:pt x="589" y="484"/>
                  </a:lnTo>
                  <a:lnTo>
                    <a:pt x="600" y="459"/>
                  </a:lnTo>
                  <a:lnTo>
                    <a:pt x="607" y="439"/>
                  </a:lnTo>
                  <a:lnTo>
                    <a:pt x="617" y="420"/>
                  </a:lnTo>
                  <a:lnTo>
                    <a:pt x="626" y="401"/>
                  </a:lnTo>
                  <a:lnTo>
                    <a:pt x="637" y="383"/>
                  </a:lnTo>
                  <a:lnTo>
                    <a:pt x="648" y="366"/>
                  </a:lnTo>
                  <a:lnTo>
                    <a:pt x="662" y="348"/>
                  </a:lnTo>
                  <a:lnTo>
                    <a:pt x="675" y="332"/>
                  </a:lnTo>
                  <a:lnTo>
                    <a:pt x="690" y="316"/>
                  </a:lnTo>
                  <a:lnTo>
                    <a:pt x="706" y="301"/>
                  </a:lnTo>
                  <a:lnTo>
                    <a:pt x="722" y="287"/>
                  </a:lnTo>
                  <a:lnTo>
                    <a:pt x="738" y="274"/>
                  </a:lnTo>
                  <a:lnTo>
                    <a:pt x="756" y="262"/>
                  </a:lnTo>
                  <a:lnTo>
                    <a:pt x="774" y="251"/>
                  </a:lnTo>
                  <a:lnTo>
                    <a:pt x="793" y="241"/>
                  </a:lnTo>
                  <a:lnTo>
                    <a:pt x="811" y="233"/>
                  </a:lnTo>
                  <a:lnTo>
                    <a:pt x="830" y="226"/>
                  </a:lnTo>
                  <a:lnTo>
                    <a:pt x="863" y="222"/>
                  </a:lnTo>
                  <a:lnTo>
                    <a:pt x="896" y="220"/>
                  </a:lnTo>
                  <a:lnTo>
                    <a:pt x="904" y="220"/>
                  </a:lnTo>
                  <a:lnTo>
                    <a:pt x="911" y="222"/>
                  </a:lnTo>
                  <a:lnTo>
                    <a:pt x="919" y="223"/>
                  </a:lnTo>
                  <a:lnTo>
                    <a:pt x="926" y="226"/>
                  </a:lnTo>
                  <a:lnTo>
                    <a:pt x="934" y="229"/>
                  </a:lnTo>
                  <a:lnTo>
                    <a:pt x="941" y="232"/>
                  </a:lnTo>
                  <a:lnTo>
                    <a:pt x="948" y="237"/>
                  </a:lnTo>
                  <a:lnTo>
                    <a:pt x="954" y="242"/>
                  </a:lnTo>
                  <a:lnTo>
                    <a:pt x="991" y="288"/>
                  </a:lnTo>
                  <a:lnTo>
                    <a:pt x="991" y="307"/>
                  </a:lnTo>
                  <a:lnTo>
                    <a:pt x="990" y="327"/>
                  </a:lnTo>
                  <a:lnTo>
                    <a:pt x="989" y="337"/>
                  </a:lnTo>
                  <a:lnTo>
                    <a:pt x="987" y="347"/>
                  </a:lnTo>
                  <a:lnTo>
                    <a:pt x="985" y="357"/>
                  </a:lnTo>
                  <a:lnTo>
                    <a:pt x="983" y="367"/>
                  </a:lnTo>
                  <a:lnTo>
                    <a:pt x="980" y="376"/>
                  </a:lnTo>
                  <a:lnTo>
                    <a:pt x="975" y="385"/>
                  </a:lnTo>
                  <a:lnTo>
                    <a:pt x="970" y="394"/>
                  </a:lnTo>
                  <a:lnTo>
                    <a:pt x="965" y="401"/>
                  </a:lnTo>
                  <a:lnTo>
                    <a:pt x="958" y="410"/>
                  </a:lnTo>
                  <a:lnTo>
                    <a:pt x="951" y="416"/>
                  </a:lnTo>
                  <a:lnTo>
                    <a:pt x="942" y="422"/>
                  </a:lnTo>
                  <a:lnTo>
                    <a:pt x="933" y="427"/>
                  </a:lnTo>
                  <a:close/>
                  <a:moveTo>
                    <a:pt x="911" y="394"/>
                  </a:moveTo>
                  <a:lnTo>
                    <a:pt x="904" y="392"/>
                  </a:lnTo>
                  <a:lnTo>
                    <a:pt x="898" y="390"/>
                  </a:lnTo>
                  <a:lnTo>
                    <a:pt x="893" y="386"/>
                  </a:lnTo>
                  <a:lnTo>
                    <a:pt x="888" y="382"/>
                  </a:lnTo>
                  <a:lnTo>
                    <a:pt x="877" y="373"/>
                  </a:lnTo>
                  <a:lnTo>
                    <a:pt x="868" y="364"/>
                  </a:lnTo>
                  <a:lnTo>
                    <a:pt x="864" y="358"/>
                  </a:lnTo>
                  <a:lnTo>
                    <a:pt x="859" y="354"/>
                  </a:lnTo>
                  <a:lnTo>
                    <a:pt x="854" y="350"/>
                  </a:lnTo>
                  <a:lnTo>
                    <a:pt x="849" y="347"/>
                  </a:lnTo>
                  <a:lnTo>
                    <a:pt x="843" y="344"/>
                  </a:lnTo>
                  <a:lnTo>
                    <a:pt x="836" y="342"/>
                  </a:lnTo>
                  <a:lnTo>
                    <a:pt x="829" y="342"/>
                  </a:lnTo>
                  <a:lnTo>
                    <a:pt x="821" y="342"/>
                  </a:lnTo>
                  <a:lnTo>
                    <a:pt x="809" y="346"/>
                  </a:lnTo>
                  <a:lnTo>
                    <a:pt x="796" y="350"/>
                  </a:lnTo>
                  <a:lnTo>
                    <a:pt x="783" y="355"/>
                  </a:lnTo>
                  <a:lnTo>
                    <a:pt x="771" y="362"/>
                  </a:lnTo>
                  <a:lnTo>
                    <a:pt x="760" y="368"/>
                  </a:lnTo>
                  <a:lnTo>
                    <a:pt x="750" y="376"/>
                  </a:lnTo>
                  <a:lnTo>
                    <a:pt x="744" y="380"/>
                  </a:lnTo>
                  <a:lnTo>
                    <a:pt x="740" y="385"/>
                  </a:lnTo>
                  <a:lnTo>
                    <a:pt x="736" y="390"/>
                  </a:lnTo>
                  <a:lnTo>
                    <a:pt x="732" y="396"/>
                  </a:lnTo>
                  <a:lnTo>
                    <a:pt x="727" y="404"/>
                  </a:lnTo>
                  <a:lnTo>
                    <a:pt x="722" y="414"/>
                  </a:lnTo>
                  <a:lnTo>
                    <a:pt x="718" y="423"/>
                  </a:lnTo>
                  <a:lnTo>
                    <a:pt x="715" y="432"/>
                  </a:lnTo>
                  <a:lnTo>
                    <a:pt x="713" y="442"/>
                  </a:lnTo>
                  <a:lnTo>
                    <a:pt x="711" y="453"/>
                  </a:lnTo>
                  <a:lnTo>
                    <a:pt x="710" y="463"/>
                  </a:lnTo>
                  <a:lnTo>
                    <a:pt x="709" y="474"/>
                  </a:lnTo>
                  <a:lnTo>
                    <a:pt x="709" y="484"/>
                  </a:lnTo>
                  <a:lnTo>
                    <a:pt x="710" y="494"/>
                  </a:lnTo>
                  <a:lnTo>
                    <a:pt x="712" y="505"/>
                  </a:lnTo>
                  <a:lnTo>
                    <a:pt x="714" y="515"/>
                  </a:lnTo>
                  <a:lnTo>
                    <a:pt x="717" y="525"/>
                  </a:lnTo>
                  <a:lnTo>
                    <a:pt x="720" y="534"/>
                  </a:lnTo>
                  <a:lnTo>
                    <a:pt x="724" y="544"/>
                  </a:lnTo>
                  <a:lnTo>
                    <a:pt x="729" y="553"/>
                  </a:lnTo>
                  <a:lnTo>
                    <a:pt x="738" y="560"/>
                  </a:lnTo>
                  <a:lnTo>
                    <a:pt x="747" y="568"/>
                  </a:lnTo>
                  <a:lnTo>
                    <a:pt x="755" y="577"/>
                  </a:lnTo>
                  <a:lnTo>
                    <a:pt x="761" y="586"/>
                  </a:lnTo>
                  <a:lnTo>
                    <a:pt x="765" y="598"/>
                  </a:lnTo>
                  <a:lnTo>
                    <a:pt x="768" y="608"/>
                  </a:lnTo>
                  <a:lnTo>
                    <a:pt x="768" y="614"/>
                  </a:lnTo>
                  <a:lnTo>
                    <a:pt x="768" y="620"/>
                  </a:lnTo>
                  <a:lnTo>
                    <a:pt x="768" y="626"/>
                  </a:lnTo>
                  <a:lnTo>
                    <a:pt x="766" y="632"/>
                  </a:lnTo>
                  <a:lnTo>
                    <a:pt x="756" y="661"/>
                  </a:lnTo>
                  <a:lnTo>
                    <a:pt x="747" y="691"/>
                  </a:lnTo>
                  <a:lnTo>
                    <a:pt x="742" y="707"/>
                  </a:lnTo>
                  <a:lnTo>
                    <a:pt x="738" y="723"/>
                  </a:lnTo>
                  <a:lnTo>
                    <a:pt x="736" y="740"/>
                  </a:lnTo>
                  <a:lnTo>
                    <a:pt x="734" y="755"/>
                  </a:lnTo>
                  <a:lnTo>
                    <a:pt x="733" y="771"/>
                  </a:lnTo>
                  <a:lnTo>
                    <a:pt x="733" y="788"/>
                  </a:lnTo>
                  <a:lnTo>
                    <a:pt x="734" y="804"/>
                  </a:lnTo>
                  <a:lnTo>
                    <a:pt x="737" y="819"/>
                  </a:lnTo>
                  <a:lnTo>
                    <a:pt x="742" y="835"/>
                  </a:lnTo>
                  <a:lnTo>
                    <a:pt x="749" y="849"/>
                  </a:lnTo>
                  <a:lnTo>
                    <a:pt x="752" y="856"/>
                  </a:lnTo>
                  <a:lnTo>
                    <a:pt x="757" y="862"/>
                  </a:lnTo>
                  <a:lnTo>
                    <a:pt x="761" y="870"/>
                  </a:lnTo>
                  <a:lnTo>
                    <a:pt x="766" y="876"/>
                  </a:lnTo>
                  <a:lnTo>
                    <a:pt x="768" y="882"/>
                  </a:lnTo>
                  <a:lnTo>
                    <a:pt x="772" y="888"/>
                  </a:lnTo>
                  <a:lnTo>
                    <a:pt x="777" y="894"/>
                  </a:lnTo>
                  <a:lnTo>
                    <a:pt x="782" y="899"/>
                  </a:lnTo>
                  <a:lnTo>
                    <a:pt x="796" y="909"/>
                  </a:lnTo>
                  <a:lnTo>
                    <a:pt x="809" y="920"/>
                  </a:lnTo>
                  <a:lnTo>
                    <a:pt x="815" y="925"/>
                  </a:lnTo>
                  <a:lnTo>
                    <a:pt x="820" y="930"/>
                  </a:lnTo>
                  <a:lnTo>
                    <a:pt x="823" y="935"/>
                  </a:lnTo>
                  <a:lnTo>
                    <a:pt x="825" y="941"/>
                  </a:lnTo>
                  <a:lnTo>
                    <a:pt x="826" y="944"/>
                  </a:lnTo>
                  <a:lnTo>
                    <a:pt x="826" y="947"/>
                  </a:lnTo>
                  <a:lnTo>
                    <a:pt x="825" y="951"/>
                  </a:lnTo>
                  <a:lnTo>
                    <a:pt x="824" y="954"/>
                  </a:lnTo>
                  <a:lnTo>
                    <a:pt x="819" y="963"/>
                  </a:lnTo>
                  <a:lnTo>
                    <a:pt x="812" y="971"/>
                  </a:lnTo>
                  <a:lnTo>
                    <a:pt x="801" y="983"/>
                  </a:lnTo>
                  <a:lnTo>
                    <a:pt x="791" y="995"/>
                  </a:lnTo>
                  <a:lnTo>
                    <a:pt x="783" y="1010"/>
                  </a:lnTo>
                  <a:lnTo>
                    <a:pt x="776" y="1024"/>
                  </a:lnTo>
                  <a:lnTo>
                    <a:pt x="771" y="1038"/>
                  </a:lnTo>
                  <a:lnTo>
                    <a:pt x="767" y="1053"/>
                  </a:lnTo>
                  <a:lnTo>
                    <a:pt x="764" y="1069"/>
                  </a:lnTo>
                  <a:lnTo>
                    <a:pt x="763" y="1085"/>
                  </a:lnTo>
                  <a:lnTo>
                    <a:pt x="762" y="1102"/>
                  </a:lnTo>
                  <a:lnTo>
                    <a:pt x="763" y="1118"/>
                  </a:lnTo>
                  <a:lnTo>
                    <a:pt x="765" y="1133"/>
                  </a:lnTo>
                  <a:lnTo>
                    <a:pt x="767" y="1150"/>
                  </a:lnTo>
                  <a:lnTo>
                    <a:pt x="770" y="1166"/>
                  </a:lnTo>
                  <a:lnTo>
                    <a:pt x="774" y="1181"/>
                  </a:lnTo>
                  <a:lnTo>
                    <a:pt x="779" y="1197"/>
                  </a:lnTo>
                  <a:lnTo>
                    <a:pt x="784" y="1211"/>
                  </a:lnTo>
                  <a:lnTo>
                    <a:pt x="784" y="1216"/>
                  </a:lnTo>
                  <a:lnTo>
                    <a:pt x="784" y="1222"/>
                  </a:lnTo>
                  <a:lnTo>
                    <a:pt x="783" y="1226"/>
                  </a:lnTo>
                  <a:lnTo>
                    <a:pt x="781" y="1231"/>
                  </a:lnTo>
                  <a:lnTo>
                    <a:pt x="776" y="1241"/>
                  </a:lnTo>
                  <a:lnTo>
                    <a:pt x="770" y="1249"/>
                  </a:lnTo>
                  <a:lnTo>
                    <a:pt x="756" y="1263"/>
                  </a:lnTo>
                  <a:lnTo>
                    <a:pt x="741" y="1279"/>
                  </a:lnTo>
                  <a:lnTo>
                    <a:pt x="736" y="1288"/>
                  </a:lnTo>
                  <a:lnTo>
                    <a:pt x="732" y="1298"/>
                  </a:lnTo>
                  <a:lnTo>
                    <a:pt x="729" y="1307"/>
                  </a:lnTo>
                  <a:lnTo>
                    <a:pt x="726" y="1317"/>
                  </a:lnTo>
                  <a:lnTo>
                    <a:pt x="724" y="1327"/>
                  </a:lnTo>
                  <a:lnTo>
                    <a:pt x="722" y="1338"/>
                  </a:lnTo>
                  <a:lnTo>
                    <a:pt x="721" y="1349"/>
                  </a:lnTo>
                  <a:lnTo>
                    <a:pt x="721" y="1359"/>
                  </a:lnTo>
                  <a:lnTo>
                    <a:pt x="721" y="1370"/>
                  </a:lnTo>
                  <a:lnTo>
                    <a:pt x="722" y="1381"/>
                  </a:lnTo>
                  <a:lnTo>
                    <a:pt x="724" y="1391"/>
                  </a:lnTo>
                  <a:lnTo>
                    <a:pt x="726" y="1401"/>
                  </a:lnTo>
                  <a:lnTo>
                    <a:pt x="729" y="1411"/>
                  </a:lnTo>
                  <a:lnTo>
                    <a:pt x="732" y="1420"/>
                  </a:lnTo>
                  <a:lnTo>
                    <a:pt x="736" y="1431"/>
                  </a:lnTo>
                  <a:lnTo>
                    <a:pt x="741" y="1439"/>
                  </a:lnTo>
                  <a:lnTo>
                    <a:pt x="745" y="1444"/>
                  </a:lnTo>
                  <a:lnTo>
                    <a:pt x="751" y="1448"/>
                  </a:lnTo>
                  <a:lnTo>
                    <a:pt x="755" y="1452"/>
                  </a:lnTo>
                  <a:lnTo>
                    <a:pt x="760" y="1455"/>
                  </a:lnTo>
                  <a:lnTo>
                    <a:pt x="771" y="1460"/>
                  </a:lnTo>
                  <a:lnTo>
                    <a:pt x="782" y="1464"/>
                  </a:lnTo>
                  <a:lnTo>
                    <a:pt x="795" y="1466"/>
                  </a:lnTo>
                  <a:lnTo>
                    <a:pt x="807" y="1466"/>
                  </a:lnTo>
                  <a:lnTo>
                    <a:pt x="819" y="1466"/>
                  </a:lnTo>
                  <a:lnTo>
                    <a:pt x="830" y="1465"/>
                  </a:lnTo>
                  <a:lnTo>
                    <a:pt x="835" y="1466"/>
                  </a:lnTo>
                  <a:lnTo>
                    <a:pt x="840" y="1467"/>
                  </a:lnTo>
                  <a:lnTo>
                    <a:pt x="844" y="1466"/>
                  </a:lnTo>
                  <a:lnTo>
                    <a:pt x="848" y="1465"/>
                  </a:lnTo>
                  <a:lnTo>
                    <a:pt x="855" y="1462"/>
                  </a:lnTo>
                  <a:lnTo>
                    <a:pt x="863" y="1457"/>
                  </a:lnTo>
                  <a:lnTo>
                    <a:pt x="876" y="1445"/>
                  </a:lnTo>
                  <a:lnTo>
                    <a:pt x="890" y="1431"/>
                  </a:lnTo>
                  <a:lnTo>
                    <a:pt x="896" y="1426"/>
                  </a:lnTo>
                  <a:lnTo>
                    <a:pt x="902" y="1421"/>
                  </a:lnTo>
                  <a:lnTo>
                    <a:pt x="905" y="1419"/>
                  </a:lnTo>
                  <a:lnTo>
                    <a:pt x="907" y="1418"/>
                  </a:lnTo>
                  <a:lnTo>
                    <a:pt x="910" y="1418"/>
                  </a:lnTo>
                  <a:lnTo>
                    <a:pt x="913" y="1418"/>
                  </a:lnTo>
                  <a:lnTo>
                    <a:pt x="915" y="1419"/>
                  </a:lnTo>
                  <a:lnTo>
                    <a:pt x="918" y="1421"/>
                  </a:lnTo>
                  <a:lnTo>
                    <a:pt x="920" y="1424"/>
                  </a:lnTo>
                  <a:lnTo>
                    <a:pt x="923" y="1428"/>
                  </a:lnTo>
                  <a:lnTo>
                    <a:pt x="927" y="1438"/>
                  </a:lnTo>
                  <a:lnTo>
                    <a:pt x="933" y="1452"/>
                  </a:lnTo>
                  <a:lnTo>
                    <a:pt x="935" y="1460"/>
                  </a:lnTo>
                  <a:lnTo>
                    <a:pt x="936" y="1468"/>
                  </a:lnTo>
                  <a:lnTo>
                    <a:pt x="937" y="1476"/>
                  </a:lnTo>
                  <a:lnTo>
                    <a:pt x="936" y="1483"/>
                  </a:lnTo>
                  <a:lnTo>
                    <a:pt x="934" y="1491"/>
                  </a:lnTo>
                  <a:lnTo>
                    <a:pt x="932" y="1497"/>
                  </a:lnTo>
                  <a:lnTo>
                    <a:pt x="928" y="1504"/>
                  </a:lnTo>
                  <a:lnTo>
                    <a:pt x="925" y="1511"/>
                  </a:lnTo>
                  <a:lnTo>
                    <a:pt x="917" y="1524"/>
                  </a:lnTo>
                  <a:lnTo>
                    <a:pt x="907" y="1535"/>
                  </a:lnTo>
                  <a:lnTo>
                    <a:pt x="897" y="1545"/>
                  </a:lnTo>
                  <a:lnTo>
                    <a:pt x="887" y="1554"/>
                  </a:lnTo>
                  <a:lnTo>
                    <a:pt x="875" y="1556"/>
                  </a:lnTo>
                  <a:lnTo>
                    <a:pt x="865" y="1558"/>
                  </a:lnTo>
                  <a:lnTo>
                    <a:pt x="854" y="1559"/>
                  </a:lnTo>
                  <a:lnTo>
                    <a:pt x="844" y="1559"/>
                  </a:lnTo>
                  <a:lnTo>
                    <a:pt x="832" y="1559"/>
                  </a:lnTo>
                  <a:lnTo>
                    <a:pt x="821" y="1558"/>
                  </a:lnTo>
                  <a:lnTo>
                    <a:pt x="811" y="1557"/>
                  </a:lnTo>
                  <a:lnTo>
                    <a:pt x="800" y="1555"/>
                  </a:lnTo>
                  <a:lnTo>
                    <a:pt x="788" y="1553"/>
                  </a:lnTo>
                  <a:lnTo>
                    <a:pt x="778" y="1550"/>
                  </a:lnTo>
                  <a:lnTo>
                    <a:pt x="768" y="1546"/>
                  </a:lnTo>
                  <a:lnTo>
                    <a:pt x="758" y="1542"/>
                  </a:lnTo>
                  <a:lnTo>
                    <a:pt x="748" y="1537"/>
                  </a:lnTo>
                  <a:lnTo>
                    <a:pt x="738" y="1532"/>
                  </a:lnTo>
                  <a:lnTo>
                    <a:pt x="729" y="1526"/>
                  </a:lnTo>
                  <a:lnTo>
                    <a:pt x="720" y="1520"/>
                  </a:lnTo>
                  <a:lnTo>
                    <a:pt x="707" y="1503"/>
                  </a:lnTo>
                  <a:lnTo>
                    <a:pt x="693" y="1488"/>
                  </a:lnTo>
                  <a:lnTo>
                    <a:pt x="682" y="1470"/>
                  </a:lnTo>
                  <a:lnTo>
                    <a:pt x="671" y="1454"/>
                  </a:lnTo>
                  <a:lnTo>
                    <a:pt x="660" y="1437"/>
                  </a:lnTo>
                  <a:lnTo>
                    <a:pt x="649" y="1418"/>
                  </a:lnTo>
                  <a:lnTo>
                    <a:pt x="641" y="1400"/>
                  </a:lnTo>
                  <a:lnTo>
                    <a:pt x="632" y="1382"/>
                  </a:lnTo>
                  <a:lnTo>
                    <a:pt x="625" y="1362"/>
                  </a:lnTo>
                  <a:lnTo>
                    <a:pt x="618" y="1343"/>
                  </a:lnTo>
                  <a:lnTo>
                    <a:pt x="612" y="1323"/>
                  </a:lnTo>
                  <a:lnTo>
                    <a:pt x="605" y="1304"/>
                  </a:lnTo>
                  <a:lnTo>
                    <a:pt x="601" y="1283"/>
                  </a:lnTo>
                  <a:lnTo>
                    <a:pt x="597" y="1263"/>
                  </a:lnTo>
                  <a:lnTo>
                    <a:pt x="593" y="1243"/>
                  </a:lnTo>
                  <a:lnTo>
                    <a:pt x="591" y="1222"/>
                  </a:lnTo>
                  <a:lnTo>
                    <a:pt x="585" y="1207"/>
                  </a:lnTo>
                  <a:lnTo>
                    <a:pt x="593" y="1188"/>
                  </a:lnTo>
                  <a:lnTo>
                    <a:pt x="601" y="1170"/>
                  </a:lnTo>
                  <a:lnTo>
                    <a:pt x="610" y="1151"/>
                  </a:lnTo>
                  <a:lnTo>
                    <a:pt x="617" y="1131"/>
                  </a:lnTo>
                  <a:lnTo>
                    <a:pt x="623" y="1111"/>
                  </a:lnTo>
                  <a:lnTo>
                    <a:pt x="628" y="1090"/>
                  </a:lnTo>
                  <a:lnTo>
                    <a:pt x="633" y="1070"/>
                  </a:lnTo>
                  <a:lnTo>
                    <a:pt x="636" y="1049"/>
                  </a:lnTo>
                  <a:lnTo>
                    <a:pt x="638" y="1028"/>
                  </a:lnTo>
                  <a:lnTo>
                    <a:pt x="638" y="1007"/>
                  </a:lnTo>
                  <a:lnTo>
                    <a:pt x="637" y="987"/>
                  </a:lnTo>
                  <a:lnTo>
                    <a:pt x="634" y="967"/>
                  </a:lnTo>
                  <a:lnTo>
                    <a:pt x="632" y="957"/>
                  </a:lnTo>
                  <a:lnTo>
                    <a:pt x="629" y="947"/>
                  </a:lnTo>
                  <a:lnTo>
                    <a:pt x="626" y="937"/>
                  </a:lnTo>
                  <a:lnTo>
                    <a:pt x="622" y="928"/>
                  </a:lnTo>
                  <a:lnTo>
                    <a:pt x="617" y="918"/>
                  </a:lnTo>
                  <a:lnTo>
                    <a:pt x="612" y="908"/>
                  </a:lnTo>
                  <a:lnTo>
                    <a:pt x="606" y="899"/>
                  </a:lnTo>
                  <a:lnTo>
                    <a:pt x="600" y="890"/>
                  </a:lnTo>
                  <a:lnTo>
                    <a:pt x="613" y="868"/>
                  </a:lnTo>
                  <a:lnTo>
                    <a:pt x="625" y="847"/>
                  </a:lnTo>
                  <a:lnTo>
                    <a:pt x="634" y="825"/>
                  </a:lnTo>
                  <a:lnTo>
                    <a:pt x="642" y="801"/>
                  </a:lnTo>
                  <a:lnTo>
                    <a:pt x="645" y="790"/>
                  </a:lnTo>
                  <a:lnTo>
                    <a:pt x="648" y="778"/>
                  </a:lnTo>
                  <a:lnTo>
                    <a:pt x="650" y="765"/>
                  </a:lnTo>
                  <a:lnTo>
                    <a:pt x="651" y="753"/>
                  </a:lnTo>
                  <a:lnTo>
                    <a:pt x="652" y="741"/>
                  </a:lnTo>
                  <a:lnTo>
                    <a:pt x="653" y="727"/>
                  </a:lnTo>
                  <a:lnTo>
                    <a:pt x="653" y="714"/>
                  </a:lnTo>
                  <a:lnTo>
                    <a:pt x="652" y="702"/>
                  </a:lnTo>
                  <a:lnTo>
                    <a:pt x="633" y="672"/>
                  </a:lnTo>
                  <a:lnTo>
                    <a:pt x="615" y="642"/>
                  </a:lnTo>
                  <a:lnTo>
                    <a:pt x="611" y="634"/>
                  </a:lnTo>
                  <a:lnTo>
                    <a:pt x="607" y="626"/>
                  </a:lnTo>
                  <a:lnTo>
                    <a:pt x="604" y="618"/>
                  </a:lnTo>
                  <a:lnTo>
                    <a:pt x="602" y="610"/>
                  </a:lnTo>
                  <a:lnTo>
                    <a:pt x="600" y="601"/>
                  </a:lnTo>
                  <a:lnTo>
                    <a:pt x="599" y="592"/>
                  </a:lnTo>
                  <a:lnTo>
                    <a:pt x="599" y="582"/>
                  </a:lnTo>
                  <a:lnTo>
                    <a:pt x="600" y="573"/>
                  </a:lnTo>
                  <a:lnTo>
                    <a:pt x="607" y="558"/>
                  </a:lnTo>
                  <a:lnTo>
                    <a:pt x="615" y="542"/>
                  </a:lnTo>
                  <a:lnTo>
                    <a:pt x="621" y="526"/>
                  </a:lnTo>
                  <a:lnTo>
                    <a:pt x="627" y="511"/>
                  </a:lnTo>
                  <a:lnTo>
                    <a:pt x="637" y="478"/>
                  </a:lnTo>
                  <a:lnTo>
                    <a:pt x="648" y="446"/>
                  </a:lnTo>
                  <a:lnTo>
                    <a:pt x="655" y="430"/>
                  </a:lnTo>
                  <a:lnTo>
                    <a:pt x="661" y="415"/>
                  </a:lnTo>
                  <a:lnTo>
                    <a:pt x="668" y="399"/>
                  </a:lnTo>
                  <a:lnTo>
                    <a:pt x="676" y="384"/>
                  </a:lnTo>
                  <a:lnTo>
                    <a:pt x="685" y="370"/>
                  </a:lnTo>
                  <a:lnTo>
                    <a:pt x="695" y="355"/>
                  </a:lnTo>
                  <a:lnTo>
                    <a:pt x="707" y="341"/>
                  </a:lnTo>
                  <a:lnTo>
                    <a:pt x="720" y="328"/>
                  </a:lnTo>
                  <a:lnTo>
                    <a:pt x="728" y="320"/>
                  </a:lnTo>
                  <a:lnTo>
                    <a:pt x="737" y="310"/>
                  </a:lnTo>
                  <a:lnTo>
                    <a:pt x="748" y="303"/>
                  </a:lnTo>
                  <a:lnTo>
                    <a:pt x="758" y="296"/>
                  </a:lnTo>
                  <a:lnTo>
                    <a:pt x="769" y="290"/>
                  </a:lnTo>
                  <a:lnTo>
                    <a:pt x="780" y="284"/>
                  </a:lnTo>
                  <a:lnTo>
                    <a:pt x="791" y="279"/>
                  </a:lnTo>
                  <a:lnTo>
                    <a:pt x="804" y="275"/>
                  </a:lnTo>
                  <a:lnTo>
                    <a:pt x="816" y="271"/>
                  </a:lnTo>
                  <a:lnTo>
                    <a:pt x="827" y="268"/>
                  </a:lnTo>
                  <a:lnTo>
                    <a:pt x="840" y="264"/>
                  </a:lnTo>
                  <a:lnTo>
                    <a:pt x="852" y="262"/>
                  </a:lnTo>
                  <a:lnTo>
                    <a:pt x="864" y="261"/>
                  </a:lnTo>
                  <a:lnTo>
                    <a:pt x="876" y="260"/>
                  </a:lnTo>
                  <a:lnTo>
                    <a:pt x="888" y="261"/>
                  </a:lnTo>
                  <a:lnTo>
                    <a:pt x="899" y="261"/>
                  </a:lnTo>
                  <a:lnTo>
                    <a:pt x="907" y="266"/>
                  </a:lnTo>
                  <a:lnTo>
                    <a:pt x="916" y="272"/>
                  </a:lnTo>
                  <a:lnTo>
                    <a:pt x="923" y="278"/>
                  </a:lnTo>
                  <a:lnTo>
                    <a:pt x="929" y="285"/>
                  </a:lnTo>
                  <a:lnTo>
                    <a:pt x="936" y="292"/>
                  </a:lnTo>
                  <a:lnTo>
                    <a:pt x="940" y="300"/>
                  </a:lnTo>
                  <a:lnTo>
                    <a:pt x="943" y="309"/>
                  </a:lnTo>
                  <a:lnTo>
                    <a:pt x="945" y="320"/>
                  </a:lnTo>
                  <a:lnTo>
                    <a:pt x="944" y="330"/>
                  </a:lnTo>
                  <a:lnTo>
                    <a:pt x="943" y="341"/>
                  </a:lnTo>
                  <a:lnTo>
                    <a:pt x="941" y="351"/>
                  </a:lnTo>
                  <a:lnTo>
                    <a:pt x="937" y="362"/>
                  </a:lnTo>
                  <a:lnTo>
                    <a:pt x="933" y="371"/>
                  </a:lnTo>
                  <a:lnTo>
                    <a:pt x="926" y="380"/>
                  </a:lnTo>
                  <a:lnTo>
                    <a:pt x="919" y="387"/>
                  </a:lnTo>
                  <a:lnTo>
                    <a:pt x="911" y="394"/>
                  </a:lnTo>
                  <a:close/>
                  <a:moveTo>
                    <a:pt x="461" y="842"/>
                  </a:moveTo>
                  <a:lnTo>
                    <a:pt x="454" y="847"/>
                  </a:lnTo>
                  <a:lnTo>
                    <a:pt x="447" y="850"/>
                  </a:lnTo>
                  <a:lnTo>
                    <a:pt x="439" y="852"/>
                  </a:lnTo>
                  <a:lnTo>
                    <a:pt x="432" y="852"/>
                  </a:lnTo>
                  <a:lnTo>
                    <a:pt x="417" y="850"/>
                  </a:lnTo>
                  <a:lnTo>
                    <a:pt x="404" y="847"/>
                  </a:lnTo>
                  <a:lnTo>
                    <a:pt x="397" y="845"/>
                  </a:lnTo>
                  <a:lnTo>
                    <a:pt x="390" y="843"/>
                  </a:lnTo>
                  <a:lnTo>
                    <a:pt x="384" y="843"/>
                  </a:lnTo>
                  <a:lnTo>
                    <a:pt x="376" y="842"/>
                  </a:lnTo>
                  <a:lnTo>
                    <a:pt x="370" y="843"/>
                  </a:lnTo>
                  <a:lnTo>
                    <a:pt x="363" y="846"/>
                  </a:lnTo>
                  <a:lnTo>
                    <a:pt x="357" y="850"/>
                  </a:lnTo>
                  <a:lnTo>
                    <a:pt x="351" y="856"/>
                  </a:lnTo>
                  <a:lnTo>
                    <a:pt x="344" y="872"/>
                  </a:lnTo>
                  <a:lnTo>
                    <a:pt x="338" y="887"/>
                  </a:lnTo>
                  <a:lnTo>
                    <a:pt x="335" y="902"/>
                  </a:lnTo>
                  <a:lnTo>
                    <a:pt x="332" y="918"/>
                  </a:lnTo>
                  <a:lnTo>
                    <a:pt x="332" y="934"/>
                  </a:lnTo>
                  <a:lnTo>
                    <a:pt x="335" y="950"/>
                  </a:lnTo>
                  <a:lnTo>
                    <a:pt x="339" y="966"/>
                  </a:lnTo>
                  <a:lnTo>
                    <a:pt x="345" y="982"/>
                  </a:lnTo>
                  <a:lnTo>
                    <a:pt x="349" y="987"/>
                  </a:lnTo>
                  <a:lnTo>
                    <a:pt x="354" y="990"/>
                  </a:lnTo>
                  <a:lnTo>
                    <a:pt x="359" y="992"/>
                  </a:lnTo>
                  <a:lnTo>
                    <a:pt x="363" y="993"/>
                  </a:lnTo>
                  <a:lnTo>
                    <a:pt x="373" y="994"/>
                  </a:lnTo>
                  <a:lnTo>
                    <a:pt x="384" y="992"/>
                  </a:lnTo>
                  <a:lnTo>
                    <a:pt x="394" y="990"/>
                  </a:lnTo>
                  <a:lnTo>
                    <a:pt x="404" y="989"/>
                  </a:lnTo>
                  <a:lnTo>
                    <a:pt x="409" y="989"/>
                  </a:lnTo>
                  <a:lnTo>
                    <a:pt x="414" y="990"/>
                  </a:lnTo>
                  <a:lnTo>
                    <a:pt x="419" y="991"/>
                  </a:lnTo>
                  <a:lnTo>
                    <a:pt x="425" y="993"/>
                  </a:lnTo>
                  <a:lnTo>
                    <a:pt x="436" y="1000"/>
                  </a:lnTo>
                  <a:lnTo>
                    <a:pt x="446" y="1010"/>
                  </a:lnTo>
                  <a:lnTo>
                    <a:pt x="450" y="1014"/>
                  </a:lnTo>
                  <a:lnTo>
                    <a:pt x="455" y="1019"/>
                  </a:lnTo>
                  <a:lnTo>
                    <a:pt x="458" y="1024"/>
                  </a:lnTo>
                  <a:lnTo>
                    <a:pt x="462" y="1030"/>
                  </a:lnTo>
                  <a:lnTo>
                    <a:pt x="464" y="1035"/>
                  </a:lnTo>
                  <a:lnTo>
                    <a:pt x="466" y="1041"/>
                  </a:lnTo>
                  <a:lnTo>
                    <a:pt x="468" y="1047"/>
                  </a:lnTo>
                  <a:lnTo>
                    <a:pt x="469" y="1053"/>
                  </a:lnTo>
                  <a:lnTo>
                    <a:pt x="469" y="1061"/>
                  </a:lnTo>
                  <a:lnTo>
                    <a:pt x="468" y="1068"/>
                  </a:lnTo>
                  <a:lnTo>
                    <a:pt x="467" y="1075"/>
                  </a:lnTo>
                  <a:lnTo>
                    <a:pt x="464" y="1082"/>
                  </a:lnTo>
                  <a:lnTo>
                    <a:pt x="461" y="1091"/>
                  </a:lnTo>
                  <a:lnTo>
                    <a:pt x="457" y="1100"/>
                  </a:lnTo>
                  <a:lnTo>
                    <a:pt x="452" y="1108"/>
                  </a:lnTo>
                  <a:lnTo>
                    <a:pt x="446" y="1115"/>
                  </a:lnTo>
                  <a:lnTo>
                    <a:pt x="440" y="1122"/>
                  </a:lnTo>
                  <a:lnTo>
                    <a:pt x="433" y="1127"/>
                  </a:lnTo>
                  <a:lnTo>
                    <a:pt x="426" y="1132"/>
                  </a:lnTo>
                  <a:lnTo>
                    <a:pt x="418" y="1136"/>
                  </a:lnTo>
                  <a:lnTo>
                    <a:pt x="410" y="1140"/>
                  </a:lnTo>
                  <a:lnTo>
                    <a:pt x="402" y="1143"/>
                  </a:lnTo>
                  <a:lnTo>
                    <a:pt x="393" y="1146"/>
                  </a:lnTo>
                  <a:lnTo>
                    <a:pt x="385" y="1149"/>
                  </a:lnTo>
                  <a:lnTo>
                    <a:pt x="367" y="1153"/>
                  </a:lnTo>
                  <a:lnTo>
                    <a:pt x="351" y="1155"/>
                  </a:lnTo>
                  <a:lnTo>
                    <a:pt x="340" y="1152"/>
                  </a:lnTo>
                  <a:lnTo>
                    <a:pt x="329" y="1149"/>
                  </a:lnTo>
                  <a:lnTo>
                    <a:pt x="318" y="1145"/>
                  </a:lnTo>
                  <a:lnTo>
                    <a:pt x="308" y="1141"/>
                  </a:lnTo>
                  <a:lnTo>
                    <a:pt x="298" y="1137"/>
                  </a:lnTo>
                  <a:lnTo>
                    <a:pt x="288" y="1132"/>
                  </a:lnTo>
                  <a:lnTo>
                    <a:pt x="277" y="1126"/>
                  </a:lnTo>
                  <a:lnTo>
                    <a:pt x="268" y="1120"/>
                  </a:lnTo>
                  <a:lnTo>
                    <a:pt x="259" y="1114"/>
                  </a:lnTo>
                  <a:lnTo>
                    <a:pt x="251" y="1107"/>
                  </a:lnTo>
                  <a:lnTo>
                    <a:pt x="243" y="1098"/>
                  </a:lnTo>
                  <a:lnTo>
                    <a:pt x="234" y="1090"/>
                  </a:lnTo>
                  <a:lnTo>
                    <a:pt x="227" y="1081"/>
                  </a:lnTo>
                  <a:lnTo>
                    <a:pt x="221" y="1072"/>
                  </a:lnTo>
                  <a:lnTo>
                    <a:pt x="215" y="1062"/>
                  </a:lnTo>
                  <a:lnTo>
                    <a:pt x="209" y="1051"/>
                  </a:lnTo>
                  <a:lnTo>
                    <a:pt x="203" y="1040"/>
                  </a:lnTo>
                  <a:lnTo>
                    <a:pt x="198" y="1029"/>
                  </a:lnTo>
                  <a:lnTo>
                    <a:pt x="192" y="1018"/>
                  </a:lnTo>
                  <a:lnTo>
                    <a:pt x="188" y="1005"/>
                  </a:lnTo>
                  <a:lnTo>
                    <a:pt x="185" y="994"/>
                  </a:lnTo>
                  <a:lnTo>
                    <a:pt x="182" y="982"/>
                  </a:lnTo>
                  <a:lnTo>
                    <a:pt x="180" y="970"/>
                  </a:lnTo>
                  <a:lnTo>
                    <a:pt x="178" y="956"/>
                  </a:lnTo>
                  <a:lnTo>
                    <a:pt x="177" y="944"/>
                  </a:lnTo>
                  <a:lnTo>
                    <a:pt x="176" y="932"/>
                  </a:lnTo>
                  <a:lnTo>
                    <a:pt x="176" y="919"/>
                  </a:lnTo>
                  <a:lnTo>
                    <a:pt x="177" y="906"/>
                  </a:lnTo>
                  <a:lnTo>
                    <a:pt x="178" y="893"/>
                  </a:lnTo>
                  <a:lnTo>
                    <a:pt x="180" y="881"/>
                  </a:lnTo>
                  <a:lnTo>
                    <a:pt x="182" y="867"/>
                  </a:lnTo>
                  <a:lnTo>
                    <a:pt x="184" y="855"/>
                  </a:lnTo>
                  <a:lnTo>
                    <a:pt x="196" y="832"/>
                  </a:lnTo>
                  <a:lnTo>
                    <a:pt x="208" y="808"/>
                  </a:lnTo>
                  <a:lnTo>
                    <a:pt x="220" y="785"/>
                  </a:lnTo>
                  <a:lnTo>
                    <a:pt x="233" y="762"/>
                  </a:lnTo>
                  <a:lnTo>
                    <a:pt x="240" y="751"/>
                  </a:lnTo>
                  <a:lnTo>
                    <a:pt x="249" y="741"/>
                  </a:lnTo>
                  <a:lnTo>
                    <a:pt x="257" y="731"/>
                  </a:lnTo>
                  <a:lnTo>
                    <a:pt x="265" y="721"/>
                  </a:lnTo>
                  <a:lnTo>
                    <a:pt x="275" y="712"/>
                  </a:lnTo>
                  <a:lnTo>
                    <a:pt x="285" y="704"/>
                  </a:lnTo>
                  <a:lnTo>
                    <a:pt x="296" y="697"/>
                  </a:lnTo>
                  <a:lnTo>
                    <a:pt x="308" y="691"/>
                  </a:lnTo>
                  <a:lnTo>
                    <a:pt x="322" y="685"/>
                  </a:lnTo>
                  <a:lnTo>
                    <a:pt x="337" y="678"/>
                  </a:lnTo>
                  <a:lnTo>
                    <a:pt x="352" y="673"/>
                  </a:lnTo>
                  <a:lnTo>
                    <a:pt x="368" y="669"/>
                  </a:lnTo>
                  <a:lnTo>
                    <a:pt x="384" y="666"/>
                  </a:lnTo>
                  <a:lnTo>
                    <a:pt x="400" y="665"/>
                  </a:lnTo>
                  <a:lnTo>
                    <a:pt x="407" y="665"/>
                  </a:lnTo>
                  <a:lnTo>
                    <a:pt x="415" y="666"/>
                  </a:lnTo>
                  <a:lnTo>
                    <a:pt x="423" y="668"/>
                  </a:lnTo>
                  <a:lnTo>
                    <a:pt x="431" y="670"/>
                  </a:lnTo>
                  <a:lnTo>
                    <a:pt x="439" y="674"/>
                  </a:lnTo>
                  <a:lnTo>
                    <a:pt x="447" y="678"/>
                  </a:lnTo>
                  <a:lnTo>
                    <a:pt x="453" y="683"/>
                  </a:lnTo>
                  <a:lnTo>
                    <a:pt x="460" y="689"/>
                  </a:lnTo>
                  <a:lnTo>
                    <a:pt x="465" y="695"/>
                  </a:lnTo>
                  <a:lnTo>
                    <a:pt x="471" y="702"/>
                  </a:lnTo>
                  <a:lnTo>
                    <a:pt x="476" y="709"/>
                  </a:lnTo>
                  <a:lnTo>
                    <a:pt x="479" y="716"/>
                  </a:lnTo>
                  <a:lnTo>
                    <a:pt x="486" y="732"/>
                  </a:lnTo>
                  <a:lnTo>
                    <a:pt x="490" y="749"/>
                  </a:lnTo>
                  <a:lnTo>
                    <a:pt x="494" y="766"/>
                  </a:lnTo>
                  <a:lnTo>
                    <a:pt x="495" y="784"/>
                  </a:lnTo>
                  <a:lnTo>
                    <a:pt x="490" y="799"/>
                  </a:lnTo>
                  <a:lnTo>
                    <a:pt x="483" y="815"/>
                  </a:lnTo>
                  <a:lnTo>
                    <a:pt x="479" y="822"/>
                  </a:lnTo>
                  <a:lnTo>
                    <a:pt x="474" y="830"/>
                  </a:lnTo>
                  <a:lnTo>
                    <a:pt x="468" y="836"/>
                  </a:lnTo>
                  <a:lnTo>
                    <a:pt x="461" y="842"/>
                  </a:lnTo>
                  <a:close/>
                  <a:moveTo>
                    <a:pt x="409" y="794"/>
                  </a:moveTo>
                  <a:lnTo>
                    <a:pt x="406" y="791"/>
                  </a:lnTo>
                  <a:lnTo>
                    <a:pt x="402" y="789"/>
                  </a:lnTo>
                  <a:lnTo>
                    <a:pt x="399" y="788"/>
                  </a:lnTo>
                  <a:lnTo>
                    <a:pt x="395" y="788"/>
                  </a:lnTo>
                  <a:lnTo>
                    <a:pt x="388" y="787"/>
                  </a:lnTo>
                  <a:lnTo>
                    <a:pt x="380" y="788"/>
                  </a:lnTo>
                  <a:lnTo>
                    <a:pt x="364" y="792"/>
                  </a:lnTo>
                  <a:lnTo>
                    <a:pt x="348" y="794"/>
                  </a:lnTo>
                  <a:lnTo>
                    <a:pt x="338" y="803"/>
                  </a:lnTo>
                  <a:lnTo>
                    <a:pt x="328" y="813"/>
                  </a:lnTo>
                  <a:lnTo>
                    <a:pt x="320" y="824"/>
                  </a:lnTo>
                  <a:lnTo>
                    <a:pt x="313" y="834"/>
                  </a:lnTo>
                  <a:lnTo>
                    <a:pt x="307" y="845"/>
                  </a:lnTo>
                  <a:lnTo>
                    <a:pt x="302" y="857"/>
                  </a:lnTo>
                  <a:lnTo>
                    <a:pt x="298" y="868"/>
                  </a:lnTo>
                  <a:lnTo>
                    <a:pt x="294" y="881"/>
                  </a:lnTo>
                  <a:lnTo>
                    <a:pt x="291" y="894"/>
                  </a:lnTo>
                  <a:lnTo>
                    <a:pt x="290" y="906"/>
                  </a:lnTo>
                  <a:lnTo>
                    <a:pt x="289" y="920"/>
                  </a:lnTo>
                  <a:lnTo>
                    <a:pt x="288" y="933"/>
                  </a:lnTo>
                  <a:lnTo>
                    <a:pt x="289" y="946"/>
                  </a:lnTo>
                  <a:lnTo>
                    <a:pt x="290" y="959"/>
                  </a:lnTo>
                  <a:lnTo>
                    <a:pt x="293" y="973"/>
                  </a:lnTo>
                  <a:lnTo>
                    <a:pt x="296" y="986"/>
                  </a:lnTo>
                  <a:lnTo>
                    <a:pt x="299" y="994"/>
                  </a:lnTo>
                  <a:lnTo>
                    <a:pt x="303" y="1002"/>
                  </a:lnTo>
                  <a:lnTo>
                    <a:pt x="307" y="1011"/>
                  </a:lnTo>
                  <a:lnTo>
                    <a:pt x="313" y="1018"/>
                  </a:lnTo>
                  <a:lnTo>
                    <a:pt x="318" y="1025"/>
                  </a:lnTo>
                  <a:lnTo>
                    <a:pt x="325" y="1031"/>
                  </a:lnTo>
                  <a:lnTo>
                    <a:pt x="332" y="1036"/>
                  </a:lnTo>
                  <a:lnTo>
                    <a:pt x="342" y="1040"/>
                  </a:lnTo>
                  <a:lnTo>
                    <a:pt x="347" y="1042"/>
                  </a:lnTo>
                  <a:lnTo>
                    <a:pt x="353" y="1042"/>
                  </a:lnTo>
                  <a:lnTo>
                    <a:pt x="358" y="1042"/>
                  </a:lnTo>
                  <a:lnTo>
                    <a:pt x="364" y="1040"/>
                  </a:lnTo>
                  <a:lnTo>
                    <a:pt x="376" y="1037"/>
                  </a:lnTo>
                  <a:lnTo>
                    <a:pt x="388" y="1033"/>
                  </a:lnTo>
                  <a:lnTo>
                    <a:pt x="393" y="1032"/>
                  </a:lnTo>
                  <a:lnTo>
                    <a:pt x="398" y="1032"/>
                  </a:lnTo>
                  <a:lnTo>
                    <a:pt x="402" y="1033"/>
                  </a:lnTo>
                  <a:lnTo>
                    <a:pt x="405" y="1035"/>
                  </a:lnTo>
                  <a:lnTo>
                    <a:pt x="407" y="1039"/>
                  </a:lnTo>
                  <a:lnTo>
                    <a:pt x="409" y="1044"/>
                  </a:lnTo>
                  <a:lnTo>
                    <a:pt x="410" y="1051"/>
                  </a:lnTo>
                  <a:lnTo>
                    <a:pt x="409" y="1062"/>
                  </a:lnTo>
                  <a:lnTo>
                    <a:pt x="408" y="1068"/>
                  </a:lnTo>
                  <a:lnTo>
                    <a:pt x="406" y="1073"/>
                  </a:lnTo>
                  <a:lnTo>
                    <a:pt x="404" y="1078"/>
                  </a:lnTo>
                  <a:lnTo>
                    <a:pt x="401" y="1082"/>
                  </a:lnTo>
                  <a:lnTo>
                    <a:pt x="398" y="1086"/>
                  </a:lnTo>
                  <a:lnTo>
                    <a:pt x="394" y="1089"/>
                  </a:lnTo>
                  <a:lnTo>
                    <a:pt x="390" y="1092"/>
                  </a:lnTo>
                  <a:lnTo>
                    <a:pt x="385" y="1095"/>
                  </a:lnTo>
                  <a:lnTo>
                    <a:pt x="374" y="1099"/>
                  </a:lnTo>
                  <a:lnTo>
                    <a:pt x="363" y="1103"/>
                  </a:lnTo>
                  <a:lnTo>
                    <a:pt x="352" y="1106"/>
                  </a:lnTo>
                  <a:lnTo>
                    <a:pt x="342" y="1109"/>
                  </a:lnTo>
                  <a:lnTo>
                    <a:pt x="325" y="1103"/>
                  </a:lnTo>
                  <a:lnTo>
                    <a:pt x="310" y="1095"/>
                  </a:lnTo>
                  <a:lnTo>
                    <a:pt x="296" y="1086"/>
                  </a:lnTo>
                  <a:lnTo>
                    <a:pt x="283" y="1076"/>
                  </a:lnTo>
                  <a:lnTo>
                    <a:pt x="272" y="1065"/>
                  </a:lnTo>
                  <a:lnTo>
                    <a:pt x="263" y="1052"/>
                  </a:lnTo>
                  <a:lnTo>
                    <a:pt x="254" y="1039"/>
                  </a:lnTo>
                  <a:lnTo>
                    <a:pt x="246" y="1026"/>
                  </a:lnTo>
                  <a:lnTo>
                    <a:pt x="239" y="1011"/>
                  </a:lnTo>
                  <a:lnTo>
                    <a:pt x="233" y="995"/>
                  </a:lnTo>
                  <a:lnTo>
                    <a:pt x="228" y="980"/>
                  </a:lnTo>
                  <a:lnTo>
                    <a:pt x="224" y="965"/>
                  </a:lnTo>
                  <a:lnTo>
                    <a:pt x="221" y="948"/>
                  </a:lnTo>
                  <a:lnTo>
                    <a:pt x="219" y="932"/>
                  </a:lnTo>
                  <a:lnTo>
                    <a:pt x="217" y="917"/>
                  </a:lnTo>
                  <a:lnTo>
                    <a:pt x="215" y="900"/>
                  </a:lnTo>
                  <a:lnTo>
                    <a:pt x="215" y="891"/>
                  </a:lnTo>
                  <a:lnTo>
                    <a:pt x="216" y="882"/>
                  </a:lnTo>
                  <a:lnTo>
                    <a:pt x="218" y="872"/>
                  </a:lnTo>
                  <a:lnTo>
                    <a:pt x="221" y="862"/>
                  </a:lnTo>
                  <a:lnTo>
                    <a:pt x="228" y="845"/>
                  </a:lnTo>
                  <a:lnTo>
                    <a:pt x="237" y="828"/>
                  </a:lnTo>
                  <a:lnTo>
                    <a:pt x="259" y="793"/>
                  </a:lnTo>
                  <a:lnTo>
                    <a:pt x="280" y="758"/>
                  </a:lnTo>
                  <a:lnTo>
                    <a:pt x="294" y="748"/>
                  </a:lnTo>
                  <a:lnTo>
                    <a:pt x="308" y="738"/>
                  </a:lnTo>
                  <a:lnTo>
                    <a:pt x="323" y="728"/>
                  </a:lnTo>
                  <a:lnTo>
                    <a:pt x="340" y="720"/>
                  </a:lnTo>
                  <a:lnTo>
                    <a:pt x="348" y="717"/>
                  </a:lnTo>
                  <a:lnTo>
                    <a:pt x="356" y="715"/>
                  </a:lnTo>
                  <a:lnTo>
                    <a:pt x="364" y="714"/>
                  </a:lnTo>
                  <a:lnTo>
                    <a:pt x="373" y="713"/>
                  </a:lnTo>
                  <a:lnTo>
                    <a:pt x="382" y="713"/>
                  </a:lnTo>
                  <a:lnTo>
                    <a:pt x="390" y="714"/>
                  </a:lnTo>
                  <a:lnTo>
                    <a:pt x="398" y="716"/>
                  </a:lnTo>
                  <a:lnTo>
                    <a:pt x="406" y="719"/>
                  </a:lnTo>
                  <a:lnTo>
                    <a:pt x="410" y="723"/>
                  </a:lnTo>
                  <a:lnTo>
                    <a:pt x="414" y="727"/>
                  </a:lnTo>
                  <a:lnTo>
                    <a:pt x="417" y="732"/>
                  </a:lnTo>
                  <a:lnTo>
                    <a:pt x="420" y="736"/>
                  </a:lnTo>
                  <a:lnTo>
                    <a:pt x="425" y="744"/>
                  </a:lnTo>
                  <a:lnTo>
                    <a:pt x="428" y="753"/>
                  </a:lnTo>
                  <a:lnTo>
                    <a:pt x="429" y="759"/>
                  </a:lnTo>
                  <a:lnTo>
                    <a:pt x="429" y="765"/>
                  </a:lnTo>
                  <a:lnTo>
                    <a:pt x="428" y="771"/>
                  </a:lnTo>
                  <a:lnTo>
                    <a:pt x="426" y="776"/>
                  </a:lnTo>
                  <a:lnTo>
                    <a:pt x="422" y="783"/>
                  </a:lnTo>
                  <a:lnTo>
                    <a:pt x="419" y="787"/>
                  </a:lnTo>
                  <a:lnTo>
                    <a:pt x="414" y="791"/>
                  </a:lnTo>
                  <a:lnTo>
                    <a:pt x="409" y="794"/>
                  </a:lnTo>
                  <a:close/>
                  <a:moveTo>
                    <a:pt x="200" y="621"/>
                  </a:moveTo>
                  <a:lnTo>
                    <a:pt x="193" y="621"/>
                  </a:lnTo>
                  <a:lnTo>
                    <a:pt x="200" y="621"/>
                  </a:lnTo>
                  <a:close/>
                </a:path>
              </a:pathLst>
            </a:custGeom>
            <a:solidFill>
              <a:srgbClr val="E20004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algn="ctr" defTabSz="1218565">
                <a:defRPr/>
              </a:pPr>
              <a:endParaRPr lang="zh-CN" altLang="en-US" sz="1600" b="1" kern="0" spc="400">
                <a:solidFill>
                  <a:srgbClr val="FEB80A">
                    <a:lumMod val="40000"/>
                    <a:lumOff val="6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pic>
        <p:nvPicPr>
          <p:cNvPr id="66" name="图片 6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290" y="4575203"/>
            <a:ext cx="2381644" cy="2381644"/>
          </a:xfrm>
          <a:prstGeom prst="rect">
            <a:avLst/>
          </a:prstGeom>
        </p:spPr>
      </p:pic>
      <p:pic>
        <p:nvPicPr>
          <p:cNvPr id="74" name="图片 7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6003" y="733049"/>
            <a:ext cx="2307292" cy="1954005"/>
          </a:xfrm>
          <a:prstGeom prst="rect">
            <a:avLst/>
          </a:prstGeom>
        </p:spPr>
      </p:pic>
      <p:grpSp>
        <p:nvGrpSpPr>
          <p:cNvPr id="75" name="组合 74"/>
          <p:cNvGrpSpPr/>
          <p:nvPr/>
        </p:nvGrpSpPr>
        <p:grpSpPr>
          <a:xfrm>
            <a:off x="6359649" y="5602856"/>
            <a:ext cx="2798478" cy="485873"/>
            <a:chOff x="2439948" y="4679270"/>
            <a:chExt cx="5752726" cy="685788"/>
          </a:xfrm>
        </p:grpSpPr>
        <p:sp>
          <p:nvSpPr>
            <p:cNvPr id="76" name="TextBox 35"/>
            <p:cNvSpPr txBox="1"/>
            <p:nvPr/>
          </p:nvSpPr>
          <p:spPr>
            <a:xfrm>
              <a:off x="3476049" y="4759309"/>
              <a:ext cx="3866148" cy="4778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b="1" dirty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十二、资金预算  </a:t>
              </a:r>
              <a:endPara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77" name="Freeform 7"/>
            <p:cNvSpPr>
              <a:spLocks noEditPoints="1"/>
            </p:cNvSpPr>
            <p:nvPr/>
          </p:nvSpPr>
          <p:spPr bwMode="auto">
            <a:xfrm>
              <a:off x="2439948" y="4679270"/>
              <a:ext cx="5752726" cy="685788"/>
            </a:xfrm>
            <a:custGeom>
              <a:avLst/>
              <a:gdLst>
                <a:gd name="T0" fmla="*/ 10079 w 11041"/>
                <a:gd name="T1" fmla="*/ 1695 h 1751"/>
                <a:gd name="T2" fmla="*/ 769 w 11041"/>
                <a:gd name="T3" fmla="*/ 1713 h 1751"/>
                <a:gd name="T4" fmla="*/ 6 w 11041"/>
                <a:gd name="T5" fmla="*/ 973 h 1751"/>
                <a:gd name="T6" fmla="*/ 657 w 11041"/>
                <a:gd name="T7" fmla="*/ 166 h 1751"/>
                <a:gd name="T8" fmla="*/ 4373 w 11041"/>
                <a:gd name="T9" fmla="*/ 18 h 1751"/>
                <a:gd name="T10" fmla="*/ 10363 w 11041"/>
                <a:gd name="T11" fmla="*/ 69 h 1751"/>
                <a:gd name="T12" fmla="*/ 11026 w 11041"/>
                <a:gd name="T13" fmla="*/ 913 h 1751"/>
                <a:gd name="T14" fmla="*/ 10137 w 11041"/>
                <a:gd name="T15" fmla="*/ 1632 h 1751"/>
                <a:gd name="T16" fmla="*/ 3042 w 11041"/>
                <a:gd name="T17" fmla="*/ 1673 h 1751"/>
                <a:gd name="T18" fmla="*/ 404 w 11041"/>
                <a:gd name="T19" fmla="*/ 1388 h 1751"/>
                <a:gd name="T20" fmla="*/ 386 w 11041"/>
                <a:gd name="T21" fmla="*/ 537 h 1751"/>
                <a:gd name="T22" fmla="*/ 1582 w 11041"/>
                <a:gd name="T23" fmla="*/ 106 h 1751"/>
                <a:gd name="T24" fmla="*/ 10468 w 11041"/>
                <a:gd name="T25" fmla="*/ 248 h 1751"/>
                <a:gd name="T26" fmla="*/ 10959 w 11041"/>
                <a:gd name="T27" fmla="*/ 960 h 1751"/>
                <a:gd name="T28" fmla="*/ 10717 w 11041"/>
                <a:gd name="T29" fmla="*/ 782 h 1751"/>
                <a:gd name="T30" fmla="*/ 10643 w 11041"/>
                <a:gd name="T31" fmla="*/ 1019 h 1751"/>
                <a:gd name="T32" fmla="*/ 10759 w 11041"/>
                <a:gd name="T33" fmla="*/ 651 h 1751"/>
                <a:gd name="T34" fmla="*/ 10299 w 11041"/>
                <a:gd name="T35" fmla="*/ 1269 h 1751"/>
                <a:gd name="T36" fmla="*/ 10240 w 11041"/>
                <a:gd name="T37" fmla="*/ 668 h 1751"/>
                <a:gd name="T38" fmla="*/ 10038 w 11041"/>
                <a:gd name="T39" fmla="*/ 234 h 1751"/>
                <a:gd name="T40" fmla="*/ 10474 w 11041"/>
                <a:gd name="T41" fmla="*/ 843 h 1751"/>
                <a:gd name="T42" fmla="*/ 10286 w 11041"/>
                <a:gd name="T43" fmla="*/ 1318 h 1751"/>
                <a:gd name="T44" fmla="*/ 10312 w 11041"/>
                <a:gd name="T45" fmla="*/ 400 h 1751"/>
                <a:gd name="T46" fmla="*/ 10397 w 11041"/>
                <a:gd name="T47" fmla="*/ 600 h 1751"/>
                <a:gd name="T48" fmla="*/ 10053 w 11041"/>
                <a:gd name="T49" fmla="*/ 756 h 1751"/>
                <a:gd name="T50" fmla="*/ 10017 w 11041"/>
                <a:gd name="T51" fmla="*/ 958 h 1751"/>
                <a:gd name="T52" fmla="*/ 5568 w 11041"/>
                <a:gd name="T53" fmla="*/ 1588 h 1751"/>
                <a:gd name="T54" fmla="*/ 919 w 11041"/>
                <a:gd name="T55" fmla="*/ 1139 h 1751"/>
                <a:gd name="T56" fmla="*/ 1139 w 11041"/>
                <a:gd name="T57" fmla="*/ 749 h 1751"/>
                <a:gd name="T58" fmla="*/ 1094 w 11041"/>
                <a:gd name="T59" fmla="*/ 303 h 1751"/>
                <a:gd name="T60" fmla="*/ 3379 w 11041"/>
                <a:gd name="T61" fmla="*/ 148 h 1751"/>
                <a:gd name="T62" fmla="*/ 9975 w 11041"/>
                <a:gd name="T63" fmla="*/ 404 h 1751"/>
                <a:gd name="T64" fmla="*/ 2179 w 11041"/>
                <a:gd name="T65" fmla="*/ 1552 h 1751"/>
                <a:gd name="T66" fmla="*/ 956 w 11041"/>
                <a:gd name="T67" fmla="*/ 1163 h 1751"/>
                <a:gd name="T68" fmla="*/ 1162 w 11041"/>
                <a:gd name="T69" fmla="*/ 868 h 1751"/>
                <a:gd name="T70" fmla="*/ 1120 w 11041"/>
                <a:gd name="T71" fmla="*/ 416 h 1751"/>
                <a:gd name="T72" fmla="*/ 9861 w 11041"/>
                <a:gd name="T73" fmla="*/ 186 h 1751"/>
                <a:gd name="T74" fmla="*/ 9865 w 11041"/>
                <a:gd name="T75" fmla="*/ 744 h 1751"/>
                <a:gd name="T76" fmla="*/ 10059 w 11041"/>
                <a:gd name="T77" fmla="*/ 1148 h 1751"/>
                <a:gd name="T78" fmla="*/ 1179 w 11041"/>
                <a:gd name="T79" fmla="*/ 1327 h 1751"/>
                <a:gd name="T80" fmla="*/ 1456 w 11041"/>
                <a:gd name="T81" fmla="*/ 791 h 1751"/>
                <a:gd name="T82" fmla="*/ 1314 w 11041"/>
                <a:gd name="T83" fmla="*/ 284 h 1751"/>
                <a:gd name="T84" fmla="*/ 9638 w 11041"/>
                <a:gd name="T85" fmla="*/ 243 h 1751"/>
                <a:gd name="T86" fmla="*/ 9749 w 11041"/>
                <a:gd name="T87" fmla="*/ 707 h 1751"/>
                <a:gd name="T88" fmla="*/ 9955 w 11041"/>
                <a:gd name="T89" fmla="*/ 1177 h 1751"/>
                <a:gd name="T90" fmla="*/ 9818 w 11041"/>
                <a:gd name="T91" fmla="*/ 1121 h 1751"/>
                <a:gd name="T92" fmla="*/ 1637 w 11041"/>
                <a:gd name="T93" fmla="*/ 1462 h 1751"/>
                <a:gd name="T94" fmla="*/ 1398 w 11041"/>
                <a:gd name="T95" fmla="*/ 742 h 1751"/>
                <a:gd name="T96" fmla="*/ 9028 w 11041"/>
                <a:gd name="T97" fmla="*/ 279 h 1751"/>
                <a:gd name="T98" fmla="*/ 9802 w 11041"/>
                <a:gd name="T99" fmla="*/ 890 h 1751"/>
                <a:gd name="T100" fmla="*/ 1263 w 11041"/>
                <a:gd name="T101" fmla="*/ 875 h 1751"/>
                <a:gd name="T102" fmla="*/ 1390 w 11041"/>
                <a:gd name="T103" fmla="*/ 942 h 1751"/>
                <a:gd name="T104" fmla="*/ 797 w 11041"/>
                <a:gd name="T105" fmla="*/ 837 h 1751"/>
                <a:gd name="T106" fmla="*/ 839 w 11041"/>
                <a:gd name="T107" fmla="*/ 1417 h 1751"/>
                <a:gd name="T108" fmla="*/ 556 w 11041"/>
                <a:gd name="T109" fmla="*/ 1259 h 1751"/>
                <a:gd name="T110" fmla="*/ 722 w 11041"/>
                <a:gd name="T111" fmla="*/ 287 h 1751"/>
                <a:gd name="T112" fmla="*/ 747 w 11041"/>
                <a:gd name="T113" fmla="*/ 568 h 1751"/>
                <a:gd name="T114" fmla="*/ 722 w 11041"/>
                <a:gd name="T115" fmla="*/ 1381 h 1751"/>
                <a:gd name="T116" fmla="*/ 618 w 11041"/>
                <a:gd name="T117" fmla="*/ 1343 h 1751"/>
                <a:gd name="T118" fmla="*/ 840 w 11041"/>
                <a:gd name="T119" fmla="*/ 264 h 1751"/>
                <a:gd name="T120" fmla="*/ 446 w 11041"/>
                <a:gd name="T121" fmla="*/ 1115 h 1751"/>
                <a:gd name="T122" fmla="*/ 490 w 11041"/>
                <a:gd name="T123" fmla="*/ 749 h 1751"/>
                <a:gd name="T124" fmla="*/ 254 w 11041"/>
                <a:gd name="T125" fmla="*/ 1039 h 17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1041" h="1751">
                  <a:moveTo>
                    <a:pt x="10931" y="1086"/>
                  </a:moveTo>
                  <a:lnTo>
                    <a:pt x="10909" y="1111"/>
                  </a:lnTo>
                  <a:lnTo>
                    <a:pt x="10887" y="1135"/>
                  </a:lnTo>
                  <a:lnTo>
                    <a:pt x="10877" y="1148"/>
                  </a:lnTo>
                  <a:lnTo>
                    <a:pt x="10866" y="1160"/>
                  </a:lnTo>
                  <a:lnTo>
                    <a:pt x="10853" y="1170"/>
                  </a:lnTo>
                  <a:lnTo>
                    <a:pt x="10841" y="1180"/>
                  </a:lnTo>
                  <a:lnTo>
                    <a:pt x="10831" y="1180"/>
                  </a:lnTo>
                  <a:lnTo>
                    <a:pt x="10822" y="1182"/>
                  </a:lnTo>
                  <a:lnTo>
                    <a:pt x="10814" y="1184"/>
                  </a:lnTo>
                  <a:lnTo>
                    <a:pt x="10805" y="1186"/>
                  </a:lnTo>
                  <a:lnTo>
                    <a:pt x="10798" y="1190"/>
                  </a:lnTo>
                  <a:lnTo>
                    <a:pt x="10792" y="1193"/>
                  </a:lnTo>
                  <a:lnTo>
                    <a:pt x="10786" y="1199"/>
                  </a:lnTo>
                  <a:lnTo>
                    <a:pt x="10781" y="1204"/>
                  </a:lnTo>
                  <a:lnTo>
                    <a:pt x="10776" y="1209"/>
                  </a:lnTo>
                  <a:lnTo>
                    <a:pt x="10772" y="1215"/>
                  </a:lnTo>
                  <a:lnTo>
                    <a:pt x="10768" y="1221"/>
                  </a:lnTo>
                  <a:lnTo>
                    <a:pt x="10764" y="1227"/>
                  </a:lnTo>
                  <a:lnTo>
                    <a:pt x="10757" y="1242"/>
                  </a:lnTo>
                  <a:lnTo>
                    <a:pt x="10751" y="1257"/>
                  </a:lnTo>
                  <a:lnTo>
                    <a:pt x="10746" y="1272"/>
                  </a:lnTo>
                  <a:lnTo>
                    <a:pt x="10740" y="1288"/>
                  </a:lnTo>
                  <a:lnTo>
                    <a:pt x="10734" y="1302"/>
                  </a:lnTo>
                  <a:lnTo>
                    <a:pt x="10727" y="1316"/>
                  </a:lnTo>
                  <a:lnTo>
                    <a:pt x="10723" y="1323"/>
                  </a:lnTo>
                  <a:lnTo>
                    <a:pt x="10719" y="1329"/>
                  </a:lnTo>
                  <a:lnTo>
                    <a:pt x="10713" y="1336"/>
                  </a:lnTo>
                  <a:lnTo>
                    <a:pt x="10708" y="1342"/>
                  </a:lnTo>
                  <a:lnTo>
                    <a:pt x="10703" y="1347"/>
                  </a:lnTo>
                  <a:lnTo>
                    <a:pt x="10696" y="1352"/>
                  </a:lnTo>
                  <a:lnTo>
                    <a:pt x="10689" y="1357"/>
                  </a:lnTo>
                  <a:lnTo>
                    <a:pt x="10682" y="1360"/>
                  </a:lnTo>
                  <a:lnTo>
                    <a:pt x="10673" y="1361"/>
                  </a:lnTo>
                  <a:lnTo>
                    <a:pt x="10664" y="1362"/>
                  </a:lnTo>
                  <a:lnTo>
                    <a:pt x="10657" y="1363"/>
                  </a:lnTo>
                  <a:lnTo>
                    <a:pt x="10649" y="1365"/>
                  </a:lnTo>
                  <a:lnTo>
                    <a:pt x="10642" y="1367"/>
                  </a:lnTo>
                  <a:lnTo>
                    <a:pt x="10636" y="1370"/>
                  </a:lnTo>
                  <a:lnTo>
                    <a:pt x="10630" y="1374"/>
                  </a:lnTo>
                  <a:lnTo>
                    <a:pt x="10623" y="1377"/>
                  </a:lnTo>
                  <a:lnTo>
                    <a:pt x="10612" y="1387"/>
                  </a:lnTo>
                  <a:lnTo>
                    <a:pt x="10602" y="1397"/>
                  </a:lnTo>
                  <a:lnTo>
                    <a:pt x="10593" y="1407"/>
                  </a:lnTo>
                  <a:lnTo>
                    <a:pt x="10584" y="1419"/>
                  </a:lnTo>
                  <a:lnTo>
                    <a:pt x="10567" y="1445"/>
                  </a:lnTo>
                  <a:lnTo>
                    <a:pt x="10551" y="1471"/>
                  </a:lnTo>
                  <a:lnTo>
                    <a:pt x="10543" y="1484"/>
                  </a:lnTo>
                  <a:lnTo>
                    <a:pt x="10535" y="1496"/>
                  </a:lnTo>
                  <a:lnTo>
                    <a:pt x="10525" y="1508"/>
                  </a:lnTo>
                  <a:lnTo>
                    <a:pt x="10515" y="1520"/>
                  </a:lnTo>
                  <a:lnTo>
                    <a:pt x="10505" y="1534"/>
                  </a:lnTo>
                  <a:lnTo>
                    <a:pt x="10493" y="1548"/>
                  </a:lnTo>
                  <a:lnTo>
                    <a:pt x="10480" y="1561"/>
                  </a:lnTo>
                  <a:lnTo>
                    <a:pt x="10468" y="1575"/>
                  </a:lnTo>
                  <a:lnTo>
                    <a:pt x="10455" y="1587"/>
                  </a:lnTo>
                  <a:lnTo>
                    <a:pt x="10441" y="1599"/>
                  </a:lnTo>
                  <a:lnTo>
                    <a:pt x="10425" y="1610"/>
                  </a:lnTo>
                  <a:lnTo>
                    <a:pt x="10411" y="1621"/>
                  </a:lnTo>
                  <a:lnTo>
                    <a:pt x="10395" y="1631"/>
                  </a:lnTo>
                  <a:lnTo>
                    <a:pt x="10378" y="1640"/>
                  </a:lnTo>
                  <a:lnTo>
                    <a:pt x="10362" y="1649"/>
                  </a:lnTo>
                  <a:lnTo>
                    <a:pt x="10345" y="1656"/>
                  </a:lnTo>
                  <a:lnTo>
                    <a:pt x="10328" y="1664"/>
                  </a:lnTo>
                  <a:lnTo>
                    <a:pt x="10311" y="1670"/>
                  </a:lnTo>
                  <a:lnTo>
                    <a:pt x="10293" y="1675"/>
                  </a:lnTo>
                  <a:lnTo>
                    <a:pt x="10275" y="1679"/>
                  </a:lnTo>
                  <a:lnTo>
                    <a:pt x="10246" y="1680"/>
                  </a:lnTo>
                  <a:lnTo>
                    <a:pt x="10219" y="1682"/>
                  </a:lnTo>
                  <a:lnTo>
                    <a:pt x="10204" y="1684"/>
                  </a:lnTo>
                  <a:lnTo>
                    <a:pt x="10190" y="1686"/>
                  </a:lnTo>
                  <a:lnTo>
                    <a:pt x="10176" y="1690"/>
                  </a:lnTo>
                  <a:lnTo>
                    <a:pt x="10161" y="1696"/>
                  </a:lnTo>
                  <a:lnTo>
                    <a:pt x="10079" y="1695"/>
                  </a:lnTo>
                  <a:lnTo>
                    <a:pt x="10000" y="1695"/>
                  </a:lnTo>
                  <a:lnTo>
                    <a:pt x="9925" y="1696"/>
                  </a:lnTo>
                  <a:lnTo>
                    <a:pt x="9852" y="1696"/>
                  </a:lnTo>
                  <a:lnTo>
                    <a:pt x="9778" y="1698"/>
                  </a:lnTo>
                  <a:lnTo>
                    <a:pt x="9703" y="1700"/>
                  </a:lnTo>
                  <a:lnTo>
                    <a:pt x="9627" y="1705"/>
                  </a:lnTo>
                  <a:lnTo>
                    <a:pt x="9546" y="1710"/>
                  </a:lnTo>
                  <a:lnTo>
                    <a:pt x="9533" y="1705"/>
                  </a:lnTo>
                  <a:lnTo>
                    <a:pt x="9522" y="1702"/>
                  </a:lnTo>
                  <a:lnTo>
                    <a:pt x="9515" y="1701"/>
                  </a:lnTo>
                  <a:lnTo>
                    <a:pt x="9509" y="1702"/>
                  </a:lnTo>
                  <a:lnTo>
                    <a:pt x="9503" y="1704"/>
                  </a:lnTo>
                  <a:lnTo>
                    <a:pt x="9497" y="1707"/>
                  </a:lnTo>
                  <a:lnTo>
                    <a:pt x="9473" y="1706"/>
                  </a:lnTo>
                  <a:lnTo>
                    <a:pt x="9449" y="1705"/>
                  </a:lnTo>
                  <a:lnTo>
                    <a:pt x="9423" y="1705"/>
                  </a:lnTo>
                  <a:lnTo>
                    <a:pt x="9398" y="1705"/>
                  </a:lnTo>
                  <a:lnTo>
                    <a:pt x="9371" y="1706"/>
                  </a:lnTo>
                  <a:lnTo>
                    <a:pt x="9345" y="1707"/>
                  </a:lnTo>
                  <a:lnTo>
                    <a:pt x="9319" y="1708"/>
                  </a:lnTo>
                  <a:lnTo>
                    <a:pt x="9294" y="1709"/>
                  </a:lnTo>
                  <a:lnTo>
                    <a:pt x="9146" y="1711"/>
                  </a:lnTo>
                  <a:lnTo>
                    <a:pt x="8901" y="1712"/>
                  </a:lnTo>
                  <a:lnTo>
                    <a:pt x="8571" y="1713"/>
                  </a:lnTo>
                  <a:lnTo>
                    <a:pt x="8171" y="1714"/>
                  </a:lnTo>
                  <a:lnTo>
                    <a:pt x="7714" y="1715"/>
                  </a:lnTo>
                  <a:lnTo>
                    <a:pt x="7215" y="1716"/>
                  </a:lnTo>
                  <a:lnTo>
                    <a:pt x="6688" y="1717"/>
                  </a:lnTo>
                  <a:lnTo>
                    <a:pt x="6147" y="1718"/>
                  </a:lnTo>
                  <a:lnTo>
                    <a:pt x="5605" y="1718"/>
                  </a:lnTo>
                  <a:lnTo>
                    <a:pt x="5078" y="1720"/>
                  </a:lnTo>
                  <a:lnTo>
                    <a:pt x="4579" y="1721"/>
                  </a:lnTo>
                  <a:lnTo>
                    <a:pt x="4122" y="1723"/>
                  </a:lnTo>
                  <a:lnTo>
                    <a:pt x="3721" y="1724"/>
                  </a:lnTo>
                  <a:lnTo>
                    <a:pt x="3391" y="1727"/>
                  </a:lnTo>
                  <a:lnTo>
                    <a:pt x="3145" y="1729"/>
                  </a:lnTo>
                  <a:lnTo>
                    <a:pt x="2998" y="1732"/>
                  </a:lnTo>
                  <a:lnTo>
                    <a:pt x="2953" y="1732"/>
                  </a:lnTo>
                  <a:lnTo>
                    <a:pt x="2908" y="1733"/>
                  </a:lnTo>
                  <a:lnTo>
                    <a:pt x="2862" y="1733"/>
                  </a:lnTo>
                  <a:lnTo>
                    <a:pt x="2817" y="1733"/>
                  </a:lnTo>
                  <a:lnTo>
                    <a:pt x="2771" y="1734"/>
                  </a:lnTo>
                  <a:lnTo>
                    <a:pt x="2725" y="1734"/>
                  </a:lnTo>
                  <a:lnTo>
                    <a:pt x="2679" y="1735"/>
                  </a:lnTo>
                  <a:lnTo>
                    <a:pt x="2633" y="1735"/>
                  </a:lnTo>
                  <a:lnTo>
                    <a:pt x="2586" y="1736"/>
                  </a:lnTo>
                  <a:lnTo>
                    <a:pt x="2540" y="1737"/>
                  </a:lnTo>
                  <a:lnTo>
                    <a:pt x="2494" y="1738"/>
                  </a:lnTo>
                  <a:lnTo>
                    <a:pt x="2448" y="1738"/>
                  </a:lnTo>
                  <a:lnTo>
                    <a:pt x="2401" y="1739"/>
                  </a:lnTo>
                  <a:lnTo>
                    <a:pt x="2355" y="1740"/>
                  </a:lnTo>
                  <a:lnTo>
                    <a:pt x="2309" y="1740"/>
                  </a:lnTo>
                  <a:lnTo>
                    <a:pt x="2263" y="1741"/>
                  </a:lnTo>
                  <a:lnTo>
                    <a:pt x="1203" y="1747"/>
                  </a:lnTo>
                  <a:lnTo>
                    <a:pt x="1171" y="1748"/>
                  </a:lnTo>
                  <a:lnTo>
                    <a:pt x="1137" y="1749"/>
                  </a:lnTo>
                  <a:lnTo>
                    <a:pt x="1102" y="1749"/>
                  </a:lnTo>
                  <a:lnTo>
                    <a:pt x="1065" y="1749"/>
                  </a:lnTo>
                  <a:lnTo>
                    <a:pt x="1030" y="1748"/>
                  </a:lnTo>
                  <a:lnTo>
                    <a:pt x="994" y="1749"/>
                  </a:lnTo>
                  <a:lnTo>
                    <a:pt x="959" y="1749"/>
                  </a:lnTo>
                  <a:lnTo>
                    <a:pt x="926" y="1751"/>
                  </a:lnTo>
                  <a:lnTo>
                    <a:pt x="918" y="1745"/>
                  </a:lnTo>
                  <a:lnTo>
                    <a:pt x="909" y="1740"/>
                  </a:lnTo>
                  <a:lnTo>
                    <a:pt x="900" y="1737"/>
                  </a:lnTo>
                  <a:lnTo>
                    <a:pt x="890" y="1735"/>
                  </a:lnTo>
                  <a:lnTo>
                    <a:pt x="869" y="1732"/>
                  </a:lnTo>
                  <a:lnTo>
                    <a:pt x="848" y="1730"/>
                  </a:lnTo>
                  <a:lnTo>
                    <a:pt x="826" y="1729"/>
                  </a:lnTo>
                  <a:lnTo>
                    <a:pt x="806" y="1727"/>
                  </a:lnTo>
                  <a:lnTo>
                    <a:pt x="796" y="1725"/>
                  </a:lnTo>
                  <a:lnTo>
                    <a:pt x="786" y="1722"/>
                  </a:lnTo>
                  <a:lnTo>
                    <a:pt x="777" y="1718"/>
                  </a:lnTo>
                  <a:lnTo>
                    <a:pt x="769" y="1713"/>
                  </a:lnTo>
                  <a:lnTo>
                    <a:pt x="753" y="1709"/>
                  </a:lnTo>
                  <a:lnTo>
                    <a:pt x="736" y="1704"/>
                  </a:lnTo>
                  <a:lnTo>
                    <a:pt x="720" y="1698"/>
                  </a:lnTo>
                  <a:lnTo>
                    <a:pt x="704" y="1692"/>
                  </a:lnTo>
                  <a:lnTo>
                    <a:pt x="687" y="1685"/>
                  </a:lnTo>
                  <a:lnTo>
                    <a:pt x="671" y="1678"/>
                  </a:lnTo>
                  <a:lnTo>
                    <a:pt x="656" y="1670"/>
                  </a:lnTo>
                  <a:lnTo>
                    <a:pt x="640" y="1662"/>
                  </a:lnTo>
                  <a:lnTo>
                    <a:pt x="626" y="1652"/>
                  </a:lnTo>
                  <a:lnTo>
                    <a:pt x="611" y="1643"/>
                  </a:lnTo>
                  <a:lnTo>
                    <a:pt x="596" y="1633"/>
                  </a:lnTo>
                  <a:lnTo>
                    <a:pt x="583" y="1622"/>
                  </a:lnTo>
                  <a:lnTo>
                    <a:pt x="570" y="1610"/>
                  </a:lnTo>
                  <a:lnTo>
                    <a:pt x="556" y="1599"/>
                  </a:lnTo>
                  <a:lnTo>
                    <a:pt x="544" y="1587"/>
                  </a:lnTo>
                  <a:lnTo>
                    <a:pt x="532" y="1574"/>
                  </a:lnTo>
                  <a:lnTo>
                    <a:pt x="522" y="1560"/>
                  </a:lnTo>
                  <a:lnTo>
                    <a:pt x="511" y="1547"/>
                  </a:lnTo>
                  <a:lnTo>
                    <a:pt x="502" y="1533"/>
                  </a:lnTo>
                  <a:lnTo>
                    <a:pt x="494" y="1516"/>
                  </a:lnTo>
                  <a:lnTo>
                    <a:pt x="487" y="1501"/>
                  </a:lnTo>
                  <a:lnTo>
                    <a:pt x="481" y="1484"/>
                  </a:lnTo>
                  <a:lnTo>
                    <a:pt x="477" y="1466"/>
                  </a:lnTo>
                  <a:lnTo>
                    <a:pt x="474" y="1448"/>
                  </a:lnTo>
                  <a:lnTo>
                    <a:pt x="471" y="1445"/>
                  </a:lnTo>
                  <a:lnTo>
                    <a:pt x="466" y="1443"/>
                  </a:lnTo>
                  <a:lnTo>
                    <a:pt x="462" y="1441"/>
                  </a:lnTo>
                  <a:lnTo>
                    <a:pt x="457" y="1440"/>
                  </a:lnTo>
                  <a:lnTo>
                    <a:pt x="448" y="1438"/>
                  </a:lnTo>
                  <a:lnTo>
                    <a:pt x="438" y="1437"/>
                  </a:lnTo>
                  <a:lnTo>
                    <a:pt x="428" y="1437"/>
                  </a:lnTo>
                  <a:lnTo>
                    <a:pt x="418" y="1436"/>
                  </a:lnTo>
                  <a:lnTo>
                    <a:pt x="408" y="1435"/>
                  </a:lnTo>
                  <a:lnTo>
                    <a:pt x="400" y="1431"/>
                  </a:lnTo>
                  <a:lnTo>
                    <a:pt x="390" y="1429"/>
                  </a:lnTo>
                  <a:lnTo>
                    <a:pt x="381" y="1426"/>
                  </a:lnTo>
                  <a:lnTo>
                    <a:pt x="372" y="1421"/>
                  </a:lnTo>
                  <a:lnTo>
                    <a:pt x="365" y="1416"/>
                  </a:lnTo>
                  <a:lnTo>
                    <a:pt x="358" y="1410"/>
                  </a:lnTo>
                  <a:lnTo>
                    <a:pt x="352" y="1403"/>
                  </a:lnTo>
                  <a:lnTo>
                    <a:pt x="346" y="1396"/>
                  </a:lnTo>
                  <a:lnTo>
                    <a:pt x="341" y="1389"/>
                  </a:lnTo>
                  <a:lnTo>
                    <a:pt x="331" y="1371"/>
                  </a:lnTo>
                  <a:lnTo>
                    <a:pt x="324" y="1354"/>
                  </a:lnTo>
                  <a:lnTo>
                    <a:pt x="318" y="1336"/>
                  </a:lnTo>
                  <a:lnTo>
                    <a:pt x="314" y="1318"/>
                  </a:lnTo>
                  <a:lnTo>
                    <a:pt x="315" y="1314"/>
                  </a:lnTo>
                  <a:lnTo>
                    <a:pt x="315" y="1311"/>
                  </a:lnTo>
                  <a:lnTo>
                    <a:pt x="315" y="1308"/>
                  </a:lnTo>
                  <a:lnTo>
                    <a:pt x="314" y="1305"/>
                  </a:lnTo>
                  <a:lnTo>
                    <a:pt x="311" y="1301"/>
                  </a:lnTo>
                  <a:lnTo>
                    <a:pt x="306" y="1297"/>
                  </a:lnTo>
                  <a:lnTo>
                    <a:pt x="295" y="1292"/>
                  </a:lnTo>
                  <a:lnTo>
                    <a:pt x="283" y="1288"/>
                  </a:lnTo>
                  <a:lnTo>
                    <a:pt x="270" y="1283"/>
                  </a:lnTo>
                  <a:lnTo>
                    <a:pt x="257" y="1279"/>
                  </a:lnTo>
                  <a:lnTo>
                    <a:pt x="244" y="1274"/>
                  </a:lnTo>
                  <a:lnTo>
                    <a:pt x="231" y="1269"/>
                  </a:lnTo>
                  <a:lnTo>
                    <a:pt x="207" y="1257"/>
                  </a:lnTo>
                  <a:lnTo>
                    <a:pt x="184" y="1244"/>
                  </a:lnTo>
                  <a:lnTo>
                    <a:pt x="162" y="1228"/>
                  </a:lnTo>
                  <a:lnTo>
                    <a:pt x="140" y="1211"/>
                  </a:lnTo>
                  <a:lnTo>
                    <a:pt x="121" y="1193"/>
                  </a:lnTo>
                  <a:lnTo>
                    <a:pt x="102" y="1173"/>
                  </a:lnTo>
                  <a:lnTo>
                    <a:pt x="85" y="1153"/>
                  </a:lnTo>
                  <a:lnTo>
                    <a:pt x="70" y="1130"/>
                  </a:lnTo>
                  <a:lnTo>
                    <a:pt x="55" y="1108"/>
                  </a:lnTo>
                  <a:lnTo>
                    <a:pt x="43" y="1083"/>
                  </a:lnTo>
                  <a:lnTo>
                    <a:pt x="33" y="1059"/>
                  </a:lnTo>
                  <a:lnTo>
                    <a:pt x="24" y="1033"/>
                  </a:lnTo>
                  <a:lnTo>
                    <a:pt x="17" y="1006"/>
                  </a:lnTo>
                  <a:lnTo>
                    <a:pt x="13" y="980"/>
                  </a:lnTo>
                  <a:lnTo>
                    <a:pt x="8" y="976"/>
                  </a:lnTo>
                  <a:lnTo>
                    <a:pt x="6" y="973"/>
                  </a:lnTo>
                  <a:lnTo>
                    <a:pt x="4" y="968"/>
                  </a:lnTo>
                  <a:lnTo>
                    <a:pt x="2" y="964"/>
                  </a:lnTo>
                  <a:lnTo>
                    <a:pt x="0" y="954"/>
                  </a:lnTo>
                  <a:lnTo>
                    <a:pt x="0" y="944"/>
                  </a:lnTo>
                  <a:lnTo>
                    <a:pt x="1" y="934"/>
                  </a:lnTo>
                  <a:lnTo>
                    <a:pt x="3" y="924"/>
                  </a:lnTo>
                  <a:lnTo>
                    <a:pt x="5" y="914"/>
                  </a:lnTo>
                  <a:lnTo>
                    <a:pt x="9" y="906"/>
                  </a:lnTo>
                  <a:lnTo>
                    <a:pt x="65" y="761"/>
                  </a:lnTo>
                  <a:lnTo>
                    <a:pt x="83" y="733"/>
                  </a:lnTo>
                  <a:lnTo>
                    <a:pt x="104" y="705"/>
                  </a:lnTo>
                  <a:lnTo>
                    <a:pt x="125" y="678"/>
                  </a:lnTo>
                  <a:lnTo>
                    <a:pt x="147" y="653"/>
                  </a:lnTo>
                  <a:lnTo>
                    <a:pt x="160" y="641"/>
                  </a:lnTo>
                  <a:lnTo>
                    <a:pt x="172" y="628"/>
                  </a:lnTo>
                  <a:lnTo>
                    <a:pt x="184" y="617"/>
                  </a:lnTo>
                  <a:lnTo>
                    <a:pt x="198" y="606"/>
                  </a:lnTo>
                  <a:lnTo>
                    <a:pt x="211" y="596"/>
                  </a:lnTo>
                  <a:lnTo>
                    <a:pt x="224" y="585"/>
                  </a:lnTo>
                  <a:lnTo>
                    <a:pt x="237" y="576"/>
                  </a:lnTo>
                  <a:lnTo>
                    <a:pt x="252" y="568"/>
                  </a:lnTo>
                  <a:lnTo>
                    <a:pt x="258" y="565"/>
                  </a:lnTo>
                  <a:lnTo>
                    <a:pt x="263" y="562"/>
                  </a:lnTo>
                  <a:lnTo>
                    <a:pt x="270" y="560"/>
                  </a:lnTo>
                  <a:lnTo>
                    <a:pt x="276" y="558"/>
                  </a:lnTo>
                  <a:lnTo>
                    <a:pt x="290" y="555"/>
                  </a:lnTo>
                  <a:lnTo>
                    <a:pt x="303" y="552"/>
                  </a:lnTo>
                  <a:lnTo>
                    <a:pt x="309" y="550"/>
                  </a:lnTo>
                  <a:lnTo>
                    <a:pt x="315" y="548"/>
                  </a:lnTo>
                  <a:lnTo>
                    <a:pt x="321" y="544"/>
                  </a:lnTo>
                  <a:lnTo>
                    <a:pt x="326" y="540"/>
                  </a:lnTo>
                  <a:lnTo>
                    <a:pt x="331" y="536"/>
                  </a:lnTo>
                  <a:lnTo>
                    <a:pt x="336" y="531"/>
                  </a:lnTo>
                  <a:lnTo>
                    <a:pt x="339" y="525"/>
                  </a:lnTo>
                  <a:lnTo>
                    <a:pt x="342" y="518"/>
                  </a:lnTo>
                  <a:lnTo>
                    <a:pt x="348" y="502"/>
                  </a:lnTo>
                  <a:lnTo>
                    <a:pt x="355" y="485"/>
                  </a:lnTo>
                  <a:lnTo>
                    <a:pt x="360" y="477"/>
                  </a:lnTo>
                  <a:lnTo>
                    <a:pt x="364" y="470"/>
                  </a:lnTo>
                  <a:lnTo>
                    <a:pt x="369" y="463"/>
                  </a:lnTo>
                  <a:lnTo>
                    <a:pt x="375" y="456"/>
                  </a:lnTo>
                  <a:lnTo>
                    <a:pt x="382" y="449"/>
                  </a:lnTo>
                  <a:lnTo>
                    <a:pt x="388" y="443"/>
                  </a:lnTo>
                  <a:lnTo>
                    <a:pt x="395" y="438"/>
                  </a:lnTo>
                  <a:lnTo>
                    <a:pt x="402" y="434"/>
                  </a:lnTo>
                  <a:lnTo>
                    <a:pt x="410" y="430"/>
                  </a:lnTo>
                  <a:lnTo>
                    <a:pt x="418" y="427"/>
                  </a:lnTo>
                  <a:lnTo>
                    <a:pt x="428" y="425"/>
                  </a:lnTo>
                  <a:lnTo>
                    <a:pt x="437" y="424"/>
                  </a:lnTo>
                  <a:lnTo>
                    <a:pt x="448" y="425"/>
                  </a:lnTo>
                  <a:lnTo>
                    <a:pt x="457" y="424"/>
                  </a:lnTo>
                  <a:lnTo>
                    <a:pt x="465" y="422"/>
                  </a:lnTo>
                  <a:lnTo>
                    <a:pt x="473" y="418"/>
                  </a:lnTo>
                  <a:lnTo>
                    <a:pt x="479" y="412"/>
                  </a:lnTo>
                  <a:lnTo>
                    <a:pt x="483" y="405"/>
                  </a:lnTo>
                  <a:lnTo>
                    <a:pt x="487" y="398"/>
                  </a:lnTo>
                  <a:lnTo>
                    <a:pt x="490" y="389"/>
                  </a:lnTo>
                  <a:lnTo>
                    <a:pt x="496" y="371"/>
                  </a:lnTo>
                  <a:lnTo>
                    <a:pt x="500" y="352"/>
                  </a:lnTo>
                  <a:lnTo>
                    <a:pt x="503" y="343"/>
                  </a:lnTo>
                  <a:lnTo>
                    <a:pt x="506" y="334"/>
                  </a:lnTo>
                  <a:lnTo>
                    <a:pt x="509" y="326"/>
                  </a:lnTo>
                  <a:lnTo>
                    <a:pt x="513" y="319"/>
                  </a:lnTo>
                  <a:lnTo>
                    <a:pt x="519" y="307"/>
                  </a:lnTo>
                  <a:lnTo>
                    <a:pt x="524" y="296"/>
                  </a:lnTo>
                  <a:lnTo>
                    <a:pt x="530" y="286"/>
                  </a:lnTo>
                  <a:lnTo>
                    <a:pt x="536" y="276"/>
                  </a:lnTo>
                  <a:lnTo>
                    <a:pt x="549" y="257"/>
                  </a:lnTo>
                  <a:lnTo>
                    <a:pt x="565" y="239"/>
                  </a:lnTo>
                  <a:lnTo>
                    <a:pt x="581" y="223"/>
                  </a:lnTo>
                  <a:lnTo>
                    <a:pt x="598" y="207"/>
                  </a:lnTo>
                  <a:lnTo>
                    <a:pt x="617" y="193"/>
                  </a:lnTo>
                  <a:lnTo>
                    <a:pt x="636" y="179"/>
                  </a:lnTo>
                  <a:lnTo>
                    <a:pt x="657" y="166"/>
                  </a:lnTo>
                  <a:lnTo>
                    <a:pt x="677" y="154"/>
                  </a:lnTo>
                  <a:lnTo>
                    <a:pt x="698" y="144"/>
                  </a:lnTo>
                  <a:lnTo>
                    <a:pt x="719" y="133"/>
                  </a:lnTo>
                  <a:lnTo>
                    <a:pt x="762" y="114"/>
                  </a:lnTo>
                  <a:lnTo>
                    <a:pt x="803" y="97"/>
                  </a:lnTo>
                  <a:lnTo>
                    <a:pt x="822" y="95"/>
                  </a:lnTo>
                  <a:lnTo>
                    <a:pt x="842" y="91"/>
                  </a:lnTo>
                  <a:lnTo>
                    <a:pt x="860" y="87"/>
                  </a:lnTo>
                  <a:lnTo>
                    <a:pt x="877" y="83"/>
                  </a:lnTo>
                  <a:lnTo>
                    <a:pt x="896" y="77"/>
                  </a:lnTo>
                  <a:lnTo>
                    <a:pt x="913" y="74"/>
                  </a:lnTo>
                  <a:lnTo>
                    <a:pt x="931" y="71"/>
                  </a:lnTo>
                  <a:lnTo>
                    <a:pt x="948" y="70"/>
                  </a:lnTo>
                  <a:lnTo>
                    <a:pt x="973" y="66"/>
                  </a:lnTo>
                  <a:lnTo>
                    <a:pt x="1000" y="62"/>
                  </a:lnTo>
                  <a:lnTo>
                    <a:pt x="1026" y="59"/>
                  </a:lnTo>
                  <a:lnTo>
                    <a:pt x="1052" y="57"/>
                  </a:lnTo>
                  <a:lnTo>
                    <a:pt x="1079" y="56"/>
                  </a:lnTo>
                  <a:lnTo>
                    <a:pt x="1105" y="55"/>
                  </a:lnTo>
                  <a:lnTo>
                    <a:pt x="1132" y="55"/>
                  </a:lnTo>
                  <a:lnTo>
                    <a:pt x="1157" y="55"/>
                  </a:lnTo>
                  <a:lnTo>
                    <a:pt x="1754" y="49"/>
                  </a:lnTo>
                  <a:lnTo>
                    <a:pt x="1835" y="49"/>
                  </a:lnTo>
                  <a:lnTo>
                    <a:pt x="1915" y="48"/>
                  </a:lnTo>
                  <a:lnTo>
                    <a:pt x="1993" y="48"/>
                  </a:lnTo>
                  <a:lnTo>
                    <a:pt x="2071" y="47"/>
                  </a:lnTo>
                  <a:lnTo>
                    <a:pt x="2148" y="46"/>
                  </a:lnTo>
                  <a:lnTo>
                    <a:pt x="2227" y="45"/>
                  </a:lnTo>
                  <a:lnTo>
                    <a:pt x="2305" y="43"/>
                  </a:lnTo>
                  <a:lnTo>
                    <a:pt x="2385" y="41"/>
                  </a:lnTo>
                  <a:lnTo>
                    <a:pt x="2442" y="43"/>
                  </a:lnTo>
                  <a:lnTo>
                    <a:pt x="2499" y="43"/>
                  </a:lnTo>
                  <a:lnTo>
                    <a:pt x="2555" y="43"/>
                  </a:lnTo>
                  <a:lnTo>
                    <a:pt x="2610" y="43"/>
                  </a:lnTo>
                  <a:lnTo>
                    <a:pt x="2665" y="42"/>
                  </a:lnTo>
                  <a:lnTo>
                    <a:pt x="2719" y="41"/>
                  </a:lnTo>
                  <a:lnTo>
                    <a:pt x="2775" y="40"/>
                  </a:lnTo>
                  <a:lnTo>
                    <a:pt x="2829" y="38"/>
                  </a:lnTo>
                  <a:lnTo>
                    <a:pt x="2882" y="37"/>
                  </a:lnTo>
                  <a:lnTo>
                    <a:pt x="2936" y="36"/>
                  </a:lnTo>
                  <a:lnTo>
                    <a:pt x="2989" y="33"/>
                  </a:lnTo>
                  <a:lnTo>
                    <a:pt x="3042" y="32"/>
                  </a:lnTo>
                  <a:lnTo>
                    <a:pt x="3096" y="31"/>
                  </a:lnTo>
                  <a:lnTo>
                    <a:pt x="3148" y="30"/>
                  </a:lnTo>
                  <a:lnTo>
                    <a:pt x="3201" y="30"/>
                  </a:lnTo>
                  <a:lnTo>
                    <a:pt x="3253" y="30"/>
                  </a:lnTo>
                  <a:lnTo>
                    <a:pt x="3275" y="29"/>
                  </a:lnTo>
                  <a:lnTo>
                    <a:pt x="3298" y="29"/>
                  </a:lnTo>
                  <a:lnTo>
                    <a:pt x="3322" y="29"/>
                  </a:lnTo>
                  <a:lnTo>
                    <a:pt x="3345" y="29"/>
                  </a:lnTo>
                  <a:lnTo>
                    <a:pt x="3370" y="30"/>
                  </a:lnTo>
                  <a:lnTo>
                    <a:pt x="3393" y="30"/>
                  </a:lnTo>
                  <a:lnTo>
                    <a:pt x="3417" y="29"/>
                  </a:lnTo>
                  <a:lnTo>
                    <a:pt x="3438" y="28"/>
                  </a:lnTo>
                  <a:lnTo>
                    <a:pt x="3485" y="27"/>
                  </a:lnTo>
                  <a:lnTo>
                    <a:pt x="3531" y="26"/>
                  </a:lnTo>
                  <a:lnTo>
                    <a:pt x="3578" y="25"/>
                  </a:lnTo>
                  <a:lnTo>
                    <a:pt x="3624" y="23"/>
                  </a:lnTo>
                  <a:lnTo>
                    <a:pt x="3669" y="22"/>
                  </a:lnTo>
                  <a:lnTo>
                    <a:pt x="3715" y="21"/>
                  </a:lnTo>
                  <a:lnTo>
                    <a:pt x="3761" y="21"/>
                  </a:lnTo>
                  <a:lnTo>
                    <a:pt x="3807" y="21"/>
                  </a:lnTo>
                  <a:lnTo>
                    <a:pt x="3847" y="21"/>
                  </a:lnTo>
                  <a:lnTo>
                    <a:pt x="3887" y="21"/>
                  </a:lnTo>
                  <a:lnTo>
                    <a:pt x="3926" y="20"/>
                  </a:lnTo>
                  <a:lnTo>
                    <a:pt x="3965" y="19"/>
                  </a:lnTo>
                  <a:lnTo>
                    <a:pt x="4003" y="18"/>
                  </a:lnTo>
                  <a:lnTo>
                    <a:pt x="4042" y="19"/>
                  </a:lnTo>
                  <a:lnTo>
                    <a:pt x="4080" y="20"/>
                  </a:lnTo>
                  <a:lnTo>
                    <a:pt x="4118" y="23"/>
                  </a:lnTo>
                  <a:lnTo>
                    <a:pt x="4144" y="22"/>
                  </a:lnTo>
                  <a:lnTo>
                    <a:pt x="4197" y="21"/>
                  </a:lnTo>
                  <a:lnTo>
                    <a:pt x="4273" y="19"/>
                  </a:lnTo>
                  <a:lnTo>
                    <a:pt x="4373" y="18"/>
                  </a:lnTo>
                  <a:lnTo>
                    <a:pt x="4635" y="17"/>
                  </a:lnTo>
                  <a:lnTo>
                    <a:pt x="4968" y="15"/>
                  </a:lnTo>
                  <a:lnTo>
                    <a:pt x="5357" y="14"/>
                  </a:lnTo>
                  <a:lnTo>
                    <a:pt x="5788" y="14"/>
                  </a:lnTo>
                  <a:lnTo>
                    <a:pt x="6247" y="13"/>
                  </a:lnTo>
                  <a:lnTo>
                    <a:pt x="6722" y="13"/>
                  </a:lnTo>
                  <a:lnTo>
                    <a:pt x="7195" y="13"/>
                  </a:lnTo>
                  <a:lnTo>
                    <a:pt x="7654" y="12"/>
                  </a:lnTo>
                  <a:lnTo>
                    <a:pt x="8085" y="12"/>
                  </a:lnTo>
                  <a:lnTo>
                    <a:pt x="8475" y="12"/>
                  </a:lnTo>
                  <a:lnTo>
                    <a:pt x="8807" y="11"/>
                  </a:lnTo>
                  <a:lnTo>
                    <a:pt x="9069" y="10"/>
                  </a:lnTo>
                  <a:lnTo>
                    <a:pt x="9245" y="9"/>
                  </a:lnTo>
                  <a:lnTo>
                    <a:pt x="9324" y="7"/>
                  </a:lnTo>
                  <a:lnTo>
                    <a:pt x="9328" y="9"/>
                  </a:lnTo>
                  <a:lnTo>
                    <a:pt x="9332" y="10"/>
                  </a:lnTo>
                  <a:lnTo>
                    <a:pt x="9335" y="11"/>
                  </a:lnTo>
                  <a:lnTo>
                    <a:pt x="9340" y="11"/>
                  </a:lnTo>
                  <a:lnTo>
                    <a:pt x="9347" y="10"/>
                  </a:lnTo>
                  <a:lnTo>
                    <a:pt x="9354" y="8"/>
                  </a:lnTo>
                  <a:lnTo>
                    <a:pt x="9360" y="6"/>
                  </a:lnTo>
                  <a:lnTo>
                    <a:pt x="9367" y="4"/>
                  </a:lnTo>
                  <a:lnTo>
                    <a:pt x="9371" y="4"/>
                  </a:lnTo>
                  <a:lnTo>
                    <a:pt x="9375" y="4"/>
                  </a:lnTo>
                  <a:lnTo>
                    <a:pt x="9378" y="5"/>
                  </a:lnTo>
                  <a:lnTo>
                    <a:pt x="9382" y="6"/>
                  </a:lnTo>
                  <a:lnTo>
                    <a:pt x="9420" y="8"/>
                  </a:lnTo>
                  <a:lnTo>
                    <a:pt x="9456" y="10"/>
                  </a:lnTo>
                  <a:lnTo>
                    <a:pt x="9492" y="12"/>
                  </a:lnTo>
                  <a:lnTo>
                    <a:pt x="9528" y="14"/>
                  </a:lnTo>
                  <a:lnTo>
                    <a:pt x="9563" y="16"/>
                  </a:lnTo>
                  <a:lnTo>
                    <a:pt x="9599" y="17"/>
                  </a:lnTo>
                  <a:lnTo>
                    <a:pt x="9637" y="17"/>
                  </a:lnTo>
                  <a:lnTo>
                    <a:pt x="9675" y="15"/>
                  </a:lnTo>
                  <a:lnTo>
                    <a:pt x="9682" y="18"/>
                  </a:lnTo>
                  <a:lnTo>
                    <a:pt x="9687" y="19"/>
                  </a:lnTo>
                  <a:lnTo>
                    <a:pt x="9693" y="18"/>
                  </a:lnTo>
                  <a:lnTo>
                    <a:pt x="9699" y="15"/>
                  </a:lnTo>
                  <a:lnTo>
                    <a:pt x="9734" y="9"/>
                  </a:lnTo>
                  <a:lnTo>
                    <a:pt x="9771" y="2"/>
                  </a:lnTo>
                  <a:lnTo>
                    <a:pt x="9780" y="1"/>
                  </a:lnTo>
                  <a:lnTo>
                    <a:pt x="9789" y="0"/>
                  </a:lnTo>
                  <a:lnTo>
                    <a:pt x="9799" y="0"/>
                  </a:lnTo>
                  <a:lnTo>
                    <a:pt x="9807" y="0"/>
                  </a:lnTo>
                  <a:lnTo>
                    <a:pt x="9816" y="1"/>
                  </a:lnTo>
                  <a:lnTo>
                    <a:pt x="9825" y="3"/>
                  </a:lnTo>
                  <a:lnTo>
                    <a:pt x="9833" y="6"/>
                  </a:lnTo>
                  <a:lnTo>
                    <a:pt x="9841" y="10"/>
                  </a:lnTo>
                  <a:lnTo>
                    <a:pt x="9854" y="12"/>
                  </a:lnTo>
                  <a:lnTo>
                    <a:pt x="9865" y="13"/>
                  </a:lnTo>
                  <a:lnTo>
                    <a:pt x="9877" y="13"/>
                  </a:lnTo>
                  <a:lnTo>
                    <a:pt x="9888" y="13"/>
                  </a:lnTo>
                  <a:lnTo>
                    <a:pt x="9911" y="12"/>
                  </a:lnTo>
                  <a:lnTo>
                    <a:pt x="9934" y="11"/>
                  </a:lnTo>
                  <a:lnTo>
                    <a:pt x="9957" y="9"/>
                  </a:lnTo>
                  <a:lnTo>
                    <a:pt x="9980" y="8"/>
                  </a:lnTo>
                  <a:lnTo>
                    <a:pt x="9992" y="8"/>
                  </a:lnTo>
                  <a:lnTo>
                    <a:pt x="10004" y="8"/>
                  </a:lnTo>
                  <a:lnTo>
                    <a:pt x="10016" y="9"/>
                  </a:lnTo>
                  <a:lnTo>
                    <a:pt x="10030" y="11"/>
                  </a:lnTo>
                  <a:lnTo>
                    <a:pt x="10063" y="14"/>
                  </a:lnTo>
                  <a:lnTo>
                    <a:pt x="10099" y="15"/>
                  </a:lnTo>
                  <a:lnTo>
                    <a:pt x="10136" y="16"/>
                  </a:lnTo>
                  <a:lnTo>
                    <a:pt x="10174" y="17"/>
                  </a:lnTo>
                  <a:lnTo>
                    <a:pt x="10192" y="18"/>
                  </a:lnTo>
                  <a:lnTo>
                    <a:pt x="10211" y="20"/>
                  </a:lnTo>
                  <a:lnTo>
                    <a:pt x="10229" y="22"/>
                  </a:lnTo>
                  <a:lnTo>
                    <a:pt x="10247" y="24"/>
                  </a:lnTo>
                  <a:lnTo>
                    <a:pt x="10265" y="28"/>
                  </a:lnTo>
                  <a:lnTo>
                    <a:pt x="10282" y="32"/>
                  </a:lnTo>
                  <a:lnTo>
                    <a:pt x="10299" y="38"/>
                  </a:lnTo>
                  <a:lnTo>
                    <a:pt x="10316" y="45"/>
                  </a:lnTo>
                  <a:lnTo>
                    <a:pt x="10339" y="56"/>
                  </a:lnTo>
                  <a:lnTo>
                    <a:pt x="10363" y="69"/>
                  </a:lnTo>
                  <a:lnTo>
                    <a:pt x="10385" y="84"/>
                  </a:lnTo>
                  <a:lnTo>
                    <a:pt x="10408" y="100"/>
                  </a:lnTo>
                  <a:lnTo>
                    <a:pt x="10429" y="117"/>
                  </a:lnTo>
                  <a:lnTo>
                    <a:pt x="10451" y="135"/>
                  </a:lnTo>
                  <a:lnTo>
                    <a:pt x="10471" y="153"/>
                  </a:lnTo>
                  <a:lnTo>
                    <a:pt x="10491" y="171"/>
                  </a:lnTo>
                  <a:lnTo>
                    <a:pt x="10499" y="184"/>
                  </a:lnTo>
                  <a:lnTo>
                    <a:pt x="10506" y="198"/>
                  </a:lnTo>
                  <a:lnTo>
                    <a:pt x="10513" y="211"/>
                  </a:lnTo>
                  <a:lnTo>
                    <a:pt x="10519" y="226"/>
                  </a:lnTo>
                  <a:lnTo>
                    <a:pt x="10523" y="232"/>
                  </a:lnTo>
                  <a:lnTo>
                    <a:pt x="10527" y="239"/>
                  </a:lnTo>
                  <a:lnTo>
                    <a:pt x="10533" y="244"/>
                  </a:lnTo>
                  <a:lnTo>
                    <a:pt x="10538" y="249"/>
                  </a:lnTo>
                  <a:lnTo>
                    <a:pt x="10543" y="254"/>
                  </a:lnTo>
                  <a:lnTo>
                    <a:pt x="10549" y="258"/>
                  </a:lnTo>
                  <a:lnTo>
                    <a:pt x="10556" y="261"/>
                  </a:lnTo>
                  <a:lnTo>
                    <a:pt x="10564" y="263"/>
                  </a:lnTo>
                  <a:lnTo>
                    <a:pt x="10583" y="263"/>
                  </a:lnTo>
                  <a:lnTo>
                    <a:pt x="10600" y="264"/>
                  </a:lnTo>
                  <a:lnTo>
                    <a:pt x="10616" y="268"/>
                  </a:lnTo>
                  <a:lnTo>
                    <a:pt x="10633" y="271"/>
                  </a:lnTo>
                  <a:lnTo>
                    <a:pt x="10648" y="276"/>
                  </a:lnTo>
                  <a:lnTo>
                    <a:pt x="10662" y="283"/>
                  </a:lnTo>
                  <a:lnTo>
                    <a:pt x="10677" y="291"/>
                  </a:lnTo>
                  <a:lnTo>
                    <a:pt x="10691" y="301"/>
                  </a:lnTo>
                  <a:lnTo>
                    <a:pt x="10699" y="307"/>
                  </a:lnTo>
                  <a:lnTo>
                    <a:pt x="10706" y="314"/>
                  </a:lnTo>
                  <a:lnTo>
                    <a:pt x="10712" y="321"/>
                  </a:lnTo>
                  <a:lnTo>
                    <a:pt x="10720" y="328"/>
                  </a:lnTo>
                  <a:lnTo>
                    <a:pt x="10731" y="342"/>
                  </a:lnTo>
                  <a:lnTo>
                    <a:pt x="10741" y="358"/>
                  </a:lnTo>
                  <a:lnTo>
                    <a:pt x="10749" y="375"/>
                  </a:lnTo>
                  <a:lnTo>
                    <a:pt x="10756" y="392"/>
                  </a:lnTo>
                  <a:lnTo>
                    <a:pt x="10763" y="410"/>
                  </a:lnTo>
                  <a:lnTo>
                    <a:pt x="10768" y="427"/>
                  </a:lnTo>
                  <a:lnTo>
                    <a:pt x="10776" y="433"/>
                  </a:lnTo>
                  <a:lnTo>
                    <a:pt x="10785" y="438"/>
                  </a:lnTo>
                  <a:lnTo>
                    <a:pt x="10794" y="443"/>
                  </a:lnTo>
                  <a:lnTo>
                    <a:pt x="10804" y="446"/>
                  </a:lnTo>
                  <a:lnTo>
                    <a:pt x="10824" y="454"/>
                  </a:lnTo>
                  <a:lnTo>
                    <a:pt x="10844" y="460"/>
                  </a:lnTo>
                  <a:lnTo>
                    <a:pt x="10855" y="463"/>
                  </a:lnTo>
                  <a:lnTo>
                    <a:pt x="10864" y="467"/>
                  </a:lnTo>
                  <a:lnTo>
                    <a:pt x="10873" y="471"/>
                  </a:lnTo>
                  <a:lnTo>
                    <a:pt x="10882" y="476"/>
                  </a:lnTo>
                  <a:lnTo>
                    <a:pt x="10889" y="482"/>
                  </a:lnTo>
                  <a:lnTo>
                    <a:pt x="10897" y="489"/>
                  </a:lnTo>
                  <a:lnTo>
                    <a:pt x="10904" y="498"/>
                  </a:lnTo>
                  <a:lnTo>
                    <a:pt x="10910" y="509"/>
                  </a:lnTo>
                  <a:lnTo>
                    <a:pt x="10919" y="521"/>
                  </a:lnTo>
                  <a:lnTo>
                    <a:pt x="10929" y="534"/>
                  </a:lnTo>
                  <a:lnTo>
                    <a:pt x="10937" y="549"/>
                  </a:lnTo>
                  <a:lnTo>
                    <a:pt x="10945" y="563"/>
                  </a:lnTo>
                  <a:lnTo>
                    <a:pt x="10960" y="593"/>
                  </a:lnTo>
                  <a:lnTo>
                    <a:pt x="10972" y="623"/>
                  </a:lnTo>
                  <a:lnTo>
                    <a:pt x="10983" y="654"/>
                  </a:lnTo>
                  <a:lnTo>
                    <a:pt x="10994" y="686"/>
                  </a:lnTo>
                  <a:lnTo>
                    <a:pt x="11004" y="717"/>
                  </a:lnTo>
                  <a:lnTo>
                    <a:pt x="11014" y="747"/>
                  </a:lnTo>
                  <a:lnTo>
                    <a:pt x="11014" y="758"/>
                  </a:lnTo>
                  <a:lnTo>
                    <a:pt x="11015" y="768"/>
                  </a:lnTo>
                  <a:lnTo>
                    <a:pt x="11017" y="780"/>
                  </a:lnTo>
                  <a:lnTo>
                    <a:pt x="11020" y="790"/>
                  </a:lnTo>
                  <a:lnTo>
                    <a:pt x="11027" y="810"/>
                  </a:lnTo>
                  <a:lnTo>
                    <a:pt x="11034" y="832"/>
                  </a:lnTo>
                  <a:lnTo>
                    <a:pt x="11038" y="841"/>
                  </a:lnTo>
                  <a:lnTo>
                    <a:pt x="11040" y="851"/>
                  </a:lnTo>
                  <a:lnTo>
                    <a:pt x="11041" y="861"/>
                  </a:lnTo>
                  <a:lnTo>
                    <a:pt x="11041" y="872"/>
                  </a:lnTo>
                  <a:lnTo>
                    <a:pt x="11040" y="882"/>
                  </a:lnTo>
                  <a:lnTo>
                    <a:pt x="11038" y="892"/>
                  </a:lnTo>
                  <a:lnTo>
                    <a:pt x="11032" y="903"/>
                  </a:lnTo>
                  <a:lnTo>
                    <a:pt x="11026" y="913"/>
                  </a:lnTo>
                  <a:lnTo>
                    <a:pt x="10931" y="1086"/>
                  </a:lnTo>
                  <a:close/>
                  <a:moveTo>
                    <a:pt x="10885" y="1081"/>
                  </a:moveTo>
                  <a:lnTo>
                    <a:pt x="10878" y="1092"/>
                  </a:lnTo>
                  <a:lnTo>
                    <a:pt x="10871" y="1104"/>
                  </a:lnTo>
                  <a:lnTo>
                    <a:pt x="10862" y="1113"/>
                  </a:lnTo>
                  <a:lnTo>
                    <a:pt x="10853" y="1121"/>
                  </a:lnTo>
                  <a:lnTo>
                    <a:pt x="10843" y="1129"/>
                  </a:lnTo>
                  <a:lnTo>
                    <a:pt x="10833" y="1135"/>
                  </a:lnTo>
                  <a:lnTo>
                    <a:pt x="10823" y="1141"/>
                  </a:lnTo>
                  <a:lnTo>
                    <a:pt x="10812" y="1146"/>
                  </a:lnTo>
                  <a:lnTo>
                    <a:pt x="10800" y="1151"/>
                  </a:lnTo>
                  <a:lnTo>
                    <a:pt x="10789" y="1155"/>
                  </a:lnTo>
                  <a:lnTo>
                    <a:pt x="10778" y="1158"/>
                  </a:lnTo>
                  <a:lnTo>
                    <a:pt x="10766" y="1161"/>
                  </a:lnTo>
                  <a:lnTo>
                    <a:pt x="10742" y="1164"/>
                  </a:lnTo>
                  <a:lnTo>
                    <a:pt x="10719" y="1166"/>
                  </a:lnTo>
                  <a:lnTo>
                    <a:pt x="10714" y="1170"/>
                  </a:lnTo>
                  <a:lnTo>
                    <a:pt x="10711" y="1173"/>
                  </a:lnTo>
                  <a:lnTo>
                    <a:pt x="10709" y="1177"/>
                  </a:lnTo>
                  <a:lnTo>
                    <a:pt x="10708" y="1181"/>
                  </a:lnTo>
                  <a:lnTo>
                    <a:pt x="10708" y="1189"/>
                  </a:lnTo>
                  <a:lnTo>
                    <a:pt x="10710" y="1198"/>
                  </a:lnTo>
                  <a:lnTo>
                    <a:pt x="10712" y="1206"/>
                  </a:lnTo>
                  <a:lnTo>
                    <a:pt x="10715" y="1214"/>
                  </a:lnTo>
                  <a:lnTo>
                    <a:pt x="10715" y="1218"/>
                  </a:lnTo>
                  <a:lnTo>
                    <a:pt x="10717" y="1222"/>
                  </a:lnTo>
                  <a:lnTo>
                    <a:pt x="10717" y="1226"/>
                  </a:lnTo>
                  <a:lnTo>
                    <a:pt x="10715" y="1230"/>
                  </a:lnTo>
                  <a:lnTo>
                    <a:pt x="10712" y="1246"/>
                  </a:lnTo>
                  <a:lnTo>
                    <a:pt x="10709" y="1261"/>
                  </a:lnTo>
                  <a:lnTo>
                    <a:pt x="10705" y="1275"/>
                  </a:lnTo>
                  <a:lnTo>
                    <a:pt x="10699" y="1289"/>
                  </a:lnTo>
                  <a:lnTo>
                    <a:pt x="10692" y="1302"/>
                  </a:lnTo>
                  <a:lnTo>
                    <a:pt x="10684" y="1313"/>
                  </a:lnTo>
                  <a:lnTo>
                    <a:pt x="10679" y="1319"/>
                  </a:lnTo>
                  <a:lnTo>
                    <a:pt x="10673" y="1324"/>
                  </a:lnTo>
                  <a:lnTo>
                    <a:pt x="10666" y="1328"/>
                  </a:lnTo>
                  <a:lnTo>
                    <a:pt x="10660" y="1332"/>
                  </a:lnTo>
                  <a:lnTo>
                    <a:pt x="10654" y="1337"/>
                  </a:lnTo>
                  <a:lnTo>
                    <a:pt x="10647" y="1340"/>
                  </a:lnTo>
                  <a:lnTo>
                    <a:pt x="10641" y="1342"/>
                  </a:lnTo>
                  <a:lnTo>
                    <a:pt x="10634" y="1342"/>
                  </a:lnTo>
                  <a:lnTo>
                    <a:pt x="10620" y="1342"/>
                  </a:lnTo>
                  <a:lnTo>
                    <a:pt x="10607" y="1339"/>
                  </a:lnTo>
                  <a:lnTo>
                    <a:pt x="10595" y="1337"/>
                  </a:lnTo>
                  <a:lnTo>
                    <a:pt x="10583" y="1335"/>
                  </a:lnTo>
                  <a:lnTo>
                    <a:pt x="10576" y="1335"/>
                  </a:lnTo>
                  <a:lnTo>
                    <a:pt x="10571" y="1336"/>
                  </a:lnTo>
                  <a:lnTo>
                    <a:pt x="10566" y="1338"/>
                  </a:lnTo>
                  <a:lnTo>
                    <a:pt x="10561" y="1341"/>
                  </a:lnTo>
                  <a:lnTo>
                    <a:pt x="10555" y="1363"/>
                  </a:lnTo>
                  <a:lnTo>
                    <a:pt x="10548" y="1386"/>
                  </a:lnTo>
                  <a:lnTo>
                    <a:pt x="10539" y="1407"/>
                  </a:lnTo>
                  <a:lnTo>
                    <a:pt x="10528" y="1429"/>
                  </a:lnTo>
                  <a:lnTo>
                    <a:pt x="10518" y="1450"/>
                  </a:lnTo>
                  <a:lnTo>
                    <a:pt x="10505" y="1470"/>
                  </a:lnTo>
                  <a:lnTo>
                    <a:pt x="10492" y="1491"/>
                  </a:lnTo>
                  <a:lnTo>
                    <a:pt x="10477" y="1510"/>
                  </a:lnTo>
                  <a:lnTo>
                    <a:pt x="10462" y="1529"/>
                  </a:lnTo>
                  <a:lnTo>
                    <a:pt x="10445" y="1546"/>
                  </a:lnTo>
                  <a:lnTo>
                    <a:pt x="10427" y="1562"/>
                  </a:lnTo>
                  <a:lnTo>
                    <a:pt x="10408" y="1577"/>
                  </a:lnTo>
                  <a:lnTo>
                    <a:pt x="10388" y="1591"/>
                  </a:lnTo>
                  <a:lnTo>
                    <a:pt x="10367" y="1603"/>
                  </a:lnTo>
                  <a:lnTo>
                    <a:pt x="10344" y="1614"/>
                  </a:lnTo>
                  <a:lnTo>
                    <a:pt x="10322" y="1623"/>
                  </a:lnTo>
                  <a:lnTo>
                    <a:pt x="10298" y="1631"/>
                  </a:lnTo>
                  <a:lnTo>
                    <a:pt x="10276" y="1636"/>
                  </a:lnTo>
                  <a:lnTo>
                    <a:pt x="10253" y="1639"/>
                  </a:lnTo>
                  <a:lnTo>
                    <a:pt x="10230" y="1641"/>
                  </a:lnTo>
                  <a:lnTo>
                    <a:pt x="10207" y="1641"/>
                  </a:lnTo>
                  <a:lnTo>
                    <a:pt x="10184" y="1639"/>
                  </a:lnTo>
                  <a:lnTo>
                    <a:pt x="10160" y="1636"/>
                  </a:lnTo>
                  <a:lnTo>
                    <a:pt x="10137" y="1632"/>
                  </a:lnTo>
                  <a:lnTo>
                    <a:pt x="10117" y="1635"/>
                  </a:lnTo>
                  <a:lnTo>
                    <a:pt x="10098" y="1637"/>
                  </a:lnTo>
                  <a:lnTo>
                    <a:pt x="10079" y="1638"/>
                  </a:lnTo>
                  <a:lnTo>
                    <a:pt x="10059" y="1639"/>
                  </a:lnTo>
                  <a:lnTo>
                    <a:pt x="10021" y="1639"/>
                  </a:lnTo>
                  <a:lnTo>
                    <a:pt x="9983" y="1638"/>
                  </a:lnTo>
                  <a:lnTo>
                    <a:pt x="9944" y="1637"/>
                  </a:lnTo>
                  <a:lnTo>
                    <a:pt x="9905" y="1637"/>
                  </a:lnTo>
                  <a:lnTo>
                    <a:pt x="9885" y="1637"/>
                  </a:lnTo>
                  <a:lnTo>
                    <a:pt x="9866" y="1639"/>
                  </a:lnTo>
                  <a:lnTo>
                    <a:pt x="9846" y="1641"/>
                  </a:lnTo>
                  <a:lnTo>
                    <a:pt x="9826" y="1644"/>
                  </a:lnTo>
                  <a:lnTo>
                    <a:pt x="9804" y="1644"/>
                  </a:lnTo>
                  <a:lnTo>
                    <a:pt x="9781" y="1644"/>
                  </a:lnTo>
                  <a:lnTo>
                    <a:pt x="9759" y="1644"/>
                  </a:lnTo>
                  <a:lnTo>
                    <a:pt x="9737" y="1645"/>
                  </a:lnTo>
                  <a:lnTo>
                    <a:pt x="9715" y="1645"/>
                  </a:lnTo>
                  <a:lnTo>
                    <a:pt x="9692" y="1645"/>
                  </a:lnTo>
                  <a:lnTo>
                    <a:pt x="9671" y="1645"/>
                  </a:lnTo>
                  <a:lnTo>
                    <a:pt x="9647" y="1643"/>
                  </a:lnTo>
                  <a:lnTo>
                    <a:pt x="9638" y="1645"/>
                  </a:lnTo>
                  <a:lnTo>
                    <a:pt x="9629" y="1647"/>
                  </a:lnTo>
                  <a:lnTo>
                    <a:pt x="9620" y="1647"/>
                  </a:lnTo>
                  <a:lnTo>
                    <a:pt x="9611" y="1648"/>
                  </a:lnTo>
                  <a:lnTo>
                    <a:pt x="9593" y="1648"/>
                  </a:lnTo>
                  <a:lnTo>
                    <a:pt x="9575" y="1647"/>
                  </a:lnTo>
                  <a:lnTo>
                    <a:pt x="9556" y="1646"/>
                  </a:lnTo>
                  <a:lnTo>
                    <a:pt x="9538" y="1645"/>
                  </a:lnTo>
                  <a:lnTo>
                    <a:pt x="9519" y="1645"/>
                  </a:lnTo>
                  <a:lnTo>
                    <a:pt x="9500" y="1648"/>
                  </a:lnTo>
                  <a:lnTo>
                    <a:pt x="9394" y="1649"/>
                  </a:lnTo>
                  <a:lnTo>
                    <a:pt x="9188" y="1649"/>
                  </a:lnTo>
                  <a:lnTo>
                    <a:pt x="8898" y="1650"/>
                  </a:lnTo>
                  <a:lnTo>
                    <a:pt x="8536" y="1651"/>
                  </a:lnTo>
                  <a:lnTo>
                    <a:pt x="8118" y="1652"/>
                  </a:lnTo>
                  <a:lnTo>
                    <a:pt x="7657" y="1652"/>
                  </a:lnTo>
                  <a:lnTo>
                    <a:pt x="7168" y="1653"/>
                  </a:lnTo>
                  <a:lnTo>
                    <a:pt x="6665" y="1654"/>
                  </a:lnTo>
                  <a:lnTo>
                    <a:pt x="6161" y="1655"/>
                  </a:lnTo>
                  <a:lnTo>
                    <a:pt x="5673" y="1656"/>
                  </a:lnTo>
                  <a:lnTo>
                    <a:pt x="5212" y="1658"/>
                  </a:lnTo>
                  <a:lnTo>
                    <a:pt x="4793" y="1659"/>
                  </a:lnTo>
                  <a:lnTo>
                    <a:pt x="4431" y="1660"/>
                  </a:lnTo>
                  <a:lnTo>
                    <a:pt x="4139" y="1660"/>
                  </a:lnTo>
                  <a:lnTo>
                    <a:pt x="3933" y="1661"/>
                  </a:lnTo>
                  <a:lnTo>
                    <a:pt x="3826" y="1662"/>
                  </a:lnTo>
                  <a:lnTo>
                    <a:pt x="3805" y="1660"/>
                  </a:lnTo>
                  <a:lnTo>
                    <a:pt x="3784" y="1659"/>
                  </a:lnTo>
                  <a:lnTo>
                    <a:pt x="3763" y="1659"/>
                  </a:lnTo>
                  <a:lnTo>
                    <a:pt x="3743" y="1659"/>
                  </a:lnTo>
                  <a:lnTo>
                    <a:pt x="3701" y="1661"/>
                  </a:lnTo>
                  <a:lnTo>
                    <a:pt x="3659" y="1664"/>
                  </a:lnTo>
                  <a:lnTo>
                    <a:pt x="3616" y="1666"/>
                  </a:lnTo>
                  <a:lnTo>
                    <a:pt x="3574" y="1668"/>
                  </a:lnTo>
                  <a:lnTo>
                    <a:pt x="3553" y="1668"/>
                  </a:lnTo>
                  <a:lnTo>
                    <a:pt x="3531" y="1668"/>
                  </a:lnTo>
                  <a:lnTo>
                    <a:pt x="3509" y="1667"/>
                  </a:lnTo>
                  <a:lnTo>
                    <a:pt x="3487" y="1666"/>
                  </a:lnTo>
                  <a:lnTo>
                    <a:pt x="3463" y="1666"/>
                  </a:lnTo>
                  <a:lnTo>
                    <a:pt x="3438" y="1666"/>
                  </a:lnTo>
                  <a:lnTo>
                    <a:pt x="3414" y="1666"/>
                  </a:lnTo>
                  <a:lnTo>
                    <a:pt x="3388" y="1666"/>
                  </a:lnTo>
                  <a:lnTo>
                    <a:pt x="3363" y="1666"/>
                  </a:lnTo>
                  <a:lnTo>
                    <a:pt x="3338" y="1666"/>
                  </a:lnTo>
                  <a:lnTo>
                    <a:pt x="3312" y="1667"/>
                  </a:lnTo>
                  <a:lnTo>
                    <a:pt x="3287" y="1668"/>
                  </a:lnTo>
                  <a:lnTo>
                    <a:pt x="3252" y="1668"/>
                  </a:lnTo>
                  <a:lnTo>
                    <a:pt x="3217" y="1668"/>
                  </a:lnTo>
                  <a:lnTo>
                    <a:pt x="3201" y="1668"/>
                  </a:lnTo>
                  <a:lnTo>
                    <a:pt x="3185" y="1669"/>
                  </a:lnTo>
                  <a:lnTo>
                    <a:pt x="3169" y="1670"/>
                  </a:lnTo>
                  <a:lnTo>
                    <a:pt x="3155" y="1672"/>
                  </a:lnTo>
                  <a:lnTo>
                    <a:pt x="3099" y="1673"/>
                  </a:lnTo>
                  <a:lnTo>
                    <a:pt x="3042" y="1673"/>
                  </a:lnTo>
                  <a:lnTo>
                    <a:pt x="2986" y="1673"/>
                  </a:lnTo>
                  <a:lnTo>
                    <a:pt x="2931" y="1674"/>
                  </a:lnTo>
                  <a:lnTo>
                    <a:pt x="2876" y="1674"/>
                  </a:lnTo>
                  <a:lnTo>
                    <a:pt x="2821" y="1675"/>
                  </a:lnTo>
                  <a:lnTo>
                    <a:pt x="2766" y="1675"/>
                  </a:lnTo>
                  <a:lnTo>
                    <a:pt x="2711" y="1676"/>
                  </a:lnTo>
                  <a:lnTo>
                    <a:pt x="2657" y="1677"/>
                  </a:lnTo>
                  <a:lnTo>
                    <a:pt x="2603" y="1677"/>
                  </a:lnTo>
                  <a:lnTo>
                    <a:pt x="2549" y="1678"/>
                  </a:lnTo>
                  <a:lnTo>
                    <a:pt x="2495" y="1678"/>
                  </a:lnTo>
                  <a:lnTo>
                    <a:pt x="2440" y="1679"/>
                  </a:lnTo>
                  <a:lnTo>
                    <a:pt x="2386" y="1679"/>
                  </a:lnTo>
                  <a:lnTo>
                    <a:pt x="2332" y="1679"/>
                  </a:lnTo>
                  <a:lnTo>
                    <a:pt x="2278" y="1679"/>
                  </a:lnTo>
                  <a:lnTo>
                    <a:pt x="2197" y="1680"/>
                  </a:lnTo>
                  <a:lnTo>
                    <a:pt x="2118" y="1680"/>
                  </a:lnTo>
                  <a:lnTo>
                    <a:pt x="2041" y="1681"/>
                  </a:lnTo>
                  <a:lnTo>
                    <a:pt x="1965" y="1682"/>
                  </a:lnTo>
                  <a:lnTo>
                    <a:pt x="1888" y="1683"/>
                  </a:lnTo>
                  <a:lnTo>
                    <a:pt x="1811" y="1684"/>
                  </a:lnTo>
                  <a:lnTo>
                    <a:pt x="1731" y="1686"/>
                  </a:lnTo>
                  <a:lnTo>
                    <a:pt x="1649" y="1687"/>
                  </a:lnTo>
                  <a:lnTo>
                    <a:pt x="1564" y="1687"/>
                  </a:lnTo>
                  <a:lnTo>
                    <a:pt x="1478" y="1687"/>
                  </a:lnTo>
                  <a:lnTo>
                    <a:pt x="1392" y="1687"/>
                  </a:lnTo>
                  <a:lnTo>
                    <a:pt x="1306" y="1688"/>
                  </a:lnTo>
                  <a:lnTo>
                    <a:pt x="1219" y="1688"/>
                  </a:lnTo>
                  <a:lnTo>
                    <a:pt x="1132" y="1688"/>
                  </a:lnTo>
                  <a:lnTo>
                    <a:pt x="1045" y="1689"/>
                  </a:lnTo>
                  <a:lnTo>
                    <a:pt x="957" y="1689"/>
                  </a:lnTo>
                  <a:lnTo>
                    <a:pt x="929" y="1690"/>
                  </a:lnTo>
                  <a:lnTo>
                    <a:pt x="902" y="1689"/>
                  </a:lnTo>
                  <a:lnTo>
                    <a:pt x="874" y="1688"/>
                  </a:lnTo>
                  <a:lnTo>
                    <a:pt x="848" y="1685"/>
                  </a:lnTo>
                  <a:lnTo>
                    <a:pt x="821" y="1681"/>
                  </a:lnTo>
                  <a:lnTo>
                    <a:pt x="796" y="1676"/>
                  </a:lnTo>
                  <a:lnTo>
                    <a:pt x="769" y="1670"/>
                  </a:lnTo>
                  <a:lnTo>
                    <a:pt x="744" y="1662"/>
                  </a:lnTo>
                  <a:lnTo>
                    <a:pt x="720" y="1653"/>
                  </a:lnTo>
                  <a:lnTo>
                    <a:pt x="695" y="1643"/>
                  </a:lnTo>
                  <a:lnTo>
                    <a:pt x="672" y="1631"/>
                  </a:lnTo>
                  <a:lnTo>
                    <a:pt x="649" y="1618"/>
                  </a:lnTo>
                  <a:lnTo>
                    <a:pt x="627" y="1603"/>
                  </a:lnTo>
                  <a:lnTo>
                    <a:pt x="606" y="1588"/>
                  </a:lnTo>
                  <a:lnTo>
                    <a:pt x="586" y="1571"/>
                  </a:lnTo>
                  <a:lnTo>
                    <a:pt x="567" y="1552"/>
                  </a:lnTo>
                  <a:lnTo>
                    <a:pt x="553" y="1536"/>
                  </a:lnTo>
                  <a:lnTo>
                    <a:pt x="541" y="1519"/>
                  </a:lnTo>
                  <a:lnTo>
                    <a:pt x="531" y="1500"/>
                  </a:lnTo>
                  <a:lnTo>
                    <a:pt x="522" y="1481"/>
                  </a:lnTo>
                  <a:lnTo>
                    <a:pt x="518" y="1470"/>
                  </a:lnTo>
                  <a:lnTo>
                    <a:pt x="514" y="1461"/>
                  </a:lnTo>
                  <a:lnTo>
                    <a:pt x="511" y="1451"/>
                  </a:lnTo>
                  <a:lnTo>
                    <a:pt x="509" y="1440"/>
                  </a:lnTo>
                  <a:lnTo>
                    <a:pt x="507" y="1430"/>
                  </a:lnTo>
                  <a:lnTo>
                    <a:pt x="505" y="1418"/>
                  </a:lnTo>
                  <a:lnTo>
                    <a:pt x="505" y="1407"/>
                  </a:lnTo>
                  <a:lnTo>
                    <a:pt x="504" y="1396"/>
                  </a:lnTo>
                  <a:lnTo>
                    <a:pt x="501" y="1392"/>
                  </a:lnTo>
                  <a:lnTo>
                    <a:pt x="499" y="1390"/>
                  </a:lnTo>
                  <a:lnTo>
                    <a:pt x="496" y="1389"/>
                  </a:lnTo>
                  <a:lnTo>
                    <a:pt x="493" y="1388"/>
                  </a:lnTo>
                  <a:lnTo>
                    <a:pt x="486" y="1388"/>
                  </a:lnTo>
                  <a:lnTo>
                    <a:pt x="480" y="1390"/>
                  </a:lnTo>
                  <a:lnTo>
                    <a:pt x="473" y="1393"/>
                  </a:lnTo>
                  <a:lnTo>
                    <a:pt x="466" y="1395"/>
                  </a:lnTo>
                  <a:lnTo>
                    <a:pt x="462" y="1395"/>
                  </a:lnTo>
                  <a:lnTo>
                    <a:pt x="459" y="1395"/>
                  </a:lnTo>
                  <a:lnTo>
                    <a:pt x="456" y="1395"/>
                  </a:lnTo>
                  <a:lnTo>
                    <a:pt x="452" y="1393"/>
                  </a:lnTo>
                  <a:lnTo>
                    <a:pt x="440" y="1395"/>
                  </a:lnTo>
                  <a:lnTo>
                    <a:pt x="428" y="1394"/>
                  </a:lnTo>
                  <a:lnTo>
                    <a:pt x="415" y="1392"/>
                  </a:lnTo>
                  <a:lnTo>
                    <a:pt x="404" y="1388"/>
                  </a:lnTo>
                  <a:lnTo>
                    <a:pt x="393" y="1383"/>
                  </a:lnTo>
                  <a:lnTo>
                    <a:pt x="383" y="1375"/>
                  </a:lnTo>
                  <a:lnTo>
                    <a:pt x="372" y="1367"/>
                  </a:lnTo>
                  <a:lnTo>
                    <a:pt x="363" y="1357"/>
                  </a:lnTo>
                  <a:lnTo>
                    <a:pt x="359" y="1352"/>
                  </a:lnTo>
                  <a:lnTo>
                    <a:pt x="356" y="1346"/>
                  </a:lnTo>
                  <a:lnTo>
                    <a:pt x="354" y="1340"/>
                  </a:lnTo>
                  <a:lnTo>
                    <a:pt x="353" y="1334"/>
                  </a:lnTo>
                  <a:lnTo>
                    <a:pt x="351" y="1320"/>
                  </a:lnTo>
                  <a:lnTo>
                    <a:pt x="350" y="1306"/>
                  </a:lnTo>
                  <a:lnTo>
                    <a:pt x="350" y="1293"/>
                  </a:lnTo>
                  <a:lnTo>
                    <a:pt x="350" y="1278"/>
                  </a:lnTo>
                  <a:lnTo>
                    <a:pt x="348" y="1265"/>
                  </a:lnTo>
                  <a:lnTo>
                    <a:pt x="345" y="1253"/>
                  </a:lnTo>
                  <a:lnTo>
                    <a:pt x="327" y="1249"/>
                  </a:lnTo>
                  <a:lnTo>
                    <a:pt x="309" y="1246"/>
                  </a:lnTo>
                  <a:lnTo>
                    <a:pt x="290" y="1244"/>
                  </a:lnTo>
                  <a:lnTo>
                    <a:pt x="270" y="1242"/>
                  </a:lnTo>
                  <a:lnTo>
                    <a:pt x="248" y="1232"/>
                  </a:lnTo>
                  <a:lnTo>
                    <a:pt x="224" y="1221"/>
                  </a:lnTo>
                  <a:lnTo>
                    <a:pt x="202" y="1210"/>
                  </a:lnTo>
                  <a:lnTo>
                    <a:pt x="178" y="1197"/>
                  </a:lnTo>
                  <a:lnTo>
                    <a:pt x="174" y="1190"/>
                  </a:lnTo>
                  <a:lnTo>
                    <a:pt x="169" y="1185"/>
                  </a:lnTo>
                  <a:lnTo>
                    <a:pt x="164" y="1180"/>
                  </a:lnTo>
                  <a:lnTo>
                    <a:pt x="158" y="1175"/>
                  </a:lnTo>
                  <a:lnTo>
                    <a:pt x="145" y="1165"/>
                  </a:lnTo>
                  <a:lnTo>
                    <a:pt x="135" y="1154"/>
                  </a:lnTo>
                  <a:lnTo>
                    <a:pt x="124" y="1140"/>
                  </a:lnTo>
                  <a:lnTo>
                    <a:pt x="113" y="1126"/>
                  </a:lnTo>
                  <a:lnTo>
                    <a:pt x="102" y="1112"/>
                  </a:lnTo>
                  <a:lnTo>
                    <a:pt x="92" y="1097"/>
                  </a:lnTo>
                  <a:lnTo>
                    <a:pt x="84" y="1082"/>
                  </a:lnTo>
                  <a:lnTo>
                    <a:pt x="76" y="1067"/>
                  </a:lnTo>
                  <a:lnTo>
                    <a:pt x="70" y="1051"/>
                  </a:lnTo>
                  <a:lnTo>
                    <a:pt x="64" y="1035"/>
                  </a:lnTo>
                  <a:lnTo>
                    <a:pt x="59" y="1019"/>
                  </a:lnTo>
                  <a:lnTo>
                    <a:pt x="53" y="1002"/>
                  </a:lnTo>
                  <a:lnTo>
                    <a:pt x="50" y="985"/>
                  </a:lnTo>
                  <a:lnTo>
                    <a:pt x="48" y="969"/>
                  </a:lnTo>
                  <a:lnTo>
                    <a:pt x="47" y="951"/>
                  </a:lnTo>
                  <a:lnTo>
                    <a:pt x="46" y="934"/>
                  </a:lnTo>
                  <a:lnTo>
                    <a:pt x="47" y="917"/>
                  </a:lnTo>
                  <a:lnTo>
                    <a:pt x="49" y="899"/>
                  </a:lnTo>
                  <a:lnTo>
                    <a:pt x="54" y="879"/>
                  </a:lnTo>
                  <a:lnTo>
                    <a:pt x="61" y="858"/>
                  </a:lnTo>
                  <a:lnTo>
                    <a:pt x="68" y="839"/>
                  </a:lnTo>
                  <a:lnTo>
                    <a:pt x="77" y="819"/>
                  </a:lnTo>
                  <a:lnTo>
                    <a:pt x="86" y="800"/>
                  </a:lnTo>
                  <a:lnTo>
                    <a:pt x="96" y="782"/>
                  </a:lnTo>
                  <a:lnTo>
                    <a:pt x="108" y="764"/>
                  </a:lnTo>
                  <a:lnTo>
                    <a:pt x="120" y="746"/>
                  </a:lnTo>
                  <a:lnTo>
                    <a:pt x="132" y="729"/>
                  </a:lnTo>
                  <a:lnTo>
                    <a:pt x="146" y="712"/>
                  </a:lnTo>
                  <a:lnTo>
                    <a:pt x="160" y="696"/>
                  </a:lnTo>
                  <a:lnTo>
                    <a:pt x="174" y="679"/>
                  </a:lnTo>
                  <a:lnTo>
                    <a:pt x="189" y="664"/>
                  </a:lnTo>
                  <a:lnTo>
                    <a:pt x="205" y="649"/>
                  </a:lnTo>
                  <a:lnTo>
                    <a:pt x="221" y="634"/>
                  </a:lnTo>
                  <a:lnTo>
                    <a:pt x="236" y="620"/>
                  </a:lnTo>
                  <a:lnTo>
                    <a:pt x="245" y="614"/>
                  </a:lnTo>
                  <a:lnTo>
                    <a:pt x="252" y="609"/>
                  </a:lnTo>
                  <a:lnTo>
                    <a:pt x="260" y="605"/>
                  </a:lnTo>
                  <a:lnTo>
                    <a:pt x="268" y="602"/>
                  </a:lnTo>
                  <a:lnTo>
                    <a:pt x="285" y="597"/>
                  </a:lnTo>
                  <a:lnTo>
                    <a:pt x="303" y="593"/>
                  </a:lnTo>
                  <a:lnTo>
                    <a:pt x="339" y="588"/>
                  </a:lnTo>
                  <a:lnTo>
                    <a:pt x="375" y="581"/>
                  </a:lnTo>
                  <a:lnTo>
                    <a:pt x="380" y="577"/>
                  </a:lnTo>
                  <a:lnTo>
                    <a:pt x="383" y="572"/>
                  </a:lnTo>
                  <a:lnTo>
                    <a:pt x="385" y="567"/>
                  </a:lnTo>
                  <a:lnTo>
                    <a:pt x="386" y="562"/>
                  </a:lnTo>
                  <a:lnTo>
                    <a:pt x="386" y="551"/>
                  </a:lnTo>
                  <a:lnTo>
                    <a:pt x="386" y="537"/>
                  </a:lnTo>
                  <a:lnTo>
                    <a:pt x="385" y="525"/>
                  </a:lnTo>
                  <a:lnTo>
                    <a:pt x="384" y="513"/>
                  </a:lnTo>
                  <a:lnTo>
                    <a:pt x="385" y="507"/>
                  </a:lnTo>
                  <a:lnTo>
                    <a:pt x="386" y="501"/>
                  </a:lnTo>
                  <a:lnTo>
                    <a:pt x="388" y="494"/>
                  </a:lnTo>
                  <a:lnTo>
                    <a:pt x="391" y="489"/>
                  </a:lnTo>
                  <a:lnTo>
                    <a:pt x="396" y="484"/>
                  </a:lnTo>
                  <a:lnTo>
                    <a:pt x="400" y="479"/>
                  </a:lnTo>
                  <a:lnTo>
                    <a:pt x="406" y="475"/>
                  </a:lnTo>
                  <a:lnTo>
                    <a:pt x="411" y="472"/>
                  </a:lnTo>
                  <a:lnTo>
                    <a:pt x="422" y="467"/>
                  </a:lnTo>
                  <a:lnTo>
                    <a:pt x="434" y="464"/>
                  </a:lnTo>
                  <a:lnTo>
                    <a:pt x="439" y="467"/>
                  </a:lnTo>
                  <a:lnTo>
                    <a:pt x="444" y="469"/>
                  </a:lnTo>
                  <a:lnTo>
                    <a:pt x="449" y="470"/>
                  </a:lnTo>
                  <a:lnTo>
                    <a:pt x="454" y="471"/>
                  </a:lnTo>
                  <a:lnTo>
                    <a:pt x="463" y="471"/>
                  </a:lnTo>
                  <a:lnTo>
                    <a:pt x="474" y="469"/>
                  </a:lnTo>
                  <a:lnTo>
                    <a:pt x="483" y="466"/>
                  </a:lnTo>
                  <a:lnTo>
                    <a:pt x="492" y="462"/>
                  </a:lnTo>
                  <a:lnTo>
                    <a:pt x="501" y="457"/>
                  </a:lnTo>
                  <a:lnTo>
                    <a:pt x="510" y="450"/>
                  </a:lnTo>
                  <a:lnTo>
                    <a:pt x="515" y="442"/>
                  </a:lnTo>
                  <a:lnTo>
                    <a:pt x="520" y="432"/>
                  </a:lnTo>
                  <a:lnTo>
                    <a:pt x="523" y="422"/>
                  </a:lnTo>
                  <a:lnTo>
                    <a:pt x="526" y="412"/>
                  </a:lnTo>
                  <a:lnTo>
                    <a:pt x="530" y="389"/>
                  </a:lnTo>
                  <a:lnTo>
                    <a:pt x="535" y="368"/>
                  </a:lnTo>
                  <a:lnTo>
                    <a:pt x="541" y="353"/>
                  </a:lnTo>
                  <a:lnTo>
                    <a:pt x="546" y="339"/>
                  </a:lnTo>
                  <a:lnTo>
                    <a:pt x="553" y="326"/>
                  </a:lnTo>
                  <a:lnTo>
                    <a:pt x="560" y="312"/>
                  </a:lnTo>
                  <a:lnTo>
                    <a:pt x="568" y="300"/>
                  </a:lnTo>
                  <a:lnTo>
                    <a:pt x="576" y="288"/>
                  </a:lnTo>
                  <a:lnTo>
                    <a:pt x="585" y="276"/>
                  </a:lnTo>
                  <a:lnTo>
                    <a:pt x="594" y="264"/>
                  </a:lnTo>
                  <a:lnTo>
                    <a:pt x="604" y="253"/>
                  </a:lnTo>
                  <a:lnTo>
                    <a:pt x="615" y="242"/>
                  </a:lnTo>
                  <a:lnTo>
                    <a:pt x="626" y="232"/>
                  </a:lnTo>
                  <a:lnTo>
                    <a:pt x="636" y="223"/>
                  </a:lnTo>
                  <a:lnTo>
                    <a:pt x="648" y="213"/>
                  </a:lnTo>
                  <a:lnTo>
                    <a:pt x="660" y="204"/>
                  </a:lnTo>
                  <a:lnTo>
                    <a:pt x="672" y="195"/>
                  </a:lnTo>
                  <a:lnTo>
                    <a:pt x="685" y="187"/>
                  </a:lnTo>
                  <a:lnTo>
                    <a:pt x="711" y="172"/>
                  </a:lnTo>
                  <a:lnTo>
                    <a:pt x="738" y="159"/>
                  </a:lnTo>
                  <a:lnTo>
                    <a:pt x="766" y="147"/>
                  </a:lnTo>
                  <a:lnTo>
                    <a:pt x="795" y="138"/>
                  </a:lnTo>
                  <a:lnTo>
                    <a:pt x="823" y="130"/>
                  </a:lnTo>
                  <a:lnTo>
                    <a:pt x="853" y="123"/>
                  </a:lnTo>
                  <a:lnTo>
                    <a:pt x="881" y="119"/>
                  </a:lnTo>
                  <a:lnTo>
                    <a:pt x="911" y="117"/>
                  </a:lnTo>
                  <a:lnTo>
                    <a:pt x="917" y="115"/>
                  </a:lnTo>
                  <a:lnTo>
                    <a:pt x="924" y="113"/>
                  </a:lnTo>
                  <a:lnTo>
                    <a:pt x="931" y="113"/>
                  </a:lnTo>
                  <a:lnTo>
                    <a:pt x="938" y="113"/>
                  </a:lnTo>
                  <a:lnTo>
                    <a:pt x="952" y="113"/>
                  </a:lnTo>
                  <a:lnTo>
                    <a:pt x="966" y="114"/>
                  </a:lnTo>
                  <a:lnTo>
                    <a:pt x="980" y="115"/>
                  </a:lnTo>
                  <a:lnTo>
                    <a:pt x="994" y="114"/>
                  </a:lnTo>
                  <a:lnTo>
                    <a:pt x="1000" y="112"/>
                  </a:lnTo>
                  <a:lnTo>
                    <a:pt x="1006" y="110"/>
                  </a:lnTo>
                  <a:lnTo>
                    <a:pt x="1012" y="107"/>
                  </a:lnTo>
                  <a:lnTo>
                    <a:pt x="1018" y="103"/>
                  </a:lnTo>
                  <a:lnTo>
                    <a:pt x="1055" y="106"/>
                  </a:lnTo>
                  <a:lnTo>
                    <a:pt x="1092" y="108"/>
                  </a:lnTo>
                  <a:lnTo>
                    <a:pt x="1128" y="109"/>
                  </a:lnTo>
                  <a:lnTo>
                    <a:pt x="1165" y="109"/>
                  </a:lnTo>
                  <a:lnTo>
                    <a:pt x="1235" y="109"/>
                  </a:lnTo>
                  <a:lnTo>
                    <a:pt x="1306" y="108"/>
                  </a:lnTo>
                  <a:lnTo>
                    <a:pt x="1376" y="106"/>
                  </a:lnTo>
                  <a:lnTo>
                    <a:pt x="1445" y="105"/>
                  </a:lnTo>
                  <a:lnTo>
                    <a:pt x="1513" y="104"/>
                  </a:lnTo>
                  <a:lnTo>
                    <a:pt x="1582" y="106"/>
                  </a:lnTo>
                  <a:lnTo>
                    <a:pt x="1647" y="103"/>
                  </a:lnTo>
                  <a:lnTo>
                    <a:pt x="1714" y="102"/>
                  </a:lnTo>
                  <a:lnTo>
                    <a:pt x="1782" y="101"/>
                  </a:lnTo>
                  <a:lnTo>
                    <a:pt x="1850" y="101"/>
                  </a:lnTo>
                  <a:lnTo>
                    <a:pt x="1918" y="101"/>
                  </a:lnTo>
                  <a:lnTo>
                    <a:pt x="1986" y="100"/>
                  </a:lnTo>
                  <a:lnTo>
                    <a:pt x="2054" y="99"/>
                  </a:lnTo>
                  <a:lnTo>
                    <a:pt x="2120" y="97"/>
                  </a:lnTo>
                  <a:lnTo>
                    <a:pt x="2205" y="96"/>
                  </a:lnTo>
                  <a:lnTo>
                    <a:pt x="2291" y="95"/>
                  </a:lnTo>
                  <a:lnTo>
                    <a:pt x="2379" y="93"/>
                  </a:lnTo>
                  <a:lnTo>
                    <a:pt x="2467" y="91"/>
                  </a:lnTo>
                  <a:lnTo>
                    <a:pt x="2555" y="90"/>
                  </a:lnTo>
                  <a:lnTo>
                    <a:pt x="2641" y="88"/>
                  </a:lnTo>
                  <a:lnTo>
                    <a:pt x="2726" y="88"/>
                  </a:lnTo>
                  <a:lnTo>
                    <a:pt x="2807" y="89"/>
                  </a:lnTo>
                  <a:lnTo>
                    <a:pt x="2957" y="88"/>
                  </a:lnTo>
                  <a:lnTo>
                    <a:pt x="3205" y="87"/>
                  </a:lnTo>
                  <a:lnTo>
                    <a:pt x="3539" y="86"/>
                  </a:lnTo>
                  <a:lnTo>
                    <a:pt x="3944" y="85"/>
                  </a:lnTo>
                  <a:lnTo>
                    <a:pt x="4405" y="84"/>
                  </a:lnTo>
                  <a:lnTo>
                    <a:pt x="4909" y="81"/>
                  </a:lnTo>
                  <a:lnTo>
                    <a:pt x="5442" y="80"/>
                  </a:lnTo>
                  <a:lnTo>
                    <a:pt x="5989" y="78"/>
                  </a:lnTo>
                  <a:lnTo>
                    <a:pt x="6536" y="77"/>
                  </a:lnTo>
                  <a:lnTo>
                    <a:pt x="7068" y="75"/>
                  </a:lnTo>
                  <a:lnTo>
                    <a:pt x="7572" y="74"/>
                  </a:lnTo>
                  <a:lnTo>
                    <a:pt x="8034" y="72"/>
                  </a:lnTo>
                  <a:lnTo>
                    <a:pt x="8440" y="71"/>
                  </a:lnTo>
                  <a:lnTo>
                    <a:pt x="8775" y="69"/>
                  </a:lnTo>
                  <a:lnTo>
                    <a:pt x="9026" y="68"/>
                  </a:lnTo>
                  <a:lnTo>
                    <a:pt x="9177" y="67"/>
                  </a:lnTo>
                  <a:lnTo>
                    <a:pt x="9264" y="64"/>
                  </a:lnTo>
                  <a:lnTo>
                    <a:pt x="9352" y="62"/>
                  </a:lnTo>
                  <a:lnTo>
                    <a:pt x="9441" y="61"/>
                  </a:lnTo>
                  <a:lnTo>
                    <a:pt x="9530" y="61"/>
                  </a:lnTo>
                  <a:lnTo>
                    <a:pt x="9619" y="61"/>
                  </a:lnTo>
                  <a:lnTo>
                    <a:pt x="9708" y="61"/>
                  </a:lnTo>
                  <a:lnTo>
                    <a:pt x="9796" y="62"/>
                  </a:lnTo>
                  <a:lnTo>
                    <a:pt x="9884" y="62"/>
                  </a:lnTo>
                  <a:lnTo>
                    <a:pt x="9917" y="64"/>
                  </a:lnTo>
                  <a:lnTo>
                    <a:pt x="9949" y="67"/>
                  </a:lnTo>
                  <a:lnTo>
                    <a:pt x="9965" y="69"/>
                  </a:lnTo>
                  <a:lnTo>
                    <a:pt x="9982" y="70"/>
                  </a:lnTo>
                  <a:lnTo>
                    <a:pt x="9998" y="69"/>
                  </a:lnTo>
                  <a:lnTo>
                    <a:pt x="10014" y="66"/>
                  </a:lnTo>
                  <a:lnTo>
                    <a:pt x="10031" y="70"/>
                  </a:lnTo>
                  <a:lnTo>
                    <a:pt x="10048" y="72"/>
                  </a:lnTo>
                  <a:lnTo>
                    <a:pt x="10065" y="73"/>
                  </a:lnTo>
                  <a:lnTo>
                    <a:pt x="10083" y="73"/>
                  </a:lnTo>
                  <a:lnTo>
                    <a:pt x="10117" y="72"/>
                  </a:lnTo>
                  <a:lnTo>
                    <a:pt x="10151" y="70"/>
                  </a:lnTo>
                  <a:lnTo>
                    <a:pt x="10168" y="69"/>
                  </a:lnTo>
                  <a:lnTo>
                    <a:pt x="10184" y="69"/>
                  </a:lnTo>
                  <a:lnTo>
                    <a:pt x="10200" y="69"/>
                  </a:lnTo>
                  <a:lnTo>
                    <a:pt x="10217" y="71"/>
                  </a:lnTo>
                  <a:lnTo>
                    <a:pt x="10232" y="74"/>
                  </a:lnTo>
                  <a:lnTo>
                    <a:pt x="10248" y="79"/>
                  </a:lnTo>
                  <a:lnTo>
                    <a:pt x="10264" y="86"/>
                  </a:lnTo>
                  <a:lnTo>
                    <a:pt x="10278" y="94"/>
                  </a:lnTo>
                  <a:lnTo>
                    <a:pt x="10294" y="101"/>
                  </a:lnTo>
                  <a:lnTo>
                    <a:pt x="10310" y="109"/>
                  </a:lnTo>
                  <a:lnTo>
                    <a:pt x="10325" y="117"/>
                  </a:lnTo>
                  <a:lnTo>
                    <a:pt x="10340" y="126"/>
                  </a:lnTo>
                  <a:lnTo>
                    <a:pt x="10356" y="136"/>
                  </a:lnTo>
                  <a:lnTo>
                    <a:pt x="10370" y="146"/>
                  </a:lnTo>
                  <a:lnTo>
                    <a:pt x="10385" y="157"/>
                  </a:lnTo>
                  <a:lnTo>
                    <a:pt x="10399" y="168"/>
                  </a:lnTo>
                  <a:lnTo>
                    <a:pt x="10412" y="180"/>
                  </a:lnTo>
                  <a:lnTo>
                    <a:pt x="10425" y="193"/>
                  </a:lnTo>
                  <a:lnTo>
                    <a:pt x="10437" y="206"/>
                  </a:lnTo>
                  <a:lnTo>
                    <a:pt x="10449" y="219"/>
                  </a:lnTo>
                  <a:lnTo>
                    <a:pt x="10459" y="234"/>
                  </a:lnTo>
                  <a:lnTo>
                    <a:pt x="10468" y="248"/>
                  </a:lnTo>
                  <a:lnTo>
                    <a:pt x="10477" y="263"/>
                  </a:lnTo>
                  <a:lnTo>
                    <a:pt x="10484" y="280"/>
                  </a:lnTo>
                  <a:lnTo>
                    <a:pt x="10493" y="284"/>
                  </a:lnTo>
                  <a:lnTo>
                    <a:pt x="10500" y="289"/>
                  </a:lnTo>
                  <a:lnTo>
                    <a:pt x="10506" y="295"/>
                  </a:lnTo>
                  <a:lnTo>
                    <a:pt x="10511" y="301"/>
                  </a:lnTo>
                  <a:lnTo>
                    <a:pt x="10517" y="307"/>
                  </a:lnTo>
                  <a:lnTo>
                    <a:pt x="10523" y="312"/>
                  </a:lnTo>
                  <a:lnTo>
                    <a:pt x="10526" y="315"/>
                  </a:lnTo>
                  <a:lnTo>
                    <a:pt x="10530" y="317"/>
                  </a:lnTo>
                  <a:lnTo>
                    <a:pt x="10536" y="318"/>
                  </a:lnTo>
                  <a:lnTo>
                    <a:pt x="10540" y="319"/>
                  </a:lnTo>
                  <a:lnTo>
                    <a:pt x="10547" y="317"/>
                  </a:lnTo>
                  <a:lnTo>
                    <a:pt x="10553" y="316"/>
                  </a:lnTo>
                  <a:lnTo>
                    <a:pt x="10558" y="316"/>
                  </a:lnTo>
                  <a:lnTo>
                    <a:pt x="10564" y="316"/>
                  </a:lnTo>
                  <a:lnTo>
                    <a:pt x="10576" y="318"/>
                  </a:lnTo>
                  <a:lnTo>
                    <a:pt x="10588" y="322"/>
                  </a:lnTo>
                  <a:lnTo>
                    <a:pt x="10599" y="326"/>
                  </a:lnTo>
                  <a:lnTo>
                    <a:pt x="10610" y="329"/>
                  </a:lnTo>
                  <a:lnTo>
                    <a:pt x="10621" y="332"/>
                  </a:lnTo>
                  <a:lnTo>
                    <a:pt x="10633" y="333"/>
                  </a:lnTo>
                  <a:lnTo>
                    <a:pt x="10640" y="333"/>
                  </a:lnTo>
                  <a:lnTo>
                    <a:pt x="10647" y="334"/>
                  </a:lnTo>
                  <a:lnTo>
                    <a:pt x="10653" y="335"/>
                  </a:lnTo>
                  <a:lnTo>
                    <a:pt x="10659" y="337"/>
                  </a:lnTo>
                  <a:lnTo>
                    <a:pt x="10665" y="339"/>
                  </a:lnTo>
                  <a:lnTo>
                    <a:pt x="10672" y="343"/>
                  </a:lnTo>
                  <a:lnTo>
                    <a:pt x="10677" y="346"/>
                  </a:lnTo>
                  <a:lnTo>
                    <a:pt x="10682" y="350"/>
                  </a:lnTo>
                  <a:lnTo>
                    <a:pt x="10691" y="361"/>
                  </a:lnTo>
                  <a:lnTo>
                    <a:pt x="10699" y="371"/>
                  </a:lnTo>
                  <a:lnTo>
                    <a:pt x="10706" y="382"/>
                  </a:lnTo>
                  <a:lnTo>
                    <a:pt x="10712" y="393"/>
                  </a:lnTo>
                  <a:lnTo>
                    <a:pt x="10715" y="403"/>
                  </a:lnTo>
                  <a:lnTo>
                    <a:pt x="10718" y="414"/>
                  </a:lnTo>
                  <a:lnTo>
                    <a:pt x="10719" y="425"/>
                  </a:lnTo>
                  <a:lnTo>
                    <a:pt x="10720" y="435"/>
                  </a:lnTo>
                  <a:lnTo>
                    <a:pt x="10721" y="440"/>
                  </a:lnTo>
                  <a:lnTo>
                    <a:pt x="10722" y="445"/>
                  </a:lnTo>
                  <a:lnTo>
                    <a:pt x="10724" y="449"/>
                  </a:lnTo>
                  <a:lnTo>
                    <a:pt x="10726" y="455"/>
                  </a:lnTo>
                  <a:lnTo>
                    <a:pt x="10729" y="459"/>
                  </a:lnTo>
                  <a:lnTo>
                    <a:pt x="10733" y="462"/>
                  </a:lnTo>
                  <a:lnTo>
                    <a:pt x="10737" y="465"/>
                  </a:lnTo>
                  <a:lnTo>
                    <a:pt x="10743" y="467"/>
                  </a:lnTo>
                  <a:lnTo>
                    <a:pt x="10784" y="481"/>
                  </a:lnTo>
                  <a:lnTo>
                    <a:pt x="10826" y="495"/>
                  </a:lnTo>
                  <a:lnTo>
                    <a:pt x="10836" y="500"/>
                  </a:lnTo>
                  <a:lnTo>
                    <a:pt x="10846" y="505"/>
                  </a:lnTo>
                  <a:lnTo>
                    <a:pt x="10855" y="511"/>
                  </a:lnTo>
                  <a:lnTo>
                    <a:pt x="10864" y="517"/>
                  </a:lnTo>
                  <a:lnTo>
                    <a:pt x="10872" y="524"/>
                  </a:lnTo>
                  <a:lnTo>
                    <a:pt x="10879" y="532"/>
                  </a:lnTo>
                  <a:lnTo>
                    <a:pt x="10885" y="541"/>
                  </a:lnTo>
                  <a:lnTo>
                    <a:pt x="10891" y="552"/>
                  </a:lnTo>
                  <a:lnTo>
                    <a:pt x="10903" y="568"/>
                  </a:lnTo>
                  <a:lnTo>
                    <a:pt x="10913" y="584"/>
                  </a:lnTo>
                  <a:lnTo>
                    <a:pt x="10922" y="601"/>
                  </a:lnTo>
                  <a:lnTo>
                    <a:pt x="10930" y="619"/>
                  </a:lnTo>
                  <a:lnTo>
                    <a:pt x="10943" y="656"/>
                  </a:lnTo>
                  <a:lnTo>
                    <a:pt x="10956" y="693"/>
                  </a:lnTo>
                  <a:lnTo>
                    <a:pt x="10967" y="731"/>
                  </a:lnTo>
                  <a:lnTo>
                    <a:pt x="10981" y="767"/>
                  </a:lnTo>
                  <a:lnTo>
                    <a:pt x="10989" y="786"/>
                  </a:lnTo>
                  <a:lnTo>
                    <a:pt x="10998" y="803"/>
                  </a:lnTo>
                  <a:lnTo>
                    <a:pt x="11008" y="820"/>
                  </a:lnTo>
                  <a:lnTo>
                    <a:pt x="11020" y="837"/>
                  </a:lnTo>
                  <a:lnTo>
                    <a:pt x="11014" y="852"/>
                  </a:lnTo>
                  <a:lnTo>
                    <a:pt x="11008" y="868"/>
                  </a:lnTo>
                  <a:lnTo>
                    <a:pt x="11001" y="884"/>
                  </a:lnTo>
                  <a:lnTo>
                    <a:pt x="10993" y="900"/>
                  </a:lnTo>
                  <a:lnTo>
                    <a:pt x="10976" y="931"/>
                  </a:lnTo>
                  <a:lnTo>
                    <a:pt x="10959" y="960"/>
                  </a:lnTo>
                  <a:lnTo>
                    <a:pt x="10939" y="991"/>
                  </a:lnTo>
                  <a:lnTo>
                    <a:pt x="10921" y="1021"/>
                  </a:lnTo>
                  <a:lnTo>
                    <a:pt x="10903" y="1051"/>
                  </a:lnTo>
                  <a:lnTo>
                    <a:pt x="10885" y="1081"/>
                  </a:lnTo>
                  <a:close/>
                  <a:moveTo>
                    <a:pt x="10879" y="859"/>
                  </a:moveTo>
                  <a:lnTo>
                    <a:pt x="10877" y="877"/>
                  </a:lnTo>
                  <a:lnTo>
                    <a:pt x="10874" y="894"/>
                  </a:lnTo>
                  <a:lnTo>
                    <a:pt x="10870" y="911"/>
                  </a:lnTo>
                  <a:lnTo>
                    <a:pt x="10865" y="929"/>
                  </a:lnTo>
                  <a:lnTo>
                    <a:pt x="10859" y="945"/>
                  </a:lnTo>
                  <a:lnTo>
                    <a:pt x="10851" y="961"/>
                  </a:lnTo>
                  <a:lnTo>
                    <a:pt x="10844" y="978"/>
                  </a:lnTo>
                  <a:lnTo>
                    <a:pt x="10835" y="993"/>
                  </a:lnTo>
                  <a:lnTo>
                    <a:pt x="10825" y="1007"/>
                  </a:lnTo>
                  <a:lnTo>
                    <a:pt x="10814" y="1021"/>
                  </a:lnTo>
                  <a:lnTo>
                    <a:pt x="10802" y="1034"/>
                  </a:lnTo>
                  <a:lnTo>
                    <a:pt x="10789" y="1046"/>
                  </a:lnTo>
                  <a:lnTo>
                    <a:pt x="10776" y="1058"/>
                  </a:lnTo>
                  <a:lnTo>
                    <a:pt x="10761" y="1067"/>
                  </a:lnTo>
                  <a:lnTo>
                    <a:pt x="10747" y="1076"/>
                  </a:lnTo>
                  <a:lnTo>
                    <a:pt x="10731" y="1083"/>
                  </a:lnTo>
                  <a:lnTo>
                    <a:pt x="10723" y="1085"/>
                  </a:lnTo>
                  <a:lnTo>
                    <a:pt x="10713" y="1087"/>
                  </a:lnTo>
                  <a:lnTo>
                    <a:pt x="10704" y="1089"/>
                  </a:lnTo>
                  <a:lnTo>
                    <a:pt x="10695" y="1090"/>
                  </a:lnTo>
                  <a:lnTo>
                    <a:pt x="10687" y="1090"/>
                  </a:lnTo>
                  <a:lnTo>
                    <a:pt x="10678" y="1090"/>
                  </a:lnTo>
                  <a:lnTo>
                    <a:pt x="10668" y="1089"/>
                  </a:lnTo>
                  <a:lnTo>
                    <a:pt x="10660" y="1088"/>
                  </a:lnTo>
                  <a:lnTo>
                    <a:pt x="10651" y="1086"/>
                  </a:lnTo>
                  <a:lnTo>
                    <a:pt x="10643" y="1084"/>
                  </a:lnTo>
                  <a:lnTo>
                    <a:pt x="10635" y="1081"/>
                  </a:lnTo>
                  <a:lnTo>
                    <a:pt x="10627" y="1077"/>
                  </a:lnTo>
                  <a:lnTo>
                    <a:pt x="10619" y="1073"/>
                  </a:lnTo>
                  <a:lnTo>
                    <a:pt x="10612" y="1068"/>
                  </a:lnTo>
                  <a:lnTo>
                    <a:pt x="10605" y="1063"/>
                  </a:lnTo>
                  <a:lnTo>
                    <a:pt x="10599" y="1057"/>
                  </a:lnTo>
                  <a:lnTo>
                    <a:pt x="10594" y="1050"/>
                  </a:lnTo>
                  <a:lnTo>
                    <a:pt x="10589" y="1044"/>
                  </a:lnTo>
                  <a:lnTo>
                    <a:pt x="10585" y="1037"/>
                  </a:lnTo>
                  <a:lnTo>
                    <a:pt x="10582" y="1030"/>
                  </a:lnTo>
                  <a:lnTo>
                    <a:pt x="10579" y="1023"/>
                  </a:lnTo>
                  <a:lnTo>
                    <a:pt x="10575" y="1016"/>
                  </a:lnTo>
                  <a:lnTo>
                    <a:pt x="10573" y="1007"/>
                  </a:lnTo>
                  <a:lnTo>
                    <a:pt x="10572" y="999"/>
                  </a:lnTo>
                  <a:lnTo>
                    <a:pt x="10571" y="991"/>
                  </a:lnTo>
                  <a:lnTo>
                    <a:pt x="10571" y="983"/>
                  </a:lnTo>
                  <a:lnTo>
                    <a:pt x="10571" y="975"/>
                  </a:lnTo>
                  <a:lnTo>
                    <a:pt x="10572" y="967"/>
                  </a:lnTo>
                  <a:lnTo>
                    <a:pt x="10574" y="959"/>
                  </a:lnTo>
                  <a:lnTo>
                    <a:pt x="10576" y="951"/>
                  </a:lnTo>
                  <a:lnTo>
                    <a:pt x="10580" y="944"/>
                  </a:lnTo>
                  <a:lnTo>
                    <a:pt x="10584" y="937"/>
                  </a:lnTo>
                  <a:lnTo>
                    <a:pt x="10590" y="928"/>
                  </a:lnTo>
                  <a:lnTo>
                    <a:pt x="10598" y="922"/>
                  </a:lnTo>
                  <a:lnTo>
                    <a:pt x="10606" y="917"/>
                  </a:lnTo>
                  <a:lnTo>
                    <a:pt x="10614" y="913"/>
                  </a:lnTo>
                  <a:lnTo>
                    <a:pt x="10634" y="909"/>
                  </a:lnTo>
                  <a:lnTo>
                    <a:pt x="10653" y="908"/>
                  </a:lnTo>
                  <a:lnTo>
                    <a:pt x="10662" y="907"/>
                  </a:lnTo>
                  <a:lnTo>
                    <a:pt x="10672" y="905"/>
                  </a:lnTo>
                  <a:lnTo>
                    <a:pt x="10681" y="903"/>
                  </a:lnTo>
                  <a:lnTo>
                    <a:pt x="10689" y="900"/>
                  </a:lnTo>
                  <a:lnTo>
                    <a:pt x="10697" y="895"/>
                  </a:lnTo>
                  <a:lnTo>
                    <a:pt x="10704" y="888"/>
                  </a:lnTo>
                  <a:lnTo>
                    <a:pt x="10707" y="884"/>
                  </a:lnTo>
                  <a:lnTo>
                    <a:pt x="10710" y="879"/>
                  </a:lnTo>
                  <a:lnTo>
                    <a:pt x="10713" y="874"/>
                  </a:lnTo>
                  <a:lnTo>
                    <a:pt x="10715" y="867"/>
                  </a:lnTo>
                  <a:lnTo>
                    <a:pt x="10718" y="849"/>
                  </a:lnTo>
                  <a:lnTo>
                    <a:pt x="10719" y="830"/>
                  </a:lnTo>
                  <a:lnTo>
                    <a:pt x="10720" y="810"/>
                  </a:lnTo>
                  <a:lnTo>
                    <a:pt x="10718" y="791"/>
                  </a:lnTo>
                  <a:lnTo>
                    <a:pt x="10717" y="782"/>
                  </a:lnTo>
                  <a:lnTo>
                    <a:pt x="10714" y="772"/>
                  </a:lnTo>
                  <a:lnTo>
                    <a:pt x="10711" y="763"/>
                  </a:lnTo>
                  <a:lnTo>
                    <a:pt x="10708" y="754"/>
                  </a:lnTo>
                  <a:lnTo>
                    <a:pt x="10704" y="746"/>
                  </a:lnTo>
                  <a:lnTo>
                    <a:pt x="10700" y="738"/>
                  </a:lnTo>
                  <a:lnTo>
                    <a:pt x="10694" y="731"/>
                  </a:lnTo>
                  <a:lnTo>
                    <a:pt x="10688" y="723"/>
                  </a:lnTo>
                  <a:lnTo>
                    <a:pt x="10682" y="721"/>
                  </a:lnTo>
                  <a:lnTo>
                    <a:pt x="10675" y="719"/>
                  </a:lnTo>
                  <a:lnTo>
                    <a:pt x="10668" y="717"/>
                  </a:lnTo>
                  <a:lnTo>
                    <a:pt x="10661" y="716"/>
                  </a:lnTo>
                  <a:lnTo>
                    <a:pt x="10647" y="715"/>
                  </a:lnTo>
                  <a:lnTo>
                    <a:pt x="10634" y="715"/>
                  </a:lnTo>
                  <a:lnTo>
                    <a:pt x="10620" y="713"/>
                  </a:lnTo>
                  <a:lnTo>
                    <a:pt x="10608" y="710"/>
                  </a:lnTo>
                  <a:lnTo>
                    <a:pt x="10602" y="708"/>
                  </a:lnTo>
                  <a:lnTo>
                    <a:pt x="10596" y="705"/>
                  </a:lnTo>
                  <a:lnTo>
                    <a:pt x="10591" y="702"/>
                  </a:lnTo>
                  <a:lnTo>
                    <a:pt x="10587" y="697"/>
                  </a:lnTo>
                  <a:lnTo>
                    <a:pt x="10581" y="688"/>
                  </a:lnTo>
                  <a:lnTo>
                    <a:pt x="10576" y="677"/>
                  </a:lnTo>
                  <a:lnTo>
                    <a:pt x="10572" y="667"/>
                  </a:lnTo>
                  <a:lnTo>
                    <a:pt x="10569" y="656"/>
                  </a:lnTo>
                  <a:lnTo>
                    <a:pt x="10567" y="645"/>
                  </a:lnTo>
                  <a:lnTo>
                    <a:pt x="10567" y="633"/>
                  </a:lnTo>
                  <a:lnTo>
                    <a:pt x="10568" y="622"/>
                  </a:lnTo>
                  <a:lnTo>
                    <a:pt x="10570" y="611"/>
                  </a:lnTo>
                  <a:lnTo>
                    <a:pt x="10573" y="605"/>
                  </a:lnTo>
                  <a:lnTo>
                    <a:pt x="10575" y="600"/>
                  </a:lnTo>
                  <a:lnTo>
                    <a:pt x="10579" y="595"/>
                  </a:lnTo>
                  <a:lnTo>
                    <a:pt x="10583" y="589"/>
                  </a:lnTo>
                  <a:lnTo>
                    <a:pt x="10592" y="581"/>
                  </a:lnTo>
                  <a:lnTo>
                    <a:pt x="10602" y="575"/>
                  </a:lnTo>
                  <a:lnTo>
                    <a:pt x="10626" y="565"/>
                  </a:lnTo>
                  <a:lnTo>
                    <a:pt x="10648" y="558"/>
                  </a:lnTo>
                  <a:lnTo>
                    <a:pt x="10658" y="558"/>
                  </a:lnTo>
                  <a:lnTo>
                    <a:pt x="10669" y="559"/>
                  </a:lnTo>
                  <a:lnTo>
                    <a:pt x="10680" y="561"/>
                  </a:lnTo>
                  <a:lnTo>
                    <a:pt x="10690" y="563"/>
                  </a:lnTo>
                  <a:lnTo>
                    <a:pt x="10700" y="566"/>
                  </a:lnTo>
                  <a:lnTo>
                    <a:pt x="10709" y="570"/>
                  </a:lnTo>
                  <a:lnTo>
                    <a:pt x="10719" y="574"/>
                  </a:lnTo>
                  <a:lnTo>
                    <a:pt x="10728" y="578"/>
                  </a:lnTo>
                  <a:lnTo>
                    <a:pt x="10746" y="589"/>
                  </a:lnTo>
                  <a:lnTo>
                    <a:pt x="10763" y="602"/>
                  </a:lnTo>
                  <a:lnTo>
                    <a:pt x="10778" y="615"/>
                  </a:lnTo>
                  <a:lnTo>
                    <a:pt x="10792" y="629"/>
                  </a:lnTo>
                  <a:lnTo>
                    <a:pt x="10803" y="643"/>
                  </a:lnTo>
                  <a:lnTo>
                    <a:pt x="10815" y="657"/>
                  </a:lnTo>
                  <a:lnTo>
                    <a:pt x="10825" y="670"/>
                  </a:lnTo>
                  <a:lnTo>
                    <a:pt x="10835" y="686"/>
                  </a:lnTo>
                  <a:lnTo>
                    <a:pt x="10853" y="715"/>
                  </a:lnTo>
                  <a:lnTo>
                    <a:pt x="10873" y="746"/>
                  </a:lnTo>
                  <a:lnTo>
                    <a:pt x="10881" y="769"/>
                  </a:lnTo>
                  <a:lnTo>
                    <a:pt x="10890" y="794"/>
                  </a:lnTo>
                  <a:lnTo>
                    <a:pt x="10893" y="807"/>
                  </a:lnTo>
                  <a:lnTo>
                    <a:pt x="10894" y="819"/>
                  </a:lnTo>
                  <a:lnTo>
                    <a:pt x="10894" y="827"/>
                  </a:lnTo>
                  <a:lnTo>
                    <a:pt x="10894" y="834"/>
                  </a:lnTo>
                  <a:lnTo>
                    <a:pt x="10893" y="840"/>
                  </a:lnTo>
                  <a:lnTo>
                    <a:pt x="10891" y="847"/>
                  </a:lnTo>
                  <a:lnTo>
                    <a:pt x="10879" y="859"/>
                  </a:lnTo>
                  <a:close/>
                  <a:moveTo>
                    <a:pt x="10728" y="1046"/>
                  </a:moveTo>
                  <a:lnTo>
                    <a:pt x="10721" y="1049"/>
                  </a:lnTo>
                  <a:lnTo>
                    <a:pt x="10714" y="1050"/>
                  </a:lnTo>
                  <a:lnTo>
                    <a:pt x="10708" y="1051"/>
                  </a:lnTo>
                  <a:lnTo>
                    <a:pt x="10701" y="1052"/>
                  </a:lnTo>
                  <a:lnTo>
                    <a:pt x="10689" y="1050"/>
                  </a:lnTo>
                  <a:lnTo>
                    <a:pt x="10676" y="1046"/>
                  </a:lnTo>
                  <a:lnTo>
                    <a:pt x="10668" y="1042"/>
                  </a:lnTo>
                  <a:lnTo>
                    <a:pt x="10661" y="1037"/>
                  </a:lnTo>
                  <a:lnTo>
                    <a:pt x="10655" y="1031"/>
                  </a:lnTo>
                  <a:lnTo>
                    <a:pt x="10649" y="1025"/>
                  </a:lnTo>
                  <a:lnTo>
                    <a:pt x="10643" y="1019"/>
                  </a:lnTo>
                  <a:lnTo>
                    <a:pt x="10639" y="1012"/>
                  </a:lnTo>
                  <a:lnTo>
                    <a:pt x="10637" y="1003"/>
                  </a:lnTo>
                  <a:lnTo>
                    <a:pt x="10636" y="995"/>
                  </a:lnTo>
                  <a:lnTo>
                    <a:pt x="10636" y="988"/>
                  </a:lnTo>
                  <a:lnTo>
                    <a:pt x="10637" y="982"/>
                  </a:lnTo>
                  <a:lnTo>
                    <a:pt x="10638" y="975"/>
                  </a:lnTo>
                  <a:lnTo>
                    <a:pt x="10640" y="968"/>
                  </a:lnTo>
                  <a:lnTo>
                    <a:pt x="10643" y="961"/>
                  </a:lnTo>
                  <a:lnTo>
                    <a:pt x="10647" y="956"/>
                  </a:lnTo>
                  <a:lnTo>
                    <a:pt x="10650" y="954"/>
                  </a:lnTo>
                  <a:lnTo>
                    <a:pt x="10653" y="952"/>
                  </a:lnTo>
                  <a:lnTo>
                    <a:pt x="10656" y="951"/>
                  </a:lnTo>
                  <a:lnTo>
                    <a:pt x="10660" y="951"/>
                  </a:lnTo>
                  <a:lnTo>
                    <a:pt x="10672" y="956"/>
                  </a:lnTo>
                  <a:lnTo>
                    <a:pt x="10683" y="961"/>
                  </a:lnTo>
                  <a:lnTo>
                    <a:pt x="10688" y="964"/>
                  </a:lnTo>
                  <a:lnTo>
                    <a:pt x="10695" y="965"/>
                  </a:lnTo>
                  <a:lnTo>
                    <a:pt x="10701" y="965"/>
                  </a:lnTo>
                  <a:lnTo>
                    <a:pt x="10709" y="964"/>
                  </a:lnTo>
                  <a:lnTo>
                    <a:pt x="10717" y="947"/>
                  </a:lnTo>
                  <a:lnTo>
                    <a:pt x="10722" y="931"/>
                  </a:lnTo>
                  <a:lnTo>
                    <a:pt x="10726" y="923"/>
                  </a:lnTo>
                  <a:lnTo>
                    <a:pt x="10731" y="917"/>
                  </a:lnTo>
                  <a:lnTo>
                    <a:pt x="10734" y="913"/>
                  </a:lnTo>
                  <a:lnTo>
                    <a:pt x="10737" y="910"/>
                  </a:lnTo>
                  <a:lnTo>
                    <a:pt x="10741" y="908"/>
                  </a:lnTo>
                  <a:lnTo>
                    <a:pt x="10746" y="907"/>
                  </a:lnTo>
                  <a:lnTo>
                    <a:pt x="10751" y="893"/>
                  </a:lnTo>
                  <a:lnTo>
                    <a:pt x="10754" y="878"/>
                  </a:lnTo>
                  <a:lnTo>
                    <a:pt x="10757" y="862"/>
                  </a:lnTo>
                  <a:lnTo>
                    <a:pt x="10759" y="848"/>
                  </a:lnTo>
                  <a:lnTo>
                    <a:pt x="10760" y="833"/>
                  </a:lnTo>
                  <a:lnTo>
                    <a:pt x="10760" y="817"/>
                  </a:lnTo>
                  <a:lnTo>
                    <a:pt x="10759" y="802"/>
                  </a:lnTo>
                  <a:lnTo>
                    <a:pt x="10758" y="787"/>
                  </a:lnTo>
                  <a:lnTo>
                    <a:pt x="10755" y="772"/>
                  </a:lnTo>
                  <a:lnTo>
                    <a:pt x="10752" y="757"/>
                  </a:lnTo>
                  <a:lnTo>
                    <a:pt x="10747" y="743"/>
                  </a:lnTo>
                  <a:lnTo>
                    <a:pt x="10742" y="729"/>
                  </a:lnTo>
                  <a:lnTo>
                    <a:pt x="10736" y="715"/>
                  </a:lnTo>
                  <a:lnTo>
                    <a:pt x="10729" y="702"/>
                  </a:lnTo>
                  <a:lnTo>
                    <a:pt x="10722" y="690"/>
                  </a:lnTo>
                  <a:lnTo>
                    <a:pt x="10712" y="677"/>
                  </a:lnTo>
                  <a:lnTo>
                    <a:pt x="10707" y="673"/>
                  </a:lnTo>
                  <a:lnTo>
                    <a:pt x="10701" y="672"/>
                  </a:lnTo>
                  <a:lnTo>
                    <a:pt x="10695" y="671"/>
                  </a:lnTo>
                  <a:lnTo>
                    <a:pt x="10688" y="671"/>
                  </a:lnTo>
                  <a:lnTo>
                    <a:pt x="10675" y="673"/>
                  </a:lnTo>
                  <a:lnTo>
                    <a:pt x="10660" y="676"/>
                  </a:lnTo>
                  <a:lnTo>
                    <a:pt x="10653" y="677"/>
                  </a:lnTo>
                  <a:lnTo>
                    <a:pt x="10647" y="677"/>
                  </a:lnTo>
                  <a:lnTo>
                    <a:pt x="10641" y="676"/>
                  </a:lnTo>
                  <a:lnTo>
                    <a:pt x="10635" y="674"/>
                  </a:lnTo>
                  <a:lnTo>
                    <a:pt x="10630" y="671"/>
                  </a:lnTo>
                  <a:lnTo>
                    <a:pt x="10625" y="666"/>
                  </a:lnTo>
                  <a:lnTo>
                    <a:pt x="10620" y="659"/>
                  </a:lnTo>
                  <a:lnTo>
                    <a:pt x="10617" y="651"/>
                  </a:lnTo>
                  <a:lnTo>
                    <a:pt x="10615" y="644"/>
                  </a:lnTo>
                  <a:lnTo>
                    <a:pt x="10616" y="636"/>
                  </a:lnTo>
                  <a:lnTo>
                    <a:pt x="10618" y="630"/>
                  </a:lnTo>
                  <a:lnTo>
                    <a:pt x="10621" y="623"/>
                  </a:lnTo>
                  <a:lnTo>
                    <a:pt x="10626" y="618"/>
                  </a:lnTo>
                  <a:lnTo>
                    <a:pt x="10631" y="613"/>
                  </a:lnTo>
                  <a:lnTo>
                    <a:pt x="10636" y="608"/>
                  </a:lnTo>
                  <a:lnTo>
                    <a:pt x="10642" y="604"/>
                  </a:lnTo>
                  <a:lnTo>
                    <a:pt x="10655" y="603"/>
                  </a:lnTo>
                  <a:lnTo>
                    <a:pt x="10668" y="603"/>
                  </a:lnTo>
                  <a:lnTo>
                    <a:pt x="10681" y="605"/>
                  </a:lnTo>
                  <a:lnTo>
                    <a:pt x="10693" y="608"/>
                  </a:lnTo>
                  <a:lnTo>
                    <a:pt x="10705" y="612"/>
                  </a:lnTo>
                  <a:lnTo>
                    <a:pt x="10717" y="618"/>
                  </a:lnTo>
                  <a:lnTo>
                    <a:pt x="10729" y="624"/>
                  </a:lnTo>
                  <a:lnTo>
                    <a:pt x="10740" y="630"/>
                  </a:lnTo>
                  <a:lnTo>
                    <a:pt x="10759" y="651"/>
                  </a:lnTo>
                  <a:lnTo>
                    <a:pt x="10777" y="671"/>
                  </a:lnTo>
                  <a:lnTo>
                    <a:pt x="10794" y="694"/>
                  </a:lnTo>
                  <a:lnTo>
                    <a:pt x="10809" y="717"/>
                  </a:lnTo>
                  <a:lnTo>
                    <a:pt x="10816" y="728"/>
                  </a:lnTo>
                  <a:lnTo>
                    <a:pt x="10822" y="741"/>
                  </a:lnTo>
                  <a:lnTo>
                    <a:pt x="10827" y="754"/>
                  </a:lnTo>
                  <a:lnTo>
                    <a:pt x="10832" y="766"/>
                  </a:lnTo>
                  <a:lnTo>
                    <a:pt x="10836" y="780"/>
                  </a:lnTo>
                  <a:lnTo>
                    <a:pt x="10840" y="793"/>
                  </a:lnTo>
                  <a:lnTo>
                    <a:pt x="10842" y="806"/>
                  </a:lnTo>
                  <a:lnTo>
                    <a:pt x="10844" y="819"/>
                  </a:lnTo>
                  <a:lnTo>
                    <a:pt x="10843" y="836"/>
                  </a:lnTo>
                  <a:lnTo>
                    <a:pt x="10841" y="852"/>
                  </a:lnTo>
                  <a:lnTo>
                    <a:pt x="10839" y="870"/>
                  </a:lnTo>
                  <a:lnTo>
                    <a:pt x="10836" y="886"/>
                  </a:lnTo>
                  <a:lnTo>
                    <a:pt x="10832" y="901"/>
                  </a:lnTo>
                  <a:lnTo>
                    <a:pt x="10828" y="918"/>
                  </a:lnTo>
                  <a:lnTo>
                    <a:pt x="10823" y="934"/>
                  </a:lnTo>
                  <a:lnTo>
                    <a:pt x="10817" y="949"/>
                  </a:lnTo>
                  <a:lnTo>
                    <a:pt x="10810" y="964"/>
                  </a:lnTo>
                  <a:lnTo>
                    <a:pt x="10801" y="978"/>
                  </a:lnTo>
                  <a:lnTo>
                    <a:pt x="10792" y="991"/>
                  </a:lnTo>
                  <a:lnTo>
                    <a:pt x="10782" y="1004"/>
                  </a:lnTo>
                  <a:lnTo>
                    <a:pt x="10770" y="1016"/>
                  </a:lnTo>
                  <a:lnTo>
                    <a:pt x="10757" y="1027"/>
                  </a:lnTo>
                  <a:lnTo>
                    <a:pt x="10743" y="1037"/>
                  </a:lnTo>
                  <a:lnTo>
                    <a:pt x="10728" y="1046"/>
                  </a:lnTo>
                  <a:close/>
                  <a:moveTo>
                    <a:pt x="10426" y="1382"/>
                  </a:moveTo>
                  <a:lnTo>
                    <a:pt x="10359" y="1441"/>
                  </a:lnTo>
                  <a:lnTo>
                    <a:pt x="10336" y="1449"/>
                  </a:lnTo>
                  <a:lnTo>
                    <a:pt x="10315" y="1458"/>
                  </a:lnTo>
                  <a:lnTo>
                    <a:pt x="10292" y="1466"/>
                  </a:lnTo>
                  <a:lnTo>
                    <a:pt x="10270" y="1474"/>
                  </a:lnTo>
                  <a:lnTo>
                    <a:pt x="10259" y="1477"/>
                  </a:lnTo>
                  <a:lnTo>
                    <a:pt x="10246" y="1480"/>
                  </a:lnTo>
                  <a:lnTo>
                    <a:pt x="10235" y="1481"/>
                  </a:lnTo>
                  <a:lnTo>
                    <a:pt x="10223" y="1482"/>
                  </a:lnTo>
                  <a:lnTo>
                    <a:pt x="10211" y="1482"/>
                  </a:lnTo>
                  <a:lnTo>
                    <a:pt x="10199" y="1481"/>
                  </a:lnTo>
                  <a:lnTo>
                    <a:pt x="10186" y="1478"/>
                  </a:lnTo>
                  <a:lnTo>
                    <a:pt x="10174" y="1475"/>
                  </a:lnTo>
                  <a:lnTo>
                    <a:pt x="10149" y="1460"/>
                  </a:lnTo>
                  <a:lnTo>
                    <a:pt x="10123" y="1446"/>
                  </a:lnTo>
                  <a:lnTo>
                    <a:pt x="10117" y="1441"/>
                  </a:lnTo>
                  <a:lnTo>
                    <a:pt x="10111" y="1437"/>
                  </a:lnTo>
                  <a:lnTo>
                    <a:pt x="10106" y="1432"/>
                  </a:lnTo>
                  <a:lnTo>
                    <a:pt x="10102" y="1426"/>
                  </a:lnTo>
                  <a:lnTo>
                    <a:pt x="10098" y="1419"/>
                  </a:lnTo>
                  <a:lnTo>
                    <a:pt x="10095" y="1413"/>
                  </a:lnTo>
                  <a:lnTo>
                    <a:pt x="10092" y="1406"/>
                  </a:lnTo>
                  <a:lnTo>
                    <a:pt x="10091" y="1398"/>
                  </a:lnTo>
                  <a:lnTo>
                    <a:pt x="10088" y="1386"/>
                  </a:lnTo>
                  <a:lnTo>
                    <a:pt x="10087" y="1374"/>
                  </a:lnTo>
                  <a:lnTo>
                    <a:pt x="10088" y="1362"/>
                  </a:lnTo>
                  <a:lnTo>
                    <a:pt x="10090" y="1352"/>
                  </a:lnTo>
                  <a:lnTo>
                    <a:pt x="10093" y="1342"/>
                  </a:lnTo>
                  <a:lnTo>
                    <a:pt x="10097" y="1331"/>
                  </a:lnTo>
                  <a:lnTo>
                    <a:pt x="10102" y="1322"/>
                  </a:lnTo>
                  <a:lnTo>
                    <a:pt x="10108" y="1313"/>
                  </a:lnTo>
                  <a:lnTo>
                    <a:pt x="10114" y="1304"/>
                  </a:lnTo>
                  <a:lnTo>
                    <a:pt x="10123" y="1296"/>
                  </a:lnTo>
                  <a:lnTo>
                    <a:pt x="10131" y="1288"/>
                  </a:lnTo>
                  <a:lnTo>
                    <a:pt x="10139" y="1280"/>
                  </a:lnTo>
                  <a:lnTo>
                    <a:pt x="10156" y="1266"/>
                  </a:lnTo>
                  <a:lnTo>
                    <a:pt x="10174" y="1253"/>
                  </a:lnTo>
                  <a:lnTo>
                    <a:pt x="10182" y="1250"/>
                  </a:lnTo>
                  <a:lnTo>
                    <a:pt x="10190" y="1249"/>
                  </a:lnTo>
                  <a:lnTo>
                    <a:pt x="10197" y="1248"/>
                  </a:lnTo>
                  <a:lnTo>
                    <a:pt x="10205" y="1248"/>
                  </a:lnTo>
                  <a:lnTo>
                    <a:pt x="10221" y="1250"/>
                  </a:lnTo>
                  <a:lnTo>
                    <a:pt x="10236" y="1254"/>
                  </a:lnTo>
                  <a:lnTo>
                    <a:pt x="10266" y="1264"/>
                  </a:lnTo>
                  <a:lnTo>
                    <a:pt x="10294" y="1272"/>
                  </a:lnTo>
                  <a:lnTo>
                    <a:pt x="10299" y="1269"/>
                  </a:lnTo>
                  <a:lnTo>
                    <a:pt x="10305" y="1265"/>
                  </a:lnTo>
                  <a:lnTo>
                    <a:pt x="10309" y="1261"/>
                  </a:lnTo>
                  <a:lnTo>
                    <a:pt x="10312" y="1256"/>
                  </a:lnTo>
                  <a:lnTo>
                    <a:pt x="10315" y="1251"/>
                  </a:lnTo>
                  <a:lnTo>
                    <a:pt x="10316" y="1245"/>
                  </a:lnTo>
                  <a:lnTo>
                    <a:pt x="10318" y="1238"/>
                  </a:lnTo>
                  <a:lnTo>
                    <a:pt x="10318" y="1232"/>
                  </a:lnTo>
                  <a:lnTo>
                    <a:pt x="10318" y="1219"/>
                  </a:lnTo>
                  <a:lnTo>
                    <a:pt x="10317" y="1207"/>
                  </a:lnTo>
                  <a:lnTo>
                    <a:pt x="10315" y="1195"/>
                  </a:lnTo>
                  <a:lnTo>
                    <a:pt x="10313" y="1183"/>
                  </a:lnTo>
                  <a:lnTo>
                    <a:pt x="10304" y="1171"/>
                  </a:lnTo>
                  <a:lnTo>
                    <a:pt x="10294" y="1158"/>
                  </a:lnTo>
                  <a:lnTo>
                    <a:pt x="10289" y="1152"/>
                  </a:lnTo>
                  <a:lnTo>
                    <a:pt x="10283" y="1146"/>
                  </a:lnTo>
                  <a:lnTo>
                    <a:pt x="10277" y="1142"/>
                  </a:lnTo>
                  <a:lnTo>
                    <a:pt x="10269" y="1140"/>
                  </a:lnTo>
                  <a:lnTo>
                    <a:pt x="10249" y="1143"/>
                  </a:lnTo>
                  <a:lnTo>
                    <a:pt x="10229" y="1144"/>
                  </a:lnTo>
                  <a:lnTo>
                    <a:pt x="10219" y="1143"/>
                  </a:lnTo>
                  <a:lnTo>
                    <a:pt x="10209" y="1140"/>
                  </a:lnTo>
                  <a:lnTo>
                    <a:pt x="10205" y="1138"/>
                  </a:lnTo>
                  <a:lnTo>
                    <a:pt x="10202" y="1136"/>
                  </a:lnTo>
                  <a:lnTo>
                    <a:pt x="10198" y="1133"/>
                  </a:lnTo>
                  <a:lnTo>
                    <a:pt x="10195" y="1129"/>
                  </a:lnTo>
                  <a:lnTo>
                    <a:pt x="10197" y="1118"/>
                  </a:lnTo>
                  <a:lnTo>
                    <a:pt x="10200" y="1108"/>
                  </a:lnTo>
                  <a:lnTo>
                    <a:pt x="10204" y="1097"/>
                  </a:lnTo>
                  <a:lnTo>
                    <a:pt x="10209" y="1088"/>
                  </a:lnTo>
                  <a:lnTo>
                    <a:pt x="10222" y="1071"/>
                  </a:lnTo>
                  <a:lnTo>
                    <a:pt x="10235" y="1054"/>
                  </a:lnTo>
                  <a:lnTo>
                    <a:pt x="10240" y="1041"/>
                  </a:lnTo>
                  <a:lnTo>
                    <a:pt x="10243" y="1028"/>
                  </a:lnTo>
                  <a:lnTo>
                    <a:pt x="10245" y="1016"/>
                  </a:lnTo>
                  <a:lnTo>
                    <a:pt x="10246" y="1002"/>
                  </a:lnTo>
                  <a:lnTo>
                    <a:pt x="10245" y="990"/>
                  </a:lnTo>
                  <a:lnTo>
                    <a:pt x="10244" y="977"/>
                  </a:lnTo>
                  <a:lnTo>
                    <a:pt x="10242" y="965"/>
                  </a:lnTo>
                  <a:lnTo>
                    <a:pt x="10239" y="952"/>
                  </a:lnTo>
                  <a:lnTo>
                    <a:pt x="10235" y="940"/>
                  </a:lnTo>
                  <a:lnTo>
                    <a:pt x="10230" y="929"/>
                  </a:lnTo>
                  <a:lnTo>
                    <a:pt x="10225" y="918"/>
                  </a:lnTo>
                  <a:lnTo>
                    <a:pt x="10219" y="906"/>
                  </a:lnTo>
                  <a:lnTo>
                    <a:pt x="10212" y="895"/>
                  </a:lnTo>
                  <a:lnTo>
                    <a:pt x="10204" y="885"/>
                  </a:lnTo>
                  <a:lnTo>
                    <a:pt x="10197" y="875"/>
                  </a:lnTo>
                  <a:lnTo>
                    <a:pt x="10189" y="864"/>
                  </a:lnTo>
                  <a:lnTo>
                    <a:pt x="10175" y="855"/>
                  </a:lnTo>
                  <a:lnTo>
                    <a:pt x="10158" y="843"/>
                  </a:lnTo>
                  <a:lnTo>
                    <a:pt x="10154" y="840"/>
                  </a:lnTo>
                  <a:lnTo>
                    <a:pt x="10152" y="836"/>
                  </a:lnTo>
                  <a:lnTo>
                    <a:pt x="10149" y="833"/>
                  </a:lnTo>
                  <a:lnTo>
                    <a:pt x="10148" y="829"/>
                  </a:lnTo>
                  <a:lnTo>
                    <a:pt x="10147" y="825"/>
                  </a:lnTo>
                  <a:lnTo>
                    <a:pt x="10148" y="819"/>
                  </a:lnTo>
                  <a:lnTo>
                    <a:pt x="10149" y="814"/>
                  </a:lnTo>
                  <a:lnTo>
                    <a:pt x="10152" y="809"/>
                  </a:lnTo>
                  <a:lnTo>
                    <a:pt x="10164" y="804"/>
                  </a:lnTo>
                  <a:lnTo>
                    <a:pt x="10178" y="797"/>
                  </a:lnTo>
                  <a:lnTo>
                    <a:pt x="10189" y="789"/>
                  </a:lnTo>
                  <a:lnTo>
                    <a:pt x="10200" y="780"/>
                  </a:lnTo>
                  <a:lnTo>
                    <a:pt x="10211" y="768"/>
                  </a:lnTo>
                  <a:lnTo>
                    <a:pt x="10220" y="756"/>
                  </a:lnTo>
                  <a:lnTo>
                    <a:pt x="10223" y="750"/>
                  </a:lnTo>
                  <a:lnTo>
                    <a:pt x="10227" y="743"/>
                  </a:lnTo>
                  <a:lnTo>
                    <a:pt x="10230" y="736"/>
                  </a:lnTo>
                  <a:lnTo>
                    <a:pt x="10232" y="728"/>
                  </a:lnTo>
                  <a:lnTo>
                    <a:pt x="10236" y="720"/>
                  </a:lnTo>
                  <a:lnTo>
                    <a:pt x="10239" y="711"/>
                  </a:lnTo>
                  <a:lnTo>
                    <a:pt x="10241" y="703"/>
                  </a:lnTo>
                  <a:lnTo>
                    <a:pt x="10242" y="694"/>
                  </a:lnTo>
                  <a:lnTo>
                    <a:pt x="10242" y="686"/>
                  </a:lnTo>
                  <a:lnTo>
                    <a:pt x="10241" y="676"/>
                  </a:lnTo>
                  <a:lnTo>
                    <a:pt x="10240" y="668"/>
                  </a:lnTo>
                  <a:lnTo>
                    <a:pt x="10238" y="659"/>
                  </a:lnTo>
                  <a:lnTo>
                    <a:pt x="10235" y="642"/>
                  </a:lnTo>
                  <a:lnTo>
                    <a:pt x="10231" y="625"/>
                  </a:lnTo>
                  <a:lnTo>
                    <a:pt x="10228" y="608"/>
                  </a:lnTo>
                  <a:lnTo>
                    <a:pt x="10226" y="590"/>
                  </a:lnTo>
                  <a:lnTo>
                    <a:pt x="10220" y="581"/>
                  </a:lnTo>
                  <a:lnTo>
                    <a:pt x="10215" y="571"/>
                  </a:lnTo>
                  <a:lnTo>
                    <a:pt x="10208" y="562"/>
                  </a:lnTo>
                  <a:lnTo>
                    <a:pt x="10204" y="552"/>
                  </a:lnTo>
                  <a:lnTo>
                    <a:pt x="10202" y="547"/>
                  </a:lnTo>
                  <a:lnTo>
                    <a:pt x="10201" y="541"/>
                  </a:lnTo>
                  <a:lnTo>
                    <a:pt x="10200" y="536"/>
                  </a:lnTo>
                  <a:lnTo>
                    <a:pt x="10200" y="531"/>
                  </a:lnTo>
                  <a:lnTo>
                    <a:pt x="10201" y="526"/>
                  </a:lnTo>
                  <a:lnTo>
                    <a:pt x="10202" y="521"/>
                  </a:lnTo>
                  <a:lnTo>
                    <a:pt x="10204" y="516"/>
                  </a:lnTo>
                  <a:lnTo>
                    <a:pt x="10207" y="511"/>
                  </a:lnTo>
                  <a:lnTo>
                    <a:pt x="10218" y="506"/>
                  </a:lnTo>
                  <a:lnTo>
                    <a:pt x="10228" y="501"/>
                  </a:lnTo>
                  <a:lnTo>
                    <a:pt x="10237" y="493"/>
                  </a:lnTo>
                  <a:lnTo>
                    <a:pt x="10245" y="485"/>
                  </a:lnTo>
                  <a:lnTo>
                    <a:pt x="10253" y="476"/>
                  </a:lnTo>
                  <a:lnTo>
                    <a:pt x="10260" y="467"/>
                  </a:lnTo>
                  <a:lnTo>
                    <a:pt x="10265" y="458"/>
                  </a:lnTo>
                  <a:lnTo>
                    <a:pt x="10269" y="448"/>
                  </a:lnTo>
                  <a:lnTo>
                    <a:pt x="10273" y="439"/>
                  </a:lnTo>
                  <a:lnTo>
                    <a:pt x="10275" y="429"/>
                  </a:lnTo>
                  <a:lnTo>
                    <a:pt x="10275" y="420"/>
                  </a:lnTo>
                  <a:lnTo>
                    <a:pt x="10274" y="411"/>
                  </a:lnTo>
                  <a:lnTo>
                    <a:pt x="10272" y="401"/>
                  </a:lnTo>
                  <a:lnTo>
                    <a:pt x="10270" y="393"/>
                  </a:lnTo>
                  <a:lnTo>
                    <a:pt x="10267" y="385"/>
                  </a:lnTo>
                  <a:lnTo>
                    <a:pt x="10263" y="378"/>
                  </a:lnTo>
                  <a:lnTo>
                    <a:pt x="10259" y="370"/>
                  </a:lnTo>
                  <a:lnTo>
                    <a:pt x="10252" y="364"/>
                  </a:lnTo>
                  <a:lnTo>
                    <a:pt x="10246" y="359"/>
                  </a:lnTo>
                  <a:lnTo>
                    <a:pt x="10240" y="357"/>
                  </a:lnTo>
                  <a:lnTo>
                    <a:pt x="10234" y="356"/>
                  </a:lnTo>
                  <a:lnTo>
                    <a:pt x="10226" y="357"/>
                  </a:lnTo>
                  <a:lnTo>
                    <a:pt x="10219" y="359"/>
                  </a:lnTo>
                  <a:lnTo>
                    <a:pt x="10211" y="363"/>
                  </a:lnTo>
                  <a:lnTo>
                    <a:pt x="10205" y="365"/>
                  </a:lnTo>
                  <a:lnTo>
                    <a:pt x="10200" y="368"/>
                  </a:lnTo>
                  <a:lnTo>
                    <a:pt x="10195" y="372"/>
                  </a:lnTo>
                  <a:lnTo>
                    <a:pt x="10190" y="376"/>
                  </a:lnTo>
                  <a:lnTo>
                    <a:pt x="10181" y="385"/>
                  </a:lnTo>
                  <a:lnTo>
                    <a:pt x="10173" y="394"/>
                  </a:lnTo>
                  <a:lnTo>
                    <a:pt x="10168" y="399"/>
                  </a:lnTo>
                  <a:lnTo>
                    <a:pt x="10162" y="402"/>
                  </a:lnTo>
                  <a:lnTo>
                    <a:pt x="10157" y="405"/>
                  </a:lnTo>
                  <a:lnTo>
                    <a:pt x="10152" y="408"/>
                  </a:lnTo>
                  <a:lnTo>
                    <a:pt x="10146" y="409"/>
                  </a:lnTo>
                  <a:lnTo>
                    <a:pt x="10139" y="409"/>
                  </a:lnTo>
                  <a:lnTo>
                    <a:pt x="10132" y="407"/>
                  </a:lnTo>
                  <a:lnTo>
                    <a:pt x="10125" y="403"/>
                  </a:lnTo>
                  <a:lnTo>
                    <a:pt x="10109" y="399"/>
                  </a:lnTo>
                  <a:lnTo>
                    <a:pt x="10095" y="393"/>
                  </a:lnTo>
                  <a:lnTo>
                    <a:pt x="10081" y="384"/>
                  </a:lnTo>
                  <a:lnTo>
                    <a:pt x="10066" y="375"/>
                  </a:lnTo>
                  <a:lnTo>
                    <a:pt x="10060" y="369"/>
                  </a:lnTo>
                  <a:lnTo>
                    <a:pt x="10055" y="363"/>
                  </a:lnTo>
                  <a:lnTo>
                    <a:pt x="10050" y="356"/>
                  </a:lnTo>
                  <a:lnTo>
                    <a:pt x="10045" y="350"/>
                  </a:lnTo>
                  <a:lnTo>
                    <a:pt x="10041" y="343"/>
                  </a:lnTo>
                  <a:lnTo>
                    <a:pt x="10037" y="336"/>
                  </a:lnTo>
                  <a:lnTo>
                    <a:pt x="10035" y="329"/>
                  </a:lnTo>
                  <a:lnTo>
                    <a:pt x="10033" y="322"/>
                  </a:lnTo>
                  <a:lnTo>
                    <a:pt x="10029" y="309"/>
                  </a:lnTo>
                  <a:lnTo>
                    <a:pt x="10025" y="296"/>
                  </a:lnTo>
                  <a:lnTo>
                    <a:pt x="10025" y="283"/>
                  </a:lnTo>
                  <a:lnTo>
                    <a:pt x="10025" y="271"/>
                  </a:lnTo>
                  <a:lnTo>
                    <a:pt x="10028" y="257"/>
                  </a:lnTo>
                  <a:lnTo>
                    <a:pt x="10032" y="246"/>
                  </a:lnTo>
                  <a:lnTo>
                    <a:pt x="10038" y="234"/>
                  </a:lnTo>
                  <a:lnTo>
                    <a:pt x="10045" y="224"/>
                  </a:lnTo>
                  <a:lnTo>
                    <a:pt x="10052" y="214"/>
                  </a:lnTo>
                  <a:lnTo>
                    <a:pt x="10061" y="206"/>
                  </a:lnTo>
                  <a:lnTo>
                    <a:pt x="10069" y="198"/>
                  </a:lnTo>
                  <a:lnTo>
                    <a:pt x="10079" y="192"/>
                  </a:lnTo>
                  <a:lnTo>
                    <a:pt x="10089" y="186"/>
                  </a:lnTo>
                  <a:lnTo>
                    <a:pt x="10099" y="181"/>
                  </a:lnTo>
                  <a:lnTo>
                    <a:pt x="10110" y="177"/>
                  </a:lnTo>
                  <a:lnTo>
                    <a:pt x="10121" y="172"/>
                  </a:lnTo>
                  <a:lnTo>
                    <a:pt x="10132" y="169"/>
                  </a:lnTo>
                  <a:lnTo>
                    <a:pt x="10143" y="168"/>
                  </a:lnTo>
                  <a:lnTo>
                    <a:pt x="10154" y="167"/>
                  </a:lnTo>
                  <a:lnTo>
                    <a:pt x="10166" y="166"/>
                  </a:lnTo>
                  <a:lnTo>
                    <a:pt x="10177" y="167"/>
                  </a:lnTo>
                  <a:lnTo>
                    <a:pt x="10188" y="169"/>
                  </a:lnTo>
                  <a:lnTo>
                    <a:pt x="10199" y="171"/>
                  </a:lnTo>
                  <a:lnTo>
                    <a:pt x="10211" y="175"/>
                  </a:lnTo>
                  <a:lnTo>
                    <a:pt x="10227" y="179"/>
                  </a:lnTo>
                  <a:lnTo>
                    <a:pt x="10243" y="185"/>
                  </a:lnTo>
                  <a:lnTo>
                    <a:pt x="10259" y="191"/>
                  </a:lnTo>
                  <a:lnTo>
                    <a:pt x="10274" y="199"/>
                  </a:lnTo>
                  <a:lnTo>
                    <a:pt x="10288" y="208"/>
                  </a:lnTo>
                  <a:lnTo>
                    <a:pt x="10301" y="218"/>
                  </a:lnTo>
                  <a:lnTo>
                    <a:pt x="10315" y="230"/>
                  </a:lnTo>
                  <a:lnTo>
                    <a:pt x="10327" y="242"/>
                  </a:lnTo>
                  <a:lnTo>
                    <a:pt x="10338" y="254"/>
                  </a:lnTo>
                  <a:lnTo>
                    <a:pt x="10349" y="268"/>
                  </a:lnTo>
                  <a:lnTo>
                    <a:pt x="10359" y="282"/>
                  </a:lnTo>
                  <a:lnTo>
                    <a:pt x="10367" y="296"/>
                  </a:lnTo>
                  <a:lnTo>
                    <a:pt x="10375" y="311"/>
                  </a:lnTo>
                  <a:lnTo>
                    <a:pt x="10382" y="327"/>
                  </a:lnTo>
                  <a:lnTo>
                    <a:pt x="10387" y="342"/>
                  </a:lnTo>
                  <a:lnTo>
                    <a:pt x="10392" y="357"/>
                  </a:lnTo>
                  <a:lnTo>
                    <a:pt x="10411" y="380"/>
                  </a:lnTo>
                  <a:lnTo>
                    <a:pt x="10429" y="401"/>
                  </a:lnTo>
                  <a:lnTo>
                    <a:pt x="10441" y="411"/>
                  </a:lnTo>
                  <a:lnTo>
                    <a:pt x="10452" y="418"/>
                  </a:lnTo>
                  <a:lnTo>
                    <a:pt x="10464" y="425"/>
                  </a:lnTo>
                  <a:lnTo>
                    <a:pt x="10478" y="430"/>
                  </a:lnTo>
                  <a:lnTo>
                    <a:pt x="10481" y="435"/>
                  </a:lnTo>
                  <a:lnTo>
                    <a:pt x="10484" y="440"/>
                  </a:lnTo>
                  <a:lnTo>
                    <a:pt x="10485" y="445"/>
                  </a:lnTo>
                  <a:lnTo>
                    <a:pt x="10485" y="450"/>
                  </a:lnTo>
                  <a:lnTo>
                    <a:pt x="10484" y="455"/>
                  </a:lnTo>
                  <a:lnTo>
                    <a:pt x="10482" y="460"/>
                  </a:lnTo>
                  <a:lnTo>
                    <a:pt x="10480" y="464"/>
                  </a:lnTo>
                  <a:lnTo>
                    <a:pt x="10478" y="469"/>
                  </a:lnTo>
                  <a:lnTo>
                    <a:pt x="10472" y="477"/>
                  </a:lnTo>
                  <a:lnTo>
                    <a:pt x="10466" y="486"/>
                  </a:lnTo>
                  <a:lnTo>
                    <a:pt x="10461" y="495"/>
                  </a:lnTo>
                  <a:lnTo>
                    <a:pt x="10457" y="505"/>
                  </a:lnTo>
                  <a:lnTo>
                    <a:pt x="10449" y="525"/>
                  </a:lnTo>
                  <a:lnTo>
                    <a:pt x="10443" y="547"/>
                  </a:lnTo>
                  <a:lnTo>
                    <a:pt x="10438" y="568"/>
                  </a:lnTo>
                  <a:lnTo>
                    <a:pt x="10435" y="589"/>
                  </a:lnTo>
                  <a:lnTo>
                    <a:pt x="10434" y="612"/>
                  </a:lnTo>
                  <a:lnTo>
                    <a:pt x="10435" y="633"/>
                  </a:lnTo>
                  <a:lnTo>
                    <a:pt x="10437" y="655"/>
                  </a:lnTo>
                  <a:lnTo>
                    <a:pt x="10442" y="677"/>
                  </a:lnTo>
                  <a:lnTo>
                    <a:pt x="10444" y="685"/>
                  </a:lnTo>
                  <a:lnTo>
                    <a:pt x="10446" y="692"/>
                  </a:lnTo>
                  <a:lnTo>
                    <a:pt x="10450" y="699"/>
                  </a:lnTo>
                  <a:lnTo>
                    <a:pt x="10454" y="705"/>
                  </a:lnTo>
                  <a:lnTo>
                    <a:pt x="10465" y="716"/>
                  </a:lnTo>
                  <a:lnTo>
                    <a:pt x="10476" y="727"/>
                  </a:lnTo>
                  <a:lnTo>
                    <a:pt x="10487" y="739"/>
                  </a:lnTo>
                  <a:lnTo>
                    <a:pt x="10496" y="750"/>
                  </a:lnTo>
                  <a:lnTo>
                    <a:pt x="10499" y="756"/>
                  </a:lnTo>
                  <a:lnTo>
                    <a:pt x="10502" y="763"/>
                  </a:lnTo>
                  <a:lnTo>
                    <a:pt x="10503" y="770"/>
                  </a:lnTo>
                  <a:lnTo>
                    <a:pt x="10503" y="778"/>
                  </a:lnTo>
                  <a:lnTo>
                    <a:pt x="10494" y="800"/>
                  </a:lnTo>
                  <a:lnTo>
                    <a:pt x="10483" y="821"/>
                  </a:lnTo>
                  <a:lnTo>
                    <a:pt x="10474" y="843"/>
                  </a:lnTo>
                  <a:lnTo>
                    <a:pt x="10466" y="864"/>
                  </a:lnTo>
                  <a:lnTo>
                    <a:pt x="10463" y="876"/>
                  </a:lnTo>
                  <a:lnTo>
                    <a:pt x="10460" y="887"/>
                  </a:lnTo>
                  <a:lnTo>
                    <a:pt x="10457" y="898"/>
                  </a:lnTo>
                  <a:lnTo>
                    <a:pt x="10456" y="910"/>
                  </a:lnTo>
                  <a:lnTo>
                    <a:pt x="10455" y="922"/>
                  </a:lnTo>
                  <a:lnTo>
                    <a:pt x="10455" y="934"/>
                  </a:lnTo>
                  <a:lnTo>
                    <a:pt x="10455" y="947"/>
                  </a:lnTo>
                  <a:lnTo>
                    <a:pt x="10457" y="959"/>
                  </a:lnTo>
                  <a:lnTo>
                    <a:pt x="10462" y="975"/>
                  </a:lnTo>
                  <a:lnTo>
                    <a:pt x="10468" y="989"/>
                  </a:lnTo>
                  <a:lnTo>
                    <a:pt x="10475" y="1003"/>
                  </a:lnTo>
                  <a:lnTo>
                    <a:pt x="10482" y="1018"/>
                  </a:lnTo>
                  <a:lnTo>
                    <a:pt x="10499" y="1045"/>
                  </a:lnTo>
                  <a:lnTo>
                    <a:pt x="10515" y="1073"/>
                  </a:lnTo>
                  <a:lnTo>
                    <a:pt x="10527" y="1137"/>
                  </a:lnTo>
                  <a:lnTo>
                    <a:pt x="10520" y="1153"/>
                  </a:lnTo>
                  <a:lnTo>
                    <a:pt x="10513" y="1168"/>
                  </a:lnTo>
                  <a:lnTo>
                    <a:pt x="10507" y="1183"/>
                  </a:lnTo>
                  <a:lnTo>
                    <a:pt x="10502" y="1199"/>
                  </a:lnTo>
                  <a:lnTo>
                    <a:pt x="10494" y="1231"/>
                  </a:lnTo>
                  <a:lnTo>
                    <a:pt x="10485" y="1263"/>
                  </a:lnTo>
                  <a:lnTo>
                    <a:pt x="10480" y="1279"/>
                  </a:lnTo>
                  <a:lnTo>
                    <a:pt x="10476" y="1295"/>
                  </a:lnTo>
                  <a:lnTo>
                    <a:pt x="10470" y="1310"/>
                  </a:lnTo>
                  <a:lnTo>
                    <a:pt x="10464" y="1325"/>
                  </a:lnTo>
                  <a:lnTo>
                    <a:pt x="10457" y="1341"/>
                  </a:lnTo>
                  <a:lnTo>
                    <a:pt x="10448" y="1355"/>
                  </a:lnTo>
                  <a:lnTo>
                    <a:pt x="10438" y="1368"/>
                  </a:lnTo>
                  <a:lnTo>
                    <a:pt x="10426" y="1382"/>
                  </a:lnTo>
                  <a:close/>
                  <a:moveTo>
                    <a:pt x="10423" y="1299"/>
                  </a:moveTo>
                  <a:lnTo>
                    <a:pt x="10386" y="1373"/>
                  </a:lnTo>
                  <a:lnTo>
                    <a:pt x="10377" y="1383"/>
                  </a:lnTo>
                  <a:lnTo>
                    <a:pt x="10368" y="1392"/>
                  </a:lnTo>
                  <a:lnTo>
                    <a:pt x="10358" y="1400"/>
                  </a:lnTo>
                  <a:lnTo>
                    <a:pt x="10347" y="1408"/>
                  </a:lnTo>
                  <a:lnTo>
                    <a:pt x="10337" y="1415"/>
                  </a:lnTo>
                  <a:lnTo>
                    <a:pt x="10326" y="1421"/>
                  </a:lnTo>
                  <a:lnTo>
                    <a:pt x="10315" y="1428"/>
                  </a:lnTo>
                  <a:lnTo>
                    <a:pt x="10304" y="1433"/>
                  </a:lnTo>
                  <a:lnTo>
                    <a:pt x="10291" y="1437"/>
                  </a:lnTo>
                  <a:lnTo>
                    <a:pt x="10279" y="1441"/>
                  </a:lnTo>
                  <a:lnTo>
                    <a:pt x="10267" y="1444"/>
                  </a:lnTo>
                  <a:lnTo>
                    <a:pt x="10253" y="1446"/>
                  </a:lnTo>
                  <a:lnTo>
                    <a:pt x="10241" y="1447"/>
                  </a:lnTo>
                  <a:lnTo>
                    <a:pt x="10228" y="1448"/>
                  </a:lnTo>
                  <a:lnTo>
                    <a:pt x="10215" y="1447"/>
                  </a:lnTo>
                  <a:lnTo>
                    <a:pt x="10201" y="1446"/>
                  </a:lnTo>
                  <a:lnTo>
                    <a:pt x="10193" y="1443"/>
                  </a:lnTo>
                  <a:lnTo>
                    <a:pt x="10185" y="1440"/>
                  </a:lnTo>
                  <a:lnTo>
                    <a:pt x="10177" y="1435"/>
                  </a:lnTo>
                  <a:lnTo>
                    <a:pt x="10170" y="1430"/>
                  </a:lnTo>
                  <a:lnTo>
                    <a:pt x="10156" y="1417"/>
                  </a:lnTo>
                  <a:lnTo>
                    <a:pt x="10143" y="1404"/>
                  </a:lnTo>
                  <a:lnTo>
                    <a:pt x="10139" y="1392"/>
                  </a:lnTo>
                  <a:lnTo>
                    <a:pt x="10137" y="1378"/>
                  </a:lnTo>
                  <a:lnTo>
                    <a:pt x="10136" y="1365"/>
                  </a:lnTo>
                  <a:lnTo>
                    <a:pt x="10137" y="1352"/>
                  </a:lnTo>
                  <a:lnTo>
                    <a:pt x="10149" y="1339"/>
                  </a:lnTo>
                  <a:lnTo>
                    <a:pt x="10162" y="1328"/>
                  </a:lnTo>
                  <a:lnTo>
                    <a:pt x="10170" y="1323"/>
                  </a:lnTo>
                  <a:lnTo>
                    <a:pt x="10177" y="1318"/>
                  </a:lnTo>
                  <a:lnTo>
                    <a:pt x="10185" y="1314"/>
                  </a:lnTo>
                  <a:lnTo>
                    <a:pt x="10192" y="1311"/>
                  </a:lnTo>
                  <a:lnTo>
                    <a:pt x="10200" y="1308"/>
                  </a:lnTo>
                  <a:lnTo>
                    <a:pt x="10208" y="1306"/>
                  </a:lnTo>
                  <a:lnTo>
                    <a:pt x="10217" y="1305"/>
                  </a:lnTo>
                  <a:lnTo>
                    <a:pt x="10224" y="1304"/>
                  </a:lnTo>
                  <a:lnTo>
                    <a:pt x="10232" y="1304"/>
                  </a:lnTo>
                  <a:lnTo>
                    <a:pt x="10240" y="1305"/>
                  </a:lnTo>
                  <a:lnTo>
                    <a:pt x="10248" y="1307"/>
                  </a:lnTo>
                  <a:lnTo>
                    <a:pt x="10257" y="1310"/>
                  </a:lnTo>
                  <a:lnTo>
                    <a:pt x="10271" y="1315"/>
                  </a:lnTo>
                  <a:lnTo>
                    <a:pt x="10286" y="1318"/>
                  </a:lnTo>
                  <a:lnTo>
                    <a:pt x="10294" y="1319"/>
                  </a:lnTo>
                  <a:lnTo>
                    <a:pt x="10303" y="1319"/>
                  </a:lnTo>
                  <a:lnTo>
                    <a:pt x="10311" y="1318"/>
                  </a:lnTo>
                  <a:lnTo>
                    <a:pt x="10319" y="1315"/>
                  </a:lnTo>
                  <a:lnTo>
                    <a:pt x="10328" y="1305"/>
                  </a:lnTo>
                  <a:lnTo>
                    <a:pt x="10336" y="1294"/>
                  </a:lnTo>
                  <a:lnTo>
                    <a:pt x="10342" y="1282"/>
                  </a:lnTo>
                  <a:lnTo>
                    <a:pt x="10347" y="1270"/>
                  </a:lnTo>
                  <a:lnTo>
                    <a:pt x="10352" y="1258"/>
                  </a:lnTo>
                  <a:lnTo>
                    <a:pt x="10355" y="1245"/>
                  </a:lnTo>
                  <a:lnTo>
                    <a:pt x="10357" y="1231"/>
                  </a:lnTo>
                  <a:lnTo>
                    <a:pt x="10359" y="1217"/>
                  </a:lnTo>
                  <a:lnTo>
                    <a:pt x="10357" y="1207"/>
                  </a:lnTo>
                  <a:lnTo>
                    <a:pt x="10355" y="1199"/>
                  </a:lnTo>
                  <a:lnTo>
                    <a:pt x="10353" y="1189"/>
                  </a:lnTo>
                  <a:lnTo>
                    <a:pt x="10349" y="1180"/>
                  </a:lnTo>
                  <a:lnTo>
                    <a:pt x="10345" y="1171"/>
                  </a:lnTo>
                  <a:lnTo>
                    <a:pt x="10340" y="1163"/>
                  </a:lnTo>
                  <a:lnTo>
                    <a:pt x="10336" y="1155"/>
                  </a:lnTo>
                  <a:lnTo>
                    <a:pt x="10330" y="1146"/>
                  </a:lnTo>
                  <a:lnTo>
                    <a:pt x="10325" y="1138"/>
                  </a:lnTo>
                  <a:lnTo>
                    <a:pt x="10318" y="1131"/>
                  </a:lnTo>
                  <a:lnTo>
                    <a:pt x="10312" y="1124"/>
                  </a:lnTo>
                  <a:lnTo>
                    <a:pt x="10305" y="1117"/>
                  </a:lnTo>
                  <a:lnTo>
                    <a:pt x="10296" y="1111"/>
                  </a:lnTo>
                  <a:lnTo>
                    <a:pt x="10289" y="1105"/>
                  </a:lnTo>
                  <a:lnTo>
                    <a:pt x="10281" y="1099"/>
                  </a:lnTo>
                  <a:lnTo>
                    <a:pt x="10272" y="1094"/>
                  </a:lnTo>
                  <a:lnTo>
                    <a:pt x="10279" y="1060"/>
                  </a:lnTo>
                  <a:lnTo>
                    <a:pt x="10285" y="1023"/>
                  </a:lnTo>
                  <a:lnTo>
                    <a:pt x="10286" y="1004"/>
                  </a:lnTo>
                  <a:lnTo>
                    <a:pt x="10286" y="986"/>
                  </a:lnTo>
                  <a:lnTo>
                    <a:pt x="10285" y="968"/>
                  </a:lnTo>
                  <a:lnTo>
                    <a:pt x="10281" y="949"/>
                  </a:lnTo>
                  <a:lnTo>
                    <a:pt x="10275" y="933"/>
                  </a:lnTo>
                  <a:lnTo>
                    <a:pt x="10268" y="917"/>
                  </a:lnTo>
                  <a:lnTo>
                    <a:pt x="10260" y="901"/>
                  </a:lnTo>
                  <a:lnTo>
                    <a:pt x="10251" y="885"/>
                  </a:lnTo>
                  <a:lnTo>
                    <a:pt x="10243" y="870"/>
                  </a:lnTo>
                  <a:lnTo>
                    <a:pt x="10236" y="853"/>
                  </a:lnTo>
                  <a:lnTo>
                    <a:pt x="10231" y="836"/>
                  </a:lnTo>
                  <a:lnTo>
                    <a:pt x="10226" y="818"/>
                  </a:lnTo>
                  <a:lnTo>
                    <a:pt x="10238" y="805"/>
                  </a:lnTo>
                  <a:lnTo>
                    <a:pt x="10248" y="791"/>
                  </a:lnTo>
                  <a:lnTo>
                    <a:pt x="10257" y="775"/>
                  </a:lnTo>
                  <a:lnTo>
                    <a:pt x="10265" y="760"/>
                  </a:lnTo>
                  <a:lnTo>
                    <a:pt x="10270" y="744"/>
                  </a:lnTo>
                  <a:lnTo>
                    <a:pt x="10275" y="727"/>
                  </a:lnTo>
                  <a:lnTo>
                    <a:pt x="10278" y="711"/>
                  </a:lnTo>
                  <a:lnTo>
                    <a:pt x="10280" y="694"/>
                  </a:lnTo>
                  <a:lnTo>
                    <a:pt x="10280" y="676"/>
                  </a:lnTo>
                  <a:lnTo>
                    <a:pt x="10280" y="659"/>
                  </a:lnTo>
                  <a:lnTo>
                    <a:pt x="10278" y="642"/>
                  </a:lnTo>
                  <a:lnTo>
                    <a:pt x="10276" y="625"/>
                  </a:lnTo>
                  <a:lnTo>
                    <a:pt x="10273" y="608"/>
                  </a:lnTo>
                  <a:lnTo>
                    <a:pt x="10268" y="592"/>
                  </a:lnTo>
                  <a:lnTo>
                    <a:pt x="10263" y="575"/>
                  </a:lnTo>
                  <a:lnTo>
                    <a:pt x="10257" y="559"/>
                  </a:lnTo>
                  <a:lnTo>
                    <a:pt x="10259" y="549"/>
                  </a:lnTo>
                  <a:lnTo>
                    <a:pt x="10262" y="539"/>
                  </a:lnTo>
                  <a:lnTo>
                    <a:pt x="10265" y="530"/>
                  </a:lnTo>
                  <a:lnTo>
                    <a:pt x="10270" y="522"/>
                  </a:lnTo>
                  <a:lnTo>
                    <a:pt x="10280" y="506"/>
                  </a:lnTo>
                  <a:lnTo>
                    <a:pt x="10290" y="489"/>
                  </a:lnTo>
                  <a:lnTo>
                    <a:pt x="10295" y="481"/>
                  </a:lnTo>
                  <a:lnTo>
                    <a:pt x="10300" y="473"/>
                  </a:lnTo>
                  <a:lnTo>
                    <a:pt x="10305" y="465"/>
                  </a:lnTo>
                  <a:lnTo>
                    <a:pt x="10309" y="456"/>
                  </a:lnTo>
                  <a:lnTo>
                    <a:pt x="10311" y="447"/>
                  </a:lnTo>
                  <a:lnTo>
                    <a:pt x="10313" y="437"/>
                  </a:lnTo>
                  <a:lnTo>
                    <a:pt x="10314" y="428"/>
                  </a:lnTo>
                  <a:lnTo>
                    <a:pt x="10313" y="417"/>
                  </a:lnTo>
                  <a:lnTo>
                    <a:pt x="10313" y="409"/>
                  </a:lnTo>
                  <a:lnTo>
                    <a:pt x="10312" y="400"/>
                  </a:lnTo>
                  <a:lnTo>
                    <a:pt x="10310" y="392"/>
                  </a:lnTo>
                  <a:lnTo>
                    <a:pt x="10308" y="384"/>
                  </a:lnTo>
                  <a:lnTo>
                    <a:pt x="10305" y="377"/>
                  </a:lnTo>
                  <a:lnTo>
                    <a:pt x="10301" y="369"/>
                  </a:lnTo>
                  <a:lnTo>
                    <a:pt x="10297" y="363"/>
                  </a:lnTo>
                  <a:lnTo>
                    <a:pt x="10292" y="355"/>
                  </a:lnTo>
                  <a:lnTo>
                    <a:pt x="10282" y="342"/>
                  </a:lnTo>
                  <a:lnTo>
                    <a:pt x="10271" y="331"/>
                  </a:lnTo>
                  <a:lnTo>
                    <a:pt x="10260" y="320"/>
                  </a:lnTo>
                  <a:lnTo>
                    <a:pt x="10247" y="310"/>
                  </a:lnTo>
                  <a:lnTo>
                    <a:pt x="10231" y="314"/>
                  </a:lnTo>
                  <a:lnTo>
                    <a:pt x="10215" y="319"/>
                  </a:lnTo>
                  <a:lnTo>
                    <a:pt x="10198" y="323"/>
                  </a:lnTo>
                  <a:lnTo>
                    <a:pt x="10183" y="329"/>
                  </a:lnTo>
                  <a:lnTo>
                    <a:pt x="10167" y="336"/>
                  </a:lnTo>
                  <a:lnTo>
                    <a:pt x="10152" y="345"/>
                  </a:lnTo>
                  <a:lnTo>
                    <a:pt x="10138" y="355"/>
                  </a:lnTo>
                  <a:lnTo>
                    <a:pt x="10125" y="367"/>
                  </a:lnTo>
                  <a:lnTo>
                    <a:pt x="10112" y="359"/>
                  </a:lnTo>
                  <a:lnTo>
                    <a:pt x="10101" y="350"/>
                  </a:lnTo>
                  <a:lnTo>
                    <a:pt x="10091" y="340"/>
                  </a:lnTo>
                  <a:lnTo>
                    <a:pt x="10083" y="330"/>
                  </a:lnTo>
                  <a:lnTo>
                    <a:pt x="10080" y="324"/>
                  </a:lnTo>
                  <a:lnTo>
                    <a:pt x="10077" y="318"/>
                  </a:lnTo>
                  <a:lnTo>
                    <a:pt x="10074" y="311"/>
                  </a:lnTo>
                  <a:lnTo>
                    <a:pt x="10071" y="305"/>
                  </a:lnTo>
                  <a:lnTo>
                    <a:pt x="10070" y="298"/>
                  </a:lnTo>
                  <a:lnTo>
                    <a:pt x="10069" y="292"/>
                  </a:lnTo>
                  <a:lnTo>
                    <a:pt x="10068" y="285"/>
                  </a:lnTo>
                  <a:lnTo>
                    <a:pt x="10069" y="278"/>
                  </a:lnTo>
                  <a:lnTo>
                    <a:pt x="10071" y="269"/>
                  </a:lnTo>
                  <a:lnTo>
                    <a:pt x="10076" y="259"/>
                  </a:lnTo>
                  <a:lnTo>
                    <a:pt x="10080" y="250"/>
                  </a:lnTo>
                  <a:lnTo>
                    <a:pt x="10086" y="242"/>
                  </a:lnTo>
                  <a:lnTo>
                    <a:pt x="10092" y="234"/>
                  </a:lnTo>
                  <a:lnTo>
                    <a:pt x="10100" y="228"/>
                  </a:lnTo>
                  <a:lnTo>
                    <a:pt x="10108" y="223"/>
                  </a:lnTo>
                  <a:lnTo>
                    <a:pt x="10118" y="219"/>
                  </a:lnTo>
                  <a:lnTo>
                    <a:pt x="10132" y="216"/>
                  </a:lnTo>
                  <a:lnTo>
                    <a:pt x="10145" y="214"/>
                  </a:lnTo>
                  <a:lnTo>
                    <a:pt x="10158" y="212"/>
                  </a:lnTo>
                  <a:lnTo>
                    <a:pt x="10172" y="212"/>
                  </a:lnTo>
                  <a:lnTo>
                    <a:pt x="10185" y="213"/>
                  </a:lnTo>
                  <a:lnTo>
                    <a:pt x="10197" y="215"/>
                  </a:lnTo>
                  <a:lnTo>
                    <a:pt x="10211" y="217"/>
                  </a:lnTo>
                  <a:lnTo>
                    <a:pt x="10223" y="220"/>
                  </a:lnTo>
                  <a:lnTo>
                    <a:pt x="10235" y="226"/>
                  </a:lnTo>
                  <a:lnTo>
                    <a:pt x="10247" y="231"/>
                  </a:lnTo>
                  <a:lnTo>
                    <a:pt x="10259" y="237"/>
                  </a:lnTo>
                  <a:lnTo>
                    <a:pt x="10270" y="243"/>
                  </a:lnTo>
                  <a:lnTo>
                    <a:pt x="10281" y="251"/>
                  </a:lnTo>
                  <a:lnTo>
                    <a:pt x="10290" y="259"/>
                  </a:lnTo>
                  <a:lnTo>
                    <a:pt x="10300" y="269"/>
                  </a:lnTo>
                  <a:lnTo>
                    <a:pt x="10310" y="279"/>
                  </a:lnTo>
                  <a:lnTo>
                    <a:pt x="10316" y="289"/>
                  </a:lnTo>
                  <a:lnTo>
                    <a:pt x="10323" y="300"/>
                  </a:lnTo>
                  <a:lnTo>
                    <a:pt x="10328" y="311"/>
                  </a:lnTo>
                  <a:lnTo>
                    <a:pt x="10333" y="324"/>
                  </a:lnTo>
                  <a:lnTo>
                    <a:pt x="10343" y="347"/>
                  </a:lnTo>
                  <a:lnTo>
                    <a:pt x="10354" y="371"/>
                  </a:lnTo>
                  <a:lnTo>
                    <a:pt x="10360" y="382"/>
                  </a:lnTo>
                  <a:lnTo>
                    <a:pt x="10366" y="393"/>
                  </a:lnTo>
                  <a:lnTo>
                    <a:pt x="10373" y="403"/>
                  </a:lnTo>
                  <a:lnTo>
                    <a:pt x="10381" y="414"/>
                  </a:lnTo>
                  <a:lnTo>
                    <a:pt x="10390" y="423"/>
                  </a:lnTo>
                  <a:lnTo>
                    <a:pt x="10401" y="432"/>
                  </a:lnTo>
                  <a:lnTo>
                    <a:pt x="10413" y="439"/>
                  </a:lnTo>
                  <a:lnTo>
                    <a:pt x="10426" y="446"/>
                  </a:lnTo>
                  <a:lnTo>
                    <a:pt x="10432" y="459"/>
                  </a:lnTo>
                  <a:lnTo>
                    <a:pt x="10420" y="496"/>
                  </a:lnTo>
                  <a:lnTo>
                    <a:pt x="10409" y="536"/>
                  </a:lnTo>
                  <a:lnTo>
                    <a:pt x="10405" y="557"/>
                  </a:lnTo>
                  <a:lnTo>
                    <a:pt x="10401" y="578"/>
                  </a:lnTo>
                  <a:lnTo>
                    <a:pt x="10397" y="600"/>
                  </a:lnTo>
                  <a:lnTo>
                    <a:pt x="10395" y="620"/>
                  </a:lnTo>
                  <a:lnTo>
                    <a:pt x="10395" y="641"/>
                  </a:lnTo>
                  <a:lnTo>
                    <a:pt x="10396" y="661"/>
                  </a:lnTo>
                  <a:lnTo>
                    <a:pt x="10397" y="671"/>
                  </a:lnTo>
                  <a:lnTo>
                    <a:pt x="10399" y="681"/>
                  </a:lnTo>
                  <a:lnTo>
                    <a:pt x="10401" y="692"/>
                  </a:lnTo>
                  <a:lnTo>
                    <a:pt x="10404" y="701"/>
                  </a:lnTo>
                  <a:lnTo>
                    <a:pt x="10407" y="710"/>
                  </a:lnTo>
                  <a:lnTo>
                    <a:pt x="10411" y="719"/>
                  </a:lnTo>
                  <a:lnTo>
                    <a:pt x="10415" y="728"/>
                  </a:lnTo>
                  <a:lnTo>
                    <a:pt x="10420" y="737"/>
                  </a:lnTo>
                  <a:lnTo>
                    <a:pt x="10426" y="746"/>
                  </a:lnTo>
                  <a:lnTo>
                    <a:pt x="10432" y="754"/>
                  </a:lnTo>
                  <a:lnTo>
                    <a:pt x="10439" y="761"/>
                  </a:lnTo>
                  <a:lnTo>
                    <a:pt x="10448" y="769"/>
                  </a:lnTo>
                  <a:lnTo>
                    <a:pt x="10450" y="775"/>
                  </a:lnTo>
                  <a:lnTo>
                    <a:pt x="10451" y="782"/>
                  </a:lnTo>
                  <a:lnTo>
                    <a:pt x="10451" y="787"/>
                  </a:lnTo>
                  <a:lnTo>
                    <a:pt x="10450" y="792"/>
                  </a:lnTo>
                  <a:lnTo>
                    <a:pt x="10447" y="802"/>
                  </a:lnTo>
                  <a:lnTo>
                    <a:pt x="10442" y="812"/>
                  </a:lnTo>
                  <a:lnTo>
                    <a:pt x="10436" y="821"/>
                  </a:lnTo>
                  <a:lnTo>
                    <a:pt x="10431" y="832"/>
                  </a:lnTo>
                  <a:lnTo>
                    <a:pt x="10429" y="837"/>
                  </a:lnTo>
                  <a:lnTo>
                    <a:pt x="10427" y="842"/>
                  </a:lnTo>
                  <a:lnTo>
                    <a:pt x="10426" y="847"/>
                  </a:lnTo>
                  <a:lnTo>
                    <a:pt x="10426" y="852"/>
                  </a:lnTo>
                  <a:lnTo>
                    <a:pt x="10422" y="868"/>
                  </a:lnTo>
                  <a:lnTo>
                    <a:pt x="10419" y="884"/>
                  </a:lnTo>
                  <a:lnTo>
                    <a:pt x="10416" y="899"/>
                  </a:lnTo>
                  <a:lnTo>
                    <a:pt x="10414" y="914"/>
                  </a:lnTo>
                  <a:lnTo>
                    <a:pt x="10414" y="930"/>
                  </a:lnTo>
                  <a:lnTo>
                    <a:pt x="10414" y="945"/>
                  </a:lnTo>
                  <a:lnTo>
                    <a:pt x="10415" y="960"/>
                  </a:lnTo>
                  <a:lnTo>
                    <a:pt x="10417" y="975"/>
                  </a:lnTo>
                  <a:lnTo>
                    <a:pt x="10419" y="989"/>
                  </a:lnTo>
                  <a:lnTo>
                    <a:pt x="10423" y="1003"/>
                  </a:lnTo>
                  <a:lnTo>
                    <a:pt x="10428" y="1018"/>
                  </a:lnTo>
                  <a:lnTo>
                    <a:pt x="10434" y="1032"/>
                  </a:lnTo>
                  <a:lnTo>
                    <a:pt x="10442" y="1045"/>
                  </a:lnTo>
                  <a:lnTo>
                    <a:pt x="10450" y="1058"/>
                  </a:lnTo>
                  <a:lnTo>
                    <a:pt x="10459" y="1071"/>
                  </a:lnTo>
                  <a:lnTo>
                    <a:pt x="10469" y="1083"/>
                  </a:lnTo>
                  <a:lnTo>
                    <a:pt x="10471" y="1089"/>
                  </a:lnTo>
                  <a:lnTo>
                    <a:pt x="10473" y="1095"/>
                  </a:lnTo>
                  <a:lnTo>
                    <a:pt x="10473" y="1102"/>
                  </a:lnTo>
                  <a:lnTo>
                    <a:pt x="10473" y="1108"/>
                  </a:lnTo>
                  <a:lnTo>
                    <a:pt x="10470" y="1119"/>
                  </a:lnTo>
                  <a:lnTo>
                    <a:pt x="10465" y="1130"/>
                  </a:lnTo>
                  <a:lnTo>
                    <a:pt x="10459" y="1142"/>
                  </a:lnTo>
                  <a:lnTo>
                    <a:pt x="10453" y="1154"/>
                  </a:lnTo>
                  <a:lnTo>
                    <a:pt x="10448" y="1166"/>
                  </a:lnTo>
                  <a:lnTo>
                    <a:pt x="10445" y="1178"/>
                  </a:lnTo>
                  <a:lnTo>
                    <a:pt x="10441" y="1208"/>
                  </a:lnTo>
                  <a:lnTo>
                    <a:pt x="10436" y="1238"/>
                  </a:lnTo>
                  <a:lnTo>
                    <a:pt x="10433" y="1254"/>
                  </a:lnTo>
                  <a:lnTo>
                    <a:pt x="10431" y="1269"/>
                  </a:lnTo>
                  <a:lnTo>
                    <a:pt x="10427" y="1284"/>
                  </a:lnTo>
                  <a:lnTo>
                    <a:pt x="10423" y="1299"/>
                  </a:lnTo>
                  <a:close/>
                  <a:moveTo>
                    <a:pt x="10152" y="699"/>
                  </a:moveTo>
                  <a:lnTo>
                    <a:pt x="10139" y="719"/>
                  </a:lnTo>
                  <a:lnTo>
                    <a:pt x="10124" y="739"/>
                  </a:lnTo>
                  <a:lnTo>
                    <a:pt x="10120" y="743"/>
                  </a:lnTo>
                  <a:lnTo>
                    <a:pt x="10114" y="747"/>
                  </a:lnTo>
                  <a:lnTo>
                    <a:pt x="10109" y="750"/>
                  </a:lnTo>
                  <a:lnTo>
                    <a:pt x="10104" y="752"/>
                  </a:lnTo>
                  <a:lnTo>
                    <a:pt x="10098" y="754"/>
                  </a:lnTo>
                  <a:lnTo>
                    <a:pt x="10092" y="755"/>
                  </a:lnTo>
                  <a:lnTo>
                    <a:pt x="10086" y="756"/>
                  </a:lnTo>
                  <a:lnTo>
                    <a:pt x="10079" y="755"/>
                  </a:lnTo>
                  <a:lnTo>
                    <a:pt x="10071" y="756"/>
                  </a:lnTo>
                  <a:lnTo>
                    <a:pt x="10065" y="757"/>
                  </a:lnTo>
                  <a:lnTo>
                    <a:pt x="10059" y="757"/>
                  </a:lnTo>
                  <a:lnTo>
                    <a:pt x="10053" y="756"/>
                  </a:lnTo>
                  <a:lnTo>
                    <a:pt x="10047" y="755"/>
                  </a:lnTo>
                  <a:lnTo>
                    <a:pt x="10042" y="753"/>
                  </a:lnTo>
                  <a:lnTo>
                    <a:pt x="10037" y="750"/>
                  </a:lnTo>
                  <a:lnTo>
                    <a:pt x="10032" y="748"/>
                  </a:lnTo>
                  <a:lnTo>
                    <a:pt x="10022" y="741"/>
                  </a:lnTo>
                  <a:lnTo>
                    <a:pt x="10013" y="733"/>
                  </a:lnTo>
                  <a:lnTo>
                    <a:pt x="10004" y="724"/>
                  </a:lnTo>
                  <a:lnTo>
                    <a:pt x="9996" y="716"/>
                  </a:lnTo>
                  <a:lnTo>
                    <a:pt x="9987" y="708"/>
                  </a:lnTo>
                  <a:lnTo>
                    <a:pt x="9978" y="700"/>
                  </a:lnTo>
                  <a:lnTo>
                    <a:pt x="9969" y="695"/>
                  </a:lnTo>
                  <a:lnTo>
                    <a:pt x="9960" y="691"/>
                  </a:lnTo>
                  <a:lnTo>
                    <a:pt x="9955" y="689"/>
                  </a:lnTo>
                  <a:lnTo>
                    <a:pt x="9950" y="689"/>
                  </a:lnTo>
                  <a:lnTo>
                    <a:pt x="9945" y="689"/>
                  </a:lnTo>
                  <a:lnTo>
                    <a:pt x="9940" y="690"/>
                  </a:lnTo>
                  <a:lnTo>
                    <a:pt x="9933" y="691"/>
                  </a:lnTo>
                  <a:lnTo>
                    <a:pt x="9928" y="694"/>
                  </a:lnTo>
                  <a:lnTo>
                    <a:pt x="9922" y="697"/>
                  </a:lnTo>
                  <a:lnTo>
                    <a:pt x="9915" y="702"/>
                  </a:lnTo>
                  <a:lnTo>
                    <a:pt x="9910" y="708"/>
                  </a:lnTo>
                  <a:lnTo>
                    <a:pt x="9907" y="715"/>
                  </a:lnTo>
                  <a:lnTo>
                    <a:pt x="9905" y="723"/>
                  </a:lnTo>
                  <a:lnTo>
                    <a:pt x="9904" y="732"/>
                  </a:lnTo>
                  <a:lnTo>
                    <a:pt x="9904" y="749"/>
                  </a:lnTo>
                  <a:lnTo>
                    <a:pt x="9906" y="766"/>
                  </a:lnTo>
                  <a:lnTo>
                    <a:pt x="9907" y="775"/>
                  </a:lnTo>
                  <a:lnTo>
                    <a:pt x="9909" y="784"/>
                  </a:lnTo>
                  <a:lnTo>
                    <a:pt x="9913" y="791"/>
                  </a:lnTo>
                  <a:lnTo>
                    <a:pt x="9918" y="797"/>
                  </a:lnTo>
                  <a:lnTo>
                    <a:pt x="9929" y="807"/>
                  </a:lnTo>
                  <a:lnTo>
                    <a:pt x="9943" y="816"/>
                  </a:lnTo>
                  <a:lnTo>
                    <a:pt x="9950" y="821"/>
                  </a:lnTo>
                  <a:lnTo>
                    <a:pt x="9956" y="826"/>
                  </a:lnTo>
                  <a:lnTo>
                    <a:pt x="9961" y="831"/>
                  </a:lnTo>
                  <a:lnTo>
                    <a:pt x="9966" y="837"/>
                  </a:lnTo>
                  <a:lnTo>
                    <a:pt x="9969" y="843"/>
                  </a:lnTo>
                  <a:lnTo>
                    <a:pt x="9971" y="850"/>
                  </a:lnTo>
                  <a:lnTo>
                    <a:pt x="9972" y="858"/>
                  </a:lnTo>
                  <a:lnTo>
                    <a:pt x="9970" y="867"/>
                  </a:lnTo>
                  <a:lnTo>
                    <a:pt x="9959" y="873"/>
                  </a:lnTo>
                  <a:lnTo>
                    <a:pt x="9948" y="880"/>
                  </a:lnTo>
                  <a:lnTo>
                    <a:pt x="9937" y="887"/>
                  </a:lnTo>
                  <a:lnTo>
                    <a:pt x="9925" y="896"/>
                  </a:lnTo>
                  <a:lnTo>
                    <a:pt x="9916" y="906"/>
                  </a:lnTo>
                  <a:lnTo>
                    <a:pt x="9908" y="917"/>
                  </a:lnTo>
                  <a:lnTo>
                    <a:pt x="9902" y="928"/>
                  </a:lnTo>
                  <a:lnTo>
                    <a:pt x="9897" y="939"/>
                  </a:lnTo>
                  <a:lnTo>
                    <a:pt x="9895" y="946"/>
                  </a:lnTo>
                  <a:lnTo>
                    <a:pt x="9894" y="952"/>
                  </a:lnTo>
                  <a:lnTo>
                    <a:pt x="9893" y="959"/>
                  </a:lnTo>
                  <a:lnTo>
                    <a:pt x="9893" y="966"/>
                  </a:lnTo>
                  <a:lnTo>
                    <a:pt x="9894" y="978"/>
                  </a:lnTo>
                  <a:lnTo>
                    <a:pt x="9897" y="990"/>
                  </a:lnTo>
                  <a:lnTo>
                    <a:pt x="9901" y="1001"/>
                  </a:lnTo>
                  <a:lnTo>
                    <a:pt x="9907" y="1013"/>
                  </a:lnTo>
                  <a:lnTo>
                    <a:pt x="9914" y="1024"/>
                  </a:lnTo>
                  <a:lnTo>
                    <a:pt x="9921" y="1034"/>
                  </a:lnTo>
                  <a:lnTo>
                    <a:pt x="9930" y="1038"/>
                  </a:lnTo>
                  <a:lnTo>
                    <a:pt x="9941" y="1043"/>
                  </a:lnTo>
                  <a:lnTo>
                    <a:pt x="9946" y="1045"/>
                  </a:lnTo>
                  <a:lnTo>
                    <a:pt x="9951" y="1045"/>
                  </a:lnTo>
                  <a:lnTo>
                    <a:pt x="9956" y="1045"/>
                  </a:lnTo>
                  <a:lnTo>
                    <a:pt x="9961" y="1042"/>
                  </a:lnTo>
                  <a:lnTo>
                    <a:pt x="9968" y="1037"/>
                  </a:lnTo>
                  <a:lnTo>
                    <a:pt x="9974" y="1031"/>
                  </a:lnTo>
                  <a:lnTo>
                    <a:pt x="9979" y="1024"/>
                  </a:lnTo>
                  <a:lnTo>
                    <a:pt x="9984" y="1016"/>
                  </a:lnTo>
                  <a:lnTo>
                    <a:pt x="9992" y="1000"/>
                  </a:lnTo>
                  <a:lnTo>
                    <a:pt x="9999" y="985"/>
                  </a:lnTo>
                  <a:lnTo>
                    <a:pt x="10003" y="977"/>
                  </a:lnTo>
                  <a:lnTo>
                    <a:pt x="10007" y="971"/>
                  </a:lnTo>
                  <a:lnTo>
                    <a:pt x="10012" y="965"/>
                  </a:lnTo>
                  <a:lnTo>
                    <a:pt x="10017" y="958"/>
                  </a:lnTo>
                  <a:lnTo>
                    <a:pt x="10024" y="954"/>
                  </a:lnTo>
                  <a:lnTo>
                    <a:pt x="10032" y="951"/>
                  </a:lnTo>
                  <a:lnTo>
                    <a:pt x="10041" y="949"/>
                  </a:lnTo>
                  <a:lnTo>
                    <a:pt x="10051" y="949"/>
                  </a:lnTo>
                  <a:lnTo>
                    <a:pt x="10058" y="948"/>
                  </a:lnTo>
                  <a:lnTo>
                    <a:pt x="10065" y="948"/>
                  </a:lnTo>
                  <a:lnTo>
                    <a:pt x="10071" y="949"/>
                  </a:lnTo>
                  <a:lnTo>
                    <a:pt x="10078" y="950"/>
                  </a:lnTo>
                  <a:lnTo>
                    <a:pt x="10084" y="952"/>
                  </a:lnTo>
                  <a:lnTo>
                    <a:pt x="10090" y="955"/>
                  </a:lnTo>
                  <a:lnTo>
                    <a:pt x="10095" y="958"/>
                  </a:lnTo>
                  <a:lnTo>
                    <a:pt x="10100" y="963"/>
                  </a:lnTo>
                  <a:lnTo>
                    <a:pt x="10110" y="971"/>
                  </a:lnTo>
                  <a:lnTo>
                    <a:pt x="10118" y="980"/>
                  </a:lnTo>
                  <a:lnTo>
                    <a:pt x="10127" y="990"/>
                  </a:lnTo>
                  <a:lnTo>
                    <a:pt x="10134" y="1000"/>
                  </a:lnTo>
                  <a:lnTo>
                    <a:pt x="10139" y="1010"/>
                  </a:lnTo>
                  <a:lnTo>
                    <a:pt x="10142" y="1020"/>
                  </a:lnTo>
                  <a:lnTo>
                    <a:pt x="10145" y="1029"/>
                  </a:lnTo>
                  <a:lnTo>
                    <a:pt x="10146" y="1038"/>
                  </a:lnTo>
                  <a:lnTo>
                    <a:pt x="10146" y="1048"/>
                  </a:lnTo>
                  <a:lnTo>
                    <a:pt x="10145" y="1058"/>
                  </a:lnTo>
                  <a:lnTo>
                    <a:pt x="10143" y="1068"/>
                  </a:lnTo>
                  <a:lnTo>
                    <a:pt x="10141" y="1077"/>
                  </a:lnTo>
                  <a:lnTo>
                    <a:pt x="10135" y="1096"/>
                  </a:lnTo>
                  <a:lnTo>
                    <a:pt x="10127" y="1116"/>
                  </a:lnTo>
                  <a:lnTo>
                    <a:pt x="10117" y="1134"/>
                  </a:lnTo>
                  <a:lnTo>
                    <a:pt x="10109" y="1152"/>
                  </a:lnTo>
                  <a:lnTo>
                    <a:pt x="10083" y="1178"/>
                  </a:lnTo>
                  <a:lnTo>
                    <a:pt x="10056" y="1206"/>
                  </a:lnTo>
                  <a:lnTo>
                    <a:pt x="10044" y="1220"/>
                  </a:lnTo>
                  <a:lnTo>
                    <a:pt x="10032" y="1235"/>
                  </a:lnTo>
                  <a:lnTo>
                    <a:pt x="10020" y="1251"/>
                  </a:lnTo>
                  <a:lnTo>
                    <a:pt x="10009" y="1266"/>
                  </a:lnTo>
                  <a:lnTo>
                    <a:pt x="9999" y="1281"/>
                  </a:lnTo>
                  <a:lnTo>
                    <a:pt x="9990" y="1298"/>
                  </a:lnTo>
                  <a:lnTo>
                    <a:pt x="9982" y="1315"/>
                  </a:lnTo>
                  <a:lnTo>
                    <a:pt x="9974" y="1331"/>
                  </a:lnTo>
                  <a:lnTo>
                    <a:pt x="9968" y="1349"/>
                  </a:lnTo>
                  <a:lnTo>
                    <a:pt x="9964" y="1366"/>
                  </a:lnTo>
                  <a:lnTo>
                    <a:pt x="9960" y="1385"/>
                  </a:lnTo>
                  <a:lnTo>
                    <a:pt x="9958" y="1403"/>
                  </a:lnTo>
                  <a:lnTo>
                    <a:pt x="9961" y="1437"/>
                  </a:lnTo>
                  <a:lnTo>
                    <a:pt x="9963" y="1474"/>
                  </a:lnTo>
                  <a:lnTo>
                    <a:pt x="9964" y="1492"/>
                  </a:lnTo>
                  <a:lnTo>
                    <a:pt x="9967" y="1510"/>
                  </a:lnTo>
                  <a:lnTo>
                    <a:pt x="9969" y="1519"/>
                  </a:lnTo>
                  <a:lnTo>
                    <a:pt x="9971" y="1528"/>
                  </a:lnTo>
                  <a:lnTo>
                    <a:pt x="9973" y="1536"/>
                  </a:lnTo>
                  <a:lnTo>
                    <a:pt x="9976" y="1544"/>
                  </a:lnTo>
                  <a:lnTo>
                    <a:pt x="9970" y="1554"/>
                  </a:lnTo>
                  <a:lnTo>
                    <a:pt x="9963" y="1561"/>
                  </a:lnTo>
                  <a:lnTo>
                    <a:pt x="9955" y="1568"/>
                  </a:lnTo>
                  <a:lnTo>
                    <a:pt x="9947" y="1572"/>
                  </a:lnTo>
                  <a:lnTo>
                    <a:pt x="9939" y="1575"/>
                  </a:lnTo>
                  <a:lnTo>
                    <a:pt x="9930" y="1576"/>
                  </a:lnTo>
                  <a:lnTo>
                    <a:pt x="9921" y="1577"/>
                  </a:lnTo>
                  <a:lnTo>
                    <a:pt x="9911" y="1576"/>
                  </a:lnTo>
                  <a:lnTo>
                    <a:pt x="9892" y="1574"/>
                  </a:lnTo>
                  <a:lnTo>
                    <a:pt x="9872" y="1572"/>
                  </a:lnTo>
                  <a:lnTo>
                    <a:pt x="9862" y="1571"/>
                  </a:lnTo>
                  <a:lnTo>
                    <a:pt x="9852" y="1571"/>
                  </a:lnTo>
                  <a:lnTo>
                    <a:pt x="9842" y="1572"/>
                  </a:lnTo>
                  <a:lnTo>
                    <a:pt x="9832" y="1574"/>
                  </a:lnTo>
                  <a:lnTo>
                    <a:pt x="9682" y="1575"/>
                  </a:lnTo>
                  <a:lnTo>
                    <a:pt x="9433" y="1577"/>
                  </a:lnTo>
                  <a:lnTo>
                    <a:pt x="9098" y="1579"/>
                  </a:lnTo>
                  <a:lnTo>
                    <a:pt x="8693" y="1580"/>
                  </a:lnTo>
                  <a:lnTo>
                    <a:pt x="8231" y="1581"/>
                  </a:lnTo>
                  <a:lnTo>
                    <a:pt x="7727" y="1583"/>
                  </a:lnTo>
                  <a:lnTo>
                    <a:pt x="7195" y="1584"/>
                  </a:lnTo>
                  <a:lnTo>
                    <a:pt x="6648" y="1585"/>
                  </a:lnTo>
                  <a:lnTo>
                    <a:pt x="6101" y="1587"/>
                  </a:lnTo>
                  <a:lnTo>
                    <a:pt x="5568" y="1588"/>
                  </a:lnTo>
                  <a:lnTo>
                    <a:pt x="5064" y="1589"/>
                  </a:lnTo>
                  <a:lnTo>
                    <a:pt x="4602" y="1590"/>
                  </a:lnTo>
                  <a:lnTo>
                    <a:pt x="4198" y="1591"/>
                  </a:lnTo>
                  <a:lnTo>
                    <a:pt x="3864" y="1592"/>
                  </a:lnTo>
                  <a:lnTo>
                    <a:pt x="3615" y="1593"/>
                  </a:lnTo>
                  <a:lnTo>
                    <a:pt x="3466" y="1595"/>
                  </a:lnTo>
                  <a:lnTo>
                    <a:pt x="3433" y="1595"/>
                  </a:lnTo>
                  <a:lnTo>
                    <a:pt x="3400" y="1597"/>
                  </a:lnTo>
                  <a:lnTo>
                    <a:pt x="3368" y="1598"/>
                  </a:lnTo>
                  <a:lnTo>
                    <a:pt x="3334" y="1600"/>
                  </a:lnTo>
                  <a:lnTo>
                    <a:pt x="3300" y="1601"/>
                  </a:lnTo>
                  <a:lnTo>
                    <a:pt x="3266" y="1602"/>
                  </a:lnTo>
                  <a:lnTo>
                    <a:pt x="3233" y="1602"/>
                  </a:lnTo>
                  <a:lnTo>
                    <a:pt x="3198" y="1601"/>
                  </a:lnTo>
                  <a:lnTo>
                    <a:pt x="3081" y="1601"/>
                  </a:lnTo>
                  <a:lnTo>
                    <a:pt x="2966" y="1602"/>
                  </a:lnTo>
                  <a:lnTo>
                    <a:pt x="2849" y="1603"/>
                  </a:lnTo>
                  <a:lnTo>
                    <a:pt x="2732" y="1605"/>
                  </a:lnTo>
                  <a:lnTo>
                    <a:pt x="2615" y="1606"/>
                  </a:lnTo>
                  <a:lnTo>
                    <a:pt x="2499" y="1607"/>
                  </a:lnTo>
                  <a:lnTo>
                    <a:pt x="2381" y="1609"/>
                  </a:lnTo>
                  <a:lnTo>
                    <a:pt x="2264" y="1610"/>
                  </a:lnTo>
                  <a:lnTo>
                    <a:pt x="2147" y="1613"/>
                  </a:lnTo>
                  <a:lnTo>
                    <a:pt x="2029" y="1614"/>
                  </a:lnTo>
                  <a:lnTo>
                    <a:pt x="1912" y="1616"/>
                  </a:lnTo>
                  <a:lnTo>
                    <a:pt x="1794" y="1617"/>
                  </a:lnTo>
                  <a:lnTo>
                    <a:pt x="1677" y="1619"/>
                  </a:lnTo>
                  <a:lnTo>
                    <a:pt x="1559" y="1620"/>
                  </a:lnTo>
                  <a:lnTo>
                    <a:pt x="1441" y="1622"/>
                  </a:lnTo>
                  <a:lnTo>
                    <a:pt x="1323" y="1623"/>
                  </a:lnTo>
                  <a:lnTo>
                    <a:pt x="1296" y="1624"/>
                  </a:lnTo>
                  <a:lnTo>
                    <a:pt x="1269" y="1625"/>
                  </a:lnTo>
                  <a:lnTo>
                    <a:pt x="1240" y="1625"/>
                  </a:lnTo>
                  <a:lnTo>
                    <a:pt x="1213" y="1625"/>
                  </a:lnTo>
                  <a:lnTo>
                    <a:pt x="1184" y="1625"/>
                  </a:lnTo>
                  <a:lnTo>
                    <a:pt x="1156" y="1626"/>
                  </a:lnTo>
                  <a:lnTo>
                    <a:pt x="1129" y="1627"/>
                  </a:lnTo>
                  <a:lnTo>
                    <a:pt x="1101" y="1629"/>
                  </a:lnTo>
                  <a:lnTo>
                    <a:pt x="1097" y="1623"/>
                  </a:lnTo>
                  <a:lnTo>
                    <a:pt x="1093" y="1618"/>
                  </a:lnTo>
                  <a:lnTo>
                    <a:pt x="1090" y="1612"/>
                  </a:lnTo>
                  <a:lnTo>
                    <a:pt x="1088" y="1606"/>
                  </a:lnTo>
                  <a:lnTo>
                    <a:pt x="1084" y="1594"/>
                  </a:lnTo>
                  <a:lnTo>
                    <a:pt x="1083" y="1582"/>
                  </a:lnTo>
                  <a:lnTo>
                    <a:pt x="1083" y="1569"/>
                  </a:lnTo>
                  <a:lnTo>
                    <a:pt x="1084" y="1555"/>
                  </a:lnTo>
                  <a:lnTo>
                    <a:pt x="1086" y="1542"/>
                  </a:lnTo>
                  <a:lnTo>
                    <a:pt x="1089" y="1529"/>
                  </a:lnTo>
                  <a:lnTo>
                    <a:pt x="1094" y="1500"/>
                  </a:lnTo>
                  <a:lnTo>
                    <a:pt x="1098" y="1473"/>
                  </a:lnTo>
                  <a:lnTo>
                    <a:pt x="1098" y="1458"/>
                  </a:lnTo>
                  <a:lnTo>
                    <a:pt x="1097" y="1444"/>
                  </a:lnTo>
                  <a:lnTo>
                    <a:pt x="1096" y="1438"/>
                  </a:lnTo>
                  <a:lnTo>
                    <a:pt x="1094" y="1431"/>
                  </a:lnTo>
                  <a:lnTo>
                    <a:pt x="1092" y="1423"/>
                  </a:lnTo>
                  <a:lnTo>
                    <a:pt x="1089" y="1416"/>
                  </a:lnTo>
                  <a:lnTo>
                    <a:pt x="1086" y="1402"/>
                  </a:lnTo>
                  <a:lnTo>
                    <a:pt x="1081" y="1388"/>
                  </a:lnTo>
                  <a:lnTo>
                    <a:pt x="1076" y="1374"/>
                  </a:lnTo>
                  <a:lnTo>
                    <a:pt x="1069" y="1361"/>
                  </a:lnTo>
                  <a:lnTo>
                    <a:pt x="1060" y="1349"/>
                  </a:lnTo>
                  <a:lnTo>
                    <a:pt x="1052" y="1338"/>
                  </a:lnTo>
                  <a:lnTo>
                    <a:pt x="1043" y="1326"/>
                  </a:lnTo>
                  <a:lnTo>
                    <a:pt x="1033" y="1315"/>
                  </a:lnTo>
                  <a:lnTo>
                    <a:pt x="1012" y="1295"/>
                  </a:lnTo>
                  <a:lnTo>
                    <a:pt x="990" y="1275"/>
                  </a:lnTo>
                  <a:lnTo>
                    <a:pt x="967" y="1257"/>
                  </a:lnTo>
                  <a:lnTo>
                    <a:pt x="945" y="1239"/>
                  </a:lnTo>
                  <a:lnTo>
                    <a:pt x="936" y="1215"/>
                  </a:lnTo>
                  <a:lnTo>
                    <a:pt x="928" y="1190"/>
                  </a:lnTo>
                  <a:lnTo>
                    <a:pt x="924" y="1177"/>
                  </a:lnTo>
                  <a:lnTo>
                    <a:pt x="922" y="1165"/>
                  </a:lnTo>
                  <a:lnTo>
                    <a:pt x="920" y="1153"/>
                  </a:lnTo>
                  <a:lnTo>
                    <a:pt x="919" y="1139"/>
                  </a:lnTo>
                  <a:lnTo>
                    <a:pt x="919" y="1127"/>
                  </a:lnTo>
                  <a:lnTo>
                    <a:pt x="920" y="1115"/>
                  </a:lnTo>
                  <a:lnTo>
                    <a:pt x="922" y="1103"/>
                  </a:lnTo>
                  <a:lnTo>
                    <a:pt x="925" y="1090"/>
                  </a:lnTo>
                  <a:lnTo>
                    <a:pt x="931" y="1079"/>
                  </a:lnTo>
                  <a:lnTo>
                    <a:pt x="937" y="1068"/>
                  </a:lnTo>
                  <a:lnTo>
                    <a:pt x="945" y="1057"/>
                  </a:lnTo>
                  <a:lnTo>
                    <a:pt x="954" y="1045"/>
                  </a:lnTo>
                  <a:lnTo>
                    <a:pt x="958" y="1040"/>
                  </a:lnTo>
                  <a:lnTo>
                    <a:pt x="962" y="1036"/>
                  </a:lnTo>
                  <a:lnTo>
                    <a:pt x="967" y="1033"/>
                  </a:lnTo>
                  <a:lnTo>
                    <a:pt x="972" y="1030"/>
                  </a:lnTo>
                  <a:lnTo>
                    <a:pt x="983" y="1027"/>
                  </a:lnTo>
                  <a:lnTo>
                    <a:pt x="993" y="1026"/>
                  </a:lnTo>
                  <a:lnTo>
                    <a:pt x="1003" y="1026"/>
                  </a:lnTo>
                  <a:lnTo>
                    <a:pt x="1014" y="1025"/>
                  </a:lnTo>
                  <a:lnTo>
                    <a:pt x="1025" y="1024"/>
                  </a:lnTo>
                  <a:lnTo>
                    <a:pt x="1034" y="1020"/>
                  </a:lnTo>
                  <a:lnTo>
                    <a:pt x="1041" y="1022"/>
                  </a:lnTo>
                  <a:lnTo>
                    <a:pt x="1047" y="1024"/>
                  </a:lnTo>
                  <a:lnTo>
                    <a:pt x="1052" y="1027"/>
                  </a:lnTo>
                  <a:lnTo>
                    <a:pt x="1057" y="1031"/>
                  </a:lnTo>
                  <a:lnTo>
                    <a:pt x="1061" y="1036"/>
                  </a:lnTo>
                  <a:lnTo>
                    <a:pt x="1065" y="1041"/>
                  </a:lnTo>
                  <a:lnTo>
                    <a:pt x="1069" y="1047"/>
                  </a:lnTo>
                  <a:lnTo>
                    <a:pt x="1071" y="1053"/>
                  </a:lnTo>
                  <a:lnTo>
                    <a:pt x="1072" y="1073"/>
                  </a:lnTo>
                  <a:lnTo>
                    <a:pt x="1072" y="1091"/>
                  </a:lnTo>
                  <a:lnTo>
                    <a:pt x="1072" y="1102"/>
                  </a:lnTo>
                  <a:lnTo>
                    <a:pt x="1074" y="1110"/>
                  </a:lnTo>
                  <a:lnTo>
                    <a:pt x="1076" y="1115"/>
                  </a:lnTo>
                  <a:lnTo>
                    <a:pt x="1078" y="1119"/>
                  </a:lnTo>
                  <a:lnTo>
                    <a:pt x="1080" y="1123"/>
                  </a:lnTo>
                  <a:lnTo>
                    <a:pt x="1083" y="1127"/>
                  </a:lnTo>
                  <a:lnTo>
                    <a:pt x="1089" y="1128"/>
                  </a:lnTo>
                  <a:lnTo>
                    <a:pt x="1094" y="1128"/>
                  </a:lnTo>
                  <a:lnTo>
                    <a:pt x="1099" y="1127"/>
                  </a:lnTo>
                  <a:lnTo>
                    <a:pt x="1104" y="1124"/>
                  </a:lnTo>
                  <a:lnTo>
                    <a:pt x="1113" y="1119"/>
                  </a:lnTo>
                  <a:lnTo>
                    <a:pt x="1124" y="1115"/>
                  </a:lnTo>
                  <a:lnTo>
                    <a:pt x="1127" y="1109"/>
                  </a:lnTo>
                  <a:lnTo>
                    <a:pt x="1130" y="1103"/>
                  </a:lnTo>
                  <a:lnTo>
                    <a:pt x="1132" y="1095"/>
                  </a:lnTo>
                  <a:lnTo>
                    <a:pt x="1134" y="1089"/>
                  </a:lnTo>
                  <a:lnTo>
                    <a:pt x="1136" y="1075"/>
                  </a:lnTo>
                  <a:lnTo>
                    <a:pt x="1137" y="1061"/>
                  </a:lnTo>
                  <a:lnTo>
                    <a:pt x="1135" y="1031"/>
                  </a:lnTo>
                  <a:lnTo>
                    <a:pt x="1133" y="1000"/>
                  </a:lnTo>
                  <a:lnTo>
                    <a:pt x="1132" y="993"/>
                  </a:lnTo>
                  <a:lnTo>
                    <a:pt x="1130" y="987"/>
                  </a:lnTo>
                  <a:lnTo>
                    <a:pt x="1127" y="981"/>
                  </a:lnTo>
                  <a:lnTo>
                    <a:pt x="1123" y="976"/>
                  </a:lnTo>
                  <a:lnTo>
                    <a:pt x="1113" y="967"/>
                  </a:lnTo>
                  <a:lnTo>
                    <a:pt x="1102" y="958"/>
                  </a:lnTo>
                  <a:lnTo>
                    <a:pt x="1097" y="953"/>
                  </a:lnTo>
                  <a:lnTo>
                    <a:pt x="1093" y="949"/>
                  </a:lnTo>
                  <a:lnTo>
                    <a:pt x="1089" y="944"/>
                  </a:lnTo>
                  <a:lnTo>
                    <a:pt x="1086" y="938"/>
                  </a:lnTo>
                  <a:lnTo>
                    <a:pt x="1084" y="932"/>
                  </a:lnTo>
                  <a:lnTo>
                    <a:pt x="1083" y="926"/>
                  </a:lnTo>
                  <a:lnTo>
                    <a:pt x="1084" y="918"/>
                  </a:lnTo>
                  <a:lnTo>
                    <a:pt x="1086" y="908"/>
                  </a:lnTo>
                  <a:lnTo>
                    <a:pt x="1100" y="888"/>
                  </a:lnTo>
                  <a:lnTo>
                    <a:pt x="1113" y="867"/>
                  </a:lnTo>
                  <a:lnTo>
                    <a:pt x="1120" y="856"/>
                  </a:lnTo>
                  <a:lnTo>
                    <a:pt x="1125" y="845"/>
                  </a:lnTo>
                  <a:lnTo>
                    <a:pt x="1130" y="834"/>
                  </a:lnTo>
                  <a:lnTo>
                    <a:pt x="1134" y="821"/>
                  </a:lnTo>
                  <a:lnTo>
                    <a:pt x="1138" y="810"/>
                  </a:lnTo>
                  <a:lnTo>
                    <a:pt x="1140" y="798"/>
                  </a:lnTo>
                  <a:lnTo>
                    <a:pt x="1142" y="786"/>
                  </a:lnTo>
                  <a:lnTo>
                    <a:pt x="1142" y="773"/>
                  </a:lnTo>
                  <a:lnTo>
                    <a:pt x="1141" y="761"/>
                  </a:lnTo>
                  <a:lnTo>
                    <a:pt x="1139" y="749"/>
                  </a:lnTo>
                  <a:lnTo>
                    <a:pt x="1135" y="737"/>
                  </a:lnTo>
                  <a:lnTo>
                    <a:pt x="1130" y="723"/>
                  </a:lnTo>
                  <a:lnTo>
                    <a:pt x="1120" y="706"/>
                  </a:lnTo>
                  <a:lnTo>
                    <a:pt x="1108" y="688"/>
                  </a:lnTo>
                  <a:lnTo>
                    <a:pt x="1104" y="683"/>
                  </a:lnTo>
                  <a:lnTo>
                    <a:pt x="1101" y="679"/>
                  </a:lnTo>
                  <a:lnTo>
                    <a:pt x="1097" y="676"/>
                  </a:lnTo>
                  <a:lnTo>
                    <a:pt x="1093" y="674"/>
                  </a:lnTo>
                  <a:lnTo>
                    <a:pt x="1088" y="672"/>
                  </a:lnTo>
                  <a:lnTo>
                    <a:pt x="1083" y="671"/>
                  </a:lnTo>
                  <a:lnTo>
                    <a:pt x="1077" y="671"/>
                  </a:lnTo>
                  <a:lnTo>
                    <a:pt x="1071" y="672"/>
                  </a:lnTo>
                  <a:lnTo>
                    <a:pt x="1063" y="676"/>
                  </a:lnTo>
                  <a:lnTo>
                    <a:pt x="1056" y="681"/>
                  </a:lnTo>
                  <a:lnTo>
                    <a:pt x="1051" y="688"/>
                  </a:lnTo>
                  <a:lnTo>
                    <a:pt x="1047" y="694"/>
                  </a:lnTo>
                  <a:lnTo>
                    <a:pt x="1044" y="701"/>
                  </a:lnTo>
                  <a:lnTo>
                    <a:pt x="1042" y="709"/>
                  </a:lnTo>
                  <a:lnTo>
                    <a:pt x="1040" y="717"/>
                  </a:lnTo>
                  <a:lnTo>
                    <a:pt x="1038" y="725"/>
                  </a:lnTo>
                  <a:lnTo>
                    <a:pt x="1034" y="743"/>
                  </a:lnTo>
                  <a:lnTo>
                    <a:pt x="1030" y="759"/>
                  </a:lnTo>
                  <a:lnTo>
                    <a:pt x="1026" y="767"/>
                  </a:lnTo>
                  <a:lnTo>
                    <a:pt x="1021" y="774"/>
                  </a:lnTo>
                  <a:lnTo>
                    <a:pt x="1016" y="781"/>
                  </a:lnTo>
                  <a:lnTo>
                    <a:pt x="1009" y="787"/>
                  </a:lnTo>
                  <a:lnTo>
                    <a:pt x="1004" y="791"/>
                  </a:lnTo>
                  <a:lnTo>
                    <a:pt x="1000" y="795"/>
                  </a:lnTo>
                  <a:lnTo>
                    <a:pt x="994" y="798"/>
                  </a:lnTo>
                  <a:lnTo>
                    <a:pt x="989" y="801"/>
                  </a:lnTo>
                  <a:lnTo>
                    <a:pt x="978" y="805"/>
                  </a:lnTo>
                  <a:lnTo>
                    <a:pt x="965" y="807"/>
                  </a:lnTo>
                  <a:lnTo>
                    <a:pt x="953" y="808"/>
                  </a:lnTo>
                  <a:lnTo>
                    <a:pt x="940" y="808"/>
                  </a:lnTo>
                  <a:lnTo>
                    <a:pt x="926" y="806"/>
                  </a:lnTo>
                  <a:lnTo>
                    <a:pt x="914" y="803"/>
                  </a:lnTo>
                  <a:lnTo>
                    <a:pt x="901" y="782"/>
                  </a:lnTo>
                  <a:lnTo>
                    <a:pt x="888" y="759"/>
                  </a:lnTo>
                  <a:lnTo>
                    <a:pt x="882" y="747"/>
                  </a:lnTo>
                  <a:lnTo>
                    <a:pt x="879" y="735"/>
                  </a:lnTo>
                  <a:lnTo>
                    <a:pt x="878" y="728"/>
                  </a:lnTo>
                  <a:lnTo>
                    <a:pt x="878" y="721"/>
                  </a:lnTo>
                  <a:lnTo>
                    <a:pt x="878" y="715"/>
                  </a:lnTo>
                  <a:lnTo>
                    <a:pt x="880" y="708"/>
                  </a:lnTo>
                  <a:lnTo>
                    <a:pt x="886" y="706"/>
                  </a:lnTo>
                  <a:lnTo>
                    <a:pt x="892" y="703"/>
                  </a:lnTo>
                  <a:lnTo>
                    <a:pt x="894" y="701"/>
                  </a:lnTo>
                  <a:lnTo>
                    <a:pt x="895" y="699"/>
                  </a:lnTo>
                  <a:lnTo>
                    <a:pt x="896" y="696"/>
                  </a:lnTo>
                  <a:lnTo>
                    <a:pt x="896" y="693"/>
                  </a:lnTo>
                  <a:lnTo>
                    <a:pt x="883" y="687"/>
                  </a:lnTo>
                  <a:lnTo>
                    <a:pt x="888" y="674"/>
                  </a:lnTo>
                  <a:lnTo>
                    <a:pt x="893" y="663"/>
                  </a:lnTo>
                  <a:lnTo>
                    <a:pt x="898" y="651"/>
                  </a:lnTo>
                  <a:lnTo>
                    <a:pt x="904" y="640"/>
                  </a:lnTo>
                  <a:lnTo>
                    <a:pt x="917" y="618"/>
                  </a:lnTo>
                  <a:lnTo>
                    <a:pt x="933" y="597"/>
                  </a:lnTo>
                  <a:lnTo>
                    <a:pt x="966" y="556"/>
                  </a:lnTo>
                  <a:lnTo>
                    <a:pt x="1000" y="516"/>
                  </a:lnTo>
                  <a:lnTo>
                    <a:pt x="1017" y="495"/>
                  </a:lnTo>
                  <a:lnTo>
                    <a:pt x="1034" y="475"/>
                  </a:lnTo>
                  <a:lnTo>
                    <a:pt x="1048" y="455"/>
                  </a:lnTo>
                  <a:lnTo>
                    <a:pt x="1062" y="432"/>
                  </a:lnTo>
                  <a:lnTo>
                    <a:pt x="1067" y="422"/>
                  </a:lnTo>
                  <a:lnTo>
                    <a:pt x="1074" y="410"/>
                  </a:lnTo>
                  <a:lnTo>
                    <a:pt x="1079" y="398"/>
                  </a:lnTo>
                  <a:lnTo>
                    <a:pt x="1083" y="387"/>
                  </a:lnTo>
                  <a:lnTo>
                    <a:pt x="1086" y="375"/>
                  </a:lnTo>
                  <a:lnTo>
                    <a:pt x="1089" y="363"/>
                  </a:lnTo>
                  <a:lnTo>
                    <a:pt x="1091" y="349"/>
                  </a:lnTo>
                  <a:lnTo>
                    <a:pt x="1092" y="336"/>
                  </a:lnTo>
                  <a:lnTo>
                    <a:pt x="1095" y="325"/>
                  </a:lnTo>
                  <a:lnTo>
                    <a:pt x="1095" y="315"/>
                  </a:lnTo>
                  <a:lnTo>
                    <a:pt x="1094" y="303"/>
                  </a:lnTo>
                  <a:lnTo>
                    <a:pt x="1091" y="293"/>
                  </a:lnTo>
                  <a:lnTo>
                    <a:pt x="1089" y="284"/>
                  </a:lnTo>
                  <a:lnTo>
                    <a:pt x="1086" y="274"/>
                  </a:lnTo>
                  <a:lnTo>
                    <a:pt x="1084" y="263"/>
                  </a:lnTo>
                  <a:lnTo>
                    <a:pt x="1083" y="253"/>
                  </a:lnTo>
                  <a:lnTo>
                    <a:pt x="1088" y="249"/>
                  </a:lnTo>
                  <a:lnTo>
                    <a:pt x="1091" y="245"/>
                  </a:lnTo>
                  <a:lnTo>
                    <a:pt x="1093" y="240"/>
                  </a:lnTo>
                  <a:lnTo>
                    <a:pt x="1095" y="235"/>
                  </a:lnTo>
                  <a:lnTo>
                    <a:pt x="1097" y="224"/>
                  </a:lnTo>
                  <a:lnTo>
                    <a:pt x="1098" y="211"/>
                  </a:lnTo>
                  <a:lnTo>
                    <a:pt x="1098" y="205"/>
                  </a:lnTo>
                  <a:lnTo>
                    <a:pt x="1099" y="200"/>
                  </a:lnTo>
                  <a:lnTo>
                    <a:pt x="1101" y="194"/>
                  </a:lnTo>
                  <a:lnTo>
                    <a:pt x="1104" y="190"/>
                  </a:lnTo>
                  <a:lnTo>
                    <a:pt x="1107" y="185"/>
                  </a:lnTo>
                  <a:lnTo>
                    <a:pt x="1112" y="182"/>
                  </a:lnTo>
                  <a:lnTo>
                    <a:pt x="1119" y="179"/>
                  </a:lnTo>
                  <a:lnTo>
                    <a:pt x="1127" y="176"/>
                  </a:lnTo>
                  <a:lnTo>
                    <a:pt x="1176" y="175"/>
                  </a:lnTo>
                  <a:lnTo>
                    <a:pt x="1226" y="173"/>
                  </a:lnTo>
                  <a:lnTo>
                    <a:pt x="1277" y="173"/>
                  </a:lnTo>
                  <a:lnTo>
                    <a:pt x="1327" y="172"/>
                  </a:lnTo>
                  <a:lnTo>
                    <a:pt x="1378" y="172"/>
                  </a:lnTo>
                  <a:lnTo>
                    <a:pt x="1428" y="171"/>
                  </a:lnTo>
                  <a:lnTo>
                    <a:pt x="1479" y="171"/>
                  </a:lnTo>
                  <a:lnTo>
                    <a:pt x="1531" y="171"/>
                  </a:lnTo>
                  <a:lnTo>
                    <a:pt x="1582" y="170"/>
                  </a:lnTo>
                  <a:lnTo>
                    <a:pt x="1633" y="170"/>
                  </a:lnTo>
                  <a:lnTo>
                    <a:pt x="1683" y="170"/>
                  </a:lnTo>
                  <a:lnTo>
                    <a:pt x="1734" y="169"/>
                  </a:lnTo>
                  <a:lnTo>
                    <a:pt x="1784" y="169"/>
                  </a:lnTo>
                  <a:lnTo>
                    <a:pt x="1834" y="168"/>
                  </a:lnTo>
                  <a:lnTo>
                    <a:pt x="1883" y="167"/>
                  </a:lnTo>
                  <a:lnTo>
                    <a:pt x="1932" y="166"/>
                  </a:lnTo>
                  <a:lnTo>
                    <a:pt x="1962" y="167"/>
                  </a:lnTo>
                  <a:lnTo>
                    <a:pt x="1991" y="167"/>
                  </a:lnTo>
                  <a:lnTo>
                    <a:pt x="2018" y="168"/>
                  </a:lnTo>
                  <a:lnTo>
                    <a:pt x="2046" y="168"/>
                  </a:lnTo>
                  <a:lnTo>
                    <a:pt x="2072" y="167"/>
                  </a:lnTo>
                  <a:lnTo>
                    <a:pt x="2100" y="166"/>
                  </a:lnTo>
                  <a:lnTo>
                    <a:pt x="2127" y="164"/>
                  </a:lnTo>
                  <a:lnTo>
                    <a:pt x="2154" y="160"/>
                  </a:lnTo>
                  <a:lnTo>
                    <a:pt x="2202" y="163"/>
                  </a:lnTo>
                  <a:lnTo>
                    <a:pt x="2250" y="164"/>
                  </a:lnTo>
                  <a:lnTo>
                    <a:pt x="2298" y="164"/>
                  </a:lnTo>
                  <a:lnTo>
                    <a:pt x="2346" y="162"/>
                  </a:lnTo>
                  <a:lnTo>
                    <a:pt x="2393" y="161"/>
                  </a:lnTo>
                  <a:lnTo>
                    <a:pt x="2440" y="160"/>
                  </a:lnTo>
                  <a:lnTo>
                    <a:pt x="2486" y="160"/>
                  </a:lnTo>
                  <a:lnTo>
                    <a:pt x="2533" y="162"/>
                  </a:lnTo>
                  <a:lnTo>
                    <a:pt x="2570" y="159"/>
                  </a:lnTo>
                  <a:lnTo>
                    <a:pt x="2608" y="157"/>
                  </a:lnTo>
                  <a:lnTo>
                    <a:pt x="2627" y="156"/>
                  </a:lnTo>
                  <a:lnTo>
                    <a:pt x="2646" y="157"/>
                  </a:lnTo>
                  <a:lnTo>
                    <a:pt x="2665" y="158"/>
                  </a:lnTo>
                  <a:lnTo>
                    <a:pt x="2684" y="160"/>
                  </a:lnTo>
                  <a:lnTo>
                    <a:pt x="2695" y="158"/>
                  </a:lnTo>
                  <a:lnTo>
                    <a:pt x="2707" y="157"/>
                  </a:lnTo>
                  <a:lnTo>
                    <a:pt x="2719" y="156"/>
                  </a:lnTo>
                  <a:lnTo>
                    <a:pt x="2732" y="156"/>
                  </a:lnTo>
                  <a:lnTo>
                    <a:pt x="2756" y="156"/>
                  </a:lnTo>
                  <a:lnTo>
                    <a:pt x="2781" y="157"/>
                  </a:lnTo>
                  <a:lnTo>
                    <a:pt x="2804" y="158"/>
                  </a:lnTo>
                  <a:lnTo>
                    <a:pt x="2829" y="158"/>
                  </a:lnTo>
                  <a:lnTo>
                    <a:pt x="2852" y="158"/>
                  </a:lnTo>
                  <a:lnTo>
                    <a:pt x="2875" y="155"/>
                  </a:lnTo>
                  <a:lnTo>
                    <a:pt x="3087" y="153"/>
                  </a:lnTo>
                  <a:lnTo>
                    <a:pt x="3138" y="150"/>
                  </a:lnTo>
                  <a:lnTo>
                    <a:pt x="3188" y="149"/>
                  </a:lnTo>
                  <a:lnTo>
                    <a:pt x="3236" y="149"/>
                  </a:lnTo>
                  <a:lnTo>
                    <a:pt x="3284" y="149"/>
                  </a:lnTo>
                  <a:lnTo>
                    <a:pt x="3331" y="149"/>
                  </a:lnTo>
                  <a:lnTo>
                    <a:pt x="3379" y="148"/>
                  </a:lnTo>
                  <a:lnTo>
                    <a:pt x="3428" y="147"/>
                  </a:lnTo>
                  <a:lnTo>
                    <a:pt x="3478" y="145"/>
                  </a:lnTo>
                  <a:lnTo>
                    <a:pt x="3536" y="144"/>
                  </a:lnTo>
                  <a:lnTo>
                    <a:pt x="3594" y="144"/>
                  </a:lnTo>
                  <a:lnTo>
                    <a:pt x="3654" y="145"/>
                  </a:lnTo>
                  <a:lnTo>
                    <a:pt x="3713" y="146"/>
                  </a:lnTo>
                  <a:lnTo>
                    <a:pt x="3772" y="146"/>
                  </a:lnTo>
                  <a:lnTo>
                    <a:pt x="3831" y="146"/>
                  </a:lnTo>
                  <a:lnTo>
                    <a:pt x="3859" y="145"/>
                  </a:lnTo>
                  <a:lnTo>
                    <a:pt x="3889" y="144"/>
                  </a:lnTo>
                  <a:lnTo>
                    <a:pt x="3918" y="142"/>
                  </a:lnTo>
                  <a:lnTo>
                    <a:pt x="3946" y="140"/>
                  </a:lnTo>
                  <a:lnTo>
                    <a:pt x="3968" y="142"/>
                  </a:lnTo>
                  <a:lnTo>
                    <a:pt x="3990" y="143"/>
                  </a:lnTo>
                  <a:lnTo>
                    <a:pt x="4013" y="143"/>
                  </a:lnTo>
                  <a:lnTo>
                    <a:pt x="4035" y="142"/>
                  </a:lnTo>
                  <a:lnTo>
                    <a:pt x="4057" y="141"/>
                  </a:lnTo>
                  <a:lnTo>
                    <a:pt x="4079" y="140"/>
                  </a:lnTo>
                  <a:lnTo>
                    <a:pt x="4101" y="138"/>
                  </a:lnTo>
                  <a:lnTo>
                    <a:pt x="4121" y="138"/>
                  </a:lnTo>
                  <a:lnTo>
                    <a:pt x="4186" y="139"/>
                  </a:lnTo>
                  <a:lnTo>
                    <a:pt x="4351" y="140"/>
                  </a:lnTo>
                  <a:lnTo>
                    <a:pt x="4600" y="140"/>
                  </a:lnTo>
                  <a:lnTo>
                    <a:pt x="4920" y="141"/>
                  </a:lnTo>
                  <a:lnTo>
                    <a:pt x="5298" y="141"/>
                  </a:lnTo>
                  <a:lnTo>
                    <a:pt x="5716" y="140"/>
                  </a:lnTo>
                  <a:lnTo>
                    <a:pt x="6163" y="140"/>
                  </a:lnTo>
                  <a:lnTo>
                    <a:pt x="6624" y="139"/>
                  </a:lnTo>
                  <a:lnTo>
                    <a:pt x="7085" y="139"/>
                  </a:lnTo>
                  <a:lnTo>
                    <a:pt x="7532" y="138"/>
                  </a:lnTo>
                  <a:lnTo>
                    <a:pt x="7951" y="138"/>
                  </a:lnTo>
                  <a:lnTo>
                    <a:pt x="8328" y="138"/>
                  </a:lnTo>
                  <a:lnTo>
                    <a:pt x="8647" y="137"/>
                  </a:lnTo>
                  <a:lnTo>
                    <a:pt x="8897" y="138"/>
                  </a:lnTo>
                  <a:lnTo>
                    <a:pt x="9061" y="138"/>
                  </a:lnTo>
                  <a:lnTo>
                    <a:pt x="9127" y="139"/>
                  </a:lnTo>
                  <a:lnTo>
                    <a:pt x="9177" y="138"/>
                  </a:lnTo>
                  <a:lnTo>
                    <a:pt x="9226" y="137"/>
                  </a:lnTo>
                  <a:lnTo>
                    <a:pt x="9274" y="135"/>
                  </a:lnTo>
                  <a:lnTo>
                    <a:pt x="9322" y="134"/>
                  </a:lnTo>
                  <a:lnTo>
                    <a:pt x="9370" y="133"/>
                  </a:lnTo>
                  <a:lnTo>
                    <a:pt x="9417" y="133"/>
                  </a:lnTo>
                  <a:lnTo>
                    <a:pt x="9466" y="133"/>
                  </a:lnTo>
                  <a:lnTo>
                    <a:pt x="9515" y="134"/>
                  </a:lnTo>
                  <a:lnTo>
                    <a:pt x="9538" y="132"/>
                  </a:lnTo>
                  <a:lnTo>
                    <a:pt x="9561" y="131"/>
                  </a:lnTo>
                  <a:lnTo>
                    <a:pt x="9586" y="130"/>
                  </a:lnTo>
                  <a:lnTo>
                    <a:pt x="9610" y="129"/>
                  </a:lnTo>
                  <a:lnTo>
                    <a:pt x="9636" y="127"/>
                  </a:lnTo>
                  <a:lnTo>
                    <a:pt x="9661" y="126"/>
                  </a:lnTo>
                  <a:lnTo>
                    <a:pt x="9685" y="124"/>
                  </a:lnTo>
                  <a:lnTo>
                    <a:pt x="9709" y="122"/>
                  </a:lnTo>
                  <a:lnTo>
                    <a:pt x="9891" y="114"/>
                  </a:lnTo>
                  <a:lnTo>
                    <a:pt x="9900" y="118"/>
                  </a:lnTo>
                  <a:lnTo>
                    <a:pt x="9908" y="122"/>
                  </a:lnTo>
                  <a:lnTo>
                    <a:pt x="9916" y="127"/>
                  </a:lnTo>
                  <a:lnTo>
                    <a:pt x="9923" y="134"/>
                  </a:lnTo>
                  <a:lnTo>
                    <a:pt x="9930" y="141"/>
                  </a:lnTo>
                  <a:lnTo>
                    <a:pt x="9936" y="149"/>
                  </a:lnTo>
                  <a:lnTo>
                    <a:pt x="9940" y="157"/>
                  </a:lnTo>
                  <a:lnTo>
                    <a:pt x="9943" y="166"/>
                  </a:lnTo>
                  <a:lnTo>
                    <a:pt x="9941" y="184"/>
                  </a:lnTo>
                  <a:lnTo>
                    <a:pt x="9940" y="201"/>
                  </a:lnTo>
                  <a:lnTo>
                    <a:pt x="9938" y="218"/>
                  </a:lnTo>
                  <a:lnTo>
                    <a:pt x="9938" y="237"/>
                  </a:lnTo>
                  <a:lnTo>
                    <a:pt x="9938" y="254"/>
                  </a:lnTo>
                  <a:lnTo>
                    <a:pt x="9940" y="273"/>
                  </a:lnTo>
                  <a:lnTo>
                    <a:pt x="9942" y="290"/>
                  </a:lnTo>
                  <a:lnTo>
                    <a:pt x="9946" y="307"/>
                  </a:lnTo>
                  <a:lnTo>
                    <a:pt x="9950" y="328"/>
                  </a:lnTo>
                  <a:lnTo>
                    <a:pt x="9954" y="347"/>
                  </a:lnTo>
                  <a:lnTo>
                    <a:pt x="9960" y="367"/>
                  </a:lnTo>
                  <a:lnTo>
                    <a:pt x="9967" y="385"/>
                  </a:lnTo>
                  <a:lnTo>
                    <a:pt x="9975" y="404"/>
                  </a:lnTo>
                  <a:lnTo>
                    <a:pt x="9985" y="422"/>
                  </a:lnTo>
                  <a:lnTo>
                    <a:pt x="9995" y="440"/>
                  </a:lnTo>
                  <a:lnTo>
                    <a:pt x="10006" y="458"/>
                  </a:lnTo>
                  <a:lnTo>
                    <a:pt x="10017" y="474"/>
                  </a:lnTo>
                  <a:lnTo>
                    <a:pt x="10030" y="491"/>
                  </a:lnTo>
                  <a:lnTo>
                    <a:pt x="10043" y="507"/>
                  </a:lnTo>
                  <a:lnTo>
                    <a:pt x="10057" y="522"/>
                  </a:lnTo>
                  <a:lnTo>
                    <a:pt x="10071" y="537"/>
                  </a:lnTo>
                  <a:lnTo>
                    <a:pt x="10087" y="552"/>
                  </a:lnTo>
                  <a:lnTo>
                    <a:pt x="10102" y="566"/>
                  </a:lnTo>
                  <a:lnTo>
                    <a:pt x="10118" y="579"/>
                  </a:lnTo>
                  <a:lnTo>
                    <a:pt x="10128" y="593"/>
                  </a:lnTo>
                  <a:lnTo>
                    <a:pt x="10135" y="606"/>
                  </a:lnTo>
                  <a:lnTo>
                    <a:pt x="10141" y="620"/>
                  </a:lnTo>
                  <a:lnTo>
                    <a:pt x="10146" y="634"/>
                  </a:lnTo>
                  <a:lnTo>
                    <a:pt x="10149" y="650"/>
                  </a:lnTo>
                  <a:lnTo>
                    <a:pt x="10151" y="665"/>
                  </a:lnTo>
                  <a:lnTo>
                    <a:pt x="10152" y="681"/>
                  </a:lnTo>
                  <a:lnTo>
                    <a:pt x="10152" y="699"/>
                  </a:lnTo>
                  <a:close/>
                  <a:moveTo>
                    <a:pt x="9921" y="1369"/>
                  </a:moveTo>
                  <a:lnTo>
                    <a:pt x="9919" y="1378"/>
                  </a:lnTo>
                  <a:lnTo>
                    <a:pt x="9918" y="1388"/>
                  </a:lnTo>
                  <a:lnTo>
                    <a:pt x="9917" y="1397"/>
                  </a:lnTo>
                  <a:lnTo>
                    <a:pt x="9917" y="1406"/>
                  </a:lnTo>
                  <a:lnTo>
                    <a:pt x="9918" y="1424"/>
                  </a:lnTo>
                  <a:lnTo>
                    <a:pt x="9919" y="1443"/>
                  </a:lnTo>
                  <a:lnTo>
                    <a:pt x="9921" y="1461"/>
                  </a:lnTo>
                  <a:lnTo>
                    <a:pt x="9921" y="1479"/>
                  </a:lnTo>
                  <a:lnTo>
                    <a:pt x="9920" y="1488"/>
                  </a:lnTo>
                  <a:lnTo>
                    <a:pt x="9919" y="1497"/>
                  </a:lnTo>
                  <a:lnTo>
                    <a:pt x="9918" y="1505"/>
                  </a:lnTo>
                  <a:lnTo>
                    <a:pt x="9915" y="1514"/>
                  </a:lnTo>
                  <a:lnTo>
                    <a:pt x="9798" y="1516"/>
                  </a:lnTo>
                  <a:lnTo>
                    <a:pt x="9581" y="1519"/>
                  </a:lnTo>
                  <a:lnTo>
                    <a:pt x="9279" y="1520"/>
                  </a:lnTo>
                  <a:lnTo>
                    <a:pt x="8906" y="1521"/>
                  </a:lnTo>
                  <a:lnTo>
                    <a:pt x="8477" y="1523"/>
                  </a:lnTo>
                  <a:lnTo>
                    <a:pt x="8004" y="1523"/>
                  </a:lnTo>
                  <a:lnTo>
                    <a:pt x="7504" y="1524"/>
                  </a:lnTo>
                  <a:lnTo>
                    <a:pt x="6989" y="1525"/>
                  </a:lnTo>
                  <a:lnTo>
                    <a:pt x="6474" y="1525"/>
                  </a:lnTo>
                  <a:lnTo>
                    <a:pt x="5974" y="1526"/>
                  </a:lnTo>
                  <a:lnTo>
                    <a:pt x="5503" y="1527"/>
                  </a:lnTo>
                  <a:lnTo>
                    <a:pt x="5074" y="1527"/>
                  </a:lnTo>
                  <a:lnTo>
                    <a:pt x="4703" y="1528"/>
                  </a:lnTo>
                  <a:lnTo>
                    <a:pt x="4402" y="1529"/>
                  </a:lnTo>
                  <a:lnTo>
                    <a:pt x="4187" y="1531"/>
                  </a:lnTo>
                  <a:lnTo>
                    <a:pt x="4072" y="1532"/>
                  </a:lnTo>
                  <a:lnTo>
                    <a:pt x="3995" y="1534"/>
                  </a:lnTo>
                  <a:lnTo>
                    <a:pt x="3918" y="1535"/>
                  </a:lnTo>
                  <a:lnTo>
                    <a:pt x="3841" y="1536"/>
                  </a:lnTo>
                  <a:lnTo>
                    <a:pt x="3765" y="1537"/>
                  </a:lnTo>
                  <a:lnTo>
                    <a:pt x="3689" y="1538"/>
                  </a:lnTo>
                  <a:lnTo>
                    <a:pt x="3613" y="1539"/>
                  </a:lnTo>
                  <a:lnTo>
                    <a:pt x="3537" y="1540"/>
                  </a:lnTo>
                  <a:lnTo>
                    <a:pt x="3462" y="1541"/>
                  </a:lnTo>
                  <a:lnTo>
                    <a:pt x="3386" y="1542"/>
                  </a:lnTo>
                  <a:lnTo>
                    <a:pt x="3310" y="1543"/>
                  </a:lnTo>
                  <a:lnTo>
                    <a:pt x="3235" y="1544"/>
                  </a:lnTo>
                  <a:lnTo>
                    <a:pt x="3159" y="1545"/>
                  </a:lnTo>
                  <a:lnTo>
                    <a:pt x="3083" y="1546"/>
                  </a:lnTo>
                  <a:lnTo>
                    <a:pt x="3008" y="1547"/>
                  </a:lnTo>
                  <a:lnTo>
                    <a:pt x="2932" y="1548"/>
                  </a:lnTo>
                  <a:lnTo>
                    <a:pt x="2856" y="1549"/>
                  </a:lnTo>
                  <a:lnTo>
                    <a:pt x="2789" y="1550"/>
                  </a:lnTo>
                  <a:lnTo>
                    <a:pt x="2720" y="1551"/>
                  </a:lnTo>
                  <a:lnTo>
                    <a:pt x="2653" y="1551"/>
                  </a:lnTo>
                  <a:lnTo>
                    <a:pt x="2586" y="1551"/>
                  </a:lnTo>
                  <a:lnTo>
                    <a:pt x="2517" y="1551"/>
                  </a:lnTo>
                  <a:lnTo>
                    <a:pt x="2450" y="1551"/>
                  </a:lnTo>
                  <a:lnTo>
                    <a:pt x="2381" y="1551"/>
                  </a:lnTo>
                  <a:lnTo>
                    <a:pt x="2314" y="1551"/>
                  </a:lnTo>
                  <a:lnTo>
                    <a:pt x="2246" y="1552"/>
                  </a:lnTo>
                  <a:lnTo>
                    <a:pt x="2179" y="1552"/>
                  </a:lnTo>
                  <a:lnTo>
                    <a:pt x="2110" y="1552"/>
                  </a:lnTo>
                  <a:lnTo>
                    <a:pt x="2044" y="1552"/>
                  </a:lnTo>
                  <a:lnTo>
                    <a:pt x="1976" y="1553"/>
                  </a:lnTo>
                  <a:lnTo>
                    <a:pt x="1909" y="1554"/>
                  </a:lnTo>
                  <a:lnTo>
                    <a:pt x="1842" y="1555"/>
                  </a:lnTo>
                  <a:lnTo>
                    <a:pt x="1776" y="1556"/>
                  </a:lnTo>
                  <a:lnTo>
                    <a:pt x="1759" y="1558"/>
                  </a:lnTo>
                  <a:lnTo>
                    <a:pt x="1740" y="1559"/>
                  </a:lnTo>
                  <a:lnTo>
                    <a:pt x="1721" y="1559"/>
                  </a:lnTo>
                  <a:lnTo>
                    <a:pt x="1702" y="1558"/>
                  </a:lnTo>
                  <a:lnTo>
                    <a:pt x="1683" y="1558"/>
                  </a:lnTo>
                  <a:lnTo>
                    <a:pt x="1664" y="1558"/>
                  </a:lnTo>
                  <a:lnTo>
                    <a:pt x="1655" y="1559"/>
                  </a:lnTo>
                  <a:lnTo>
                    <a:pt x="1646" y="1560"/>
                  </a:lnTo>
                  <a:lnTo>
                    <a:pt x="1637" y="1561"/>
                  </a:lnTo>
                  <a:lnTo>
                    <a:pt x="1628" y="1563"/>
                  </a:lnTo>
                  <a:lnTo>
                    <a:pt x="1606" y="1561"/>
                  </a:lnTo>
                  <a:lnTo>
                    <a:pt x="1584" y="1561"/>
                  </a:lnTo>
                  <a:lnTo>
                    <a:pt x="1560" y="1562"/>
                  </a:lnTo>
                  <a:lnTo>
                    <a:pt x="1538" y="1563"/>
                  </a:lnTo>
                  <a:lnTo>
                    <a:pt x="1515" y="1565"/>
                  </a:lnTo>
                  <a:lnTo>
                    <a:pt x="1493" y="1565"/>
                  </a:lnTo>
                  <a:lnTo>
                    <a:pt x="1482" y="1563"/>
                  </a:lnTo>
                  <a:lnTo>
                    <a:pt x="1470" y="1563"/>
                  </a:lnTo>
                  <a:lnTo>
                    <a:pt x="1460" y="1561"/>
                  </a:lnTo>
                  <a:lnTo>
                    <a:pt x="1450" y="1560"/>
                  </a:lnTo>
                  <a:lnTo>
                    <a:pt x="1413" y="1561"/>
                  </a:lnTo>
                  <a:lnTo>
                    <a:pt x="1377" y="1561"/>
                  </a:lnTo>
                  <a:lnTo>
                    <a:pt x="1340" y="1561"/>
                  </a:lnTo>
                  <a:lnTo>
                    <a:pt x="1303" y="1560"/>
                  </a:lnTo>
                  <a:lnTo>
                    <a:pt x="1266" y="1561"/>
                  </a:lnTo>
                  <a:lnTo>
                    <a:pt x="1228" y="1561"/>
                  </a:lnTo>
                  <a:lnTo>
                    <a:pt x="1191" y="1563"/>
                  </a:lnTo>
                  <a:lnTo>
                    <a:pt x="1154" y="1567"/>
                  </a:lnTo>
                  <a:lnTo>
                    <a:pt x="1148" y="1562"/>
                  </a:lnTo>
                  <a:lnTo>
                    <a:pt x="1144" y="1558"/>
                  </a:lnTo>
                  <a:lnTo>
                    <a:pt x="1141" y="1554"/>
                  </a:lnTo>
                  <a:lnTo>
                    <a:pt x="1139" y="1549"/>
                  </a:lnTo>
                  <a:lnTo>
                    <a:pt x="1138" y="1544"/>
                  </a:lnTo>
                  <a:lnTo>
                    <a:pt x="1138" y="1538"/>
                  </a:lnTo>
                  <a:lnTo>
                    <a:pt x="1138" y="1533"/>
                  </a:lnTo>
                  <a:lnTo>
                    <a:pt x="1139" y="1527"/>
                  </a:lnTo>
                  <a:lnTo>
                    <a:pt x="1141" y="1514"/>
                  </a:lnTo>
                  <a:lnTo>
                    <a:pt x="1144" y="1502"/>
                  </a:lnTo>
                  <a:lnTo>
                    <a:pt x="1145" y="1495"/>
                  </a:lnTo>
                  <a:lnTo>
                    <a:pt x="1145" y="1489"/>
                  </a:lnTo>
                  <a:lnTo>
                    <a:pt x="1145" y="1483"/>
                  </a:lnTo>
                  <a:lnTo>
                    <a:pt x="1145" y="1478"/>
                  </a:lnTo>
                  <a:lnTo>
                    <a:pt x="1144" y="1458"/>
                  </a:lnTo>
                  <a:lnTo>
                    <a:pt x="1141" y="1440"/>
                  </a:lnTo>
                  <a:lnTo>
                    <a:pt x="1138" y="1422"/>
                  </a:lnTo>
                  <a:lnTo>
                    <a:pt x="1134" y="1404"/>
                  </a:lnTo>
                  <a:lnTo>
                    <a:pt x="1129" y="1388"/>
                  </a:lnTo>
                  <a:lnTo>
                    <a:pt x="1123" y="1371"/>
                  </a:lnTo>
                  <a:lnTo>
                    <a:pt x="1115" y="1355"/>
                  </a:lnTo>
                  <a:lnTo>
                    <a:pt x="1106" y="1340"/>
                  </a:lnTo>
                  <a:lnTo>
                    <a:pt x="1097" y="1324"/>
                  </a:lnTo>
                  <a:lnTo>
                    <a:pt x="1087" y="1310"/>
                  </a:lnTo>
                  <a:lnTo>
                    <a:pt x="1076" y="1297"/>
                  </a:lnTo>
                  <a:lnTo>
                    <a:pt x="1063" y="1283"/>
                  </a:lnTo>
                  <a:lnTo>
                    <a:pt x="1051" y="1271"/>
                  </a:lnTo>
                  <a:lnTo>
                    <a:pt x="1037" y="1260"/>
                  </a:lnTo>
                  <a:lnTo>
                    <a:pt x="1021" y="1249"/>
                  </a:lnTo>
                  <a:lnTo>
                    <a:pt x="1006" y="1238"/>
                  </a:lnTo>
                  <a:lnTo>
                    <a:pt x="999" y="1234"/>
                  </a:lnTo>
                  <a:lnTo>
                    <a:pt x="993" y="1230"/>
                  </a:lnTo>
                  <a:lnTo>
                    <a:pt x="987" y="1224"/>
                  </a:lnTo>
                  <a:lnTo>
                    <a:pt x="982" y="1219"/>
                  </a:lnTo>
                  <a:lnTo>
                    <a:pt x="977" y="1213"/>
                  </a:lnTo>
                  <a:lnTo>
                    <a:pt x="972" y="1207"/>
                  </a:lnTo>
                  <a:lnTo>
                    <a:pt x="968" y="1200"/>
                  </a:lnTo>
                  <a:lnTo>
                    <a:pt x="965" y="1192"/>
                  </a:lnTo>
                  <a:lnTo>
                    <a:pt x="960" y="1178"/>
                  </a:lnTo>
                  <a:lnTo>
                    <a:pt x="956" y="1163"/>
                  </a:lnTo>
                  <a:lnTo>
                    <a:pt x="955" y="1148"/>
                  </a:lnTo>
                  <a:lnTo>
                    <a:pt x="954" y="1132"/>
                  </a:lnTo>
                  <a:lnTo>
                    <a:pt x="954" y="1125"/>
                  </a:lnTo>
                  <a:lnTo>
                    <a:pt x="955" y="1119"/>
                  </a:lnTo>
                  <a:lnTo>
                    <a:pt x="956" y="1113"/>
                  </a:lnTo>
                  <a:lnTo>
                    <a:pt x="958" y="1107"/>
                  </a:lnTo>
                  <a:lnTo>
                    <a:pt x="961" y="1100"/>
                  </a:lnTo>
                  <a:lnTo>
                    <a:pt x="964" y="1095"/>
                  </a:lnTo>
                  <a:lnTo>
                    <a:pt x="968" y="1090"/>
                  </a:lnTo>
                  <a:lnTo>
                    <a:pt x="972" y="1085"/>
                  </a:lnTo>
                  <a:lnTo>
                    <a:pt x="977" y="1082"/>
                  </a:lnTo>
                  <a:lnTo>
                    <a:pt x="982" y="1080"/>
                  </a:lnTo>
                  <a:lnTo>
                    <a:pt x="987" y="1079"/>
                  </a:lnTo>
                  <a:lnTo>
                    <a:pt x="993" y="1078"/>
                  </a:lnTo>
                  <a:lnTo>
                    <a:pt x="998" y="1079"/>
                  </a:lnTo>
                  <a:lnTo>
                    <a:pt x="1003" y="1080"/>
                  </a:lnTo>
                  <a:lnTo>
                    <a:pt x="1008" y="1082"/>
                  </a:lnTo>
                  <a:lnTo>
                    <a:pt x="1012" y="1085"/>
                  </a:lnTo>
                  <a:lnTo>
                    <a:pt x="1017" y="1090"/>
                  </a:lnTo>
                  <a:lnTo>
                    <a:pt x="1021" y="1096"/>
                  </a:lnTo>
                  <a:lnTo>
                    <a:pt x="1025" y="1103"/>
                  </a:lnTo>
                  <a:lnTo>
                    <a:pt x="1027" y="1109"/>
                  </a:lnTo>
                  <a:lnTo>
                    <a:pt x="1031" y="1121"/>
                  </a:lnTo>
                  <a:lnTo>
                    <a:pt x="1035" y="1134"/>
                  </a:lnTo>
                  <a:lnTo>
                    <a:pt x="1037" y="1140"/>
                  </a:lnTo>
                  <a:lnTo>
                    <a:pt x="1040" y="1146"/>
                  </a:lnTo>
                  <a:lnTo>
                    <a:pt x="1043" y="1152"/>
                  </a:lnTo>
                  <a:lnTo>
                    <a:pt x="1046" y="1158"/>
                  </a:lnTo>
                  <a:lnTo>
                    <a:pt x="1051" y="1162"/>
                  </a:lnTo>
                  <a:lnTo>
                    <a:pt x="1056" y="1167"/>
                  </a:lnTo>
                  <a:lnTo>
                    <a:pt x="1063" y="1170"/>
                  </a:lnTo>
                  <a:lnTo>
                    <a:pt x="1071" y="1173"/>
                  </a:lnTo>
                  <a:lnTo>
                    <a:pt x="1083" y="1177"/>
                  </a:lnTo>
                  <a:lnTo>
                    <a:pt x="1096" y="1179"/>
                  </a:lnTo>
                  <a:lnTo>
                    <a:pt x="1109" y="1181"/>
                  </a:lnTo>
                  <a:lnTo>
                    <a:pt x="1122" y="1181"/>
                  </a:lnTo>
                  <a:lnTo>
                    <a:pt x="1129" y="1181"/>
                  </a:lnTo>
                  <a:lnTo>
                    <a:pt x="1135" y="1179"/>
                  </a:lnTo>
                  <a:lnTo>
                    <a:pt x="1141" y="1178"/>
                  </a:lnTo>
                  <a:lnTo>
                    <a:pt x="1146" y="1175"/>
                  </a:lnTo>
                  <a:lnTo>
                    <a:pt x="1152" y="1172"/>
                  </a:lnTo>
                  <a:lnTo>
                    <a:pt x="1157" y="1168"/>
                  </a:lnTo>
                  <a:lnTo>
                    <a:pt x="1162" y="1163"/>
                  </a:lnTo>
                  <a:lnTo>
                    <a:pt x="1167" y="1157"/>
                  </a:lnTo>
                  <a:lnTo>
                    <a:pt x="1175" y="1149"/>
                  </a:lnTo>
                  <a:lnTo>
                    <a:pt x="1181" y="1139"/>
                  </a:lnTo>
                  <a:lnTo>
                    <a:pt x="1187" y="1129"/>
                  </a:lnTo>
                  <a:lnTo>
                    <a:pt x="1191" y="1119"/>
                  </a:lnTo>
                  <a:lnTo>
                    <a:pt x="1194" y="1108"/>
                  </a:lnTo>
                  <a:lnTo>
                    <a:pt x="1197" y="1096"/>
                  </a:lnTo>
                  <a:lnTo>
                    <a:pt x="1198" y="1084"/>
                  </a:lnTo>
                  <a:lnTo>
                    <a:pt x="1199" y="1073"/>
                  </a:lnTo>
                  <a:lnTo>
                    <a:pt x="1199" y="1061"/>
                  </a:lnTo>
                  <a:lnTo>
                    <a:pt x="1198" y="1048"/>
                  </a:lnTo>
                  <a:lnTo>
                    <a:pt x="1197" y="1036"/>
                  </a:lnTo>
                  <a:lnTo>
                    <a:pt x="1195" y="1025"/>
                  </a:lnTo>
                  <a:lnTo>
                    <a:pt x="1192" y="1014"/>
                  </a:lnTo>
                  <a:lnTo>
                    <a:pt x="1189" y="1002"/>
                  </a:lnTo>
                  <a:lnTo>
                    <a:pt x="1186" y="991"/>
                  </a:lnTo>
                  <a:lnTo>
                    <a:pt x="1182" y="982"/>
                  </a:lnTo>
                  <a:lnTo>
                    <a:pt x="1180" y="976"/>
                  </a:lnTo>
                  <a:lnTo>
                    <a:pt x="1177" y="971"/>
                  </a:lnTo>
                  <a:lnTo>
                    <a:pt x="1174" y="966"/>
                  </a:lnTo>
                  <a:lnTo>
                    <a:pt x="1170" y="961"/>
                  </a:lnTo>
                  <a:lnTo>
                    <a:pt x="1163" y="952"/>
                  </a:lnTo>
                  <a:lnTo>
                    <a:pt x="1154" y="944"/>
                  </a:lnTo>
                  <a:lnTo>
                    <a:pt x="1147" y="936"/>
                  </a:lnTo>
                  <a:lnTo>
                    <a:pt x="1141" y="927"/>
                  </a:lnTo>
                  <a:lnTo>
                    <a:pt x="1139" y="922"/>
                  </a:lnTo>
                  <a:lnTo>
                    <a:pt x="1138" y="917"/>
                  </a:lnTo>
                  <a:lnTo>
                    <a:pt x="1138" y="911"/>
                  </a:lnTo>
                  <a:lnTo>
                    <a:pt x="1139" y="905"/>
                  </a:lnTo>
                  <a:lnTo>
                    <a:pt x="1150" y="887"/>
                  </a:lnTo>
                  <a:lnTo>
                    <a:pt x="1162" y="868"/>
                  </a:lnTo>
                  <a:lnTo>
                    <a:pt x="1171" y="849"/>
                  </a:lnTo>
                  <a:lnTo>
                    <a:pt x="1178" y="830"/>
                  </a:lnTo>
                  <a:lnTo>
                    <a:pt x="1180" y="819"/>
                  </a:lnTo>
                  <a:lnTo>
                    <a:pt x="1182" y="809"/>
                  </a:lnTo>
                  <a:lnTo>
                    <a:pt x="1184" y="799"/>
                  </a:lnTo>
                  <a:lnTo>
                    <a:pt x="1185" y="789"/>
                  </a:lnTo>
                  <a:lnTo>
                    <a:pt x="1185" y="779"/>
                  </a:lnTo>
                  <a:lnTo>
                    <a:pt x="1185" y="768"/>
                  </a:lnTo>
                  <a:lnTo>
                    <a:pt x="1184" y="758"/>
                  </a:lnTo>
                  <a:lnTo>
                    <a:pt x="1182" y="748"/>
                  </a:lnTo>
                  <a:lnTo>
                    <a:pt x="1178" y="732"/>
                  </a:lnTo>
                  <a:lnTo>
                    <a:pt x="1174" y="715"/>
                  </a:lnTo>
                  <a:lnTo>
                    <a:pt x="1169" y="700"/>
                  </a:lnTo>
                  <a:lnTo>
                    <a:pt x="1163" y="685"/>
                  </a:lnTo>
                  <a:lnTo>
                    <a:pt x="1158" y="677"/>
                  </a:lnTo>
                  <a:lnTo>
                    <a:pt x="1154" y="670"/>
                  </a:lnTo>
                  <a:lnTo>
                    <a:pt x="1149" y="664"/>
                  </a:lnTo>
                  <a:lnTo>
                    <a:pt x="1144" y="658"/>
                  </a:lnTo>
                  <a:lnTo>
                    <a:pt x="1138" y="652"/>
                  </a:lnTo>
                  <a:lnTo>
                    <a:pt x="1132" y="647"/>
                  </a:lnTo>
                  <a:lnTo>
                    <a:pt x="1125" y="642"/>
                  </a:lnTo>
                  <a:lnTo>
                    <a:pt x="1117" y="637"/>
                  </a:lnTo>
                  <a:lnTo>
                    <a:pt x="1098" y="634"/>
                  </a:lnTo>
                  <a:lnTo>
                    <a:pt x="1078" y="632"/>
                  </a:lnTo>
                  <a:lnTo>
                    <a:pt x="1069" y="632"/>
                  </a:lnTo>
                  <a:lnTo>
                    <a:pt x="1057" y="632"/>
                  </a:lnTo>
                  <a:lnTo>
                    <a:pt x="1047" y="634"/>
                  </a:lnTo>
                  <a:lnTo>
                    <a:pt x="1037" y="639"/>
                  </a:lnTo>
                  <a:lnTo>
                    <a:pt x="1025" y="649"/>
                  </a:lnTo>
                  <a:lnTo>
                    <a:pt x="1011" y="658"/>
                  </a:lnTo>
                  <a:lnTo>
                    <a:pt x="1005" y="664"/>
                  </a:lnTo>
                  <a:lnTo>
                    <a:pt x="1001" y="669"/>
                  </a:lnTo>
                  <a:lnTo>
                    <a:pt x="999" y="673"/>
                  </a:lnTo>
                  <a:lnTo>
                    <a:pt x="998" y="676"/>
                  </a:lnTo>
                  <a:lnTo>
                    <a:pt x="997" y="680"/>
                  </a:lnTo>
                  <a:lnTo>
                    <a:pt x="997" y="686"/>
                  </a:lnTo>
                  <a:lnTo>
                    <a:pt x="999" y="694"/>
                  </a:lnTo>
                  <a:lnTo>
                    <a:pt x="999" y="702"/>
                  </a:lnTo>
                  <a:lnTo>
                    <a:pt x="999" y="710"/>
                  </a:lnTo>
                  <a:lnTo>
                    <a:pt x="998" y="718"/>
                  </a:lnTo>
                  <a:lnTo>
                    <a:pt x="996" y="726"/>
                  </a:lnTo>
                  <a:lnTo>
                    <a:pt x="993" y="735"/>
                  </a:lnTo>
                  <a:lnTo>
                    <a:pt x="989" y="743"/>
                  </a:lnTo>
                  <a:lnTo>
                    <a:pt x="985" y="750"/>
                  </a:lnTo>
                  <a:lnTo>
                    <a:pt x="979" y="754"/>
                  </a:lnTo>
                  <a:lnTo>
                    <a:pt x="972" y="758"/>
                  </a:lnTo>
                  <a:lnTo>
                    <a:pt x="965" y="761"/>
                  </a:lnTo>
                  <a:lnTo>
                    <a:pt x="958" y="763"/>
                  </a:lnTo>
                  <a:lnTo>
                    <a:pt x="952" y="764"/>
                  </a:lnTo>
                  <a:lnTo>
                    <a:pt x="945" y="764"/>
                  </a:lnTo>
                  <a:lnTo>
                    <a:pt x="939" y="762"/>
                  </a:lnTo>
                  <a:lnTo>
                    <a:pt x="933" y="760"/>
                  </a:lnTo>
                  <a:lnTo>
                    <a:pt x="927" y="751"/>
                  </a:lnTo>
                  <a:lnTo>
                    <a:pt x="923" y="743"/>
                  </a:lnTo>
                  <a:lnTo>
                    <a:pt x="921" y="734"/>
                  </a:lnTo>
                  <a:lnTo>
                    <a:pt x="919" y="723"/>
                  </a:lnTo>
                  <a:lnTo>
                    <a:pt x="919" y="714"/>
                  </a:lnTo>
                  <a:lnTo>
                    <a:pt x="920" y="704"/>
                  </a:lnTo>
                  <a:lnTo>
                    <a:pt x="921" y="694"/>
                  </a:lnTo>
                  <a:lnTo>
                    <a:pt x="923" y="682"/>
                  </a:lnTo>
                  <a:lnTo>
                    <a:pt x="934" y="663"/>
                  </a:lnTo>
                  <a:lnTo>
                    <a:pt x="946" y="645"/>
                  </a:lnTo>
                  <a:lnTo>
                    <a:pt x="959" y="626"/>
                  </a:lnTo>
                  <a:lnTo>
                    <a:pt x="973" y="609"/>
                  </a:lnTo>
                  <a:lnTo>
                    <a:pt x="1003" y="576"/>
                  </a:lnTo>
                  <a:lnTo>
                    <a:pt x="1034" y="543"/>
                  </a:lnTo>
                  <a:lnTo>
                    <a:pt x="1049" y="527"/>
                  </a:lnTo>
                  <a:lnTo>
                    <a:pt x="1063" y="510"/>
                  </a:lnTo>
                  <a:lnTo>
                    <a:pt x="1078" y="492"/>
                  </a:lnTo>
                  <a:lnTo>
                    <a:pt x="1090" y="475"/>
                  </a:lnTo>
                  <a:lnTo>
                    <a:pt x="1102" y="457"/>
                  </a:lnTo>
                  <a:lnTo>
                    <a:pt x="1111" y="437"/>
                  </a:lnTo>
                  <a:lnTo>
                    <a:pt x="1117" y="427"/>
                  </a:lnTo>
                  <a:lnTo>
                    <a:pt x="1120" y="416"/>
                  </a:lnTo>
                  <a:lnTo>
                    <a:pt x="1124" y="405"/>
                  </a:lnTo>
                  <a:lnTo>
                    <a:pt x="1127" y="394"/>
                  </a:lnTo>
                  <a:lnTo>
                    <a:pt x="1132" y="377"/>
                  </a:lnTo>
                  <a:lnTo>
                    <a:pt x="1136" y="358"/>
                  </a:lnTo>
                  <a:lnTo>
                    <a:pt x="1139" y="340"/>
                  </a:lnTo>
                  <a:lnTo>
                    <a:pt x="1140" y="322"/>
                  </a:lnTo>
                  <a:lnTo>
                    <a:pt x="1139" y="303"/>
                  </a:lnTo>
                  <a:lnTo>
                    <a:pt x="1138" y="285"/>
                  </a:lnTo>
                  <a:lnTo>
                    <a:pt x="1136" y="268"/>
                  </a:lnTo>
                  <a:lnTo>
                    <a:pt x="1133" y="249"/>
                  </a:lnTo>
                  <a:lnTo>
                    <a:pt x="1138" y="244"/>
                  </a:lnTo>
                  <a:lnTo>
                    <a:pt x="1144" y="240"/>
                  </a:lnTo>
                  <a:lnTo>
                    <a:pt x="1151" y="237"/>
                  </a:lnTo>
                  <a:lnTo>
                    <a:pt x="1157" y="235"/>
                  </a:lnTo>
                  <a:lnTo>
                    <a:pt x="1165" y="234"/>
                  </a:lnTo>
                  <a:lnTo>
                    <a:pt x="1173" y="234"/>
                  </a:lnTo>
                  <a:lnTo>
                    <a:pt x="1180" y="235"/>
                  </a:lnTo>
                  <a:lnTo>
                    <a:pt x="1188" y="237"/>
                  </a:lnTo>
                  <a:lnTo>
                    <a:pt x="1252" y="234"/>
                  </a:lnTo>
                  <a:lnTo>
                    <a:pt x="1314" y="232"/>
                  </a:lnTo>
                  <a:lnTo>
                    <a:pt x="1375" y="232"/>
                  </a:lnTo>
                  <a:lnTo>
                    <a:pt x="1437" y="232"/>
                  </a:lnTo>
                  <a:lnTo>
                    <a:pt x="1496" y="233"/>
                  </a:lnTo>
                  <a:lnTo>
                    <a:pt x="1556" y="233"/>
                  </a:lnTo>
                  <a:lnTo>
                    <a:pt x="1616" y="231"/>
                  </a:lnTo>
                  <a:lnTo>
                    <a:pt x="1677" y="228"/>
                  </a:lnTo>
                  <a:lnTo>
                    <a:pt x="1754" y="227"/>
                  </a:lnTo>
                  <a:lnTo>
                    <a:pt x="1831" y="226"/>
                  </a:lnTo>
                  <a:lnTo>
                    <a:pt x="1908" y="225"/>
                  </a:lnTo>
                  <a:lnTo>
                    <a:pt x="1985" y="224"/>
                  </a:lnTo>
                  <a:lnTo>
                    <a:pt x="2062" y="223"/>
                  </a:lnTo>
                  <a:lnTo>
                    <a:pt x="2140" y="222"/>
                  </a:lnTo>
                  <a:lnTo>
                    <a:pt x="2218" y="220"/>
                  </a:lnTo>
                  <a:lnTo>
                    <a:pt x="2294" y="219"/>
                  </a:lnTo>
                  <a:lnTo>
                    <a:pt x="2372" y="217"/>
                  </a:lnTo>
                  <a:lnTo>
                    <a:pt x="2449" y="216"/>
                  </a:lnTo>
                  <a:lnTo>
                    <a:pt x="2526" y="215"/>
                  </a:lnTo>
                  <a:lnTo>
                    <a:pt x="2604" y="214"/>
                  </a:lnTo>
                  <a:lnTo>
                    <a:pt x="2681" y="213"/>
                  </a:lnTo>
                  <a:lnTo>
                    <a:pt x="2757" y="212"/>
                  </a:lnTo>
                  <a:lnTo>
                    <a:pt x="2835" y="211"/>
                  </a:lnTo>
                  <a:lnTo>
                    <a:pt x="2912" y="210"/>
                  </a:lnTo>
                  <a:lnTo>
                    <a:pt x="2981" y="209"/>
                  </a:lnTo>
                  <a:lnTo>
                    <a:pt x="3052" y="208"/>
                  </a:lnTo>
                  <a:lnTo>
                    <a:pt x="3124" y="209"/>
                  </a:lnTo>
                  <a:lnTo>
                    <a:pt x="3197" y="209"/>
                  </a:lnTo>
                  <a:lnTo>
                    <a:pt x="3270" y="210"/>
                  </a:lnTo>
                  <a:lnTo>
                    <a:pt x="3343" y="210"/>
                  </a:lnTo>
                  <a:lnTo>
                    <a:pt x="3416" y="209"/>
                  </a:lnTo>
                  <a:lnTo>
                    <a:pt x="3487" y="206"/>
                  </a:lnTo>
                  <a:lnTo>
                    <a:pt x="3635" y="205"/>
                  </a:lnTo>
                  <a:lnTo>
                    <a:pt x="3883" y="204"/>
                  </a:lnTo>
                  <a:lnTo>
                    <a:pt x="4213" y="203"/>
                  </a:lnTo>
                  <a:lnTo>
                    <a:pt x="4615" y="201"/>
                  </a:lnTo>
                  <a:lnTo>
                    <a:pt x="5072" y="200"/>
                  </a:lnTo>
                  <a:lnTo>
                    <a:pt x="5572" y="199"/>
                  </a:lnTo>
                  <a:lnTo>
                    <a:pt x="6098" y="197"/>
                  </a:lnTo>
                  <a:lnTo>
                    <a:pt x="6640" y="196"/>
                  </a:lnTo>
                  <a:lnTo>
                    <a:pt x="7181" y="194"/>
                  </a:lnTo>
                  <a:lnTo>
                    <a:pt x="7708" y="193"/>
                  </a:lnTo>
                  <a:lnTo>
                    <a:pt x="8206" y="191"/>
                  </a:lnTo>
                  <a:lnTo>
                    <a:pt x="8663" y="190"/>
                  </a:lnTo>
                  <a:lnTo>
                    <a:pt x="9063" y="188"/>
                  </a:lnTo>
                  <a:lnTo>
                    <a:pt x="9392" y="187"/>
                  </a:lnTo>
                  <a:lnTo>
                    <a:pt x="9637" y="185"/>
                  </a:lnTo>
                  <a:lnTo>
                    <a:pt x="9783" y="183"/>
                  </a:lnTo>
                  <a:lnTo>
                    <a:pt x="9795" y="185"/>
                  </a:lnTo>
                  <a:lnTo>
                    <a:pt x="9809" y="186"/>
                  </a:lnTo>
                  <a:lnTo>
                    <a:pt x="9822" y="185"/>
                  </a:lnTo>
                  <a:lnTo>
                    <a:pt x="9836" y="184"/>
                  </a:lnTo>
                  <a:lnTo>
                    <a:pt x="9844" y="184"/>
                  </a:lnTo>
                  <a:lnTo>
                    <a:pt x="9850" y="184"/>
                  </a:lnTo>
                  <a:lnTo>
                    <a:pt x="9856" y="185"/>
                  </a:lnTo>
                  <a:lnTo>
                    <a:pt x="9861" y="186"/>
                  </a:lnTo>
                  <a:lnTo>
                    <a:pt x="9866" y="188"/>
                  </a:lnTo>
                  <a:lnTo>
                    <a:pt x="9871" y="191"/>
                  </a:lnTo>
                  <a:lnTo>
                    <a:pt x="9875" y="195"/>
                  </a:lnTo>
                  <a:lnTo>
                    <a:pt x="9878" y="200"/>
                  </a:lnTo>
                  <a:lnTo>
                    <a:pt x="9877" y="223"/>
                  </a:lnTo>
                  <a:lnTo>
                    <a:pt x="9877" y="244"/>
                  </a:lnTo>
                  <a:lnTo>
                    <a:pt x="9877" y="265"/>
                  </a:lnTo>
                  <a:lnTo>
                    <a:pt x="9879" y="287"/>
                  </a:lnTo>
                  <a:lnTo>
                    <a:pt x="9881" y="307"/>
                  </a:lnTo>
                  <a:lnTo>
                    <a:pt x="9885" y="328"/>
                  </a:lnTo>
                  <a:lnTo>
                    <a:pt x="9891" y="348"/>
                  </a:lnTo>
                  <a:lnTo>
                    <a:pt x="9897" y="369"/>
                  </a:lnTo>
                  <a:lnTo>
                    <a:pt x="9904" y="388"/>
                  </a:lnTo>
                  <a:lnTo>
                    <a:pt x="9912" y="407"/>
                  </a:lnTo>
                  <a:lnTo>
                    <a:pt x="9921" y="425"/>
                  </a:lnTo>
                  <a:lnTo>
                    <a:pt x="9931" y="443"/>
                  </a:lnTo>
                  <a:lnTo>
                    <a:pt x="9944" y="461"/>
                  </a:lnTo>
                  <a:lnTo>
                    <a:pt x="9956" y="478"/>
                  </a:lnTo>
                  <a:lnTo>
                    <a:pt x="9970" y="494"/>
                  </a:lnTo>
                  <a:lnTo>
                    <a:pt x="9986" y="510"/>
                  </a:lnTo>
                  <a:lnTo>
                    <a:pt x="9994" y="520"/>
                  </a:lnTo>
                  <a:lnTo>
                    <a:pt x="10004" y="530"/>
                  </a:lnTo>
                  <a:lnTo>
                    <a:pt x="10013" y="540"/>
                  </a:lnTo>
                  <a:lnTo>
                    <a:pt x="10024" y="550"/>
                  </a:lnTo>
                  <a:lnTo>
                    <a:pt x="10046" y="570"/>
                  </a:lnTo>
                  <a:lnTo>
                    <a:pt x="10066" y="590"/>
                  </a:lnTo>
                  <a:lnTo>
                    <a:pt x="10076" y="602"/>
                  </a:lnTo>
                  <a:lnTo>
                    <a:pt x="10084" y="613"/>
                  </a:lnTo>
                  <a:lnTo>
                    <a:pt x="10090" y="625"/>
                  </a:lnTo>
                  <a:lnTo>
                    <a:pt x="10094" y="637"/>
                  </a:lnTo>
                  <a:lnTo>
                    <a:pt x="10096" y="644"/>
                  </a:lnTo>
                  <a:lnTo>
                    <a:pt x="10097" y="650"/>
                  </a:lnTo>
                  <a:lnTo>
                    <a:pt x="10097" y="657"/>
                  </a:lnTo>
                  <a:lnTo>
                    <a:pt x="10096" y="664"/>
                  </a:lnTo>
                  <a:lnTo>
                    <a:pt x="10095" y="671"/>
                  </a:lnTo>
                  <a:lnTo>
                    <a:pt x="10094" y="678"/>
                  </a:lnTo>
                  <a:lnTo>
                    <a:pt x="10091" y="686"/>
                  </a:lnTo>
                  <a:lnTo>
                    <a:pt x="10088" y="694"/>
                  </a:lnTo>
                  <a:lnTo>
                    <a:pt x="10083" y="695"/>
                  </a:lnTo>
                  <a:lnTo>
                    <a:pt x="10078" y="697"/>
                  </a:lnTo>
                  <a:lnTo>
                    <a:pt x="10072" y="697"/>
                  </a:lnTo>
                  <a:lnTo>
                    <a:pt x="10068" y="697"/>
                  </a:lnTo>
                  <a:lnTo>
                    <a:pt x="10059" y="695"/>
                  </a:lnTo>
                  <a:lnTo>
                    <a:pt x="10051" y="692"/>
                  </a:lnTo>
                  <a:lnTo>
                    <a:pt x="10043" y="687"/>
                  </a:lnTo>
                  <a:lnTo>
                    <a:pt x="10035" y="681"/>
                  </a:lnTo>
                  <a:lnTo>
                    <a:pt x="10026" y="674"/>
                  </a:lnTo>
                  <a:lnTo>
                    <a:pt x="10019" y="667"/>
                  </a:lnTo>
                  <a:lnTo>
                    <a:pt x="10011" y="660"/>
                  </a:lnTo>
                  <a:lnTo>
                    <a:pt x="10003" y="654"/>
                  </a:lnTo>
                  <a:lnTo>
                    <a:pt x="9995" y="647"/>
                  </a:lnTo>
                  <a:lnTo>
                    <a:pt x="9987" y="642"/>
                  </a:lnTo>
                  <a:lnTo>
                    <a:pt x="9977" y="637"/>
                  </a:lnTo>
                  <a:lnTo>
                    <a:pt x="9967" y="635"/>
                  </a:lnTo>
                  <a:lnTo>
                    <a:pt x="9962" y="634"/>
                  </a:lnTo>
                  <a:lnTo>
                    <a:pt x="9957" y="634"/>
                  </a:lnTo>
                  <a:lnTo>
                    <a:pt x="9952" y="635"/>
                  </a:lnTo>
                  <a:lnTo>
                    <a:pt x="9946" y="636"/>
                  </a:lnTo>
                  <a:lnTo>
                    <a:pt x="9932" y="641"/>
                  </a:lnTo>
                  <a:lnTo>
                    <a:pt x="9920" y="646"/>
                  </a:lnTo>
                  <a:lnTo>
                    <a:pt x="9908" y="652"/>
                  </a:lnTo>
                  <a:lnTo>
                    <a:pt x="9897" y="660"/>
                  </a:lnTo>
                  <a:lnTo>
                    <a:pt x="9893" y="664"/>
                  </a:lnTo>
                  <a:lnTo>
                    <a:pt x="9887" y="668"/>
                  </a:lnTo>
                  <a:lnTo>
                    <a:pt x="9883" y="673"/>
                  </a:lnTo>
                  <a:lnTo>
                    <a:pt x="9879" y="679"/>
                  </a:lnTo>
                  <a:lnTo>
                    <a:pt x="9876" y="685"/>
                  </a:lnTo>
                  <a:lnTo>
                    <a:pt x="9873" y="692"/>
                  </a:lnTo>
                  <a:lnTo>
                    <a:pt x="9871" y="698"/>
                  </a:lnTo>
                  <a:lnTo>
                    <a:pt x="9869" y="705"/>
                  </a:lnTo>
                  <a:lnTo>
                    <a:pt x="9867" y="715"/>
                  </a:lnTo>
                  <a:lnTo>
                    <a:pt x="9865" y="724"/>
                  </a:lnTo>
                  <a:lnTo>
                    <a:pt x="9865" y="735"/>
                  </a:lnTo>
                  <a:lnTo>
                    <a:pt x="9865" y="744"/>
                  </a:lnTo>
                  <a:lnTo>
                    <a:pt x="9866" y="753"/>
                  </a:lnTo>
                  <a:lnTo>
                    <a:pt x="9868" y="762"/>
                  </a:lnTo>
                  <a:lnTo>
                    <a:pt x="9870" y="771"/>
                  </a:lnTo>
                  <a:lnTo>
                    <a:pt x="9873" y="781"/>
                  </a:lnTo>
                  <a:lnTo>
                    <a:pt x="9881" y="797"/>
                  </a:lnTo>
                  <a:lnTo>
                    <a:pt x="9891" y="813"/>
                  </a:lnTo>
                  <a:lnTo>
                    <a:pt x="9901" y="829"/>
                  </a:lnTo>
                  <a:lnTo>
                    <a:pt x="9912" y="843"/>
                  </a:lnTo>
                  <a:lnTo>
                    <a:pt x="9911" y="849"/>
                  </a:lnTo>
                  <a:lnTo>
                    <a:pt x="9910" y="854"/>
                  </a:lnTo>
                  <a:lnTo>
                    <a:pt x="9907" y="859"/>
                  </a:lnTo>
                  <a:lnTo>
                    <a:pt x="9905" y="863"/>
                  </a:lnTo>
                  <a:lnTo>
                    <a:pt x="9898" y="872"/>
                  </a:lnTo>
                  <a:lnTo>
                    <a:pt x="9890" y="880"/>
                  </a:lnTo>
                  <a:lnTo>
                    <a:pt x="9881" y="888"/>
                  </a:lnTo>
                  <a:lnTo>
                    <a:pt x="9874" y="896"/>
                  </a:lnTo>
                  <a:lnTo>
                    <a:pt x="9871" y="900"/>
                  </a:lnTo>
                  <a:lnTo>
                    <a:pt x="9868" y="905"/>
                  </a:lnTo>
                  <a:lnTo>
                    <a:pt x="9865" y="909"/>
                  </a:lnTo>
                  <a:lnTo>
                    <a:pt x="9863" y="914"/>
                  </a:lnTo>
                  <a:lnTo>
                    <a:pt x="9860" y="924"/>
                  </a:lnTo>
                  <a:lnTo>
                    <a:pt x="9857" y="934"/>
                  </a:lnTo>
                  <a:lnTo>
                    <a:pt x="9855" y="943"/>
                  </a:lnTo>
                  <a:lnTo>
                    <a:pt x="9855" y="953"/>
                  </a:lnTo>
                  <a:lnTo>
                    <a:pt x="9855" y="963"/>
                  </a:lnTo>
                  <a:lnTo>
                    <a:pt x="9855" y="973"/>
                  </a:lnTo>
                  <a:lnTo>
                    <a:pt x="9857" y="982"/>
                  </a:lnTo>
                  <a:lnTo>
                    <a:pt x="9859" y="991"/>
                  </a:lnTo>
                  <a:lnTo>
                    <a:pt x="9862" y="1001"/>
                  </a:lnTo>
                  <a:lnTo>
                    <a:pt x="9866" y="1011"/>
                  </a:lnTo>
                  <a:lnTo>
                    <a:pt x="9869" y="1019"/>
                  </a:lnTo>
                  <a:lnTo>
                    <a:pt x="9874" y="1028"/>
                  </a:lnTo>
                  <a:lnTo>
                    <a:pt x="9879" y="1036"/>
                  </a:lnTo>
                  <a:lnTo>
                    <a:pt x="9884" y="1044"/>
                  </a:lnTo>
                  <a:lnTo>
                    <a:pt x="9891" y="1051"/>
                  </a:lnTo>
                  <a:lnTo>
                    <a:pt x="9897" y="1059"/>
                  </a:lnTo>
                  <a:lnTo>
                    <a:pt x="9918" y="1068"/>
                  </a:lnTo>
                  <a:lnTo>
                    <a:pt x="9941" y="1078"/>
                  </a:lnTo>
                  <a:lnTo>
                    <a:pt x="9952" y="1081"/>
                  </a:lnTo>
                  <a:lnTo>
                    <a:pt x="9963" y="1083"/>
                  </a:lnTo>
                  <a:lnTo>
                    <a:pt x="9969" y="1082"/>
                  </a:lnTo>
                  <a:lnTo>
                    <a:pt x="9974" y="1081"/>
                  </a:lnTo>
                  <a:lnTo>
                    <a:pt x="9980" y="1079"/>
                  </a:lnTo>
                  <a:lnTo>
                    <a:pt x="9986" y="1076"/>
                  </a:lnTo>
                  <a:lnTo>
                    <a:pt x="9995" y="1070"/>
                  </a:lnTo>
                  <a:lnTo>
                    <a:pt x="10003" y="1064"/>
                  </a:lnTo>
                  <a:lnTo>
                    <a:pt x="10011" y="1056"/>
                  </a:lnTo>
                  <a:lnTo>
                    <a:pt x="10018" y="1047"/>
                  </a:lnTo>
                  <a:lnTo>
                    <a:pt x="10024" y="1038"/>
                  </a:lnTo>
                  <a:lnTo>
                    <a:pt x="10030" y="1028"/>
                  </a:lnTo>
                  <a:lnTo>
                    <a:pt x="10031" y="1023"/>
                  </a:lnTo>
                  <a:lnTo>
                    <a:pt x="10032" y="1017"/>
                  </a:lnTo>
                  <a:lnTo>
                    <a:pt x="10033" y="1012"/>
                  </a:lnTo>
                  <a:lnTo>
                    <a:pt x="10033" y="1004"/>
                  </a:lnTo>
                  <a:lnTo>
                    <a:pt x="10037" y="1001"/>
                  </a:lnTo>
                  <a:lnTo>
                    <a:pt x="10043" y="998"/>
                  </a:lnTo>
                  <a:lnTo>
                    <a:pt x="10049" y="997"/>
                  </a:lnTo>
                  <a:lnTo>
                    <a:pt x="10056" y="997"/>
                  </a:lnTo>
                  <a:lnTo>
                    <a:pt x="10062" y="998"/>
                  </a:lnTo>
                  <a:lnTo>
                    <a:pt x="10069" y="1000"/>
                  </a:lnTo>
                  <a:lnTo>
                    <a:pt x="10076" y="1003"/>
                  </a:lnTo>
                  <a:lnTo>
                    <a:pt x="10082" y="1007"/>
                  </a:lnTo>
                  <a:lnTo>
                    <a:pt x="10089" y="1016"/>
                  </a:lnTo>
                  <a:lnTo>
                    <a:pt x="10095" y="1025"/>
                  </a:lnTo>
                  <a:lnTo>
                    <a:pt x="10099" y="1035"/>
                  </a:lnTo>
                  <a:lnTo>
                    <a:pt x="10102" y="1045"/>
                  </a:lnTo>
                  <a:lnTo>
                    <a:pt x="10103" y="1056"/>
                  </a:lnTo>
                  <a:lnTo>
                    <a:pt x="10103" y="1066"/>
                  </a:lnTo>
                  <a:lnTo>
                    <a:pt x="10100" y="1077"/>
                  </a:lnTo>
                  <a:lnTo>
                    <a:pt x="10097" y="1087"/>
                  </a:lnTo>
                  <a:lnTo>
                    <a:pt x="10089" y="1104"/>
                  </a:lnTo>
                  <a:lnTo>
                    <a:pt x="10081" y="1119"/>
                  </a:lnTo>
                  <a:lnTo>
                    <a:pt x="10070" y="1133"/>
                  </a:lnTo>
                  <a:lnTo>
                    <a:pt x="10059" y="1148"/>
                  </a:lnTo>
                  <a:lnTo>
                    <a:pt x="10036" y="1174"/>
                  </a:lnTo>
                  <a:lnTo>
                    <a:pt x="10011" y="1200"/>
                  </a:lnTo>
                  <a:lnTo>
                    <a:pt x="9998" y="1213"/>
                  </a:lnTo>
                  <a:lnTo>
                    <a:pt x="9987" y="1226"/>
                  </a:lnTo>
                  <a:lnTo>
                    <a:pt x="9975" y="1239"/>
                  </a:lnTo>
                  <a:lnTo>
                    <a:pt x="9964" y="1253"/>
                  </a:lnTo>
                  <a:lnTo>
                    <a:pt x="9955" y="1268"/>
                  </a:lnTo>
                  <a:lnTo>
                    <a:pt x="9947" y="1283"/>
                  </a:lnTo>
                  <a:lnTo>
                    <a:pt x="9940" y="1300"/>
                  </a:lnTo>
                  <a:lnTo>
                    <a:pt x="9933" y="1317"/>
                  </a:lnTo>
                  <a:lnTo>
                    <a:pt x="9921" y="1369"/>
                  </a:lnTo>
                  <a:close/>
                  <a:moveTo>
                    <a:pt x="9912" y="1231"/>
                  </a:moveTo>
                  <a:lnTo>
                    <a:pt x="9905" y="1243"/>
                  </a:lnTo>
                  <a:lnTo>
                    <a:pt x="9899" y="1254"/>
                  </a:lnTo>
                  <a:lnTo>
                    <a:pt x="9893" y="1266"/>
                  </a:lnTo>
                  <a:lnTo>
                    <a:pt x="9887" y="1277"/>
                  </a:lnTo>
                  <a:lnTo>
                    <a:pt x="9878" y="1303"/>
                  </a:lnTo>
                  <a:lnTo>
                    <a:pt x="9871" y="1328"/>
                  </a:lnTo>
                  <a:lnTo>
                    <a:pt x="9864" y="1355"/>
                  </a:lnTo>
                  <a:lnTo>
                    <a:pt x="9859" y="1382"/>
                  </a:lnTo>
                  <a:lnTo>
                    <a:pt x="9853" y="1408"/>
                  </a:lnTo>
                  <a:lnTo>
                    <a:pt x="9848" y="1435"/>
                  </a:lnTo>
                  <a:lnTo>
                    <a:pt x="9829" y="1450"/>
                  </a:lnTo>
                  <a:lnTo>
                    <a:pt x="9784" y="1452"/>
                  </a:lnTo>
                  <a:lnTo>
                    <a:pt x="9739" y="1453"/>
                  </a:lnTo>
                  <a:lnTo>
                    <a:pt x="9694" y="1454"/>
                  </a:lnTo>
                  <a:lnTo>
                    <a:pt x="9649" y="1455"/>
                  </a:lnTo>
                  <a:lnTo>
                    <a:pt x="9603" y="1456"/>
                  </a:lnTo>
                  <a:lnTo>
                    <a:pt x="9558" y="1456"/>
                  </a:lnTo>
                  <a:lnTo>
                    <a:pt x="9512" y="1457"/>
                  </a:lnTo>
                  <a:lnTo>
                    <a:pt x="9467" y="1457"/>
                  </a:lnTo>
                  <a:lnTo>
                    <a:pt x="9421" y="1457"/>
                  </a:lnTo>
                  <a:lnTo>
                    <a:pt x="9376" y="1457"/>
                  </a:lnTo>
                  <a:lnTo>
                    <a:pt x="9331" y="1457"/>
                  </a:lnTo>
                  <a:lnTo>
                    <a:pt x="9286" y="1458"/>
                  </a:lnTo>
                  <a:lnTo>
                    <a:pt x="9242" y="1458"/>
                  </a:lnTo>
                  <a:lnTo>
                    <a:pt x="9198" y="1458"/>
                  </a:lnTo>
                  <a:lnTo>
                    <a:pt x="9155" y="1458"/>
                  </a:lnTo>
                  <a:lnTo>
                    <a:pt x="9112" y="1459"/>
                  </a:lnTo>
                  <a:lnTo>
                    <a:pt x="3106" y="1473"/>
                  </a:lnTo>
                  <a:lnTo>
                    <a:pt x="2985" y="1475"/>
                  </a:lnTo>
                  <a:lnTo>
                    <a:pt x="1954" y="1480"/>
                  </a:lnTo>
                  <a:lnTo>
                    <a:pt x="1906" y="1480"/>
                  </a:lnTo>
                  <a:lnTo>
                    <a:pt x="1859" y="1480"/>
                  </a:lnTo>
                  <a:lnTo>
                    <a:pt x="1812" y="1480"/>
                  </a:lnTo>
                  <a:lnTo>
                    <a:pt x="1765" y="1481"/>
                  </a:lnTo>
                  <a:lnTo>
                    <a:pt x="1719" y="1482"/>
                  </a:lnTo>
                  <a:lnTo>
                    <a:pt x="1673" y="1483"/>
                  </a:lnTo>
                  <a:lnTo>
                    <a:pt x="1627" y="1484"/>
                  </a:lnTo>
                  <a:lnTo>
                    <a:pt x="1581" y="1485"/>
                  </a:lnTo>
                  <a:lnTo>
                    <a:pt x="1536" y="1486"/>
                  </a:lnTo>
                  <a:lnTo>
                    <a:pt x="1490" y="1487"/>
                  </a:lnTo>
                  <a:lnTo>
                    <a:pt x="1445" y="1488"/>
                  </a:lnTo>
                  <a:lnTo>
                    <a:pt x="1399" y="1489"/>
                  </a:lnTo>
                  <a:lnTo>
                    <a:pt x="1353" y="1489"/>
                  </a:lnTo>
                  <a:lnTo>
                    <a:pt x="1307" y="1489"/>
                  </a:lnTo>
                  <a:lnTo>
                    <a:pt x="1260" y="1489"/>
                  </a:lnTo>
                  <a:lnTo>
                    <a:pt x="1213" y="1489"/>
                  </a:lnTo>
                  <a:lnTo>
                    <a:pt x="1209" y="1484"/>
                  </a:lnTo>
                  <a:lnTo>
                    <a:pt x="1207" y="1480"/>
                  </a:lnTo>
                  <a:lnTo>
                    <a:pt x="1204" y="1475"/>
                  </a:lnTo>
                  <a:lnTo>
                    <a:pt x="1203" y="1469"/>
                  </a:lnTo>
                  <a:lnTo>
                    <a:pt x="1203" y="1458"/>
                  </a:lnTo>
                  <a:lnTo>
                    <a:pt x="1204" y="1447"/>
                  </a:lnTo>
                  <a:lnTo>
                    <a:pt x="1205" y="1436"/>
                  </a:lnTo>
                  <a:lnTo>
                    <a:pt x="1205" y="1424"/>
                  </a:lnTo>
                  <a:lnTo>
                    <a:pt x="1205" y="1419"/>
                  </a:lnTo>
                  <a:lnTo>
                    <a:pt x="1204" y="1413"/>
                  </a:lnTo>
                  <a:lnTo>
                    <a:pt x="1202" y="1408"/>
                  </a:lnTo>
                  <a:lnTo>
                    <a:pt x="1200" y="1403"/>
                  </a:lnTo>
                  <a:lnTo>
                    <a:pt x="1196" y="1384"/>
                  </a:lnTo>
                  <a:lnTo>
                    <a:pt x="1191" y="1364"/>
                  </a:lnTo>
                  <a:lnTo>
                    <a:pt x="1186" y="1346"/>
                  </a:lnTo>
                  <a:lnTo>
                    <a:pt x="1179" y="1327"/>
                  </a:lnTo>
                  <a:lnTo>
                    <a:pt x="1171" y="1310"/>
                  </a:lnTo>
                  <a:lnTo>
                    <a:pt x="1162" y="1294"/>
                  </a:lnTo>
                  <a:lnTo>
                    <a:pt x="1150" y="1277"/>
                  </a:lnTo>
                  <a:lnTo>
                    <a:pt x="1139" y="1262"/>
                  </a:lnTo>
                  <a:lnTo>
                    <a:pt x="1139" y="1257"/>
                  </a:lnTo>
                  <a:lnTo>
                    <a:pt x="1140" y="1253"/>
                  </a:lnTo>
                  <a:lnTo>
                    <a:pt x="1142" y="1249"/>
                  </a:lnTo>
                  <a:lnTo>
                    <a:pt x="1144" y="1246"/>
                  </a:lnTo>
                  <a:lnTo>
                    <a:pt x="1151" y="1242"/>
                  </a:lnTo>
                  <a:lnTo>
                    <a:pt x="1158" y="1238"/>
                  </a:lnTo>
                  <a:lnTo>
                    <a:pt x="1167" y="1235"/>
                  </a:lnTo>
                  <a:lnTo>
                    <a:pt x="1175" y="1232"/>
                  </a:lnTo>
                  <a:lnTo>
                    <a:pt x="1179" y="1230"/>
                  </a:lnTo>
                  <a:lnTo>
                    <a:pt x="1182" y="1228"/>
                  </a:lnTo>
                  <a:lnTo>
                    <a:pt x="1185" y="1225"/>
                  </a:lnTo>
                  <a:lnTo>
                    <a:pt x="1188" y="1221"/>
                  </a:lnTo>
                  <a:lnTo>
                    <a:pt x="1196" y="1215"/>
                  </a:lnTo>
                  <a:lnTo>
                    <a:pt x="1202" y="1208"/>
                  </a:lnTo>
                  <a:lnTo>
                    <a:pt x="1209" y="1201"/>
                  </a:lnTo>
                  <a:lnTo>
                    <a:pt x="1214" y="1192"/>
                  </a:lnTo>
                  <a:lnTo>
                    <a:pt x="1218" y="1184"/>
                  </a:lnTo>
                  <a:lnTo>
                    <a:pt x="1222" y="1176"/>
                  </a:lnTo>
                  <a:lnTo>
                    <a:pt x="1225" y="1168"/>
                  </a:lnTo>
                  <a:lnTo>
                    <a:pt x="1227" y="1160"/>
                  </a:lnTo>
                  <a:lnTo>
                    <a:pt x="1234" y="1124"/>
                  </a:lnTo>
                  <a:lnTo>
                    <a:pt x="1243" y="1088"/>
                  </a:lnTo>
                  <a:lnTo>
                    <a:pt x="1248" y="1084"/>
                  </a:lnTo>
                  <a:lnTo>
                    <a:pt x="1254" y="1081"/>
                  </a:lnTo>
                  <a:lnTo>
                    <a:pt x="1259" y="1079"/>
                  </a:lnTo>
                  <a:lnTo>
                    <a:pt x="1264" y="1077"/>
                  </a:lnTo>
                  <a:lnTo>
                    <a:pt x="1276" y="1075"/>
                  </a:lnTo>
                  <a:lnTo>
                    <a:pt x="1288" y="1075"/>
                  </a:lnTo>
                  <a:lnTo>
                    <a:pt x="1300" y="1075"/>
                  </a:lnTo>
                  <a:lnTo>
                    <a:pt x="1312" y="1074"/>
                  </a:lnTo>
                  <a:lnTo>
                    <a:pt x="1317" y="1073"/>
                  </a:lnTo>
                  <a:lnTo>
                    <a:pt x="1323" y="1071"/>
                  </a:lnTo>
                  <a:lnTo>
                    <a:pt x="1328" y="1069"/>
                  </a:lnTo>
                  <a:lnTo>
                    <a:pt x="1332" y="1066"/>
                  </a:lnTo>
                  <a:lnTo>
                    <a:pt x="1340" y="1068"/>
                  </a:lnTo>
                  <a:lnTo>
                    <a:pt x="1348" y="1068"/>
                  </a:lnTo>
                  <a:lnTo>
                    <a:pt x="1355" y="1068"/>
                  </a:lnTo>
                  <a:lnTo>
                    <a:pt x="1361" y="1067"/>
                  </a:lnTo>
                  <a:lnTo>
                    <a:pt x="1373" y="1062"/>
                  </a:lnTo>
                  <a:lnTo>
                    <a:pt x="1384" y="1056"/>
                  </a:lnTo>
                  <a:lnTo>
                    <a:pt x="1395" y="1048"/>
                  </a:lnTo>
                  <a:lnTo>
                    <a:pt x="1406" y="1042"/>
                  </a:lnTo>
                  <a:lnTo>
                    <a:pt x="1412" y="1039"/>
                  </a:lnTo>
                  <a:lnTo>
                    <a:pt x="1418" y="1037"/>
                  </a:lnTo>
                  <a:lnTo>
                    <a:pt x="1424" y="1035"/>
                  </a:lnTo>
                  <a:lnTo>
                    <a:pt x="1431" y="1034"/>
                  </a:lnTo>
                  <a:lnTo>
                    <a:pt x="1439" y="1030"/>
                  </a:lnTo>
                  <a:lnTo>
                    <a:pt x="1446" y="1025"/>
                  </a:lnTo>
                  <a:lnTo>
                    <a:pt x="1452" y="1020"/>
                  </a:lnTo>
                  <a:lnTo>
                    <a:pt x="1458" y="1014"/>
                  </a:lnTo>
                  <a:lnTo>
                    <a:pt x="1468" y="1001"/>
                  </a:lnTo>
                  <a:lnTo>
                    <a:pt x="1476" y="988"/>
                  </a:lnTo>
                  <a:lnTo>
                    <a:pt x="1492" y="960"/>
                  </a:lnTo>
                  <a:lnTo>
                    <a:pt x="1508" y="932"/>
                  </a:lnTo>
                  <a:lnTo>
                    <a:pt x="1509" y="922"/>
                  </a:lnTo>
                  <a:lnTo>
                    <a:pt x="1509" y="912"/>
                  </a:lnTo>
                  <a:lnTo>
                    <a:pt x="1509" y="902"/>
                  </a:lnTo>
                  <a:lnTo>
                    <a:pt x="1508" y="893"/>
                  </a:lnTo>
                  <a:lnTo>
                    <a:pt x="1507" y="884"/>
                  </a:lnTo>
                  <a:lnTo>
                    <a:pt x="1505" y="875"/>
                  </a:lnTo>
                  <a:lnTo>
                    <a:pt x="1502" y="865"/>
                  </a:lnTo>
                  <a:lnTo>
                    <a:pt x="1499" y="856"/>
                  </a:lnTo>
                  <a:lnTo>
                    <a:pt x="1496" y="847"/>
                  </a:lnTo>
                  <a:lnTo>
                    <a:pt x="1492" y="839"/>
                  </a:lnTo>
                  <a:lnTo>
                    <a:pt x="1487" y="831"/>
                  </a:lnTo>
                  <a:lnTo>
                    <a:pt x="1482" y="821"/>
                  </a:lnTo>
                  <a:lnTo>
                    <a:pt x="1475" y="813"/>
                  </a:lnTo>
                  <a:lnTo>
                    <a:pt x="1469" y="806"/>
                  </a:lnTo>
                  <a:lnTo>
                    <a:pt x="1463" y="798"/>
                  </a:lnTo>
                  <a:lnTo>
                    <a:pt x="1456" y="791"/>
                  </a:lnTo>
                  <a:lnTo>
                    <a:pt x="1438" y="783"/>
                  </a:lnTo>
                  <a:lnTo>
                    <a:pt x="1417" y="774"/>
                  </a:lnTo>
                  <a:lnTo>
                    <a:pt x="1407" y="770"/>
                  </a:lnTo>
                  <a:lnTo>
                    <a:pt x="1396" y="767"/>
                  </a:lnTo>
                  <a:lnTo>
                    <a:pt x="1384" y="764"/>
                  </a:lnTo>
                  <a:lnTo>
                    <a:pt x="1374" y="762"/>
                  </a:lnTo>
                  <a:lnTo>
                    <a:pt x="1363" y="761"/>
                  </a:lnTo>
                  <a:lnTo>
                    <a:pt x="1352" y="761"/>
                  </a:lnTo>
                  <a:lnTo>
                    <a:pt x="1340" y="761"/>
                  </a:lnTo>
                  <a:lnTo>
                    <a:pt x="1329" y="763"/>
                  </a:lnTo>
                  <a:lnTo>
                    <a:pt x="1319" y="766"/>
                  </a:lnTo>
                  <a:lnTo>
                    <a:pt x="1309" y="770"/>
                  </a:lnTo>
                  <a:lnTo>
                    <a:pt x="1299" y="775"/>
                  </a:lnTo>
                  <a:lnTo>
                    <a:pt x="1289" y="784"/>
                  </a:lnTo>
                  <a:lnTo>
                    <a:pt x="1286" y="782"/>
                  </a:lnTo>
                  <a:lnTo>
                    <a:pt x="1283" y="781"/>
                  </a:lnTo>
                  <a:lnTo>
                    <a:pt x="1280" y="780"/>
                  </a:lnTo>
                  <a:lnTo>
                    <a:pt x="1277" y="780"/>
                  </a:lnTo>
                  <a:lnTo>
                    <a:pt x="1271" y="780"/>
                  </a:lnTo>
                  <a:lnTo>
                    <a:pt x="1265" y="781"/>
                  </a:lnTo>
                  <a:lnTo>
                    <a:pt x="1259" y="781"/>
                  </a:lnTo>
                  <a:lnTo>
                    <a:pt x="1254" y="780"/>
                  </a:lnTo>
                  <a:lnTo>
                    <a:pt x="1252" y="778"/>
                  </a:lnTo>
                  <a:lnTo>
                    <a:pt x="1249" y="775"/>
                  </a:lnTo>
                  <a:lnTo>
                    <a:pt x="1247" y="772"/>
                  </a:lnTo>
                  <a:lnTo>
                    <a:pt x="1246" y="768"/>
                  </a:lnTo>
                  <a:lnTo>
                    <a:pt x="1247" y="760"/>
                  </a:lnTo>
                  <a:lnTo>
                    <a:pt x="1247" y="752"/>
                  </a:lnTo>
                  <a:lnTo>
                    <a:pt x="1247" y="744"/>
                  </a:lnTo>
                  <a:lnTo>
                    <a:pt x="1246" y="737"/>
                  </a:lnTo>
                  <a:lnTo>
                    <a:pt x="1243" y="721"/>
                  </a:lnTo>
                  <a:lnTo>
                    <a:pt x="1238" y="708"/>
                  </a:lnTo>
                  <a:lnTo>
                    <a:pt x="1231" y="694"/>
                  </a:lnTo>
                  <a:lnTo>
                    <a:pt x="1223" y="681"/>
                  </a:lnTo>
                  <a:lnTo>
                    <a:pt x="1214" y="669"/>
                  </a:lnTo>
                  <a:lnTo>
                    <a:pt x="1203" y="658"/>
                  </a:lnTo>
                  <a:lnTo>
                    <a:pt x="1192" y="647"/>
                  </a:lnTo>
                  <a:lnTo>
                    <a:pt x="1180" y="636"/>
                  </a:lnTo>
                  <a:lnTo>
                    <a:pt x="1168" y="626"/>
                  </a:lnTo>
                  <a:lnTo>
                    <a:pt x="1154" y="617"/>
                  </a:lnTo>
                  <a:lnTo>
                    <a:pt x="1129" y="599"/>
                  </a:lnTo>
                  <a:lnTo>
                    <a:pt x="1104" y="582"/>
                  </a:lnTo>
                  <a:lnTo>
                    <a:pt x="1102" y="573"/>
                  </a:lnTo>
                  <a:lnTo>
                    <a:pt x="1101" y="565"/>
                  </a:lnTo>
                  <a:lnTo>
                    <a:pt x="1102" y="557"/>
                  </a:lnTo>
                  <a:lnTo>
                    <a:pt x="1104" y="550"/>
                  </a:lnTo>
                  <a:lnTo>
                    <a:pt x="1107" y="542"/>
                  </a:lnTo>
                  <a:lnTo>
                    <a:pt x="1111" y="536"/>
                  </a:lnTo>
                  <a:lnTo>
                    <a:pt x="1116" y="529"/>
                  </a:lnTo>
                  <a:lnTo>
                    <a:pt x="1122" y="523"/>
                  </a:lnTo>
                  <a:lnTo>
                    <a:pt x="1133" y="511"/>
                  </a:lnTo>
                  <a:lnTo>
                    <a:pt x="1145" y="498"/>
                  </a:lnTo>
                  <a:lnTo>
                    <a:pt x="1150" y="491"/>
                  </a:lnTo>
                  <a:lnTo>
                    <a:pt x="1155" y="485"/>
                  </a:lnTo>
                  <a:lnTo>
                    <a:pt x="1159" y="478"/>
                  </a:lnTo>
                  <a:lnTo>
                    <a:pt x="1164" y="471"/>
                  </a:lnTo>
                  <a:lnTo>
                    <a:pt x="1171" y="449"/>
                  </a:lnTo>
                  <a:lnTo>
                    <a:pt x="1178" y="429"/>
                  </a:lnTo>
                  <a:lnTo>
                    <a:pt x="1184" y="408"/>
                  </a:lnTo>
                  <a:lnTo>
                    <a:pt x="1189" y="387"/>
                  </a:lnTo>
                  <a:lnTo>
                    <a:pt x="1193" y="365"/>
                  </a:lnTo>
                  <a:lnTo>
                    <a:pt x="1196" y="343"/>
                  </a:lnTo>
                  <a:lnTo>
                    <a:pt x="1197" y="321"/>
                  </a:lnTo>
                  <a:lnTo>
                    <a:pt x="1197" y="298"/>
                  </a:lnTo>
                  <a:lnTo>
                    <a:pt x="1199" y="294"/>
                  </a:lnTo>
                  <a:lnTo>
                    <a:pt x="1201" y="291"/>
                  </a:lnTo>
                  <a:lnTo>
                    <a:pt x="1204" y="289"/>
                  </a:lnTo>
                  <a:lnTo>
                    <a:pt x="1208" y="286"/>
                  </a:lnTo>
                  <a:lnTo>
                    <a:pt x="1214" y="284"/>
                  </a:lnTo>
                  <a:lnTo>
                    <a:pt x="1221" y="282"/>
                  </a:lnTo>
                  <a:lnTo>
                    <a:pt x="1237" y="280"/>
                  </a:lnTo>
                  <a:lnTo>
                    <a:pt x="1253" y="279"/>
                  </a:lnTo>
                  <a:lnTo>
                    <a:pt x="1283" y="282"/>
                  </a:lnTo>
                  <a:lnTo>
                    <a:pt x="1314" y="284"/>
                  </a:lnTo>
                  <a:lnTo>
                    <a:pt x="1344" y="285"/>
                  </a:lnTo>
                  <a:lnTo>
                    <a:pt x="1374" y="286"/>
                  </a:lnTo>
                  <a:lnTo>
                    <a:pt x="1432" y="286"/>
                  </a:lnTo>
                  <a:lnTo>
                    <a:pt x="1491" y="284"/>
                  </a:lnTo>
                  <a:lnTo>
                    <a:pt x="1549" y="283"/>
                  </a:lnTo>
                  <a:lnTo>
                    <a:pt x="1607" y="281"/>
                  </a:lnTo>
                  <a:lnTo>
                    <a:pt x="1667" y="281"/>
                  </a:lnTo>
                  <a:lnTo>
                    <a:pt x="1727" y="283"/>
                  </a:lnTo>
                  <a:lnTo>
                    <a:pt x="1768" y="282"/>
                  </a:lnTo>
                  <a:lnTo>
                    <a:pt x="1809" y="281"/>
                  </a:lnTo>
                  <a:lnTo>
                    <a:pt x="1851" y="279"/>
                  </a:lnTo>
                  <a:lnTo>
                    <a:pt x="1890" y="277"/>
                  </a:lnTo>
                  <a:lnTo>
                    <a:pt x="1931" y="276"/>
                  </a:lnTo>
                  <a:lnTo>
                    <a:pt x="1972" y="276"/>
                  </a:lnTo>
                  <a:lnTo>
                    <a:pt x="2012" y="277"/>
                  </a:lnTo>
                  <a:lnTo>
                    <a:pt x="2053" y="279"/>
                  </a:lnTo>
                  <a:lnTo>
                    <a:pt x="2130" y="277"/>
                  </a:lnTo>
                  <a:lnTo>
                    <a:pt x="2207" y="276"/>
                  </a:lnTo>
                  <a:lnTo>
                    <a:pt x="2284" y="274"/>
                  </a:lnTo>
                  <a:lnTo>
                    <a:pt x="2361" y="273"/>
                  </a:lnTo>
                  <a:lnTo>
                    <a:pt x="2437" y="273"/>
                  </a:lnTo>
                  <a:lnTo>
                    <a:pt x="2514" y="272"/>
                  </a:lnTo>
                  <a:lnTo>
                    <a:pt x="2591" y="271"/>
                  </a:lnTo>
                  <a:lnTo>
                    <a:pt x="2667" y="271"/>
                  </a:lnTo>
                  <a:lnTo>
                    <a:pt x="2744" y="270"/>
                  </a:lnTo>
                  <a:lnTo>
                    <a:pt x="2821" y="270"/>
                  </a:lnTo>
                  <a:lnTo>
                    <a:pt x="2897" y="269"/>
                  </a:lnTo>
                  <a:lnTo>
                    <a:pt x="2974" y="269"/>
                  </a:lnTo>
                  <a:lnTo>
                    <a:pt x="3052" y="268"/>
                  </a:lnTo>
                  <a:lnTo>
                    <a:pt x="3128" y="266"/>
                  </a:lnTo>
                  <a:lnTo>
                    <a:pt x="3206" y="265"/>
                  </a:lnTo>
                  <a:lnTo>
                    <a:pt x="3284" y="264"/>
                  </a:lnTo>
                  <a:lnTo>
                    <a:pt x="3333" y="261"/>
                  </a:lnTo>
                  <a:lnTo>
                    <a:pt x="3381" y="260"/>
                  </a:lnTo>
                  <a:lnTo>
                    <a:pt x="3430" y="260"/>
                  </a:lnTo>
                  <a:lnTo>
                    <a:pt x="3479" y="261"/>
                  </a:lnTo>
                  <a:lnTo>
                    <a:pt x="3528" y="262"/>
                  </a:lnTo>
                  <a:lnTo>
                    <a:pt x="3577" y="262"/>
                  </a:lnTo>
                  <a:lnTo>
                    <a:pt x="3603" y="261"/>
                  </a:lnTo>
                  <a:lnTo>
                    <a:pt x="3627" y="260"/>
                  </a:lnTo>
                  <a:lnTo>
                    <a:pt x="3653" y="258"/>
                  </a:lnTo>
                  <a:lnTo>
                    <a:pt x="3678" y="256"/>
                  </a:lnTo>
                  <a:lnTo>
                    <a:pt x="3689" y="258"/>
                  </a:lnTo>
                  <a:lnTo>
                    <a:pt x="3699" y="259"/>
                  </a:lnTo>
                  <a:lnTo>
                    <a:pt x="3709" y="260"/>
                  </a:lnTo>
                  <a:lnTo>
                    <a:pt x="3720" y="260"/>
                  </a:lnTo>
                  <a:lnTo>
                    <a:pt x="3742" y="260"/>
                  </a:lnTo>
                  <a:lnTo>
                    <a:pt x="3763" y="259"/>
                  </a:lnTo>
                  <a:lnTo>
                    <a:pt x="3785" y="257"/>
                  </a:lnTo>
                  <a:lnTo>
                    <a:pt x="3806" y="255"/>
                  </a:lnTo>
                  <a:lnTo>
                    <a:pt x="3829" y="254"/>
                  </a:lnTo>
                  <a:lnTo>
                    <a:pt x="3850" y="254"/>
                  </a:lnTo>
                  <a:lnTo>
                    <a:pt x="3948" y="254"/>
                  </a:lnTo>
                  <a:lnTo>
                    <a:pt x="4145" y="254"/>
                  </a:lnTo>
                  <a:lnTo>
                    <a:pt x="4428" y="254"/>
                  </a:lnTo>
                  <a:lnTo>
                    <a:pt x="4781" y="254"/>
                  </a:lnTo>
                  <a:lnTo>
                    <a:pt x="5191" y="253"/>
                  </a:lnTo>
                  <a:lnTo>
                    <a:pt x="5643" y="253"/>
                  </a:lnTo>
                  <a:lnTo>
                    <a:pt x="6125" y="252"/>
                  </a:lnTo>
                  <a:lnTo>
                    <a:pt x="6619" y="251"/>
                  </a:lnTo>
                  <a:lnTo>
                    <a:pt x="7114" y="251"/>
                  </a:lnTo>
                  <a:lnTo>
                    <a:pt x="7596" y="250"/>
                  </a:lnTo>
                  <a:lnTo>
                    <a:pt x="8048" y="249"/>
                  </a:lnTo>
                  <a:lnTo>
                    <a:pt x="8459" y="249"/>
                  </a:lnTo>
                  <a:lnTo>
                    <a:pt x="8813" y="248"/>
                  </a:lnTo>
                  <a:lnTo>
                    <a:pt x="9096" y="247"/>
                  </a:lnTo>
                  <a:lnTo>
                    <a:pt x="9296" y="247"/>
                  </a:lnTo>
                  <a:lnTo>
                    <a:pt x="9395" y="246"/>
                  </a:lnTo>
                  <a:lnTo>
                    <a:pt x="9434" y="247"/>
                  </a:lnTo>
                  <a:lnTo>
                    <a:pt x="9474" y="247"/>
                  </a:lnTo>
                  <a:lnTo>
                    <a:pt x="9515" y="246"/>
                  </a:lnTo>
                  <a:lnTo>
                    <a:pt x="9556" y="245"/>
                  </a:lnTo>
                  <a:lnTo>
                    <a:pt x="9597" y="243"/>
                  </a:lnTo>
                  <a:lnTo>
                    <a:pt x="9638" y="243"/>
                  </a:lnTo>
                  <a:lnTo>
                    <a:pt x="9677" y="243"/>
                  </a:lnTo>
                  <a:lnTo>
                    <a:pt x="9715" y="245"/>
                  </a:lnTo>
                  <a:lnTo>
                    <a:pt x="9735" y="244"/>
                  </a:lnTo>
                  <a:lnTo>
                    <a:pt x="9754" y="243"/>
                  </a:lnTo>
                  <a:lnTo>
                    <a:pt x="9772" y="243"/>
                  </a:lnTo>
                  <a:lnTo>
                    <a:pt x="9792" y="242"/>
                  </a:lnTo>
                  <a:lnTo>
                    <a:pt x="9800" y="251"/>
                  </a:lnTo>
                  <a:lnTo>
                    <a:pt x="9806" y="261"/>
                  </a:lnTo>
                  <a:lnTo>
                    <a:pt x="9811" y="274"/>
                  </a:lnTo>
                  <a:lnTo>
                    <a:pt x="9815" y="286"/>
                  </a:lnTo>
                  <a:lnTo>
                    <a:pt x="9822" y="310"/>
                  </a:lnTo>
                  <a:lnTo>
                    <a:pt x="9829" y="336"/>
                  </a:lnTo>
                  <a:lnTo>
                    <a:pt x="9832" y="350"/>
                  </a:lnTo>
                  <a:lnTo>
                    <a:pt x="9836" y="364"/>
                  </a:lnTo>
                  <a:lnTo>
                    <a:pt x="9841" y="377"/>
                  </a:lnTo>
                  <a:lnTo>
                    <a:pt x="9847" y="389"/>
                  </a:lnTo>
                  <a:lnTo>
                    <a:pt x="9860" y="415"/>
                  </a:lnTo>
                  <a:lnTo>
                    <a:pt x="9874" y="439"/>
                  </a:lnTo>
                  <a:lnTo>
                    <a:pt x="9890" y="464"/>
                  </a:lnTo>
                  <a:lnTo>
                    <a:pt x="9905" y="487"/>
                  </a:lnTo>
                  <a:lnTo>
                    <a:pt x="9921" y="511"/>
                  </a:lnTo>
                  <a:lnTo>
                    <a:pt x="9937" y="535"/>
                  </a:lnTo>
                  <a:lnTo>
                    <a:pt x="9945" y="539"/>
                  </a:lnTo>
                  <a:lnTo>
                    <a:pt x="9953" y="543"/>
                  </a:lnTo>
                  <a:lnTo>
                    <a:pt x="9957" y="547"/>
                  </a:lnTo>
                  <a:lnTo>
                    <a:pt x="9959" y="550"/>
                  </a:lnTo>
                  <a:lnTo>
                    <a:pt x="9960" y="555"/>
                  </a:lnTo>
                  <a:lnTo>
                    <a:pt x="9958" y="560"/>
                  </a:lnTo>
                  <a:lnTo>
                    <a:pt x="9957" y="566"/>
                  </a:lnTo>
                  <a:lnTo>
                    <a:pt x="9955" y="571"/>
                  </a:lnTo>
                  <a:lnTo>
                    <a:pt x="9952" y="575"/>
                  </a:lnTo>
                  <a:lnTo>
                    <a:pt x="9948" y="577"/>
                  </a:lnTo>
                  <a:lnTo>
                    <a:pt x="9944" y="578"/>
                  </a:lnTo>
                  <a:lnTo>
                    <a:pt x="9940" y="579"/>
                  </a:lnTo>
                  <a:lnTo>
                    <a:pt x="9934" y="579"/>
                  </a:lnTo>
                  <a:lnTo>
                    <a:pt x="9929" y="578"/>
                  </a:lnTo>
                  <a:lnTo>
                    <a:pt x="9919" y="576"/>
                  </a:lnTo>
                  <a:lnTo>
                    <a:pt x="9908" y="573"/>
                  </a:lnTo>
                  <a:lnTo>
                    <a:pt x="9903" y="573"/>
                  </a:lnTo>
                  <a:lnTo>
                    <a:pt x="9898" y="573"/>
                  </a:lnTo>
                  <a:lnTo>
                    <a:pt x="9893" y="574"/>
                  </a:lnTo>
                  <a:lnTo>
                    <a:pt x="9887" y="576"/>
                  </a:lnTo>
                  <a:lnTo>
                    <a:pt x="9877" y="580"/>
                  </a:lnTo>
                  <a:lnTo>
                    <a:pt x="9868" y="585"/>
                  </a:lnTo>
                  <a:lnTo>
                    <a:pt x="9859" y="592"/>
                  </a:lnTo>
                  <a:lnTo>
                    <a:pt x="9852" y="598"/>
                  </a:lnTo>
                  <a:lnTo>
                    <a:pt x="9844" y="605"/>
                  </a:lnTo>
                  <a:lnTo>
                    <a:pt x="9837" y="613"/>
                  </a:lnTo>
                  <a:lnTo>
                    <a:pt x="9831" y="621"/>
                  </a:lnTo>
                  <a:lnTo>
                    <a:pt x="9825" y="629"/>
                  </a:lnTo>
                  <a:lnTo>
                    <a:pt x="9820" y="639"/>
                  </a:lnTo>
                  <a:lnTo>
                    <a:pt x="9816" y="648"/>
                  </a:lnTo>
                  <a:lnTo>
                    <a:pt x="9813" y="657"/>
                  </a:lnTo>
                  <a:lnTo>
                    <a:pt x="9810" y="667"/>
                  </a:lnTo>
                  <a:lnTo>
                    <a:pt x="9808" y="676"/>
                  </a:lnTo>
                  <a:lnTo>
                    <a:pt x="9806" y="687"/>
                  </a:lnTo>
                  <a:lnTo>
                    <a:pt x="9805" y="696"/>
                  </a:lnTo>
                  <a:lnTo>
                    <a:pt x="9805" y="706"/>
                  </a:lnTo>
                  <a:lnTo>
                    <a:pt x="9807" y="711"/>
                  </a:lnTo>
                  <a:lnTo>
                    <a:pt x="9808" y="718"/>
                  </a:lnTo>
                  <a:lnTo>
                    <a:pt x="9807" y="721"/>
                  </a:lnTo>
                  <a:lnTo>
                    <a:pt x="9806" y="723"/>
                  </a:lnTo>
                  <a:lnTo>
                    <a:pt x="9805" y="726"/>
                  </a:lnTo>
                  <a:lnTo>
                    <a:pt x="9802" y="727"/>
                  </a:lnTo>
                  <a:lnTo>
                    <a:pt x="9798" y="729"/>
                  </a:lnTo>
                  <a:lnTo>
                    <a:pt x="9793" y="729"/>
                  </a:lnTo>
                  <a:lnTo>
                    <a:pt x="9790" y="729"/>
                  </a:lnTo>
                  <a:lnTo>
                    <a:pt x="9786" y="729"/>
                  </a:lnTo>
                  <a:lnTo>
                    <a:pt x="9780" y="726"/>
                  </a:lnTo>
                  <a:lnTo>
                    <a:pt x="9774" y="723"/>
                  </a:lnTo>
                  <a:lnTo>
                    <a:pt x="9768" y="718"/>
                  </a:lnTo>
                  <a:lnTo>
                    <a:pt x="9762" y="714"/>
                  </a:lnTo>
                  <a:lnTo>
                    <a:pt x="9756" y="710"/>
                  </a:lnTo>
                  <a:lnTo>
                    <a:pt x="9749" y="707"/>
                  </a:lnTo>
                  <a:lnTo>
                    <a:pt x="9737" y="706"/>
                  </a:lnTo>
                  <a:lnTo>
                    <a:pt x="9726" y="706"/>
                  </a:lnTo>
                  <a:lnTo>
                    <a:pt x="9715" y="707"/>
                  </a:lnTo>
                  <a:lnTo>
                    <a:pt x="9703" y="708"/>
                  </a:lnTo>
                  <a:lnTo>
                    <a:pt x="9693" y="711"/>
                  </a:lnTo>
                  <a:lnTo>
                    <a:pt x="9682" y="713"/>
                  </a:lnTo>
                  <a:lnTo>
                    <a:pt x="9672" y="717"/>
                  </a:lnTo>
                  <a:lnTo>
                    <a:pt x="9663" y="721"/>
                  </a:lnTo>
                  <a:lnTo>
                    <a:pt x="9652" y="726"/>
                  </a:lnTo>
                  <a:lnTo>
                    <a:pt x="9643" y="733"/>
                  </a:lnTo>
                  <a:lnTo>
                    <a:pt x="9634" y="739"/>
                  </a:lnTo>
                  <a:lnTo>
                    <a:pt x="9626" y="746"/>
                  </a:lnTo>
                  <a:lnTo>
                    <a:pt x="9619" y="754"/>
                  </a:lnTo>
                  <a:lnTo>
                    <a:pt x="9611" y="763"/>
                  </a:lnTo>
                  <a:lnTo>
                    <a:pt x="9604" y="772"/>
                  </a:lnTo>
                  <a:lnTo>
                    <a:pt x="9598" y="783"/>
                  </a:lnTo>
                  <a:lnTo>
                    <a:pt x="9594" y="803"/>
                  </a:lnTo>
                  <a:lnTo>
                    <a:pt x="9591" y="824"/>
                  </a:lnTo>
                  <a:lnTo>
                    <a:pt x="9590" y="843"/>
                  </a:lnTo>
                  <a:lnTo>
                    <a:pt x="9591" y="863"/>
                  </a:lnTo>
                  <a:lnTo>
                    <a:pt x="9593" y="883"/>
                  </a:lnTo>
                  <a:lnTo>
                    <a:pt x="9596" y="902"/>
                  </a:lnTo>
                  <a:lnTo>
                    <a:pt x="9599" y="911"/>
                  </a:lnTo>
                  <a:lnTo>
                    <a:pt x="9602" y="921"/>
                  </a:lnTo>
                  <a:lnTo>
                    <a:pt x="9606" y="930"/>
                  </a:lnTo>
                  <a:lnTo>
                    <a:pt x="9610" y="939"/>
                  </a:lnTo>
                  <a:lnTo>
                    <a:pt x="9618" y="950"/>
                  </a:lnTo>
                  <a:lnTo>
                    <a:pt x="9626" y="960"/>
                  </a:lnTo>
                  <a:lnTo>
                    <a:pt x="9635" y="969"/>
                  </a:lnTo>
                  <a:lnTo>
                    <a:pt x="9644" y="975"/>
                  </a:lnTo>
                  <a:lnTo>
                    <a:pt x="9655" y="979"/>
                  </a:lnTo>
                  <a:lnTo>
                    <a:pt x="9667" y="983"/>
                  </a:lnTo>
                  <a:lnTo>
                    <a:pt x="9678" y="985"/>
                  </a:lnTo>
                  <a:lnTo>
                    <a:pt x="9690" y="986"/>
                  </a:lnTo>
                  <a:lnTo>
                    <a:pt x="9702" y="987"/>
                  </a:lnTo>
                  <a:lnTo>
                    <a:pt x="9715" y="986"/>
                  </a:lnTo>
                  <a:lnTo>
                    <a:pt x="9728" y="986"/>
                  </a:lnTo>
                  <a:lnTo>
                    <a:pt x="9740" y="985"/>
                  </a:lnTo>
                  <a:lnTo>
                    <a:pt x="9764" y="982"/>
                  </a:lnTo>
                  <a:lnTo>
                    <a:pt x="9786" y="980"/>
                  </a:lnTo>
                  <a:lnTo>
                    <a:pt x="9790" y="983"/>
                  </a:lnTo>
                  <a:lnTo>
                    <a:pt x="9793" y="987"/>
                  </a:lnTo>
                  <a:lnTo>
                    <a:pt x="9795" y="991"/>
                  </a:lnTo>
                  <a:lnTo>
                    <a:pt x="9796" y="995"/>
                  </a:lnTo>
                  <a:lnTo>
                    <a:pt x="9798" y="1004"/>
                  </a:lnTo>
                  <a:lnTo>
                    <a:pt x="9798" y="1015"/>
                  </a:lnTo>
                  <a:lnTo>
                    <a:pt x="9796" y="1026"/>
                  </a:lnTo>
                  <a:lnTo>
                    <a:pt x="9795" y="1037"/>
                  </a:lnTo>
                  <a:lnTo>
                    <a:pt x="9796" y="1042"/>
                  </a:lnTo>
                  <a:lnTo>
                    <a:pt x="9798" y="1047"/>
                  </a:lnTo>
                  <a:lnTo>
                    <a:pt x="9799" y="1052"/>
                  </a:lnTo>
                  <a:lnTo>
                    <a:pt x="9802" y="1057"/>
                  </a:lnTo>
                  <a:lnTo>
                    <a:pt x="9808" y="1067"/>
                  </a:lnTo>
                  <a:lnTo>
                    <a:pt x="9814" y="1076"/>
                  </a:lnTo>
                  <a:lnTo>
                    <a:pt x="9821" y="1085"/>
                  </a:lnTo>
                  <a:lnTo>
                    <a:pt x="9828" y="1094"/>
                  </a:lnTo>
                  <a:lnTo>
                    <a:pt x="9836" y="1102"/>
                  </a:lnTo>
                  <a:lnTo>
                    <a:pt x="9845" y="1109"/>
                  </a:lnTo>
                  <a:lnTo>
                    <a:pt x="9854" y="1116"/>
                  </a:lnTo>
                  <a:lnTo>
                    <a:pt x="9863" y="1122"/>
                  </a:lnTo>
                  <a:lnTo>
                    <a:pt x="9873" y="1127"/>
                  </a:lnTo>
                  <a:lnTo>
                    <a:pt x="9882" y="1131"/>
                  </a:lnTo>
                  <a:lnTo>
                    <a:pt x="9894" y="1135"/>
                  </a:lnTo>
                  <a:lnTo>
                    <a:pt x="9905" y="1138"/>
                  </a:lnTo>
                  <a:lnTo>
                    <a:pt x="9916" y="1141"/>
                  </a:lnTo>
                  <a:lnTo>
                    <a:pt x="9927" y="1143"/>
                  </a:lnTo>
                  <a:lnTo>
                    <a:pt x="9940" y="1144"/>
                  </a:lnTo>
                  <a:lnTo>
                    <a:pt x="9952" y="1144"/>
                  </a:lnTo>
                  <a:lnTo>
                    <a:pt x="9957" y="1151"/>
                  </a:lnTo>
                  <a:lnTo>
                    <a:pt x="9960" y="1157"/>
                  </a:lnTo>
                  <a:lnTo>
                    <a:pt x="9961" y="1162"/>
                  </a:lnTo>
                  <a:lnTo>
                    <a:pt x="9961" y="1167"/>
                  </a:lnTo>
                  <a:lnTo>
                    <a:pt x="9959" y="1172"/>
                  </a:lnTo>
                  <a:lnTo>
                    <a:pt x="9955" y="1177"/>
                  </a:lnTo>
                  <a:lnTo>
                    <a:pt x="9951" y="1182"/>
                  </a:lnTo>
                  <a:lnTo>
                    <a:pt x="9946" y="1187"/>
                  </a:lnTo>
                  <a:lnTo>
                    <a:pt x="9936" y="1198"/>
                  </a:lnTo>
                  <a:lnTo>
                    <a:pt x="9924" y="1208"/>
                  </a:lnTo>
                  <a:lnTo>
                    <a:pt x="9920" y="1213"/>
                  </a:lnTo>
                  <a:lnTo>
                    <a:pt x="9916" y="1219"/>
                  </a:lnTo>
                  <a:lnTo>
                    <a:pt x="9913" y="1225"/>
                  </a:lnTo>
                  <a:lnTo>
                    <a:pt x="9912" y="1231"/>
                  </a:lnTo>
                  <a:close/>
                  <a:moveTo>
                    <a:pt x="9860" y="564"/>
                  </a:moveTo>
                  <a:lnTo>
                    <a:pt x="9847" y="576"/>
                  </a:lnTo>
                  <a:lnTo>
                    <a:pt x="9834" y="587"/>
                  </a:lnTo>
                  <a:lnTo>
                    <a:pt x="9823" y="601"/>
                  </a:lnTo>
                  <a:lnTo>
                    <a:pt x="9813" y="614"/>
                  </a:lnTo>
                  <a:lnTo>
                    <a:pt x="9804" y="628"/>
                  </a:lnTo>
                  <a:lnTo>
                    <a:pt x="9796" y="643"/>
                  </a:lnTo>
                  <a:lnTo>
                    <a:pt x="9790" y="659"/>
                  </a:lnTo>
                  <a:lnTo>
                    <a:pt x="9786" y="675"/>
                  </a:lnTo>
                  <a:lnTo>
                    <a:pt x="9782" y="680"/>
                  </a:lnTo>
                  <a:lnTo>
                    <a:pt x="9777" y="683"/>
                  </a:lnTo>
                  <a:lnTo>
                    <a:pt x="9772" y="686"/>
                  </a:lnTo>
                  <a:lnTo>
                    <a:pt x="9767" y="688"/>
                  </a:lnTo>
                  <a:lnTo>
                    <a:pt x="9762" y="688"/>
                  </a:lnTo>
                  <a:lnTo>
                    <a:pt x="9756" y="688"/>
                  </a:lnTo>
                  <a:lnTo>
                    <a:pt x="9749" y="688"/>
                  </a:lnTo>
                  <a:lnTo>
                    <a:pt x="9743" y="687"/>
                  </a:lnTo>
                  <a:lnTo>
                    <a:pt x="9731" y="683"/>
                  </a:lnTo>
                  <a:lnTo>
                    <a:pt x="9719" y="680"/>
                  </a:lnTo>
                  <a:lnTo>
                    <a:pt x="9708" y="677"/>
                  </a:lnTo>
                  <a:lnTo>
                    <a:pt x="9696" y="676"/>
                  </a:lnTo>
                  <a:lnTo>
                    <a:pt x="9685" y="679"/>
                  </a:lnTo>
                  <a:lnTo>
                    <a:pt x="9675" y="682"/>
                  </a:lnTo>
                  <a:lnTo>
                    <a:pt x="9664" y="688"/>
                  </a:lnTo>
                  <a:lnTo>
                    <a:pt x="9654" y="693"/>
                  </a:lnTo>
                  <a:lnTo>
                    <a:pt x="9644" y="698"/>
                  </a:lnTo>
                  <a:lnTo>
                    <a:pt x="9635" y="704"/>
                  </a:lnTo>
                  <a:lnTo>
                    <a:pt x="9627" y="711"/>
                  </a:lnTo>
                  <a:lnTo>
                    <a:pt x="9619" y="718"/>
                  </a:lnTo>
                  <a:lnTo>
                    <a:pt x="9610" y="726"/>
                  </a:lnTo>
                  <a:lnTo>
                    <a:pt x="9603" y="735"/>
                  </a:lnTo>
                  <a:lnTo>
                    <a:pt x="9597" y="743"/>
                  </a:lnTo>
                  <a:lnTo>
                    <a:pt x="9591" y="752"/>
                  </a:lnTo>
                  <a:lnTo>
                    <a:pt x="9585" y="761"/>
                  </a:lnTo>
                  <a:lnTo>
                    <a:pt x="9580" y="771"/>
                  </a:lnTo>
                  <a:lnTo>
                    <a:pt x="9575" y="782"/>
                  </a:lnTo>
                  <a:lnTo>
                    <a:pt x="9571" y="792"/>
                  </a:lnTo>
                  <a:lnTo>
                    <a:pt x="9566" y="805"/>
                  </a:lnTo>
                  <a:lnTo>
                    <a:pt x="9562" y="818"/>
                  </a:lnTo>
                  <a:lnTo>
                    <a:pt x="9559" y="834"/>
                  </a:lnTo>
                  <a:lnTo>
                    <a:pt x="9557" y="848"/>
                  </a:lnTo>
                  <a:lnTo>
                    <a:pt x="9556" y="863"/>
                  </a:lnTo>
                  <a:lnTo>
                    <a:pt x="9557" y="879"/>
                  </a:lnTo>
                  <a:lnTo>
                    <a:pt x="9559" y="894"/>
                  </a:lnTo>
                  <a:lnTo>
                    <a:pt x="9564" y="909"/>
                  </a:lnTo>
                  <a:lnTo>
                    <a:pt x="9568" y="918"/>
                  </a:lnTo>
                  <a:lnTo>
                    <a:pt x="9571" y="926"/>
                  </a:lnTo>
                  <a:lnTo>
                    <a:pt x="9575" y="933"/>
                  </a:lnTo>
                  <a:lnTo>
                    <a:pt x="9580" y="940"/>
                  </a:lnTo>
                  <a:lnTo>
                    <a:pt x="9585" y="947"/>
                  </a:lnTo>
                  <a:lnTo>
                    <a:pt x="9591" y="953"/>
                  </a:lnTo>
                  <a:lnTo>
                    <a:pt x="9598" y="960"/>
                  </a:lnTo>
                  <a:lnTo>
                    <a:pt x="9604" y="967"/>
                  </a:lnTo>
                  <a:lnTo>
                    <a:pt x="9635" y="988"/>
                  </a:lnTo>
                  <a:lnTo>
                    <a:pt x="9666" y="1010"/>
                  </a:lnTo>
                  <a:lnTo>
                    <a:pt x="9762" y="1012"/>
                  </a:lnTo>
                  <a:lnTo>
                    <a:pt x="9767" y="1027"/>
                  </a:lnTo>
                  <a:lnTo>
                    <a:pt x="9771" y="1043"/>
                  </a:lnTo>
                  <a:lnTo>
                    <a:pt x="9773" y="1051"/>
                  </a:lnTo>
                  <a:lnTo>
                    <a:pt x="9776" y="1060"/>
                  </a:lnTo>
                  <a:lnTo>
                    <a:pt x="9779" y="1068"/>
                  </a:lnTo>
                  <a:lnTo>
                    <a:pt x="9783" y="1076"/>
                  </a:lnTo>
                  <a:lnTo>
                    <a:pt x="9793" y="1091"/>
                  </a:lnTo>
                  <a:lnTo>
                    <a:pt x="9805" y="1107"/>
                  </a:lnTo>
                  <a:lnTo>
                    <a:pt x="9811" y="1114"/>
                  </a:lnTo>
                  <a:lnTo>
                    <a:pt x="9818" y="1121"/>
                  </a:lnTo>
                  <a:lnTo>
                    <a:pt x="9825" y="1127"/>
                  </a:lnTo>
                  <a:lnTo>
                    <a:pt x="9832" y="1133"/>
                  </a:lnTo>
                  <a:lnTo>
                    <a:pt x="9840" y="1138"/>
                  </a:lnTo>
                  <a:lnTo>
                    <a:pt x="9849" y="1143"/>
                  </a:lnTo>
                  <a:lnTo>
                    <a:pt x="9857" y="1149"/>
                  </a:lnTo>
                  <a:lnTo>
                    <a:pt x="9866" y="1152"/>
                  </a:lnTo>
                  <a:lnTo>
                    <a:pt x="9874" y="1156"/>
                  </a:lnTo>
                  <a:lnTo>
                    <a:pt x="9883" y="1158"/>
                  </a:lnTo>
                  <a:lnTo>
                    <a:pt x="9894" y="1160"/>
                  </a:lnTo>
                  <a:lnTo>
                    <a:pt x="9903" y="1161"/>
                  </a:lnTo>
                  <a:lnTo>
                    <a:pt x="9906" y="1166"/>
                  </a:lnTo>
                  <a:lnTo>
                    <a:pt x="9907" y="1171"/>
                  </a:lnTo>
                  <a:lnTo>
                    <a:pt x="9908" y="1177"/>
                  </a:lnTo>
                  <a:lnTo>
                    <a:pt x="9907" y="1182"/>
                  </a:lnTo>
                  <a:lnTo>
                    <a:pt x="9905" y="1187"/>
                  </a:lnTo>
                  <a:lnTo>
                    <a:pt x="9903" y="1191"/>
                  </a:lnTo>
                  <a:lnTo>
                    <a:pt x="9901" y="1197"/>
                  </a:lnTo>
                  <a:lnTo>
                    <a:pt x="9897" y="1202"/>
                  </a:lnTo>
                  <a:lnTo>
                    <a:pt x="9891" y="1211"/>
                  </a:lnTo>
                  <a:lnTo>
                    <a:pt x="9883" y="1221"/>
                  </a:lnTo>
                  <a:lnTo>
                    <a:pt x="9880" y="1225"/>
                  </a:lnTo>
                  <a:lnTo>
                    <a:pt x="9878" y="1230"/>
                  </a:lnTo>
                  <a:lnTo>
                    <a:pt x="9876" y="1235"/>
                  </a:lnTo>
                  <a:lnTo>
                    <a:pt x="9875" y="1241"/>
                  </a:lnTo>
                  <a:lnTo>
                    <a:pt x="9866" y="1262"/>
                  </a:lnTo>
                  <a:lnTo>
                    <a:pt x="9858" y="1283"/>
                  </a:lnTo>
                  <a:lnTo>
                    <a:pt x="9852" y="1305"/>
                  </a:lnTo>
                  <a:lnTo>
                    <a:pt x="9846" y="1327"/>
                  </a:lnTo>
                  <a:lnTo>
                    <a:pt x="9840" y="1350"/>
                  </a:lnTo>
                  <a:lnTo>
                    <a:pt x="9835" y="1372"/>
                  </a:lnTo>
                  <a:lnTo>
                    <a:pt x="9829" y="1395"/>
                  </a:lnTo>
                  <a:lnTo>
                    <a:pt x="9823" y="1416"/>
                  </a:lnTo>
                  <a:lnTo>
                    <a:pt x="9815" y="1420"/>
                  </a:lnTo>
                  <a:lnTo>
                    <a:pt x="9806" y="1423"/>
                  </a:lnTo>
                  <a:lnTo>
                    <a:pt x="9796" y="1426"/>
                  </a:lnTo>
                  <a:lnTo>
                    <a:pt x="9786" y="1428"/>
                  </a:lnTo>
                  <a:lnTo>
                    <a:pt x="9765" y="1430"/>
                  </a:lnTo>
                  <a:lnTo>
                    <a:pt x="9743" y="1430"/>
                  </a:lnTo>
                  <a:lnTo>
                    <a:pt x="9720" y="1430"/>
                  </a:lnTo>
                  <a:lnTo>
                    <a:pt x="9697" y="1429"/>
                  </a:lnTo>
                  <a:lnTo>
                    <a:pt x="9675" y="1430"/>
                  </a:lnTo>
                  <a:lnTo>
                    <a:pt x="9653" y="1431"/>
                  </a:lnTo>
                  <a:lnTo>
                    <a:pt x="9592" y="1430"/>
                  </a:lnTo>
                  <a:lnTo>
                    <a:pt x="9532" y="1431"/>
                  </a:lnTo>
                  <a:lnTo>
                    <a:pt x="9470" y="1431"/>
                  </a:lnTo>
                  <a:lnTo>
                    <a:pt x="9409" y="1432"/>
                  </a:lnTo>
                  <a:lnTo>
                    <a:pt x="9349" y="1433"/>
                  </a:lnTo>
                  <a:lnTo>
                    <a:pt x="9287" y="1433"/>
                  </a:lnTo>
                  <a:lnTo>
                    <a:pt x="9227" y="1433"/>
                  </a:lnTo>
                  <a:lnTo>
                    <a:pt x="9168" y="1431"/>
                  </a:lnTo>
                  <a:lnTo>
                    <a:pt x="9164" y="1433"/>
                  </a:lnTo>
                  <a:lnTo>
                    <a:pt x="9161" y="1434"/>
                  </a:lnTo>
                  <a:lnTo>
                    <a:pt x="9157" y="1435"/>
                  </a:lnTo>
                  <a:lnTo>
                    <a:pt x="9153" y="1436"/>
                  </a:lnTo>
                  <a:lnTo>
                    <a:pt x="9150" y="1435"/>
                  </a:lnTo>
                  <a:lnTo>
                    <a:pt x="9147" y="1435"/>
                  </a:lnTo>
                  <a:lnTo>
                    <a:pt x="9145" y="1433"/>
                  </a:lnTo>
                  <a:lnTo>
                    <a:pt x="9142" y="1431"/>
                  </a:lnTo>
                  <a:lnTo>
                    <a:pt x="2998" y="1449"/>
                  </a:lnTo>
                  <a:lnTo>
                    <a:pt x="2906" y="1450"/>
                  </a:lnTo>
                  <a:lnTo>
                    <a:pt x="2813" y="1450"/>
                  </a:lnTo>
                  <a:lnTo>
                    <a:pt x="2723" y="1451"/>
                  </a:lnTo>
                  <a:lnTo>
                    <a:pt x="2632" y="1451"/>
                  </a:lnTo>
                  <a:lnTo>
                    <a:pt x="2542" y="1452"/>
                  </a:lnTo>
                  <a:lnTo>
                    <a:pt x="2451" y="1453"/>
                  </a:lnTo>
                  <a:lnTo>
                    <a:pt x="2361" y="1453"/>
                  </a:lnTo>
                  <a:lnTo>
                    <a:pt x="2270" y="1454"/>
                  </a:lnTo>
                  <a:lnTo>
                    <a:pt x="2180" y="1455"/>
                  </a:lnTo>
                  <a:lnTo>
                    <a:pt x="2090" y="1456"/>
                  </a:lnTo>
                  <a:lnTo>
                    <a:pt x="2000" y="1457"/>
                  </a:lnTo>
                  <a:lnTo>
                    <a:pt x="1909" y="1458"/>
                  </a:lnTo>
                  <a:lnTo>
                    <a:pt x="1819" y="1459"/>
                  </a:lnTo>
                  <a:lnTo>
                    <a:pt x="1728" y="1460"/>
                  </a:lnTo>
                  <a:lnTo>
                    <a:pt x="1637" y="1462"/>
                  </a:lnTo>
                  <a:lnTo>
                    <a:pt x="1545" y="1463"/>
                  </a:lnTo>
                  <a:lnTo>
                    <a:pt x="1508" y="1464"/>
                  </a:lnTo>
                  <a:lnTo>
                    <a:pt x="1470" y="1463"/>
                  </a:lnTo>
                  <a:lnTo>
                    <a:pt x="1432" y="1462"/>
                  </a:lnTo>
                  <a:lnTo>
                    <a:pt x="1394" y="1461"/>
                  </a:lnTo>
                  <a:lnTo>
                    <a:pt x="1356" y="1459"/>
                  </a:lnTo>
                  <a:lnTo>
                    <a:pt x="1318" y="1459"/>
                  </a:lnTo>
                  <a:lnTo>
                    <a:pt x="1280" y="1459"/>
                  </a:lnTo>
                  <a:lnTo>
                    <a:pt x="1243" y="1461"/>
                  </a:lnTo>
                  <a:lnTo>
                    <a:pt x="1236" y="1437"/>
                  </a:lnTo>
                  <a:lnTo>
                    <a:pt x="1230" y="1411"/>
                  </a:lnTo>
                  <a:lnTo>
                    <a:pt x="1224" y="1386"/>
                  </a:lnTo>
                  <a:lnTo>
                    <a:pt x="1218" y="1361"/>
                  </a:lnTo>
                  <a:lnTo>
                    <a:pt x="1212" y="1336"/>
                  </a:lnTo>
                  <a:lnTo>
                    <a:pt x="1203" y="1312"/>
                  </a:lnTo>
                  <a:lnTo>
                    <a:pt x="1199" y="1301"/>
                  </a:lnTo>
                  <a:lnTo>
                    <a:pt x="1194" y="1290"/>
                  </a:lnTo>
                  <a:lnTo>
                    <a:pt x="1188" y="1278"/>
                  </a:lnTo>
                  <a:lnTo>
                    <a:pt x="1182" y="1268"/>
                  </a:lnTo>
                  <a:lnTo>
                    <a:pt x="1192" y="1261"/>
                  </a:lnTo>
                  <a:lnTo>
                    <a:pt x="1201" y="1254"/>
                  </a:lnTo>
                  <a:lnTo>
                    <a:pt x="1210" y="1246"/>
                  </a:lnTo>
                  <a:lnTo>
                    <a:pt x="1218" y="1237"/>
                  </a:lnTo>
                  <a:lnTo>
                    <a:pt x="1226" y="1228"/>
                  </a:lnTo>
                  <a:lnTo>
                    <a:pt x="1233" y="1219"/>
                  </a:lnTo>
                  <a:lnTo>
                    <a:pt x="1239" y="1209"/>
                  </a:lnTo>
                  <a:lnTo>
                    <a:pt x="1245" y="1199"/>
                  </a:lnTo>
                  <a:lnTo>
                    <a:pt x="1250" y="1188"/>
                  </a:lnTo>
                  <a:lnTo>
                    <a:pt x="1256" y="1177"/>
                  </a:lnTo>
                  <a:lnTo>
                    <a:pt x="1260" y="1167"/>
                  </a:lnTo>
                  <a:lnTo>
                    <a:pt x="1264" y="1156"/>
                  </a:lnTo>
                  <a:lnTo>
                    <a:pt x="1270" y="1132"/>
                  </a:lnTo>
                  <a:lnTo>
                    <a:pt x="1274" y="1110"/>
                  </a:lnTo>
                  <a:lnTo>
                    <a:pt x="1278" y="1106"/>
                  </a:lnTo>
                  <a:lnTo>
                    <a:pt x="1281" y="1104"/>
                  </a:lnTo>
                  <a:lnTo>
                    <a:pt x="1285" y="1104"/>
                  </a:lnTo>
                  <a:lnTo>
                    <a:pt x="1289" y="1104"/>
                  </a:lnTo>
                  <a:lnTo>
                    <a:pt x="1299" y="1105"/>
                  </a:lnTo>
                  <a:lnTo>
                    <a:pt x="1308" y="1107"/>
                  </a:lnTo>
                  <a:lnTo>
                    <a:pt x="1340" y="1099"/>
                  </a:lnTo>
                  <a:lnTo>
                    <a:pt x="1374" y="1091"/>
                  </a:lnTo>
                  <a:lnTo>
                    <a:pt x="1391" y="1086"/>
                  </a:lnTo>
                  <a:lnTo>
                    <a:pt x="1407" y="1080"/>
                  </a:lnTo>
                  <a:lnTo>
                    <a:pt x="1422" y="1074"/>
                  </a:lnTo>
                  <a:lnTo>
                    <a:pt x="1438" y="1067"/>
                  </a:lnTo>
                  <a:lnTo>
                    <a:pt x="1453" y="1059"/>
                  </a:lnTo>
                  <a:lnTo>
                    <a:pt x="1466" y="1048"/>
                  </a:lnTo>
                  <a:lnTo>
                    <a:pt x="1479" y="1038"/>
                  </a:lnTo>
                  <a:lnTo>
                    <a:pt x="1492" y="1027"/>
                  </a:lnTo>
                  <a:lnTo>
                    <a:pt x="1502" y="1014"/>
                  </a:lnTo>
                  <a:lnTo>
                    <a:pt x="1512" y="999"/>
                  </a:lnTo>
                  <a:lnTo>
                    <a:pt x="1516" y="991"/>
                  </a:lnTo>
                  <a:lnTo>
                    <a:pt x="1520" y="983"/>
                  </a:lnTo>
                  <a:lnTo>
                    <a:pt x="1523" y="974"/>
                  </a:lnTo>
                  <a:lnTo>
                    <a:pt x="1526" y="966"/>
                  </a:lnTo>
                  <a:lnTo>
                    <a:pt x="1531" y="942"/>
                  </a:lnTo>
                  <a:lnTo>
                    <a:pt x="1533" y="918"/>
                  </a:lnTo>
                  <a:lnTo>
                    <a:pt x="1533" y="905"/>
                  </a:lnTo>
                  <a:lnTo>
                    <a:pt x="1533" y="893"/>
                  </a:lnTo>
                  <a:lnTo>
                    <a:pt x="1532" y="881"/>
                  </a:lnTo>
                  <a:lnTo>
                    <a:pt x="1531" y="868"/>
                  </a:lnTo>
                  <a:lnTo>
                    <a:pt x="1528" y="856"/>
                  </a:lnTo>
                  <a:lnTo>
                    <a:pt x="1524" y="845"/>
                  </a:lnTo>
                  <a:lnTo>
                    <a:pt x="1520" y="833"/>
                  </a:lnTo>
                  <a:lnTo>
                    <a:pt x="1515" y="821"/>
                  </a:lnTo>
                  <a:lnTo>
                    <a:pt x="1509" y="811"/>
                  </a:lnTo>
                  <a:lnTo>
                    <a:pt x="1502" y="802"/>
                  </a:lnTo>
                  <a:lnTo>
                    <a:pt x="1493" y="793"/>
                  </a:lnTo>
                  <a:lnTo>
                    <a:pt x="1484" y="784"/>
                  </a:lnTo>
                  <a:lnTo>
                    <a:pt x="1467" y="772"/>
                  </a:lnTo>
                  <a:lnTo>
                    <a:pt x="1451" y="762"/>
                  </a:lnTo>
                  <a:lnTo>
                    <a:pt x="1433" y="754"/>
                  </a:lnTo>
                  <a:lnTo>
                    <a:pt x="1416" y="747"/>
                  </a:lnTo>
                  <a:lnTo>
                    <a:pt x="1398" y="742"/>
                  </a:lnTo>
                  <a:lnTo>
                    <a:pt x="1378" y="738"/>
                  </a:lnTo>
                  <a:lnTo>
                    <a:pt x="1359" y="735"/>
                  </a:lnTo>
                  <a:lnTo>
                    <a:pt x="1338" y="734"/>
                  </a:lnTo>
                  <a:lnTo>
                    <a:pt x="1274" y="750"/>
                  </a:lnTo>
                  <a:lnTo>
                    <a:pt x="1270" y="741"/>
                  </a:lnTo>
                  <a:lnTo>
                    <a:pt x="1267" y="732"/>
                  </a:lnTo>
                  <a:lnTo>
                    <a:pt x="1264" y="722"/>
                  </a:lnTo>
                  <a:lnTo>
                    <a:pt x="1261" y="712"/>
                  </a:lnTo>
                  <a:lnTo>
                    <a:pt x="1257" y="693"/>
                  </a:lnTo>
                  <a:lnTo>
                    <a:pt x="1253" y="673"/>
                  </a:lnTo>
                  <a:lnTo>
                    <a:pt x="1228" y="646"/>
                  </a:lnTo>
                  <a:lnTo>
                    <a:pt x="1201" y="620"/>
                  </a:lnTo>
                  <a:lnTo>
                    <a:pt x="1174" y="594"/>
                  </a:lnTo>
                  <a:lnTo>
                    <a:pt x="1148" y="566"/>
                  </a:lnTo>
                  <a:lnTo>
                    <a:pt x="1147" y="561"/>
                  </a:lnTo>
                  <a:lnTo>
                    <a:pt x="1148" y="557"/>
                  </a:lnTo>
                  <a:lnTo>
                    <a:pt x="1149" y="552"/>
                  </a:lnTo>
                  <a:lnTo>
                    <a:pt x="1150" y="547"/>
                  </a:lnTo>
                  <a:lnTo>
                    <a:pt x="1154" y="537"/>
                  </a:lnTo>
                  <a:lnTo>
                    <a:pt x="1159" y="528"/>
                  </a:lnTo>
                  <a:lnTo>
                    <a:pt x="1172" y="512"/>
                  </a:lnTo>
                  <a:lnTo>
                    <a:pt x="1185" y="495"/>
                  </a:lnTo>
                  <a:lnTo>
                    <a:pt x="1192" y="474"/>
                  </a:lnTo>
                  <a:lnTo>
                    <a:pt x="1199" y="454"/>
                  </a:lnTo>
                  <a:lnTo>
                    <a:pt x="1208" y="433"/>
                  </a:lnTo>
                  <a:lnTo>
                    <a:pt x="1215" y="413"/>
                  </a:lnTo>
                  <a:lnTo>
                    <a:pt x="1221" y="391"/>
                  </a:lnTo>
                  <a:lnTo>
                    <a:pt x="1226" y="370"/>
                  </a:lnTo>
                  <a:lnTo>
                    <a:pt x="1228" y="359"/>
                  </a:lnTo>
                  <a:lnTo>
                    <a:pt x="1230" y="348"/>
                  </a:lnTo>
                  <a:lnTo>
                    <a:pt x="1231" y="337"/>
                  </a:lnTo>
                  <a:lnTo>
                    <a:pt x="1231" y="326"/>
                  </a:lnTo>
                  <a:lnTo>
                    <a:pt x="1248" y="323"/>
                  </a:lnTo>
                  <a:lnTo>
                    <a:pt x="1266" y="321"/>
                  </a:lnTo>
                  <a:lnTo>
                    <a:pt x="1284" y="321"/>
                  </a:lnTo>
                  <a:lnTo>
                    <a:pt x="1302" y="320"/>
                  </a:lnTo>
                  <a:lnTo>
                    <a:pt x="1338" y="321"/>
                  </a:lnTo>
                  <a:lnTo>
                    <a:pt x="1375" y="322"/>
                  </a:lnTo>
                  <a:lnTo>
                    <a:pt x="1412" y="323"/>
                  </a:lnTo>
                  <a:lnTo>
                    <a:pt x="1448" y="322"/>
                  </a:lnTo>
                  <a:lnTo>
                    <a:pt x="1465" y="321"/>
                  </a:lnTo>
                  <a:lnTo>
                    <a:pt x="1484" y="318"/>
                  </a:lnTo>
                  <a:lnTo>
                    <a:pt x="1500" y="315"/>
                  </a:lnTo>
                  <a:lnTo>
                    <a:pt x="1517" y="309"/>
                  </a:lnTo>
                  <a:lnTo>
                    <a:pt x="1718" y="310"/>
                  </a:lnTo>
                  <a:lnTo>
                    <a:pt x="1842" y="308"/>
                  </a:lnTo>
                  <a:lnTo>
                    <a:pt x="1966" y="306"/>
                  </a:lnTo>
                  <a:lnTo>
                    <a:pt x="2091" y="305"/>
                  </a:lnTo>
                  <a:lnTo>
                    <a:pt x="2215" y="303"/>
                  </a:lnTo>
                  <a:lnTo>
                    <a:pt x="2340" y="302"/>
                  </a:lnTo>
                  <a:lnTo>
                    <a:pt x="2464" y="301"/>
                  </a:lnTo>
                  <a:lnTo>
                    <a:pt x="2589" y="300"/>
                  </a:lnTo>
                  <a:lnTo>
                    <a:pt x="2712" y="298"/>
                  </a:lnTo>
                  <a:lnTo>
                    <a:pt x="2837" y="297"/>
                  </a:lnTo>
                  <a:lnTo>
                    <a:pt x="2961" y="296"/>
                  </a:lnTo>
                  <a:lnTo>
                    <a:pt x="3085" y="295"/>
                  </a:lnTo>
                  <a:lnTo>
                    <a:pt x="3209" y="294"/>
                  </a:lnTo>
                  <a:lnTo>
                    <a:pt x="3334" y="292"/>
                  </a:lnTo>
                  <a:lnTo>
                    <a:pt x="3458" y="291"/>
                  </a:lnTo>
                  <a:lnTo>
                    <a:pt x="3581" y="289"/>
                  </a:lnTo>
                  <a:lnTo>
                    <a:pt x="3706" y="287"/>
                  </a:lnTo>
                  <a:lnTo>
                    <a:pt x="3831" y="286"/>
                  </a:lnTo>
                  <a:lnTo>
                    <a:pt x="4056" y="286"/>
                  </a:lnTo>
                  <a:lnTo>
                    <a:pt x="4365" y="285"/>
                  </a:lnTo>
                  <a:lnTo>
                    <a:pt x="4747" y="284"/>
                  </a:lnTo>
                  <a:lnTo>
                    <a:pt x="5184" y="284"/>
                  </a:lnTo>
                  <a:lnTo>
                    <a:pt x="5665" y="283"/>
                  </a:lnTo>
                  <a:lnTo>
                    <a:pt x="6173" y="283"/>
                  </a:lnTo>
                  <a:lnTo>
                    <a:pt x="6696" y="282"/>
                  </a:lnTo>
                  <a:lnTo>
                    <a:pt x="7218" y="281"/>
                  </a:lnTo>
                  <a:lnTo>
                    <a:pt x="7727" y="281"/>
                  </a:lnTo>
                  <a:lnTo>
                    <a:pt x="8208" y="280"/>
                  </a:lnTo>
                  <a:lnTo>
                    <a:pt x="8646" y="280"/>
                  </a:lnTo>
                  <a:lnTo>
                    <a:pt x="9028" y="279"/>
                  </a:lnTo>
                  <a:lnTo>
                    <a:pt x="9339" y="278"/>
                  </a:lnTo>
                  <a:lnTo>
                    <a:pt x="9564" y="278"/>
                  </a:lnTo>
                  <a:lnTo>
                    <a:pt x="9690" y="277"/>
                  </a:lnTo>
                  <a:lnTo>
                    <a:pt x="9780" y="273"/>
                  </a:lnTo>
                  <a:lnTo>
                    <a:pt x="9787" y="284"/>
                  </a:lnTo>
                  <a:lnTo>
                    <a:pt x="9793" y="296"/>
                  </a:lnTo>
                  <a:lnTo>
                    <a:pt x="9799" y="308"/>
                  </a:lnTo>
                  <a:lnTo>
                    <a:pt x="9803" y="322"/>
                  </a:lnTo>
                  <a:lnTo>
                    <a:pt x="9807" y="335"/>
                  </a:lnTo>
                  <a:lnTo>
                    <a:pt x="9812" y="348"/>
                  </a:lnTo>
                  <a:lnTo>
                    <a:pt x="9817" y="361"/>
                  </a:lnTo>
                  <a:lnTo>
                    <a:pt x="9823" y="374"/>
                  </a:lnTo>
                  <a:lnTo>
                    <a:pt x="9832" y="395"/>
                  </a:lnTo>
                  <a:lnTo>
                    <a:pt x="9842" y="417"/>
                  </a:lnTo>
                  <a:lnTo>
                    <a:pt x="9853" y="438"/>
                  </a:lnTo>
                  <a:lnTo>
                    <a:pt x="9864" y="460"/>
                  </a:lnTo>
                  <a:lnTo>
                    <a:pt x="9876" y="480"/>
                  </a:lnTo>
                  <a:lnTo>
                    <a:pt x="9888" y="501"/>
                  </a:lnTo>
                  <a:lnTo>
                    <a:pt x="9902" y="520"/>
                  </a:lnTo>
                  <a:lnTo>
                    <a:pt x="9915" y="538"/>
                  </a:lnTo>
                  <a:lnTo>
                    <a:pt x="9910" y="544"/>
                  </a:lnTo>
                  <a:lnTo>
                    <a:pt x="9904" y="549"/>
                  </a:lnTo>
                  <a:lnTo>
                    <a:pt x="9897" y="553"/>
                  </a:lnTo>
                  <a:lnTo>
                    <a:pt x="9890" y="555"/>
                  </a:lnTo>
                  <a:lnTo>
                    <a:pt x="9874" y="559"/>
                  </a:lnTo>
                  <a:lnTo>
                    <a:pt x="9860" y="564"/>
                  </a:lnTo>
                  <a:close/>
                  <a:moveTo>
                    <a:pt x="9765" y="925"/>
                  </a:moveTo>
                  <a:lnTo>
                    <a:pt x="9753" y="928"/>
                  </a:lnTo>
                  <a:lnTo>
                    <a:pt x="9741" y="929"/>
                  </a:lnTo>
                  <a:lnTo>
                    <a:pt x="9729" y="929"/>
                  </a:lnTo>
                  <a:lnTo>
                    <a:pt x="9717" y="928"/>
                  </a:lnTo>
                  <a:lnTo>
                    <a:pt x="9706" y="926"/>
                  </a:lnTo>
                  <a:lnTo>
                    <a:pt x="9694" y="924"/>
                  </a:lnTo>
                  <a:lnTo>
                    <a:pt x="9683" y="921"/>
                  </a:lnTo>
                  <a:lnTo>
                    <a:pt x="9672" y="917"/>
                  </a:lnTo>
                  <a:lnTo>
                    <a:pt x="9665" y="911"/>
                  </a:lnTo>
                  <a:lnTo>
                    <a:pt x="9660" y="906"/>
                  </a:lnTo>
                  <a:lnTo>
                    <a:pt x="9654" y="900"/>
                  </a:lnTo>
                  <a:lnTo>
                    <a:pt x="9650" y="894"/>
                  </a:lnTo>
                  <a:lnTo>
                    <a:pt x="9646" y="887"/>
                  </a:lnTo>
                  <a:lnTo>
                    <a:pt x="9644" y="881"/>
                  </a:lnTo>
                  <a:lnTo>
                    <a:pt x="9642" y="874"/>
                  </a:lnTo>
                  <a:lnTo>
                    <a:pt x="9641" y="866"/>
                  </a:lnTo>
                  <a:lnTo>
                    <a:pt x="9640" y="852"/>
                  </a:lnTo>
                  <a:lnTo>
                    <a:pt x="9640" y="837"/>
                  </a:lnTo>
                  <a:lnTo>
                    <a:pt x="9642" y="821"/>
                  </a:lnTo>
                  <a:lnTo>
                    <a:pt x="9644" y="806"/>
                  </a:lnTo>
                  <a:lnTo>
                    <a:pt x="9647" y="798"/>
                  </a:lnTo>
                  <a:lnTo>
                    <a:pt x="9652" y="791"/>
                  </a:lnTo>
                  <a:lnTo>
                    <a:pt x="9658" y="785"/>
                  </a:lnTo>
                  <a:lnTo>
                    <a:pt x="9666" y="780"/>
                  </a:lnTo>
                  <a:lnTo>
                    <a:pt x="9673" y="775"/>
                  </a:lnTo>
                  <a:lnTo>
                    <a:pt x="9682" y="772"/>
                  </a:lnTo>
                  <a:lnTo>
                    <a:pt x="9690" y="770"/>
                  </a:lnTo>
                  <a:lnTo>
                    <a:pt x="9699" y="768"/>
                  </a:lnTo>
                  <a:lnTo>
                    <a:pt x="9712" y="767"/>
                  </a:lnTo>
                  <a:lnTo>
                    <a:pt x="9722" y="767"/>
                  </a:lnTo>
                  <a:lnTo>
                    <a:pt x="9733" y="768"/>
                  </a:lnTo>
                  <a:lnTo>
                    <a:pt x="9743" y="771"/>
                  </a:lnTo>
                  <a:lnTo>
                    <a:pt x="9754" y="775"/>
                  </a:lnTo>
                  <a:lnTo>
                    <a:pt x="9764" y="781"/>
                  </a:lnTo>
                  <a:lnTo>
                    <a:pt x="9774" y="786"/>
                  </a:lnTo>
                  <a:lnTo>
                    <a:pt x="9783" y="793"/>
                  </a:lnTo>
                  <a:lnTo>
                    <a:pt x="9789" y="799"/>
                  </a:lnTo>
                  <a:lnTo>
                    <a:pt x="9794" y="807"/>
                  </a:lnTo>
                  <a:lnTo>
                    <a:pt x="9799" y="815"/>
                  </a:lnTo>
                  <a:lnTo>
                    <a:pt x="9803" y="824"/>
                  </a:lnTo>
                  <a:lnTo>
                    <a:pt x="9806" y="833"/>
                  </a:lnTo>
                  <a:lnTo>
                    <a:pt x="9808" y="842"/>
                  </a:lnTo>
                  <a:lnTo>
                    <a:pt x="9809" y="852"/>
                  </a:lnTo>
                  <a:lnTo>
                    <a:pt x="9809" y="861"/>
                  </a:lnTo>
                  <a:lnTo>
                    <a:pt x="9807" y="872"/>
                  </a:lnTo>
                  <a:lnTo>
                    <a:pt x="9805" y="881"/>
                  </a:lnTo>
                  <a:lnTo>
                    <a:pt x="9802" y="890"/>
                  </a:lnTo>
                  <a:lnTo>
                    <a:pt x="9796" y="898"/>
                  </a:lnTo>
                  <a:lnTo>
                    <a:pt x="9790" y="906"/>
                  </a:lnTo>
                  <a:lnTo>
                    <a:pt x="9783" y="913"/>
                  </a:lnTo>
                  <a:lnTo>
                    <a:pt x="9775" y="920"/>
                  </a:lnTo>
                  <a:lnTo>
                    <a:pt x="9765" y="925"/>
                  </a:lnTo>
                  <a:close/>
                  <a:moveTo>
                    <a:pt x="9731" y="895"/>
                  </a:moveTo>
                  <a:lnTo>
                    <a:pt x="9724" y="894"/>
                  </a:lnTo>
                  <a:lnTo>
                    <a:pt x="9717" y="893"/>
                  </a:lnTo>
                  <a:lnTo>
                    <a:pt x="9710" y="890"/>
                  </a:lnTo>
                  <a:lnTo>
                    <a:pt x="9703" y="887"/>
                  </a:lnTo>
                  <a:lnTo>
                    <a:pt x="9698" y="882"/>
                  </a:lnTo>
                  <a:lnTo>
                    <a:pt x="9694" y="877"/>
                  </a:lnTo>
                  <a:lnTo>
                    <a:pt x="9691" y="871"/>
                  </a:lnTo>
                  <a:lnTo>
                    <a:pt x="9690" y="864"/>
                  </a:lnTo>
                  <a:lnTo>
                    <a:pt x="9691" y="850"/>
                  </a:lnTo>
                  <a:lnTo>
                    <a:pt x="9693" y="836"/>
                  </a:lnTo>
                  <a:lnTo>
                    <a:pt x="9696" y="830"/>
                  </a:lnTo>
                  <a:lnTo>
                    <a:pt x="9699" y="824"/>
                  </a:lnTo>
                  <a:lnTo>
                    <a:pt x="9702" y="821"/>
                  </a:lnTo>
                  <a:lnTo>
                    <a:pt x="9704" y="820"/>
                  </a:lnTo>
                  <a:lnTo>
                    <a:pt x="9709" y="818"/>
                  </a:lnTo>
                  <a:lnTo>
                    <a:pt x="9712" y="817"/>
                  </a:lnTo>
                  <a:lnTo>
                    <a:pt x="9719" y="819"/>
                  </a:lnTo>
                  <a:lnTo>
                    <a:pt x="9726" y="821"/>
                  </a:lnTo>
                  <a:lnTo>
                    <a:pt x="9733" y="825"/>
                  </a:lnTo>
                  <a:lnTo>
                    <a:pt x="9739" y="828"/>
                  </a:lnTo>
                  <a:lnTo>
                    <a:pt x="9745" y="832"/>
                  </a:lnTo>
                  <a:lnTo>
                    <a:pt x="9749" y="838"/>
                  </a:lnTo>
                  <a:lnTo>
                    <a:pt x="9754" y="844"/>
                  </a:lnTo>
                  <a:lnTo>
                    <a:pt x="9756" y="851"/>
                  </a:lnTo>
                  <a:lnTo>
                    <a:pt x="9756" y="857"/>
                  </a:lnTo>
                  <a:lnTo>
                    <a:pt x="9756" y="864"/>
                  </a:lnTo>
                  <a:lnTo>
                    <a:pt x="9755" y="871"/>
                  </a:lnTo>
                  <a:lnTo>
                    <a:pt x="9753" y="878"/>
                  </a:lnTo>
                  <a:lnTo>
                    <a:pt x="9748" y="884"/>
                  </a:lnTo>
                  <a:lnTo>
                    <a:pt x="9744" y="889"/>
                  </a:lnTo>
                  <a:lnTo>
                    <a:pt x="9741" y="891"/>
                  </a:lnTo>
                  <a:lnTo>
                    <a:pt x="9738" y="892"/>
                  </a:lnTo>
                  <a:lnTo>
                    <a:pt x="9734" y="894"/>
                  </a:lnTo>
                  <a:lnTo>
                    <a:pt x="9731" y="895"/>
                  </a:lnTo>
                  <a:close/>
                  <a:moveTo>
                    <a:pt x="3305" y="1689"/>
                  </a:moveTo>
                  <a:lnTo>
                    <a:pt x="3299" y="1686"/>
                  </a:lnTo>
                  <a:lnTo>
                    <a:pt x="3305" y="1674"/>
                  </a:lnTo>
                  <a:lnTo>
                    <a:pt x="3307" y="1674"/>
                  </a:lnTo>
                  <a:lnTo>
                    <a:pt x="3309" y="1676"/>
                  </a:lnTo>
                  <a:lnTo>
                    <a:pt x="3310" y="1678"/>
                  </a:lnTo>
                  <a:lnTo>
                    <a:pt x="3310" y="1680"/>
                  </a:lnTo>
                  <a:lnTo>
                    <a:pt x="3310" y="1683"/>
                  </a:lnTo>
                  <a:lnTo>
                    <a:pt x="3309" y="1685"/>
                  </a:lnTo>
                  <a:lnTo>
                    <a:pt x="3307" y="1687"/>
                  </a:lnTo>
                  <a:lnTo>
                    <a:pt x="3305" y="1689"/>
                  </a:lnTo>
                  <a:close/>
                  <a:moveTo>
                    <a:pt x="1372" y="1016"/>
                  </a:moveTo>
                  <a:lnTo>
                    <a:pt x="1367" y="1019"/>
                  </a:lnTo>
                  <a:lnTo>
                    <a:pt x="1362" y="1021"/>
                  </a:lnTo>
                  <a:lnTo>
                    <a:pt x="1356" y="1023"/>
                  </a:lnTo>
                  <a:lnTo>
                    <a:pt x="1350" y="1024"/>
                  </a:lnTo>
                  <a:lnTo>
                    <a:pt x="1337" y="1024"/>
                  </a:lnTo>
                  <a:lnTo>
                    <a:pt x="1325" y="1023"/>
                  </a:lnTo>
                  <a:lnTo>
                    <a:pt x="1314" y="1021"/>
                  </a:lnTo>
                  <a:lnTo>
                    <a:pt x="1303" y="1017"/>
                  </a:lnTo>
                  <a:lnTo>
                    <a:pt x="1292" y="1012"/>
                  </a:lnTo>
                  <a:lnTo>
                    <a:pt x="1283" y="1004"/>
                  </a:lnTo>
                  <a:lnTo>
                    <a:pt x="1278" y="1000"/>
                  </a:lnTo>
                  <a:lnTo>
                    <a:pt x="1273" y="996"/>
                  </a:lnTo>
                  <a:lnTo>
                    <a:pt x="1269" y="991"/>
                  </a:lnTo>
                  <a:lnTo>
                    <a:pt x="1266" y="986"/>
                  </a:lnTo>
                  <a:lnTo>
                    <a:pt x="1260" y="976"/>
                  </a:lnTo>
                  <a:lnTo>
                    <a:pt x="1256" y="964"/>
                  </a:lnTo>
                  <a:lnTo>
                    <a:pt x="1252" y="940"/>
                  </a:lnTo>
                  <a:lnTo>
                    <a:pt x="1249" y="917"/>
                  </a:lnTo>
                  <a:lnTo>
                    <a:pt x="1255" y="906"/>
                  </a:lnTo>
                  <a:lnTo>
                    <a:pt x="1258" y="896"/>
                  </a:lnTo>
                  <a:lnTo>
                    <a:pt x="1261" y="885"/>
                  </a:lnTo>
                  <a:lnTo>
                    <a:pt x="1263" y="875"/>
                  </a:lnTo>
                  <a:lnTo>
                    <a:pt x="1265" y="863"/>
                  </a:lnTo>
                  <a:lnTo>
                    <a:pt x="1267" y="853"/>
                  </a:lnTo>
                  <a:lnTo>
                    <a:pt x="1270" y="842"/>
                  </a:lnTo>
                  <a:lnTo>
                    <a:pt x="1274" y="833"/>
                  </a:lnTo>
                  <a:lnTo>
                    <a:pt x="1283" y="829"/>
                  </a:lnTo>
                  <a:lnTo>
                    <a:pt x="1293" y="825"/>
                  </a:lnTo>
                  <a:lnTo>
                    <a:pt x="1303" y="820"/>
                  </a:lnTo>
                  <a:lnTo>
                    <a:pt x="1313" y="817"/>
                  </a:lnTo>
                  <a:lnTo>
                    <a:pt x="1323" y="815"/>
                  </a:lnTo>
                  <a:lnTo>
                    <a:pt x="1333" y="813"/>
                  </a:lnTo>
                  <a:lnTo>
                    <a:pt x="1344" y="812"/>
                  </a:lnTo>
                  <a:lnTo>
                    <a:pt x="1354" y="812"/>
                  </a:lnTo>
                  <a:lnTo>
                    <a:pt x="1364" y="812"/>
                  </a:lnTo>
                  <a:lnTo>
                    <a:pt x="1374" y="813"/>
                  </a:lnTo>
                  <a:lnTo>
                    <a:pt x="1384" y="815"/>
                  </a:lnTo>
                  <a:lnTo>
                    <a:pt x="1394" y="818"/>
                  </a:lnTo>
                  <a:lnTo>
                    <a:pt x="1404" y="822"/>
                  </a:lnTo>
                  <a:lnTo>
                    <a:pt x="1413" y="828"/>
                  </a:lnTo>
                  <a:lnTo>
                    <a:pt x="1422" y="833"/>
                  </a:lnTo>
                  <a:lnTo>
                    <a:pt x="1431" y="840"/>
                  </a:lnTo>
                  <a:lnTo>
                    <a:pt x="1436" y="845"/>
                  </a:lnTo>
                  <a:lnTo>
                    <a:pt x="1439" y="851"/>
                  </a:lnTo>
                  <a:lnTo>
                    <a:pt x="1442" y="857"/>
                  </a:lnTo>
                  <a:lnTo>
                    <a:pt x="1444" y="863"/>
                  </a:lnTo>
                  <a:lnTo>
                    <a:pt x="1447" y="877"/>
                  </a:lnTo>
                  <a:lnTo>
                    <a:pt x="1449" y="890"/>
                  </a:lnTo>
                  <a:lnTo>
                    <a:pt x="1448" y="904"/>
                  </a:lnTo>
                  <a:lnTo>
                    <a:pt x="1446" y="918"/>
                  </a:lnTo>
                  <a:lnTo>
                    <a:pt x="1444" y="932"/>
                  </a:lnTo>
                  <a:lnTo>
                    <a:pt x="1441" y="944"/>
                  </a:lnTo>
                  <a:lnTo>
                    <a:pt x="1434" y="955"/>
                  </a:lnTo>
                  <a:lnTo>
                    <a:pt x="1427" y="967"/>
                  </a:lnTo>
                  <a:lnTo>
                    <a:pt x="1420" y="976"/>
                  </a:lnTo>
                  <a:lnTo>
                    <a:pt x="1412" y="985"/>
                  </a:lnTo>
                  <a:lnTo>
                    <a:pt x="1404" y="993"/>
                  </a:lnTo>
                  <a:lnTo>
                    <a:pt x="1394" y="1001"/>
                  </a:lnTo>
                  <a:lnTo>
                    <a:pt x="1383" y="1009"/>
                  </a:lnTo>
                  <a:lnTo>
                    <a:pt x="1372" y="1016"/>
                  </a:lnTo>
                  <a:close/>
                  <a:moveTo>
                    <a:pt x="1366" y="967"/>
                  </a:moveTo>
                  <a:lnTo>
                    <a:pt x="1359" y="970"/>
                  </a:lnTo>
                  <a:lnTo>
                    <a:pt x="1352" y="973"/>
                  </a:lnTo>
                  <a:lnTo>
                    <a:pt x="1344" y="974"/>
                  </a:lnTo>
                  <a:lnTo>
                    <a:pt x="1336" y="974"/>
                  </a:lnTo>
                  <a:lnTo>
                    <a:pt x="1328" y="974"/>
                  </a:lnTo>
                  <a:lnTo>
                    <a:pt x="1321" y="973"/>
                  </a:lnTo>
                  <a:lnTo>
                    <a:pt x="1314" y="971"/>
                  </a:lnTo>
                  <a:lnTo>
                    <a:pt x="1308" y="968"/>
                  </a:lnTo>
                  <a:lnTo>
                    <a:pt x="1302" y="959"/>
                  </a:lnTo>
                  <a:lnTo>
                    <a:pt x="1298" y="950"/>
                  </a:lnTo>
                  <a:lnTo>
                    <a:pt x="1294" y="941"/>
                  </a:lnTo>
                  <a:lnTo>
                    <a:pt x="1293" y="931"/>
                  </a:lnTo>
                  <a:lnTo>
                    <a:pt x="1293" y="921"/>
                  </a:lnTo>
                  <a:lnTo>
                    <a:pt x="1294" y="911"/>
                  </a:lnTo>
                  <a:lnTo>
                    <a:pt x="1298" y="902"/>
                  </a:lnTo>
                  <a:lnTo>
                    <a:pt x="1302" y="894"/>
                  </a:lnTo>
                  <a:lnTo>
                    <a:pt x="1310" y="883"/>
                  </a:lnTo>
                  <a:lnTo>
                    <a:pt x="1317" y="870"/>
                  </a:lnTo>
                  <a:lnTo>
                    <a:pt x="1321" y="863"/>
                  </a:lnTo>
                  <a:lnTo>
                    <a:pt x="1325" y="858"/>
                  </a:lnTo>
                  <a:lnTo>
                    <a:pt x="1331" y="853"/>
                  </a:lnTo>
                  <a:lnTo>
                    <a:pt x="1338" y="850"/>
                  </a:lnTo>
                  <a:lnTo>
                    <a:pt x="1348" y="853"/>
                  </a:lnTo>
                  <a:lnTo>
                    <a:pt x="1358" y="856"/>
                  </a:lnTo>
                  <a:lnTo>
                    <a:pt x="1367" y="860"/>
                  </a:lnTo>
                  <a:lnTo>
                    <a:pt x="1375" y="864"/>
                  </a:lnTo>
                  <a:lnTo>
                    <a:pt x="1384" y="871"/>
                  </a:lnTo>
                  <a:lnTo>
                    <a:pt x="1392" y="877"/>
                  </a:lnTo>
                  <a:lnTo>
                    <a:pt x="1398" y="884"/>
                  </a:lnTo>
                  <a:lnTo>
                    <a:pt x="1404" y="893"/>
                  </a:lnTo>
                  <a:lnTo>
                    <a:pt x="1404" y="903"/>
                  </a:lnTo>
                  <a:lnTo>
                    <a:pt x="1403" y="913"/>
                  </a:lnTo>
                  <a:lnTo>
                    <a:pt x="1400" y="924"/>
                  </a:lnTo>
                  <a:lnTo>
                    <a:pt x="1396" y="933"/>
                  </a:lnTo>
                  <a:lnTo>
                    <a:pt x="1390" y="942"/>
                  </a:lnTo>
                  <a:lnTo>
                    <a:pt x="1383" y="951"/>
                  </a:lnTo>
                  <a:lnTo>
                    <a:pt x="1375" y="959"/>
                  </a:lnTo>
                  <a:lnTo>
                    <a:pt x="1366" y="967"/>
                  </a:lnTo>
                  <a:close/>
                  <a:moveTo>
                    <a:pt x="933" y="427"/>
                  </a:moveTo>
                  <a:lnTo>
                    <a:pt x="923" y="433"/>
                  </a:lnTo>
                  <a:lnTo>
                    <a:pt x="914" y="438"/>
                  </a:lnTo>
                  <a:lnTo>
                    <a:pt x="905" y="441"/>
                  </a:lnTo>
                  <a:lnTo>
                    <a:pt x="896" y="442"/>
                  </a:lnTo>
                  <a:lnTo>
                    <a:pt x="887" y="442"/>
                  </a:lnTo>
                  <a:lnTo>
                    <a:pt x="877" y="441"/>
                  </a:lnTo>
                  <a:lnTo>
                    <a:pt x="868" y="438"/>
                  </a:lnTo>
                  <a:lnTo>
                    <a:pt x="859" y="434"/>
                  </a:lnTo>
                  <a:lnTo>
                    <a:pt x="853" y="427"/>
                  </a:lnTo>
                  <a:lnTo>
                    <a:pt x="848" y="418"/>
                  </a:lnTo>
                  <a:lnTo>
                    <a:pt x="843" y="410"/>
                  </a:lnTo>
                  <a:lnTo>
                    <a:pt x="839" y="400"/>
                  </a:lnTo>
                  <a:lnTo>
                    <a:pt x="835" y="396"/>
                  </a:lnTo>
                  <a:lnTo>
                    <a:pt x="832" y="393"/>
                  </a:lnTo>
                  <a:lnTo>
                    <a:pt x="829" y="389"/>
                  </a:lnTo>
                  <a:lnTo>
                    <a:pt x="826" y="387"/>
                  </a:lnTo>
                  <a:lnTo>
                    <a:pt x="822" y="385"/>
                  </a:lnTo>
                  <a:lnTo>
                    <a:pt x="817" y="383"/>
                  </a:lnTo>
                  <a:lnTo>
                    <a:pt x="812" y="383"/>
                  </a:lnTo>
                  <a:lnTo>
                    <a:pt x="806" y="383"/>
                  </a:lnTo>
                  <a:lnTo>
                    <a:pt x="800" y="384"/>
                  </a:lnTo>
                  <a:lnTo>
                    <a:pt x="793" y="387"/>
                  </a:lnTo>
                  <a:lnTo>
                    <a:pt x="785" y="391"/>
                  </a:lnTo>
                  <a:lnTo>
                    <a:pt x="779" y="395"/>
                  </a:lnTo>
                  <a:lnTo>
                    <a:pt x="773" y="401"/>
                  </a:lnTo>
                  <a:lnTo>
                    <a:pt x="767" y="407"/>
                  </a:lnTo>
                  <a:lnTo>
                    <a:pt x="762" y="414"/>
                  </a:lnTo>
                  <a:lnTo>
                    <a:pt x="757" y="420"/>
                  </a:lnTo>
                  <a:lnTo>
                    <a:pt x="756" y="450"/>
                  </a:lnTo>
                  <a:lnTo>
                    <a:pt x="755" y="479"/>
                  </a:lnTo>
                  <a:lnTo>
                    <a:pt x="756" y="486"/>
                  </a:lnTo>
                  <a:lnTo>
                    <a:pt x="757" y="492"/>
                  </a:lnTo>
                  <a:lnTo>
                    <a:pt x="759" y="500"/>
                  </a:lnTo>
                  <a:lnTo>
                    <a:pt x="762" y="505"/>
                  </a:lnTo>
                  <a:lnTo>
                    <a:pt x="766" y="511"/>
                  </a:lnTo>
                  <a:lnTo>
                    <a:pt x="771" y="516"/>
                  </a:lnTo>
                  <a:lnTo>
                    <a:pt x="777" y="520"/>
                  </a:lnTo>
                  <a:lnTo>
                    <a:pt x="784" y="524"/>
                  </a:lnTo>
                  <a:lnTo>
                    <a:pt x="789" y="530"/>
                  </a:lnTo>
                  <a:lnTo>
                    <a:pt x="797" y="534"/>
                  </a:lnTo>
                  <a:lnTo>
                    <a:pt x="804" y="537"/>
                  </a:lnTo>
                  <a:lnTo>
                    <a:pt x="811" y="540"/>
                  </a:lnTo>
                  <a:lnTo>
                    <a:pt x="818" y="543"/>
                  </a:lnTo>
                  <a:lnTo>
                    <a:pt x="825" y="548"/>
                  </a:lnTo>
                  <a:lnTo>
                    <a:pt x="828" y="550"/>
                  </a:lnTo>
                  <a:lnTo>
                    <a:pt x="831" y="553"/>
                  </a:lnTo>
                  <a:lnTo>
                    <a:pt x="834" y="557"/>
                  </a:lnTo>
                  <a:lnTo>
                    <a:pt x="836" y="561"/>
                  </a:lnTo>
                  <a:lnTo>
                    <a:pt x="836" y="572"/>
                  </a:lnTo>
                  <a:lnTo>
                    <a:pt x="834" y="582"/>
                  </a:lnTo>
                  <a:lnTo>
                    <a:pt x="831" y="593"/>
                  </a:lnTo>
                  <a:lnTo>
                    <a:pt x="828" y="602"/>
                  </a:lnTo>
                  <a:lnTo>
                    <a:pt x="819" y="621"/>
                  </a:lnTo>
                  <a:lnTo>
                    <a:pt x="809" y="640"/>
                  </a:lnTo>
                  <a:lnTo>
                    <a:pt x="799" y="658"/>
                  </a:lnTo>
                  <a:lnTo>
                    <a:pt x="789" y="677"/>
                  </a:lnTo>
                  <a:lnTo>
                    <a:pt x="785" y="688"/>
                  </a:lnTo>
                  <a:lnTo>
                    <a:pt x="782" y="697"/>
                  </a:lnTo>
                  <a:lnTo>
                    <a:pt x="779" y="708"/>
                  </a:lnTo>
                  <a:lnTo>
                    <a:pt x="778" y="718"/>
                  </a:lnTo>
                  <a:lnTo>
                    <a:pt x="776" y="731"/>
                  </a:lnTo>
                  <a:lnTo>
                    <a:pt x="776" y="743"/>
                  </a:lnTo>
                  <a:lnTo>
                    <a:pt x="776" y="755"/>
                  </a:lnTo>
                  <a:lnTo>
                    <a:pt x="776" y="767"/>
                  </a:lnTo>
                  <a:lnTo>
                    <a:pt x="778" y="780"/>
                  </a:lnTo>
                  <a:lnTo>
                    <a:pt x="780" y="791"/>
                  </a:lnTo>
                  <a:lnTo>
                    <a:pt x="783" y="803"/>
                  </a:lnTo>
                  <a:lnTo>
                    <a:pt x="787" y="814"/>
                  </a:lnTo>
                  <a:lnTo>
                    <a:pt x="791" y="826"/>
                  </a:lnTo>
                  <a:lnTo>
                    <a:pt x="797" y="837"/>
                  </a:lnTo>
                  <a:lnTo>
                    <a:pt x="803" y="848"/>
                  </a:lnTo>
                  <a:lnTo>
                    <a:pt x="809" y="858"/>
                  </a:lnTo>
                  <a:lnTo>
                    <a:pt x="816" y="868"/>
                  </a:lnTo>
                  <a:lnTo>
                    <a:pt x="823" y="878"/>
                  </a:lnTo>
                  <a:lnTo>
                    <a:pt x="831" y="888"/>
                  </a:lnTo>
                  <a:lnTo>
                    <a:pt x="841" y="896"/>
                  </a:lnTo>
                  <a:lnTo>
                    <a:pt x="848" y="900"/>
                  </a:lnTo>
                  <a:lnTo>
                    <a:pt x="855" y="903"/>
                  </a:lnTo>
                  <a:lnTo>
                    <a:pt x="862" y="908"/>
                  </a:lnTo>
                  <a:lnTo>
                    <a:pt x="867" y="913"/>
                  </a:lnTo>
                  <a:lnTo>
                    <a:pt x="872" y="919"/>
                  </a:lnTo>
                  <a:lnTo>
                    <a:pt x="877" y="926"/>
                  </a:lnTo>
                  <a:lnTo>
                    <a:pt x="880" y="933"/>
                  </a:lnTo>
                  <a:lnTo>
                    <a:pt x="883" y="942"/>
                  </a:lnTo>
                  <a:lnTo>
                    <a:pt x="881" y="947"/>
                  </a:lnTo>
                  <a:lnTo>
                    <a:pt x="879" y="951"/>
                  </a:lnTo>
                  <a:lnTo>
                    <a:pt x="877" y="955"/>
                  </a:lnTo>
                  <a:lnTo>
                    <a:pt x="875" y="959"/>
                  </a:lnTo>
                  <a:lnTo>
                    <a:pt x="869" y="968"/>
                  </a:lnTo>
                  <a:lnTo>
                    <a:pt x="862" y="974"/>
                  </a:lnTo>
                  <a:lnTo>
                    <a:pt x="854" y="981"/>
                  </a:lnTo>
                  <a:lnTo>
                    <a:pt x="846" y="988"/>
                  </a:lnTo>
                  <a:lnTo>
                    <a:pt x="839" y="995"/>
                  </a:lnTo>
                  <a:lnTo>
                    <a:pt x="830" y="1004"/>
                  </a:lnTo>
                  <a:lnTo>
                    <a:pt x="823" y="1014"/>
                  </a:lnTo>
                  <a:lnTo>
                    <a:pt x="817" y="1023"/>
                  </a:lnTo>
                  <a:lnTo>
                    <a:pt x="812" y="1034"/>
                  </a:lnTo>
                  <a:lnTo>
                    <a:pt x="808" y="1045"/>
                  </a:lnTo>
                  <a:lnTo>
                    <a:pt x="805" y="1058"/>
                  </a:lnTo>
                  <a:lnTo>
                    <a:pt x="803" y="1070"/>
                  </a:lnTo>
                  <a:lnTo>
                    <a:pt x="802" y="1082"/>
                  </a:lnTo>
                  <a:lnTo>
                    <a:pt x="801" y="1094"/>
                  </a:lnTo>
                  <a:lnTo>
                    <a:pt x="802" y="1108"/>
                  </a:lnTo>
                  <a:lnTo>
                    <a:pt x="803" y="1121"/>
                  </a:lnTo>
                  <a:lnTo>
                    <a:pt x="805" y="1133"/>
                  </a:lnTo>
                  <a:lnTo>
                    <a:pt x="808" y="1145"/>
                  </a:lnTo>
                  <a:lnTo>
                    <a:pt x="811" y="1158"/>
                  </a:lnTo>
                  <a:lnTo>
                    <a:pt x="815" y="1170"/>
                  </a:lnTo>
                  <a:lnTo>
                    <a:pt x="820" y="1181"/>
                  </a:lnTo>
                  <a:lnTo>
                    <a:pt x="824" y="1191"/>
                  </a:lnTo>
                  <a:lnTo>
                    <a:pt x="832" y="1202"/>
                  </a:lnTo>
                  <a:lnTo>
                    <a:pt x="840" y="1213"/>
                  </a:lnTo>
                  <a:lnTo>
                    <a:pt x="842" y="1218"/>
                  </a:lnTo>
                  <a:lnTo>
                    <a:pt x="843" y="1224"/>
                  </a:lnTo>
                  <a:lnTo>
                    <a:pt x="843" y="1231"/>
                  </a:lnTo>
                  <a:lnTo>
                    <a:pt x="841" y="1237"/>
                  </a:lnTo>
                  <a:lnTo>
                    <a:pt x="828" y="1248"/>
                  </a:lnTo>
                  <a:lnTo>
                    <a:pt x="816" y="1257"/>
                  </a:lnTo>
                  <a:lnTo>
                    <a:pt x="804" y="1268"/>
                  </a:lnTo>
                  <a:lnTo>
                    <a:pt x="793" y="1279"/>
                  </a:lnTo>
                  <a:lnTo>
                    <a:pt x="782" y="1292"/>
                  </a:lnTo>
                  <a:lnTo>
                    <a:pt x="773" y="1304"/>
                  </a:lnTo>
                  <a:lnTo>
                    <a:pt x="770" y="1311"/>
                  </a:lnTo>
                  <a:lnTo>
                    <a:pt x="767" y="1318"/>
                  </a:lnTo>
                  <a:lnTo>
                    <a:pt x="765" y="1326"/>
                  </a:lnTo>
                  <a:lnTo>
                    <a:pt x="763" y="1335"/>
                  </a:lnTo>
                  <a:lnTo>
                    <a:pt x="764" y="1348"/>
                  </a:lnTo>
                  <a:lnTo>
                    <a:pt x="766" y="1362"/>
                  </a:lnTo>
                  <a:lnTo>
                    <a:pt x="768" y="1375"/>
                  </a:lnTo>
                  <a:lnTo>
                    <a:pt x="772" y="1389"/>
                  </a:lnTo>
                  <a:lnTo>
                    <a:pt x="774" y="1394"/>
                  </a:lnTo>
                  <a:lnTo>
                    <a:pt x="776" y="1400"/>
                  </a:lnTo>
                  <a:lnTo>
                    <a:pt x="779" y="1405"/>
                  </a:lnTo>
                  <a:lnTo>
                    <a:pt x="783" y="1410"/>
                  </a:lnTo>
                  <a:lnTo>
                    <a:pt x="787" y="1415"/>
                  </a:lnTo>
                  <a:lnTo>
                    <a:pt x="791" y="1419"/>
                  </a:lnTo>
                  <a:lnTo>
                    <a:pt x="798" y="1422"/>
                  </a:lnTo>
                  <a:lnTo>
                    <a:pt x="803" y="1426"/>
                  </a:lnTo>
                  <a:lnTo>
                    <a:pt x="811" y="1428"/>
                  </a:lnTo>
                  <a:lnTo>
                    <a:pt x="818" y="1428"/>
                  </a:lnTo>
                  <a:lnTo>
                    <a:pt x="824" y="1427"/>
                  </a:lnTo>
                  <a:lnTo>
                    <a:pt x="829" y="1424"/>
                  </a:lnTo>
                  <a:lnTo>
                    <a:pt x="834" y="1421"/>
                  </a:lnTo>
                  <a:lnTo>
                    <a:pt x="839" y="1417"/>
                  </a:lnTo>
                  <a:lnTo>
                    <a:pt x="843" y="1413"/>
                  </a:lnTo>
                  <a:lnTo>
                    <a:pt x="847" y="1408"/>
                  </a:lnTo>
                  <a:lnTo>
                    <a:pt x="854" y="1398"/>
                  </a:lnTo>
                  <a:lnTo>
                    <a:pt x="861" y="1387"/>
                  </a:lnTo>
                  <a:lnTo>
                    <a:pt x="865" y="1382"/>
                  </a:lnTo>
                  <a:lnTo>
                    <a:pt x="868" y="1377"/>
                  </a:lnTo>
                  <a:lnTo>
                    <a:pt x="872" y="1373"/>
                  </a:lnTo>
                  <a:lnTo>
                    <a:pt x="877" y="1369"/>
                  </a:lnTo>
                  <a:lnTo>
                    <a:pt x="900" y="1374"/>
                  </a:lnTo>
                  <a:lnTo>
                    <a:pt x="924" y="1381"/>
                  </a:lnTo>
                  <a:lnTo>
                    <a:pt x="929" y="1383"/>
                  </a:lnTo>
                  <a:lnTo>
                    <a:pt x="935" y="1385"/>
                  </a:lnTo>
                  <a:lnTo>
                    <a:pt x="940" y="1388"/>
                  </a:lnTo>
                  <a:lnTo>
                    <a:pt x="943" y="1391"/>
                  </a:lnTo>
                  <a:lnTo>
                    <a:pt x="947" y="1395"/>
                  </a:lnTo>
                  <a:lnTo>
                    <a:pt x="949" y="1400"/>
                  </a:lnTo>
                  <a:lnTo>
                    <a:pt x="950" y="1405"/>
                  </a:lnTo>
                  <a:lnTo>
                    <a:pt x="951" y="1412"/>
                  </a:lnTo>
                  <a:lnTo>
                    <a:pt x="957" y="1417"/>
                  </a:lnTo>
                  <a:lnTo>
                    <a:pt x="962" y="1423"/>
                  </a:lnTo>
                  <a:lnTo>
                    <a:pt x="966" y="1430"/>
                  </a:lnTo>
                  <a:lnTo>
                    <a:pt x="970" y="1436"/>
                  </a:lnTo>
                  <a:lnTo>
                    <a:pt x="972" y="1443"/>
                  </a:lnTo>
                  <a:lnTo>
                    <a:pt x="974" y="1450"/>
                  </a:lnTo>
                  <a:lnTo>
                    <a:pt x="975" y="1458"/>
                  </a:lnTo>
                  <a:lnTo>
                    <a:pt x="975" y="1465"/>
                  </a:lnTo>
                  <a:lnTo>
                    <a:pt x="974" y="1482"/>
                  </a:lnTo>
                  <a:lnTo>
                    <a:pt x="971" y="1497"/>
                  </a:lnTo>
                  <a:lnTo>
                    <a:pt x="967" y="1513"/>
                  </a:lnTo>
                  <a:lnTo>
                    <a:pt x="963" y="1529"/>
                  </a:lnTo>
                  <a:lnTo>
                    <a:pt x="953" y="1545"/>
                  </a:lnTo>
                  <a:lnTo>
                    <a:pt x="943" y="1560"/>
                  </a:lnTo>
                  <a:lnTo>
                    <a:pt x="937" y="1568"/>
                  </a:lnTo>
                  <a:lnTo>
                    <a:pt x="931" y="1575"/>
                  </a:lnTo>
                  <a:lnTo>
                    <a:pt x="923" y="1581"/>
                  </a:lnTo>
                  <a:lnTo>
                    <a:pt x="916" y="1586"/>
                  </a:lnTo>
                  <a:lnTo>
                    <a:pt x="909" y="1591"/>
                  </a:lnTo>
                  <a:lnTo>
                    <a:pt x="902" y="1595"/>
                  </a:lnTo>
                  <a:lnTo>
                    <a:pt x="894" y="1598"/>
                  </a:lnTo>
                  <a:lnTo>
                    <a:pt x="886" y="1601"/>
                  </a:lnTo>
                  <a:lnTo>
                    <a:pt x="877" y="1603"/>
                  </a:lnTo>
                  <a:lnTo>
                    <a:pt x="868" y="1604"/>
                  </a:lnTo>
                  <a:lnTo>
                    <a:pt x="859" y="1604"/>
                  </a:lnTo>
                  <a:lnTo>
                    <a:pt x="850" y="1604"/>
                  </a:lnTo>
                  <a:lnTo>
                    <a:pt x="832" y="1603"/>
                  </a:lnTo>
                  <a:lnTo>
                    <a:pt x="815" y="1602"/>
                  </a:lnTo>
                  <a:lnTo>
                    <a:pt x="798" y="1599"/>
                  </a:lnTo>
                  <a:lnTo>
                    <a:pt x="781" y="1596"/>
                  </a:lnTo>
                  <a:lnTo>
                    <a:pt x="765" y="1591"/>
                  </a:lnTo>
                  <a:lnTo>
                    <a:pt x="749" y="1585"/>
                  </a:lnTo>
                  <a:lnTo>
                    <a:pt x="733" y="1578"/>
                  </a:lnTo>
                  <a:lnTo>
                    <a:pt x="719" y="1570"/>
                  </a:lnTo>
                  <a:lnTo>
                    <a:pt x="705" y="1561"/>
                  </a:lnTo>
                  <a:lnTo>
                    <a:pt x="691" y="1551"/>
                  </a:lnTo>
                  <a:lnTo>
                    <a:pt x="679" y="1540"/>
                  </a:lnTo>
                  <a:lnTo>
                    <a:pt x="668" y="1528"/>
                  </a:lnTo>
                  <a:lnTo>
                    <a:pt x="658" y="1515"/>
                  </a:lnTo>
                  <a:lnTo>
                    <a:pt x="648" y="1501"/>
                  </a:lnTo>
                  <a:lnTo>
                    <a:pt x="640" y="1487"/>
                  </a:lnTo>
                  <a:lnTo>
                    <a:pt x="634" y="1471"/>
                  </a:lnTo>
                  <a:lnTo>
                    <a:pt x="626" y="1461"/>
                  </a:lnTo>
                  <a:lnTo>
                    <a:pt x="619" y="1451"/>
                  </a:lnTo>
                  <a:lnTo>
                    <a:pt x="613" y="1441"/>
                  </a:lnTo>
                  <a:lnTo>
                    <a:pt x="606" y="1431"/>
                  </a:lnTo>
                  <a:lnTo>
                    <a:pt x="595" y="1409"/>
                  </a:lnTo>
                  <a:lnTo>
                    <a:pt x="586" y="1388"/>
                  </a:lnTo>
                  <a:lnTo>
                    <a:pt x="579" y="1365"/>
                  </a:lnTo>
                  <a:lnTo>
                    <a:pt x="572" y="1343"/>
                  </a:lnTo>
                  <a:lnTo>
                    <a:pt x="566" y="1319"/>
                  </a:lnTo>
                  <a:lnTo>
                    <a:pt x="560" y="1297"/>
                  </a:lnTo>
                  <a:lnTo>
                    <a:pt x="560" y="1287"/>
                  </a:lnTo>
                  <a:lnTo>
                    <a:pt x="559" y="1277"/>
                  </a:lnTo>
                  <a:lnTo>
                    <a:pt x="558" y="1268"/>
                  </a:lnTo>
                  <a:lnTo>
                    <a:pt x="556" y="1259"/>
                  </a:lnTo>
                  <a:lnTo>
                    <a:pt x="552" y="1241"/>
                  </a:lnTo>
                  <a:lnTo>
                    <a:pt x="549" y="1222"/>
                  </a:lnTo>
                  <a:lnTo>
                    <a:pt x="548" y="1214"/>
                  </a:lnTo>
                  <a:lnTo>
                    <a:pt x="547" y="1205"/>
                  </a:lnTo>
                  <a:lnTo>
                    <a:pt x="547" y="1197"/>
                  </a:lnTo>
                  <a:lnTo>
                    <a:pt x="549" y="1188"/>
                  </a:lnTo>
                  <a:lnTo>
                    <a:pt x="551" y="1179"/>
                  </a:lnTo>
                  <a:lnTo>
                    <a:pt x="554" y="1171"/>
                  </a:lnTo>
                  <a:lnTo>
                    <a:pt x="559" y="1163"/>
                  </a:lnTo>
                  <a:lnTo>
                    <a:pt x="567" y="1155"/>
                  </a:lnTo>
                  <a:lnTo>
                    <a:pt x="575" y="1128"/>
                  </a:lnTo>
                  <a:lnTo>
                    <a:pt x="583" y="1102"/>
                  </a:lnTo>
                  <a:lnTo>
                    <a:pt x="586" y="1087"/>
                  </a:lnTo>
                  <a:lnTo>
                    <a:pt x="589" y="1073"/>
                  </a:lnTo>
                  <a:lnTo>
                    <a:pt x="591" y="1059"/>
                  </a:lnTo>
                  <a:lnTo>
                    <a:pt x="593" y="1044"/>
                  </a:lnTo>
                  <a:lnTo>
                    <a:pt x="594" y="1029"/>
                  </a:lnTo>
                  <a:lnTo>
                    <a:pt x="593" y="1015"/>
                  </a:lnTo>
                  <a:lnTo>
                    <a:pt x="592" y="1000"/>
                  </a:lnTo>
                  <a:lnTo>
                    <a:pt x="590" y="987"/>
                  </a:lnTo>
                  <a:lnTo>
                    <a:pt x="587" y="973"/>
                  </a:lnTo>
                  <a:lnTo>
                    <a:pt x="583" y="959"/>
                  </a:lnTo>
                  <a:lnTo>
                    <a:pt x="577" y="946"/>
                  </a:lnTo>
                  <a:lnTo>
                    <a:pt x="570" y="933"/>
                  </a:lnTo>
                  <a:lnTo>
                    <a:pt x="564" y="929"/>
                  </a:lnTo>
                  <a:lnTo>
                    <a:pt x="557" y="924"/>
                  </a:lnTo>
                  <a:lnTo>
                    <a:pt x="551" y="919"/>
                  </a:lnTo>
                  <a:lnTo>
                    <a:pt x="547" y="912"/>
                  </a:lnTo>
                  <a:lnTo>
                    <a:pt x="544" y="906"/>
                  </a:lnTo>
                  <a:lnTo>
                    <a:pt x="542" y="899"/>
                  </a:lnTo>
                  <a:lnTo>
                    <a:pt x="543" y="896"/>
                  </a:lnTo>
                  <a:lnTo>
                    <a:pt x="543" y="892"/>
                  </a:lnTo>
                  <a:lnTo>
                    <a:pt x="545" y="888"/>
                  </a:lnTo>
                  <a:lnTo>
                    <a:pt x="547" y="884"/>
                  </a:lnTo>
                  <a:lnTo>
                    <a:pt x="560" y="866"/>
                  </a:lnTo>
                  <a:lnTo>
                    <a:pt x="573" y="849"/>
                  </a:lnTo>
                  <a:lnTo>
                    <a:pt x="584" y="830"/>
                  </a:lnTo>
                  <a:lnTo>
                    <a:pt x="594" y="811"/>
                  </a:lnTo>
                  <a:lnTo>
                    <a:pt x="599" y="801"/>
                  </a:lnTo>
                  <a:lnTo>
                    <a:pt x="602" y="791"/>
                  </a:lnTo>
                  <a:lnTo>
                    <a:pt x="605" y="781"/>
                  </a:lnTo>
                  <a:lnTo>
                    <a:pt x="609" y="770"/>
                  </a:lnTo>
                  <a:lnTo>
                    <a:pt x="610" y="760"/>
                  </a:lnTo>
                  <a:lnTo>
                    <a:pt x="611" y="749"/>
                  </a:lnTo>
                  <a:lnTo>
                    <a:pt x="611" y="738"/>
                  </a:lnTo>
                  <a:lnTo>
                    <a:pt x="610" y="726"/>
                  </a:lnTo>
                  <a:lnTo>
                    <a:pt x="600" y="707"/>
                  </a:lnTo>
                  <a:lnTo>
                    <a:pt x="590" y="688"/>
                  </a:lnTo>
                  <a:lnTo>
                    <a:pt x="580" y="668"/>
                  </a:lnTo>
                  <a:lnTo>
                    <a:pt x="570" y="649"/>
                  </a:lnTo>
                  <a:lnTo>
                    <a:pt x="566" y="639"/>
                  </a:lnTo>
                  <a:lnTo>
                    <a:pt x="563" y="629"/>
                  </a:lnTo>
                  <a:lnTo>
                    <a:pt x="559" y="619"/>
                  </a:lnTo>
                  <a:lnTo>
                    <a:pt x="558" y="608"/>
                  </a:lnTo>
                  <a:lnTo>
                    <a:pt x="557" y="598"/>
                  </a:lnTo>
                  <a:lnTo>
                    <a:pt x="558" y="586"/>
                  </a:lnTo>
                  <a:lnTo>
                    <a:pt x="559" y="575"/>
                  </a:lnTo>
                  <a:lnTo>
                    <a:pt x="564" y="564"/>
                  </a:lnTo>
                  <a:lnTo>
                    <a:pt x="565" y="550"/>
                  </a:lnTo>
                  <a:lnTo>
                    <a:pt x="567" y="535"/>
                  </a:lnTo>
                  <a:lnTo>
                    <a:pt x="572" y="522"/>
                  </a:lnTo>
                  <a:lnTo>
                    <a:pt x="577" y="510"/>
                  </a:lnTo>
                  <a:lnTo>
                    <a:pt x="589" y="484"/>
                  </a:lnTo>
                  <a:lnTo>
                    <a:pt x="600" y="459"/>
                  </a:lnTo>
                  <a:lnTo>
                    <a:pt x="607" y="439"/>
                  </a:lnTo>
                  <a:lnTo>
                    <a:pt x="617" y="420"/>
                  </a:lnTo>
                  <a:lnTo>
                    <a:pt x="626" y="401"/>
                  </a:lnTo>
                  <a:lnTo>
                    <a:pt x="637" y="383"/>
                  </a:lnTo>
                  <a:lnTo>
                    <a:pt x="648" y="366"/>
                  </a:lnTo>
                  <a:lnTo>
                    <a:pt x="662" y="348"/>
                  </a:lnTo>
                  <a:lnTo>
                    <a:pt x="675" y="332"/>
                  </a:lnTo>
                  <a:lnTo>
                    <a:pt x="690" y="316"/>
                  </a:lnTo>
                  <a:lnTo>
                    <a:pt x="706" y="301"/>
                  </a:lnTo>
                  <a:lnTo>
                    <a:pt x="722" y="287"/>
                  </a:lnTo>
                  <a:lnTo>
                    <a:pt x="738" y="274"/>
                  </a:lnTo>
                  <a:lnTo>
                    <a:pt x="756" y="262"/>
                  </a:lnTo>
                  <a:lnTo>
                    <a:pt x="774" y="251"/>
                  </a:lnTo>
                  <a:lnTo>
                    <a:pt x="793" y="241"/>
                  </a:lnTo>
                  <a:lnTo>
                    <a:pt x="811" y="233"/>
                  </a:lnTo>
                  <a:lnTo>
                    <a:pt x="830" y="226"/>
                  </a:lnTo>
                  <a:lnTo>
                    <a:pt x="863" y="222"/>
                  </a:lnTo>
                  <a:lnTo>
                    <a:pt x="896" y="220"/>
                  </a:lnTo>
                  <a:lnTo>
                    <a:pt x="904" y="220"/>
                  </a:lnTo>
                  <a:lnTo>
                    <a:pt x="911" y="222"/>
                  </a:lnTo>
                  <a:lnTo>
                    <a:pt x="919" y="223"/>
                  </a:lnTo>
                  <a:lnTo>
                    <a:pt x="926" y="226"/>
                  </a:lnTo>
                  <a:lnTo>
                    <a:pt x="934" y="229"/>
                  </a:lnTo>
                  <a:lnTo>
                    <a:pt x="941" y="232"/>
                  </a:lnTo>
                  <a:lnTo>
                    <a:pt x="948" y="237"/>
                  </a:lnTo>
                  <a:lnTo>
                    <a:pt x="954" y="242"/>
                  </a:lnTo>
                  <a:lnTo>
                    <a:pt x="991" y="288"/>
                  </a:lnTo>
                  <a:lnTo>
                    <a:pt x="991" y="307"/>
                  </a:lnTo>
                  <a:lnTo>
                    <a:pt x="990" y="327"/>
                  </a:lnTo>
                  <a:lnTo>
                    <a:pt x="989" y="337"/>
                  </a:lnTo>
                  <a:lnTo>
                    <a:pt x="987" y="347"/>
                  </a:lnTo>
                  <a:lnTo>
                    <a:pt x="985" y="357"/>
                  </a:lnTo>
                  <a:lnTo>
                    <a:pt x="983" y="367"/>
                  </a:lnTo>
                  <a:lnTo>
                    <a:pt x="980" y="376"/>
                  </a:lnTo>
                  <a:lnTo>
                    <a:pt x="975" y="385"/>
                  </a:lnTo>
                  <a:lnTo>
                    <a:pt x="970" y="394"/>
                  </a:lnTo>
                  <a:lnTo>
                    <a:pt x="965" y="401"/>
                  </a:lnTo>
                  <a:lnTo>
                    <a:pt x="958" y="410"/>
                  </a:lnTo>
                  <a:lnTo>
                    <a:pt x="951" y="416"/>
                  </a:lnTo>
                  <a:lnTo>
                    <a:pt x="942" y="422"/>
                  </a:lnTo>
                  <a:lnTo>
                    <a:pt x="933" y="427"/>
                  </a:lnTo>
                  <a:close/>
                  <a:moveTo>
                    <a:pt x="911" y="394"/>
                  </a:moveTo>
                  <a:lnTo>
                    <a:pt x="904" y="392"/>
                  </a:lnTo>
                  <a:lnTo>
                    <a:pt x="898" y="390"/>
                  </a:lnTo>
                  <a:lnTo>
                    <a:pt x="893" y="386"/>
                  </a:lnTo>
                  <a:lnTo>
                    <a:pt x="888" y="382"/>
                  </a:lnTo>
                  <a:lnTo>
                    <a:pt x="877" y="373"/>
                  </a:lnTo>
                  <a:lnTo>
                    <a:pt x="868" y="364"/>
                  </a:lnTo>
                  <a:lnTo>
                    <a:pt x="864" y="358"/>
                  </a:lnTo>
                  <a:lnTo>
                    <a:pt x="859" y="354"/>
                  </a:lnTo>
                  <a:lnTo>
                    <a:pt x="854" y="350"/>
                  </a:lnTo>
                  <a:lnTo>
                    <a:pt x="849" y="347"/>
                  </a:lnTo>
                  <a:lnTo>
                    <a:pt x="843" y="344"/>
                  </a:lnTo>
                  <a:lnTo>
                    <a:pt x="836" y="342"/>
                  </a:lnTo>
                  <a:lnTo>
                    <a:pt x="829" y="342"/>
                  </a:lnTo>
                  <a:lnTo>
                    <a:pt x="821" y="342"/>
                  </a:lnTo>
                  <a:lnTo>
                    <a:pt x="809" y="346"/>
                  </a:lnTo>
                  <a:lnTo>
                    <a:pt x="796" y="350"/>
                  </a:lnTo>
                  <a:lnTo>
                    <a:pt x="783" y="355"/>
                  </a:lnTo>
                  <a:lnTo>
                    <a:pt x="771" y="362"/>
                  </a:lnTo>
                  <a:lnTo>
                    <a:pt x="760" y="368"/>
                  </a:lnTo>
                  <a:lnTo>
                    <a:pt x="750" y="376"/>
                  </a:lnTo>
                  <a:lnTo>
                    <a:pt x="744" y="380"/>
                  </a:lnTo>
                  <a:lnTo>
                    <a:pt x="740" y="385"/>
                  </a:lnTo>
                  <a:lnTo>
                    <a:pt x="736" y="390"/>
                  </a:lnTo>
                  <a:lnTo>
                    <a:pt x="732" y="396"/>
                  </a:lnTo>
                  <a:lnTo>
                    <a:pt x="727" y="404"/>
                  </a:lnTo>
                  <a:lnTo>
                    <a:pt x="722" y="414"/>
                  </a:lnTo>
                  <a:lnTo>
                    <a:pt x="718" y="423"/>
                  </a:lnTo>
                  <a:lnTo>
                    <a:pt x="715" y="432"/>
                  </a:lnTo>
                  <a:lnTo>
                    <a:pt x="713" y="442"/>
                  </a:lnTo>
                  <a:lnTo>
                    <a:pt x="711" y="453"/>
                  </a:lnTo>
                  <a:lnTo>
                    <a:pt x="710" y="463"/>
                  </a:lnTo>
                  <a:lnTo>
                    <a:pt x="709" y="474"/>
                  </a:lnTo>
                  <a:lnTo>
                    <a:pt x="709" y="484"/>
                  </a:lnTo>
                  <a:lnTo>
                    <a:pt x="710" y="494"/>
                  </a:lnTo>
                  <a:lnTo>
                    <a:pt x="712" y="505"/>
                  </a:lnTo>
                  <a:lnTo>
                    <a:pt x="714" y="515"/>
                  </a:lnTo>
                  <a:lnTo>
                    <a:pt x="717" y="525"/>
                  </a:lnTo>
                  <a:lnTo>
                    <a:pt x="720" y="534"/>
                  </a:lnTo>
                  <a:lnTo>
                    <a:pt x="724" y="544"/>
                  </a:lnTo>
                  <a:lnTo>
                    <a:pt x="729" y="553"/>
                  </a:lnTo>
                  <a:lnTo>
                    <a:pt x="738" y="560"/>
                  </a:lnTo>
                  <a:lnTo>
                    <a:pt x="747" y="568"/>
                  </a:lnTo>
                  <a:lnTo>
                    <a:pt x="755" y="577"/>
                  </a:lnTo>
                  <a:lnTo>
                    <a:pt x="761" y="586"/>
                  </a:lnTo>
                  <a:lnTo>
                    <a:pt x="765" y="598"/>
                  </a:lnTo>
                  <a:lnTo>
                    <a:pt x="768" y="608"/>
                  </a:lnTo>
                  <a:lnTo>
                    <a:pt x="768" y="614"/>
                  </a:lnTo>
                  <a:lnTo>
                    <a:pt x="768" y="620"/>
                  </a:lnTo>
                  <a:lnTo>
                    <a:pt x="768" y="626"/>
                  </a:lnTo>
                  <a:lnTo>
                    <a:pt x="766" y="632"/>
                  </a:lnTo>
                  <a:lnTo>
                    <a:pt x="756" y="661"/>
                  </a:lnTo>
                  <a:lnTo>
                    <a:pt x="747" y="691"/>
                  </a:lnTo>
                  <a:lnTo>
                    <a:pt x="742" y="707"/>
                  </a:lnTo>
                  <a:lnTo>
                    <a:pt x="738" y="723"/>
                  </a:lnTo>
                  <a:lnTo>
                    <a:pt x="736" y="740"/>
                  </a:lnTo>
                  <a:lnTo>
                    <a:pt x="734" y="755"/>
                  </a:lnTo>
                  <a:lnTo>
                    <a:pt x="733" y="771"/>
                  </a:lnTo>
                  <a:lnTo>
                    <a:pt x="733" y="788"/>
                  </a:lnTo>
                  <a:lnTo>
                    <a:pt x="734" y="804"/>
                  </a:lnTo>
                  <a:lnTo>
                    <a:pt x="737" y="819"/>
                  </a:lnTo>
                  <a:lnTo>
                    <a:pt x="742" y="835"/>
                  </a:lnTo>
                  <a:lnTo>
                    <a:pt x="749" y="849"/>
                  </a:lnTo>
                  <a:lnTo>
                    <a:pt x="752" y="856"/>
                  </a:lnTo>
                  <a:lnTo>
                    <a:pt x="757" y="862"/>
                  </a:lnTo>
                  <a:lnTo>
                    <a:pt x="761" y="870"/>
                  </a:lnTo>
                  <a:lnTo>
                    <a:pt x="766" y="876"/>
                  </a:lnTo>
                  <a:lnTo>
                    <a:pt x="768" y="882"/>
                  </a:lnTo>
                  <a:lnTo>
                    <a:pt x="772" y="888"/>
                  </a:lnTo>
                  <a:lnTo>
                    <a:pt x="777" y="894"/>
                  </a:lnTo>
                  <a:lnTo>
                    <a:pt x="782" y="899"/>
                  </a:lnTo>
                  <a:lnTo>
                    <a:pt x="796" y="909"/>
                  </a:lnTo>
                  <a:lnTo>
                    <a:pt x="809" y="920"/>
                  </a:lnTo>
                  <a:lnTo>
                    <a:pt x="815" y="925"/>
                  </a:lnTo>
                  <a:lnTo>
                    <a:pt x="820" y="930"/>
                  </a:lnTo>
                  <a:lnTo>
                    <a:pt x="823" y="935"/>
                  </a:lnTo>
                  <a:lnTo>
                    <a:pt x="825" y="941"/>
                  </a:lnTo>
                  <a:lnTo>
                    <a:pt x="826" y="944"/>
                  </a:lnTo>
                  <a:lnTo>
                    <a:pt x="826" y="947"/>
                  </a:lnTo>
                  <a:lnTo>
                    <a:pt x="825" y="951"/>
                  </a:lnTo>
                  <a:lnTo>
                    <a:pt x="824" y="954"/>
                  </a:lnTo>
                  <a:lnTo>
                    <a:pt x="819" y="963"/>
                  </a:lnTo>
                  <a:lnTo>
                    <a:pt x="812" y="971"/>
                  </a:lnTo>
                  <a:lnTo>
                    <a:pt x="801" y="983"/>
                  </a:lnTo>
                  <a:lnTo>
                    <a:pt x="791" y="995"/>
                  </a:lnTo>
                  <a:lnTo>
                    <a:pt x="783" y="1010"/>
                  </a:lnTo>
                  <a:lnTo>
                    <a:pt x="776" y="1024"/>
                  </a:lnTo>
                  <a:lnTo>
                    <a:pt x="771" y="1038"/>
                  </a:lnTo>
                  <a:lnTo>
                    <a:pt x="767" y="1053"/>
                  </a:lnTo>
                  <a:lnTo>
                    <a:pt x="764" y="1069"/>
                  </a:lnTo>
                  <a:lnTo>
                    <a:pt x="763" y="1085"/>
                  </a:lnTo>
                  <a:lnTo>
                    <a:pt x="762" y="1102"/>
                  </a:lnTo>
                  <a:lnTo>
                    <a:pt x="763" y="1118"/>
                  </a:lnTo>
                  <a:lnTo>
                    <a:pt x="765" y="1133"/>
                  </a:lnTo>
                  <a:lnTo>
                    <a:pt x="767" y="1150"/>
                  </a:lnTo>
                  <a:lnTo>
                    <a:pt x="770" y="1166"/>
                  </a:lnTo>
                  <a:lnTo>
                    <a:pt x="774" y="1181"/>
                  </a:lnTo>
                  <a:lnTo>
                    <a:pt x="779" y="1197"/>
                  </a:lnTo>
                  <a:lnTo>
                    <a:pt x="784" y="1211"/>
                  </a:lnTo>
                  <a:lnTo>
                    <a:pt x="784" y="1216"/>
                  </a:lnTo>
                  <a:lnTo>
                    <a:pt x="784" y="1222"/>
                  </a:lnTo>
                  <a:lnTo>
                    <a:pt x="783" y="1226"/>
                  </a:lnTo>
                  <a:lnTo>
                    <a:pt x="781" y="1231"/>
                  </a:lnTo>
                  <a:lnTo>
                    <a:pt x="776" y="1241"/>
                  </a:lnTo>
                  <a:lnTo>
                    <a:pt x="770" y="1249"/>
                  </a:lnTo>
                  <a:lnTo>
                    <a:pt x="756" y="1263"/>
                  </a:lnTo>
                  <a:lnTo>
                    <a:pt x="741" y="1279"/>
                  </a:lnTo>
                  <a:lnTo>
                    <a:pt x="736" y="1288"/>
                  </a:lnTo>
                  <a:lnTo>
                    <a:pt x="732" y="1298"/>
                  </a:lnTo>
                  <a:lnTo>
                    <a:pt x="729" y="1307"/>
                  </a:lnTo>
                  <a:lnTo>
                    <a:pt x="726" y="1317"/>
                  </a:lnTo>
                  <a:lnTo>
                    <a:pt x="724" y="1327"/>
                  </a:lnTo>
                  <a:lnTo>
                    <a:pt x="722" y="1338"/>
                  </a:lnTo>
                  <a:lnTo>
                    <a:pt x="721" y="1349"/>
                  </a:lnTo>
                  <a:lnTo>
                    <a:pt x="721" y="1359"/>
                  </a:lnTo>
                  <a:lnTo>
                    <a:pt x="721" y="1370"/>
                  </a:lnTo>
                  <a:lnTo>
                    <a:pt x="722" y="1381"/>
                  </a:lnTo>
                  <a:lnTo>
                    <a:pt x="724" y="1391"/>
                  </a:lnTo>
                  <a:lnTo>
                    <a:pt x="726" y="1401"/>
                  </a:lnTo>
                  <a:lnTo>
                    <a:pt x="729" y="1411"/>
                  </a:lnTo>
                  <a:lnTo>
                    <a:pt x="732" y="1420"/>
                  </a:lnTo>
                  <a:lnTo>
                    <a:pt x="736" y="1431"/>
                  </a:lnTo>
                  <a:lnTo>
                    <a:pt x="741" y="1439"/>
                  </a:lnTo>
                  <a:lnTo>
                    <a:pt x="745" y="1444"/>
                  </a:lnTo>
                  <a:lnTo>
                    <a:pt x="751" y="1448"/>
                  </a:lnTo>
                  <a:lnTo>
                    <a:pt x="755" y="1452"/>
                  </a:lnTo>
                  <a:lnTo>
                    <a:pt x="760" y="1455"/>
                  </a:lnTo>
                  <a:lnTo>
                    <a:pt x="771" y="1460"/>
                  </a:lnTo>
                  <a:lnTo>
                    <a:pt x="782" y="1464"/>
                  </a:lnTo>
                  <a:lnTo>
                    <a:pt x="795" y="1466"/>
                  </a:lnTo>
                  <a:lnTo>
                    <a:pt x="807" y="1466"/>
                  </a:lnTo>
                  <a:lnTo>
                    <a:pt x="819" y="1466"/>
                  </a:lnTo>
                  <a:lnTo>
                    <a:pt x="830" y="1465"/>
                  </a:lnTo>
                  <a:lnTo>
                    <a:pt x="835" y="1466"/>
                  </a:lnTo>
                  <a:lnTo>
                    <a:pt x="840" y="1467"/>
                  </a:lnTo>
                  <a:lnTo>
                    <a:pt x="844" y="1466"/>
                  </a:lnTo>
                  <a:lnTo>
                    <a:pt x="848" y="1465"/>
                  </a:lnTo>
                  <a:lnTo>
                    <a:pt x="855" y="1462"/>
                  </a:lnTo>
                  <a:lnTo>
                    <a:pt x="863" y="1457"/>
                  </a:lnTo>
                  <a:lnTo>
                    <a:pt x="876" y="1445"/>
                  </a:lnTo>
                  <a:lnTo>
                    <a:pt x="890" y="1431"/>
                  </a:lnTo>
                  <a:lnTo>
                    <a:pt x="896" y="1426"/>
                  </a:lnTo>
                  <a:lnTo>
                    <a:pt x="902" y="1421"/>
                  </a:lnTo>
                  <a:lnTo>
                    <a:pt x="905" y="1419"/>
                  </a:lnTo>
                  <a:lnTo>
                    <a:pt x="907" y="1418"/>
                  </a:lnTo>
                  <a:lnTo>
                    <a:pt x="910" y="1418"/>
                  </a:lnTo>
                  <a:lnTo>
                    <a:pt x="913" y="1418"/>
                  </a:lnTo>
                  <a:lnTo>
                    <a:pt x="915" y="1419"/>
                  </a:lnTo>
                  <a:lnTo>
                    <a:pt x="918" y="1421"/>
                  </a:lnTo>
                  <a:lnTo>
                    <a:pt x="920" y="1424"/>
                  </a:lnTo>
                  <a:lnTo>
                    <a:pt x="923" y="1428"/>
                  </a:lnTo>
                  <a:lnTo>
                    <a:pt x="927" y="1438"/>
                  </a:lnTo>
                  <a:lnTo>
                    <a:pt x="933" y="1452"/>
                  </a:lnTo>
                  <a:lnTo>
                    <a:pt x="935" y="1460"/>
                  </a:lnTo>
                  <a:lnTo>
                    <a:pt x="936" y="1468"/>
                  </a:lnTo>
                  <a:lnTo>
                    <a:pt x="937" y="1476"/>
                  </a:lnTo>
                  <a:lnTo>
                    <a:pt x="936" y="1483"/>
                  </a:lnTo>
                  <a:lnTo>
                    <a:pt x="934" y="1491"/>
                  </a:lnTo>
                  <a:lnTo>
                    <a:pt x="932" y="1497"/>
                  </a:lnTo>
                  <a:lnTo>
                    <a:pt x="928" y="1504"/>
                  </a:lnTo>
                  <a:lnTo>
                    <a:pt x="925" y="1511"/>
                  </a:lnTo>
                  <a:lnTo>
                    <a:pt x="917" y="1524"/>
                  </a:lnTo>
                  <a:lnTo>
                    <a:pt x="907" y="1535"/>
                  </a:lnTo>
                  <a:lnTo>
                    <a:pt x="897" y="1545"/>
                  </a:lnTo>
                  <a:lnTo>
                    <a:pt x="887" y="1554"/>
                  </a:lnTo>
                  <a:lnTo>
                    <a:pt x="875" y="1556"/>
                  </a:lnTo>
                  <a:lnTo>
                    <a:pt x="865" y="1558"/>
                  </a:lnTo>
                  <a:lnTo>
                    <a:pt x="854" y="1559"/>
                  </a:lnTo>
                  <a:lnTo>
                    <a:pt x="844" y="1559"/>
                  </a:lnTo>
                  <a:lnTo>
                    <a:pt x="832" y="1559"/>
                  </a:lnTo>
                  <a:lnTo>
                    <a:pt x="821" y="1558"/>
                  </a:lnTo>
                  <a:lnTo>
                    <a:pt x="811" y="1557"/>
                  </a:lnTo>
                  <a:lnTo>
                    <a:pt x="800" y="1555"/>
                  </a:lnTo>
                  <a:lnTo>
                    <a:pt x="788" y="1553"/>
                  </a:lnTo>
                  <a:lnTo>
                    <a:pt x="778" y="1550"/>
                  </a:lnTo>
                  <a:lnTo>
                    <a:pt x="768" y="1546"/>
                  </a:lnTo>
                  <a:lnTo>
                    <a:pt x="758" y="1542"/>
                  </a:lnTo>
                  <a:lnTo>
                    <a:pt x="748" y="1537"/>
                  </a:lnTo>
                  <a:lnTo>
                    <a:pt x="738" y="1532"/>
                  </a:lnTo>
                  <a:lnTo>
                    <a:pt x="729" y="1526"/>
                  </a:lnTo>
                  <a:lnTo>
                    <a:pt x="720" y="1520"/>
                  </a:lnTo>
                  <a:lnTo>
                    <a:pt x="707" y="1503"/>
                  </a:lnTo>
                  <a:lnTo>
                    <a:pt x="693" y="1488"/>
                  </a:lnTo>
                  <a:lnTo>
                    <a:pt x="682" y="1470"/>
                  </a:lnTo>
                  <a:lnTo>
                    <a:pt x="671" y="1454"/>
                  </a:lnTo>
                  <a:lnTo>
                    <a:pt x="660" y="1437"/>
                  </a:lnTo>
                  <a:lnTo>
                    <a:pt x="649" y="1418"/>
                  </a:lnTo>
                  <a:lnTo>
                    <a:pt x="641" y="1400"/>
                  </a:lnTo>
                  <a:lnTo>
                    <a:pt x="632" y="1382"/>
                  </a:lnTo>
                  <a:lnTo>
                    <a:pt x="625" y="1362"/>
                  </a:lnTo>
                  <a:lnTo>
                    <a:pt x="618" y="1343"/>
                  </a:lnTo>
                  <a:lnTo>
                    <a:pt x="612" y="1323"/>
                  </a:lnTo>
                  <a:lnTo>
                    <a:pt x="605" y="1304"/>
                  </a:lnTo>
                  <a:lnTo>
                    <a:pt x="601" y="1283"/>
                  </a:lnTo>
                  <a:lnTo>
                    <a:pt x="597" y="1263"/>
                  </a:lnTo>
                  <a:lnTo>
                    <a:pt x="593" y="1243"/>
                  </a:lnTo>
                  <a:lnTo>
                    <a:pt x="591" y="1222"/>
                  </a:lnTo>
                  <a:lnTo>
                    <a:pt x="585" y="1207"/>
                  </a:lnTo>
                  <a:lnTo>
                    <a:pt x="593" y="1188"/>
                  </a:lnTo>
                  <a:lnTo>
                    <a:pt x="601" y="1170"/>
                  </a:lnTo>
                  <a:lnTo>
                    <a:pt x="610" y="1151"/>
                  </a:lnTo>
                  <a:lnTo>
                    <a:pt x="617" y="1131"/>
                  </a:lnTo>
                  <a:lnTo>
                    <a:pt x="623" y="1111"/>
                  </a:lnTo>
                  <a:lnTo>
                    <a:pt x="628" y="1090"/>
                  </a:lnTo>
                  <a:lnTo>
                    <a:pt x="633" y="1070"/>
                  </a:lnTo>
                  <a:lnTo>
                    <a:pt x="636" y="1049"/>
                  </a:lnTo>
                  <a:lnTo>
                    <a:pt x="638" y="1028"/>
                  </a:lnTo>
                  <a:lnTo>
                    <a:pt x="638" y="1007"/>
                  </a:lnTo>
                  <a:lnTo>
                    <a:pt x="637" y="987"/>
                  </a:lnTo>
                  <a:lnTo>
                    <a:pt x="634" y="967"/>
                  </a:lnTo>
                  <a:lnTo>
                    <a:pt x="632" y="957"/>
                  </a:lnTo>
                  <a:lnTo>
                    <a:pt x="629" y="947"/>
                  </a:lnTo>
                  <a:lnTo>
                    <a:pt x="626" y="937"/>
                  </a:lnTo>
                  <a:lnTo>
                    <a:pt x="622" y="928"/>
                  </a:lnTo>
                  <a:lnTo>
                    <a:pt x="617" y="918"/>
                  </a:lnTo>
                  <a:lnTo>
                    <a:pt x="612" y="908"/>
                  </a:lnTo>
                  <a:lnTo>
                    <a:pt x="606" y="899"/>
                  </a:lnTo>
                  <a:lnTo>
                    <a:pt x="600" y="890"/>
                  </a:lnTo>
                  <a:lnTo>
                    <a:pt x="613" y="868"/>
                  </a:lnTo>
                  <a:lnTo>
                    <a:pt x="625" y="847"/>
                  </a:lnTo>
                  <a:lnTo>
                    <a:pt x="634" y="825"/>
                  </a:lnTo>
                  <a:lnTo>
                    <a:pt x="642" y="801"/>
                  </a:lnTo>
                  <a:lnTo>
                    <a:pt x="645" y="790"/>
                  </a:lnTo>
                  <a:lnTo>
                    <a:pt x="648" y="778"/>
                  </a:lnTo>
                  <a:lnTo>
                    <a:pt x="650" y="765"/>
                  </a:lnTo>
                  <a:lnTo>
                    <a:pt x="651" y="753"/>
                  </a:lnTo>
                  <a:lnTo>
                    <a:pt x="652" y="741"/>
                  </a:lnTo>
                  <a:lnTo>
                    <a:pt x="653" y="727"/>
                  </a:lnTo>
                  <a:lnTo>
                    <a:pt x="653" y="714"/>
                  </a:lnTo>
                  <a:lnTo>
                    <a:pt x="652" y="702"/>
                  </a:lnTo>
                  <a:lnTo>
                    <a:pt x="633" y="672"/>
                  </a:lnTo>
                  <a:lnTo>
                    <a:pt x="615" y="642"/>
                  </a:lnTo>
                  <a:lnTo>
                    <a:pt x="611" y="634"/>
                  </a:lnTo>
                  <a:lnTo>
                    <a:pt x="607" y="626"/>
                  </a:lnTo>
                  <a:lnTo>
                    <a:pt x="604" y="618"/>
                  </a:lnTo>
                  <a:lnTo>
                    <a:pt x="602" y="610"/>
                  </a:lnTo>
                  <a:lnTo>
                    <a:pt x="600" y="601"/>
                  </a:lnTo>
                  <a:lnTo>
                    <a:pt x="599" y="592"/>
                  </a:lnTo>
                  <a:lnTo>
                    <a:pt x="599" y="582"/>
                  </a:lnTo>
                  <a:lnTo>
                    <a:pt x="600" y="573"/>
                  </a:lnTo>
                  <a:lnTo>
                    <a:pt x="607" y="558"/>
                  </a:lnTo>
                  <a:lnTo>
                    <a:pt x="615" y="542"/>
                  </a:lnTo>
                  <a:lnTo>
                    <a:pt x="621" y="526"/>
                  </a:lnTo>
                  <a:lnTo>
                    <a:pt x="627" y="511"/>
                  </a:lnTo>
                  <a:lnTo>
                    <a:pt x="637" y="478"/>
                  </a:lnTo>
                  <a:lnTo>
                    <a:pt x="648" y="446"/>
                  </a:lnTo>
                  <a:lnTo>
                    <a:pt x="655" y="430"/>
                  </a:lnTo>
                  <a:lnTo>
                    <a:pt x="661" y="415"/>
                  </a:lnTo>
                  <a:lnTo>
                    <a:pt x="668" y="399"/>
                  </a:lnTo>
                  <a:lnTo>
                    <a:pt x="676" y="384"/>
                  </a:lnTo>
                  <a:lnTo>
                    <a:pt x="685" y="370"/>
                  </a:lnTo>
                  <a:lnTo>
                    <a:pt x="695" y="355"/>
                  </a:lnTo>
                  <a:lnTo>
                    <a:pt x="707" y="341"/>
                  </a:lnTo>
                  <a:lnTo>
                    <a:pt x="720" y="328"/>
                  </a:lnTo>
                  <a:lnTo>
                    <a:pt x="728" y="320"/>
                  </a:lnTo>
                  <a:lnTo>
                    <a:pt x="737" y="310"/>
                  </a:lnTo>
                  <a:lnTo>
                    <a:pt x="748" y="303"/>
                  </a:lnTo>
                  <a:lnTo>
                    <a:pt x="758" y="296"/>
                  </a:lnTo>
                  <a:lnTo>
                    <a:pt x="769" y="290"/>
                  </a:lnTo>
                  <a:lnTo>
                    <a:pt x="780" y="284"/>
                  </a:lnTo>
                  <a:lnTo>
                    <a:pt x="791" y="279"/>
                  </a:lnTo>
                  <a:lnTo>
                    <a:pt x="804" y="275"/>
                  </a:lnTo>
                  <a:lnTo>
                    <a:pt x="816" y="271"/>
                  </a:lnTo>
                  <a:lnTo>
                    <a:pt x="827" y="268"/>
                  </a:lnTo>
                  <a:lnTo>
                    <a:pt x="840" y="264"/>
                  </a:lnTo>
                  <a:lnTo>
                    <a:pt x="852" y="262"/>
                  </a:lnTo>
                  <a:lnTo>
                    <a:pt x="864" y="261"/>
                  </a:lnTo>
                  <a:lnTo>
                    <a:pt x="876" y="260"/>
                  </a:lnTo>
                  <a:lnTo>
                    <a:pt x="888" y="261"/>
                  </a:lnTo>
                  <a:lnTo>
                    <a:pt x="899" y="261"/>
                  </a:lnTo>
                  <a:lnTo>
                    <a:pt x="907" y="266"/>
                  </a:lnTo>
                  <a:lnTo>
                    <a:pt x="916" y="272"/>
                  </a:lnTo>
                  <a:lnTo>
                    <a:pt x="923" y="278"/>
                  </a:lnTo>
                  <a:lnTo>
                    <a:pt x="929" y="285"/>
                  </a:lnTo>
                  <a:lnTo>
                    <a:pt x="936" y="292"/>
                  </a:lnTo>
                  <a:lnTo>
                    <a:pt x="940" y="300"/>
                  </a:lnTo>
                  <a:lnTo>
                    <a:pt x="943" y="309"/>
                  </a:lnTo>
                  <a:lnTo>
                    <a:pt x="945" y="320"/>
                  </a:lnTo>
                  <a:lnTo>
                    <a:pt x="944" y="330"/>
                  </a:lnTo>
                  <a:lnTo>
                    <a:pt x="943" y="341"/>
                  </a:lnTo>
                  <a:lnTo>
                    <a:pt x="941" y="351"/>
                  </a:lnTo>
                  <a:lnTo>
                    <a:pt x="937" y="362"/>
                  </a:lnTo>
                  <a:lnTo>
                    <a:pt x="933" y="371"/>
                  </a:lnTo>
                  <a:lnTo>
                    <a:pt x="926" y="380"/>
                  </a:lnTo>
                  <a:lnTo>
                    <a:pt x="919" y="387"/>
                  </a:lnTo>
                  <a:lnTo>
                    <a:pt x="911" y="394"/>
                  </a:lnTo>
                  <a:close/>
                  <a:moveTo>
                    <a:pt x="461" y="842"/>
                  </a:moveTo>
                  <a:lnTo>
                    <a:pt x="454" y="847"/>
                  </a:lnTo>
                  <a:lnTo>
                    <a:pt x="447" y="850"/>
                  </a:lnTo>
                  <a:lnTo>
                    <a:pt x="439" y="852"/>
                  </a:lnTo>
                  <a:lnTo>
                    <a:pt x="432" y="852"/>
                  </a:lnTo>
                  <a:lnTo>
                    <a:pt x="417" y="850"/>
                  </a:lnTo>
                  <a:lnTo>
                    <a:pt x="404" y="847"/>
                  </a:lnTo>
                  <a:lnTo>
                    <a:pt x="397" y="845"/>
                  </a:lnTo>
                  <a:lnTo>
                    <a:pt x="390" y="843"/>
                  </a:lnTo>
                  <a:lnTo>
                    <a:pt x="384" y="843"/>
                  </a:lnTo>
                  <a:lnTo>
                    <a:pt x="376" y="842"/>
                  </a:lnTo>
                  <a:lnTo>
                    <a:pt x="370" y="843"/>
                  </a:lnTo>
                  <a:lnTo>
                    <a:pt x="363" y="846"/>
                  </a:lnTo>
                  <a:lnTo>
                    <a:pt x="357" y="850"/>
                  </a:lnTo>
                  <a:lnTo>
                    <a:pt x="351" y="856"/>
                  </a:lnTo>
                  <a:lnTo>
                    <a:pt x="344" y="872"/>
                  </a:lnTo>
                  <a:lnTo>
                    <a:pt x="338" y="887"/>
                  </a:lnTo>
                  <a:lnTo>
                    <a:pt x="335" y="902"/>
                  </a:lnTo>
                  <a:lnTo>
                    <a:pt x="332" y="918"/>
                  </a:lnTo>
                  <a:lnTo>
                    <a:pt x="332" y="934"/>
                  </a:lnTo>
                  <a:lnTo>
                    <a:pt x="335" y="950"/>
                  </a:lnTo>
                  <a:lnTo>
                    <a:pt x="339" y="966"/>
                  </a:lnTo>
                  <a:lnTo>
                    <a:pt x="345" y="982"/>
                  </a:lnTo>
                  <a:lnTo>
                    <a:pt x="349" y="987"/>
                  </a:lnTo>
                  <a:lnTo>
                    <a:pt x="354" y="990"/>
                  </a:lnTo>
                  <a:lnTo>
                    <a:pt x="359" y="992"/>
                  </a:lnTo>
                  <a:lnTo>
                    <a:pt x="363" y="993"/>
                  </a:lnTo>
                  <a:lnTo>
                    <a:pt x="373" y="994"/>
                  </a:lnTo>
                  <a:lnTo>
                    <a:pt x="384" y="992"/>
                  </a:lnTo>
                  <a:lnTo>
                    <a:pt x="394" y="990"/>
                  </a:lnTo>
                  <a:lnTo>
                    <a:pt x="404" y="989"/>
                  </a:lnTo>
                  <a:lnTo>
                    <a:pt x="409" y="989"/>
                  </a:lnTo>
                  <a:lnTo>
                    <a:pt x="414" y="990"/>
                  </a:lnTo>
                  <a:lnTo>
                    <a:pt x="419" y="991"/>
                  </a:lnTo>
                  <a:lnTo>
                    <a:pt x="425" y="993"/>
                  </a:lnTo>
                  <a:lnTo>
                    <a:pt x="436" y="1000"/>
                  </a:lnTo>
                  <a:lnTo>
                    <a:pt x="446" y="1010"/>
                  </a:lnTo>
                  <a:lnTo>
                    <a:pt x="450" y="1014"/>
                  </a:lnTo>
                  <a:lnTo>
                    <a:pt x="455" y="1019"/>
                  </a:lnTo>
                  <a:lnTo>
                    <a:pt x="458" y="1024"/>
                  </a:lnTo>
                  <a:lnTo>
                    <a:pt x="462" y="1030"/>
                  </a:lnTo>
                  <a:lnTo>
                    <a:pt x="464" y="1035"/>
                  </a:lnTo>
                  <a:lnTo>
                    <a:pt x="466" y="1041"/>
                  </a:lnTo>
                  <a:lnTo>
                    <a:pt x="468" y="1047"/>
                  </a:lnTo>
                  <a:lnTo>
                    <a:pt x="469" y="1053"/>
                  </a:lnTo>
                  <a:lnTo>
                    <a:pt x="469" y="1061"/>
                  </a:lnTo>
                  <a:lnTo>
                    <a:pt x="468" y="1068"/>
                  </a:lnTo>
                  <a:lnTo>
                    <a:pt x="467" y="1075"/>
                  </a:lnTo>
                  <a:lnTo>
                    <a:pt x="464" y="1082"/>
                  </a:lnTo>
                  <a:lnTo>
                    <a:pt x="461" y="1091"/>
                  </a:lnTo>
                  <a:lnTo>
                    <a:pt x="457" y="1100"/>
                  </a:lnTo>
                  <a:lnTo>
                    <a:pt x="452" y="1108"/>
                  </a:lnTo>
                  <a:lnTo>
                    <a:pt x="446" y="1115"/>
                  </a:lnTo>
                  <a:lnTo>
                    <a:pt x="440" y="1122"/>
                  </a:lnTo>
                  <a:lnTo>
                    <a:pt x="433" y="1127"/>
                  </a:lnTo>
                  <a:lnTo>
                    <a:pt x="426" y="1132"/>
                  </a:lnTo>
                  <a:lnTo>
                    <a:pt x="418" y="1136"/>
                  </a:lnTo>
                  <a:lnTo>
                    <a:pt x="410" y="1140"/>
                  </a:lnTo>
                  <a:lnTo>
                    <a:pt x="402" y="1143"/>
                  </a:lnTo>
                  <a:lnTo>
                    <a:pt x="393" y="1146"/>
                  </a:lnTo>
                  <a:lnTo>
                    <a:pt x="385" y="1149"/>
                  </a:lnTo>
                  <a:lnTo>
                    <a:pt x="367" y="1153"/>
                  </a:lnTo>
                  <a:lnTo>
                    <a:pt x="351" y="1155"/>
                  </a:lnTo>
                  <a:lnTo>
                    <a:pt x="340" y="1152"/>
                  </a:lnTo>
                  <a:lnTo>
                    <a:pt x="329" y="1149"/>
                  </a:lnTo>
                  <a:lnTo>
                    <a:pt x="318" y="1145"/>
                  </a:lnTo>
                  <a:lnTo>
                    <a:pt x="308" y="1141"/>
                  </a:lnTo>
                  <a:lnTo>
                    <a:pt x="298" y="1137"/>
                  </a:lnTo>
                  <a:lnTo>
                    <a:pt x="288" y="1132"/>
                  </a:lnTo>
                  <a:lnTo>
                    <a:pt x="277" y="1126"/>
                  </a:lnTo>
                  <a:lnTo>
                    <a:pt x="268" y="1120"/>
                  </a:lnTo>
                  <a:lnTo>
                    <a:pt x="259" y="1114"/>
                  </a:lnTo>
                  <a:lnTo>
                    <a:pt x="251" y="1107"/>
                  </a:lnTo>
                  <a:lnTo>
                    <a:pt x="243" y="1098"/>
                  </a:lnTo>
                  <a:lnTo>
                    <a:pt x="234" y="1090"/>
                  </a:lnTo>
                  <a:lnTo>
                    <a:pt x="227" y="1081"/>
                  </a:lnTo>
                  <a:lnTo>
                    <a:pt x="221" y="1072"/>
                  </a:lnTo>
                  <a:lnTo>
                    <a:pt x="215" y="1062"/>
                  </a:lnTo>
                  <a:lnTo>
                    <a:pt x="209" y="1051"/>
                  </a:lnTo>
                  <a:lnTo>
                    <a:pt x="203" y="1040"/>
                  </a:lnTo>
                  <a:lnTo>
                    <a:pt x="198" y="1029"/>
                  </a:lnTo>
                  <a:lnTo>
                    <a:pt x="192" y="1018"/>
                  </a:lnTo>
                  <a:lnTo>
                    <a:pt x="188" y="1005"/>
                  </a:lnTo>
                  <a:lnTo>
                    <a:pt x="185" y="994"/>
                  </a:lnTo>
                  <a:lnTo>
                    <a:pt x="182" y="982"/>
                  </a:lnTo>
                  <a:lnTo>
                    <a:pt x="180" y="970"/>
                  </a:lnTo>
                  <a:lnTo>
                    <a:pt x="178" y="956"/>
                  </a:lnTo>
                  <a:lnTo>
                    <a:pt x="177" y="944"/>
                  </a:lnTo>
                  <a:lnTo>
                    <a:pt x="176" y="932"/>
                  </a:lnTo>
                  <a:lnTo>
                    <a:pt x="176" y="919"/>
                  </a:lnTo>
                  <a:lnTo>
                    <a:pt x="177" y="906"/>
                  </a:lnTo>
                  <a:lnTo>
                    <a:pt x="178" y="893"/>
                  </a:lnTo>
                  <a:lnTo>
                    <a:pt x="180" y="881"/>
                  </a:lnTo>
                  <a:lnTo>
                    <a:pt x="182" y="867"/>
                  </a:lnTo>
                  <a:lnTo>
                    <a:pt x="184" y="855"/>
                  </a:lnTo>
                  <a:lnTo>
                    <a:pt x="196" y="832"/>
                  </a:lnTo>
                  <a:lnTo>
                    <a:pt x="208" y="808"/>
                  </a:lnTo>
                  <a:lnTo>
                    <a:pt x="220" y="785"/>
                  </a:lnTo>
                  <a:lnTo>
                    <a:pt x="233" y="762"/>
                  </a:lnTo>
                  <a:lnTo>
                    <a:pt x="240" y="751"/>
                  </a:lnTo>
                  <a:lnTo>
                    <a:pt x="249" y="741"/>
                  </a:lnTo>
                  <a:lnTo>
                    <a:pt x="257" y="731"/>
                  </a:lnTo>
                  <a:lnTo>
                    <a:pt x="265" y="721"/>
                  </a:lnTo>
                  <a:lnTo>
                    <a:pt x="275" y="712"/>
                  </a:lnTo>
                  <a:lnTo>
                    <a:pt x="285" y="704"/>
                  </a:lnTo>
                  <a:lnTo>
                    <a:pt x="296" y="697"/>
                  </a:lnTo>
                  <a:lnTo>
                    <a:pt x="308" y="691"/>
                  </a:lnTo>
                  <a:lnTo>
                    <a:pt x="322" y="685"/>
                  </a:lnTo>
                  <a:lnTo>
                    <a:pt x="337" y="678"/>
                  </a:lnTo>
                  <a:lnTo>
                    <a:pt x="352" y="673"/>
                  </a:lnTo>
                  <a:lnTo>
                    <a:pt x="368" y="669"/>
                  </a:lnTo>
                  <a:lnTo>
                    <a:pt x="384" y="666"/>
                  </a:lnTo>
                  <a:lnTo>
                    <a:pt x="400" y="665"/>
                  </a:lnTo>
                  <a:lnTo>
                    <a:pt x="407" y="665"/>
                  </a:lnTo>
                  <a:lnTo>
                    <a:pt x="415" y="666"/>
                  </a:lnTo>
                  <a:lnTo>
                    <a:pt x="423" y="668"/>
                  </a:lnTo>
                  <a:lnTo>
                    <a:pt x="431" y="670"/>
                  </a:lnTo>
                  <a:lnTo>
                    <a:pt x="439" y="674"/>
                  </a:lnTo>
                  <a:lnTo>
                    <a:pt x="447" y="678"/>
                  </a:lnTo>
                  <a:lnTo>
                    <a:pt x="453" y="683"/>
                  </a:lnTo>
                  <a:lnTo>
                    <a:pt x="460" y="689"/>
                  </a:lnTo>
                  <a:lnTo>
                    <a:pt x="465" y="695"/>
                  </a:lnTo>
                  <a:lnTo>
                    <a:pt x="471" y="702"/>
                  </a:lnTo>
                  <a:lnTo>
                    <a:pt x="476" y="709"/>
                  </a:lnTo>
                  <a:lnTo>
                    <a:pt x="479" y="716"/>
                  </a:lnTo>
                  <a:lnTo>
                    <a:pt x="486" y="732"/>
                  </a:lnTo>
                  <a:lnTo>
                    <a:pt x="490" y="749"/>
                  </a:lnTo>
                  <a:lnTo>
                    <a:pt x="494" y="766"/>
                  </a:lnTo>
                  <a:lnTo>
                    <a:pt x="495" y="784"/>
                  </a:lnTo>
                  <a:lnTo>
                    <a:pt x="490" y="799"/>
                  </a:lnTo>
                  <a:lnTo>
                    <a:pt x="483" y="815"/>
                  </a:lnTo>
                  <a:lnTo>
                    <a:pt x="479" y="822"/>
                  </a:lnTo>
                  <a:lnTo>
                    <a:pt x="474" y="830"/>
                  </a:lnTo>
                  <a:lnTo>
                    <a:pt x="468" y="836"/>
                  </a:lnTo>
                  <a:lnTo>
                    <a:pt x="461" y="842"/>
                  </a:lnTo>
                  <a:close/>
                  <a:moveTo>
                    <a:pt x="409" y="794"/>
                  </a:moveTo>
                  <a:lnTo>
                    <a:pt x="406" y="791"/>
                  </a:lnTo>
                  <a:lnTo>
                    <a:pt x="402" y="789"/>
                  </a:lnTo>
                  <a:lnTo>
                    <a:pt x="399" y="788"/>
                  </a:lnTo>
                  <a:lnTo>
                    <a:pt x="395" y="788"/>
                  </a:lnTo>
                  <a:lnTo>
                    <a:pt x="388" y="787"/>
                  </a:lnTo>
                  <a:lnTo>
                    <a:pt x="380" y="788"/>
                  </a:lnTo>
                  <a:lnTo>
                    <a:pt x="364" y="792"/>
                  </a:lnTo>
                  <a:lnTo>
                    <a:pt x="348" y="794"/>
                  </a:lnTo>
                  <a:lnTo>
                    <a:pt x="338" y="803"/>
                  </a:lnTo>
                  <a:lnTo>
                    <a:pt x="328" y="813"/>
                  </a:lnTo>
                  <a:lnTo>
                    <a:pt x="320" y="824"/>
                  </a:lnTo>
                  <a:lnTo>
                    <a:pt x="313" y="834"/>
                  </a:lnTo>
                  <a:lnTo>
                    <a:pt x="307" y="845"/>
                  </a:lnTo>
                  <a:lnTo>
                    <a:pt x="302" y="857"/>
                  </a:lnTo>
                  <a:lnTo>
                    <a:pt x="298" y="868"/>
                  </a:lnTo>
                  <a:lnTo>
                    <a:pt x="294" y="881"/>
                  </a:lnTo>
                  <a:lnTo>
                    <a:pt x="291" y="894"/>
                  </a:lnTo>
                  <a:lnTo>
                    <a:pt x="290" y="906"/>
                  </a:lnTo>
                  <a:lnTo>
                    <a:pt x="289" y="920"/>
                  </a:lnTo>
                  <a:lnTo>
                    <a:pt x="288" y="933"/>
                  </a:lnTo>
                  <a:lnTo>
                    <a:pt x="289" y="946"/>
                  </a:lnTo>
                  <a:lnTo>
                    <a:pt x="290" y="959"/>
                  </a:lnTo>
                  <a:lnTo>
                    <a:pt x="293" y="973"/>
                  </a:lnTo>
                  <a:lnTo>
                    <a:pt x="296" y="986"/>
                  </a:lnTo>
                  <a:lnTo>
                    <a:pt x="299" y="994"/>
                  </a:lnTo>
                  <a:lnTo>
                    <a:pt x="303" y="1002"/>
                  </a:lnTo>
                  <a:lnTo>
                    <a:pt x="307" y="1011"/>
                  </a:lnTo>
                  <a:lnTo>
                    <a:pt x="313" y="1018"/>
                  </a:lnTo>
                  <a:lnTo>
                    <a:pt x="318" y="1025"/>
                  </a:lnTo>
                  <a:lnTo>
                    <a:pt x="325" y="1031"/>
                  </a:lnTo>
                  <a:lnTo>
                    <a:pt x="332" y="1036"/>
                  </a:lnTo>
                  <a:lnTo>
                    <a:pt x="342" y="1040"/>
                  </a:lnTo>
                  <a:lnTo>
                    <a:pt x="347" y="1042"/>
                  </a:lnTo>
                  <a:lnTo>
                    <a:pt x="353" y="1042"/>
                  </a:lnTo>
                  <a:lnTo>
                    <a:pt x="358" y="1042"/>
                  </a:lnTo>
                  <a:lnTo>
                    <a:pt x="364" y="1040"/>
                  </a:lnTo>
                  <a:lnTo>
                    <a:pt x="376" y="1037"/>
                  </a:lnTo>
                  <a:lnTo>
                    <a:pt x="388" y="1033"/>
                  </a:lnTo>
                  <a:lnTo>
                    <a:pt x="393" y="1032"/>
                  </a:lnTo>
                  <a:lnTo>
                    <a:pt x="398" y="1032"/>
                  </a:lnTo>
                  <a:lnTo>
                    <a:pt x="402" y="1033"/>
                  </a:lnTo>
                  <a:lnTo>
                    <a:pt x="405" y="1035"/>
                  </a:lnTo>
                  <a:lnTo>
                    <a:pt x="407" y="1039"/>
                  </a:lnTo>
                  <a:lnTo>
                    <a:pt x="409" y="1044"/>
                  </a:lnTo>
                  <a:lnTo>
                    <a:pt x="410" y="1051"/>
                  </a:lnTo>
                  <a:lnTo>
                    <a:pt x="409" y="1062"/>
                  </a:lnTo>
                  <a:lnTo>
                    <a:pt x="408" y="1068"/>
                  </a:lnTo>
                  <a:lnTo>
                    <a:pt x="406" y="1073"/>
                  </a:lnTo>
                  <a:lnTo>
                    <a:pt x="404" y="1078"/>
                  </a:lnTo>
                  <a:lnTo>
                    <a:pt x="401" y="1082"/>
                  </a:lnTo>
                  <a:lnTo>
                    <a:pt x="398" y="1086"/>
                  </a:lnTo>
                  <a:lnTo>
                    <a:pt x="394" y="1089"/>
                  </a:lnTo>
                  <a:lnTo>
                    <a:pt x="390" y="1092"/>
                  </a:lnTo>
                  <a:lnTo>
                    <a:pt x="385" y="1095"/>
                  </a:lnTo>
                  <a:lnTo>
                    <a:pt x="374" y="1099"/>
                  </a:lnTo>
                  <a:lnTo>
                    <a:pt x="363" y="1103"/>
                  </a:lnTo>
                  <a:lnTo>
                    <a:pt x="352" y="1106"/>
                  </a:lnTo>
                  <a:lnTo>
                    <a:pt x="342" y="1109"/>
                  </a:lnTo>
                  <a:lnTo>
                    <a:pt x="325" y="1103"/>
                  </a:lnTo>
                  <a:lnTo>
                    <a:pt x="310" y="1095"/>
                  </a:lnTo>
                  <a:lnTo>
                    <a:pt x="296" y="1086"/>
                  </a:lnTo>
                  <a:lnTo>
                    <a:pt x="283" y="1076"/>
                  </a:lnTo>
                  <a:lnTo>
                    <a:pt x="272" y="1065"/>
                  </a:lnTo>
                  <a:lnTo>
                    <a:pt x="263" y="1052"/>
                  </a:lnTo>
                  <a:lnTo>
                    <a:pt x="254" y="1039"/>
                  </a:lnTo>
                  <a:lnTo>
                    <a:pt x="246" y="1026"/>
                  </a:lnTo>
                  <a:lnTo>
                    <a:pt x="239" y="1011"/>
                  </a:lnTo>
                  <a:lnTo>
                    <a:pt x="233" y="995"/>
                  </a:lnTo>
                  <a:lnTo>
                    <a:pt x="228" y="980"/>
                  </a:lnTo>
                  <a:lnTo>
                    <a:pt x="224" y="965"/>
                  </a:lnTo>
                  <a:lnTo>
                    <a:pt x="221" y="948"/>
                  </a:lnTo>
                  <a:lnTo>
                    <a:pt x="219" y="932"/>
                  </a:lnTo>
                  <a:lnTo>
                    <a:pt x="217" y="917"/>
                  </a:lnTo>
                  <a:lnTo>
                    <a:pt x="215" y="900"/>
                  </a:lnTo>
                  <a:lnTo>
                    <a:pt x="215" y="891"/>
                  </a:lnTo>
                  <a:lnTo>
                    <a:pt x="216" y="882"/>
                  </a:lnTo>
                  <a:lnTo>
                    <a:pt x="218" y="872"/>
                  </a:lnTo>
                  <a:lnTo>
                    <a:pt x="221" y="862"/>
                  </a:lnTo>
                  <a:lnTo>
                    <a:pt x="228" y="845"/>
                  </a:lnTo>
                  <a:lnTo>
                    <a:pt x="237" y="828"/>
                  </a:lnTo>
                  <a:lnTo>
                    <a:pt x="259" y="793"/>
                  </a:lnTo>
                  <a:lnTo>
                    <a:pt x="280" y="758"/>
                  </a:lnTo>
                  <a:lnTo>
                    <a:pt x="294" y="748"/>
                  </a:lnTo>
                  <a:lnTo>
                    <a:pt x="308" y="738"/>
                  </a:lnTo>
                  <a:lnTo>
                    <a:pt x="323" y="728"/>
                  </a:lnTo>
                  <a:lnTo>
                    <a:pt x="340" y="720"/>
                  </a:lnTo>
                  <a:lnTo>
                    <a:pt x="348" y="717"/>
                  </a:lnTo>
                  <a:lnTo>
                    <a:pt x="356" y="715"/>
                  </a:lnTo>
                  <a:lnTo>
                    <a:pt x="364" y="714"/>
                  </a:lnTo>
                  <a:lnTo>
                    <a:pt x="373" y="713"/>
                  </a:lnTo>
                  <a:lnTo>
                    <a:pt x="382" y="713"/>
                  </a:lnTo>
                  <a:lnTo>
                    <a:pt x="390" y="714"/>
                  </a:lnTo>
                  <a:lnTo>
                    <a:pt x="398" y="716"/>
                  </a:lnTo>
                  <a:lnTo>
                    <a:pt x="406" y="719"/>
                  </a:lnTo>
                  <a:lnTo>
                    <a:pt x="410" y="723"/>
                  </a:lnTo>
                  <a:lnTo>
                    <a:pt x="414" y="727"/>
                  </a:lnTo>
                  <a:lnTo>
                    <a:pt x="417" y="732"/>
                  </a:lnTo>
                  <a:lnTo>
                    <a:pt x="420" y="736"/>
                  </a:lnTo>
                  <a:lnTo>
                    <a:pt x="425" y="744"/>
                  </a:lnTo>
                  <a:lnTo>
                    <a:pt x="428" y="753"/>
                  </a:lnTo>
                  <a:lnTo>
                    <a:pt x="429" y="759"/>
                  </a:lnTo>
                  <a:lnTo>
                    <a:pt x="429" y="765"/>
                  </a:lnTo>
                  <a:lnTo>
                    <a:pt x="428" y="771"/>
                  </a:lnTo>
                  <a:lnTo>
                    <a:pt x="426" y="776"/>
                  </a:lnTo>
                  <a:lnTo>
                    <a:pt x="422" y="783"/>
                  </a:lnTo>
                  <a:lnTo>
                    <a:pt x="419" y="787"/>
                  </a:lnTo>
                  <a:lnTo>
                    <a:pt x="414" y="791"/>
                  </a:lnTo>
                  <a:lnTo>
                    <a:pt x="409" y="794"/>
                  </a:lnTo>
                  <a:close/>
                  <a:moveTo>
                    <a:pt x="200" y="621"/>
                  </a:moveTo>
                  <a:lnTo>
                    <a:pt x="193" y="621"/>
                  </a:lnTo>
                  <a:lnTo>
                    <a:pt x="200" y="621"/>
                  </a:lnTo>
                  <a:close/>
                </a:path>
              </a:pathLst>
            </a:custGeom>
            <a:solidFill>
              <a:srgbClr val="E20004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algn="ctr" defTabSz="1218565">
                <a:defRPr/>
              </a:pPr>
              <a:endParaRPr lang="zh-CN" altLang="en-US" sz="1600" b="1" kern="0" spc="400">
                <a:solidFill>
                  <a:srgbClr val="FEB80A">
                    <a:lumMod val="40000"/>
                    <a:lumOff val="6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78" name="组合 77"/>
          <p:cNvGrpSpPr/>
          <p:nvPr/>
        </p:nvGrpSpPr>
        <p:grpSpPr>
          <a:xfrm>
            <a:off x="6335973" y="5001232"/>
            <a:ext cx="2798478" cy="485874"/>
            <a:chOff x="2439948" y="4679270"/>
            <a:chExt cx="5752726" cy="685788"/>
          </a:xfrm>
        </p:grpSpPr>
        <p:sp>
          <p:nvSpPr>
            <p:cNvPr id="79" name="TextBox 35"/>
            <p:cNvSpPr txBox="1"/>
            <p:nvPr/>
          </p:nvSpPr>
          <p:spPr>
            <a:xfrm>
              <a:off x="3222652" y="4780202"/>
              <a:ext cx="4341592" cy="4778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b="1" dirty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十一、晚会奖项设置</a:t>
              </a:r>
              <a:endPara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80" name="Freeform 7"/>
            <p:cNvSpPr>
              <a:spLocks noEditPoints="1"/>
            </p:cNvSpPr>
            <p:nvPr/>
          </p:nvSpPr>
          <p:spPr bwMode="auto">
            <a:xfrm>
              <a:off x="2439948" y="4679270"/>
              <a:ext cx="5752726" cy="685788"/>
            </a:xfrm>
            <a:custGeom>
              <a:avLst/>
              <a:gdLst>
                <a:gd name="T0" fmla="*/ 10079 w 11041"/>
                <a:gd name="T1" fmla="*/ 1695 h 1751"/>
                <a:gd name="T2" fmla="*/ 769 w 11041"/>
                <a:gd name="T3" fmla="*/ 1713 h 1751"/>
                <a:gd name="T4" fmla="*/ 6 w 11041"/>
                <a:gd name="T5" fmla="*/ 973 h 1751"/>
                <a:gd name="T6" fmla="*/ 657 w 11041"/>
                <a:gd name="T7" fmla="*/ 166 h 1751"/>
                <a:gd name="T8" fmla="*/ 4373 w 11041"/>
                <a:gd name="T9" fmla="*/ 18 h 1751"/>
                <a:gd name="T10" fmla="*/ 10363 w 11041"/>
                <a:gd name="T11" fmla="*/ 69 h 1751"/>
                <a:gd name="T12" fmla="*/ 11026 w 11041"/>
                <a:gd name="T13" fmla="*/ 913 h 1751"/>
                <a:gd name="T14" fmla="*/ 10137 w 11041"/>
                <a:gd name="T15" fmla="*/ 1632 h 1751"/>
                <a:gd name="T16" fmla="*/ 3042 w 11041"/>
                <a:gd name="T17" fmla="*/ 1673 h 1751"/>
                <a:gd name="T18" fmla="*/ 404 w 11041"/>
                <a:gd name="T19" fmla="*/ 1388 h 1751"/>
                <a:gd name="T20" fmla="*/ 386 w 11041"/>
                <a:gd name="T21" fmla="*/ 537 h 1751"/>
                <a:gd name="T22" fmla="*/ 1582 w 11041"/>
                <a:gd name="T23" fmla="*/ 106 h 1751"/>
                <a:gd name="T24" fmla="*/ 10468 w 11041"/>
                <a:gd name="T25" fmla="*/ 248 h 1751"/>
                <a:gd name="T26" fmla="*/ 10959 w 11041"/>
                <a:gd name="T27" fmla="*/ 960 h 1751"/>
                <a:gd name="T28" fmla="*/ 10717 w 11041"/>
                <a:gd name="T29" fmla="*/ 782 h 1751"/>
                <a:gd name="T30" fmla="*/ 10643 w 11041"/>
                <a:gd name="T31" fmla="*/ 1019 h 1751"/>
                <a:gd name="T32" fmla="*/ 10759 w 11041"/>
                <a:gd name="T33" fmla="*/ 651 h 1751"/>
                <a:gd name="T34" fmla="*/ 10299 w 11041"/>
                <a:gd name="T35" fmla="*/ 1269 h 1751"/>
                <a:gd name="T36" fmla="*/ 10240 w 11041"/>
                <a:gd name="T37" fmla="*/ 668 h 1751"/>
                <a:gd name="T38" fmla="*/ 10038 w 11041"/>
                <a:gd name="T39" fmla="*/ 234 h 1751"/>
                <a:gd name="T40" fmla="*/ 10474 w 11041"/>
                <a:gd name="T41" fmla="*/ 843 h 1751"/>
                <a:gd name="T42" fmla="*/ 10286 w 11041"/>
                <a:gd name="T43" fmla="*/ 1318 h 1751"/>
                <a:gd name="T44" fmla="*/ 10312 w 11041"/>
                <a:gd name="T45" fmla="*/ 400 h 1751"/>
                <a:gd name="T46" fmla="*/ 10397 w 11041"/>
                <a:gd name="T47" fmla="*/ 600 h 1751"/>
                <a:gd name="T48" fmla="*/ 10053 w 11041"/>
                <a:gd name="T49" fmla="*/ 756 h 1751"/>
                <a:gd name="T50" fmla="*/ 10017 w 11041"/>
                <a:gd name="T51" fmla="*/ 958 h 1751"/>
                <a:gd name="T52" fmla="*/ 5568 w 11041"/>
                <a:gd name="T53" fmla="*/ 1588 h 1751"/>
                <a:gd name="T54" fmla="*/ 919 w 11041"/>
                <a:gd name="T55" fmla="*/ 1139 h 1751"/>
                <a:gd name="T56" fmla="*/ 1139 w 11041"/>
                <a:gd name="T57" fmla="*/ 749 h 1751"/>
                <a:gd name="T58" fmla="*/ 1094 w 11041"/>
                <a:gd name="T59" fmla="*/ 303 h 1751"/>
                <a:gd name="T60" fmla="*/ 3379 w 11041"/>
                <a:gd name="T61" fmla="*/ 148 h 1751"/>
                <a:gd name="T62" fmla="*/ 9975 w 11041"/>
                <a:gd name="T63" fmla="*/ 404 h 1751"/>
                <a:gd name="T64" fmla="*/ 2179 w 11041"/>
                <a:gd name="T65" fmla="*/ 1552 h 1751"/>
                <a:gd name="T66" fmla="*/ 956 w 11041"/>
                <a:gd name="T67" fmla="*/ 1163 h 1751"/>
                <a:gd name="T68" fmla="*/ 1162 w 11041"/>
                <a:gd name="T69" fmla="*/ 868 h 1751"/>
                <a:gd name="T70" fmla="*/ 1120 w 11041"/>
                <a:gd name="T71" fmla="*/ 416 h 1751"/>
                <a:gd name="T72" fmla="*/ 9861 w 11041"/>
                <a:gd name="T73" fmla="*/ 186 h 1751"/>
                <a:gd name="T74" fmla="*/ 9865 w 11041"/>
                <a:gd name="T75" fmla="*/ 744 h 1751"/>
                <a:gd name="T76" fmla="*/ 10059 w 11041"/>
                <a:gd name="T77" fmla="*/ 1148 h 1751"/>
                <a:gd name="T78" fmla="*/ 1179 w 11041"/>
                <a:gd name="T79" fmla="*/ 1327 h 1751"/>
                <a:gd name="T80" fmla="*/ 1456 w 11041"/>
                <a:gd name="T81" fmla="*/ 791 h 1751"/>
                <a:gd name="T82" fmla="*/ 1314 w 11041"/>
                <a:gd name="T83" fmla="*/ 284 h 1751"/>
                <a:gd name="T84" fmla="*/ 9638 w 11041"/>
                <a:gd name="T85" fmla="*/ 243 h 1751"/>
                <a:gd name="T86" fmla="*/ 9749 w 11041"/>
                <a:gd name="T87" fmla="*/ 707 h 1751"/>
                <a:gd name="T88" fmla="*/ 9955 w 11041"/>
                <a:gd name="T89" fmla="*/ 1177 h 1751"/>
                <a:gd name="T90" fmla="*/ 9818 w 11041"/>
                <a:gd name="T91" fmla="*/ 1121 h 1751"/>
                <a:gd name="T92" fmla="*/ 1637 w 11041"/>
                <a:gd name="T93" fmla="*/ 1462 h 1751"/>
                <a:gd name="T94" fmla="*/ 1398 w 11041"/>
                <a:gd name="T95" fmla="*/ 742 h 1751"/>
                <a:gd name="T96" fmla="*/ 9028 w 11041"/>
                <a:gd name="T97" fmla="*/ 279 h 1751"/>
                <a:gd name="T98" fmla="*/ 9802 w 11041"/>
                <a:gd name="T99" fmla="*/ 890 h 1751"/>
                <a:gd name="T100" fmla="*/ 1263 w 11041"/>
                <a:gd name="T101" fmla="*/ 875 h 1751"/>
                <a:gd name="T102" fmla="*/ 1390 w 11041"/>
                <a:gd name="T103" fmla="*/ 942 h 1751"/>
                <a:gd name="T104" fmla="*/ 797 w 11041"/>
                <a:gd name="T105" fmla="*/ 837 h 1751"/>
                <a:gd name="T106" fmla="*/ 839 w 11041"/>
                <a:gd name="T107" fmla="*/ 1417 h 1751"/>
                <a:gd name="T108" fmla="*/ 556 w 11041"/>
                <a:gd name="T109" fmla="*/ 1259 h 1751"/>
                <a:gd name="T110" fmla="*/ 722 w 11041"/>
                <a:gd name="T111" fmla="*/ 287 h 1751"/>
                <a:gd name="T112" fmla="*/ 747 w 11041"/>
                <a:gd name="T113" fmla="*/ 568 h 1751"/>
                <a:gd name="T114" fmla="*/ 722 w 11041"/>
                <a:gd name="T115" fmla="*/ 1381 h 1751"/>
                <a:gd name="T116" fmla="*/ 618 w 11041"/>
                <a:gd name="T117" fmla="*/ 1343 h 1751"/>
                <a:gd name="T118" fmla="*/ 840 w 11041"/>
                <a:gd name="T119" fmla="*/ 264 h 1751"/>
                <a:gd name="T120" fmla="*/ 446 w 11041"/>
                <a:gd name="T121" fmla="*/ 1115 h 1751"/>
                <a:gd name="T122" fmla="*/ 490 w 11041"/>
                <a:gd name="T123" fmla="*/ 749 h 1751"/>
                <a:gd name="T124" fmla="*/ 254 w 11041"/>
                <a:gd name="T125" fmla="*/ 1039 h 17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1041" h="1751">
                  <a:moveTo>
                    <a:pt x="10931" y="1086"/>
                  </a:moveTo>
                  <a:lnTo>
                    <a:pt x="10909" y="1111"/>
                  </a:lnTo>
                  <a:lnTo>
                    <a:pt x="10887" y="1135"/>
                  </a:lnTo>
                  <a:lnTo>
                    <a:pt x="10877" y="1148"/>
                  </a:lnTo>
                  <a:lnTo>
                    <a:pt x="10866" y="1160"/>
                  </a:lnTo>
                  <a:lnTo>
                    <a:pt x="10853" y="1170"/>
                  </a:lnTo>
                  <a:lnTo>
                    <a:pt x="10841" y="1180"/>
                  </a:lnTo>
                  <a:lnTo>
                    <a:pt x="10831" y="1180"/>
                  </a:lnTo>
                  <a:lnTo>
                    <a:pt x="10822" y="1182"/>
                  </a:lnTo>
                  <a:lnTo>
                    <a:pt x="10814" y="1184"/>
                  </a:lnTo>
                  <a:lnTo>
                    <a:pt x="10805" y="1186"/>
                  </a:lnTo>
                  <a:lnTo>
                    <a:pt x="10798" y="1190"/>
                  </a:lnTo>
                  <a:lnTo>
                    <a:pt x="10792" y="1193"/>
                  </a:lnTo>
                  <a:lnTo>
                    <a:pt x="10786" y="1199"/>
                  </a:lnTo>
                  <a:lnTo>
                    <a:pt x="10781" y="1204"/>
                  </a:lnTo>
                  <a:lnTo>
                    <a:pt x="10776" y="1209"/>
                  </a:lnTo>
                  <a:lnTo>
                    <a:pt x="10772" y="1215"/>
                  </a:lnTo>
                  <a:lnTo>
                    <a:pt x="10768" y="1221"/>
                  </a:lnTo>
                  <a:lnTo>
                    <a:pt x="10764" y="1227"/>
                  </a:lnTo>
                  <a:lnTo>
                    <a:pt x="10757" y="1242"/>
                  </a:lnTo>
                  <a:lnTo>
                    <a:pt x="10751" y="1257"/>
                  </a:lnTo>
                  <a:lnTo>
                    <a:pt x="10746" y="1272"/>
                  </a:lnTo>
                  <a:lnTo>
                    <a:pt x="10740" y="1288"/>
                  </a:lnTo>
                  <a:lnTo>
                    <a:pt x="10734" y="1302"/>
                  </a:lnTo>
                  <a:lnTo>
                    <a:pt x="10727" y="1316"/>
                  </a:lnTo>
                  <a:lnTo>
                    <a:pt x="10723" y="1323"/>
                  </a:lnTo>
                  <a:lnTo>
                    <a:pt x="10719" y="1329"/>
                  </a:lnTo>
                  <a:lnTo>
                    <a:pt x="10713" y="1336"/>
                  </a:lnTo>
                  <a:lnTo>
                    <a:pt x="10708" y="1342"/>
                  </a:lnTo>
                  <a:lnTo>
                    <a:pt x="10703" y="1347"/>
                  </a:lnTo>
                  <a:lnTo>
                    <a:pt x="10696" y="1352"/>
                  </a:lnTo>
                  <a:lnTo>
                    <a:pt x="10689" y="1357"/>
                  </a:lnTo>
                  <a:lnTo>
                    <a:pt x="10682" y="1360"/>
                  </a:lnTo>
                  <a:lnTo>
                    <a:pt x="10673" y="1361"/>
                  </a:lnTo>
                  <a:lnTo>
                    <a:pt x="10664" y="1362"/>
                  </a:lnTo>
                  <a:lnTo>
                    <a:pt x="10657" y="1363"/>
                  </a:lnTo>
                  <a:lnTo>
                    <a:pt x="10649" y="1365"/>
                  </a:lnTo>
                  <a:lnTo>
                    <a:pt x="10642" y="1367"/>
                  </a:lnTo>
                  <a:lnTo>
                    <a:pt x="10636" y="1370"/>
                  </a:lnTo>
                  <a:lnTo>
                    <a:pt x="10630" y="1374"/>
                  </a:lnTo>
                  <a:lnTo>
                    <a:pt x="10623" y="1377"/>
                  </a:lnTo>
                  <a:lnTo>
                    <a:pt x="10612" y="1387"/>
                  </a:lnTo>
                  <a:lnTo>
                    <a:pt x="10602" y="1397"/>
                  </a:lnTo>
                  <a:lnTo>
                    <a:pt x="10593" y="1407"/>
                  </a:lnTo>
                  <a:lnTo>
                    <a:pt x="10584" y="1419"/>
                  </a:lnTo>
                  <a:lnTo>
                    <a:pt x="10567" y="1445"/>
                  </a:lnTo>
                  <a:lnTo>
                    <a:pt x="10551" y="1471"/>
                  </a:lnTo>
                  <a:lnTo>
                    <a:pt x="10543" y="1484"/>
                  </a:lnTo>
                  <a:lnTo>
                    <a:pt x="10535" y="1496"/>
                  </a:lnTo>
                  <a:lnTo>
                    <a:pt x="10525" y="1508"/>
                  </a:lnTo>
                  <a:lnTo>
                    <a:pt x="10515" y="1520"/>
                  </a:lnTo>
                  <a:lnTo>
                    <a:pt x="10505" y="1534"/>
                  </a:lnTo>
                  <a:lnTo>
                    <a:pt x="10493" y="1548"/>
                  </a:lnTo>
                  <a:lnTo>
                    <a:pt x="10480" y="1561"/>
                  </a:lnTo>
                  <a:lnTo>
                    <a:pt x="10468" y="1575"/>
                  </a:lnTo>
                  <a:lnTo>
                    <a:pt x="10455" y="1587"/>
                  </a:lnTo>
                  <a:lnTo>
                    <a:pt x="10441" y="1599"/>
                  </a:lnTo>
                  <a:lnTo>
                    <a:pt x="10425" y="1610"/>
                  </a:lnTo>
                  <a:lnTo>
                    <a:pt x="10411" y="1621"/>
                  </a:lnTo>
                  <a:lnTo>
                    <a:pt x="10395" y="1631"/>
                  </a:lnTo>
                  <a:lnTo>
                    <a:pt x="10378" y="1640"/>
                  </a:lnTo>
                  <a:lnTo>
                    <a:pt x="10362" y="1649"/>
                  </a:lnTo>
                  <a:lnTo>
                    <a:pt x="10345" y="1656"/>
                  </a:lnTo>
                  <a:lnTo>
                    <a:pt x="10328" y="1664"/>
                  </a:lnTo>
                  <a:lnTo>
                    <a:pt x="10311" y="1670"/>
                  </a:lnTo>
                  <a:lnTo>
                    <a:pt x="10293" y="1675"/>
                  </a:lnTo>
                  <a:lnTo>
                    <a:pt x="10275" y="1679"/>
                  </a:lnTo>
                  <a:lnTo>
                    <a:pt x="10246" y="1680"/>
                  </a:lnTo>
                  <a:lnTo>
                    <a:pt x="10219" y="1682"/>
                  </a:lnTo>
                  <a:lnTo>
                    <a:pt x="10204" y="1684"/>
                  </a:lnTo>
                  <a:lnTo>
                    <a:pt x="10190" y="1686"/>
                  </a:lnTo>
                  <a:lnTo>
                    <a:pt x="10176" y="1690"/>
                  </a:lnTo>
                  <a:lnTo>
                    <a:pt x="10161" y="1696"/>
                  </a:lnTo>
                  <a:lnTo>
                    <a:pt x="10079" y="1695"/>
                  </a:lnTo>
                  <a:lnTo>
                    <a:pt x="10000" y="1695"/>
                  </a:lnTo>
                  <a:lnTo>
                    <a:pt x="9925" y="1696"/>
                  </a:lnTo>
                  <a:lnTo>
                    <a:pt x="9852" y="1696"/>
                  </a:lnTo>
                  <a:lnTo>
                    <a:pt x="9778" y="1698"/>
                  </a:lnTo>
                  <a:lnTo>
                    <a:pt x="9703" y="1700"/>
                  </a:lnTo>
                  <a:lnTo>
                    <a:pt x="9627" y="1705"/>
                  </a:lnTo>
                  <a:lnTo>
                    <a:pt x="9546" y="1710"/>
                  </a:lnTo>
                  <a:lnTo>
                    <a:pt x="9533" y="1705"/>
                  </a:lnTo>
                  <a:lnTo>
                    <a:pt x="9522" y="1702"/>
                  </a:lnTo>
                  <a:lnTo>
                    <a:pt x="9515" y="1701"/>
                  </a:lnTo>
                  <a:lnTo>
                    <a:pt x="9509" y="1702"/>
                  </a:lnTo>
                  <a:lnTo>
                    <a:pt x="9503" y="1704"/>
                  </a:lnTo>
                  <a:lnTo>
                    <a:pt x="9497" y="1707"/>
                  </a:lnTo>
                  <a:lnTo>
                    <a:pt x="9473" y="1706"/>
                  </a:lnTo>
                  <a:lnTo>
                    <a:pt x="9449" y="1705"/>
                  </a:lnTo>
                  <a:lnTo>
                    <a:pt x="9423" y="1705"/>
                  </a:lnTo>
                  <a:lnTo>
                    <a:pt x="9398" y="1705"/>
                  </a:lnTo>
                  <a:lnTo>
                    <a:pt x="9371" y="1706"/>
                  </a:lnTo>
                  <a:lnTo>
                    <a:pt x="9345" y="1707"/>
                  </a:lnTo>
                  <a:lnTo>
                    <a:pt x="9319" y="1708"/>
                  </a:lnTo>
                  <a:lnTo>
                    <a:pt x="9294" y="1709"/>
                  </a:lnTo>
                  <a:lnTo>
                    <a:pt x="9146" y="1711"/>
                  </a:lnTo>
                  <a:lnTo>
                    <a:pt x="8901" y="1712"/>
                  </a:lnTo>
                  <a:lnTo>
                    <a:pt x="8571" y="1713"/>
                  </a:lnTo>
                  <a:lnTo>
                    <a:pt x="8171" y="1714"/>
                  </a:lnTo>
                  <a:lnTo>
                    <a:pt x="7714" y="1715"/>
                  </a:lnTo>
                  <a:lnTo>
                    <a:pt x="7215" y="1716"/>
                  </a:lnTo>
                  <a:lnTo>
                    <a:pt x="6688" y="1717"/>
                  </a:lnTo>
                  <a:lnTo>
                    <a:pt x="6147" y="1718"/>
                  </a:lnTo>
                  <a:lnTo>
                    <a:pt x="5605" y="1718"/>
                  </a:lnTo>
                  <a:lnTo>
                    <a:pt x="5078" y="1720"/>
                  </a:lnTo>
                  <a:lnTo>
                    <a:pt x="4579" y="1721"/>
                  </a:lnTo>
                  <a:lnTo>
                    <a:pt x="4122" y="1723"/>
                  </a:lnTo>
                  <a:lnTo>
                    <a:pt x="3721" y="1724"/>
                  </a:lnTo>
                  <a:lnTo>
                    <a:pt x="3391" y="1727"/>
                  </a:lnTo>
                  <a:lnTo>
                    <a:pt x="3145" y="1729"/>
                  </a:lnTo>
                  <a:lnTo>
                    <a:pt x="2998" y="1732"/>
                  </a:lnTo>
                  <a:lnTo>
                    <a:pt x="2953" y="1732"/>
                  </a:lnTo>
                  <a:lnTo>
                    <a:pt x="2908" y="1733"/>
                  </a:lnTo>
                  <a:lnTo>
                    <a:pt x="2862" y="1733"/>
                  </a:lnTo>
                  <a:lnTo>
                    <a:pt x="2817" y="1733"/>
                  </a:lnTo>
                  <a:lnTo>
                    <a:pt x="2771" y="1734"/>
                  </a:lnTo>
                  <a:lnTo>
                    <a:pt x="2725" y="1734"/>
                  </a:lnTo>
                  <a:lnTo>
                    <a:pt x="2679" y="1735"/>
                  </a:lnTo>
                  <a:lnTo>
                    <a:pt x="2633" y="1735"/>
                  </a:lnTo>
                  <a:lnTo>
                    <a:pt x="2586" y="1736"/>
                  </a:lnTo>
                  <a:lnTo>
                    <a:pt x="2540" y="1737"/>
                  </a:lnTo>
                  <a:lnTo>
                    <a:pt x="2494" y="1738"/>
                  </a:lnTo>
                  <a:lnTo>
                    <a:pt x="2448" y="1738"/>
                  </a:lnTo>
                  <a:lnTo>
                    <a:pt x="2401" y="1739"/>
                  </a:lnTo>
                  <a:lnTo>
                    <a:pt x="2355" y="1740"/>
                  </a:lnTo>
                  <a:lnTo>
                    <a:pt x="2309" y="1740"/>
                  </a:lnTo>
                  <a:lnTo>
                    <a:pt x="2263" y="1741"/>
                  </a:lnTo>
                  <a:lnTo>
                    <a:pt x="1203" y="1747"/>
                  </a:lnTo>
                  <a:lnTo>
                    <a:pt x="1171" y="1748"/>
                  </a:lnTo>
                  <a:lnTo>
                    <a:pt x="1137" y="1749"/>
                  </a:lnTo>
                  <a:lnTo>
                    <a:pt x="1102" y="1749"/>
                  </a:lnTo>
                  <a:lnTo>
                    <a:pt x="1065" y="1749"/>
                  </a:lnTo>
                  <a:lnTo>
                    <a:pt x="1030" y="1748"/>
                  </a:lnTo>
                  <a:lnTo>
                    <a:pt x="994" y="1749"/>
                  </a:lnTo>
                  <a:lnTo>
                    <a:pt x="959" y="1749"/>
                  </a:lnTo>
                  <a:lnTo>
                    <a:pt x="926" y="1751"/>
                  </a:lnTo>
                  <a:lnTo>
                    <a:pt x="918" y="1745"/>
                  </a:lnTo>
                  <a:lnTo>
                    <a:pt x="909" y="1740"/>
                  </a:lnTo>
                  <a:lnTo>
                    <a:pt x="900" y="1737"/>
                  </a:lnTo>
                  <a:lnTo>
                    <a:pt x="890" y="1735"/>
                  </a:lnTo>
                  <a:lnTo>
                    <a:pt x="869" y="1732"/>
                  </a:lnTo>
                  <a:lnTo>
                    <a:pt x="848" y="1730"/>
                  </a:lnTo>
                  <a:lnTo>
                    <a:pt x="826" y="1729"/>
                  </a:lnTo>
                  <a:lnTo>
                    <a:pt x="806" y="1727"/>
                  </a:lnTo>
                  <a:lnTo>
                    <a:pt x="796" y="1725"/>
                  </a:lnTo>
                  <a:lnTo>
                    <a:pt x="786" y="1722"/>
                  </a:lnTo>
                  <a:lnTo>
                    <a:pt x="777" y="1718"/>
                  </a:lnTo>
                  <a:lnTo>
                    <a:pt x="769" y="1713"/>
                  </a:lnTo>
                  <a:lnTo>
                    <a:pt x="753" y="1709"/>
                  </a:lnTo>
                  <a:lnTo>
                    <a:pt x="736" y="1704"/>
                  </a:lnTo>
                  <a:lnTo>
                    <a:pt x="720" y="1698"/>
                  </a:lnTo>
                  <a:lnTo>
                    <a:pt x="704" y="1692"/>
                  </a:lnTo>
                  <a:lnTo>
                    <a:pt x="687" y="1685"/>
                  </a:lnTo>
                  <a:lnTo>
                    <a:pt x="671" y="1678"/>
                  </a:lnTo>
                  <a:lnTo>
                    <a:pt x="656" y="1670"/>
                  </a:lnTo>
                  <a:lnTo>
                    <a:pt x="640" y="1662"/>
                  </a:lnTo>
                  <a:lnTo>
                    <a:pt x="626" y="1652"/>
                  </a:lnTo>
                  <a:lnTo>
                    <a:pt x="611" y="1643"/>
                  </a:lnTo>
                  <a:lnTo>
                    <a:pt x="596" y="1633"/>
                  </a:lnTo>
                  <a:lnTo>
                    <a:pt x="583" y="1622"/>
                  </a:lnTo>
                  <a:lnTo>
                    <a:pt x="570" y="1610"/>
                  </a:lnTo>
                  <a:lnTo>
                    <a:pt x="556" y="1599"/>
                  </a:lnTo>
                  <a:lnTo>
                    <a:pt x="544" y="1587"/>
                  </a:lnTo>
                  <a:lnTo>
                    <a:pt x="532" y="1574"/>
                  </a:lnTo>
                  <a:lnTo>
                    <a:pt x="522" y="1560"/>
                  </a:lnTo>
                  <a:lnTo>
                    <a:pt x="511" y="1547"/>
                  </a:lnTo>
                  <a:lnTo>
                    <a:pt x="502" y="1533"/>
                  </a:lnTo>
                  <a:lnTo>
                    <a:pt x="494" y="1516"/>
                  </a:lnTo>
                  <a:lnTo>
                    <a:pt x="487" y="1501"/>
                  </a:lnTo>
                  <a:lnTo>
                    <a:pt x="481" y="1484"/>
                  </a:lnTo>
                  <a:lnTo>
                    <a:pt x="477" y="1466"/>
                  </a:lnTo>
                  <a:lnTo>
                    <a:pt x="474" y="1448"/>
                  </a:lnTo>
                  <a:lnTo>
                    <a:pt x="471" y="1445"/>
                  </a:lnTo>
                  <a:lnTo>
                    <a:pt x="466" y="1443"/>
                  </a:lnTo>
                  <a:lnTo>
                    <a:pt x="462" y="1441"/>
                  </a:lnTo>
                  <a:lnTo>
                    <a:pt x="457" y="1440"/>
                  </a:lnTo>
                  <a:lnTo>
                    <a:pt x="448" y="1438"/>
                  </a:lnTo>
                  <a:lnTo>
                    <a:pt x="438" y="1437"/>
                  </a:lnTo>
                  <a:lnTo>
                    <a:pt x="428" y="1437"/>
                  </a:lnTo>
                  <a:lnTo>
                    <a:pt x="418" y="1436"/>
                  </a:lnTo>
                  <a:lnTo>
                    <a:pt x="408" y="1435"/>
                  </a:lnTo>
                  <a:lnTo>
                    <a:pt x="400" y="1431"/>
                  </a:lnTo>
                  <a:lnTo>
                    <a:pt x="390" y="1429"/>
                  </a:lnTo>
                  <a:lnTo>
                    <a:pt x="381" y="1426"/>
                  </a:lnTo>
                  <a:lnTo>
                    <a:pt x="372" y="1421"/>
                  </a:lnTo>
                  <a:lnTo>
                    <a:pt x="365" y="1416"/>
                  </a:lnTo>
                  <a:lnTo>
                    <a:pt x="358" y="1410"/>
                  </a:lnTo>
                  <a:lnTo>
                    <a:pt x="352" y="1403"/>
                  </a:lnTo>
                  <a:lnTo>
                    <a:pt x="346" y="1396"/>
                  </a:lnTo>
                  <a:lnTo>
                    <a:pt x="341" y="1389"/>
                  </a:lnTo>
                  <a:lnTo>
                    <a:pt x="331" y="1371"/>
                  </a:lnTo>
                  <a:lnTo>
                    <a:pt x="324" y="1354"/>
                  </a:lnTo>
                  <a:lnTo>
                    <a:pt x="318" y="1336"/>
                  </a:lnTo>
                  <a:lnTo>
                    <a:pt x="314" y="1318"/>
                  </a:lnTo>
                  <a:lnTo>
                    <a:pt x="315" y="1314"/>
                  </a:lnTo>
                  <a:lnTo>
                    <a:pt x="315" y="1311"/>
                  </a:lnTo>
                  <a:lnTo>
                    <a:pt x="315" y="1308"/>
                  </a:lnTo>
                  <a:lnTo>
                    <a:pt x="314" y="1305"/>
                  </a:lnTo>
                  <a:lnTo>
                    <a:pt x="311" y="1301"/>
                  </a:lnTo>
                  <a:lnTo>
                    <a:pt x="306" y="1297"/>
                  </a:lnTo>
                  <a:lnTo>
                    <a:pt x="295" y="1292"/>
                  </a:lnTo>
                  <a:lnTo>
                    <a:pt x="283" y="1288"/>
                  </a:lnTo>
                  <a:lnTo>
                    <a:pt x="270" y="1283"/>
                  </a:lnTo>
                  <a:lnTo>
                    <a:pt x="257" y="1279"/>
                  </a:lnTo>
                  <a:lnTo>
                    <a:pt x="244" y="1274"/>
                  </a:lnTo>
                  <a:lnTo>
                    <a:pt x="231" y="1269"/>
                  </a:lnTo>
                  <a:lnTo>
                    <a:pt x="207" y="1257"/>
                  </a:lnTo>
                  <a:lnTo>
                    <a:pt x="184" y="1244"/>
                  </a:lnTo>
                  <a:lnTo>
                    <a:pt x="162" y="1228"/>
                  </a:lnTo>
                  <a:lnTo>
                    <a:pt x="140" y="1211"/>
                  </a:lnTo>
                  <a:lnTo>
                    <a:pt x="121" y="1193"/>
                  </a:lnTo>
                  <a:lnTo>
                    <a:pt x="102" y="1173"/>
                  </a:lnTo>
                  <a:lnTo>
                    <a:pt x="85" y="1153"/>
                  </a:lnTo>
                  <a:lnTo>
                    <a:pt x="70" y="1130"/>
                  </a:lnTo>
                  <a:lnTo>
                    <a:pt x="55" y="1108"/>
                  </a:lnTo>
                  <a:lnTo>
                    <a:pt x="43" y="1083"/>
                  </a:lnTo>
                  <a:lnTo>
                    <a:pt x="33" y="1059"/>
                  </a:lnTo>
                  <a:lnTo>
                    <a:pt x="24" y="1033"/>
                  </a:lnTo>
                  <a:lnTo>
                    <a:pt x="17" y="1006"/>
                  </a:lnTo>
                  <a:lnTo>
                    <a:pt x="13" y="980"/>
                  </a:lnTo>
                  <a:lnTo>
                    <a:pt x="8" y="976"/>
                  </a:lnTo>
                  <a:lnTo>
                    <a:pt x="6" y="973"/>
                  </a:lnTo>
                  <a:lnTo>
                    <a:pt x="4" y="968"/>
                  </a:lnTo>
                  <a:lnTo>
                    <a:pt x="2" y="964"/>
                  </a:lnTo>
                  <a:lnTo>
                    <a:pt x="0" y="954"/>
                  </a:lnTo>
                  <a:lnTo>
                    <a:pt x="0" y="944"/>
                  </a:lnTo>
                  <a:lnTo>
                    <a:pt x="1" y="934"/>
                  </a:lnTo>
                  <a:lnTo>
                    <a:pt x="3" y="924"/>
                  </a:lnTo>
                  <a:lnTo>
                    <a:pt x="5" y="914"/>
                  </a:lnTo>
                  <a:lnTo>
                    <a:pt x="9" y="906"/>
                  </a:lnTo>
                  <a:lnTo>
                    <a:pt x="65" y="761"/>
                  </a:lnTo>
                  <a:lnTo>
                    <a:pt x="83" y="733"/>
                  </a:lnTo>
                  <a:lnTo>
                    <a:pt x="104" y="705"/>
                  </a:lnTo>
                  <a:lnTo>
                    <a:pt x="125" y="678"/>
                  </a:lnTo>
                  <a:lnTo>
                    <a:pt x="147" y="653"/>
                  </a:lnTo>
                  <a:lnTo>
                    <a:pt x="160" y="641"/>
                  </a:lnTo>
                  <a:lnTo>
                    <a:pt x="172" y="628"/>
                  </a:lnTo>
                  <a:lnTo>
                    <a:pt x="184" y="617"/>
                  </a:lnTo>
                  <a:lnTo>
                    <a:pt x="198" y="606"/>
                  </a:lnTo>
                  <a:lnTo>
                    <a:pt x="211" y="596"/>
                  </a:lnTo>
                  <a:lnTo>
                    <a:pt x="224" y="585"/>
                  </a:lnTo>
                  <a:lnTo>
                    <a:pt x="237" y="576"/>
                  </a:lnTo>
                  <a:lnTo>
                    <a:pt x="252" y="568"/>
                  </a:lnTo>
                  <a:lnTo>
                    <a:pt x="258" y="565"/>
                  </a:lnTo>
                  <a:lnTo>
                    <a:pt x="263" y="562"/>
                  </a:lnTo>
                  <a:lnTo>
                    <a:pt x="270" y="560"/>
                  </a:lnTo>
                  <a:lnTo>
                    <a:pt x="276" y="558"/>
                  </a:lnTo>
                  <a:lnTo>
                    <a:pt x="290" y="555"/>
                  </a:lnTo>
                  <a:lnTo>
                    <a:pt x="303" y="552"/>
                  </a:lnTo>
                  <a:lnTo>
                    <a:pt x="309" y="550"/>
                  </a:lnTo>
                  <a:lnTo>
                    <a:pt x="315" y="548"/>
                  </a:lnTo>
                  <a:lnTo>
                    <a:pt x="321" y="544"/>
                  </a:lnTo>
                  <a:lnTo>
                    <a:pt x="326" y="540"/>
                  </a:lnTo>
                  <a:lnTo>
                    <a:pt x="331" y="536"/>
                  </a:lnTo>
                  <a:lnTo>
                    <a:pt x="336" y="531"/>
                  </a:lnTo>
                  <a:lnTo>
                    <a:pt x="339" y="525"/>
                  </a:lnTo>
                  <a:lnTo>
                    <a:pt x="342" y="518"/>
                  </a:lnTo>
                  <a:lnTo>
                    <a:pt x="348" y="502"/>
                  </a:lnTo>
                  <a:lnTo>
                    <a:pt x="355" y="485"/>
                  </a:lnTo>
                  <a:lnTo>
                    <a:pt x="360" y="477"/>
                  </a:lnTo>
                  <a:lnTo>
                    <a:pt x="364" y="470"/>
                  </a:lnTo>
                  <a:lnTo>
                    <a:pt x="369" y="463"/>
                  </a:lnTo>
                  <a:lnTo>
                    <a:pt x="375" y="456"/>
                  </a:lnTo>
                  <a:lnTo>
                    <a:pt x="382" y="449"/>
                  </a:lnTo>
                  <a:lnTo>
                    <a:pt x="388" y="443"/>
                  </a:lnTo>
                  <a:lnTo>
                    <a:pt x="395" y="438"/>
                  </a:lnTo>
                  <a:lnTo>
                    <a:pt x="402" y="434"/>
                  </a:lnTo>
                  <a:lnTo>
                    <a:pt x="410" y="430"/>
                  </a:lnTo>
                  <a:lnTo>
                    <a:pt x="418" y="427"/>
                  </a:lnTo>
                  <a:lnTo>
                    <a:pt x="428" y="425"/>
                  </a:lnTo>
                  <a:lnTo>
                    <a:pt x="437" y="424"/>
                  </a:lnTo>
                  <a:lnTo>
                    <a:pt x="448" y="425"/>
                  </a:lnTo>
                  <a:lnTo>
                    <a:pt x="457" y="424"/>
                  </a:lnTo>
                  <a:lnTo>
                    <a:pt x="465" y="422"/>
                  </a:lnTo>
                  <a:lnTo>
                    <a:pt x="473" y="418"/>
                  </a:lnTo>
                  <a:lnTo>
                    <a:pt x="479" y="412"/>
                  </a:lnTo>
                  <a:lnTo>
                    <a:pt x="483" y="405"/>
                  </a:lnTo>
                  <a:lnTo>
                    <a:pt x="487" y="398"/>
                  </a:lnTo>
                  <a:lnTo>
                    <a:pt x="490" y="389"/>
                  </a:lnTo>
                  <a:lnTo>
                    <a:pt x="496" y="371"/>
                  </a:lnTo>
                  <a:lnTo>
                    <a:pt x="500" y="352"/>
                  </a:lnTo>
                  <a:lnTo>
                    <a:pt x="503" y="343"/>
                  </a:lnTo>
                  <a:lnTo>
                    <a:pt x="506" y="334"/>
                  </a:lnTo>
                  <a:lnTo>
                    <a:pt x="509" y="326"/>
                  </a:lnTo>
                  <a:lnTo>
                    <a:pt x="513" y="319"/>
                  </a:lnTo>
                  <a:lnTo>
                    <a:pt x="519" y="307"/>
                  </a:lnTo>
                  <a:lnTo>
                    <a:pt x="524" y="296"/>
                  </a:lnTo>
                  <a:lnTo>
                    <a:pt x="530" y="286"/>
                  </a:lnTo>
                  <a:lnTo>
                    <a:pt x="536" y="276"/>
                  </a:lnTo>
                  <a:lnTo>
                    <a:pt x="549" y="257"/>
                  </a:lnTo>
                  <a:lnTo>
                    <a:pt x="565" y="239"/>
                  </a:lnTo>
                  <a:lnTo>
                    <a:pt x="581" y="223"/>
                  </a:lnTo>
                  <a:lnTo>
                    <a:pt x="598" y="207"/>
                  </a:lnTo>
                  <a:lnTo>
                    <a:pt x="617" y="193"/>
                  </a:lnTo>
                  <a:lnTo>
                    <a:pt x="636" y="179"/>
                  </a:lnTo>
                  <a:lnTo>
                    <a:pt x="657" y="166"/>
                  </a:lnTo>
                  <a:lnTo>
                    <a:pt x="677" y="154"/>
                  </a:lnTo>
                  <a:lnTo>
                    <a:pt x="698" y="144"/>
                  </a:lnTo>
                  <a:lnTo>
                    <a:pt x="719" y="133"/>
                  </a:lnTo>
                  <a:lnTo>
                    <a:pt x="762" y="114"/>
                  </a:lnTo>
                  <a:lnTo>
                    <a:pt x="803" y="97"/>
                  </a:lnTo>
                  <a:lnTo>
                    <a:pt x="822" y="95"/>
                  </a:lnTo>
                  <a:lnTo>
                    <a:pt x="842" y="91"/>
                  </a:lnTo>
                  <a:lnTo>
                    <a:pt x="860" y="87"/>
                  </a:lnTo>
                  <a:lnTo>
                    <a:pt x="877" y="83"/>
                  </a:lnTo>
                  <a:lnTo>
                    <a:pt x="896" y="77"/>
                  </a:lnTo>
                  <a:lnTo>
                    <a:pt x="913" y="74"/>
                  </a:lnTo>
                  <a:lnTo>
                    <a:pt x="931" y="71"/>
                  </a:lnTo>
                  <a:lnTo>
                    <a:pt x="948" y="70"/>
                  </a:lnTo>
                  <a:lnTo>
                    <a:pt x="973" y="66"/>
                  </a:lnTo>
                  <a:lnTo>
                    <a:pt x="1000" y="62"/>
                  </a:lnTo>
                  <a:lnTo>
                    <a:pt x="1026" y="59"/>
                  </a:lnTo>
                  <a:lnTo>
                    <a:pt x="1052" y="57"/>
                  </a:lnTo>
                  <a:lnTo>
                    <a:pt x="1079" y="56"/>
                  </a:lnTo>
                  <a:lnTo>
                    <a:pt x="1105" y="55"/>
                  </a:lnTo>
                  <a:lnTo>
                    <a:pt x="1132" y="55"/>
                  </a:lnTo>
                  <a:lnTo>
                    <a:pt x="1157" y="55"/>
                  </a:lnTo>
                  <a:lnTo>
                    <a:pt x="1754" y="49"/>
                  </a:lnTo>
                  <a:lnTo>
                    <a:pt x="1835" y="49"/>
                  </a:lnTo>
                  <a:lnTo>
                    <a:pt x="1915" y="48"/>
                  </a:lnTo>
                  <a:lnTo>
                    <a:pt x="1993" y="48"/>
                  </a:lnTo>
                  <a:lnTo>
                    <a:pt x="2071" y="47"/>
                  </a:lnTo>
                  <a:lnTo>
                    <a:pt x="2148" y="46"/>
                  </a:lnTo>
                  <a:lnTo>
                    <a:pt x="2227" y="45"/>
                  </a:lnTo>
                  <a:lnTo>
                    <a:pt x="2305" y="43"/>
                  </a:lnTo>
                  <a:lnTo>
                    <a:pt x="2385" y="41"/>
                  </a:lnTo>
                  <a:lnTo>
                    <a:pt x="2442" y="43"/>
                  </a:lnTo>
                  <a:lnTo>
                    <a:pt x="2499" y="43"/>
                  </a:lnTo>
                  <a:lnTo>
                    <a:pt x="2555" y="43"/>
                  </a:lnTo>
                  <a:lnTo>
                    <a:pt x="2610" y="43"/>
                  </a:lnTo>
                  <a:lnTo>
                    <a:pt x="2665" y="42"/>
                  </a:lnTo>
                  <a:lnTo>
                    <a:pt x="2719" y="41"/>
                  </a:lnTo>
                  <a:lnTo>
                    <a:pt x="2775" y="40"/>
                  </a:lnTo>
                  <a:lnTo>
                    <a:pt x="2829" y="38"/>
                  </a:lnTo>
                  <a:lnTo>
                    <a:pt x="2882" y="37"/>
                  </a:lnTo>
                  <a:lnTo>
                    <a:pt x="2936" y="36"/>
                  </a:lnTo>
                  <a:lnTo>
                    <a:pt x="2989" y="33"/>
                  </a:lnTo>
                  <a:lnTo>
                    <a:pt x="3042" y="32"/>
                  </a:lnTo>
                  <a:lnTo>
                    <a:pt x="3096" y="31"/>
                  </a:lnTo>
                  <a:lnTo>
                    <a:pt x="3148" y="30"/>
                  </a:lnTo>
                  <a:lnTo>
                    <a:pt x="3201" y="30"/>
                  </a:lnTo>
                  <a:lnTo>
                    <a:pt x="3253" y="30"/>
                  </a:lnTo>
                  <a:lnTo>
                    <a:pt x="3275" y="29"/>
                  </a:lnTo>
                  <a:lnTo>
                    <a:pt x="3298" y="29"/>
                  </a:lnTo>
                  <a:lnTo>
                    <a:pt x="3322" y="29"/>
                  </a:lnTo>
                  <a:lnTo>
                    <a:pt x="3345" y="29"/>
                  </a:lnTo>
                  <a:lnTo>
                    <a:pt x="3370" y="30"/>
                  </a:lnTo>
                  <a:lnTo>
                    <a:pt x="3393" y="30"/>
                  </a:lnTo>
                  <a:lnTo>
                    <a:pt x="3417" y="29"/>
                  </a:lnTo>
                  <a:lnTo>
                    <a:pt x="3438" y="28"/>
                  </a:lnTo>
                  <a:lnTo>
                    <a:pt x="3485" y="27"/>
                  </a:lnTo>
                  <a:lnTo>
                    <a:pt x="3531" y="26"/>
                  </a:lnTo>
                  <a:lnTo>
                    <a:pt x="3578" y="25"/>
                  </a:lnTo>
                  <a:lnTo>
                    <a:pt x="3624" y="23"/>
                  </a:lnTo>
                  <a:lnTo>
                    <a:pt x="3669" y="22"/>
                  </a:lnTo>
                  <a:lnTo>
                    <a:pt x="3715" y="21"/>
                  </a:lnTo>
                  <a:lnTo>
                    <a:pt x="3761" y="21"/>
                  </a:lnTo>
                  <a:lnTo>
                    <a:pt x="3807" y="21"/>
                  </a:lnTo>
                  <a:lnTo>
                    <a:pt x="3847" y="21"/>
                  </a:lnTo>
                  <a:lnTo>
                    <a:pt x="3887" y="21"/>
                  </a:lnTo>
                  <a:lnTo>
                    <a:pt x="3926" y="20"/>
                  </a:lnTo>
                  <a:lnTo>
                    <a:pt x="3965" y="19"/>
                  </a:lnTo>
                  <a:lnTo>
                    <a:pt x="4003" y="18"/>
                  </a:lnTo>
                  <a:lnTo>
                    <a:pt x="4042" y="19"/>
                  </a:lnTo>
                  <a:lnTo>
                    <a:pt x="4080" y="20"/>
                  </a:lnTo>
                  <a:lnTo>
                    <a:pt x="4118" y="23"/>
                  </a:lnTo>
                  <a:lnTo>
                    <a:pt x="4144" y="22"/>
                  </a:lnTo>
                  <a:lnTo>
                    <a:pt x="4197" y="21"/>
                  </a:lnTo>
                  <a:lnTo>
                    <a:pt x="4273" y="19"/>
                  </a:lnTo>
                  <a:lnTo>
                    <a:pt x="4373" y="18"/>
                  </a:lnTo>
                  <a:lnTo>
                    <a:pt x="4635" y="17"/>
                  </a:lnTo>
                  <a:lnTo>
                    <a:pt x="4968" y="15"/>
                  </a:lnTo>
                  <a:lnTo>
                    <a:pt x="5357" y="14"/>
                  </a:lnTo>
                  <a:lnTo>
                    <a:pt x="5788" y="14"/>
                  </a:lnTo>
                  <a:lnTo>
                    <a:pt x="6247" y="13"/>
                  </a:lnTo>
                  <a:lnTo>
                    <a:pt x="6722" y="13"/>
                  </a:lnTo>
                  <a:lnTo>
                    <a:pt x="7195" y="13"/>
                  </a:lnTo>
                  <a:lnTo>
                    <a:pt x="7654" y="12"/>
                  </a:lnTo>
                  <a:lnTo>
                    <a:pt x="8085" y="12"/>
                  </a:lnTo>
                  <a:lnTo>
                    <a:pt x="8475" y="12"/>
                  </a:lnTo>
                  <a:lnTo>
                    <a:pt x="8807" y="11"/>
                  </a:lnTo>
                  <a:lnTo>
                    <a:pt x="9069" y="10"/>
                  </a:lnTo>
                  <a:lnTo>
                    <a:pt x="9245" y="9"/>
                  </a:lnTo>
                  <a:lnTo>
                    <a:pt x="9324" y="7"/>
                  </a:lnTo>
                  <a:lnTo>
                    <a:pt x="9328" y="9"/>
                  </a:lnTo>
                  <a:lnTo>
                    <a:pt x="9332" y="10"/>
                  </a:lnTo>
                  <a:lnTo>
                    <a:pt x="9335" y="11"/>
                  </a:lnTo>
                  <a:lnTo>
                    <a:pt x="9340" y="11"/>
                  </a:lnTo>
                  <a:lnTo>
                    <a:pt x="9347" y="10"/>
                  </a:lnTo>
                  <a:lnTo>
                    <a:pt x="9354" y="8"/>
                  </a:lnTo>
                  <a:lnTo>
                    <a:pt x="9360" y="6"/>
                  </a:lnTo>
                  <a:lnTo>
                    <a:pt x="9367" y="4"/>
                  </a:lnTo>
                  <a:lnTo>
                    <a:pt x="9371" y="4"/>
                  </a:lnTo>
                  <a:lnTo>
                    <a:pt x="9375" y="4"/>
                  </a:lnTo>
                  <a:lnTo>
                    <a:pt x="9378" y="5"/>
                  </a:lnTo>
                  <a:lnTo>
                    <a:pt x="9382" y="6"/>
                  </a:lnTo>
                  <a:lnTo>
                    <a:pt x="9420" y="8"/>
                  </a:lnTo>
                  <a:lnTo>
                    <a:pt x="9456" y="10"/>
                  </a:lnTo>
                  <a:lnTo>
                    <a:pt x="9492" y="12"/>
                  </a:lnTo>
                  <a:lnTo>
                    <a:pt x="9528" y="14"/>
                  </a:lnTo>
                  <a:lnTo>
                    <a:pt x="9563" y="16"/>
                  </a:lnTo>
                  <a:lnTo>
                    <a:pt x="9599" y="17"/>
                  </a:lnTo>
                  <a:lnTo>
                    <a:pt x="9637" y="17"/>
                  </a:lnTo>
                  <a:lnTo>
                    <a:pt x="9675" y="15"/>
                  </a:lnTo>
                  <a:lnTo>
                    <a:pt x="9682" y="18"/>
                  </a:lnTo>
                  <a:lnTo>
                    <a:pt x="9687" y="19"/>
                  </a:lnTo>
                  <a:lnTo>
                    <a:pt x="9693" y="18"/>
                  </a:lnTo>
                  <a:lnTo>
                    <a:pt x="9699" y="15"/>
                  </a:lnTo>
                  <a:lnTo>
                    <a:pt x="9734" y="9"/>
                  </a:lnTo>
                  <a:lnTo>
                    <a:pt x="9771" y="2"/>
                  </a:lnTo>
                  <a:lnTo>
                    <a:pt x="9780" y="1"/>
                  </a:lnTo>
                  <a:lnTo>
                    <a:pt x="9789" y="0"/>
                  </a:lnTo>
                  <a:lnTo>
                    <a:pt x="9799" y="0"/>
                  </a:lnTo>
                  <a:lnTo>
                    <a:pt x="9807" y="0"/>
                  </a:lnTo>
                  <a:lnTo>
                    <a:pt x="9816" y="1"/>
                  </a:lnTo>
                  <a:lnTo>
                    <a:pt x="9825" y="3"/>
                  </a:lnTo>
                  <a:lnTo>
                    <a:pt x="9833" y="6"/>
                  </a:lnTo>
                  <a:lnTo>
                    <a:pt x="9841" y="10"/>
                  </a:lnTo>
                  <a:lnTo>
                    <a:pt x="9854" y="12"/>
                  </a:lnTo>
                  <a:lnTo>
                    <a:pt x="9865" y="13"/>
                  </a:lnTo>
                  <a:lnTo>
                    <a:pt x="9877" y="13"/>
                  </a:lnTo>
                  <a:lnTo>
                    <a:pt x="9888" y="13"/>
                  </a:lnTo>
                  <a:lnTo>
                    <a:pt x="9911" y="12"/>
                  </a:lnTo>
                  <a:lnTo>
                    <a:pt x="9934" y="11"/>
                  </a:lnTo>
                  <a:lnTo>
                    <a:pt x="9957" y="9"/>
                  </a:lnTo>
                  <a:lnTo>
                    <a:pt x="9980" y="8"/>
                  </a:lnTo>
                  <a:lnTo>
                    <a:pt x="9992" y="8"/>
                  </a:lnTo>
                  <a:lnTo>
                    <a:pt x="10004" y="8"/>
                  </a:lnTo>
                  <a:lnTo>
                    <a:pt x="10016" y="9"/>
                  </a:lnTo>
                  <a:lnTo>
                    <a:pt x="10030" y="11"/>
                  </a:lnTo>
                  <a:lnTo>
                    <a:pt x="10063" y="14"/>
                  </a:lnTo>
                  <a:lnTo>
                    <a:pt x="10099" y="15"/>
                  </a:lnTo>
                  <a:lnTo>
                    <a:pt x="10136" y="16"/>
                  </a:lnTo>
                  <a:lnTo>
                    <a:pt x="10174" y="17"/>
                  </a:lnTo>
                  <a:lnTo>
                    <a:pt x="10192" y="18"/>
                  </a:lnTo>
                  <a:lnTo>
                    <a:pt x="10211" y="20"/>
                  </a:lnTo>
                  <a:lnTo>
                    <a:pt x="10229" y="22"/>
                  </a:lnTo>
                  <a:lnTo>
                    <a:pt x="10247" y="24"/>
                  </a:lnTo>
                  <a:lnTo>
                    <a:pt x="10265" y="28"/>
                  </a:lnTo>
                  <a:lnTo>
                    <a:pt x="10282" y="32"/>
                  </a:lnTo>
                  <a:lnTo>
                    <a:pt x="10299" y="38"/>
                  </a:lnTo>
                  <a:lnTo>
                    <a:pt x="10316" y="45"/>
                  </a:lnTo>
                  <a:lnTo>
                    <a:pt x="10339" y="56"/>
                  </a:lnTo>
                  <a:lnTo>
                    <a:pt x="10363" y="69"/>
                  </a:lnTo>
                  <a:lnTo>
                    <a:pt x="10385" y="84"/>
                  </a:lnTo>
                  <a:lnTo>
                    <a:pt x="10408" y="100"/>
                  </a:lnTo>
                  <a:lnTo>
                    <a:pt x="10429" y="117"/>
                  </a:lnTo>
                  <a:lnTo>
                    <a:pt x="10451" y="135"/>
                  </a:lnTo>
                  <a:lnTo>
                    <a:pt x="10471" y="153"/>
                  </a:lnTo>
                  <a:lnTo>
                    <a:pt x="10491" y="171"/>
                  </a:lnTo>
                  <a:lnTo>
                    <a:pt x="10499" y="184"/>
                  </a:lnTo>
                  <a:lnTo>
                    <a:pt x="10506" y="198"/>
                  </a:lnTo>
                  <a:lnTo>
                    <a:pt x="10513" y="211"/>
                  </a:lnTo>
                  <a:lnTo>
                    <a:pt x="10519" y="226"/>
                  </a:lnTo>
                  <a:lnTo>
                    <a:pt x="10523" y="232"/>
                  </a:lnTo>
                  <a:lnTo>
                    <a:pt x="10527" y="239"/>
                  </a:lnTo>
                  <a:lnTo>
                    <a:pt x="10533" y="244"/>
                  </a:lnTo>
                  <a:lnTo>
                    <a:pt x="10538" y="249"/>
                  </a:lnTo>
                  <a:lnTo>
                    <a:pt x="10543" y="254"/>
                  </a:lnTo>
                  <a:lnTo>
                    <a:pt x="10549" y="258"/>
                  </a:lnTo>
                  <a:lnTo>
                    <a:pt x="10556" y="261"/>
                  </a:lnTo>
                  <a:lnTo>
                    <a:pt x="10564" y="263"/>
                  </a:lnTo>
                  <a:lnTo>
                    <a:pt x="10583" y="263"/>
                  </a:lnTo>
                  <a:lnTo>
                    <a:pt x="10600" y="264"/>
                  </a:lnTo>
                  <a:lnTo>
                    <a:pt x="10616" y="268"/>
                  </a:lnTo>
                  <a:lnTo>
                    <a:pt x="10633" y="271"/>
                  </a:lnTo>
                  <a:lnTo>
                    <a:pt x="10648" y="276"/>
                  </a:lnTo>
                  <a:lnTo>
                    <a:pt x="10662" y="283"/>
                  </a:lnTo>
                  <a:lnTo>
                    <a:pt x="10677" y="291"/>
                  </a:lnTo>
                  <a:lnTo>
                    <a:pt x="10691" y="301"/>
                  </a:lnTo>
                  <a:lnTo>
                    <a:pt x="10699" y="307"/>
                  </a:lnTo>
                  <a:lnTo>
                    <a:pt x="10706" y="314"/>
                  </a:lnTo>
                  <a:lnTo>
                    <a:pt x="10712" y="321"/>
                  </a:lnTo>
                  <a:lnTo>
                    <a:pt x="10720" y="328"/>
                  </a:lnTo>
                  <a:lnTo>
                    <a:pt x="10731" y="342"/>
                  </a:lnTo>
                  <a:lnTo>
                    <a:pt x="10741" y="358"/>
                  </a:lnTo>
                  <a:lnTo>
                    <a:pt x="10749" y="375"/>
                  </a:lnTo>
                  <a:lnTo>
                    <a:pt x="10756" y="392"/>
                  </a:lnTo>
                  <a:lnTo>
                    <a:pt x="10763" y="410"/>
                  </a:lnTo>
                  <a:lnTo>
                    <a:pt x="10768" y="427"/>
                  </a:lnTo>
                  <a:lnTo>
                    <a:pt x="10776" y="433"/>
                  </a:lnTo>
                  <a:lnTo>
                    <a:pt x="10785" y="438"/>
                  </a:lnTo>
                  <a:lnTo>
                    <a:pt x="10794" y="443"/>
                  </a:lnTo>
                  <a:lnTo>
                    <a:pt x="10804" y="446"/>
                  </a:lnTo>
                  <a:lnTo>
                    <a:pt x="10824" y="454"/>
                  </a:lnTo>
                  <a:lnTo>
                    <a:pt x="10844" y="460"/>
                  </a:lnTo>
                  <a:lnTo>
                    <a:pt x="10855" y="463"/>
                  </a:lnTo>
                  <a:lnTo>
                    <a:pt x="10864" y="467"/>
                  </a:lnTo>
                  <a:lnTo>
                    <a:pt x="10873" y="471"/>
                  </a:lnTo>
                  <a:lnTo>
                    <a:pt x="10882" y="476"/>
                  </a:lnTo>
                  <a:lnTo>
                    <a:pt x="10889" y="482"/>
                  </a:lnTo>
                  <a:lnTo>
                    <a:pt x="10897" y="489"/>
                  </a:lnTo>
                  <a:lnTo>
                    <a:pt x="10904" y="498"/>
                  </a:lnTo>
                  <a:lnTo>
                    <a:pt x="10910" y="509"/>
                  </a:lnTo>
                  <a:lnTo>
                    <a:pt x="10919" y="521"/>
                  </a:lnTo>
                  <a:lnTo>
                    <a:pt x="10929" y="534"/>
                  </a:lnTo>
                  <a:lnTo>
                    <a:pt x="10937" y="549"/>
                  </a:lnTo>
                  <a:lnTo>
                    <a:pt x="10945" y="563"/>
                  </a:lnTo>
                  <a:lnTo>
                    <a:pt x="10960" y="593"/>
                  </a:lnTo>
                  <a:lnTo>
                    <a:pt x="10972" y="623"/>
                  </a:lnTo>
                  <a:lnTo>
                    <a:pt x="10983" y="654"/>
                  </a:lnTo>
                  <a:lnTo>
                    <a:pt x="10994" y="686"/>
                  </a:lnTo>
                  <a:lnTo>
                    <a:pt x="11004" y="717"/>
                  </a:lnTo>
                  <a:lnTo>
                    <a:pt x="11014" y="747"/>
                  </a:lnTo>
                  <a:lnTo>
                    <a:pt x="11014" y="758"/>
                  </a:lnTo>
                  <a:lnTo>
                    <a:pt x="11015" y="768"/>
                  </a:lnTo>
                  <a:lnTo>
                    <a:pt x="11017" y="780"/>
                  </a:lnTo>
                  <a:lnTo>
                    <a:pt x="11020" y="790"/>
                  </a:lnTo>
                  <a:lnTo>
                    <a:pt x="11027" y="810"/>
                  </a:lnTo>
                  <a:lnTo>
                    <a:pt x="11034" y="832"/>
                  </a:lnTo>
                  <a:lnTo>
                    <a:pt x="11038" y="841"/>
                  </a:lnTo>
                  <a:lnTo>
                    <a:pt x="11040" y="851"/>
                  </a:lnTo>
                  <a:lnTo>
                    <a:pt x="11041" y="861"/>
                  </a:lnTo>
                  <a:lnTo>
                    <a:pt x="11041" y="872"/>
                  </a:lnTo>
                  <a:lnTo>
                    <a:pt x="11040" y="882"/>
                  </a:lnTo>
                  <a:lnTo>
                    <a:pt x="11038" y="892"/>
                  </a:lnTo>
                  <a:lnTo>
                    <a:pt x="11032" y="903"/>
                  </a:lnTo>
                  <a:lnTo>
                    <a:pt x="11026" y="913"/>
                  </a:lnTo>
                  <a:lnTo>
                    <a:pt x="10931" y="1086"/>
                  </a:lnTo>
                  <a:close/>
                  <a:moveTo>
                    <a:pt x="10885" y="1081"/>
                  </a:moveTo>
                  <a:lnTo>
                    <a:pt x="10878" y="1092"/>
                  </a:lnTo>
                  <a:lnTo>
                    <a:pt x="10871" y="1104"/>
                  </a:lnTo>
                  <a:lnTo>
                    <a:pt x="10862" y="1113"/>
                  </a:lnTo>
                  <a:lnTo>
                    <a:pt x="10853" y="1121"/>
                  </a:lnTo>
                  <a:lnTo>
                    <a:pt x="10843" y="1129"/>
                  </a:lnTo>
                  <a:lnTo>
                    <a:pt x="10833" y="1135"/>
                  </a:lnTo>
                  <a:lnTo>
                    <a:pt x="10823" y="1141"/>
                  </a:lnTo>
                  <a:lnTo>
                    <a:pt x="10812" y="1146"/>
                  </a:lnTo>
                  <a:lnTo>
                    <a:pt x="10800" y="1151"/>
                  </a:lnTo>
                  <a:lnTo>
                    <a:pt x="10789" y="1155"/>
                  </a:lnTo>
                  <a:lnTo>
                    <a:pt x="10778" y="1158"/>
                  </a:lnTo>
                  <a:lnTo>
                    <a:pt x="10766" y="1161"/>
                  </a:lnTo>
                  <a:lnTo>
                    <a:pt x="10742" y="1164"/>
                  </a:lnTo>
                  <a:lnTo>
                    <a:pt x="10719" y="1166"/>
                  </a:lnTo>
                  <a:lnTo>
                    <a:pt x="10714" y="1170"/>
                  </a:lnTo>
                  <a:lnTo>
                    <a:pt x="10711" y="1173"/>
                  </a:lnTo>
                  <a:lnTo>
                    <a:pt x="10709" y="1177"/>
                  </a:lnTo>
                  <a:lnTo>
                    <a:pt x="10708" y="1181"/>
                  </a:lnTo>
                  <a:lnTo>
                    <a:pt x="10708" y="1189"/>
                  </a:lnTo>
                  <a:lnTo>
                    <a:pt x="10710" y="1198"/>
                  </a:lnTo>
                  <a:lnTo>
                    <a:pt x="10712" y="1206"/>
                  </a:lnTo>
                  <a:lnTo>
                    <a:pt x="10715" y="1214"/>
                  </a:lnTo>
                  <a:lnTo>
                    <a:pt x="10715" y="1218"/>
                  </a:lnTo>
                  <a:lnTo>
                    <a:pt x="10717" y="1222"/>
                  </a:lnTo>
                  <a:lnTo>
                    <a:pt x="10717" y="1226"/>
                  </a:lnTo>
                  <a:lnTo>
                    <a:pt x="10715" y="1230"/>
                  </a:lnTo>
                  <a:lnTo>
                    <a:pt x="10712" y="1246"/>
                  </a:lnTo>
                  <a:lnTo>
                    <a:pt x="10709" y="1261"/>
                  </a:lnTo>
                  <a:lnTo>
                    <a:pt x="10705" y="1275"/>
                  </a:lnTo>
                  <a:lnTo>
                    <a:pt x="10699" y="1289"/>
                  </a:lnTo>
                  <a:lnTo>
                    <a:pt x="10692" y="1302"/>
                  </a:lnTo>
                  <a:lnTo>
                    <a:pt x="10684" y="1313"/>
                  </a:lnTo>
                  <a:lnTo>
                    <a:pt x="10679" y="1319"/>
                  </a:lnTo>
                  <a:lnTo>
                    <a:pt x="10673" y="1324"/>
                  </a:lnTo>
                  <a:lnTo>
                    <a:pt x="10666" y="1328"/>
                  </a:lnTo>
                  <a:lnTo>
                    <a:pt x="10660" y="1332"/>
                  </a:lnTo>
                  <a:lnTo>
                    <a:pt x="10654" y="1337"/>
                  </a:lnTo>
                  <a:lnTo>
                    <a:pt x="10647" y="1340"/>
                  </a:lnTo>
                  <a:lnTo>
                    <a:pt x="10641" y="1342"/>
                  </a:lnTo>
                  <a:lnTo>
                    <a:pt x="10634" y="1342"/>
                  </a:lnTo>
                  <a:lnTo>
                    <a:pt x="10620" y="1342"/>
                  </a:lnTo>
                  <a:lnTo>
                    <a:pt x="10607" y="1339"/>
                  </a:lnTo>
                  <a:lnTo>
                    <a:pt x="10595" y="1337"/>
                  </a:lnTo>
                  <a:lnTo>
                    <a:pt x="10583" y="1335"/>
                  </a:lnTo>
                  <a:lnTo>
                    <a:pt x="10576" y="1335"/>
                  </a:lnTo>
                  <a:lnTo>
                    <a:pt x="10571" y="1336"/>
                  </a:lnTo>
                  <a:lnTo>
                    <a:pt x="10566" y="1338"/>
                  </a:lnTo>
                  <a:lnTo>
                    <a:pt x="10561" y="1341"/>
                  </a:lnTo>
                  <a:lnTo>
                    <a:pt x="10555" y="1363"/>
                  </a:lnTo>
                  <a:lnTo>
                    <a:pt x="10548" y="1386"/>
                  </a:lnTo>
                  <a:lnTo>
                    <a:pt x="10539" y="1407"/>
                  </a:lnTo>
                  <a:lnTo>
                    <a:pt x="10528" y="1429"/>
                  </a:lnTo>
                  <a:lnTo>
                    <a:pt x="10518" y="1450"/>
                  </a:lnTo>
                  <a:lnTo>
                    <a:pt x="10505" y="1470"/>
                  </a:lnTo>
                  <a:lnTo>
                    <a:pt x="10492" y="1491"/>
                  </a:lnTo>
                  <a:lnTo>
                    <a:pt x="10477" y="1510"/>
                  </a:lnTo>
                  <a:lnTo>
                    <a:pt x="10462" y="1529"/>
                  </a:lnTo>
                  <a:lnTo>
                    <a:pt x="10445" y="1546"/>
                  </a:lnTo>
                  <a:lnTo>
                    <a:pt x="10427" y="1562"/>
                  </a:lnTo>
                  <a:lnTo>
                    <a:pt x="10408" y="1577"/>
                  </a:lnTo>
                  <a:lnTo>
                    <a:pt x="10388" y="1591"/>
                  </a:lnTo>
                  <a:lnTo>
                    <a:pt x="10367" y="1603"/>
                  </a:lnTo>
                  <a:lnTo>
                    <a:pt x="10344" y="1614"/>
                  </a:lnTo>
                  <a:lnTo>
                    <a:pt x="10322" y="1623"/>
                  </a:lnTo>
                  <a:lnTo>
                    <a:pt x="10298" y="1631"/>
                  </a:lnTo>
                  <a:lnTo>
                    <a:pt x="10276" y="1636"/>
                  </a:lnTo>
                  <a:lnTo>
                    <a:pt x="10253" y="1639"/>
                  </a:lnTo>
                  <a:lnTo>
                    <a:pt x="10230" y="1641"/>
                  </a:lnTo>
                  <a:lnTo>
                    <a:pt x="10207" y="1641"/>
                  </a:lnTo>
                  <a:lnTo>
                    <a:pt x="10184" y="1639"/>
                  </a:lnTo>
                  <a:lnTo>
                    <a:pt x="10160" y="1636"/>
                  </a:lnTo>
                  <a:lnTo>
                    <a:pt x="10137" y="1632"/>
                  </a:lnTo>
                  <a:lnTo>
                    <a:pt x="10117" y="1635"/>
                  </a:lnTo>
                  <a:lnTo>
                    <a:pt x="10098" y="1637"/>
                  </a:lnTo>
                  <a:lnTo>
                    <a:pt x="10079" y="1638"/>
                  </a:lnTo>
                  <a:lnTo>
                    <a:pt x="10059" y="1639"/>
                  </a:lnTo>
                  <a:lnTo>
                    <a:pt x="10021" y="1639"/>
                  </a:lnTo>
                  <a:lnTo>
                    <a:pt x="9983" y="1638"/>
                  </a:lnTo>
                  <a:lnTo>
                    <a:pt x="9944" y="1637"/>
                  </a:lnTo>
                  <a:lnTo>
                    <a:pt x="9905" y="1637"/>
                  </a:lnTo>
                  <a:lnTo>
                    <a:pt x="9885" y="1637"/>
                  </a:lnTo>
                  <a:lnTo>
                    <a:pt x="9866" y="1639"/>
                  </a:lnTo>
                  <a:lnTo>
                    <a:pt x="9846" y="1641"/>
                  </a:lnTo>
                  <a:lnTo>
                    <a:pt x="9826" y="1644"/>
                  </a:lnTo>
                  <a:lnTo>
                    <a:pt x="9804" y="1644"/>
                  </a:lnTo>
                  <a:lnTo>
                    <a:pt x="9781" y="1644"/>
                  </a:lnTo>
                  <a:lnTo>
                    <a:pt x="9759" y="1644"/>
                  </a:lnTo>
                  <a:lnTo>
                    <a:pt x="9737" y="1645"/>
                  </a:lnTo>
                  <a:lnTo>
                    <a:pt x="9715" y="1645"/>
                  </a:lnTo>
                  <a:lnTo>
                    <a:pt x="9692" y="1645"/>
                  </a:lnTo>
                  <a:lnTo>
                    <a:pt x="9671" y="1645"/>
                  </a:lnTo>
                  <a:lnTo>
                    <a:pt x="9647" y="1643"/>
                  </a:lnTo>
                  <a:lnTo>
                    <a:pt x="9638" y="1645"/>
                  </a:lnTo>
                  <a:lnTo>
                    <a:pt x="9629" y="1647"/>
                  </a:lnTo>
                  <a:lnTo>
                    <a:pt x="9620" y="1647"/>
                  </a:lnTo>
                  <a:lnTo>
                    <a:pt x="9611" y="1648"/>
                  </a:lnTo>
                  <a:lnTo>
                    <a:pt x="9593" y="1648"/>
                  </a:lnTo>
                  <a:lnTo>
                    <a:pt x="9575" y="1647"/>
                  </a:lnTo>
                  <a:lnTo>
                    <a:pt x="9556" y="1646"/>
                  </a:lnTo>
                  <a:lnTo>
                    <a:pt x="9538" y="1645"/>
                  </a:lnTo>
                  <a:lnTo>
                    <a:pt x="9519" y="1645"/>
                  </a:lnTo>
                  <a:lnTo>
                    <a:pt x="9500" y="1648"/>
                  </a:lnTo>
                  <a:lnTo>
                    <a:pt x="9394" y="1649"/>
                  </a:lnTo>
                  <a:lnTo>
                    <a:pt x="9188" y="1649"/>
                  </a:lnTo>
                  <a:lnTo>
                    <a:pt x="8898" y="1650"/>
                  </a:lnTo>
                  <a:lnTo>
                    <a:pt x="8536" y="1651"/>
                  </a:lnTo>
                  <a:lnTo>
                    <a:pt x="8118" y="1652"/>
                  </a:lnTo>
                  <a:lnTo>
                    <a:pt x="7657" y="1652"/>
                  </a:lnTo>
                  <a:lnTo>
                    <a:pt x="7168" y="1653"/>
                  </a:lnTo>
                  <a:lnTo>
                    <a:pt x="6665" y="1654"/>
                  </a:lnTo>
                  <a:lnTo>
                    <a:pt x="6161" y="1655"/>
                  </a:lnTo>
                  <a:lnTo>
                    <a:pt x="5673" y="1656"/>
                  </a:lnTo>
                  <a:lnTo>
                    <a:pt x="5212" y="1658"/>
                  </a:lnTo>
                  <a:lnTo>
                    <a:pt x="4793" y="1659"/>
                  </a:lnTo>
                  <a:lnTo>
                    <a:pt x="4431" y="1660"/>
                  </a:lnTo>
                  <a:lnTo>
                    <a:pt x="4139" y="1660"/>
                  </a:lnTo>
                  <a:lnTo>
                    <a:pt x="3933" y="1661"/>
                  </a:lnTo>
                  <a:lnTo>
                    <a:pt x="3826" y="1662"/>
                  </a:lnTo>
                  <a:lnTo>
                    <a:pt x="3805" y="1660"/>
                  </a:lnTo>
                  <a:lnTo>
                    <a:pt x="3784" y="1659"/>
                  </a:lnTo>
                  <a:lnTo>
                    <a:pt x="3763" y="1659"/>
                  </a:lnTo>
                  <a:lnTo>
                    <a:pt x="3743" y="1659"/>
                  </a:lnTo>
                  <a:lnTo>
                    <a:pt x="3701" y="1661"/>
                  </a:lnTo>
                  <a:lnTo>
                    <a:pt x="3659" y="1664"/>
                  </a:lnTo>
                  <a:lnTo>
                    <a:pt x="3616" y="1666"/>
                  </a:lnTo>
                  <a:lnTo>
                    <a:pt x="3574" y="1668"/>
                  </a:lnTo>
                  <a:lnTo>
                    <a:pt x="3553" y="1668"/>
                  </a:lnTo>
                  <a:lnTo>
                    <a:pt x="3531" y="1668"/>
                  </a:lnTo>
                  <a:lnTo>
                    <a:pt x="3509" y="1667"/>
                  </a:lnTo>
                  <a:lnTo>
                    <a:pt x="3487" y="1666"/>
                  </a:lnTo>
                  <a:lnTo>
                    <a:pt x="3463" y="1666"/>
                  </a:lnTo>
                  <a:lnTo>
                    <a:pt x="3438" y="1666"/>
                  </a:lnTo>
                  <a:lnTo>
                    <a:pt x="3414" y="1666"/>
                  </a:lnTo>
                  <a:lnTo>
                    <a:pt x="3388" y="1666"/>
                  </a:lnTo>
                  <a:lnTo>
                    <a:pt x="3363" y="1666"/>
                  </a:lnTo>
                  <a:lnTo>
                    <a:pt x="3338" y="1666"/>
                  </a:lnTo>
                  <a:lnTo>
                    <a:pt x="3312" y="1667"/>
                  </a:lnTo>
                  <a:lnTo>
                    <a:pt x="3287" y="1668"/>
                  </a:lnTo>
                  <a:lnTo>
                    <a:pt x="3252" y="1668"/>
                  </a:lnTo>
                  <a:lnTo>
                    <a:pt x="3217" y="1668"/>
                  </a:lnTo>
                  <a:lnTo>
                    <a:pt x="3201" y="1668"/>
                  </a:lnTo>
                  <a:lnTo>
                    <a:pt x="3185" y="1669"/>
                  </a:lnTo>
                  <a:lnTo>
                    <a:pt x="3169" y="1670"/>
                  </a:lnTo>
                  <a:lnTo>
                    <a:pt x="3155" y="1672"/>
                  </a:lnTo>
                  <a:lnTo>
                    <a:pt x="3099" y="1673"/>
                  </a:lnTo>
                  <a:lnTo>
                    <a:pt x="3042" y="1673"/>
                  </a:lnTo>
                  <a:lnTo>
                    <a:pt x="2986" y="1673"/>
                  </a:lnTo>
                  <a:lnTo>
                    <a:pt x="2931" y="1674"/>
                  </a:lnTo>
                  <a:lnTo>
                    <a:pt x="2876" y="1674"/>
                  </a:lnTo>
                  <a:lnTo>
                    <a:pt x="2821" y="1675"/>
                  </a:lnTo>
                  <a:lnTo>
                    <a:pt x="2766" y="1675"/>
                  </a:lnTo>
                  <a:lnTo>
                    <a:pt x="2711" y="1676"/>
                  </a:lnTo>
                  <a:lnTo>
                    <a:pt x="2657" y="1677"/>
                  </a:lnTo>
                  <a:lnTo>
                    <a:pt x="2603" y="1677"/>
                  </a:lnTo>
                  <a:lnTo>
                    <a:pt x="2549" y="1678"/>
                  </a:lnTo>
                  <a:lnTo>
                    <a:pt x="2495" y="1678"/>
                  </a:lnTo>
                  <a:lnTo>
                    <a:pt x="2440" y="1679"/>
                  </a:lnTo>
                  <a:lnTo>
                    <a:pt x="2386" y="1679"/>
                  </a:lnTo>
                  <a:lnTo>
                    <a:pt x="2332" y="1679"/>
                  </a:lnTo>
                  <a:lnTo>
                    <a:pt x="2278" y="1679"/>
                  </a:lnTo>
                  <a:lnTo>
                    <a:pt x="2197" y="1680"/>
                  </a:lnTo>
                  <a:lnTo>
                    <a:pt x="2118" y="1680"/>
                  </a:lnTo>
                  <a:lnTo>
                    <a:pt x="2041" y="1681"/>
                  </a:lnTo>
                  <a:lnTo>
                    <a:pt x="1965" y="1682"/>
                  </a:lnTo>
                  <a:lnTo>
                    <a:pt x="1888" y="1683"/>
                  </a:lnTo>
                  <a:lnTo>
                    <a:pt x="1811" y="1684"/>
                  </a:lnTo>
                  <a:lnTo>
                    <a:pt x="1731" y="1686"/>
                  </a:lnTo>
                  <a:lnTo>
                    <a:pt x="1649" y="1687"/>
                  </a:lnTo>
                  <a:lnTo>
                    <a:pt x="1564" y="1687"/>
                  </a:lnTo>
                  <a:lnTo>
                    <a:pt x="1478" y="1687"/>
                  </a:lnTo>
                  <a:lnTo>
                    <a:pt x="1392" y="1687"/>
                  </a:lnTo>
                  <a:lnTo>
                    <a:pt x="1306" y="1688"/>
                  </a:lnTo>
                  <a:lnTo>
                    <a:pt x="1219" y="1688"/>
                  </a:lnTo>
                  <a:lnTo>
                    <a:pt x="1132" y="1688"/>
                  </a:lnTo>
                  <a:lnTo>
                    <a:pt x="1045" y="1689"/>
                  </a:lnTo>
                  <a:lnTo>
                    <a:pt x="957" y="1689"/>
                  </a:lnTo>
                  <a:lnTo>
                    <a:pt x="929" y="1690"/>
                  </a:lnTo>
                  <a:lnTo>
                    <a:pt x="902" y="1689"/>
                  </a:lnTo>
                  <a:lnTo>
                    <a:pt x="874" y="1688"/>
                  </a:lnTo>
                  <a:lnTo>
                    <a:pt x="848" y="1685"/>
                  </a:lnTo>
                  <a:lnTo>
                    <a:pt x="821" y="1681"/>
                  </a:lnTo>
                  <a:lnTo>
                    <a:pt x="796" y="1676"/>
                  </a:lnTo>
                  <a:lnTo>
                    <a:pt x="769" y="1670"/>
                  </a:lnTo>
                  <a:lnTo>
                    <a:pt x="744" y="1662"/>
                  </a:lnTo>
                  <a:lnTo>
                    <a:pt x="720" y="1653"/>
                  </a:lnTo>
                  <a:lnTo>
                    <a:pt x="695" y="1643"/>
                  </a:lnTo>
                  <a:lnTo>
                    <a:pt x="672" y="1631"/>
                  </a:lnTo>
                  <a:lnTo>
                    <a:pt x="649" y="1618"/>
                  </a:lnTo>
                  <a:lnTo>
                    <a:pt x="627" y="1603"/>
                  </a:lnTo>
                  <a:lnTo>
                    <a:pt x="606" y="1588"/>
                  </a:lnTo>
                  <a:lnTo>
                    <a:pt x="586" y="1571"/>
                  </a:lnTo>
                  <a:lnTo>
                    <a:pt x="567" y="1552"/>
                  </a:lnTo>
                  <a:lnTo>
                    <a:pt x="553" y="1536"/>
                  </a:lnTo>
                  <a:lnTo>
                    <a:pt x="541" y="1519"/>
                  </a:lnTo>
                  <a:lnTo>
                    <a:pt x="531" y="1500"/>
                  </a:lnTo>
                  <a:lnTo>
                    <a:pt x="522" y="1481"/>
                  </a:lnTo>
                  <a:lnTo>
                    <a:pt x="518" y="1470"/>
                  </a:lnTo>
                  <a:lnTo>
                    <a:pt x="514" y="1461"/>
                  </a:lnTo>
                  <a:lnTo>
                    <a:pt x="511" y="1451"/>
                  </a:lnTo>
                  <a:lnTo>
                    <a:pt x="509" y="1440"/>
                  </a:lnTo>
                  <a:lnTo>
                    <a:pt x="507" y="1430"/>
                  </a:lnTo>
                  <a:lnTo>
                    <a:pt x="505" y="1418"/>
                  </a:lnTo>
                  <a:lnTo>
                    <a:pt x="505" y="1407"/>
                  </a:lnTo>
                  <a:lnTo>
                    <a:pt x="504" y="1396"/>
                  </a:lnTo>
                  <a:lnTo>
                    <a:pt x="501" y="1392"/>
                  </a:lnTo>
                  <a:lnTo>
                    <a:pt x="499" y="1390"/>
                  </a:lnTo>
                  <a:lnTo>
                    <a:pt x="496" y="1389"/>
                  </a:lnTo>
                  <a:lnTo>
                    <a:pt x="493" y="1388"/>
                  </a:lnTo>
                  <a:lnTo>
                    <a:pt x="486" y="1388"/>
                  </a:lnTo>
                  <a:lnTo>
                    <a:pt x="480" y="1390"/>
                  </a:lnTo>
                  <a:lnTo>
                    <a:pt x="473" y="1393"/>
                  </a:lnTo>
                  <a:lnTo>
                    <a:pt x="466" y="1395"/>
                  </a:lnTo>
                  <a:lnTo>
                    <a:pt x="462" y="1395"/>
                  </a:lnTo>
                  <a:lnTo>
                    <a:pt x="459" y="1395"/>
                  </a:lnTo>
                  <a:lnTo>
                    <a:pt x="456" y="1395"/>
                  </a:lnTo>
                  <a:lnTo>
                    <a:pt x="452" y="1393"/>
                  </a:lnTo>
                  <a:lnTo>
                    <a:pt x="440" y="1395"/>
                  </a:lnTo>
                  <a:lnTo>
                    <a:pt x="428" y="1394"/>
                  </a:lnTo>
                  <a:lnTo>
                    <a:pt x="415" y="1392"/>
                  </a:lnTo>
                  <a:lnTo>
                    <a:pt x="404" y="1388"/>
                  </a:lnTo>
                  <a:lnTo>
                    <a:pt x="393" y="1383"/>
                  </a:lnTo>
                  <a:lnTo>
                    <a:pt x="383" y="1375"/>
                  </a:lnTo>
                  <a:lnTo>
                    <a:pt x="372" y="1367"/>
                  </a:lnTo>
                  <a:lnTo>
                    <a:pt x="363" y="1357"/>
                  </a:lnTo>
                  <a:lnTo>
                    <a:pt x="359" y="1352"/>
                  </a:lnTo>
                  <a:lnTo>
                    <a:pt x="356" y="1346"/>
                  </a:lnTo>
                  <a:lnTo>
                    <a:pt x="354" y="1340"/>
                  </a:lnTo>
                  <a:lnTo>
                    <a:pt x="353" y="1334"/>
                  </a:lnTo>
                  <a:lnTo>
                    <a:pt x="351" y="1320"/>
                  </a:lnTo>
                  <a:lnTo>
                    <a:pt x="350" y="1306"/>
                  </a:lnTo>
                  <a:lnTo>
                    <a:pt x="350" y="1293"/>
                  </a:lnTo>
                  <a:lnTo>
                    <a:pt x="350" y="1278"/>
                  </a:lnTo>
                  <a:lnTo>
                    <a:pt x="348" y="1265"/>
                  </a:lnTo>
                  <a:lnTo>
                    <a:pt x="345" y="1253"/>
                  </a:lnTo>
                  <a:lnTo>
                    <a:pt x="327" y="1249"/>
                  </a:lnTo>
                  <a:lnTo>
                    <a:pt x="309" y="1246"/>
                  </a:lnTo>
                  <a:lnTo>
                    <a:pt x="290" y="1244"/>
                  </a:lnTo>
                  <a:lnTo>
                    <a:pt x="270" y="1242"/>
                  </a:lnTo>
                  <a:lnTo>
                    <a:pt x="248" y="1232"/>
                  </a:lnTo>
                  <a:lnTo>
                    <a:pt x="224" y="1221"/>
                  </a:lnTo>
                  <a:lnTo>
                    <a:pt x="202" y="1210"/>
                  </a:lnTo>
                  <a:lnTo>
                    <a:pt x="178" y="1197"/>
                  </a:lnTo>
                  <a:lnTo>
                    <a:pt x="174" y="1190"/>
                  </a:lnTo>
                  <a:lnTo>
                    <a:pt x="169" y="1185"/>
                  </a:lnTo>
                  <a:lnTo>
                    <a:pt x="164" y="1180"/>
                  </a:lnTo>
                  <a:lnTo>
                    <a:pt x="158" y="1175"/>
                  </a:lnTo>
                  <a:lnTo>
                    <a:pt x="145" y="1165"/>
                  </a:lnTo>
                  <a:lnTo>
                    <a:pt x="135" y="1154"/>
                  </a:lnTo>
                  <a:lnTo>
                    <a:pt x="124" y="1140"/>
                  </a:lnTo>
                  <a:lnTo>
                    <a:pt x="113" y="1126"/>
                  </a:lnTo>
                  <a:lnTo>
                    <a:pt x="102" y="1112"/>
                  </a:lnTo>
                  <a:lnTo>
                    <a:pt x="92" y="1097"/>
                  </a:lnTo>
                  <a:lnTo>
                    <a:pt x="84" y="1082"/>
                  </a:lnTo>
                  <a:lnTo>
                    <a:pt x="76" y="1067"/>
                  </a:lnTo>
                  <a:lnTo>
                    <a:pt x="70" y="1051"/>
                  </a:lnTo>
                  <a:lnTo>
                    <a:pt x="64" y="1035"/>
                  </a:lnTo>
                  <a:lnTo>
                    <a:pt x="59" y="1019"/>
                  </a:lnTo>
                  <a:lnTo>
                    <a:pt x="53" y="1002"/>
                  </a:lnTo>
                  <a:lnTo>
                    <a:pt x="50" y="985"/>
                  </a:lnTo>
                  <a:lnTo>
                    <a:pt x="48" y="969"/>
                  </a:lnTo>
                  <a:lnTo>
                    <a:pt x="47" y="951"/>
                  </a:lnTo>
                  <a:lnTo>
                    <a:pt x="46" y="934"/>
                  </a:lnTo>
                  <a:lnTo>
                    <a:pt x="47" y="917"/>
                  </a:lnTo>
                  <a:lnTo>
                    <a:pt x="49" y="899"/>
                  </a:lnTo>
                  <a:lnTo>
                    <a:pt x="54" y="879"/>
                  </a:lnTo>
                  <a:lnTo>
                    <a:pt x="61" y="858"/>
                  </a:lnTo>
                  <a:lnTo>
                    <a:pt x="68" y="839"/>
                  </a:lnTo>
                  <a:lnTo>
                    <a:pt x="77" y="819"/>
                  </a:lnTo>
                  <a:lnTo>
                    <a:pt x="86" y="800"/>
                  </a:lnTo>
                  <a:lnTo>
                    <a:pt x="96" y="782"/>
                  </a:lnTo>
                  <a:lnTo>
                    <a:pt x="108" y="764"/>
                  </a:lnTo>
                  <a:lnTo>
                    <a:pt x="120" y="746"/>
                  </a:lnTo>
                  <a:lnTo>
                    <a:pt x="132" y="729"/>
                  </a:lnTo>
                  <a:lnTo>
                    <a:pt x="146" y="712"/>
                  </a:lnTo>
                  <a:lnTo>
                    <a:pt x="160" y="696"/>
                  </a:lnTo>
                  <a:lnTo>
                    <a:pt x="174" y="679"/>
                  </a:lnTo>
                  <a:lnTo>
                    <a:pt x="189" y="664"/>
                  </a:lnTo>
                  <a:lnTo>
                    <a:pt x="205" y="649"/>
                  </a:lnTo>
                  <a:lnTo>
                    <a:pt x="221" y="634"/>
                  </a:lnTo>
                  <a:lnTo>
                    <a:pt x="236" y="620"/>
                  </a:lnTo>
                  <a:lnTo>
                    <a:pt x="245" y="614"/>
                  </a:lnTo>
                  <a:lnTo>
                    <a:pt x="252" y="609"/>
                  </a:lnTo>
                  <a:lnTo>
                    <a:pt x="260" y="605"/>
                  </a:lnTo>
                  <a:lnTo>
                    <a:pt x="268" y="602"/>
                  </a:lnTo>
                  <a:lnTo>
                    <a:pt x="285" y="597"/>
                  </a:lnTo>
                  <a:lnTo>
                    <a:pt x="303" y="593"/>
                  </a:lnTo>
                  <a:lnTo>
                    <a:pt x="339" y="588"/>
                  </a:lnTo>
                  <a:lnTo>
                    <a:pt x="375" y="581"/>
                  </a:lnTo>
                  <a:lnTo>
                    <a:pt x="380" y="577"/>
                  </a:lnTo>
                  <a:lnTo>
                    <a:pt x="383" y="572"/>
                  </a:lnTo>
                  <a:lnTo>
                    <a:pt x="385" y="567"/>
                  </a:lnTo>
                  <a:lnTo>
                    <a:pt x="386" y="562"/>
                  </a:lnTo>
                  <a:lnTo>
                    <a:pt x="386" y="551"/>
                  </a:lnTo>
                  <a:lnTo>
                    <a:pt x="386" y="537"/>
                  </a:lnTo>
                  <a:lnTo>
                    <a:pt x="385" y="525"/>
                  </a:lnTo>
                  <a:lnTo>
                    <a:pt x="384" y="513"/>
                  </a:lnTo>
                  <a:lnTo>
                    <a:pt x="385" y="507"/>
                  </a:lnTo>
                  <a:lnTo>
                    <a:pt x="386" y="501"/>
                  </a:lnTo>
                  <a:lnTo>
                    <a:pt x="388" y="494"/>
                  </a:lnTo>
                  <a:lnTo>
                    <a:pt x="391" y="489"/>
                  </a:lnTo>
                  <a:lnTo>
                    <a:pt x="396" y="484"/>
                  </a:lnTo>
                  <a:lnTo>
                    <a:pt x="400" y="479"/>
                  </a:lnTo>
                  <a:lnTo>
                    <a:pt x="406" y="475"/>
                  </a:lnTo>
                  <a:lnTo>
                    <a:pt x="411" y="472"/>
                  </a:lnTo>
                  <a:lnTo>
                    <a:pt x="422" y="467"/>
                  </a:lnTo>
                  <a:lnTo>
                    <a:pt x="434" y="464"/>
                  </a:lnTo>
                  <a:lnTo>
                    <a:pt x="439" y="467"/>
                  </a:lnTo>
                  <a:lnTo>
                    <a:pt x="444" y="469"/>
                  </a:lnTo>
                  <a:lnTo>
                    <a:pt x="449" y="470"/>
                  </a:lnTo>
                  <a:lnTo>
                    <a:pt x="454" y="471"/>
                  </a:lnTo>
                  <a:lnTo>
                    <a:pt x="463" y="471"/>
                  </a:lnTo>
                  <a:lnTo>
                    <a:pt x="474" y="469"/>
                  </a:lnTo>
                  <a:lnTo>
                    <a:pt x="483" y="466"/>
                  </a:lnTo>
                  <a:lnTo>
                    <a:pt x="492" y="462"/>
                  </a:lnTo>
                  <a:lnTo>
                    <a:pt x="501" y="457"/>
                  </a:lnTo>
                  <a:lnTo>
                    <a:pt x="510" y="450"/>
                  </a:lnTo>
                  <a:lnTo>
                    <a:pt x="515" y="442"/>
                  </a:lnTo>
                  <a:lnTo>
                    <a:pt x="520" y="432"/>
                  </a:lnTo>
                  <a:lnTo>
                    <a:pt x="523" y="422"/>
                  </a:lnTo>
                  <a:lnTo>
                    <a:pt x="526" y="412"/>
                  </a:lnTo>
                  <a:lnTo>
                    <a:pt x="530" y="389"/>
                  </a:lnTo>
                  <a:lnTo>
                    <a:pt x="535" y="368"/>
                  </a:lnTo>
                  <a:lnTo>
                    <a:pt x="541" y="353"/>
                  </a:lnTo>
                  <a:lnTo>
                    <a:pt x="546" y="339"/>
                  </a:lnTo>
                  <a:lnTo>
                    <a:pt x="553" y="326"/>
                  </a:lnTo>
                  <a:lnTo>
                    <a:pt x="560" y="312"/>
                  </a:lnTo>
                  <a:lnTo>
                    <a:pt x="568" y="300"/>
                  </a:lnTo>
                  <a:lnTo>
                    <a:pt x="576" y="288"/>
                  </a:lnTo>
                  <a:lnTo>
                    <a:pt x="585" y="276"/>
                  </a:lnTo>
                  <a:lnTo>
                    <a:pt x="594" y="264"/>
                  </a:lnTo>
                  <a:lnTo>
                    <a:pt x="604" y="253"/>
                  </a:lnTo>
                  <a:lnTo>
                    <a:pt x="615" y="242"/>
                  </a:lnTo>
                  <a:lnTo>
                    <a:pt x="626" y="232"/>
                  </a:lnTo>
                  <a:lnTo>
                    <a:pt x="636" y="223"/>
                  </a:lnTo>
                  <a:lnTo>
                    <a:pt x="648" y="213"/>
                  </a:lnTo>
                  <a:lnTo>
                    <a:pt x="660" y="204"/>
                  </a:lnTo>
                  <a:lnTo>
                    <a:pt x="672" y="195"/>
                  </a:lnTo>
                  <a:lnTo>
                    <a:pt x="685" y="187"/>
                  </a:lnTo>
                  <a:lnTo>
                    <a:pt x="711" y="172"/>
                  </a:lnTo>
                  <a:lnTo>
                    <a:pt x="738" y="159"/>
                  </a:lnTo>
                  <a:lnTo>
                    <a:pt x="766" y="147"/>
                  </a:lnTo>
                  <a:lnTo>
                    <a:pt x="795" y="138"/>
                  </a:lnTo>
                  <a:lnTo>
                    <a:pt x="823" y="130"/>
                  </a:lnTo>
                  <a:lnTo>
                    <a:pt x="853" y="123"/>
                  </a:lnTo>
                  <a:lnTo>
                    <a:pt x="881" y="119"/>
                  </a:lnTo>
                  <a:lnTo>
                    <a:pt x="911" y="117"/>
                  </a:lnTo>
                  <a:lnTo>
                    <a:pt x="917" y="115"/>
                  </a:lnTo>
                  <a:lnTo>
                    <a:pt x="924" y="113"/>
                  </a:lnTo>
                  <a:lnTo>
                    <a:pt x="931" y="113"/>
                  </a:lnTo>
                  <a:lnTo>
                    <a:pt x="938" y="113"/>
                  </a:lnTo>
                  <a:lnTo>
                    <a:pt x="952" y="113"/>
                  </a:lnTo>
                  <a:lnTo>
                    <a:pt x="966" y="114"/>
                  </a:lnTo>
                  <a:lnTo>
                    <a:pt x="980" y="115"/>
                  </a:lnTo>
                  <a:lnTo>
                    <a:pt x="994" y="114"/>
                  </a:lnTo>
                  <a:lnTo>
                    <a:pt x="1000" y="112"/>
                  </a:lnTo>
                  <a:lnTo>
                    <a:pt x="1006" y="110"/>
                  </a:lnTo>
                  <a:lnTo>
                    <a:pt x="1012" y="107"/>
                  </a:lnTo>
                  <a:lnTo>
                    <a:pt x="1018" y="103"/>
                  </a:lnTo>
                  <a:lnTo>
                    <a:pt x="1055" y="106"/>
                  </a:lnTo>
                  <a:lnTo>
                    <a:pt x="1092" y="108"/>
                  </a:lnTo>
                  <a:lnTo>
                    <a:pt x="1128" y="109"/>
                  </a:lnTo>
                  <a:lnTo>
                    <a:pt x="1165" y="109"/>
                  </a:lnTo>
                  <a:lnTo>
                    <a:pt x="1235" y="109"/>
                  </a:lnTo>
                  <a:lnTo>
                    <a:pt x="1306" y="108"/>
                  </a:lnTo>
                  <a:lnTo>
                    <a:pt x="1376" y="106"/>
                  </a:lnTo>
                  <a:lnTo>
                    <a:pt x="1445" y="105"/>
                  </a:lnTo>
                  <a:lnTo>
                    <a:pt x="1513" y="104"/>
                  </a:lnTo>
                  <a:lnTo>
                    <a:pt x="1582" y="106"/>
                  </a:lnTo>
                  <a:lnTo>
                    <a:pt x="1647" y="103"/>
                  </a:lnTo>
                  <a:lnTo>
                    <a:pt x="1714" y="102"/>
                  </a:lnTo>
                  <a:lnTo>
                    <a:pt x="1782" y="101"/>
                  </a:lnTo>
                  <a:lnTo>
                    <a:pt x="1850" y="101"/>
                  </a:lnTo>
                  <a:lnTo>
                    <a:pt x="1918" y="101"/>
                  </a:lnTo>
                  <a:lnTo>
                    <a:pt x="1986" y="100"/>
                  </a:lnTo>
                  <a:lnTo>
                    <a:pt x="2054" y="99"/>
                  </a:lnTo>
                  <a:lnTo>
                    <a:pt x="2120" y="97"/>
                  </a:lnTo>
                  <a:lnTo>
                    <a:pt x="2205" y="96"/>
                  </a:lnTo>
                  <a:lnTo>
                    <a:pt x="2291" y="95"/>
                  </a:lnTo>
                  <a:lnTo>
                    <a:pt x="2379" y="93"/>
                  </a:lnTo>
                  <a:lnTo>
                    <a:pt x="2467" y="91"/>
                  </a:lnTo>
                  <a:lnTo>
                    <a:pt x="2555" y="90"/>
                  </a:lnTo>
                  <a:lnTo>
                    <a:pt x="2641" y="88"/>
                  </a:lnTo>
                  <a:lnTo>
                    <a:pt x="2726" y="88"/>
                  </a:lnTo>
                  <a:lnTo>
                    <a:pt x="2807" y="89"/>
                  </a:lnTo>
                  <a:lnTo>
                    <a:pt x="2957" y="88"/>
                  </a:lnTo>
                  <a:lnTo>
                    <a:pt x="3205" y="87"/>
                  </a:lnTo>
                  <a:lnTo>
                    <a:pt x="3539" y="86"/>
                  </a:lnTo>
                  <a:lnTo>
                    <a:pt x="3944" y="85"/>
                  </a:lnTo>
                  <a:lnTo>
                    <a:pt x="4405" y="84"/>
                  </a:lnTo>
                  <a:lnTo>
                    <a:pt x="4909" y="81"/>
                  </a:lnTo>
                  <a:lnTo>
                    <a:pt x="5442" y="80"/>
                  </a:lnTo>
                  <a:lnTo>
                    <a:pt x="5989" y="78"/>
                  </a:lnTo>
                  <a:lnTo>
                    <a:pt x="6536" y="77"/>
                  </a:lnTo>
                  <a:lnTo>
                    <a:pt x="7068" y="75"/>
                  </a:lnTo>
                  <a:lnTo>
                    <a:pt x="7572" y="74"/>
                  </a:lnTo>
                  <a:lnTo>
                    <a:pt x="8034" y="72"/>
                  </a:lnTo>
                  <a:lnTo>
                    <a:pt x="8440" y="71"/>
                  </a:lnTo>
                  <a:lnTo>
                    <a:pt x="8775" y="69"/>
                  </a:lnTo>
                  <a:lnTo>
                    <a:pt x="9026" y="68"/>
                  </a:lnTo>
                  <a:lnTo>
                    <a:pt x="9177" y="67"/>
                  </a:lnTo>
                  <a:lnTo>
                    <a:pt x="9264" y="64"/>
                  </a:lnTo>
                  <a:lnTo>
                    <a:pt x="9352" y="62"/>
                  </a:lnTo>
                  <a:lnTo>
                    <a:pt x="9441" y="61"/>
                  </a:lnTo>
                  <a:lnTo>
                    <a:pt x="9530" y="61"/>
                  </a:lnTo>
                  <a:lnTo>
                    <a:pt x="9619" y="61"/>
                  </a:lnTo>
                  <a:lnTo>
                    <a:pt x="9708" y="61"/>
                  </a:lnTo>
                  <a:lnTo>
                    <a:pt x="9796" y="62"/>
                  </a:lnTo>
                  <a:lnTo>
                    <a:pt x="9884" y="62"/>
                  </a:lnTo>
                  <a:lnTo>
                    <a:pt x="9917" y="64"/>
                  </a:lnTo>
                  <a:lnTo>
                    <a:pt x="9949" y="67"/>
                  </a:lnTo>
                  <a:lnTo>
                    <a:pt x="9965" y="69"/>
                  </a:lnTo>
                  <a:lnTo>
                    <a:pt x="9982" y="70"/>
                  </a:lnTo>
                  <a:lnTo>
                    <a:pt x="9998" y="69"/>
                  </a:lnTo>
                  <a:lnTo>
                    <a:pt x="10014" y="66"/>
                  </a:lnTo>
                  <a:lnTo>
                    <a:pt x="10031" y="70"/>
                  </a:lnTo>
                  <a:lnTo>
                    <a:pt x="10048" y="72"/>
                  </a:lnTo>
                  <a:lnTo>
                    <a:pt x="10065" y="73"/>
                  </a:lnTo>
                  <a:lnTo>
                    <a:pt x="10083" y="73"/>
                  </a:lnTo>
                  <a:lnTo>
                    <a:pt x="10117" y="72"/>
                  </a:lnTo>
                  <a:lnTo>
                    <a:pt x="10151" y="70"/>
                  </a:lnTo>
                  <a:lnTo>
                    <a:pt x="10168" y="69"/>
                  </a:lnTo>
                  <a:lnTo>
                    <a:pt x="10184" y="69"/>
                  </a:lnTo>
                  <a:lnTo>
                    <a:pt x="10200" y="69"/>
                  </a:lnTo>
                  <a:lnTo>
                    <a:pt x="10217" y="71"/>
                  </a:lnTo>
                  <a:lnTo>
                    <a:pt x="10232" y="74"/>
                  </a:lnTo>
                  <a:lnTo>
                    <a:pt x="10248" y="79"/>
                  </a:lnTo>
                  <a:lnTo>
                    <a:pt x="10264" y="86"/>
                  </a:lnTo>
                  <a:lnTo>
                    <a:pt x="10278" y="94"/>
                  </a:lnTo>
                  <a:lnTo>
                    <a:pt x="10294" y="101"/>
                  </a:lnTo>
                  <a:lnTo>
                    <a:pt x="10310" y="109"/>
                  </a:lnTo>
                  <a:lnTo>
                    <a:pt x="10325" y="117"/>
                  </a:lnTo>
                  <a:lnTo>
                    <a:pt x="10340" y="126"/>
                  </a:lnTo>
                  <a:lnTo>
                    <a:pt x="10356" y="136"/>
                  </a:lnTo>
                  <a:lnTo>
                    <a:pt x="10370" y="146"/>
                  </a:lnTo>
                  <a:lnTo>
                    <a:pt x="10385" y="157"/>
                  </a:lnTo>
                  <a:lnTo>
                    <a:pt x="10399" y="168"/>
                  </a:lnTo>
                  <a:lnTo>
                    <a:pt x="10412" y="180"/>
                  </a:lnTo>
                  <a:lnTo>
                    <a:pt x="10425" y="193"/>
                  </a:lnTo>
                  <a:lnTo>
                    <a:pt x="10437" y="206"/>
                  </a:lnTo>
                  <a:lnTo>
                    <a:pt x="10449" y="219"/>
                  </a:lnTo>
                  <a:lnTo>
                    <a:pt x="10459" y="234"/>
                  </a:lnTo>
                  <a:lnTo>
                    <a:pt x="10468" y="248"/>
                  </a:lnTo>
                  <a:lnTo>
                    <a:pt x="10477" y="263"/>
                  </a:lnTo>
                  <a:lnTo>
                    <a:pt x="10484" y="280"/>
                  </a:lnTo>
                  <a:lnTo>
                    <a:pt x="10493" y="284"/>
                  </a:lnTo>
                  <a:lnTo>
                    <a:pt x="10500" y="289"/>
                  </a:lnTo>
                  <a:lnTo>
                    <a:pt x="10506" y="295"/>
                  </a:lnTo>
                  <a:lnTo>
                    <a:pt x="10511" y="301"/>
                  </a:lnTo>
                  <a:lnTo>
                    <a:pt x="10517" y="307"/>
                  </a:lnTo>
                  <a:lnTo>
                    <a:pt x="10523" y="312"/>
                  </a:lnTo>
                  <a:lnTo>
                    <a:pt x="10526" y="315"/>
                  </a:lnTo>
                  <a:lnTo>
                    <a:pt x="10530" y="317"/>
                  </a:lnTo>
                  <a:lnTo>
                    <a:pt x="10536" y="318"/>
                  </a:lnTo>
                  <a:lnTo>
                    <a:pt x="10540" y="319"/>
                  </a:lnTo>
                  <a:lnTo>
                    <a:pt x="10547" y="317"/>
                  </a:lnTo>
                  <a:lnTo>
                    <a:pt x="10553" y="316"/>
                  </a:lnTo>
                  <a:lnTo>
                    <a:pt x="10558" y="316"/>
                  </a:lnTo>
                  <a:lnTo>
                    <a:pt x="10564" y="316"/>
                  </a:lnTo>
                  <a:lnTo>
                    <a:pt x="10576" y="318"/>
                  </a:lnTo>
                  <a:lnTo>
                    <a:pt x="10588" y="322"/>
                  </a:lnTo>
                  <a:lnTo>
                    <a:pt x="10599" y="326"/>
                  </a:lnTo>
                  <a:lnTo>
                    <a:pt x="10610" y="329"/>
                  </a:lnTo>
                  <a:lnTo>
                    <a:pt x="10621" y="332"/>
                  </a:lnTo>
                  <a:lnTo>
                    <a:pt x="10633" y="333"/>
                  </a:lnTo>
                  <a:lnTo>
                    <a:pt x="10640" y="333"/>
                  </a:lnTo>
                  <a:lnTo>
                    <a:pt x="10647" y="334"/>
                  </a:lnTo>
                  <a:lnTo>
                    <a:pt x="10653" y="335"/>
                  </a:lnTo>
                  <a:lnTo>
                    <a:pt x="10659" y="337"/>
                  </a:lnTo>
                  <a:lnTo>
                    <a:pt x="10665" y="339"/>
                  </a:lnTo>
                  <a:lnTo>
                    <a:pt x="10672" y="343"/>
                  </a:lnTo>
                  <a:lnTo>
                    <a:pt x="10677" y="346"/>
                  </a:lnTo>
                  <a:lnTo>
                    <a:pt x="10682" y="350"/>
                  </a:lnTo>
                  <a:lnTo>
                    <a:pt x="10691" y="361"/>
                  </a:lnTo>
                  <a:lnTo>
                    <a:pt x="10699" y="371"/>
                  </a:lnTo>
                  <a:lnTo>
                    <a:pt x="10706" y="382"/>
                  </a:lnTo>
                  <a:lnTo>
                    <a:pt x="10712" y="393"/>
                  </a:lnTo>
                  <a:lnTo>
                    <a:pt x="10715" y="403"/>
                  </a:lnTo>
                  <a:lnTo>
                    <a:pt x="10718" y="414"/>
                  </a:lnTo>
                  <a:lnTo>
                    <a:pt x="10719" y="425"/>
                  </a:lnTo>
                  <a:lnTo>
                    <a:pt x="10720" y="435"/>
                  </a:lnTo>
                  <a:lnTo>
                    <a:pt x="10721" y="440"/>
                  </a:lnTo>
                  <a:lnTo>
                    <a:pt x="10722" y="445"/>
                  </a:lnTo>
                  <a:lnTo>
                    <a:pt x="10724" y="449"/>
                  </a:lnTo>
                  <a:lnTo>
                    <a:pt x="10726" y="455"/>
                  </a:lnTo>
                  <a:lnTo>
                    <a:pt x="10729" y="459"/>
                  </a:lnTo>
                  <a:lnTo>
                    <a:pt x="10733" y="462"/>
                  </a:lnTo>
                  <a:lnTo>
                    <a:pt x="10737" y="465"/>
                  </a:lnTo>
                  <a:lnTo>
                    <a:pt x="10743" y="467"/>
                  </a:lnTo>
                  <a:lnTo>
                    <a:pt x="10784" y="481"/>
                  </a:lnTo>
                  <a:lnTo>
                    <a:pt x="10826" y="495"/>
                  </a:lnTo>
                  <a:lnTo>
                    <a:pt x="10836" y="500"/>
                  </a:lnTo>
                  <a:lnTo>
                    <a:pt x="10846" y="505"/>
                  </a:lnTo>
                  <a:lnTo>
                    <a:pt x="10855" y="511"/>
                  </a:lnTo>
                  <a:lnTo>
                    <a:pt x="10864" y="517"/>
                  </a:lnTo>
                  <a:lnTo>
                    <a:pt x="10872" y="524"/>
                  </a:lnTo>
                  <a:lnTo>
                    <a:pt x="10879" y="532"/>
                  </a:lnTo>
                  <a:lnTo>
                    <a:pt x="10885" y="541"/>
                  </a:lnTo>
                  <a:lnTo>
                    <a:pt x="10891" y="552"/>
                  </a:lnTo>
                  <a:lnTo>
                    <a:pt x="10903" y="568"/>
                  </a:lnTo>
                  <a:lnTo>
                    <a:pt x="10913" y="584"/>
                  </a:lnTo>
                  <a:lnTo>
                    <a:pt x="10922" y="601"/>
                  </a:lnTo>
                  <a:lnTo>
                    <a:pt x="10930" y="619"/>
                  </a:lnTo>
                  <a:lnTo>
                    <a:pt x="10943" y="656"/>
                  </a:lnTo>
                  <a:lnTo>
                    <a:pt x="10956" y="693"/>
                  </a:lnTo>
                  <a:lnTo>
                    <a:pt x="10967" y="731"/>
                  </a:lnTo>
                  <a:lnTo>
                    <a:pt x="10981" y="767"/>
                  </a:lnTo>
                  <a:lnTo>
                    <a:pt x="10989" y="786"/>
                  </a:lnTo>
                  <a:lnTo>
                    <a:pt x="10998" y="803"/>
                  </a:lnTo>
                  <a:lnTo>
                    <a:pt x="11008" y="820"/>
                  </a:lnTo>
                  <a:lnTo>
                    <a:pt x="11020" y="837"/>
                  </a:lnTo>
                  <a:lnTo>
                    <a:pt x="11014" y="852"/>
                  </a:lnTo>
                  <a:lnTo>
                    <a:pt x="11008" y="868"/>
                  </a:lnTo>
                  <a:lnTo>
                    <a:pt x="11001" y="884"/>
                  </a:lnTo>
                  <a:lnTo>
                    <a:pt x="10993" y="900"/>
                  </a:lnTo>
                  <a:lnTo>
                    <a:pt x="10976" y="931"/>
                  </a:lnTo>
                  <a:lnTo>
                    <a:pt x="10959" y="960"/>
                  </a:lnTo>
                  <a:lnTo>
                    <a:pt x="10939" y="991"/>
                  </a:lnTo>
                  <a:lnTo>
                    <a:pt x="10921" y="1021"/>
                  </a:lnTo>
                  <a:lnTo>
                    <a:pt x="10903" y="1051"/>
                  </a:lnTo>
                  <a:lnTo>
                    <a:pt x="10885" y="1081"/>
                  </a:lnTo>
                  <a:close/>
                  <a:moveTo>
                    <a:pt x="10879" y="859"/>
                  </a:moveTo>
                  <a:lnTo>
                    <a:pt x="10877" y="877"/>
                  </a:lnTo>
                  <a:lnTo>
                    <a:pt x="10874" y="894"/>
                  </a:lnTo>
                  <a:lnTo>
                    <a:pt x="10870" y="911"/>
                  </a:lnTo>
                  <a:lnTo>
                    <a:pt x="10865" y="929"/>
                  </a:lnTo>
                  <a:lnTo>
                    <a:pt x="10859" y="945"/>
                  </a:lnTo>
                  <a:lnTo>
                    <a:pt x="10851" y="961"/>
                  </a:lnTo>
                  <a:lnTo>
                    <a:pt x="10844" y="978"/>
                  </a:lnTo>
                  <a:lnTo>
                    <a:pt x="10835" y="993"/>
                  </a:lnTo>
                  <a:lnTo>
                    <a:pt x="10825" y="1007"/>
                  </a:lnTo>
                  <a:lnTo>
                    <a:pt x="10814" y="1021"/>
                  </a:lnTo>
                  <a:lnTo>
                    <a:pt x="10802" y="1034"/>
                  </a:lnTo>
                  <a:lnTo>
                    <a:pt x="10789" y="1046"/>
                  </a:lnTo>
                  <a:lnTo>
                    <a:pt x="10776" y="1058"/>
                  </a:lnTo>
                  <a:lnTo>
                    <a:pt x="10761" y="1067"/>
                  </a:lnTo>
                  <a:lnTo>
                    <a:pt x="10747" y="1076"/>
                  </a:lnTo>
                  <a:lnTo>
                    <a:pt x="10731" y="1083"/>
                  </a:lnTo>
                  <a:lnTo>
                    <a:pt x="10723" y="1085"/>
                  </a:lnTo>
                  <a:lnTo>
                    <a:pt x="10713" y="1087"/>
                  </a:lnTo>
                  <a:lnTo>
                    <a:pt x="10704" y="1089"/>
                  </a:lnTo>
                  <a:lnTo>
                    <a:pt x="10695" y="1090"/>
                  </a:lnTo>
                  <a:lnTo>
                    <a:pt x="10687" y="1090"/>
                  </a:lnTo>
                  <a:lnTo>
                    <a:pt x="10678" y="1090"/>
                  </a:lnTo>
                  <a:lnTo>
                    <a:pt x="10668" y="1089"/>
                  </a:lnTo>
                  <a:lnTo>
                    <a:pt x="10660" y="1088"/>
                  </a:lnTo>
                  <a:lnTo>
                    <a:pt x="10651" y="1086"/>
                  </a:lnTo>
                  <a:lnTo>
                    <a:pt x="10643" y="1084"/>
                  </a:lnTo>
                  <a:lnTo>
                    <a:pt x="10635" y="1081"/>
                  </a:lnTo>
                  <a:lnTo>
                    <a:pt x="10627" y="1077"/>
                  </a:lnTo>
                  <a:lnTo>
                    <a:pt x="10619" y="1073"/>
                  </a:lnTo>
                  <a:lnTo>
                    <a:pt x="10612" y="1068"/>
                  </a:lnTo>
                  <a:lnTo>
                    <a:pt x="10605" y="1063"/>
                  </a:lnTo>
                  <a:lnTo>
                    <a:pt x="10599" y="1057"/>
                  </a:lnTo>
                  <a:lnTo>
                    <a:pt x="10594" y="1050"/>
                  </a:lnTo>
                  <a:lnTo>
                    <a:pt x="10589" y="1044"/>
                  </a:lnTo>
                  <a:lnTo>
                    <a:pt x="10585" y="1037"/>
                  </a:lnTo>
                  <a:lnTo>
                    <a:pt x="10582" y="1030"/>
                  </a:lnTo>
                  <a:lnTo>
                    <a:pt x="10579" y="1023"/>
                  </a:lnTo>
                  <a:lnTo>
                    <a:pt x="10575" y="1016"/>
                  </a:lnTo>
                  <a:lnTo>
                    <a:pt x="10573" y="1007"/>
                  </a:lnTo>
                  <a:lnTo>
                    <a:pt x="10572" y="999"/>
                  </a:lnTo>
                  <a:lnTo>
                    <a:pt x="10571" y="991"/>
                  </a:lnTo>
                  <a:lnTo>
                    <a:pt x="10571" y="983"/>
                  </a:lnTo>
                  <a:lnTo>
                    <a:pt x="10571" y="975"/>
                  </a:lnTo>
                  <a:lnTo>
                    <a:pt x="10572" y="967"/>
                  </a:lnTo>
                  <a:lnTo>
                    <a:pt x="10574" y="959"/>
                  </a:lnTo>
                  <a:lnTo>
                    <a:pt x="10576" y="951"/>
                  </a:lnTo>
                  <a:lnTo>
                    <a:pt x="10580" y="944"/>
                  </a:lnTo>
                  <a:lnTo>
                    <a:pt x="10584" y="937"/>
                  </a:lnTo>
                  <a:lnTo>
                    <a:pt x="10590" y="928"/>
                  </a:lnTo>
                  <a:lnTo>
                    <a:pt x="10598" y="922"/>
                  </a:lnTo>
                  <a:lnTo>
                    <a:pt x="10606" y="917"/>
                  </a:lnTo>
                  <a:lnTo>
                    <a:pt x="10614" y="913"/>
                  </a:lnTo>
                  <a:lnTo>
                    <a:pt x="10634" y="909"/>
                  </a:lnTo>
                  <a:lnTo>
                    <a:pt x="10653" y="908"/>
                  </a:lnTo>
                  <a:lnTo>
                    <a:pt x="10662" y="907"/>
                  </a:lnTo>
                  <a:lnTo>
                    <a:pt x="10672" y="905"/>
                  </a:lnTo>
                  <a:lnTo>
                    <a:pt x="10681" y="903"/>
                  </a:lnTo>
                  <a:lnTo>
                    <a:pt x="10689" y="900"/>
                  </a:lnTo>
                  <a:lnTo>
                    <a:pt x="10697" y="895"/>
                  </a:lnTo>
                  <a:lnTo>
                    <a:pt x="10704" y="888"/>
                  </a:lnTo>
                  <a:lnTo>
                    <a:pt x="10707" y="884"/>
                  </a:lnTo>
                  <a:lnTo>
                    <a:pt x="10710" y="879"/>
                  </a:lnTo>
                  <a:lnTo>
                    <a:pt x="10713" y="874"/>
                  </a:lnTo>
                  <a:lnTo>
                    <a:pt x="10715" y="867"/>
                  </a:lnTo>
                  <a:lnTo>
                    <a:pt x="10718" y="849"/>
                  </a:lnTo>
                  <a:lnTo>
                    <a:pt x="10719" y="830"/>
                  </a:lnTo>
                  <a:lnTo>
                    <a:pt x="10720" y="810"/>
                  </a:lnTo>
                  <a:lnTo>
                    <a:pt x="10718" y="791"/>
                  </a:lnTo>
                  <a:lnTo>
                    <a:pt x="10717" y="782"/>
                  </a:lnTo>
                  <a:lnTo>
                    <a:pt x="10714" y="772"/>
                  </a:lnTo>
                  <a:lnTo>
                    <a:pt x="10711" y="763"/>
                  </a:lnTo>
                  <a:lnTo>
                    <a:pt x="10708" y="754"/>
                  </a:lnTo>
                  <a:lnTo>
                    <a:pt x="10704" y="746"/>
                  </a:lnTo>
                  <a:lnTo>
                    <a:pt x="10700" y="738"/>
                  </a:lnTo>
                  <a:lnTo>
                    <a:pt x="10694" y="731"/>
                  </a:lnTo>
                  <a:lnTo>
                    <a:pt x="10688" y="723"/>
                  </a:lnTo>
                  <a:lnTo>
                    <a:pt x="10682" y="721"/>
                  </a:lnTo>
                  <a:lnTo>
                    <a:pt x="10675" y="719"/>
                  </a:lnTo>
                  <a:lnTo>
                    <a:pt x="10668" y="717"/>
                  </a:lnTo>
                  <a:lnTo>
                    <a:pt x="10661" y="716"/>
                  </a:lnTo>
                  <a:lnTo>
                    <a:pt x="10647" y="715"/>
                  </a:lnTo>
                  <a:lnTo>
                    <a:pt x="10634" y="715"/>
                  </a:lnTo>
                  <a:lnTo>
                    <a:pt x="10620" y="713"/>
                  </a:lnTo>
                  <a:lnTo>
                    <a:pt x="10608" y="710"/>
                  </a:lnTo>
                  <a:lnTo>
                    <a:pt x="10602" y="708"/>
                  </a:lnTo>
                  <a:lnTo>
                    <a:pt x="10596" y="705"/>
                  </a:lnTo>
                  <a:lnTo>
                    <a:pt x="10591" y="702"/>
                  </a:lnTo>
                  <a:lnTo>
                    <a:pt x="10587" y="697"/>
                  </a:lnTo>
                  <a:lnTo>
                    <a:pt x="10581" y="688"/>
                  </a:lnTo>
                  <a:lnTo>
                    <a:pt x="10576" y="677"/>
                  </a:lnTo>
                  <a:lnTo>
                    <a:pt x="10572" y="667"/>
                  </a:lnTo>
                  <a:lnTo>
                    <a:pt x="10569" y="656"/>
                  </a:lnTo>
                  <a:lnTo>
                    <a:pt x="10567" y="645"/>
                  </a:lnTo>
                  <a:lnTo>
                    <a:pt x="10567" y="633"/>
                  </a:lnTo>
                  <a:lnTo>
                    <a:pt x="10568" y="622"/>
                  </a:lnTo>
                  <a:lnTo>
                    <a:pt x="10570" y="611"/>
                  </a:lnTo>
                  <a:lnTo>
                    <a:pt x="10573" y="605"/>
                  </a:lnTo>
                  <a:lnTo>
                    <a:pt x="10575" y="600"/>
                  </a:lnTo>
                  <a:lnTo>
                    <a:pt x="10579" y="595"/>
                  </a:lnTo>
                  <a:lnTo>
                    <a:pt x="10583" y="589"/>
                  </a:lnTo>
                  <a:lnTo>
                    <a:pt x="10592" y="581"/>
                  </a:lnTo>
                  <a:lnTo>
                    <a:pt x="10602" y="575"/>
                  </a:lnTo>
                  <a:lnTo>
                    <a:pt x="10626" y="565"/>
                  </a:lnTo>
                  <a:lnTo>
                    <a:pt x="10648" y="558"/>
                  </a:lnTo>
                  <a:lnTo>
                    <a:pt x="10658" y="558"/>
                  </a:lnTo>
                  <a:lnTo>
                    <a:pt x="10669" y="559"/>
                  </a:lnTo>
                  <a:lnTo>
                    <a:pt x="10680" y="561"/>
                  </a:lnTo>
                  <a:lnTo>
                    <a:pt x="10690" y="563"/>
                  </a:lnTo>
                  <a:lnTo>
                    <a:pt x="10700" y="566"/>
                  </a:lnTo>
                  <a:lnTo>
                    <a:pt x="10709" y="570"/>
                  </a:lnTo>
                  <a:lnTo>
                    <a:pt x="10719" y="574"/>
                  </a:lnTo>
                  <a:lnTo>
                    <a:pt x="10728" y="578"/>
                  </a:lnTo>
                  <a:lnTo>
                    <a:pt x="10746" y="589"/>
                  </a:lnTo>
                  <a:lnTo>
                    <a:pt x="10763" y="602"/>
                  </a:lnTo>
                  <a:lnTo>
                    <a:pt x="10778" y="615"/>
                  </a:lnTo>
                  <a:lnTo>
                    <a:pt x="10792" y="629"/>
                  </a:lnTo>
                  <a:lnTo>
                    <a:pt x="10803" y="643"/>
                  </a:lnTo>
                  <a:lnTo>
                    <a:pt x="10815" y="657"/>
                  </a:lnTo>
                  <a:lnTo>
                    <a:pt x="10825" y="670"/>
                  </a:lnTo>
                  <a:lnTo>
                    <a:pt x="10835" y="686"/>
                  </a:lnTo>
                  <a:lnTo>
                    <a:pt x="10853" y="715"/>
                  </a:lnTo>
                  <a:lnTo>
                    <a:pt x="10873" y="746"/>
                  </a:lnTo>
                  <a:lnTo>
                    <a:pt x="10881" y="769"/>
                  </a:lnTo>
                  <a:lnTo>
                    <a:pt x="10890" y="794"/>
                  </a:lnTo>
                  <a:lnTo>
                    <a:pt x="10893" y="807"/>
                  </a:lnTo>
                  <a:lnTo>
                    <a:pt x="10894" y="819"/>
                  </a:lnTo>
                  <a:lnTo>
                    <a:pt x="10894" y="827"/>
                  </a:lnTo>
                  <a:lnTo>
                    <a:pt x="10894" y="834"/>
                  </a:lnTo>
                  <a:lnTo>
                    <a:pt x="10893" y="840"/>
                  </a:lnTo>
                  <a:lnTo>
                    <a:pt x="10891" y="847"/>
                  </a:lnTo>
                  <a:lnTo>
                    <a:pt x="10879" y="859"/>
                  </a:lnTo>
                  <a:close/>
                  <a:moveTo>
                    <a:pt x="10728" y="1046"/>
                  </a:moveTo>
                  <a:lnTo>
                    <a:pt x="10721" y="1049"/>
                  </a:lnTo>
                  <a:lnTo>
                    <a:pt x="10714" y="1050"/>
                  </a:lnTo>
                  <a:lnTo>
                    <a:pt x="10708" y="1051"/>
                  </a:lnTo>
                  <a:lnTo>
                    <a:pt x="10701" y="1052"/>
                  </a:lnTo>
                  <a:lnTo>
                    <a:pt x="10689" y="1050"/>
                  </a:lnTo>
                  <a:lnTo>
                    <a:pt x="10676" y="1046"/>
                  </a:lnTo>
                  <a:lnTo>
                    <a:pt x="10668" y="1042"/>
                  </a:lnTo>
                  <a:lnTo>
                    <a:pt x="10661" y="1037"/>
                  </a:lnTo>
                  <a:lnTo>
                    <a:pt x="10655" y="1031"/>
                  </a:lnTo>
                  <a:lnTo>
                    <a:pt x="10649" y="1025"/>
                  </a:lnTo>
                  <a:lnTo>
                    <a:pt x="10643" y="1019"/>
                  </a:lnTo>
                  <a:lnTo>
                    <a:pt x="10639" y="1012"/>
                  </a:lnTo>
                  <a:lnTo>
                    <a:pt x="10637" y="1003"/>
                  </a:lnTo>
                  <a:lnTo>
                    <a:pt x="10636" y="995"/>
                  </a:lnTo>
                  <a:lnTo>
                    <a:pt x="10636" y="988"/>
                  </a:lnTo>
                  <a:lnTo>
                    <a:pt x="10637" y="982"/>
                  </a:lnTo>
                  <a:lnTo>
                    <a:pt x="10638" y="975"/>
                  </a:lnTo>
                  <a:lnTo>
                    <a:pt x="10640" y="968"/>
                  </a:lnTo>
                  <a:lnTo>
                    <a:pt x="10643" y="961"/>
                  </a:lnTo>
                  <a:lnTo>
                    <a:pt x="10647" y="956"/>
                  </a:lnTo>
                  <a:lnTo>
                    <a:pt x="10650" y="954"/>
                  </a:lnTo>
                  <a:lnTo>
                    <a:pt x="10653" y="952"/>
                  </a:lnTo>
                  <a:lnTo>
                    <a:pt x="10656" y="951"/>
                  </a:lnTo>
                  <a:lnTo>
                    <a:pt x="10660" y="951"/>
                  </a:lnTo>
                  <a:lnTo>
                    <a:pt x="10672" y="956"/>
                  </a:lnTo>
                  <a:lnTo>
                    <a:pt x="10683" y="961"/>
                  </a:lnTo>
                  <a:lnTo>
                    <a:pt x="10688" y="964"/>
                  </a:lnTo>
                  <a:lnTo>
                    <a:pt x="10695" y="965"/>
                  </a:lnTo>
                  <a:lnTo>
                    <a:pt x="10701" y="965"/>
                  </a:lnTo>
                  <a:lnTo>
                    <a:pt x="10709" y="964"/>
                  </a:lnTo>
                  <a:lnTo>
                    <a:pt x="10717" y="947"/>
                  </a:lnTo>
                  <a:lnTo>
                    <a:pt x="10722" y="931"/>
                  </a:lnTo>
                  <a:lnTo>
                    <a:pt x="10726" y="923"/>
                  </a:lnTo>
                  <a:lnTo>
                    <a:pt x="10731" y="917"/>
                  </a:lnTo>
                  <a:lnTo>
                    <a:pt x="10734" y="913"/>
                  </a:lnTo>
                  <a:lnTo>
                    <a:pt x="10737" y="910"/>
                  </a:lnTo>
                  <a:lnTo>
                    <a:pt x="10741" y="908"/>
                  </a:lnTo>
                  <a:lnTo>
                    <a:pt x="10746" y="907"/>
                  </a:lnTo>
                  <a:lnTo>
                    <a:pt x="10751" y="893"/>
                  </a:lnTo>
                  <a:lnTo>
                    <a:pt x="10754" y="878"/>
                  </a:lnTo>
                  <a:lnTo>
                    <a:pt x="10757" y="862"/>
                  </a:lnTo>
                  <a:lnTo>
                    <a:pt x="10759" y="848"/>
                  </a:lnTo>
                  <a:lnTo>
                    <a:pt x="10760" y="833"/>
                  </a:lnTo>
                  <a:lnTo>
                    <a:pt x="10760" y="817"/>
                  </a:lnTo>
                  <a:lnTo>
                    <a:pt x="10759" y="802"/>
                  </a:lnTo>
                  <a:lnTo>
                    <a:pt x="10758" y="787"/>
                  </a:lnTo>
                  <a:lnTo>
                    <a:pt x="10755" y="772"/>
                  </a:lnTo>
                  <a:lnTo>
                    <a:pt x="10752" y="757"/>
                  </a:lnTo>
                  <a:lnTo>
                    <a:pt x="10747" y="743"/>
                  </a:lnTo>
                  <a:lnTo>
                    <a:pt x="10742" y="729"/>
                  </a:lnTo>
                  <a:lnTo>
                    <a:pt x="10736" y="715"/>
                  </a:lnTo>
                  <a:lnTo>
                    <a:pt x="10729" y="702"/>
                  </a:lnTo>
                  <a:lnTo>
                    <a:pt x="10722" y="690"/>
                  </a:lnTo>
                  <a:lnTo>
                    <a:pt x="10712" y="677"/>
                  </a:lnTo>
                  <a:lnTo>
                    <a:pt x="10707" y="673"/>
                  </a:lnTo>
                  <a:lnTo>
                    <a:pt x="10701" y="672"/>
                  </a:lnTo>
                  <a:lnTo>
                    <a:pt x="10695" y="671"/>
                  </a:lnTo>
                  <a:lnTo>
                    <a:pt x="10688" y="671"/>
                  </a:lnTo>
                  <a:lnTo>
                    <a:pt x="10675" y="673"/>
                  </a:lnTo>
                  <a:lnTo>
                    <a:pt x="10660" y="676"/>
                  </a:lnTo>
                  <a:lnTo>
                    <a:pt x="10653" y="677"/>
                  </a:lnTo>
                  <a:lnTo>
                    <a:pt x="10647" y="677"/>
                  </a:lnTo>
                  <a:lnTo>
                    <a:pt x="10641" y="676"/>
                  </a:lnTo>
                  <a:lnTo>
                    <a:pt x="10635" y="674"/>
                  </a:lnTo>
                  <a:lnTo>
                    <a:pt x="10630" y="671"/>
                  </a:lnTo>
                  <a:lnTo>
                    <a:pt x="10625" y="666"/>
                  </a:lnTo>
                  <a:lnTo>
                    <a:pt x="10620" y="659"/>
                  </a:lnTo>
                  <a:lnTo>
                    <a:pt x="10617" y="651"/>
                  </a:lnTo>
                  <a:lnTo>
                    <a:pt x="10615" y="644"/>
                  </a:lnTo>
                  <a:lnTo>
                    <a:pt x="10616" y="636"/>
                  </a:lnTo>
                  <a:lnTo>
                    <a:pt x="10618" y="630"/>
                  </a:lnTo>
                  <a:lnTo>
                    <a:pt x="10621" y="623"/>
                  </a:lnTo>
                  <a:lnTo>
                    <a:pt x="10626" y="618"/>
                  </a:lnTo>
                  <a:lnTo>
                    <a:pt x="10631" y="613"/>
                  </a:lnTo>
                  <a:lnTo>
                    <a:pt x="10636" y="608"/>
                  </a:lnTo>
                  <a:lnTo>
                    <a:pt x="10642" y="604"/>
                  </a:lnTo>
                  <a:lnTo>
                    <a:pt x="10655" y="603"/>
                  </a:lnTo>
                  <a:lnTo>
                    <a:pt x="10668" y="603"/>
                  </a:lnTo>
                  <a:lnTo>
                    <a:pt x="10681" y="605"/>
                  </a:lnTo>
                  <a:lnTo>
                    <a:pt x="10693" y="608"/>
                  </a:lnTo>
                  <a:lnTo>
                    <a:pt x="10705" y="612"/>
                  </a:lnTo>
                  <a:lnTo>
                    <a:pt x="10717" y="618"/>
                  </a:lnTo>
                  <a:lnTo>
                    <a:pt x="10729" y="624"/>
                  </a:lnTo>
                  <a:lnTo>
                    <a:pt x="10740" y="630"/>
                  </a:lnTo>
                  <a:lnTo>
                    <a:pt x="10759" y="651"/>
                  </a:lnTo>
                  <a:lnTo>
                    <a:pt x="10777" y="671"/>
                  </a:lnTo>
                  <a:lnTo>
                    <a:pt x="10794" y="694"/>
                  </a:lnTo>
                  <a:lnTo>
                    <a:pt x="10809" y="717"/>
                  </a:lnTo>
                  <a:lnTo>
                    <a:pt x="10816" y="728"/>
                  </a:lnTo>
                  <a:lnTo>
                    <a:pt x="10822" y="741"/>
                  </a:lnTo>
                  <a:lnTo>
                    <a:pt x="10827" y="754"/>
                  </a:lnTo>
                  <a:lnTo>
                    <a:pt x="10832" y="766"/>
                  </a:lnTo>
                  <a:lnTo>
                    <a:pt x="10836" y="780"/>
                  </a:lnTo>
                  <a:lnTo>
                    <a:pt x="10840" y="793"/>
                  </a:lnTo>
                  <a:lnTo>
                    <a:pt x="10842" y="806"/>
                  </a:lnTo>
                  <a:lnTo>
                    <a:pt x="10844" y="819"/>
                  </a:lnTo>
                  <a:lnTo>
                    <a:pt x="10843" y="836"/>
                  </a:lnTo>
                  <a:lnTo>
                    <a:pt x="10841" y="852"/>
                  </a:lnTo>
                  <a:lnTo>
                    <a:pt x="10839" y="870"/>
                  </a:lnTo>
                  <a:lnTo>
                    <a:pt x="10836" y="886"/>
                  </a:lnTo>
                  <a:lnTo>
                    <a:pt x="10832" y="901"/>
                  </a:lnTo>
                  <a:lnTo>
                    <a:pt x="10828" y="918"/>
                  </a:lnTo>
                  <a:lnTo>
                    <a:pt x="10823" y="934"/>
                  </a:lnTo>
                  <a:lnTo>
                    <a:pt x="10817" y="949"/>
                  </a:lnTo>
                  <a:lnTo>
                    <a:pt x="10810" y="964"/>
                  </a:lnTo>
                  <a:lnTo>
                    <a:pt x="10801" y="978"/>
                  </a:lnTo>
                  <a:lnTo>
                    <a:pt x="10792" y="991"/>
                  </a:lnTo>
                  <a:lnTo>
                    <a:pt x="10782" y="1004"/>
                  </a:lnTo>
                  <a:lnTo>
                    <a:pt x="10770" y="1016"/>
                  </a:lnTo>
                  <a:lnTo>
                    <a:pt x="10757" y="1027"/>
                  </a:lnTo>
                  <a:lnTo>
                    <a:pt x="10743" y="1037"/>
                  </a:lnTo>
                  <a:lnTo>
                    <a:pt x="10728" y="1046"/>
                  </a:lnTo>
                  <a:close/>
                  <a:moveTo>
                    <a:pt x="10426" y="1382"/>
                  </a:moveTo>
                  <a:lnTo>
                    <a:pt x="10359" y="1441"/>
                  </a:lnTo>
                  <a:lnTo>
                    <a:pt x="10336" y="1449"/>
                  </a:lnTo>
                  <a:lnTo>
                    <a:pt x="10315" y="1458"/>
                  </a:lnTo>
                  <a:lnTo>
                    <a:pt x="10292" y="1466"/>
                  </a:lnTo>
                  <a:lnTo>
                    <a:pt x="10270" y="1474"/>
                  </a:lnTo>
                  <a:lnTo>
                    <a:pt x="10259" y="1477"/>
                  </a:lnTo>
                  <a:lnTo>
                    <a:pt x="10246" y="1480"/>
                  </a:lnTo>
                  <a:lnTo>
                    <a:pt x="10235" y="1481"/>
                  </a:lnTo>
                  <a:lnTo>
                    <a:pt x="10223" y="1482"/>
                  </a:lnTo>
                  <a:lnTo>
                    <a:pt x="10211" y="1482"/>
                  </a:lnTo>
                  <a:lnTo>
                    <a:pt x="10199" y="1481"/>
                  </a:lnTo>
                  <a:lnTo>
                    <a:pt x="10186" y="1478"/>
                  </a:lnTo>
                  <a:lnTo>
                    <a:pt x="10174" y="1475"/>
                  </a:lnTo>
                  <a:lnTo>
                    <a:pt x="10149" y="1460"/>
                  </a:lnTo>
                  <a:lnTo>
                    <a:pt x="10123" y="1446"/>
                  </a:lnTo>
                  <a:lnTo>
                    <a:pt x="10117" y="1441"/>
                  </a:lnTo>
                  <a:lnTo>
                    <a:pt x="10111" y="1437"/>
                  </a:lnTo>
                  <a:lnTo>
                    <a:pt x="10106" y="1432"/>
                  </a:lnTo>
                  <a:lnTo>
                    <a:pt x="10102" y="1426"/>
                  </a:lnTo>
                  <a:lnTo>
                    <a:pt x="10098" y="1419"/>
                  </a:lnTo>
                  <a:lnTo>
                    <a:pt x="10095" y="1413"/>
                  </a:lnTo>
                  <a:lnTo>
                    <a:pt x="10092" y="1406"/>
                  </a:lnTo>
                  <a:lnTo>
                    <a:pt x="10091" y="1398"/>
                  </a:lnTo>
                  <a:lnTo>
                    <a:pt x="10088" y="1386"/>
                  </a:lnTo>
                  <a:lnTo>
                    <a:pt x="10087" y="1374"/>
                  </a:lnTo>
                  <a:lnTo>
                    <a:pt x="10088" y="1362"/>
                  </a:lnTo>
                  <a:lnTo>
                    <a:pt x="10090" y="1352"/>
                  </a:lnTo>
                  <a:lnTo>
                    <a:pt x="10093" y="1342"/>
                  </a:lnTo>
                  <a:lnTo>
                    <a:pt x="10097" y="1331"/>
                  </a:lnTo>
                  <a:lnTo>
                    <a:pt x="10102" y="1322"/>
                  </a:lnTo>
                  <a:lnTo>
                    <a:pt x="10108" y="1313"/>
                  </a:lnTo>
                  <a:lnTo>
                    <a:pt x="10114" y="1304"/>
                  </a:lnTo>
                  <a:lnTo>
                    <a:pt x="10123" y="1296"/>
                  </a:lnTo>
                  <a:lnTo>
                    <a:pt x="10131" y="1288"/>
                  </a:lnTo>
                  <a:lnTo>
                    <a:pt x="10139" y="1280"/>
                  </a:lnTo>
                  <a:lnTo>
                    <a:pt x="10156" y="1266"/>
                  </a:lnTo>
                  <a:lnTo>
                    <a:pt x="10174" y="1253"/>
                  </a:lnTo>
                  <a:lnTo>
                    <a:pt x="10182" y="1250"/>
                  </a:lnTo>
                  <a:lnTo>
                    <a:pt x="10190" y="1249"/>
                  </a:lnTo>
                  <a:lnTo>
                    <a:pt x="10197" y="1248"/>
                  </a:lnTo>
                  <a:lnTo>
                    <a:pt x="10205" y="1248"/>
                  </a:lnTo>
                  <a:lnTo>
                    <a:pt x="10221" y="1250"/>
                  </a:lnTo>
                  <a:lnTo>
                    <a:pt x="10236" y="1254"/>
                  </a:lnTo>
                  <a:lnTo>
                    <a:pt x="10266" y="1264"/>
                  </a:lnTo>
                  <a:lnTo>
                    <a:pt x="10294" y="1272"/>
                  </a:lnTo>
                  <a:lnTo>
                    <a:pt x="10299" y="1269"/>
                  </a:lnTo>
                  <a:lnTo>
                    <a:pt x="10305" y="1265"/>
                  </a:lnTo>
                  <a:lnTo>
                    <a:pt x="10309" y="1261"/>
                  </a:lnTo>
                  <a:lnTo>
                    <a:pt x="10312" y="1256"/>
                  </a:lnTo>
                  <a:lnTo>
                    <a:pt x="10315" y="1251"/>
                  </a:lnTo>
                  <a:lnTo>
                    <a:pt x="10316" y="1245"/>
                  </a:lnTo>
                  <a:lnTo>
                    <a:pt x="10318" y="1238"/>
                  </a:lnTo>
                  <a:lnTo>
                    <a:pt x="10318" y="1232"/>
                  </a:lnTo>
                  <a:lnTo>
                    <a:pt x="10318" y="1219"/>
                  </a:lnTo>
                  <a:lnTo>
                    <a:pt x="10317" y="1207"/>
                  </a:lnTo>
                  <a:lnTo>
                    <a:pt x="10315" y="1195"/>
                  </a:lnTo>
                  <a:lnTo>
                    <a:pt x="10313" y="1183"/>
                  </a:lnTo>
                  <a:lnTo>
                    <a:pt x="10304" y="1171"/>
                  </a:lnTo>
                  <a:lnTo>
                    <a:pt x="10294" y="1158"/>
                  </a:lnTo>
                  <a:lnTo>
                    <a:pt x="10289" y="1152"/>
                  </a:lnTo>
                  <a:lnTo>
                    <a:pt x="10283" y="1146"/>
                  </a:lnTo>
                  <a:lnTo>
                    <a:pt x="10277" y="1142"/>
                  </a:lnTo>
                  <a:lnTo>
                    <a:pt x="10269" y="1140"/>
                  </a:lnTo>
                  <a:lnTo>
                    <a:pt x="10249" y="1143"/>
                  </a:lnTo>
                  <a:lnTo>
                    <a:pt x="10229" y="1144"/>
                  </a:lnTo>
                  <a:lnTo>
                    <a:pt x="10219" y="1143"/>
                  </a:lnTo>
                  <a:lnTo>
                    <a:pt x="10209" y="1140"/>
                  </a:lnTo>
                  <a:lnTo>
                    <a:pt x="10205" y="1138"/>
                  </a:lnTo>
                  <a:lnTo>
                    <a:pt x="10202" y="1136"/>
                  </a:lnTo>
                  <a:lnTo>
                    <a:pt x="10198" y="1133"/>
                  </a:lnTo>
                  <a:lnTo>
                    <a:pt x="10195" y="1129"/>
                  </a:lnTo>
                  <a:lnTo>
                    <a:pt x="10197" y="1118"/>
                  </a:lnTo>
                  <a:lnTo>
                    <a:pt x="10200" y="1108"/>
                  </a:lnTo>
                  <a:lnTo>
                    <a:pt x="10204" y="1097"/>
                  </a:lnTo>
                  <a:lnTo>
                    <a:pt x="10209" y="1088"/>
                  </a:lnTo>
                  <a:lnTo>
                    <a:pt x="10222" y="1071"/>
                  </a:lnTo>
                  <a:lnTo>
                    <a:pt x="10235" y="1054"/>
                  </a:lnTo>
                  <a:lnTo>
                    <a:pt x="10240" y="1041"/>
                  </a:lnTo>
                  <a:lnTo>
                    <a:pt x="10243" y="1028"/>
                  </a:lnTo>
                  <a:lnTo>
                    <a:pt x="10245" y="1016"/>
                  </a:lnTo>
                  <a:lnTo>
                    <a:pt x="10246" y="1002"/>
                  </a:lnTo>
                  <a:lnTo>
                    <a:pt x="10245" y="990"/>
                  </a:lnTo>
                  <a:lnTo>
                    <a:pt x="10244" y="977"/>
                  </a:lnTo>
                  <a:lnTo>
                    <a:pt x="10242" y="965"/>
                  </a:lnTo>
                  <a:lnTo>
                    <a:pt x="10239" y="952"/>
                  </a:lnTo>
                  <a:lnTo>
                    <a:pt x="10235" y="940"/>
                  </a:lnTo>
                  <a:lnTo>
                    <a:pt x="10230" y="929"/>
                  </a:lnTo>
                  <a:lnTo>
                    <a:pt x="10225" y="918"/>
                  </a:lnTo>
                  <a:lnTo>
                    <a:pt x="10219" y="906"/>
                  </a:lnTo>
                  <a:lnTo>
                    <a:pt x="10212" y="895"/>
                  </a:lnTo>
                  <a:lnTo>
                    <a:pt x="10204" y="885"/>
                  </a:lnTo>
                  <a:lnTo>
                    <a:pt x="10197" y="875"/>
                  </a:lnTo>
                  <a:lnTo>
                    <a:pt x="10189" y="864"/>
                  </a:lnTo>
                  <a:lnTo>
                    <a:pt x="10175" y="855"/>
                  </a:lnTo>
                  <a:lnTo>
                    <a:pt x="10158" y="843"/>
                  </a:lnTo>
                  <a:lnTo>
                    <a:pt x="10154" y="840"/>
                  </a:lnTo>
                  <a:lnTo>
                    <a:pt x="10152" y="836"/>
                  </a:lnTo>
                  <a:lnTo>
                    <a:pt x="10149" y="833"/>
                  </a:lnTo>
                  <a:lnTo>
                    <a:pt x="10148" y="829"/>
                  </a:lnTo>
                  <a:lnTo>
                    <a:pt x="10147" y="825"/>
                  </a:lnTo>
                  <a:lnTo>
                    <a:pt x="10148" y="819"/>
                  </a:lnTo>
                  <a:lnTo>
                    <a:pt x="10149" y="814"/>
                  </a:lnTo>
                  <a:lnTo>
                    <a:pt x="10152" y="809"/>
                  </a:lnTo>
                  <a:lnTo>
                    <a:pt x="10164" y="804"/>
                  </a:lnTo>
                  <a:lnTo>
                    <a:pt x="10178" y="797"/>
                  </a:lnTo>
                  <a:lnTo>
                    <a:pt x="10189" y="789"/>
                  </a:lnTo>
                  <a:lnTo>
                    <a:pt x="10200" y="780"/>
                  </a:lnTo>
                  <a:lnTo>
                    <a:pt x="10211" y="768"/>
                  </a:lnTo>
                  <a:lnTo>
                    <a:pt x="10220" y="756"/>
                  </a:lnTo>
                  <a:lnTo>
                    <a:pt x="10223" y="750"/>
                  </a:lnTo>
                  <a:lnTo>
                    <a:pt x="10227" y="743"/>
                  </a:lnTo>
                  <a:lnTo>
                    <a:pt x="10230" y="736"/>
                  </a:lnTo>
                  <a:lnTo>
                    <a:pt x="10232" y="728"/>
                  </a:lnTo>
                  <a:lnTo>
                    <a:pt x="10236" y="720"/>
                  </a:lnTo>
                  <a:lnTo>
                    <a:pt x="10239" y="711"/>
                  </a:lnTo>
                  <a:lnTo>
                    <a:pt x="10241" y="703"/>
                  </a:lnTo>
                  <a:lnTo>
                    <a:pt x="10242" y="694"/>
                  </a:lnTo>
                  <a:lnTo>
                    <a:pt x="10242" y="686"/>
                  </a:lnTo>
                  <a:lnTo>
                    <a:pt x="10241" y="676"/>
                  </a:lnTo>
                  <a:lnTo>
                    <a:pt x="10240" y="668"/>
                  </a:lnTo>
                  <a:lnTo>
                    <a:pt x="10238" y="659"/>
                  </a:lnTo>
                  <a:lnTo>
                    <a:pt x="10235" y="642"/>
                  </a:lnTo>
                  <a:lnTo>
                    <a:pt x="10231" y="625"/>
                  </a:lnTo>
                  <a:lnTo>
                    <a:pt x="10228" y="608"/>
                  </a:lnTo>
                  <a:lnTo>
                    <a:pt x="10226" y="590"/>
                  </a:lnTo>
                  <a:lnTo>
                    <a:pt x="10220" y="581"/>
                  </a:lnTo>
                  <a:lnTo>
                    <a:pt x="10215" y="571"/>
                  </a:lnTo>
                  <a:lnTo>
                    <a:pt x="10208" y="562"/>
                  </a:lnTo>
                  <a:lnTo>
                    <a:pt x="10204" y="552"/>
                  </a:lnTo>
                  <a:lnTo>
                    <a:pt x="10202" y="547"/>
                  </a:lnTo>
                  <a:lnTo>
                    <a:pt x="10201" y="541"/>
                  </a:lnTo>
                  <a:lnTo>
                    <a:pt x="10200" y="536"/>
                  </a:lnTo>
                  <a:lnTo>
                    <a:pt x="10200" y="531"/>
                  </a:lnTo>
                  <a:lnTo>
                    <a:pt x="10201" y="526"/>
                  </a:lnTo>
                  <a:lnTo>
                    <a:pt x="10202" y="521"/>
                  </a:lnTo>
                  <a:lnTo>
                    <a:pt x="10204" y="516"/>
                  </a:lnTo>
                  <a:lnTo>
                    <a:pt x="10207" y="511"/>
                  </a:lnTo>
                  <a:lnTo>
                    <a:pt x="10218" y="506"/>
                  </a:lnTo>
                  <a:lnTo>
                    <a:pt x="10228" y="501"/>
                  </a:lnTo>
                  <a:lnTo>
                    <a:pt x="10237" y="493"/>
                  </a:lnTo>
                  <a:lnTo>
                    <a:pt x="10245" y="485"/>
                  </a:lnTo>
                  <a:lnTo>
                    <a:pt x="10253" y="476"/>
                  </a:lnTo>
                  <a:lnTo>
                    <a:pt x="10260" y="467"/>
                  </a:lnTo>
                  <a:lnTo>
                    <a:pt x="10265" y="458"/>
                  </a:lnTo>
                  <a:lnTo>
                    <a:pt x="10269" y="448"/>
                  </a:lnTo>
                  <a:lnTo>
                    <a:pt x="10273" y="439"/>
                  </a:lnTo>
                  <a:lnTo>
                    <a:pt x="10275" y="429"/>
                  </a:lnTo>
                  <a:lnTo>
                    <a:pt x="10275" y="420"/>
                  </a:lnTo>
                  <a:lnTo>
                    <a:pt x="10274" y="411"/>
                  </a:lnTo>
                  <a:lnTo>
                    <a:pt x="10272" y="401"/>
                  </a:lnTo>
                  <a:lnTo>
                    <a:pt x="10270" y="393"/>
                  </a:lnTo>
                  <a:lnTo>
                    <a:pt x="10267" y="385"/>
                  </a:lnTo>
                  <a:lnTo>
                    <a:pt x="10263" y="378"/>
                  </a:lnTo>
                  <a:lnTo>
                    <a:pt x="10259" y="370"/>
                  </a:lnTo>
                  <a:lnTo>
                    <a:pt x="10252" y="364"/>
                  </a:lnTo>
                  <a:lnTo>
                    <a:pt x="10246" y="359"/>
                  </a:lnTo>
                  <a:lnTo>
                    <a:pt x="10240" y="357"/>
                  </a:lnTo>
                  <a:lnTo>
                    <a:pt x="10234" y="356"/>
                  </a:lnTo>
                  <a:lnTo>
                    <a:pt x="10226" y="357"/>
                  </a:lnTo>
                  <a:lnTo>
                    <a:pt x="10219" y="359"/>
                  </a:lnTo>
                  <a:lnTo>
                    <a:pt x="10211" y="363"/>
                  </a:lnTo>
                  <a:lnTo>
                    <a:pt x="10205" y="365"/>
                  </a:lnTo>
                  <a:lnTo>
                    <a:pt x="10200" y="368"/>
                  </a:lnTo>
                  <a:lnTo>
                    <a:pt x="10195" y="372"/>
                  </a:lnTo>
                  <a:lnTo>
                    <a:pt x="10190" y="376"/>
                  </a:lnTo>
                  <a:lnTo>
                    <a:pt x="10181" y="385"/>
                  </a:lnTo>
                  <a:lnTo>
                    <a:pt x="10173" y="394"/>
                  </a:lnTo>
                  <a:lnTo>
                    <a:pt x="10168" y="399"/>
                  </a:lnTo>
                  <a:lnTo>
                    <a:pt x="10162" y="402"/>
                  </a:lnTo>
                  <a:lnTo>
                    <a:pt x="10157" y="405"/>
                  </a:lnTo>
                  <a:lnTo>
                    <a:pt x="10152" y="408"/>
                  </a:lnTo>
                  <a:lnTo>
                    <a:pt x="10146" y="409"/>
                  </a:lnTo>
                  <a:lnTo>
                    <a:pt x="10139" y="409"/>
                  </a:lnTo>
                  <a:lnTo>
                    <a:pt x="10132" y="407"/>
                  </a:lnTo>
                  <a:lnTo>
                    <a:pt x="10125" y="403"/>
                  </a:lnTo>
                  <a:lnTo>
                    <a:pt x="10109" y="399"/>
                  </a:lnTo>
                  <a:lnTo>
                    <a:pt x="10095" y="393"/>
                  </a:lnTo>
                  <a:lnTo>
                    <a:pt x="10081" y="384"/>
                  </a:lnTo>
                  <a:lnTo>
                    <a:pt x="10066" y="375"/>
                  </a:lnTo>
                  <a:lnTo>
                    <a:pt x="10060" y="369"/>
                  </a:lnTo>
                  <a:lnTo>
                    <a:pt x="10055" y="363"/>
                  </a:lnTo>
                  <a:lnTo>
                    <a:pt x="10050" y="356"/>
                  </a:lnTo>
                  <a:lnTo>
                    <a:pt x="10045" y="350"/>
                  </a:lnTo>
                  <a:lnTo>
                    <a:pt x="10041" y="343"/>
                  </a:lnTo>
                  <a:lnTo>
                    <a:pt x="10037" y="336"/>
                  </a:lnTo>
                  <a:lnTo>
                    <a:pt x="10035" y="329"/>
                  </a:lnTo>
                  <a:lnTo>
                    <a:pt x="10033" y="322"/>
                  </a:lnTo>
                  <a:lnTo>
                    <a:pt x="10029" y="309"/>
                  </a:lnTo>
                  <a:lnTo>
                    <a:pt x="10025" y="296"/>
                  </a:lnTo>
                  <a:lnTo>
                    <a:pt x="10025" y="283"/>
                  </a:lnTo>
                  <a:lnTo>
                    <a:pt x="10025" y="271"/>
                  </a:lnTo>
                  <a:lnTo>
                    <a:pt x="10028" y="257"/>
                  </a:lnTo>
                  <a:lnTo>
                    <a:pt x="10032" y="246"/>
                  </a:lnTo>
                  <a:lnTo>
                    <a:pt x="10038" y="234"/>
                  </a:lnTo>
                  <a:lnTo>
                    <a:pt x="10045" y="224"/>
                  </a:lnTo>
                  <a:lnTo>
                    <a:pt x="10052" y="214"/>
                  </a:lnTo>
                  <a:lnTo>
                    <a:pt x="10061" y="206"/>
                  </a:lnTo>
                  <a:lnTo>
                    <a:pt x="10069" y="198"/>
                  </a:lnTo>
                  <a:lnTo>
                    <a:pt x="10079" y="192"/>
                  </a:lnTo>
                  <a:lnTo>
                    <a:pt x="10089" y="186"/>
                  </a:lnTo>
                  <a:lnTo>
                    <a:pt x="10099" y="181"/>
                  </a:lnTo>
                  <a:lnTo>
                    <a:pt x="10110" y="177"/>
                  </a:lnTo>
                  <a:lnTo>
                    <a:pt x="10121" y="172"/>
                  </a:lnTo>
                  <a:lnTo>
                    <a:pt x="10132" y="169"/>
                  </a:lnTo>
                  <a:lnTo>
                    <a:pt x="10143" y="168"/>
                  </a:lnTo>
                  <a:lnTo>
                    <a:pt x="10154" y="167"/>
                  </a:lnTo>
                  <a:lnTo>
                    <a:pt x="10166" y="166"/>
                  </a:lnTo>
                  <a:lnTo>
                    <a:pt x="10177" y="167"/>
                  </a:lnTo>
                  <a:lnTo>
                    <a:pt x="10188" y="169"/>
                  </a:lnTo>
                  <a:lnTo>
                    <a:pt x="10199" y="171"/>
                  </a:lnTo>
                  <a:lnTo>
                    <a:pt x="10211" y="175"/>
                  </a:lnTo>
                  <a:lnTo>
                    <a:pt x="10227" y="179"/>
                  </a:lnTo>
                  <a:lnTo>
                    <a:pt x="10243" y="185"/>
                  </a:lnTo>
                  <a:lnTo>
                    <a:pt x="10259" y="191"/>
                  </a:lnTo>
                  <a:lnTo>
                    <a:pt x="10274" y="199"/>
                  </a:lnTo>
                  <a:lnTo>
                    <a:pt x="10288" y="208"/>
                  </a:lnTo>
                  <a:lnTo>
                    <a:pt x="10301" y="218"/>
                  </a:lnTo>
                  <a:lnTo>
                    <a:pt x="10315" y="230"/>
                  </a:lnTo>
                  <a:lnTo>
                    <a:pt x="10327" y="242"/>
                  </a:lnTo>
                  <a:lnTo>
                    <a:pt x="10338" y="254"/>
                  </a:lnTo>
                  <a:lnTo>
                    <a:pt x="10349" y="268"/>
                  </a:lnTo>
                  <a:lnTo>
                    <a:pt x="10359" y="282"/>
                  </a:lnTo>
                  <a:lnTo>
                    <a:pt x="10367" y="296"/>
                  </a:lnTo>
                  <a:lnTo>
                    <a:pt x="10375" y="311"/>
                  </a:lnTo>
                  <a:lnTo>
                    <a:pt x="10382" y="327"/>
                  </a:lnTo>
                  <a:lnTo>
                    <a:pt x="10387" y="342"/>
                  </a:lnTo>
                  <a:lnTo>
                    <a:pt x="10392" y="357"/>
                  </a:lnTo>
                  <a:lnTo>
                    <a:pt x="10411" y="380"/>
                  </a:lnTo>
                  <a:lnTo>
                    <a:pt x="10429" y="401"/>
                  </a:lnTo>
                  <a:lnTo>
                    <a:pt x="10441" y="411"/>
                  </a:lnTo>
                  <a:lnTo>
                    <a:pt x="10452" y="418"/>
                  </a:lnTo>
                  <a:lnTo>
                    <a:pt x="10464" y="425"/>
                  </a:lnTo>
                  <a:lnTo>
                    <a:pt x="10478" y="430"/>
                  </a:lnTo>
                  <a:lnTo>
                    <a:pt x="10481" y="435"/>
                  </a:lnTo>
                  <a:lnTo>
                    <a:pt x="10484" y="440"/>
                  </a:lnTo>
                  <a:lnTo>
                    <a:pt x="10485" y="445"/>
                  </a:lnTo>
                  <a:lnTo>
                    <a:pt x="10485" y="450"/>
                  </a:lnTo>
                  <a:lnTo>
                    <a:pt x="10484" y="455"/>
                  </a:lnTo>
                  <a:lnTo>
                    <a:pt x="10482" y="460"/>
                  </a:lnTo>
                  <a:lnTo>
                    <a:pt x="10480" y="464"/>
                  </a:lnTo>
                  <a:lnTo>
                    <a:pt x="10478" y="469"/>
                  </a:lnTo>
                  <a:lnTo>
                    <a:pt x="10472" y="477"/>
                  </a:lnTo>
                  <a:lnTo>
                    <a:pt x="10466" y="486"/>
                  </a:lnTo>
                  <a:lnTo>
                    <a:pt x="10461" y="495"/>
                  </a:lnTo>
                  <a:lnTo>
                    <a:pt x="10457" y="505"/>
                  </a:lnTo>
                  <a:lnTo>
                    <a:pt x="10449" y="525"/>
                  </a:lnTo>
                  <a:lnTo>
                    <a:pt x="10443" y="547"/>
                  </a:lnTo>
                  <a:lnTo>
                    <a:pt x="10438" y="568"/>
                  </a:lnTo>
                  <a:lnTo>
                    <a:pt x="10435" y="589"/>
                  </a:lnTo>
                  <a:lnTo>
                    <a:pt x="10434" y="612"/>
                  </a:lnTo>
                  <a:lnTo>
                    <a:pt x="10435" y="633"/>
                  </a:lnTo>
                  <a:lnTo>
                    <a:pt x="10437" y="655"/>
                  </a:lnTo>
                  <a:lnTo>
                    <a:pt x="10442" y="677"/>
                  </a:lnTo>
                  <a:lnTo>
                    <a:pt x="10444" y="685"/>
                  </a:lnTo>
                  <a:lnTo>
                    <a:pt x="10446" y="692"/>
                  </a:lnTo>
                  <a:lnTo>
                    <a:pt x="10450" y="699"/>
                  </a:lnTo>
                  <a:lnTo>
                    <a:pt x="10454" y="705"/>
                  </a:lnTo>
                  <a:lnTo>
                    <a:pt x="10465" y="716"/>
                  </a:lnTo>
                  <a:lnTo>
                    <a:pt x="10476" y="727"/>
                  </a:lnTo>
                  <a:lnTo>
                    <a:pt x="10487" y="739"/>
                  </a:lnTo>
                  <a:lnTo>
                    <a:pt x="10496" y="750"/>
                  </a:lnTo>
                  <a:lnTo>
                    <a:pt x="10499" y="756"/>
                  </a:lnTo>
                  <a:lnTo>
                    <a:pt x="10502" y="763"/>
                  </a:lnTo>
                  <a:lnTo>
                    <a:pt x="10503" y="770"/>
                  </a:lnTo>
                  <a:lnTo>
                    <a:pt x="10503" y="778"/>
                  </a:lnTo>
                  <a:lnTo>
                    <a:pt x="10494" y="800"/>
                  </a:lnTo>
                  <a:lnTo>
                    <a:pt x="10483" y="821"/>
                  </a:lnTo>
                  <a:lnTo>
                    <a:pt x="10474" y="843"/>
                  </a:lnTo>
                  <a:lnTo>
                    <a:pt x="10466" y="864"/>
                  </a:lnTo>
                  <a:lnTo>
                    <a:pt x="10463" y="876"/>
                  </a:lnTo>
                  <a:lnTo>
                    <a:pt x="10460" y="887"/>
                  </a:lnTo>
                  <a:lnTo>
                    <a:pt x="10457" y="898"/>
                  </a:lnTo>
                  <a:lnTo>
                    <a:pt x="10456" y="910"/>
                  </a:lnTo>
                  <a:lnTo>
                    <a:pt x="10455" y="922"/>
                  </a:lnTo>
                  <a:lnTo>
                    <a:pt x="10455" y="934"/>
                  </a:lnTo>
                  <a:lnTo>
                    <a:pt x="10455" y="947"/>
                  </a:lnTo>
                  <a:lnTo>
                    <a:pt x="10457" y="959"/>
                  </a:lnTo>
                  <a:lnTo>
                    <a:pt x="10462" y="975"/>
                  </a:lnTo>
                  <a:lnTo>
                    <a:pt x="10468" y="989"/>
                  </a:lnTo>
                  <a:lnTo>
                    <a:pt x="10475" y="1003"/>
                  </a:lnTo>
                  <a:lnTo>
                    <a:pt x="10482" y="1018"/>
                  </a:lnTo>
                  <a:lnTo>
                    <a:pt x="10499" y="1045"/>
                  </a:lnTo>
                  <a:lnTo>
                    <a:pt x="10515" y="1073"/>
                  </a:lnTo>
                  <a:lnTo>
                    <a:pt x="10527" y="1137"/>
                  </a:lnTo>
                  <a:lnTo>
                    <a:pt x="10520" y="1153"/>
                  </a:lnTo>
                  <a:lnTo>
                    <a:pt x="10513" y="1168"/>
                  </a:lnTo>
                  <a:lnTo>
                    <a:pt x="10507" y="1183"/>
                  </a:lnTo>
                  <a:lnTo>
                    <a:pt x="10502" y="1199"/>
                  </a:lnTo>
                  <a:lnTo>
                    <a:pt x="10494" y="1231"/>
                  </a:lnTo>
                  <a:lnTo>
                    <a:pt x="10485" y="1263"/>
                  </a:lnTo>
                  <a:lnTo>
                    <a:pt x="10480" y="1279"/>
                  </a:lnTo>
                  <a:lnTo>
                    <a:pt x="10476" y="1295"/>
                  </a:lnTo>
                  <a:lnTo>
                    <a:pt x="10470" y="1310"/>
                  </a:lnTo>
                  <a:lnTo>
                    <a:pt x="10464" y="1325"/>
                  </a:lnTo>
                  <a:lnTo>
                    <a:pt x="10457" y="1341"/>
                  </a:lnTo>
                  <a:lnTo>
                    <a:pt x="10448" y="1355"/>
                  </a:lnTo>
                  <a:lnTo>
                    <a:pt x="10438" y="1368"/>
                  </a:lnTo>
                  <a:lnTo>
                    <a:pt x="10426" y="1382"/>
                  </a:lnTo>
                  <a:close/>
                  <a:moveTo>
                    <a:pt x="10423" y="1299"/>
                  </a:moveTo>
                  <a:lnTo>
                    <a:pt x="10386" y="1373"/>
                  </a:lnTo>
                  <a:lnTo>
                    <a:pt x="10377" y="1383"/>
                  </a:lnTo>
                  <a:lnTo>
                    <a:pt x="10368" y="1392"/>
                  </a:lnTo>
                  <a:lnTo>
                    <a:pt x="10358" y="1400"/>
                  </a:lnTo>
                  <a:lnTo>
                    <a:pt x="10347" y="1408"/>
                  </a:lnTo>
                  <a:lnTo>
                    <a:pt x="10337" y="1415"/>
                  </a:lnTo>
                  <a:lnTo>
                    <a:pt x="10326" y="1421"/>
                  </a:lnTo>
                  <a:lnTo>
                    <a:pt x="10315" y="1428"/>
                  </a:lnTo>
                  <a:lnTo>
                    <a:pt x="10304" y="1433"/>
                  </a:lnTo>
                  <a:lnTo>
                    <a:pt x="10291" y="1437"/>
                  </a:lnTo>
                  <a:lnTo>
                    <a:pt x="10279" y="1441"/>
                  </a:lnTo>
                  <a:lnTo>
                    <a:pt x="10267" y="1444"/>
                  </a:lnTo>
                  <a:lnTo>
                    <a:pt x="10253" y="1446"/>
                  </a:lnTo>
                  <a:lnTo>
                    <a:pt x="10241" y="1447"/>
                  </a:lnTo>
                  <a:lnTo>
                    <a:pt x="10228" y="1448"/>
                  </a:lnTo>
                  <a:lnTo>
                    <a:pt x="10215" y="1447"/>
                  </a:lnTo>
                  <a:lnTo>
                    <a:pt x="10201" y="1446"/>
                  </a:lnTo>
                  <a:lnTo>
                    <a:pt x="10193" y="1443"/>
                  </a:lnTo>
                  <a:lnTo>
                    <a:pt x="10185" y="1440"/>
                  </a:lnTo>
                  <a:lnTo>
                    <a:pt x="10177" y="1435"/>
                  </a:lnTo>
                  <a:lnTo>
                    <a:pt x="10170" y="1430"/>
                  </a:lnTo>
                  <a:lnTo>
                    <a:pt x="10156" y="1417"/>
                  </a:lnTo>
                  <a:lnTo>
                    <a:pt x="10143" y="1404"/>
                  </a:lnTo>
                  <a:lnTo>
                    <a:pt x="10139" y="1392"/>
                  </a:lnTo>
                  <a:lnTo>
                    <a:pt x="10137" y="1378"/>
                  </a:lnTo>
                  <a:lnTo>
                    <a:pt x="10136" y="1365"/>
                  </a:lnTo>
                  <a:lnTo>
                    <a:pt x="10137" y="1352"/>
                  </a:lnTo>
                  <a:lnTo>
                    <a:pt x="10149" y="1339"/>
                  </a:lnTo>
                  <a:lnTo>
                    <a:pt x="10162" y="1328"/>
                  </a:lnTo>
                  <a:lnTo>
                    <a:pt x="10170" y="1323"/>
                  </a:lnTo>
                  <a:lnTo>
                    <a:pt x="10177" y="1318"/>
                  </a:lnTo>
                  <a:lnTo>
                    <a:pt x="10185" y="1314"/>
                  </a:lnTo>
                  <a:lnTo>
                    <a:pt x="10192" y="1311"/>
                  </a:lnTo>
                  <a:lnTo>
                    <a:pt x="10200" y="1308"/>
                  </a:lnTo>
                  <a:lnTo>
                    <a:pt x="10208" y="1306"/>
                  </a:lnTo>
                  <a:lnTo>
                    <a:pt x="10217" y="1305"/>
                  </a:lnTo>
                  <a:lnTo>
                    <a:pt x="10224" y="1304"/>
                  </a:lnTo>
                  <a:lnTo>
                    <a:pt x="10232" y="1304"/>
                  </a:lnTo>
                  <a:lnTo>
                    <a:pt x="10240" y="1305"/>
                  </a:lnTo>
                  <a:lnTo>
                    <a:pt x="10248" y="1307"/>
                  </a:lnTo>
                  <a:lnTo>
                    <a:pt x="10257" y="1310"/>
                  </a:lnTo>
                  <a:lnTo>
                    <a:pt x="10271" y="1315"/>
                  </a:lnTo>
                  <a:lnTo>
                    <a:pt x="10286" y="1318"/>
                  </a:lnTo>
                  <a:lnTo>
                    <a:pt x="10294" y="1319"/>
                  </a:lnTo>
                  <a:lnTo>
                    <a:pt x="10303" y="1319"/>
                  </a:lnTo>
                  <a:lnTo>
                    <a:pt x="10311" y="1318"/>
                  </a:lnTo>
                  <a:lnTo>
                    <a:pt x="10319" y="1315"/>
                  </a:lnTo>
                  <a:lnTo>
                    <a:pt x="10328" y="1305"/>
                  </a:lnTo>
                  <a:lnTo>
                    <a:pt x="10336" y="1294"/>
                  </a:lnTo>
                  <a:lnTo>
                    <a:pt x="10342" y="1282"/>
                  </a:lnTo>
                  <a:lnTo>
                    <a:pt x="10347" y="1270"/>
                  </a:lnTo>
                  <a:lnTo>
                    <a:pt x="10352" y="1258"/>
                  </a:lnTo>
                  <a:lnTo>
                    <a:pt x="10355" y="1245"/>
                  </a:lnTo>
                  <a:lnTo>
                    <a:pt x="10357" y="1231"/>
                  </a:lnTo>
                  <a:lnTo>
                    <a:pt x="10359" y="1217"/>
                  </a:lnTo>
                  <a:lnTo>
                    <a:pt x="10357" y="1207"/>
                  </a:lnTo>
                  <a:lnTo>
                    <a:pt x="10355" y="1199"/>
                  </a:lnTo>
                  <a:lnTo>
                    <a:pt x="10353" y="1189"/>
                  </a:lnTo>
                  <a:lnTo>
                    <a:pt x="10349" y="1180"/>
                  </a:lnTo>
                  <a:lnTo>
                    <a:pt x="10345" y="1171"/>
                  </a:lnTo>
                  <a:lnTo>
                    <a:pt x="10340" y="1163"/>
                  </a:lnTo>
                  <a:lnTo>
                    <a:pt x="10336" y="1155"/>
                  </a:lnTo>
                  <a:lnTo>
                    <a:pt x="10330" y="1146"/>
                  </a:lnTo>
                  <a:lnTo>
                    <a:pt x="10325" y="1138"/>
                  </a:lnTo>
                  <a:lnTo>
                    <a:pt x="10318" y="1131"/>
                  </a:lnTo>
                  <a:lnTo>
                    <a:pt x="10312" y="1124"/>
                  </a:lnTo>
                  <a:lnTo>
                    <a:pt x="10305" y="1117"/>
                  </a:lnTo>
                  <a:lnTo>
                    <a:pt x="10296" y="1111"/>
                  </a:lnTo>
                  <a:lnTo>
                    <a:pt x="10289" y="1105"/>
                  </a:lnTo>
                  <a:lnTo>
                    <a:pt x="10281" y="1099"/>
                  </a:lnTo>
                  <a:lnTo>
                    <a:pt x="10272" y="1094"/>
                  </a:lnTo>
                  <a:lnTo>
                    <a:pt x="10279" y="1060"/>
                  </a:lnTo>
                  <a:lnTo>
                    <a:pt x="10285" y="1023"/>
                  </a:lnTo>
                  <a:lnTo>
                    <a:pt x="10286" y="1004"/>
                  </a:lnTo>
                  <a:lnTo>
                    <a:pt x="10286" y="986"/>
                  </a:lnTo>
                  <a:lnTo>
                    <a:pt x="10285" y="968"/>
                  </a:lnTo>
                  <a:lnTo>
                    <a:pt x="10281" y="949"/>
                  </a:lnTo>
                  <a:lnTo>
                    <a:pt x="10275" y="933"/>
                  </a:lnTo>
                  <a:lnTo>
                    <a:pt x="10268" y="917"/>
                  </a:lnTo>
                  <a:lnTo>
                    <a:pt x="10260" y="901"/>
                  </a:lnTo>
                  <a:lnTo>
                    <a:pt x="10251" y="885"/>
                  </a:lnTo>
                  <a:lnTo>
                    <a:pt x="10243" y="870"/>
                  </a:lnTo>
                  <a:lnTo>
                    <a:pt x="10236" y="853"/>
                  </a:lnTo>
                  <a:lnTo>
                    <a:pt x="10231" y="836"/>
                  </a:lnTo>
                  <a:lnTo>
                    <a:pt x="10226" y="818"/>
                  </a:lnTo>
                  <a:lnTo>
                    <a:pt x="10238" y="805"/>
                  </a:lnTo>
                  <a:lnTo>
                    <a:pt x="10248" y="791"/>
                  </a:lnTo>
                  <a:lnTo>
                    <a:pt x="10257" y="775"/>
                  </a:lnTo>
                  <a:lnTo>
                    <a:pt x="10265" y="760"/>
                  </a:lnTo>
                  <a:lnTo>
                    <a:pt x="10270" y="744"/>
                  </a:lnTo>
                  <a:lnTo>
                    <a:pt x="10275" y="727"/>
                  </a:lnTo>
                  <a:lnTo>
                    <a:pt x="10278" y="711"/>
                  </a:lnTo>
                  <a:lnTo>
                    <a:pt x="10280" y="694"/>
                  </a:lnTo>
                  <a:lnTo>
                    <a:pt x="10280" y="676"/>
                  </a:lnTo>
                  <a:lnTo>
                    <a:pt x="10280" y="659"/>
                  </a:lnTo>
                  <a:lnTo>
                    <a:pt x="10278" y="642"/>
                  </a:lnTo>
                  <a:lnTo>
                    <a:pt x="10276" y="625"/>
                  </a:lnTo>
                  <a:lnTo>
                    <a:pt x="10273" y="608"/>
                  </a:lnTo>
                  <a:lnTo>
                    <a:pt x="10268" y="592"/>
                  </a:lnTo>
                  <a:lnTo>
                    <a:pt x="10263" y="575"/>
                  </a:lnTo>
                  <a:lnTo>
                    <a:pt x="10257" y="559"/>
                  </a:lnTo>
                  <a:lnTo>
                    <a:pt x="10259" y="549"/>
                  </a:lnTo>
                  <a:lnTo>
                    <a:pt x="10262" y="539"/>
                  </a:lnTo>
                  <a:lnTo>
                    <a:pt x="10265" y="530"/>
                  </a:lnTo>
                  <a:lnTo>
                    <a:pt x="10270" y="522"/>
                  </a:lnTo>
                  <a:lnTo>
                    <a:pt x="10280" y="506"/>
                  </a:lnTo>
                  <a:lnTo>
                    <a:pt x="10290" y="489"/>
                  </a:lnTo>
                  <a:lnTo>
                    <a:pt x="10295" y="481"/>
                  </a:lnTo>
                  <a:lnTo>
                    <a:pt x="10300" y="473"/>
                  </a:lnTo>
                  <a:lnTo>
                    <a:pt x="10305" y="465"/>
                  </a:lnTo>
                  <a:lnTo>
                    <a:pt x="10309" y="456"/>
                  </a:lnTo>
                  <a:lnTo>
                    <a:pt x="10311" y="447"/>
                  </a:lnTo>
                  <a:lnTo>
                    <a:pt x="10313" y="437"/>
                  </a:lnTo>
                  <a:lnTo>
                    <a:pt x="10314" y="428"/>
                  </a:lnTo>
                  <a:lnTo>
                    <a:pt x="10313" y="417"/>
                  </a:lnTo>
                  <a:lnTo>
                    <a:pt x="10313" y="409"/>
                  </a:lnTo>
                  <a:lnTo>
                    <a:pt x="10312" y="400"/>
                  </a:lnTo>
                  <a:lnTo>
                    <a:pt x="10310" y="392"/>
                  </a:lnTo>
                  <a:lnTo>
                    <a:pt x="10308" y="384"/>
                  </a:lnTo>
                  <a:lnTo>
                    <a:pt x="10305" y="377"/>
                  </a:lnTo>
                  <a:lnTo>
                    <a:pt x="10301" y="369"/>
                  </a:lnTo>
                  <a:lnTo>
                    <a:pt x="10297" y="363"/>
                  </a:lnTo>
                  <a:lnTo>
                    <a:pt x="10292" y="355"/>
                  </a:lnTo>
                  <a:lnTo>
                    <a:pt x="10282" y="342"/>
                  </a:lnTo>
                  <a:lnTo>
                    <a:pt x="10271" y="331"/>
                  </a:lnTo>
                  <a:lnTo>
                    <a:pt x="10260" y="320"/>
                  </a:lnTo>
                  <a:lnTo>
                    <a:pt x="10247" y="310"/>
                  </a:lnTo>
                  <a:lnTo>
                    <a:pt x="10231" y="314"/>
                  </a:lnTo>
                  <a:lnTo>
                    <a:pt x="10215" y="319"/>
                  </a:lnTo>
                  <a:lnTo>
                    <a:pt x="10198" y="323"/>
                  </a:lnTo>
                  <a:lnTo>
                    <a:pt x="10183" y="329"/>
                  </a:lnTo>
                  <a:lnTo>
                    <a:pt x="10167" y="336"/>
                  </a:lnTo>
                  <a:lnTo>
                    <a:pt x="10152" y="345"/>
                  </a:lnTo>
                  <a:lnTo>
                    <a:pt x="10138" y="355"/>
                  </a:lnTo>
                  <a:lnTo>
                    <a:pt x="10125" y="367"/>
                  </a:lnTo>
                  <a:lnTo>
                    <a:pt x="10112" y="359"/>
                  </a:lnTo>
                  <a:lnTo>
                    <a:pt x="10101" y="350"/>
                  </a:lnTo>
                  <a:lnTo>
                    <a:pt x="10091" y="340"/>
                  </a:lnTo>
                  <a:lnTo>
                    <a:pt x="10083" y="330"/>
                  </a:lnTo>
                  <a:lnTo>
                    <a:pt x="10080" y="324"/>
                  </a:lnTo>
                  <a:lnTo>
                    <a:pt x="10077" y="318"/>
                  </a:lnTo>
                  <a:lnTo>
                    <a:pt x="10074" y="311"/>
                  </a:lnTo>
                  <a:lnTo>
                    <a:pt x="10071" y="305"/>
                  </a:lnTo>
                  <a:lnTo>
                    <a:pt x="10070" y="298"/>
                  </a:lnTo>
                  <a:lnTo>
                    <a:pt x="10069" y="292"/>
                  </a:lnTo>
                  <a:lnTo>
                    <a:pt x="10068" y="285"/>
                  </a:lnTo>
                  <a:lnTo>
                    <a:pt x="10069" y="278"/>
                  </a:lnTo>
                  <a:lnTo>
                    <a:pt x="10071" y="269"/>
                  </a:lnTo>
                  <a:lnTo>
                    <a:pt x="10076" y="259"/>
                  </a:lnTo>
                  <a:lnTo>
                    <a:pt x="10080" y="250"/>
                  </a:lnTo>
                  <a:lnTo>
                    <a:pt x="10086" y="242"/>
                  </a:lnTo>
                  <a:lnTo>
                    <a:pt x="10092" y="234"/>
                  </a:lnTo>
                  <a:lnTo>
                    <a:pt x="10100" y="228"/>
                  </a:lnTo>
                  <a:lnTo>
                    <a:pt x="10108" y="223"/>
                  </a:lnTo>
                  <a:lnTo>
                    <a:pt x="10118" y="219"/>
                  </a:lnTo>
                  <a:lnTo>
                    <a:pt x="10132" y="216"/>
                  </a:lnTo>
                  <a:lnTo>
                    <a:pt x="10145" y="214"/>
                  </a:lnTo>
                  <a:lnTo>
                    <a:pt x="10158" y="212"/>
                  </a:lnTo>
                  <a:lnTo>
                    <a:pt x="10172" y="212"/>
                  </a:lnTo>
                  <a:lnTo>
                    <a:pt x="10185" y="213"/>
                  </a:lnTo>
                  <a:lnTo>
                    <a:pt x="10197" y="215"/>
                  </a:lnTo>
                  <a:lnTo>
                    <a:pt x="10211" y="217"/>
                  </a:lnTo>
                  <a:lnTo>
                    <a:pt x="10223" y="220"/>
                  </a:lnTo>
                  <a:lnTo>
                    <a:pt x="10235" y="226"/>
                  </a:lnTo>
                  <a:lnTo>
                    <a:pt x="10247" y="231"/>
                  </a:lnTo>
                  <a:lnTo>
                    <a:pt x="10259" y="237"/>
                  </a:lnTo>
                  <a:lnTo>
                    <a:pt x="10270" y="243"/>
                  </a:lnTo>
                  <a:lnTo>
                    <a:pt x="10281" y="251"/>
                  </a:lnTo>
                  <a:lnTo>
                    <a:pt x="10290" y="259"/>
                  </a:lnTo>
                  <a:lnTo>
                    <a:pt x="10300" y="269"/>
                  </a:lnTo>
                  <a:lnTo>
                    <a:pt x="10310" y="279"/>
                  </a:lnTo>
                  <a:lnTo>
                    <a:pt x="10316" y="289"/>
                  </a:lnTo>
                  <a:lnTo>
                    <a:pt x="10323" y="300"/>
                  </a:lnTo>
                  <a:lnTo>
                    <a:pt x="10328" y="311"/>
                  </a:lnTo>
                  <a:lnTo>
                    <a:pt x="10333" y="324"/>
                  </a:lnTo>
                  <a:lnTo>
                    <a:pt x="10343" y="347"/>
                  </a:lnTo>
                  <a:lnTo>
                    <a:pt x="10354" y="371"/>
                  </a:lnTo>
                  <a:lnTo>
                    <a:pt x="10360" y="382"/>
                  </a:lnTo>
                  <a:lnTo>
                    <a:pt x="10366" y="393"/>
                  </a:lnTo>
                  <a:lnTo>
                    <a:pt x="10373" y="403"/>
                  </a:lnTo>
                  <a:lnTo>
                    <a:pt x="10381" y="414"/>
                  </a:lnTo>
                  <a:lnTo>
                    <a:pt x="10390" y="423"/>
                  </a:lnTo>
                  <a:lnTo>
                    <a:pt x="10401" y="432"/>
                  </a:lnTo>
                  <a:lnTo>
                    <a:pt x="10413" y="439"/>
                  </a:lnTo>
                  <a:lnTo>
                    <a:pt x="10426" y="446"/>
                  </a:lnTo>
                  <a:lnTo>
                    <a:pt x="10432" y="459"/>
                  </a:lnTo>
                  <a:lnTo>
                    <a:pt x="10420" y="496"/>
                  </a:lnTo>
                  <a:lnTo>
                    <a:pt x="10409" y="536"/>
                  </a:lnTo>
                  <a:lnTo>
                    <a:pt x="10405" y="557"/>
                  </a:lnTo>
                  <a:lnTo>
                    <a:pt x="10401" y="578"/>
                  </a:lnTo>
                  <a:lnTo>
                    <a:pt x="10397" y="600"/>
                  </a:lnTo>
                  <a:lnTo>
                    <a:pt x="10395" y="620"/>
                  </a:lnTo>
                  <a:lnTo>
                    <a:pt x="10395" y="641"/>
                  </a:lnTo>
                  <a:lnTo>
                    <a:pt x="10396" y="661"/>
                  </a:lnTo>
                  <a:lnTo>
                    <a:pt x="10397" y="671"/>
                  </a:lnTo>
                  <a:lnTo>
                    <a:pt x="10399" y="681"/>
                  </a:lnTo>
                  <a:lnTo>
                    <a:pt x="10401" y="692"/>
                  </a:lnTo>
                  <a:lnTo>
                    <a:pt x="10404" y="701"/>
                  </a:lnTo>
                  <a:lnTo>
                    <a:pt x="10407" y="710"/>
                  </a:lnTo>
                  <a:lnTo>
                    <a:pt x="10411" y="719"/>
                  </a:lnTo>
                  <a:lnTo>
                    <a:pt x="10415" y="728"/>
                  </a:lnTo>
                  <a:lnTo>
                    <a:pt x="10420" y="737"/>
                  </a:lnTo>
                  <a:lnTo>
                    <a:pt x="10426" y="746"/>
                  </a:lnTo>
                  <a:lnTo>
                    <a:pt x="10432" y="754"/>
                  </a:lnTo>
                  <a:lnTo>
                    <a:pt x="10439" y="761"/>
                  </a:lnTo>
                  <a:lnTo>
                    <a:pt x="10448" y="769"/>
                  </a:lnTo>
                  <a:lnTo>
                    <a:pt x="10450" y="775"/>
                  </a:lnTo>
                  <a:lnTo>
                    <a:pt x="10451" y="782"/>
                  </a:lnTo>
                  <a:lnTo>
                    <a:pt x="10451" y="787"/>
                  </a:lnTo>
                  <a:lnTo>
                    <a:pt x="10450" y="792"/>
                  </a:lnTo>
                  <a:lnTo>
                    <a:pt x="10447" y="802"/>
                  </a:lnTo>
                  <a:lnTo>
                    <a:pt x="10442" y="812"/>
                  </a:lnTo>
                  <a:lnTo>
                    <a:pt x="10436" y="821"/>
                  </a:lnTo>
                  <a:lnTo>
                    <a:pt x="10431" y="832"/>
                  </a:lnTo>
                  <a:lnTo>
                    <a:pt x="10429" y="837"/>
                  </a:lnTo>
                  <a:lnTo>
                    <a:pt x="10427" y="842"/>
                  </a:lnTo>
                  <a:lnTo>
                    <a:pt x="10426" y="847"/>
                  </a:lnTo>
                  <a:lnTo>
                    <a:pt x="10426" y="852"/>
                  </a:lnTo>
                  <a:lnTo>
                    <a:pt x="10422" y="868"/>
                  </a:lnTo>
                  <a:lnTo>
                    <a:pt x="10419" y="884"/>
                  </a:lnTo>
                  <a:lnTo>
                    <a:pt x="10416" y="899"/>
                  </a:lnTo>
                  <a:lnTo>
                    <a:pt x="10414" y="914"/>
                  </a:lnTo>
                  <a:lnTo>
                    <a:pt x="10414" y="930"/>
                  </a:lnTo>
                  <a:lnTo>
                    <a:pt x="10414" y="945"/>
                  </a:lnTo>
                  <a:lnTo>
                    <a:pt x="10415" y="960"/>
                  </a:lnTo>
                  <a:lnTo>
                    <a:pt x="10417" y="975"/>
                  </a:lnTo>
                  <a:lnTo>
                    <a:pt x="10419" y="989"/>
                  </a:lnTo>
                  <a:lnTo>
                    <a:pt x="10423" y="1003"/>
                  </a:lnTo>
                  <a:lnTo>
                    <a:pt x="10428" y="1018"/>
                  </a:lnTo>
                  <a:lnTo>
                    <a:pt x="10434" y="1032"/>
                  </a:lnTo>
                  <a:lnTo>
                    <a:pt x="10442" y="1045"/>
                  </a:lnTo>
                  <a:lnTo>
                    <a:pt x="10450" y="1058"/>
                  </a:lnTo>
                  <a:lnTo>
                    <a:pt x="10459" y="1071"/>
                  </a:lnTo>
                  <a:lnTo>
                    <a:pt x="10469" y="1083"/>
                  </a:lnTo>
                  <a:lnTo>
                    <a:pt x="10471" y="1089"/>
                  </a:lnTo>
                  <a:lnTo>
                    <a:pt x="10473" y="1095"/>
                  </a:lnTo>
                  <a:lnTo>
                    <a:pt x="10473" y="1102"/>
                  </a:lnTo>
                  <a:lnTo>
                    <a:pt x="10473" y="1108"/>
                  </a:lnTo>
                  <a:lnTo>
                    <a:pt x="10470" y="1119"/>
                  </a:lnTo>
                  <a:lnTo>
                    <a:pt x="10465" y="1130"/>
                  </a:lnTo>
                  <a:lnTo>
                    <a:pt x="10459" y="1142"/>
                  </a:lnTo>
                  <a:lnTo>
                    <a:pt x="10453" y="1154"/>
                  </a:lnTo>
                  <a:lnTo>
                    <a:pt x="10448" y="1166"/>
                  </a:lnTo>
                  <a:lnTo>
                    <a:pt x="10445" y="1178"/>
                  </a:lnTo>
                  <a:lnTo>
                    <a:pt x="10441" y="1208"/>
                  </a:lnTo>
                  <a:lnTo>
                    <a:pt x="10436" y="1238"/>
                  </a:lnTo>
                  <a:lnTo>
                    <a:pt x="10433" y="1254"/>
                  </a:lnTo>
                  <a:lnTo>
                    <a:pt x="10431" y="1269"/>
                  </a:lnTo>
                  <a:lnTo>
                    <a:pt x="10427" y="1284"/>
                  </a:lnTo>
                  <a:lnTo>
                    <a:pt x="10423" y="1299"/>
                  </a:lnTo>
                  <a:close/>
                  <a:moveTo>
                    <a:pt x="10152" y="699"/>
                  </a:moveTo>
                  <a:lnTo>
                    <a:pt x="10139" y="719"/>
                  </a:lnTo>
                  <a:lnTo>
                    <a:pt x="10124" y="739"/>
                  </a:lnTo>
                  <a:lnTo>
                    <a:pt x="10120" y="743"/>
                  </a:lnTo>
                  <a:lnTo>
                    <a:pt x="10114" y="747"/>
                  </a:lnTo>
                  <a:lnTo>
                    <a:pt x="10109" y="750"/>
                  </a:lnTo>
                  <a:lnTo>
                    <a:pt x="10104" y="752"/>
                  </a:lnTo>
                  <a:lnTo>
                    <a:pt x="10098" y="754"/>
                  </a:lnTo>
                  <a:lnTo>
                    <a:pt x="10092" y="755"/>
                  </a:lnTo>
                  <a:lnTo>
                    <a:pt x="10086" y="756"/>
                  </a:lnTo>
                  <a:lnTo>
                    <a:pt x="10079" y="755"/>
                  </a:lnTo>
                  <a:lnTo>
                    <a:pt x="10071" y="756"/>
                  </a:lnTo>
                  <a:lnTo>
                    <a:pt x="10065" y="757"/>
                  </a:lnTo>
                  <a:lnTo>
                    <a:pt x="10059" y="757"/>
                  </a:lnTo>
                  <a:lnTo>
                    <a:pt x="10053" y="756"/>
                  </a:lnTo>
                  <a:lnTo>
                    <a:pt x="10047" y="755"/>
                  </a:lnTo>
                  <a:lnTo>
                    <a:pt x="10042" y="753"/>
                  </a:lnTo>
                  <a:lnTo>
                    <a:pt x="10037" y="750"/>
                  </a:lnTo>
                  <a:lnTo>
                    <a:pt x="10032" y="748"/>
                  </a:lnTo>
                  <a:lnTo>
                    <a:pt x="10022" y="741"/>
                  </a:lnTo>
                  <a:lnTo>
                    <a:pt x="10013" y="733"/>
                  </a:lnTo>
                  <a:lnTo>
                    <a:pt x="10004" y="724"/>
                  </a:lnTo>
                  <a:lnTo>
                    <a:pt x="9996" y="716"/>
                  </a:lnTo>
                  <a:lnTo>
                    <a:pt x="9987" y="708"/>
                  </a:lnTo>
                  <a:lnTo>
                    <a:pt x="9978" y="700"/>
                  </a:lnTo>
                  <a:lnTo>
                    <a:pt x="9969" y="695"/>
                  </a:lnTo>
                  <a:lnTo>
                    <a:pt x="9960" y="691"/>
                  </a:lnTo>
                  <a:lnTo>
                    <a:pt x="9955" y="689"/>
                  </a:lnTo>
                  <a:lnTo>
                    <a:pt x="9950" y="689"/>
                  </a:lnTo>
                  <a:lnTo>
                    <a:pt x="9945" y="689"/>
                  </a:lnTo>
                  <a:lnTo>
                    <a:pt x="9940" y="690"/>
                  </a:lnTo>
                  <a:lnTo>
                    <a:pt x="9933" y="691"/>
                  </a:lnTo>
                  <a:lnTo>
                    <a:pt x="9928" y="694"/>
                  </a:lnTo>
                  <a:lnTo>
                    <a:pt x="9922" y="697"/>
                  </a:lnTo>
                  <a:lnTo>
                    <a:pt x="9915" y="702"/>
                  </a:lnTo>
                  <a:lnTo>
                    <a:pt x="9910" y="708"/>
                  </a:lnTo>
                  <a:lnTo>
                    <a:pt x="9907" y="715"/>
                  </a:lnTo>
                  <a:lnTo>
                    <a:pt x="9905" y="723"/>
                  </a:lnTo>
                  <a:lnTo>
                    <a:pt x="9904" y="732"/>
                  </a:lnTo>
                  <a:lnTo>
                    <a:pt x="9904" y="749"/>
                  </a:lnTo>
                  <a:lnTo>
                    <a:pt x="9906" y="766"/>
                  </a:lnTo>
                  <a:lnTo>
                    <a:pt x="9907" y="775"/>
                  </a:lnTo>
                  <a:lnTo>
                    <a:pt x="9909" y="784"/>
                  </a:lnTo>
                  <a:lnTo>
                    <a:pt x="9913" y="791"/>
                  </a:lnTo>
                  <a:lnTo>
                    <a:pt x="9918" y="797"/>
                  </a:lnTo>
                  <a:lnTo>
                    <a:pt x="9929" y="807"/>
                  </a:lnTo>
                  <a:lnTo>
                    <a:pt x="9943" y="816"/>
                  </a:lnTo>
                  <a:lnTo>
                    <a:pt x="9950" y="821"/>
                  </a:lnTo>
                  <a:lnTo>
                    <a:pt x="9956" y="826"/>
                  </a:lnTo>
                  <a:lnTo>
                    <a:pt x="9961" y="831"/>
                  </a:lnTo>
                  <a:lnTo>
                    <a:pt x="9966" y="837"/>
                  </a:lnTo>
                  <a:lnTo>
                    <a:pt x="9969" y="843"/>
                  </a:lnTo>
                  <a:lnTo>
                    <a:pt x="9971" y="850"/>
                  </a:lnTo>
                  <a:lnTo>
                    <a:pt x="9972" y="858"/>
                  </a:lnTo>
                  <a:lnTo>
                    <a:pt x="9970" y="867"/>
                  </a:lnTo>
                  <a:lnTo>
                    <a:pt x="9959" y="873"/>
                  </a:lnTo>
                  <a:lnTo>
                    <a:pt x="9948" y="880"/>
                  </a:lnTo>
                  <a:lnTo>
                    <a:pt x="9937" y="887"/>
                  </a:lnTo>
                  <a:lnTo>
                    <a:pt x="9925" y="896"/>
                  </a:lnTo>
                  <a:lnTo>
                    <a:pt x="9916" y="906"/>
                  </a:lnTo>
                  <a:lnTo>
                    <a:pt x="9908" y="917"/>
                  </a:lnTo>
                  <a:lnTo>
                    <a:pt x="9902" y="928"/>
                  </a:lnTo>
                  <a:lnTo>
                    <a:pt x="9897" y="939"/>
                  </a:lnTo>
                  <a:lnTo>
                    <a:pt x="9895" y="946"/>
                  </a:lnTo>
                  <a:lnTo>
                    <a:pt x="9894" y="952"/>
                  </a:lnTo>
                  <a:lnTo>
                    <a:pt x="9893" y="959"/>
                  </a:lnTo>
                  <a:lnTo>
                    <a:pt x="9893" y="966"/>
                  </a:lnTo>
                  <a:lnTo>
                    <a:pt x="9894" y="978"/>
                  </a:lnTo>
                  <a:lnTo>
                    <a:pt x="9897" y="990"/>
                  </a:lnTo>
                  <a:lnTo>
                    <a:pt x="9901" y="1001"/>
                  </a:lnTo>
                  <a:lnTo>
                    <a:pt x="9907" y="1013"/>
                  </a:lnTo>
                  <a:lnTo>
                    <a:pt x="9914" y="1024"/>
                  </a:lnTo>
                  <a:lnTo>
                    <a:pt x="9921" y="1034"/>
                  </a:lnTo>
                  <a:lnTo>
                    <a:pt x="9930" y="1038"/>
                  </a:lnTo>
                  <a:lnTo>
                    <a:pt x="9941" y="1043"/>
                  </a:lnTo>
                  <a:lnTo>
                    <a:pt x="9946" y="1045"/>
                  </a:lnTo>
                  <a:lnTo>
                    <a:pt x="9951" y="1045"/>
                  </a:lnTo>
                  <a:lnTo>
                    <a:pt x="9956" y="1045"/>
                  </a:lnTo>
                  <a:lnTo>
                    <a:pt x="9961" y="1042"/>
                  </a:lnTo>
                  <a:lnTo>
                    <a:pt x="9968" y="1037"/>
                  </a:lnTo>
                  <a:lnTo>
                    <a:pt x="9974" y="1031"/>
                  </a:lnTo>
                  <a:lnTo>
                    <a:pt x="9979" y="1024"/>
                  </a:lnTo>
                  <a:lnTo>
                    <a:pt x="9984" y="1016"/>
                  </a:lnTo>
                  <a:lnTo>
                    <a:pt x="9992" y="1000"/>
                  </a:lnTo>
                  <a:lnTo>
                    <a:pt x="9999" y="985"/>
                  </a:lnTo>
                  <a:lnTo>
                    <a:pt x="10003" y="977"/>
                  </a:lnTo>
                  <a:lnTo>
                    <a:pt x="10007" y="971"/>
                  </a:lnTo>
                  <a:lnTo>
                    <a:pt x="10012" y="965"/>
                  </a:lnTo>
                  <a:lnTo>
                    <a:pt x="10017" y="958"/>
                  </a:lnTo>
                  <a:lnTo>
                    <a:pt x="10024" y="954"/>
                  </a:lnTo>
                  <a:lnTo>
                    <a:pt x="10032" y="951"/>
                  </a:lnTo>
                  <a:lnTo>
                    <a:pt x="10041" y="949"/>
                  </a:lnTo>
                  <a:lnTo>
                    <a:pt x="10051" y="949"/>
                  </a:lnTo>
                  <a:lnTo>
                    <a:pt x="10058" y="948"/>
                  </a:lnTo>
                  <a:lnTo>
                    <a:pt x="10065" y="948"/>
                  </a:lnTo>
                  <a:lnTo>
                    <a:pt x="10071" y="949"/>
                  </a:lnTo>
                  <a:lnTo>
                    <a:pt x="10078" y="950"/>
                  </a:lnTo>
                  <a:lnTo>
                    <a:pt x="10084" y="952"/>
                  </a:lnTo>
                  <a:lnTo>
                    <a:pt x="10090" y="955"/>
                  </a:lnTo>
                  <a:lnTo>
                    <a:pt x="10095" y="958"/>
                  </a:lnTo>
                  <a:lnTo>
                    <a:pt x="10100" y="963"/>
                  </a:lnTo>
                  <a:lnTo>
                    <a:pt x="10110" y="971"/>
                  </a:lnTo>
                  <a:lnTo>
                    <a:pt x="10118" y="980"/>
                  </a:lnTo>
                  <a:lnTo>
                    <a:pt x="10127" y="990"/>
                  </a:lnTo>
                  <a:lnTo>
                    <a:pt x="10134" y="1000"/>
                  </a:lnTo>
                  <a:lnTo>
                    <a:pt x="10139" y="1010"/>
                  </a:lnTo>
                  <a:lnTo>
                    <a:pt x="10142" y="1020"/>
                  </a:lnTo>
                  <a:lnTo>
                    <a:pt x="10145" y="1029"/>
                  </a:lnTo>
                  <a:lnTo>
                    <a:pt x="10146" y="1038"/>
                  </a:lnTo>
                  <a:lnTo>
                    <a:pt x="10146" y="1048"/>
                  </a:lnTo>
                  <a:lnTo>
                    <a:pt x="10145" y="1058"/>
                  </a:lnTo>
                  <a:lnTo>
                    <a:pt x="10143" y="1068"/>
                  </a:lnTo>
                  <a:lnTo>
                    <a:pt x="10141" y="1077"/>
                  </a:lnTo>
                  <a:lnTo>
                    <a:pt x="10135" y="1096"/>
                  </a:lnTo>
                  <a:lnTo>
                    <a:pt x="10127" y="1116"/>
                  </a:lnTo>
                  <a:lnTo>
                    <a:pt x="10117" y="1134"/>
                  </a:lnTo>
                  <a:lnTo>
                    <a:pt x="10109" y="1152"/>
                  </a:lnTo>
                  <a:lnTo>
                    <a:pt x="10083" y="1178"/>
                  </a:lnTo>
                  <a:lnTo>
                    <a:pt x="10056" y="1206"/>
                  </a:lnTo>
                  <a:lnTo>
                    <a:pt x="10044" y="1220"/>
                  </a:lnTo>
                  <a:lnTo>
                    <a:pt x="10032" y="1235"/>
                  </a:lnTo>
                  <a:lnTo>
                    <a:pt x="10020" y="1251"/>
                  </a:lnTo>
                  <a:lnTo>
                    <a:pt x="10009" y="1266"/>
                  </a:lnTo>
                  <a:lnTo>
                    <a:pt x="9999" y="1281"/>
                  </a:lnTo>
                  <a:lnTo>
                    <a:pt x="9990" y="1298"/>
                  </a:lnTo>
                  <a:lnTo>
                    <a:pt x="9982" y="1315"/>
                  </a:lnTo>
                  <a:lnTo>
                    <a:pt x="9974" y="1331"/>
                  </a:lnTo>
                  <a:lnTo>
                    <a:pt x="9968" y="1349"/>
                  </a:lnTo>
                  <a:lnTo>
                    <a:pt x="9964" y="1366"/>
                  </a:lnTo>
                  <a:lnTo>
                    <a:pt x="9960" y="1385"/>
                  </a:lnTo>
                  <a:lnTo>
                    <a:pt x="9958" y="1403"/>
                  </a:lnTo>
                  <a:lnTo>
                    <a:pt x="9961" y="1437"/>
                  </a:lnTo>
                  <a:lnTo>
                    <a:pt x="9963" y="1474"/>
                  </a:lnTo>
                  <a:lnTo>
                    <a:pt x="9964" y="1492"/>
                  </a:lnTo>
                  <a:lnTo>
                    <a:pt x="9967" y="1510"/>
                  </a:lnTo>
                  <a:lnTo>
                    <a:pt x="9969" y="1519"/>
                  </a:lnTo>
                  <a:lnTo>
                    <a:pt x="9971" y="1528"/>
                  </a:lnTo>
                  <a:lnTo>
                    <a:pt x="9973" y="1536"/>
                  </a:lnTo>
                  <a:lnTo>
                    <a:pt x="9976" y="1544"/>
                  </a:lnTo>
                  <a:lnTo>
                    <a:pt x="9970" y="1554"/>
                  </a:lnTo>
                  <a:lnTo>
                    <a:pt x="9963" y="1561"/>
                  </a:lnTo>
                  <a:lnTo>
                    <a:pt x="9955" y="1568"/>
                  </a:lnTo>
                  <a:lnTo>
                    <a:pt x="9947" y="1572"/>
                  </a:lnTo>
                  <a:lnTo>
                    <a:pt x="9939" y="1575"/>
                  </a:lnTo>
                  <a:lnTo>
                    <a:pt x="9930" y="1576"/>
                  </a:lnTo>
                  <a:lnTo>
                    <a:pt x="9921" y="1577"/>
                  </a:lnTo>
                  <a:lnTo>
                    <a:pt x="9911" y="1576"/>
                  </a:lnTo>
                  <a:lnTo>
                    <a:pt x="9892" y="1574"/>
                  </a:lnTo>
                  <a:lnTo>
                    <a:pt x="9872" y="1572"/>
                  </a:lnTo>
                  <a:lnTo>
                    <a:pt x="9862" y="1571"/>
                  </a:lnTo>
                  <a:lnTo>
                    <a:pt x="9852" y="1571"/>
                  </a:lnTo>
                  <a:lnTo>
                    <a:pt x="9842" y="1572"/>
                  </a:lnTo>
                  <a:lnTo>
                    <a:pt x="9832" y="1574"/>
                  </a:lnTo>
                  <a:lnTo>
                    <a:pt x="9682" y="1575"/>
                  </a:lnTo>
                  <a:lnTo>
                    <a:pt x="9433" y="1577"/>
                  </a:lnTo>
                  <a:lnTo>
                    <a:pt x="9098" y="1579"/>
                  </a:lnTo>
                  <a:lnTo>
                    <a:pt x="8693" y="1580"/>
                  </a:lnTo>
                  <a:lnTo>
                    <a:pt x="8231" y="1581"/>
                  </a:lnTo>
                  <a:lnTo>
                    <a:pt x="7727" y="1583"/>
                  </a:lnTo>
                  <a:lnTo>
                    <a:pt x="7195" y="1584"/>
                  </a:lnTo>
                  <a:lnTo>
                    <a:pt x="6648" y="1585"/>
                  </a:lnTo>
                  <a:lnTo>
                    <a:pt x="6101" y="1587"/>
                  </a:lnTo>
                  <a:lnTo>
                    <a:pt x="5568" y="1588"/>
                  </a:lnTo>
                  <a:lnTo>
                    <a:pt x="5064" y="1589"/>
                  </a:lnTo>
                  <a:lnTo>
                    <a:pt x="4602" y="1590"/>
                  </a:lnTo>
                  <a:lnTo>
                    <a:pt x="4198" y="1591"/>
                  </a:lnTo>
                  <a:lnTo>
                    <a:pt x="3864" y="1592"/>
                  </a:lnTo>
                  <a:lnTo>
                    <a:pt x="3615" y="1593"/>
                  </a:lnTo>
                  <a:lnTo>
                    <a:pt x="3466" y="1595"/>
                  </a:lnTo>
                  <a:lnTo>
                    <a:pt x="3433" y="1595"/>
                  </a:lnTo>
                  <a:lnTo>
                    <a:pt x="3400" y="1597"/>
                  </a:lnTo>
                  <a:lnTo>
                    <a:pt x="3368" y="1598"/>
                  </a:lnTo>
                  <a:lnTo>
                    <a:pt x="3334" y="1600"/>
                  </a:lnTo>
                  <a:lnTo>
                    <a:pt x="3300" y="1601"/>
                  </a:lnTo>
                  <a:lnTo>
                    <a:pt x="3266" y="1602"/>
                  </a:lnTo>
                  <a:lnTo>
                    <a:pt x="3233" y="1602"/>
                  </a:lnTo>
                  <a:lnTo>
                    <a:pt x="3198" y="1601"/>
                  </a:lnTo>
                  <a:lnTo>
                    <a:pt x="3081" y="1601"/>
                  </a:lnTo>
                  <a:lnTo>
                    <a:pt x="2966" y="1602"/>
                  </a:lnTo>
                  <a:lnTo>
                    <a:pt x="2849" y="1603"/>
                  </a:lnTo>
                  <a:lnTo>
                    <a:pt x="2732" y="1605"/>
                  </a:lnTo>
                  <a:lnTo>
                    <a:pt x="2615" y="1606"/>
                  </a:lnTo>
                  <a:lnTo>
                    <a:pt x="2499" y="1607"/>
                  </a:lnTo>
                  <a:lnTo>
                    <a:pt x="2381" y="1609"/>
                  </a:lnTo>
                  <a:lnTo>
                    <a:pt x="2264" y="1610"/>
                  </a:lnTo>
                  <a:lnTo>
                    <a:pt x="2147" y="1613"/>
                  </a:lnTo>
                  <a:lnTo>
                    <a:pt x="2029" y="1614"/>
                  </a:lnTo>
                  <a:lnTo>
                    <a:pt x="1912" y="1616"/>
                  </a:lnTo>
                  <a:lnTo>
                    <a:pt x="1794" y="1617"/>
                  </a:lnTo>
                  <a:lnTo>
                    <a:pt x="1677" y="1619"/>
                  </a:lnTo>
                  <a:lnTo>
                    <a:pt x="1559" y="1620"/>
                  </a:lnTo>
                  <a:lnTo>
                    <a:pt x="1441" y="1622"/>
                  </a:lnTo>
                  <a:lnTo>
                    <a:pt x="1323" y="1623"/>
                  </a:lnTo>
                  <a:lnTo>
                    <a:pt x="1296" y="1624"/>
                  </a:lnTo>
                  <a:lnTo>
                    <a:pt x="1269" y="1625"/>
                  </a:lnTo>
                  <a:lnTo>
                    <a:pt x="1240" y="1625"/>
                  </a:lnTo>
                  <a:lnTo>
                    <a:pt x="1213" y="1625"/>
                  </a:lnTo>
                  <a:lnTo>
                    <a:pt x="1184" y="1625"/>
                  </a:lnTo>
                  <a:lnTo>
                    <a:pt x="1156" y="1626"/>
                  </a:lnTo>
                  <a:lnTo>
                    <a:pt x="1129" y="1627"/>
                  </a:lnTo>
                  <a:lnTo>
                    <a:pt x="1101" y="1629"/>
                  </a:lnTo>
                  <a:lnTo>
                    <a:pt x="1097" y="1623"/>
                  </a:lnTo>
                  <a:lnTo>
                    <a:pt x="1093" y="1618"/>
                  </a:lnTo>
                  <a:lnTo>
                    <a:pt x="1090" y="1612"/>
                  </a:lnTo>
                  <a:lnTo>
                    <a:pt x="1088" y="1606"/>
                  </a:lnTo>
                  <a:lnTo>
                    <a:pt x="1084" y="1594"/>
                  </a:lnTo>
                  <a:lnTo>
                    <a:pt x="1083" y="1582"/>
                  </a:lnTo>
                  <a:lnTo>
                    <a:pt x="1083" y="1569"/>
                  </a:lnTo>
                  <a:lnTo>
                    <a:pt x="1084" y="1555"/>
                  </a:lnTo>
                  <a:lnTo>
                    <a:pt x="1086" y="1542"/>
                  </a:lnTo>
                  <a:lnTo>
                    <a:pt x="1089" y="1529"/>
                  </a:lnTo>
                  <a:lnTo>
                    <a:pt x="1094" y="1500"/>
                  </a:lnTo>
                  <a:lnTo>
                    <a:pt x="1098" y="1473"/>
                  </a:lnTo>
                  <a:lnTo>
                    <a:pt x="1098" y="1458"/>
                  </a:lnTo>
                  <a:lnTo>
                    <a:pt x="1097" y="1444"/>
                  </a:lnTo>
                  <a:lnTo>
                    <a:pt x="1096" y="1438"/>
                  </a:lnTo>
                  <a:lnTo>
                    <a:pt x="1094" y="1431"/>
                  </a:lnTo>
                  <a:lnTo>
                    <a:pt x="1092" y="1423"/>
                  </a:lnTo>
                  <a:lnTo>
                    <a:pt x="1089" y="1416"/>
                  </a:lnTo>
                  <a:lnTo>
                    <a:pt x="1086" y="1402"/>
                  </a:lnTo>
                  <a:lnTo>
                    <a:pt x="1081" y="1388"/>
                  </a:lnTo>
                  <a:lnTo>
                    <a:pt x="1076" y="1374"/>
                  </a:lnTo>
                  <a:lnTo>
                    <a:pt x="1069" y="1361"/>
                  </a:lnTo>
                  <a:lnTo>
                    <a:pt x="1060" y="1349"/>
                  </a:lnTo>
                  <a:lnTo>
                    <a:pt x="1052" y="1338"/>
                  </a:lnTo>
                  <a:lnTo>
                    <a:pt x="1043" y="1326"/>
                  </a:lnTo>
                  <a:lnTo>
                    <a:pt x="1033" y="1315"/>
                  </a:lnTo>
                  <a:lnTo>
                    <a:pt x="1012" y="1295"/>
                  </a:lnTo>
                  <a:lnTo>
                    <a:pt x="990" y="1275"/>
                  </a:lnTo>
                  <a:lnTo>
                    <a:pt x="967" y="1257"/>
                  </a:lnTo>
                  <a:lnTo>
                    <a:pt x="945" y="1239"/>
                  </a:lnTo>
                  <a:lnTo>
                    <a:pt x="936" y="1215"/>
                  </a:lnTo>
                  <a:lnTo>
                    <a:pt x="928" y="1190"/>
                  </a:lnTo>
                  <a:lnTo>
                    <a:pt x="924" y="1177"/>
                  </a:lnTo>
                  <a:lnTo>
                    <a:pt x="922" y="1165"/>
                  </a:lnTo>
                  <a:lnTo>
                    <a:pt x="920" y="1153"/>
                  </a:lnTo>
                  <a:lnTo>
                    <a:pt x="919" y="1139"/>
                  </a:lnTo>
                  <a:lnTo>
                    <a:pt x="919" y="1127"/>
                  </a:lnTo>
                  <a:lnTo>
                    <a:pt x="920" y="1115"/>
                  </a:lnTo>
                  <a:lnTo>
                    <a:pt x="922" y="1103"/>
                  </a:lnTo>
                  <a:lnTo>
                    <a:pt x="925" y="1090"/>
                  </a:lnTo>
                  <a:lnTo>
                    <a:pt x="931" y="1079"/>
                  </a:lnTo>
                  <a:lnTo>
                    <a:pt x="937" y="1068"/>
                  </a:lnTo>
                  <a:lnTo>
                    <a:pt x="945" y="1057"/>
                  </a:lnTo>
                  <a:lnTo>
                    <a:pt x="954" y="1045"/>
                  </a:lnTo>
                  <a:lnTo>
                    <a:pt x="958" y="1040"/>
                  </a:lnTo>
                  <a:lnTo>
                    <a:pt x="962" y="1036"/>
                  </a:lnTo>
                  <a:lnTo>
                    <a:pt x="967" y="1033"/>
                  </a:lnTo>
                  <a:lnTo>
                    <a:pt x="972" y="1030"/>
                  </a:lnTo>
                  <a:lnTo>
                    <a:pt x="983" y="1027"/>
                  </a:lnTo>
                  <a:lnTo>
                    <a:pt x="993" y="1026"/>
                  </a:lnTo>
                  <a:lnTo>
                    <a:pt x="1003" y="1026"/>
                  </a:lnTo>
                  <a:lnTo>
                    <a:pt x="1014" y="1025"/>
                  </a:lnTo>
                  <a:lnTo>
                    <a:pt x="1025" y="1024"/>
                  </a:lnTo>
                  <a:lnTo>
                    <a:pt x="1034" y="1020"/>
                  </a:lnTo>
                  <a:lnTo>
                    <a:pt x="1041" y="1022"/>
                  </a:lnTo>
                  <a:lnTo>
                    <a:pt x="1047" y="1024"/>
                  </a:lnTo>
                  <a:lnTo>
                    <a:pt x="1052" y="1027"/>
                  </a:lnTo>
                  <a:lnTo>
                    <a:pt x="1057" y="1031"/>
                  </a:lnTo>
                  <a:lnTo>
                    <a:pt x="1061" y="1036"/>
                  </a:lnTo>
                  <a:lnTo>
                    <a:pt x="1065" y="1041"/>
                  </a:lnTo>
                  <a:lnTo>
                    <a:pt x="1069" y="1047"/>
                  </a:lnTo>
                  <a:lnTo>
                    <a:pt x="1071" y="1053"/>
                  </a:lnTo>
                  <a:lnTo>
                    <a:pt x="1072" y="1073"/>
                  </a:lnTo>
                  <a:lnTo>
                    <a:pt x="1072" y="1091"/>
                  </a:lnTo>
                  <a:lnTo>
                    <a:pt x="1072" y="1102"/>
                  </a:lnTo>
                  <a:lnTo>
                    <a:pt x="1074" y="1110"/>
                  </a:lnTo>
                  <a:lnTo>
                    <a:pt x="1076" y="1115"/>
                  </a:lnTo>
                  <a:lnTo>
                    <a:pt x="1078" y="1119"/>
                  </a:lnTo>
                  <a:lnTo>
                    <a:pt x="1080" y="1123"/>
                  </a:lnTo>
                  <a:lnTo>
                    <a:pt x="1083" y="1127"/>
                  </a:lnTo>
                  <a:lnTo>
                    <a:pt x="1089" y="1128"/>
                  </a:lnTo>
                  <a:lnTo>
                    <a:pt x="1094" y="1128"/>
                  </a:lnTo>
                  <a:lnTo>
                    <a:pt x="1099" y="1127"/>
                  </a:lnTo>
                  <a:lnTo>
                    <a:pt x="1104" y="1124"/>
                  </a:lnTo>
                  <a:lnTo>
                    <a:pt x="1113" y="1119"/>
                  </a:lnTo>
                  <a:lnTo>
                    <a:pt x="1124" y="1115"/>
                  </a:lnTo>
                  <a:lnTo>
                    <a:pt x="1127" y="1109"/>
                  </a:lnTo>
                  <a:lnTo>
                    <a:pt x="1130" y="1103"/>
                  </a:lnTo>
                  <a:lnTo>
                    <a:pt x="1132" y="1095"/>
                  </a:lnTo>
                  <a:lnTo>
                    <a:pt x="1134" y="1089"/>
                  </a:lnTo>
                  <a:lnTo>
                    <a:pt x="1136" y="1075"/>
                  </a:lnTo>
                  <a:lnTo>
                    <a:pt x="1137" y="1061"/>
                  </a:lnTo>
                  <a:lnTo>
                    <a:pt x="1135" y="1031"/>
                  </a:lnTo>
                  <a:lnTo>
                    <a:pt x="1133" y="1000"/>
                  </a:lnTo>
                  <a:lnTo>
                    <a:pt x="1132" y="993"/>
                  </a:lnTo>
                  <a:lnTo>
                    <a:pt x="1130" y="987"/>
                  </a:lnTo>
                  <a:lnTo>
                    <a:pt x="1127" y="981"/>
                  </a:lnTo>
                  <a:lnTo>
                    <a:pt x="1123" y="976"/>
                  </a:lnTo>
                  <a:lnTo>
                    <a:pt x="1113" y="967"/>
                  </a:lnTo>
                  <a:lnTo>
                    <a:pt x="1102" y="958"/>
                  </a:lnTo>
                  <a:lnTo>
                    <a:pt x="1097" y="953"/>
                  </a:lnTo>
                  <a:lnTo>
                    <a:pt x="1093" y="949"/>
                  </a:lnTo>
                  <a:lnTo>
                    <a:pt x="1089" y="944"/>
                  </a:lnTo>
                  <a:lnTo>
                    <a:pt x="1086" y="938"/>
                  </a:lnTo>
                  <a:lnTo>
                    <a:pt x="1084" y="932"/>
                  </a:lnTo>
                  <a:lnTo>
                    <a:pt x="1083" y="926"/>
                  </a:lnTo>
                  <a:lnTo>
                    <a:pt x="1084" y="918"/>
                  </a:lnTo>
                  <a:lnTo>
                    <a:pt x="1086" y="908"/>
                  </a:lnTo>
                  <a:lnTo>
                    <a:pt x="1100" y="888"/>
                  </a:lnTo>
                  <a:lnTo>
                    <a:pt x="1113" y="867"/>
                  </a:lnTo>
                  <a:lnTo>
                    <a:pt x="1120" y="856"/>
                  </a:lnTo>
                  <a:lnTo>
                    <a:pt x="1125" y="845"/>
                  </a:lnTo>
                  <a:lnTo>
                    <a:pt x="1130" y="834"/>
                  </a:lnTo>
                  <a:lnTo>
                    <a:pt x="1134" y="821"/>
                  </a:lnTo>
                  <a:lnTo>
                    <a:pt x="1138" y="810"/>
                  </a:lnTo>
                  <a:lnTo>
                    <a:pt x="1140" y="798"/>
                  </a:lnTo>
                  <a:lnTo>
                    <a:pt x="1142" y="786"/>
                  </a:lnTo>
                  <a:lnTo>
                    <a:pt x="1142" y="773"/>
                  </a:lnTo>
                  <a:lnTo>
                    <a:pt x="1141" y="761"/>
                  </a:lnTo>
                  <a:lnTo>
                    <a:pt x="1139" y="749"/>
                  </a:lnTo>
                  <a:lnTo>
                    <a:pt x="1135" y="737"/>
                  </a:lnTo>
                  <a:lnTo>
                    <a:pt x="1130" y="723"/>
                  </a:lnTo>
                  <a:lnTo>
                    <a:pt x="1120" y="706"/>
                  </a:lnTo>
                  <a:lnTo>
                    <a:pt x="1108" y="688"/>
                  </a:lnTo>
                  <a:lnTo>
                    <a:pt x="1104" y="683"/>
                  </a:lnTo>
                  <a:lnTo>
                    <a:pt x="1101" y="679"/>
                  </a:lnTo>
                  <a:lnTo>
                    <a:pt x="1097" y="676"/>
                  </a:lnTo>
                  <a:lnTo>
                    <a:pt x="1093" y="674"/>
                  </a:lnTo>
                  <a:lnTo>
                    <a:pt x="1088" y="672"/>
                  </a:lnTo>
                  <a:lnTo>
                    <a:pt x="1083" y="671"/>
                  </a:lnTo>
                  <a:lnTo>
                    <a:pt x="1077" y="671"/>
                  </a:lnTo>
                  <a:lnTo>
                    <a:pt x="1071" y="672"/>
                  </a:lnTo>
                  <a:lnTo>
                    <a:pt x="1063" y="676"/>
                  </a:lnTo>
                  <a:lnTo>
                    <a:pt x="1056" y="681"/>
                  </a:lnTo>
                  <a:lnTo>
                    <a:pt x="1051" y="688"/>
                  </a:lnTo>
                  <a:lnTo>
                    <a:pt x="1047" y="694"/>
                  </a:lnTo>
                  <a:lnTo>
                    <a:pt x="1044" y="701"/>
                  </a:lnTo>
                  <a:lnTo>
                    <a:pt x="1042" y="709"/>
                  </a:lnTo>
                  <a:lnTo>
                    <a:pt x="1040" y="717"/>
                  </a:lnTo>
                  <a:lnTo>
                    <a:pt x="1038" y="725"/>
                  </a:lnTo>
                  <a:lnTo>
                    <a:pt x="1034" y="743"/>
                  </a:lnTo>
                  <a:lnTo>
                    <a:pt x="1030" y="759"/>
                  </a:lnTo>
                  <a:lnTo>
                    <a:pt x="1026" y="767"/>
                  </a:lnTo>
                  <a:lnTo>
                    <a:pt x="1021" y="774"/>
                  </a:lnTo>
                  <a:lnTo>
                    <a:pt x="1016" y="781"/>
                  </a:lnTo>
                  <a:lnTo>
                    <a:pt x="1009" y="787"/>
                  </a:lnTo>
                  <a:lnTo>
                    <a:pt x="1004" y="791"/>
                  </a:lnTo>
                  <a:lnTo>
                    <a:pt x="1000" y="795"/>
                  </a:lnTo>
                  <a:lnTo>
                    <a:pt x="994" y="798"/>
                  </a:lnTo>
                  <a:lnTo>
                    <a:pt x="989" y="801"/>
                  </a:lnTo>
                  <a:lnTo>
                    <a:pt x="978" y="805"/>
                  </a:lnTo>
                  <a:lnTo>
                    <a:pt x="965" y="807"/>
                  </a:lnTo>
                  <a:lnTo>
                    <a:pt x="953" y="808"/>
                  </a:lnTo>
                  <a:lnTo>
                    <a:pt x="940" y="808"/>
                  </a:lnTo>
                  <a:lnTo>
                    <a:pt x="926" y="806"/>
                  </a:lnTo>
                  <a:lnTo>
                    <a:pt x="914" y="803"/>
                  </a:lnTo>
                  <a:lnTo>
                    <a:pt x="901" y="782"/>
                  </a:lnTo>
                  <a:lnTo>
                    <a:pt x="888" y="759"/>
                  </a:lnTo>
                  <a:lnTo>
                    <a:pt x="882" y="747"/>
                  </a:lnTo>
                  <a:lnTo>
                    <a:pt x="879" y="735"/>
                  </a:lnTo>
                  <a:lnTo>
                    <a:pt x="878" y="728"/>
                  </a:lnTo>
                  <a:lnTo>
                    <a:pt x="878" y="721"/>
                  </a:lnTo>
                  <a:lnTo>
                    <a:pt x="878" y="715"/>
                  </a:lnTo>
                  <a:lnTo>
                    <a:pt x="880" y="708"/>
                  </a:lnTo>
                  <a:lnTo>
                    <a:pt x="886" y="706"/>
                  </a:lnTo>
                  <a:lnTo>
                    <a:pt x="892" y="703"/>
                  </a:lnTo>
                  <a:lnTo>
                    <a:pt x="894" y="701"/>
                  </a:lnTo>
                  <a:lnTo>
                    <a:pt x="895" y="699"/>
                  </a:lnTo>
                  <a:lnTo>
                    <a:pt x="896" y="696"/>
                  </a:lnTo>
                  <a:lnTo>
                    <a:pt x="896" y="693"/>
                  </a:lnTo>
                  <a:lnTo>
                    <a:pt x="883" y="687"/>
                  </a:lnTo>
                  <a:lnTo>
                    <a:pt x="888" y="674"/>
                  </a:lnTo>
                  <a:lnTo>
                    <a:pt x="893" y="663"/>
                  </a:lnTo>
                  <a:lnTo>
                    <a:pt x="898" y="651"/>
                  </a:lnTo>
                  <a:lnTo>
                    <a:pt x="904" y="640"/>
                  </a:lnTo>
                  <a:lnTo>
                    <a:pt x="917" y="618"/>
                  </a:lnTo>
                  <a:lnTo>
                    <a:pt x="933" y="597"/>
                  </a:lnTo>
                  <a:lnTo>
                    <a:pt x="966" y="556"/>
                  </a:lnTo>
                  <a:lnTo>
                    <a:pt x="1000" y="516"/>
                  </a:lnTo>
                  <a:lnTo>
                    <a:pt x="1017" y="495"/>
                  </a:lnTo>
                  <a:lnTo>
                    <a:pt x="1034" y="475"/>
                  </a:lnTo>
                  <a:lnTo>
                    <a:pt x="1048" y="455"/>
                  </a:lnTo>
                  <a:lnTo>
                    <a:pt x="1062" y="432"/>
                  </a:lnTo>
                  <a:lnTo>
                    <a:pt x="1067" y="422"/>
                  </a:lnTo>
                  <a:lnTo>
                    <a:pt x="1074" y="410"/>
                  </a:lnTo>
                  <a:lnTo>
                    <a:pt x="1079" y="398"/>
                  </a:lnTo>
                  <a:lnTo>
                    <a:pt x="1083" y="387"/>
                  </a:lnTo>
                  <a:lnTo>
                    <a:pt x="1086" y="375"/>
                  </a:lnTo>
                  <a:lnTo>
                    <a:pt x="1089" y="363"/>
                  </a:lnTo>
                  <a:lnTo>
                    <a:pt x="1091" y="349"/>
                  </a:lnTo>
                  <a:lnTo>
                    <a:pt x="1092" y="336"/>
                  </a:lnTo>
                  <a:lnTo>
                    <a:pt x="1095" y="325"/>
                  </a:lnTo>
                  <a:lnTo>
                    <a:pt x="1095" y="315"/>
                  </a:lnTo>
                  <a:lnTo>
                    <a:pt x="1094" y="303"/>
                  </a:lnTo>
                  <a:lnTo>
                    <a:pt x="1091" y="293"/>
                  </a:lnTo>
                  <a:lnTo>
                    <a:pt x="1089" y="284"/>
                  </a:lnTo>
                  <a:lnTo>
                    <a:pt x="1086" y="274"/>
                  </a:lnTo>
                  <a:lnTo>
                    <a:pt x="1084" y="263"/>
                  </a:lnTo>
                  <a:lnTo>
                    <a:pt x="1083" y="253"/>
                  </a:lnTo>
                  <a:lnTo>
                    <a:pt x="1088" y="249"/>
                  </a:lnTo>
                  <a:lnTo>
                    <a:pt x="1091" y="245"/>
                  </a:lnTo>
                  <a:lnTo>
                    <a:pt x="1093" y="240"/>
                  </a:lnTo>
                  <a:lnTo>
                    <a:pt x="1095" y="235"/>
                  </a:lnTo>
                  <a:lnTo>
                    <a:pt x="1097" y="224"/>
                  </a:lnTo>
                  <a:lnTo>
                    <a:pt x="1098" y="211"/>
                  </a:lnTo>
                  <a:lnTo>
                    <a:pt x="1098" y="205"/>
                  </a:lnTo>
                  <a:lnTo>
                    <a:pt x="1099" y="200"/>
                  </a:lnTo>
                  <a:lnTo>
                    <a:pt x="1101" y="194"/>
                  </a:lnTo>
                  <a:lnTo>
                    <a:pt x="1104" y="190"/>
                  </a:lnTo>
                  <a:lnTo>
                    <a:pt x="1107" y="185"/>
                  </a:lnTo>
                  <a:lnTo>
                    <a:pt x="1112" y="182"/>
                  </a:lnTo>
                  <a:lnTo>
                    <a:pt x="1119" y="179"/>
                  </a:lnTo>
                  <a:lnTo>
                    <a:pt x="1127" y="176"/>
                  </a:lnTo>
                  <a:lnTo>
                    <a:pt x="1176" y="175"/>
                  </a:lnTo>
                  <a:lnTo>
                    <a:pt x="1226" y="173"/>
                  </a:lnTo>
                  <a:lnTo>
                    <a:pt x="1277" y="173"/>
                  </a:lnTo>
                  <a:lnTo>
                    <a:pt x="1327" y="172"/>
                  </a:lnTo>
                  <a:lnTo>
                    <a:pt x="1378" y="172"/>
                  </a:lnTo>
                  <a:lnTo>
                    <a:pt x="1428" y="171"/>
                  </a:lnTo>
                  <a:lnTo>
                    <a:pt x="1479" y="171"/>
                  </a:lnTo>
                  <a:lnTo>
                    <a:pt x="1531" y="171"/>
                  </a:lnTo>
                  <a:lnTo>
                    <a:pt x="1582" y="170"/>
                  </a:lnTo>
                  <a:lnTo>
                    <a:pt x="1633" y="170"/>
                  </a:lnTo>
                  <a:lnTo>
                    <a:pt x="1683" y="170"/>
                  </a:lnTo>
                  <a:lnTo>
                    <a:pt x="1734" y="169"/>
                  </a:lnTo>
                  <a:lnTo>
                    <a:pt x="1784" y="169"/>
                  </a:lnTo>
                  <a:lnTo>
                    <a:pt x="1834" y="168"/>
                  </a:lnTo>
                  <a:lnTo>
                    <a:pt x="1883" y="167"/>
                  </a:lnTo>
                  <a:lnTo>
                    <a:pt x="1932" y="166"/>
                  </a:lnTo>
                  <a:lnTo>
                    <a:pt x="1962" y="167"/>
                  </a:lnTo>
                  <a:lnTo>
                    <a:pt x="1991" y="167"/>
                  </a:lnTo>
                  <a:lnTo>
                    <a:pt x="2018" y="168"/>
                  </a:lnTo>
                  <a:lnTo>
                    <a:pt x="2046" y="168"/>
                  </a:lnTo>
                  <a:lnTo>
                    <a:pt x="2072" y="167"/>
                  </a:lnTo>
                  <a:lnTo>
                    <a:pt x="2100" y="166"/>
                  </a:lnTo>
                  <a:lnTo>
                    <a:pt x="2127" y="164"/>
                  </a:lnTo>
                  <a:lnTo>
                    <a:pt x="2154" y="160"/>
                  </a:lnTo>
                  <a:lnTo>
                    <a:pt x="2202" y="163"/>
                  </a:lnTo>
                  <a:lnTo>
                    <a:pt x="2250" y="164"/>
                  </a:lnTo>
                  <a:lnTo>
                    <a:pt x="2298" y="164"/>
                  </a:lnTo>
                  <a:lnTo>
                    <a:pt x="2346" y="162"/>
                  </a:lnTo>
                  <a:lnTo>
                    <a:pt x="2393" y="161"/>
                  </a:lnTo>
                  <a:lnTo>
                    <a:pt x="2440" y="160"/>
                  </a:lnTo>
                  <a:lnTo>
                    <a:pt x="2486" y="160"/>
                  </a:lnTo>
                  <a:lnTo>
                    <a:pt x="2533" y="162"/>
                  </a:lnTo>
                  <a:lnTo>
                    <a:pt x="2570" y="159"/>
                  </a:lnTo>
                  <a:lnTo>
                    <a:pt x="2608" y="157"/>
                  </a:lnTo>
                  <a:lnTo>
                    <a:pt x="2627" y="156"/>
                  </a:lnTo>
                  <a:lnTo>
                    <a:pt x="2646" y="157"/>
                  </a:lnTo>
                  <a:lnTo>
                    <a:pt x="2665" y="158"/>
                  </a:lnTo>
                  <a:lnTo>
                    <a:pt x="2684" y="160"/>
                  </a:lnTo>
                  <a:lnTo>
                    <a:pt x="2695" y="158"/>
                  </a:lnTo>
                  <a:lnTo>
                    <a:pt x="2707" y="157"/>
                  </a:lnTo>
                  <a:lnTo>
                    <a:pt x="2719" y="156"/>
                  </a:lnTo>
                  <a:lnTo>
                    <a:pt x="2732" y="156"/>
                  </a:lnTo>
                  <a:lnTo>
                    <a:pt x="2756" y="156"/>
                  </a:lnTo>
                  <a:lnTo>
                    <a:pt x="2781" y="157"/>
                  </a:lnTo>
                  <a:lnTo>
                    <a:pt x="2804" y="158"/>
                  </a:lnTo>
                  <a:lnTo>
                    <a:pt x="2829" y="158"/>
                  </a:lnTo>
                  <a:lnTo>
                    <a:pt x="2852" y="158"/>
                  </a:lnTo>
                  <a:lnTo>
                    <a:pt x="2875" y="155"/>
                  </a:lnTo>
                  <a:lnTo>
                    <a:pt x="3087" y="153"/>
                  </a:lnTo>
                  <a:lnTo>
                    <a:pt x="3138" y="150"/>
                  </a:lnTo>
                  <a:lnTo>
                    <a:pt x="3188" y="149"/>
                  </a:lnTo>
                  <a:lnTo>
                    <a:pt x="3236" y="149"/>
                  </a:lnTo>
                  <a:lnTo>
                    <a:pt x="3284" y="149"/>
                  </a:lnTo>
                  <a:lnTo>
                    <a:pt x="3331" y="149"/>
                  </a:lnTo>
                  <a:lnTo>
                    <a:pt x="3379" y="148"/>
                  </a:lnTo>
                  <a:lnTo>
                    <a:pt x="3428" y="147"/>
                  </a:lnTo>
                  <a:lnTo>
                    <a:pt x="3478" y="145"/>
                  </a:lnTo>
                  <a:lnTo>
                    <a:pt x="3536" y="144"/>
                  </a:lnTo>
                  <a:lnTo>
                    <a:pt x="3594" y="144"/>
                  </a:lnTo>
                  <a:lnTo>
                    <a:pt x="3654" y="145"/>
                  </a:lnTo>
                  <a:lnTo>
                    <a:pt x="3713" y="146"/>
                  </a:lnTo>
                  <a:lnTo>
                    <a:pt x="3772" y="146"/>
                  </a:lnTo>
                  <a:lnTo>
                    <a:pt x="3831" y="146"/>
                  </a:lnTo>
                  <a:lnTo>
                    <a:pt x="3859" y="145"/>
                  </a:lnTo>
                  <a:lnTo>
                    <a:pt x="3889" y="144"/>
                  </a:lnTo>
                  <a:lnTo>
                    <a:pt x="3918" y="142"/>
                  </a:lnTo>
                  <a:lnTo>
                    <a:pt x="3946" y="140"/>
                  </a:lnTo>
                  <a:lnTo>
                    <a:pt x="3968" y="142"/>
                  </a:lnTo>
                  <a:lnTo>
                    <a:pt x="3990" y="143"/>
                  </a:lnTo>
                  <a:lnTo>
                    <a:pt x="4013" y="143"/>
                  </a:lnTo>
                  <a:lnTo>
                    <a:pt x="4035" y="142"/>
                  </a:lnTo>
                  <a:lnTo>
                    <a:pt x="4057" y="141"/>
                  </a:lnTo>
                  <a:lnTo>
                    <a:pt x="4079" y="140"/>
                  </a:lnTo>
                  <a:lnTo>
                    <a:pt x="4101" y="138"/>
                  </a:lnTo>
                  <a:lnTo>
                    <a:pt x="4121" y="138"/>
                  </a:lnTo>
                  <a:lnTo>
                    <a:pt x="4186" y="139"/>
                  </a:lnTo>
                  <a:lnTo>
                    <a:pt x="4351" y="140"/>
                  </a:lnTo>
                  <a:lnTo>
                    <a:pt x="4600" y="140"/>
                  </a:lnTo>
                  <a:lnTo>
                    <a:pt x="4920" y="141"/>
                  </a:lnTo>
                  <a:lnTo>
                    <a:pt x="5298" y="141"/>
                  </a:lnTo>
                  <a:lnTo>
                    <a:pt x="5716" y="140"/>
                  </a:lnTo>
                  <a:lnTo>
                    <a:pt x="6163" y="140"/>
                  </a:lnTo>
                  <a:lnTo>
                    <a:pt x="6624" y="139"/>
                  </a:lnTo>
                  <a:lnTo>
                    <a:pt x="7085" y="139"/>
                  </a:lnTo>
                  <a:lnTo>
                    <a:pt x="7532" y="138"/>
                  </a:lnTo>
                  <a:lnTo>
                    <a:pt x="7951" y="138"/>
                  </a:lnTo>
                  <a:lnTo>
                    <a:pt x="8328" y="138"/>
                  </a:lnTo>
                  <a:lnTo>
                    <a:pt x="8647" y="137"/>
                  </a:lnTo>
                  <a:lnTo>
                    <a:pt x="8897" y="138"/>
                  </a:lnTo>
                  <a:lnTo>
                    <a:pt x="9061" y="138"/>
                  </a:lnTo>
                  <a:lnTo>
                    <a:pt x="9127" y="139"/>
                  </a:lnTo>
                  <a:lnTo>
                    <a:pt x="9177" y="138"/>
                  </a:lnTo>
                  <a:lnTo>
                    <a:pt x="9226" y="137"/>
                  </a:lnTo>
                  <a:lnTo>
                    <a:pt x="9274" y="135"/>
                  </a:lnTo>
                  <a:lnTo>
                    <a:pt x="9322" y="134"/>
                  </a:lnTo>
                  <a:lnTo>
                    <a:pt x="9370" y="133"/>
                  </a:lnTo>
                  <a:lnTo>
                    <a:pt x="9417" y="133"/>
                  </a:lnTo>
                  <a:lnTo>
                    <a:pt x="9466" y="133"/>
                  </a:lnTo>
                  <a:lnTo>
                    <a:pt x="9515" y="134"/>
                  </a:lnTo>
                  <a:lnTo>
                    <a:pt x="9538" y="132"/>
                  </a:lnTo>
                  <a:lnTo>
                    <a:pt x="9561" y="131"/>
                  </a:lnTo>
                  <a:lnTo>
                    <a:pt x="9586" y="130"/>
                  </a:lnTo>
                  <a:lnTo>
                    <a:pt x="9610" y="129"/>
                  </a:lnTo>
                  <a:lnTo>
                    <a:pt x="9636" y="127"/>
                  </a:lnTo>
                  <a:lnTo>
                    <a:pt x="9661" y="126"/>
                  </a:lnTo>
                  <a:lnTo>
                    <a:pt x="9685" y="124"/>
                  </a:lnTo>
                  <a:lnTo>
                    <a:pt x="9709" y="122"/>
                  </a:lnTo>
                  <a:lnTo>
                    <a:pt x="9891" y="114"/>
                  </a:lnTo>
                  <a:lnTo>
                    <a:pt x="9900" y="118"/>
                  </a:lnTo>
                  <a:lnTo>
                    <a:pt x="9908" y="122"/>
                  </a:lnTo>
                  <a:lnTo>
                    <a:pt x="9916" y="127"/>
                  </a:lnTo>
                  <a:lnTo>
                    <a:pt x="9923" y="134"/>
                  </a:lnTo>
                  <a:lnTo>
                    <a:pt x="9930" y="141"/>
                  </a:lnTo>
                  <a:lnTo>
                    <a:pt x="9936" y="149"/>
                  </a:lnTo>
                  <a:lnTo>
                    <a:pt x="9940" y="157"/>
                  </a:lnTo>
                  <a:lnTo>
                    <a:pt x="9943" y="166"/>
                  </a:lnTo>
                  <a:lnTo>
                    <a:pt x="9941" y="184"/>
                  </a:lnTo>
                  <a:lnTo>
                    <a:pt x="9940" y="201"/>
                  </a:lnTo>
                  <a:lnTo>
                    <a:pt x="9938" y="218"/>
                  </a:lnTo>
                  <a:lnTo>
                    <a:pt x="9938" y="237"/>
                  </a:lnTo>
                  <a:lnTo>
                    <a:pt x="9938" y="254"/>
                  </a:lnTo>
                  <a:lnTo>
                    <a:pt x="9940" y="273"/>
                  </a:lnTo>
                  <a:lnTo>
                    <a:pt x="9942" y="290"/>
                  </a:lnTo>
                  <a:lnTo>
                    <a:pt x="9946" y="307"/>
                  </a:lnTo>
                  <a:lnTo>
                    <a:pt x="9950" y="328"/>
                  </a:lnTo>
                  <a:lnTo>
                    <a:pt x="9954" y="347"/>
                  </a:lnTo>
                  <a:lnTo>
                    <a:pt x="9960" y="367"/>
                  </a:lnTo>
                  <a:lnTo>
                    <a:pt x="9967" y="385"/>
                  </a:lnTo>
                  <a:lnTo>
                    <a:pt x="9975" y="404"/>
                  </a:lnTo>
                  <a:lnTo>
                    <a:pt x="9985" y="422"/>
                  </a:lnTo>
                  <a:lnTo>
                    <a:pt x="9995" y="440"/>
                  </a:lnTo>
                  <a:lnTo>
                    <a:pt x="10006" y="458"/>
                  </a:lnTo>
                  <a:lnTo>
                    <a:pt x="10017" y="474"/>
                  </a:lnTo>
                  <a:lnTo>
                    <a:pt x="10030" y="491"/>
                  </a:lnTo>
                  <a:lnTo>
                    <a:pt x="10043" y="507"/>
                  </a:lnTo>
                  <a:lnTo>
                    <a:pt x="10057" y="522"/>
                  </a:lnTo>
                  <a:lnTo>
                    <a:pt x="10071" y="537"/>
                  </a:lnTo>
                  <a:lnTo>
                    <a:pt x="10087" y="552"/>
                  </a:lnTo>
                  <a:lnTo>
                    <a:pt x="10102" y="566"/>
                  </a:lnTo>
                  <a:lnTo>
                    <a:pt x="10118" y="579"/>
                  </a:lnTo>
                  <a:lnTo>
                    <a:pt x="10128" y="593"/>
                  </a:lnTo>
                  <a:lnTo>
                    <a:pt x="10135" y="606"/>
                  </a:lnTo>
                  <a:lnTo>
                    <a:pt x="10141" y="620"/>
                  </a:lnTo>
                  <a:lnTo>
                    <a:pt x="10146" y="634"/>
                  </a:lnTo>
                  <a:lnTo>
                    <a:pt x="10149" y="650"/>
                  </a:lnTo>
                  <a:lnTo>
                    <a:pt x="10151" y="665"/>
                  </a:lnTo>
                  <a:lnTo>
                    <a:pt x="10152" y="681"/>
                  </a:lnTo>
                  <a:lnTo>
                    <a:pt x="10152" y="699"/>
                  </a:lnTo>
                  <a:close/>
                  <a:moveTo>
                    <a:pt x="9921" y="1369"/>
                  </a:moveTo>
                  <a:lnTo>
                    <a:pt x="9919" y="1378"/>
                  </a:lnTo>
                  <a:lnTo>
                    <a:pt x="9918" y="1388"/>
                  </a:lnTo>
                  <a:lnTo>
                    <a:pt x="9917" y="1397"/>
                  </a:lnTo>
                  <a:lnTo>
                    <a:pt x="9917" y="1406"/>
                  </a:lnTo>
                  <a:lnTo>
                    <a:pt x="9918" y="1424"/>
                  </a:lnTo>
                  <a:lnTo>
                    <a:pt x="9919" y="1443"/>
                  </a:lnTo>
                  <a:lnTo>
                    <a:pt x="9921" y="1461"/>
                  </a:lnTo>
                  <a:lnTo>
                    <a:pt x="9921" y="1479"/>
                  </a:lnTo>
                  <a:lnTo>
                    <a:pt x="9920" y="1488"/>
                  </a:lnTo>
                  <a:lnTo>
                    <a:pt x="9919" y="1497"/>
                  </a:lnTo>
                  <a:lnTo>
                    <a:pt x="9918" y="1505"/>
                  </a:lnTo>
                  <a:lnTo>
                    <a:pt x="9915" y="1514"/>
                  </a:lnTo>
                  <a:lnTo>
                    <a:pt x="9798" y="1516"/>
                  </a:lnTo>
                  <a:lnTo>
                    <a:pt x="9581" y="1519"/>
                  </a:lnTo>
                  <a:lnTo>
                    <a:pt x="9279" y="1520"/>
                  </a:lnTo>
                  <a:lnTo>
                    <a:pt x="8906" y="1521"/>
                  </a:lnTo>
                  <a:lnTo>
                    <a:pt x="8477" y="1523"/>
                  </a:lnTo>
                  <a:lnTo>
                    <a:pt x="8004" y="1523"/>
                  </a:lnTo>
                  <a:lnTo>
                    <a:pt x="7504" y="1524"/>
                  </a:lnTo>
                  <a:lnTo>
                    <a:pt x="6989" y="1525"/>
                  </a:lnTo>
                  <a:lnTo>
                    <a:pt x="6474" y="1525"/>
                  </a:lnTo>
                  <a:lnTo>
                    <a:pt x="5974" y="1526"/>
                  </a:lnTo>
                  <a:lnTo>
                    <a:pt x="5503" y="1527"/>
                  </a:lnTo>
                  <a:lnTo>
                    <a:pt x="5074" y="1527"/>
                  </a:lnTo>
                  <a:lnTo>
                    <a:pt x="4703" y="1528"/>
                  </a:lnTo>
                  <a:lnTo>
                    <a:pt x="4402" y="1529"/>
                  </a:lnTo>
                  <a:lnTo>
                    <a:pt x="4187" y="1531"/>
                  </a:lnTo>
                  <a:lnTo>
                    <a:pt x="4072" y="1532"/>
                  </a:lnTo>
                  <a:lnTo>
                    <a:pt x="3995" y="1534"/>
                  </a:lnTo>
                  <a:lnTo>
                    <a:pt x="3918" y="1535"/>
                  </a:lnTo>
                  <a:lnTo>
                    <a:pt x="3841" y="1536"/>
                  </a:lnTo>
                  <a:lnTo>
                    <a:pt x="3765" y="1537"/>
                  </a:lnTo>
                  <a:lnTo>
                    <a:pt x="3689" y="1538"/>
                  </a:lnTo>
                  <a:lnTo>
                    <a:pt x="3613" y="1539"/>
                  </a:lnTo>
                  <a:lnTo>
                    <a:pt x="3537" y="1540"/>
                  </a:lnTo>
                  <a:lnTo>
                    <a:pt x="3462" y="1541"/>
                  </a:lnTo>
                  <a:lnTo>
                    <a:pt x="3386" y="1542"/>
                  </a:lnTo>
                  <a:lnTo>
                    <a:pt x="3310" y="1543"/>
                  </a:lnTo>
                  <a:lnTo>
                    <a:pt x="3235" y="1544"/>
                  </a:lnTo>
                  <a:lnTo>
                    <a:pt x="3159" y="1545"/>
                  </a:lnTo>
                  <a:lnTo>
                    <a:pt x="3083" y="1546"/>
                  </a:lnTo>
                  <a:lnTo>
                    <a:pt x="3008" y="1547"/>
                  </a:lnTo>
                  <a:lnTo>
                    <a:pt x="2932" y="1548"/>
                  </a:lnTo>
                  <a:lnTo>
                    <a:pt x="2856" y="1549"/>
                  </a:lnTo>
                  <a:lnTo>
                    <a:pt x="2789" y="1550"/>
                  </a:lnTo>
                  <a:lnTo>
                    <a:pt x="2720" y="1551"/>
                  </a:lnTo>
                  <a:lnTo>
                    <a:pt x="2653" y="1551"/>
                  </a:lnTo>
                  <a:lnTo>
                    <a:pt x="2586" y="1551"/>
                  </a:lnTo>
                  <a:lnTo>
                    <a:pt x="2517" y="1551"/>
                  </a:lnTo>
                  <a:lnTo>
                    <a:pt x="2450" y="1551"/>
                  </a:lnTo>
                  <a:lnTo>
                    <a:pt x="2381" y="1551"/>
                  </a:lnTo>
                  <a:lnTo>
                    <a:pt x="2314" y="1551"/>
                  </a:lnTo>
                  <a:lnTo>
                    <a:pt x="2246" y="1552"/>
                  </a:lnTo>
                  <a:lnTo>
                    <a:pt x="2179" y="1552"/>
                  </a:lnTo>
                  <a:lnTo>
                    <a:pt x="2110" y="1552"/>
                  </a:lnTo>
                  <a:lnTo>
                    <a:pt x="2044" y="1552"/>
                  </a:lnTo>
                  <a:lnTo>
                    <a:pt x="1976" y="1553"/>
                  </a:lnTo>
                  <a:lnTo>
                    <a:pt x="1909" y="1554"/>
                  </a:lnTo>
                  <a:lnTo>
                    <a:pt x="1842" y="1555"/>
                  </a:lnTo>
                  <a:lnTo>
                    <a:pt x="1776" y="1556"/>
                  </a:lnTo>
                  <a:lnTo>
                    <a:pt x="1759" y="1558"/>
                  </a:lnTo>
                  <a:lnTo>
                    <a:pt x="1740" y="1559"/>
                  </a:lnTo>
                  <a:lnTo>
                    <a:pt x="1721" y="1559"/>
                  </a:lnTo>
                  <a:lnTo>
                    <a:pt x="1702" y="1558"/>
                  </a:lnTo>
                  <a:lnTo>
                    <a:pt x="1683" y="1558"/>
                  </a:lnTo>
                  <a:lnTo>
                    <a:pt x="1664" y="1558"/>
                  </a:lnTo>
                  <a:lnTo>
                    <a:pt x="1655" y="1559"/>
                  </a:lnTo>
                  <a:lnTo>
                    <a:pt x="1646" y="1560"/>
                  </a:lnTo>
                  <a:lnTo>
                    <a:pt x="1637" y="1561"/>
                  </a:lnTo>
                  <a:lnTo>
                    <a:pt x="1628" y="1563"/>
                  </a:lnTo>
                  <a:lnTo>
                    <a:pt x="1606" y="1561"/>
                  </a:lnTo>
                  <a:lnTo>
                    <a:pt x="1584" y="1561"/>
                  </a:lnTo>
                  <a:lnTo>
                    <a:pt x="1560" y="1562"/>
                  </a:lnTo>
                  <a:lnTo>
                    <a:pt x="1538" y="1563"/>
                  </a:lnTo>
                  <a:lnTo>
                    <a:pt x="1515" y="1565"/>
                  </a:lnTo>
                  <a:lnTo>
                    <a:pt x="1493" y="1565"/>
                  </a:lnTo>
                  <a:lnTo>
                    <a:pt x="1482" y="1563"/>
                  </a:lnTo>
                  <a:lnTo>
                    <a:pt x="1470" y="1563"/>
                  </a:lnTo>
                  <a:lnTo>
                    <a:pt x="1460" y="1561"/>
                  </a:lnTo>
                  <a:lnTo>
                    <a:pt x="1450" y="1560"/>
                  </a:lnTo>
                  <a:lnTo>
                    <a:pt x="1413" y="1561"/>
                  </a:lnTo>
                  <a:lnTo>
                    <a:pt x="1377" y="1561"/>
                  </a:lnTo>
                  <a:lnTo>
                    <a:pt x="1340" y="1561"/>
                  </a:lnTo>
                  <a:lnTo>
                    <a:pt x="1303" y="1560"/>
                  </a:lnTo>
                  <a:lnTo>
                    <a:pt x="1266" y="1561"/>
                  </a:lnTo>
                  <a:lnTo>
                    <a:pt x="1228" y="1561"/>
                  </a:lnTo>
                  <a:lnTo>
                    <a:pt x="1191" y="1563"/>
                  </a:lnTo>
                  <a:lnTo>
                    <a:pt x="1154" y="1567"/>
                  </a:lnTo>
                  <a:lnTo>
                    <a:pt x="1148" y="1562"/>
                  </a:lnTo>
                  <a:lnTo>
                    <a:pt x="1144" y="1558"/>
                  </a:lnTo>
                  <a:lnTo>
                    <a:pt x="1141" y="1554"/>
                  </a:lnTo>
                  <a:lnTo>
                    <a:pt x="1139" y="1549"/>
                  </a:lnTo>
                  <a:lnTo>
                    <a:pt x="1138" y="1544"/>
                  </a:lnTo>
                  <a:lnTo>
                    <a:pt x="1138" y="1538"/>
                  </a:lnTo>
                  <a:lnTo>
                    <a:pt x="1138" y="1533"/>
                  </a:lnTo>
                  <a:lnTo>
                    <a:pt x="1139" y="1527"/>
                  </a:lnTo>
                  <a:lnTo>
                    <a:pt x="1141" y="1514"/>
                  </a:lnTo>
                  <a:lnTo>
                    <a:pt x="1144" y="1502"/>
                  </a:lnTo>
                  <a:lnTo>
                    <a:pt x="1145" y="1495"/>
                  </a:lnTo>
                  <a:lnTo>
                    <a:pt x="1145" y="1489"/>
                  </a:lnTo>
                  <a:lnTo>
                    <a:pt x="1145" y="1483"/>
                  </a:lnTo>
                  <a:lnTo>
                    <a:pt x="1145" y="1478"/>
                  </a:lnTo>
                  <a:lnTo>
                    <a:pt x="1144" y="1458"/>
                  </a:lnTo>
                  <a:lnTo>
                    <a:pt x="1141" y="1440"/>
                  </a:lnTo>
                  <a:lnTo>
                    <a:pt x="1138" y="1422"/>
                  </a:lnTo>
                  <a:lnTo>
                    <a:pt x="1134" y="1404"/>
                  </a:lnTo>
                  <a:lnTo>
                    <a:pt x="1129" y="1388"/>
                  </a:lnTo>
                  <a:lnTo>
                    <a:pt x="1123" y="1371"/>
                  </a:lnTo>
                  <a:lnTo>
                    <a:pt x="1115" y="1355"/>
                  </a:lnTo>
                  <a:lnTo>
                    <a:pt x="1106" y="1340"/>
                  </a:lnTo>
                  <a:lnTo>
                    <a:pt x="1097" y="1324"/>
                  </a:lnTo>
                  <a:lnTo>
                    <a:pt x="1087" y="1310"/>
                  </a:lnTo>
                  <a:lnTo>
                    <a:pt x="1076" y="1297"/>
                  </a:lnTo>
                  <a:lnTo>
                    <a:pt x="1063" y="1283"/>
                  </a:lnTo>
                  <a:lnTo>
                    <a:pt x="1051" y="1271"/>
                  </a:lnTo>
                  <a:lnTo>
                    <a:pt x="1037" y="1260"/>
                  </a:lnTo>
                  <a:lnTo>
                    <a:pt x="1021" y="1249"/>
                  </a:lnTo>
                  <a:lnTo>
                    <a:pt x="1006" y="1238"/>
                  </a:lnTo>
                  <a:lnTo>
                    <a:pt x="999" y="1234"/>
                  </a:lnTo>
                  <a:lnTo>
                    <a:pt x="993" y="1230"/>
                  </a:lnTo>
                  <a:lnTo>
                    <a:pt x="987" y="1224"/>
                  </a:lnTo>
                  <a:lnTo>
                    <a:pt x="982" y="1219"/>
                  </a:lnTo>
                  <a:lnTo>
                    <a:pt x="977" y="1213"/>
                  </a:lnTo>
                  <a:lnTo>
                    <a:pt x="972" y="1207"/>
                  </a:lnTo>
                  <a:lnTo>
                    <a:pt x="968" y="1200"/>
                  </a:lnTo>
                  <a:lnTo>
                    <a:pt x="965" y="1192"/>
                  </a:lnTo>
                  <a:lnTo>
                    <a:pt x="960" y="1178"/>
                  </a:lnTo>
                  <a:lnTo>
                    <a:pt x="956" y="1163"/>
                  </a:lnTo>
                  <a:lnTo>
                    <a:pt x="955" y="1148"/>
                  </a:lnTo>
                  <a:lnTo>
                    <a:pt x="954" y="1132"/>
                  </a:lnTo>
                  <a:lnTo>
                    <a:pt x="954" y="1125"/>
                  </a:lnTo>
                  <a:lnTo>
                    <a:pt x="955" y="1119"/>
                  </a:lnTo>
                  <a:lnTo>
                    <a:pt x="956" y="1113"/>
                  </a:lnTo>
                  <a:lnTo>
                    <a:pt x="958" y="1107"/>
                  </a:lnTo>
                  <a:lnTo>
                    <a:pt x="961" y="1100"/>
                  </a:lnTo>
                  <a:lnTo>
                    <a:pt x="964" y="1095"/>
                  </a:lnTo>
                  <a:lnTo>
                    <a:pt x="968" y="1090"/>
                  </a:lnTo>
                  <a:lnTo>
                    <a:pt x="972" y="1085"/>
                  </a:lnTo>
                  <a:lnTo>
                    <a:pt x="977" y="1082"/>
                  </a:lnTo>
                  <a:lnTo>
                    <a:pt x="982" y="1080"/>
                  </a:lnTo>
                  <a:lnTo>
                    <a:pt x="987" y="1079"/>
                  </a:lnTo>
                  <a:lnTo>
                    <a:pt x="993" y="1078"/>
                  </a:lnTo>
                  <a:lnTo>
                    <a:pt x="998" y="1079"/>
                  </a:lnTo>
                  <a:lnTo>
                    <a:pt x="1003" y="1080"/>
                  </a:lnTo>
                  <a:lnTo>
                    <a:pt x="1008" y="1082"/>
                  </a:lnTo>
                  <a:lnTo>
                    <a:pt x="1012" y="1085"/>
                  </a:lnTo>
                  <a:lnTo>
                    <a:pt x="1017" y="1090"/>
                  </a:lnTo>
                  <a:lnTo>
                    <a:pt x="1021" y="1096"/>
                  </a:lnTo>
                  <a:lnTo>
                    <a:pt x="1025" y="1103"/>
                  </a:lnTo>
                  <a:lnTo>
                    <a:pt x="1027" y="1109"/>
                  </a:lnTo>
                  <a:lnTo>
                    <a:pt x="1031" y="1121"/>
                  </a:lnTo>
                  <a:lnTo>
                    <a:pt x="1035" y="1134"/>
                  </a:lnTo>
                  <a:lnTo>
                    <a:pt x="1037" y="1140"/>
                  </a:lnTo>
                  <a:lnTo>
                    <a:pt x="1040" y="1146"/>
                  </a:lnTo>
                  <a:lnTo>
                    <a:pt x="1043" y="1152"/>
                  </a:lnTo>
                  <a:lnTo>
                    <a:pt x="1046" y="1158"/>
                  </a:lnTo>
                  <a:lnTo>
                    <a:pt x="1051" y="1162"/>
                  </a:lnTo>
                  <a:lnTo>
                    <a:pt x="1056" y="1167"/>
                  </a:lnTo>
                  <a:lnTo>
                    <a:pt x="1063" y="1170"/>
                  </a:lnTo>
                  <a:lnTo>
                    <a:pt x="1071" y="1173"/>
                  </a:lnTo>
                  <a:lnTo>
                    <a:pt x="1083" y="1177"/>
                  </a:lnTo>
                  <a:lnTo>
                    <a:pt x="1096" y="1179"/>
                  </a:lnTo>
                  <a:lnTo>
                    <a:pt x="1109" y="1181"/>
                  </a:lnTo>
                  <a:lnTo>
                    <a:pt x="1122" y="1181"/>
                  </a:lnTo>
                  <a:lnTo>
                    <a:pt x="1129" y="1181"/>
                  </a:lnTo>
                  <a:lnTo>
                    <a:pt x="1135" y="1179"/>
                  </a:lnTo>
                  <a:lnTo>
                    <a:pt x="1141" y="1178"/>
                  </a:lnTo>
                  <a:lnTo>
                    <a:pt x="1146" y="1175"/>
                  </a:lnTo>
                  <a:lnTo>
                    <a:pt x="1152" y="1172"/>
                  </a:lnTo>
                  <a:lnTo>
                    <a:pt x="1157" y="1168"/>
                  </a:lnTo>
                  <a:lnTo>
                    <a:pt x="1162" y="1163"/>
                  </a:lnTo>
                  <a:lnTo>
                    <a:pt x="1167" y="1157"/>
                  </a:lnTo>
                  <a:lnTo>
                    <a:pt x="1175" y="1149"/>
                  </a:lnTo>
                  <a:lnTo>
                    <a:pt x="1181" y="1139"/>
                  </a:lnTo>
                  <a:lnTo>
                    <a:pt x="1187" y="1129"/>
                  </a:lnTo>
                  <a:lnTo>
                    <a:pt x="1191" y="1119"/>
                  </a:lnTo>
                  <a:lnTo>
                    <a:pt x="1194" y="1108"/>
                  </a:lnTo>
                  <a:lnTo>
                    <a:pt x="1197" y="1096"/>
                  </a:lnTo>
                  <a:lnTo>
                    <a:pt x="1198" y="1084"/>
                  </a:lnTo>
                  <a:lnTo>
                    <a:pt x="1199" y="1073"/>
                  </a:lnTo>
                  <a:lnTo>
                    <a:pt x="1199" y="1061"/>
                  </a:lnTo>
                  <a:lnTo>
                    <a:pt x="1198" y="1048"/>
                  </a:lnTo>
                  <a:lnTo>
                    <a:pt x="1197" y="1036"/>
                  </a:lnTo>
                  <a:lnTo>
                    <a:pt x="1195" y="1025"/>
                  </a:lnTo>
                  <a:lnTo>
                    <a:pt x="1192" y="1014"/>
                  </a:lnTo>
                  <a:lnTo>
                    <a:pt x="1189" y="1002"/>
                  </a:lnTo>
                  <a:lnTo>
                    <a:pt x="1186" y="991"/>
                  </a:lnTo>
                  <a:lnTo>
                    <a:pt x="1182" y="982"/>
                  </a:lnTo>
                  <a:lnTo>
                    <a:pt x="1180" y="976"/>
                  </a:lnTo>
                  <a:lnTo>
                    <a:pt x="1177" y="971"/>
                  </a:lnTo>
                  <a:lnTo>
                    <a:pt x="1174" y="966"/>
                  </a:lnTo>
                  <a:lnTo>
                    <a:pt x="1170" y="961"/>
                  </a:lnTo>
                  <a:lnTo>
                    <a:pt x="1163" y="952"/>
                  </a:lnTo>
                  <a:lnTo>
                    <a:pt x="1154" y="944"/>
                  </a:lnTo>
                  <a:lnTo>
                    <a:pt x="1147" y="936"/>
                  </a:lnTo>
                  <a:lnTo>
                    <a:pt x="1141" y="927"/>
                  </a:lnTo>
                  <a:lnTo>
                    <a:pt x="1139" y="922"/>
                  </a:lnTo>
                  <a:lnTo>
                    <a:pt x="1138" y="917"/>
                  </a:lnTo>
                  <a:lnTo>
                    <a:pt x="1138" y="911"/>
                  </a:lnTo>
                  <a:lnTo>
                    <a:pt x="1139" y="905"/>
                  </a:lnTo>
                  <a:lnTo>
                    <a:pt x="1150" y="887"/>
                  </a:lnTo>
                  <a:lnTo>
                    <a:pt x="1162" y="868"/>
                  </a:lnTo>
                  <a:lnTo>
                    <a:pt x="1171" y="849"/>
                  </a:lnTo>
                  <a:lnTo>
                    <a:pt x="1178" y="830"/>
                  </a:lnTo>
                  <a:lnTo>
                    <a:pt x="1180" y="819"/>
                  </a:lnTo>
                  <a:lnTo>
                    <a:pt x="1182" y="809"/>
                  </a:lnTo>
                  <a:lnTo>
                    <a:pt x="1184" y="799"/>
                  </a:lnTo>
                  <a:lnTo>
                    <a:pt x="1185" y="789"/>
                  </a:lnTo>
                  <a:lnTo>
                    <a:pt x="1185" y="779"/>
                  </a:lnTo>
                  <a:lnTo>
                    <a:pt x="1185" y="768"/>
                  </a:lnTo>
                  <a:lnTo>
                    <a:pt x="1184" y="758"/>
                  </a:lnTo>
                  <a:lnTo>
                    <a:pt x="1182" y="748"/>
                  </a:lnTo>
                  <a:lnTo>
                    <a:pt x="1178" y="732"/>
                  </a:lnTo>
                  <a:lnTo>
                    <a:pt x="1174" y="715"/>
                  </a:lnTo>
                  <a:lnTo>
                    <a:pt x="1169" y="700"/>
                  </a:lnTo>
                  <a:lnTo>
                    <a:pt x="1163" y="685"/>
                  </a:lnTo>
                  <a:lnTo>
                    <a:pt x="1158" y="677"/>
                  </a:lnTo>
                  <a:lnTo>
                    <a:pt x="1154" y="670"/>
                  </a:lnTo>
                  <a:lnTo>
                    <a:pt x="1149" y="664"/>
                  </a:lnTo>
                  <a:lnTo>
                    <a:pt x="1144" y="658"/>
                  </a:lnTo>
                  <a:lnTo>
                    <a:pt x="1138" y="652"/>
                  </a:lnTo>
                  <a:lnTo>
                    <a:pt x="1132" y="647"/>
                  </a:lnTo>
                  <a:lnTo>
                    <a:pt x="1125" y="642"/>
                  </a:lnTo>
                  <a:lnTo>
                    <a:pt x="1117" y="637"/>
                  </a:lnTo>
                  <a:lnTo>
                    <a:pt x="1098" y="634"/>
                  </a:lnTo>
                  <a:lnTo>
                    <a:pt x="1078" y="632"/>
                  </a:lnTo>
                  <a:lnTo>
                    <a:pt x="1069" y="632"/>
                  </a:lnTo>
                  <a:lnTo>
                    <a:pt x="1057" y="632"/>
                  </a:lnTo>
                  <a:lnTo>
                    <a:pt x="1047" y="634"/>
                  </a:lnTo>
                  <a:lnTo>
                    <a:pt x="1037" y="639"/>
                  </a:lnTo>
                  <a:lnTo>
                    <a:pt x="1025" y="649"/>
                  </a:lnTo>
                  <a:lnTo>
                    <a:pt x="1011" y="658"/>
                  </a:lnTo>
                  <a:lnTo>
                    <a:pt x="1005" y="664"/>
                  </a:lnTo>
                  <a:lnTo>
                    <a:pt x="1001" y="669"/>
                  </a:lnTo>
                  <a:lnTo>
                    <a:pt x="999" y="673"/>
                  </a:lnTo>
                  <a:lnTo>
                    <a:pt x="998" y="676"/>
                  </a:lnTo>
                  <a:lnTo>
                    <a:pt x="997" y="680"/>
                  </a:lnTo>
                  <a:lnTo>
                    <a:pt x="997" y="686"/>
                  </a:lnTo>
                  <a:lnTo>
                    <a:pt x="999" y="694"/>
                  </a:lnTo>
                  <a:lnTo>
                    <a:pt x="999" y="702"/>
                  </a:lnTo>
                  <a:lnTo>
                    <a:pt x="999" y="710"/>
                  </a:lnTo>
                  <a:lnTo>
                    <a:pt x="998" y="718"/>
                  </a:lnTo>
                  <a:lnTo>
                    <a:pt x="996" y="726"/>
                  </a:lnTo>
                  <a:lnTo>
                    <a:pt x="993" y="735"/>
                  </a:lnTo>
                  <a:lnTo>
                    <a:pt x="989" y="743"/>
                  </a:lnTo>
                  <a:lnTo>
                    <a:pt x="985" y="750"/>
                  </a:lnTo>
                  <a:lnTo>
                    <a:pt x="979" y="754"/>
                  </a:lnTo>
                  <a:lnTo>
                    <a:pt x="972" y="758"/>
                  </a:lnTo>
                  <a:lnTo>
                    <a:pt x="965" y="761"/>
                  </a:lnTo>
                  <a:lnTo>
                    <a:pt x="958" y="763"/>
                  </a:lnTo>
                  <a:lnTo>
                    <a:pt x="952" y="764"/>
                  </a:lnTo>
                  <a:lnTo>
                    <a:pt x="945" y="764"/>
                  </a:lnTo>
                  <a:lnTo>
                    <a:pt x="939" y="762"/>
                  </a:lnTo>
                  <a:lnTo>
                    <a:pt x="933" y="760"/>
                  </a:lnTo>
                  <a:lnTo>
                    <a:pt x="927" y="751"/>
                  </a:lnTo>
                  <a:lnTo>
                    <a:pt x="923" y="743"/>
                  </a:lnTo>
                  <a:lnTo>
                    <a:pt x="921" y="734"/>
                  </a:lnTo>
                  <a:lnTo>
                    <a:pt x="919" y="723"/>
                  </a:lnTo>
                  <a:lnTo>
                    <a:pt x="919" y="714"/>
                  </a:lnTo>
                  <a:lnTo>
                    <a:pt x="920" y="704"/>
                  </a:lnTo>
                  <a:lnTo>
                    <a:pt x="921" y="694"/>
                  </a:lnTo>
                  <a:lnTo>
                    <a:pt x="923" y="682"/>
                  </a:lnTo>
                  <a:lnTo>
                    <a:pt x="934" y="663"/>
                  </a:lnTo>
                  <a:lnTo>
                    <a:pt x="946" y="645"/>
                  </a:lnTo>
                  <a:lnTo>
                    <a:pt x="959" y="626"/>
                  </a:lnTo>
                  <a:lnTo>
                    <a:pt x="973" y="609"/>
                  </a:lnTo>
                  <a:lnTo>
                    <a:pt x="1003" y="576"/>
                  </a:lnTo>
                  <a:lnTo>
                    <a:pt x="1034" y="543"/>
                  </a:lnTo>
                  <a:lnTo>
                    <a:pt x="1049" y="527"/>
                  </a:lnTo>
                  <a:lnTo>
                    <a:pt x="1063" y="510"/>
                  </a:lnTo>
                  <a:lnTo>
                    <a:pt x="1078" y="492"/>
                  </a:lnTo>
                  <a:lnTo>
                    <a:pt x="1090" y="475"/>
                  </a:lnTo>
                  <a:lnTo>
                    <a:pt x="1102" y="457"/>
                  </a:lnTo>
                  <a:lnTo>
                    <a:pt x="1111" y="437"/>
                  </a:lnTo>
                  <a:lnTo>
                    <a:pt x="1117" y="427"/>
                  </a:lnTo>
                  <a:lnTo>
                    <a:pt x="1120" y="416"/>
                  </a:lnTo>
                  <a:lnTo>
                    <a:pt x="1124" y="405"/>
                  </a:lnTo>
                  <a:lnTo>
                    <a:pt x="1127" y="394"/>
                  </a:lnTo>
                  <a:lnTo>
                    <a:pt x="1132" y="377"/>
                  </a:lnTo>
                  <a:lnTo>
                    <a:pt x="1136" y="358"/>
                  </a:lnTo>
                  <a:lnTo>
                    <a:pt x="1139" y="340"/>
                  </a:lnTo>
                  <a:lnTo>
                    <a:pt x="1140" y="322"/>
                  </a:lnTo>
                  <a:lnTo>
                    <a:pt x="1139" y="303"/>
                  </a:lnTo>
                  <a:lnTo>
                    <a:pt x="1138" y="285"/>
                  </a:lnTo>
                  <a:lnTo>
                    <a:pt x="1136" y="268"/>
                  </a:lnTo>
                  <a:lnTo>
                    <a:pt x="1133" y="249"/>
                  </a:lnTo>
                  <a:lnTo>
                    <a:pt x="1138" y="244"/>
                  </a:lnTo>
                  <a:lnTo>
                    <a:pt x="1144" y="240"/>
                  </a:lnTo>
                  <a:lnTo>
                    <a:pt x="1151" y="237"/>
                  </a:lnTo>
                  <a:lnTo>
                    <a:pt x="1157" y="235"/>
                  </a:lnTo>
                  <a:lnTo>
                    <a:pt x="1165" y="234"/>
                  </a:lnTo>
                  <a:lnTo>
                    <a:pt x="1173" y="234"/>
                  </a:lnTo>
                  <a:lnTo>
                    <a:pt x="1180" y="235"/>
                  </a:lnTo>
                  <a:lnTo>
                    <a:pt x="1188" y="237"/>
                  </a:lnTo>
                  <a:lnTo>
                    <a:pt x="1252" y="234"/>
                  </a:lnTo>
                  <a:lnTo>
                    <a:pt x="1314" y="232"/>
                  </a:lnTo>
                  <a:lnTo>
                    <a:pt x="1375" y="232"/>
                  </a:lnTo>
                  <a:lnTo>
                    <a:pt x="1437" y="232"/>
                  </a:lnTo>
                  <a:lnTo>
                    <a:pt x="1496" y="233"/>
                  </a:lnTo>
                  <a:lnTo>
                    <a:pt x="1556" y="233"/>
                  </a:lnTo>
                  <a:lnTo>
                    <a:pt x="1616" y="231"/>
                  </a:lnTo>
                  <a:lnTo>
                    <a:pt x="1677" y="228"/>
                  </a:lnTo>
                  <a:lnTo>
                    <a:pt x="1754" y="227"/>
                  </a:lnTo>
                  <a:lnTo>
                    <a:pt x="1831" y="226"/>
                  </a:lnTo>
                  <a:lnTo>
                    <a:pt x="1908" y="225"/>
                  </a:lnTo>
                  <a:lnTo>
                    <a:pt x="1985" y="224"/>
                  </a:lnTo>
                  <a:lnTo>
                    <a:pt x="2062" y="223"/>
                  </a:lnTo>
                  <a:lnTo>
                    <a:pt x="2140" y="222"/>
                  </a:lnTo>
                  <a:lnTo>
                    <a:pt x="2218" y="220"/>
                  </a:lnTo>
                  <a:lnTo>
                    <a:pt x="2294" y="219"/>
                  </a:lnTo>
                  <a:lnTo>
                    <a:pt x="2372" y="217"/>
                  </a:lnTo>
                  <a:lnTo>
                    <a:pt x="2449" y="216"/>
                  </a:lnTo>
                  <a:lnTo>
                    <a:pt x="2526" y="215"/>
                  </a:lnTo>
                  <a:lnTo>
                    <a:pt x="2604" y="214"/>
                  </a:lnTo>
                  <a:lnTo>
                    <a:pt x="2681" y="213"/>
                  </a:lnTo>
                  <a:lnTo>
                    <a:pt x="2757" y="212"/>
                  </a:lnTo>
                  <a:lnTo>
                    <a:pt x="2835" y="211"/>
                  </a:lnTo>
                  <a:lnTo>
                    <a:pt x="2912" y="210"/>
                  </a:lnTo>
                  <a:lnTo>
                    <a:pt x="2981" y="209"/>
                  </a:lnTo>
                  <a:lnTo>
                    <a:pt x="3052" y="208"/>
                  </a:lnTo>
                  <a:lnTo>
                    <a:pt x="3124" y="209"/>
                  </a:lnTo>
                  <a:lnTo>
                    <a:pt x="3197" y="209"/>
                  </a:lnTo>
                  <a:lnTo>
                    <a:pt x="3270" y="210"/>
                  </a:lnTo>
                  <a:lnTo>
                    <a:pt x="3343" y="210"/>
                  </a:lnTo>
                  <a:lnTo>
                    <a:pt x="3416" y="209"/>
                  </a:lnTo>
                  <a:lnTo>
                    <a:pt x="3487" y="206"/>
                  </a:lnTo>
                  <a:lnTo>
                    <a:pt x="3635" y="205"/>
                  </a:lnTo>
                  <a:lnTo>
                    <a:pt x="3883" y="204"/>
                  </a:lnTo>
                  <a:lnTo>
                    <a:pt x="4213" y="203"/>
                  </a:lnTo>
                  <a:lnTo>
                    <a:pt x="4615" y="201"/>
                  </a:lnTo>
                  <a:lnTo>
                    <a:pt x="5072" y="200"/>
                  </a:lnTo>
                  <a:lnTo>
                    <a:pt x="5572" y="199"/>
                  </a:lnTo>
                  <a:lnTo>
                    <a:pt x="6098" y="197"/>
                  </a:lnTo>
                  <a:lnTo>
                    <a:pt x="6640" y="196"/>
                  </a:lnTo>
                  <a:lnTo>
                    <a:pt x="7181" y="194"/>
                  </a:lnTo>
                  <a:lnTo>
                    <a:pt x="7708" y="193"/>
                  </a:lnTo>
                  <a:lnTo>
                    <a:pt x="8206" y="191"/>
                  </a:lnTo>
                  <a:lnTo>
                    <a:pt x="8663" y="190"/>
                  </a:lnTo>
                  <a:lnTo>
                    <a:pt x="9063" y="188"/>
                  </a:lnTo>
                  <a:lnTo>
                    <a:pt x="9392" y="187"/>
                  </a:lnTo>
                  <a:lnTo>
                    <a:pt x="9637" y="185"/>
                  </a:lnTo>
                  <a:lnTo>
                    <a:pt x="9783" y="183"/>
                  </a:lnTo>
                  <a:lnTo>
                    <a:pt x="9795" y="185"/>
                  </a:lnTo>
                  <a:lnTo>
                    <a:pt x="9809" y="186"/>
                  </a:lnTo>
                  <a:lnTo>
                    <a:pt x="9822" y="185"/>
                  </a:lnTo>
                  <a:lnTo>
                    <a:pt x="9836" y="184"/>
                  </a:lnTo>
                  <a:lnTo>
                    <a:pt x="9844" y="184"/>
                  </a:lnTo>
                  <a:lnTo>
                    <a:pt x="9850" y="184"/>
                  </a:lnTo>
                  <a:lnTo>
                    <a:pt x="9856" y="185"/>
                  </a:lnTo>
                  <a:lnTo>
                    <a:pt x="9861" y="186"/>
                  </a:lnTo>
                  <a:lnTo>
                    <a:pt x="9866" y="188"/>
                  </a:lnTo>
                  <a:lnTo>
                    <a:pt x="9871" y="191"/>
                  </a:lnTo>
                  <a:lnTo>
                    <a:pt x="9875" y="195"/>
                  </a:lnTo>
                  <a:lnTo>
                    <a:pt x="9878" y="200"/>
                  </a:lnTo>
                  <a:lnTo>
                    <a:pt x="9877" y="223"/>
                  </a:lnTo>
                  <a:lnTo>
                    <a:pt x="9877" y="244"/>
                  </a:lnTo>
                  <a:lnTo>
                    <a:pt x="9877" y="265"/>
                  </a:lnTo>
                  <a:lnTo>
                    <a:pt x="9879" y="287"/>
                  </a:lnTo>
                  <a:lnTo>
                    <a:pt x="9881" y="307"/>
                  </a:lnTo>
                  <a:lnTo>
                    <a:pt x="9885" y="328"/>
                  </a:lnTo>
                  <a:lnTo>
                    <a:pt x="9891" y="348"/>
                  </a:lnTo>
                  <a:lnTo>
                    <a:pt x="9897" y="369"/>
                  </a:lnTo>
                  <a:lnTo>
                    <a:pt x="9904" y="388"/>
                  </a:lnTo>
                  <a:lnTo>
                    <a:pt x="9912" y="407"/>
                  </a:lnTo>
                  <a:lnTo>
                    <a:pt x="9921" y="425"/>
                  </a:lnTo>
                  <a:lnTo>
                    <a:pt x="9931" y="443"/>
                  </a:lnTo>
                  <a:lnTo>
                    <a:pt x="9944" y="461"/>
                  </a:lnTo>
                  <a:lnTo>
                    <a:pt x="9956" y="478"/>
                  </a:lnTo>
                  <a:lnTo>
                    <a:pt x="9970" y="494"/>
                  </a:lnTo>
                  <a:lnTo>
                    <a:pt x="9986" y="510"/>
                  </a:lnTo>
                  <a:lnTo>
                    <a:pt x="9994" y="520"/>
                  </a:lnTo>
                  <a:lnTo>
                    <a:pt x="10004" y="530"/>
                  </a:lnTo>
                  <a:lnTo>
                    <a:pt x="10013" y="540"/>
                  </a:lnTo>
                  <a:lnTo>
                    <a:pt x="10024" y="550"/>
                  </a:lnTo>
                  <a:lnTo>
                    <a:pt x="10046" y="570"/>
                  </a:lnTo>
                  <a:lnTo>
                    <a:pt x="10066" y="590"/>
                  </a:lnTo>
                  <a:lnTo>
                    <a:pt x="10076" y="602"/>
                  </a:lnTo>
                  <a:lnTo>
                    <a:pt x="10084" y="613"/>
                  </a:lnTo>
                  <a:lnTo>
                    <a:pt x="10090" y="625"/>
                  </a:lnTo>
                  <a:lnTo>
                    <a:pt x="10094" y="637"/>
                  </a:lnTo>
                  <a:lnTo>
                    <a:pt x="10096" y="644"/>
                  </a:lnTo>
                  <a:lnTo>
                    <a:pt x="10097" y="650"/>
                  </a:lnTo>
                  <a:lnTo>
                    <a:pt x="10097" y="657"/>
                  </a:lnTo>
                  <a:lnTo>
                    <a:pt x="10096" y="664"/>
                  </a:lnTo>
                  <a:lnTo>
                    <a:pt x="10095" y="671"/>
                  </a:lnTo>
                  <a:lnTo>
                    <a:pt x="10094" y="678"/>
                  </a:lnTo>
                  <a:lnTo>
                    <a:pt x="10091" y="686"/>
                  </a:lnTo>
                  <a:lnTo>
                    <a:pt x="10088" y="694"/>
                  </a:lnTo>
                  <a:lnTo>
                    <a:pt x="10083" y="695"/>
                  </a:lnTo>
                  <a:lnTo>
                    <a:pt x="10078" y="697"/>
                  </a:lnTo>
                  <a:lnTo>
                    <a:pt x="10072" y="697"/>
                  </a:lnTo>
                  <a:lnTo>
                    <a:pt x="10068" y="697"/>
                  </a:lnTo>
                  <a:lnTo>
                    <a:pt x="10059" y="695"/>
                  </a:lnTo>
                  <a:lnTo>
                    <a:pt x="10051" y="692"/>
                  </a:lnTo>
                  <a:lnTo>
                    <a:pt x="10043" y="687"/>
                  </a:lnTo>
                  <a:lnTo>
                    <a:pt x="10035" y="681"/>
                  </a:lnTo>
                  <a:lnTo>
                    <a:pt x="10026" y="674"/>
                  </a:lnTo>
                  <a:lnTo>
                    <a:pt x="10019" y="667"/>
                  </a:lnTo>
                  <a:lnTo>
                    <a:pt x="10011" y="660"/>
                  </a:lnTo>
                  <a:lnTo>
                    <a:pt x="10003" y="654"/>
                  </a:lnTo>
                  <a:lnTo>
                    <a:pt x="9995" y="647"/>
                  </a:lnTo>
                  <a:lnTo>
                    <a:pt x="9987" y="642"/>
                  </a:lnTo>
                  <a:lnTo>
                    <a:pt x="9977" y="637"/>
                  </a:lnTo>
                  <a:lnTo>
                    <a:pt x="9967" y="635"/>
                  </a:lnTo>
                  <a:lnTo>
                    <a:pt x="9962" y="634"/>
                  </a:lnTo>
                  <a:lnTo>
                    <a:pt x="9957" y="634"/>
                  </a:lnTo>
                  <a:lnTo>
                    <a:pt x="9952" y="635"/>
                  </a:lnTo>
                  <a:lnTo>
                    <a:pt x="9946" y="636"/>
                  </a:lnTo>
                  <a:lnTo>
                    <a:pt x="9932" y="641"/>
                  </a:lnTo>
                  <a:lnTo>
                    <a:pt x="9920" y="646"/>
                  </a:lnTo>
                  <a:lnTo>
                    <a:pt x="9908" y="652"/>
                  </a:lnTo>
                  <a:lnTo>
                    <a:pt x="9897" y="660"/>
                  </a:lnTo>
                  <a:lnTo>
                    <a:pt x="9893" y="664"/>
                  </a:lnTo>
                  <a:lnTo>
                    <a:pt x="9887" y="668"/>
                  </a:lnTo>
                  <a:lnTo>
                    <a:pt x="9883" y="673"/>
                  </a:lnTo>
                  <a:lnTo>
                    <a:pt x="9879" y="679"/>
                  </a:lnTo>
                  <a:lnTo>
                    <a:pt x="9876" y="685"/>
                  </a:lnTo>
                  <a:lnTo>
                    <a:pt x="9873" y="692"/>
                  </a:lnTo>
                  <a:lnTo>
                    <a:pt x="9871" y="698"/>
                  </a:lnTo>
                  <a:lnTo>
                    <a:pt x="9869" y="705"/>
                  </a:lnTo>
                  <a:lnTo>
                    <a:pt x="9867" y="715"/>
                  </a:lnTo>
                  <a:lnTo>
                    <a:pt x="9865" y="724"/>
                  </a:lnTo>
                  <a:lnTo>
                    <a:pt x="9865" y="735"/>
                  </a:lnTo>
                  <a:lnTo>
                    <a:pt x="9865" y="744"/>
                  </a:lnTo>
                  <a:lnTo>
                    <a:pt x="9866" y="753"/>
                  </a:lnTo>
                  <a:lnTo>
                    <a:pt x="9868" y="762"/>
                  </a:lnTo>
                  <a:lnTo>
                    <a:pt x="9870" y="771"/>
                  </a:lnTo>
                  <a:lnTo>
                    <a:pt x="9873" y="781"/>
                  </a:lnTo>
                  <a:lnTo>
                    <a:pt x="9881" y="797"/>
                  </a:lnTo>
                  <a:lnTo>
                    <a:pt x="9891" y="813"/>
                  </a:lnTo>
                  <a:lnTo>
                    <a:pt x="9901" y="829"/>
                  </a:lnTo>
                  <a:lnTo>
                    <a:pt x="9912" y="843"/>
                  </a:lnTo>
                  <a:lnTo>
                    <a:pt x="9911" y="849"/>
                  </a:lnTo>
                  <a:lnTo>
                    <a:pt x="9910" y="854"/>
                  </a:lnTo>
                  <a:lnTo>
                    <a:pt x="9907" y="859"/>
                  </a:lnTo>
                  <a:lnTo>
                    <a:pt x="9905" y="863"/>
                  </a:lnTo>
                  <a:lnTo>
                    <a:pt x="9898" y="872"/>
                  </a:lnTo>
                  <a:lnTo>
                    <a:pt x="9890" y="880"/>
                  </a:lnTo>
                  <a:lnTo>
                    <a:pt x="9881" y="888"/>
                  </a:lnTo>
                  <a:lnTo>
                    <a:pt x="9874" y="896"/>
                  </a:lnTo>
                  <a:lnTo>
                    <a:pt x="9871" y="900"/>
                  </a:lnTo>
                  <a:lnTo>
                    <a:pt x="9868" y="905"/>
                  </a:lnTo>
                  <a:lnTo>
                    <a:pt x="9865" y="909"/>
                  </a:lnTo>
                  <a:lnTo>
                    <a:pt x="9863" y="914"/>
                  </a:lnTo>
                  <a:lnTo>
                    <a:pt x="9860" y="924"/>
                  </a:lnTo>
                  <a:lnTo>
                    <a:pt x="9857" y="934"/>
                  </a:lnTo>
                  <a:lnTo>
                    <a:pt x="9855" y="943"/>
                  </a:lnTo>
                  <a:lnTo>
                    <a:pt x="9855" y="953"/>
                  </a:lnTo>
                  <a:lnTo>
                    <a:pt x="9855" y="963"/>
                  </a:lnTo>
                  <a:lnTo>
                    <a:pt x="9855" y="973"/>
                  </a:lnTo>
                  <a:lnTo>
                    <a:pt x="9857" y="982"/>
                  </a:lnTo>
                  <a:lnTo>
                    <a:pt x="9859" y="991"/>
                  </a:lnTo>
                  <a:lnTo>
                    <a:pt x="9862" y="1001"/>
                  </a:lnTo>
                  <a:lnTo>
                    <a:pt x="9866" y="1011"/>
                  </a:lnTo>
                  <a:lnTo>
                    <a:pt x="9869" y="1019"/>
                  </a:lnTo>
                  <a:lnTo>
                    <a:pt x="9874" y="1028"/>
                  </a:lnTo>
                  <a:lnTo>
                    <a:pt x="9879" y="1036"/>
                  </a:lnTo>
                  <a:lnTo>
                    <a:pt x="9884" y="1044"/>
                  </a:lnTo>
                  <a:lnTo>
                    <a:pt x="9891" y="1051"/>
                  </a:lnTo>
                  <a:lnTo>
                    <a:pt x="9897" y="1059"/>
                  </a:lnTo>
                  <a:lnTo>
                    <a:pt x="9918" y="1068"/>
                  </a:lnTo>
                  <a:lnTo>
                    <a:pt x="9941" y="1078"/>
                  </a:lnTo>
                  <a:lnTo>
                    <a:pt x="9952" y="1081"/>
                  </a:lnTo>
                  <a:lnTo>
                    <a:pt x="9963" y="1083"/>
                  </a:lnTo>
                  <a:lnTo>
                    <a:pt x="9969" y="1082"/>
                  </a:lnTo>
                  <a:lnTo>
                    <a:pt x="9974" y="1081"/>
                  </a:lnTo>
                  <a:lnTo>
                    <a:pt x="9980" y="1079"/>
                  </a:lnTo>
                  <a:lnTo>
                    <a:pt x="9986" y="1076"/>
                  </a:lnTo>
                  <a:lnTo>
                    <a:pt x="9995" y="1070"/>
                  </a:lnTo>
                  <a:lnTo>
                    <a:pt x="10003" y="1064"/>
                  </a:lnTo>
                  <a:lnTo>
                    <a:pt x="10011" y="1056"/>
                  </a:lnTo>
                  <a:lnTo>
                    <a:pt x="10018" y="1047"/>
                  </a:lnTo>
                  <a:lnTo>
                    <a:pt x="10024" y="1038"/>
                  </a:lnTo>
                  <a:lnTo>
                    <a:pt x="10030" y="1028"/>
                  </a:lnTo>
                  <a:lnTo>
                    <a:pt x="10031" y="1023"/>
                  </a:lnTo>
                  <a:lnTo>
                    <a:pt x="10032" y="1017"/>
                  </a:lnTo>
                  <a:lnTo>
                    <a:pt x="10033" y="1012"/>
                  </a:lnTo>
                  <a:lnTo>
                    <a:pt x="10033" y="1004"/>
                  </a:lnTo>
                  <a:lnTo>
                    <a:pt x="10037" y="1001"/>
                  </a:lnTo>
                  <a:lnTo>
                    <a:pt x="10043" y="998"/>
                  </a:lnTo>
                  <a:lnTo>
                    <a:pt x="10049" y="997"/>
                  </a:lnTo>
                  <a:lnTo>
                    <a:pt x="10056" y="997"/>
                  </a:lnTo>
                  <a:lnTo>
                    <a:pt x="10062" y="998"/>
                  </a:lnTo>
                  <a:lnTo>
                    <a:pt x="10069" y="1000"/>
                  </a:lnTo>
                  <a:lnTo>
                    <a:pt x="10076" y="1003"/>
                  </a:lnTo>
                  <a:lnTo>
                    <a:pt x="10082" y="1007"/>
                  </a:lnTo>
                  <a:lnTo>
                    <a:pt x="10089" y="1016"/>
                  </a:lnTo>
                  <a:lnTo>
                    <a:pt x="10095" y="1025"/>
                  </a:lnTo>
                  <a:lnTo>
                    <a:pt x="10099" y="1035"/>
                  </a:lnTo>
                  <a:lnTo>
                    <a:pt x="10102" y="1045"/>
                  </a:lnTo>
                  <a:lnTo>
                    <a:pt x="10103" y="1056"/>
                  </a:lnTo>
                  <a:lnTo>
                    <a:pt x="10103" y="1066"/>
                  </a:lnTo>
                  <a:lnTo>
                    <a:pt x="10100" y="1077"/>
                  </a:lnTo>
                  <a:lnTo>
                    <a:pt x="10097" y="1087"/>
                  </a:lnTo>
                  <a:lnTo>
                    <a:pt x="10089" y="1104"/>
                  </a:lnTo>
                  <a:lnTo>
                    <a:pt x="10081" y="1119"/>
                  </a:lnTo>
                  <a:lnTo>
                    <a:pt x="10070" y="1133"/>
                  </a:lnTo>
                  <a:lnTo>
                    <a:pt x="10059" y="1148"/>
                  </a:lnTo>
                  <a:lnTo>
                    <a:pt x="10036" y="1174"/>
                  </a:lnTo>
                  <a:lnTo>
                    <a:pt x="10011" y="1200"/>
                  </a:lnTo>
                  <a:lnTo>
                    <a:pt x="9998" y="1213"/>
                  </a:lnTo>
                  <a:lnTo>
                    <a:pt x="9987" y="1226"/>
                  </a:lnTo>
                  <a:lnTo>
                    <a:pt x="9975" y="1239"/>
                  </a:lnTo>
                  <a:lnTo>
                    <a:pt x="9964" y="1253"/>
                  </a:lnTo>
                  <a:lnTo>
                    <a:pt x="9955" y="1268"/>
                  </a:lnTo>
                  <a:lnTo>
                    <a:pt x="9947" y="1283"/>
                  </a:lnTo>
                  <a:lnTo>
                    <a:pt x="9940" y="1300"/>
                  </a:lnTo>
                  <a:lnTo>
                    <a:pt x="9933" y="1317"/>
                  </a:lnTo>
                  <a:lnTo>
                    <a:pt x="9921" y="1369"/>
                  </a:lnTo>
                  <a:close/>
                  <a:moveTo>
                    <a:pt x="9912" y="1231"/>
                  </a:moveTo>
                  <a:lnTo>
                    <a:pt x="9905" y="1243"/>
                  </a:lnTo>
                  <a:lnTo>
                    <a:pt x="9899" y="1254"/>
                  </a:lnTo>
                  <a:lnTo>
                    <a:pt x="9893" y="1266"/>
                  </a:lnTo>
                  <a:lnTo>
                    <a:pt x="9887" y="1277"/>
                  </a:lnTo>
                  <a:lnTo>
                    <a:pt x="9878" y="1303"/>
                  </a:lnTo>
                  <a:lnTo>
                    <a:pt x="9871" y="1328"/>
                  </a:lnTo>
                  <a:lnTo>
                    <a:pt x="9864" y="1355"/>
                  </a:lnTo>
                  <a:lnTo>
                    <a:pt x="9859" y="1382"/>
                  </a:lnTo>
                  <a:lnTo>
                    <a:pt x="9853" y="1408"/>
                  </a:lnTo>
                  <a:lnTo>
                    <a:pt x="9848" y="1435"/>
                  </a:lnTo>
                  <a:lnTo>
                    <a:pt x="9829" y="1450"/>
                  </a:lnTo>
                  <a:lnTo>
                    <a:pt x="9784" y="1452"/>
                  </a:lnTo>
                  <a:lnTo>
                    <a:pt x="9739" y="1453"/>
                  </a:lnTo>
                  <a:lnTo>
                    <a:pt x="9694" y="1454"/>
                  </a:lnTo>
                  <a:lnTo>
                    <a:pt x="9649" y="1455"/>
                  </a:lnTo>
                  <a:lnTo>
                    <a:pt x="9603" y="1456"/>
                  </a:lnTo>
                  <a:lnTo>
                    <a:pt x="9558" y="1456"/>
                  </a:lnTo>
                  <a:lnTo>
                    <a:pt x="9512" y="1457"/>
                  </a:lnTo>
                  <a:lnTo>
                    <a:pt x="9467" y="1457"/>
                  </a:lnTo>
                  <a:lnTo>
                    <a:pt x="9421" y="1457"/>
                  </a:lnTo>
                  <a:lnTo>
                    <a:pt x="9376" y="1457"/>
                  </a:lnTo>
                  <a:lnTo>
                    <a:pt x="9331" y="1457"/>
                  </a:lnTo>
                  <a:lnTo>
                    <a:pt x="9286" y="1458"/>
                  </a:lnTo>
                  <a:lnTo>
                    <a:pt x="9242" y="1458"/>
                  </a:lnTo>
                  <a:lnTo>
                    <a:pt x="9198" y="1458"/>
                  </a:lnTo>
                  <a:lnTo>
                    <a:pt x="9155" y="1458"/>
                  </a:lnTo>
                  <a:lnTo>
                    <a:pt x="9112" y="1459"/>
                  </a:lnTo>
                  <a:lnTo>
                    <a:pt x="3106" y="1473"/>
                  </a:lnTo>
                  <a:lnTo>
                    <a:pt x="2985" y="1475"/>
                  </a:lnTo>
                  <a:lnTo>
                    <a:pt x="1954" y="1480"/>
                  </a:lnTo>
                  <a:lnTo>
                    <a:pt x="1906" y="1480"/>
                  </a:lnTo>
                  <a:lnTo>
                    <a:pt x="1859" y="1480"/>
                  </a:lnTo>
                  <a:lnTo>
                    <a:pt x="1812" y="1480"/>
                  </a:lnTo>
                  <a:lnTo>
                    <a:pt x="1765" y="1481"/>
                  </a:lnTo>
                  <a:lnTo>
                    <a:pt x="1719" y="1482"/>
                  </a:lnTo>
                  <a:lnTo>
                    <a:pt x="1673" y="1483"/>
                  </a:lnTo>
                  <a:lnTo>
                    <a:pt x="1627" y="1484"/>
                  </a:lnTo>
                  <a:lnTo>
                    <a:pt x="1581" y="1485"/>
                  </a:lnTo>
                  <a:lnTo>
                    <a:pt x="1536" y="1486"/>
                  </a:lnTo>
                  <a:lnTo>
                    <a:pt x="1490" y="1487"/>
                  </a:lnTo>
                  <a:lnTo>
                    <a:pt x="1445" y="1488"/>
                  </a:lnTo>
                  <a:lnTo>
                    <a:pt x="1399" y="1489"/>
                  </a:lnTo>
                  <a:lnTo>
                    <a:pt x="1353" y="1489"/>
                  </a:lnTo>
                  <a:lnTo>
                    <a:pt x="1307" y="1489"/>
                  </a:lnTo>
                  <a:lnTo>
                    <a:pt x="1260" y="1489"/>
                  </a:lnTo>
                  <a:lnTo>
                    <a:pt x="1213" y="1489"/>
                  </a:lnTo>
                  <a:lnTo>
                    <a:pt x="1209" y="1484"/>
                  </a:lnTo>
                  <a:lnTo>
                    <a:pt x="1207" y="1480"/>
                  </a:lnTo>
                  <a:lnTo>
                    <a:pt x="1204" y="1475"/>
                  </a:lnTo>
                  <a:lnTo>
                    <a:pt x="1203" y="1469"/>
                  </a:lnTo>
                  <a:lnTo>
                    <a:pt x="1203" y="1458"/>
                  </a:lnTo>
                  <a:lnTo>
                    <a:pt x="1204" y="1447"/>
                  </a:lnTo>
                  <a:lnTo>
                    <a:pt x="1205" y="1436"/>
                  </a:lnTo>
                  <a:lnTo>
                    <a:pt x="1205" y="1424"/>
                  </a:lnTo>
                  <a:lnTo>
                    <a:pt x="1205" y="1419"/>
                  </a:lnTo>
                  <a:lnTo>
                    <a:pt x="1204" y="1413"/>
                  </a:lnTo>
                  <a:lnTo>
                    <a:pt x="1202" y="1408"/>
                  </a:lnTo>
                  <a:lnTo>
                    <a:pt x="1200" y="1403"/>
                  </a:lnTo>
                  <a:lnTo>
                    <a:pt x="1196" y="1384"/>
                  </a:lnTo>
                  <a:lnTo>
                    <a:pt x="1191" y="1364"/>
                  </a:lnTo>
                  <a:lnTo>
                    <a:pt x="1186" y="1346"/>
                  </a:lnTo>
                  <a:lnTo>
                    <a:pt x="1179" y="1327"/>
                  </a:lnTo>
                  <a:lnTo>
                    <a:pt x="1171" y="1310"/>
                  </a:lnTo>
                  <a:lnTo>
                    <a:pt x="1162" y="1294"/>
                  </a:lnTo>
                  <a:lnTo>
                    <a:pt x="1150" y="1277"/>
                  </a:lnTo>
                  <a:lnTo>
                    <a:pt x="1139" y="1262"/>
                  </a:lnTo>
                  <a:lnTo>
                    <a:pt x="1139" y="1257"/>
                  </a:lnTo>
                  <a:lnTo>
                    <a:pt x="1140" y="1253"/>
                  </a:lnTo>
                  <a:lnTo>
                    <a:pt x="1142" y="1249"/>
                  </a:lnTo>
                  <a:lnTo>
                    <a:pt x="1144" y="1246"/>
                  </a:lnTo>
                  <a:lnTo>
                    <a:pt x="1151" y="1242"/>
                  </a:lnTo>
                  <a:lnTo>
                    <a:pt x="1158" y="1238"/>
                  </a:lnTo>
                  <a:lnTo>
                    <a:pt x="1167" y="1235"/>
                  </a:lnTo>
                  <a:lnTo>
                    <a:pt x="1175" y="1232"/>
                  </a:lnTo>
                  <a:lnTo>
                    <a:pt x="1179" y="1230"/>
                  </a:lnTo>
                  <a:lnTo>
                    <a:pt x="1182" y="1228"/>
                  </a:lnTo>
                  <a:lnTo>
                    <a:pt x="1185" y="1225"/>
                  </a:lnTo>
                  <a:lnTo>
                    <a:pt x="1188" y="1221"/>
                  </a:lnTo>
                  <a:lnTo>
                    <a:pt x="1196" y="1215"/>
                  </a:lnTo>
                  <a:lnTo>
                    <a:pt x="1202" y="1208"/>
                  </a:lnTo>
                  <a:lnTo>
                    <a:pt x="1209" y="1201"/>
                  </a:lnTo>
                  <a:lnTo>
                    <a:pt x="1214" y="1192"/>
                  </a:lnTo>
                  <a:lnTo>
                    <a:pt x="1218" y="1184"/>
                  </a:lnTo>
                  <a:lnTo>
                    <a:pt x="1222" y="1176"/>
                  </a:lnTo>
                  <a:lnTo>
                    <a:pt x="1225" y="1168"/>
                  </a:lnTo>
                  <a:lnTo>
                    <a:pt x="1227" y="1160"/>
                  </a:lnTo>
                  <a:lnTo>
                    <a:pt x="1234" y="1124"/>
                  </a:lnTo>
                  <a:lnTo>
                    <a:pt x="1243" y="1088"/>
                  </a:lnTo>
                  <a:lnTo>
                    <a:pt x="1248" y="1084"/>
                  </a:lnTo>
                  <a:lnTo>
                    <a:pt x="1254" y="1081"/>
                  </a:lnTo>
                  <a:lnTo>
                    <a:pt x="1259" y="1079"/>
                  </a:lnTo>
                  <a:lnTo>
                    <a:pt x="1264" y="1077"/>
                  </a:lnTo>
                  <a:lnTo>
                    <a:pt x="1276" y="1075"/>
                  </a:lnTo>
                  <a:lnTo>
                    <a:pt x="1288" y="1075"/>
                  </a:lnTo>
                  <a:lnTo>
                    <a:pt x="1300" y="1075"/>
                  </a:lnTo>
                  <a:lnTo>
                    <a:pt x="1312" y="1074"/>
                  </a:lnTo>
                  <a:lnTo>
                    <a:pt x="1317" y="1073"/>
                  </a:lnTo>
                  <a:lnTo>
                    <a:pt x="1323" y="1071"/>
                  </a:lnTo>
                  <a:lnTo>
                    <a:pt x="1328" y="1069"/>
                  </a:lnTo>
                  <a:lnTo>
                    <a:pt x="1332" y="1066"/>
                  </a:lnTo>
                  <a:lnTo>
                    <a:pt x="1340" y="1068"/>
                  </a:lnTo>
                  <a:lnTo>
                    <a:pt x="1348" y="1068"/>
                  </a:lnTo>
                  <a:lnTo>
                    <a:pt x="1355" y="1068"/>
                  </a:lnTo>
                  <a:lnTo>
                    <a:pt x="1361" y="1067"/>
                  </a:lnTo>
                  <a:lnTo>
                    <a:pt x="1373" y="1062"/>
                  </a:lnTo>
                  <a:lnTo>
                    <a:pt x="1384" y="1056"/>
                  </a:lnTo>
                  <a:lnTo>
                    <a:pt x="1395" y="1048"/>
                  </a:lnTo>
                  <a:lnTo>
                    <a:pt x="1406" y="1042"/>
                  </a:lnTo>
                  <a:lnTo>
                    <a:pt x="1412" y="1039"/>
                  </a:lnTo>
                  <a:lnTo>
                    <a:pt x="1418" y="1037"/>
                  </a:lnTo>
                  <a:lnTo>
                    <a:pt x="1424" y="1035"/>
                  </a:lnTo>
                  <a:lnTo>
                    <a:pt x="1431" y="1034"/>
                  </a:lnTo>
                  <a:lnTo>
                    <a:pt x="1439" y="1030"/>
                  </a:lnTo>
                  <a:lnTo>
                    <a:pt x="1446" y="1025"/>
                  </a:lnTo>
                  <a:lnTo>
                    <a:pt x="1452" y="1020"/>
                  </a:lnTo>
                  <a:lnTo>
                    <a:pt x="1458" y="1014"/>
                  </a:lnTo>
                  <a:lnTo>
                    <a:pt x="1468" y="1001"/>
                  </a:lnTo>
                  <a:lnTo>
                    <a:pt x="1476" y="988"/>
                  </a:lnTo>
                  <a:lnTo>
                    <a:pt x="1492" y="960"/>
                  </a:lnTo>
                  <a:lnTo>
                    <a:pt x="1508" y="932"/>
                  </a:lnTo>
                  <a:lnTo>
                    <a:pt x="1509" y="922"/>
                  </a:lnTo>
                  <a:lnTo>
                    <a:pt x="1509" y="912"/>
                  </a:lnTo>
                  <a:lnTo>
                    <a:pt x="1509" y="902"/>
                  </a:lnTo>
                  <a:lnTo>
                    <a:pt x="1508" y="893"/>
                  </a:lnTo>
                  <a:lnTo>
                    <a:pt x="1507" y="884"/>
                  </a:lnTo>
                  <a:lnTo>
                    <a:pt x="1505" y="875"/>
                  </a:lnTo>
                  <a:lnTo>
                    <a:pt x="1502" y="865"/>
                  </a:lnTo>
                  <a:lnTo>
                    <a:pt x="1499" y="856"/>
                  </a:lnTo>
                  <a:lnTo>
                    <a:pt x="1496" y="847"/>
                  </a:lnTo>
                  <a:lnTo>
                    <a:pt x="1492" y="839"/>
                  </a:lnTo>
                  <a:lnTo>
                    <a:pt x="1487" y="831"/>
                  </a:lnTo>
                  <a:lnTo>
                    <a:pt x="1482" y="821"/>
                  </a:lnTo>
                  <a:lnTo>
                    <a:pt x="1475" y="813"/>
                  </a:lnTo>
                  <a:lnTo>
                    <a:pt x="1469" y="806"/>
                  </a:lnTo>
                  <a:lnTo>
                    <a:pt x="1463" y="798"/>
                  </a:lnTo>
                  <a:lnTo>
                    <a:pt x="1456" y="791"/>
                  </a:lnTo>
                  <a:lnTo>
                    <a:pt x="1438" y="783"/>
                  </a:lnTo>
                  <a:lnTo>
                    <a:pt x="1417" y="774"/>
                  </a:lnTo>
                  <a:lnTo>
                    <a:pt x="1407" y="770"/>
                  </a:lnTo>
                  <a:lnTo>
                    <a:pt x="1396" y="767"/>
                  </a:lnTo>
                  <a:lnTo>
                    <a:pt x="1384" y="764"/>
                  </a:lnTo>
                  <a:lnTo>
                    <a:pt x="1374" y="762"/>
                  </a:lnTo>
                  <a:lnTo>
                    <a:pt x="1363" y="761"/>
                  </a:lnTo>
                  <a:lnTo>
                    <a:pt x="1352" y="761"/>
                  </a:lnTo>
                  <a:lnTo>
                    <a:pt x="1340" y="761"/>
                  </a:lnTo>
                  <a:lnTo>
                    <a:pt x="1329" y="763"/>
                  </a:lnTo>
                  <a:lnTo>
                    <a:pt x="1319" y="766"/>
                  </a:lnTo>
                  <a:lnTo>
                    <a:pt x="1309" y="770"/>
                  </a:lnTo>
                  <a:lnTo>
                    <a:pt x="1299" y="775"/>
                  </a:lnTo>
                  <a:lnTo>
                    <a:pt x="1289" y="784"/>
                  </a:lnTo>
                  <a:lnTo>
                    <a:pt x="1286" y="782"/>
                  </a:lnTo>
                  <a:lnTo>
                    <a:pt x="1283" y="781"/>
                  </a:lnTo>
                  <a:lnTo>
                    <a:pt x="1280" y="780"/>
                  </a:lnTo>
                  <a:lnTo>
                    <a:pt x="1277" y="780"/>
                  </a:lnTo>
                  <a:lnTo>
                    <a:pt x="1271" y="780"/>
                  </a:lnTo>
                  <a:lnTo>
                    <a:pt x="1265" y="781"/>
                  </a:lnTo>
                  <a:lnTo>
                    <a:pt x="1259" y="781"/>
                  </a:lnTo>
                  <a:lnTo>
                    <a:pt x="1254" y="780"/>
                  </a:lnTo>
                  <a:lnTo>
                    <a:pt x="1252" y="778"/>
                  </a:lnTo>
                  <a:lnTo>
                    <a:pt x="1249" y="775"/>
                  </a:lnTo>
                  <a:lnTo>
                    <a:pt x="1247" y="772"/>
                  </a:lnTo>
                  <a:lnTo>
                    <a:pt x="1246" y="768"/>
                  </a:lnTo>
                  <a:lnTo>
                    <a:pt x="1247" y="760"/>
                  </a:lnTo>
                  <a:lnTo>
                    <a:pt x="1247" y="752"/>
                  </a:lnTo>
                  <a:lnTo>
                    <a:pt x="1247" y="744"/>
                  </a:lnTo>
                  <a:lnTo>
                    <a:pt x="1246" y="737"/>
                  </a:lnTo>
                  <a:lnTo>
                    <a:pt x="1243" y="721"/>
                  </a:lnTo>
                  <a:lnTo>
                    <a:pt x="1238" y="708"/>
                  </a:lnTo>
                  <a:lnTo>
                    <a:pt x="1231" y="694"/>
                  </a:lnTo>
                  <a:lnTo>
                    <a:pt x="1223" y="681"/>
                  </a:lnTo>
                  <a:lnTo>
                    <a:pt x="1214" y="669"/>
                  </a:lnTo>
                  <a:lnTo>
                    <a:pt x="1203" y="658"/>
                  </a:lnTo>
                  <a:lnTo>
                    <a:pt x="1192" y="647"/>
                  </a:lnTo>
                  <a:lnTo>
                    <a:pt x="1180" y="636"/>
                  </a:lnTo>
                  <a:lnTo>
                    <a:pt x="1168" y="626"/>
                  </a:lnTo>
                  <a:lnTo>
                    <a:pt x="1154" y="617"/>
                  </a:lnTo>
                  <a:lnTo>
                    <a:pt x="1129" y="599"/>
                  </a:lnTo>
                  <a:lnTo>
                    <a:pt x="1104" y="582"/>
                  </a:lnTo>
                  <a:lnTo>
                    <a:pt x="1102" y="573"/>
                  </a:lnTo>
                  <a:lnTo>
                    <a:pt x="1101" y="565"/>
                  </a:lnTo>
                  <a:lnTo>
                    <a:pt x="1102" y="557"/>
                  </a:lnTo>
                  <a:lnTo>
                    <a:pt x="1104" y="550"/>
                  </a:lnTo>
                  <a:lnTo>
                    <a:pt x="1107" y="542"/>
                  </a:lnTo>
                  <a:lnTo>
                    <a:pt x="1111" y="536"/>
                  </a:lnTo>
                  <a:lnTo>
                    <a:pt x="1116" y="529"/>
                  </a:lnTo>
                  <a:lnTo>
                    <a:pt x="1122" y="523"/>
                  </a:lnTo>
                  <a:lnTo>
                    <a:pt x="1133" y="511"/>
                  </a:lnTo>
                  <a:lnTo>
                    <a:pt x="1145" y="498"/>
                  </a:lnTo>
                  <a:lnTo>
                    <a:pt x="1150" y="491"/>
                  </a:lnTo>
                  <a:lnTo>
                    <a:pt x="1155" y="485"/>
                  </a:lnTo>
                  <a:lnTo>
                    <a:pt x="1159" y="478"/>
                  </a:lnTo>
                  <a:lnTo>
                    <a:pt x="1164" y="471"/>
                  </a:lnTo>
                  <a:lnTo>
                    <a:pt x="1171" y="449"/>
                  </a:lnTo>
                  <a:lnTo>
                    <a:pt x="1178" y="429"/>
                  </a:lnTo>
                  <a:lnTo>
                    <a:pt x="1184" y="408"/>
                  </a:lnTo>
                  <a:lnTo>
                    <a:pt x="1189" y="387"/>
                  </a:lnTo>
                  <a:lnTo>
                    <a:pt x="1193" y="365"/>
                  </a:lnTo>
                  <a:lnTo>
                    <a:pt x="1196" y="343"/>
                  </a:lnTo>
                  <a:lnTo>
                    <a:pt x="1197" y="321"/>
                  </a:lnTo>
                  <a:lnTo>
                    <a:pt x="1197" y="298"/>
                  </a:lnTo>
                  <a:lnTo>
                    <a:pt x="1199" y="294"/>
                  </a:lnTo>
                  <a:lnTo>
                    <a:pt x="1201" y="291"/>
                  </a:lnTo>
                  <a:lnTo>
                    <a:pt x="1204" y="289"/>
                  </a:lnTo>
                  <a:lnTo>
                    <a:pt x="1208" y="286"/>
                  </a:lnTo>
                  <a:lnTo>
                    <a:pt x="1214" y="284"/>
                  </a:lnTo>
                  <a:lnTo>
                    <a:pt x="1221" y="282"/>
                  </a:lnTo>
                  <a:lnTo>
                    <a:pt x="1237" y="280"/>
                  </a:lnTo>
                  <a:lnTo>
                    <a:pt x="1253" y="279"/>
                  </a:lnTo>
                  <a:lnTo>
                    <a:pt x="1283" y="282"/>
                  </a:lnTo>
                  <a:lnTo>
                    <a:pt x="1314" y="284"/>
                  </a:lnTo>
                  <a:lnTo>
                    <a:pt x="1344" y="285"/>
                  </a:lnTo>
                  <a:lnTo>
                    <a:pt x="1374" y="286"/>
                  </a:lnTo>
                  <a:lnTo>
                    <a:pt x="1432" y="286"/>
                  </a:lnTo>
                  <a:lnTo>
                    <a:pt x="1491" y="284"/>
                  </a:lnTo>
                  <a:lnTo>
                    <a:pt x="1549" y="283"/>
                  </a:lnTo>
                  <a:lnTo>
                    <a:pt x="1607" y="281"/>
                  </a:lnTo>
                  <a:lnTo>
                    <a:pt x="1667" y="281"/>
                  </a:lnTo>
                  <a:lnTo>
                    <a:pt x="1727" y="283"/>
                  </a:lnTo>
                  <a:lnTo>
                    <a:pt x="1768" y="282"/>
                  </a:lnTo>
                  <a:lnTo>
                    <a:pt x="1809" y="281"/>
                  </a:lnTo>
                  <a:lnTo>
                    <a:pt x="1851" y="279"/>
                  </a:lnTo>
                  <a:lnTo>
                    <a:pt x="1890" y="277"/>
                  </a:lnTo>
                  <a:lnTo>
                    <a:pt x="1931" y="276"/>
                  </a:lnTo>
                  <a:lnTo>
                    <a:pt x="1972" y="276"/>
                  </a:lnTo>
                  <a:lnTo>
                    <a:pt x="2012" y="277"/>
                  </a:lnTo>
                  <a:lnTo>
                    <a:pt x="2053" y="279"/>
                  </a:lnTo>
                  <a:lnTo>
                    <a:pt x="2130" y="277"/>
                  </a:lnTo>
                  <a:lnTo>
                    <a:pt x="2207" y="276"/>
                  </a:lnTo>
                  <a:lnTo>
                    <a:pt x="2284" y="274"/>
                  </a:lnTo>
                  <a:lnTo>
                    <a:pt x="2361" y="273"/>
                  </a:lnTo>
                  <a:lnTo>
                    <a:pt x="2437" y="273"/>
                  </a:lnTo>
                  <a:lnTo>
                    <a:pt x="2514" y="272"/>
                  </a:lnTo>
                  <a:lnTo>
                    <a:pt x="2591" y="271"/>
                  </a:lnTo>
                  <a:lnTo>
                    <a:pt x="2667" y="271"/>
                  </a:lnTo>
                  <a:lnTo>
                    <a:pt x="2744" y="270"/>
                  </a:lnTo>
                  <a:lnTo>
                    <a:pt x="2821" y="270"/>
                  </a:lnTo>
                  <a:lnTo>
                    <a:pt x="2897" y="269"/>
                  </a:lnTo>
                  <a:lnTo>
                    <a:pt x="2974" y="269"/>
                  </a:lnTo>
                  <a:lnTo>
                    <a:pt x="3052" y="268"/>
                  </a:lnTo>
                  <a:lnTo>
                    <a:pt x="3128" y="266"/>
                  </a:lnTo>
                  <a:lnTo>
                    <a:pt x="3206" y="265"/>
                  </a:lnTo>
                  <a:lnTo>
                    <a:pt x="3284" y="264"/>
                  </a:lnTo>
                  <a:lnTo>
                    <a:pt x="3333" y="261"/>
                  </a:lnTo>
                  <a:lnTo>
                    <a:pt x="3381" y="260"/>
                  </a:lnTo>
                  <a:lnTo>
                    <a:pt x="3430" y="260"/>
                  </a:lnTo>
                  <a:lnTo>
                    <a:pt x="3479" y="261"/>
                  </a:lnTo>
                  <a:lnTo>
                    <a:pt x="3528" y="262"/>
                  </a:lnTo>
                  <a:lnTo>
                    <a:pt x="3577" y="262"/>
                  </a:lnTo>
                  <a:lnTo>
                    <a:pt x="3603" y="261"/>
                  </a:lnTo>
                  <a:lnTo>
                    <a:pt x="3627" y="260"/>
                  </a:lnTo>
                  <a:lnTo>
                    <a:pt x="3653" y="258"/>
                  </a:lnTo>
                  <a:lnTo>
                    <a:pt x="3678" y="256"/>
                  </a:lnTo>
                  <a:lnTo>
                    <a:pt x="3689" y="258"/>
                  </a:lnTo>
                  <a:lnTo>
                    <a:pt x="3699" y="259"/>
                  </a:lnTo>
                  <a:lnTo>
                    <a:pt x="3709" y="260"/>
                  </a:lnTo>
                  <a:lnTo>
                    <a:pt x="3720" y="260"/>
                  </a:lnTo>
                  <a:lnTo>
                    <a:pt x="3742" y="260"/>
                  </a:lnTo>
                  <a:lnTo>
                    <a:pt x="3763" y="259"/>
                  </a:lnTo>
                  <a:lnTo>
                    <a:pt x="3785" y="257"/>
                  </a:lnTo>
                  <a:lnTo>
                    <a:pt x="3806" y="255"/>
                  </a:lnTo>
                  <a:lnTo>
                    <a:pt x="3829" y="254"/>
                  </a:lnTo>
                  <a:lnTo>
                    <a:pt x="3850" y="254"/>
                  </a:lnTo>
                  <a:lnTo>
                    <a:pt x="3948" y="254"/>
                  </a:lnTo>
                  <a:lnTo>
                    <a:pt x="4145" y="254"/>
                  </a:lnTo>
                  <a:lnTo>
                    <a:pt x="4428" y="254"/>
                  </a:lnTo>
                  <a:lnTo>
                    <a:pt x="4781" y="254"/>
                  </a:lnTo>
                  <a:lnTo>
                    <a:pt x="5191" y="253"/>
                  </a:lnTo>
                  <a:lnTo>
                    <a:pt x="5643" y="253"/>
                  </a:lnTo>
                  <a:lnTo>
                    <a:pt x="6125" y="252"/>
                  </a:lnTo>
                  <a:lnTo>
                    <a:pt x="6619" y="251"/>
                  </a:lnTo>
                  <a:lnTo>
                    <a:pt x="7114" y="251"/>
                  </a:lnTo>
                  <a:lnTo>
                    <a:pt x="7596" y="250"/>
                  </a:lnTo>
                  <a:lnTo>
                    <a:pt x="8048" y="249"/>
                  </a:lnTo>
                  <a:lnTo>
                    <a:pt x="8459" y="249"/>
                  </a:lnTo>
                  <a:lnTo>
                    <a:pt x="8813" y="248"/>
                  </a:lnTo>
                  <a:lnTo>
                    <a:pt x="9096" y="247"/>
                  </a:lnTo>
                  <a:lnTo>
                    <a:pt x="9296" y="247"/>
                  </a:lnTo>
                  <a:lnTo>
                    <a:pt x="9395" y="246"/>
                  </a:lnTo>
                  <a:lnTo>
                    <a:pt x="9434" y="247"/>
                  </a:lnTo>
                  <a:lnTo>
                    <a:pt x="9474" y="247"/>
                  </a:lnTo>
                  <a:lnTo>
                    <a:pt x="9515" y="246"/>
                  </a:lnTo>
                  <a:lnTo>
                    <a:pt x="9556" y="245"/>
                  </a:lnTo>
                  <a:lnTo>
                    <a:pt x="9597" y="243"/>
                  </a:lnTo>
                  <a:lnTo>
                    <a:pt x="9638" y="243"/>
                  </a:lnTo>
                  <a:lnTo>
                    <a:pt x="9677" y="243"/>
                  </a:lnTo>
                  <a:lnTo>
                    <a:pt x="9715" y="245"/>
                  </a:lnTo>
                  <a:lnTo>
                    <a:pt x="9735" y="244"/>
                  </a:lnTo>
                  <a:lnTo>
                    <a:pt x="9754" y="243"/>
                  </a:lnTo>
                  <a:lnTo>
                    <a:pt x="9772" y="243"/>
                  </a:lnTo>
                  <a:lnTo>
                    <a:pt x="9792" y="242"/>
                  </a:lnTo>
                  <a:lnTo>
                    <a:pt x="9800" y="251"/>
                  </a:lnTo>
                  <a:lnTo>
                    <a:pt x="9806" y="261"/>
                  </a:lnTo>
                  <a:lnTo>
                    <a:pt x="9811" y="274"/>
                  </a:lnTo>
                  <a:lnTo>
                    <a:pt x="9815" y="286"/>
                  </a:lnTo>
                  <a:lnTo>
                    <a:pt x="9822" y="310"/>
                  </a:lnTo>
                  <a:lnTo>
                    <a:pt x="9829" y="336"/>
                  </a:lnTo>
                  <a:lnTo>
                    <a:pt x="9832" y="350"/>
                  </a:lnTo>
                  <a:lnTo>
                    <a:pt x="9836" y="364"/>
                  </a:lnTo>
                  <a:lnTo>
                    <a:pt x="9841" y="377"/>
                  </a:lnTo>
                  <a:lnTo>
                    <a:pt x="9847" y="389"/>
                  </a:lnTo>
                  <a:lnTo>
                    <a:pt x="9860" y="415"/>
                  </a:lnTo>
                  <a:lnTo>
                    <a:pt x="9874" y="439"/>
                  </a:lnTo>
                  <a:lnTo>
                    <a:pt x="9890" y="464"/>
                  </a:lnTo>
                  <a:lnTo>
                    <a:pt x="9905" y="487"/>
                  </a:lnTo>
                  <a:lnTo>
                    <a:pt x="9921" y="511"/>
                  </a:lnTo>
                  <a:lnTo>
                    <a:pt x="9937" y="535"/>
                  </a:lnTo>
                  <a:lnTo>
                    <a:pt x="9945" y="539"/>
                  </a:lnTo>
                  <a:lnTo>
                    <a:pt x="9953" y="543"/>
                  </a:lnTo>
                  <a:lnTo>
                    <a:pt x="9957" y="547"/>
                  </a:lnTo>
                  <a:lnTo>
                    <a:pt x="9959" y="550"/>
                  </a:lnTo>
                  <a:lnTo>
                    <a:pt x="9960" y="555"/>
                  </a:lnTo>
                  <a:lnTo>
                    <a:pt x="9958" y="560"/>
                  </a:lnTo>
                  <a:lnTo>
                    <a:pt x="9957" y="566"/>
                  </a:lnTo>
                  <a:lnTo>
                    <a:pt x="9955" y="571"/>
                  </a:lnTo>
                  <a:lnTo>
                    <a:pt x="9952" y="575"/>
                  </a:lnTo>
                  <a:lnTo>
                    <a:pt x="9948" y="577"/>
                  </a:lnTo>
                  <a:lnTo>
                    <a:pt x="9944" y="578"/>
                  </a:lnTo>
                  <a:lnTo>
                    <a:pt x="9940" y="579"/>
                  </a:lnTo>
                  <a:lnTo>
                    <a:pt x="9934" y="579"/>
                  </a:lnTo>
                  <a:lnTo>
                    <a:pt x="9929" y="578"/>
                  </a:lnTo>
                  <a:lnTo>
                    <a:pt x="9919" y="576"/>
                  </a:lnTo>
                  <a:lnTo>
                    <a:pt x="9908" y="573"/>
                  </a:lnTo>
                  <a:lnTo>
                    <a:pt x="9903" y="573"/>
                  </a:lnTo>
                  <a:lnTo>
                    <a:pt x="9898" y="573"/>
                  </a:lnTo>
                  <a:lnTo>
                    <a:pt x="9893" y="574"/>
                  </a:lnTo>
                  <a:lnTo>
                    <a:pt x="9887" y="576"/>
                  </a:lnTo>
                  <a:lnTo>
                    <a:pt x="9877" y="580"/>
                  </a:lnTo>
                  <a:lnTo>
                    <a:pt x="9868" y="585"/>
                  </a:lnTo>
                  <a:lnTo>
                    <a:pt x="9859" y="592"/>
                  </a:lnTo>
                  <a:lnTo>
                    <a:pt x="9852" y="598"/>
                  </a:lnTo>
                  <a:lnTo>
                    <a:pt x="9844" y="605"/>
                  </a:lnTo>
                  <a:lnTo>
                    <a:pt x="9837" y="613"/>
                  </a:lnTo>
                  <a:lnTo>
                    <a:pt x="9831" y="621"/>
                  </a:lnTo>
                  <a:lnTo>
                    <a:pt x="9825" y="629"/>
                  </a:lnTo>
                  <a:lnTo>
                    <a:pt x="9820" y="639"/>
                  </a:lnTo>
                  <a:lnTo>
                    <a:pt x="9816" y="648"/>
                  </a:lnTo>
                  <a:lnTo>
                    <a:pt x="9813" y="657"/>
                  </a:lnTo>
                  <a:lnTo>
                    <a:pt x="9810" y="667"/>
                  </a:lnTo>
                  <a:lnTo>
                    <a:pt x="9808" y="676"/>
                  </a:lnTo>
                  <a:lnTo>
                    <a:pt x="9806" y="687"/>
                  </a:lnTo>
                  <a:lnTo>
                    <a:pt x="9805" y="696"/>
                  </a:lnTo>
                  <a:lnTo>
                    <a:pt x="9805" y="706"/>
                  </a:lnTo>
                  <a:lnTo>
                    <a:pt x="9807" y="711"/>
                  </a:lnTo>
                  <a:lnTo>
                    <a:pt x="9808" y="718"/>
                  </a:lnTo>
                  <a:lnTo>
                    <a:pt x="9807" y="721"/>
                  </a:lnTo>
                  <a:lnTo>
                    <a:pt x="9806" y="723"/>
                  </a:lnTo>
                  <a:lnTo>
                    <a:pt x="9805" y="726"/>
                  </a:lnTo>
                  <a:lnTo>
                    <a:pt x="9802" y="727"/>
                  </a:lnTo>
                  <a:lnTo>
                    <a:pt x="9798" y="729"/>
                  </a:lnTo>
                  <a:lnTo>
                    <a:pt x="9793" y="729"/>
                  </a:lnTo>
                  <a:lnTo>
                    <a:pt x="9790" y="729"/>
                  </a:lnTo>
                  <a:lnTo>
                    <a:pt x="9786" y="729"/>
                  </a:lnTo>
                  <a:lnTo>
                    <a:pt x="9780" y="726"/>
                  </a:lnTo>
                  <a:lnTo>
                    <a:pt x="9774" y="723"/>
                  </a:lnTo>
                  <a:lnTo>
                    <a:pt x="9768" y="718"/>
                  </a:lnTo>
                  <a:lnTo>
                    <a:pt x="9762" y="714"/>
                  </a:lnTo>
                  <a:lnTo>
                    <a:pt x="9756" y="710"/>
                  </a:lnTo>
                  <a:lnTo>
                    <a:pt x="9749" y="707"/>
                  </a:lnTo>
                  <a:lnTo>
                    <a:pt x="9737" y="706"/>
                  </a:lnTo>
                  <a:lnTo>
                    <a:pt x="9726" y="706"/>
                  </a:lnTo>
                  <a:lnTo>
                    <a:pt x="9715" y="707"/>
                  </a:lnTo>
                  <a:lnTo>
                    <a:pt x="9703" y="708"/>
                  </a:lnTo>
                  <a:lnTo>
                    <a:pt x="9693" y="711"/>
                  </a:lnTo>
                  <a:lnTo>
                    <a:pt x="9682" y="713"/>
                  </a:lnTo>
                  <a:lnTo>
                    <a:pt x="9672" y="717"/>
                  </a:lnTo>
                  <a:lnTo>
                    <a:pt x="9663" y="721"/>
                  </a:lnTo>
                  <a:lnTo>
                    <a:pt x="9652" y="726"/>
                  </a:lnTo>
                  <a:lnTo>
                    <a:pt x="9643" y="733"/>
                  </a:lnTo>
                  <a:lnTo>
                    <a:pt x="9634" y="739"/>
                  </a:lnTo>
                  <a:lnTo>
                    <a:pt x="9626" y="746"/>
                  </a:lnTo>
                  <a:lnTo>
                    <a:pt x="9619" y="754"/>
                  </a:lnTo>
                  <a:lnTo>
                    <a:pt x="9611" y="763"/>
                  </a:lnTo>
                  <a:lnTo>
                    <a:pt x="9604" y="772"/>
                  </a:lnTo>
                  <a:lnTo>
                    <a:pt x="9598" y="783"/>
                  </a:lnTo>
                  <a:lnTo>
                    <a:pt x="9594" y="803"/>
                  </a:lnTo>
                  <a:lnTo>
                    <a:pt x="9591" y="824"/>
                  </a:lnTo>
                  <a:lnTo>
                    <a:pt x="9590" y="843"/>
                  </a:lnTo>
                  <a:lnTo>
                    <a:pt x="9591" y="863"/>
                  </a:lnTo>
                  <a:lnTo>
                    <a:pt x="9593" y="883"/>
                  </a:lnTo>
                  <a:lnTo>
                    <a:pt x="9596" y="902"/>
                  </a:lnTo>
                  <a:lnTo>
                    <a:pt x="9599" y="911"/>
                  </a:lnTo>
                  <a:lnTo>
                    <a:pt x="9602" y="921"/>
                  </a:lnTo>
                  <a:lnTo>
                    <a:pt x="9606" y="930"/>
                  </a:lnTo>
                  <a:lnTo>
                    <a:pt x="9610" y="939"/>
                  </a:lnTo>
                  <a:lnTo>
                    <a:pt x="9618" y="950"/>
                  </a:lnTo>
                  <a:lnTo>
                    <a:pt x="9626" y="960"/>
                  </a:lnTo>
                  <a:lnTo>
                    <a:pt x="9635" y="969"/>
                  </a:lnTo>
                  <a:lnTo>
                    <a:pt x="9644" y="975"/>
                  </a:lnTo>
                  <a:lnTo>
                    <a:pt x="9655" y="979"/>
                  </a:lnTo>
                  <a:lnTo>
                    <a:pt x="9667" y="983"/>
                  </a:lnTo>
                  <a:lnTo>
                    <a:pt x="9678" y="985"/>
                  </a:lnTo>
                  <a:lnTo>
                    <a:pt x="9690" y="986"/>
                  </a:lnTo>
                  <a:lnTo>
                    <a:pt x="9702" y="987"/>
                  </a:lnTo>
                  <a:lnTo>
                    <a:pt x="9715" y="986"/>
                  </a:lnTo>
                  <a:lnTo>
                    <a:pt x="9728" y="986"/>
                  </a:lnTo>
                  <a:lnTo>
                    <a:pt x="9740" y="985"/>
                  </a:lnTo>
                  <a:lnTo>
                    <a:pt x="9764" y="982"/>
                  </a:lnTo>
                  <a:lnTo>
                    <a:pt x="9786" y="980"/>
                  </a:lnTo>
                  <a:lnTo>
                    <a:pt x="9790" y="983"/>
                  </a:lnTo>
                  <a:lnTo>
                    <a:pt x="9793" y="987"/>
                  </a:lnTo>
                  <a:lnTo>
                    <a:pt x="9795" y="991"/>
                  </a:lnTo>
                  <a:lnTo>
                    <a:pt x="9796" y="995"/>
                  </a:lnTo>
                  <a:lnTo>
                    <a:pt x="9798" y="1004"/>
                  </a:lnTo>
                  <a:lnTo>
                    <a:pt x="9798" y="1015"/>
                  </a:lnTo>
                  <a:lnTo>
                    <a:pt x="9796" y="1026"/>
                  </a:lnTo>
                  <a:lnTo>
                    <a:pt x="9795" y="1037"/>
                  </a:lnTo>
                  <a:lnTo>
                    <a:pt x="9796" y="1042"/>
                  </a:lnTo>
                  <a:lnTo>
                    <a:pt x="9798" y="1047"/>
                  </a:lnTo>
                  <a:lnTo>
                    <a:pt x="9799" y="1052"/>
                  </a:lnTo>
                  <a:lnTo>
                    <a:pt x="9802" y="1057"/>
                  </a:lnTo>
                  <a:lnTo>
                    <a:pt x="9808" y="1067"/>
                  </a:lnTo>
                  <a:lnTo>
                    <a:pt x="9814" y="1076"/>
                  </a:lnTo>
                  <a:lnTo>
                    <a:pt x="9821" y="1085"/>
                  </a:lnTo>
                  <a:lnTo>
                    <a:pt x="9828" y="1094"/>
                  </a:lnTo>
                  <a:lnTo>
                    <a:pt x="9836" y="1102"/>
                  </a:lnTo>
                  <a:lnTo>
                    <a:pt x="9845" y="1109"/>
                  </a:lnTo>
                  <a:lnTo>
                    <a:pt x="9854" y="1116"/>
                  </a:lnTo>
                  <a:lnTo>
                    <a:pt x="9863" y="1122"/>
                  </a:lnTo>
                  <a:lnTo>
                    <a:pt x="9873" y="1127"/>
                  </a:lnTo>
                  <a:lnTo>
                    <a:pt x="9882" y="1131"/>
                  </a:lnTo>
                  <a:lnTo>
                    <a:pt x="9894" y="1135"/>
                  </a:lnTo>
                  <a:lnTo>
                    <a:pt x="9905" y="1138"/>
                  </a:lnTo>
                  <a:lnTo>
                    <a:pt x="9916" y="1141"/>
                  </a:lnTo>
                  <a:lnTo>
                    <a:pt x="9927" y="1143"/>
                  </a:lnTo>
                  <a:lnTo>
                    <a:pt x="9940" y="1144"/>
                  </a:lnTo>
                  <a:lnTo>
                    <a:pt x="9952" y="1144"/>
                  </a:lnTo>
                  <a:lnTo>
                    <a:pt x="9957" y="1151"/>
                  </a:lnTo>
                  <a:lnTo>
                    <a:pt x="9960" y="1157"/>
                  </a:lnTo>
                  <a:lnTo>
                    <a:pt x="9961" y="1162"/>
                  </a:lnTo>
                  <a:lnTo>
                    <a:pt x="9961" y="1167"/>
                  </a:lnTo>
                  <a:lnTo>
                    <a:pt x="9959" y="1172"/>
                  </a:lnTo>
                  <a:lnTo>
                    <a:pt x="9955" y="1177"/>
                  </a:lnTo>
                  <a:lnTo>
                    <a:pt x="9951" y="1182"/>
                  </a:lnTo>
                  <a:lnTo>
                    <a:pt x="9946" y="1187"/>
                  </a:lnTo>
                  <a:lnTo>
                    <a:pt x="9936" y="1198"/>
                  </a:lnTo>
                  <a:lnTo>
                    <a:pt x="9924" y="1208"/>
                  </a:lnTo>
                  <a:lnTo>
                    <a:pt x="9920" y="1213"/>
                  </a:lnTo>
                  <a:lnTo>
                    <a:pt x="9916" y="1219"/>
                  </a:lnTo>
                  <a:lnTo>
                    <a:pt x="9913" y="1225"/>
                  </a:lnTo>
                  <a:lnTo>
                    <a:pt x="9912" y="1231"/>
                  </a:lnTo>
                  <a:close/>
                  <a:moveTo>
                    <a:pt x="9860" y="564"/>
                  </a:moveTo>
                  <a:lnTo>
                    <a:pt x="9847" y="576"/>
                  </a:lnTo>
                  <a:lnTo>
                    <a:pt x="9834" y="587"/>
                  </a:lnTo>
                  <a:lnTo>
                    <a:pt x="9823" y="601"/>
                  </a:lnTo>
                  <a:lnTo>
                    <a:pt x="9813" y="614"/>
                  </a:lnTo>
                  <a:lnTo>
                    <a:pt x="9804" y="628"/>
                  </a:lnTo>
                  <a:lnTo>
                    <a:pt x="9796" y="643"/>
                  </a:lnTo>
                  <a:lnTo>
                    <a:pt x="9790" y="659"/>
                  </a:lnTo>
                  <a:lnTo>
                    <a:pt x="9786" y="675"/>
                  </a:lnTo>
                  <a:lnTo>
                    <a:pt x="9782" y="680"/>
                  </a:lnTo>
                  <a:lnTo>
                    <a:pt x="9777" y="683"/>
                  </a:lnTo>
                  <a:lnTo>
                    <a:pt x="9772" y="686"/>
                  </a:lnTo>
                  <a:lnTo>
                    <a:pt x="9767" y="688"/>
                  </a:lnTo>
                  <a:lnTo>
                    <a:pt x="9762" y="688"/>
                  </a:lnTo>
                  <a:lnTo>
                    <a:pt x="9756" y="688"/>
                  </a:lnTo>
                  <a:lnTo>
                    <a:pt x="9749" y="688"/>
                  </a:lnTo>
                  <a:lnTo>
                    <a:pt x="9743" y="687"/>
                  </a:lnTo>
                  <a:lnTo>
                    <a:pt x="9731" y="683"/>
                  </a:lnTo>
                  <a:lnTo>
                    <a:pt x="9719" y="680"/>
                  </a:lnTo>
                  <a:lnTo>
                    <a:pt x="9708" y="677"/>
                  </a:lnTo>
                  <a:lnTo>
                    <a:pt x="9696" y="676"/>
                  </a:lnTo>
                  <a:lnTo>
                    <a:pt x="9685" y="679"/>
                  </a:lnTo>
                  <a:lnTo>
                    <a:pt x="9675" y="682"/>
                  </a:lnTo>
                  <a:lnTo>
                    <a:pt x="9664" y="688"/>
                  </a:lnTo>
                  <a:lnTo>
                    <a:pt x="9654" y="693"/>
                  </a:lnTo>
                  <a:lnTo>
                    <a:pt x="9644" y="698"/>
                  </a:lnTo>
                  <a:lnTo>
                    <a:pt x="9635" y="704"/>
                  </a:lnTo>
                  <a:lnTo>
                    <a:pt x="9627" y="711"/>
                  </a:lnTo>
                  <a:lnTo>
                    <a:pt x="9619" y="718"/>
                  </a:lnTo>
                  <a:lnTo>
                    <a:pt x="9610" y="726"/>
                  </a:lnTo>
                  <a:lnTo>
                    <a:pt x="9603" y="735"/>
                  </a:lnTo>
                  <a:lnTo>
                    <a:pt x="9597" y="743"/>
                  </a:lnTo>
                  <a:lnTo>
                    <a:pt x="9591" y="752"/>
                  </a:lnTo>
                  <a:lnTo>
                    <a:pt x="9585" y="761"/>
                  </a:lnTo>
                  <a:lnTo>
                    <a:pt x="9580" y="771"/>
                  </a:lnTo>
                  <a:lnTo>
                    <a:pt x="9575" y="782"/>
                  </a:lnTo>
                  <a:lnTo>
                    <a:pt x="9571" y="792"/>
                  </a:lnTo>
                  <a:lnTo>
                    <a:pt x="9566" y="805"/>
                  </a:lnTo>
                  <a:lnTo>
                    <a:pt x="9562" y="818"/>
                  </a:lnTo>
                  <a:lnTo>
                    <a:pt x="9559" y="834"/>
                  </a:lnTo>
                  <a:lnTo>
                    <a:pt x="9557" y="848"/>
                  </a:lnTo>
                  <a:lnTo>
                    <a:pt x="9556" y="863"/>
                  </a:lnTo>
                  <a:lnTo>
                    <a:pt x="9557" y="879"/>
                  </a:lnTo>
                  <a:lnTo>
                    <a:pt x="9559" y="894"/>
                  </a:lnTo>
                  <a:lnTo>
                    <a:pt x="9564" y="909"/>
                  </a:lnTo>
                  <a:lnTo>
                    <a:pt x="9568" y="918"/>
                  </a:lnTo>
                  <a:lnTo>
                    <a:pt x="9571" y="926"/>
                  </a:lnTo>
                  <a:lnTo>
                    <a:pt x="9575" y="933"/>
                  </a:lnTo>
                  <a:lnTo>
                    <a:pt x="9580" y="940"/>
                  </a:lnTo>
                  <a:lnTo>
                    <a:pt x="9585" y="947"/>
                  </a:lnTo>
                  <a:lnTo>
                    <a:pt x="9591" y="953"/>
                  </a:lnTo>
                  <a:lnTo>
                    <a:pt x="9598" y="960"/>
                  </a:lnTo>
                  <a:lnTo>
                    <a:pt x="9604" y="967"/>
                  </a:lnTo>
                  <a:lnTo>
                    <a:pt x="9635" y="988"/>
                  </a:lnTo>
                  <a:lnTo>
                    <a:pt x="9666" y="1010"/>
                  </a:lnTo>
                  <a:lnTo>
                    <a:pt x="9762" y="1012"/>
                  </a:lnTo>
                  <a:lnTo>
                    <a:pt x="9767" y="1027"/>
                  </a:lnTo>
                  <a:lnTo>
                    <a:pt x="9771" y="1043"/>
                  </a:lnTo>
                  <a:lnTo>
                    <a:pt x="9773" y="1051"/>
                  </a:lnTo>
                  <a:lnTo>
                    <a:pt x="9776" y="1060"/>
                  </a:lnTo>
                  <a:lnTo>
                    <a:pt x="9779" y="1068"/>
                  </a:lnTo>
                  <a:lnTo>
                    <a:pt x="9783" y="1076"/>
                  </a:lnTo>
                  <a:lnTo>
                    <a:pt x="9793" y="1091"/>
                  </a:lnTo>
                  <a:lnTo>
                    <a:pt x="9805" y="1107"/>
                  </a:lnTo>
                  <a:lnTo>
                    <a:pt x="9811" y="1114"/>
                  </a:lnTo>
                  <a:lnTo>
                    <a:pt x="9818" y="1121"/>
                  </a:lnTo>
                  <a:lnTo>
                    <a:pt x="9825" y="1127"/>
                  </a:lnTo>
                  <a:lnTo>
                    <a:pt x="9832" y="1133"/>
                  </a:lnTo>
                  <a:lnTo>
                    <a:pt x="9840" y="1138"/>
                  </a:lnTo>
                  <a:lnTo>
                    <a:pt x="9849" y="1143"/>
                  </a:lnTo>
                  <a:lnTo>
                    <a:pt x="9857" y="1149"/>
                  </a:lnTo>
                  <a:lnTo>
                    <a:pt x="9866" y="1152"/>
                  </a:lnTo>
                  <a:lnTo>
                    <a:pt x="9874" y="1156"/>
                  </a:lnTo>
                  <a:lnTo>
                    <a:pt x="9883" y="1158"/>
                  </a:lnTo>
                  <a:lnTo>
                    <a:pt x="9894" y="1160"/>
                  </a:lnTo>
                  <a:lnTo>
                    <a:pt x="9903" y="1161"/>
                  </a:lnTo>
                  <a:lnTo>
                    <a:pt x="9906" y="1166"/>
                  </a:lnTo>
                  <a:lnTo>
                    <a:pt x="9907" y="1171"/>
                  </a:lnTo>
                  <a:lnTo>
                    <a:pt x="9908" y="1177"/>
                  </a:lnTo>
                  <a:lnTo>
                    <a:pt x="9907" y="1182"/>
                  </a:lnTo>
                  <a:lnTo>
                    <a:pt x="9905" y="1187"/>
                  </a:lnTo>
                  <a:lnTo>
                    <a:pt x="9903" y="1191"/>
                  </a:lnTo>
                  <a:lnTo>
                    <a:pt x="9901" y="1197"/>
                  </a:lnTo>
                  <a:lnTo>
                    <a:pt x="9897" y="1202"/>
                  </a:lnTo>
                  <a:lnTo>
                    <a:pt x="9891" y="1211"/>
                  </a:lnTo>
                  <a:lnTo>
                    <a:pt x="9883" y="1221"/>
                  </a:lnTo>
                  <a:lnTo>
                    <a:pt x="9880" y="1225"/>
                  </a:lnTo>
                  <a:lnTo>
                    <a:pt x="9878" y="1230"/>
                  </a:lnTo>
                  <a:lnTo>
                    <a:pt x="9876" y="1235"/>
                  </a:lnTo>
                  <a:lnTo>
                    <a:pt x="9875" y="1241"/>
                  </a:lnTo>
                  <a:lnTo>
                    <a:pt x="9866" y="1262"/>
                  </a:lnTo>
                  <a:lnTo>
                    <a:pt x="9858" y="1283"/>
                  </a:lnTo>
                  <a:lnTo>
                    <a:pt x="9852" y="1305"/>
                  </a:lnTo>
                  <a:lnTo>
                    <a:pt x="9846" y="1327"/>
                  </a:lnTo>
                  <a:lnTo>
                    <a:pt x="9840" y="1350"/>
                  </a:lnTo>
                  <a:lnTo>
                    <a:pt x="9835" y="1372"/>
                  </a:lnTo>
                  <a:lnTo>
                    <a:pt x="9829" y="1395"/>
                  </a:lnTo>
                  <a:lnTo>
                    <a:pt x="9823" y="1416"/>
                  </a:lnTo>
                  <a:lnTo>
                    <a:pt x="9815" y="1420"/>
                  </a:lnTo>
                  <a:lnTo>
                    <a:pt x="9806" y="1423"/>
                  </a:lnTo>
                  <a:lnTo>
                    <a:pt x="9796" y="1426"/>
                  </a:lnTo>
                  <a:lnTo>
                    <a:pt x="9786" y="1428"/>
                  </a:lnTo>
                  <a:lnTo>
                    <a:pt x="9765" y="1430"/>
                  </a:lnTo>
                  <a:lnTo>
                    <a:pt x="9743" y="1430"/>
                  </a:lnTo>
                  <a:lnTo>
                    <a:pt x="9720" y="1430"/>
                  </a:lnTo>
                  <a:lnTo>
                    <a:pt x="9697" y="1429"/>
                  </a:lnTo>
                  <a:lnTo>
                    <a:pt x="9675" y="1430"/>
                  </a:lnTo>
                  <a:lnTo>
                    <a:pt x="9653" y="1431"/>
                  </a:lnTo>
                  <a:lnTo>
                    <a:pt x="9592" y="1430"/>
                  </a:lnTo>
                  <a:lnTo>
                    <a:pt x="9532" y="1431"/>
                  </a:lnTo>
                  <a:lnTo>
                    <a:pt x="9470" y="1431"/>
                  </a:lnTo>
                  <a:lnTo>
                    <a:pt x="9409" y="1432"/>
                  </a:lnTo>
                  <a:lnTo>
                    <a:pt x="9349" y="1433"/>
                  </a:lnTo>
                  <a:lnTo>
                    <a:pt x="9287" y="1433"/>
                  </a:lnTo>
                  <a:lnTo>
                    <a:pt x="9227" y="1433"/>
                  </a:lnTo>
                  <a:lnTo>
                    <a:pt x="9168" y="1431"/>
                  </a:lnTo>
                  <a:lnTo>
                    <a:pt x="9164" y="1433"/>
                  </a:lnTo>
                  <a:lnTo>
                    <a:pt x="9161" y="1434"/>
                  </a:lnTo>
                  <a:lnTo>
                    <a:pt x="9157" y="1435"/>
                  </a:lnTo>
                  <a:lnTo>
                    <a:pt x="9153" y="1436"/>
                  </a:lnTo>
                  <a:lnTo>
                    <a:pt x="9150" y="1435"/>
                  </a:lnTo>
                  <a:lnTo>
                    <a:pt x="9147" y="1435"/>
                  </a:lnTo>
                  <a:lnTo>
                    <a:pt x="9145" y="1433"/>
                  </a:lnTo>
                  <a:lnTo>
                    <a:pt x="9142" y="1431"/>
                  </a:lnTo>
                  <a:lnTo>
                    <a:pt x="2998" y="1449"/>
                  </a:lnTo>
                  <a:lnTo>
                    <a:pt x="2906" y="1450"/>
                  </a:lnTo>
                  <a:lnTo>
                    <a:pt x="2813" y="1450"/>
                  </a:lnTo>
                  <a:lnTo>
                    <a:pt x="2723" y="1451"/>
                  </a:lnTo>
                  <a:lnTo>
                    <a:pt x="2632" y="1451"/>
                  </a:lnTo>
                  <a:lnTo>
                    <a:pt x="2542" y="1452"/>
                  </a:lnTo>
                  <a:lnTo>
                    <a:pt x="2451" y="1453"/>
                  </a:lnTo>
                  <a:lnTo>
                    <a:pt x="2361" y="1453"/>
                  </a:lnTo>
                  <a:lnTo>
                    <a:pt x="2270" y="1454"/>
                  </a:lnTo>
                  <a:lnTo>
                    <a:pt x="2180" y="1455"/>
                  </a:lnTo>
                  <a:lnTo>
                    <a:pt x="2090" y="1456"/>
                  </a:lnTo>
                  <a:lnTo>
                    <a:pt x="2000" y="1457"/>
                  </a:lnTo>
                  <a:lnTo>
                    <a:pt x="1909" y="1458"/>
                  </a:lnTo>
                  <a:lnTo>
                    <a:pt x="1819" y="1459"/>
                  </a:lnTo>
                  <a:lnTo>
                    <a:pt x="1728" y="1460"/>
                  </a:lnTo>
                  <a:lnTo>
                    <a:pt x="1637" y="1462"/>
                  </a:lnTo>
                  <a:lnTo>
                    <a:pt x="1545" y="1463"/>
                  </a:lnTo>
                  <a:lnTo>
                    <a:pt x="1508" y="1464"/>
                  </a:lnTo>
                  <a:lnTo>
                    <a:pt x="1470" y="1463"/>
                  </a:lnTo>
                  <a:lnTo>
                    <a:pt x="1432" y="1462"/>
                  </a:lnTo>
                  <a:lnTo>
                    <a:pt x="1394" y="1461"/>
                  </a:lnTo>
                  <a:lnTo>
                    <a:pt x="1356" y="1459"/>
                  </a:lnTo>
                  <a:lnTo>
                    <a:pt x="1318" y="1459"/>
                  </a:lnTo>
                  <a:lnTo>
                    <a:pt x="1280" y="1459"/>
                  </a:lnTo>
                  <a:lnTo>
                    <a:pt x="1243" y="1461"/>
                  </a:lnTo>
                  <a:lnTo>
                    <a:pt x="1236" y="1437"/>
                  </a:lnTo>
                  <a:lnTo>
                    <a:pt x="1230" y="1411"/>
                  </a:lnTo>
                  <a:lnTo>
                    <a:pt x="1224" y="1386"/>
                  </a:lnTo>
                  <a:lnTo>
                    <a:pt x="1218" y="1361"/>
                  </a:lnTo>
                  <a:lnTo>
                    <a:pt x="1212" y="1336"/>
                  </a:lnTo>
                  <a:lnTo>
                    <a:pt x="1203" y="1312"/>
                  </a:lnTo>
                  <a:lnTo>
                    <a:pt x="1199" y="1301"/>
                  </a:lnTo>
                  <a:lnTo>
                    <a:pt x="1194" y="1290"/>
                  </a:lnTo>
                  <a:lnTo>
                    <a:pt x="1188" y="1278"/>
                  </a:lnTo>
                  <a:lnTo>
                    <a:pt x="1182" y="1268"/>
                  </a:lnTo>
                  <a:lnTo>
                    <a:pt x="1192" y="1261"/>
                  </a:lnTo>
                  <a:lnTo>
                    <a:pt x="1201" y="1254"/>
                  </a:lnTo>
                  <a:lnTo>
                    <a:pt x="1210" y="1246"/>
                  </a:lnTo>
                  <a:lnTo>
                    <a:pt x="1218" y="1237"/>
                  </a:lnTo>
                  <a:lnTo>
                    <a:pt x="1226" y="1228"/>
                  </a:lnTo>
                  <a:lnTo>
                    <a:pt x="1233" y="1219"/>
                  </a:lnTo>
                  <a:lnTo>
                    <a:pt x="1239" y="1209"/>
                  </a:lnTo>
                  <a:lnTo>
                    <a:pt x="1245" y="1199"/>
                  </a:lnTo>
                  <a:lnTo>
                    <a:pt x="1250" y="1188"/>
                  </a:lnTo>
                  <a:lnTo>
                    <a:pt x="1256" y="1177"/>
                  </a:lnTo>
                  <a:lnTo>
                    <a:pt x="1260" y="1167"/>
                  </a:lnTo>
                  <a:lnTo>
                    <a:pt x="1264" y="1156"/>
                  </a:lnTo>
                  <a:lnTo>
                    <a:pt x="1270" y="1132"/>
                  </a:lnTo>
                  <a:lnTo>
                    <a:pt x="1274" y="1110"/>
                  </a:lnTo>
                  <a:lnTo>
                    <a:pt x="1278" y="1106"/>
                  </a:lnTo>
                  <a:lnTo>
                    <a:pt x="1281" y="1104"/>
                  </a:lnTo>
                  <a:lnTo>
                    <a:pt x="1285" y="1104"/>
                  </a:lnTo>
                  <a:lnTo>
                    <a:pt x="1289" y="1104"/>
                  </a:lnTo>
                  <a:lnTo>
                    <a:pt x="1299" y="1105"/>
                  </a:lnTo>
                  <a:lnTo>
                    <a:pt x="1308" y="1107"/>
                  </a:lnTo>
                  <a:lnTo>
                    <a:pt x="1340" y="1099"/>
                  </a:lnTo>
                  <a:lnTo>
                    <a:pt x="1374" y="1091"/>
                  </a:lnTo>
                  <a:lnTo>
                    <a:pt x="1391" y="1086"/>
                  </a:lnTo>
                  <a:lnTo>
                    <a:pt x="1407" y="1080"/>
                  </a:lnTo>
                  <a:lnTo>
                    <a:pt x="1422" y="1074"/>
                  </a:lnTo>
                  <a:lnTo>
                    <a:pt x="1438" y="1067"/>
                  </a:lnTo>
                  <a:lnTo>
                    <a:pt x="1453" y="1059"/>
                  </a:lnTo>
                  <a:lnTo>
                    <a:pt x="1466" y="1048"/>
                  </a:lnTo>
                  <a:lnTo>
                    <a:pt x="1479" y="1038"/>
                  </a:lnTo>
                  <a:lnTo>
                    <a:pt x="1492" y="1027"/>
                  </a:lnTo>
                  <a:lnTo>
                    <a:pt x="1502" y="1014"/>
                  </a:lnTo>
                  <a:lnTo>
                    <a:pt x="1512" y="999"/>
                  </a:lnTo>
                  <a:lnTo>
                    <a:pt x="1516" y="991"/>
                  </a:lnTo>
                  <a:lnTo>
                    <a:pt x="1520" y="983"/>
                  </a:lnTo>
                  <a:lnTo>
                    <a:pt x="1523" y="974"/>
                  </a:lnTo>
                  <a:lnTo>
                    <a:pt x="1526" y="966"/>
                  </a:lnTo>
                  <a:lnTo>
                    <a:pt x="1531" y="942"/>
                  </a:lnTo>
                  <a:lnTo>
                    <a:pt x="1533" y="918"/>
                  </a:lnTo>
                  <a:lnTo>
                    <a:pt x="1533" y="905"/>
                  </a:lnTo>
                  <a:lnTo>
                    <a:pt x="1533" y="893"/>
                  </a:lnTo>
                  <a:lnTo>
                    <a:pt x="1532" y="881"/>
                  </a:lnTo>
                  <a:lnTo>
                    <a:pt x="1531" y="868"/>
                  </a:lnTo>
                  <a:lnTo>
                    <a:pt x="1528" y="856"/>
                  </a:lnTo>
                  <a:lnTo>
                    <a:pt x="1524" y="845"/>
                  </a:lnTo>
                  <a:lnTo>
                    <a:pt x="1520" y="833"/>
                  </a:lnTo>
                  <a:lnTo>
                    <a:pt x="1515" y="821"/>
                  </a:lnTo>
                  <a:lnTo>
                    <a:pt x="1509" y="811"/>
                  </a:lnTo>
                  <a:lnTo>
                    <a:pt x="1502" y="802"/>
                  </a:lnTo>
                  <a:lnTo>
                    <a:pt x="1493" y="793"/>
                  </a:lnTo>
                  <a:lnTo>
                    <a:pt x="1484" y="784"/>
                  </a:lnTo>
                  <a:lnTo>
                    <a:pt x="1467" y="772"/>
                  </a:lnTo>
                  <a:lnTo>
                    <a:pt x="1451" y="762"/>
                  </a:lnTo>
                  <a:lnTo>
                    <a:pt x="1433" y="754"/>
                  </a:lnTo>
                  <a:lnTo>
                    <a:pt x="1416" y="747"/>
                  </a:lnTo>
                  <a:lnTo>
                    <a:pt x="1398" y="742"/>
                  </a:lnTo>
                  <a:lnTo>
                    <a:pt x="1378" y="738"/>
                  </a:lnTo>
                  <a:lnTo>
                    <a:pt x="1359" y="735"/>
                  </a:lnTo>
                  <a:lnTo>
                    <a:pt x="1338" y="734"/>
                  </a:lnTo>
                  <a:lnTo>
                    <a:pt x="1274" y="750"/>
                  </a:lnTo>
                  <a:lnTo>
                    <a:pt x="1270" y="741"/>
                  </a:lnTo>
                  <a:lnTo>
                    <a:pt x="1267" y="732"/>
                  </a:lnTo>
                  <a:lnTo>
                    <a:pt x="1264" y="722"/>
                  </a:lnTo>
                  <a:lnTo>
                    <a:pt x="1261" y="712"/>
                  </a:lnTo>
                  <a:lnTo>
                    <a:pt x="1257" y="693"/>
                  </a:lnTo>
                  <a:lnTo>
                    <a:pt x="1253" y="673"/>
                  </a:lnTo>
                  <a:lnTo>
                    <a:pt x="1228" y="646"/>
                  </a:lnTo>
                  <a:lnTo>
                    <a:pt x="1201" y="620"/>
                  </a:lnTo>
                  <a:lnTo>
                    <a:pt x="1174" y="594"/>
                  </a:lnTo>
                  <a:lnTo>
                    <a:pt x="1148" y="566"/>
                  </a:lnTo>
                  <a:lnTo>
                    <a:pt x="1147" y="561"/>
                  </a:lnTo>
                  <a:lnTo>
                    <a:pt x="1148" y="557"/>
                  </a:lnTo>
                  <a:lnTo>
                    <a:pt x="1149" y="552"/>
                  </a:lnTo>
                  <a:lnTo>
                    <a:pt x="1150" y="547"/>
                  </a:lnTo>
                  <a:lnTo>
                    <a:pt x="1154" y="537"/>
                  </a:lnTo>
                  <a:lnTo>
                    <a:pt x="1159" y="528"/>
                  </a:lnTo>
                  <a:lnTo>
                    <a:pt x="1172" y="512"/>
                  </a:lnTo>
                  <a:lnTo>
                    <a:pt x="1185" y="495"/>
                  </a:lnTo>
                  <a:lnTo>
                    <a:pt x="1192" y="474"/>
                  </a:lnTo>
                  <a:lnTo>
                    <a:pt x="1199" y="454"/>
                  </a:lnTo>
                  <a:lnTo>
                    <a:pt x="1208" y="433"/>
                  </a:lnTo>
                  <a:lnTo>
                    <a:pt x="1215" y="413"/>
                  </a:lnTo>
                  <a:lnTo>
                    <a:pt x="1221" y="391"/>
                  </a:lnTo>
                  <a:lnTo>
                    <a:pt x="1226" y="370"/>
                  </a:lnTo>
                  <a:lnTo>
                    <a:pt x="1228" y="359"/>
                  </a:lnTo>
                  <a:lnTo>
                    <a:pt x="1230" y="348"/>
                  </a:lnTo>
                  <a:lnTo>
                    <a:pt x="1231" y="337"/>
                  </a:lnTo>
                  <a:lnTo>
                    <a:pt x="1231" y="326"/>
                  </a:lnTo>
                  <a:lnTo>
                    <a:pt x="1248" y="323"/>
                  </a:lnTo>
                  <a:lnTo>
                    <a:pt x="1266" y="321"/>
                  </a:lnTo>
                  <a:lnTo>
                    <a:pt x="1284" y="321"/>
                  </a:lnTo>
                  <a:lnTo>
                    <a:pt x="1302" y="320"/>
                  </a:lnTo>
                  <a:lnTo>
                    <a:pt x="1338" y="321"/>
                  </a:lnTo>
                  <a:lnTo>
                    <a:pt x="1375" y="322"/>
                  </a:lnTo>
                  <a:lnTo>
                    <a:pt x="1412" y="323"/>
                  </a:lnTo>
                  <a:lnTo>
                    <a:pt x="1448" y="322"/>
                  </a:lnTo>
                  <a:lnTo>
                    <a:pt x="1465" y="321"/>
                  </a:lnTo>
                  <a:lnTo>
                    <a:pt x="1484" y="318"/>
                  </a:lnTo>
                  <a:lnTo>
                    <a:pt x="1500" y="315"/>
                  </a:lnTo>
                  <a:lnTo>
                    <a:pt x="1517" y="309"/>
                  </a:lnTo>
                  <a:lnTo>
                    <a:pt x="1718" y="310"/>
                  </a:lnTo>
                  <a:lnTo>
                    <a:pt x="1842" y="308"/>
                  </a:lnTo>
                  <a:lnTo>
                    <a:pt x="1966" y="306"/>
                  </a:lnTo>
                  <a:lnTo>
                    <a:pt x="2091" y="305"/>
                  </a:lnTo>
                  <a:lnTo>
                    <a:pt x="2215" y="303"/>
                  </a:lnTo>
                  <a:lnTo>
                    <a:pt x="2340" y="302"/>
                  </a:lnTo>
                  <a:lnTo>
                    <a:pt x="2464" y="301"/>
                  </a:lnTo>
                  <a:lnTo>
                    <a:pt x="2589" y="300"/>
                  </a:lnTo>
                  <a:lnTo>
                    <a:pt x="2712" y="298"/>
                  </a:lnTo>
                  <a:lnTo>
                    <a:pt x="2837" y="297"/>
                  </a:lnTo>
                  <a:lnTo>
                    <a:pt x="2961" y="296"/>
                  </a:lnTo>
                  <a:lnTo>
                    <a:pt x="3085" y="295"/>
                  </a:lnTo>
                  <a:lnTo>
                    <a:pt x="3209" y="294"/>
                  </a:lnTo>
                  <a:lnTo>
                    <a:pt x="3334" y="292"/>
                  </a:lnTo>
                  <a:lnTo>
                    <a:pt x="3458" y="291"/>
                  </a:lnTo>
                  <a:lnTo>
                    <a:pt x="3581" y="289"/>
                  </a:lnTo>
                  <a:lnTo>
                    <a:pt x="3706" y="287"/>
                  </a:lnTo>
                  <a:lnTo>
                    <a:pt x="3831" y="286"/>
                  </a:lnTo>
                  <a:lnTo>
                    <a:pt x="4056" y="286"/>
                  </a:lnTo>
                  <a:lnTo>
                    <a:pt x="4365" y="285"/>
                  </a:lnTo>
                  <a:lnTo>
                    <a:pt x="4747" y="284"/>
                  </a:lnTo>
                  <a:lnTo>
                    <a:pt x="5184" y="284"/>
                  </a:lnTo>
                  <a:lnTo>
                    <a:pt x="5665" y="283"/>
                  </a:lnTo>
                  <a:lnTo>
                    <a:pt x="6173" y="283"/>
                  </a:lnTo>
                  <a:lnTo>
                    <a:pt x="6696" y="282"/>
                  </a:lnTo>
                  <a:lnTo>
                    <a:pt x="7218" y="281"/>
                  </a:lnTo>
                  <a:lnTo>
                    <a:pt x="7727" y="281"/>
                  </a:lnTo>
                  <a:lnTo>
                    <a:pt x="8208" y="280"/>
                  </a:lnTo>
                  <a:lnTo>
                    <a:pt x="8646" y="280"/>
                  </a:lnTo>
                  <a:lnTo>
                    <a:pt x="9028" y="279"/>
                  </a:lnTo>
                  <a:lnTo>
                    <a:pt x="9339" y="278"/>
                  </a:lnTo>
                  <a:lnTo>
                    <a:pt x="9564" y="278"/>
                  </a:lnTo>
                  <a:lnTo>
                    <a:pt x="9690" y="277"/>
                  </a:lnTo>
                  <a:lnTo>
                    <a:pt x="9780" y="273"/>
                  </a:lnTo>
                  <a:lnTo>
                    <a:pt x="9787" y="284"/>
                  </a:lnTo>
                  <a:lnTo>
                    <a:pt x="9793" y="296"/>
                  </a:lnTo>
                  <a:lnTo>
                    <a:pt x="9799" y="308"/>
                  </a:lnTo>
                  <a:lnTo>
                    <a:pt x="9803" y="322"/>
                  </a:lnTo>
                  <a:lnTo>
                    <a:pt x="9807" y="335"/>
                  </a:lnTo>
                  <a:lnTo>
                    <a:pt x="9812" y="348"/>
                  </a:lnTo>
                  <a:lnTo>
                    <a:pt x="9817" y="361"/>
                  </a:lnTo>
                  <a:lnTo>
                    <a:pt x="9823" y="374"/>
                  </a:lnTo>
                  <a:lnTo>
                    <a:pt x="9832" y="395"/>
                  </a:lnTo>
                  <a:lnTo>
                    <a:pt x="9842" y="417"/>
                  </a:lnTo>
                  <a:lnTo>
                    <a:pt x="9853" y="438"/>
                  </a:lnTo>
                  <a:lnTo>
                    <a:pt x="9864" y="460"/>
                  </a:lnTo>
                  <a:lnTo>
                    <a:pt x="9876" y="480"/>
                  </a:lnTo>
                  <a:lnTo>
                    <a:pt x="9888" y="501"/>
                  </a:lnTo>
                  <a:lnTo>
                    <a:pt x="9902" y="520"/>
                  </a:lnTo>
                  <a:lnTo>
                    <a:pt x="9915" y="538"/>
                  </a:lnTo>
                  <a:lnTo>
                    <a:pt x="9910" y="544"/>
                  </a:lnTo>
                  <a:lnTo>
                    <a:pt x="9904" y="549"/>
                  </a:lnTo>
                  <a:lnTo>
                    <a:pt x="9897" y="553"/>
                  </a:lnTo>
                  <a:lnTo>
                    <a:pt x="9890" y="555"/>
                  </a:lnTo>
                  <a:lnTo>
                    <a:pt x="9874" y="559"/>
                  </a:lnTo>
                  <a:lnTo>
                    <a:pt x="9860" y="564"/>
                  </a:lnTo>
                  <a:close/>
                  <a:moveTo>
                    <a:pt x="9765" y="925"/>
                  </a:moveTo>
                  <a:lnTo>
                    <a:pt x="9753" y="928"/>
                  </a:lnTo>
                  <a:lnTo>
                    <a:pt x="9741" y="929"/>
                  </a:lnTo>
                  <a:lnTo>
                    <a:pt x="9729" y="929"/>
                  </a:lnTo>
                  <a:lnTo>
                    <a:pt x="9717" y="928"/>
                  </a:lnTo>
                  <a:lnTo>
                    <a:pt x="9706" y="926"/>
                  </a:lnTo>
                  <a:lnTo>
                    <a:pt x="9694" y="924"/>
                  </a:lnTo>
                  <a:lnTo>
                    <a:pt x="9683" y="921"/>
                  </a:lnTo>
                  <a:lnTo>
                    <a:pt x="9672" y="917"/>
                  </a:lnTo>
                  <a:lnTo>
                    <a:pt x="9665" y="911"/>
                  </a:lnTo>
                  <a:lnTo>
                    <a:pt x="9660" y="906"/>
                  </a:lnTo>
                  <a:lnTo>
                    <a:pt x="9654" y="900"/>
                  </a:lnTo>
                  <a:lnTo>
                    <a:pt x="9650" y="894"/>
                  </a:lnTo>
                  <a:lnTo>
                    <a:pt x="9646" y="887"/>
                  </a:lnTo>
                  <a:lnTo>
                    <a:pt x="9644" y="881"/>
                  </a:lnTo>
                  <a:lnTo>
                    <a:pt x="9642" y="874"/>
                  </a:lnTo>
                  <a:lnTo>
                    <a:pt x="9641" y="866"/>
                  </a:lnTo>
                  <a:lnTo>
                    <a:pt x="9640" y="852"/>
                  </a:lnTo>
                  <a:lnTo>
                    <a:pt x="9640" y="837"/>
                  </a:lnTo>
                  <a:lnTo>
                    <a:pt x="9642" y="821"/>
                  </a:lnTo>
                  <a:lnTo>
                    <a:pt x="9644" y="806"/>
                  </a:lnTo>
                  <a:lnTo>
                    <a:pt x="9647" y="798"/>
                  </a:lnTo>
                  <a:lnTo>
                    <a:pt x="9652" y="791"/>
                  </a:lnTo>
                  <a:lnTo>
                    <a:pt x="9658" y="785"/>
                  </a:lnTo>
                  <a:lnTo>
                    <a:pt x="9666" y="780"/>
                  </a:lnTo>
                  <a:lnTo>
                    <a:pt x="9673" y="775"/>
                  </a:lnTo>
                  <a:lnTo>
                    <a:pt x="9682" y="772"/>
                  </a:lnTo>
                  <a:lnTo>
                    <a:pt x="9690" y="770"/>
                  </a:lnTo>
                  <a:lnTo>
                    <a:pt x="9699" y="768"/>
                  </a:lnTo>
                  <a:lnTo>
                    <a:pt x="9712" y="767"/>
                  </a:lnTo>
                  <a:lnTo>
                    <a:pt x="9722" y="767"/>
                  </a:lnTo>
                  <a:lnTo>
                    <a:pt x="9733" y="768"/>
                  </a:lnTo>
                  <a:lnTo>
                    <a:pt x="9743" y="771"/>
                  </a:lnTo>
                  <a:lnTo>
                    <a:pt x="9754" y="775"/>
                  </a:lnTo>
                  <a:lnTo>
                    <a:pt x="9764" y="781"/>
                  </a:lnTo>
                  <a:lnTo>
                    <a:pt x="9774" y="786"/>
                  </a:lnTo>
                  <a:lnTo>
                    <a:pt x="9783" y="793"/>
                  </a:lnTo>
                  <a:lnTo>
                    <a:pt x="9789" y="799"/>
                  </a:lnTo>
                  <a:lnTo>
                    <a:pt x="9794" y="807"/>
                  </a:lnTo>
                  <a:lnTo>
                    <a:pt x="9799" y="815"/>
                  </a:lnTo>
                  <a:lnTo>
                    <a:pt x="9803" y="824"/>
                  </a:lnTo>
                  <a:lnTo>
                    <a:pt x="9806" y="833"/>
                  </a:lnTo>
                  <a:lnTo>
                    <a:pt x="9808" y="842"/>
                  </a:lnTo>
                  <a:lnTo>
                    <a:pt x="9809" y="852"/>
                  </a:lnTo>
                  <a:lnTo>
                    <a:pt x="9809" y="861"/>
                  </a:lnTo>
                  <a:lnTo>
                    <a:pt x="9807" y="872"/>
                  </a:lnTo>
                  <a:lnTo>
                    <a:pt x="9805" y="881"/>
                  </a:lnTo>
                  <a:lnTo>
                    <a:pt x="9802" y="890"/>
                  </a:lnTo>
                  <a:lnTo>
                    <a:pt x="9796" y="898"/>
                  </a:lnTo>
                  <a:lnTo>
                    <a:pt x="9790" y="906"/>
                  </a:lnTo>
                  <a:lnTo>
                    <a:pt x="9783" y="913"/>
                  </a:lnTo>
                  <a:lnTo>
                    <a:pt x="9775" y="920"/>
                  </a:lnTo>
                  <a:lnTo>
                    <a:pt x="9765" y="925"/>
                  </a:lnTo>
                  <a:close/>
                  <a:moveTo>
                    <a:pt x="9731" y="895"/>
                  </a:moveTo>
                  <a:lnTo>
                    <a:pt x="9724" y="894"/>
                  </a:lnTo>
                  <a:lnTo>
                    <a:pt x="9717" y="893"/>
                  </a:lnTo>
                  <a:lnTo>
                    <a:pt x="9710" y="890"/>
                  </a:lnTo>
                  <a:lnTo>
                    <a:pt x="9703" y="887"/>
                  </a:lnTo>
                  <a:lnTo>
                    <a:pt x="9698" y="882"/>
                  </a:lnTo>
                  <a:lnTo>
                    <a:pt x="9694" y="877"/>
                  </a:lnTo>
                  <a:lnTo>
                    <a:pt x="9691" y="871"/>
                  </a:lnTo>
                  <a:lnTo>
                    <a:pt x="9690" y="864"/>
                  </a:lnTo>
                  <a:lnTo>
                    <a:pt x="9691" y="850"/>
                  </a:lnTo>
                  <a:lnTo>
                    <a:pt x="9693" y="836"/>
                  </a:lnTo>
                  <a:lnTo>
                    <a:pt x="9696" y="830"/>
                  </a:lnTo>
                  <a:lnTo>
                    <a:pt x="9699" y="824"/>
                  </a:lnTo>
                  <a:lnTo>
                    <a:pt x="9702" y="821"/>
                  </a:lnTo>
                  <a:lnTo>
                    <a:pt x="9704" y="820"/>
                  </a:lnTo>
                  <a:lnTo>
                    <a:pt x="9709" y="818"/>
                  </a:lnTo>
                  <a:lnTo>
                    <a:pt x="9712" y="817"/>
                  </a:lnTo>
                  <a:lnTo>
                    <a:pt x="9719" y="819"/>
                  </a:lnTo>
                  <a:lnTo>
                    <a:pt x="9726" y="821"/>
                  </a:lnTo>
                  <a:lnTo>
                    <a:pt x="9733" y="825"/>
                  </a:lnTo>
                  <a:lnTo>
                    <a:pt x="9739" y="828"/>
                  </a:lnTo>
                  <a:lnTo>
                    <a:pt x="9745" y="832"/>
                  </a:lnTo>
                  <a:lnTo>
                    <a:pt x="9749" y="838"/>
                  </a:lnTo>
                  <a:lnTo>
                    <a:pt x="9754" y="844"/>
                  </a:lnTo>
                  <a:lnTo>
                    <a:pt x="9756" y="851"/>
                  </a:lnTo>
                  <a:lnTo>
                    <a:pt x="9756" y="857"/>
                  </a:lnTo>
                  <a:lnTo>
                    <a:pt x="9756" y="864"/>
                  </a:lnTo>
                  <a:lnTo>
                    <a:pt x="9755" y="871"/>
                  </a:lnTo>
                  <a:lnTo>
                    <a:pt x="9753" y="878"/>
                  </a:lnTo>
                  <a:lnTo>
                    <a:pt x="9748" y="884"/>
                  </a:lnTo>
                  <a:lnTo>
                    <a:pt x="9744" y="889"/>
                  </a:lnTo>
                  <a:lnTo>
                    <a:pt x="9741" y="891"/>
                  </a:lnTo>
                  <a:lnTo>
                    <a:pt x="9738" y="892"/>
                  </a:lnTo>
                  <a:lnTo>
                    <a:pt x="9734" y="894"/>
                  </a:lnTo>
                  <a:lnTo>
                    <a:pt x="9731" y="895"/>
                  </a:lnTo>
                  <a:close/>
                  <a:moveTo>
                    <a:pt x="3305" y="1689"/>
                  </a:moveTo>
                  <a:lnTo>
                    <a:pt x="3299" y="1686"/>
                  </a:lnTo>
                  <a:lnTo>
                    <a:pt x="3305" y="1674"/>
                  </a:lnTo>
                  <a:lnTo>
                    <a:pt x="3307" y="1674"/>
                  </a:lnTo>
                  <a:lnTo>
                    <a:pt x="3309" y="1676"/>
                  </a:lnTo>
                  <a:lnTo>
                    <a:pt x="3310" y="1678"/>
                  </a:lnTo>
                  <a:lnTo>
                    <a:pt x="3310" y="1680"/>
                  </a:lnTo>
                  <a:lnTo>
                    <a:pt x="3310" y="1683"/>
                  </a:lnTo>
                  <a:lnTo>
                    <a:pt x="3309" y="1685"/>
                  </a:lnTo>
                  <a:lnTo>
                    <a:pt x="3307" y="1687"/>
                  </a:lnTo>
                  <a:lnTo>
                    <a:pt x="3305" y="1689"/>
                  </a:lnTo>
                  <a:close/>
                  <a:moveTo>
                    <a:pt x="1372" y="1016"/>
                  </a:moveTo>
                  <a:lnTo>
                    <a:pt x="1367" y="1019"/>
                  </a:lnTo>
                  <a:lnTo>
                    <a:pt x="1362" y="1021"/>
                  </a:lnTo>
                  <a:lnTo>
                    <a:pt x="1356" y="1023"/>
                  </a:lnTo>
                  <a:lnTo>
                    <a:pt x="1350" y="1024"/>
                  </a:lnTo>
                  <a:lnTo>
                    <a:pt x="1337" y="1024"/>
                  </a:lnTo>
                  <a:lnTo>
                    <a:pt x="1325" y="1023"/>
                  </a:lnTo>
                  <a:lnTo>
                    <a:pt x="1314" y="1021"/>
                  </a:lnTo>
                  <a:lnTo>
                    <a:pt x="1303" y="1017"/>
                  </a:lnTo>
                  <a:lnTo>
                    <a:pt x="1292" y="1012"/>
                  </a:lnTo>
                  <a:lnTo>
                    <a:pt x="1283" y="1004"/>
                  </a:lnTo>
                  <a:lnTo>
                    <a:pt x="1278" y="1000"/>
                  </a:lnTo>
                  <a:lnTo>
                    <a:pt x="1273" y="996"/>
                  </a:lnTo>
                  <a:lnTo>
                    <a:pt x="1269" y="991"/>
                  </a:lnTo>
                  <a:lnTo>
                    <a:pt x="1266" y="986"/>
                  </a:lnTo>
                  <a:lnTo>
                    <a:pt x="1260" y="976"/>
                  </a:lnTo>
                  <a:lnTo>
                    <a:pt x="1256" y="964"/>
                  </a:lnTo>
                  <a:lnTo>
                    <a:pt x="1252" y="940"/>
                  </a:lnTo>
                  <a:lnTo>
                    <a:pt x="1249" y="917"/>
                  </a:lnTo>
                  <a:lnTo>
                    <a:pt x="1255" y="906"/>
                  </a:lnTo>
                  <a:lnTo>
                    <a:pt x="1258" y="896"/>
                  </a:lnTo>
                  <a:lnTo>
                    <a:pt x="1261" y="885"/>
                  </a:lnTo>
                  <a:lnTo>
                    <a:pt x="1263" y="875"/>
                  </a:lnTo>
                  <a:lnTo>
                    <a:pt x="1265" y="863"/>
                  </a:lnTo>
                  <a:lnTo>
                    <a:pt x="1267" y="853"/>
                  </a:lnTo>
                  <a:lnTo>
                    <a:pt x="1270" y="842"/>
                  </a:lnTo>
                  <a:lnTo>
                    <a:pt x="1274" y="833"/>
                  </a:lnTo>
                  <a:lnTo>
                    <a:pt x="1283" y="829"/>
                  </a:lnTo>
                  <a:lnTo>
                    <a:pt x="1293" y="825"/>
                  </a:lnTo>
                  <a:lnTo>
                    <a:pt x="1303" y="820"/>
                  </a:lnTo>
                  <a:lnTo>
                    <a:pt x="1313" y="817"/>
                  </a:lnTo>
                  <a:lnTo>
                    <a:pt x="1323" y="815"/>
                  </a:lnTo>
                  <a:lnTo>
                    <a:pt x="1333" y="813"/>
                  </a:lnTo>
                  <a:lnTo>
                    <a:pt x="1344" y="812"/>
                  </a:lnTo>
                  <a:lnTo>
                    <a:pt x="1354" y="812"/>
                  </a:lnTo>
                  <a:lnTo>
                    <a:pt x="1364" y="812"/>
                  </a:lnTo>
                  <a:lnTo>
                    <a:pt x="1374" y="813"/>
                  </a:lnTo>
                  <a:lnTo>
                    <a:pt x="1384" y="815"/>
                  </a:lnTo>
                  <a:lnTo>
                    <a:pt x="1394" y="818"/>
                  </a:lnTo>
                  <a:lnTo>
                    <a:pt x="1404" y="822"/>
                  </a:lnTo>
                  <a:lnTo>
                    <a:pt x="1413" y="828"/>
                  </a:lnTo>
                  <a:lnTo>
                    <a:pt x="1422" y="833"/>
                  </a:lnTo>
                  <a:lnTo>
                    <a:pt x="1431" y="840"/>
                  </a:lnTo>
                  <a:lnTo>
                    <a:pt x="1436" y="845"/>
                  </a:lnTo>
                  <a:lnTo>
                    <a:pt x="1439" y="851"/>
                  </a:lnTo>
                  <a:lnTo>
                    <a:pt x="1442" y="857"/>
                  </a:lnTo>
                  <a:lnTo>
                    <a:pt x="1444" y="863"/>
                  </a:lnTo>
                  <a:lnTo>
                    <a:pt x="1447" y="877"/>
                  </a:lnTo>
                  <a:lnTo>
                    <a:pt x="1449" y="890"/>
                  </a:lnTo>
                  <a:lnTo>
                    <a:pt x="1448" y="904"/>
                  </a:lnTo>
                  <a:lnTo>
                    <a:pt x="1446" y="918"/>
                  </a:lnTo>
                  <a:lnTo>
                    <a:pt x="1444" y="932"/>
                  </a:lnTo>
                  <a:lnTo>
                    <a:pt x="1441" y="944"/>
                  </a:lnTo>
                  <a:lnTo>
                    <a:pt x="1434" y="955"/>
                  </a:lnTo>
                  <a:lnTo>
                    <a:pt x="1427" y="967"/>
                  </a:lnTo>
                  <a:lnTo>
                    <a:pt x="1420" y="976"/>
                  </a:lnTo>
                  <a:lnTo>
                    <a:pt x="1412" y="985"/>
                  </a:lnTo>
                  <a:lnTo>
                    <a:pt x="1404" y="993"/>
                  </a:lnTo>
                  <a:lnTo>
                    <a:pt x="1394" y="1001"/>
                  </a:lnTo>
                  <a:lnTo>
                    <a:pt x="1383" y="1009"/>
                  </a:lnTo>
                  <a:lnTo>
                    <a:pt x="1372" y="1016"/>
                  </a:lnTo>
                  <a:close/>
                  <a:moveTo>
                    <a:pt x="1366" y="967"/>
                  </a:moveTo>
                  <a:lnTo>
                    <a:pt x="1359" y="970"/>
                  </a:lnTo>
                  <a:lnTo>
                    <a:pt x="1352" y="973"/>
                  </a:lnTo>
                  <a:lnTo>
                    <a:pt x="1344" y="974"/>
                  </a:lnTo>
                  <a:lnTo>
                    <a:pt x="1336" y="974"/>
                  </a:lnTo>
                  <a:lnTo>
                    <a:pt x="1328" y="974"/>
                  </a:lnTo>
                  <a:lnTo>
                    <a:pt x="1321" y="973"/>
                  </a:lnTo>
                  <a:lnTo>
                    <a:pt x="1314" y="971"/>
                  </a:lnTo>
                  <a:lnTo>
                    <a:pt x="1308" y="968"/>
                  </a:lnTo>
                  <a:lnTo>
                    <a:pt x="1302" y="959"/>
                  </a:lnTo>
                  <a:lnTo>
                    <a:pt x="1298" y="950"/>
                  </a:lnTo>
                  <a:lnTo>
                    <a:pt x="1294" y="941"/>
                  </a:lnTo>
                  <a:lnTo>
                    <a:pt x="1293" y="931"/>
                  </a:lnTo>
                  <a:lnTo>
                    <a:pt x="1293" y="921"/>
                  </a:lnTo>
                  <a:lnTo>
                    <a:pt x="1294" y="911"/>
                  </a:lnTo>
                  <a:lnTo>
                    <a:pt x="1298" y="902"/>
                  </a:lnTo>
                  <a:lnTo>
                    <a:pt x="1302" y="894"/>
                  </a:lnTo>
                  <a:lnTo>
                    <a:pt x="1310" y="883"/>
                  </a:lnTo>
                  <a:lnTo>
                    <a:pt x="1317" y="870"/>
                  </a:lnTo>
                  <a:lnTo>
                    <a:pt x="1321" y="863"/>
                  </a:lnTo>
                  <a:lnTo>
                    <a:pt x="1325" y="858"/>
                  </a:lnTo>
                  <a:lnTo>
                    <a:pt x="1331" y="853"/>
                  </a:lnTo>
                  <a:lnTo>
                    <a:pt x="1338" y="850"/>
                  </a:lnTo>
                  <a:lnTo>
                    <a:pt x="1348" y="853"/>
                  </a:lnTo>
                  <a:lnTo>
                    <a:pt x="1358" y="856"/>
                  </a:lnTo>
                  <a:lnTo>
                    <a:pt x="1367" y="860"/>
                  </a:lnTo>
                  <a:lnTo>
                    <a:pt x="1375" y="864"/>
                  </a:lnTo>
                  <a:lnTo>
                    <a:pt x="1384" y="871"/>
                  </a:lnTo>
                  <a:lnTo>
                    <a:pt x="1392" y="877"/>
                  </a:lnTo>
                  <a:lnTo>
                    <a:pt x="1398" y="884"/>
                  </a:lnTo>
                  <a:lnTo>
                    <a:pt x="1404" y="893"/>
                  </a:lnTo>
                  <a:lnTo>
                    <a:pt x="1404" y="903"/>
                  </a:lnTo>
                  <a:lnTo>
                    <a:pt x="1403" y="913"/>
                  </a:lnTo>
                  <a:lnTo>
                    <a:pt x="1400" y="924"/>
                  </a:lnTo>
                  <a:lnTo>
                    <a:pt x="1396" y="933"/>
                  </a:lnTo>
                  <a:lnTo>
                    <a:pt x="1390" y="942"/>
                  </a:lnTo>
                  <a:lnTo>
                    <a:pt x="1383" y="951"/>
                  </a:lnTo>
                  <a:lnTo>
                    <a:pt x="1375" y="959"/>
                  </a:lnTo>
                  <a:lnTo>
                    <a:pt x="1366" y="967"/>
                  </a:lnTo>
                  <a:close/>
                  <a:moveTo>
                    <a:pt x="933" y="427"/>
                  </a:moveTo>
                  <a:lnTo>
                    <a:pt x="923" y="433"/>
                  </a:lnTo>
                  <a:lnTo>
                    <a:pt x="914" y="438"/>
                  </a:lnTo>
                  <a:lnTo>
                    <a:pt x="905" y="441"/>
                  </a:lnTo>
                  <a:lnTo>
                    <a:pt x="896" y="442"/>
                  </a:lnTo>
                  <a:lnTo>
                    <a:pt x="887" y="442"/>
                  </a:lnTo>
                  <a:lnTo>
                    <a:pt x="877" y="441"/>
                  </a:lnTo>
                  <a:lnTo>
                    <a:pt x="868" y="438"/>
                  </a:lnTo>
                  <a:lnTo>
                    <a:pt x="859" y="434"/>
                  </a:lnTo>
                  <a:lnTo>
                    <a:pt x="853" y="427"/>
                  </a:lnTo>
                  <a:lnTo>
                    <a:pt x="848" y="418"/>
                  </a:lnTo>
                  <a:lnTo>
                    <a:pt x="843" y="410"/>
                  </a:lnTo>
                  <a:lnTo>
                    <a:pt x="839" y="400"/>
                  </a:lnTo>
                  <a:lnTo>
                    <a:pt x="835" y="396"/>
                  </a:lnTo>
                  <a:lnTo>
                    <a:pt x="832" y="393"/>
                  </a:lnTo>
                  <a:lnTo>
                    <a:pt x="829" y="389"/>
                  </a:lnTo>
                  <a:lnTo>
                    <a:pt x="826" y="387"/>
                  </a:lnTo>
                  <a:lnTo>
                    <a:pt x="822" y="385"/>
                  </a:lnTo>
                  <a:lnTo>
                    <a:pt x="817" y="383"/>
                  </a:lnTo>
                  <a:lnTo>
                    <a:pt x="812" y="383"/>
                  </a:lnTo>
                  <a:lnTo>
                    <a:pt x="806" y="383"/>
                  </a:lnTo>
                  <a:lnTo>
                    <a:pt x="800" y="384"/>
                  </a:lnTo>
                  <a:lnTo>
                    <a:pt x="793" y="387"/>
                  </a:lnTo>
                  <a:lnTo>
                    <a:pt x="785" y="391"/>
                  </a:lnTo>
                  <a:lnTo>
                    <a:pt x="779" y="395"/>
                  </a:lnTo>
                  <a:lnTo>
                    <a:pt x="773" y="401"/>
                  </a:lnTo>
                  <a:lnTo>
                    <a:pt x="767" y="407"/>
                  </a:lnTo>
                  <a:lnTo>
                    <a:pt x="762" y="414"/>
                  </a:lnTo>
                  <a:lnTo>
                    <a:pt x="757" y="420"/>
                  </a:lnTo>
                  <a:lnTo>
                    <a:pt x="756" y="450"/>
                  </a:lnTo>
                  <a:lnTo>
                    <a:pt x="755" y="479"/>
                  </a:lnTo>
                  <a:lnTo>
                    <a:pt x="756" y="486"/>
                  </a:lnTo>
                  <a:lnTo>
                    <a:pt x="757" y="492"/>
                  </a:lnTo>
                  <a:lnTo>
                    <a:pt x="759" y="500"/>
                  </a:lnTo>
                  <a:lnTo>
                    <a:pt x="762" y="505"/>
                  </a:lnTo>
                  <a:lnTo>
                    <a:pt x="766" y="511"/>
                  </a:lnTo>
                  <a:lnTo>
                    <a:pt x="771" y="516"/>
                  </a:lnTo>
                  <a:lnTo>
                    <a:pt x="777" y="520"/>
                  </a:lnTo>
                  <a:lnTo>
                    <a:pt x="784" y="524"/>
                  </a:lnTo>
                  <a:lnTo>
                    <a:pt x="789" y="530"/>
                  </a:lnTo>
                  <a:lnTo>
                    <a:pt x="797" y="534"/>
                  </a:lnTo>
                  <a:lnTo>
                    <a:pt x="804" y="537"/>
                  </a:lnTo>
                  <a:lnTo>
                    <a:pt x="811" y="540"/>
                  </a:lnTo>
                  <a:lnTo>
                    <a:pt x="818" y="543"/>
                  </a:lnTo>
                  <a:lnTo>
                    <a:pt x="825" y="548"/>
                  </a:lnTo>
                  <a:lnTo>
                    <a:pt x="828" y="550"/>
                  </a:lnTo>
                  <a:lnTo>
                    <a:pt x="831" y="553"/>
                  </a:lnTo>
                  <a:lnTo>
                    <a:pt x="834" y="557"/>
                  </a:lnTo>
                  <a:lnTo>
                    <a:pt x="836" y="561"/>
                  </a:lnTo>
                  <a:lnTo>
                    <a:pt x="836" y="572"/>
                  </a:lnTo>
                  <a:lnTo>
                    <a:pt x="834" y="582"/>
                  </a:lnTo>
                  <a:lnTo>
                    <a:pt x="831" y="593"/>
                  </a:lnTo>
                  <a:lnTo>
                    <a:pt x="828" y="602"/>
                  </a:lnTo>
                  <a:lnTo>
                    <a:pt x="819" y="621"/>
                  </a:lnTo>
                  <a:lnTo>
                    <a:pt x="809" y="640"/>
                  </a:lnTo>
                  <a:lnTo>
                    <a:pt x="799" y="658"/>
                  </a:lnTo>
                  <a:lnTo>
                    <a:pt x="789" y="677"/>
                  </a:lnTo>
                  <a:lnTo>
                    <a:pt x="785" y="688"/>
                  </a:lnTo>
                  <a:lnTo>
                    <a:pt x="782" y="697"/>
                  </a:lnTo>
                  <a:lnTo>
                    <a:pt x="779" y="708"/>
                  </a:lnTo>
                  <a:lnTo>
                    <a:pt x="778" y="718"/>
                  </a:lnTo>
                  <a:lnTo>
                    <a:pt x="776" y="731"/>
                  </a:lnTo>
                  <a:lnTo>
                    <a:pt x="776" y="743"/>
                  </a:lnTo>
                  <a:lnTo>
                    <a:pt x="776" y="755"/>
                  </a:lnTo>
                  <a:lnTo>
                    <a:pt x="776" y="767"/>
                  </a:lnTo>
                  <a:lnTo>
                    <a:pt x="778" y="780"/>
                  </a:lnTo>
                  <a:lnTo>
                    <a:pt x="780" y="791"/>
                  </a:lnTo>
                  <a:lnTo>
                    <a:pt x="783" y="803"/>
                  </a:lnTo>
                  <a:lnTo>
                    <a:pt x="787" y="814"/>
                  </a:lnTo>
                  <a:lnTo>
                    <a:pt x="791" y="826"/>
                  </a:lnTo>
                  <a:lnTo>
                    <a:pt x="797" y="837"/>
                  </a:lnTo>
                  <a:lnTo>
                    <a:pt x="803" y="848"/>
                  </a:lnTo>
                  <a:lnTo>
                    <a:pt x="809" y="858"/>
                  </a:lnTo>
                  <a:lnTo>
                    <a:pt x="816" y="868"/>
                  </a:lnTo>
                  <a:lnTo>
                    <a:pt x="823" y="878"/>
                  </a:lnTo>
                  <a:lnTo>
                    <a:pt x="831" y="888"/>
                  </a:lnTo>
                  <a:lnTo>
                    <a:pt x="841" y="896"/>
                  </a:lnTo>
                  <a:lnTo>
                    <a:pt x="848" y="900"/>
                  </a:lnTo>
                  <a:lnTo>
                    <a:pt x="855" y="903"/>
                  </a:lnTo>
                  <a:lnTo>
                    <a:pt x="862" y="908"/>
                  </a:lnTo>
                  <a:lnTo>
                    <a:pt x="867" y="913"/>
                  </a:lnTo>
                  <a:lnTo>
                    <a:pt x="872" y="919"/>
                  </a:lnTo>
                  <a:lnTo>
                    <a:pt x="877" y="926"/>
                  </a:lnTo>
                  <a:lnTo>
                    <a:pt x="880" y="933"/>
                  </a:lnTo>
                  <a:lnTo>
                    <a:pt x="883" y="942"/>
                  </a:lnTo>
                  <a:lnTo>
                    <a:pt x="881" y="947"/>
                  </a:lnTo>
                  <a:lnTo>
                    <a:pt x="879" y="951"/>
                  </a:lnTo>
                  <a:lnTo>
                    <a:pt x="877" y="955"/>
                  </a:lnTo>
                  <a:lnTo>
                    <a:pt x="875" y="959"/>
                  </a:lnTo>
                  <a:lnTo>
                    <a:pt x="869" y="968"/>
                  </a:lnTo>
                  <a:lnTo>
                    <a:pt x="862" y="974"/>
                  </a:lnTo>
                  <a:lnTo>
                    <a:pt x="854" y="981"/>
                  </a:lnTo>
                  <a:lnTo>
                    <a:pt x="846" y="988"/>
                  </a:lnTo>
                  <a:lnTo>
                    <a:pt x="839" y="995"/>
                  </a:lnTo>
                  <a:lnTo>
                    <a:pt x="830" y="1004"/>
                  </a:lnTo>
                  <a:lnTo>
                    <a:pt x="823" y="1014"/>
                  </a:lnTo>
                  <a:lnTo>
                    <a:pt x="817" y="1023"/>
                  </a:lnTo>
                  <a:lnTo>
                    <a:pt x="812" y="1034"/>
                  </a:lnTo>
                  <a:lnTo>
                    <a:pt x="808" y="1045"/>
                  </a:lnTo>
                  <a:lnTo>
                    <a:pt x="805" y="1058"/>
                  </a:lnTo>
                  <a:lnTo>
                    <a:pt x="803" y="1070"/>
                  </a:lnTo>
                  <a:lnTo>
                    <a:pt x="802" y="1082"/>
                  </a:lnTo>
                  <a:lnTo>
                    <a:pt x="801" y="1094"/>
                  </a:lnTo>
                  <a:lnTo>
                    <a:pt x="802" y="1108"/>
                  </a:lnTo>
                  <a:lnTo>
                    <a:pt x="803" y="1121"/>
                  </a:lnTo>
                  <a:lnTo>
                    <a:pt x="805" y="1133"/>
                  </a:lnTo>
                  <a:lnTo>
                    <a:pt x="808" y="1145"/>
                  </a:lnTo>
                  <a:lnTo>
                    <a:pt x="811" y="1158"/>
                  </a:lnTo>
                  <a:lnTo>
                    <a:pt x="815" y="1170"/>
                  </a:lnTo>
                  <a:lnTo>
                    <a:pt x="820" y="1181"/>
                  </a:lnTo>
                  <a:lnTo>
                    <a:pt x="824" y="1191"/>
                  </a:lnTo>
                  <a:lnTo>
                    <a:pt x="832" y="1202"/>
                  </a:lnTo>
                  <a:lnTo>
                    <a:pt x="840" y="1213"/>
                  </a:lnTo>
                  <a:lnTo>
                    <a:pt x="842" y="1218"/>
                  </a:lnTo>
                  <a:lnTo>
                    <a:pt x="843" y="1224"/>
                  </a:lnTo>
                  <a:lnTo>
                    <a:pt x="843" y="1231"/>
                  </a:lnTo>
                  <a:lnTo>
                    <a:pt x="841" y="1237"/>
                  </a:lnTo>
                  <a:lnTo>
                    <a:pt x="828" y="1248"/>
                  </a:lnTo>
                  <a:lnTo>
                    <a:pt x="816" y="1257"/>
                  </a:lnTo>
                  <a:lnTo>
                    <a:pt x="804" y="1268"/>
                  </a:lnTo>
                  <a:lnTo>
                    <a:pt x="793" y="1279"/>
                  </a:lnTo>
                  <a:lnTo>
                    <a:pt x="782" y="1292"/>
                  </a:lnTo>
                  <a:lnTo>
                    <a:pt x="773" y="1304"/>
                  </a:lnTo>
                  <a:lnTo>
                    <a:pt x="770" y="1311"/>
                  </a:lnTo>
                  <a:lnTo>
                    <a:pt x="767" y="1318"/>
                  </a:lnTo>
                  <a:lnTo>
                    <a:pt x="765" y="1326"/>
                  </a:lnTo>
                  <a:lnTo>
                    <a:pt x="763" y="1335"/>
                  </a:lnTo>
                  <a:lnTo>
                    <a:pt x="764" y="1348"/>
                  </a:lnTo>
                  <a:lnTo>
                    <a:pt x="766" y="1362"/>
                  </a:lnTo>
                  <a:lnTo>
                    <a:pt x="768" y="1375"/>
                  </a:lnTo>
                  <a:lnTo>
                    <a:pt x="772" y="1389"/>
                  </a:lnTo>
                  <a:lnTo>
                    <a:pt x="774" y="1394"/>
                  </a:lnTo>
                  <a:lnTo>
                    <a:pt x="776" y="1400"/>
                  </a:lnTo>
                  <a:lnTo>
                    <a:pt x="779" y="1405"/>
                  </a:lnTo>
                  <a:lnTo>
                    <a:pt x="783" y="1410"/>
                  </a:lnTo>
                  <a:lnTo>
                    <a:pt x="787" y="1415"/>
                  </a:lnTo>
                  <a:lnTo>
                    <a:pt x="791" y="1419"/>
                  </a:lnTo>
                  <a:lnTo>
                    <a:pt x="798" y="1422"/>
                  </a:lnTo>
                  <a:lnTo>
                    <a:pt x="803" y="1426"/>
                  </a:lnTo>
                  <a:lnTo>
                    <a:pt x="811" y="1428"/>
                  </a:lnTo>
                  <a:lnTo>
                    <a:pt x="818" y="1428"/>
                  </a:lnTo>
                  <a:lnTo>
                    <a:pt x="824" y="1427"/>
                  </a:lnTo>
                  <a:lnTo>
                    <a:pt x="829" y="1424"/>
                  </a:lnTo>
                  <a:lnTo>
                    <a:pt x="834" y="1421"/>
                  </a:lnTo>
                  <a:lnTo>
                    <a:pt x="839" y="1417"/>
                  </a:lnTo>
                  <a:lnTo>
                    <a:pt x="843" y="1413"/>
                  </a:lnTo>
                  <a:lnTo>
                    <a:pt x="847" y="1408"/>
                  </a:lnTo>
                  <a:lnTo>
                    <a:pt x="854" y="1398"/>
                  </a:lnTo>
                  <a:lnTo>
                    <a:pt x="861" y="1387"/>
                  </a:lnTo>
                  <a:lnTo>
                    <a:pt x="865" y="1382"/>
                  </a:lnTo>
                  <a:lnTo>
                    <a:pt x="868" y="1377"/>
                  </a:lnTo>
                  <a:lnTo>
                    <a:pt x="872" y="1373"/>
                  </a:lnTo>
                  <a:lnTo>
                    <a:pt x="877" y="1369"/>
                  </a:lnTo>
                  <a:lnTo>
                    <a:pt x="900" y="1374"/>
                  </a:lnTo>
                  <a:lnTo>
                    <a:pt x="924" y="1381"/>
                  </a:lnTo>
                  <a:lnTo>
                    <a:pt x="929" y="1383"/>
                  </a:lnTo>
                  <a:lnTo>
                    <a:pt x="935" y="1385"/>
                  </a:lnTo>
                  <a:lnTo>
                    <a:pt x="940" y="1388"/>
                  </a:lnTo>
                  <a:lnTo>
                    <a:pt x="943" y="1391"/>
                  </a:lnTo>
                  <a:lnTo>
                    <a:pt x="947" y="1395"/>
                  </a:lnTo>
                  <a:lnTo>
                    <a:pt x="949" y="1400"/>
                  </a:lnTo>
                  <a:lnTo>
                    <a:pt x="950" y="1405"/>
                  </a:lnTo>
                  <a:lnTo>
                    <a:pt x="951" y="1412"/>
                  </a:lnTo>
                  <a:lnTo>
                    <a:pt x="957" y="1417"/>
                  </a:lnTo>
                  <a:lnTo>
                    <a:pt x="962" y="1423"/>
                  </a:lnTo>
                  <a:lnTo>
                    <a:pt x="966" y="1430"/>
                  </a:lnTo>
                  <a:lnTo>
                    <a:pt x="970" y="1436"/>
                  </a:lnTo>
                  <a:lnTo>
                    <a:pt x="972" y="1443"/>
                  </a:lnTo>
                  <a:lnTo>
                    <a:pt x="974" y="1450"/>
                  </a:lnTo>
                  <a:lnTo>
                    <a:pt x="975" y="1458"/>
                  </a:lnTo>
                  <a:lnTo>
                    <a:pt x="975" y="1465"/>
                  </a:lnTo>
                  <a:lnTo>
                    <a:pt x="974" y="1482"/>
                  </a:lnTo>
                  <a:lnTo>
                    <a:pt x="971" y="1497"/>
                  </a:lnTo>
                  <a:lnTo>
                    <a:pt x="967" y="1513"/>
                  </a:lnTo>
                  <a:lnTo>
                    <a:pt x="963" y="1529"/>
                  </a:lnTo>
                  <a:lnTo>
                    <a:pt x="953" y="1545"/>
                  </a:lnTo>
                  <a:lnTo>
                    <a:pt x="943" y="1560"/>
                  </a:lnTo>
                  <a:lnTo>
                    <a:pt x="937" y="1568"/>
                  </a:lnTo>
                  <a:lnTo>
                    <a:pt x="931" y="1575"/>
                  </a:lnTo>
                  <a:lnTo>
                    <a:pt x="923" y="1581"/>
                  </a:lnTo>
                  <a:lnTo>
                    <a:pt x="916" y="1586"/>
                  </a:lnTo>
                  <a:lnTo>
                    <a:pt x="909" y="1591"/>
                  </a:lnTo>
                  <a:lnTo>
                    <a:pt x="902" y="1595"/>
                  </a:lnTo>
                  <a:lnTo>
                    <a:pt x="894" y="1598"/>
                  </a:lnTo>
                  <a:lnTo>
                    <a:pt x="886" y="1601"/>
                  </a:lnTo>
                  <a:lnTo>
                    <a:pt x="877" y="1603"/>
                  </a:lnTo>
                  <a:lnTo>
                    <a:pt x="868" y="1604"/>
                  </a:lnTo>
                  <a:lnTo>
                    <a:pt x="859" y="1604"/>
                  </a:lnTo>
                  <a:lnTo>
                    <a:pt x="850" y="1604"/>
                  </a:lnTo>
                  <a:lnTo>
                    <a:pt x="832" y="1603"/>
                  </a:lnTo>
                  <a:lnTo>
                    <a:pt x="815" y="1602"/>
                  </a:lnTo>
                  <a:lnTo>
                    <a:pt x="798" y="1599"/>
                  </a:lnTo>
                  <a:lnTo>
                    <a:pt x="781" y="1596"/>
                  </a:lnTo>
                  <a:lnTo>
                    <a:pt x="765" y="1591"/>
                  </a:lnTo>
                  <a:lnTo>
                    <a:pt x="749" y="1585"/>
                  </a:lnTo>
                  <a:lnTo>
                    <a:pt x="733" y="1578"/>
                  </a:lnTo>
                  <a:lnTo>
                    <a:pt x="719" y="1570"/>
                  </a:lnTo>
                  <a:lnTo>
                    <a:pt x="705" y="1561"/>
                  </a:lnTo>
                  <a:lnTo>
                    <a:pt x="691" y="1551"/>
                  </a:lnTo>
                  <a:lnTo>
                    <a:pt x="679" y="1540"/>
                  </a:lnTo>
                  <a:lnTo>
                    <a:pt x="668" y="1528"/>
                  </a:lnTo>
                  <a:lnTo>
                    <a:pt x="658" y="1515"/>
                  </a:lnTo>
                  <a:lnTo>
                    <a:pt x="648" y="1501"/>
                  </a:lnTo>
                  <a:lnTo>
                    <a:pt x="640" y="1487"/>
                  </a:lnTo>
                  <a:lnTo>
                    <a:pt x="634" y="1471"/>
                  </a:lnTo>
                  <a:lnTo>
                    <a:pt x="626" y="1461"/>
                  </a:lnTo>
                  <a:lnTo>
                    <a:pt x="619" y="1451"/>
                  </a:lnTo>
                  <a:lnTo>
                    <a:pt x="613" y="1441"/>
                  </a:lnTo>
                  <a:lnTo>
                    <a:pt x="606" y="1431"/>
                  </a:lnTo>
                  <a:lnTo>
                    <a:pt x="595" y="1409"/>
                  </a:lnTo>
                  <a:lnTo>
                    <a:pt x="586" y="1388"/>
                  </a:lnTo>
                  <a:lnTo>
                    <a:pt x="579" y="1365"/>
                  </a:lnTo>
                  <a:lnTo>
                    <a:pt x="572" y="1343"/>
                  </a:lnTo>
                  <a:lnTo>
                    <a:pt x="566" y="1319"/>
                  </a:lnTo>
                  <a:lnTo>
                    <a:pt x="560" y="1297"/>
                  </a:lnTo>
                  <a:lnTo>
                    <a:pt x="560" y="1287"/>
                  </a:lnTo>
                  <a:lnTo>
                    <a:pt x="559" y="1277"/>
                  </a:lnTo>
                  <a:lnTo>
                    <a:pt x="558" y="1268"/>
                  </a:lnTo>
                  <a:lnTo>
                    <a:pt x="556" y="1259"/>
                  </a:lnTo>
                  <a:lnTo>
                    <a:pt x="552" y="1241"/>
                  </a:lnTo>
                  <a:lnTo>
                    <a:pt x="549" y="1222"/>
                  </a:lnTo>
                  <a:lnTo>
                    <a:pt x="548" y="1214"/>
                  </a:lnTo>
                  <a:lnTo>
                    <a:pt x="547" y="1205"/>
                  </a:lnTo>
                  <a:lnTo>
                    <a:pt x="547" y="1197"/>
                  </a:lnTo>
                  <a:lnTo>
                    <a:pt x="549" y="1188"/>
                  </a:lnTo>
                  <a:lnTo>
                    <a:pt x="551" y="1179"/>
                  </a:lnTo>
                  <a:lnTo>
                    <a:pt x="554" y="1171"/>
                  </a:lnTo>
                  <a:lnTo>
                    <a:pt x="559" y="1163"/>
                  </a:lnTo>
                  <a:lnTo>
                    <a:pt x="567" y="1155"/>
                  </a:lnTo>
                  <a:lnTo>
                    <a:pt x="575" y="1128"/>
                  </a:lnTo>
                  <a:lnTo>
                    <a:pt x="583" y="1102"/>
                  </a:lnTo>
                  <a:lnTo>
                    <a:pt x="586" y="1087"/>
                  </a:lnTo>
                  <a:lnTo>
                    <a:pt x="589" y="1073"/>
                  </a:lnTo>
                  <a:lnTo>
                    <a:pt x="591" y="1059"/>
                  </a:lnTo>
                  <a:lnTo>
                    <a:pt x="593" y="1044"/>
                  </a:lnTo>
                  <a:lnTo>
                    <a:pt x="594" y="1029"/>
                  </a:lnTo>
                  <a:lnTo>
                    <a:pt x="593" y="1015"/>
                  </a:lnTo>
                  <a:lnTo>
                    <a:pt x="592" y="1000"/>
                  </a:lnTo>
                  <a:lnTo>
                    <a:pt x="590" y="987"/>
                  </a:lnTo>
                  <a:lnTo>
                    <a:pt x="587" y="973"/>
                  </a:lnTo>
                  <a:lnTo>
                    <a:pt x="583" y="959"/>
                  </a:lnTo>
                  <a:lnTo>
                    <a:pt x="577" y="946"/>
                  </a:lnTo>
                  <a:lnTo>
                    <a:pt x="570" y="933"/>
                  </a:lnTo>
                  <a:lnTo>
                    <a:pt x="564" y="929"/>
                  </a:lnTo>
                  <a:lnTo>
                    <a:pt x="557" y="924"/>
                  </a:lnTo>
                  <a:lnTo>
                    <a:pt x="551" y="919"/>
                  </a:lnTo>
                  <a:lnTo>
                    <a:pt x="547" y="912"/>
                  </a:lnTo>
                  <a:lnTo>
                    <a:pt x="544" y="906"/>
                  </a:lnTo>
                  <a:lnTo>
                    <a:pt x="542" y="899"/>
                  </a:lnTo>
                  <a:lnTo>
                    <a:pt x="543" y="896"/>
                  </a:lnTo>
                  <a:lnTo>
                    <a:pt x="543" y="892"/>
                  </a:lnTo>
                  <a:lnTo>
                    <a:pt x="545" y="888"/>
                  </a:lnTo>
                  <a:lnTo>
                    <a:pt x="547" y="884"/>
                  </a:lnTo>
                  <a:lnTo>
                    <a:pt x="560" y="866"/>
                  </a:lnTo>
                  <a:lnTo>
                    <a:pt x="573" y="849"/>
                  </a:lnTo>
                  <a:lnTo>
                    <a:pt x="584" y="830"/>
                  </a:lnTo>
                  <a:lnTo>
                    <a:pt x="594" y="811"/>
                  </a:lnTo>
                  <a:lnTo>
                    <a:pt x="599" y="801"/>
                  </a:lnTo>
                  <a:lnTo>
                    <a:pt x="602" y="791"/>
                  </a:lnTo>
                  <a:lnTo>
                    <a:pt x="605" y="781"/>
                  </a:lnTo>
                  <a:lnTo>
                    <a:pt x="609" y="770"/>
                  </a:lnTo>
                  <a:lnTo>
                    <a:pt x="610" y="760"/>
                  </a:lnTo>
                  <a:lnTo>
                    <a:pt x="611" y="749"/>
                  </a:lnTo>
                  <a:lnTo>
                    <a:pt x="611" y="738"/>
                  </a:lnTo>
                  <a:lnTo>
                    <a:pt x="610" y="726"/>
                  </a:lnTo>
                  <a:lnTo>
                    <a:pt x="600" y="707"/>
                  </a:lnTo>
                  <a:lnTo>
                    <a:pt x="590" y="688"/>
                  </a:lnTo>
                  <a:lnTo>
                    <a:pt x="580" y="668"/>
                  </a:lnTo>
                  <a:lnTo>
                    <a:pt x="570" y="649"/>
                  </a:lnTo>
                  <a:lnTo>
                    <a:pt x="566" y="639"/>
                  </a:lnTo>
                  <a:lnTo>
                    <a:pt x="563" y="629"/>
                  </a:lnTo>
                  <a:lnTo>
                    <a:pt x="559" y="619"/>
                  </a:lnTo>
                  <a:lnTo>
                    <a:pt x="558" y="608"/>
                  </a:lnTo>
                  <a:lnTo>
                    <a:pt x="557" y="598"/>
                  </a:lnTo>
                  <a:lnTo>
                    <a:pt x="558" y="586"/>
                  </a:lnTo>
                  <a:lnTo>
                    <a:pt x="559" y="575"/>
                  </a:lnTo>
                  <a:lnTo>
                    <a:pt x="564" y="564"/>
                  </a:lnTo>
                  <a:lnTo>
                    <a:pt x="565" y="550"/>
                  </a:lnTo>
                  <a:lnTo>
                    <a:pt x="567" y="535"/>
                  </a:lnTo>
                  <a:lnTo>
                    <a:pt x="572" y="522"/>
                  </a:lnTo>
                  <a:lnTo>
                    <a:pt x="577" y="510"/>
                  </a:lnTo>
                  <a:lnTo>
                    <a:pt x="589" y="484"/>
                  </a:lnTo>
                  <a:lnTo>
                    <a:pt x="600" y="459"/>
                  </a:lnTo>
                  <a:lnTo>
                    <a:pt x="607" y="439"/>
                  </a:lnTo>
                  <a:lnTo>
                    <a:pt x="617" y="420"/>
                  </a:lnTo>
                  <a:lnTo>
                    <a:pt x="626" y="401"/>
                  </a:lnTo>
                  <a:lnTo>
                    <a:pt x="637" y="383"/>
                  </a:lnTo>
                  <a:lnTo>
                    <a:pt x="648" y="366"/>
                  </a:lnTo>
                  <a:lnTo>
                    <a:pt x="662" y="348"/>
                  </a:lnTo>
                  <a:lnTo>
                    <a:pt x="675" y="332"/>
                  </a:lnTo>
                  <a:lnTo>
                    <a:pt x="690" y="316"/>
                  </a:lnTo>
                  <a:lnTo>
                    <a:pt x="706" y="301"/>
                  </a:lnTo>
                  <a:lnTo>
                    <a:pt x="722" y="287"/>
                  </a:lnTo>
                  <a:lnTo>
                    <a:pt x="738" y="274"/>
                  </a:lnTo>
                  <a:lnTo>
                    <a:pt x="756" y="262"/>
                  </a:lnTo>
                  <a:lnTo>
                    <a:pt x="774" y="251"/>
                  </a:lnTo>
                  <a:lnTo>
                    <a:pt x="793" y="241"/>
                  </a:lnTo>
                  <a:lnTo>
                    <a:pt x="811" y="233"/>
                  </a:lnTo>
                  <a:lnTo>
                    <a:pt x="830" y="226"/>
                  </a:lnTo>
                  <a:lnTo>
                    <a:pt x="863" y="222"/>
                  </a:lnTo>
                  <a:lnTo>
                    <a:pt x="896" y="220"/>
                  </a:lnTo>
                  <a:lnTo>
                    <a:pt x="904" y="220"/>
                  </a:lnTo>
                  <a:lnTo>
                    <a:pt x="911" y="222"/>
                  </a:lnTo>
                  <a:lnTo>
                    <a:pt x="919" y="223"/>
                  </a:lnTo>
                  <a:lnTo>
                    <a:pt x="926" y="226"/>
                  </a:lnTo>
                  <a:lnTo>
                    <a:pt x="934" y="229"/>
                  </a:lnTo>
                  <a:lnTo>
                    <a:pt x="941" y="232"/>
                  </a:lnTo>
                  <a:lnTo>
                    <a:pt x="948" y="237"/>
                  </a:lnTo>
                  <a:lnTo>
                    <a:pt x="954" y="242"/>
                  </a:lnTo>
                  <a:lnTo>
                    <a:pt x="991" y="288"/>
                  </a:lnTo>
                  <a:lnTo>
                    <a:pt x="991" y="307"/>
                  </a:lnTo>
                  <a:lnTo>
                    <a:pt x="990" y="327"/>
                  </a:lnTo>
                  <a:lnTo>
                    <a:pt x="989" y="337"/>
                  </a:lnTo>
                  <a:lnTo>
                    <a:pt x="987" y="347"/>
                  </a:lnTo>
                  <a:lnTo>
                    <a:pt x="985" y="357"/>
                  </a:lnTo>
                  <a:lnTo>
                    <a:pt x="983" y="367"/>
                  </a:lnTo>
                  <a:lnTo>
                    <a:pt x="980" y="376"/>
                  </a:lnTo>
                  <a:lnTo>
                    <a:pt x="975" y="385"/>
                  </a:lnTo>
                  <a:lnTo>
                    <a:pt x="970" y="394"/>
                  </a:lnTo>
                  <a:lnTo>
                    <a:pt x="965" y="401"/>
                  </a:lnTo>
                  <a:lnTo>
                    <a:pt x="958" y="410"/>
                  </a:lnTo>
                  <a:lnTo>
                    <a:pt x="951" y="416"/>
                  </a:lnTo>
                  <a:lnTo>
                    <a:pt x="942" y="422"/>
                  </a:lnTo>
                  <a:lnTo>
                    <a:pt x="933" y="427"/>
                  </a:lnTo>
                  <a:close/>
                  <a:moveTo>
                    <a:pt x="911" y="394"/>
                  </a:moveTo>
                  <a:lnTo>
                    <a:pt x="904" y="392"/>
                  </a:lnTo>
                  <a:lnTo>
                    <a:pt x="898" y="390"/>
                  </a:lnTo>
                  <a:lnTo>
                    <a:pt x="893" y="386"/>
                  </a:lnTo>
                  <a:lnTo>
                    <a:pt x="888" y="382"/>
                  </a:lnTo>
                  <a:lnTo>
                    <a:pt x="877" y="373"/>
                  </a:lnTo>
                  <a:lnTo>
                    <a:pt x="868" y="364"/>
                  </a:lnTo>
                  <a:lnTo>
                    <a:pt x="864" y="358"/>
                  </a:lnTo>
                  <a:lnTo>
                    <a:pt x="859" y="354"/>
                  </a:lnTo>
                  <a:lnTo>
                    <a:pt x="854" y="350"/>
                  </a:lnTo>
                  <a:lnTo>
                    <a:pt x="849" y="347"/>
                  </a:lnTo>
                  <a:lnTo>
                    <a:pt x="843" y="344"/>
                  </a:lnTo>
                  <a:lnTo>
                    <a:pt x="836" y="342"/>
                  </a:lnTo>
                  <a:lnTo>
                    <a:pt x="829" y="342"/>
                  </a:lnTo>
                  <a:lnTo>
                    <a:pt x="821" y="342"/>
                  </a:lnTo>
                  <a:lnTo>
                    <a:pt x="809" y="346"/>
                  </a:lnTo>
                  <a:lnTo>
                    <a:pt x="796" y="350"/>
                  </a:lnTo>
                  <a:lnTo>
                    <a:pt x="783" y="355"/>
                  </a:lnTo>
                  <a:lnTo>
                    <a:pt x="771" y="362"/>
                  </a:lnTo>
                  <a:lnTo>
                    <a:pt x="760" y="368"/>
                  </a:lnTo>
                  <a:lnTo>
                    <a:pt x="750" y="376"/>
                  </a:lnTo>
                  <a:lnTo>
                    <a:pt x="744" y="380"/>
                  </a:lnTo>
                  <a:lnTo>
                    <a:pt x="740" y="385"/>
                  </a:lnTo>
                  <a:lnTo>
                    <a:pt x="736" y="390"/>
                  </a:lnTo>
                  <a:lnTo>
                    <a:pt x="732" y="396"/>
                  </a:lnTo>
                  <a:lnTo>
                    <a:pt x="727" y="404"/>
                  </a:lnTo>
                  <a:lnTo>
                    <a:pt x="722" y="414"/>
                  </a:lnTo>
                  <a:lnTo>
                    <a:pt x="718" y="423"/>
                  </a:lnTo>
                  <a:lnTo>
                    <a:pt x="715" y="432"/>
                  </a:lnTo>
                  <a:lnTo>
                    <a:pt x="713" y="442"/>
                  </a:lnTo>
                  <a:lnTo>
                    <a:pt x="711" y="453"/>
                  </a:lnTo>
                  <a:lnTo>
                    <a:pt x="710" y="463"/>
                  </a:lnTo>
                  <a:lnTo>
                    <a:pt x="709" y="474"/>
                  </a:lnTo>
                  <a:lnTo>
                    <a:pt x="709" y="484"/>
                  </a:lnTo>
                  <a:lnTo>
                    <a:pt x="710" y="494"/>
                  </a:lnTo>
                  <a:lnTo>
                    <a:pt x="712" y="505"/>
                  </a:lnTo>
                  <a:lnTo>
                    <a:pt x="714" y="515"/>
                  </a:lnTo>
                  <a:lnTo>
                    <a:pt x="717" y="525"/>
                  </a:lnTo>
                  <a:lnTo>
                    <a:pt x="720" y="534"/>
                  </a:lnTo>
                  <a:lnTo>
                    <a:pt x="724" y="544"/>
                  </a:lnTo>
                  <a:lnTo>
                    <a:pt x="729" y="553"/>
                  </a:lnTo>
                  <a:lnTo>
                    <a:pt x="738" y="560"/>
                  </a:lnTo>
                  <a:lnTo>
                    <a:pt x="747" y="568"/>
                  </a:lnTo>
                  <a:lnTo>
                    <a:pt x="755" y="577"/>
                  </a:lnTo>
                  <a:lnTo>
                    <a:pt x="761" y="586"/>
                  </a:lnTo>
                  <a:lnTo>
                    <a:pt x="765" y="598"/>
                  </a:lnTo>
                  <a:lnTo>
                    <a:pt x="768" y="608"/>
                  </a:lnTo>
                  <a:lnTo>
                    <a:pt x="768" y="614"/>
                  </a:lnTo>
                  <a:lnTo>
                    <a:pt x="768" y="620"/>
                  </a:lnTo>
                  <a:lnTo>
                    <a:pt x="768" y="626"/>
                  </a:lnTo>
                  <a:lnTo>
                    <a:pt x="766" y="632"/>
                  </a:lnTo>
                  <a:lnTo>
                    <a:pt x="756" y="661"/>
                  </a:lnTo>
                  <a:lnTo>
                    <a:pt x="747" y="691"/>
                  </a:lnTo>
                  <a:lnTo>
                    <a:pt x="742" y="707"/>
                  </a:lnTo>
                  <a:lnTo>
                    <a:pt x="738" y="723"/>
                  </a:lnTo>
                  <a:lnTo>
                    <a:pt x="736" y="740"/>
                  </a:lnTo>
                  <a:lnTo>
                    <a:pt x="734" y="755"/>
                  </a:lnTo>
                  <a:lnTo>
                    <a:pt x="733" y="771"/>
                  </a:lnTo>
                  <a:lnTo>
                    <a:pt x="733" y="788"/>
                  </a:lnTo>
                  <a:lnTo>
                    <a:pt x="734" y="804"/>
                  </a:lnTo>
                  <a:lnTo>
                    <a:pt x="737" y="819"/>
                  </a:lnTo>
                  <a:lnTo>
                    <a:pt x="742" y="835"/>
                  </a:lnTo>
                  <a:lnTo>
                    <a:pt x="749" y="849"/>
                  </a:lnTo>
                  <a:lnTo>
                    <a:pt x="752" y="856"/>
                  </a:lnTo>
                  <a:lnTo>
                    <a:pt x="757" y="862"/>
                  </a:lnTo>
                  <a:lnTo>
                    <a:pt x="761" y="870"/>
                  </a:lnTo>
                  <a:lnTo>
                    <a:pt x="766" y="876"/>
                  </a:lnTo>
                  <a:lnTo>
                    <a:pt x="768" y="882"/>
                  </a:lnTo>
                  <a:lnTo>
                    <a:pt x="772" y="888"/>
                  </a:lnTo>
                  <a:lnTo>
                    <a:pt x="777" y="894"/>
                  </a:lnTo>
                  <a:lnTo>
                    <a:pt x="782" y="899"/>
                  </a:lnTo>
                  <a:lnTo>
                    <a:pt x="796" y="909"/>
                  </a:lnTo>
                  <a:lnTo>
                    <a:pt x="809" y="920"/>
                  </a:lnTo>
                  <a:lnTo>
                    <a:pt x="815" y="925"/>
                  </a:lnTo>
                  <a:lnTo>
                    <a:pt x="820" y="930"/>
                  </a:lnTo>
                  <a:lnTo>
                    <a:pt x="823" y="935"/>
                  </a:lnTo>
                  <a:lnTo>
                    <a:pt x="825" y="941"/>
                  </a:lnTo>
                  <a:lnTo>
                    <a:pt x="826" y="944"/>
                  </a:lnTo>
                  <a:lnTo>
                    <a:pt x="826" y="947"/>
                  </a:lnTo>
                  <a:lnTo>
                    <a:pt x="825" y="951"/>
                  </a:lnTo>
                  <a:lnTo>
                    <a:pt x="824" y="954"/>
                  </a:lnTo>
                  <a:lnTo>
                    <a:pt x="819" y="963"/>
                  </a:lnTo>
                  <a:lnTo>
                    <a:pt x="812" y="971"/>
                  </a:lnTo>
                  <a:lnTo>
                    <a:pt x="801" y="983"/>
                  </a:lnTo>
                  <a:lnTo>
                    <a:pt x="791" y="995"/>
                  </a:lnTo>
                  <a:lnTo>
                    <a:pt x="783" y="1010"/>
                  </a:lnTo>
                  <a:lnTo>
                    <a:pt x="776" y="1024"/>
                  </a:lnTo>
                  <a:lnTo>
                    <a:pt x="771" y="1038"/>
                  </a:lnTo>
                  <a:lnTo>
                    <a:pt x="767" y="1053"/>
                  </a:lnTo>
                  <a:lnTo>
                    <a:pt x="764" y="1069"/>
                  </a:lnTo>
                  <a:lnTo>
                    <a:pt x="763" y="1085"/>
                  </a:lnTo>
                  <a:lnTo>
                    <a:pt x="762" y="1102"/>
                  </a:lnTo>
                  <a:lnTo>
                    <a:pt x="763" y="1118"/>
                  </a:lnTo>
                  <a:lnTo>
                    <a:pt x="765" y="1133"/>
                  </a:lnTo>
                  <a:lnTo>
                    <a:pt x="767" y="1150"/>
                  </a:lnTo>
                  <a:lnTo>
                    <a:pt x="770" y="1166"/>
                  </a:lnTo>
                  <a:lnTo>
                    <a:pt x="774" y="1181"/>
                  </a:lnTo>
                  <a:lnTo>
                    <a:pt x="779" y="1197"/>
                  </a:lnTo>
                  <a:lnTo>
                    <a:pt x="784" y="1211"/>
                  </a:lnTo>
                  <a:lnTo>
                    <a:pt x="784" y="1216"/>
                  </a:lnTo>
                  <a:lnTo>
                    <a:pt x="784" y="1222"/>
                  </a:lnTo>
                  <a:lnTo>
                    <a:pt x="783" y="1226"/>
                  </a:lnTo>
                  <a:lnTo>
                    <a:pt x="781" y="1231"/>
                  </a:lnTo>
                  <a:lnTo>
                    <a:pt x="776" y="1241"/>
                  </a:lnTo>
                  <a:lnTo>
                    <a:pt x="770" y="1249"/>
                  </a:lnTo>
                  <a:lnTo>
                    <a:pt x="756" y="1263"/>
                  </a:lnTo>
                  <a:lnTo>
                    <a:pt x="741" y="1279"/>
                  </a:lnTo>
                  <a:lnTo>
                    <a:pt x="736" y="1288"/>
                  </a:lnTo>
                  <a:lnTo>
                    <a:pt x="732" y="1298"/>
                  </a:lnTo>
                  <a:lnTo>
                    <a:pt x="729" y="1307"/>
                  </a:lnTo>
                  <a:lnTo>
                    <a:pt x="726" y="1317"/>
                  </a:lnTo>
                  <a:lnTo>
                    <a:pt x="724" y="1327"/>
                  </a:lnTo>
                  <a:lnTo>
                    <a:pt x="722" y="1338"/>
                  </a:lnTo>
                  <a:lnTo>
                    <a:pt x="721" y="1349"/>
                  </a:lnTo>
                  <a:lnTo>
                    <a:pt x="721" y="1359"/>
                  </a:lnTo>
                  <a:lnTo>
                    <a:pt x="721" y="1370"/>
                  </a:lnTo>
                  <a:lnTo>
                    <a:pt x="722" y="1381"/>
                  </a:lnTo>
                  <a:lnTo>
                    <a:pt x="724" y="1391"/>
                  </a:lnTo>
                  <a:lnTo>
                    <a:pt x="726" y="1401"/>
                  </a:lnTo>
                  <a:lnTo>
                    <a:pt x="729" y="1411"/>
                  </a:lnTo>
                  <a:lnTo>
                    <a:pt x="732" y="1420"/>
                  </a:lnTo>
                  <a:lnTo>
                    <a:pt x="736" y="1431"/>
                  </a:lnTo>
                  <a:lnTo>
                    <a:pt x="741" y="1439"/>
                  </a:lnTo>
                  <a:lnTo>
                    <a:pt x="745" y="1444"/>
                  </a:lnTo>
                  <a:lnTo>
                    <a:pt x="751" y="1448"/>
                  </a:lnTo>
                  <a:lnTo>
                    <a:pt x="755" y="1452"/>
                  </a:lnTo>
                  <a:lnTo>
                    <a:pt x="760" y="1455"/>
                  </a:lnTo>
                  <a:lnTo>
                    <a:pt x="771" y="1460"/>
                  </a:lnTo>
                  <a:lnTo>
                    <a:pt x="782" y="1464"/>
                  </a:lnTo>
                  <a:lnTo>
                    <a:pt x="795" y="1466"/>
                  </a:lnTo>
                  <a:lnTo>
                    <a:pt x="807" y="1466"/>
                  </a:lnTo>
                  <a:lnTo>
                    <a:pt x="819" y="1466"/>
                  </a:lnTo>
                  <a:lnTo>
                    <a:pt x="830" y="1465"/>
                  </a:lnTo>
                  <a:lnTo>
                    <a:pt x="835" y="1466"/>
                  </a:lnTo>
                  <a:lnTo>
                    <a:pt x="840" y="1467"/>
                  </a:lnTo>
                  <a:lnTo>
                    <a:pt x="844" y="1466"/>
                  </a:lnTo>
                  <a:lnTo>
                    <a:pt x="848" y="1465"/>
                  </a:lnTo>
                  <a:lnTo>
                    <a:pt x="855" y="1462"/>
                  </a:lnTo>
                  <a:lnTo>
                    <a:pt x="863" y="1457"/>
                  </a:lnTo>
                  <a:lnTo>
                    <a:pt x="876" y="1445"/>
                  </a:lnTo>
                  <a:lnTo>
                    <a:pt x="890" y="1431"/>
                  </a:lnTo>
                  <a:lnTo>
                    <a:pt x="896" y="1426"/>
                  </a:lnTo>
                  <a:lnTo>
                    <a:pt x="902" y="1421"/>
                  </a:lnTo>
                  <a:lnTo>
                    <a:pt x="905" y="1419"/>
                  </a:lnTo>
                  <a:lnTo>
                    <a:pt x="907" y="1418"/>
                  </a:lnTo>
                  <a:lnTo>
                    <a:pt x="910" y="1418"/>
                  </a:lnTo>
                  <a:lnTo>
                    <a:pt x="913" y="1418"/>
                  </a:lnTo>
                  <a:lnTo>
                    <a:pt x="915" y="1419"/>
                  </a:lnTo>
                  <a:lnTo>
                    <a:pt x="918" y="1421"/>
                  </a:lnTo>
                  <a:lnTo>
                    <a:pt x="920" y="1424"/>
                  </a:lnTo>
                  <a:lnTo>
                    <a:pt x="923" y="1428"/>
                  </a:lnTo>
                  <a:lnTo>
                    <a:pt x="927" y="1438"/>
                  </a:lnTo>
                  <a:lnTo>
                    <a:pt x="933" y="1452"/>
                  </a:lnTo>
                  <a:lnTo>
                    <a:pt x="935" y="1460"/>
                  </a:lnTo>
                  <a:lnTo>
                    <a:pt x="936" y="1468"/>
                  </a:lnTo>
                  <a:lnTo>
                    <a:pt x="937" y="1476"/>
                  </a:lnTo>
                  <a:lnTo>
                    <a:pt x="936" y="1483"/>
                  </a:lnTo>
                  <a:lnTo>
                    <a:pt x="934" y="1491"/>
                  </a:lnTo>
                  <a:lnTo>
                    <a:pt x="932" y="1497"/>
                  </a:lnTo>
                  <a:lnTo>
                    <a:pt x="928" y="1504"/>
                  </a:lnTo>
                  <a:lnTo>
                    <a:pt x="925" y="1511"/>
                  </a:lnTo>
                  <a:lnTo>
                    <a:pt x="917" y="1524"/>
                  </a:lnTo>
                  <a:lnTo>
                    <a:pt x="907" y="1535"/>
                  </a:lnTo>
                  <a:lnTo>
                    <a:pt x="897" y="1545"/>
                  </a:lnTo>
                  <a:lnTo>
                    <a:pt x="887" y="1554"/>
                  </a:lnTo>
                  <a:lnTo>
                    <a:pt x="875" y="1556"/>
                  </a:lnTo>
                  <a:lnTo>
                    <a:pt x="865" y="1558"/>
                  </a:lnTo>
                  <a:lnTo>
                    <a:pt x="854" y="1559"/>
                  </a:lnTo>
                  <a:lnTo>
                    <a:pt x="844" y="1559"/>
                  </a:lnTo>
                  <a:lnTo>
                    <a:pt x="832" y="1559"/>
                  </a:lnTo>
                  <a:lnTo>
                    <a:pt x="821" y="1558"/>
                  </a:lnTo>
                  <a:lnTo>
                    <a:pt x="811" y="1557"/>
                  </a:lnTo>
                  <a:lnTo>
                    <a:pt x="800" y="1555"/>
                  </a:lnTo>
                  <a:lnTo>
                    <a:pt x="788" y="1553"/>
                  </a:lnTo>
                  <a:lnTo>
                    <a:pt x="778" y="1550"/>
                  </a:lnTo>
                  <a:lnTo>
                    <a:pt x="768" y="1546"/>
                  </a:lnTo>
                  <a:lnTo>
                    <a:pt x="758" y="1542"/>
                  </a:lnTo>
                  <a:lnTo>
                    <a:pt x="748" y="1537"/>
                  </a:lnTo>
                  <a:lnTo>
                    <a:pt x="738" y="1532"/>
                  </a:lnTo>
                  <a:lnTo>
                    <a:pt x="729" y="1526"/>
                  </a:lnTo>
                  <a:lnTo>
                    <a:pt x="720" y="1520"/>
                  </a:lnTo>
                  <a:lnTo>
                    <a:pt x="707" y="1503"/>
                  </a:lnTo>
                  <a:lnTo>
                    <a:pt x="693" y="1488"/>
                  </a:lnTo>
                  <a:lnTo>
                    <a:pt x="682" y="1470"/>
                  </a:lnTo>
                  <a:lnTo>
                    <a:pt x="671" y="1454"/>
                  </a:lnTo>
                  <a:lnTo>
                    <a:pt x="660" y="1437"/>
                  </a:lnTo>
                  <a:lnTo>
                    <a:pt x="649" y="1418"/>
                  </a:lnTo>
                  <a:lnTo>
                    <a:pt x="641" y="1400"/>
                  </a:lnTo>
                  <a:lnTo>
                    <a:pt x="632" y="1382"/>
                  </a:lnTo>
                  <a:lnTo>
                    <a:pt x="625" y="1362"/>
                  </a:lnTo>
                  <a:lnTo>
                    <a:pt x="618" y="1343"/>
                  </a:lnTo>
                  <a:lnTo>
                    <a:pt x="612" y="1323"/>
                  </a:lnTo>
                  <a:lnTo>
                    <a:pt x="605" y="1304"/>
                  </a:lnTo>
                  <a:lnTo>
                    <a:pt x="601" y="1283"/>
                  </a:lnTo>
                  <a:lnTo>
                    <a:pt x="597" y="1263"/>
                  </a:lnTo>
                  <a:lnTo>
                    <a:pt x="593" y="1243"/>
                  </a:lnTo>
                  <a:lnTo>
                    <a:pt x="591" y="1222"/>
                  </a:lnTo>
                  <a:lnTo>
                    <a:pt x="585" y="1207"/>
                  </a:lnTo>
                  <a:lnTo>
                    <a:pt x="593" y="1188"/>
                  </a:lnTo>
                  <a:lnTo>
                    <a:pt x="601" y="1170"/>
                  </a:lnTo>
                  <a:lnTo>
                    <a:pt x="610" y="1151"/>
                  </a:lnTo>
                  <a:lnTo>
                    <a:pt x="617" y="1131"/>
                  </a:lnTo>
                  <a:lnTo>
                    <a:pt x="623" y="1111"/>
                  </a:lnTo>
                  <a:lnTo>
                    <a:pt x="628" y="1090"/>
                  </a:lnTo>
                  <a:lnTo>
                    <a:pt x="633" y="1070"/>
                  </a:lnTo>
                  <a:lnTo>
                    <a:pt x="636" y="1049"/>
                  </a:lnTo>
                  <a:lnTo>
                    <a:pt x="638" y="1028"/>
                  </a:lnTo>
                  <a:lnTo>
                    <a:pt x="638" y="1007"/>
                  </a:lnTo>
                  <a:lnTo>
                    <a:pt x="637" y="987"/>
                  </a:lnTo>
                  <a:lnTo>
                    <a:pt x="634" y="967"/>
                  </a:lnTo>
                  <a:lnTo>
                    <a:pt x="632" y="957"/>
                  </a:lnTo>
                  <a:lnTo>
                    <a:pt x="629" y="947"/>
                  </a:lnTo>
                  <a:lnTo>
                    <a:pt x="626" y="937"/>
                  </a:lnTo>
                  <a:lnTo>
                    <a:pt x="622" y="928"/>
                  </a:lnTo>
                  <a:lnTo>
                    <a:pt x="617" y="918"/>
                  </a:lnTo>
                  <a:lnTo>
                    <a:pt x="612" y="908"/>
                  </a:lnTo>
                  <a:lnTo>
                    <a:pt x="606" y="899"/>
                  </a:lnTo>
                  <a:lnTo>
                    <a:pt x="600" y="890"/>
                  </a:lnTo>
                  <a:lnTo>
                    <a:pt x="613" y="868"/>
                  </a:lnTo>
                  <a:lnTo>
                    <a:pt x="625" y="847"/>
                  </a:lnTo>
                  <a:lnTo>
                    <a:pt x="634" y="825"/>
                  </a:lnTo>
                  <a:lnTo>
                    <a:pt x="642" y="801"/>
                  </a:lnTo>
                  <a:lnTo>
                    <a:pt x="645" y="790"/>
                  </a:lnTo>
                  <a:lnTo>
                    <a:pt x="648" y="778"/>
                  </a:lnTo>
                  <a:lnTo>
                    <a:pt x="650" y="765"/>
                  </a:lnTo>
                  <a:lnTo>
                    <a:pt x="651" y="753"/>
                  </a:lnTo>
                  <a:lnTo>
                    <a:pt x="652" y="741"/>
                  </a:lnTo>
                  <a:lnTo>
                    <a:pt x="653" y="727"/>
                  </a:lnTo>
                  <a:lnTo>
                    <a:pt x="653" y="714"/>
                  </a:lnTo>
                  <a:lnTo>
                    <a:pt x="652" y="702"/>
                  </a:lnTo>
                  <a:lnTo>
                    <a:pt x="633" y="672"/>
                  </a:lnTo>
                  <a:lnTo>
                    <a:pt x="615" y="642"/>
                  </a:lnTo>
                  <a:lnTo>
                    <a:pt x="611" y="634"/>
                  </a:lnTo>
                  <a:lnTo>
                    <a:pt x="607" y="626"/>
                  </a:lnTo>
                  <a:lnTo>
                    <a:pt x="604" y="618"/>
                  </a:lnTo>
                  <a:lnTo>
                    <a:pt x="602" y="610"/>
                  </a:lnTo>
                  <a:lnTo>
                    <a:pt x="600" y="601"/>
                  </a:lnTo>
                  <a:lnTo>
                    <a:pt x="599" y="592"/>
                  </a:lnTo>
                  <a:lnTo>
                    <a:pt x="599" y="582"/>
                  </a:lnTo>
                  <a:lnTo>
                    <a:pt x="600" y="573"/>
                  </a:lnTo>
                  <a:lnTo>
                    <a:pt x="607" y="558"/>
                  </a:lnTo>
                  <a:lnTo>
                    <a:pt x="615" y="542"/>
                  </a:lnTo>
                  <a:lnTo>
                    <a:pt x="621" y="526"/>
                  </a:lnTo>
                  <a:lnTo>
                    <a:pt x="627" y="511"/>
                  </a:lnTo>
                  <a:lnTo>
                    <a:pt x="637" y="478"/>
                  </a:lnTo>
                  <a:lnTo>
                    <a:pt x="648" y="446"/>
                  </a:lnTo>
                  <a:lnTo>
                    <a:pt x="655" y="430"/>
                  </a:lnTo>
                  <a:lnTo>
                    <a:pt x="661" y="415"/>
                  </a:lnTo>
                  <a:lnTo>
                    <a:pt x="668" y="399"/>
                  </a:lnTo>
                  <a:lnTo>
                    <a:pt x="676" y="384"/>
                  </a:lnTo>
                  <a:lnTo>
                    <a:pt x="685" y="370"/>
                  </a:lnTo>
                  <a:lnTo>
                    <a:pt x="695" y="355"/>
                  </a:lnTo>
                  <a:lnTo>
                    <a:pt x="707" y="341"/>
                  </a:lnTo>
                  <a:lnTo>
                    <a:pt x="720" y="328"/>
                  </a:lnTo>
                  <a:lnTo>
                    <a:pt x="728" y="320"/>
                  </a:lnTo>
                  <a:lnTo>
                    <a:pt x="737" y="310"/>
                  </a:lnTo>
                  <a:lnTo>
                    <a:pt x="748" y="303"/>
                  </a:lnTo>
                  <a:lnTo>
                    <a:pt x="758" y="296"/>
                  </a:lnTo>
                  <a:lnTo>
                    <a:pt x="769" y="290"/>
                  </a:lnTo>
                  <a:lnTo>
                    <a:pt x="780" y="284"/>
                  </a:lnTo>
                  <a:lnTo>
                    <a:pt x="791" y="279"/>
                  </a:lnTo>
                  <a:lnTo>
                    <a:pt x="804" y="275"/>
                  </a:lnTo>
                  <a:lnTo>
                    <a:pt x="816" y="271"/>
                  </a:lnTo>
                  <a:lnTo>
                    <a:pt x="827" y="268"/>
                  </a:lnTo>
                  <a:lnTo>
                    <a:pt x="840" y="264"/>
                  </a:lnTo>
                  <a:lnTo>
                    <a:pt x="852" y="262"/>
                  </a:lnTo>
                  <a:lnTo>
                    <a:pt x="864" y="261"/>
                  </a:lnTo>
                  <a:lnTo>
                    <a:pt x="876" y="260"/>
                  </a:lnTo>
                  <a:lnTo>
                    <a:pt x="888" y="261"/>
                  </a:lnTo>
                  <a:lnTo>
                    <a:pt x="899" y="261"/>
                  </a:lnTo>
                  <a:lnTo>
                    <a:pt x="907" y="266"/>
                  </a:lnTo>
                  <a:lnTo>
                    <a:pt x="916" y="272"/>
                  </a:lnTo>
                  <a:lnTo>
                    <a:pt x="923" y="278"/>
                  </a:lnTo>
                  <a:lnTo>
                    <a:pt x="929" y="285"/>
                  </a:lnTo>
                  <a:lnTo>
                    <a:pt x="936" y="292"/>
                  </a:lnTo>
                  <a:lnTo>
                    <a:pt x="940" y="300"/>
                  </a:lnTo>
                  <a:lnTo>
                    <a:pt x="943" y="309"/>
                  </a:lnTo>
                  <a:lnTo>
                    <a:pt x="945" y="320"/>
                  </a:lnTo>
                  <a:lnTo>
                    <a:pt x="944" y="330"/>
                  </a:lnTo>
                  <a:lnTo>
                    <a:pt x="943" y="341"/>
                  </a:lnTo>
                  <a:lnTo>
                    <a:pt x="941" y="351"/>
                  </a:lnTo>
                  <a:lnTo>
                    <a:pt x="937" y="362"/>
                  </a:lnTo>
                  <a:lnTo>
                    <a:pt x="933" y="371"/>
                  </a:lnTo>
                  <a:lnTo>
                    <a:pt x="926" y="380"/>
                  </a:lnTo>
                  <a:lnTo>
                    <a:pt x="919" y="387"/>
                  </a:lnTo>
                  <a:lnTo>
                    <a:pt x="911" y="394"/>
                  </a:lnTo>
                  <a:close/>
                  <a:moveTo>
                    <a:pt x="461" y="842"/>
                  </a:moveTo>
                  <a:lnTo>
                    <a:pt x="454" y="847"/>
                  </a:lnTo>
                  <a:lnTo>
                    <a:pt x="447" y="850"/>
                  </a:lnTo>
                  <a:lnTo>
                    <a:pt x="439" y="852"/>
                  </a:lnTo>
                  <a:lnTo>
                    <a:pt x="432" y="852"/>
                  </a:lnTo>
                  <a:lnTo>
                    <a:pt x="417" y="850"/>
                  </a:lnTo>
                  <a:lnTo>
                    <a:pt x="404" y="847"/>
                  </a:lnTo>
                  <a:lnTo>
                    <a:pt x="397" y="845"/>
                  </a:lnTo>
                  <a:lnTo>
                    <a:pt x="390" y="843"/>
                  </a:lnTo>
                  <a:lnTo>
                    <a:pt x="384" y="843"/>
                  </a:lnTo>
                  <a:lnTo>
                    <a:pt x="376" y="842"/>
                  </a:lnTo>
                  <a:lnTo>
                    <a:pt x="370" y="843"/>
                  </a:lnTo>
                  <a:lnTo>
                    <a:pt x="363" y="846"/>
                  </a:lnTo>
                  <a:lnTo>
                    <a:pt x="357" y="850"/>
                  </a:lnTo>
                  <a:lnTo>
                    <a:pt x="351" y="856"/>
                  </a:lnTo>
                  <a:lnTo>
                    <a:pt x="344" y="872"/>
                  </a:lnTo>
                  <a:lnTo>
                    <a:pt x="338" y="887"/>
                  </a:lnTo>
                  <a:lnTo>
                    <a:pt x="335" y="902"/>
                  </a:lnTo>
                  <a:lnTo>
                    <a:pt x="332" y="918"/>
                  </a:lnTo>
                  <a:lnTo>
                    <a:pt x="332" y="934"/>
                  </a:lnTo>
                  <a:lnTo>
                    <a:pt x="335" y="950"/>
                  </a:lnTo>
                  <a:lnTo>
                    <a:pt x="339" y="966"/>
                  </a:lnTo>
                  <a:lnTo>
                    <a:pt x="345" y="982"/>
                  </a:lnTo>
                  <a:lnTo>
                    <a:pt x="349" y="987"/>
                  </a:lnTo>
                  <a:lnTo>
                    <a:pt x="354" y="990"/>
                  </a:lnTo>
                  <a:lnTo>
                    <a:pt x="359" y="992"/>
                  </a:lnTo>
                  <a:lnTo>
                    <a:pt x="363" y="993"/>
                  </a:lnTo>
                  <a:lnTo>
                    <a:pt x="373" y="994"/>
                  </a:lnTo>
                  <a:lnTo>
                    <a:pt x="384" y="992"/>
                  </a:lnTo>
                  <a:lnTo>
                    <a:pt x="394" y="990"/>
                  </a:lnTo>
                  <a:lnTo>
                    <a:pt x="404" y="989"/>
                  </a:lnTo>
                  <a:lnTo>
                    <a:pt x="409" y="989"/>
                  </a:lnTo>
                  <a:lnTo>
                    <a:pt x="414" y="990"/>
                  </a:lnTo>
                  <a:lnTo>
                    <a:pt x="419" y="991"/>
                  </a:lnTo>
                  <a:lnTo>
                    <a:pt x="425" y="993"/>
                  </a:lnTo>
                  <a:lnTo>
                    <a:pt x="436" y="1000"/>
                  </a:lnTo>
                  <a:lnTo>
                    <a:pt x="446" y="1010"/>
                  </a:lnTo>
                  <a:lnTo>
                    <a:pt x="450" y="1014"/>
                  </a:lnTo>
                  <a:lnTo>
                    <a:pt x="455" y="1019"/>
                  </a:lnTo>
                  <a:lnTo>
                    <a:pt x="458" y="1024"/>
                  </a:lnTo>
                  <a:lnTo>
                    <a:pt x="462" y="1030"/>
                  </a:lnTo>
                  <a:lnTo>
                    <a:pt x="464" y="1035"/>
                  </a:lnTo>
                  <a:lnTo>
                    <a:pt x="466" y="1041"/>
                  </a:lnTo>
                  <a:lnTo>
                    <a:pt x="468" y="1047"/>
                  </a:lnTo>
                  <a:lnTo>
                    <a:pt x="469" y="1053"/>
                  </a:lnTo>
                  <a:lnTo>
                    <a:pt x="469" y="1061"/>
                  </a:lnTo>
                  <a:lnTo>
                    <a:pt x="468" y="1068"/>
                  </a:lnTo>
                  <a:lnTo>
                    <a:pt x="467" y="1075"/>
                  </a:lnTo>
                  <a:lnTo>
                    <a:pt x="464" y="1082"/>
                  </a:lnTo>
                  <a:lnTo>
                    <a:pt x="461" y="1091"/>
                  </a:lnTo>
                  <a:lnTo>
                    <a:pt x="457" y="1100"/>
                  </a:lnTo>
                  <a:lnTo>
                    <a:pt x="452" y="1108"/>
                  </a:lnTo>
                  <a:lnTo>
                    <a:pt x="446" y="1115"/>
                  </a:lnTo>
                  <a:lnTo>
                    <a:pt x="440" y="1122"/>
                  </a:lnTo>
                  <a:lnTo>
                    <a:pt x="433" y="1127"/>
                  </a:lnTo>
                  <a:lnTo>
                    <a:pt x="426" y="1132"/>
                  </a:lnTo>
                  <a:lnTo>
                    <a:pt x="418" y="1136"/>
                  </a:lnTo>
                  <a:lnTo>
                    <a:pt x="410" y="1140"/>
                  </a:lnTo>
                  <a:lnTo>
                    <a:pt x="402" y="1143"/>
                  </a:lnTo>
                  <a:lnTo>
                    <a:pt x="393" y="1146"/>
                  </a:lnTo>
                  <a:lnTo>
                    <a:pt x="385" y="1149"/>
                  </a:lnTo>
                  <a:lnTo>
                    <a:pt x="367" y="1153"/>
                  </a:lnTo>
                  <a:lnTo>
                    <a:pt x="351" y="1155"/>
                  </a:lnTo>
                  <a:lnTo>
                    <a:pt x="340" y="1152"/>
                  </a:lnTo>
                  <a:lnTo>
                    <a:pt x="329" y="1149"/>
                  </a:lnTo>
                  <a:lnTo>
                    <a:pt x="318" y="1145"/>
                  </a:lnTo>
                  <a:lnTo>
                    <a:pt x="308" y="1141"/>
                  </a:lnTo>
                  <a:lnTo>
                    <a:pt x="298" y="1137"/>
                  </a:lnTo>
                  <a:lnTo>
                    <a:pt x="288" y="1132"/>
                  </a:lnTo>
                  <a:lnTo>
                    <a:pt x="277" y="1126"/>
                  </a:lnTo>
                  <a:lnTo>
                    <a:pt x="268" y="1120"/>
                  </a:lnTo>
                  <a:lnTo>
                    <a:pt x="259" y="1114"/>
                  </a:lnTo>
                  <a:lnTo>
                    <a:pt x="251" y="1107"/>
                  </a:lnTo>
                  <a:lnTo>
                    <a:pt x="243" y="1098"/>
                  </a:lnTo>
                  <a:lnTo>
                    <a:pt x="234" y="1090"/>
                  </a:lnTo>
                  <a:lnTo>
                    <a:pt x="227" y="1081"/>
                  </a:lnTo>
                  <a:lnTo>
                    <a:pt x="221" y="1072"/>
                  </a:lnTo>
                  <a:lnTo>
                    <a:pt x="215" y="1062"/>
                  </a:lnTo>
                  <a:lnTo>
                    <a:pt x="209" y="1051"/>
                  </a:lnTo>
                  <a:lnTo>
                    <a:pt x="203" y="1040"/>
                  </a:lnTo>
                  <a:lnTo>
                    <a:pt x="198" y="1029"/>
                  </a:lnTo>
                  <a:lnTo>
                    <a:pt x="192" y="1018"/>
                  </a:lnTo>
                  <a:lnTo>
                    <a:pt x="188" y="1005"/>
                  </a:lnTo>
                  <a:lnTo>
                    <a:pt x="185" y="994"/>
                  </a:lnTo>
                  <a:lnTo>
                    <a:pt x="182" y="982"/>
                  </a:lnTo>
                  <a:lnTo>
                    <a:pt x="180" y="970"/>
                  </a:lnTo>
                  <a:lnTo>
                    <a:pt x="178" y="956"/>
                  </a:lnTo>
                  <a:lnTo>
                    <a:pt x="177" y="944"/>
                  </a:lnTo>
                  <a:lnTo>
                    <a:pt x="176" y="932"/>
                  </a:lnTo>
                  <a:lnTo>
                    <a:pt x="176" y="919"/>
                  </a:lnTo>
                  <a:lnTo>
                    <a:pt x="177" y="906"/>
                  </a:lnTo>
                  <a:lnTo>
                    <a:pt x="178" y="893"/>
                  </a:lnTo>
                  <a:lnTo>
                    <a:pt x="180" y="881"/>
                  </a:lnTo>
                  <a:lnTo>
                    <a:pt x="182" y="867"/>
                  </a:lnTo>
                  <a:lnTo>
                    <a:pt x="184" y="855"/>
                  </a:lnTo>
                  <a:lnTo>
                    <a:pt x="196" y="832"/>
                  </a:lnTo>
                  <a:lnTo>
                    <a:pt x="208" y="808"/>
                  </a:lnTo>
                  <a:lnTo>
                    <a:pt x="220" y="785"/>
                  </a:lnTo>
                  <a:lnTo>
                    <a:pt x="233" y="762"/>
                  </a:lnTo>
                  <a:lnTo>
                    <a:pt x="240" y="751"/>
                  </a:lnTo>
                  <a:lnTo>
                    <a:pt x="249" y="741"/>
                  </a:lnTo>
                  <a:lnTo>
                    <a:pt x="257" y="731"/>
                  </a:lnTo>
                  <a:lnTo>
                    <a:pt x="265" y="721"/>
                  </a:lnTo>
                  <a:lnTo>
                    <a:pt x="275" y="712"/>
                  </a:lnTo>
                  <a:lnTo>
                    <a:pt x="285" y="704"/>
                  </a:lnTo>
                  <a:lnTo>
                    <a:pt x="296" y="697"/>
                  </a:lnTo>
                  <a:lnTo>
                    <a:pt x="308" y="691"/>
                  </a:lnTo>
                  <a:lnTo>
                    <a:pt x="322" y="685"/>
                  </a:lnTo>
                  <a:lnTo>
                    <a:pt x="337" y="678"/>
                  </a:lnTo>
                  <a:lnTo>
                    <a:pt x="352" y="673"/>
                  </a:lnTo>
                  <a:lnTo>
                    <a:pt x="368" y="669"/>
                  </a:lnTo>
                  <a:lnTo>
                    <a:pt x="384" y="666"/>
                  </a:lnTo>
                  <a:lnTo>
                    <a:pt x="400" y="665"/>
                  </a:lnTo>
                  <a:lnTo>
                    <a:pt x="407" y="665"/>
                  </a:lnTo>
                  <a:lnTo>
                    <a:pt x="415" y="666"/>
                  </a:lnTo>
                  <a:lnTo>
                    <a:pt x="423" y="668"/>
                  </a:lnTo>
                  <a:lnTo>
                    <a:pt x="431" y="670"/>
                  </a:lnTo>
                  <a:lnTo>
                    <a:pt x="439" y="674"/>
                  </a:lnTo>
                  <a:lnTo>
                    <a:pt x="447" y="678"/>
                  </a:lnTo>
                  <a:lnTo>
                    <a:pt x="453" y="683"/>
                  </a:lnTo>
                  <a:lnTo>
                    <a:pt x="460" y="689"/>
                  </a:lnTo>
                  <a:lnTo>
                    <a:pt x="465" y="695"/>
                  </a:lnTo>
                  <a:lnTo>
                    <a:pt x="471" y="702"/>
                  </a:lnTo>
                  <a:lnTo>
                    <a:pt x="476" y="709"/>
                  </a:lnTo>
                  <a:lnTo>
                    <a:pt x="479" y="716"/>
                  </a:lnTo>
                  <a:lnTo>
                    <a:pt x="486" y="732"/>
                  </a:lnTo>
                  <a:lnTo>
                    <a:pt x="490" y="749"/>
                  </a:lnTo>
                  <a:lnTo>
                    <a:pt x="494" y="766"/>
                  </a:lnTo>
                  <a:lnTo>
                    <a:pt x="495" y="784"/>
                  </a:lnTo>
                  <a:lnTo>
                    <a:pt x="490" y="799"/>
                  </a:lnTo>
                  <a:lnTo>
                    <a:pt x="483" y="815"/>
                  </a:lnTo>
                  <a:lnTo>
                    <a:pt x="479" y="822"/>
                  </a:lnTo>
                  <a:lnTo>
                    <a:pt x="474" y="830"/>
                  </a:lnTo>
                  <a:lnTo>
                    <a:pt x="468" y="836"/>
                  </a:lnTo>
                  <a:lnTo>
                    <a:pt x="461" y="842"/>
                  </a:lnTo>
                  <a:close/>
                  <a:moveTo>
                    <a:pt x="409" y="794"/>
                  </a:moveTo>
                  <a:lnTo>
                    <a:pt x="406" y="791"/>
                  </a:lnTo>
                  <a:lnTo>
                    <a:pt x="402" y="789"/>
                  </a:lnTo>
                  <a:lnTo>
                    <a:pt x="399" y="788"/>
                  </a:lnTo>
                  <a:lnTo>
                    <a:pt x="395" y="788"/>
                  </a:lnTo>
                  <a:lnTo>
                    <a:pt x="388" y="787"/>
                  </a:lnTo>
                  <a:lnTo>
                    <a:pt x="380" y="788"/>
                  </a:lnTo>
                  <a:lnTo>
                    <a:pt x="364" y="792"/>
                  </a:lnTo>
                  <a:lnTo>
                    <a:pt x="348" y="794"/>
                  </a:lnTo>
                  <a:lnTo>
                    <a:pt x="338" y="803"/>
                  </a:lnTo>
                  <a:lnTo>
                    <a:pt x="328" y="813"/>
                  </a:lnTo>
                  <a:lnTo>
                    <a:pt x="320" y="824"/>
                  </a:lnTo>
                  <a:lnTo>
                    <a:pt x="313" y="834"/>
                  </a:lnTo>
                  <a:lnTo>
                    <a:pt x="307" y="845"/>
                  </a:lnTo>
                  <a:lnTo>
                    <a:pt x="302" y="857"/>
                  </a:lnTo>
                  <a:lnTo>
                    <a:pt x="298" y="868"/>
                  </a:lnTo>
                  <a:lnTo>
                    <a:pt x="294" y="881"/>
                  </a:lnTo>
                  <a:lnTo>
                    <a:pt x="291" y="894"/>
                  </a:lnTo>
                  <a:lnTo>
                    <a:pt x="290" y="906"/>
                  </a:lnTo>
                  <a:lnTo>
                    <a:pt x="289" y="920"/>
                  </a:lnTo>
                  <a:lnTo>
                    <a:pt x="288" y="933"/>
                  </a:lnTo>
                  <a:lnTo>
                    <a:pt x="289" y="946"/>
                  </a:lnTo>
                  <a:lnTo>
                    <a:pt x="290" y="959"/>
                  </a:lnTo>
                  <a:lnTo>
                    <a:pt x="293" y="973"/>
                  </a:lnTo>
                  <a:lnTo>
                    <a:pt x="296" y="986"/>
                  </a:lnTo>
                  <a:lnTo>
                    <a:pt x="299" y="994"/>
                  </a:lnTo>
                  <a:lnTo>
                    <a:pt x="303" y="1002"/>
                  </a:lnTo>
                  <a:lnTo>
                    <a:pt x="307" y="1011"/>
                  </a:lnTo>
                  <a:lnTo>
                    <a:pt x="313" y="1018"/>
                  </a:lnTo>
                  <a:lnTo>
                    <a:pt x="318" y="1025"/>
                  </a:lnTo>
                  <a:lnTo>
                    <a:pt x="325" y="1031"/>
                  </a:lnTo>
                  <a:lnTo>
                    <a:pt x="332" y="1036"/>
                  </a:lnTo>
                  <a:lnTo>
                    <a:pt x="342" y="1040"/>
                  </a:lnTo>
                  <a:lnTo>
                    <a:pt x="347" y="1042"/>
                  </a:lnTo>
                  <a:lnTo>
                    <a:pt x="353" y="1042"/>
                  </a:lnTo>
                  <a:lnTo>
                    <a:pt x="358" y="1042"/>
                  </a:lnTo>
                  <a:lnTo>
                    <a:pt x="364" y="1040"/>
                  </a:lnTo>
                  <a:lnTo>
                    <a:pt x="376" y="1037"/>
                  </a:lnTo>
                  <a:lnTo>
                    <a:pt x="388" y="1033"/>
                  </a:lnTo>
                  <a:lnTo>
                    <a:pt x="393" y="1032"/>
                  </a:lnTo>
                  <a:lnTo>
                    <a:pt x="398" y="1032"/>
                  </a:lnTo>
                  <a:lnTo>
                    <a:pt x="402" y="1033"/>
                  </a:lnTo>
                  <a:lnTo>
                    <a:pt x="405" y="1035"/>
                  </a:lnTo>
                  <a:lnTo>
                    <a:pt x="407" y="1039"/>
                  </a:lnTo>
                  <a:lnTo>
                    <a:pt x="409" y="1044"/>
                  </a:lnTo>
                  <a:lnTo>
                    <a:pt x="410" y="1051"/>
                  </a:lnTo>
                  <a:lnTo>
                    <a:pt x="409" y="1062"/>
                  </a:lnTo>
                  <a:lnTo>
                    <a:pt x="408" y="1068"/>
                  </a:lnTo>
                  <a:lnTo>
                    <a:pt x="406" y="1073"/>
                  </a:lnTo>
                  <a:lnTo>
                    <a:pt x="404" y="1078"/>
                  </a:lnTo>
                  <a:lnTo>
                    <a:pt x="401" y="1082"/>
                  </a:lnTo>
                  <a:lnTo>
                    <a:pt x="398" y="1086"/>
                  </a:lnTo>
                  <a:lnTo>
                    <a:pt x="394" y="1089"/>
                  </a:lnTo>
                  <a:lnTo>
                    <a:pt x="390" y="1092"/>
                  </a:lnTo>
                  <a:lnTo>
                    <a:pt x="385" y="1095"/>
                  </a:lnTo>
                  <a:lnTo>
                    <a:pt x="374" y="1099"/>
                  </a:lnTo>
                  <a:lnTo>
                    <a:pt x="363" y="1103"/>
                  </a:lnTo>
                  <a:lnTo>
                    <a:pt x="352" y="1106"/>
                  </a:lnTo>
                  <a:lnTo>
                    <a:pt x="342" y="1109"/>
                  </a:lnTo>
                  <a:lnTo>
                    <a:pt x="325" y="1103"/>
                  </a:lnTo>
                  <a:lnTo>
                    <a:pt x="310" y="1095"/>
                  </a:lnTo>
                  <a:lnTo>
                    <a:pt x="296" y="1086"/>
                  </a:lnTo>
                  <a:lnTo>
                    <a:pt x="283" y="1076"/>
                  </a:lnTo>
                  <a:lnTo>
                    <a:pt x="272" y="1065"/>
                  </a:lnTo>
                  <a:lnTo>
                    <a:pt x="263" y="1052"/>
                  </a:lnTo>
                  <a:lnTo>
                    <a:pt x="254" y="1039"/>
                  </a:lnTo>
                  <a:lnTo>
                    <a:pt x="246" y="1026"/>
                  </a:lnTo>
                  <a:lnTo>
                    <a:pt x="239" y="1011"/>
                  </a:lnTo>
                  <a:lnTo>
                    <a:pt x="233" y="995"/>
                  </a:lnTo>
                  <a:lnTo>
                    <a:pt x="228" y="980"/>
                  </a:lnTo>
                  <a:lnTo>
                    <a:pt x="224" y="965"/>
                  </a:lnTo>
                  <a:lnTo>
                    <a:pt x="221" y="948"/>
                  </a:lnTo>
                  <a:lnTo>
                    <a:pt x="219" y="932"/>
                  </a:lnTo>
                  <a:lnTo>
                    <a:pt x="217" y="917"/>
                  </a:lnTo>
                  <a:lnTo>
                    <a:pt x="215" y="900"/>
                  </a:lnTo>
                  <a:lnTo>
                    <a:pt x="215" y="891"/>
                  </a:lnTo>
                  <a:lnTo>
                    <a:pt x="216" y="882"/>
                  </a:lnTo>
                  <a:lnTo>
                    <a:pt x="218" y="872"/>
                  </a:lnTo>
                  <a:lnTo>
                    <a:pt x="221" y="862"/>
                  </a:lnTo>
                  <a:lnTo>
                    <a:pt x="228" y="845"/>
                  </a:lnTo>
                  <a:lnTo>
                    <a:pt x="237" y="828"/>
                  </a:lnTo>
                  <a:lnTo>
                    <a:pt x="259" y="793"/>
                  </a:lnTo>
                  <a:lnTo>
                    <a:pt x="280" y="758"/>
                  </a:lnTo>
                  <a:lnTo>
                    <a:pt x="294" y="748"/>
                  </a:lnTo>
                  <a:lnTo>
                    <a:pt x="308" y="738"/>
                  </a:lnTo>
                  <a:lnTo>
                    <a:pt x="323" y="728"/>
                  </a:lnTo>
                  <a:lnTo>
                    <a:pt x="340" y="720"/>
                  </a:lnTo>
                  <a:lnTo>
                    <a:pt x="348" y="717"/>
                  </a:lnTo>
                  <a:lnTo>
                    <a:pt x="356" y="715"/>
                  </a:lnTo>
                  <a:lnTo>
                    <a:pt x="364" y="714"/>
                  </a:lnTo>
                  <a:lnTo>
                    <a:pt x="373" y="713"/>
                  </a:lnTo>
                  <a:lnTo>
                    <a:pt x="382" y="713"/>
                  </a:lnTo>
                  <a:lnTo>
                    <a:pt x="390" y="714"/>
                  </a:lnTo>
                  <a:lnTo>
                    <a:pt x="398" y="716"/>
                  </a:lnTo>
                  <a:lnTo>
                    <a:pt x="406" y="719"/>
                  </a:lnTo>
                  <a:lnTo>
                    <a:pt x="410" y="723"/>
                  </a:lnTo>
                  <a:lnTo>
                    <a:pt x="414" y="727"/>
                  </a:lnTo>
                  <a:lnTo>
                    <a:pt x="417" y="732"/>
                  </a:lnTo>
                  <a:lnTo>
                    <a:pt x="420" y="736"/>
                  </a:lnTo>
                  <a:lnTo>
                    <a:pt x="425" y="744"/>
                  </a:lnTo>
                  <a:lnTo>
                    <a:pt x="428" y="753"/>
                  </a:lnTo>
                  <a:lnTo>
                    <a:pt x="429" y="759"/>
                  </a:lnTo>
                  <a:lnTo>
                    <a:pt x="429" y="765"/>
                  </a:lnTo>
                  <a:lnTo>
                    <a:pt x="428" y="771"/>
                  </a:lnTo>
                  <a:lnTo>
                    <a:pt x="426" y="776"/>
                  </a:lnTo>
                  <a:lnTo>
                    <a:pt x="422" y="783"/>
                  </a:lnTo>
                  <a:lnTo>
                    <a:pt x="419" y="787"/>
                  </a:lnTo>
                  <a:lnTo>
                    <a:pt x="414" y="791"/>
                  </a:lnTo>
                  <a:lnTo>
                    <a:pt x="409" y="794"/>
                  </a:lnTo>
                  <a:close/>
                  <a:moveTo>
                    <a:pt x="200" y="621"/>
                  </a:moveTo>
                  <a:lnTo>
                    <a:pt x="193" y="621"/>
                  </a:lnTo>
                  <a:lnTo>
                    <a:pt x="200" y="621"/>
                  </a:lnTo>
                  <a:close/>
                </a:path>
              </a:pathLst>
            </a:custGeom>
            <a:solidFill>
              <a:srgbClr val="E20004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algn="ctr" defTabSz="1218565">
                <a:defRPr/>
              </a:pPr>
              <a:endParaRPr lang="zh-CN" altLang="en-US" sz="1600" b="1" kern="0" spc="400">
                <a:solidFill>
                  <a:srgbClr val="FEB80A">
                    <a:lumMod val="40000"/>
                    <a:lumOff val="6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500"/>
                            </p:stCondLst>
                            <p:childTnLst>
                              <p:par>
                                <p:cTn id="49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6" dur="1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7" presetID="1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8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21600000">
                                      <p:cBhvr>
                                        <p:cTn id="64" dur="1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3000"/>
                            </p:stCondLst>
                            <p:childTnLst>
                              <p:par>
                                <p:cTn id="6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42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42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4000"/>
                            </p:stCondLst>
                            <p:childTnLst>
                              <p:par>
                                <p:cTn id="9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42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2" presetID="42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42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2" presetID="42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图片 2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89758"/>
            <a:ext cx="12555940" cy="4892889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3441817" y="4648428"/>
            <a:ext cx="5308366" cy="762816"/>
            <a:chOff x="2483888" y="2268349"/>
            <a:chExt cx="5752726" cy="685788"/>
          </a:xfrm>
        </p:grpSpPr>
        <p:sp>
          <p:nvSpPr>
            <p:cNvPr id="4" name="TextBox 15"/>
            <p:cNvSpPr txBox="1"/>
            <p:nvPr/>
          </p:nvSpPr>
          <p:spPr>
            <a:xfrm>
              <a:off x="4370618" y="2348380"/>
              <a:ext cx="3610314" cy="525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/>
              <a:r>
                <a:rPr lang="zh-CN" altLang="en-US" sz="3200" b="1" dirty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晚会背景</a:t>
              </a:r>
              <a:endPara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5" name="Freeform 7"/>
            <p:cNvSpPr>
              <a:spLocks noEditPoints="1"/>
            </p:cNvSpPr>
            <p:nvPr/>
          </p:nvSpPr>
          <p:spPr bwMode="auto">
            <a:xfrm>
              <a:off x="2483888" y="2268349"/>
              <a:ext cx="5752726" cy="685788"/>
            </a:xfrm>
            <a:custGeom>
              <a:avLst/>
              <a:gdLst>
                <a:gd name="T0" fmla="*/ 10079 w 11041"/>
                <a:gd name="T1" fmla="*/ 1695 h 1751"/>
                <a:gd name="T2" fmla="*/ 769 w 11041"/>
                <a:gd name="T3" fmla="*/ 1713 h 1751"/>
                <a:gd name="T4" fmla="*/ 6 w 11041"/>
                <a:gd name="T5" fmla="*/ 973 h 1751"/>
                <a:gd name="T6" fmla="*/ 657 w 11041"/>
                <a:gd name="T7" fmla="*/ 166 h 1751"/>
                <a:gd name="T8" fmla="*/ 4373 w 11041"/>
                <a:gd name="T9" fmla="*/ 18 h 1751"/>
                <a:gd name="T10" fmla="*/ 10363 w 11041"/>
                <a:gd name="T11" fmla="*/ 69 h 1751"/>
                <a:gd name="T12" fmla="*/ 11026 w 11041"/>
                <a:gd name="T13" fmla="*/ 913 h 1751"/>
                <a:gd name="T14" fmla="*/ 10137 w 11041"/>
                <a:gd name="T15" fmla="*/ 1632 h 1751"/>
                <a:gd name="T16" fmla="*/ 3042 w 11041"/>
                <a:gd name="T17" fmla="*/ 1673 h 1751"/>
                <a:gd name="T18" fmla="*/ 404 w 11041"/>
                <a:gd name="T19" fmla="*/ 1388 h 1751"/>
                <a:gd name="T20" fmla="*/ 386 w 11041"/>
                <a:gd name="T21" fmla="*/ 537 h 1751"/>
                <a:gd name="T22" fmla="*/ 1582 w 11041"/>
                <a:gd name="T23" fmla="*/ 106 h 1751"/>
                <a:gd name="T24" fmla="*/ 10468 w 11041"/>
                <a:gd name="T25" fmla="*/ 248 h 1751"/>
                <a:gd name="T26" fmla="*/ 10959 w 11041"/>
                <a:gd name="T27" fmla="*/ 960 h 1751"/>
                <a:gd name="T28" fmla="*/ 10717 w 11041"/>
                <a:gd name="T29" fmla="*/ 782 h 1751"/>
                <a:gd name="T30" fmla="*/ 10643 w 11041"/>
                <a:gd name="T31" fmla="*/ 1019 h 1751"/>
                <a:gd name="T32" fmla="*/ 10759 w 11041"/>
                <a:gd name="T33" fmla="*/ 651 h 1751"/>
                <a:gd name="T34" fmla="*/ 10299 w 11041"/>
                <a:gd name="T35" fmla="*/ 1269 h 1751"/>
                <a:gd name="T36" fmla="*/ 10240 w 11041"/>
                <a:gd name="T37" fmla="*/ 668 h 1751"/>
                <a:gd name="T38" fmla="*/ 10038 w 11041"/>
                <a:gd name="T39" fmla="*/ 234 h 1751"/>
                <a:gd name="T40" fmla="*/ 10474 w 11041"/>
                <a:gd name="T41" fmla="*/ 843 h 1751"/>
                <a:gd name="T42" fmla="*/ 10286 w 11041"/>
                <a:gd name="T43" fmla="*/ 1318 h 1751"/>
                <a:gd name="T44" fmla="*/ 10312 w 11041"/>
                <a:gd name="T45" fmla="*/ 400 h 1751"/>
                <a:gd name="T46" fmla="*/ 10397 w 11041"/>
                <a:gd name="T47" fmla="*/ 600 h 1751"/>
                <a:gd name="T48" fmla="*/ 10053 w 11041"/>
                <a:gd name="T49" fmla="*/ 756 h 1751"/>
                <a:gd name="T50" fmla="*/ 10017 w 11041"/>
                <a:gd name="T51" fmla="*/ 958 h 1751"/>
                <a:gd name="T52" fmla="*/ 5568 w 11041"/>
                <a:gd name="T53" fmla="*/ 1588 h 1751"/>
                <a:gd name="T54" fmla="*/ 919 w 11041"/>
                <a:gd name="T55" fmla="*/ 1139 h 1751"/>
                <a:gd name="T56" fmla="*/ 1139 w 11041"/>
                <a:gd name="T57" fmla="*/ 749 h 1751"/>
                <a:gd name="T58" fmla="*/ 1094 w 11041"/>
                <a:gd name="T59" fmla="*/ 303 h 1751"/>
                <a:gd name="T60" fmla="*/ 3379 w 11041"/>
                <a:gd name="T61" fmla="*/ 148 h 1751"/>
                <a:gd name="T62" fmla="*/ 9975 w 11041"/>
                <a:gd name="T63" fmla="*/ 404 h 1751"/>
                <a:gd name="T64" fmla="*/ 2179 w 11041"/>
                <a:gd name="T65" fmla="*/ 1552 h 1751"/>
                <a:gd name="T66" fmla="*/ 956 w 11041"/>
                <a:gd name="T67" fmla="*/ 1163 h 1751"/>
                <a:gd name="T68" fmla="*/ 1162 w 11041"/>
                <a:gd name="T69" fmla="*/ 868 h 1751"/>
                <a:gd name="T70" fmla="*/ 1120 w 11041"/>
                <a:gd name="T71" fmla="*/ 416 h 1751"/>
                <a:gd name="T72" fmla="*/ 9861 w 11041"/>
                <a:gd name="T73" fmla="*/ 186 h 1751"/>
                <a:gd name="T74" fmla="*/ 9865 w 11041"/>
                <a:gd name="T75" fmla="*/ 744 h 1751"/>
                <a:gd name="T76" fmla="*/ 10059 w 11041"/>
                <a:gd name="T77" fmla="*/ 1148 h 1751"/>
                <a:gd name="T78" fmla="*/ 1179 w 11041"/>
                <a:gd name="T79" fmla="*/ 1327 h 1751"/>
                <a:gd name="T80" fmla="*/ 1456 w 11041"/>
                <a:gd name="T81" fmla="*/ 791 h 1751"/>
                <a:gd name="T82" fmla="*/ 1314 w 11041"/>
                <a:gd name="T83" fmla="*/ 284 h 1751"/>
                <a:gd name="T84" fmla="*/ 9638 w 11041"/>
                <a:gd name="T85" fmla="*/ 243 h 1751"/>
                <a:gd name="T86" fmla="*/ 9749 w 11041"/>
                <a:gd name="T87" fmla="*/ 707 h 1751"/>
                <a:gd name="T88" fmla="*/ 9955 w 11041"/>
                <a:gd name="T89" fmla="*/ 1177 h 1751"/>
                <a:gd name="T90" fmla="*/ 9818 w 11041"/>
                <a:gd name="T91" fmla="*/ 1121 h 1751"/>
                <a:gd name="T92" fmla="*/ 1637 w 11041"/>
                <a:gd name="T93" fmla="*/ 1462 h 1751"/>
                <a:gd name="T94" fmla="*/ 1398 w 11041"/>
                <a:gd name="T95" fmla="*/ 742 h 1751"/>
                <a:gd name="T96" fmla="*/ 9028 w 11041"/>
                <a:gd name="T97" fmla="*/ 279 h 1751"/>
                <a:gd name="T98" fmla="*/ 9802 w 11041"/>
                <a:gd name="T99" fmla="*/ 890 h 1751"/>
                <a:gd name="T100" fmla="*/ 1263 w 11041"/>
                <a:gd name="T101" fmla="*/ 875 h 1751"/>
                <a:gd name="T102" fmla="*/ 1390 w 11041"/>
                <a:gd name="T103" fmla="*/ 942 h 1751"/>
                <a:gd name="T104" fmla="*/ 797 w 11041"/>
                <a:gd name="T105" fmla="*/ 837 h 1751"/>
                <a:gd name="T106" fmla="*/ 839 w 11041"/>
                <a:gd name="T107" fmla="*/ 1417 h 1751"/>
                <a:gd name="T108" fmla="*/ 556 w 11041"/>
                <a:gd name="T109" fmla="*/ 1259 h 1751"/>
                <a:gd name="T110" fmla="*/ 722 w 11041"/>
                <a:gd name="T111" fmla="*/ 287 h 1751"/>
                <a:gd name="T112" fmla="*/ 747 w 11041"/>
                <a:gd name="T113" fmla="*/ 568 h 1751"/>
                <a:gd name="T114" fmla="*/ 722 w 11041"/>
                <a:gd name="T115" fmla="*/ 1381 h 1751"/>
                <a:gd name="T116" fmla="*/ 618 w 11041"/>
                <a:gd name="T117" fmla="*/ 1343 h 1751"/>
                <a:gd name="T118" fmla="*/ 840 w 11041"/>
                <a:gd name="T119" fmla="*/ 264 h 1751"/>
                <a:gd name="T120" fmla="*/ 446 w 11041"/>
                <a:gd name="T121" fmla="*/ 1115 h 1751"/>
                <a:gd name="T122" fmla="*/ 490 w 11041"/>
                <a:gd name="T123" fmla="*/ 749 h 1751"/>
                <a:gd name="T124" fmla="*/ 254 w 11041"/>
                <a:gd name="T125" fmla="*/ 1039 h 17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1041" h="1751">
                  <a:moveTo>
                    <a:pt x="10931" y="1086"/>
                  </a:moveTo>
                  <a:lnTo>
                    <a:pt x="10909" y="1111"/>
                  </a:lnTo>
                  <a:lnTo>
                    <a:pt x="10887" y="1135"/>
                  </a:lnTo>
                  <a:lnTo>
                    <a:pt x="10877" y="1148"/>
                  </a:lnTo>
                  <a:lnTo>
                    <a:pt x="10866" y="1160"/>
                  </a:lnTo>
                  <a:lnTo>
                    <a:pt x="10853" y="1170"/>
                  </a:lnTo>
                  <a:lnTo>
                    <a:pt x="10841" y="1180"/>
                  </a:lnTo>
                  <a:lnTo>
                    <a:pt x="10831" y="1180"/>
                  </a:lnTo>
                  <a:lnTo>
                    <a:pt x="10822" y="1182"/>
                  </a:lnTo>
                  <a:lnTo>
                    <a:pt x="10814" y="1184"/>
                  </a:lnTo>
                  <a:lnTo>
                    <a:pt x="10805" y="1186"/>
                  </a:lnTo>
                  <a:lnTo>
                    <a:pt x="10798" y="1190"/>
                  </a:lnTo>
                  <a:lnTo>
                    <a:pt x="10792" y="1193"/>
                  </a:lnTo>
                  <a:lnTo>
                    <a:pt x="10786" y="1199"/>
                  </a:lnTo>
                  <a:lnTo>
                    <a:pt x="10781" y="1204"/>
                  </a:lnTo>
                  <a:lnTo>
                    <a:pt x="10776" y="1209"/>
                  </a:lnTo>
                  <a:lnTo>
                    <a:pt x="10772" y="1215"/>
                  </a:lnTo>
                  <a:lnTo>
                    <a:pt x="10768" y="1221"/>
                  </a:lnTo>
                  <a:lnTo>
                    <a:pt x="10764" y="1227"/>
                  </a:lnTo>
                  <a:lnTo>
                    <a:pt x="10757" y="1242"/>
                  </a:lnTo>
                  <a:lnTo>
                    <a:pt x="10751" y="1257"/>
                  </a:lnTo>
                  <a:lnTo>
                    <a:pt x="10746" y="1272"/>
                  </a:lnTo>
                  <a:lnTo>
                    <a:pt x="10740" y="1288"/>
                  </a:lnTo>
                  <a:lnTo>
                    <a:pt x="10734" y="1302"/>
                  </a:lnTo>
                  <a:lnTo>
                    <a:pt x="10727" y="1316"/>
                  </a:lnTo>
                  <a:lnTo>
                    <a:pt x="10723" y="1323"/>
                  </a:lnTo>
                  <a:lnTo>
                    <a:pt x="10719" y="1329"/>
                  </a:lnTo>
                  <a:lnTo>
                    <a:pt x="10713" y="1336"/>
                  </a:lnTo>
                  <a:lnTo>
                    <a:pt x="10708" y="1342"/>
                  </a:lnTo>
                  <a:lnTo>
                    <a:pt x="10703" y="1347"/>
                  </a:lnTo>
                  <a:lnTo>
                    <a:pt x="10696" y="1352"/>
                  </a:lnTo>
                  <a:lnTo>
                    <a:pt x="10689" y="1357"/>
                  </a:lnTo>
                  <a:lnTo>
                    <a:pt x="10682" y="1360"/>
                  </a:lnTo>
                  <a:lnTo>
                    <a:pt x="10673" y="1361"/>
                  </a:lnTo>
                  <a:lnTo>
                    <a:pt x="10664" y="1362"/>
                  </a:lnTo>
                  <a:lnTo>
                    <a:pt x="10657" y="1363"/>
                  </a:lnTo>
                  <a:lnTo>
                    <a:pt x="10649" y="1365"/>
                  </a:lnTo>
                  <a:lnTo>
                    <a:pt x="10642" y="1367"/>
                  </a:lnTo>
                  <a:lnTo>
                    <a:pt x="10636" y="1370"/>
                  </a:lnTo>
                  <a:lnTo>
                    <a:pt x="10630" y="1374"/>
                  </a:lnTo>
                  <a:lnTo>
                    <a:pt x="10623" y="1377"/>
                  </a:lnTo>
                  <a:lnTo>
                    <a:pt x="10612" y="1387"/>
                  </a:lnTo>
                  <a:lnTo>
                    <a:pt x="10602" y="1397"/>
                  </a:lnTo>
                  <a:lnTo>
                    <a:pt x="10593" y="1407"/>
                  </a:lnTo>
                  <a:lnTo>
                    <a:pt x="10584" y="1419"/>
                  </a:lnTo>
                  <a:lnTo>
                    <a:pt x="10567" y="1445"/>
                  </a:lnTo>
                  <a:lnTo>
                    <a:pt x="10551" y="1471"/>
                  </a:lnTo>
                  <a:lnTo>
                    <a:pt x="10543" y="1484"/>
                  </a:lnTo>
                  <a:lnTo>
                    <a:pt x="10535" y="1496"/>
                  </a:lnTo>
                  <a:lnTo>
                    <a:pt x="10525" y="1508"/>
                  </a:lnTo>
                  <a:lnTo>
                    <a:pt x="10515" y="1520"/>
                  </a:lnTo>
                  <a:lnTo>
                    <a:pt x="10505" y="1534"/>
                  </a:lnTo>
                  <a:lnTo>
                    <a:pt x="10493" y="1548"/>
                  </a:lnTo>
                  <a:lnTo>
                    <a:pt x="10480" y="1561"/>
                  </a:lnTo>
                  <a:lnTo>
                    <a:pt x="10468" y="1575"/>
                  </a:lnTo>
                  <a:lnTo>
                    <a:pt x="10455" y="1587"/>
                  </a:lnTo>
                  <a:lnTo>
                    <a:pt x="10441" y="1599"/>
                  </a:lnTo>
                  <a:lnTo>
                    <a:pt x="10425" y="1610"/>
                  </a:lnTo>
                  <a:lnTo>
                    <a:pt x="10411" y="1621"/>
                  </a:lnTo>
                  <a:lnTo>
                    <a:pt x="10395" y="1631"/>
                  </a:lnTo>
                  <a:lnTo>
                    <a:pt x="10378" y="1640"/>
                  </a:lnTo>
                  <a:lnTo>
                    <a:pt x="10362" y="1649"/>
                  </a:lnTo>
                  <a:lnTo>
                    <a:pt x="10345" y="1656"/>
                  </a:lnTo>
                  <a:lnTo>
                    <a:pt x="10328" y="1664"/>
                  </a:lnTo>
                  <a:lnTo>
                    <a:pt x="10311" y="1670"/>
                  </a:lnTo>
                  <a:lnTo>
                    <a:pt x="10293" y="1675"/>
                  </a:lnTo>
                  <a:lnTo>
                    <a:pt x="10275" y="1679"/>
                  </a:lnTo>
                  <a:lnTo>
                    <a:pt x="10246" y="1680"/>
                  </a:lnTo>
                  <a:lnTo>
                    <a:pt x="10219" y="1682"/>
                  </a:lnTo>
                  <a:lnTo>
                    <a:pt x="10204" y="1684"/>
                  </a:lnTo>
                  <a:lnTo>
                    <a:pt x="10190" y="1686"/>
                  </a:lnTo>
                  <a:lnTo>
                    <a:pt x="10176" y="1690"/>
                  </a:lnTo>
                  <a:lnTo>
                    <a:pt x="10161" y="1696"/>
                  </a:lnTo>
                  <a:lnTo>
                    <a:pt x="10079" y="1695"/>
                  </a:lnTo>
                  <a:lnTo>
                    <a:pt x="10000" y="1695"/>
                  </a:lnTo>
                  <a:lnTo>
                    <a:pt x="9925" y="1696"/>
                  </a:lnTo>
                  <a:lnTo>
                    <a:pt x="9852" y="1696"/>
                  </a:lnTo>
                  <a:lnTo>
                    <a:pt x="9778" y="1698"/>
                  </a:lnTo>
                  <a:lnTo>
                    <a:pt x="9703" y="1700"/>
                  </a:lnTo>
                  <a:lnTo>
                    <a:pt x="9627" y="1705"/>
                  </a:lnTo>
                  <a:lnTo>
                    <a:pt x="9546" y="1710"/>
                  </a:lnTo>
                  <a:lnTo>
                    <a:pt x="9533" y="1705"/>
                  </a:lnTo>
                  <a:lnTo>
                    <a:pt x="9522" y="1702"/>
                  </a:lnTo>
                  <a:lnTo>
                    <a:pt x="9515" y="1701"/>
                  </a:lnTo>
                  <a:lnTo>
                    <a:pt x="9509" y="1702"/>
                  </a:lnTo>
                  <a:lnTo>
                    <a:pt x="9503" y="1704"/>
                  </a:lnTo>
                  <a:lnTo>
                    <a:pt x="9497" y="1707"/>
                  </a:lnTo>
                  <a:lnTo>
                    <a:pt x="9473" y="1706"/>
                  </a:lnTo>
                  <a:lnTo>
                    <a:pt x="9449" y="1705"/>
                  </a:lnTo>
                  <a:lnTo>
                    <a:pt x="9423" y="1705"/>
                  </a:lnTo>
                  <a:lnTo>
                    <a:pt x="9398" y="1705"/>
                  </a:lnTo>
                  <a:lnTo>
                    <a:pt x="9371" y="1706"/>
                  </a:lnTo>
                  <a:lnTo>
                    <a:pt x="9345" y="1707"/>
                  </a:lnTo>
                  <a:lnTo>
                    <a:pt x="9319" y="1708"/>
                  </a:lnTo>
                  <a:lnTo>
                    <a:pt x="9294" y="1709"/>
                  </a:lnTo>
                  <a:lnTo>
                    <a:pt x="9146" y="1711"/>
                  </a:lnTo>
                  <a:lnTo>
                    <a:pt x="8901" y="1712"/>
                  </a:lnTo>
                  <a:lnTo>
                    <a:pt x="8571" y="1713"/>
                  </a:lnTo>
                  <a:lnTo>
                    <a:pt x="8171" y="1714"/>
                  </a:lnTo>
                  <a:lnTo>
                    <a:pt x="7714" y="1715"/>
                  </a:lnTo>
                  <a:lnTo>
                    <a:pt x="7215" y="1716"/>
                  </a:lnTo>
                  <a:lnTo>
                    <a:pt x="6688" y="1717"/>
                  </a:lnTo>
                  <a:lnTo>
                    <a:pt x="6147" y="1718"/>
                  </a:lnTo>
                  <a:lnTo>
                    <a:pt x="5605" y="1718"/>
                  </a:lnTo>
                  <a:lnTo>
                    <a:pt x="5078" y="1720"/>
                  </a:lnTo>
                  <a:lnTo>
                    <a:pt x="4579" y="1721"/>
                  </a:lnTo>
                  <a:lnTo>
                    <a:pt x="4122" y="1723"/>
                  </a:lnTo>
                  <a:lnTo>
                    <a:pt x="3721" y="1724"/>
                  </a:lnTo>
                  <a:lnTo>
                    <a:pt x="3391" y="1727"/>
                  </a:lnTo>
                  <a:lnTo>
                    <a:pt x="3145" y="1729"/>
                  </a:lnTo>
                  <a:lnTo>
                    <a:pt x="2998" y="1732"/>
                  </a:lnTo>
                  <a:lnTo>
                    <a:pt x="2953" y="1732"/>
                  </a:lnTo>
                  <a:lnTo>
                    <a:pt x="2908" y="1733"/>
                  </a:lnTo>
                  <a:lnTo>
                    <a:pt x="2862" y="1733"/>
                  </a:lnTo>
                  <a:lnTo>
                    <a:pt x="2817" y="1733"/>
                  </a:lnTo>
                  <a:lnTo>
                    <a:pt x="2771" y="1734"/>
                  </a:lnTo>
                  <a:lnTo>
                    <a:pt x="2725" y="1734"/>
                  </a:lnTo>
                  <a:lnTo>
                    <a:pt x="2679" y="1735"/>
                  </a:lnTo>
                  <a:lnTo>
                    <a:pt x="2633" y="1735"/>
                  </a:lnTo>
                  <a:lnTo>
                    <a:pt x="2586" y="1736"/>
                  </a:lnTo>
                  <a:lnTo>
                    <a:pt x="2540" y="1737"/>
                  </a:lnTo>
                  <a:lnTo>
                    <a:pt x="2494" y="1738"/>
                  </a:lnTo>
                  <a:lnTo>
                    <a:pt x="2448" y="1738"/>
                  </a:lnTo>
                  <a:lnTo>
                    <a:pt x="2401" y="1739"/>
                  </a:lnTo>
                  <a:lnTo>
                    <a:pt x="2355" y="1740"/>
                  </a:lnTo>
                  <a:lnTo>
                    <a:pt x="2309" y="1740"/>
                  </a:lnTo>
                  <a:lnTo>
                    <a:pt x="2263" y="1741"/>
                  </a:lnTo>
                  <a:lnTo>
                    <a:pt x="1203" y="1747"/>
                  </a:lnTo>
                  <a:lnTo>
                    <a:pt x="1171" y="1748"/>
                  </a:lnTo>
                  <a:lnTo>
                    <a:pt x="1137" y="1749"/>
                  </a:lnTo>
                  <a:lnTo>
                    <a:pt x="1102" y="1749"/>
                  </a:lnTo>
                  <a:lnTo>
                    <a:pt x="1065" y="1749"/>
                  </a:lnTo>
                  <a:lnTo>
                    <a:pt x="1030" y="1748"/>
                  </a:lnTo>
                  <a:lnTo>
                    <a:pt x="994" y="1749"/>
                  </a:lnTo>
                  <a:lnTo>
                    <a:pt x="959" y="1749"/>
                  </a:lnTo>
                  <a:lnTo>
                    <a:pt x="926" y="1751"/>
                  </a:lnTo>
                  <a:lnTo>
                    <a:pt x="918" y="1745"/>
                  </a:lnTo>
                  <a:lnTo>
                    <a:pt x="909" y="1740"/>
                  </a:lnTo>
                  <a:lnTo>
                    <a:pt x="900" y="1737"/>
                  </a:lnTo>
                  <a:lnTo>
                    <a:pt x="890" y="1735"/>
                  </a:lnTo>
                  <a:lnTo>
                    <a:pt x="869" y="1732"/>
                  </a:lnTo>
                  <a:lnTo>
                    <a:pt x="848" y="1730"/>
                  </a:lnTo>
                  <a:lnTo>
                    <a:pt x="826" y="1729"/>
                  </a:lnTo>
                  <a:lnTo>
                    <a:pt x="806" y="1727"/>
                  </a:lnTo>
                  <a:lnTo>
                    <a:pt x="796" y="1725"/>
                  </a:lnTo>
                  <a:lnTo>
                    <a:pt x="786" y="1722"/>
                  </a:lnTo>
                  <a:lnTo>
                    <a:pt x="777" y="1718"/>
                  </a:lnTo>
                  <a:lnTo>
                    <a:pt x="769" y="1713"/>
                  </a:lnTo>
                  <a:lnTo>
                    <a:pt x="753" y="1709"/>
                  </a:lnTo>
                  <a:lnTo>
                    <a:pt x="736" y="1704"/>
                  </a:lnTo>
                  <a:lnTo>
                    <a:pt x="720" y="1698"/>
                  </a:lnTo>
                  <a:lnTo>
                    <a:pt x="704" y="1692"/>
                  </a:lnTo>
                  <a:lnTo>
                    <a:pt x="687" y="1685"/>
                  </a:lnTo>
                  <a:lnTo>
                    <a:pt x="671" y="1678"/>
                  </a:lnTo>
                  <a:lnTo>
                    <a:pt x="656" y="1670"/>
                  </a:lnTo>
                  <a:lnTo>
                    <a:pt x="640" y="1662"/>
                  </a:lnTo>
                  <a:lnTo>
                    <a:pt x="626" y="1652"/>
                  </a:lnTo>
                  <a:lnTo>
                    <a:pt x="611" y="1643"/>
                  </a:lnTo>
                  <a:lnTo>
                    <a:pt x="596" y="1633"/>
                  </a:lnTo>
                  <a:lnTo>
                    <a:pt x="583" y="1622"/>
                  </a:lnTo>
                  <a:lnTo>
                    <a:pt x="570" y="1610"/>
                  </a:lnTo>
                  <a:lnTo>
                    <a:pt x="556" y="1599"/>
                  </a:lnTo>
                  <a:lnTo>
                    <a:pt x="544" y="1587"/>
                  </a:lnTo>
                  <a:lnTo>
                    <a:pt x="532" y="1574"/>
                  </a:lnTo>
                  <a:lnTo>
                    <a:pt x="522" y="1560"/>
                  </a:lnTo>
                  <a:lnTo>
                    <a:pt x="511" y="1547"/>
                  </a:lnTo>
                  <a:lnTo>
                    <a:pt x="502" y="1533"/>
                  </a:lnTo>
                  <a:lnTo>
                    <a:pt x="494" y="1516"/>
                  </a:lnTo>
                  <a:lnTo>
                    <a:pt x="487" y="1501"/>
                  </a:lnTo>
                  <a:lnTo>
                    <a:pt x="481" y="1484"/>
                  </a:lnTo>
                  <a:lnTo>
                    <a:pt x="477" y="1466"/>
                  </a:lnTo>
                  <a:lnTo>
                    <a:pt x="474" y="1448"/>
                  </a:lnTo>
                  <a:lnTo>
                    <a:pt x="471" y="1445"/>
                  </a:lnTo>
                  <a:lnTo>
                    <a:pt x="466" y="1443"/>
                  </a:lnTo>
                  <a:lnTo>
                    <a:pt x="462" y="1441"/>
                  </a:lnTo>
                  <a:lnTo>
                    <a:pt x="457" y="1440"/>
                  </a:lnTo>
                  <a:lnTo>
                    <a:pt x="448" y="1438"/>
                  </a:lnTo>
                  <a:lnTo>
                    <a:pt x="438" y="1437"/>
                  </a:lnTo>
                  <a:lnTo>
                    <a:pt x="428" y="1437"/>
                  </a:lnTo>
                  <a:lnTo>
                    <a:pt x="418" y="1436"/>
                  </a:lnTo>
                  <a:lnTo>
                    <a:pt x="408" y="1435"/>
                  </a:lnTo>
                  <a:lnTo>
                    <a:pt x="400" y="1431"/>
                  </a:lnTo>
                  <a:lnTo>
                    <a:pt x="390" y="1429"/>
                  </a:lnTo>
                  <a:lnTo>
                    <a:pt x="381" y="1426"/>
                  </a:lnTo>
                  <a:lnTo>
                    <a:pt x="372" y="1421"/>
                  </a:lnTo>
                  <a:lnTo>
                    <a:pt x="365" y="1416"/>
                  </a:lnTo>
                  <a:lnTo>
                    <a:pt x="358" y="1410"/>
                  </a:lnTo>
                  <a:lnTo>
                    <a:pt x="352" y="1403"/>
                  </a:lnTo>
                  <a:lnTo>
                    <a:pt x="346" y="1396"/>
                  </a:lnTo>
                  <a:lnTo>
                    <a:pt x="341" y="1389"/>
                  </a:lnTo>
                  <a:lnTo>
                    <a:pt x="331" y="1371"/>
                  </a:lnTo>
                  <a:lnTo>
                    <a:pt x="324" y="1354"/>
                  </a:lnTo>
                  <a:lnTo>
                    <a:pt x="318" y="1336"/>
                  </a:lnTo>
                  <a:lnTo>
                    <a:pt x="314" y="1318"/>
                  </a:lnTo>
                  <a:lnTo>
                    <a:pt x="315" y="1314"/>
                  </a:lnTo>
                  <a:lnTo>
                    <a:pt x="315" y="1311"/>
                  </a:lnTo>
                  <a:lnTo>
                    <a:pt x="315" y="1308"/>
                  </a:lnTo>
                  <a:lnTo>
                    <a:pt x="314" y="1305"/>
                  </a:lnTo>
                  <a:lnTo>
                    <a:pt x="311" y="1301"/>
                  </a:lnTo>
                  <a:lnTo>
                    <a:pt x="306" y="1297"/>
                  </a:lnTo>
                  <a:lnTo>
                    <a:pt x="295" y="1292"/>
                  </a:lnTo>
                  <a:lnTo>
                    <a:pt x="283" y="1288"/>
                  </a:lnTo>
                  <a:lnTo>
                    <a:pt x="270" y="1283"/>
                  </a:lnTo>
                  <a:lnTo>
                    <a:pt x="257" y="1279"/>
                  </a:lnTo>
                  <a:lnTo>
                    <a:pt x="244" y="1274"/>
                  </a:lnTo>
                  <a:lnTo>
                    <a:pt x="231" y="1269"/>
                  </a:lnTo>
                  <a:lnTo>
                    <a:pt x="207" y="1257"/>
                  </a:lnTo>
                  <a:lnTo>
                    <a:pt x="184" y="1244"/>
                  </a:lnTo>
                  <a:lnTo>
                    <a:pt x="162" y="1228"/>
                  </a:lnTo>
                  <a:lnTo>
                    <a:pt x="140" y="1211"/>
                  </a:lnTo>
                  <a:lnTo>
                    <a:pt x="121" y="1193"/>
                  </a:lnTo>
                  <a:lnTo>
                    <a:pt x="102" y="1173"/>
                  </a:lnTo>
                  <a:lnTo>
                    <a:pt x="85" y="1153"/>
                  </a:lnTo>
                  <a:lnTo>
                    <a:pt x="70" y="1130"/>
                  </a:lnTo>
                  <a:lnTo>
                    <a:pt x="55" y="1108"/>
                  </a:lnTo>
                  <a:lnTo>
                    <a:pt x="43" y="1083"/>
                  </a:lnTo>
                  <a:lnTo>
                    <a:pt x="33" y="1059"/>
                  </a:lnTo>
                  <a:lnTo>
                    <a:pt x="24" y="1033"/>
                  </a:lnTo>
                  <a:lnTo>
                    <a:pt x="17" y="1006"/>
                  </a:lnTo>
                  <a:lnTo>
                    <a:pt x="13" y="980"/>
                  </a:lnTo>
                  <a:lnTo>
                    <a:pt x="8" y="976"/>
                  </a:lnTo>
                  <a:lnTo>
                    <a:pt x="6" y="973"/>
                  </a:lnTo>
                  <a:lnTo>
                    <a:pt x="4" y="968"/>
                  </a:lnTo>
                  <a:lnTo>
                    <a:pt x="2" y="964"/>
                  </a:lnTo>
                  <a:lnTo>
                    <a:pt x="0" y="954"/>
                  </a:lnTo>
                  <a:lnTo>
                    <a:pt x="0" y="944"/>
                  </a:lnTo>
                  <a:lnTo>
                    <a:pt x="1" y="934"/>
                  </a:lnTo>
                  <a:lnTo>
                    <a:pt x="3" y="924"/>
                  </a:lnTo>
                  <a:lnTo>
                    <a:pt x="5" y="914"/>
                  </a:lnTo>
                  <a:lnTo>
                    <a:pt x="9" y="906"/>
                  </a:lnTo>
                  <a:lnTo>
                    <a:pt x="65" y="761"/>
                  </a:lnTo>
                  <a:lnTo>
                    <a:pt x="83" y="733"/>
                  </a:lnTo>
                  <a:lnTo>
                    <a:pt x="104" y="705"/>
                  </a:lnTo>
                  <a:lnTo>
                    <a:pt x="125" y="678"/>
                  </a:lnTo>
                  <a:lnTo>
                    <a:pt x="147" y="653"/>
                  </a:lnTo>
                  <a:lnTo>
                    <a:pt x="160" y="641"/>
                  </a:lnTo>
                  <a:lnTo>
                    <a:pt x="172" y="628"/>
                  </a:lnTo>
                  <a:lnTo>
                    <a:pt x="184" y="617"/>
                  </a:lnTo>
                  <a:lnTo>
                    <a:pt x="198" y="606"/>
                  </a:lnTo>
                  <a:lnTo>
                    <a:pt x="211" y="596"/>
                  </a:lnTo>
                  <a:lnTo>
                    <a:pt x="224" y="585"/>
                  </a:lnTo>
                  <a:lnTo>
                    <a:pt x="237" y="576"/>
                  </a:lnTo>
                  <a:lnTo>
                    <a:pt x="252" y="568"/>
                  </a:lnTo>
                  <a:lnTo>
                    <a:pt x="258" y="565"/>
                  </a:lnTo>
                  <a:lnTo>
                    <a:pt x="263" y="562"/>
                  </a:lnTo>
                  <a:lnTo>
                    <a:pt x="270" y="560"/>
                  </a:lnTo>
                  <a:lnTo>
                    <a:pt x="276" y="558"/>
                  </a:lnTo>
                  <a:lnTo>
                    <a:pt x="290" y="555"/>
                  </a:lnTo>
                  <a:lnTo>
                    <a:pt x="303" y="552"/>
                  </a:lnTo>
                  <a:lnTo>
                    <a:pt x="309" y="550"/>
                  </a:lnTo>
                  <a:lnTo>
                    <a:pt x="315" y="548"/>
                  </a:lnTo>
                  <a:lnTo>
                    <a:pt x="321" y="544"/>
                  </a:lnTo>
                  <a:lnTo>
                    <a:pt x="326" y="540"/>
                  </a:lnTo>
                  <a:lnTo>
                    <a:pt x="331" y="536"/>
                  </a:lnTo>
                  <a:lnTo>
                    <a:pt x="336" y="531"/>
                  </a:lnTo>
                  <a:lnTo>
                    <a:pt x="339" y="525"/>
                  </a:lnTo>
                  <a:lnTo>
                    <a:pt x="342" y="518"/>
                  </a:lnTo>
                  <a:lnTo>
                    <a:pt x="348" y="502"/>
                  </a:lnTo>
                  <a:lnTo>
                    <a:pt x="355" y="485"/>
                  </a:lnTo>
                  <a:lnTo>
                    <a:pt x="360" y="477"/>
                  </a:lnTo>
                  <a:lnTo>
                    <a:pt x="364" y="470"/>
                  </a:lnTo>
                  <a:lnTo>
                    <a:pt x="369" y="463"/>
                  </a:lnTo>
                  <a:lnTo>
                    <a:pt x="375" y="456"/>
                  </a:lnTo>
                  <a:lnTo>
                    <a:pt x="382" y="449"/>
                  </a:lnTo>
                  <a:lnTo>
                    <a:pt x="388" y="443"/>
                  </a:lnTo>
                  <a:lnTo>
                    <a:pt x="395" y="438"/>
                  </a:lnTo>
                  <a:lnTo>
                    <a:pt x="402" y="434"/>
                  </a:lnTo>
                  <a:lnTo>
                    <a:pt x="410" y="430"/>
                  </a:lnTo>
                  <a:lnTo>
                    <a:pt x="418" y="427"/>
                  </a:lnTo>
                  <a:lnTo>
                    <a:pt x="428" y="425"/>
                  </a:lnTo>
                  <a:lnTo>
                    <a:pt x="437" y="424"/>
                  </a:lnTo>
                  <a:lnTo>
                    <a:pt x="448" y="425"/>
                  </a:lnTo>
                  <a:lnTo>
                    <a:pt x="457" y="424"/>
                  </a:lnTo>
                  <a:lnTo>
                    <a:pt x="465" y="422"/>
                  </a:lnTo>
                  <a:lnTo>
                    <a:pt x="473" y="418"/>
                  </a:lnTo>
                  <a:lnTo>
                    <a:pt x="479" y="412"/>
                  </a:lnTo>
                  <a:lnTo>
                    <a:pt x="483" y="405"/>
                  </a:lnTo>
                  <a:lnTo>
                    <a:pt x="487" y="398"/>
                  </a:lnTo>
                  <a:lnTo>
                    <a:pt x="490" y="389"/>
                  </a:lnTo>
                  <a:lnTo>
                    <a:pt x="496" y="371"/>
                  </a:lnTo>
                  <a:lnTo>
                    <a:pt x="500" y="352"/>
                  </a:lnTo>
                  <a:lnTo>
                    <a:pt x="503" y="343"/>
                  </a:lnTo>
                  <a:lnTo>
                    <a:pt x="506" y="334"/>
                  </a:lnTo>
                  <a:lnTo>
                    <a:pt x="509" y="326"/>
                  </a:lnTo>
                  <a:lnTo>
                    <a:pt x="513" y="319"/>
                  </a:lnTo>
                  <a:lnTo>
                    <a:pt x="519" y="307"/>
                  </a:lnTo>
                  <a:lnTo>
                    <a:pt x="524" y="296"/>
                  </a:lnTo>
                  <a:lnTo>
                    <a:pt x="530" y="286"/>
                  </a:lnTo>
                  <a:lnTo>
                    <a:pt x="536" y="276"/>
                  </a:lnTo>
                  <a:lnTo>
                    <a:pt x="549" y="257"/>
                  </a:lnTo>
                  <a:lnTo>
                    <a:pt x="565" y="239"/>
                  </a:lnTo>
                  <a:lnTo>
                    <a:pt x="581" y="223"/>
                  </a:lnTo>
                  <a:lnTo>
                    <a:pt x="598" y="207"/>
                  </a:lnTo>
                  <a:lnTo>
                    <a:pt x="617" y="193"/>
                  </a:lnTo>
                  <a:lnTo>
                    <a:pt x="636" y="179"/>
                  </a:lnTo>
                  <a:lnTo>
                    <a:pt x="657" y="166"/>
                  </a:lnTo>
                  <a:lnTo>
                    <a:pt x="677" y="154"/>
                  </a:lnTo>
                  <a:lnTo>
                    <a:pt x="698" y="144"/>
                  </a:lnTo>
                  <a:lnTo>
                    <a:pt x="719" y="133"/>
                  </a:lnTo>
                  <a:lnTo>
                    <a:pt x="762" y="114"/>
                  </a:lnTo>
                  <a:lnTo>
                    <a:pt x="803" y="97"/>
                  </a:lnTo>
                  <a:lnTo>
                    <a:pt x="822" y="95"/>
                  </a:lnTo>
                  <a:lnTo>
                    <a:pt x="842" y="91"/>
                  </a:lnTo>
                  <a:lnTo>
                    <a:pt x="860" y="87"/>
                  </a:lnTo>
                  <a:lnTo>
                    <a:pt x="877" y="83"/>
                  </a:lnTo>
                  <a:lnTo>
                    <a:pt x="896" y="77"/>
                  </a:lnTo>
                  <a:lnTo>
                    <a:pt x="913" y="74"/>
                  </a:lnTo>
                  <a:lnTo>
                    <a:pt x="931" y="71"/>
                  </a:lnTo>
                  <a:lnTo>
                    <a:pt x="948" y="70"/>
                  </a:lnTo>
                  <a:lnTo>
                    <a:pt x="973" y="66"/>
                  </a:lnTo>
                  <a:lnTo>
                    <a:pt x="1000" y="62"/>
                  </a:lnTo>
                  <a:lnTo>
                    <a:pt x="1026" y="59"/>
                  </a:lnTo>
                  <a:lnTo>
                    <a:pt x="1052" y="57"/>
                  </a:lnTo>
                  <a:lnTo>
                    <a:pt x="1079" y="56"/>
                  </a:lnTo>
                  <a:lnTo>
                    <a:pt x="1105" y="55"/>
                  </a:lnTo>
                  <a:lnTo>
                    <a:pt x="1132" y="55"/>
                  </a:lnTo>
                  <a:lnTo>
                    <a:pt x="1157" y="55"/>
                  </a:lnTo>
                  <a:lnTo>
                    <a:pt x="1754" y="49"/>
                  </a:lnTo>
                  <a:lnTo>
                    <a:pt x="1835" y="49"/>
                  </a:lnTo>
                  <a:lnTo>
                    <a:pt x="1915" y="48"/>
                  </a:lnTo>
                  <a:lnTo>
                    <a:pt x="1993" y="48"/>
                  </a:lnTo>
                  <a:lnTo>
                    <a:pt x="2071" y="47"/>
                  </a:lnTo>
                  <a:lnTo>
                    <a:pt x="2148" y="46"/>
                  </a:lnTo>
                  <a:lnTo>
                    <a:pt x="2227" y="45"/>
                  </a:lnTo>
                  <a:lnTo>
                    <a:pt x="2305" y="43"/>
                  </a:lnTo>
                  <a:lnTo>
                    <a:pt x="2385" y="41"/>
                  </a:lnTo>
                  <a:lnTo>
                    <a:pt x="2442" y="43"/>
                  </a:lnTo>
                  <a:lnTo>
                    <a:pt x="2499" y="43"/>
                  </a:lnTo>
                  <a:lnTo>
                    <a:pt x="2555" y="43"/>
                  </a:lnTo>
                  <a:lnTo>
                    <a:pt x="2610" y="43"/>
                  </a:lnTo>
                  <a:lnTo>
                    <a:pt x="2665" y="42"/>
                  </a:lnTo>
                  <a:lnTo>
                    <a:pt x="2719" y="41"/>
                  </a:lnTo>
                  <a:lnTo>
                    <a:pt x="2775" y="40"/>
                  </a:lnTo>
                  <a:lnTo>
                    <a:pt x="2829" y="38"/>
                  </a:lnTo>
                  <a:lnTo>
                    <a:pt x="2882" y="37"/>
                  </a:lnTo>
                  <a:lnTo>
                    <a:pt x="2936" y="36"/>
                  </a:lnTo>
                  <a:lnTo>
                    <a:pt x="2989" y="33"/>
                  </a:lnTo>
                  <a:lnTo>
                    <a:pt x="3042" y="32"/>
                  </a:lnTo>
                  <a:lnTo>
                    <a:pt x="3096" y="31"/>
                  </a:lnTo>
                  <a:lnTo>
                    <a:pt x="3148" y="30"/>
                  </a:lnTo>
                  <a:lnTo>
                    <a:pt x="3201" y="30"/>
                  </a:lnTo>
                  <a:lnTo>
                    <a:pt x="3253" y="30"/>
                  </a:lnTo>
                  <a:lnTo>
                    <a:pt x="3275" y="29"/>
                  </a:lnTo>
                  <a:lnTo>
                    <a:pt x="3298" y="29"/>
                  </a:lnTo>
                  <a:lnTo>
                    <a:pt x="3322" y="29"/>
                  </a:lnTo>
                  <a:lnTo>
                    <a:pt x="3345" y="29"/>
                  </a:lnTo>
                  <a:lnTo>
                    <a:pt x="3370" y="30"/>
                  </a:lnTo>
                  <a:lnTo>
                    <a:pt x="3393" y="30"/>
                  </a:lnTo>
                  <a:lnTo>
                    <a:pt x="3417" y="29"/>
                  </a:lnTo>
                  <a:lnTo>
                    <a:pt x="3438" y="28"/>
                  </a:lnTo>
                  <a:lnTo>
                    <a:pt x="3485" y="27"/>
                  </a:lnTo>
                  <a:lnTo>
                    <a:pt x="3531" y="26"/>
                  </a:lnTo>
                  <a:lnTo>
                    <a:pt x="3578" y="25"/>
                  </a:lnTo>
                  <a:lnTo>
                    <a:pt x="3624" y="23"/>
                  </a:lnTo>
                  <a:lnTo>
                    <a:pt x="3669" y="22"/>
                  </a:lnTo>
                  <a:lnTo>
                    <a:pt x="3715" y="21"/>
                  </a:lnTo>
                  <a:lnTo>
                    <a:pt x="3761" y="21"/>
                  </a:lnTo>
                  <a:lnTo>
                    <a:pt x="3807" y="21"/>
                  </a:lnTo>
                  <a:lnTo>
                    <a:pt x="3847" y="21"/>
                  </a:lnTo>
                  <a:lnTo>
                    <a:pt x="3887" y="21"/>
                  </a:lnTo>
                  <a:lnTo>
                    <a:pt x="3926" y="20"/>
                  </a:lnTo>
                  <a:lnTo>
                    <a:pt x="3965" y="19"/>
                  </a:lnTo>
                  <a:lnTo>
                    <a:pt x="4003" y="18"/>
                  </a:lnTo>
                  <a:lnTo>
                    <a:pt x="4042" y="19"/>
                  </a:lnTo>
                  <a:lnTo>
                    <a:pt x="4080" y="20"/>
                  </a:lnTo>
                  <a:lnTo>
                    <a:pt x="4118" y="23"/>
                  </a:lnTo>
                  <a:lnTo>
                    <a:pt x="4144" y="22"/>
                  </a:lnTo>
                  <a:lnTo>
                    <a:pt x="4197" y="21"/>
                  </a:lnTo>
                  <a:lnTo>
                    <a:pt x="4273" y="19"/>
                  </a:lnTo>
                  <a:lnTo>
                    <a:pt x="4373" y="18"/>
                  </a:lnTo>
                  <a:lnTo>
                    <a:pt x="4635" y="17"/>
                  </a:lnTo>
                  <a:lnTo>
                    <a:pt x="4968" y="15"/>
                  </a:lnTo>
                  <a:lnTo>
                    <a:pt x="5357" y="14"/>
                  </a:lnTo>
                  <a:lnTo>
                    <a:pt x="5788" y="14"/>
                  </a:lnTo>
                  <a:lnTo>
                    <a:pt x="6247" y="13"/>
                  </a:lnTo>
                  <a:lnTo>
                    <a:pt x="6722" y="13"/>
                  </a:lnTo>
                  <a:lnTo>
                    <a:pt x="7195" y="13"/>
                  </a:lnTo>
                  <a:lnTo>
                    <a:pt x="7654" y="12"/>
                  </a:lnTo>
                  <a:lnTo>
                    <a:pt x="8085" y="12"/>
                  </a:lnTo>
                  <a:lnTo>
                    <a:pt x="8475" y="12"/>
                  </a:lnTo>
                  <a:lnTo>
                    <a:pt x="8807" y="11"/>
                  </a:lnTo>
                  <a:lnTo>
                    <a:pt x="9069" y="10"/>
                  </a:lnTo>
                  <a:lnTo>
                    <a:pt x="9245" y="9"/>
                  </a:lnTo>
                  <a:lnTo>
                    <a:pt x="9324" y="7"/>
                  </a:lnTo>
                  <a:lnTo>
                    <a:pt x="9328" y="9"/>
                  </a:lnTo>
                  <a:lnTo>
                    <a:pt x="9332" y="10"/>
                  </a:lnTo>
                  <a:lnTo>
                    <a:pt x="9335" y="11"/>
                  </a:lnTo>
                  <a:lnTo>
                    <a:pt x="9340" y="11"/>
                  </a:lnTo>
                  <a:lnTo>
                    <a:pt x="9347" y="10"/>
                  </a:lnTo>
                  <a:lnTo>
                    <a:pt x="9354" y="8"/>
                  </a:lnTo>
                  <a:lnTo>
                    <a:pt x="9360" y="6"/>
                  </a:lnTo>
                  <a:lnTo>
                    <a:pt x="9367" y="4"/>
                  </a:lnTo>
                  <a:lnTo>
                    <a:pt x="9371" y="4"/>
                  </a:lnTo>
                  <a:lnTo>
                    <a:pt x="9375" y="4"/>
                  </a:lnTo>
                  <a:lnTo>
                    <a:pt x="9378" y="5"/>
                  </a:lnTo>
                  <a:lnTo>
                    <a:pt x="9382" y="6"/>
                  </a:lnTo>
                  <a:lnTo>
                    <a:pt x="9420" y="8"/>
                  </a:lnTo>
                  <a:lnTo>
                    <a:pt x="9456" y="10"/>
                  </a:lnTo>
                  <a:lnTo>
                    <a:pt x="9492" y="12"/>
                  </a:lnTo>
                  <a:lnTo>
                    <a:pt x="9528" y="14"/>
                  </a:lnTo>
                  <a:lnTo>
                    <a:pt x="9563" y="16"/>
                  </a:lnTo>
                  <a:lnTo>
                    <a:pt x="9599" y="17"/>
                  </a:lnTo>
                  <a:lnTo>
                    <a:pt x="9637" y="17"/>
                  </a:lnTo>
                  <a:lnTo>
                    <a:pt x="9675" y="15"/>
                  </a:lnTo>
                  <a:lnTo>
                    <a:pt x="9682" y="18"/>
                  </a:lnTo>
                  <a:lnTo>
                    <a:pt x="9687" y="19"/>
                  </a:lnTo>
                  <a:lnTo>
                    <a:pt x="9693" y="18"/>
                  </a:lnTo>
                  <a:lnTo>
                    <a:pt x="9699" y="15"/>
                  </a:lnTo>
                  <a:lnTo>
                    <a:pt x="9734" y="9"/>
                  </a:lnTo>
                  <a:lnTo>
                    <a:pt x="9771" y="2"/>
                  </a:lnTo>
                  <a:lnTo>
                    <a:pt x="9780" y="1"/>
                  </a:lnTo>
                  <a:lnTo>
                    <a:pt x="9789" y="0"/>
                  </a:lnTo>
                  <a:lnTo>
                    <a:pt x="9799" y="0"/>
                  </a:lnTo>
                  <a:lnTo>
                    <a:pt x="9807" y="0"/>
                  </a:lnTo>
                  <a:lnTo>
                    <a:pt x="9816" y="1"/>
                  </a:lnTo>
                  <a:lnTo>
                    <a:pt x="9825" y="3"/>
                  </a:lnTo>
                  <a:lnTo>
                    <a:pt x="9833" y="6"/>
                  </a:lnTo>
                  <a:lnTo>
                    <a:pt x="9841" y="10"/>
                  </a:lnTo>
                  <a:lnTo>
                    <a:pt x="9854" y="12"/>
                  </a:lnTo>
                  <a:lnTo>
                    <a:pt x="9865" y="13"/>
                  </a:lnTo>
                  <a:lnTo>
                    <a:pt x="9877" y="13"/>
                  </a:lnTo>
                  <a:lnTo>
                    <a:pt x="9888" y="13"/>
                  </a:lnTo>
                  <a:lnTo>
                    <a:pt x="9911" y="12"/>
                  </a:lnTo>
                  <a:lnTo>
                    <a:pt x="9934" y="11"/>
                  </a:lnTo>
                  <a:lnTo>
                    <a:pt x="9957" y="9"/>
                  </a:lnTo>
                  <a:lnTo>
                    <a:pt x="9980" y="8"/>
                  </a:lnTo>
                  <a:lnTo>
                    <a:pt x="9992" y="8"/>
                  </a:lnTo>
                  <a:lnTo>
                    <a:pt x="10004" y="8"/>
                  </a:lnTo>
                  <a:lnTo>
                    <a:pt x="10016" y="9"/>
                  </a:lnTo>
                  <a:lnTo>
                    <a:pt x="10030" y="11"/>
                  </a:lnTo>
                  <a:lnTo>
                    <a:pt x="10063" y="14"/>
                  </a:lnTo>
                  <a:lnTo>
                    <a:pt x="10099" y="15"/>
                  </a:lnTo>
                  <a:lnTo>
                    <a:pt x="10136" y="16"/>
                  </a:lnTo>
                  <a:lnTo>
                    <a:pt x="10174" y="17"/>
                  </a:lnTo>
                  <a:lnTo>
                    <a:pt x="10192" y="18"/>
                  </a:lnTo>
                  <a:lnTo>
                    <a:pt x="10211" y="20"/>
                  </a:lnTo>
                  <a:lnTo>
                    <a:pt x="10229" y="22"/>
                  </a:lnTo>
                  <a:lnTo>
                    <a:pt x="10247" y="24"/>
                  </a:lnTo>
                  <a:lnTo>
                    <a:pt x="10265" y="28"/>
                  </a:lnTo>
                  <a:lnTo>
                    <a:pt x="10282" y="32"/>
                  </a:lnTo>
                  <a:lnTo>
                    <a:pt x="10299" y="38"/>
                  </a:lnTo>
                  <a:lnTo>
                    <a:pt x="10316" y="45"/>
                  </a:lnTo>
                  <a:lnTo>
                    <a:pt x="10339" y="56"/>
                  </a:lnTo>
                  <a:lnTo>
                    <a:pt x="10363" y="69"/>
                  </a:lnTo>
                  <a:lnTo>
                    <a:pt x="10385" y="84"/>
                  </a:lnTo>
                  <a:lnTo>
                    <a:pt x="10408" y="100"/>
                  </a:lnTo>
                  <a:lnTo>
                    <a:pt x="10429" y="117"/>
                  </a:lnTo>
                  <a:lnTo>
                    <a:pt x="10451" y="135"/>
                  </a:lnTo>
                  <a:lnTo>
                    <a:pt x="10471" y="153"/>
                  </a:lnTo>
                  <a:lnTo>
                    <a:pt x="10491" y="171"/>
                  </a:lnTo>
                  <a:lnTo>
                    <a:pt x="10499" y="184"/>
                  </a:lnTo>
                  <a:lnTo>
                    <a:pt x="10506" y="198"/>
                  </a:lnTo>
                  <a:lnTo>
                    <a:pt x="10513" y="211"/>
                  </a:lnTo>
                  <a:lnTo>
                    <a:pt x="10519" y="226"/>
                  </a:lnTo>
                  <a:lnTo>
                    <a:pt x="10523" y="232"/>
                  </a:lnTo>
                  <a:lnTo>
                    <a:pt x="10527" y="239"/>
                  </a:lnTo>
                  <a:lnTo>
                    <a:pt x="10533" y="244"/>
                  </a:lnTo>
                  <a:lnTo>
                    <a:pt x="10538" y="249"/>
                  </a:lnTo>
                  <a:lnTo>
                    <a:pt x="10543" y="254"/>
                  </a:lnTo>
                  <a:lnTo>
                    <a:pt x="10549" y="258"/>
                  </a:lnTo>
                  <a:lnTo>
                    <a:pt x="10556" y="261"/>
                  </a:lnTo>
                  <a:lnTo>
                    <a:pt x="10564" y="263"/>
                  </a:lnTo>
                  <a:lnTo>
                    <a:pt x="10583" y="263"/>
                  </a:lnTo>
                  <a:lnTo>
                    <a:pt x="10600" y="264"/>
                  </a:lnTo>
                  <a:lnTo>
                    <a:pt x="10616" y="268"/>
                  </a:lnTo>
                  <a:lnTo>
                    <a:pt x="10633" y="271"/>
                  </a:lnTo>
                  <a:lnTo>
                    <a:pt x="10648" y="276"/>
                  </a:lnTo>
                  <a:lnTo>
                    <a:pt x="10662" y="283"/>
                  </a:lnTo>
                  <a:lnTo>
                    <a:pt x="10677" y="291"/>
                  </a:lnTo>
                  <a:lnTo>
                    <a:pt x="10691" y="301"/>
                  </a:lnTo>
                  <a:lnTo>
                    <a:pt x="10699" y="307"/>
                  </a:lnTo>
                  <a:lnTo>
                    <a:pt x="10706" y="314"/>
                  </a:lnTo>
                  <a:lnTo>
                    <a:pt x="10712" y="321"/>
                  </a:lnTo>
                  <a:lnTo>
                    <a:pt x="10720" y="328"/>
                  </a:lnTo>
                  <a:lnTo>
                    <a:pt x="10731" y="342"/>
                  </a:lnTo>
                  <a:lnTo>
                    <a:pt x="10741" y="358"/>
                  </a:lnTo>
                  <a:lnTo>
                    <a:pt x="10749" y="375"/>
                  </a:lnTo>
                  <a:lnTo>
                    <a:pt x="10756" y="392"/>
                  </a:lnTo>
                  <a:lnTo>
                    <a:pt x="10763" y="410"/>
                  </a:lnTo>
                  <a:lnTo>
                    <a:pt x="10768" y="427"/>
                  </a:lnTo>
                  <a:lnTo>
                    <a:pt x="10776" y="433"/>
                  </a:lnTo>
                  <a:lnTo>
                    <a:pt x="10785" y="438"/>
                  </a:lnTo>
                  <a:lnTo>
                    <a:pt x="10794" y="443"/>
                  </a:lnTo>
                  <a:lnTo>
                    <a:pt x="10804" y="446"/>
                  </a:lnTo>
                  <a:lnTo>
                    <a:pt x="10824" y="454"/>
                  </a:lnTo>
                  <a:lnTo>
                    <a:pt x="10844" y="460"/>
                  </a:lnTo>
                  <a:lnTo>
                    <a:pt x="10855" y="463"/>
                  </a:lnTo>
                  <a:lnTo>
                    <a:pt x="10864" y="467"/>
                  </a:lnTo>
                  <a:lnTo>
                    <a:pt x="10873" y="471"/>
                  </a:lnTo>
                  <a:lnTo>
                    <a:pt x="10882" y="476"/>
                  </a:lnTo>
                  <a:lnTo>
                    <a:pt x="10889" y="482"/>
                  </a:lnTo>
                  <a:lnTo>
                    <a:pt x="10897" y="489"/>
                  </a:lnTo>
                  <a:lnTo>
                    <a:pt x="10904" y="498"/>
                  </a:lnTo>
                  <a:lnTo>
                    <a:pt x="10910" y="509"/>
                  </a:lnTo>
                  <a:lnTo>
                    <a:pt x="10919" y="521"/>
                  </a:lnTo>
                  <a:lnTo>
                    <a:pt x="10929" y="534"/>
                  </a:lnTo>
                  <a:lnTo>
                    <a:pt x="10937" y="549"/>
                  </a:lnTo>
                  <a:lnTo>
                    <a:pt x="10945" y="563"/>
                  </a:lnTo>
                  <a:lnTo>
                    <a:pt x="10960" y="593"/>
                  </a:lnTo>
                  <a:lnTo>
                    <a:pt x="10972" y="623"/>
                  </a:lnTo>
                  <a:lnTo>
                    <a:pt x="10983" y="654"/>
                  </a:lnTo>
                  <a:lnTo>
                    <a:pt x="10994" y="686"/>
                  </a:lnTo>
                  <a:lnTo>
                    <a:pt x="11004" y="717"/>
                  </a:lnTo>
                  <a:lnTo>
                    <a:pt x="11014" y="747"/>
                  </a:lnTo>
                  <a:lnTo>
                    <a:pt x="11014" y="758"/>
                  </a:lnTo>
                  <a:lnTo>
                    <a:pt x="11015" y="768"/>
                  </a:lnTo>
                  <a:lnTo>
                    <a:pt x="11017" y="780"/>
                  </a:lnTo>
                  <a:lnTo>
                    <a:pt x="11020" y="790"/>
                  </a:lnTo>
                  <a:lnTo>
                    <a:pt x="11027" y="810"/>
                  </a:lnTo>
                  <a:lnTo>
                    <a:pt x="11034" y="832"/>
                  </a:lnTo>
                  <a:lnTo>
                    <a:pt x="11038" y="841"/>
                  </a:lnTo>
                  <a:lnTo>
                    <a:pt x="11040" y="851"/>
                  </a:lnTo>
                  <a:lnTo>
                    <a:pt x="11041" y="861"/>
                  </a:lnTo>
                  <a:lnTo>
                    <a:pt x="11041" y="872"/>
                  </a:lnTo>
                  <a:lnTo>
                    <a:pt x="11040" y="882"/>
                  </a:lnTo>
                  <a:lnTo>
                    <a:pt x="11038" y="892"/>
                  </a:lnTo>
                  <a:lnTo>
                    <a:pt x="11032" y="903"/>
                  </a:lnTo>
                  <a:lnTo>
                    <a:pt x="11026" y="913"/>
                  </a:lnTo>
                  <a:lnTo>
                    <a:pt x="10931" y="1086"/>
                  </a:lnTo>
                  <a:close/>
                  <a:moveTo>
                    <a:pt x="10885" y="1081"/>
                  </a:moveTo>
                  <a:lnTo>
                    <a:pt x="10878" y="1092"/>
                  </a:lnTo>
                  <a:lnTo>
                    <a:pt x="10871" y="1104"/>
                  </a:lnTo>
                  <a:lnTo>
                    <a:pt x="10862" y="1113"/>
                  </a:lnTo>
                  <a:lnTo>
                    <a:pt x="10853" y="1121"/>
                  </a:lnTo>
                  <a:lnTo>
                    <a:pt x="10843" y="1129"/>
                  </a:lnTo>
                  <a:lnTo>
                    <a:pt x="10833" y="1135"/>
                  </a:lnTo>
                  <a:lnTo>
                    <a:pt x="10823" y="1141"/>
                  </a:lnTo>
                  <a:lnTo>
                    <a:pt x="10812" y="1146"/>
                  </a:lnTo>
                  <a:lnTo>
                    <a:pt x="10800" y="1151"/>
                  </a:lnTo>
                  <a:lnTo>
                    <a:pt x="10789" y="1155"/>
                  </a:lnTo>
                  <a:lnTo>
                    <a:pt x="10778" y="1158"/>
                  </a:lnTo>
                  <a:lnTo>
                    <a:pt x="10766" y="1161"/>
                  </a:lnTo>
                  <a:lnTo>
                    <a:pt x="10742" y="1164"/>
                  </a:lnTo>
                  <a:lnTo>
                    <a:pt x="10719" y="1166"/>
                  </a:lnTo>
                  <a:lnTo>
                    <a:pt x="10714" y="1170"/>
                  </a:lnTo>
                  <a:lnTo>
                    <a:pt x="10711" y="1173"/>
                  </a:lnTo>
                  <a:lnTo>
                    <a:pt x="10709" y="1177"/>
                  </a:lnTo>
                  <a:lnTo>
                    <a:pt x="10708" y="1181"/>
                  </a:lnTo>
                  <a:lnTo>
                    <a:pt x="10708" y="1189"/>
                  </a:lnTo>
                  <a:lnTo>
                    <a:pt x="10710" y="1198"/>
                  </a:lnTo>
                  <a:lnTo>
                    <a:pt x="10712" y="1206"/>
                  </a:lnTo>
                  <a:lnTo>
                    <a:pt x="10715" y="1214"/>
                  </a:lnTo>
                  <a:lnTo>
                    <a:pt x="10715" y="1218"/>
                  </a:lnTo>
                  <a:lnTo>
                    <a:pt x="10717" y="1222"/>
                  </a:lnTo>
                  <a:lnTo>
                    <a:pt x="10717" y="1226"/>
                  </a:lnTo>
                  <a:lnTo>
                    <a:pt x="10715" y="1230"/>
                  </a:lnTo>
                  <a:lnTo>
                    <a:pt x="10712" y="1246"/>
                  </a:lnTo>
                  <a:lnTo>
                    <a:pt x="10709" y="1261"/>
                  </a:lnTo>
                  <a:lnTo>
                    <a:pt x="10705" y="1275"/>
                  </a:lnTo>
                  <a:lnTo>
                    <a:pt x="10699" y="1289"/>
                  </a:lnTo>
                  <a:lnTo>
                    <a:pt x="10692" y="1302"/>
                  </a:lnTo>
                  <a:lnTo>
                    <a:pt x="10684" y="1313"/>
                  </a:lnTo>
                  <a:lnTo>
                    <a:pt x="10679" y="1319"/>
                  </a:lnTo>
                  <a:lnTo>
                    <a:pt x="10673" y="1324"/>
                  </a:lnTo>
                  <a:lnTo>
                    <a:pt x="10666" y="1328"/>
                  </a:lnTo>
                  <a:lnTo>
                    <a:pt x="10660" y="1332"/>
                  </a:lnTo>
                  <a:lnTo>
                    <a:pt x="10654" y="1337"/>
                  </a:lnTo>
                  <a:lnTo>
                    <a:pt x="10647" y="1340"/>
                  </a:lnTo>
                  <a:lnTo>
                    <a:pt x="10641" y="1342"/>
                  </a:lnTo>
                  <a:lnTo>
                    <a:pt x="10634" y="1342"/>
                  </a:lnTo>
                  <a:lnTo>
                    <a:pt x="10620" y="1342"/>
                  </a:lnTo>
                  <a:lnTo>
                    <a:pt x="10607" y="1339"/>
                  </a:lnTo>
                  <a:lnTo>
                    <a:pt x="10595" y="1337"/>
                  </a:lnTo>
                  <a:lnTo>
                    <a:pt x="10583" y="1335"/>
                  </a:lnTo>
                  <a:lnTo>
                    <a:pt x="10576" y="1335"/>
                  </a:lnTo>
                  <a:lnTo>
                    <a:pt x="10571" y="1336"/>
                  </a:lnTo>
                  <a:lnTo>
                    <a:pt x="10566" y="1338"/>
                  </a:lnTo>
                  <a:lnTo>
                    <a:pt x="10561" y="1341"/>
                  </a:lnTo>
                  <a:lnTo>
                    <a:pt x="10555" y="1363"/>
                  </a:lnTo>
                  <a:lnTo>
                    <a:pt x="10548" y="1386"/>
                  </a:lnTo>
                  <a:lnTo>
                    <a:pt x="10539" y="1407"/>
                  </a:lnTo>
                  <a:lnTo>
                    <a:pt x="10528" y="1429"/>
                  </a:lnTo>
                  <a:lnTo>
                    <a:pt x="10518" y="1450"/>
                  </a:lnTo>
                  <a:lnTo>
                    <a:pt x="10505" y="1470"/>
                  </a:lnTo>
                  <a:lnTo>
                    <a:pt x="10492" y="1491"/>
                  </a:lnTo>
                  <a:lnTo>
                    <a:pt x="10477" y="1510"/>
                  </a:lnTo>
                  <a:lnTo>
                    <a:pt x="10462" y="1529"/>
                  </a:lnTo>
                  <a:lnTo>
                    <a:pt x="10445" y="1546"/>
                  </a:lnTo>
                  <a:lnTo>
                    <a:pt x="10427" y="1562"/>
                  </a:lnTo>
                  <a:lnTo>
                    <a:pt x="10408" y="1577"/>
                  </a:lnTo>
                  <a:lnTo>
                    <a:pt x="10388" y="1591"/>
                  </a:lnTo>
                  <a:lnTo>
                    <a:pt x="10367" y="1603"/>
                  </a:lnTo>
                  <a:lnTo>
                    <a:pt x="10344" y="1614"/>
                  </a:lnTo>
                  <a:lnTo>
                    <a:pt x="10322" y="1623"/>
                  </a:lnTo>
                  <a:lnTo>
                    <a:pt x="10298" y="1631"/>
                  </a:lnTo>
                  <a:lnTo>
                    <a:pt x="10276" y="1636"/>
                  </a:lnTo>
                  <a:lnTo>
                    <a:pt x="10253" y="1639"/>
                  </a:lnTo>
                  <a:lnTo>
                    <a:pt x="10230" y="1641"/>
                  </a:lnTo>
                  <a:lnTo>
                    <a:pt x="10207" y="1641"/>
                  </a:lnTo>
                  <a:lnTo>
                    <a:pt x="10184" y="1639"/>
                  </a:lnTo>
                  <a:lnTo>
                    <a:pt x="10160" y="1636"/>
                  </a:lnTo>
                  <a:lnTo>
                    <a:pt x="10137" y="1632"/>
                  </a:lnTo>
                  <a:lnTo>
                    <a:pt x="10117" y="1635"/>
                  </a:lnTo>
                  <a:lnTo>
                    <a:pt x="10098" y="1637"/>
                  </a:lnTo>
                  <a:lnTo>
                    <a:pt x="10079" y="1638"/>
                  </a:lnTo>
                  <a:lnTo>
                    <a:pt x="10059" y="1639"/>
                  </a:lnTo>
                  <a:lnTo>
                    <a:pt x="10021" y="1639"/>
                  </a:lnTo>
                  <a:lnTo>
                    <a:pt x="9983" y="1638"/>
                  </a:lnTo>
                  <a:lnTo>
                    <a:pt x="9944" y="1637"/>
                  </a:lnTo>
                  <a:lnTo>
                    <a:pt x="9905" y="1637"/>
                  </a:lnTo>
                  <a:lnTo>
                    <a:pt x="9885" y="1637"/>
                  </a:lnTo>
                  <a:lnTo>
                    <a:pt x="9866" y="1639"/>
                  </a:lnTo>
                  <a:lnTo>
                    <a:pt x="9846" y="1641"/>
                  </a:lnTo>
                  <a:lnTo>
                    <a:pt x="9826" y="1644"/>
                  </a:lnTo>
                  <a:lnTo>
                    <a:pt x="9804" y="1644"/>
                  </a:lnTo>
                  <a:lnTo>
                    <a:pt x="9781" y="1644"/>
                  </a:lnTo>
                  <a:lnTo>
                    <a:pt x="9759" y="1644"/>
                  </a:lnTo>
                  <a:lnTo>
                    <a:pt x="9737" y="1645"/>
                  </a:lnTo>
                  <a:lnTo>
                    <a:pt x="9715" y="1645"/>
                  </a:lnTo>
                  <a:lnTo>
                    <a:pt x="9692" y="1645"/>
                  </a:lnTo>
                  <a:lnTo>
                    <a:pt x="9671" y="1645"/>
                  </a:lnTo>
                  <a:lnTo>
                    <a:pt x="9647" y="1643"/>
                  </a:lnTo>
                  <a:lnTo>
                    <a:pt x="9638" y="1645"/>
                  </a:lnTo>
                  <a:lnTo>
                    <a:pt x="9629" y="1647"/>
                  </a:lnTo>
                  <a:lnTo>
                    <a:pt x="9620" y="1647"/>
                  </a:lnTo>
                  <a:lnTo>
                    <a:pt x="9611" y="1648"/>
                  </a:lnTo>
                  <a:lnTo>
                    <a:pt x="9593" y="1648"/>
                  </a:lnTo>
                  <a:lnTo>
                    <a:pt x="9575" y="1647"/>
                  </a:lnTo>
                  <a:lnTo>
                    <a:pt x="9556" y="1646"/>
                  </a:lnTo>
                  <a:lnTo>
                    <a:pt x="9538" y="1645"/>
                  </a:lnTo>
                  <a:lnTo>
                    <a:pt x="9519" y="1645"/>
                  </a:lnTo>
                  <a:lnTo>
                    <a:pt x="9500" y="1648"/>
                  </a:lnTo>
                  <a:lnTo>
                    <a:pt x="9394" y="1649"/>
                  </a:lnTo>
                  <a:lnTo>
                    <a:pt x="9188" y="1649"/>
                  </a:lnTo>
                  <a:lnTo>
                    <a:pt x="8898" y="1650"/>
                  </a:lnTo>
                  <a:lnTo>
                    <a:pt x="8536" y="1651"/>
                  </a:lnTo>
                  <a:lnTo>
                    <a:pt x="8118" y="1652"/>
                  </a:lnTo>
                  <a:lnTo>
                    <a:pt x="7657" y="1652"/>
                  </a:lnTo>
                  <a:lnTo>
                    <a:pt x="7168" y="1653"/>
                  </a:lnTo>
                  <a:lnTo>
                    <a:pt x="6665" y="1654"/>
                  </a:lnTo>
                  <a:lnTo>
                    <a:pt x="6161" y="1655"/>
                  </a:lnTo>
                  <a:lnTo>
                    <a:pt x="5673" y="1656"/>
                  </a:lnTo>
                  <a:lnTo>
                    <a:pt x="5212" y="1658"/>
                  </a:lnTo>
                  <a:lnTo>
                    <a:pt x="4793" y="1659"/>
                  </a:lnTo>
                  <a:lnTo>
                    <a:pt x="4431" y="1660"/>
                  </a:lnTo>
                  <a:lnTo>
                    <a:pt x="4139" y="1660"/>
                  </a:lnTo>
                  <a:lnTo>
                    <a:pt x="3933" y="1661"/>
                  </a:lnTo>
                  <a:lnTo>
                    <a:pt x="3826" y="1662"/>
                  </a:lnTo>
                  <a:lnTo>
                    <a:pt x="3805" y="1660"/>
                  </a:lnTo>
                  <a:lnTo>
                    <a:pt x="3784" y="1659"/>
                  </a:lnTo>
                  <a:lnTo>
                    <a:pt x="3763" y="1659"/>
                  </a:lnTo>
                  <a:lnTo>
                    <a:pt x="3743" y="1659"/>
                  </a:lnTo>
                  <a:lnTo>
                    <a:pt x="3701" y="1661"/>
                  </a:lnTo>
                  <a:lnTo>
                    <a:pt x="3659" y="1664"/>
                  </a:lnTo>
                  <a:lnTo>
                    <a:pt x="3616" y="1666"/>
                  </a:lnTo>
                  <a:lnTo>
                    <a:pt x="3574" y="1668"/>
                  </a:lnTo>
                  <a:lnTo>
                    <a:pt x="3553" y="1668"/>
                  </a:lnTo>
                  <a:lnTo>
                    <a:pt x="3531" y="1668"/>
                  </a:lnTo>
                  <a:lnTo>
                    <a:pt x="3509" y="1667"/>
                  </a:lnTo>
                  <a:lnTo>
                    <a:pt x="3487" y="1666"/>
                  </a:lnTo>
                  <a:lnTo>
                    <a:pt x="3463" y="1666"/>
                  </a:lnTo>
                  <a:lnTo>
                    <a:pt x="3438" y="1666"/>
                  </a:lnTo>
                  <a:lnTo>
                    <a:pt x="3414" y="1666"/>
                  </a:lnTo>
                  <a:lnTo>
                    <a:pt x="3388" y="1666"/>
                  </a:lnTo>
                  <a:lnTo>
                    <a:pt x="3363" y="1666"/>
                  </a:lnTo>
                  <a:lnTo>
                    <a:pt x="3338" y="1666"/>
                  </a:lnTo>
                  <a:lnTo>
                    <a:pt x="3312" y="1667"/>
                  </a:lnTo>
                  <a:lnTo>
                    <a:pt x="3287" y="1668"/>
                  </a:lnTo>
                  <a:lnTo>
                    <a:pt x="3252" y="1668"/>
                  </a:lnTo>
                  <a:lnTo>
                    <a:pt x="3217" y="1668"/>
                  </a:lnTo>
                  <a:lnTo>
                    <a:pt x="3201" y="1668"/>
                  </a:lnTo>
                  <a:lnTo>
                    <a:pt x="3185" y="1669"/>
                  </a:lnTo>
                  <a:lnTo>
                    <a:pt x="3169" y="1670"/>
                  </a:lnTo>
                  <a:lnTo>
                    <a:pt x="3155" y="1672"/>
                  </a:lnTo>
                  <a:lnTo>
                    <a:pt x="3099" y="1673"/>
                  </a:lnTo>
                  <a:lnTo>
                    <a:pt x="3042" y="1673"/>
                  </a:lnTo>
                  <a:lnTo>
                    <a:pt x="2986" y="1673"/>
                  </a:lnTo>
                  <a:lnTo>
                    <a:pt x="2931" y="1674"/>
                  </a:lnTo>
                  <a:lnTo>
                    <a:pt x="2876" y="1674"/>
                  </a:lnTo>
                  <a:lnTo>
                    <a:pt x="2821" y="1675"/>
                  </a:lnTo>
                  <a:lnTo>
                    <a:pt x="2766" y="1675"/>
                  </a:lnTo>
                  <a:lnTo>
                    <a:pt x="2711" y="1676"/>
                  </a:lnTo>
                  <a:lnTo>
                    <a:pt x="2657" y="1677"/>
                  </a:lnTo>
                  <a:lnTo>
                    <a:pt x="2603" y="1677"/>
                  </a:lnTo>
                  <a:lnTo>
                    <a:pt x="2549" y="1678"/>
                  </a:lnTo>
                  <a:lnTo>
                    <a:pt x="2495" y="1678"/>
                  </a:lnTo>
                  <a:lnTo>
                    <a:pt x="2440" y="1679"/>
                  </a:lnTo>
                  <a:lnTo>
                    <a:pt x="2386" y="1679"/>
                  </a:lnTo>
                  <a:lnTo>
                    <a:pt x="2332" y="1679"/>
                  </a:lnTo>
                  <a:lnTo>
                    <a:pt x="2278" y="1679"/>
                  </a:lnTo>
                  <a:lnTo>
                    <a:pt x="2197" y="1680"/>
                  </a:lnTo>
                  <a:lnTo>
                    <a:pt x="2118" y="1680"/>
                  </a:lnTo>
                  <a:lnTo>
                    <a:pt x="2041" y="1681"/>
                  </a:lnTo>
                  <a:lnTo>
                    <a:pt x="1965" y="1682"/>
                  </a:lnTo>
                  <a:lnTo>
                    <a:pt x="1888" y="1683"/>
                  </a:lnTo>
                  <a:lnTo>
                    <a:pt x="1811" y="1684"/>
                  </a:lnTo>
                  <a:lnTo>
                    <a:pt x="1731" y="1686"/>
                  </a:lnTo>
                  <a:lnTo>
                    <a:pt x="1649" y="1687"/>
                  </a:lnTo>
                  <a:lnTo>
                    <a:pt x="1564" y="1687"/>
                  </a:lnTo>
                  <a:lnTo>
                    <a:pt x="1478" y="1687"/>
                  </a:lnTo>
                  <a:lnTo>
                    <a:pt x="1392" y="1687"/>
                  </a:lnTo>
                  <a:lnTo>
                    <a:pt x="1306" y="1688"/>
                  </a:lnTo>
                  <a:lnTo>
                    <a:pt x="1219" y="1688"/>
                  </a:lnTo>
                  <a:lnTo>
                    <a:pt x="1132" y="1688"/>
                  </a:lnTo>
                  <a:lnTo>
                    <a:pt x="1045" y="1689"/>
                  </a:lnTo>
                  <a:lnTo>
                    <a:pt x="957" y="1689"/>
                  </a:lnTo>
                  <a:lnTo>
                    <a:pt x="929" y="1690"/>
                  </a:lnTo>
                  <a:lnTo>
                    <a:pt x="902" y="1689"/>
                  </a:lnTo>
                  <a:lnTo>
                    <a:pt x="874" y="1688"/>
                  </a:lnTo>
                  <a:lnTo>
                    <a:pt x="848" y="1685"/>
                  </a:lnTo>
                  <a:lnTo>
                    <a:pt x="821" y="1681"/>
                  </a:lnTo>
                  <a:lnTo>
                    <a:pt x="796" y="1676"/>
                  </a:lnTo>
                  <a:lnTo>
                    <a:pt x="769" y="1670"/>
                  </a:lnTo>
                  <a:lnTo>
                    <a:pt x="744" y="1662"/>
                  </a:lnTo>
                  <a:lnTo>
                    <a:pt x="720" y="1653"/>
                  </a:lnTo>
                  <a:lnTo>
                    <a:pt x="695" y="1643"/>
                  </a:lnTo>
                  <a:lnTo>
                    <a:pt x="672" y="1631"/>
                  </a:lnTo>
                  <a:lnTo>
                    <a:pt x="649" y="1618"/>
                  </a:lnTo>
                  <a:lnTo>
                    <a:pt x="627" y="1603"/>
                  </a:lnTo>
                  <a:lnTo>
                    <a:pt x="606" y="1588"/>
                  </a:lnTo>
                  <a:lnTo>
                    <a:pt x="586" y="1571"/>
                  </a:lnTo>
                  <a:lnTo>
                    <a:pt x="567" y="1552"/>
                  </a:lnTo>
                  <a:lnTo>
                    <a:pt x="553" y="1536"/>
                  </a:lnTo>
                  <a:lnTo>
                    <a:pt x="541" y="1519"/>
                  </a:lnTo>
                  <a:lnTo>
                    <a:pt x="531" y="1500"/>
                  </a:lnTo>
                  <a:lnTo>
                    <a:pt x="522" y="1481"/>
                  </a:lnTo>
                  <a:lnTo>
                    <a:pt x="518" y="1470"/>
                  </a:lnTo>
                  <a:lnTo>
                    <a:pt x="514" y="1461"/>
                  </a:lnTo>
                  <a:lnTo>
                    <a:pt x="511" y="1451"/>
                  </a:lnTo>
                  <a:lnTo>
                    <a:pt x="509" y="1440"/>
                  </a:lnTo>
                  <a:lnTo>
                    <a:pt x="507" y="1430"/>
                  </a:lnTo>
                  <a:lnTo>
                    <a:pt x="505" y="1418"/>
                  </a:lnTo>
                  <a:lnTo>
                    <a:pt x="505" y="1407"/>
                  </a:lnTo>
                  <a:lnTo>
                    <a:pt x="504" y="1396"/>
                  </a:lnTo>
                  <a:lnTo>
                    <a:pt x="501" y="1392"/>
                  </a:lnTo>
                  <a:lnTo>
                    <a:pt x="499" y="1390"/>
                  </a:lnTo>
                  <a:lnTo>
                    <a:pt x="496" y="1389"/>
                  </a:lnTo>
                  <a:lnTo>
                    <a:pt x="493" y="1388"/>
                  </a:lnTo>
                  <a:lnTo>
                    <a:pt x="486" y="1388"/>
                  </a:lnTo>
                  <a:lnTo>
                    <a:pt x="480" y="1390"/>
                  </a:lnTo>
                  <a:lnTo>
                    <a:pt x="473" y="1393"/>
                  </a:lnTo>
                  <a:lnTo>
                    <a:pt x="466" y="1395"/>
                  </a:lnTo>
                  <a:lnTo>
                    <a:pt x="462" y="1395"/>
                  </a:lnTo>
                  <a:lnTo>
                    <a:pt x="459" y="1395"/>
                  </a:lnTo>
                  <a:lnTo>
                    <a:pt x="456" y="1395"/>
                  </a:lnTo>
                  <a:lnTo>
                    <a:pt x="452" y="1393"/>
                  </a:lnTo>
                  <a:lnTo>
                    <a:pt x="440" y="1395"/>
                  </a:lnTo>
                  <a:lnTo>
                    <a:pt x="428" y="1394"/>
                  </a:lnTo>
                  <a:lnTo>
                    <a:pt x="415" y="1392"/>
                  </a:lnTo>
                  <a:lnTo>
                    <a:pt x="404" y="1388"/>
                  </a:lnTo>
                  <a:lnTo>
                    <a:pt x="393" y="1383"/>
                  </a:lnTo>
                  <a:lnTo>
                    <a:pt x="383" y="1375"/>
                  </a:lnTo>
                  <a:lnTo>
                    <a:pt x="372" y="1367"/>
                  </a:lnTo>
                  <a:lnTo>
                    <a:pt x="363" y="1357"/>
                  </a:lnTo>
                  <a:lnTo>
                    <a:pt x="359" y="1352"/>
                  </a:lnTo>
                  <a:lnTo>
                    <a:pt x="356" y="1346"/>
                  </a:lnTo>
                  <a:lnTo>
                    <a:pt x="354" y="1340"/>
                  </a:lnTo>
                  <a:lnTo>
                    <a:pt x="353" y="1334"/>
                  </a:lnTo>
                  <a:lnTo>
                    <a:pt x="351" y="1320"/>
                  </a:lnTo>
                  <a:lnTo>
                    <a:pt x="350" y="1306"/>
                  </a:lnTo>
                  <a:lnTo>
                    <a:pt x="350" y="1293"/>
                  </a:lnTo>
                  <a:lnTo>
                    <a:pt x="350" y="1278"/>
                  </a:lnTo>
                  <a:lnTo>
                    <a:pt x="348" y="1265"/>
                  </a:lnTo>
                  <a:lnTo>
                    <a:pt x="345" y="1253"/>
                  </a:lnTo>
                  <a:lnTo>
                    <a:pt x="327" y="1249"/>
                  </a:lnTo>
                  <a:lnTo>
                    <a:pt x="309" y="1246"/>
                  </a:lnTo>
                  <a:lnTo>
                    <a:pt x="290" y="1244"/>
                  </a:lnTo>
                  <a:lnTo>
                    <a:pt x="270" y="1242"/>
                  </a:lnTo>
                  <a:lnTo>
                    <a:pt x="248" y="1232"/>
                  </a:lnTo>
                  <a:lnTo>
                    <a:pt x="224" y="1221"/>
                  </a:lnTo>
                  <a:lnTo>
                    <a:pt x="202" y="1210"/>
                  </a:lnTo>
                  <a:lnTo>
                    <a:pt x="178" y="1197"/>
                  </a:lnTo>
                  <a:lnTo>
                    <a:pt x="174" y="1190"/>
                  </a:lnTo>
                  <a:lnTo>
                    <a:pt x="169" y="1185"/>
                  </a:lnTo>
                  <a:lnTo>
                    <a:pt x="164" y="1180"/>
                  </a:lnTo>
                  <a:lnTo>
                    <a:pt x="158" y="1175"/>
                  </a:lnTo>
                  <a:lnTo>
                    <a:pt x="145" y="1165"/>
                  </a:lnTo>
                  <a:lnTo>
                    <a:pt x="135" y="1154"/>
                  </a:lnTo>
                  <a:lnTo>
                    <a:pt x="124" y="1140"/>
                  </a:lnTo>
                  <a:lnTo>
                    <a:pt x="113" y="1126"/>
                  </a:lnTo>
                  <a:lnTo>
                    <a:pt x="102" y="1112"/>
                  </a:lnTo>
                  <a:lnTo>
                    <a:pt x="92" y="1097"/>
                  </a:lnTo>
                  <a:lnTo>
                    <a:pt x="84" y="1082"/>
                  </a:lnTo>
                  <a:lnTo>
                    <a:pt x="76" y="1067"/>
                  </a:lnTo>
                  <a:lnTo>
                    <a:pt x="70" y="1051"/>
                  </a:lnTo>
                  <a:lnTo>
                    <a:pt x="64" y="1035"/>
                  </a:lnTo>
                  <a:lnTo>
                    <a:pt x="59" y="1019"/>
                  </a:lnTo>
                  <a:lnTo>
                    <a:pt x="53" y="1002"/>
                  </a:lnTo>
                  <a:lnTo>
                    <a:pt x="50" y="985"/>
                  </a:lnTo>
                  <a:lnTo>
                    <a:pt x="48" y="969"/>
                  </a:lnTo>
                  <a:lnTo>
                    <a:pt x="47" y="951"/>
                  </a:lnTo>
                  <a:lnTo>
                    <a:pt x="46" y="934"/>
                  </a:lnTo>
                  <a:lnTo>
                    <a:pt x="47" y="917"/>
                  </a:lnTo>
                  <a:lnTo>
                    <a:pt x="49" y="899"/>
                  </a:lnTo>
                  <a:lnTo>
                    <a:pt x="54" y="879"/>
                  </a:lnTo>
                  <a:lnTo>
                    <a:pt x="61" y="858"/>
                  </a:lnTo>
                  <a:lnTo>
                    <a:pt x="68" y="839"/>
                  </a:lnTo>
                  <a:lnTo>
                    <a:pt x="77" y="819"/>
                  </a:lnTo>
                  <a:lnTo>
                    <a:pt x="86" y="800"/>
                  </a:lnTo>
                  <a:lnTo>
                    <a:pt x="96" y="782"/>
                  </a:lnTo>
                  <a:lnTo>
                    <a:pt x="108" y="764"/>
                  </a:lnTo>
                  <a:lnTo>
                    <a:pt x="120" y="746"/>
                  </a:lnTo>
                  <a:lnTo>
                    <a:pt x="132" y="729"/>
                  </a:lnTo>
                  <a:lnTo>
                    <a:pt x="146" y="712"/>
                  </a:lnTo>
                  <a:lnTo>
                    <a:pt x="160" y="696"/>
                  </a:lnTo>
                  <a:lnTo>
                    <a:pt x="174" y="679"/>
                  </a:lnTo>
                  <a:lnTo>
                    <a:pt x="189" y="664"/>
                  </a:lnTo>
                  <a:lnTo>
                    <a:pt x="205" y="649"/>
                  </a:lnTo>
                  <a:lnTo>
                    <a:pt x="221" y="634"/>
                  </a:lnTo>
                  <a:lnTo>
                    <a:pt x="236" y="620"/>
                  </a:lnTo>
                  <a:lnTo>
                    <a:pt x="245" y="614"/>
                  </a:lnTo>
                  <a:lnTo>
                    <a:pt x="252" y="609"/>
                  </a:lnTo>
                  <a:lnTo>
                    <a:pt x="260" y="605"/>
                  </a:lnTo>
                  <a:lnTo>
                    <a:pt x="268" y="602"/>
                  </a:lnTo>
                  <a:lnTo>
                    <a:pt x="285" y="597"/>
                  </a:lnTo>
                  <a:lnTo>
                    <a:pt x="303" y="593"/>
                  </a:lnTo>
                  <a:lnTo>
                    <a:pt x="339" y="588"/>
                  </a:lnTo>
                  <a:lnTo>
                    <a:pt x="375" y="581"/>
                  </a:lnTo>
                  <a:lnTo>
                    <a:pt x="380" y="577"/>
                  </a:lnTo>
                  <a:lnTo>
                    <a:pt x="383" y="572"/>
                  </a:lnTo>
                  <a:lnTo>
                    <a:pt x="385" y="567"/>
                  </a:lnTo>
                  <a:lnTo>
                    <a:pt x="386" y="562"/>
                  </a:lnTo>
                  <a:lnTo>
                    <a:pt x="386" y="551"/>
                  </a:lnTo>
                  <a:lnTo>
                    <a:pt x="386" y="537"/>
                  </a:lnTo>
                  <a:lnTo>
                    <a:pt x="385" y="525"/>
                  </a:lnTo>
                  <a:lnTo>
                    <a:pt x="384" y="513"/>
                  </a:lnTo>
                  <a:lnTo>
                    <a:pt x="385" y="507"/>
                  </a:lnTo>
                  <a:lnTo>
                    <a:pt x="386" y="501"/>
                  </a:lnTo>
                  <a:lnTo>
                    <a:pt x="388" y="494"/>
                  </a:lnTo>
                  <a:lnTo>
                    <a:pt x="391" y="489"/>
                  </a:lnTo>
                  <a:lnTo>
                    <a:pt x="396" y="484"/>
                  </a:lnTo>
                  <a:lnTo>
                    <a:pt x="400" y="479"/>
                  </a:lnTo>
                  <a:lnTo>
                    <a:pt x="406" y="475"/>
                  </a:lnTo>
                  <a:lnTo>
                    <a:pt x="411" y="472"/>
                  </a:lnTo>
                  <a:lnTo>
                    <a:pt x="422" y="467"/>
                  </a:lnTo>
                  <a:lnTo>
                    <a:pt x="434" y="464"/>
                  </a:lnTo>
                  <a:lnTo>
                    <a:pt x="439" y="467"/>
                  </a:lnTo>
                  <a:lnTo>
                    <a:pt x="444" y="469"/>
                  </a:lnTo>
                  <a:lnTo>
                    <a:pt x="449" y="470"/>
                  </a:lnTo>
                  <a:lnTo>
                    <a:pt x="454" y="471"/>
                  </a:lnTo>
                  <a:lnTo>
                    <a:pt x="463" y="471"/>
                  </a:lnTo>
                  <a:lnTo>
                    <a:pt x="474" y="469"/>
                  </a:lnTo>
                  <a:lnTo>
                    <a:pt x="483" y="466"/>
                  </a:lnTo>
                  <a:lnTo>
                    <a:pt x="492" y="462"/>
                  </a:lnTo>
                  <a:lnTo>
                    <a:pt x="501" y="457"/>
                  </a:lnTo>
                  <a:lnTo>
                    <a:pt x="510" y="450"/>
                  </a:lnTo>
                  <a:lnTo>
                    <a:pt x="515" y="442"/>
                  </a:lnTo>
                  <a:lnTo>
                    <a:pt x="520" y="432"/>
                  </a:lnTo>
                  <a:lnTo>
                    <a:pt x="523" y="422"/>
                  </a:lnTo>
                  <a:lnTo>
                    <a:pt x="526" y="412"/>
                  </a:lnTo>
                  <a:lnTo>
                    <a:pt x="530" y="389"/>
                  </a:lnTo>
                  <a:lnTo>
                    <a:pt x="535" y="368"/>
                  </a:lnTo>
                  <a:lnTo>
                    <a:pt x="541" y="353"/>
                  </a:lnTo>
                  <a:lnTo>
                    <a:pt x="546" y="339"/>
                  </a:lnTo>
                  <a:lnTo>
                    <a:pt x="553" y="326"/>
                  </a:lnTo>
                  <a:lnTo>
                    <a:pt x="560" y="312"/>
                  </a:lnTo>
                  <a:lnTo>
                    <a:pt x="568" y="300"/>
                  </a:lnTo>
                  <a:lnTo>
                    <a:pt x="576" y="288"/>
                  </a:lnTo>
                  <a:lnTo>
                    <a:pt x="585" y="276"/>
                  </a:lnTo>
                  <a:lnTo>
                    <a:pt x="594" y="264"/>
                  </a:lnTo>
                  <a:lnTo>
                    <a:pt x="604" y="253"/>
                  </a:lnTo>
                  <a:lnTo>
                    <a:pt x="615" y="242"/>
                  </a:lnTo>
                  <a:lnTo>
                    <a:pt x="626" y="232"/>
                  </a:lnTo>
                  <a:lnTo>
                    <a:pt x="636" y="223"/>
                  </a:lnTo>
                  <a:lnTo>
                    <a:pt x="648" y="213"/>
                  </a:lnTo>
                  <a:lnTo>
                    <a:pt x="660" y="204"/>
                  </a:lnTo>
                  <a:lnTo>
                    <a:pt x="672" y="195"/>
                  </a:lnTo>
                  <a:lnTo>
                    <a:pt x="685" y="187"/>
                  </a:lnTo>
                  <a:lnTo>
                    <a:pt x="711" y="172"/>
                  </a:lnTo>
                  <a:lnTo>
                    <a:pt x="738" y="159"/>
                  </a:lnTo>
                  <a:lnTo>
                    <a:pt x="766" y="147"/>
                  </a:lnTo>
                  <a:lnTo>
                    <a:pt x="795" y="138"/>
                  </a:lnTo>
                  <a:lnTo>
                    <a:pt x="823" y="130"/>
                  </a:lnTo>
                  <a:lnTo>
                    <a:pt x="853" y="123"/>
                  </a:lnTo>
                  <a:lnTo>
                    <a:pt x="881" y="119"/>
                  </a:lnTo>
                  <a:lnTo>
                    <a:pt x="911" y="117"/>
                  </a:lnTo>
                  <a:lnTo>
                    <a:pt x="917" y="115"/>
                  </a:lnTo>
                  <a:lnTo>
                    <a:pt x="924" y="113"/>
                  </a:lnTo>
                  <a:lnTo>
                    <a:pt x="931" y="113"/>
                  </a:lnTo>
                  <a:lnTo>
                    <a:pt x="938" y="113"/>
                  </a:lnTo>
                  <a:lnTo>
                    <a:pt x="952" y="113"/>
                  </a:lnTo>
                  <a:lnTo>
                    <a:pt x="966" y="114"/>
                  </a:lnTo>
                  <a:lnTo>
                    <a:pt x="980" y="115"/>
                  </a:lnTo>
                  <a:lnTo>
                    <a:pt x="994" y="114"/>
                  </a:lnTo>
                  <a:lnTo>
                    <a:pt x="1000" y="112"/>
                  </a:lnTo>
                  <a:lnTo>
                    <a:pt x="1006" y="110"/>
                  </a:lnTo>
                  <a:lnTo>
                    <a:pt x="1012" y="107"/>
                  </a:lnTo>
                  <a:lnTo>
                    <a:pt x="1018" y="103"/>
                  </a:lnTo>
                  <a:lnTo>
                    <a:pt x="1055" y="106"/>
                  </a:lnTo>
                  <a:lnTo>
                    <a:pt x="1092" y="108"/>
                  </a:lnTo>
                  <a:lnTo>
                    <a:pt x="1128" y="109"/>
                  </a:lnTo>
                  <a:lnTo>
                    <a:pt x="1165" y="109"/>
                  </a:lnTo>
                  <a:lnTo>
                    <a:pt x="1235" y="109"/>
                  </a:lnTo>
                  <a:lnTo>
                    <a:pt x="1306" y="108"/>
                  </a:lnTo>
                  <a:lnTo>
                    <a:pt x="1376" y="106"/>
                  </a:lnTo>
                  <a:lnTo>
                    <a:pt x="1445" y="105"/>
                  </a:lnTo>
                  <a:lnTo>
                    <a:pt x="1513" y="104"/>
                  </a:lnTo>
                  <a:lnTo>
                    <a:pt x="1582" y="106"/>
                  </a:lnTo>
                  <a:lnTo>
                    <a:pt x="1647" y="103"/>
                  </a:lnTo>
                  <a:lnTo>
                    <a:pt x="1714" y="102"/>
                  </a:lnTo>
                  <a:lnTo>
                    <a:pt x="1782" y="101"/>
                  </a:lnTo>
                  <a:lnTo>
                    <a:pt x="1850" y="101"/>
                  </a:lnTo>
                  <a:lnTo>
                    <a:pt x="1918" y="101"/>
                  </a:lnTo>
                  <a:lnTo>
                    <a:pt x="1986" y="100"/>
                  </a:lnTo>
                  <a:lnTo>
                    <a:pt x="2054" y="99"/>
                  </a:lnTo>
                  <a:lnTo>
                    <a:pt x="2120" y="97"/>
                  </a:lnTo>
                  <a:lnTo>
                    <a:pt x="2205" y="96"/>
                  </a:lnTo>
                  <a:lnTo>
                    <a:pt x="2291" y="95"/>
                  </a:lnTo>
                  <a:lnTo>
                    <a:pt x="2379" y="93"/>
                  </a:lnTo>
                  <a:lnTo>
                    <a:pt x="2467" y="91"/>
                  </a:lnTo>
                  <a:lnTo>
                    <a:pt x="2555" y="90"/>
                  </a:lnTo>
                  <a:lnTo>
                    <a:pt x="2641" y="88"/>
                  </a:lnTo>
                  <a:lnTo>
                    <a:pt x="2726" y="88"/>
                  </a:lnTo>
                  <a:lnTo>
                    <a:pt x="2807" y="89"/>
                  </a:lnTo>
                  <a:lnTo>
                    <a:pt x="2957" y="88"/>
                  </a:lnTo>
                  <a:lnTo>
                    <a:pt x="3205" y="87"/>
                  </a:lnTo>
                  <a:lnTo>
                    <a:pt x="3539" y="86"/>
                  </a:lnTo>
                  <a:lnTo>
                    <a:pt x="3944" y="85"/>
                  </a:lnTo>
                  <a:lnTo>
                    <a:pt x="4405" y="84"/>
                  </a:lnTo>
                  <a:lnTo>
                    <a:pt x="4909" y="81"/>
                  </a:lnTo>
                  <a:lnTo>
                    <a:pt x="5442" y="80"/>
                  </a:lnTo>
                  <a:lnTo>
                    <a:pt x="5989" y="78"/>
                  </a:lnTo>
                  <a:lnTo>
                    <a:pt x="6536" y="77"/>
                  </a:lnTo>
                  <a:lnTo>
                    <a:pt x="7068" y="75"/>
                  </a:lnTo>
                  <a:lnTo>
                    <a:pt x="7572" y="74"/>
                  </a:lnTo>
                  <a:lnTo>
                    <a:pt x="8034" y="72"/>
                  </a:lnTo>
                  <a:lnTo>
                    <a:pt x="8440" y="71"/>
                  </a:lnTo>
                  <a:lnTo>
                    <a:pt x="8775" y="69"/>
                  </a:lnTo>
                  <a:lnTo>
                    <a:pt x="9026" y="68"/>
                  </a:lnTo>
                  <a:lnTo>
                    <a:pt x="9177" y="67"/>
                  </a:lnTo>
                  <a:lnTo>
                    <a:pt x="9264" y="64"/>
                  </a:lnTo>
                  <a:lnTo>
                    <a:pt x="9352" y="62"/>
                  </a:lnTo>
                  <a:lnTo>
                    <a:pt x="9441" y="61"/>
                  </a:lnTo>
                  <a:lnTo>
                    <a:pt x="9530" y="61"/>
                  </a:lnTo>
                  <a:lnTo>
                    <a:pt x="9619" y="61"/>
                  </a:lnTo>
                  <a:lnTo>
                    <a:pt x="9708" y="61"/>
                  </a:lnTo>
                  <a:lnTo>
                    <a:pt x="9796" y="62"/>
                  </a:lnTo>
                  <a:lnTo>
                    <a:pt x="9884" y="62"/>
                  </a:lnTo>
                  <a:lnTo>
                    <a:pt x="9917" y="64"/>
                  </a:lnTo>
                  <a:lnTo>
                    <a:pt x="9949" y="67"/>
                  </a:lnTo>
                  <a:lnTo>
                    <a:pt x="9965" y="69"/>
                  </a:lnTo>
                  <a:lnTo>
                    <a:pt x="9982" y="70"/>
                  </a:lnTo>
                  <a:lnTo>
                    <a:pt x="9998" y="69"/>
                  </a:lnTo>
                  <a:lnTo>
                    <a:pt x="10014" y="66"/>
                  </a:lnTo>
                  <a:lnTo>
                    <a:pt x="10031" y="70"/>
                  </a:lnTo>
                  <a:lnTo>
                    <a:pt x="10048" y="72"/>
                  </a:lnTo>
                  <a:lnTo>
                    <a:pt x="10065" y="73"/>
                  </a:lnTo>
                  <a:lnTo>
                    <a:pt x="10083" y="73"/>
                  </a:lnTo>
                  <a:lnTo>
                    <a:pt x="10117" y="72"/>
                  </a:lnTo>
                  <a:lnTo>
                    <a:pt x="10151" y="70"/>
                  </a:lnTo>
                  <a:lnTo>
                    <a:pt x="10168" y="69"/>
                  </a:lnTo>
                  <a:lnTo>
                    <a:pt x="10184" y="69"/>
                  </a:lnTo>
                  <a:lnTo>
                    <a:pt x="10200" y="69"/>
                  </a:lnTo>
                  <a:lnTo>
                    <a:pt x="10217" y="71"/>
                  </a:lnTo>
                  <a:lnTo>
                    <a:pt x="10232" y="74"/>
                  </a:lnTo>
                  <a:lnTo>
                    <a:pt x="10248" y="79"/>
                  </a:lnTo>
                  <a:lnTo>
                    <a:pt x="10264" y="86"/>
                  </a:lnTo>
                  <a:lnTo>
                    <a:pt x="10278" y="94"/>
                  </a:lnTo>
                  <a:lnTo>
                    <a:pt x="10294" y="101"/>
                  </a:lnTo>
                  <a:lnTo>
                    <a:pt x="10310" y="109"/>
                  </a:lnTo>
                  <a:lnTo>
                    <a:pt x="10325" y="117"/>
                  </a:lnTo>
                  <a:lnTo>
                    <a:pt x="10340" y="126"/>
                  </a:lnTo>
                  <a:lnTo>
                    <a:pt x="10356" y="136"/>
                  </a:lnTo>
                  <a:lnTo>
                    <a:pt x="10370" y="146"/>
                  </a:lnTo>
                  <a:lnTo>
                    <a:pt x="10385" y="157"/>
                  </a:lnTo>
                  <a:lnTo>
                    <a:pt x="10399" y="168"/>
                  </a:lnTo>
                  <a:lnTo>
                    <a:pt x="10412" y="180"/>
                  </a:lnTo>
                  <a:lnTo>
                    <a:pt x="10425" y="193"/>
                  </a:lnTo>
                  <a:lnTo>
                    <a:pt x="10437" y="206"/>
                  </a:lnTo>
                  <a:lnTo>
                    <a:pt x="10449" y="219"/>
                  </a:lnTo>
                  <a:lnTo>
                    <a:pt x="10459" y="234"/>
                  </a:lnTo>
                  <a:lnTo>
                    <a:pt x="10468" y="248"/>
                  </a:lnTo>
                  <a:lnTo>
                    <a:pt x="10477" y="263"/>
                  </a:lnTo>
                  <a:lnTo>
                    <a:pt x="10484" y="280"/>
                  </a:lnTo>
                  <a:lnTo>
                    <a:pt x="10493" y="284"/>
                  </a:lnTo>
                  <a:lnTo>
                    <a:pt x="10500" y="289"/>
                  </a:lnTo>
                  <a:lnTo>
                    <a:pt x="10506" y="295"/>
                  </a:lnTo>
                  <a:lnTo>
                    <a:pt x="10511" y="301"/>
                  </a:lnTo>
                  <a:lnTo>
                    <a:pt x="10517" y="307"/>
                  </a:lnTo>
                  <a:lnTo>
                    <a:pt x="10523" y="312"/>
                  </a:lnTo>
                  <a:lnTo>
                    <a:pt x="10526" y="315"/>
                  </a:lnTo>
                  <a:lnTo>
                    <a:pt x="10530" y="317"/>
                  </a:lnTo>
                  <a:lnTo>
                    <a:pt x="10536" y="318"/>
                  </a:lnTo>
                  <a:lnTo>
                    <a:pt x="10540" y="319"/>
                  </a:lnTo>
                  <a:lnTo>
                    <a:pt x="10547" y="317"/>
                  </a:lnTo>
                  <a:lnTo>
                    <a:pt x="10553" y="316"/>
                  </a:lnTo>
                  <a:lnTo>
                    <a:pt x="10558" y="316"/>
                  </a:lnTo>
                  <a:lnTo>
                    <a:pt x="10564" y="316"/>
                  </a:lnTo>
                  <a:lnTo>
                    <a:pt x="10576" y="318"/>
                  </a:lnTo>
                  <a:lnTo>
                    <a:pt x="10588" y="322"/>
                  </a:lnTo>
                  <a:lnTo>
                    <a:pt x="10599" y="326"/>
                  </a:lnTo>
                  <a:lnTo>
                    <a:pt x="10610" y="329"/>
                  </a:lnTo>
                  <a:lnTo>
                    <a:pt x="10621" y="332"/>
                  </a:lnTo>
                  <a:lnTo>
                    <a:pt x="10633" y="333"/>
                  </a:lnTo>
                  <a:lnTo>
                    <a:pt x="10640" y="333"/>
                  </a:lnTo>
                  <a:lnTo>
                    <a:pt x="10647" y="334"/>
                  </a:lnTo>
                  <a:lnTo>
                    <a:pt x="10653" y="335"/>
                  </a:lnTo>
                  <a:lnTo>
                    <a:pt x="10659" y="337"/>
                  </a:lnTo>
                  <a:lnTo>
                    <a:pt x="10665" y="339"/>
                  </a:lnTo>
                  <a:lnTo>
                    <a:pt x="10672" y="343"/>
                  </a:lnTo>
                  <a:lnTo>
                    <a:pt x="10677" y="346"/>
                  </a:lnTo>
                  <a:lnTo>
                    <a:pt x="10682" y="350"/>
                  </a:lnTo>
                  <a:lnTo>
                    <a:pt x="10691" y="361"/>
                  </a:lnTo>
                  <a:lnTo>
                    <a:pt x="10699" y="371"/>
                  </a:lnTo>
                  <a:lnTo>
                    <a:pt x="10706" y="382"/>
                  </a:lnTo>
                  <a:lnTo>
                    <a:pt x="10712" y="393"/>
                  </a:lnTo>
                  <a:lnTo>
                    <a:pt x="10715" y="403"/>
                  </a:lnTo>
                  <a:lnTo>
                    <a:pt x="10718" y="414"/>
                  </a:lnTo>
                  <a:lnTo>
                    <a:pt x="10719" y="425"/>
                  </a:lnTo>
                  <a:lnTo>
                    <a:pt x="10720" y="435"/>
                  </a:lnTo>
                  <a:lnTo>
                    <a:pt x="10721" y="440"/>
                  </a:lnTo>
                  <a:lnTo>
                    <a:pt x="10722" y="445"/>
                  </a:lnTo>
                  <a:lnTo>
                    <a:pt x="10724" y="449"/>
                  </a:lnTo>
                  <a:lnTo>
                    <a:pt x="10726" y="455"/>
                  </a:lnTo>
                  <a:lnTo>
                    <a:pt x="10729" y="459"/>
                  </a:lnTo>
                  <a:lnTo>
                    <a:pt x="10733" y="462"/>
                  </a:lnTo>
                  <a:lnTo>
                    <a:pt x="10737" y="465"/>
                  </a:lnTo>
                  <a:lnTo>
                    <a:pt x="10743" y="467"/>
                  </a:lnTo>
                  <a:lnTo>
                    <a:pt x="10784" y="481"/>
                  </a:lnTo>
                  <a:lnTo>
                    <a:pt x="10826" y="495"/>
                  </a:lnTo>
                  <a:lnTo>
                    <a:pt x="10836" y="500"/>
                  </a:lnTo>
                  <a:lnTo>
                    <a:pt x="10846" y="505"/>
                  </a:lnTo>
                  <a:lnTo>
                    <a:pt x="10855" y="511"/>
                  </a:lnTo>
                  <a:lnTo>
                    <a:pt x="10864" y="517"/>
                  </a:lnTo>
                  <a:lnTo>
                    <a:pt x="10872" y="524"/>
                  </a:lnTo>
                  <a:lnTo>
                    <a:pt x="10879" y="532"/>
                  </a:lnTo>
                  <a:lnTo>
                    <a:pt x="10885" y="541"/>
                  </a:lnTo>
                  <a:lnTo>
                    <a:pt x="10891" y="552"/>
                  </a:lnTo>
                  <a:lnTo>
                    <a:pt x="10903" y="568"/>
                  </a:lnTo>
                  <a:lnTo>
                    <a:pt x="10913" y="584"/>
                  </a:lnTo>
                  <a:lnTo>
                    <a:pt x="10922" y="601"/>
                  </a:lnTo>
                  <a:lnTo>
                    <a:pt x="10930" y="619"/>
                  </a:lnTo>
                  <a:lnTo>
                    <a:pt x="10943" y="656"/>
                  </a:lnTo>
                  <a:lnTo>
                    <a:pt x="10956" y="693"/>
                  </a:lnTo>
                  <a:lnTo>
                    <a:pt x="10967" y="731"/>
                  </a:lnTo>
                  <a:lnTo>
                    <a:pt x="10981" y="767"/>
                  </a:lnTo>
                  <a:lnTo>
                    <a:pt x="10989" y="786"/>
                  </a:lnTo>
                  <a:lnTo>
                    <a:pt x="10998" y="803"/>
                  </a:lnTo>
                  <a:lnTo>
                    <a:pt x="11008" y="820"/>
                  </a:lnTo>
                  <a:lnTo>
                    <a:pt x="11020" y="837"/>
                  </a:lnTo>
                  <a:lnTo>
                    <a:pt x="11014" y="852"/>
                  </a:lnTo>
                  <a:lnTo>
                    <a:pt x="11008" y="868"/>
                  </a:lnTo>
                  <a:lnTo>
                    <a:pt x="11001" y="884"/>
                  </a:lnTo>
                  <a:lnTo>
                    <a:pt x="10993" y="900"/>
                  </a:lnTo>
                  <a:lnTo>
                    <a:pt x="10976" y="931"/>
                  </a:lnTo>
                  <a:lnTo>
                    <a:pt x="10959" y="960"/>
                  </a:lnTo>
                  <a:lnTo>
                    <a:pt x="10939" y="991"/>
                  </a:lnTo>
                  <a:lnTo>
                    <a:pt x="10921" y="1021"/>
                  </a:lnTo>
                  <a:lnTo>
                    <a:pt x="10903" y="1051"/>
                  </a:lnTo>
                  <a:lnTo>
                    <a:pt x="10885" y="1081"/>
                  </a:lnTo>
                  <a:close/>
                  <a:moveTo>
                    <a:pt x="10879" y="859"/>
                  </a:moveTo>
                  <a:lnTo>
                    <a:pt x="10877" y="877"/>
                  </a:lnTo>
                  <a:lnTo>
                    <a:pt x="10874" y="894"/>
                  </a:lnTo>
                  <a:lnTo>
                    <a:pt x="10870" y="911"/>
                  </a:lnTo>
                  <a:lnTo>
                    <a:pt x="10865" y="929"/>
                  </a:lnTo>
                  <a:lnTo>
                    <a:pt x="10859" y="945"/>
                  </a:lnTo>
                  <a:lnTo>
                    <a:pt x="10851" y="961"/>
                  </a:lnTo>
                  <a:lnTo>
                    <a:pt x="10844" y="978"/>
                  </a:lnTo>
                  <a:lnTo>
                    <a:pt x="10835" y="993"/>
                  </a:lnTo>
                  <a:lnTo>
                    <a:pt x="10825" y="1007"/>
                  </a:lnTo>
                  <a:lnTo>
                    <a:pt x="10814" y="1021"/>
                  </a:lnTo>
                  <a:lnTo>
                    <a:pt x="10802" y="1034"/>
                  </a:lnTo>
                  <a:lnTo>
                    <a:pt x="10789" y="1046"/>
                  </a:lnTo>
                  <a:lnTo>
                    <a:pt x="10776" y="1058"/>
                  </a:lnTo>
                  <a:lnTo>
                    <a:pt x="10761" y="1067"/>
                  </a:lnTo>
                  <a:lnTo>
                    <a:pt x="10747" y="1076"/>
                  </a:lnTo>
                  <a:lnTo>
                    <a:pt x="10731" y="1083"/>
                  </a:lnTo>
                  <a:lnTo>
                    <a:pt x="10723" y="1085"/>
                  </a:lnTo>
                  <a:lnTo>
                    <a:pt x="10713" y="1087"/>
                  </a:lnTo>
                  <a:lnTo>
                    <a:pt x="10704" y="1089"/>
                  </a:lnTo>
                  <a:lnTo>
                    <a:pt x="10695" y="1090"/>
                  </a:lnTo>
                  <a:lnTo>
                    <a:pt x="10687" y="1090"/>
                  </a:lnTo>
                  <a:lnTo>
                    <a:pt x="10678" y="1090"/>
                  </a:lnTo>
                  <a:lnTo>
                    <a:pt x="10668" y="1089"/>
                  </a:lnTo>
                  <a:lnTo>
                    <a:pt x="10660" y="1088"/>
                  </a:lnTo>
                  <a:lnTo>
                    <a:pt x="10651" y="1086"/>
                  </a:lnTo>
                  <a:lnTo>
                    <a:pt x="10643" y="1084"/>
                  </a:lnTo>
                  <a:lnTo>
                    <a:pt x="10635" y="1081"/>
                  </a:lnTo>
                  <a:lnTo>
                    <a:pt x="10627" y="1077"/>
                  </a:lnTo>
                  <a:lnTo>
                    <a:pt x="10619" y="1073"/>
                  </a:lnTo>
                  <a:lnTo>
                    <a:pt x="10612" y="1068"/>
                  </a:lnTo>
                  <a:lnTo>
                    <a:pt x="10605" y="1063"/>
                  </a:lnTo>
                  <a:lnTo>
                    <a:pt x="10599" y="1057"/>
                  </a:lnTo>
                  <a:lnTo>
                    <a:pt x="10594" y="1050"/>
                  </a:lnTo>
                  <a:lnTo>
                    <a:pt x="10589" y="1044"/>
                  </a:lnTo>
                  <a:lnTo>
                    <a:pt x="10585" y="1037"/>
                  </a:lnTo>
                  <a:lnTo>
                    <a:pt x="10582" y="1030"/>
                  </a:lnTo>
                  <a:lnTo>
                    <a:pt x="10579" y="1023"/>
                  </a:lnTo>
                  <a:lnTo>
                    <a:pt x="10575" y="1016"/>
                  </a:lnTo>
                  <a:lnTo>
                    <a:pt x="10573" y="1007"/>
                  </a:lnTo>
                  <a:lnTo>
                    <a:pt x="10572" y="999"/>
                  </a:lnTo>
                  <a:lnTo>
                    <a:pt x="10571" y="991"/>
                  </a:lnTo>
                  <a:lnTo>
                    <a:pt x="10571" y="983"/>
                  </a:lnTo>
                  <a:lnTo>
                    <a:pt x="10571" y="975"/>
                  </a:lnTo>
                  <a:lnTo>
                    <a:pt x="10572" y="967"/>
                  </a:lnTo>
                  <a:lnTo>
                    <a:pt x="10574" y="959"/>
                  </a:lnTo>
                  <a:lnTo>
                    <a:pt x="10576" y="951"/>
                  </a:lnTo>
                  <a:lnTo>
                    <a:pt x="10580" y="944"/>
                  </a:lnTo>
                  <a:lnTo>
                    <a:pt x="10584" y="937"/>
                  </a:lnTo>
                  <a:lnTo>
                    <a:pt x="10590" y="928"/>
                  </a:lnTo>
                  <a:lnTo>
                    <a:pt x="10598" y="922"/>
                  </a:lnTo>
                  <a:lnTo>
                    <a:pt x="10606" y="917"/>
                  </a:lnTo>
                  <a:lnTo>
                    <a:pt x="10614" y="913"/>
                  </a:lnTo>
                  <a:lnTo>
                    <a:pt x="10634" y="909"/>
                  </a:lnTo>
                  <a:lnTo>
                    <a:pt x="10653" y="908"/>
                  </a:lnTo>
                  <a:lnTo>
                    <a:pt x="10662" y="907"/>
                  </a:lnTo>
                  <a:lnTo>
                    <a:pt x="10672" y="905"/>
                  </a:lnTo>
                  <a:lnTo>
                    <a:pt x="10681" y="903"/>
                  </a:lnTo>
                  <a:lnTo>
                    <a:pt x="10689" y="900"/>
                  </a:lnTo>
                  <a:lnTo>
                    <a:pt x="10697" y="895"/>
                  </a:lnTo>
                  <a:lnTo>
                    <a:pt x="10704" y="888"/>
                  </a:lnTo>
                  <a:lnTo>
                    <a:pt x="10707" y="884"/>
                  </a:lnTo>
                  <a:lnTo>
                    <a:pt x="10710" y="879"/>
                  </a:lnTo>
                  <a:lnTo>
                    <a:pt x="10713" y="874"/>
                  </a:lnTo>
                  <a:lnTo>
                    <a:pt x="10715" y="867"/>
                  </a:lnTo>
                  <a:lnTo>
                    <a:pt x="10718" y="849"/>
                  </a:lnTo>
                  <a:lnTo>
                    <a:pt x="10719" y="830"/>
                  </a:lnTo>
                  <a:lnTo>
                    <a:pt x="10720" y="810"/>
                  </a:lnTo>
                  <a:lnTo>
                    <a:pt x="10718" y="791"/>
                  </a:lnTo>
                  <a:lnTo>
                    <a:pt x="10717" y="782"/>
                  </a:lnTo>
                  <a:lnTo>
                    <a:pt x="10714" y="772"/>
                  </a:lnTo>
                  <a:lnTo>
                    <a:pt x="10711" y="763"/>
                  </a:lnTo>
                  <a:lnTo>
                    <a:pt x="10708" y="754"/>
                  </a:lnTo>
                  <a:lnTo>
                    <a:pt x="10704" y="746"/>
                  </a:lnTo>
                  <a:lnTo>
                    <a:pt x="10700" y="738"/>
                  </a:lnTo>
                  <a:lnTo>
                    <a:pt x="10694" y="731"/>
                  </a:lnTo>
                  <a:lnTo>
                    <a:pt x="10688" y="723"/>
                  </a:lnTo>
                  <a:lnTo>
                    <a:pt x="10682" y="721"/>
                  </a:lnTo>
                  <a:lnTo>
                    <a:pt x="10675" y="719"/>
                  </a:lnTo>
                  <a:lnTo>
                    <a:pt x="10668" y="717"/>
                  </a:lnTo>
                  <a:lnTo>
                    <a:pt x="10661" y="716"/>
                  </a:lnTo>
                  <a:lnTo>
                    <a:pt x="10647" y="715"/>
                  </a:lnTo>
                  <a:lnTo>
                    <a:pt x="10634" y="715"/>
                  </a:lnTo>
                  <a:lnTo>
                    <a:pt x="10620" y="713"/>
                  </a:lnTo>
                  <a:lnTo>
                    <a:pt x="10608" y="710"/>
                  </a:lnTo>
                  <a:lnTo>
                    <a:pt x="10602" y="708"/>
                  </a:lnTo>
                  <a:lnTo>
                    <a:pt x="10596" y="705"/>
                  </a:lnTo>
                  <a:lnTo>
                    <a:pt x="10591" y="702"/>
                  </a:lnTo>
                  <a:lnTo>
                    <a:pt x="10587" y="697"/>
                  </a:lnTo>
                  <a:lnTo>
                    <a:pt x="10581" y="688"/>
                  </a:lnTo>
                  <a:lnTo>
                    <a:pt x="10576" y="677"/>
                  </a:lnTo>
                  <a:lnTo>
                    <a:pt x="10572" y="667"/>
                  </a:lnTo>
                  <a:lnTo>
                    <a:pt x="10569" y="656"/>
                  </a:lnTo>
                  <a:lnTo>
                    <a:pt x="10567" y="645"/>
                  </a:lnTo>
                  <a:lnTo>
                    <a:pt x="10567" y="633"/>
                  </a:lnTo>
                  <a:lnTo>
                    <a:pt x="10568" y="622"/>
                  </a:lnTo>
                  <a:lnTo>
                    <a:pt x="10570" y="611"/>
                  </a:lnTo>
                  <a:lnTo>
                    <a:pt x="10573" y="605"/>
                  </a:lnTo>
                  <a:lnTo>
                    <a:pt x="10575" y="600"/>
                  </a:lnTo>
                  <a:lnTo>
                    <a:pt x="10579" y="595"/>
                  </a:lnTo>
                  <a:lnTo>
                    <a:pt x="10583" y="589"/>
                  </a:lnTo>
                  <a:lnTo>
                    <a:pt x="10592" y="581"/>
                  </a:lnTo>
                  <a:lnTo>
                    <a:pt x="10602" y="575"/>
                  </a:lnTo>
                  <a:lnTo>
                    <a:pt x="10626" y="565"/>
                  </a:lnTo>
                  <a:lnTo>
                    <a:pt x="10648" y="558"/>
                  </a:lnTo>
                  <a:lnTo>
                    <a:pt x="10658" y="558"/>
                  </a:lnTo>
                  <a:lnTo>
                    <a:pt x="10669" y="559"/>
                  </a:lnTo>
                  <a:lnTo>
                    <a:pt x="10680" y="561"/>
                  </a:lnTo>
                  <a:lnTo>
                    <a:pt x="10690" y="563"/>
                  </a:lnTo>
                  <a:lnTo>
                    <a:pt x="10700" y="566"/>
                  </a:lnTo>
                  <a:lnTo>
                    <a:pt x="10709" y="570"/>
                  </a:lnTo>
                  <a:lnTo>
                    <a:pt x="10719" y="574"/>
                  </a:lnTo>
                  <a:lnTo>
                    <a:pt x="10728" y="578"/>
                  </a:lnTo>
                  <a:lnTo>
                    <a:pt x="10746" y="589"/>
                  </a:lnTo>
                  <a:lnTo>
                    <a:pt x="10763" y="602"/>
                  </a:lnTo>
                  <a:lnTo>
                    <a:pt x="10778" y="615"/>
                  </a:lnTo>
                  <a:lnTo>
                    <a:pt x="10792" y="629"/>
                  </a:lnTo>
                  <a:lnTo>
                    <a:pt x="10803" y="643"/>
                  </a:lnTo>
                  <a:lnTo>
                    <a:pt x="10815" y="657"/>
                  </a:lnTo>
                  <a:lnTo>
                    <a:pt x="10825" y="670"/>
                  </a:lnTo>
                  <a:lnTo>
                    <a:pt x="10835" y="686"/>
                  </a:lnTo>
                  <a:lnTo>
                    <a:pt x="10853" y="715"/>
                  </a:lnTo>
                  <a:lnTo>
                    <a:pt x="10873" y="746"/>
                  </a:lnTo>
                  <a:lnTo>
                    <a:pt x="10881" y="769"/>
                  </a:lnTo>
                  <a:lnTo>
                    <a:pt x="10890" y="794"/>
                  </a:lnTo>
                  <a:lnTo>
                    <a:pt x="10893" y="807"/>
                  </a:lnTo>
                  <a:lnTo>
                    <a:pt x="10894" y="819"/>
                  </a:lnTo>
                  <a:lnTo>
                    <a:pt x="10894" y="827"/>
                  </a:lnTo>
                  <a:lnTo>
                    <a:pt x="10894" y="834"/>
                  </a:lnTo>
                  <a:lnTo>
                    <a:pt x="10893" y="840"/>
                  </a:lnTo>
                  <a:lnTo>
                    <a:pt x="10891" y="847"/>
                  </a:lnTo>
                  <a:lnTo>
                    <a:pt x="10879" y="859"/>
                  </a:lnTo>
                  <a:close/>
                  <a:moveTo>
                    <a:pt x="10728" y="1046"/>
                  </a:moveTo>
                  <a:lnTo>
                    <a:pt x="10721" y="1049"/>
                  </a:lnTo>
                  <a:lnTo>
                    <a:pt x="10714" y="1050"/>
                  </a:lnTo>
                  <a:lnTo>
                    <a:pt x="10708" y="1051"/>
                  </a:lnTo>
                  <a:lnTo>
                    <a:pt x="10701" y="1052"/>
                  </a:lnTo>
                  <a:lnTo>
                    <a:pt x="10689" y="1050"/>
                  </a:lnTo>
                  <a:lnTo>
                    <a:pt x="10676" y="1046"/>
                  </a:lnTo>
                  <a:lnTo>
                    <a:pt x="10668" y="1042"/>
                  </a:lnTo>
                  <a:lnTo>
                    <a:pt x="10661" y="1037"/>
                  </a:lnTo>
                  <a:lnTo>
                    <a:pt x="10655" y="1031"/>
                  </a:lnTo>
                  <a:lnTo>
                    <a:pt x="10649" y="1025"/>
                  </a:lnTo>
                  <a:lnTo>
                    <a:pt x="10643" y="1019"/>
                  </a:lnTo>
                  <a:lnTo>
                    <a:pt x="10639" y="1012"/>
                  </a:lnTo>
                  <a:lnTo>
                    <a:pt x="10637" y="1003"/>
                  </a:lnTo>
                  <a:lnTo>
                    <a:pt x="10636" y="995"/>
                  </a:lnTo>
                  <a:lnTo>
                    <a:pt x="10636" y="988"/>
                  </a:lnTo>
                  <a:lnTo>
                    <a:pt x="10637" y="982"/>
                  </a:lnTo>
                  <a:lnTo>
                    <a:pt x="10638" y="975"/>
                  </a:lnTo>
                  <a:lnTo>
                    <a:pt x="10640" y="968"/>
                  </a:lnTo>
                  <a:lnTo>
                    <a:pt x="10643" y="961"/>
                  </a:lnTo>
                  <a:lnTo>
                    <a:pt x="10647" y="956"/>
                  </a:lnTo>
                  <a:lnTo>
                    <a:pt x="10650" y="954"/>
                  </a:lnTo>
                  <a:lnTo>
                    <a:pt x="10653" y="952"/>
                  </a:lnTo>
                  <a:lnTo>
                    <a:pt x="10656" y="951"/>
                  </a:lnTo>
                  <a:lnTo>
                    <a:pt x="10660" y="951"/>
                  </a:lnTo>
                  <a:lnTo>
                    <a:pt x="10672" y="956"/>
                  </a:lnTo>
                  <a:lnTo>
                    <a:pt x="10683" y="961"/>
                  </a:lnTo>
                  <a:lnTo>
                    <a:pt x="10688" y="964"/>
                  </a:lnTo>
                  <a:lnTo>
                    <a:pt x="10695" y="965"/>
                  </a:lnTo>
                  <a:lnTo>
                    <a:pt x="10701" y="965"/>
                  </a:lnTo>
                  <a:lnTo>
                    <a:pt x="10709" y="964"/>
                  </a:lnTo>
                  <a:lnTo>
                    <a:pt x="10717" y="947"/>
                  </a:lnTo>
                  <a:lnTo>
                    <a:pt x="10722" y="931"/>
                  </a:lnTo>
                  <a:lnTo>
                    <a:pt x="10726" y="923"/>
                  </a:lnTo>
                  <a:lnTo>
                    <a:pt x="10731" y="917"/>
                  </a:lnTo>
                  <a:lnTo>
                    <a:pt x="10734" y="913"/>
                  </a:lnTo>
                  <a:lnTo>
                    <a:pt x="10737" y="910"/>
                  </a:lnTo>
                  <a:lnTo>
                    <a:pt x="10741" y="908"/>
                  </a:lnTo>
                  <a:lnTo>
                    <a:pt x="10746" y="907"/>
                  </a:lnTo>
                  <a:lnTo>
                    <a:pt x="10751" y="893"/>
                  </a:lnTo>
                  <a:lnTo>
                    <a:pt x="10754" y="878"/>
                  </a:lnTo>
                  <a:lnTo>
                    <a:pt x="10757" y="862"/>
                  </a:lnTo>
                  <a:lnTo>
                    <a:pt x="10759" y="848"/>
                  </a:lnTo>
                  <a:lnTo>
                    <a:pt x="10760" y="833"/>
                  </a:lnTo>
                  <a:lnTo>
                    <a:pt x="10760" y="817"/>
                  </a:lnTo>
                  <a:lnTo>
                    <a:pt x="10759" y="802"/>
                  </a:lnTo>
                  <a:lnTo>
                    <a:pt x="10758" y="787"/>
                  </a:lnTo>
                  <a:lnTo>
                    <a:pt x="10755" y="772"/>
                  </a:lnTo>
                  <a:lnTo>
                    <a:pt x="10752" y="757"/>
                  </a:lnTo>
                  <a:lnTo>
                    <a:pt x="10747" y="743"/>
                  </a:lnTo>
                  <a:lnTo>
                    <a:pt x="10742" y="729"/>
                  </a:lnTo>
                  <a:lnTo>
                    <a:pt x="10736" y="715"/>
                  </a:lnTo>
                  <a:lnTo>
                    <a:pt x="10729" y="702"/>
                  </a:lnTo>
                  <a:lnTo>
                    <a:pt x="10722" y="690"/>
                  </a:lnTo>
                  <a:lnTo>
                    <a:pt x="10712" y="677"/>
                  </a:lnTo>
                  <a:lnTo>
                    <a:pt x="10707" y="673"/>
                  </a:lnTo>
                  <a:lnTo>
                    <a:pt x="10701" y="672"/>
                  </a:lnTo>
                  <a:lnTo>
                    <a:pt x="10695" y="671"/>
                  </a:lnTo>
                  <a:lnTo>
                    <a:pt x="10688" y="671"/>
                  </a:lnTo>
                  <a:lnTo>
                    <a:pt x="10675" y="673"/>
                  </a:lnTo>
                  <a:lnTo>
                    <a:pt x="10660" y="676"/>
                  </a:lnTo>
                  <a:lnTo>
                    <a:pt x="10653" y="677"/>
                  </a:lnTo>
                  <a:lnTo>
                    <a:pt x="10647" y="677"/>
                  </a:lnTo>
                  <a:lnTo>
                    <a:pt x="10641" y="676"/>
                  </a:lnTo>
                  <a:lnTo>
                    <a:pt x="10635" y="674"/>
                  </a:lnTo>
                  <a:lnTo>
                    <a:pt x="10630" y="671"/>
                  </a:lnTo>
                  <a:lnTo>
                    <a:pt x="10625" y="666"/>
                  </a:lnTo>
                  <a:lnTo>
                    <a:pt x="10620" y="659"/>
                  </a:lnTo>
                  <a:lnTo>
                    <a:pt x="10617" y="651"/>
                  </a:lnTo>
                  <a:lnTo>
                    <a:pt x="10615" y="644"/>
                  </a:lnTo>
                  <a:lnTo>
                    <a:pt x="10616" y="636"/>
                  </a:lnTo>
                  <a:lnTo>
                    <a:pt x="10618" y="630"/>
                  </a:lnTo>
                  <a:lnTo>
                    <a:pt x="10621" y="623"/>
                  </a:lnTo>
                  <a:lnTo>
                    <a:pt x="10626" y="618"/>
                  </a:lnTo>
                  <a:lnTo>
                    <a:pt x="10631" y="613"/>
                  </a:lnTo>
                  <a:lnTo>
                    <a:pt x="10636" y="608"/>
                  </a:lnTo>
                  <a:lnTo>
                    <a:pt x="10642" y="604"/>
                  </a:lnTo>
                  <a:lnTo>
                    <a:pt x="10655" y="603"/>
                  </a:lnTo>
                  <a:lnTo>
                    <a:pt x="10668" y="603"/>
                  </a:lnTo>
                  <a:lnTo>
                    <a:pt x="10681" y="605"/>
                  </a:lnTo>
                  <a:lnTo>
                    <a:pt x="10693" y="608"/>
                  </a:lnTo>
                  <a:lnTo>
                    <a:pt x="10705" y="612"/>
                  </a:lnTo>
                  <a:lnTo>
                    <a:pt x="10717" y="618"/>
                  </a:lnTo>
                  <a:lnTo>
                    <a:pt x="10729" y="624"/>
                  </a:lnTo>
                  <a:lnTo>
                    <a:pt x="10740" y="630"/>
                  </a:lnTo>
                  <a:lnTo>
                    <a:pt x="10759" y="651"/>
                  </a:lnTo>
                  <a:lnTo>
                    <a:pt x="10777" y="671"/>
                  </a:lnTo>
                  <a:lnTo>
                    <a:pt x="10794" y="694"/>
                  </a:lnTo>
                  <a:lnTo>
                    <a:pt x="10809" y="717"/>
                  </a:lnTo>
                  <a:lnTo>
                    <a:pt x="10816" y="728"/>
                  </a:lnTo>
                  <a:lnTo>
                    <a:pt x="10822" y="741"/>
                  </a:lnTo>
                  <a:lnTo>
                    <a:pt x="10827" y="754"/>
                  </a:lnTo>
                  <a:lnTo>
                    <a:pt x="10832" y="766"/>
                  </a:lnTo>
                  <a:lnTo>
                    <a:pt x="10836" y="780"/>
                  </a:lnTo>
                  <a:lnTo>
                    <a:pt x="10840" y="793"/>
                  </a:lnTo>
                  <a:lnTo>
                    <a:pt x="10842" y="806"/>
                  </a:lnTo>
                  <a:lnTo>
                    <a:pt x="10844" y="819"/>
                  </a:lnTo>
                  <a:lnTo>
                    <a:pt x="10843" y="836"/>
                  </a:lnTo>
                  <a:lnTo>
                    <a:pt x="10841" y="852"/>
                  </a:lnTo>
                  <a:lnTo>
                    <a:pt x="10839" y="870"/>
                  </a:lnTo>
                  <a:lnTo>
                    <a:pt x="10836" y="886"/>
                  </a:lnTo>
                  <a:lnTo>
                    <a:pt x="10832" y="901"/>
                  </a:lnTo>
                  <a:lnTo>
                    <a:pt x="10828" y="918"/>
                  </a:lnTo>
                  <a:lnTo>
                    <a:pt x="10823" y="934"/>
                  </a:lnTo>
                  <a:lnTo>
                    <a:pt x="10817" y="949"/>
                  </a:lnTo>
                  <a:lnTo>
                    <a:pt x="10810" y="964"/>
                  </a:lnTo>
                  <a:lnTo>
                    <a:pt x="10801" y="978"/>
                  </a:lnTo>
                  <a:lnTo>
                    <a:pt x="10792" y="991"/>
                  </a:lnTo>
                  <a:lnTo>
                    <a:pt x="10782" y="1004"/>
                  </a:lnTo>
                  <a:lnTo>
                    <a:pt x="10770" y="1016"/>
                  </a:lnTo>
                  <a:lnTo>
                    <a:pt x="10757" y="1027"/>
                  </a:lnTo>
                  <a:lnTo>
                    <a:pt x="10743" y="1037"/>
                  </a:lnTo>
                  <a:lnTo>
                    <a:pt x="10728" y="1046"/>
                  </a:lnTo>
                  <a:close/>
                  <a:moveTo>
                    <a:pt x="10426" y="1382"/>
                  </a:moveTo>
                  <a:lnTo>
                    <a:pt x="10359" y="1441"/>
                  </a:lnTo>
                  <a:lnTo>
                    <a:pt x="10336" y="1449"/>
                  </a:lnTo>
                  <a:lnTo>
                    <a:pt x="10315" y="1458"/>
                  </a:lnTo>
                  <a:lnTo>
                    <a:pt x="10292" y="1466"/>
                  </a:lnTo>
                  <a:lnTo>
                    <a:pt x="10270" y="1474"/>
                  </a:lnTo>
                  <a:lnTo>
                    <a:pt x="10259" y="1477"/>
                  </a:lnTo>
                  <a:lnTo>
                    <a:pt x="10246" y="1480"/>
                  </a:lnTo>
                  <a:lnTo>
                    <a:pt x="10235" y="1481"/>
                  </a:lnTo>
                  <a:lnTo>
                    <a:pt x="10223" y="1482"/>
                  </a:lnTo>
                  <a:lnTo>
                    <a:pt x="10211" y="1482"/>
                  </a:lnTo>
                  <a:lnTo>
                    <a:pt x="10199" y="1481"/>
                  </a:lnTo>
                  <a:lnTo>
                    <a:pt x="10186" y="1478"/>
                  </a:lnTo>
                  <a:lnTo>
                    <a:pt x="10174" y="1475"/>
                  </a:lnTo>
                  <a:lnTo>
                    <a:pt x="10149" y="1460"/>
                  </a:lnTo>
                  <a:lnTo>
                    <a:pt x="10123" y="1446"/>
                  </a:lnTo>
                  <a:lnTo>
                    <a:pt x="10117" y="1441"/>
                  </a:lnTo>
                  <a:lnTo>
                    <a:pt x="10111" y="1437"/>
                  </a:lnTo>
                  <a:lnTo>
                    <a:pt x="10106" y="1432"/>
                  </a:lnTo>
                  <a:lnTo>
                    <a:pt x="10102" y="1426"/>
                  </a:lnTo>
                  <a:lnTo>
                    <a:pt x="10098" y="1419"/>
                  </a:lnTo>
                  <a:lnTo>
                    <a:pt x="10095" y="1413"/>
                  </a:lnTo>
                  <a:lnTo>
                    <a:pt x="10092" y="1406"/>
                  </a:lnTo>
                  <a:lnTo>
                    <a:pt x="10091" y="1398"/>
                  </a:lnTo>
                  <a:lnTo>
                    <a:pt x="10088" y="1386"/>
                  </a:lnTo>
                  <a:lnTo>
                    <a:pt x="10087" y="1374"/>
                  </a:lnTo>
                  <a:lnTo>
                    <a:pt x="10088" y="1362"/>
                  </a:lnTo>
                  <a:lnTo>
                    <a:pt x="10090" y="1352"/>
                  </a:lnTo>
                  <a:lnTo>
                    <a:pt x="10093" y="1342"/>
                  </a:lnTo>
                  <a:lnTo>
                    <a:pt x="10097" y="1331"/>
                  </a:lnTo>
                  <a:lnTo>
                    <a:pt x="10102" y="1322"/>
                  </a:lnTo>
                  <a:lnTo>
                    <a:pt x="10108" y="1313"/>
                  </a:lnTo>
                  <a:lnTo>
                    <a:pt x="10114" y="1304"/>
                  </a:lnTo>
                  <a:lnTo>
                    <a:pt x="10123" y="1296"/>
                  </a:lnTo>
                  <a:lnTo>
                    <a:pt x="10131" y="1288"/>
                  </a:lnTo>
                  <a:lnTo>
                    <a:pt x="10139" y="1280"/>
                  </a:lnTo>
                  <a:lnTo>
                    <a:pt x="10156" y="1266"/>
                  </a:lnTo>
                  <a:lnTo>
                    <a:pt x="10174" y="1253"/>
                  </a:lnTo>
                  <a:lnTo>
                    <a:pt x="10182" y="1250"/>
                  </a:lnTo>
                  <a:lnTo>
                    <a:pt x="10190" y="1249"/>
                  </a:lnTo>
                  <a:lnTo>
                    <a:pt x="10197" y="1248"/>
                  </a:lnTo>
                  <a:lnTo>
                    <a:pt x="10205" y="1248"/>
                  </a:lnTo>
                  <a:lnTo>
                    <a:pt x="10221" y="1250"/>
                  </a:lnTo>
                  <a:lnTo>
                    <a:pt x="10236" y="1254"/>
                  </a:lnTo>
                  <a:lnTo>
                    <a:pt x="10266" y="1264"/>
                  </a:lnTo>
                  <a:lnTo>
                    <a:pt x="10294" y="1272"/>
                  </a:lnTo>
                  <a:lnTo>
                    <a:pt x="10299" y="1269"/>
                  </a:lnTo>
                  <a:lnTo>
                    <a:pt x="10305" y="1265"/>
                  </a:lnTo>
                  <a:lnTo>
                    <a:pt x="10309" y="1261"/>
                  </a:lnTo>
                  <a:lnTo>
                    <a:pt x="10312" y="1256"/>
                  </a:lnTo>
                  <a:lnTo>
                    <a:pt x="10315" y="1251"/>
                  </a:lnTo>
                  <a:lnTo>
                    <a:pt x="10316" y="1245"/>
                  </a:lnTo>
                  <a:lnTo>
                    <a:pt x="10318" y="1238"/>
                  </a:lnTo>
                  <a:lnTo>
                    <a:pt x="10318" y="1232"/>
                  </a:lnTo>
                  <a:lnTo>
                    <a:pt x="10318" y="1219"/>
                  </a:lnTo>
                  <a:lnTo>
                    <a:pt x="10317" y="1207"/>
                  </a:lnTo>
                  <a:lnTo>
                    <a:pt x="10315" y="1195"/>
                  </a:lnTo>
                  <a:lnTo>
                    <a:pt x="10313" y="1183"/>
                  </a:lnTo>
                  <a:lnTo>
                    <a:pt x="10304" y="1171"/>
                  </a:lnTo>
                  <a:lnTo>
                    <a:pt x="10294" y="1158"/>
                  </a:lnTo>
                  <a:lnTo>
                    <a:pt x="10289" y="1152"/>
                  </a:lnTo>
                  <a:lnTo>
                    <a:pt x="10283" y="1146"/>
                  </a:lnTo>
                  <a:lnTo>
                    <a:pt x="10277" y="1142"/>
                  </a:lnTo>
                  <a:lnTo>
                    <a:pt x="10269" y="1140"/>
                  </a:lnTo>
                  <a:lnTo>
                    <a:pt x="10249" y="1143"/>
                  </a:lnTo>
                  <a:lnTo>
                    <a:pt x="10229" y="1144"/>
                  </a:lnTo>
                  <a:lnTo>
                    <a:pt x="10219" y="1143"/>
                  </a:lnTo>
                  <a:lnTo>
                    <a:pt x="10209" y="1140"/>
                  </a:lnTo>
                  <a:lnTo>
                    <a:pt x="10205" y="1138"/>
                  </a:lnTo>
                  <a:lnTo>
                    <a:pt x="10202" y="1136"/>
                  </a:lnTo>
                  <a:lnTo>
                    <a:pt x="10198" y="1133"/>
                  </a:lnTo>
                  <a:lnTo>
                    <a:pt x="10195" y="1129"/>
                  </a:lnTo>
                  <a:lnTo>
                    <a:pt x="10197" y="1118"/>
                  </a:lnTo>
                  <a:lnTo>
                    <a:pt x="10200" y="1108"/>
                  </a:lnTo>
                  <a:lnTo>
                    <a:pt x="10204" y="1097"/>
                  </a:lnTo>
                  <a:lnTo>
                    <a:pt x="10209" y="1088"/>
                  </a:lnTo>
                  <a:lnTo>
                    <a:pt x="10222" y="1071"/>
                  </a:lnTo>
                  <a:lnTo>
                    <a:pt x="10235" y="1054"/>
                  </a:lnTo>
                  <a:lnTo>
                    <a:pt x="10240" y="1041"/>
                  </a:lnTo>
                  <a:lnTo>
                    <a:pt x="10243" y="1028"/>
                  </a:lnTo>
                  <a:lnTo>
                    <a:pt x="10245" y="1016"/>
                  </a:lnTo>
                  <a:lnTo>
                    <a:pt x="10246" y="1002"/>
                  </a:lnTo>
                  <a:lnTo>
                    <a:pt x="10245" y="990"/>
                  </a:lnTo>
                  <a:lnTo>
                    <a:pt x="10244" y="977"/>
                  </a:lnTo>
                  <a:lnTo>
                    <a:pt x="10242" y="965"/>
                  </a:lnTo>
                  <a:lnTo>
                    <a:pt x="10239" y="952"/>
                  </a:lnTo>
                  <a:lnTo>
                    <a:pt x="10235" y="940"/>
                  </a:lnTo>
                  <a:lnTo>
                    <a:pt x="10230" y="929"/>
                  </a:lnTo>
                  <a:lnTo>
                    <a:pt x="10225" y="918"/>
                  </a:lnTo>
                  <a:lnTo>
                    <a:pt x="10219" y="906"/>
                  </a:lnTo>
                  <a:lnTo>
                    <a:pt x="10212" y="895"/>
                  </a:lnTo>
                  <a:lnTo>
                    <a:pt x="10204" y="885"/>
                  </a:lnTo>
                  <a:lnTo>
                    <a:pt x="10197" y="875"/>
                  </a:lnTo>
                  <a:lnTo>
                    <a:pt x="10189" y="864"/>
                  </a:lnTo>
                  <a:lnTo>
                    <a:pt x="10175" y="855"/>
                  </a:lnTo>
                  <a:lnTo>
                    <a:pt x="10158" y="843"/>
                  </a:lnTo>
                  <a:lnTo>
                    <a:pt x="10154" y="840"/>
                  </a:lnTo>
                  <a:lnTo>
                    <a:pt x="10152" y="836"/>
                  </a:lnTo>
                  <a:lnTo>
                    <a:pt x="10149" y="833"/>
                  </a:lnTo>
                  <a:lnTo>
                    <a:pt x="10148" y="829"/>
                  </a:lnTo>
                  <a:lnTo>
                    <a:pt x="10147" y="825"/>
                  </a:lnTo>
                  <a:lnTo>
                    <a:pt x="10148" y="819"/>
                  </a:lnTo>
                  <a:lnTo>
                    <a:pt x="10149" y="814"/>
                  </a:lnTo>
                  <a:lnTo>
                    <a:pt x="10152" y="809"/>
                  </a:lnTo>
                  <a:lnTo>
                    <a:pt x="10164" y="804"/>
                  </a:lnTo>
                  <a:lnTo>
                    <a:pt x="10178" y="797"/>
                  </a:lnTo>
                  <a:lnTo>
                    <a:pt x="10189" y="789"/>
                  </a:lnTo>
                  <a:lnTo>
                    <a:pt x="10200" y="780"/>
                  </a:lnTo>
                  <a:lnTo>
                    <a:pt x="10211" y="768"/>
                  </a:lnTo>
                  <a:lnTo>
                    <a:pt x="10220" y="756"/>
                  </a:lnTo>
                  <a:lnTo>
                    <a:pt x="10223" y="750"/>
                  </a:lnTo>
                  <a:lnTo>
                    <a:pt x="10227" y="743"/>
                  </a:lnTo>
                  <a:lnTo>
                    <a:pt x="10230" y="736"/>
                  </a:lnTo>
                  <a:lnTo>
                    <a:pt x="10232" y="728"/>
                  </a:lnTo>
                  <a:lnTo>
                    <a:pt x="10236" y="720"/>
                  </a:lnTo>
                  <a:lnTo>
                    <a:pt x="10239" y="711"/>
                  </a:lnTo>
                  <a:lnTo>
                    <a:pt x="10241" y="703"/>
                  </a:lnTo>
                  <a:lnTo>
                    <a:pt x="10242" y="694"/>
                  </a:lnTo>
                  <a:lnTo>
                    <a:pt x="10242" y="686"/>
                  </a:lnTo>
                  <a:lnTo>
                    <a:pt x="10241" y="676"/>
                  </a:lnTo>
                  <a:lnTo>
                    <a:pt x="10240" y="668"/>
                  </a:lnTo>
                  <a:lnTo>
                    <a:pt x="10238" y="659"/>
                  </a:lnTo>
                  <a:lnTo>
                    <a:pt x="10235" y="642"/>
                  </a:lnTo>
                  <a:lnTo>
                    <a:pt x="10231" y="625"/>
                  </a:lnTo>
                  <a:lnTo>
                    <a:pt x="10228" y="608"/>
                  </a:lnTo>
                  <a:lnTo>
                    <a:pt x="10226" y="590"/>
                  </a:lnTo>
                  <a:lnTo>
                    <a:pt x="10220" y="581"/>
                  </a:lnTo>
                  <a:lnTo>
                    <a:pt x="10215" y="571"/>
                  </a:lnTo>
                  <a:lnTo>
                    <a:pt x="10208" y="562"/>
                  </a:lnTo>
                  <a:lnTo>
                    <a:pt x="10204" y="552"/>
                  </a:lnTo>
                  <a:lnTo>
                    <a:pt x="10202" y="547"/>
                  </a:lnTo>
                  <a:lnTo>
                    <a:pt x="10201" y="541"/>
                  </a:lnTo>
                  <a:lnTo>
                    <a:pt x="10200" y="536"/>
                  </a:lnTo>
                  <a:lnTo>
                    <a:pt x="10200" y="531"/>
                  </a:lnTo>
                  <a:lnTo>
                    <a:pt x="10201" y="526"/>
                  </a:lnTo>
                  <a:lnTo>
                    <a:pt x="10202" y="521"/>
                  </a:lnTo>
                  <a:lnTo>
                    <a:pt x="10204" y="516"/>
                  </a:lnTo>
                  <a:lnTo>
                    <a:pt x="10207" y="511"/>
                  </a:lnTo>
                  <a:lnTo>
                    <a:pt x="10218" y="506"/>
                  </a:lnTo>
                  <a:lnTo>
                    <a:pt x="10228" y="501"/>
                  </a:lnTo>
                  <a:lnTo>
                    <a:pt x="10237" y="493"/>
                  </a:lnTo>
                  <a:lnTo>
                    <a:pt x="10245" y="485"/>
                  </a:lnTo>
                  <a:lnTo>
                    <a:pt x="10253" y="476"/>
                  </a:lnTo>
                  <a:lnTo>
                    <a:pt x="10260" y="467"/>
                  </a:lnTo>
                  <a:lnTo>
                    <a:pt x="10265" y="458"/>
                  </a:lnTo>
                  <a:lnTo>
                    <a:pt x="10269" y="448"/>
                  </a:lnTo>
                  <a:lnTo>
                    <a:pt x="10273" y="439"/>
                  </a:lnTo>
                  <a:lnTo>
                    <a:pt x="10275" y="429"/>
                  </a:lnTo>
                  <a:lnTo>
                    <a:pt x="10275" y="420"/>
                  </a:lnTo>
                  <a:lnTo>
                    <a:pt x="10274" y="411"/>
                  </a:lnTo>
                  <a:lnTo>
                    <a:pt x="10272" y="401"/>
                  </a:lnTo>
                  <a:lnTo>
                    <a:pt x="10270" y="393"/>
                  </a:lnTo>
                  <a:lnTo>
                    <a:pt x="10267" y="385"/>
                  </a:lnTo>
                  <a:lnTo>
                    <a:pt x="10263" y="378"/>
                  </a:lnTo>
                  <a:lnTo>
                    <a:pt x="10259" y="370"/>
                  </a:lnTo>
                  <a:lnTo>
                    <a:pt x="10252" y="364"/>
                  </a:lnTo>
                  <a:lnTo>
                    <a:pt x="10246" y="359"/>
                  </a:lnTo>
                  <a:lnTo>
                    <a:pt x="10240" y="357"/>
                  </a:lnTo>
                  <a:lnTo>
                    <a:pt x="10234" y="356"/>
                  </a:lnTo>
                  <a:lnTo>
                    <a:pt x="10226" y="357"/>
                  </a:lnTo>
                  <a:lnTo>
                    <a:pt x="10219" y="359"/>
                  </a:lnTo>
                  <a:lnTo>
                    <a:pt x="10211" y="363"/>
                  </a:lnTo>
                  <a:lnTo>
                    <a:pt x="10205" y="365"/>
                  </a:lnTo>
                  <a:lnTo>
                    <a:pt x="10200" y="368"/>
                  </a:lnTo>
                  <a:lnTo>
                    <a:pt x="10195" y="372"/>
                  </a:lnTo>
                  <a:lnTo>
                    <a:pt x="10190" y="376"/>
                  </a:lnTo>
                  <a:lnTo>
                    <a:pt x="10181" y="385"/>
                  </a:lnTo>
                  <a:lnTo>
                    <a:pt x="10173" y="394"/>
                  </a:lnTo>
                  <a:lnTo>
                    <a:pt x="10168" y="399"/>
                  </a:lnTo>
                  <a:lnTo>
                    <a:pt x="10162" y="402"/>
                  </a:lnTo>
                  <a:lnTo>
                    <a:pt x="10157" y="405"/>
                  </a:lnTo>
                  <a:lnTo>
                    <a:pt x="10152" y="408"/>
                  </a:lnTo>
                  <a:lnTo>
                    <a:pt x="10146" y="409"/>
                  </a:lnTo>
                  <a:lnTo>
                    <a:pt x="10139" y="409"/>
                  </a:lnTo>
                  <a:lnTo>
                    <a:pt x="10132" y="407"/>
                  </a:lnTo>
                  <a:lnTo>
                    <a:pt x="10125" y="403"/>
                  </a:lnTo>
                  <a:lnTo>
                    <a:pt x="10109" y="399"/>
                  </a:lnTo>
                  <a:lnTo>
                    <a:pt x="10095" y="393"/>
                  </a:lnTo>
                  <a:lnTo>
                    <a:pt x="10081" y="384"/>
                  </a:lnTo>
                  <a:lnTo>
                    <a:pt x="10066" y="375"/>
                  </a:lnTo>
                  <a:lnTo>
                    <a:pt x="10060" y="369"/>
                  </a:lnTo>
                  <a:lnTo>
                    <a:pt x="10055" y="363"/>
                  </a:lnTo>
                  <a:lnTo>
                    <a:pt x="10050" y="356"/>
                  </a:lnTo>
                  <a:lnTo>
                    <a:pt x="10045" y="350"/>
                  </a:lnTo>
                  <a:lnTo>
                    <a:pt x="10041" y="343"/>
                  </a:lnTo>
                  <a:lnTo>
                    <a:pt x="10037" y="336"/>
                  </a:lnTo>
                  <a:lnTo>
                    <a:pt x="10035" y="329"/>
                  </a:lnTo>
                  <a:lnTo>
                    <a:pt x="10033" y="322"/>
                  </a:lnTo>
                  <a:lnTo>
                    <a:pt x="10029" y="309"/>
                  </a:lnTo>
                  <a:lnTo>
                    <a:pt x="10025" y="296"/>
                  </a:lnTo>
                  <a:lnTo>
                    <a:pt x="10025" y="283"/>
                  </a:lnTo>
                  <a:lnTo>
                    <a:pt x="10025" y="271"/>
                  </a:lnTo>
                  <a:lnTo>
                    <a:pt x="10028" y="257"/>
                  </a:lnTo>
                  <a:lnTo>
                    <a:pt x="10032" y="246"/>
                  </a:lnTo>
                  <a:lnTo>
                    <a:pt x="10038" y="234"/>
                  </a:lnTo>
                  <a:lnTo>
                    <a:pt x="10045" y="224"/>
                  </a:lnTo>
                  <a:lnTo>
                    <a:pt x="10052" y="214"/>
                  </a:lnTo>
                  <a:lnTo>
                    <a:pt x="10061" y="206"/>
                  </a:lnTo>
                  <a:lnTo>
                    <a:pt x="10069" y="198"/>
                  </a:lnTo>
                  <a:lnTo>
                    <a:pt x="10079" y="192"/>
                  </a:lnTo>
                  <a:lnTo>
                    <a:pt x="10089" y="186"/>
                  </a:lnTo>
                  <a:lnTo>
                    <a:pt x="10099" y="181"/>
                  </a:lnTo>
                  <a:lnTo>
                    <a:pt x="10110" y="177"/>
                  </a:lnTo>
                  <a:lnTo>
                    <a:pt x="10121" y="172"/>
                  </a:lnTo>
                  <a:lnTo>
                    <a:pt x="10132" y="169"/>
                  </a:lnTo>
                  <a:lnTo>
                    <a:pt x="10143" y="168"/>
                  </a:lnTo>
                  <a:lnTo>
                    <a:pt x="10154" y="167"/>
                  </a:lnTo>
                  <a:lnTo>
                    <a:pt x="10166" y="166"/>
                  </a:lnTo>
                  <a:lnTo>
                    <a:pt x="10177" y="167"/>
                  </a:lnTo>
                  <a:lnTo>
                    <a:pt x="10188" y="169"/>
                  </a:lnTo>
                  <a:lnTo>
                    <a:pt x="10199" y="171"/>
                  </a:lnTo>
                  <a:lnTo>
                    <a:pt x="10211" y="175"/>
                  </a:lnTo>
                  <a:lnTo>
                    <a:pt x="10227" y="179"/>
                  </a:lnTo>
                  <a:lnTo>
                    <a:pt x="10243" y="185"/>
                  </a:lnTo>
                  <a:lnTo>
                    <a:pt x="10259" y="191"/>
                  </a:lnTo>
                  <a:lnTo>
                    <a:pt x="10274" y="199"/>
                  </a:lnTo>
                  <a:lnTo>
                    <a:pt x="10288" y="208"/>
                  </a:lnTo>
                  <a:lnTo>
                    <a:pt x="10301" y="218"/>
                  </a:lnTo>
                  <a:lnTo>
                    <a:pt x="10315" y="230"/>
                  </a:lnTo>
                  <a:lnTo>
                    <a:pt x="10327" y="242"/>
                  </a:lnTo>
                  <a:lnTo>
                    <a:pt x="10338" y="254"/>
                  </a:lnTo>
                  <a:lnTo>
                    <a:pt x="10349" y="268"/>
                  </a:lnTo>
                  <a:lnTo>
                    <a:pt x="10359" y="282"/>
                  </a:lnTo>
                  <a:lnTo>
                    <a:pt x="10367" y="296"/>
                  </a:lnTo>
                  <a:lnTo>
                    <a:pt x="10375" y="311"/>
                  </a:lnTo>
                  <a:lnTo>
                    <a:pt x="10382" y="327"/>
                  </a:lnTo>
                  <a:lnTo>
                    <a:pt x="10387" y="342"/>
                  </a:lnTo>
                  <a:lnTo>
                    <a:pt x="10392" y="357"/>
                  </a:lnTo>
                  <a:lnTo>
                    <a:pt x="10411" y="380"/>
                  </a:lnTo>
                  <a:lnTo>
                    <a:pt x="10429" y="401"/>
                  </a:lnTo>
                  <a:lnTo>
                    <a:pt x="10441" y="411"/>
                  </a:lnTo>
                  <a:lnTo>
                    <a:pt x="10452" y="418"/>
                  </a:lnTo>
                  <a:lnTo>
                    <a:pt x="10464" y="425"/>
                  </a:lnTo>
                  <a:lnTo>
                    <a:pt x="10478" y="430"/>
                  </a:lnTo>
                  <a:lnTo>
                    <a:pt x="10481" y="435"/>
                  </a:lnTo>
                  <a:lnTo>
                    <a:pt x="10484" y="440"/>
                  </a:lnTo>
                  <a:lnTo>
                    <a:pt x="10485" y="445"/>
                  </a:lnTo>
                  <a:lnTo>
                    <a:pt x="10485" y="450"/>
                  </a:lnTo>
                  <a:lnTo>
                    <a:pt x="10484" y="455"/>
                  </a:lnTo>
                  <a:lnTo>
                    <a:pt x="10482" y="460"/>
                  </a:lnTo>
                  <a:lnTo>
                    <a:pt x="10480" y="464"/>
                  </a:lnTo>
                  <a:lnTo>
                    <a:pt x="10478" y="469"/>
                  </a:lnTo>
                  <a:lnTo>
                    <a:pt x="10472" y="477"/>
                  </a:lnTo>
                  <a:lnTo>
                    <a:pt x="10466" y="486"/>
                  </a:lnTo>
                  <a:lnTo>
                    <a:pt x="10461" y="495"/>
                  </a:lnTo>
                  <a:lnTo>
                    <a:pt x="10457" y="505"/>
                  </a:lnTo>
                  <a:lnTo>
                    <a:pt x="10449" y="525"/>
                  </a:lnTo>
                  <a:lnTo>
                    <a:pt x="10443" y="547"/>
                  </a:lnTo>
                  <a:lnTo>
                    <a:pt x="10438" y="568"/>
                  </a:lnTo>
                  <a:lnTo>
                    <a:pt x="10435" y="589"/>
                  </a:lnTo>
                  <a:lnTo>
                    <a:pt x="10434" y="612"/>
                  </a:lnTo>
                  <a:lnTo>
                    <a:pt x="10435" y="633"/>
                  </a:lnTo>
                  <a:lnTo>
                    <a:pt x="10437" y="655"/>
                  </a:lnTo>
                  <a:lnTo>
                    <a:pt x="10442" y="677"/>
                  </a:lnTo>
                  <a:lnTo>
                    <a:pt x="10444" y="685"/>
                  </a:lnTo>
                  <a:lnTo>
                    <a:pt x="10446" y="692"/>
                  </a:lnTo>
                  <a:lnTo>
                    <a:pt x="10450" y="699"/>
                  </a:lnTo>
                  <a:lnTo>
                    <a:pt x="10454" y="705"/>
                  </a:lnTo>
                  <a:lnTo>
                    <a:pt x="10465" y="716"/>
                  </a:lnTo>
                  <a:lnTo>
                    <a:pt x="10476" y="727"/>
                  </a:lnTo>
                  <a:lnTo>
                    <a:pt x="10487" y="739"/>
                  </a:lnTo>
                  <a:lnTo>
                    <a:pt x="10496" y="750"/>
                  </a:lnTo>
                  <a:lnTo>
                    <a:pt x="10499" y="756"/>
                  </a:lnTo>
                  <a:lnTo>
                    <a:pt x="10502" y="763"/>
                  </a:lnTo>
                  <a:lnTo>
                    <a:pt x="10503" y="770"/>
                  </a:lnTo>
                  <a:lnTo>
                    <a:pt x="10503" y="778"/>
                  </a:lnTo>
                  <a:lnTo>
                    <a:pt x="10494" y="800"/>
                  </a:lnTo>
                  <a:lnTo>
                    <a:pt x="10483" y="821"/>
                  </a:lnTo>
                  <a:lnTo>
                    <a:pt x="10474" y="843"/>
                  </a:lnTo>
                  <a:lnTo>
                    <a:pt x="10466" y="864"/>
                  </a:lnTo>
                  <a:lnTo>
                    <a:pt x="10463" y="876"/>
                  </a:lnTo>
                  <a:lnTo>
                    <a:pt x="10460" y="887"/>
                  </a:lnTo>
                  <a:lnTo>
                    <a:pt x="10457" y="898"/>
                  </a:lnTo>
                  <a:lnTo>
                    <a:pt x="10456" y="910"/>
                  </a:lnTo>
                  <a:lnTo>
                    <a:pt x="10455" y="922"/>
                  </a:lnTo>
                  <a:lnTo>
                    <a:pt x="10455" y="934"/>
                  </a:lnTo>
                  <a:lnTo>
                    <a:pt x="10455" y="947"/>
                  </a:lnTo>
                  <a:lnTo>
                    <a:pt x="10457" y="959"/>
                  </a:lnTo>
                  <a:lnTo>
                    <a:pt x="10462" y="975"/>
                  </a:lnTo>
                  <a:lnTo>
                    <a:pt x="10468" y="989"/>
                  </a:lnTo>
                  <a:lnTo>
                    <a:pt x="10475" y="1003"/>
                  </a:lnTo>
                  <a:lnTo>
                    <a:pt x="10482" y="1018"/>
                  </a:lnTo>
                  <a:lnTo>
                    <a:pt x="10499" y="1045"/>
                  </a:lnTo>
                  <a:lnTo>
                    <a:pt x="10515" y="1073"/>
                  </a:lnTo>
                  <a:lnTo>
                    <a:pt x="10527" y="1137"/>
                  </a:lnTo>
                  <a:lnTo>
                    <a:pt x="10520" y="1153"/>
                  </a:lnTo>
                  <a:lnTo>
                    <a:pt x="10513" y="1168"/>
                  </a:lnTo>
                  <a:lnTo>
                    <a:pt x="10507" y="1183"/>
                  </a:lnTo>
                  <a:lnTo>
                    <a:pt x="10502" y="1199"/>
                  </a:lnTo>
                  <a:lnTo>
                    <a:pt x="10494" y="1231"/>
                  </a:lnTo>
                  <a:lnTo>
                    <a:pt x="10485" y="1263"/>
                  </a:lnTo>
                  <a:lnTo>
                    <a:pt x="10480" y="1279"/>
                  </a:lnTo>
                  <a:lnTo>
                    <a:pt x="10476" y="1295"/>
                  </a:lnTo>
                  <a:lnTo>
                    <a:pt x="10470" y="1310"/>
                  </a:lnTo>
                  <a:lnTo>
                    <a:pt x="10464" y="1325"/>
                  </a:lnTo>
                  <a:lnTo>
                    <a:pt x="10457" y="1341"/>
                  </a:lnTo>
                  <a:lnTo>
                    <a:pt x="10448" y="1355"/>
                  </a:lnTo>
                  <a:lnTo>
                    <a:pt x="10438" y="1368"/>
                  </a:lnTo>
                  <a:lnTo>
                    <a:pt x="10426" y="1382"/>
                  </a:lnTo>
                  <a:close/>
                  <a:moveTo>
                    <a:pt x="10423" y="1299"/>
                  </a:moveTo>
                  <a:lnTo>
                    <a:pt x="10386" y="1373"/>
                  </a:lnTo>
                  <a:lnTo>
                    <a:pt x="10377" y="1383"/>
                  </a:lnTo>
                  <a:lnTo>
                    <a:pt x="10368" y="1392"/>
                  </a:lnTo>
                  <a:lnTo>
                    <a:pt x="10358" y="1400"/>
                  </a:lnTo>
                  <a:lnTo>
                    <a:pt x="10347" y="1408"/>
                  </a:lnTo>
                  <a:lnTo>
                    <a:pt x="10337" y="1415"/>
                  </a:lnTo>
                  <a:lnTo>
                    <a:pt x="10326" y="1421"/>
                  </a:lnTo>
                  <a:lnTo>
                    <a:pt x="10315" y="1428"/>
                  </a:lnTo>
                  <a:lnTo>
                    <a:pt x="10304" y="1433"/>
                  </a:lnTo>
                  <a:lnTo>
                    <a:pt x="10291" y="1437"/>
                  </a:lnTo>
                  <a:lnTo>
                    <a:pt x="10279" y="1441"/>
                  </a:lnTo>
                  <a:lnTo>
                    <a:pt x="10267" y="1444"/>
                  </a:lnTo>
                  <a:lnTo>
                    <a:pt x="10253" y="1446"/>
                  </a:lnTo>
                  <a:lnTo>
                    <a:pt x="10241" y="1447"/>
                  </a:lnTo>
                  <a:lnTo>
                    <a:pt x="10228" y="1448"/>
                  </a:lnTo>
                  <a:lnTo>
                    <a:pt x="10215" y="1447"/>
                  </a:lnTo>
                  <a:lnTo>
                    <a:pt x="10201" y="1446"/>
                  </a:lnTo>
                  <a:lnTo>
                    <a:pt x="10193" y="1443"/>
                  </a:lnTo>
                  <a:lnTo>
                    <a:pt x="10185" y="1440"/>
                  </a:lnTo>
                  <a:lnTo>
                    <a:pt x="10177" y="1435"/>
                  </a:lnTo>
                  <a:lnTo>
                    <a:pt x="10170" y="1430"/>
                  </a:lnTo>
                  <a:lnTo>
                    <a:pt x="10156" y="1417"/>
                  </a:lnTo>
                  <a:lnTo>
                    <a:pt x="10143" y="1404"/>
                  </a:lnTo>
                  <a:lnTo>
                    <a:pt x="10139" y="1392"/>
                  </a:lnTo>
                  <a:lnTo>
                    <a:pt x="10137" y="1378"/>
                  </a:lnTo>
                  <a:lnTo>
                    <a:pt x="10136" y="1365"/>
                  </a:lnTo>
                  <a:lnTo>
                    <a:pt x="10137" y="1352"/>
                  </a:lnTo>
                  <a:lnTo>
                    <a:pt x="10149" y="1339"/>
                  </a:lnTo>
                  <a:lnTo>
                    <a:pt x="10162" y="1328"/>
                  </a:lnTo>
                  <a:lnTo>
                    <a:pt x="10170" y="1323"/>
                  </a:lnTo>
                  <a:lnTo>
                    <a:pt x="10177" y="1318"/>
                  </a:lnTo>
                  <a:lnTo>
                    <a:pt x="10185" y="1314"/>
                  </a:lnTo>
                  <a:lnTo>
                    <a:pt x="10192" y="1311"/>
                  </a:lnTo>
                  <a:lnTo>
                    <a:pt x="10200" y="1308"/>
                  </a:lnTo>
                  <a:lnTo>
                    <a:pt x="10208" y="1306"/>
                  </a:lnTo>
                  <a:lnTo>
                    <a:pt x="10217" y="1305"/>
                  </a:lnTo>
                  <a:lnTo>
                    <a:pt x="10224" y="1304"/>
                  </a:lnTo>
                  <a:lnTo>
                    <a:pt x="10232" y="1304"/>
                  </a:lnTo>
                  <a:lnTo>
                    <a:pt x="10240" y="1305"/>
                  </a:lnTo>
                  <a:lnTo>
                    <a:pt x="10248" y="1307"/>
                  </a:lnTo>
                  <a:lnTo>
                    <a:pt x="10257" y="1310"/>
                  </a:lnTo>
                  <a:lnTo>
                    <a:pt x="10271" y="1315"/>
                  </a:lnTo>
                  <a:lnTo>
                    <a:pt x="10286" y="1318"/>
                  </a:lnTo>
                  <a:lnTo>
                    <a:pt x="10294" y="1319"/>
                  </a:lnTo>
                  <a:lnTo>
                    <a:pt x="10303" y="1319"/>
                  </a:lnTo>
                  <a:lnTo>
                    <a:pt x="10311" y="1318"/>
                  </a:lnTo>
                  <a:lnTo>
                    <a:pt x="10319" y="1315"/>
                  </a:lnTo>
                  <a:lnTo>
                    <a:pt x="10328" y="1305"/>
                  </a:lnTo>
                  <a:lnTo>
                    <a:pt x="10336" y="1294"/>
                  </a:lnTo>
                  <a:lnTo>
                    <a:pt x="10342" y="1282"/>
                  </a:lnTo>
                  <a:lnTo>
                    <a:pt x="10347" y="1270"/>
                  </a:lnTo>
                  <a:lnTo>
                    <a:pt x="10352" y="1258"/>
                  </a:lnTo>
                  <a:lnTo>
                    <a:pt x="10355" y="1245"/>
                  </a:lnTo>
                  <a:lnTo>
                    <a:pt x="10357" y="1231"/>
                  </a:lnTo>
                  <a:lnTo>
                    <a:pt x="10359" y="1217"/>
                  </a:lnTo>
                  <a:lnTo>
                    <a:pt x="10357" y="1207"/>
                  </a:lnTo>
                  <a:lnTo>
                    <a:pt x="10355" y="1199"/>
                  </a:lnTo>
                  <a:lnTo>
                    <a:pt x="10353" y="1189"/>
                  </a:lnTo>
                  <a:lnTo>
                    <a:pt x="10349" y="1180"/>
                  </a:lnTo>
                  <a:lnTo>
                    <a:pt x="10345" y="1171"/>
                  </a:lnTo>
                  <a:lnTo>
                    <a:pt x="10340" y="1163"/>
                  </a:lnTo>
                  <a:lnTo>
                    <a:pt x="10336" y="1155"/>
                  </a:lnTo>
                  <a:lnTo>
                    <a:pt x="10330" y="1146"/>
                  </a:lnTo>
                  <a:lnTo>
                    <a:pt x="10325" y="1138"/>
                  </a:lnTo>
                  <a:lnTo>
                    <a:pt x="10318" y="1131"/>
                  </a:lnTo>
                  <a:lnTo>
                    <a:pt x="10312" y="1124"/>
                  </a:lnTo>
                  <a:lnTo>
                    <a:pt x="10305" y="1117"/>
                  </a:lnTo>
                  <a:lnTo>
                    <a:pt x="10296" y="1111"/>
                  </a:lnTo>
                  <a:lnTo>
                    <a:pt x="10289" y="1105"/>
                  </a:lnTo>
                  <a:lnTo>
                    <a:pt x="10281" y="1099"/>
                  </a:lnTo>
                  <a:lnTo>
                    <a:pt x="10272" y="1094"/>
                  </a:lnTo>
                  <a:lnTo>
                    <a:pt x="10279" y="1060"/>
                  </a:lnTo>
                  <a:lnTo>
                    <a:pt x="10285" y="1023"/>
                  </a:lnTo>
                  <a:lnTo>
                    <a:pt x="10286" y="1004"/>
                  </a:lnTo>
                  <a:lnTo>
                    <a:pt x="10286" y="986"/>
                  </a:lnTo>
                  <a:lnTo>
                    <a:pt x="10285" y="968"/>
                  </a:lnTo>
                  <a:lnTo>
                    <a:pt x="10281" y="949"/>
                  </a:lnTo>
                  <a:lnTo>
                    <a:pt x="10275" y="933"/>
                  </a:lnTo>
                  <a:lnTo>
                    <a:pt x="10268" y="917"/>
                  </a:lnTo>
                  <a:lnTo>
                    <a:pt x="10260" y="901"/>
                  </a:lnTo>
                  <a:lnTo>
                    <a:pt x="10251" y="885"/>
                  </a:lnTo>
                  <a:lnTo>
                    <a:pt x="10243" y="870"/>
                  </a:lnTo>
                  <a:lnTo>
                    <a:pt x="10236" y="853"/>
                  </a:lnTo>
                  <a:lnTo>
                    <a:pt x="10231" y="836"/>
                  </a:lnTo>
                  <a:lnTo>
                    <a:pt x="10226" y="818"/>
                  </a:lnTo>
                  <a:lnTo>
                    <a:pt x="10238" y="805"/>
                  </a:lnTo>
                  <a:lnTo>
                    <a:pt x="10248" y="791"/>
                  </a:lnTo>
                  <a:lnTo>
                    <a:pt x="10257" y="775"/>
                  </a:lnTo>
                  <a:lnTo>
                    <a:pt x="10265" y="760"/>
                  </a:lnTo>
                  <a:lnTo>
                    <a:pt x="10270" y="744"/>
                  </a:lnTo>
                  <a:lnTo>
                    <a:pt x="10275" y="727"/>
                  </a:lnTo>
                  <a:lnTo>
                    <a:pt x="10278" y="711"/>
                  </a:lnTo>
                  <a:lnTo>
                    <a:pt x="10280" y="694"/>
                  </a:lnTo>
                  <a:lnTo>
                    <a:pt x="10280" y="676"/>
                  </a:lnTo>
                  <a:lnTo>
                    <a:pt x="10280" y="659"/>
                  </a:lnTo>
                  <a:lnTo>
                    <a:pt x="10278" y="642"/>
                  </a:lnTo>
                  <a:lnTo>
                    <a:pt x="10276" y="625"/>
                  </a:lnTo>
                  <a:lnTo>
                    <a:pt x="10273" y="608"/>
                  </a:lnTo>
                  <a:lnTo>
                    <a:pt x="10268" y="592"/>
                  </a:lnTo>
                  <a:lnTo>
                    <a:pt x="10263" y="575"/>
                  </a:lnTo>
                  <a:lnTo>
                    <a:pt x="10257" y="559"/>
                  </a:lnTo>
                  <a:lnTo>
                    <a:pt x="10259" y="549"/>
                  </a:lnTo>
                  <a:lnTo>
                    <a:pt x="10262" y="539"/>
                  </a:lnTo>
                  <a:lnTo>
                    <a:pt x="10265" y="530"/>
                  </a:lnTo>
                  <a:lnTo>
                    <a:pt x="10270" y="522"/>
                  </a:lnTo>
                  <a:lnTo>
                    <a:pt x="10280" y="506"/>
                  </a:lnTo>
                  <a:lnTo>
                    <a:pt x="10290" y="489"/>
                  </a:lnTo>
                  <a:lnTo>
                    <a:pt x="10295" y="481"/>
                  </a:lnTo>
                  <a:lnTo>
                    <a:pt x="10300" y="473"/>
                  </a:lnTo>
                  <a:lnTo>
                    <a:pt x="10305" y="465"/>
                  </a:lnTo>
                  <a:lnTo>
                    <a:pt x="10309" y="456"/>
                  </a:lnTo>
                  <a:lnTo>
                    <a:pt x="10311" y="447"/>
                  </a:lnTo>
                  <a:lnTo>
                    <a:pt x="10313" y="437"/>
                  </a:lnTo>
                  <a:lnTo>
                    <a:pt x="10314" y="428"/>
                  </a:lnTo>
                  <a:lnTo>
                    <a:pt x="10313" y="417"/>
                  </a:lnTo>
                  <a:lnTo>
                    <a:pt x="10313" y="409"/>
                  </a:lnTo>
                  <a:lnTo>
                    <a:pt x="10312" y="400"/>
                  </a:lnTo>
                  <a:lnTo>
                    <a:pt x="10310" y="392"/>
                  </a:lnTo>
                  <a:lnTo>
                    <a:pt x="10308" y="384"/>
                  </a:lnTo>
                  <a:lnTo>
                    <a:pt x="10305" y="377"/>
                  </a:lnTo>
                  <a:lnTo>
                    <a:pt x="10301" y="369"/>
                  </a:lnTo>
                  <a:lnTo>
                    <a:pt x="10297" y="363"/>
                  </a:lnTo>
                  <a:lnTo>
                    <a:pt x="10292" y="355"/>
                  </a:lnTo>
                  <a:lnTo>
                    <a:pt x="10282" y="342"/>
                  </a:lnTo>
                  <a:lnTo>
                    <a:pt x="10271" y="331"/>
                  </a:lnTo>
                  <a:lnTo>
                    <a:pt x="10260" y="320"/>
                  </a:lnTo>
                  <a:lnTo>
                    <a:pt x="10247" y="310"/>
                  </a:lnTo>
                  <a:lnTo>
                    <a:pt x="10231" y="314"/>
                  </a:lnTo>
                  <a:lnTo>
                    <a:pt x="10215" y="319"/>
                  </a:lnTo>
                  <a:lnTo>
                    <a:pt x="10198" y="323"/>
                  </a:lnTo>
                  <a:lnTo>
                    <a:pt x="10183" y="329"/>
                  </a:lnTo>
                  <a:lnTo>
                    <a:pt x="10167" y="336"/>
                  </a:lnTo>
                  <a:lnTo>
                    <a:pt x="10152" y="345"/>
                  </a:lnTo>
                  <a:lnTo>
                    <a:pt x="10138" y="355"/>
                  </a:lnTo>
                  <a:lnTo>
                    <a:pt x="10125" y="367"/>
                  </a:lnTo>
                  <a:lnTo>
                    <a:pt x="10112" y="359"/>
                  </a:lnTo>
                  <a:lnTo>
                    <a:pt x="10101" y="350"/>
                  </a:lnTo>
                  <a:lnTo>
                    <a:pt x="10091" y="340"/>
                  </a:lnTo>
                  <a:lnTo>
                    <a:pt x="10083" y="330"/>
                  </a:lnTo>
                  <a:lnTo>
                    <a:pt x="10080" y="324"/>
                  </a:lnTo>
                  <a:lnTo>
                    <a:pt x="10077" y="318"/>
                  </a:lnTo>
                  <a:lnTo>
                    <a:pt x="10074" y="311"/>
                  </a:lnTo>
                  <a:lnTo>
                    <a:pt x="10071" y="305"/>
                  </a:lnTo>
                  <a:lnTo>
                    <a:pt x="10070" y="298"/>
                  </a:lnTo>
                  <a:lnTo>
                    <a:pt x="10069" y="292"/>
                  </a:lnTo>
                  <a:lnTo>
                    <a:pt x="10068" y="285"/>
                  </a:lnTo>
                  <a:lnTo>
                    <a:pt x="10069" y="278"/>
                  </a:lnTo>
                  <a:lnTo>
                    <a:pt x="10071" y="269"/>
                  </a:lnTo>
                  <a:lnTo>
                    <a:pt x="10076" y="259"/>
                  </a:lnTo>
                  <a:lnTo>
                    <a:pt x="10080" y="250"/>
                  </a:lnTo>
                  <a:lnTo>
                    <a:pt x="10086" y="242"/>
                  </a:lnTo>
                  <a:lnTo>
                    <a:pt x="10092" y="234"/>
                  </a:lnTo>
                  <a:lnTo>
                    <a:pt x="10100" y="228"/>
                  </a:lnTo>
                  <a:lnTo>
                    <a:pt x="10108" y="223"/>
                  </a:lnTo>
                  <a:lnTo>
                    <a:pt x="10118" y="219"/>
                  </a:lnTo>
                  <a:lnTo>
                    <a:pt x="10132" y="216"/>
                  </a:lnTo>
                  <a:lnTo>
                    <a:pt x="10145" y="214"/>
                  </a:lnTo>
                  <a:lnTo>
                    <a:pt x="10158" y="212"/>
                  </a:lnTo>
                  <a:lnTo>
                    <a:pt x="10172" y="212"/>
                  </a:lnTo>
                  <a:lnTo>
                    <a:pt x="10185" y="213"/>
                  </a:lnTo>
                  <a:lnTo>
                    <a:pt x="10197" y="215"/>
                  </a:lnTo>
                  <a:lnTo>
                    <a:pt x="10211" y="217"/>
                  </a:lnTo>
                  <a:lnTo>
                    <a:pt x="10223" y="220"/>
                  </a:lnTo>
                  <a:lnTo>
                    <a:pt x="10235" y="226"/>
                  </a:lnTo>
                  <a:lnTo>
                    <a:pt x="10247" y="231"/>
                  </a:lnTo>
                  <a:lnTo>
                    <a:pt x="10259" y="237"/>
                  </a:lnTo>
                  <a:lnTo>
                    <a:pt x="10270" y="243"/>
                  </a:lnTo>
                  <a:lnTo>
                    <a:pt x="10281" y="251"/>
                  </a:lnTo>
                  <a:lnTo>
                    <a:pt x="10290" y="259"/>
                  </a:lnTo>
                  <a:lnTo>
                    <a:pt x="10300" y="269"/>
                  </a:lnTo>
                  <a:lnTo>
                    <a:pt x="10310" y="279"/>
                  </a:lnTo>
                  <a:lnTo>
                    <a:pt x="10316" y="289"/>
                  </a:lnTo>
                  <a:lnTo>
                    <a:pt x="10323" y="300"/>
                  </a:lnTo>
                  <a:lnTo>
                    <a:pt x="10328" y="311"/>
                  </a:lnTo>
                  <a:lnTo>
                    <a:pt x="10333" y="324"/>
                  </a:lnTo>
                  <a:lnTo>
                    <a:pt x="10343" y="347"/>
                  </a:lnTo>
                  <a:lnTo>
                    <a:pt x="10354" y="371"/>
                  </a:lnTo>
                  <a:lnTo>
                    <a:pt x="10360" y="382"/>
                  </a:lnTo>
                  <a:lnTo>
                    <a:pt x="10366" y="393"/>
                  </a:lnTo>
                  <a:lnTo>
                    <a:pt x="10373" y="403"/>
                  </a:lnTo>
                  <a:lnTo>
                    <a:pt x="10381" y="414"/>
                  </a:lnTo>
                  <a:lnTo>
                    <a:pt x="10390" y="423"/>
                  </a:lnTo>
                  <a:lnTo>
                    <a:pt x="10401" y="432"/>
                  </a:lnTo>
                  <a:lnTo>
                    <a:pt x="10413" y="439"/>
                  </a:lnTo>
                  <a:lnTo>
                    <a:pt x="10426" y="446"/>
                  </a:lnTo>
                  <a:lnTo>
                    <a:pt x="10432" y="459"/>
                  </a:lnTo>
                  <a:lnTo>
                    <a:pt x="10420" y="496"/>
                  </a:lnTo>
                  <a:lnTo>
                    <a:pt x="10409" y="536"/>
                  </a:lnTo>
                  <a:lnTo>
                    <a:pt x="10405" y="557"/>
                  </a:lnTo>
                  <a:lnTo>
                    <a:pt x="10401" y="578"/>
                  </a:lnTo>
                  <a:lnTo>
                    <a:pt x="10397" y="600"/>
                  </a:lnTo>
                  <a:lnTo>
                    <a:pt x="10395" y="620"/>
                  </a:lnTo>
                  <a:lnTo>
                    <a:pt x="10395" y="641"/>
                  </a:lnTo>
                  <a:lnTo>
                    <a:pt x="10396" y="661"/>
                  </a:lnTo>
                  <a:lnTo>
                    <a:pt x="10397" y="671"/>
                  </a:lnTo>
                  <a:lnTo>
                    <a:pt x="10399" y="681"/>
                  </a:lnTo>
                  <a:lnTo>
                    <a:pt x="10401" y="692"/>
                  </a:lnTo>
                  <a:lnTo>
                    <a:pt x="10404" y="701"/>
                  </a:lnTo>
                  <a:lnTo>
                    <a:pt x="10407" y="710"/>
                  </a:lnTo>
                  <a:lnTo>
                    <a:pt x="10411" y="719"/>
                  </a:lnTo>
                  <a:lnTo>
                    <a:pt x="10415" y="728"/>
                  </a:lnTo>
                  <a:lnTo>
                    <a:pt x="10420" y="737"/>
                  </a:lnTo>
                  <a:lnTo>
                    <a:pt x="10426" y="746"/>
                  </a:lnTo>
                  <a:lnTo>
                    <a:pt x="10432" y="754"/>
                  </a:lnTo>
                  <a:lnTo>
                    <a:pt x="10439" y="761"/>
                  </a:lnTo>
                  <a:lnTo>
                    <a:pt x="10448" y="769"/>
                  </a:lnTo>
                  <a:lnTo>
                    <a:pt x="10450" y="775"/>
                  </a:lnTo>
                  <a:lnTo>
                    <a:pt x="10451" y="782"/>
                  </a:lnTo>
                  <a:lnTo>
                    <a:pt x="10451" y="787"/>
                  </a:lnTo>
                  <a:lnTo>
                    <a:pt x="10450" y="792"/>
                  </a:lnTo>
                  <a:lnTo>
                    <a:pt x="10447" y="802"/>
                  </a:lnTo>
                  <a:lnTo>
                    <a:pt x="10442" y="812"/>
                  </a:lnTo>
                  <a:lnTo>
                    <a:pt x="10436" y="821"/>
                  </a:lnTo>
                  <a:lnTo>
                    <a:pt x="10431" y="832"/>
                  </a:lnTo>
                  <a:lnTo>
                    <a:pt x="10429" y="837"/>
                  </a:lnTo>
                  <a:lnTo>
                    <a:pt x="10427" y="842"/>
                  </a:lnTo>
                  <a:lnTo>
                    <a:pt x="10426" y="847"/>
                  </a:lnTo>
                  <a:lnTo>
                    <a:pt x="10426" y="852"/>
                  </a:lnTo>
                  <a:lnTo>
                    <a:pt x="10422" y="868"/>
                  </a:lnTo>
                  <a:lnTo>
                    <a:pt x="10419" y="884"/>
                  </a:lnTo>
                  <a:lnTo>
                    <a:pt x="10416" y="899"/>
                  </a:lnTo>
                  <a:lnTo>
                    <a:pt x="10414" y="914"/>
                  </a:lnTo>
                  <a:lnTo>
                    <a:pt x="10414" y="930"/>
                  </a:lnTo>
                  <a:lnTo>
                    <a:pt x="10414" y="945"/>
                  </a:lnTo>
                  <a:lnTo>
                    <a:pt x="10415" y="960"/>
                  </a:lnTo>
                  <a:lnTo>
                    <a:pt x="10417" y="975"/>
                  </a:lnTo>
                  <a:lnTo>
                    <a:pt x="10419" y="989"/>
                  </a:lnTo>
                  <a:lnTo>
                    <a:pt x="10423" y="1003"/>
                  </a:lnTo>
                  <a:lnTo>
                    <a:pt x="10428" y="1018"/>
                  </a:lnTo>
                  <a:lnTo>
                    <a:pt x="10434" y="1032"/>
                  </a:lnTo>
                  <a:lnTo>
                    <a:pt x="10442" y="1045"/>
                  </a:lnTo>
                  <a:lnTo>
                    <a:pt x="10450" y="1058"/>
                  </a:lnTo>
                  <a:lnTo>
                    <a:pt x="10459" y="1071"/>
                  </a:lnTo>
                  <a:lnTo>
                    <a:pt x="10469" y="1083"/>
                  </a:lnTo>
                  <a:lnTo>
                    <a:pt x="10471" y="1089"/>
                  </a:lnTo>
                  <a:lnTo>
                    <a:pt x="10473" y="1095"/>
                  </a:lnTo>
                  <a:lnTo>
                    <a:pt x="10473" y="1102"/>
                  </a:lnTo>
                  <a:lnTo>
                    <a:pt x="10473" y="1108"/>
                  </a:lnTo>
                  <a:lnTo>
                    <a:pt x="10470" y="1119"/>
                  </a:lnTo>
                  <a:lnTo>
                    <a:pt x="10465" y="1130"/>
                  </a:lnTo>
                  <a:lnTo>
                    <a:pt x="10459" y="1142"/>
                  </a:lnTo>
                  <a:lnTo>
                    <a:pt x="10453" y="1154"/>
                  </a:lnTo>
                  <a:lnTo>
                    <a:pt x="10448" y="1166"/>
                  </a:lnTo>
                  <a:lnTo>
                    <a:pt x="10445" y="1178"/>
                  </a:lnTo>
                  <a:lnTo>
                    <a:pt x="10441" y="1208"/>
                  </a:lnTo>
                  <a:lnTo>
                    <a:pt x="10436" y="1238"/>
                  </a:lnTo>
                  <a:lnTo>
                    <a:pt x="10433" y="1254"/>
                  </a:lnTo>
                  <a:lnTo>
                    <a:pt x="10431" y="1269"/>
                  </a:lnTo>
                  <a:lnTo>
                    <a:pt x="10427" y="1284"/>
                  </a:lnTo>
                  <a:lnTo>
                    <a:pt x="10423" y="1299"/>
                  </a:lnTo>
                  <a:close/>
                  <a:moveTo>
                    <a:pt x="10152" y="699"/>
                  </a:moveTo>
                  <a:lnTo>
                    <a:pt x="10139" y="719"/>
                  </a:lnTo>
                  <a:lnTo>
                    <a:pt x="10124" y="739"/>
                  </a:lnTo>
                  <a:lnTo>
                    <a:pt x="10120" y="743"/>
                  </a:lnTo>
                  <a:lnTo>
                    <a:pt x="10114" y="747"/>
                  </a:lnTo>
                  <a:lnTo>
                    <a:pt x="10109" y="750"/>
                  </a:lnTo>
                  <a:lnTo>
                    <a:pt x="10104" y="752"/>
                  </a:lnTo>
                  <a:lnTo>
                    <a:pt x="10098" y="754"/>
                  </a:lnTo>
                  <a:lnTo>
                    <a:pt x="10092" y="755"/>
                  </a:lnTo>
                  <a:lnTo>
                    <a:pt x="10086" y="756"/>
                  </a:lnTo>
                  <a:lnTo>
                    <a:pt x="10079" y="755"/>
                  </a:lnTo>
                  <a:lnTo>
                    <a:pt x="10071" y="756"/>
                  </a:lnTo>
                  <a:lnTo>
                    <a:pt x="10065" y="757"/>
                  </a:lnTo>
                  <a:lnTo>
                    <a:pt x="10059" y="757"/>
                  </a:lnTo>
                  <a:lnTo>
                    <a:pt x="10053" y="756"/>
                  </a:lnTo>
                  <a:lnTo>
                    <a:pt x="10047" y="755"/>
                  </a:lnTo>
                  <a:lnTo>
                    <a:pt x="10042" y="753"/>
                  </a:lnTo>
                  <a:lnTo>
                    <a:pt x="10037" y="750"/>
                  </a:lnTo>
                  <a:lnTo>
                    <a:pt x="10032" y="748"/>
                  </a:lnTo>
                  <a:lnTo>
                    <a:pt x="10022" y="741"/>
                  </a:lnTo>
                  <a:lnTo>
                    <a:pt x="10013" y="733"/>
                  </a:lnTo>
                  <a:lnTo>
                    <a:pt x="10004" y="724"/>
                  </a:lnTo>
                  <a:lnTo>
                    <a:pt x="9996" y="716"/>
                  </a:lnTo>
                  <a:lnTo>
                    <a:pt x="9987" y="708"/>
                  </a:lnTo>
                  <a:lnTo>
                    <a:pt x="9978" y="700"/>
                  </a:lnTo>
                  <a:lnTo>
                    <a:pt x="9969" y="695"/>
                  </a:lnTo>
                  <a:lnTo>
                    <a:pt x="9960" y="691"/>
                  </a:lnTo>
                  <a:lnTo>
                    <a:pt x="9955" y="689"/>
                  </a:lnTo>
                  <a:lnTo>
                    <a:pt x="9950" y="689"/>
                  </a:lnTo>
                  <a:lnTo>
                    <a:pt x="9945" y="689"/>
                  </a:lnTo>
                  <a:lnTo>
                    <a:pt x="9940" y="690"/>
                  </a:lnTo>
                  <a:lnTo>
                    <a:pt x="9933" y="691"/>
                  </a:lnTo>
                  <a:lnTo>
                    <a:pt x="9928" y="694"/>
                  </a:lnTo>
                  <a:lnTo>
                    <a:pt x="9922" y="697"/>
                  </a:lnTo>
                  <a:lnTo>
                    <a:pt x="9915" y="702"/>
                  </a:lnTo>
                  <a:lnTo>
                    <a:pt x="9910" y="708"/>
                  </a:lnTo>
                  <a:lnTo>
                    <a:pt x="9907" y="715"/>
                  </a:lnTo>
                  <a:lnTo>
                    <a:pt x="9905" y="723"/>
                  </a:lnTo>
                  <a:lnTo>
                    <a:pt x="9904" y="732"/>
                  </a:lnTo>
                  <a:lnTo>
                    <a:pt x="9904" y="749"/>
                  </a:lnTo>
                  <a:lnTo>
                    <a:pt x="9906" y="766"/>
                  </a:lnTo>
                  <a:lnTo>
                    <a:pt x="9907" y="775"/>
                  </a:lnTo>
                  <a:lnTo>
                    <a:pt x="9909" y="784"/>
                  </a:lnTo>
                  <a:lnTo>
                    <a:pt x="9913" y="791"/>
                  </a:lnTo>
                  <a:lnTo>
                    <a:pt x="9918" y="797"/>
                  </a:lnTo>
                  <a:lnTo>
                    <a:pt x="9929" y="807"/>
                  </a:lnTo>
                  <a:lnTo>
                    <a:pt x="9943" y="816"/>
                  </a:lnTo>
                  <a:lnTo>
                    <a:pt x="9950" y="821"/>
                  </a:lnTo>
                  <a:lnTo>
                    <a:pt x="9956" y="826"/>
                  </a:lnTo>
                  <a:lnTo>
                    <a:pt x="9961" y="831"/>
                  </a:lnTo>
                  <a:lnTo>
                    <a:pt x="9966" y="837"/>
                  </a:lnTo>
                  <a:lnTo>
                    <a:pt x="9969" y="843"/>
                  </a:lnTo>
                  <a:lnTo>
                    <a:pt x="9971" y="850"/>
                  </a:lnTo>
                  <a:lnTo>
                    <a:pt x="9972" y="858"/>
                  </a:lnTo>
                  <a:lnTo>
                    <a:pt x="9970" y="867"/>
                  </a:lnTo>
                  <a:lnTo>
                    <a:pt x="9959" y="873"/>
                  </a:lnTo>
                  <a:lnTo>
                    <a:pt x="9948" y="880"/>
                  </a:lnTo>
                  <a:lnTo>
                    <a:pt x="9937" y="887"/>
                  </a:lnTo>
                  <a:lnTo>
                    <a:pt x="9925" y="896"/>
                  </a:lnTo>
                  <a:lnTo>
                    <a:pt x="9916" y="906"/>
                  </a:lnTo>
                  <a:lnTo>
                    <a:pt x="9908" y="917"/>
                  </a:lnTo>
                  <a:lnTo>
                    <a:pt x="9902" y="928"/>
                  </a:lnTo>
                  <a:lnTo>
                    <a:pt x="9897" y="939"/>
                  </a:lnTo>
                  <a:lnTo>
                    <a:pt x="9895" y="946"/>
                  </a:lnTo>
                  <a:lnTo>
                    <a:pt x="9894" y="952"/>
                  </a:lnTo>
                  <a:lnTo>
                    <a:pt x="9893" y="959"/>
                  </a:lnTo>
                  <a:lnTo>
                    <a:pt x="9893" y="966"/>
                  </a:lnTo>
                  <a:lnTo>
                    <a:pt x="9894" y="978"/>
                  </a:lnTo>
                  <a:lnTo>
                    <a:pt x="9897" y="990"/>
                  </a:lnTo>
                  <a:lnTo>
                    <a:pt x="9901" y="1001"/>
                  </a:lnTo>
                  <a:lnTo>
                    <a:pt x="9907" y="1013"/>
                  </a:lnTo>
                  <a:lnTo>
                    <a:pt x="9914" y="1024"/>
                  </a:lnTo>
                  <a:lnTo>
                    <a:pt x="9921" y="1034"/>
                  </a:lnTo>
                  <a:lnTo>
                    <a:pt x="9930" y="1038"/>
                  </a:lnTo>
                  <a:lnTo>
                    <a:pt x="9941" y="1043"/>
                  </a:lnTo>
                  <a:lnTo>
                    <a:pt x="9946" y="1045"/>
                  </a:lnTo>
                  <a:lnTo>
                    <a:pt x="9951" y="1045"/>
                  </a:lnTo>
                  <a:lnTo>
                    <a:pt x="9956" y="1045"/>
                  </a:lnTo>
                  <a:lnTo>
                    <a:pt x="9961" y="1042"/>
                  </a:lnTo>
                  <a:lnTo>
                    <a:pt x="9968" y="1037"/>
                  </a:lnTo>
                  <a:lnTo>
                    <a:pt x="9974" y="1031"/>
                  </a:lnTo>
                  <a:lnTo>
                    <a:pt x="9979" y="1024"/>
                  </a:lnTo>
                  <a:lnTo>
                    <a:pt x="9984" y="1016"/>
                  </a:lnTo>
                  <a:lnTo>
                    <a:pt x="9992" y="1000"/>
                  </a:lnTo>
                  <a:lnTo>
                    <a:pt x="9999" y="985"/>
                  </a:lnTo>
                  <a:lnTo>
                    <a:pt x="10003" y="977"/>
                  </a:lnTo>
                  <a:lnTo>
                    <a:pt x="10007" y="971"/>
                  </a:lnTo>
                  <a:lnTo>
                    <a:pt x="10012" y="965"/>
                  </a:lnTo>
                  <a:lnTo>
                    <a:pt x="10017" y="958"/>
                  </a:lnTo>
                  <a:lnTo>
                    <a:pt x="10024" y="954"/>
                  </a:lnTo>
                  <a:lnTo>
                    <a:pt x="10032" y="951"/>
                  </a:lnTo>
                  <a:lnTo>
                    <a:pt x="10041" y="949"/>
                  </a:lnTo>
                  <a:lnTo>
                    <a:pt x="10051" y="949"/>
                  </a:lnTo>
                  <a:lnTo>
                    <a:pt x="10058" y="948"/>
                  </a:lnTo>
                  <a:lnTo>
                    <a:pt x="10065" y="948"/>
                  </a:lnTo>
                  <a:lnTo>
                    <a:pt x="10071" y="949"/>
                  </a:lnTo>
                  <a:lnTo>
                    <a:pt x="10078" y="950"/>
                  </a:lnTo>
                  <a:lnTo>
                    <a:pt x="10084" y="952"/>
                  </a:lnTo>
                  <a:lnTo>
                    <a:pt x="10090" y="955"/>
                  </a:lnTo>
                  <a:lnTo>
                    <a:pt x="10095" y="958"/>
                  </a:lnTo>
                  <a:lnTo>
                    <a:pt x="10100" y="963"/>
                  </a:lnTo>
                  <a:lnTo>
                    <a:pt x="10110" y="971"/>
                  </a:lnTo>
                  <a:lnTo>
                    <a:pt x="10118" y="980"/>
                  </a:lnTo>
                  <a:lnTo>
                    <a:pt x="10127" y="990"/>
                  </a:lnTo>
                  <a:lnTo>
                    <a:pt x="10134" y="1000"/>
                  </a:lnTo>
                  <a:lnTo>
                    <a:pt x="10139" y="1010"/>
                  </a:lnTo>
                  <a:lnTo>
                    <a:pt x="10142" y="1020"/>
                  </a:lnTo>
                  <a:lnTo>
                    <a:pt x="10145" y="1029"/>
                  </a:lnTo>
                  <a:lnTo>
                    <a:pt x="10146" y="1038"/>
                  </a:lnTo>
                  <a:lnTo>
                    <a:pt x="10146" y="1048"/>
                  </a:lnTo>
                  <a:lnTo>
                    <a:pt x="10145" y="1058"/>
                  </a:lnTo>
                  <a:lnTo>
                    <a:pt x="10143" y="1068"/>
                  </a:lnTo>
                  <a:lnTo>
                    <a:pt x="10141" y="1077"/>
                  </a:lnTo>
                  <a:lnTo>
                    <a:pt x="10135" y="1096"/>
                  </a:lnTo>
                  <a:lnTo>
                    <a:pt x="10127" y="1116"/>
                  </a:lnTo>
                  <a:lnTo>
                    <a:pt x="10117" y="1134"/>
                  </a:lnTo>
                  <a:lnTo>
                    <a:pt x="10109" y="1152"/>
                  </a:lnTo>
                  <a:lnTo>
                    <a:pt x="10083" y="1178"/>
                  </a:lnTo>
                  <a:lnTo>
                    <a:pt x="10056" y="1206"/>
                  </a:lnTo>
                  <a:lnTo>
                    <a:pt x="10044" y="1220"/>
                  </a:lnTo>
                  <a:lnTo>
                    <a:pt x="10032" y="1235"/>
                  </a:lnTo>
                  <a:lnTo>
                    <a:pt x="10020" y="1251"/>
                  </a:lnTo>
                  <a:lnTo>
                    <a:pt x="10009" y="1266"/>
                  </a:lnTo>
                  <a:lnTo>
                    <a:pt x="9999" y="1281"/>
                  </a:lnTo>
                  <a:lnTo>
                    <a:pt x="9990" y="1298"/>
                  </a:lnTo>
                  <a:lnTo>
                    <a:pt x="9982" y="1315"/>
                  </a:lnTo>
                  <a:lnTo>
                    <a:pt x="9974" y="1331"/>
                  </a:lnTo>
                  <a:lnTo>
                    <a:pt x="9968" y="1349"/>
                  </a:lnTo>
                  <a:lnTo>
                    <a:pt x="9964" y="1366"/>
                  </a:lnTo>
                  <a:lnTo>
                    <a:pt x="9960" y="1385"/>
                  </a:lnTo>
                  <a:lnTo>
                    <a:pt x="9958" y="1403"/>
                  </a:lnTo>
                  <a:lnTo>
                    <a:pt x="9961" y="1437"/>
                  </a:lnTo>
                  <a:lnTo>
                    <a:pt x="9963" y="1474"/>
                  </a:lnTo>
                  <a:lnTo>
                    <a:pt x="9964" y="1492"/>
                  </a:lnTo>
                  <a:lnTo>
                    <a:pt x="9967" y="1510"/>
                  </a:lnTo>
                  <a:lnTo>
                    <a:pt x="9969" y="1519"/>
                  </a:lnTo>
                  <a:lnTo>
                    <a:pt x="9971" y="1528"/>
                  </a:lnTo>
                  <a:lnTo>
                    <a:pt x="9973" y="1536"/>
                  </a:lnTo>
                  <a:lnTo>
                    <a:pt x="9976" y="1544"/>
                  </a:lnTo>
                  <a:lnTo>
                    <a:pt x="9970" y="1554"/>
                  </a:lnTo>
                  <a:lnTo>
                    <a:pt x="9963" y="1561"/>
                  </a:lnTo>
                  <a:lnTo>
                    <a:pt x="9955" y="1568"/>
                  </a:lnTo>
                  <a:lnTo>
                    <a:pt x="9947" y="1572"/>
                  </a:lnTo>
                  <a:lnTo>
                    <a:pt x="9939" y="1575"/>
                  </a:lnTo>
                  <a:lnTo>
                    <a:pt x="9930" y="1576"/>
                  </a:lnTo>
                  <a:lnTo>
                    <a:pt x="9921" y="1577"/>
                  </a:lnTo>
                  <a:lnTo>
                    <a:pt x="9911" y="1576"/>
                  </a:lnTo>
                  <a:lnTo>
                    <a:pt x="9892" y="1574"/>
                  </a:lnTo>
                  <a:lnTo>
                    <a:pt x="9872" y="1572"/>
                  </a:lnTo>
                  <a:lnTo>
                    <a:pt x="9862" y="1571"/>
                  </a:lnTo>
                  <a:lnTo>
                    <a:pt x="9852" y="1571"/>
                  </a:lnTo>
                  <a:lnTo>
                    <a:pt x="9842" y="1572"/>
                  </a:lnTo>
                  <a:lnTo>
                    <a:pt x="9832" y="1574"/>
                  </a:lnTo>
                  <a:lnTo>
                    <a:pt x="9682" y="1575"/>
                  </a:lnTo>
                  <a:lnTo>
                    <a:pt x="9433" y="1577"/>
                  </a:lnTo>
                  <a:lnTo>
                    <a:pt x="9098" y="1579"/>
                  </a:lnTo>
                  <a:lnTo>
                    <a:pt x="8693" y="1580"/>
                  </a:lnTo>
                  <a:lnTo>
                    <a:pt x="8231" y="1581"/>
                  </a:lnTo>
                  <a:lnTo>
                    <a:pt x="7727" y="1583"/>
                  </a:lnTo>
                  <a:lnTo>
                    <a:pt x="7195" y="1584"/>
                  </a:lnTo>
                  <a:lnTo>
                    <a:pt x="6648" y="1585"/>
                  </a:lnTo>
                  <a:lnTo>
                    <a:pt x="6101" y="1587"/>
                  </a:lnTo>
                  <a:lnTo>
                    <a:pt x="5568" y="1588"/>
                  </a:lnTo>
                  <a:lnTo>
                    <a:pt x="5064" y="1589"/>
                  </a:lnTo>
                  <a:lnTo>
                    <a:pt x="4602" y="1590"/>
                  </a:lnTo>
                  <a:lnTo>
                    <a:pt x="4198" y="1591"/>
                  </a:lnTo>
                  <a:lnTo>
                    <a:pt x="3864" y="1592"/>
                  </a:lnTo>
                  <a:lnTo>
                    <a:pt x="3615" y="1593"/>
                  </a:lnTo>
                  <a:lnTo>
                    <a:pt x="3466" y="1595"/>
                  </a:lnTo>
                  <a:lnTo>
                    <a:pt x="3433" y="1595"/>
                  </a:lnTo>
                  <a:lnTo>
                    <a:pt x="3400" y="1597"/>
                  </a:lnTo>
                  <a:lnTo>
                    <a:pt x="3368" y="1598"/>
                  </a:lnTo>
                  <a:lnTo>
                    <a:pt x="3334" y="1600"/>
                  </a:lnTo>
                  <a:lnTo>
                    <a:pt x="3300" y="1601"/>
                  </a:lnTo>
                  <a:lnTo>
                    <a:pt x="3266" y="1602"/>
                  </a:lnTo>
                  <a:lnTo>
                    <a:pt x="3233" y="1602"/>
                  </a:lnTo>
                  <a:lnTo>
                    <a:pt x="3198" y="1601"/>
                  </a:lnTo>
                  <a:lnTo>
                    <a:pt x="3081" y="1601"/>
                  </a:lnTo>
                  <a:lnTo>
                    <a:pt x="2966" y="1602"/>
                  </a:lnTo>
                  <a:lnTo>
                    <a:pt x="2849" y="1603"/>
                  </a:lnTo>
                  <a:lnTo>
                    <a:pt x="2732" y="1605"/>
                  </a:lnTo>
                  <a:lnTo>
                    <a:pt x="2615" y="1606"/>
                  </a:lnTo>
                  <a:lnTo>
                    <a:pt x="2499" y="1607"/>
                  </a:lnTo>
                  <a:lnTo>
                    <a:pt x="2381" y="1609"/>
                  </a:lnTo>
                  <a:lnTo>
                    <a:pt x="2264" y="1610"/>
                  </a:lnTo>
                  <a:lnTo>
                    <a:pt x="2147" y="1613"/>
                  </a:lnTo>
                  <a:lnTo>
                    <a:pt x="2029" y="1614"/>
                  </a:lnTo>
                  <a:lnTo>
                    <a:pt x="1912" y="1616"/>
                  </a:lnTo>
                  <a:lnTo>
                    <a:pt x="1794" y="1617"/>
                  </a:lnTo>
                  <a:lnTo>
                    <a:pt x="1677" y="1619"/>
                  </a:lnTo>
                  <a:lnTo>
                    <a:pt x="1559" y="1620"/>
                  </a:lnTo>
                  <a:lnTo>
                    <a:pt x="1441" y="1622"/>
                  </a:lnTo>
                  <a:lnTo>
                    <a:pt x="1323" y="1623"/>
                  </a:lnTo>
                  <a:lnTo>
                    <a:pt x="1296" y="1624"/>
                  </a:lnTo>
                  <a:lnTo>
                    <a:pt x="1269" y="1625"/>
                  </a:lnTo>
                  <a:lnTo>
                    <a:pt x="1240" y="1625"/>
                  </a:lnTo>
                  <a:lnTo>
                    <a:pt x="1213" y="1625"/>
                  </a:lnTo>
                  <a:lnTo>
                    <a:pt x="1184" y="1625"/>
                  </a:lnTo>
                  <a:lnTo>
                    <a:pt x="1156" y="1626"/>
                  </a:lnTo>
                  <a:lnTo>
                    <a:pt x="1129" y="1627"/>
                  </a:lnTo>
                  <a:lnTo>
                    <a:pt x="1101" y="1629"/>
                  </a:lnTo>
                  <a:lnTo>
                    <a:pt x="1097" y="1623"/>
                  </a:lnTo>
                  <a:lnTo>
                    <a:pt x="1093" y="1618"/>
                  </a:lnTo>
                  <a:lnTo>
                    <a:pt x="1090" y="1612"/>
                  </a:lnTo>
                  <a:lnTo>
                    <a:pt x="1088" y="1606"/>
                  </a:lnTo>
                  <a:lnTo>
                    <a:pt x="1084" y="1594"/>
                  </a:lnTo>
                  <a:lnTo>
                    <a:pt x="1083" y="1582"/>
                  </a:lnTo>
                  <a:lnTo>
                    <a:pt x="1083" y="1569"/>
                  </a:lnTo>
                  <a:lnTo>
                    <a:pt x="1084" y="1555"/>
                  </a:lnTo>
                  <a:lnTo>
                    <a:pt x="1086" y="1542"/>
                  </a:lnTo>
                  <a:lnTo>
                    <a:pt x="1089" y="1529"/>
                  </a:lnTo>
                  <a:lnTo>
                    <a:pt x="1094" y="1500"/>
                  </a:lnTo>
                  <a:lnTo>
                    <a:pt x="1098" y="1473"/>
                  </a:lnTo>
                  <a:lnTo>
                    <a:pt x="1098" y="1458"/>
                  </a:lnTo>
                  <a:lnTo>
                    <a:pt x="1097" y="1444"/>
                  </a:lnTo>
                  <a:lnTo>
                    <a:pt x="1096" y="1438"/>
                  </a:lnTo>
                  <a:lnTo>
                    <a:pt x="1094" y="1431"/>
                  </a:lnTo>
                  <a:lnTo>
                    <a:pt x="1092" y="1423"/>
                  </a:lnTo>
                  <a:lnTo>
                    <a:pt x="1089" y="1416"/>
                  </a:lnTo>
                  <a:lnTo>
                    <a:pt x="1086" y="1402"/>
                  </a:lnTo>
                  <a:lnTo>
                    <a:pt x="1081" y="1388"/>
                  </a:lnTo>
                  <a:lnTo>
                    <a:pt x="1076" y="1374"/>
                  </a:lnTo>
                  <a:lnTo>
                    <a:pt x="1069" y="1361"/>
                  </a:lnTo>
                  <a:lnTo>
                    <a:pt x="1060" y="1349"/>
                  </a:lnTo>
                  <a:lnTo>
                    <a:pt x="1052" y="1338"/>
                  </a:lnTo>
                  <a:lnTo>
                    <a:pt x="1043" y="1326"/>
                  </a:lnTo>
                  <a:lnTo>
                    <a:pt x="1033" y="1315"/>
                  </a:lnTo>
                  <a:lnTo>
                    <a:pt x="1012" y="1295"/>
                  </a:lnTo>
                  <a:lnTo>
                    <a:pt x="990" y="1275"/>
                  </a:lnTo>
                  <a:lnTo>
                    <a:pt x="967" y="1257"/>
                  </a:lnTo>
                  <a:lnTo>
                    <a:pt x="945" y="1239"/>
                  </a:lnTo>
                  <a:lnTo>
                    <a:pt x="936" y="1215"/>
                  </a:lnTo>
                  <a:lnTo>
                    <a:pt x="928" y="1190"/>
                  </a:lnTo>
                  <a:lnTo>
                    <a:pt x="924" y="1177"/>
                  </a:lnTo>
                  <a:lnTo>
                    <a:pt x="922" y="1165"/>
                  </a:lnTo>
                  <a:lnTo>
                    <a:pt x="920" y="1153"/>
                  </a:lnTo>
                  <a:lnTo>
                    <a:pt x="919" y="1139"/>
                  </a:lnTo>
                  <a:lnTo>
                    <a:pt x="919" y="1127"/>
                  </a:lnTo>
                  <a:lnTo>
                    <a:pt x="920" y="1115"/>
                  </a:lnTo>
                  <a:lnTo>
                    <a:pt x="922" y="1103"/>
                  </a:lnTo>
                  <a:lnTo>
                    <a:pt x="925" y="1090"/>
                  </a:lnTo>
                  <a:lnTo>
                    <a:pt x="931" y="1079"/>
                  </a:lnTo>
                  <a:lnTo>
                    <a:pt x="937" y="1068"/>
                  </a:lnTo>
                  <a:lnTo>
                    <a:pt x="945" y="1057"/>
                  </a:lnTo>
                  <a:lnTo>
                    <a:pt x="954" y="1045"/>
                  </a:lnTo>
                  <a:lnTo>
                    <a:pt x="958" y="1040"/>
                  </a:lnTo>
                  <a:lnTo>
                    <a:pt x="962" y="1036"/>
                  </a:lnTo>
                  <a:lnTo>
                    <a:pt x="967" y="1033"/>
                  </a:lnTo>
                  <a:lnTo>
                    <a:pt x="972" y="1030"/>
                  </a:lnTo>
                  <a:lnTo>
                    <a:pt x="983" y="1027"/>
                  </a:lnTo>
                  <a:lnTo>
                    <a:pt x="993" y="1026"/>
                  </a:lnTo>
                  <a:lnTo>
                    <a:pt x="1003" y="1026"/>
                  </a:lnTo>
                  <a:lnTo>
                    <a:pt x="1014" y="1025"/>
                  </a:lnTo>
                  <a:lnTo>
                    <a:pt x="1025" y="1024"/>
                  </a:lnTo>
                  <a:lnTo>
                    <a:pt x="1034" y="1020"/>
                  </a:lnTo>
                  <a:lnTo>
                    <a:pt x="1041" y="1022"/>
                  </a:lnTo>
                  <a:lnTo>
                    <a:pt x="1047" y="1024"/>
                  </a:lnTo>
                  <a:lnTo>
                    <a:pt x="1052" y="1027"/>
                  </a:lnTo>
                  <a:lnTo>
                    <a:pt x="1057" y="1031"/>
                  </a:lnTo>
                  <a:lnTo>
                    <a:pt x="1061" y="1036"/>
                  </a:lnTo>
                  <a:lnTo>
                    <a:pt x="1065" y="1041"/>
                  </a:lnTo>
                  <a:lnTo>
                    <a:pt x="1069" y="1047"/>
                  </a:lnTo>
                  <a:lnTo>
                    <a:pt x="1071" y="1053"/>
                  </a:lnTo>
                  <a:lnTo>
                    <a:pt x="1072" y="1073"/>
                  </a:lnTo>
                  <a:lnTo>
                    <a:pt x="1072" y="1091"/>
                  </a:lnTo>
                  <a:lnTo>
                    <a:pt x="1072" y="1102"/>
                  </a:lnTo>
                  <a:lnTo>
                    <a:pt x="1074" y="1110"/>
                  </a:lnTo>
                  <a:lnTo>
                    <a:pt x="1076" y="1115"/>
                  </a:lnTo>
                  <a:lnTo>
                    <a:pt x="1078" y="1119"/>
                  </a:lnTo>
                  <a:lnTo>
                    <a:pt x="1080" y="1123"/>
                  </a:lnTo>
                  <a:lnTo>
                    <a:pt x="1083" y="1127"/>
                  </a:lnTo>
                  <a:lnTo>
                    <a:pt x="1089" y="1128"/>
                  </a:lnTo>
                  <a:lnTo>
                    <a:pt x="1094" y="1128"/>
                  </a:lnTo>
                  <a:lnTo>
                    <a:pt x="1099" y="1127"/>
                  </a:lnTo>
                  <a:lnTo>
                    <a:pt x="1104" y="1124"/>
                  </a:lnTo>
                  <a:lnTo>
                    <a:pt x="1113" y="1119"/>
                  </a:lnTo>
                  <a:lnTo>
                    <a:pt x="1124" y="1115"/>
                  </a:lnTo>
                  <a:lnTo>
                    <a:pt x="1127" y="1109"/>
                  </a:lnTo>
                  <a:lnTo>
                    <a:pt x="1130" y="1103"/>
                  </a:lnTo>
                  <a:lnTo>
                    <a:pt x="1132" y="1095"/>
                  </a:lnTo>
                  <a:lnTo>
                    <a:pt x="1134" y="1089"/>
                  </a:lnTo>
                  <a:lnTo>
                    <a:pt x="1136" y="1075"/>
                  </a:lnTo>
                  <a:lnTo>
                    <a:pt x="1137" y="1061"/>
                  </a:lnTo>
                  <a:lnTo>
                    <a:pt x="1135" y="1031"/>
                  </a:lnTo>
                  <a:lnTo>
                    <a:pt x="1133" y="1000"/>
                  </a:lnTo>
                  <a:lnTo>
                    <a:pt x="1132" y="993"/>
                  </a:lnTo>
                  <a:lnTo>
                    <a:pt x="1130" y="987"/>
                  </a:lnTo>
                  <a:lnTo>
                    <a:pt x="1127" y="981"/>
                  </a:lnTo>
                  <a:lnTo>
                    <a:pt x="1123" y="976"/>
                  </a:lnTo>
                  <a:lnTo>
                    <a:pt x="1113" y="967"/>
                  </a:lnTo>
                  <a:lnTo>
                    <a:pt x="1102" y="958"/>
                  </a:lnTo>
                  <a:lnTo>
                    <a:pt x="1097" y="953"/>
                  </a:lnTo>
                  <a:lnTo>
                    <a:pt x="1093" y="949"/>
                  </a:lnTo>
                  <a:lnTo>
                    <a:pt x="1089" y="944"/>
                  </a:lnTo>
                  <a:lnTo>
                    <a:pt x="1086" y="938"/>
                  </a:lnTo>
                  <a:lnTo>
                    <a:pt x="1084" y="932"/>
                  </a:lnTo>
                  <a:lnTo>
                    <a:pt x="1083" y="926"/>
                  </a:lnTo>
                  <a:lnTo>
                    <a:pt x="1084" y="918"/>
                  </a:lnTo>
                  <a:lnTo>
                    <a:pt x="1086" y="908"/>
                  </a:lnTo>
                  <a:lnTo>
                    <a:pt x="1100" y="888"/>
                  </a:lnTo>
                  <a:lnTo>
                    <a:pt x="1113" y="867"/>
                  </a:lnTo>
                  <a:lnTo>
                    <a:pt x="1120" y="856"/>
                  </a:lnTo>
                  <a:lnTo>
                    <a:pt x="1125" y="845"/>
                  </a:lnTo>
                  <a:lnTo>
                    <a:pt x="1130" y="834"/>
                  </a:lnTo>
                  <a:lnTo>
                    <a:pt x="1134" y="821"/>
                  </a:lnTo>
                  <a:lnTo>
                    <a:pt x="1138" y="810"/>
                  </a:lnTo>
                  <a:lnTo>
                    <a:pt x="1140" y="798"/>
                  </a:lnTo>
                  <a:lnTo>
                    <a:pt x="1142" y="786"/>
                  </a:lnTo>
                  <a:lnTo>
                    <a:pt x="1142" y="773"/>
                  </a:lnTo>
                  <a:lnTo>
                    <a:pt x="1141" y="761"/>
                  </a:lnTo>
                  <a:lnTo>
                    <a:pt x="1139" y="749"/>
                  </a:lnTo>
                  <a:lnTo>
                    <a:pt x="1135" y="737"/>
                  </a:lnTo>
                  <a:lnTo>
                    <a:pt x="1130" y="723"/>
                  </a:lnTo>
                  <a:lnTo>
                    <a:pt x="1120" y="706"/>
                  </a:lnTo>
                  <a:lnTo>
                    <a:pt x="1108" y="688"/>
                  </a:lnTo>
                  <a:lnTo>
                    <a:pt x="1104" y="683"/>
                  </a:lnTo>
                  <a:lnTo>
                    <a:pt x="1101" y="679"/>
                  </a:lnTo>
                  <a:lnTo>
                    <a:pt x="1097" y="676"/>
                  </a:lnTo>
                  <a:lnTo>
                    <a:pt x="1093" y="674"/>
                  </a:lnTo>
                  <a:lnTo>
                    <a:pt x="1088" y="672"/>
                  </a:lnTo>
                  <a:lnTo>
                    <a:pt x="1083" y="671"/>
                  </a:lnTo>
                  <a:lnTo>
                    <a:pt x="1077" y="671"/>
                  </a:lnTo>
                  <a:lnTo>
                    <a:pt x="1071" y="672"/>
                  </a:lnTo>
                  <a:lnTo>
                    <a:pt x="1063" y="676"/>
                  </a:lnTo>
                  <a:lnTo>
                    <a:pt x="1056" y="681"/>
                  </a:lnTo>
                  <a:lnTo>
                    <a:pt x="1051" y="688"/>
                  </a:lnTo>
                  <a:lnTo>
                    <a:pt x="1047" y="694"/>
                  </a:lnTo>
                  <a:lnTo>
                    <a:pt x="1044" y="701"/>
                  </a:lnTo>
                  <a:lnTo>
                    <a:pt x="1042" y="709"/>
                  </a:lnTo>
                  <a:lnTo>
                    <a:pt x="1040" y="717"/>
                  </a:lnTo>
                  <a:lnTo>
                    <a:pt x="1038" y="725"/>
                  </a:lnTo>
                  <a:lnTo>
                    <a:pt x="1034" y="743"/>
                  </a:lnTo>
                  <a:lnTo>
                    <a:pt x="1030" y="759"/>
                  </a:lnTo>
                  <a:lnTo>
                    <a:pt x="1026" y="767"/>
                  </a:lnTo>
                  <a:lnTo>
                    <a:pt x="1021" y="774"/>
                  </a:lnTo>
                  <a:lnTo>
                    <a:pt x="1016" y="781"/>
                  </a:lnTo>
                  <a:lnTo>
                    <a:pt x="1009" y="787"/>
                  </a:lnTo>
                  <a:lnTo>
                    <a:pt x="1004" y="791"/>
                  </a:lnTo>
                  <a:lnTo>
                    <a:pt x="1000" y="795"/>
                  </a:lnTo>
                  <a:lnTo>
                    <a:pt x="994" y="798"/>
                  </a:lnTo>
                  <a:lnTo>
                    <a:pt x="989" y="801"/>
                  </a:lnTo>
                  <a:lnTo>
                    <a:pt x="978" y="805"/>
                  </a:lnTo>
                  <a:lnTo>
                    <a:pt x="965" y="807"/>
                  </a:lnTo>
                  <a:lnTo>
                    <a:pt x="953" y="808"/>
                  </a:lnTo>
                  <a:lnTo>
                    <a:pt x="940" y="808"/>
                  </a:lnTo>
                  <a:lnTo>
                    <a:pt x="926" y="806"/>
                  </a:lnTo>
                  <a:lnTo>
                    <a:pt x="914" y="803"/>
                  </a:lnTo>
                  <a:lnTo>
                    <a:pt x="901" y="782"/>
                  </a:lnTo>
                  <a:lnTo>
                    <a:pt x="888" y="759"/>
                  </a:lnTo>
                  <a:lnTo>
                    <a:pt x="882" y="747"/>
                  </a:lnTo>
                  <a:lnTo>
                    <a:pt x="879" y="735"/>
                  </a:lnTo>
                  <a:lnTo>
                    <a:pt x="878" y="728"/>
                  </a:lnTo>
                  <a:lnTo>
                    <a:pt x="878" y="721"/>
                  </a:lnTo>
                  <a:lnTo>
                    <a:pt x="878" y="715"/>
                  </a:lnTo>
                  <a:lnTo>
                    <a:pt x="880" y="708"/>
                  </a:lnTo>
                  <a:lnTo>
                    <a:pt x="886" y="706"/>
                  </a:lnTo>
                  <a:lnTo>
                    <a:pt x="892" y="703"/>
                  </a:lnTo>
                  <a:lnTo>
                    <a:pt x="894" y="701"/>
                  </a:lnTo>
                  <a:lnTo>
                    <a:pt x="895" y="699"/>
                  </a:lnTo>
                  <a:lnTo>
                    <a:pt x="896" y="696"/>
                  </a:lnTo>
                  <a:lnTo>
                    <a:pt x="896" y="693"/>
                  </a:lnTo>
                  <a:lnTo>
                    <a:pt x="883" y="687"/>
                  </a:lnTo>
                  <a:lnTo>
                    <a:pt x="888" y="674"/>
                  </a:lnTo>
                  <a:lnTo>
                    <a:pt x="893" y="663"/>
                  </a:lnTo>
                  <a:lnTo>
                    <a:pt x="898" y="651"/>
                  </a:lnTo>
                  <a:lnTo>
                    <a:pt x="904" y="640"/>
                  </a:lnTo>
                  <a:lnTo>
                    <a:pt x="917" y="618"/>
                  </a:lnTo>
                  <a:lnTo>
                    <a:pt x="933" y="597"/>
                  </a:lnTo>
                  <a:lnTo>
                    <a:pt x="966" y="556"/>
                  </a:lnTo>
                  <a:lnTo>
                    <a:pt x="1000" y="516"/>
                  </a:lnTo>
                  <a:lnTo>
                    <a:pt x="1017" y="495"/>
                  </a:lnTo>
                  <a:lnTo>
                    <a:pt x="1034" y="475"/>
                  </a:lnTo>
                  <a:lnTo>
                    <a:pt x="1048" y="455"/>
                  </a:lnTo>
                  <a:lnTo>
                    <a:pt x="1062" y="432"/>
                  </a:lnTo>
                  <a:lnTo>
                    <a:pt x="1067" y="422"/>
                  </a:lnTo>
                  <a:lnTo>
                    <a:pt x="1074" y="410"/>
                  </a:lnTo>
                  <a:lnTo>
                    <a:pt x="1079" y="398"/>
                  </a:lnTo>
                  <a:lnTo>
                    <a:pt x="1083" y="387"/>
                  </a:lnTo>
                  <a:lnTo>
                    <a:pt x="1086" y="375"/>
                  </a:lnTo>
                  <a:lnTo>
                    <a:pt x="1089" y="363"/>
                  </a:lnTo>
                  <a:lnTo>
                    <a:pt x="1091" y="349"/>
                  </a:lnTo>
                  <a:lnTo>
                    <a:pt x="1092" y="336"/>
                  </a:lnTo>
                  <a:lnTo>
                    <a:pt x="1095" y="325"/>
                  </a:lnTo>
                  <a:lnTo>
                    <a:pt x="1095" y="315"/>
                  </a:lnTo>
                  <a:lnTo>
                    <a:pt x="1094" y="303"/>
                  </a:lnTo>
                  <a:lnTo>
                    <a:pt x="1091" y="293"/>
                  </a:lnTo>
                  <a:lnTo>
                    <a:pt x="1089" y="284"/>
                  </a:lnTo>
                  <a:lnTo>
                    <a:pt x="1086" y="274"/>
                  </a:lnTo>
                  <a:lnTo>
                    <a:pt x="1084" y="263"/>
                  </a:lnTo>
                  <a:lnTo>
                    <a:pt x="1083" y="253"/>
                  </a:lnTo>
                  <a:lnTo>
                    <a:pt x="1088" y="249"/>
                  </a:lnTo>
                  <a:lnTo>
                    <a:pt x="1091" y="245"/>
                  </a:lnTo>
                  <a:lnTo>
                    <a:pt x="1093" y="240"/>
                  </a:lnTo>
                  <a:lnTo>
                    <a:pt x="1095" y="235"/>
                  </a:lnTo>
                  <a:lnTo>
                    <a:pt x="1097" y="224"/>
                  </a:lnTo>
                  <a:lnTo>
                    <a:pt x="1098" y="211"/>
                  </a:lnTo>
                  <a:lnTo>
                    <a:pt x="1098" y="205"/>
                  </a:lnTo>
                  <a:lnTo>
                    <a:pt x="1099" y="200"/>
                  </a:lnTo>
                  <a:lnTo>
                    <a:pt x="1101" y="194"/>
                  </a:lnTo>
                  <a:lnTo>
                    <a:pt x="1104" y="190"/>
                  </a:lnTo>
                  <a:lnTo>
                    <a:pt x="1107" y="185"/>
                  </a:lnTo>
                  <a:lnTo>
                    <a:pt x="1112" y="182"/>
                  </a:lnTo>
                  <a:lnTo>
                    <a:pt x="1119" y="179"/>
                  </a:lnTo>
                  <a:lnTo>
                    <a:pt x="1127" y="176"/>
                  </a:lnTo>
                  <a:lnTo>
                    <a:pt x="1176" y="175"/>
                  </a:lnTo>
                  <a:lnTo>
                    <a:pt x="1226" y="173"/>
                  </a:lnTo>
                  <a:lnTo>
                    <a:pt x="1277" y="173"/>
                  </a:lnTo>
                  <a:lnTo>
                    <a:pt x="1327" y="172"/>
                  </a:lnTo>
                  <a:lnTo>
                    <a:pt x="1378" y="172"/>
                  </a:lnTo>
                  <a:lnTo>
                    <a:pt x="1428" y="171"/>
                  </a:lnTo>
                  <a:lnTo>
                    <a:pt x="1479" y="171"/>
                  </a:lnTo>
                  <a:lnTo>
                    <a:pt x="1531" y="171"/>
                  </a:lnTo>
                  <a:lnTo>
                    <a:pt x="1582" y="170"/>
                  </a:lnTo>
                  <a:lnTo>
                    <a:pt x="1633" y="170"/>
                  </a:lnTo>
                  <a:lnTo>
                    <a:pt x="1683" y="170"/>
                  </a:lnTo>
                  <a:lnTo>
                    <a:pt x="1734" y="169"/>
                  </a:lnTo>
                  <a:lnTo>
                    <a:pt x="1784" y="169"/>
                  </a:lnTo>
                  <a:lnTo>
                    <a:pt x="1834" y="168"/>
                  </a:lnTo>
                  <a:lnTo>
                    <a:pt x="1883" y="167"/>
                  </a:lnTo>
                  <a:lnTo>
                    <a:pt x="1932" y="166"/>
                  </a:lnTo>
                  <a:lnTo>
                    <a:pt x="1962" y="167"/>
                  </a:lnTo>
                  <a:lnTo>
                    <a:pt x="1991" y="167"/>
                  </a:lnTo>
                  <a:lnTo>
                    <a:pt x="2018" y="168"/>
                  </a:lnTo>
                  <a:lnTo>
                    <a:pt x="2046" y="168"/>
                  </a:lnTo>
                  <a:lnTo>
                    <a:pt x="2072" y="167"/>
                  </a:lnTo>
                  <a:lnTo>
                    <a:pt x="2100" y="166"/>
                  </a:lnTo>
                  <a:lnTo>
                    <a:pt x="2127" y="164"/>
                  </a:lnTo>
                  <a:lnTo>
                    <a:pt x="2154" y="160"/>
                  </a:lnTo>
                  <a:lnTo>
                    <a:pt x="2202" y="163"/>
                  </a:lnTo>
                  <a:lnTo>
                    <a:pt x="2250" y="164"/>
                  </a:lnTo>
                  <a:lnTo>
                    <a:pt x="2298" y="164"/>
                  </a:lnTo>
                  <a:lnTo>
                    <a:pt x="2346" y="162"/>
                  </a:lnTo>
                  <a:lnTo>
                    <a:pt x="2393" y="161"/>
                  </a:lnTo>
                  <a:lnTo>
                    <a:pt x="2440" y="160"/>
                  </a:lnTo>
                  <a:lnTo>
                    <a:pt x="2486" y="160"/>
                  </a:lnTo>
                  <a:lnTo>
                    <a:pt x="2533" y="162"/>
                  </a:lnTo>
                  <a:lnTo>
                    <a:pt x="2570" y="159"/>
                  </a:lnTo>
                  <a:lnTo>
                    <a:pt x="2608" y="157"/>
                  </a:lnTo>
                  <a:lnTo>
                    <a:pt x="2627" y="156"/>
                  </a:lnTo>
                  <a:lnTo>
                    <a:pt x="2646" y="157"/>
                  </a:lnTo>
                  <a:lnTo>
                    <a:pt x="2665" y="158"/>
                  </a:lnTo>
                  <a:lnTo>
                    <a:pt x="2684" y="160"/>
                  </a:lnTo>
                  <a:lnTo>
                    <a:pt x="2695" y="158"/>
                  </a:lnTo>
                  <a:lnTo>
                    <a:pt x="2707" y="157"/>
                  </a:lnTo>
                  <a:lnTo>
                    <a:pt x="2719" y="156"/>
                  </a:lnTo>
                  <a:lnTo>
                    <a:pt x="2732" y="156"/>
                  </a:lnTo>
                  <a:lnTo>
                    <a:pt x="2756" y="156"/>
                  </a:lnTo>
                  <a:lnTo>
                    <a:pt x="2781" y="157"/>
                  </a:lnTo>
                  <a:lnTo>
                    <a:pt x="2804" y="158"/>
                  </a:lnTo>
                  <a:lnTo>
                    <a:pt x="2829" y="158"/>
                  </a:lnTo>
                  <a:lnTo>
                    <a:pt x="2852" y="158"/>
                  </a:lnTo>
                  <a:lnTo>
                    <a:pt x="2875" y="155"/>
                  </a:lnTo>
                  <a:lnTo>
                    <a:pt x="3087" y="153"/>
                  </a:lnTo>
                  <a:lnTo>
                    <a:pt x="3138" y="150"/>
                  </a:lnTo>
                  <a:lnTo>
                    <a:pt x="3188" y="149"/>
                  </a:lnTo>
                  <a:lnTo>
                    <a:pt x="3236" y="149"/>
                  </a:lnTo>
                  <a:lnTo>
                    <a:pt x="3284" y="149"/>
                  </a:lnTo>
                  <a:lnTo>
                    <a:pt x="3331" y="149"/>
                  </a:lnTo>
                  <a:lnTo>
                    <a:pt x="3379" y="148"/>
                  </a:lnTo>
                  <a:lnTo>
                    <a:pt x="3428" y="147"/>
                  </a:lnTo>
                  <a:lnTo>
                    <a:pt x="3478" y="145"/>
                  </a:lnTo>
                  <a:lnTo>
                    <a:pt x="3536" y="144"/>
                  </a:lnTo>
                  <a:lnTo>
                    <a:pt x="3594" y="144"/>
                  </a:lnTo>
                  <a:lnTo>
                    <a:pt x="3654" y="145"/>
                  </a:lnTo>
                  <a:lnTo>
                    <a:pt x="3713" y="146"/>
                  </a:lnTo>
                  <a:lnTo>
                    <a:pt x="3772" y="146"/>
                  </a:lnTo>
                  <a:lnTo>
                    <a:pt x="3831" y="146"/>
                  </a:lnTo>
                  <a:lnTo>
                    <a:pt x="3859" y="145"/>
                  </a:lnTo>
                  <a:lnTo>
                    <a:pt x="3889" y="144"/>
                  </a:lnTo>
                  <a:lnTo>
                    <a:pt x="3918" y="142"/>
                  </a:lnTo>
                  <a:lnTo>
                    <a:pt x="3946" y="140"/>
                  </a:lnTo>
                  <a:lnTo>
                    <a:pt x="3968" y="142"/>
                  </a:lnTo>
                  <a:lnTo>
                    <a:pt x="3990" y="143"/>
                  </a:lnTo>
                  <a:lnTo>
                    <a:pt x="4013" y="143"/>
                  </a:lnTo>
                  <a:lnTo>
                    <a:pt x="4035" y="142"/>
                  </a:lnTo>
                  <a:lnTo>
                    <a:pt x="4057" y="141"/>
                  </a:lnTo>
                  <a:lnTo>
                    <a:pt x="4079" y="140"/>
                  </a:lnTo>
                  <a:lnTo>
                    <a:pt x="4101" y="138"/>
                  </a:lnTo>
                  <a:lnTo>
                    <a:pt x="4121" y="138"/>
                  </a:lnTo>
                  <a:lnTo>
                    <a:pt x="4186" y="139"/>
                  </a:lnTo>
                  <a:lnTo>
                    <a:pt x="4351" y="140"/>
                  </a:lnTo>
                  <a:lnTo>
                    <a:pt x="4600" y="140"/>
                  </a:lnTo>
                  <a:lnTo>
                    <a:pt x="4920" y="141"/>
                  </a:lnTo>
                  <a:lnTo>
                    <a:pt x="5298" y="141"/>
                  </a:lnTo>
                  <a:lnTo>
                    <a:pt x="5716" y="140"/>
                  </a:lnTo>
                  <a:lnTo>
                    <a:pt x="6163" y="140"/>
                  </a:lnTo>
                  <a:lnTo>
                    <a:pt x="6624" y="139"/>
                  </a:lnTo>
                  <a:lnTo>
                    <a:pt x="7085" y="139"/>
                  </a:lnTo>
                  <a:lnTo>
                    <a:pt x="7532" y="138"/>
                  </a:lnTo>
                  <a:lnTo>
                    <a:pt x="7951" y="138"/>
                  </a:lnTo>
                  <a:lnTo>
                    <a:pt x="8328" y="138"/>
                  </a:lnTo>
                  <a:lnTo>
                    <a:pt x="8647" y="137"/>
                  </a:lnTo>
                  <a:lnTo>
                    <a:pt x="8897" y="138"/>
                  </a:lnTo>
                  <a:lnTo>
                    <a:pt x="9061" y="138"/>
                  </a:lnTo>
                  <a:lnTo>
                    <a:pt x="9127" y="139"/>
                  </a:lnTo>
                  <a:lnTo>
                    <a:pt x="9177" y="138"/>
                  </a:lnTo>
                  <a:lnTo>
                    <a:pt x="9226" y="137"/>
                  </a:lnTo>
                  <a:lnTo>
                    <a:pt x="9274" y="135"/>
                  </a:lnTo>
                  <a:lnTo>
                    <a:pt x="9322" y="134"/>
                  </a:lnTo>
                  <a:lnTo>
                    <a:pt x="9370" y="133"/>
                  </a:lnTo>
                  <a:lnTo>
                    <a:pt x="9417" y="133"/>
                  </a:lnTo>
                  <a:lnTo>
                    <a:pt x="9466" y="133"/>
                  </a:lnTo>
                  <a:lnTo>
                    <a:pt x="9515" y="134"/>
                  </a:lnTo>
                  <a:lnTo>
                    <a:pt x="9538" y="132"/>
                  </a:lnTo>
                  <a:lnTo>
                    <a:pt x="9561" y="131"/>
                  </a:lnTo>
                  <a:lnTo>
                    <a:pt x="9586" y="130"/>
                  </a:lnTo>
                  <a:lnTo>
                    <a:pt x="9610" y="129"/>
                  </a:lnTo>
                  <a:lnTo>
                    <a:pt x="9636" y="127"/>
                  </a:lnTo>
                  <a:lnTo>
                    <a:pt x="9661" y="126"/>
                  </a:lnTo>
                  <a:lnTo>
                    <a:pt x="9685" y="124"/>
                  </a:lnTo>
                  <a:lnTo>
                    <a:pt x="9709" y="122"/>
                  </a:lnTo>
                  <a:lnTo>
                    <a:pt x="9891" y="114"/>
                  </a:lnTo>
                  <a:lnTo>
                    <a:pt x="9900" y="118"/>
                  </a:lnTo>
                  <a:lnTo>
                    <a:pt x="9908" y="122"/>
                  </a:lnTo>
                  <a:lnTo>
                    <a:pt x="9916" y="127"/>
                  </a:lnTo>
                  <a:lnTo>
                    <a:pt x="9923" y="134"/>
                  </a:lnTo>
                  <a:lnTo>
                    <a:pt x="9930" y="141"/>
                  </a:lnTo>
                  <a:lnTo>
                    <a:pt x="9936" y="149"/>
                  </a:lnTo>
                  <a:lnTo>
                    <a:pt x="9940" y="157"/>
                  </a:lnTo>
                  <a:lnTo>
                    <a:pt x="9943" y="166"/>
                  </a:lnTo>
                  <a:lnTo>
                    <a:pt x="9941" y="184"/>
                  </a:lnTo>
                  <a:lnTo>
                    <a:pt x="9940" y="201"/>
                  </a:lnTo>
                  <a:lnTo>
                    <a:pt x="9938" y="218"/>
                  </a:lnTo>
                  <a:lnTo>
                    <a:pt x="9938" y="237"/>
                  </a:lnTo>
                  <a:lnTo>
                    <a:pt x="9938" y="254"/>
                  </a:lnTo>
                  <a:lnTo>
                    <a:pt x="9940" y="273"/>
                  </a:lnTo>
                  <a:lnTo>
                    <a:pt x="9942" y="290"/>
                  </a:lnTo>
                  <a:lnTo>
                    <a:pt x="9946" y="307"/>
                  </a:lnTo>
                  <a:lnTo>
                    <a:pt x="9950" y="328"/>
                  </a:lnTo>
                  <a:lnTo>
                    <a:pt x="9954" y="347"/>
                  </a:lnTo>
                  <a:lnTo>
                    <a:pt x="9960" y="367"/>
                  </a:lnTo>
                  <a:lnTo>
                    <a:pt x="9967" y="385"/>
                  </a:lnTo>
                  <a:lnTo>
                    <a:pt x="9975" y="404"/>
                  </a:lnTo>
                  <a:lnTo>
                    <a:pt x="9985" y="422"/>
                  </a:lnTo>
                  <a:lnTo>
                    <a:pt x="9995" y="440"/>
                  </a:lnTo>
                  <a:lnTo>
                    <a:pt x="10006" y="458"/>
                  </a:lnTo>
                  <a:lnTo>
                    <a:pt x="10017" y="474"/>
                  </a:lnTo>
                  <a:lnTo>
                    <a:pt x="10030" y="491"/>
                  </a:lnTo>
                  <a:lnTo>
                    <a:pt x="10043" y="507"/>
                  </a:lnTo>
                  <a:lnTo>
                    <a:pt x="10057" y="522"/>
                  </a:lnTo>
                  <a:lnTo>
                    <a:pt x="10071" y="537"/>
                  </a:lnTo>
                  <a:lnTo>
                    <a:pt x="10087" y="552"/>
                  </a:lnTo>
                  <a:lnTo>
                    <a:pt x="10102" y="566"/>
                  </a:lnTo>
                  <a:lnTo>
                    <a:pt x="10118" y="579"/>
                  </a:lnTo>
                  <a:lnTo>
                    <a:pt x="10128" y="593"/>
                  </a:lnTo>
                  <a:lnTo>
                    <a:pt x="10135" y="606"/>
                  </a:lnTo>
                  <a:lnTo>
                    <a:pt x="10141" y="620"/>
                  </a:lnTo>
                  <a:lnTo>
                    <a:pt x="10146" y="634"/>
                  </a:lnTo>
                  <a:lnTo>
                    <a:pt x="10149" y="650"/>
                  </a:lnTo>
                  <a:lnTo>
                    <a:pt x="10151" y="665"/>
                  </a:lnTo>
                  <a:lnTo>
                    <a:pt x="10152" y="681"/>
                  </a:lnTo>
                  <a:lnTo>
                    <a:pt x="10152" y="699"/>
                  </a:lnTo>
                  <a:close/>
                  <a:moveTo>
                    <a:pt x="9921" y="1369"/>
                  </a:moveTo>
                  <a:lnTo>
                    <a:pt x="9919" y="1378"/>
                  </a:lnTo>
                  <a:lnTo>
                    <a:pt x="9918" y="1388"/>
                  </a:lnTo>
                  <a:lnTo>
                    <a:pt x="9917" y="1397"/>
                  </a:lnTo>
                  <a:lnTo>
                    <a:pt x="9917" y="1406"/>
                  </a:lnTo>
                  <a:lnTo>
                    <a:pt x="9918" y="1424"/>
                  </a:lnTo>
                  <a:lnTo>
                    <a:pt x="9919" y="1443"/>
                  </a:lnTo>
                  <a:lnTo>
                    <a:pt x="9921" y="1461"/>
                  </a:lnTo>
                  <a:lnTo>
                    <a:pt x="9921" y="1479"/>
                  </a:lnTo>
                  <a:lnTo>
                    <a:pt x="9920" y="1488"/>
                  </a:lnTo>
                  <a:lnTo>
                    <a:pt x="9919" y="1497"/>
                  </a:lnTo>
                  <a:lnTo>
                    <a:pt x="9918" y="1505"/>
                  </a:lnTo>
                  <a:lnTo>
                    <a:pt x="9915" y="1514"/>
                  </a:lnTo>
                  <a:lnTo>
                    <a:pt x="9798" y="1516"/>
                  </a:lnTo>
                  <a:lnTo>
                    <a:pt x="9581" y="1519"/>
                  </a:lnTo>
                  <a:lnTo>
                    <a:pt x="9279" y="1520"/>
                  </a:lnTo>
                  <a:lnTo>
                    <a:pt x="8906" y="1521"/>
                  </a:lnTo>
                  <a:lnTo>
                    <a:pt x="8477" y="1523"/>
                  </a:lnTo>
                  <a:lnTo>
                    <a:pt x="8004" y="1523"/>
                  </a:lnTo>
                  <a:lnTo>
                    <a:pt x="7504" y="1524"/>
                  </a:lnTo>
                  <a:lnTo>
                    <a:pt x="6989" y="1525"/>
                  </a:lnTo>
                  <a:lnTo>
                    <a:pt x="6474" y="1525"/>
                  </a:lnTo>
                  <a:lnTo>
                    <a:pt x="5974" y="1526"/>
                  </a:lnTo>
                  <a:lnTo>
                    <a:pt x="5503" y="1527"/>
                  </a:lnTo>
                  <a:lnTo>
                    <a:pt x="5074" y="1527"/>
                  </a:lnTo>
                  <a:lnTo>
                    <a:pt x="4703" y="1528"/>
                  </a:lnTo>
                  <a:lnTo>
                    <a:pt x="4402" y="1529"/>
                  </a:lnTo>
                  <a:lnTo>
                    <a:pt x="4187" y="1531"/>
                  </a:lnTo>
                  <a:lnTo>
                    <a:pt x="4072" y="1532"/>
                  </a:lnTo>
                  <a:lnTo>
                    <a:pt x="3995" y="1534"/>
                  </a:lnTo>
                  <a:lnTo>
                    <a:pt x="3918" y="1535"/>
                  </a:lnTo>
                  <a:lnTo>
                    <a:pt x="3841" y="1536"/>
                  </a:lnTo>
                  <a:lnTo>
                    <a:pt x="3765" y="1537"/>
                  </a:lnTo>
                  <a:lnTo>
                    <a:pt x="3689" y="1538"/>
                  </a:lnTo>
                  <a:lnTo>
                    <a:pt x="3613" y="1539"/>
                  </a:lnTo>
                  <a:lnTo>
                    <a:pt x="3537" y="1540"/>
                  </a:lnTo>
                  <a:lnTo>
                    <a:pt x="3462" y="1541"/>
                  </a:lnTo>
                  <a:lnTo>
                    <a:pt x="3386" y="1542"/>
                  </a:lnTo>
                  <a:lnTo>
                    <a:pt x="3310" y="1543"/>
                  </a:lnTo>
                  <a:lnTo>
                    <a:pt x="3235" y="1544"/>
                  </a:lnTo>
                  <a:lnTo>
                    <a:pt x="3159" y="1545"/>
                  </a:lnTo>
                  <a:lnTo>
                    <a:pt x="3083" y="1546"/>
                  </a:lnTo>
                  <a:lnTo>
                    <a:pt x="3008" y="1547"/>
                  </a:lnTo>
                  <a:lnTo>
                    <a:pt x="2932" y="1548"/>
                  </a:lnTo>
                  <a:lnTo>
                    <a:pt x="2856" y="1549"/>
                  </a:lnTo>
                  <a:lnTo>
                    <a:pt x="2789" y="1550"/>
                  </a:lnTo>
                  <a:lnTo>
                    <a:pt x="2720" y="1551"/>
                  </a:lnTo>
                  <a:lnTo>
                    <a:pt x="2653" y="1551"/>
                  </a:lnTo>
                  <a:lnTo>
                    <a:pt x="2586" y="1551"/>
                  </a:lnTo>
                  <a:lnTo>
                    <a:pt x="2517" y="1551"/>
                  </a:lnTo>
                  <a:lnTo>
                    <a:pt x="2450" y="1551"/>
                  </a:lnTo>
                  <a:lnTo>
                    <a:pt x="2381" y="1551"/>
                  </a:lnTo>
                  <a:lnTo>
                    <a:pt x="2314" y="1551"/>
                  </a:lnTo>
                  <a:lnTo>
                    <a:pt x="2246" y="1552"/>
                  </a:lnTo>
                  <a:lnTo>
                    <a:pt x="2179" y="1552"/>
                  </a:lnTo>
                  <a:lnTo>
                    <a:pt x="2110" y="1552"/>
                  </a:lnTo>
                  <a:lnTo>
                    <a:pt x="2044" y="1552"/>
                  </a:lnTo>
                  <a:lnTo>
                    <a:pt x="1976" y="1553"/>
                  </a:lnTo>
                  <a:lnTo>
                    <a:pt x="1909" y="1554"/>
                  </a:lnTo>
                  <a:lnTo>
                    <a:pt x="1842" y="1555"/>
                  </a:lnTo>
                  <a:lnTo>
                    <a:pt x="1776" y="1556"/>
                  </a:lnTo>
                  <a:lnTo>
                    <a:pt x="1759" y="1558"/>
                  </a:lnTo>
                  <a:lnTo>
                    <a:pt x="1740" y="1559"/>
                  </a:lnTo>
                  <a:lnTo>
                    <a:pt x="1721" y="1559"/>
                  </a:lnTo>
                  <a:lnTo>
                    <a:pt x="1702" y="1558"/>
                  </a:lnTo>
                  <a:lnTo>
                    <a:pt x="1683" y="1558"/>
                  </a:lnTo>
                  <a:lnTo>
                    <a:pt x="1664" y="1558"/>
                  </a:lnTo>
                  <a:lnTo>
                    <a:pt x="1655" y="1559"/>
                  </a:lnTo>
                  <a:lnTo>
                    <a:pt x="1646" y="1560"/>
                  </a:lnTo>
                  <a:lnTo>
                    <a:pt x="1637" y="1561"/>
                  </a:lnTo>
                  <a:lnTo>
                    <a:pt x="1628" y="1563"/>
                  </a:lnTo>
                  <a:lnTo>
                    <a:pt x="1606" y="1561"/>
                  </a:lnTo>
                  <a:lnTo>
                    <a:pt x="1584" y="1561"/>
                  </a:lnTo>
                  <a:lnTo>
                    <a:pt x="1560" y="1562"/>
                  </a:lnTo>
                  <a:lnTo>
                    <a:pt x="1538" y="1563"/>
                  </a:lnTo>
                  <a:lnTo>
                    <a:pt x="1515" y="1565"/>
                  </a:lnTo>
                  <a:lnTo>
                    <a:pt x="1493" y="1565"/>
                  </a:lnTo>
                  <a:lnTo>
                    <a:pt x="1482" y="1563"/>
                  </a:lnTo>
                  <a:lnTo>
                    <a:pt x="1470" y="1563"/>
                  </a:lnTo>
                  <a:lnTo>
                    <a:pt x="1460" y="1561"/>
                  </a:lnTo>
                  <a:lnTo>
                    <a:pt x="1450" y="1560"/>
                  </a:lnTo>
                  <a:lnTo>
                    <a:pt x="1413" y="1561"/>
                  </a:lnTo>
                  <a:lnTo>
                    <a:pt x="1377" y="1561"/>
                  </a:lnTo>
                  <a:lnTo>
                    <a:pt x="1340" y="1561"/>
                  </a:lnTo>
                  <a:lnTo>
                    <a:pt x="1303" y="1560"/>
                  </a:lnTo>
                  <a:lnTo>
                    <a:pt x="1266" y="1561"/>
                  </a:lnTo>
                  <a:lnTo>
                    <a:pt x="1228" y="1561"/>
                  </a:lnTo>
                  <a:lnTo>
                    <a:pt x="1191" y="1563"/>
                  </a:lnTo>
                  <a:lnTo>
                    <a:pt x="1154" y="1567"/>
                  </a:lnTo>
                  <a:lnTo>
                    <a:pt x="1148" y="1562"/>
                  </a:lnTo>
                  <a:lnTo>
                    <a:pt x="1144" y="1558"/>
                  </a:lnTo>
                  <a:lnTo>
                    <a:pt x="1141" y="1554"/>
                  </a:lnTo>
                  <a:lnTo>
                    <a:pt x="1139" y="1549"/>
                  </a:lnTo>
                  <a:lnTo>
                    <a:pt x="1138" y="1544"/>
                  </a:lnTo>
                  <a:lnTo>
                    <a:pt x="1138" y="1538"/>
                  </a:lnTo>
                  <a:lnTo>
                    <a:pt x="1138" y="1533"/>
                  </a:lnTo>
                  <a:lnTo>
                    <a:pt x="1139" y="1527"/>
                  </a:lnTo>
                  <a:lnTo>
                    <a:pt x="1141" y="1514"/>
                  </a:lnTo>
                  <a:lnTo>
                    <a:pt x="1144" y="1502"/>
                  </a:lnTo>
                  <a:lnTo>
                    <a:pt x="1145" y="1495"/>
                  </a:lnTo>
                  <a:lnTo>
                    <a:pt x="1145" y="1489"/>
                  </a:lnTo>
                  <a:lnTo>
                    <a:pt x="1145" y="1483"/>
                  </a:lnTo>
                  <a:lnTo>
                    <a:pt x="1145" y="1478"/>
                  </a:lnTo>
                  <a:lnTo>
                    <a:pt x="1144" y="1458"/>
                  </a:lnTo>
                  <a:lnTo>
                    <a:pt x="1141" y="1440"/>
                  </a:lnTo>
                  <a:lnTo>
                    <a:pt x="1138" y="1422"/>
                  </a:lnTo>
                  <a:lnTo>
                    <a:pt x="1134" y="1404"/>
                  </a:lnTo>
                  <a:lnTo>
                    <a:pt x="1129" y="1388"/>
                  </a:lnTo>
                  <a:lnTo>
                    <a:pt x="1123" y="1371"/>
                  </a:lnTo>
                  <a:lnTo>
                    <a:pt x="1115" y="1355"/>
                  </a:lnTo>
                  <a:lnTo>
                    <a:pt x="1106" y="1340"/>
                  </a:lnTo>
                  <a:lnTo>
                    <a:pt x="1097" y="1324"/>
                  </a:lnTo>
                  <a:lnTo>
                    <a:pt x="1087" y="1310"/>
                  </a:lnTo>
                  <a:lnTo>
                    <a:pt x="1076" y="1297"/>
                  </a:lnTo>
                  <a:lnTo>
                    <a:pt x="1063" y="1283"/>
                  </a:lnTo>
                  <a:lnTo>
                    <a:pt x="1051" y="1271"/>
                  </a:lnTo>
                  <a:lnTo>
                    <a:pt x="1037" y="1260"/>
                  </a:lnTo>
                  <a:lnTo>
                    <a:pt x="1021" y="1249"/>
                  </a:lnTo>
                  <a:lnTo>
                    <a:pt x="1006" y="1238"/>
                  </a:lnTo>
                  <a:lnTo>
                    <a:pt x="999" y="1234"/>
                  </a:lnTo>
                  <a:lnTo>
                    <a:pt x="993" y="1230"/>
                  </a:lnTo>
                  <a:lnTo>
                    <a:pt x="987" y="1224"/>
                  </a:lnTo>
                  <a:lnTo>
                    <a:pt x="982" y="1219"/>
                  </a:lnTo>
                  <a:lnTo>
                    <a:pt x="977" y="1213"/>
                  </a:lnTo>
                  <a:lnTo>
                    <a:pt x="972" y="1207"/>
                  </a:lnTo>
                  <a:lnTo>
                    <a:pt x="968" y="1200"/>
                  </a:lnTo>
                  <a:lnTo>
                    <a:pt x="965" y="1192"/>
                  </a:lnTo>
                  <a:lnTo>
                    <a:pt x="960" y="1178"/>
                  </a:lnTo>
                  <a:lnTo>
                    <a:pt x="956" y="1163"/>
                  </a:lnTo>
                  <a:lnTo>
                    <a:pt x="955" y="1148"/>
                  </a:lnTo>
                  <a:lnTo>
                    <a:pt x="954" y="1132"/>
                  </a:lnTo>
                  <a:lnTo>
                    <a:pt x="954" y="1125"/>
                  </a:lnTo>
                  <a:lnTo>
                    <a:pt x="955" y="1119"/>
                  </a:lnTo>
                  <a:lnTo>
                    <a:pt x="956" y="1113"/>
                  </a:lnTo>
                  <a:lnTo>
                    <a:pt x="958" y="1107"/>
                  </a:lnTo>
                  <a:lnTo>
                    <a:pt x="961" y="1100"/>
                  </a:lnTo>
                  <a:lnTo>
                    <a:pt x="964" y="1095"/>
                  </a:lnTo>
                  <a:lnTo>
                    <a:pt x="968" y="1090"/>
                  </a:lnTo>
                  <a:lnTo>
                    <a:pt x="972" y="1085"/>
                  </a:lnTo>
                  <a:lnTo>
                    <a:pt x="977" y="1082"/>
                  </a:lnTo>
                  <a:lnTo>
                    <a:pt x="982" y="1080"/>
                  </a:lnTo>
                  <a:lnTo>
                    <a:pt x="987" y="1079"/>
                  </a:lnTo>
                  <a:lnTo>
                    <a:pt x="993" y="1078"/>
                  </a:lnTo>
                  <a:lnTo>
                    <a:pt x="998" y="1079"/>
                  </a:lnTo>
                  <a:lnTo>
                    <a:pt x="1003" y="1080"/>
                  </a:lnTo>
                  <a:lnTo>
                    <a:pt x="1008" y="1082"/>
                  </a:lnTo>
                  <a:lnTo>
                    <a:pt x="1012" y="1085"/>
                  </a:lnTo>
                  <a:lnTo>
                    <a:pt x="1017" y="1090"/>
                  </a:lnTo>
                  <a:lnTo>
                    <a:pt x="1021" y="1096"/>
                  </a:lnTo>
                  <a:lnTo>
                    <a:pt x="1025" y="1103"/>
                  </a:lnTo>
                  <a:lnTo>
                    <a:pt x="1027" y="1109"/>
                  </a:lnTo>
                  <a:lnTo>
                    <a:pt x="1031" y="1121"/>
                  </a:lnTo>
                  <a:lnTo>
                    <a:pt x="1035" y="1134"/>
                  </a:lnTo>
                  <a:lnTo>
                    <a:pt x="1037" y="1140"/>
                  </a:lnTo>
                  <a:lnTo>
                    <a:pt x="1040" y="1146"/>
                  </a:lnTo>
                  <a:lnTo>
                    <a:pt x="1043" y="1152"/>
                  </a:lnTo>
                  <a:lnTo>
                    <a:pt x="1046" y="1158"/>
                  </a:lnTo>
                  <a:lnTo>
                    <a:pt x="1051" y="1162"/>
                  </a:lnTo>
                  <a:lnTo>
                    <a:pt x="1056" y="1167"/>
                  </a:lnTo>
                  <a:lnTo>
                    <a:pt x="1063" y="1170"/>
                  </a:lnTo>
                  <a:lnTo>
                    <a:pt x="1071" y="1173"/>
                  </a:lnTo>
                  <a:lnTo>
                    <a:pt x="1083" y="1177"/>
                  </a:lnTo>
                  <a:lnTo>
                    <a:pt x="1096" y="1179"/>
                  </a:lnTo>
                  <a:lnTo>
                    <a:pt x="1109" y="1181"/>
                  </a:lnTo>
                  <a:lnTo>
                    <a:pt x="1122" y="1181"/>
                  </a:lnTo>
                  <a:lnTo>
                    <a:pt x="1129" y="1181"/>
                  </a:lnTo>
                  <a:lnTo>
                    <a:pt x="1135" y="1179"/>
                  </a:lnTo>
                  <a:lnTo>
                    <a:pt x="1141" y="1178"/>
                  </a:lnTo>
                  <a:lnTo>
                    <a:pt x="1146" y="1175"/>
                  </a:lnTo>
                  <a:lnTo>
                    <a:pt x="1152" y="1172"/>
                  </a:lnTo>
                  <a:lnTo>
                    <a:pt x="1157" y="1168"/>
                  </a:lnTo>
                  <a:lnTo>
                    <a:pt x="1162" y="1163"/>
                  </a:lnTo>
                  <a:lnTo>
                    <a:pt x="1167" y="1157"/>
                  </a:lnTo>
                  <a:lnTo>
                    <a:pt x="1175" y="1149"/>
                  </a:lnTo>
                  <a:lnTo>
                    <a:pt x="1181" y="1139"/>
                  </a:lnTo>
                  <a:lnTo>
                    <a:pt x="1187" y="1129"/>
                  </a:lnTo>
                  <a:lnTo>
                    <a:pt x="1191" y="1119"/>
                  </a:lnTo>
                  <a:lnTo>
                    <a:pt x="1194" y="1108"/>
                  </a:lnTo>
                  <a:lnTo>
                    <a:pt x="1197" y="1096"/>
                  </a:lnTo>
                  <a:lnTo>
                    <a:pt x="1198" y="1084"/>
                  </a:lnTo>
                  <a:lnTo>
                    <a:pt x="1199" y="1073"/>
                  </a:lnTo>
                  <a:lnTo>
                    <a:pt x="1199" y="1061"/>
                  </a:lnTo>
                  <a:lnTo>
                    <a:pt x="1198" y="1048"/>
                  </a:lnTo>
                  <a:lnTo>
                    <a:pt x="1197" y="1036"/>
                  </a:lnTo>
                  <a:lnTo>
                    <a:pt x="1195" y="1025"/>
                  </a:lnTo>
                  <a:lnTo>
                    <a:pt x="1192" y="1014"/>
                  </a:lnTo>
                  <a:lnTo>
                    <a:pt x="1189" y="1002"/>
                  </a:lnTo>
                  <a:lnTo>
                    <a:pt x="1186" y="991"/>
                  </a:lnTo>
                  <a:lnTo>
                    <a:pt x="1182" y="982"/>
                  </a:lnTo>
                  <a:lnTo>
                    <a:pt x="1180" y="976"/>
                  </a:lnTo>
                  <a:lnTo>
                    <a:pt x="1177" y="971"/>
                  </a:lnTo>
                  <a:lnTo>
                    <a:pt x="1174" y="966"/>
                  </a:lnTo>
                  <a:lnTo>
                    <a:pt x="1170" y="961"/>
                  </a:lnTo>
                  <a:lnTo>
                    <a:pt x="1163" y="952"/>
                  </a:lnTo>
                  <a:lnTo>
                    <a:pt x="1154" y="944"/>
                  </a:lnTo>
                  <a:lnTo>
                    <a:pt x="1147" y="936"/>
                  </a:lnTo>
                  <a:lnTo>
                    <a:pt x="1141" y="927"/>
                  </a:lnTo>
                  <a:lnTo>
                    <a:pt x="1139" y="922"/>
                  </a:lnTo>
                  <a:lnTo>
                    <a:pt x="1138" y="917"/>
                  </a:lnTo>
                  <a:lnTo>
                    <a:pt x="1138" y="911"/>
                  </a:lnTo>
                  <a:lnTo>
                    <a:pt x="1139" y="905"/>
                  </a:lnTo>
                  <a:lnTo>
                    <a:pt x="1150" y="887"/>
                  </a:lnTo>
                  <a:lnTo>
                    <a:pt x="1162" y="868"/>
                  </a:lnTo>
                  <a:lnTo>
                    <a:pt x="1171" y="849"/>
                  </a:lnTo>
                  <a:lnTo>
                    <a:pt x="1178" y="830"/>
                  </a:lnTo>
                  <a:lnTo>
                    <a:pt x="1180" y="819"/>
                  </a:lnTo>
                  <a:lnTo>
                    <a:pt x="1182" y="809"/>
                  </a:lnTo>
                  <a:lnTo>
                    <a:pt x="1184" y="799"/>
                  </a:lnTo>
                  <a:lnTo>
                    <a:pt x="1185" y="789"/>
                  </a:lnTo>
                  <a:lnTo>
                    <a:pt x="1185" y="779"/>
                  </a:lnTo>
                  <a:lnTo>
                    <a:pt x="1185" y="768"/>
                  </a:lnTo>
                  <a:lnTo>
                    <a:pt x="1184" y="758"/>
                  </a:lnTo>
                  <a:lnTo>
                    <a:pt x="1182" y="748"/>
                  </a:lnTo>
                  <a:lnTo>
                    <a:pt x="1178" y="732"/>
                  </a:lnTo>
                  <a:lnTo>
                    <a:pt x="1174" y="715"/>
                  </a:lnTo>
                  <a:lnTo>
                    <a:pt x="1169" y="700"/>
                  </a:lnTo>
                  <a:lnTo>
                    <a:pt x="1163" y="685"/>
                  </a:lnTo>
                  <a:lnTo>
                    <a:pt x="1158" y="677"/>
                  </a:lnTo>
                  <a:lnTo>
                    <a:pt x="1154" y="670"/>
                  </a:lnTo>
                  <a:lnTo>
                    <a:pt x="1149" y="664"/>
                  </a:lnTo>
                  <a:lnTo>
                    <a:pt x="1144" y="658"/>
                  </a:lnTo>
                  <a:lnTo>
                    <a:pt x="1138" y="652"/>
                  </a:lnTo>
                  <a:lnTo>
                    <a:pt x="1132" y="647"/>
                  </a:lnTo>
                  <a:lnTo>
                    <a:pt x="1125" y="642"/>
                  </a:lnTo>
                  <a:lnTo>
                    <a:pt x="1117" y="637"/>
                  </a:lnTo>
                  <a:lnTo>
                    <a:pt x="1098" y="634"/>
                  </a:lnTo>
                  <a:lnTo>
                    <a:pt x="1078" y="632"/>
                  </a:lnTo>
                  <a:lnTo>
                    <a:pt x="1069" y="632"/>
                  </a:lnTo>
                  <a:lnTo>
                    <a:pt x="1057" y="632"/>
                  </a:lnTo>
                  <a:lnTo>
                    <a:pt x="1047" y="634"/>
                  </a:lnTo>
                  <a:lnTo>
                    <a:pt x="1037" y="639"/>
                  </a:lnTo>
                  <a:lnTo>
                    <a:pt x="1025" y="649"/>
                  </a:lnTo>
                  <a:lnTo>
                    <a:pt x="1011" y="658"/>
                  </a:lnTo>
                  <a:lnTo>
                    <a:pt x="1005" y="664"/>
                  </a:lnTo>
                  <a:lnTo>
                    <a:pt x="1001" y="669"/>
                  </a:lnTo>
                  <a:lnTo>
                    <a:pt x="999" y="673"/>
                  </a:lnTo>
                  <a:lnTo>
                    <a:pt x="998" y="676"/>
                  </a:lnTo>
                  <a:lnTo>
                    <a:pt x="997" y="680"/>
                  </a:lnTo>
                  <a:lnTo>
                    <a:pt x="997" y="686"/>
                  </a:lnTo>
                  <a:lnTo>
                    <a:pt x="999" y="694"/>
                  </a:lnTo>
                  <a:lnTo>
                    <a:pt x="999" y="702"/>
                  </a:lnTo>
                  <a:lnTo>
                    <a:pt x="999" y="710"/>
                  </a:lnTo>
                  <a:lnTo>
                    <a:pt x="998" y="718"/>
                  </a:lnTo>
                  <a:lnTo>
                    <a:pt x="996" y="726"/>
                  </a:lnTo>
                  <a:lnTo>
                    <a:pt x="993" y="735"/>
                  </a:lnTo>
                  <a:lnTo>
                    <a:pt x="989" y="743"/>
                  </a:lnTo>
                  <a:lnTo>
                    <a:pt x="985" y="750"/>
                  </a:lnTo>
                  <a:lnTo>
                    <a:pt x="979" y="754"/>
                  </a:lnTo>
                  <a:lnTo>
                    <a:pt x="972" y="758"/>
                  </a:lnTo>
                  <a:lnTo>
                    <a:pt x="965" y="761"/>
                  </a:lnTo>
                  <a:lnTo>
                    <a:pt x="958" y="763"/>
                  </a:lnTo>
                  <a:lnTo>
                    <a:pt x="952" y="764"/>
                  </a:lnTo>
                  <a:lnTo>
                    <a:pt x="945" y="764"/>
                  </a:lnTo>
                  <a:lnTo>
                    <a:pt x="939" y="762"/>
                  </a:lnTo>
                  <a:lnTo>
                    <a:pt x="933" y="760"/>
                  </a:lnTo>
                  <a:lnTo>
                    <a:pt x="927" y="751"/>
                  </a:lnTo>
                  <a:lnTo>
                    <a:pt x="923" y="743"/>
                  </a:lnTo>
                  <a:lnTo>
                    <a:pt x="921" y="734"/>
                  </a:lnTo>
                  <a:lnTo>
                    <a:pt x="919" y="723"/>
                  </a:lnTo>
                  <a:lnTo>
                    <a:pt x="919" y="714"/>
                  </a:lnTo>
                  <a:lnTo>
                    <a:pt x="920" y="704"/>
                  </a:lnTo>
                  <a:lnTo>
                    <a:pt x="921" y="694"/>
                  </a:lnTo>
                  <a:lnTo>
                    <a:pt x="923" y="682"/>
                  </a:lnTo>
                  <a:lnTo>
                    <a:pt x="934" y="663"/>
                  </a:lnTo>
                  <a:lnTo>
                    <a:pt x="946" y="645"/>
                  </a:lnTo>
                  <a:lnTo>
                    <a:pt x="959" y="626"/>
                  </a:lnTo>
                  <a:lnTo>
                    <a:pt x="973" y="609"/>
                  </a:lnTo>
                  <a:lnTo>
                    <a:pt x="1003" y="576"/>
                  </a:lnTo>
                  <a:lnTo>
                    <a:pt x="1034" y="543"/>
                  </a:lnTo>
                  <a:lnTo>
                    <a:pt x="1049" y="527"/>
                  </a:lnTo>
                  <a:lnTo>
                    <a:pt x="1063" y="510"/>
                  </a:lnTo>
                  <a:lnTo>
                    <a:pt x="1078" y="492"/>
                  </a:lnTo>
                  <a:lnTo>
                    <a:pt x="1090" y="475"/>
                  </a:lnTo>
                  <a:lnTo>
                    <a:pt x="1102" y="457"/>
                  </a:lnTo>
                  <a:lnTo>
                    <a:pt x="1111" y="437"/>
                  </a:lnTo>
                  <a:lnTo>
                    <a:pt x="1117" y="427"/>
                  </a:lnTo>
                  <a:lnTo>
                    <a:pt x="1120" y="416"/>
                  </a:lnTo>
                  <a:lnTo>
                    <a:pt x="1124" y="405"/>
                  </a:lnTo>
                  <a:lnTo>
                    <a:pt x="1127" y="394"/>
                  </a:lnTo>
                  <a:lnTo>
                    <a:pt x="1132" y="377"/>
                  </a:lnTo>
                  <a:lnTo>
                    <a:pt x="1136" y="358"/>
                  </a:lnTo>
                  <a:lnTo>
                    <a:pt x="1139" y="340"/>
                  </a:lnTo>
                  <a:lnTo>
                    <a:pt x="1140" y="322"/>
                  </a:lnTo>
                  <a:lnTo>
                    <a:pt x="1139" y="303"/>
                  </a:lnTo>
                  <a:lnTo>
                    <a:pt x="1138" y="285"/>
                  </a:lnTo>
                  <a:lnTo>
                    <a:pt x="1136" y="268"/>
                  </a:lnTo>
                  <a:lnTo>
                    <a:pt x="1133" y="249"/>
                  </a:lnTo>
                  <a:lnTo>
                    <a:pt x="1138" y="244"/>
                  </a:lnTo>
                  <a:lnTo>
                    <a:pt x="1144" y="240"/>
                  </a:lnTo>
                  <a:lnTo>
                    <a:pt x="1151" y="237"/>
                  </a:lnTo>
                  <a:lnTo>
                    <a:pt x="1157" y="235"/>
                  </a:lnTo>
                  <a:lnTo>
                    <a:pt x="1165" y="234"/>
                  </a:lnTo>
                  <a:lnTo>
                    <a:pt x="1173" y="234"/>
                  </a:lnTo>
                  <a:lnTo>
                    <a:pt x="1180" y="235"/>
                  </a:lnTo>
                  <a:lnTo>
                    <a:pt x="1188" y="237"/>
                  </a:lnTo>
                  <a:lnTo>
                    <a:pt x="1252" y="234"/>
                  </a:lnTo>
                  <a:lnTo>
                    <a:pt x="1314" y="232"/>
                  </a:lnTo>
                  <a:lnTo>
                    <a:pt x="1375" y="232"/>
                  </a:lnTo>
                  <a:lnTo>
                    <a:pt x="1437" y="232"/>
                  </a:lnTo>
                  <a:lnTo>
                    <a:pt x="1496" y="233"/>
                  </a:lnTo>
                  <a:lnTo>
                    <a:pt x="1556" y="233"/>
                  </a:lnTo>
                  <a:lnTo>
                    <a:pt x="1616" y="231"/>
                  </a:lnTo>
                  <a:lnTo>
                    <a:pt x="1677" y="228"/>
                  </a:lnTo>
                  <a:lnTo>
                    <a:pt x="1754" y="227"/>
                  </a:lnTo>
                  <a:lnTo>
                    <a:pt x="1831" y="226"/>
                  </a:lnTo>
                  <a:lnTo>
                    <a:pt x="1908" y="225"/>
                  </a:lnTo>
                  <a:lnTo>
                    <a:pt x="1985" y="224"/>
                  </a:lnTo>
                  <a:lnTo>
                    <a:pt x="2062" y="223"/>
                  </a:lnTo>
                  <a:lnTo>
                    <a:pt x="2140" y="222"/>
                  </a:lnTo>
                  <a:lnTo>
                    <a:pt x="2218" y="220"/>
                  </a:lnTo>
                  <a:lnTo>
                    <a:pt x="2294" y="219"/>
                  </a:lnTo>
                  <a:lnTo>
                    <a:pt x="2372" y="217"/>
                  </a:lnTo>
                  <a:lnTo>
                    <a:pt x="2449" y="216"/>
                  </a:lnTo>
                  <a:lnTo>
                    <a:pt x="2526" y="215"/>
                  </a:lnTo>
                  <a:lnTo>
                    <a:pt x="2604" y="214"/>
                  </a:lnTo>
                  <a:lnTo>
                    <a:pt x="2681" y="213"/>
                  </a:lnTo>
                  <a:lnTo>
                    <a:pt x="2757" y="212"/>
                  </a:lnTo>
                  <a:lnTo>
                    <a:pt x="2835" y="211"/>
                  </a:lnTo>
                  <a:lnTo>
                    <a:pt x="2912" y="210"/>
                  </a:lnTo>
                  <a:lnTo>
                    <a:pt x="2981" y="209"/>
                  </a:lnTo>
                  <a:lnTo>
                    <a:pt x="3052" y="208"/>
                  </a:lnTo>
                  <a:lnTo>
                    <a:pt x="3124" y="209"/>
                  </a:lnTo>
                  <a:lnTo>
                    <a:pt x="3197" y="209"/>
                  </a:lnTo>
                  <a:lnTo>
                    <a:pt x="3270" y="210"/>
                  </a:lnTo>
                  <a:lnTo>
                    <a:pt x="3343" y="210"/>
                  </a:lnTo>
                  <a:lnTo>
                    <a:pt x="3416" y="209"/>
                  </a:lnTo>
                  <a:lnTo>
                    <a:pt x="3487" y="206"/>
                  </a:lnTo>
                  <a:lnTo>
                    <a:pt x="3635" y="205"/>
                  </a:lnTo>
                  <a:lnTo>
                    <a:pt x="3883" y="204"/>
                  </a:lnTo>
                  <a:lnTo>
                    <a:pt x="4213" y="203"/>
                  </a:lnTo>
                  <a:lnTo>
                    <a:pt x="4615" y="201"/>
                  </a:lnTo>
                  <a:lnTo>
                    <a:pt x="5072" y="200"/>
                  </a:lnTo>
                  <a:lnTo>
                    <a:pt x="5572" y="199"/>
                  </a:lnTo>
                  <a:lnTo>
                    <a:pt x="6098" y="197"/>
                  </a:lnTo>
                  <a:lnTo>
                    <a:pt x="6640" y="196"/>
                  </a:lnTo>
                  <a:lnTo>
                    <a:pt x="7181" y="194"/>
                  </a:lnTo>
                  <a:lnTo>
                    <a:pt x="7708" y="193"/>
                  </a:lnTo>
                  <a:lnTo>
                    <a:pt x="8206" y="191"/>
                  </a:lnTo>
                  <a:lnTo>
                    <a:pt x="8663" y="190"/>
                  </a:lnTo>
                  <a:lnTo>
                    <a:pt x="9063" y="188"/>
                  </a:lnTo>
                  <a:lnTo>
                    <a:pt x="9392" y="187"/>
                  </a:lnTo>
                  <a:lnTo>
                    <a:pt x="9637" y="185"/>
                  </a:lnTo>
                  <a:lnTo>
                    <a:pt x="9783" y="183"/>
                  </a:lnTo>
                  <a:lnTo>
                    <a:pt x="9795" y="185"/>
                  </a:lnTo>
                  <a:lnTo>
                    <a:pt x="9809" y="186"/>
                  </a:lnTo>
                  <a:lnTo>
                    <a:pt x="9822" y="185"/>
                  </a:lnTo>
                  <a:lnTo>
                    <a:pt x="9836" y="184"/>
                  </a:lnTo>
                  <a:lnTo>
                    <a:pt x="9844" y="184"/>
                  </a:lnTo>
                  <a:lnTo>
                    <a:pt x="9850" y="184"/>
                  </a:lnTo>
                  <a:lnTo>
                    <a:pt x="9856" y="185"/>
                  </a:lnTo>
                  <a:lnTo>
                    <a:pt x="9861" y="186"/>
                  </a:lnTo>
                  <a:lnTo>
                    <a:pt x="9866" y="188"/>
                  </a:lnTo>
                  <a:lnTo>
                    <a:pt x="9871" y="191"/>
                  </a:lnTo>
                  <a:lnTo>
                    <a:pt x="9875" y="195"/>
                  </a:lnTo>
                  <a:lnTo>
                    <a:pt x="9878" y="200"/>
                  </a:lnTo>
                  <a:lnTo>
                    <a:pt x="9877" y="223"/>
                  </a:lnTo>
                  <a:lnTo>
                    <a:pt x="9877" y="244"/>
                  </a:lnTo>
                  <a:lnTo>
                    <a:pt x="9877" y="265"/>
                  </a:lnTo>
                  <a:lnTo>
                    <a:pt x="9879" y="287"/>
                  </a:lnTo>
                  <a:lnTo>
                    <a:pt x="9881" y="307"/>
                  </a:lnTo>
                  <a:lnTo>
                    <a:pt x="9885" y="328"/>
                  </a:lnTo>
                  <a:lnTo>
                    <a:pt x="9891" y="348"/>
                  </a:lnTo>
                  <a:lnTo>
                    <a:pt x="9897" y="369"/>
                  </a:lnTo>
                  <a:lnTo>
                    <a:pt x="9904" y="388"/>
                  </a:lnTo>
                  <a:lnTo>
                    <a:pt x="9912" y="407"/>
                  </a:lnTo>
                  <a:lnTo>
                    <a:pt x="9921" y="425"/>
                  </a:lnTo>
                  <a:lnTo>
                    <a:pt x="9931" y="443"/>
                  </a:lnTo>
                  <a:lnTo>
                    <a:pt x="9944" y="461"/>
                  </a:lnTo>
                  <a:lnTo>
                    <a:pt x="9956" y="478"/>
                  </a:lnTo>
                  <a:lnTo>
                    <a:pt x="9970" y="494"/>
                  </a:lnTo>
                  <a:lnTo>
                    <a:pt x="9986" y="510"/>
                  </a:lnTo>
                  <a:lnTo>
                    <a:pt x="9994" y="520"/>
                  </a:lnTo>
                  <a:lnTo>
                    <a:pt x="10004" y="530"/>
                  </a:lnTo>
                  <a:lnTo>
                    <a:pt x="10013" y="540"/>
                  </a:lnTo>
                  <a:lnTo>
                    <a:pt x="10024" y="550"/>
                  </a:lnTo>
                  <a:lnTo>
                    <a:pt x="10046" y="570"/>
                  </a:lnTo>
                  <a:lnTo>
                    <a:pt x="10066" y="590"/>
                  </a:lnTo>
                  <a:lnTo>
                    <a:pt x="10076" y="602"/>
                  </a:lnTo>
                  <a:lnTo>
                    <a:pt x="10084" y="613"/>
                  </a:lnTo>
                  <a:lnTo>
                    <a:pt x="10090" y="625"/>
                  </a:lnTo>
                  <a:lnTo>
                    <a:pt x="10094" y="637"/>
                  </a:lnTo>
                  <a:lnTo>
                    <a:pt x="10096" y="644"/>
                  </a:lnTo>
                  <a:lnTo>
                    <a:pt x="10097" y="650"/>
                  </a:lnTo>
                  <a:lnTo>
                    <a:pt x="10097" y="657"/>
                  </a:lnTo>
                  <a:lnTo>
                    <a:pt x="10096" y="664"/>
                  </a:lnTo>
                  <a:lnTo>
                    <a:pt x="10095" y="671"/>
                  </a:lnTo>
                  <a:lnTo>
                    <a:pt x="10094" y="678"/>
                  </a:lnTo>
                  <a:lnTo>
                    <a:pt x="10091" y="686"/>
                  </a:lnTo>
                  <a:lnTo>
                    <a:pt x="10088" y="694"/>
                  </a:lnTo>
                  <a:lnTo>
                    <a:pt x="10083" y="695"/>
                  </a:lnTo>
                  <a:lnTo>
                    <a:pt x="10078" y="697"/>
                  </a:lnTo>
                  <a:lnTo>
                    <a:pt x="10072" y="697"/>
                  </a:lnTo>
                  <a:lnTo>
                    <a:pt x="10068" y="697"/>
                  </a:lnTo>
                  <a:lnTo>
                    <a:pt x="10059" y="695"/>
                  </a:lnTo>
                  <a:lnTo>
                    <a:pt x="10051" y="692"/>
                  </a:lnTo>
                  <a:lnTo>
                    <a:pt x="10043" y="687"/>
                  </a:lnTo>
                  <a:lnTo>
                    <a:pt x="10035" y="681"/>
                  </a:lnTo>
                  <a:lnTo>
                    <a:pt x="10026" y="674"/>
                  </a:lnTo>
                  <a:lnTo>
                    <a:pt x="10019" y="667"/>
                  </a:lnTo>
                  <a:lnTo>
                    <a:pt x="10011" y="660"/>
                  </a:lnTo>
                  <a:lnTo>
                    <a:pt x="10003" y="654"/>
                  </a:lnTo>
                  <a:lnTo>
                    <a:pt x="9995" y="647"/>
                  </a:lnTo>
                  <a:lnTo>
                    <a:pt x="9987" y="642"/>
                  </a:lnTo>
                  <a:lnTo>
                    <a:pt x="9977" y="637"/>
                  </a:lnTo>
                  <a:lnTo>
                    <a:pt x="9967" y="635"/>
                  </a:lnTo>
                  <a:lnTo>
                    <a:pt x="9962" y="634"/>
                  </a:lnTo>
                  <a:lnTo>
                    <a:pt x="9957" y="634"/>
                  </a:lnTo>
                  <a:lnTo>
                    <a:pt x="9952" y="635"/>
                  </a:lnTo>
                  <a:lnTo>
                    <a:pt x="9946" y="636"/>
                  </a:lnTo>
                  <a:lnTo>
                    <a:pt x="9932" y="641"/>
                  </a:lnTo>
                  <a:lnTo>
                    <a:pt x="9920" y="646"/>
                  </a:lnTo>
                  <a:lnTo>
                    <a:pt x="9908" y="652"/>
                  </a:lnTo>
                  <a:lnTo>
                    <a:pt x="9897" y="660"/>
                  </a:lnTo>
                  <a:lnTo>
                    <a:pt x="9893" y="664"/>
                  </a:lnTo>
                  <a:lnTo>
                    <a:pt x="9887" y="668"/>
                  </a:lnTo>
                  <a:lnTo>
                    <a:pt x="9883" y="673"/>
                  </a:lnTo>
                  <a:lnTo>
                    <a:pt x="9879" y="679"/>
                  </a:lnTo>
                  <a:lnTo>
                    <a:pt x="9876" y="685"/>
                  </a:lnTo>
                  <a:lnTo>
                    <a:pt x="9873" y="692"/>
                  </a:lnTo>
                  <a:lnTo>
                    <a:pt x="9871" y="698"/>
                  </a:lnTo>
                  <a:lnTo>
                    <a:pt x="9869" y="705"/>
                  </a:lnTo>
                  <a:lnTo>
                    <a:pt x="9867" y="715"/>
                  </a:lnTo>
                  <a:lnTo>
                    <a:pt x="9865" y="724"/>
                  </a:lnTo>
                  <a:lnTo>
                    <a:pt x="9865" y="735"/>
                  </a:lnTo>
                  <a:lnTo>
                    <a:pt x="9865" y="744"/>
                  </a:lnTo>
                  <a:lnTo>
                    <a:pt x="9866" y="753"/>
                  </a:lnTo>
                  <a:lnTo>
                    <a:pt x="9868" y="762"/>
                  </a:lnTo>
                  <a:lnTo>
                    <a:pt x="9870" y="771"/>
                  </a:lnTo>
                  <a:lnTo>
                    <a:pt x="9873" y="781"/>
                  </a:lnTo>
                  <a:lnTo>
                    <a:pt x="9881" y="797"/>
                  </a:lnTo>
                  <a:lnTo>
                    <a:pt x="9891" y="813"/>
                  </a:lnTo>
                  <a:lnTo>
                    <a:pt x="9901" y="829"/>
                  </a:lnTo>
                  <a:lnTo>
                    <a:pt x="9912" y="843"/>
                  </a:lnTo>
                  <a:lnTo>
                    <a:pt x="9911" y="849"/>
                  </a:lnTo>
                  <a:lnTo>
                    <a:pt x="9910" y="854"/>
                  </a:lnTo>
                  <a:lnTo>
                    <a:pt x="9907" y="859"/>
                  </a:lnTo>
                  <a:lnTo>
                    <a:pt x="9905" y="863"/>
                  </a:lnTo>
                  <a:lnTo>
                    <a:pt x="9898" y="872"/>
                  </a:lnTo>
                  <a:lnTo>
                    <a:pt x="9890" y="880"/>
                  </a:lnTo>
                  <a:lnTo>
                    <a:pt x="9881" y="888"/>
                  </a:lnTo>
                  <a:lnTo>
                    <a:pt x="9874" y="896"/>
                  </a:lnTo>
                  <a:lnTo>
                    <a:pt x="9871" y="900"/>
                  </a:lnTo>
                  <a:lnTo>
                    <a:pt x="9868" y="905"/>
                  </a:lnTo>
                  <a:lnTo>
                    <a:pt x="9865" y="909"/>
                  </a:lnTo>
                  <a:lnTo>
                    <a:pt x="9863" y="914"/>
                  </a:lnTo>
                  <a:lnTo>
                    <a:pt x="9860" y="924"/>
                  </a:lnTo>
                  <a:lnTo>
                    <a:pt x="9857" y="934"/>
                  </a:lnTo>
                  <a:lnTo>
                    <a:pt x="9855" y="943"/>
                  </a:lnTo>
                  <a:lnTo>
                    <a:pt x="9855" y="953"/>
                  </a:lnTo>
                  <a:lnTo>
                    <a:pt x="9855" y="963"/>
                  </a:lnTo>
                  <a:lnTo>
                    <a:pt x="9855" y="973"/>
                  </a:lnTo>
                  <a:lnTo>
                    <a:pt x="9857" y="982"/>
                  </a:lnTo>
                  <a:lnTo>
                    <a:pt x="9859" y="991"/>
                  </a:lnTo>
                  <a:lnTo>
                    <a:pt x="9862" y="1001"/>
                  </a:lnTo>
                  <a:lnTo>
                    <a:pt x="9866" y="1011"/>
                  </a:lnTo>
                  <a:lnTo>
                    <a:pt x="9869" y="1019"/>
                  </a:lnTo>
                  <a:lnTo>
                    <a:pt x="9874" y="1028"/>
                  </a:lnTo>
                  <a:lnTo>
                    <a:pt x="9879" y="1036"/>
                  </a:lnTo>
                  <a:lnTo>
                    <a:pt x="9884" y="1044"/>
                  </a:lnTo>
                  <a:lnTo>
                    <a:pt x="9891" y="1051"/>
                  </a:lnTo>
                  <a:lnTo>
                    <a:pt x="9897" y="1059"/>
                  </a:lnTo>
                  <a:lnTo>
                    <a:pt x="9918" y="1068"/>
                  </a:lnTo>
                  <a:lnTo>
                    <a:pt x="9941" y="1078"/>
                  </a:lnTo>
                  <a:lnTo>
                    <a:pt x="9952" y="1081"/>
                  </a:lnTo>
                  <a:lnTo>
                    <a:pt x="9963" y="1083"/>
                  </a:lnTo>
                  <a:lnTo>
                    <a:pt x="9969" y="1082"/>
                  </a:lnTo>
                  <a:lnTo>
                    <a:pt x="9974" y="1081"/>
                  </a:lnTo>
                  <a:lnTo>
                    <a:pt x="9980" y="1079"/>
                  </a:lnTo>
                  <a:lnTo>
                    <a:pt x="9986" y="1076"/>
                  </a:lnTo>
                  <a:lnTo>
                    <a:pt x="9995" y="1070"/>
                  </a:lnTo>
                  <a:lnTo>
                    <a:pt x="10003" y="1064"/>
                  </a:lnTo>
                  <a:lnTo>
                    <a:pt x="10011" y="1056"/>
                  </a:lnTo>
                  <a:lnTo>
                    <a:pt x="10018" y="1047"/>
                  </a:lnTo>
                  <a:lnTo>
                    <a:pt x="10024" y="1038"/>
                  </a:lnTo>
                  <a:lnTo>
                    <a:pt x="10030" y="1028"/>
                  </a:lnTo>
                  <a:lnTo>
                    <a:pt x="10031" y="1023"/>
                  </a:lnTo>
                  <a:lnTo>
                    <a:pt x="10032" y="1017"/>
                  </a:lnTo>
                  <a:lnTo>
                    <a:pt x="10033" y="1012"/>
                  </a:lnTo>
                  <a:lnTo>
                    <a:pt x="10033" y="1004"/>
                  </a:lnTo>
                  <a:lnTo>
                    <a:pt x="10037" y="1001"/>
                  </a:lnTo>
                  <a:lnTo>
                    <a:pt x="10043" y="998"/>
                  </a:lnTo>
                  <a:lnTo>
                    <a:pt x="10049" y="997"/>
                  </a:lnTo>
                  <a:lnTo>
                    <a:pt x="10056" y="997"/>
                  </a:lnTo>
                  <a:lnTo>
                    <a:pt x="10062" y="998"/>
                  </a:lnTo>
                  <a:lnTo>
                    <a:pt x="10069" y="1000"/>
                  </a:lnTo>
                  <a:lnTo>
                    <a:pt x="10076" y="1003"/>
                  </a:lnTo>
                  <a:lnTo>
                    <a:pt x="10082" y="1007"/>
                  </a:lnTo>
                  <a:lnTo>
                    <a:pt x="10089" y="1016"/>
                  </a:lnTo>
                  <a:lnTo>
                    <a:pt x="10095" y="1025"/>
                  </a:lnTo>
                  <a:lnTo>
                    <a:pt x="10099" y="1035"/>
                  </a:lnTo>
                  <a:lnTo>
                    <a:pt x="10102" y="1045"/>
                  </a:lnTo>
                  <a:lnTo>
                    <a:pt x="10103" y="1056"/>
                  </a:lnTo>
                  <a:lnTo>
                    <a:pt x="10103" y="1066"/>
                  </a:lnTo>
                  <a:lnTo>
                    <a:pt x="10100" y="1077"/>
                  </a:lnTo>
                  <a:lnTo>
                    <a:pt x="10097" y="1087"/>
                  </a:lnTo>
                  <a:lnTo>
                    <a:pt x="10089" y="1104"/>
                  </a:lnTo>
                  <a:lnTo>
                    <a:pt x="10081" y="1119"/>
                  </a:lnTo>
                  <a:lnTo>
                    <a:pt x="10070" y="1133"/>
                  </a:lnTo>
                  <a:lnTo>
                    <a:pt x="10059" y="1148"/>
                  </a:lnTo>
                  <a:lnTo>
                    <a:pt x="10036" y="1174"/>
                  </a:lnTo>
                  <a:lnTo>
                    <a:pt x="10011" y="1200"/>
                  </a:lnTo>
                  <a:lnTo>
                    <a:pt x="9998" y="1213"/>
                  </a:lnTo>
                  <a:lnTo>
                    <a:pt x="9987" y="1226"/>
                  </a:lnTo>
                  <a:lnTo>
                    <a:pt x="9975" y="1239"/>
                  </a:lnTo>
                  <a:lnTo>
                    <a:pt x="9964" y="1253"/>
                  </a:lnTo>
                  <a:lnTo>
                    <a:pt x="9955" y="1268"/>
                  </a:lnTo>
                  <a:lnTo>
                    <a:pt x="9947" y="1283"/>
                  </a:lnTo>
                  <a:lnTo>
                    <a:pt x="9940" y="1300"/>
                  </a:lnTo>
                  <a:lnTo>
                    <a:pt x="9933" y="1317"/>
                  </a:lnTo>
                  <a:lnTo>
                    <a:pt x="9921" y="1369"/>
                  </a:lnTo>
                  <a:close/>
                  <a:moveTo>
                    <a:pt x="9912" y="1231"/>
                  </a:moveTo>
                  <a:lnTo>
                    <a:pt x="9905" y="1243"/>
                  </a:lnTo>
                  <a:lnTo>
                    <a:pt x="9899" y="1254"/>
                  </a:lnTo>
                  <a:lnTo>
                    <a:pt x="9893" y="1266"/>
                  </a:lnTo>
                  <a:lnTo>
                    <a:pt x="9887" y="1277"/>
                  </a:lnTo>
                  <a:lnTo>
                    <a:pt x="9878" y="1303"/>
                  </a:lnTo>
                  <a:lnTo>
                    <a:pt x="9871" y="1328"/>
                  </a:lnTo>
                  <a:lnTo>
                    <a:pt x="9864" y="1355"/>
                  </a:lnTo>
                  <a:lnTo>
                    <a:pt x="9859" y="1382"/>
                  </a:lnTo>
                  <a:lnTo>
                    <a:pt x="9853" y="1408"/>
                  </a:lnTo>
                  <a:lnTo>
                    <a:pt x="9848" y="1435"/>
                  </a:lnTo>
                  <a:lnTo>
                    <a:pt x="9829" y="1450"/>
                  </a:lnTo>
                  <a:lnTo>
                    <a:pt x="9784" y="1452"/>
                  </a:lnTo>
                  <a:lnTo>
                    <a:pt x="9739" y="1453"/>
                  </a:lnTo>
                  <a:lnTo>
                    <a:pt x="9694" y="1454"/>
                  </a:lnTo>
                  <a:lnTo>
                    <a:pt x="9649" y="1455"/>
                  </a:lnTo>
                  <a:lnTo>
                    <a:pt x="9603" y="1456"/>
                  </a:lnTo>
                  <a:lnTo>
                    <a:pt x="9558" y="1456"/>
                  </a:lnTo>
                  <a:lnTo>
                    <a:pt x="9512" y="1457"/>
                  </a:lnTo>
                  <a:lnTo>
                    <a:pt x="9467" y="1457"/>
                  </a:lnTo>
                  <a:lnTo>
                    <a:pt x="9421" y="1457"/>
                  </a:lnTo>
                  <a:lnTo>
                    <a:pt x="9376" y="1457"/>
                  </a:lnTo>
                  <a:lnTo>
                    <a:pt x="9331" y="1457"/>
                  </a:lnTo>
                  <a:lnTo>
                    <a:pt x="9286" y="1458"/>
                  </a:lnTo>
                  <a:lnTo>
                    <a:pt x="9242" y="1458"/>
                  </a:lnTo>
                  <a:lnTo>
                    <a:pt x="9198" y="1458"/>
                  </a:lnTo>
                  <a:lnTo>
                    <a:pt x="9155" y="1458"/>
                  </a:lnTo>
                  <a:lnTo>
                    <a:pt x="9112" y="1459"/>
                  </a:lnTo>
                  <a:lnTo>
                    <a:pt x="3106" y="1473"/>
                  </a:lnTo>
                  <a:lnTo>
                    <a:pt x="2985" y="1475"/>
                  </a:lnTo>
                  <a:lnTo>
                    <a:pt x="1954" y="1480"/>
                  </a:lnTo>
                  <a:lnTo>
                    <a:pt x="1906" y="1480"/>
                  </a:lnTo>
                  <a:lnTo>
                    <a:pt x="1859" y="1480"/>
                  </a:lnTo>
                  <a:lnTo>
                    <a:pt x="1812" y="1480"/>
                  </a:lnTo>
                  <a:lnTo>
                    <a:pt x="1765" y="1481"/>
                  </a:lnTo>
                  <a:lnTo>
                    <a:pt x="1719" y="1482"/>
                  </a:lnTo>
                  <a:lnTo>
                    <a:pt x="1673" y="1483"/>
                  </a:lnTo>
                  <a:lnTo>
                    <a:pt x="1627" y="1484"/>
                  </a:lnTo>
                  <a:lnTo>
                    <a:pt x="1581" y="1485"/>
                  </a:lnTo>
                  <a:lnTo>
                    <a:pt x="1536" y="1486"/>
                  </a:lnTo>
                  <a:lnTo>
                    <a:pt x="1490" y="1487"/>
                  </a:lnTo>
                  <a:lnTo>
                    <a:pt x="1445" y="1488"/>
                  </a:lnTo>
                  <a:lnTo>
                    <a:pt x="1399" y="1489"/>
                  </a:lnTo>
                  <a:lnTo>
                    <a:pt x="1353" y="1489"/>
                  </a:lnTo>
                  <a:lnTo>
                    <a:pt x="1307" y="1489"/>
                  </a:lnTo>
                  <a:lnTo>
                    <a:pt x="1260" y="1489"/>
                  </a:lnTo>
                  <a:lnTo>
                    <a:pt x="1213" y="1489"/>
                  </a:lnTo>
                  <a:lnTo>
                    <a:pt x="1209" y="1484"/>
                  </a:lnTo>
                  <a:lnTo>
                    <a:pt x="1207" y="1480"/>
                  </a:lnTo>
                  <a:lnTo>
                    <a:pt x="1204" y="1475"/>
                  </a:lnTo>
                  <a:lnTo>
                    <a:pt x="1203" y="1469"/>
                  </a:lnTo>
                  <a:lnTo>
                    <a:pt x="1203" y="1458"/>
                  </a:lnTo>
                  <a:lnTo>
                    <a:pt x="1204" y="1447"/>
                  </a:lnTo>
                  <a:lnTo>
                    <a:pt x="1205" y="1436"/>
                  </a:lnTo>
                  <a:lnTo>
                    <a:pt x="1205" y="1424"/>
                  </a:lnTo>
                  <a:lnTo>
                    <a:pt x="1205" y="1419"/>
                  </a:lnTo>
                  <a:lnTo>
                    <a:pt x="1204" y="1413"/>
                  </a:lnTo>
                  <a:lnTo>
                    <a:pt x="1202" y="1408"/>
                  </a:lnTo>
                  <a:lnTo>
                    <a:pt x="1200" y="1403"/>
                  </a:lnTo>
                  <a:lnTo>
                    <a:pt x="1196" y="1384"/>
                  </a:lnTo>
                  <a:lnTo>
                    <a:pt x="1191" y="1364"/>
                  </a:lnTo>
                  <a:lnTo>
                    <a:pt x="1186" y="1346"/>
                  </a:lnTo>
                  <a:lnTo>
                    <a:pt x="1179" y="1327"/>
                  </a:lnTo>
                  <a:lnTo>
                    <a:pt x="1171" y="1310"/>
                  </a:lnTo>
                  <a:lnTo>
                    <a:pt x="1162" y="1294"/>
                  </a:lnTo>
                  <a:lnTo>
                    <a:pt x="1150" y="1277"/>
                  </a:lnTo>
                  <a:lnTo>
                    <a:pt x="1139" y="1262"/>
                  </a:lnTo>
                  <a:lnTo>
                    <a:pt x="1139" y="1257"/>
                  </a:lnTo>
                  <a:lnTo>
                    <a:pt x="1140" y="1253"/>
                  </a:lnTo>
                  <a:lnTo>
                    <a:pt x="1142" y="1249"/>
                  </a:lnTo>
                  <a:lnTo>
                    <a:pt x="1144" y="1246"/>
                  </a:lnTo>
                  <a:lnTo>
                    <a:pt x="1151" y="1242"/>
                  </a:lnTo>
                  <a:lnTo>
                    <a:pt x="1158" y="1238"/>
                  </a:lnTo>
                  <a:lnTo>
                    <a:pt x="1167" y="1235"/>
                  </a:lnTo>
                  <a:lnTo>
                    <a:pt x="1175" y="1232"/>
                  </a:lnTo>
                  <a:lnTo>
                    <a:pt x="1179" y="1230"/>
                  </a:lnTo>
                  <a:lnTo>
                    <a:pt x="1182" y="1228"/>
                  </a:lnTo>
                  <a:lnTo>
                    <a:pt x="1185" y="1225"/>
                  </a:lnTo>
                  <a:lnTo>
                    <a:pt x="1188" y="1221"/>
                  </a:lnTo>
                  <a:lnTo>
                    <a:pt x="1196" y="1215"/>
                  </a:lnTo>
                  <a:lnTo>
                    <a:pt x="1202" y="1208"/>
                  </a:lnTo>
                  <a:lnTo>
                    <a:pt x="1209" y="1201"/>
                  </a:lnTo>
                  <a:lnTo>
                    <a:pt x="1214" y="1192"/>
                  </a:lnTo>
                  <a:lnTo>
                    <a:pt x="1218" y="1184"/>
                  </a:lnTo>
                  <a:lnTo>
                    <a:pt x="1222" y="1176"/>
                  </a:lnTo>
                  <a:lnTo>
                    <a:pt x="1225" y="1168"/>
                  </a:lnTo>
                  <a:lnTo>
                    <a:pt x="1227" y="1160"/>
                  </a:lnTo>
                  <a:lnTo>
                    <a:pt x="1234" y="1124"/>
                  </a:lnTo>
                  <a:lnTo>
                    <a:pt x="1243" y="1088"/>
                  </a:lnTo>
                  <a:lnTo>
                    <a:pt x="1248" y="1084"/>
                  </a:lnTo>
                  <a:lnTo>
                    <a:pt x="1254" y="1081"/>
                  </a:lnTo>
                  <a:lnTo>
                    <a:pt x="1259" y="1079"/>
                  </a:lnTo>
                  <a:lnTo>
                    <a:pt x="1264" y="1077"/>
                  </a:lnTo>
                  <a:lnTo>
                    <a:pt x="1276" y="1075"/>
                  </a:lnTo>
                  <a:lnTo>
                    <a:pt x="1288" y="1075"/>
                  </a:lnTo>
                  <a:lnTo>
                    <a:pt x="1300" y="1075"/>
                  </a:lnTo>
                  <a:lnTo>
                    <a:pt x="1312" y="1074"/>
                  </a:lnTo>
                  <a:lnTo>
                    <a:pt x="1317" y="1073"/>
                  </a:lnTo>
                  <a:lnTo>
                    <a:pt x="1323" y="1071"/>
                  </a:lnTo>
                  <a:lnTo>
                    <a:pt x="1328" y="1069"/>
                  </a:lnTo>
                  <a:lnTo>
                    <a:pt x="1332" y="1066"/>
                  </a:lnTo>
                  <a:lnTo>
                    <a:pt x="1340" y="1068"/>
                  </a:lnTo>
                  <a:lnTo>
                    <a:pt x="1348" y="1068"/>
                  </a:lnTo>
                  <a:lnTo>
                    <a:pt x="1355" y="1068"/>
                  </a:lnTo>
                  <a:lnTo>
                    <a:pt x="1361" y="1067"/>
                  </a:lnTo>
                  <a:lnTo>
                    <a:pt x="1373" y="1062"/>
                  </a:lnTo>
                  <a:lnTo>
                    <a:pt x="1384" y="1056"/>
                  </a:lnTo>
                  <a:lnTo>
                    <a:pt x="1395" y="1048"/>
                  </a:lnTo>
                  <a:lnTo>
                    <a:pt x="1406" y="1042"/>
                  </a:lnTo>
                  <a:lnTo>
                    <a:pt x="1412" y="1039"/>
                  </a:lnTo>
                  <a:lnTo>
                    <a:pt x="1418" y="1037"/>
                  </a:lnTo>
                  <a:lnTo>
                    <a:pt x="1424" y="1035"/>
                  </a:lnTo>
                  <a:lnTo>
                    <a:pt x="1431" y="1034"/>
                  </a:lnTo>
                  <a:lnTo>
                    <a:pt x="1439" y="1030"/>
                  </a:lnTo>
                  <a:lnTo>
                    <a:pt x="1446" y="1025"/>
                  </a:lnTo>
                  <a:lnTo>
                    <a:pt x="1452" y="1020"/>
                  </a:lnTo>
                  <a:lnTo>
                    <a:pt x="1458" y="1014"/>
                  </a:lnTo>
                  <a:lnTo>
                    <a:pt x="1468" y="1001"/>
                  </a:lnTo>
                  <a:lnTo>
                    <a:pt x="1476" y="988"/>
                  </a:lnTo>
                  <a:lnTo>
                    <a:pt x="1492" y="960"/>
                  </a:lnTo>
                  <a:lnTo>
                    <a:pt x="1508" y="932"/>
                  </a:lnTo>
                  <a:lnTo>
                    <a:pt x="1509" y="922"/>
                  </a:lnTo>
                  <a:lnTo>
                    <a:pt x="1509" y="912"/>
                  </a:lnTo>
                  <a:lnTo>
                    <a:pt x="1509" y="902"/>
                  </a:lnTo>
                  <a:lnTo>
                    <a:pt x="1508" y="893"/>
                  </a:lnTo>
                  <a:lnTo>
                    <a:pt x="1507" y="884"/>
                  </a:lnTo>
                  <a:lnTo>
                    <a:pt x="1505" y="875"/>
                  </a:lnTo>
                  <a:lnTo>
                    <a:pt x="1502" y="865"/>
                  </a:lnTo>
                  <a:lnTo>
                    <a:pt x="1499" y="856"/>
                  </a:lnTo>
                  <a:lnTo>
                    <a:pt x="1496" y="847"/>
                  </a:lnTo>
                  <a:lnTo>
                    <a:pt x="1492" y="839"/>
                  </a:lnTo>
                  <a:lnTo>
                    <a:pt x="1487" y="831"/>
                  </a:lnTo>
                  <a:lnTo>
                    <a:pt x="1482" y="821"/>
                  </a:lnTo>
                  <a:lnTo>
                    <a:pt x="1475" y="813"/>
                  </a:lnTo>
                  <a:lnTo>
                    <a:pt x="1469" y="806"/>
                  </a:lnTo>
                  <a:lnTo>
                    <a:pt x="1463" y="798"/>
                  </a:lnTo>
                  <a:lnTo>
                    <a:pt x="1456" y="791"/>
                  </a:lnTo>
                  <a:lnTo>
                    <a:pt x="1438" y="783"/>
                  </a:lnTo>
                  <a:lnTo>
                    <a:pt x="1417" y="774"/>
                  </a:lnTo>
                  <a:lnTo>
                    <a:pt x="1407" y="770"/>
                  </a:lnTo>
                  <a:lnTo>
                    <a:pt x="1396" y="767"/>
                  </a:lnTo>
                  <a:lnTo>
                    <a:pt x="1384" y="764"/>
                  </a:lnTo>
                  <a:lnTo>
                    <a:pt x="1374" y="762"/>
                  </a:lnTo>
                  <a:lnTo>
                    <a:pt x="1363" y="761"/>
                  </a:lnTo>
                  <a:lnTo>
                    <a:pt x="1352" y="761"/>
                  </a:lnTo>
                  <a:lnTo>
                    <a:pt x="1340" y="761"/>
                  </a:lnTo>
                  <a:lnTo>
                    <a:pt x="1329" y="763"/>
                  </a:lnTo>
                  <a:lnTo>
                    <a:pt x="1319" y="766"/>
                  </a:lnTo>
                  <a:lnTo>
                    <a:pt x="1309" y="770"/>
                  </a:lnTo>
                  <a:lnTo>
                    <a:pt x="1299" y="775"/>
                  </a:lnTo>
                  <a:lnTo>
                    <a:pt x="1289" y="784"/>
                  </a:lnTo>
                  <a:lnTo>
                    <a:pt x="1286" y="782"/>
                  </a:lnTo>
                  <a:lnTo>
                    <a:pt x="1283" y="781"/>
                  </a:lnTo>
                  <a:lnTo>
                    <a:pt x="1280" y="780"/>
                  </a:lnTo>
                  <a:lnTo>
                    <a:pt x="1277" y="780"/>
                  </a:lnTo>
                  <a:lnTo>
                    <a:pt x="1271" y="780"/>
                  </a:lnTo>
                  <a:lnTo>
                    <a:pt x="1265" y="781"/>
                  </a:lnTo>
                  <a:lnTo>
                    <a:pt x="1259" y="781"/>
                  </a:lnTo>
                  <a:lnTo>
                    <a:pt x="1254" y="780"/>
                  </a:lnTo>
                  <a:lnTo>
                    <a:pt x="1252" y="778"/>
                  </a:lnTo>
                  <a:lnTo>
                    <a:pt x="1249" y="775"/>
                  </a:lnTo>
                  <a:lnTo>
                    <a:pt x="1247" y="772"/>
                  </a:lnTo>
                  <a:lnTo>
                    <a:pt x="1246" y="768"/>
                  </a:lnTo>
                  <a:lnTo>
                    <a:pt x="1247" y="760"/>
                  </a:lnTo>
                  <a:lnTo>
                    <a:pt x="1247" y="752"/>
                  </a:lnTo>
                  <a:lnTo>
                    <a:pt x="1247" y="744"/>
                  </a:lnTo>
                  <a:lnTo>
                    <a:pt x="1246" y="737"/>
                  </a:lnTo>
                  <a:lnTo>
                    <a:pt x="1243" y="721"/>
                  </a:lnTo>
                  <a:lnTo>
                    <a:pt x="1238" y="708"/>
                  </a:lnTo>
                  <a:lnTo>
                    <a:pt x="1231" y="694"/>
                  </a:lnTo>
                  <a:lnTo>
                    <a:pt x="1223" y="681"/>
                  </a:lnTo>
                  <a:lnTo>
                    <a:pt x="1214" y="669"/>
                  </a:lnTo>
                  <a:lnTo>
                    <a:pt x="1203" y="658"/>
                  </a:lnTo>
                  <a:lnTo>
                    <a:pt x="1192" y="647"/>
                  </a:lnTo>
                  <a:lnTo>
                    <a:pt x="1180" y="636"/>
                  </a:lnTo>
                  <a:lnTo>
                    <a:pt x="1168" y="626"/>
                  </a:lnTo>
                  <a:lnTo>
                    <a:pt x="1154" y="617"/>
                  </a:lnTo>
                  <a:lnTo>
                    <a:pt x="1129" y="599"/>
                  </a:lnTo>
                  <a:lnTo>
                    <a:pt x="1104" y="582"/>
                  </a:lnTo>
                  <a:lnTo>
                    <a:pt x="1102" y="573"/>
                  </a:lnTo>
                  <a:lnTo>
                    <a:pt x="1101" y="565"/>
                  </a:lnTo>
                  <a:lnTo>
                    <a:pt x="1102" y="557"/>
                  </a:lnTo>
                  <a:lnTo>
                    <a:pt x="1104" y="550"/>
                  </a:lnTo>
                  <a:lnTo>
                    <a:pt x="1107" y="542"/>
                  </a:lnTo>
                  <a:lnTo>
                    <a:pt x="1111" y="536"/>
                  </a:lnTo>
                  <a:lnTo>
                    <a:pt x="1116" y="529"/>
                  </a:lnTo>
                  <a:lnTo>
                    <a:pt x="1122" y="523"/>
                  </a:lnTo>
                  <a:lnTo>
                    <a:pt x="1133" y="511"/>
                  </a:lnTo>
                  <a:lnTo>
                    <a:pt x="1145" y="498"/>
                  </a:lnTo>
                  <a:lnTo>
                    <a:pt x="1150" y="491"/>
                  </a:lnTo>
                  <a:lnTo>
                    <a:pt x="1155" y="485"/>
                  </a:lnTo>
                  <a:lnTo>
                    <a:pt x="1159" y="478"/>
                  </a:lnTo>
                  <a:lnTo>
                    <a:pt x="1164" y="471"/>
                  </a:lnTo>
                  <a:lnTo>
                    <a:pt x="1171" y="449"/>
                  </a:lnTo>
                  <a:lnTo>
                    <a:pt x="1178" y="429"/>
                  </a:lnTo>
                  <a:lnTo>
                    <a:pt x="1184" y="408"/>
                  </a:lnTo>
                  <a:lnTo>
                    <a:pt x="1189" y="387"/>
                  </a:lnTo>
                  <a:lnTo>
                    <a:pt x="1193" y="365"/>
                  </a:lnTo>
                  <a:lnTo>
                    <a:pt x="1196" y="343"/>
                  </a:lnTo>
                  <a:lnTo>
                    <a:pt x="1197" y="321"/>
                  </a:lnTo>
                  <a:lnTo>
                    <a:pt x="1197" y="298"/>
                  </a:lnTo>
                  <a:lnTo>
                    <a:pt x="1199" y="294"/>
                  </a:lnTo>
                  <a:lnTo>
                    <a:pt x="1201" y="291"/>
                  </a:lnTo>
                  <a:lnTo>
                    <a:pt x="1204" y="289"/>
                  </a:lnTo>
                  <a:lnTo>
                    <a:pt x="1208" y="286"/>
                  </a:lnTo>
                  <a:lnTo>
                    <a:pt x="1214" y="284"/>
                  </a:lnTo>
                  <a:lnTo>
                    <a:pt x="1221" y="282"/>
                  </a:lnTo>
                  <a:lnTo>
                    <a:pt x="1237" y="280"/>
                  </a:lnTo>
                  <a:lnTo>
                    <a:pt x="1253" y="279"/>
                  </a:lnTo>
                  <a:lnTo>
                    <a:pt x="1283" y="282"/>
                  </a:lnTo>
                  <a:lnTo>
                    <a:pt x="1314" y="284"/>
                  </a:lnTo>
                  <a:lnTo>
                    <a:pt x="1344" y="285"/>
                  </a:lnTo>
                  <a:lnTo>
                    <a:pt x="1374" y="286"/>
                  </a:lnTo>
                  <a:lnTo>
                    <a:pt x="1432" y="286"/>
                  </a:lnTo>
                  <a:lnTo>
                    <a:pt x="1491" y="284"/>
                  </a:lnTo>
                  <a:lnTo>
                    <a:pt x="1549" y="283"/>
                  </a:lnTo>
                  <a:lnTo>
                    <a:pt x="1607" y="281"/>
                  </a:lnTo>
                  <a:lnTo>
                    <a:pt x="1667" y="281"/>
                  </a:lnTo>
                  <a:lnTo>
                    <a:pt x="1727" y="283"/>
                  </a:lnTo>
                  <a:lnTo>
                    <a:pt x="1768" y="282"/>
                  </a:lnTo>
                  <a:lnTo>
                    <a:pt x="1809" y="281"/>
                  </a:lnTo>
                  <a:lnTo>
                    <a:pt x="1851" y="279"/>
                  </a:lnTo>
                  <a:lnTo>
                    <a:pt x="1890" y="277"/>
                  </a:lnTo>
                  <a:lnTo>
                    <a:pt x="1931" y="276"/>
                  </a:lnTo>
                  <a:lnTo>
                    <a:pt x="1972" y="276"/>
                  </a:lnTo>
                  <a:lnTo>
                    <a:pt x="2012" y="277"/>
                  </a:lnTo>
                  <a:lnTo>
                    <a:pt x="2053" y="279"/>
                  </a:lnTo>
                  <a:lnTo>
                    <a:pt x="2130" y="277"/>
                  </a:lnTo>
                  <a:lnTo>
                    <a:pt x="2207" y="276"/>
                  </a:lnTo>
                  <a:lnTo>
                    <a:pt x="2284" y="274"/>
                  </a:lnTo>
                  <a:lnTo>
                    <a:pt x="2361" y="273"/>
                  </a:lnTo>
                  <a:lnTo>
                    <a:pt x="2437" y="273"/>
                  </a:lnTo>
                  <a:lnTo>
                    <a:pt x="2514" y="272"/>
                  </a:lnTo>
                  <a:lnTo>
                    <a:pt x="2591" y="271"/>
                  </a:lnTo>
                  <a:lnTo>
                    <a:pt x="2667" y="271"/>
                  </a:lnTo>
                  <a:lnTo>
                    <a:pt x="2744" y="270"/>
                  </a:lnTo>
                  <a:lnTo>
                    <a:pt x="2821" y="270"/>
                  </a:lnTo>
                  <a:lnTo>
                    <a:pt x="2897" y="269"/>
                  </a:lnTo>
                  <a:lnTo>
                    <a:pt x="2974" y="269"/>
                  </a:lnTo>
                  <a:lnTo>
                    <a:pt x="3052" y="268"/>
                  </a:lnTo>
                  <a:lnTo>
                    <a:pt x="3128" y="266"/>
                  </a:lnTo>
                  <a:lnTo>
                    <a:pt x="3206" y="265"/>
                  </a:lnTo>
                  <a:lnTo>
                    <a:pt x="3284" y="264"/>
                  </a:lnTo>
                  <a:lnTo>
                    <a:pt x="3333" y="261"/>
                  </a:lnTo>
                  <a:lnTo>
                    <a:pt x="3381" y="260"/>
                  </a:lnTo>
                  <a:lnTo>
                    <a:pt x="3430" y="260"/>
                  </a:lnTo>
                  <a:lnTo>
                    <a:pt x="3479" y="261"/>
                  </a:lnTo>
                  <a:lnTo>
                    <a:pt x="3528" y="262"/>
                  </a:lnTo>
                  <a:lnTo>
                    <a:pt x="3577" y="262"/>
                  </a:lnTo>
                  <a:lnTo>
                    <a:pt x="3603" y="261"/>
                  </a:lnTo>
                  <a:lnTo>
                    <a:pt x="3627" y="260"/>
                  </a:lnTo>
                  <a:lnTo>
                    <a:pt x="3653" y="258"/>
                  </a:lnTo>
                  <a:lnTo>
                    <a:pt x="3678" y="256"/>
                  </a:lnTo>
                  <a:lnTo>
                    <a:pt x="3689" y="258"/>
                  </a:lnTo>
                  <a:lnTo>
                    <a:pt x="3699" y="259"/>
                  </a:lnTo>
                  <a:lnTo>
                    <a:pt x="3709" y="260"/>
                  </a:lnTo>
                  <a:lnTo>
                    <a:pt x="3720" y="260"/>
                  </a:lnTo>
                  <a:lnTo>
                    <a:pt x="3742" y="260"/>
                  </a:lnTo>
                  <a:lnTo>
                    <a:pt x="3763" y="259"/>
                  </a:lnTo>
                  <a:lnTo>
                    <a:pt x="3785" y="257"/>
                  </a:lnTo>
                  <a:lnTo>
                    <a:pt x="3806" y="255"/>
                  </a:lnTo>
                  <a:lnTo>
                    <a:pt x="3829" y="254"/>
                  </a:lnTo>
                  <a:lnTo>
                    <a:pt x="3850" y="254"/>
                  </a:lnTo>
                  <a:lnTo>
                    <a:pt x="3948" y="254"/>
                  </a:lnTo>
                  <a:lnTo>
                    <a:pt x="4145" y="254"/>
                  </a:lnTo>
                  <a:lnTo>
                    <a:pt x="4428" y="254"/>
                  </a:lnTo>
                  <a:lnTo>
                    <a:pt x="4781" y="254"/>
                  </a:lnTo>
                  <a:lnTo>
                    <a:pt x="5191" y="253"/>
                  </a:lnTo>
                  <a:lnTo>
                    <a:pt x="5643" y="253"/>
                  </a:lnTo>
                  <a:lnTo>
                    <a:pt x="6125" y="252"/>
                  </a:lnTo>
                  <a:lnTo>
                    <a:pt x="6619" y="251"/>
                  </a:lnTo>
                  <a:lnTo>
                    <a:pt x="7114" y="251"/>
                  </a:lnTo>
                  <a:lnTo>
                    <a:pt x="7596" y="250"/>
                  </a:lnTo>
                  <a:lnTo>
                    <a:pt x="8048" y="249"/>
                  </a:lnTo>
                  <a:lnTo>
                    <a:pt x="8459" y="249"/>
                  </a:lnTo>
                  <a:lnTo>
                    <a:pt x="8813" y="248"/>
                  </a:lnTo>
                  <a:lnTo>
                    <a:pt x="9096" y="247"/>
                  </a:lnTo>
                  <a:lnTo>
                    <a:pt x="9296" y="247"/>
                  </a:lnTo>
                  <a:lnTo>
                    <a:pt x="9395" y="246"/>
                  </a:lnTo>
                  <a:lnTo>
                    <a:pt x="9434" y="247"/>
                  </a:lnTo>
                  <a:lnTo>
                    <a:pt x="9474" y="247"/>
                  </a:lnTo>
                  <a:lnTo>
                    <a:pt x="9515" y="246"/>
                  </a:lnTo>
                  <a:lnTo>
                    <a:pt x="9556" y="245"/>
                  </a:lnTo>
                  <a:lnTo>
                    <a:pt x="9597" y="243"/>
                  </a:lnTo>
                  <a:lnTo>
                    <a:pt x="9638" y="243"/>
                  </a:lnTo>
                  <a:lnTo>
                    <a:pt x="9677" y="243"/>
                  </a:lnTo>
                  <a:lnTo>
                    <a:pt x="9715" y="245"/>
                  </a:lnTo>
                  <a:lnTo>
                    <a:pt x="9735" y="244"/>
                  </a:lnTo>
                  <a:lnTo>
                    <a:pt x="9754" y="243"/>
                  </a:lnTo>
                  <a:lnTo>
                    <a:pt x="9772" y="243"/>
                  </a:lnTo>
                  <a:lnTo>
                    <a:pt x="9792" y="242"/>
                  </a:lnTo>
                  <a:lnTo>
                    <a:pt x="9800" y="251"/>
                  </a:lnTo>
                  <a:lnTo>
                    <a:pt x="9806" y="261"/>
                  </a:lnTo>
                  <a:lnTo>
                    <a:pt x="9811" y="274"/>
                  </a:lnTo>
                  <a:lnTo>
                    <a:pt x="9815" y="286"/>
                  </a:lnTo>
                  <a:lnTo>
                    <a:pt x="9822" y="310"/>
                  </a:lnTo>
                  <a:lnTo>
                    <a:pt x="9829" y="336"/>
                  </a:lnTo>
                  <a:lnTo>
                    <a:pt x="9832" y="350"/>
                  </a:lnTo>
                  <a:lnTo>
                    <a:pt x="9836" y="364"/>
                  </a:lnTo>
                  <a:lnTo>
                    <a:pt x="9841" y="377"/>
                  </a:lnTo>
                  <a:lnTo>
                    <a:pt x="9847" y="389"/>
                  </a:lnTo>
                  <a:lnTo>
                    <a:pt x="9860" y="415"/>
                  </a:lnTo>
                  <a:lnTo>
                    <a:pt x="9874" y="439"/>
                  </a:lnTo>
                  <a:lnTo>
                    <a:pt x="9890" y="464"/>
                  </a:lnTo>
                  <a:lnTo>
                    <a:pt x="9905" y="487"/>
                  </a:lnTo>
                  <a:lnTo>
                    <a:pt x="9921" y="511"/>
                  </a:lnTo>
                  <a:lnTo>
                    <a:pt x="9937" y="535"/>
                  </a:lnTo>
                  <a:lnTo>
                    <a:pt x="9945" y="539"/>
                  </a:lnTo>
                  <a:lnTo>
                    <a:pt x="9953" y="543"/>
                  </a:lnTo>
                  <a:lnTo>
                    <a:pt x="9957" y="547"/>
                  </a:lnTo>
                  <a:lnTo>
                    <a:pt x="9959" y="550"/>
                  </a:lnTo>
                  <a:lnTo>
                    <a:pt x="9960" y="555"/>
                  </a:lnTo>
                  <a:lnTo>
                    <a:pt x="9958" y="560"/>
                  </a:lnTo>
                  <a:lnTo>
                    <a:pt x="9957" y="566"/>
                  </a:lnTo>
                  <a:lnTo>
                    <a:pt x="9955" y="571"/>
                  </a:lnTo>
                  <a:lnTo>
                    <a:pt x="9952" y="575"/>
                  </a:lnTo>
                  <a:lnTo>
                    <a:pt x="9948" y="577"/>
                  </a:lnTo>
                  <a:lnTo>
                    <a:pt x="9944" y="578"/>
                  </a:lnTo>
                  <a:lnTo>
                    <a:pt x="9940" y="579"/>
                  </a:lnTo>
                  <a:lnTo>
                    <a:pt x="9934" y="579"/>
                  </a:lnTo>
                  <a:lnTo>
                    <a:pt x="9929" y="578"/>
                  </a:lnTo>
                  <a:lnTo>
                    <a:pt x="9919" y="576"/>
                  </a:lnTo>
                  <a:lnTo>
                    <a:pt x="9908" y="573"/>
                  </a:lnTo>
                  <a:lnTo>
                    <a:pt x="9903" y="573"/>
                  </a:lnTo>
                  <a:lnTo>
                    <a:pt x="9898" y="573"/>
                  </a:lnTo>
                  <a:lnTo>
                    <a:pt x="9893" y="574"/>
                  </a:lnTo>
                  <a:lnTo>
                    <a:pt x="9887" y="576"/>
                  </a:lnTo>
                  <a:lnTo>
                    <a:pt x="9877" y="580"/>
                  </a:lnTo>
                  <a:lnTo>
                    <a:pt x="9868" y="585"/>
                  </a:lnTo>
                  <a:lnTo>
                    <a:pt x="9859" y="592"/>
                  </a:lnTo>
                  <a:lnTo>
                    <a:pt x="9852" y="598"/>
                  </a:lnTo>
                  <a:lnTo>
                    <a:pt x="9844" y="605"/>
                  </a:lnTo>
                  <a:lnTo>
                    <a:pt x="9837" y="613"/>
                  </a:lnTo>
                  <a:lnTo>
                    <a:pt x="9831" y="621"/>
                  </a:lnTo>
                  <a:lnTo>
                    <a:pt x="9825" y="629"/>
                  </a:lnTo>
                  <a:lnTo>
                    <a:pt x="9820" y="639"/>
                  </a:lnTo>
                  <a:lnTo>
                    <a:pt x="9816" y="648"/>
                  </a:lnTo>
                  <a:lnTo>
                    <a:pt x="9813" y="657"/>
                  </a:lnTo>
                  <a:lnTo>
                    <a:pt x="9810" y="667"/>
                  </a:lnTo>
                  <a:lnTo>
                    <a:pt x="9808" y="676"/>
                  </a:lnTo>
                  <a:lnTo>
                    <a:pt x="9806" y="687"/>
                  </a:lnTo>
                  <a:lnTo>
                    <a:pt x="9805" y="696"/>
                  </a:lnTo>
                  <a:lnTo>
                    <a:pt x="9805" y="706"/>
                  </a:lnTo>
                  <a:lnTo>
                    <a:pt x="9807" y="711"/>
                  </a:lnTo>
                  <a:lnTo>
                    <a:pt x="9808" y="718"/>
                  </a:lnTo>
                  <a:lnTo>
                    <a:pt x="9807" y="721"/>
                  </a:lnTo>
                  <a:lnTo>
                    <a:pt x="9806" y="723"/>
                  </a:lnTo>
                  <a:lnTo>
                    <a:pt x="9805" y="726"/>
                  </a:lnTo>
                  <a:lnTo>
                    <a:pt x="9802" y="727"/>
                  </a:lnTo>
                  <a:lnTo>
                    <a:pt x="9798" y="729"/>
                  </a:lnTo>
                  <a:lnTo>
                    <a:pt x="9793" y="729"/>
                  </a:lnTo>
                  <a:lnTo>
                    <a:pt x="9790" y="729"/>
                  </a:lnTo>
                  <a:lnTo>
                    <a:pt x="9786" y="729"/>
                  </a:lnTo>
                  <a:lnTo>
                    <a:pt x="9780" y="726"/>
                  </a:lnTo>
                  <a:lnTo>
                    <a:pt x="9774" y="723"/>
                  </a:lnTo>
                  <a:lnTo>
                    <a:pt x="9768" y="718"/>
                  </a:lnTo>
                  <a:lnTo>
                    <a:pt x="9762" y="714"/>
                  </a:lnTo>
                  <a:lnTo>
                    <a:pt x="9756" y="710"/>
                  </a:lnTo>
                  <a:lnTo>
                    <a:pt x="9749" y="707"/>
                  </a:lnTo>
                  <a:lnTo>
                    <a:pt x="9737" y="706"/>
                  </a:lnTo>
                  <a:lnTo>
                    <a:pt x="9726" y="706"/>
                  </a:lnTo>
                  <a:lnTo>
                    <a:pt x="9715" y="707"/>
                  </a:lnTo>
                  <a:lnTo>
                    <a:pt x="9703" y="708"/>
                  </a:lnTo>
                  <a:lnTo>
                    <a:pt x="9693" y="711"/>
                  </a:lnTo>
                  <a:lnTo>
                    <a:pt x="9682" y="713"/>
                  </a:lnTo>
                  <a:lnTo>
                    <a:pt x="9672" y="717"/>
                  </a:lnTo>
                  <a:lnTo>
                    <a:pt x="9663" y="721"/>
                  </a:lnTo>
                  <a:lnTo>
                    <a:pt x="9652" y="726"/>
                  </a:lnTo>
                  <a:lnTo>
                    <a:pt x="9643" y="733"/>
                  </a:lnTo>
                  <a:lnTo>
                    <a:pt x="9634" y="739"/>
                  </a:lnTo>
                  <a:lnTo>
                    <a:pt x="9626" y="746"/>
                  </a:lnTo>
                  <a:lnTo>
                    <a:pt x="9619" y="754"/>
                  </a:lnTo>
                  <a:lnTo>
                    <a:pt x="9611" y="763"/>
                  </a:lnTo>
                  <a:lnTo>
                    <a:pt x="9604" y="772"/>
                  </a:lnTo>
                  <a:lnTo>
                    <a:pt x="9598" y="783"/>
                  </a:lnTo>
                  <a:lnTo>
                    <a:pt x="9594" y="803"/>
                  </a:lnTo>
                  <a:lnTo>
                    <a:pt x="9591" y="824"/>
                  </a:lnTo>
                  <a:lnTo>
                    <a:pt x="9590" y="843"/>
                  </a:lnTo>
                  <a:lnTo>
                    <a:pt x="9591" y="863"/>
                  </a:lnTo>
                  <a:lnTo>
                    <a:pt x="9593" y="883"/>
                  </a:lnTo>
                  <a:lnTo>
                    <a:pt x="9596" y="902"/>
                  </a:lnTo>
                  <a:lnTo>
                    <a:pt x="9599" y="911"/>
                  </a:lnTo>
                  <a:lnTo>
                    <a:pt x="9602" y="921"/>
                  </a:lnTo>
                  <a:lnTo>
                    <a:pt x="9606" y="930"/>
                  </a:lnTo>
                  <a:lnTo>
                    <a:pt x="9610" y="939"/>
                  </a:lnTo>
                  <a:lnTo>
                    <a:pt x="9618" y="950"/>
                  </a:lnTo>
                  <a:lnTo>
                    <a:pt x="9626" y="960"/>
                  </a:lnTo>
                  <a:lnTo>
                    <a:pt x="9635" y="969"/>
                  </a:lnTo>
                  <a:lnTo>
                    <a:pt x="9644" y="975"/>
                  </a:lnTo>
                  <a:lnTo>
                    <a:pt x="9655" y="979"/>
                  </a:lnTo>
                  <a:lnTo>
                    <a:pt x="9667" y="983"/>
                  </a:lnTo>
                  <a:lnTo>
                    <a:pt x="9678" y="985"/>
                  </a:lnTo>
                  <a:lnTo>
                    <a:pt x="9690" y="986"/>
                  </a:lnTo>
                  <a:lnTo>
                    <a:pt x="9702" y="987"/>
                  </a:lnTo>
                  <a:lnTo>
                    <a:pt x="9715" y="986"/>
                  </a:lnTo>
                  <a:lnTo>
                    <a:pt x="9728" y="986"/>
                  </a:lnTo>
                  <a:lnTo>
                    <a:pt x="9740" y="985"/>
                  </a:lnTo>
                  <a:lnTo>
                    <a:pt x="9764" y="982"/>
                  </a:lnTo>
                  <a:lnTo>
                    <a:pt x="9786" y="980"/>
                  </a:lnTo>
                  <a:lnTo>
                    <a:pt x="9790" y="983"/>
                  </a:lnTo>
                  <a:lnTo>
                    <a:pt x="9793" y="987"/>
                  </a:lnTo>
                  <a:lnTo>
                    <a:pt x="9795" y="991"/>
                  </a:lnTo>
                  <a:lnTo>
                    <a:pt x="9796" y="995"/>
                  </a:lnTo>
                  <a:lnTo>
                    <a:pt x="9798" y="1004"/>
                  </a:lnTo>
                  <a:lnTo>
                    <a:pt x="9798" y="1015"/>
                  </a:lnTo>
                  <a:lnTo>
                    <a:pt x="9796" y="1026"/>
                  </a:lnTo>
                  <a:lnTo>
                    <a:pt x="9795" y="1037"/>
                  </a:lnTo>
                  <a:lnTo>
                    <a:pt x="9796" y="1042"/>
                  </a:lnTo>
                  <a:lnTo>
                    <a:pt x="9798" y="1047"/>
                  </a:lnTo>
                  <a:lnTo>
                    <a:pt x="9799" y="1052"/>
                  </a:lnTo>
                  <a:lnTo>
                    <a:pt x="9802" y="1057"/>
                  </a:lnTo>
                  <a:lnTo>
                    <a:pt x="9808" y="1067"/>
                  </a:lnTo>
                  <a:lnTo>
                    <a:pt x="9814" y="1076"/>
                  </a:lnTo>
                  <a:lnTo>
                    <a:pt x="9821" y="1085"/>
                  </a:lnTo>
                  <a:lnTo>
                    <a:pt x="9828" y="1094"/>
                  </a:lnTo>
                  <a:lnTo>
                    <a:pt x="9836" y="1102"/>
                  </a:lnTo>
                  <a:lnTo>
                    <a:pt x="9845" y="1109"/>
                  </a:lnTo>
                  <a:lnTo>
                    <a:pt x="9854" y="1116"/>
                  </a:lnTo>
                  <a:lnTo>
                    <a:pt x="9863" y="1122"/>
                  </a:lnTo>
                  <a:lnTo>
                    <a:pt x="9873" y="1127"/>
                  </a:lnTo>
                  <a:lnTo>
                    <a:pt x="9882" y="1131"/>
                  </a:lnTo>
                  <a:lnTo>
                    <a:pt x="9894" y="1135"/>
                  </a:lnTo>
                  <a:lnTo>
                    <a:pt x="9905" y="1138"/>
                  </a:lnTo>
                  <a:lnTo>
                    <a:pt x="9916" y="1141"/>
                  </a:lnTo>
                  <a:lnTo>
                    <a:pt x="9927" y="1143"/>
                  </a:lnTo>
                  <a:lnTo>
                    <a:pt x="9940" y="1144"/>
                  </a:lnTo>
                  <a:lnTo>
                    <a:pt x="9952" y="1144"/>
                  </a:lnTo>
                  <a:lnTo>
                    <a:pt x="9957" y="1151"/>
                  </a:lnTo>
                  <a:lnTo>
                    <a:pt x="9960" y="1157"/>
                  </a:lnTo>
                  <a:lnTo>
                    <a:pt x="9961" y="1162"/>
                  </a:lnTo>
                  <a:lnTo>
                    <a:pt x="9961" y="1167"/>
                  </a:lnTo>
                  <a:lnTo>
                    <a:pt x="9959" y="1172"/>
                  </a:lnTo>
                  <a:lnTo>
                    <a:pt x="9955" y="1177"/>
                  </a:lnTo>
                  <a:lnTo>
                    <a:pt x="9951" y="1182"/>
                  </a:lnTo>
                  <a:lnTo>
                    <a:pt x="9946" y="1187"/>
                  </a:lnTo>
                  <a:lnTo>
                    <a:pt x="9936" y="1198"/>
                  </a:lnTo>
                  <a:lnTo>
                    <a:pt x="9924" y="1208"/>
                  </a:lnTo>
                  <a:lnTo>
                    <a:pt x="9920" y="1213"/>
                  </a:lnTo>
                  <a:lnTo>
                    <a:pt x="9916" y="1219"/>
                  </a:lnTo>
                  <a:lnTo>
                    <a:pt x="9913" y="1225"/>
                  </a:lnTo>
                  <a:lnTo>
                    <a:pt x="9912" y="1231"/>
                  </a:lnTo>
                  <a:close/>
                  <a:moveTo>
                    <a:pt x="9860" y="564"/>
                  </a:moveTo>
                  <a:lnTo>
                    <a:pt x="9847" y="576"/>
                  </a:lnTo>
                  <a:lnTo>
                    <a:pt x="9834" y="587"/>
                  </a:lnTo>
                  <a:lnTo>
                    <a:pt x="9823" y="601"/>
                  </a:lnTo>
                  <a:lnTo>
                    <a:pt x="9813" y="614"/>
                  </a:lnTo>
                  <a:lnTo>
                    <a:pt x="9804" y="628"/>
                  </a:lnTo>
                  <a:lnTo>
                    <a:pt x="9796" y="643"/>
                  </a:lnTo>
                  <a:lnTo>
                    <a:pt x="9790" y="659"/>
                  </a:lnTo>
                  <a:lnTo>
                    <a:pt x="9786" y="675"/>
                  </a:lnTo>
                  <a:lnTo>
                    <a:pt x="9782" y="680"/>
                  </a:lnTo>
                  <a:lnTo>
                    <a:pt x="9777" y="683"/>
                  </a:lnTo>
                  <a:lnTo>
                    <a:pt x="9772" y="686"/>
                  </a:lnTo>
                  <a:lnTo>
                    <a:pt x="9767" y="688"/>
                  </a:lnTo>
                  <a:lnTo>
                    <a:pt x="9762" y="688"/>
                  </a:lnTo>
                  <a:lnTo>
                    <a:pt x="9756" y="688"/>
                  </a:lnTo>
                  <a:lnTo>
                    <a:pt x="9749" y="688"/>
                  </a:lnTo>
                  <a:lnTo>
                    <a:pt x="9743" y="687"/>
                  </a:lnTo>
                  <a:lnTo>
                    <a:pt x="9731" y="683"/>
                  </a:lnTo>
                  <a:lnTo>
                    <a:pt x="9719" y="680"/>
                  </a:lnTo>
                  <a:lnTo>
                    <a:pt x="9708" y="677"/>
                  </a:lnTo>
                  <a:lnTo>
                    <a:pt x="9696" y="676"/>
                  </a:lnTo>
                  <a:lnTo>
                    <a:pt x="9685" y="679"/>
                  </a:lnTo>
                  <a:lnTo>
                    <a:pt x="9675" y="682"/>
                  </a:lnTo>
                  <a:lnTo>
                    <a:pt x="9664" y="688"/>
                  </a:lnTo>
                  <a:lnTo>
                    <a:pt x="9654" y="693"/>
                  </a:lnTo>
                  <a:lnTo>
                    <a:pt x="9644" y="698"/>
                  </a:lnTo>
                  <a:lnTo>
                    <a:pt x="9635" y="704"/>
                  </a:lnTo>
                  <a:lnTo>
                    <a:pt x="9627" y="711"/>
                  </a:lnTo>
                  <a:lnTo>
                    <a:pt x="9619" y="718"/>
                  </a:lnTo>
                  <a:lnTo>
                    <a:pt x="9610" y="726"/>
                  </a:lnTo>
                  <a:lnTo>
                    <a:pt x="9603" y="735"/>
                  </a:lnTo>
                  <a:lnTo>
                    <a:pt x="9597" y="743"/>
                  </a:lnTo>
                  <a:lnTo>
                    <a:pt x="9591" y="752"/>
                  </a:lnTo>
                  <a:lnTo>
                    <a:pt x="9585" y="761"/>
                  </a:lnTo>
                  <a:lnTo>
                    <a:pt x="9580" y="771"/>
                  </a:lnTo>
                  <a:lnTo>
                    <a:pt x="9575" y="782"/>
                  </a:lnTo>
                  <a:lnTo>
                    <a:pt x="9571" y="792"/>
                  </a:lnTo>
                  <a:lnTo>
                    <a:pt x="9566" y="805"/>
                  </a:lnTo>
                  <a:lnTo>
                    <a:pt x="9562" y="818"/>
                  </a:lnTo>
                  <a:lnTo>
                    <a:pt x="9559" y="834"/>
                  </a:lnTo>
                  <a:lnTo>
                    <a:pt x="9557" y="848"/>
                  </a:lnTo>
                  <a:lnTo>
                    <a:pt x="9556" y="863"/>
                  </a:lnTo>
                  <a:lnTo>
                    <a:pt x="9557" y="879"/>
                  </a:lnTo>
                  <a:lnTo>
                    <a:pt x="9559" y="894"/>
                  </a:lnTo>
                  <a:lnTo>
                    <a:pt x="9564" y="909"/>
                  </a:lnTo>
                  <a:lnTo>
                    <a:pt x="9568" y="918"/>
                  </a:lnTo>
                  <a:lnTo>
                    <a:pt x="9571" y="926"/>
                  </a:lnTo>
                  <a:lnTo>
                    <a:pt x="9575" y="933"/>
                  </a:lnTo>
                  <a:lnTo>
                    <a:pt x="9580" y="940"/>
                  </a:lnTo>
                  <a:lnTo>
                    <a:pt x="9585" y="947"/>
                  </a:lnTo>
                  <a:lnTo>
                    <a:pt x="9591" y="953"/>
                  </a:lnTo>
                  <a:lnTo>
                    <a:pt x="9598" y="960"/>
                  </a:lnTo>
                  <a:lnTo>
                    <a:pt x="9604" y="967"/>
                  </a:lnTo>
                  <a:lnTo>
                    <a:pt x="9635" y="988"/>
                  </a:lnTo>
                  <a:lnTo>
                    <a:pt x="9666" y="1010"/>
                  </a:lnTo>
                  <a:lnTo>
                    <a:pt x="9762" y="1012"/>
                  </a:lnTo>
                  <a:lnTo>
                    <a:pt x="9767" y="1027"/>
                  </a:lnTo>
                  <a:lnTo>
                    <a:pt x="9771" y="1043"/>
                  </a:lnTo>
                  <a:lnTo>
                    <a:pt x="9773" y="1051"/>
                  </a:lnTo>
                  <a:lnTo>
                    <a:pt x="9776" y="1060"/>
                  </a:lnTo>
                  <a:lnTo>
                    <a:pt x="9779" y="1068"/>
                  </a:lnTo>
                  <a:lnTo>
                    <a:pt x="9783" y="1076"/>
                  </a:lnTo>
                  <a:lnTo>
                    <a:pt x="9793" y="1091"/>
                  </a:lnTo>
                  <a:lnTo>
                    <a:pt x="9805" y="1107"/>
                  </a:lnTo>
                  <a:lnTo>
                    <a:pt x="9811" y="1114"/>
                  </a:lnTo>
                  <a:lnTo>
                    <a:pt x="9818" y="1121"/>
                  </a:lnTo>
                  <a:lnTo>
                    <a:pt x="9825" y="1127"/>
                  </a:lnTo>
                  <a:lnTo>
                    <a:pt x="9832" y="1133"/>
                  </a:lnTo>
                  <a:lnTo>
                    <a:pt x="9840" y="1138"/>
                  </a:lnTo>
                  <a:lnTo>
                    <a:pt x="9849" y="1143"/>
                  </a:lnTo>
                  <a:lnTo>
                    <a:pt x="9857" y="1149"/>
                  </a:lnTo>
                  <a:lnTo>
                    <a:pt x="9866" y="1152"/>
                  </a:lnTo>
                  <a:lnTo>
                    <a:pt x="9874" y="1156"/>
                  </a:lnTo>
                  <a:lnTo>
                    <a:pt x="9883" y="1158"/>
                  </a:lnTo>
                  <a:lnTo>
                    <a:pt x="9894" y="1160"/>
                  </a:lnTo>
                  <a:lnTo>
                    <a:pt x="9903" y="1161"/>
                  </a:lnTo>
                  <a:lnTo>
                    <a:pt x="9906" y="1166"/>
                  </a:lnTo>
                  <a:lnTo>
                    <a:pt x="9907" y="1171"/>
                  </a:lnTo>
                  <a:lnTo>
                    <a:pt x="9908" y="1177"/>
                  </a:lnTo>
                  <a:lnTo>
                    <a:pt x="9907" y="1182"/>
                  </a:lnTo>
                  <a:lnTo>
                    <a:pt x="9905" y="1187"/>
                  </a:lnTo>
                  <a:lnTo>
                    <a:pt x="9903" y="1191"/>
                  </a:lnTo>
                  <a:lnTo>
                    <a:pt x="9901" y="1197"/>
                  </a:lnTo>
                  <a:lnTo>
                    <a:pt x="9897" y="1202"/>
                  </a:lnTo>
                  <a:lnTo>
                    <a:pt x="9891" y="1211"/>
                  </a:lnTo>
                  <a:lnTo>
                    <a:pt x="9883" y="1221"/>
                  </a:lnTo>
                  <a:lnTo>
                    <a:pt x="9880" y="1225"/>
                  </a:lnTo>
                  <a:lnTo>
                    <a:pt x="9878" y="1230"/>
                  </a:lnTo>
                  <a:lnTo>
                    <a:pt x="9876" y="1235"/>
                  </a:lnTo>
                  <a:lnTo>
                    <a:pt x="9875" y="1241"/>
                  </a:lnTo>
                  <a:lnTo>
                    <a:pt x="9866" y="1262"/>
                  </a:lnTo>
                  <a:lnTo>
                    <a:pt x="9858" y="1283"/>
                  </a:lnTo>
                  <a:lnTo>
                    <a:pt x="9852" y="1305"/>
                  </a:lnTo>
                  <a:lnTo>
                    <a:pt x="9846" y="1327"/>
                  </a:lnTo>
                  <a:lnTo>
                    <a:pt x="9840" y="1350"/>
                  </a:lnTo>
                  <a:lnTo>
                    <a:pt x="9835" y="1372"/>
                  </a:lnTo>
                  <a:lnTo>
                    <a:pt x="9829" y="1395"/>
                  </a:lnTo>
                  <a:lnTo>
                    <a:pt x="9823" y="1416"/>
                  </a:lnTo>
                  <a:lnTo>
                    <a:pt x="9815" y="1420"/>
                  </a:lnTo>
                  <a:lnTo>
                    <a:pt x="9806" y="1423"/>
                  </a:lnTo>
                  <a:lnTo>
                    <a:pt x="9796" y="1426"/>
                  </a:lnTo>
                  <a:lnTo>
                    <a:pt x="9786" y="1428"/>
                  </a:lnTo>
                  <a:lnTo>
                    <a:pt x="9765" y="1430"/>
                  </a:lnTo>
                  <a:lnTo>
                    <a:pt x="9743" y="1430"/>
                  </a:lnTo>
                  <a:lnTo>
                    <a:pt x="9720" y="1430"/>
                  </a:lnTo>
                  <a:lnTo>
                    <a:pt x="9697" y="1429"/>
                  </a:lnTo>
                  <a:lnTo>
                    <a:pt x="9675" y="1430"/>
                  </a:lnTo>
                  <a:lnTo>
                    <a:pt x="9653" y="1431"/>
                  </a:lnTo>
                  <a:lnTo>
                    <a:pt x="9592" y="1430"/>
                  </a:lnTo>
                  <a:lnTo>
                    <a:pt x="9532" y="1431"/>
                  </a:lnTo>
                  <a:lnTo>
                    <a:pt x="9470" y="1431"/>
                  </a:lnTo>
                  <a:lnTo>
                    <a:pt x="9409" y="1432"/>
                  </a:lnTo>
                  <a:lnTo>
                    <a:pt x="9349" y="1433"/>
                  </a:lnTo>
                  <a:lnTo>
                    <a:pt x="9287" y="1433"/>
                  </a:lnTo>
                  <a:lnTo>
                    <a:pt x="9227" y="1433"/>
                  </a:lnTo>
                  <a:lnTo>
                    <a:pt x="9168" y="1431"/>
                  </a:lnTo>
                  <a:lnTo>
                    <a:pt x="9164" y="1433"/>
                  </a:lnTo>
                  <a:lnTo>
                    <a:pt x="9161" y="1434"/>
                  </a:lnTo>
                  <a:lnTo>
                    <a:pt x="9157" y="1435"/>
                  </a:lnTo>
                  <a:lnTo>
                    <a:pt x="9153" y="1436"/>
                  </a:lnTo>
                  <a:lnTo>
                    <a:pt x="9150" y="1435"/>
                  </a:lnTo>
                  <a:lnTo>
                    <a:pt x="9147" y="1435"/>
                  </a:lnTo>
                  <a:lnTo>
                    <a:pt x="9145" y="1433"/>
                  </a:lnTo>
                  <a:lnTo>
                    <a:pt x="9142" y="1431"/>
                  </a:lnTo>
                  <a:lnTo>
                    <a:pt x="2998" y="1449"/>
                  </a:lnTo>
                  <a:lnTo>
                    <a:pt x="2906" y="1450"/>
                  </a:lnTo>
                  <a:lnTo>
                    <a:pt x="2813" y="1450"/>
                  </a:lnTo>
                  <a:lnTo>
                    <a:pt x="2723" y="1451"/>
                  </a:lnTo>
                  <a:lnTo>
                    <a:pt x="2632" y="1451"/>
                  </a:lnTo>
                  <a:lnTo>
                    <a:pt x="2542" y="1452"/>
                  </a:lnTo>
                  <a:lnTo>
                    <a:pt x="2451" y="1453"/>
                  </a:lnTo>
                  <a:lnTo>
                    <a:pt x="2361" y="1453"/>
                  </a:lnTo>
                  <a:lnTo>
                    <a:pt x="2270" y="1454"/>
                  </a:lnTo>
                  <a:lnTo>
                    <a:pt x="2180" y="1455"/>
                  </a:lnTo>
                  <a:lnTo>
                    <a:pt x="2090" y="1456"/>
                  </a:lnTo>
                  <a:lnTo>
                    <a:pt x="2000" y="1457"/>
                  </a:lnTo>
                  <a:lnTo>
                    <a:pt x="1909" y="1458"/>
                  </a:lnTo>
                  <a:lnTo>
                    <a:pt x="1819" y="1459"/>
                  </a:lnTo>
                  <a:lnTo>
                    <a:pt x="1728" y="1460"/>
                  </a:lnTo>
                  <a:lnTo>
                    <a:pt x="1637" y="1462"/>
                  </a:lnTo>
                  <a:lnTo>
                    <a:pt x="1545" y="1463"/>
                  </a:lnTo>
                  <a:lnTo>
                    <a:pt x="1508" y="1464"/>
                  </a:lnTo>
                  <a:lnTo>
                    <a:pt x="1470" y="1463"/>
                  </a:lnTo>
                  <a:lnTo>
                    <a:pt x="1432" y="1462"/>
                  </a:lnTo>
                  <a:lnTo>
                    <a:pt x="1394" y="1461"/>
                  </a:lnTo>
                  <a:lnTo>
                    <a:pt x="1356" y="1459"/>
                  </a:lnTo>
                  <a:lnTo>
                    <a:pt x="1318" y="1459"/>
                  </a:lnTo>
                  <a:lnTo>
                    <a:pt x="1280" y="1459"/>
                  </a:lnTo>
                  <a:lnTo>
                    <a:pt x="1243" y="1461"/>
                  </a:lnTo>
                  <a:lnTo>
                    <a:pt x="1236" y="1437"/>
                  </a:lnTo>
                  <a:lnTo>
                    <a:pt x="1230" y="1411"/>
                  </a:lnTo>
                  <a:lnTo>
                    <a:pt x="1224" y="1386"/>
                  </a:lnTo>
                  <a:lnTo>
                    <a:pt x="1218" y="1361"/>
                  </a:lnTo>
                  <a:lnTo>
                    <a:pt x="1212" y="1336"/>
                  </a:lnTo>
                  <a:lnTo>
                    <a:pt x="1203" y="1312"/>
                  </a:lnTo>
                  <a:lnTo>
                    <a:pt x="1199" y="1301"/>
                  </a:lnTo>
                  <a:lnTo>
                    <a:pt x="1194" y="1290"/>
                  </a:lnTo>
                  <a:lnTo>
                    <a:pt x="1188" y="1278"/>
                  </a:lnTo>
                  <a:lnTo>
                    <a:pt x="1182" y="1268"/>
                  </a:lnTo>
                  <a:lnTo>
                    <a:pt x="1192" y="1261"/>
                  </a:lnTo>
                  <a:lnTo>
                    <a:pt x="1201" y="1254"/>
                  </a:lnTo>
                  <a:lnTo>
                    <a:pt x="1210" y="1246"/>
                  </a:lnTo>
                  <a:lnTo>
                    <a:pt x="1218" y="1237"/>
                  </a:lnTo>
                  <a:lnTo>
                    <a:pt x="1226" y="1228"/>
                  </a:lnTo>
                  <a:lnTo>
                    <a:pt x="1233" y="1219"/>
                  </a:lnTo>
                  <a:lnTo>
                    <a:pt x="1239" y="1209"/>
                  </a:lnTo>
                  <a:lnTo>
                    <a:pt x="1245" y="1199"/>
                  </a:lnTo>
                  <a:lnTo>
                    <a:pt x="1250" y="1188"/>
                  </a:lnTo>
                  <a:lnTo>
                    <a:pt x="1256" y="1177"/>
                  </a:lnTo>
                  <a:lnTo>
                    <a:pt x="1260" y="1167"/>
                  </a:lnTo>
                  <a:lnTo>
                    <a:pt x="1264" y="1156"/>
                  </a:lnTo>
                  <a:lnTo>
                    <a:pt x="1270" y="1132"/>
                  </a:lnTo>
                  <a:lnTo>
                    <a:pt x="1274" y="1110"/>
                  </a:lnTo>
                  <a:lnTo>
                    <a:pt x="1278" y="1106"/>
                  </a:lnTo>
                  <a:lnTo>
                    <a:pt x="1281" y="1104"/>
                  </a:lnTo>
                  <a:lnTo>
                    <a:pt x="1285" y="1104"/>
                  </a:lnTo>
                  <a:lnTo>
                    <a:pt x="1289" y="1104"/>
                  </a:lnTo>
                  <a:lnTo>
                    <a:pt x="1299" y="1105"/>
                  </a:lnTo>
                  <a:lnTo>
                    <a:pt x="1308" y="1107"/>
                  </a:lnTo>
                  <a:lnTo>
                    <a:pt x="1340" y="1099"/>
                  </a:lnTo>
                  <a:lnTo>
                    <a:pt x="1374" y="1091"/>
                  </a:lnTo>
                  <a:lnTo>
                    <a:pt x="1391" y="1086"/>
                  </a:lnTo>
                  <a:lnTo>
                    <a:pt x="1407" y="1080"/>
                  </a:lnTo>
                  <a:lnTo>
                    <a:pt x="1422" y="1074"/>
                  </a:lnTo>
                  <a:lnTo>
                    <a:pt x="1438" y="1067"/>
                  </a:lnTo>
                  <a:lnTo>
                    <a:pt x="1453" y="1059"/>
                  </a:lnTo>
                  <a:lnTo>
                    <a:pt x="1466" y="1048"/>
                  </a:lnTo>
                  <a:lnTo>
                    <a:pt x="1479" y="1038"/>
                  </a:lnTo>
                  <a:lnTo>
                    <a:pt x="1492" y="1027"/>
                  </a:lnTo>
                  <a:lnTo>
                    <a:pt x="1502" y="1014"/>
                  </a:lnTo>
                  <a:lnTo>
                    <a:pt x="1512" y="999"/>
                  </a:lnTo>
                  <a:lnTo>
                    <a:pt x="1516" y="991"/>
                  </a:lnTo>
                  <a:lnTo>
                    <a:pt x="1520" y="983"/>
                  </a:lnTo>
                  <a:lnTo>
                    <a:pt x="1523" y="974"/>
                  </a:lnTo>
                  <a:lnTo>
                    <a:pt x="1526" y="966"/>
                  </a:lnTo>
                  <a:lnTo>
                    <a:pt x="1531" y="942"/>
                  </a:lnTo>
                  <a:lnTo>
                    <a:pt x="1533" y="918"/>
                  </a:lnTo>
                  <a:lnTo>
                    <a:pt x="1533" y="905"/>
                  </a:lnTo>
                  <a:lnTo>
                    <a:pt x="1533" y="893"/>
                  </a:lnTo>
                  <a:lnTo>
                    <a:pt x="1532" y="881"/>
                  </a:lnTo>
                  <a:lnTo>
                    <a:pt x="1531" y="868"/>
                  </a:lnTo>
                  <a:lnTo>
                    <a:pt x="1528" y="856"/>
                  </a:lnTo>
                  <a:lnTo>
                    <a:pt x="1524" y="845"/>
                  </a:lnTo>
                  <a:lnTo>
                    <a:pt x="1520" y="833"/>
                  </a:lnTo>
                  <a:lnTo>
                    <a:pt x="1515" y="821"/>
                  </a:lnTo>
                  <a:lnTo>
                    <a:pt x="1509" y="811"/>
                  </a:lnTo>
                  <a:lnTo>
                    <a:pt x="1502" y="802"/>
                  </a:lnTo>
                  <a:lnTo>
                    <a:pt x="1493" y="793"/>
                  </a:lnTo>
                  <a:lnTo>
                    <a:pt x="1484" y="784"/>
                  </a:lnTo>
                  <a:lnTo>
                    <a:pt x="1467" y="772"/>
                  </a:lnTo>
                  <a:lnTo>
                    <a:pt x="1451" y="762"/>
                  </a:lnTo>
                  <a:lnTo>
                    <a:pt x="1433" y="754"/>
                  </a:lnTo>
                  <a:lnTo>
                    <a:pt x="1416" y="747"/>
                  </a:lnTo>
                  <a:lnTo>
                    <a:pt x="1398" y="742"/>
                  </a:lnTo>
                  <a:lnTo>
                    <a:pt x="1378" y="738"/>
                  </a:lnTo>
                  <a:lnTo>
                    <a:pt x="1359" y="735"/>
                  </a:lnTo>
                  <a:lnTo>
                    <a:pt x="1338" y="734"/>
                  </a:lnTo>
                  <a:lnTo>
                    <a:pt x="1274" y="750"/>
                  </a:lnTo>
                  <a:lnTo>
                    <a:pt x="1270" y="741"/>
                  </a:lnTo>
                  <a:lnTo>
                    <a:pt x="1267" y="732"/>
                  </a:lnTo>
                  <a:lnTo>
                    <a:pt x="1264" y="722"/>
                  </a:lnTo>
                  <a:lnTo>
                    <a:pt x="1261" y="712"/>
                  </a:lnTo>
                  <a:lnTo>
                    <a:pt x="1257" y="693"/>
                  </a:lnTo>
                  <a:lnTo>
                    <a:pt x="1253" y="673"/>
                  </a:lnTo>
                  <a:lnTo>
                    <a:pt x="1228" y="646"/>
                  </a:lnTo>
                  <a:lnTo>
                    <a:pt x="1201" y="620"/>
                  </a:lnTo>
                  <a:lnTo>
                    <a:pt x="1174" y="594"/>
                  </a:lnTo>
                  <a:lnTo>
                    <a:pt x="1148" y="566"/>
                  </a:lnTo>
                  <a:lnTo>
                    <a:pt x="1147" y="561"/>
                  </a:lnTo>
                  <a:lnTo>
                    <a:pt x="1148" y="557"/>
                  </a:lnTo>
                  <a:lnTo>
                    <a:pt x="1149" y="552"/>
                  </a:lnTo>
                  <a:lnTo>
                    <a:pt x="1150" y="547"/>
                  </a:lnTo>
                  <a:lnTo>
                    <a:pt x="1154" y="537"/>
                  </a:lnTo>
                  <a:lnTo>
                    <a:pt x="1159" y="528"/>
                  </a:lnTo>
                  <a:lnTo>
                    <a:pt x="1172" y="512"/>
                  </a:lnTo>
                  <a:lnTo>
                    <a:pt x="1185" y="495"/>
                  </a:lnTo>
                  <a:lnTo>
                    <a:pt x="1192" y="474"/>
                  </a:lnTo>
                  <a:lnTo>
                    <a:pt x="1199" y="454"/>
                  </a:lnTo>
                  <a:lnTo>
                    <a:pt x="1208" y="433"/>
                  </a:lnTo>
                  <a:lnTo>
                    <a:pt x="1215" y="413"/>
                  </a:lnTo>
                  <a:lnTo>
                    <a:pt x="1221" y="391"/>
                  </a:lnTo>
                  <a:lnTo>
                    <a:pt x="1226" y="370"/>
                  </a:lnTo>
                  <a:lnTo>
                    <a:pt x="1228" y="359"/>
                  </a:lnTo>
                  <a:lnTo>
                    <a:pt x="1230" y="348"/>
                  </a:lnTo>
                  <a:lnTo>
                    <a:pt x="1231" y="337"/>
                  </a:lnTo>
                  <a:lnTo>
                    <a:pt x="1231" y="326"/>
                  </a:lnTo>
                  <a:lnTo>
                    <a:pt x="1248" y="323"/>
                  </a:lnTo>
                  <a:lnTo>
                    <a:pt x="1266" y="321"/>
                  </a:lnTo>
                  <a:lnTo>
                    <a:pt x="1284" y="321"/>
                  </a:lnTo>
                  <a:lnTo>
                    <a:pt x="1302" y="320"/>
                  </a:lnTo>
                  <a:lnTo>
                    <a:pt x="1338" y="321"/>
                  </a:lnTo>
                  <a:lnTo>
                    <a:pt x="1375" y="322"/>
                  </a:lnTo>
                  <a:lnTo>
                    <a:pt x="1412" y="323"/>
                  </a:lnTo>
                  <a:lnTo>
                    <a:pt x="1448" y="322"/>
                  </a:lnTo>
                  <a:lnTo>
                    <a:pt x="1465" y="321"/>
                  </a:lnTo>
                  <a:lnTo>
                    <a:pt x="1484" y="318"/>
                  </a:lnTo>
                  <a:lnTo>
                    <a:pt x="1500" y="315"/>
                  </a:lnTo>
                  <a:lnTo>
                    <a:pt x="1517" y="309"/>
                  </a:lnTo>
                  <a:lnTo>
                    <a:pt x="1718" y="310"/>
                  </a:lnTo>
                  <a:lnTo>
                    <a:pt x="1842" y="308"/>
                  </a:lnTo>
                  <a:lnTo>
                    <a:pt x="1966" y="306"/>
                  </a:lnTo>
                  <a:lnTo>
                    <a:pt x="2091" y="305"/>
                  </a:lnTo>
                  <a:lnTo>
                    <a:pt x="2215" y="303"/>
                  </a:lnTo>
                  <a:lnTo>
                    <a:pt x="2340" y="302"/>
                  </a:lnTo>
                  <a:lnTo>
                    <a:pt x="2464" y="301"/>
                  </a:lnTo>
                  <a:lnTo>
                    <a:pt x="2589" y="300"/>
                  </a:lnTo>
                  <a:lnTo>
                    <a:pt x="2712" y="298"/>
                  </a:lnTo>
                  <a:lnTo>
                    <a:pt x="2837" y="297"/>
                  </a:lnTo>
                  <a:lnTo>
                    <a:pt x="2961" y="296"/>
                  </a:lnTo>
                  <a:lnTo>
                    <a:pt x="3085" y="295"/>
                  </a:lnTo>
                  <a:lnTo>
                    <a:pt x="3209" y="294"/>
                  </a:lnTo>
                  <a:lnTo>
                    <a:pt x="3334" y="292"/>
                  </a:lnTo>
                  <a:lnTo>
                    <a:pt x="3458" y="291"/>
                  </a:lnTo>
                  <a:lnTo>
                    <a:pt x="3581" y="289"/>
                  </a:lnTo>
                  <a:lnTo>
                    <a:pt x="3706" y="287"/>
                  </a:lnTo>
                  <a:lnTo>
                    <a:pt x="3831" y="286"/>
                  </a:lnTo>
                  <a:lnTo>
                    <a:pt x="4056" y="286"/>
                  </a:lnTo>
                  <a:lnTo>
                    <a:pt x="4365" y="285"/>
                  </a:lnTo>
                  <a:lnTo>
                    <a:pt x="4747" y="284"/>
                  </a:lnTo>
                  <a:lnTo>
                    <a:pt x="5184" y="284"/>
                  </a:lnTo>
                  <a:lnTo>
                    <a:pt x="5665" y="283"/>
                  </a:lnTo>
                  <a:lnTo>
                    <a:pt x="6173" y="283"/>
                  </a:lnTo>
                  <a:lnTo>
                    <a:pt x="6696" y="282"/>
                  </a:lnTo>
                  <a:lnTo>
                    <a:pt x="7218" y="281"/>
                  </a:lnTo>
                  <a:lnTo>
                    <a:pt x="7727" y="281"/>
                  </a:lnTo>
                  <a:lnTo>
                    <a:pt x="8208" y="280"/>
                  </a:lnTo>
                  <a:lnTo>
                    <a:pt x="8646" y="280"/>
                  </a:lnTo>
                  <a:lnTo>
                    <a:pt x="9028" y="279"/>
                  </a:lnTo>
                  <a:lnTo>
                    <a:pt x="9339" y="278"/>
                  </a:lnTo>
                  <a:lnTo>
                    <a:pt x="9564" y="278"/>
                  </a:lnTo>
                  <a:lnTo>
                    <a:pt x="9690" y="277"/>
                  </a:lnTo>
                  <a:lnTo>
                    <a:pt x="9780" y="273"/>
                  </a:lnTo>
                  <a:lnTo>
                    <a:pt x="9787" y="284"/>
                  </a:lnTo>
                  <a:lnTo>
                    <a:pt x="9793" y="296"/>
                  </a:lnTo>
                  <a:lnTo>
                    <a:pt x="9799" y="308"/>
                  </a:lnTo>
                  <a:lnTo>
                    <a:pt x="9803" y="322"/>
                  </a:lnTo>
                  <a:lnTo>
                    <a:pt x="9807" y="335"/>
                  </a:lnTo>
                  <a:lnTo>
                    <a:pt x="9812" y="348"/>
                  </a:lnTo>
                  <a:lnTo>
                    <a:pt x="9817" y="361"/>
                  </a:lnTo>
                  <a:lnTo>
                    <a:pt x="9823" y="374"/>
                  </a:lnTo>
                  <a:lnTo>
                    <a:pt x="9832" y="395"/>
                  </a:lnTo>
                  <a:lnTo>
                    <a:pt x="9842" y="417"/>
                  </a:lnTo>
                  <a:lnTo>
                    <a:pt x="9853" y="438"/>
                  </a:lnTo>
                  <a:lnTo>
                    <a:pt x="9864" y="460"/>
                  </a:lnTo>
                  <a:lnTo>
                    <a:pt x="9876" y="480"/>
                  </a:lnTo>
                  <a:lnTo>
                    <a:pt x="9888" y="501"/>
                  </a:lnTo>
                  <a:lnTo>
                    <a:pt x="9902" y="520"/>
                  </a:lnTo>
                  <a:lnTo>
                    <a:pt x="9915" y="538"/>
                  </a:lnTo>
                  <a:lnTo>
                    <a:pt x="9910" y="544"/>
                  </a:lnTo>
                  <a:lnTo>
                    <a:pt x="9904" y="549"/>
                  </a:lnTo>
                  <a:lnTo>
                    <a:pt x="9897" y="553"/>
                  </a:lnTo>
                  <a:lnTo>
                    <a:pt x="9890" y="555"/>
                  </a:lnTo>
                  <a:lnTo>
                    <a:pt x="9874" y="559"/>
                  </a:lnTo>
                  <a:lnTo>
                    <a:pt x="9860" y="564"/>
                  </a:lnTo>
                  <a:close/>
                  <a:moveTo>
                    <a:pt x="9765" y="925"/>
                  </a:moveTo>
                  <a:lnTo>
                    <a:pt x="9753" y="928"/>
                  </a:lnTo>
                  <a:lnTo>
                    <a:pt x="9741" y="929"/>
                  </a:lnTo>
                  <a:lnTo>
                    <a:pt x="9729" y="929"/>
                  </a:lnTo>
                  <a:lnTo>
                    <a:pt x="9717" y="928"/>
                  </a:lnTo>
                  <a:lnTo>
                    <a:pt x="9706" y="926"/>
                  </a:lnTo>
                  <a:lnTo>
                    <a:pt x="9694" y="924"/>
                  </a:lnTo>
                  <a:lnTo>
                    <a:pt x="9683" y="921"/>
                  </a:lnTo>
                  <a:lnTo>
                    <a:pt x="9672" y="917"/>
                  </a:lnTo>
                  <a:lnTo>
                    <a:pt x="9665" y="911"/>
                  </a:lnTo>
                  <a:lnTo>
                    <a:pt x="9660" y="906"/>
                  </a:lnTo>
                  <a:lnTo>
                    <a:pt x="9654" y="900"/>
                  </a:lnTo>
                  <a:lnTo>
                    <a:pt x="9650" y="894"/>
                  </a:lnTo>
                  <a:lnTo>
                    <a:pt x="9646" y="887"/>
                  </a:lnTo>
                  <a:lnTo>
                    <a:pt x="9644" y="881"/>
                  </a:lnTo>
                  <a:lnTo>
                    <a:pt x="9642" y="874"/>
                  </a:lnTo>
                  <a:lnTo>
                    <a:pt x="9641" y="866"/>
                  </a:lnTo>
                  <a:lnTo>
                    <a:pt x="9640" y="852"/>
                  </a:lnTo>
                  <a:lnTo>
                    <a:pt x="9640" y="837"/>
                  </a:lnTo>
                  <a:lnTo>
                    <a:pt x="9642" y="821"/>
                  </a:lnTo>
                  <a:lnTo>
                    <a:pt x="9644" y="806"/>
                  </a:lnTo>
                  <a:lnTo>
                    <a:pt x="9647" y="798"/>
                  </a:lnTo>
                  <a:lnTo>
                    <a:pt x="9652" y="791"/>
                  </a:lnTo>
                  <a:lnTo>
                    <a:pt x="9658" y="785"/>
                  </a:lnTo>
                  <a:lnTo>
                    <a:pt x="9666" y="780"/>
                  </a:lnTo>
                  <a:lnTo>
                    <a:pt x="9673" y="775"/>
                  </a:lnTo>
                  <a:lnTo>
                    <a:pt x="9682" y="772"/>
                  </a:lnTo>
                  <a:lnTo>
                    <a:pt x="9690" y="770"/>
                  </a:lnTo>
                  <a:lnTo>
                    <a:pt x="9699" y="768"/>
                  </a:lnTo>
                  <a:lnTo>
                    <a:pt x="9712" y="767"/>
                  </a:lnTo>
                  <a:lnTo>
                    <a:pt x="9722" y="767"/>
                  </a:lnTo>
                  <a:lnTo>
                    <a:pt x="9733" y="768"/>
                  </a:lnTo>
                  <a:lnTo>
                    <a:pt x="9743" y="771"/>
                  </a:lnTo>
                  <a:lnTo>
                    <a:pt x="9754" y="775"/>
                  </a:lnTo>
                  <a:lnTo>
                    <a:pt x="9764" y="781"/>
                  </a:lnTo>
                  <a:lnTo>
                    <a:pt x="9774" y="786"/>
                  </a:lnTo>
                  <a:lnTo>
                    <a:pt x="9783" y="793"/>
                  </a:lnTo>
                  <a:lnTo>
                    <a:pt x="9789" y="799"/>
                  </a:lnTo>
                  <a:lnTo>
                    <a:pt x="9794" y="807"/>
                  </a:lnTo>
                  <a:lnTo>
                    <a:pt x="9799" y="815"/>
                  </a:lnTo>
                  <a:lnTo>
                    <a:pt x="9803" y="824"/>
                  </a:lnTo>
                  <a:lnTo>
                    <a:pt x="9806" y="833"/>
                  </a:lnTo>
                  <a:lnTo>
                    <a:pt x="9808" y="842"/>
                  </a:lnTo>
                  <a:lnTo>
                    <a:pt x="9809" y="852"/>
                  </a:lnTo>
                  <a:lnTo>
                    <a:pt x="9809" y="861"/>
                  </a:lnTo>
                  <a:lnTo>
                    <a:pt x="9807" y="872"/>
                  </a:lnTo>
                  <a:lnTo>
                    <a:pt x="9805" y="881"/>
                  </a:lnTo>
                  <a:lnTo>
                    <a:pt x="9802" y="890"/>
                  </a:lnTo>
                  <a:lnTo>
                    <a:pt x="9796" y="898"/>
                  </a:lnTo>
                  <a:lnTo>
                    <a:pt x="9790" y="906"/>
                  </a:lnTo>
                  <a:lnTo>
                    <a:pt x="9783" y="913"/>
                  </a:lnTo>
                  <a:lnTo>
                    <a:pt x="9775" y="920"/>
                  </a:lnTo>
                  <a:lnTo>
                    <a:pt x="9765" y="925"/>
                  </a:lnTo>
                  <a:close/>
                  <a:moveTo>
                    <a:pt x="9731" y="895"/>
                  </a:moveTo>
                  <a:lnTo>
                    <a:pt x="9724" y="894"/>
                  </a:lnTo>
                  <a:lnTo>
                    <a:pt x="9717" y="893"/>
                  </a:lnTo>
                  <a:lnTo>
                    <a:pt x="9710" y="890"/>
                  </a:lnTo>
                  <a:lnTo>
                    <a:pt x="9703" y="887"/>
                  </a:lnTo>
                  <a:lnTo>
                    <a:pt x="9698" y="882"/>
                  </a:lnTo>
                  <a:lnTo>
                    <a:pt x="9694" y="877"/>
                  </a:lnTo>
                  <a:lnTo>
                    <a:pt x="9691" y="871"/>
                  </a:lnTo>
                  <a:lnTo>
                    <a:pt x="9690" y="864"/>
                  </a:lnTo>
                  <a:lnTo>
                    <a:pt x="9691" y="850"/>
                  </a:lnTo>
                  <a:lnTo>
                    <a:pt x="9693" y="836"/>
                  </a:lnTo>
                  <a:lnTo>
                    <a:pt x="9696" y="830"/>
                  </a:lnTo>
                  <a:lnTo>
                    <a:pt x="9699" y="824"/>
                  </a:lnTo>
                  <a:lnTo>
                    <a:pt x="9702" y="821"/>
                  </a:lnTo>
                  <a:lnTo>
                    <a:pt x="9704" y="820"/>
                  </a:lnTo>
                  <a:lnTo>
                    <a:pt x="9709" y="818"/>
                  </a:lnTo>
                  <a:lnTo>
                    <a:pt x="9712" y="817"/>
                  </a:lnTo>
                  <a:lnTo>
                    <a:pt x="9719" y="819"/>
                  </a:lnTo>
                  <a:lnTo>
                    <a:pt x="9726" y="821"/>
                  </a:lnTo>
                  <a:lnTo>
                    <a:pt x="9733" y="825"/>
                  </a:lnTo>
                  <a:lnTo>
                    <a:pt x="9739" y="828"/>
                  </a:lnTo>
                  <a:lnTo>
                    <a:pt x="9745" y="832"/>
                  </a:lnTo>
                  <a:lnTo>
                    <a:pt x="9749" y="838"/>
                  </a:lnTo>
                  <a:lnTo>
                    <a:pt x="9754" y="844"/>
                  </a:lnTo>
                  <a:lnTo>
                    <a:pt x="9756" y="851"/>
                  </a:lnTo>
                  <a:lnTo>
                    <a:pt x="9756" y="857"/>
                  </a:lnTo>
                  <a:lnTo>
                    <a:pt x="9756" y="864"/>
                  </a:lnTo>
                  <a:lnTo>
                    <a:pt x="9755" y="871"/>
                  </a:lnTo>
                  <a:lnTo>
                    <a:pt x="9753" y="878"/>
                  </a:lnTo>
                  <a:lnTo>
                    <a:pt x="9748" y="884"/>
                  </a:lnTo>
                  <a:lnTo>
                    <a:pt x="9744" y="889"/>
                  </a:lnTo>
                  <a:lnTo>
                    <a:pt x="9741" y="891"/>
                  </a:lnTo>
                  <a:lnTo>
                    <a:pt x="9738" y="892"/>
                  </a:lnTo>
                  <a:lnTo>
                    <a:pt x="9734" y="894"/>
                  </a:lnTo>
                  <a:lnTo>
                    <a:pt x="9731" y="895"/>
                  </a:lnTo>
                  <a:close/>
                  <a:moveTo>
                    <a:pt x="3305" y="1689"/>
                  </a:moveTo>
                  <a:lnTo>
                    <a:pt x="3299" y="1686"/>
                  </a:lnTo>
                  <a:lnTo>
                    <a:pt x="3305" y="1674"/>
                  </a:lnTo>
                  <a:lnTo>
                    <a:pt x="3307" y="1674"/>
                  </a:lnTo>
                  <a:lnTo>
                    <a:pt x="3309" y="1676"/>
                  </a:lnTo>
                  <a:lnTo>
                    <a:pt x="3310" y="1678"/>
                  </a:lnTo>
                  <a:lnTo>
                    <a:pt x="3310" y="1680"/>
                  </a:lnTo>
                  <a:lnTo>
                    <a:pt x="3310" y="1683"/>
                  </a:lnTo>
                  <a:lnTo>
                    <a:pt x="3309" y="1685"/>
                  </a:lnTo>
                  <a:lnTo>
                    <a:pt x="3307" y="1687"/>
                  </a:lnTo>
                  <a:lnTo>
                    <a:pt x="3305" y="1689"/>
                  </a:lnTo>
                  <a:close/>
                  <a:moveTo>
                    <a:pt x="1372" y="1016"/>
                  </a:moveTo>
                  <a:lnTo>
                    <a:pt x="1367" y="1019"/>
                  </a:lnTo>
                  <a:lnTo>
                    <a:pt x="1362" y="1021"/>
                  </a:lnTo>
                  <a:lnTo>
                    <a:pt x="1356" y="1023"/>
                  </a:lnTo>
                  <a:lnTo>
                    <a:pt x="1350" y="1024"/>
                  </a:lnTo>
                  <a:lnTo>
                    <a:pt x="1337" y="1024"/>
                  </a:lnTo>
                  <a:lnTo>
                    <a:pt x="1325" y="1023"/>
                  </a:lnTo>
                  <a:lnTo>
                    <a:pt x="1314" y="1021"/>
                  </a:lnTo>
                  <a:lnTo>
                    <a:pt x="1303" y="1017"/>
                  </a:lnTo>
                  <a:lnTo>
                    <a:pt x="1292" y="1012"/>
                  </a:lnTo>
                  <a:lnTo>
                    <a:pt x="1283" y="1004"/>
                  </a:lnTo>
                  <a:lnTo>
                    <a:pt x="1278" y="1000"/>
                  </a:lnTo>
                  <a:lnTo>
                    <a:pt x="1273" y="996"/>
                  </a:lnTo>
                  <a:lnTo>
                    <a:pt x="1269" y="991"/>
                  </a:lnTo>
                  <a:lnTo>
                    <a:pt x="1266" y="986"/>
                  </a:lnTo>
                  <a:lnTo>
                    <a:pt x="1260" y="976"/>
                  </a:lnTo>
                  <a:lnTo>
                    <a:pt x="1256" y="964"/>
                  </a:lnTo>
                  <a:lnTo>
                    <a:pt x="1252" y="940"/>
                  </a:lnTo>
                  <a:lnTo>
                    <a:pt x="1249" y="917"/>
                  </a:lnTo>
                  <a:lnTo>
                    <a:pt x="1255" y="906"/>
                  </a:lnTo>
                  <a:lnTo>
                    <a:pt x="1258" y="896"/>
                  </a:lnTo>
                  <a:lnTo>
                    <a:pt x="1261" y="885"/>
                  </a:lnTo>
                  <a:lnTo>
                    <a:pt x="1263" y="875"/>
                  </a:lnTo>
                  <a:lnTo>
                    <a:pt x="1265" y="863"/>
                  </a:lnTo>
                  <a:lnTo>
                    <a:pt x="1267" y="853"/>
                  </a:lnTo>
                  <a:lnTo>
                    <a:pt x="1270" y="842"/>
                  </a:lnTo>
                  <a:lnTo>
                    <a:pt x="1274" y="833"/>
                  </a:lnTo>
                  <a:lnTo>
                    <a:pt x="1283" y="829"/>
                  </a:lnTo>
                  <a:lnTo>
                    <a:pt x="1293" y="825"/>
                  </a:lnTo>
                  <a:lnTo>
                    <a:pt x="1303" y="820"/>
                  </a:lnTo>
                  <a:lnTo>
                    <a:pt x="1313" y="817"/>
                  </a:lnTo>
                  <a:lnTo>
                    <a:pt x="1323" y="815"/>
                  </a:lnTo>
                  <a:lnTo>
                    <a:pt x="1333" y="813"/>
                  </a:lnTo>
                  <a:lnTo>
                    <a:pt x="1344" y="812"/>
                  </a:lnTo>
                  <a:lnTo>
                    <a:pt x="1354" y="812"/>
                  </a:lnTo>
                  <a:lnTo>
                    <a:pt x="1364" y="812"/>
                  </a:lnTo>
                  <a:lnTo>
                    <a:pt x="1374" y="813"/>
                  </a:lnTo>
                  <a:lnTo>
                    <a:pt x="1384" y="815"/>
                  </a:lnTo>
                  <a:lnTo>
                    <a:pt x="1394" y="818"/>
                  </a:lnTo>
                  <a:lnTo>
                    <a:pt x="1404" y="822"/>
                  </a:lnTo>
                  <a:lnTo>
                    <a:pt x="1413" y="828"/>
                  </a:lnTo>
                  <a:lnTo>
                    <a:pt x="1422" y="833"/>
                  </a:lnTo>
                  <a:lnTo>
                    <a:pt x="1431" y="840"/>
                  </a:lnTo>
                  <a:lnTo>
                    <a:pt x="1436" y="845"/>
                  </a:lnTo>
                  <a:lnTo>
                    <a:pt x="1439" y="851"/>
                  </a:lnTo>
                  <a:lnTo>
                    <a:pt x="1442" y="857"/>
                  </a:lnTo>
                  <a:lnTo>
                    <a:pt x="1444" y="863"/>
                  </a:lnTo>
                  <a:lnTo>
                    <a:pt x="1447" y="877"/>
                  </a:lnTo>
                  <a:lnTo>
                    <a:pt x="1449" y="890"/>
                  </a:lnTo>
                  <a:lnTo>
                    <a:pt x="1448" y="904"/>
                  </a:lnTo>
                  <a:lnTo>
                    <a:pt x="1446" y="918"/>
                  </a:lnTo>
                  <a:lnTo>
                    <a:pt x="1444" y="932"/>
                  </a:lnTo>
                  <a:lnTo>
                    <a:pt x="1441" y="944"/>
                  </a:lnTo>
                  <a:lnTo>
                    <a:pt x="1434" y="955"/>
                  </a:lnTo>
                  <a:lnTo>
                    <a:pt x="1427" y="967"/>
                  </a:lnTo>
                  <a:lnTo>
                    <a:pt x="1420" y="976"/>
                  </a:lnTo>
                  <a:lnTo>
                    <a:pt x="1412" y="985"/>
                  </a:lnTo>
                  <a:lnTo>
                    <a:pt x="1404" y="993"/>
                  </a:lnTo>
                  <a:lnTo>
                    <a:pt x="1394" y="1001"/>
                  </a:lnTo>
                  <a:lnTo>
                    <a:pt x="1383" y="1009"/>
                  </a:lnTo>
                  <a:lnTo>
                    <a:pt x="1372" y="1016"/>
                  </a:lnTo>
                  <a:close/>
                  <a:moveTo>
                    <a:pt x="1366" y="967"/>
                  </a:moveTo>
                  <a:lnTo>
                    <a:pt x="1359" y="970"/>
                  </a:lnTo>
                  <a:lnTo>
                    <a:pt x="1352" y="973"/>
                  </a:lnTo>
                  <a:lnTo>
                    <a:pt x="1344" y="974"/>
                  </a:lnTo>
                  <a:lnTo>
                    <a:pt x="1336" y="974"/>
                  </a:lnTo>
                  <a:lnTo>
                    <a:pt x="1328" y="974"/>
                  </a:lnTo>
                  <a:lnTo>
                    <a:pt x="1321" y="973"/>
                  </a:lnTo>
                  <a:lnTo>
                    <a:pt x="1314" y="971"/>
                  </a:lnTo>
                  <a:lnTo>
                    <a:pt x="1308" y="968"/>
                  </a:lnTo>
                  <a:lnTo>
                    <a:pt x="1302" y="959"/>
                  </a:lnTo>
                  <a:lnTo>
                    <a:pt x="1298" y="950"/>
                  </a:lnTo>
                  <a:lnTo>
                    <a:pt x="1294" y="941"/>
                  </a:lnTo>
                  <a:lnTo>
                    <a:pt x="1293" y="931"/>
                  </a:lnTo>
                  <a:lnTo>
                    <a:pt x="1293" y="921"/>
                  </a:lnTo>
                  <a:lnTo>
                    <a:pt x="1294" y="911"/>
                  </a:lnTo>
                  <a:lnTo>
                    <a:pt x="1298" y="902"/>
                  </a:lnTo>
                  <a:lnTo>
                    <a:pt x="1302" y="894"/>
                  </a:lnTo>
                  <a:lnTo>
                    <a:pt x="1310" y="883"/>
                  </a:lnTo>
                  <a:lnTo>
                    <a:pt x="1317" y="870"/>
                  </a:lnTo>
                  <a:lnTo>
                    <a:pt x="1321" y="863"/>
                  </a:lnTo>
                  <a:lnTo>
                    <a:pt x="1325" y="858"/>
                  </a:lnTo>
                  <a:lnTo>
                    <a:pt x="1331" y="853"/>
                  </a:lnTo>
                  <a:lnTo>
                    <a:pt x="1338" y="850"/>
                  </a:lnTo>
                  <a:lnTo>
                    <a:pt x="1348" y="853"/>
                  </a:lnTo>
                  <a:lnTo>
                    <a:pt x="1358" y="856"/>
                  </a:lnTo>
                  <a:lnTo>
                    <a:pt x="1367" y="860"/>
                  </a:lnTo>
                  <a:lnTo>
                    <a:pt x="1375" y="864"/>
                  </a:lnTo>
                  <a:lnTo>
                    <a:pt x="1384" y="871"/>
                  </a:lnTo>
                  <a:lnTo>
                    <a:pt x="1392" y="877"/>
                  </a:lnTo>
                  <a:lnTo>
                    <a:pt x="1398" y="884"/>
                  </a:lnTo>
                  <a:lnTo>
                    <a:pt x="1404" y="893"/>
                  </a:lnTo>
                  <a:lnTo>
                    <a:pt x="1404" y="903"/>
                  </a:lnTo>
                  <a:lnTo>
                    <a:pt x="1403" y="913"/>
                  </a:lnTo>
                  <a:lnTo>
                    <a:pt x="1400" y="924"/>
                  </a:lnTo>
                  <a:lnTo>
                    <a:pt x="1396" y="933"/>
                  </a:lnTo>
                  <a:lnTo>
                    <a:pt x="1390" y="942"/>
                  </a:lnTo>
                  <a:lnTo>
                    <a:pt x="1383" y="951"/>
                  </a:lnTo>
                  <a:lnTo>
                    <a:pt x="1375" y="959"/>
                  </a:lnTo>
                  <a:lnTo>
                    <a:pt x="1366" y="967"/>
                  </a:lnTo>
                  <a:close/>
                  <a:moveTo>
                    <a:pt x="933" y="427"/>
                  </a:moveTo>
                  <a:lnTo>
                    <a:pt x="923" y="433"/>
                  </a:lnTo>
                  <a:lnTo>
                    <a:pt x="914" y="438"/>
                  </a:lnTo>
                  <a:lnTo>
                    <a:pt x="905" y="441"/>
                  </a:lnTo>
                  <a:lnTo>
                    <a:pt x="896" y="442"/>
                  </a:lnTo>
                  <a:lnTo>
                    <a:pt x="887" y="442"/>
                  </a:lnTo>
                  <a:lnTo>
                    <a:pt x="877" y="441"/>
                  </a:lnTo>
                  <a:lnTo>
                    <a:pt x="868" y="438"/>
                  </a:lnTo>
                  <a:lnTo>
                    <a:pt x="859" y="434"/>
                  </a:lnTo>
                  <a:lnTo>
                    <a:pt x="853" y="427"/>
                  </a:lnTo>
                  <a:lnTo>
                    <a:pt x="848" y="418"/>
                  </a:lnTo>
                  <a:lnTo>
                    <a:pt x="843" y="410"/>
                  </a:lnTo>
                  <a:lnTo>
                    <a:pt x="839" y="400"/>
                  </a:lnTo>
                  <a:lnTo>
                    <a:pt x="835" y="396"/>
                  </a:lnTo>
                  <a:lnTo>
                    <a:pt x="832" y="393"/>
                  </a:lnTo>
                  <a:lnTo>
                    <a:pt x="829" y="389"/>
                  </a:lnTo>
                  <a:lnTo>
                    <a:pt x="826" y="387"/>
                  </a:lnTo>
                  <a:lnTo>
                    <a:pt x="822" y="385"/>
                  </a:lnTo>
                  <a:lnTo>
                    <a:pt x="817" y="383"/>
                  </a:lnTo>
                  <a:lnTo>
                    <a:pt x="812" y="383"/>
                  </a:lnTo>
                  <a:lnTo>
                    <a:pt x="806" y="383"/>
                  </a:lnTo>
                  <a:lnTo>
                    <a:pt x="800" y="384"/>
                  </a:lnTo>
                  <a:lnTo>
                    <a:pt x="793" y="387"/>
                  </a:lnTo>
                  <a:lnTo>
                    <a:pt x="785" y="391"/>
                  </a:lnTo>
                  <a:lnTo>
                    <a:pt x="779" y="395"/>
                  </a:lnTo>
                  <a:lnTo>
                    <a:pt x="773" y="401"/>
                  </a:lnTo>
                  <a:lnTo>
                    <a:pt x="767" y="407"/>
                  </a:lnTo>
                  <a:lnTo>
                    <a:pt x="762" y="414"/>
                  </a:lnTo>
                  <a:lnTo>
                    <a:pt x="757" y="420"/>
                  </a:lnTo>
                  <a:lnTo>
                    <a:pt x="756" y="450"/>
                  </a:lnTo>
                  <a:lnTo>
                    <a:pt x="755" y="479"/>
                  </a:lnTo>
                  <a:lnTo>
                    <a:pt x="756" y="486"/>
                  </a:lnTo>
                  <a:lnTo>
                    <a:pt x="757" y="492"/>
                  </a:lnTo>
                  <a:lnTo>
                    <a:pt x="759" y="500"/>
                  </a:lnTo>
                  <a:lnTo>
                    <a:pt x="762" y="505"/>
                  </a:lnTo>
                  <a:lnTo>
                    <a:pt x="766" y="511"/>
                  </a:lnTo>
                  <a:lnTo>
                    <a:pt x="771" y="516"/>
                  </a:lnTo>
                  <a:lnTo>
                    <a:pt x="777" y="520"/>
                  </a:lnTo>
                  <a:lnTo>
                    <a:pt x="784" y="524"/>
                  </a:lnTo>
                  <a:lnTo>
                    <a:pt x="789" y="530"/>
                  </a:lnTo>
                  <a:lnTo>
                    <a:pt x="797" y="534"/>
                  </a:lnTo>
                  <a:lnTo>
                    <a:pt x="804" y="537"/>
                  </a:lnTo>
                  <a:lnTo>
                    <a:pt x="811" y="540"/>
                  </a:lnTo>
                  <a:lnTo>
                    <a:pt x="818" y="543"/>
                  </a:lnTo>
                  <a:lnTo>
                    <a:pt x="825" y="548"/>
                  </a:lnTo>
                  <a:lnTo>
                    <a:pt x="828" y="550"/>
                  </a:lnTo>
                  <a:lnTo>
                    <a:pt x="831" y="553"/>
                  </a:lnTo>
                  <a:lnTo>
                    <a:pt x="834" y="557"/>
                  </a:lnTo>
                  <a:lnTo>
                    <a:pt x="836" y="561"/>
                  </a:lnTo>
                  <a:lnTo>
                    <a:pt x="836" y="572"/>
                  </a:lnTo>
                  <a:lnTo>
                    <a:pt x="834" y="582"/>
                  </a:lnTo>
                  <a:lnTo>
                    <a:pt x="831" y="593"/>
                  </a:lnTo>
                  <a:lnTo>
                    <a:pt x="828" y="602"/>
                  </a:lnTo>
                  <a:lnTo>
                    <a:pt x="819" y="621"/>
                  </a:lnTo>
                  <a:lnTo>
                    <a:pt x="809" y="640"/>
                  </a:lnTo>
                  <a:lnTo>
                    <a:pt x="799" y="658"/>
                  </a:lnTo>
                  <a:lnTo>
                    <a:pt x="789" y="677"/>
                  </a:lnTo>
                  <a:lnTo>
                    <a:pt x="785" y="688"/>
                  </a:lnTo>
                  <a:lnTo>
                    <a:pt x="782" y="697"/>
                  </a:lnTo>
                  <a:lnTo>
                    <a:pt x="779" y="708"/>
                  </a:lnTo>
                  <a:lnTo>
                    <a:pt x="778" y="718"/>
                  </a:lnTo>
                  <a:lnTo>
                    <a:pt x="776" y="731"/>
                  </a:lnTo>
                  <a:lnTo>
                    <a:pt x="776" y="743"/>
                  </a:lnTo>
                  <a:lnTo>
                    <a:pt x="776" y="755"/>
                  </a:lnTo>
                  <a:lnTo>
                    <a:pt x="776" y="767"/>
                  </a:lnTo>
                  <a:lnTo>
                    <a:pt x="778" y="780"/>
                  </a:lnTo>
                  <a:lnTo>
                    <a:pt x="780" y="791"/>
                  </a:lnTo>
                  <a:lnTo>
                    <a:pt x="783" y="803"/>
                  </a:lnTo>
                  <a:lnTo>
                    <a:pt x="787" y="814"/>
                  </a:lnTo>
                  <a:lnTo>
                    <a:pt x="791" y="826"/>
                  </a:lnTo>
                  <a:lnTo>
                    <a:pt x="797" y="837"/>
                  </a:lnTo>
                  <a:lnTo>
                    <a:pt x="803" y="848"/>
                  </a:lnTo>
                  <a:lnTo>
                    <a:pt x="809" y="858"/>
                  </a:lnTo>
                  <a:lnTo>
                    <a:pt x="816" y="868"/>
                  </a:lnTo>
                  <a:lnTo>
                    <a:pt x="823" y="878"/>
                  </a:lnTo>
                  <a:lnTo>
                    <a:pt x="831" y="888"/>
                  </a:lnTo>
                  <a:lnTo>
                    <a:pt x="841" y="896"/>
                  </a:lnTo>
                  <a:lnTo>
                    <a:pt x="848" y="900"/>
                  </a:lnTo>
                  <a:lnTo>
                    <a:pt x="855" y="903"/>
                  </a:lnTo>
                  <a:lnTo>
                    <a:pt x="862" y="908"/>
                  </a:lnTo>
                  <a:lnTo>
                    <a:pt x="867" y="913"/>
                  </a:lnTo>
                  <a:lnTo>
                    <a:pt x="872" y="919"/>
                  </a:lnTo>
                  <a:lnTo>
                    <a:pt x="877" y="926"/>
                  </a:lnTo>
                  <a:lnTo>
                    <a:pt x="880" y="933"/>
                  </a:lnTo>
                  <a:lnTo>
                    <a:pt x="883" y="942"/>
                  </a:lnTo>
                  <a:lnTo>
                    <a:pt x="881" y="947"/>
                  </a:lnTo>
                  <a:lnTo>
                    <a:pt x="879" y="951"/>
                  </a:lnTo>
                  <a:lnTo>
                    <a:pt x="877" y="955"/>
                  </a:lnTo>
                  <a:lnTo>
                    <a:pt x="875" y="959"/>
                  </a:lnTo>
                  <a:lnTo>
                    <a:pt x="869" y="968"/>
                  </a:lnTo>
                  <a:lnTo>
                    <a:pt x="862" y="974"/>
                  </a:lnTo>
                  <a:lnTo>
                    <a:pt x="854" y="981"/>
                  </a:lnTo>
                  <a:lnTo>
                    <a:pt x="846" y="988"/>
                  </a:lnTo>
                  <a:lnTo>
                    <a:pt x="839" y="995"/>
                  </a:lnTo>
                  <a:lnTo>
                    <a:pt x="830" y="1004"/>
                  </a:lnTo>
                  <a:lnTo>
                    <a:pt x="823" y="1014"/>
                  </a:lnTo>
                  <a:lnTo>
                    <a:pt x="817" y="1023"/>
                  </a:lnTo>
                  <a:lnTo>
                    <a:pt x="812" y="1034"/>
                  </a:lnTo>
                  <a:lnTo>
                    <a:pt x="808" y="1045"/>
                  </a:lnTo>
                  <a:lnTo>
                    <a:pt x="805" y="1058"/>
                  </a:lnTo>
                  <a:lnTo>
                    <a:pt x="803" y="1070"/>
                  </a:lnTo>
                  <a:lnTo>
                    <a:pt x="802" y="1082"/>
                  </a:lnTo>
                  <a:lnTo>
                    <a:pt x="801" y="1094"/>
                  </a:lnTo>
                  <a:lnTo>
                    <a:pt x="802" y="1108"/>
                  </a:lnTo>
                  <a:lnTo>
                    <a:pt x="803" y="1121"/>
                  </a:lnTo>
                  <a:lnTo>
                    <a:pt x="805" y="1133"/>
                  </a:lnTo>
                  <a:lnTo>
                    <a:pt x="808" y="1145"/>
                  </a:lnTo>
                  <a:lnTo>
                    <a:pt x="811" y="1158"/>
                  </a:lnTo>
                  <a:lnTo>
                    <a:pt x="815" y="1170"/>
                  </a:lnTo>
                  <a:lnTo>
                    <a:pt x="820" y="1181"/>
                  </a:lnTo>
                  <a:lnTo>
                    <a:pt x="824" y="1191"/>
                  </a:lnTo>
                  <a:lnTo>
                    <a:pt x="832" y="1202"/>
                  </a:lnTo>
                  <a:lnTo>
                    <a:pt x="840" y="1213"/>
                  </a:lnTo>
                  <a:lnTo>
                    <a:pt x="842" y="1218"/>
                  </a:lnTo>
                  <a:lnTo>
                    <a:pt x="843" y="1224"/>
                  </a:lnTo>
                  <a:lnTo>
                    <a:pt x="843" y="1231"/>
                  </a:lnTo>
                  <a:lnTo>
                    <a:pt x="841" y="1237"/>
                  </a:lnTo>
                  <a:lnTo>
                    <a:pt x="828" y="1248"/>
                  </a:lnTo>
                  <a:lnTo>
                    <a:pt x="816" y="1257"/>
                  </a:lnTo>
                  <a:lnTo>
                    <a:pt x="804" y="1268"/>
                  </a:lnTo>
                  <a:lnTo>
                    <a:pt x="793" y="1279"/>
                  </a:lnTo>
                  <a:lnTo>
                    <a:pt x="782" y="1292"/>
                  </a:lnTo>
                  <a:lnTo>
                    <a:pt x="773" y="1304"/>
                  </a:lnTo>
                  <a:lnTo>
                    <a:pt x="770" y="1311"/>
                  </a:lnTo>
                  <a:lnTo>
                    <a:pt x="767" y="1318"/>
                  </a:lnTo>
                  <a:lnTo>
                    <a:pt x="765" y="1326"/>
                  </a:lnTo>
                  <a:lnTo>
                    <a:pt x="763" y="1335"/>
                  </a:lnTo>
                  <a:lnTo>
                    <a:pt x="764" y="1348"/>
                  </a:lnTo>
                  <a:lnTo>
                    <a:pt x="766" y="1362"/>
                  </a:lnTo>
                  <a:lnTo>
                    <a:pt x="768" y="1375"/>
                  </a:lnTo>
                  <a:lnTo>
                    <a:pt x="772" y="1389"/>
                  </a:lnTo>
                  <a:lnTo>
                    <a:pt x="774" y="1394"/>
                  </a:lnTo>
                  <a:lnTo>
                    <a:pt x="776" y="1400"/>
                  </a:lnTo>
                  <a:lnTo>
                    <a:pt x="779" y="1405"/>
                  </a:lnTo>
                  <a:lnTo>
                    <a:pt x="783" y="1410"/>
                  </a:lnTo>
                  <a:lnTo>
                    <a:pt x="787" y="1415"/>
                  </a:lnTo>
                  <a:lnTo>
                    <a:pt x="791" y="1419"/>
                  </a:lnTo>
                  <a:lnTo>
                    <a:pt x="798" y="1422"/>
                  </a:lnTo>
                  <a:lnTo>
                    <a:pt x="803" y="1426"/>
                  </a:lnTo>
                  <a:lnTo>
                    <a:pt x="811" y="1428"/>
                  </a:lnTo>
                  <a:lnTo>
                    <a:pt x="818" y="1428"/>
                  </a:lnTo>
                  <a:lnTo>
                    <a:pt x="824" y="1427"/>
                  </a:lnTo>
                  <a:lnTo>
                    <a:pt x="829" y="1424"/>
                  </a:lnTo>
                  <a:lnTo>
                    <a:pt x="834" y="1421"/>
                  </a:lnTo>
                  <a:lnTo>
                    <a:pt x="839" y="1417"/>
                  </a:lnTo>
                  <a:lnTo>
                    <a:pt x="843" y="1413"/>
                  </a:lnTo>
                  <a:lnTo>
                    <a:pt x="847" y="1408"/>
                  </a:lnTo>
                  <a:lnTo>
                    <a:pt x="854" y="1398"/>
                  </a:lnTo>
                  <a:lnTo>
                    <a:pt x="861" y="1387"/>
                  </a:lnTo>
                  <a:lnTo>
                    <a:pt x="865" y="1382"/>
                  </a:lnTo>
                  <a:lnTo>
                    <a:pt x="868" y="1377"/>
                  </a:lnTo>
                  <a:lnTo>
                    <a:pt x="872" y="1373"/>
                  </a:lnTo>
                  <a:lnTo>
                    <a:pt x="877" y="1369"/>
                  </a:lnTo>
                  <a:lnTo>
                    <a:pt x="900" y="1374"/>
                  </a:lnTo>
                  <a:lnTo>
                    <a:pt x="924" y="1381"/>
                  </a:lnTo>
                  <a:lnTo>
                    <a:pt x="929" y="1383"/>
                  </a:lnTo>
                  <a:lnTo>
                    <a:pt x="935" y="1385"/>
                  </a:lnTo>
                  <a:lnTo>
                    <a:pt x="940" y="1388"/>
                  </a:lnTo>
                  <a:lnTo>
                    <a:pt x="943" y="1391"/>
                  </a:lnTo>
                  <a:lnTo>
                    <a:pt x="947" y="1395"/>
                  </a:lnTo>
                  <a:lnTo>
                    <a:pt x="949" y="1400"/>
                  </a:lnTo>
                  <a:lnTo>
                    <a:pt x="950" y="1405"/>
                  </a:lnTo>
                  <a:lnTo>
                    <a:pt x="951" y="1412"/>
                  </a:lnTo>
                  <a:lnTo>
                    <a:pt x="957" y="1417"/>
                  </a:lnTo>
                  <a:lnTo>
                    <a:pt x="962" y="1423"/>
                  </a:lnTo>
                  <a:lnTo>
                    <a:pt x="966" y="1430"/>
                  </a:lnTo>
                  <a:lnTo>
                    <a:pt x="970" y="1436"/>
                  </a:lnTo>
                  <a:lnTo>
                    <a:pt x="972" y="1443"/>
                  </a:lnTo>
                  <a:lnTo>
                    <a:pt x="974" y="1450"/>
                  </a:lnTo>
                  <a:lnTo>
                    <a:pt x="975" y="1458"/>
                  </a:lnTo>
                  <a:lnTo>
                    <a:pt x="975" y="1465"/>
                  </a:lnTo>
                  <a:lnTo>
                    <a:pt x="974" y="1482"/>
                  </a:lnTo>
                  <a:lnTo>
                    <a:pt x="971" y="1497"/>
                  </a:lnTo>
                  <a:lnTo>
                    <a:pt x="967" y="1513"/>
                  </a:lnTo>
                  <a:lnTo>
                    <a:pt x="963" y="1529"/>
                  </a:lnTo>
                  <a:lnTo>
                    <a:pt x="953" y="1545"/>
                  </a:lnTo>
                  <a:lnTo>
                    <a:pt x="943" y="1560"/>
                  </a:lnTo>
                  <a:lnTo>
                    <a:pt x="937" y="1568"/>
                  </a:lnTo>
                  <a:lnTo>
                    <a:pt x="931" y="1575"/>
                  </a:lnTo>
                  <a:lnTo>
                    <a:pt x="923" y="1581"/>
                  </a:lnTo>
                  <a:lnTo>
                    <a:pt x="916" y="1586"/>
                  </a:lnTo>
                  <a:lnTo>
                    <a:pt x="909" y="1591"/>
                  </a:lnTo>
                  <a:lnTo>
                    <a:pt x="902" y="1595"/>
                  </a:lnTo>
                  <a:lnTo>
                    <a:pt x="894" y="1598"/>
                  </a:lnTo>
                  <a:lnTo>
                    <a:pt x="886" y="1601"/>
                  </a:lnTo>
                  <a:lnTo>
                    <a:pt x="877" y="1603"/>
                  </a:lnTo>
                  <a:lnTo>
                    <a:pt x="868" y="1604"/>
                  </a:lnTo>
                  <a:lnTo>
                    <a:pt x="859" y="1604"/>
                  </a:lnTo>
                  <a:lnTo>
                    <a:pt x="850" y="1604"/>
                  </a:lnTo>
                  <a:lnTo>
                    <a:pt x="832" y="1603"/>
                  </a:lnTo>
                  <a:lnTo>
                    <a:pt x="815" y="1602"/>
                  </a:lnTo>
                  <a:lnTo>
                    <a:pt x="798" y="1599"/>
                  </a:lnTo>
                  <a:lnTo>
                    <a:pt x="781" y="1596"/>
                  </a:lnTo>
                  <a:lnTo>
                    <a:pt x="765" y="1591"/>
                  </a:lnTo>
                  <a:lnTo>
                    <a:pt x="749" y="1585"/>
                  </a:lnTo>
                  <a:lnTo>
                    <a:pt x="733" y="1578"/>
                  </a:lnTo>
                  <a:lnTo>
                    <a:pt x="719" y="1570"/>
                  </a:lnTo>
                  <a:lnTo>
                    <a:pt x="705" y="1561"/>
                  </a:lnTo>
                  <a:lnTo>
                    <a:pt x="691" y="1551"/>
                  </a:lnTo>
                  <a:lnTo>
                    <a:pt x="679" y="1540"/>
                  </a:lnTo>
                  <a:lnTo>
                    <a:pt x="668" y="1528"/>
                  </a:lnTo>
                  <a:lnTo>
                    <a:pt x="658" y="1515"/>
                  </a:lnTo>
                  <a:lnTo>
                    <a:pt x="648" y="1501"/>
                  </a:lnTo>
                  <a:lnTo>
                    <a:pt x="640" y="1487"/>
                  </a:lnTo>
                  <a:lnTo>
                    <a:pt x="634" y="1471"/>
                  </a:lnTo>
                  <a:lnTo>
                    <a:pt x="626" y="1461"/>
                  </a:lnTo>
                  <a:lnTo>
                    <a:pt x="619" y="1451"/>
                  </a:lnTo>
                  <a:lnTo>
                    <a:pt x="613" y="1441"/>
                  </a:lnTo>
                  <a:lnTo>
                    <a:pt x="606" y="1431"/>
                  </a:lnTo>
                  <a:lnTo>
                    <a:pt x="595" y="1409"/>
                  </a:lnTo>
                  <a:lnTo>
                    <a:pt x="586" y="1388"/>
                  </a:lnTo>
                  <a:lnTo>
                    <a:pt x="579" y="1365"/>
                  </a:lnTo>
                  <a:lnTo>
                    <a:pt x="572" y="1343"/>
                  </a:lnTo>
                  <a:lnTo>
                    <a:pt x="566" y="1319"/>
                  </a:lnTo>
                  <a:lnTo>
                    <a:pt x="560" y="1297"/>
                  </a:lnTo>
                  <a:lnTo>
                    <a:pt x="560" y="1287"/>
                  </a:lnTo>
                  <a:lnTo>
                    <a:pt x="559" y="1277"/>
                  </a:lnTo>
                  <a:lnTo>
                    <a:pt x="558" y="1268"/>
                  </a:lnTo>
                  <a:lnTo>
                    <a:pt x="556" y="1259"/>
                  </a:lnTo>
                  <a:lnTo>
                    <a:pt x="552" y="1241"/>
                  </a:lnTo>
                  <a:lnTo>
                    <a:pt x="549" y="1222"/>
                  </a:lnTo>
                  <a:lnTo>
                    <a:pt x="548" y="1214"/>
                  </a:lnTo>
                  <a:lnTo>
                    <a:pt x="547" y="1205"/>
                  </a:lnTo>
                  <a:lnTo>
                    <a:pt x="547" y="1197"/>
                  </a:lnTo>
                  <a:lnTo>
                    <a:pt x="549" y="1188"/>
                  </a:lnTo>
                  <a:lnTo>
                    <a:pt x="551" y="1179"/>
                  </a:lnTo>
                  <a:lnTo>
                    <a:pt x="554" y="1171"/>
                  </a:lnTo>
                  <a:lnTo>
                    <a:pt x="559" y="1163"/>
                  </a:lnTo>
                  <a:lnTo>
                    <a:pt x="567" y="1155"/>
                  </a:lnTo>
                  <a:lnTo>
                    <a:pt x="575" y="1128"/>
                  </a:lnTo>
                  <a:lnTo>
                    <a:pt x="583" y="1102"/>
                  </a:lnTo>
                  <a:lnTo>
                    <a:pt x="586" y="1087"/>
                  </a:lnTo>
                  <a:lnTo>
                    <a:pt x="589" y="1073"/>
                  </a:lnTo>
                  <a:lnTo>
                    <a:pt x="591" y="1059"/>
                  </a:lnTo>
                  <a:lnTo>
                    <a:pt x="593" y="1044"/>
                  </a:lnTo>
                  <a:lnTo>
                    <a:pt x="594" y="1029"/>
                  </a:lnTo>
                  <a:lnTo>
                    <a:pt x="593" y="1015"/>
                  </a:lnTo>
                  <a:lnTo>
                    <a:pt x="592" y="1000"/>
                  </a:lnTo>
                  <a:lnTo>
                    <a:pt x="590" y="987"/>
                  </a:lnTo>
                  <a:lnTo>
                    <a:pt x="587" y="973"/>
                  </a:lnTo>
                  <a:lnTo>
                    <a:pt x="583" y="959"/>
                  </a:lnTo>
                  <a:lnTo>
                    <a:pt x="577" y="946"/>
                  </a:lnTo>
                  <a:lnTo>
                    <a:pt x="570" y="933"/>
                  </a:lnTo>
                  <a:lnTo>
                    <a:pt x="564" y="929"/>
                  </a:lnTo>
                  <a:lnTo>
                    <a:pt x="557" y="924"/>
                  </a:lnTo>
                  <a:lnTo>
                    <a:pt x="551" y="919"/>
                  </a:lnTo>
                  <a:lnTo>
                    <a:pt x="547" y="912"/>
                  </a:lnTo>
                  <a:lnTo>
                    <a:pt x="544" y="906"/>
                  </a:lnTo>
                  <a:lnTo>
                    <a:pt x="542" y="899"/>
                  </a:lnTo>
                  <a:lnTo>
                    <a:pt x="543" y="896"/>
                  </a:lnTo>
                  <a:lnTo>
                    <a:pt x="543" y="892"/>
                  </a:lnTo>
                  <a:lnTo>
                    <a:pt x="545" y="888"/>
                  </a:lnTo>
                  <a:lnTo>
                    <a:pt x="547" y="884"/>
                  </a:lnTo>
                  <a:lnTo>
                    <a:pt x="560" y="866"/>
                  </a:lnTo>
                  <a:lnTo>
                    <a:pt x="573" y="849"/>
                  </a:lnTo>
                  <a:lnTo>
                    <a:pt x="584" y="830"/>
                  </a:lnTo>
                  <a:lnTo>
                    <a:pt x="594" y="811"/>
                  </a:lnTo>
                  <a:lnTo>
                    <a:pt x="599" y="801"/>
                  </a:lnTo>
                  <a:lnTo>
                    <a:pt x="602" y="791"/>
                  </a:lnTo>
                  <a:lnTo>
                    <a:pt x="605" y="781"/>
                  </a:lnTo>
                  <a:lnTo>
                    <a:pt x="609" y="770"/>
                  </a:lnTo>
                  <a:lnTo>
                    <a:pt x="610" y="760"/>
                  </a:lnTo>
                  <a:lnTo>
                    <a:pt x="611" y="749"/>
                  </a:lnTo>
                  <a:lnTo>
                    <a:pt x="611" y="738"/>
                  </a:lnTo>
                  <a:lnTo>
                    <a:pt x="610" y="726"/>
                  </a:lnTo>
                  <a:lnTo>
                    <a:pt x="600" y="707"/>
                  </a:lnTo>
                  <a:lnTo>
                    <a:pt x="590" y="688"/>
                  </a:lnTo>
                  <a:lnTo>
                    <a:pt x="580" y="668"/>
                  </a:lnTo>
                  <a:lnTo>
                    <a:pt x="570" y="649"/>
                  </a:lnTo>
                  <a:lnTo>
                    <a:pt x="566" y="639"/>
                  </a:lnTo>
                  <a:lnTo>
                    <a:pt x="563" y="629"/>
                  </a:lnTo>
                  <a:lnTo>
                    <a:pt x="559" y="619"/>
                  </a:lnTo>
                  <a:lnTo>
                    <a:pt x="558" y="608"/>
                  </a:lnTo>
                  <a:lnTo>
                    <a:pt x="557" y="598"/>
                  </a:lnTo>
                  <a:lnTo>
                    <a:pt x="558" y="586"/>
                  </a:lnTo>
                  <a:lnTo>
                    <a:pt x="559" y="575"/>
                  </a:lnTo>
                  <a:lnTo>
                    <a:pt x="564" y="564"/>
                  </a:lnTo>
                  <a:lnTo>
                    <a:pt x="565" y="550"/>
                  </a:lnTo>
                  <a:lnTo>
                    <a:pt x="567" y="535"/>
                  </a:lnTo>
                  <a:lnTo>
                    <a:pt x="572" y="522"/>
                  </a:lnTo>
                  <a:lnTo>
                    <a:pt x="577" y="510"/>
                  </a:lnTo>
                  <a:lnTo>
                    <a:pt x="589" y="484"/>
                  </a:lnTo>
                  <a:lnTo>
                    <a:pt x="600" y="459"/>
                  </a:lnTo>
                  <a:lnTo>
                    <a:pt x="607" y="439"/>
                  </a:lnTo>
                  <a:lnTo>
                    <a:pt x="617" y="420"/>
                  </a:lnTo>
                  <a:lnTo>
                    <a:pt x="626" y="401"/>
                  </a:lnTo>
                  <a:lnTo>
                    <a:pt x="637" y="383"/>
                  </a:lnTo>
                  <a:lnTo>
                    <a:pt x="648" y="366"/>
                  </a:lnTo>
                  <a:lnTo>
                    <a:pt x="662" y="348"/>
                  </a:lnTo>
                  <a:lnTo>
                    <a:pt x="675" y="332"/>
                  </a:lnTo>
                  <a:lnTo>
                    <a:pt x="690" y="316"/>
                  </a:lnTo>
                  <a:lnTo>
                    <a:pt x="706" y="301"/>
                  </a:lnTo>
                  <a:lnTo>
                    <a:pt x="722" y="287"/>
                  </a:lnTo>
                  <a:lnTo>
                    <a:pt x="738" y="274"/>
                  </a:lnTo>
                  <a:lnTo>
                    <a:pt x="756" y="262"/>
                  </a:lnTo>
                  <a:lnTo>
                    <a:pt x="774" y="251"/>
                  </a:lnTo>
                  <a:lnTo>
                    <a:pt x="793" y="241"/>
                  </a:lnTo>
                  <a:lnTo>
                    <a:pt x="811" y="233"/>
                  </a:lnTo>
                  <a:lnTo>
                    <a:pt x="830" y="226"/>
                  </a:lnTo>
                  <a:lnTo>
                    <a:pt x="863" y="222"/>
                  </a:lnTo>
                  <a:lnTo>
                    <a:pt x="896" y="220"/>
                  </a:lnTo>
                  <a:lnTo>
                    <a:pt x="904" y="220"/>
                  </a:lnTo>
                  <a:lnTo>
                    <a:pt x="911" y="222"/>
                  </a:lnTo>
                  <a:lnTo>
                    <a:pt x="919" y="223"/>
                  </a:lnTo>
                  <a:lnTo>
                    <a:pt x="926" y="226"/>
                  </a:lnTo>
                  <a:lnTo>
                    <a:pt x="934" y="229"/>
                  </a:lnTo>
                  <a:lnTo>
                    <a:pt x="941" y="232"/>
                  </a:lnTo>
                  <a:lnTo>
                    <a:pt x="948" y="237"/>
                  </a:lnTo>
                  <a:lnTo>
                    <a:pt x="954" y="242"/>
                  </a:lnTo>
                  <a:lnTo>
                    <a:pt x="991" y="288"/>
                  </a:lnTo>
                  <a:lnTo>
                    <a:pt x="991" y="307"/>
                  </a:lnTo>
                  <a:lnTo>
                    <a:pt x="990" y="327"/>
                  </a:lnTo>
                  <a:lnTo>
                    <a:pt x="989" y="337"/>
                  </a:lnTo>
                  <a:lnTo>
                    <a:pt x="987" y="347"/>
                  </a:lnTo>
                  <a:lnTo>
                    <a:pt x="985" y="357"/>
                  </a:lnTo>
                  <a:lnTo>
                    <a:pt x="983" y="367"/>
                  </a:lnTo>
                  <a:lnTo>
                    <a:pt x="980" y="376"/>
                  </a:lnTo>
                  <a:lnTo>
                    <a:pt x="975" y="385"/>
                  </a:lnTo>
                  <a:lnTo>
                    <a:pt x="970" y="394"/>
                  </a:lnTo>
                  <a:lnTo>
                    <a:pt x="965" y="401"/>
                  </a:lnTo>
                  <a:lnTo>
                    <a:pt x="958" y="410"/>
                  </a:lnTo>
                  <a:lnTo>
                    <a:pt x="951" y="416"/>
                  </a:lnTo>
                  <a:lnTo>
                    <a:pt x="942" y="422"/>
                  </a:lnTo>
                  <a:lnTo>
                    <a:pt x="933" y="427"/>
                  </a:lnTo>
                  <a:close/>
                  <a:moveTo>
                    <a:pt x="911" y="394"/>
                  </a:moveTo>
                  <a:lnTo>
                    <a:pt x="904" y="392"/>
                  </a:lnTo>
                  <a:lnTo>
                    <a:pt x="898" y="390"/>
                  </a:lnTo>
                  <a:lnTo>
                    <a:pt x="893" y="386"/>
                  </a:lnTo>
                  <a:lnTo>
                    <a:pt x="888" y="382"/>
                  </a:lnTo>
                  <a:lnTo>
                    <a:pt x="877" y="373"/>
                  </a:lnTo>
                  <a:lnTo>
                    <a:pt x="868" y="364"/>
                  </a:lnTo>
                  <a:lnTo>
                    <a:pt x="864" y="358"/>
                  </a:lnTo>
                  <a:lnTo>
                    <a:pt x="859" y="354"/>
                  </a:lnTo>
                  <a:lnTo>
                    <a:pt x="854" y="350"/>
                  </a:lnTo>
                  <a:lnTo>
                    <a:pt x="849" y="347"/>
                  </a:lnTo>
                  <a:lnTo>
                    <a:pt x="843" y="344"/>
                  </a:lnTo>
                  <a:lnTo>
                    <a:pt x="836" y="342"/>
                  </a:lnTo>
                  <a:lnTo>
                    <a:pt x="829" y="342"/>
                  </a:lnTo>
                  <a:lnTo>
                    <a:pt x="821" y="342"/>
                  </a:lnTo>
                  <a:lnTo>
                    <a:pt x="809" y="346"/>
                  </a:lnTo>
                  <a:lnTo>
                    <a:pt x="796" y="350"/>
                  </a:lnTo>
                  <a:lnTo>
                    <a:pt x="783" y="355"/>
                  </a:lnTo>
                  <a:lnTo>
                    <a:pt x="771" y="362"/>
                  </a:lnTo>
                  <a:lnTo>
                    <a:pt x="760" y="368"/>
                  </a:lnTo>
                  <a:lnTo>
                    <a:pt x="750" y="376"/>
                  </a:lnTo>
                  <a:lnTo>
                    <a:pt x="744" y="380"/>
                  </a:lnTo>
                  <a:lnTo>
                    <a:pt x="740" y="385"/>
                  </a:lnTo>
                  <a:lnTo>
                    <a:pt x="736" y="390"/>
                  </a:lnTo>
                  <a:lnTo>
                    <a:pt x="732" y="396"/>
                  </a:lnTo>
                  <a:lnTo>
                    <a:pt x="727" y="404"/>
                  </a:lnTo>
                  <a:lnTo>
                    <a:pt x="722" y="414"/>
                  </a:lnTo>
                  <a:lnTo>
                    <a:pt x="718" y="423"/>
                  </a:lnTo>
                  <a:lnTo>
                    <a:pt x="715" y="432"/>
                  </a:lnTo>
                  <a:lnTo>
                    <a:pt x="713" y="442"/>
                  </a:lnTo>
                  <a:lnTo>
                    <a:pt x="711" y="453"/>
                  </a:lnTo>
                  <a:lnTo>
                    <a:pt x="710" y="463"/>
                  </a:lnTo>
                  <a:lnTo>
                    <a:pt x="709" y="474"/>
                  </a:lnTo>
                  <a:lnTo>
                    <a:pt x="709" y="484"/>
                  </a:lnTo>
                  <a:lnTo>
                    <a:pt x="710" y="494"/>
                  </a:lnTo>
                  <a:lnTo>
                    <a:pt x="712" y="505"/>
                  </a:lnTo>
                  <a:lnTo>
                    <a:pt x="714" y="515"/>
                  </a:lnTo>
                  <a:lnTo>
                    <a:pt x="717" y="525"/>
                  </a:lnTo>
                  <a:lnTo>
                    <a:pt x="720" y="534"/>
                  </a:lnTo>
                  <a:lnTo>
                    <a:pt x="724" y="544"/>
                  </a:lnTo>
                  <a:lnTo>
                    <a:pt x="729" y="553"/>
                  </a:lnTo>
                  <a:lnTo>
                    <a:pt x="738" y="560"/>
                  </a:lnTo>
                  <a:lnTo>
                    <a:pt x="747" y="568"/>
                  </a:lnTo>
                  <a:lnTo>
                    <a:pt x="755" y="577"/>
                  </a:lnTo>
                  <a:lnTo>
                    <a:pt x="761" y="586"/>
                  </a:lnTo>
                  <a:lnTo>
                    <a:pt x="765" y="598"/>
                  </a:lnTo>
                  <a:lnTo>
                    <a:pt x="768" y="608"/>
                  </a:lnTo>
                  <a:lnTo>
                    <a:pt x="768" y="614"/>
                  </a:lnTo>
                  <a:lnTo>
                    <a:pt x="768" y="620"/>
                  </a:lnTo>
                  <a:lnTo>
                    <a:pt x="768" y="626"/>
                  </a:lnTo>
                  <a:lnTo>
                    <a:pt x="766" y="632"/>
                  </a:lnTo>
                  <a:lnTo>
                    <a:pt x="756" y="661"/>
                  </a:lnTo>
                  <a:lnTo>
                    <a:pt x="747" y="691"/>
                  </a:lnTo>
                  <a:lnTo>
                    <a:pt x="742" y="707"/>
                  </a:lnTo>
                  <a:lnTo>
                    <a:pt x="738" y="723"/>
                  </a:lnTo>
                  <a:lnTo>
                    <a:pt x="736" y="740"/>
                  </a:lnTo>
                  <a:lnTo>
                    <a:pt x="734" y="755"/>
                  </a:lnTo>
                  <a:lnTo>
                    <a:pt x="733" y="771"/>
                  </a:lnTo>
                  <a:lnTo>
                    <a:pt x="733" y="788"/>
                  </a:lnTo>
                  <a:lnTo>
                    <a:pt x="734" y="804"/>
                  </a:lnTo>
                  <a:lnTo>
                    <a:pt x="737" y="819"/>
                  </a:lnTo>
                  <a:lnTo>
                    <a:pt x="742" y="835"/>
                  </a:lnTo>
                  <a:lnTo>
                    <a:pt x="749" y="849"/>
                  </a:lnTo>
                  <a:lnTo>
                    <a:pt x="752" y="856"/>
                  </a:lnTo>
                  <a:lnTo>
                    <a:pt x="757" y="862"/>
                  </a:lnTo>
                  <a:lnTo>
                    <a:pt x="761" y="870"/>
                  </a:lnTo>
                  <a:lnTo>
                    <a:pt x="766" y="876"/>
                  </a:lnTo>
                  <a:lnTo>
                    <a:pt x="768" y="882"/>
                  </a:lnTo>
                  <a:lnTo>
                    <a:pt x="772" y="888"/>
                  </a:lnTo>
                  <a:lnTo>
                    <a:pt x="777" y="894"/>
                  </a:lnTo>
                  <a:lnTo>
                    <a:pt x="782" y="899"/>
                  </a:lnTo>
                  <a:lnTo>
                    <a:pt x="796" y="909"/>
                  </a:lnTo>
                  <a:lnTo>
                    <a:pt x="809" y="920"/>
                  </a:lnTo>
                  <a:lnTo>
                    <a:pt x="815" y="925"/>
                  </a:lnTo>
                  <a:lnTo>
                    <a:pt x="820" y="930"/>
                  </a:lnTo>
                  <a:lnTo>
                    <a:pt x="823" y="935"/>
                  </a:lnTo>
                  <a:lnTo>
                    <a:pt x="825" y="941"/>
                  </a:lnTo>
                  <a:lnTo>
                    <a:pt x="826" y="944"/>
                  </a:lnTo>
                  <a:lnTo>
                    <a:pt x="826" y="947"/>
                  </a:lnTo>
                  <a:lnTo>
                    <a:pt x="825" y="951"/>
                  </a:lnTo>
                  <a:lnTo>
                    <a:pt x="824" y="954"/>
                  </a:lnTo>
                  <a:lnTo>
                    <a:pt x="819" y="963"/>
                  </a:lnTo>
                  <a:lnTo>
                    <a:pt x="812" y="971"/>
                  </a:lnTo>
                  <a:lnTo>
                    <a:pt x="801" y="983"/>
                  </a:lnTo>
                  <a:lnTo>
                    <a:pt x="791" y="995"/>
                  </a:lnTo>
                  <a:lnTo>
                    <a:pt x="783" y="1010"/>
                  </a:lnTo>
                  <a:lnTo>
                    <a:pt x="776" y="1024"/>
                  </a:lnTo>
                  <a:lnTo>
                    <a:pt x="771" y="1038"/>
                  </a:lnTo>
                  <a:lnTo>
                    <a:pt x="767" y="1053"/>
                  </a:lnTo>
                  <a:lnTo>
                    <a:pt x="764" y="1069"/>
                  </a:lnTo>
                  <a:lnTo>
                    <a:pt x="763" y="1085"/>
                  </a:lnTo>
                  <a:lnTo>
                    <a:pt x="762" y="1102"/>
                  </a:lnTo>
                  <a:lnTo>
                    <a:pt x="763" y="1118"/>
                  </a:lnTo>
                  <a:lnTo>
                    <a:pt x="765" y="1133"/>
                  </a:lnTo>
                  <a:lnTo>
                    <a:pt x="767" y="1150"/>
                  </a:lnTo>
                  <a:lnTo>
                    <a:pt x="770" y="1166"/>
                  </a:lnTo>
                  <a:lnTo>
                    <a:pt x="774" y="1181"/>
                  </a:lnTo>
                  <a:lnTo>
                    <a:pt x="779" y="1197"/>
                  </a:lnTo>
                  <a:lnTo>
                    <a:pt x="784" y="1211"/>
                  </a:lnTo>
                  <a:lnTo>
                    <a:pt x="784" y="1216"/>
                  </a:lnTo>
                  <a:lnTo>
                    <a:pt x="784" y="1222"/>
                  </a:lnTo>
                  <a:lnTo>
                    <a:pt x="783" y="1226"/>
                  </a:lnTo>
                  <a:lnTo>
                    <a:pt x="781" y="1231"/>
                  </a:lnTo>
                  <a:lnTo>
                    <a:pt x="776" y="1241"/>
                  </a:lnTo>
                  <a:lnTo>
                    <a:pt x="770" y="1249"/>
                  </a:lnTo>
                  <a:lnTo>
                    <a:pt x="756" y="1263"/>
                  </a:lnTo>
                  <a:lnTo>
                    <a:pt x="741" y="1279"/>
                  </a:lnTo>
                  <a:lnTo>
                    <a:pt x="736" y="1288"/>
                  </a:lnTo>
                  <a:lnTo>
                    <a:pt x="732" y="1298"/>
                  </a:lnTo>
                  <a:lnTo>
                    <a:pt x="729" y="1307"/>
                  </a:lnTo>
                  <a:lnTo>
                    <a:pt x="726" y="1317"/>
                  </a:lnTo>
                  <a:lnTo>
                    <a:pt x="724" y="1327"/>
                  </a:lnTo>
                  <a:lnTo>
                    <a:pt x="722" y="1338"/>
                  </a:lnTo>
                  <a:lnTo>
                    <a:pt x="721" y="1349"/>
                  </a:lnTo>
                  <a:lnTo>
                    <a:pt x="721" y="1359"/>
                  </a:lnTo>
                  <a:lnTo>
                    <a:pt x="721" y="1370"/>
                  </a:lnTo>
                  <a:lnTo>
                    <a:pt x="722" y="1381"/>
                  </a:lnTo>
                  <a:lnTo>
                    <a:pt x="724" y="1391"/>
                  </a:lnTo>
                  <a:lnTo>
                    <a:pt x="726" y="1401"/>
                  </a:lnTo>
                  <a:lnTo>
                    <a:pt x="729" y="1411"/>
                  </a:lnTo>
                  <a:lnTo>
                    <a:pt x="732" y="1420"/>
                  </a:lnTo>
                  <a:lnTo>
                    <a:pt x="736" y="1431"/>
                  </a:lnTo>
                  <a:lnTo>
                    <a:pt x="741" y="1439"/>
                  </a:lnTo>
                  <a:lnTo>
                    <a:pt x="745" y="1444"/>
                  </a:lnTo>
                  <a:lnTo>
                    <a:pt x="751" y="1448"/>
                  </a:lnTo>
                  <a:lnTo>
                    <a:pt x="755" y="1452"/>
                  </a:lnTo>
                  <a:lnTo>
                    <a:pt x="760" y="1455"/>
                  </a:lnTo>
                  <a:lnTo>
                    <a:pt x="771" y="1460"/>
                  </a:lnTo>
                  <a:lnTo>
                    <a:pt x="782" y="1464"/>
                  </a:lnTo>
                  <a:lnTo>
                    <a:pt x="795" y="1466"/>
                  </a:lnTo>
                  <a:lnTo>
                    <a:pt x="807" y="1466"/>
                  </a:lnTo>
                  <a:lnTo>
                    <a:pt x="819" y="1466"/>
                  </a:lnTo>
                  <a:lnTo>
                    <a:pt x="830" y="1465"/>
                  </a:lnTo>
                  <a:lnTo>
                    <a:pt x="835" y="1466"/>
                  </a:lnTo>
                  <a:lnTo>
                    <a:pt x="840" y="1467"/>
                  </a:lnTo>
                  <a:lnTo>
                    <a:pt x="844" y="1466"/>
                  </a:lnTo>
                  <a:lnTo>
                    <a:pt x="848" y="1465"/>
                  </a:lnTo>
                  <a:lnTo>
                    <a:pt x="855" y="1462"/>
                  </a:lnTo>
                  <a:lnTo>
                    <a:pt x="863" y="1457"/>
                  </a:lnTo>
                  <a:lnTo>
                    <a:pt x="876" y="1445"/>
                  </a:lnTo>
                  <a:lnTo>
                    <a:pt x="890" y="1431"/>
                  </a:lnTo>
                  <a:lnTo>
                    <a:pt x="896" y="1426"/>
                  </a:lnTo>
                  <a:lnTo>
                    <a:pt x="902" y="1421"/>
                  </a:lnTo>
                  <a:lnTo>
                    <a:pt x="905" y="1419"/>
                  </a:lnTo>
                  <a:lnTo>
                    <a:pt x="907" y="1418"/>
                  </a:lnTo>
                  <a:lnTo>
                    <a:pt x="910" y="1418"/>
                  </a:lnTo>
                  <a:lnTo>
                    <a:pt x="913" y="1418"/>
                  </a:lnTo>
                  <a:lnTo>
                    <a:pt x="915" y="1419"/>
                  </a:lnTo>
                  <a:lnTo>
                    <a:pt x="918" y="1421"/>
                  </a:lnTo>
                  <a:lnTo>
                    <a:pt x="920" y="1424"/>
                  </a:lnTo>
                  <a:lnTo>
                    <a:pt x="923" y="1428"/>
                  </a:lnTo>
                  <a:lnTo>
                    <a:pt x="927" y="1438"/>
                  </a:lnTo>
                  <a:lnTo>
                    <a:pt x="933" y="1452"/>
                  </a:lnTo>
                  <a:lnTo>
                    <a:pt x="935" y="1460"/>
                  </a:lnTo>
                  <a:lnTo>
                    <a:pt x="936" y="1468"/>
                  </a:lnTo>
                  <a:lnTo>
                    <a:pt x="937" y="1476"/>
                  </a:lnTo>
                  <a:lnTo>
                    <a:pt x="936" y="1483"/>
                  </a:lnTo>
                  <a:lnTo>
                    <a:pt x="934" y="1491"/>
                  </a:lnTo>
                  <a:lnTo>
                    <a:pt x="932" y="1497"/>
                  </a:lnTo>
                  <a:lnTo>
                    <a:pt x="928" y="1504"/>
                  </a:lnTo>
                  <a:lnTo>
                    <a:pt x="925" y="1511"/>
                  </a:lnTo>
                  <a:lnTo>
                    <a:pt x="917" y="1524"/>
                  </a:lnTo>
                  <a:lnTo>
                    <a:pt x="907" y="1535"/>
                  </a:lnTo>
                  <a:lnTo>
                    <a:pt x="897" y="1545"/>
                  </a:lnTo>
                  <a:lnTo>
                    <a:pt x="887" y="1554"/>
                  </a:lnTo>
                  <a:lnTo>
                    <a:pt x="875" y="1556"/>
                  </a:lnTo>
                  <a:lnTo>
                    <a:pt x="865" y="1558"/>
                  </a:lnTo>
                  <a:lnTo>
                    <a:pt x="854" y="1559"/>
                  </a:lnTo>
                  <a:lnTo>
                    <a:pt x="844" y="1559"/>
                  </a:lnTo>
                  <a:lnTo>
                    <a:pt x="832" y="1559"/>
                  </a:lnTo>
                  <a:lnTo>
                    <a:pt x="821" y="1558"/>
                  </a:lnTo>
                  <a:lnTo>
                    <a:pt x="811" y="1557"/>
                  </a:lnTo>
                  <a:lnTo>
                    <a:pt x="800" y="1555"/>
                  </a:lnTo>
                  <a:lnTo>
                    <a:pt x="788" y="1553"/>
                  </a:lnTo>
                  <a:lnTo>
                    <a:pt x="778" y="1550"/>
                  </a:lnTo>
                  <a:lnTo>
                    <a:pt x="768" y="1546"/>
                  </a:lnTo>
                  <a:lnTo>
                    <a:pt x="758" y="1542"/>
                  </a:lnTo>
                  <a:lnTo>
                    <a:pt x="748" y="1537"/>
                  </a:lnTo>
                  <a:lnTo>
                    <a:pt x="738" y="1532"/>
                  </a:lnTo>
                  <a:lnTo>
                    <a:pt x="729" y="1526"/>
                  </a:lnTo>
                  <a:lnTo>
                    <a:pt x="720" y="1520"/>
                  </a:lnTo>
                  <a:lnTo>
                    <a:pt x="707" y="1503"/>
                  </a:lnTo>
                  <a:lnTo>
                    <a:pt x="693" y="1488"/>
                  </a:lnTo>
                  <a:lnTo>
                    <a:pt x="682" y="1470"/>
                  </a:lnTo>
                  <a:lnTo>
                    <a:pt x="671" y="1454"/>
                  </a:lnTo>
                  <a:lnTo>
                    <a:pt x="660" y="1437"/>
                  </a:lnTo>
                  <a:lnTo>
                    <a:pt x="649" y="1418"/>
                  </a:lnTo>
                  <a:lnTo>
                    <a:pt x="641" y="1400"/>
                  </a:lnTo>
                  <a:lnTo>
                    <a:pt x="632" y="1382"/>
                  </a:lnTo>
                  <a:lnTo>
                    <a:pt x="625" y="1362"/>
                  </a:lnTo>
                  <a:lnTo>
                    <a:pt x="618" y="1343"/>
                  </a:lnTo>
                  <a:lnTo>
                    <a:pt x="612" y="1323"/>
                  </a:lnTo>
                  <a:lnTo>
                    <a:pt x="605" y="1304"/>
                  </a:lnTo>
                  <a:lnTo>
                    <a:pt x="601" y="1283"/>
                  </a:lnTo>
                  <a:lnTo>
                    <a:pt x="597" y="1263"/>
                  </a:lnTo>
                  <a:lnTo>
                    <a:pt x="593" y="1243"/>
                  </a:lnTo>
                  <a:lnTo>
                    <a:pt x="591" y="1222"/>
                  </a:lnTo>
                  <a:lnTo>
                    <a:pt x="585" y="1207"/>
                  </a:lnTo>
                  <a:lnTo>
                    <a:pt x="593" y="1188"/>
                  </a:lnTo>
                  <a:lnTo>
                    <a:pt x="601" y="1170"/>
                  </a:lnTo>
                  <a:lnTo>
                    <a:pt x="610" y="1151"/>
                  </a:lnTo>
                  <a:lnTo>
                    <a:pt x="617" y="1131"/>
                  </a:lnTo>
                  <a:lnTo>
                    <a:pt x="623" y="1111"/>
                  </a:lnTo>
                  <a:lnTo>
                    <a:pt x="628" y="1090"/>
                  </a:lnTo>
                  <a:lnTo>
                    <a:pt x="633" y="1070"/>
                  </a:lnTo>
                  <a:lnTo>
                    <a:pt x="636" y="1049"/>
                  </a:lnTo>
                  <a:lnTo>
                    <a:pt x="638" y="1028"/>
                  </a:lnTo>
                  <a:lnTo>
                    <a:pt x="638" y="1007"/>
                  </a:lnTo>
                  <a:lnTo>
                    <a:pt x="637" y="987"/>
                  </a:lnTo>
                  <a:lnTo>
                    <a:pt x="634" y="967"/>
                  </a:lnTo>
                  <a:lnTo>
                    <a:pt x="632" y="957"/>
                  </a:lnTo>
                  <a:lnTo>
                    <a:pt x="629" y="947"/>
                  </a:lnTo>
                  <a:lnTo>
                    <a:pt x="626" y="937"/>
                  </a:lnTo>
                  <a:lnTo>
                    <a:pt x="622" y="928"/>
                  </a:lnTo>
                  <a:lnTo>
                    <a:pt x="617" y="918"/>
                  </a:lnTo>
                  <a:lnTo>
                    <a:pt x="612" y="908"/>
                  </a:lnTo>
                  <a:lnTo>
                    <a:pt x="606" y="899"/>
                  </a:lnTo>
                  <a:lnTo>
                    <a:pt x="600" y="890"/>
                  </a:lnTo>
                  <a:lnTo>
                    <a:pt x="613" y="868"/>
                  </a:lnTo>
                  <a:lnTo>
                    <a:pt x="625" y="847"/>
                  </a:lnTo>
                  <a:lnTo>
                    <a:pt x="634" y="825"/>
                  </a:lnTo>
                  <a:lnTo>
                    <a:pt x="642" y="801"/>
                  </a:lnTo>
                  <a:lnTo>
                    <a:pt x="645" y="790"/>
                  </a:lnTo>
                  <a:lnTo>
                    <a:pt x="648" y="778"/>
                  </a:lnTo>
                  <a:lnTo>
                    <a:pt x="650" y="765"/>
                  </a:lnTo>
                  <a:lnTo>
                    <a:pt x="651" y="753"/>
                  </a:lnTo>
                  <a:lnTo>
                    <a:pt x="652" y="741"/>
                  </a:lnTo>
                  <a:lnTo>
                    <a:pt x="653" y="727"/>
                  </a:lnTo>
                  <a:lnTo>
                    <a:pt x="653" y="714"/>
                  </a:lnTo>
                  <a:lnTo>
                    <a:pt x="652" y="702"/>
                  </a:lnTo>
                  <a:lnTo>
                    <a:pt x="633" y="672"/>
                  </a:lnTo>
                  <a:lnTo>
                    <a:pt x="615" y="642"/>
                  </a:lnTo>
                  <a:lnTo>
                    <a:pt x="611" y="634"/>
                  </a:lnTo>
                  <a:lnTo>
                    <a:pt x="607" y="626"/>
                  </a:lnTo>
                  <a:lnTo>
                    <a:pt x="604" y="618"/>
                  </a:lnTo>
                  <a:lnTo>
                    <a:pt x="602" y="610"/>
                  </a:lnTo>
                  <a:lnTo>
                    <a:pt x="600" y="601"/>
                  </a:lnTo>
                  <a:lnTo>
                    <a:pt x="599" y="592"/>
                  </a:lnTo>
                  <a:lnTo>
                    <a:pt x="599" y="582"/>
                  </a:lnTo>
                  <a:lnTo>
                    <a:pt x="600" y="573"/>
                  </a:lnTo>
                  <a:lnTo>
                    <a:pt x="607" y="558"/>
                  </a:lnTo>
                  <a:lnTo>
                    <a:pt x="615" y="542"/>
                  </a:lnTo>
                  <a:lnTo>
                    <a:pt x="621" y="526"/>
                  </a:lnTo>
                  <a:lnTo>
                    <a:pt x="627" y="511"/>
                  </a:lnTo>
                  <a:lnTo>
                    <a:pt x="637" y="478"/>
                  </a:lnTo>
                  <a:lnTo>
                    <a:pt x="648" y="446"/>
                  </a:lnTo>
                  <a:lnTo>
                    <a:pt x="655" y="430"/>
                  </a:lnTo>
                  <a:lnTo>
                    <a:pt x="661" y="415"/>
                  </a:lnTo>
                  <a:lnTo>
                    <a:pt x="668" y="399"/>
                  </a:lnTo>
                  <a:lnTo>
                    <a:pt x="676" y="384"/>
                  </a:lnTo>
                  <a:lnTo>
                    <a:pt x="685" y="370"/>
                  </a:lnTo>
                  <a:lnTo>
                    <a:pt x="695" y="355"/>
                  </a:lnTo>
                  <a:lnTo>
                    <a:pt x="707" y="341"/>
                  </a:lnTo>
                  <a:lnTo>
                    <a:pt x="720" y="328"/>
                  </a:lnTo>
                  <a:lnTo>
                    <a:pt x="728" y="320"/>
                  </a:lnTo>
                  <a:lnTo>
                    <a:pt x="737" y="310"/>
                  </a:lnTo>
                  <a:lnTo>
                    <a:pt x="748" y="303"/>
                  </a:lnTo>
                  <a:lnTo>
                    <a:pt x="758" y="296"/>
                  </a:lnTo>
                  <a:lnTo>
                    <a:pt x="769" y="290"/>
                  </a:lnTo>
                  <a:lnTo>
                    <a:pt x="780" y="284"/>
                  </a:lnTo>
                  <a:lnTo>
                    <a:pt x="791" y="279"/>
                  </a:lnTo>
                  <a:lnTo>
                    <a:pt x="804" y="275"/>
                  </a:lnTo>
                  <a:lnTo>
                    <a:pt x="816" y="271"/>
                  </a:lnTo>
                  <a:lnTo>
                    <a:pt x="827" y="268"/>
                  </a:lnTo>
                  <a:lnTo>
                    <a:pt x="840" y="264"/>
                  </a:lnTo>
                  <a:lnTo>
                    <a:pt x="852" y="262"/>
                  </a:lnTo>
                  <a:lnTo>
                    <a:pt x="864" y="261"/>
                  </a:lnTo>
                  <a:lnTo>
                    <a:pt x="876" y="260"/>
                  </a:lnTo>
                  <a:lnTo>
                    <a:pt x="888" y="261"/>
                  </a:lnTo>
                  <a:lnTo>
                    <a:pt x="899" y="261"/>
                  </a:lnTo>
                  <a:lnTo>
                    <a:pt x="907" y="266"/>
                  </a:lnTo>
                  <a:lnTo>
                    <a:pt x="916" y="272"/>
                  </a:lnTo>
                  <a:lnTo>
                    <a:pt x="923" y="278"/>
                  </a:lnTo>
                  <a:lnTo>
                    <a:pt x="929" y="285"/>
                  </a:lnTo>
                  <a:lnTo>
                    <a:pt x="936" y="292"/>
                  </a:lnTo>
                  <a:lnTo>
                    <a:pt x="940" y="300"/>
                  </a:lnTo>
                  <a:lnTo>
                    <a:pt x="943" y="309"/>
                  </a:lnTo>
                  <a:lnTo>
                    <a:pt x="945" y="320"/>
                  </a:lnTo>
                  <a:lnTo>
                    <a:pt x="944" y="330"/>
                  </a:lnTo>
                  <a:lnTo>
                    <a:pt x="943" y="341"/>
                  </a:lnTo>
                  <a:lnTo>
                    <a:pt x="941" y="351"/>
                  </a:lnTo>
                  <a:lnTo>
                    <a:pt x="937" y="362"/>
                  </a:lnTo>
                  <a:lnTo>
                    <a:pt x="933" y="371"/>
                  </a:lnTo>
                  <a:lnTo>
                    <a:pt x="926" y="380"/>
                  </a:lnTo>
                  <a:lnTo>
                    <a:pt x="919" y="387"/>
                  </a:lnTo>
                  <a:lnTo>
                    <a:pt x="911" y="394"/>
                  </a:lnTo>
                  <a:close/>
                  <a:moveTo>
                    <a:pt x="461" y="842"/>
                  </a:moveTo>
                  <a:lnTo>
                    <a:pt x="454" y="847"/>
                  </a:lnTo>
                  <a:lnTo>
                    <a:pt x="447" y="850"/>
                  </a:lnTo>
                  <a:lnTo>
                    <a:pt x="439" y="852"/>
                  </a:lnTo>
                  <a:lnTo>
                    <a:pt x="432" y="852"/>
                  </a:lnTo>
                  <a:lnTo>
                    <a:pt x="417" y="850"/>
                  </a:lnTo>
                  <a:lnTo>
                    <a:pt x="404" y="847"/>
                  </a:lnTo>
                  <a:lnTo>
                    <a:pt x="397" y="845"/>
                  </a:lnTo>
                  <a:lnTo>
                    <a:pt x="390" y="843"/>
                  </a:lnTo>
                  <a:lnTo>
                    <a:pt x="384" y="843"/>
                  </a:lnTo>
                  <a:lnTo>
                    <a:pt x="376" y="842"/>
                  </a:lnTo>
                  <a:lnTo>
                    <a:pt x="370" y="843"/>
                  </a:lnTo>
                  <a:lnTo>
                    <a:pt x="363" y="846"/>
                  </a:lnTo>
                  <a:lnTo>
                    <a:pt x="357" y="850"/>
                  </a:lnTo>
                  <a:lnTo>
                    <a:pt x="351" y="856"/>
                  </a:lnTo>
                  <a:lnTo>
                    <a:pt x="344" y="872"/>
                  </a:lnTo>
                  <a:lnTo>
                    <a:pt x="338" y="887"/>
                  </a:lnTo>
                  <a:lnTo>
                    <a:pt x="335" y="902"/>
                  </a:lnTo>
                  <a:lnTo>
                    <a:pt x="332" y="918"/>
                  </a:lnTo>
                  <a:lnTo>
                    <a:pt x="332" y="934"/>
                  </a:lnTo>
                  <a:lnTo>
                    <a:pt x="335" y="950"/>
                  </a:lnTo>
                  <a:lnTo>
                    <a:pt x="339" y="966"/>
                  </a:lnTo>
                  <a:lnTo>
                    <a:pt x="345" y="982"/>
                  </a:lnTo>
                  <a:lnTo>
                    <a:pt x="349" y="987"/>
                  </a:lnTo>
                  <a:lnTo>
                    <a:pt x="354" y="990"/>
                  </a:lnTo>
                  <a:lnTo>
                    <a:pt x="359" y="992"/>
                  </a:lnTo>
                  <a:lnTo>
                    <a:pt x="363" y="993"/>
                  </a:lnTo>
                  <a:lnTo>
                    <a:pt x="373" y="994"/>
                  </a:lnTo>
                  <a:lnTo>
                    <a:pt x="384" y="992"/>
                  </a:lnTo>
                  <a:lnTo>
                    <a:pt x="394" y="990"/>
                  </a:lnTo>
                  <a:lnTo>
                    <a:pt x="404" y="989"/>
                  </a:lnTo>
                  <a:lnTo>
                    <a:pt x="409" y="989"/>
                  </a:lnTo>
                  <a:lnTo>
                    <a:pt x="414" y="990"/>
                  </a:lnTo>
                  <a:lnTo>
                    <a:pt x="419" y="991"/>
                  </a:lnTo>
                  <a:lnTo>
                    <a:pt x="425" y="993"/>
                  </a:lnTo>
                  <a:lnTo>
                    <a:pt x="436" y="1000"/>
                  </a:lnTo>
                  <a:lnTo>
                    <a:pt x="446" y="1010"/>
                  </a:lnTo>
                  <a:lnTo>
                    <a:pt x="450" y="1014"/>
                  </a:lnTo>
                  <a:lnTo>
                    <a:pt x="455" y="1019"/>
                  </a:lnTo>
                  <a:lnTo>
                    <a:pt x="458" y="1024"/>
                  </a:lnTo>
                  <a:lnTo>
                    <a:pt x="462" y="1030"/>
                  </a:lnTo>
                  <a:lnTo>
                    <a:pt x="464" y="1035"/>
                  </a:lnTo>
                  <a:lnTo>
                    <a:pt x="466" y="1041"/>
                  </a:lnTo>
                  <a:lnTo>
                    <a:pt x="468" y="1047"/>
                  </a:lnTo>
                  <a:lnTo>
                    <a:pt x="469" y="1053"/>
                  </a:lnTo>
                  <a:lnTo>
                    <a:pt x="469" y="1061"/>
                  </a:lnTo>
                  <a:lnTo>
                    <a:pt x="468" y="1068"/>
                  </a:lnTo>
                  <a:lnTo>
                    <a:pt x="467" y="1075"/>
                  </a:lnTo>
                  <a:lnTo>
                    <a:pt x="464" y="1082"/>
                  </a:lnTo>
                  <a:lnTo>
                    <a:pt x="461" y="1091"/>
                  </a:lnTo>
                  <a:lnTo>
                    <a:pt x="457" y="1100"/>
                  </a:lnTo>
                  <a:lnTo>
                    <a:pt x="452" y="1108"/>
                  </a:lnTo>
                  <a:lnTo>
                    <a:pt x="446" y="1115"/>
                  </a:lnTo>
                  <a:lnTo>
                    <a:pt x="440" y="1122"/>
                  </a:lnTo>
                  <a:lnTo>
                    <a:pt x="433" y="1127"/>
                  </a:lnTo>
                  <a:lnTo>
                    <a:pt x="426" y="1132"/>
                  </a:lnTo>
                  <a:lnTo>
                    <a:pt x="418" y="1136"/>
                  </a:lnTo>
                  <a:lnTo>
                    <a:pt x="410" y="1140"/>
                  </a:lnTo>
                  <a:lnTo>
                    <a:pt x="402" y="1143"/>
                  </a:lnTo>
                  <a:lnTo>
                    <a:pt x="393" y="1146"/>
                  </a:lnTo>
                  <a:lnTo>
                    <a:pt x="385" y="1149"/>
                  </a:lnTo>
                  <a:lnTo>
                    <a:pt x="367" y="1153"/>
                  </a:lnTo>
                  <a:lnTo>
                    <a:pt x="351" y="1155"/>
                  </a:lnTo>
                  <a:lnTo>
                    <a:pt x="340" y="1152"/>
                  </a:lnTo>
                  <a:lnTo>
                    <a:pt x="329" y="1149"/>
                  </a:lnTo>
                  <a:lnTo>
                    <a:pt x="318" y="1145"/>
                  </a:lnTo>
                  <a:lnTo>
                    <a:pt x="308" y="1141"/>
                  </a:lnTo>
                  <a:lnTo>
                    <a:pt x="298" y="1137"/>
                  </a:lnTo>
                  <a:lnTo>
                    <a:pt x="288" y="1132"/>
                  </a:lnTo>
                  <a:lnTo>
                    <a:pt x="277" y="1126"/>
                  </a:lnTo>
                  <a:lnTo>
                    <a:pt x="268" y="1120"/>
                  </a:lnTo>
                  <a:lnTo>
                    <a:pt x="259" y="1114"/>
                  </a:lnTo>
                  <a:lnTo>
                    <a:pt x="251" y="1107"/>
                  </a:lnTo>
                  <a:lnTo>
                    <a:pt x="243" y="1098"/>
                  </a:lnTo>
                  <a:lnTo>
                    <a:pt x="234" y="1090"/>
                  </a:lnTo>
                  <a:lnTo>
                    <a:pt x="227" y="1081"/>
                  </a:lnTo>
                  <a:lnTo>
                    <a:pt x="221" y="1072"/>
                  </a:lnTo>
                  <a:lnTo>
                    <a:pt x="215" y="1062"/>
                  </a:lnTo>
                  <a:lnTo>
                    <a:pt x="209" y="1051"/>
                  </a:lnTo>
                  <a:lnTo>
                    <a:pt x="203" y="1040"/>
                  </a:lnTo>
                  <a:lnTo>
                    <a:pt x="198" y="1029"/>
                  </a:lnTo>
                  <a:lnTo>
                    <a:pt x="192" y="1018"/>
                  </a:lnTo>
                  <a:lnTo>
                    <a:pt x="188" y="1005"/>
                  </a:lnTo>
                  <a:lnTo>
                    <a:pt x="185" y="994"/>
                  </a:lnTo>
                  <a:lnTo>
                    <a:pt x="182" y="982"/>
                  </a:lnTo>
                  <a:lnTo>
                    <a:pt x="180" y="970"/>
                  </a:lnTo>
                  <a:lnTo>
                    <a:pt x="178" y="956"/>
                  </a:lnTo>
                  <a:lnTo>
                    <a:pt x="177" y="944"/>
                  </a:lnTo>
                  <a:lnTo>
                    <a:pt x="176" y="932"/>
                  </a:lnTo>
                  <a:lnTo>
                    <a:pt x="176" y="919"/>
                  </a:lnTo>
                  <a:lnTo>
                    <a:pt x="177" y="906"/>
                  </a:lnTo>
                  <a:lnTo>
                    <a:pt x="178" y="893"/>
                  </a:lnTo>
                  <a:lnTo>
                    <a:pt x="180" y="881"/>
                  </a:lnTo>
                  <a:lnTo>
                    <a:pt x="182" y="867"/>
                  </a:lnTo>
                  <a:lnTo>
                    <a:pt x="184" y="855"/>
                  </a:lnTo>
                  <a:lnTo>
                    <a:pt x="196" y="832"/>
                  </a:lnTo>
                  <a:lnTo>
                    <a:pt x="208" y="808"/>
                  </a:lnTo>
                  <a:lnTo>
                    <a:pt x="220" y="785"/>
                  </a:lnTo>
                  <a:lnTo>
                    <a:pt x="233" y="762"/>
                  </a:lnTo>
                  <a:lnTo>
                    <a:pt x="240" y="751"/>
                  </a:lnTo>
                  <a:lnTo>
                    <a:pt x="249" y="741"/>
                  </a:lnTo>
                  <a:lnTo>
                    <a:pt x="257" y="731"/>
                  </a:lnTo>
                  <a:lnTo>
                    <a:pt x="265" y="721"/>
                  </a:lnTo>
                  <a:lnTo>
                    <a:pt x="275" y="712"/>
                  </a:lnTo>
                  <a:lnTo>
                    <a:pt x="285" y="704"/>
                  </a:lnTo>
                  <a:lnTo>
                    <a:pt x="296" y="697"/>
                  </a:lnTo>
                  <a:lnTo>
                    <a:pt x="308" y="691"/>
                  </a:lnTo>
                  <a:lnTo>
                    <a:pt x="322" y="685"/>
                  </a:lnTo>
                  <a:lnTo>
                    <a:pt x="337" y="678"/>
                  </a:lnTo>
                  <a:lnTo>
                    <a:pt x="352" y="673"/>
                  </a:lnTo>
                  <a:lnTo>
                    <a:pt x="368" y="669"/>
                  </a:lnTo>
                  <a:lnTo>
                    <a:pt x="384" y="666"/>
                  </a:lnTo>
                  <a:lnTo>
                    <a:pt x="400" y="665"/>
                  </a:lnTo>
                  <a:lnTo>
                    <a:pt x="407" y="665"/>
                  </a:lnTo>
                  <a:lnTo>
                    <a:pt x="415" y="666"/>
                  </a:lnTo>
                  <a:lnTo>
                    <a:pt x="423" y="668"/>
                  </a:lnTo>
                  <a:lnTo>
                    <a:pt x="431" y="670"/>
                  </a:lnTo>
                  <a:lnTo>
                    <a:pt x="439" y="674"/>
                  </a:lnTo>
                  <a:lnTo>
                    <a:pt x="447" y="678"/>
                  </a:lnTo>
                  <a:lnTo>
                    <a:pt x="453" y="683"/>
                  </a:lnTo>
                  <a:lnTo>
                    <a:pt x="460" y="689"/>
                  </a:lnTo>
                  <a:lnTo>
                    <a:pt x="465" y="695"/>
                  </a:lnTo>
                  <a:lnTo>
                    <a:pt x="471" y="702"/>
                  </a:lnTo>
                  <a:lnTo>
                    <a:pt x="476" y="709"/>
                  </a:lnTo>
                  <a:lnTo>
                    <a:pt x="479" y="716"/>
                  </a:lnTo>
                  <a:lnTo>
                    <a:pt x="486" y="732"/>
                  </a:lnTo>
                  <a:lnTo>
                    <a:pt x="490" y="749"/>
                  </a:lnTo>
                  <a:lnTo>
                    <a:pt x="494" y="766"/>
                  </a:lnTo>
                  <a:lnTo>
                    <a:pt x="495" y="784"/>
                  </a:lnTo>
                  <a:lnTo>
                    <a:pt x="490" y="799"/>
                  </a:lnTo>
                  <a:lnTo>
                    <a:pt x="483" y="815"/>
                  </a:lnTo>
                  <a:lnTo>
                    <a:pt x="479" y="822"/>
                  </a:lnTo>
                  <a:lnTo>
                    <a:pt x="474" y="830"/>
                  </a:lnTo>
                  <a:lnTo>
                    <a:pt x="468" y="836"/>
                  </a:lnTo>
                  <a:lnTo>
                    <a:pt x="461" y="842"/>
                  </a:lnTo>
                  <a:close/>
                  <a:moveTo>
                    <a:pt x="409" y="794"/>
                  </a:moveTo>
                  <a:lnTo>
                    <a:pt x="406" y="791"/>
                  </a:lnTo>
                  <a:lnTo>
                    <a:pt x="402" y="789"/>
                  </a:lnTo>
                  <a:lnTo>
                    <a:pt x="399" y="788"/>
                  </a:lnTo>
                  <a:lnTo>
                    <a:pt x="395" y="788"/>
                  </a:lnTo>
                  <a:lnTo>
                    <a:pt x="388" y="787"/>
                  </a:lnTo>
                  <a:lnTo>
                    <a:pt x="380" y="788"/>
                  </a:lnTo>
                  <a:lnTo>
                    <a:pt x="364" y="792"/>
                  </a:lnTo>
                  <a:lnTo>
                    <a:pt x="348" y="794"/>
                  </a:lnTo>
                  <a:lnTo>
                    <a:pt x="338" y="803"/>
                  </a:lnTo>
                  <a:lnTo>
                    <a:pt x="328" y="813"/>
                  </a:lnTo>
                  <a:lnTo>
                    <a:pt x="320" y="824"/>
                  </a:lnTo>
                  <a:lnTo>
                    <a:pt x="313" y="834"/>
                  </a:lnTo>
                  <a:lnTo>
                    <a:pt x="307" y="845"/>
                  </a:lnTo>
                  <a:lnTo>
                    <a:pt x="302" y="857"/>
                  </a:lnTo>
                  <a:lnTo>
                    <a:pt x="298" y="868"/>
                  </a:lnTo>
                  <a:lnTo>
                    <a:pt x="294" y="881"/>
                  </a:lnTo>
                  <a:lnTo>
                    <a:pt x="291" y="894"/>
                  </a:lnTo>
                  <a:lnTo>
                    <a:pt x="290" y="906"/>
                  </a:lnTo>
                  <a:lnTo>
                    <a:pt x="289" y="920"/>
                  </a:lnTo>
                  <a:lnTo>
                    <a:pt x="288" y="933"/>
                  </a:lnTo>
                  <a:lnTo>
                    <a:pt x="289" y="946"/>
                  </a:lnTo>
                  <a:lnTo>
                    <a:pt x="290" y="959"/>
                  </a:lnTo>
                  <a:lnTo>
                    <a:pt x="293" y="973"/>
                  </a:lnTo>
                  <a:lnTo>
                    <a:pt x="296" y="986"/>
                  </a:lnTo>
                  <a:lnTo>
                    <a:pt x="299" y="994"/>
                  </a:lnTo>
                  <a:lnTo>
                    <a:pt x="303" y="1002"/>
                  </a:lnTo>
                  <a:lnTo>
                    <a:pt x="307" y="1011"/>
                  </a:lnTo>
                  <a:lnTo>
                    <a:pt x="313" y="1018"/>
                  </a:lnTo>
                  <a:lnTo>
                    <a:pt x="318" y="1025"/>
                  </a:lnTo>
                  <a:lnTo>
                    <a:pt x="325" y="1031"/>
                  </a:lnTo>
                  <a:lnTo>
                    <a:pt x="332" y="1036"/>
                  </a:lnTo>
                  <a:lnTo>
                    <a:pt x="342" y="1040"/>
                  </a:lnTo>
                  <a:lnTo>
                    <a:pt x="347" y="1042"/>
                  </a:lnTo>
                  <a:lnTo>
                    <a:pt x="353" y="1042"/>
                  </a:lnTo>
                  <a:lnTo>
                    <a:pt x="358" y="1042"/>
                  </a:lnTo>
                  <a:lnTo>
                    <a:pt x="364" y="1040"/>
                  </a:lnTo>
                  <a:lnTo>
                    <a:pt x="376" y="1037"/>
                  </a:lnTo>
                  <a:lnTo>
                    <a:pt x="388" y="1033"/>
                  </a:lnTo>
                  <a:lnTo>
                    <a:pt x="393" y="1032"/>
                  </a:lnTo>
                  <a:lnTo>
                    <a:pt x="398" y="1032"/>
                  </a:lnTo>
                  <a:lnTo>
                    <a:pt x="402" y="1033"/>
                  </a:lnTo>
                  <a:lnTo>
                    <a:pt x="405" y="1035"/>
                  </a:lnTo>
                  <a:lnTo>
                    <a:pt x="407" y="1039"/>
                  </a:lnTo>
                  <a:lnTo>
                    <a:pt x="409" y="1044"/>
                  </a:lnTo>
                  <a:lnTo>
                    <a:pt x="410" y="1051"/>
                  </a:lnTo>
                  <a:lnTo>
                    <a:pt x="409" y="1062"/>
                  </a:lnTo>
                  <a:lnTo>
                    <a:pt x="408" y="1068"/>
                  </a:lnTo>
                  <a:lnTo>
                    <a:pt x="406" y="1073"/>
                  </a:lnTo>
                  <a:lnTo>
                    <a:pt x="404" y="1078"/>
                  </a:lnTo>
                  <a:lnTo>
                    <a:pt x="401" y="1082"/>
                  </a:lnTo>
                  <a:lnTo>
                    <a:pt x="398" y="1086"/>
                  </a:lnTo>
                  <a:lnTo>
                    <a:pt x="394" y="1089"/>
                  </a:lnTo>
                  <a:lnTo>
                    <a:pt x="390" y="1092"/>
                  </a:lnTo>
                  <a:lnTo>
                    <a:pt x="385" y="1095"/>
                  </a:lnTo>
                  <a:lnTo>
                    <a:pt x="374" y="1099"/>
                  </a:lnTo>
                  <a:lnTo>
                    <a:pt x="363" y="1103"/>
                  </a:lnTo>
                  <a:lnTo>
                    <a:pt x="352" y="1106"/>
                  </a:lnTo>
                  <a:lnTo>
                    <a:pt x="342" y="1109"/>
                  </a:lnTo>
                  <a:lnTo>
                    <a:pt x="325" y="1103"/>
                  </a:lnTo>
                  <a:lnTo>
                    <a:pt x="310" y="1095"/>
                  </a:lnTo>
                  <a:lnTo>
                    <a:pt x="296" y="1086"/>
                  </a:lnTo>
                  <a:lnTo>
                    <a:pt x="283" y="1076"/>
                  </a:lnTo>
                  <a:lnTo>
                    <a:pt x="272" y="1065"/>
                  </a:lnTo>
                  <a:lnTo>
                    <a:pt x="263" y="1052"/>
                  </a:lnTo>
                  <a:lnTo>
                    <a:pt x="254" y="1039"/>
                  </a:lnTo>
                  <a:lnTo>
                    <a:pt x="246" y="1026"/>
                  </a:lnTo>
                  <a:lnTo>
                    <a:pt x="239" y="1011"/>
                  </a:lnTo>
                  <a:lnTo>
                    <a:pt x="233" y="995"/>
                  </a:lnTo>
                  <a:lnTo>
                    <a:pt x="228" y="980"/>
                  </a:lnTo>
                  <a:lnTo>
                    <a:pt x="224" y="965"/>
                  </a:lnTo>
                  <a:lnTo>
                    <a:pt x="221" y="948"/>
                  </a:lnTo>
                  <a:lnTo>
                    <a:pt x="219" y="932"/>
                  </a:lnTo>
                  <a:lnTo>
                    <a:pt x="217" y="917"/>
                  </a:lnTo>
                  <a:lnTo>
                    <a:pt x="215" y="900"/>
                  </a:lnTo>
                  <a:lnTo>
                    <a:pt x="215" y="891"/>
                  </a:lnTo>
                  <a:lnTo>
                    <a:pt x="216" y="882"/>
                  </a:lnTo>
                  <a:lnTo>
                    <a:pt x="218" y="872"/>
                  </a:lnTo>
                  <a:lnTo>
                    <a:pt x="221" y="862"/>
                  </a:lnTo>
                  <a:lnTo>
                    <a:pt x="228" y="845"/>
                  </a:lnTo>
                  <a:lnTo>
                    <a:pt x="237" y="828"/>
                  </a:lnTo>
                  <a:lnTo>
                    <a:pt x="259" y="793"/>
                  </a:lnTo>
                  <a:lnTo>
                    <a:pt x="280" y="758"/>
                  </a:lnTo>
                  <a:lnTo>
                    <a:pt x="294" y="748"/>
                  </a:lnTo>
                  <a:lnTo>
                    <a:pt x="308" y="738"/>
                  </a:lnTo>
                  <a:lnTo>
                    <a:pt x="323" y="728"/>
                  </a:lnTo>
                  <a:lnTo>
                    <a:pt x="340" y="720"/>
                  </a:lnTo>
                  <a:lnTo>
                    <a:pt x="348" y="717"/>
                  </a:lnTo>
                  <a:lnTo>
                    <a:pt x="356" y="715"/>
                  </a:lnTo>
                  <a:lnTo>
                    <a:pt x="364" y="714"/>
                  </a:lnTo>
                  <a:lnTo>
                    <a:pt x="373" y="713"/>
                  </a:lnTo>
                  <a:lnTo>
                    <a:pt x="382" y="713"/>
                  </a:lnTo>
                  <a:lnTo>
                    <a:pt x="390" y="714"/>
                  </a:lnTo>
                  <a:lnTo>
                    <a:pt x="398" y="716"/>
                  </a:lnTo>
                  <a:lnTo>
                    <a:pt x="406" y="719"/>
                  </a:lnTo>
                  <a:lnTo>
                    <a:pt x="410" y="723"/>
                  </a:lnTo>
                  <a:lnTo>
                    <a:pt x="414" y="727"/>
                  </a:lnTo>
                  <a:lnTo>
                    <a:pt x="417" y="732"/>
                  </a:lnTo>
                  <a:lnTo>
                    <a:pt x="420" y="736"/>
                  </a:lnTo>
                  <a:lnTo>
                    <a:pt x="425" y="744"/>
                  </a:lnTo>
                  <a:lnTo>
                    <a:pt x="428" y="753"/>
                  </a:lnTo>
                  <a:lnTo>
                    <a:pt x="429" y="759"/>
                  </a:lnTo>
                  <a:lnTo>
                    <a:pt x="429" y="765"/>
                  </a:lnTo>
                  <a:lnTo>
                    <a:pt x="428" y="771"/>
                  </a:lnTo>
                  <a:lnTo>
                    <a:pt x="426" y="776"/>
                  </a:lnTo>
                  <a:lnTo>
                    <a:pt x="422" y="783"/>
                  </a:lnTo>
                  <a:lnTo>
                    <a:pt x="419" y="787"/>
                  </a:lnTo>
                  <a:lnTo>
                    <a:pt x="414" y="791"/>
                  </a:lnTo>
                  <a:lnTo>
                    <a:pt x="409" y="794"/>
                  </a:lnTo>
                  <a:close/>
                  <a:moveTo>
                    <a:pt x="200" y="621"/>
                  </a:moveTo>
                  <a:lnTo>
                    <a:pt x="193" y="621"/>
                  </a:lnTo>
                  <a:lnTo>
                    <a:pt x="200" y="621"/>
                  </a:lnTo>
                  <a:close/>
                </a:path>
              </a:pathLst>
            </a:custGeom>
            <a:solidFill>
              <a:srgbClr val="E00007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defTabSz="121856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3200" kern="0" spc="400">
                <a:solidFill>
                  <a:srgbClr val="DA251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9159" y="1320669"/>
            <a:ext cx="3153682" cy="3123599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40000"/>
                    </a14:imgEffect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012" y="3429000"/>
            <a:ext cx="2992805" cy="4231366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 contrast="40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8191" y="3102941"/>
            <a:ext cx="2864797" cy="357989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149967" y="158031"/>
            <a:ext cx="11901007" cy="851699"/>
            <a:chOff x="149967" y="158031"/>
            <a:chExt cx="11901007" cy="851699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9967" y="178039"/>
              <a:ext cx="3068353" cy="831691"/>
            </a:xfrm>
            <a:prstGeom prst="rect">
              <a:avLst/>
            </a:prstGeom>
          </p:spPr>
        </p:pic>
        <p:pic>
          <p:nvPicPr>
            <p:cNvPr id="43" name="图片 42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18320" y="172486"/>
              <a:ext cx="3009179" cy="831691"/>
            </a:xfrm>
            <a:prstGeom prst="rect">
              <a:avLst/>
            </a:prstGeom>
          </p:spPr>
        </p:pic>
        <p:pic>
          <p:nvPicPr>
            <p:cNvPr id="44" name="图片 43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27499" y="158031"/>
              <a:ext cx="3074666" cy="831691"/>
            </a:xfrm>
            <a:prstGeom prst="rect">
              <a:avLst/>
            </a:prstGeom>
          </p:spPr>
        </p:pic>
        <p:pic>
          <p:nvPicPr>
            <p:cNvPr id="45" name="图片 44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02166" y="172485"/>
              <a:ext cx="2748808" cy="831691"/>
            </a:xfrm>
            <a:prstGeom prst="rect">
              <a:avLst/>
            </a:prstGeom>
          </p:spPr>
        </p:pic>
      </p:grpSp>
      <p:sp>
        <p:nvSpPr>
          <p:cNvPr id="46" name="矩形 45"/>
          <p:cNvSpPr/>
          <p:nvPr/>
        </p:nvSpPr>
        <p:spPr>
          <a:xfrm>
            <a:off x="2514828" y="3318843"/>
            <a:ext cx="7421257" cy="176920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300000"/>
              </a:lnSpc>
            </a:pPr>
            <a:r>
              <a:rPr lang="zh-CN" altLang="en-US" sz="2000" kern="0" dirty="0"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 告别</a:t>
            </a:r>
            <a:r>
              <a:rPr lang="en-US" altLang="zh-CN" sz="2000" kern="0" dirty="0"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2017</a:t>
            </a:r>
            <a:r>
              <a:rPr lang="zh-CN" altLang="en-US" sz="2000" kern="0" dirty="0"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年我们即将迎来崭新的</a:t>
            </a:r>
            <a:r>
              <a:rPr lang="en-US" altLang="zh-CN" sz="2000" kern="0" dirty="0"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2018</a:t>
            </a:r>
            <a:r>
              <a:rPr lang="zh-CN" altLang="en-US" sz="2000" kern="0" dirty="0"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年，我们将点燃我们的梦想、舞动我们的青春，迈向</a:t>
            </a:r>
            <a:r>
              <a:rPr lang="en-US" altLang="zh-CN" sz="2000" kern="0" dirty="0"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2018</a:t>
            </a:r>
            <a:r>
              <a:rPr lang="zh-CN" altLang="en-US" sz="2000" kern="0" dirty="0"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年的门槛，</a:t>
            </a:r>
            <a:r>
              <a:rPr lang="zh-CN" altLang="en-US" sz="20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开始踏上新的旅程。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pic>
        <p:nvPicPr>
          <p:cNvPr id="47" name="图片 46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9447" y="3316838"/>
            <a:ext cx="2992805" cy="4231366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3526" y="-240192"/>
            <a:ext cx="4662080" cy="4662080"/>
          </a:xfrm>
          <a:prstGeom prst="rect">
            <a:avLst/>
          </a:prstGeom>
        </p:spPr>
      </p:pic>
      <p:pic>
        <p:nvPicPr>
          <p:cNvPr id="48" name="图片 47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40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186" y="-335727"/>
            <a:ext cx="2203700" cy="3256347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0172" y="158031"/>
            <a:ext cx="4511827" cy="379837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contrast="40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78391"/>
            <a:ext cx="3130134" cy="310826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图片 2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20677"/>
            <a:ext cx="12555940" cy="4892889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3441817" y="4621132"/>
            <a:ext cx="5308366" cy="762816"/>
            <a:chOff x="2483888" y="2268349"/>
            <a:chExt cx="5752726" cy="685788"/>
          </a:xfrm>
        </p:grpSpPr>
        <p:sp>
          <p:nvSpPr>
            <p:cNvPr id="4" name="TextBox 15"/>
            <p:cNvSpPr txBox="1"/>
            <p:nvPr/>
          </p:nvSpPr>
          <p:spPr>
            <a:xfrm>
              <a:off x="3752296" y="2348380"/>
              <a:ext cx="3610314" cy="525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/>
              <a:r>
                <a:rPr lang="zh-CN" altLang="en-US" sz="3200" b="1" dirty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     晚会目的</a:t>
              </a:r>
              <a:endPara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5" name="Freeform 7"/>
            <p:cNvSpPr>
              <a:spLocks noEditPoints="1"/>
            </p:cNvSpPr>
            <p:nvPr/>
          </p:nvSpPr>
          <p:spPr bwMode="auto">
            <a:xfrm>
              <a:off x="2483888" y="2268349"/>
              <a:ext cx="5752726" cy="685788"/>
            </a:xfrm>
            <a:custGeom>
              <a:avLst/>
              <a:gdLst>
                <a:gd name="T0" fmla="*/ 10079 w 11041"/>
                <a:gd name="T1" fmla="*/ 1695 h 1751"/>
                <a:gd name="T2" fmla="*/ 769 w 11041"/>
                <a:gd name="T3" fmla="*/ 1713 h 1751"/>
                <a:gd name="T4" fmla="*/ 6 w 11041"/>
                <a:gd name="T5" fmla="*/ 973 h 1751"/>
                <a:gd name="T6" fmla="*/ 657 w 11041"/>
                <a:gd name="T7" fmla="*/ 166 h 1751"/>
                <a:gd name="T8" fmla="*/ 4373 w 11041"/>
                <a:gd name="T9" fmla="*/ 18 h 1751"/>
                <a:gd name="T10" fmla="*/ 10363 w 11041"/>
                <a:gd name="T11" fmla="*/ 69 h 1751"/>
                <a:gd name="T12" fmla="*/ 11026 w 11041"/>
                <a:gd name="T13" fmla="*/ 913 h 1751"/>
                <a:gd name="T14" fmla="*/ 10137 w 11041"/>
                <a:gd name="T15" fmla="*/ 1632 h 1751"/>
                <a:gd name="T16" fmla="*/ 3042 w 11041"/>
                <a:gd name="T17" fmla="*/ 1673 h 1751"/>
                <a:gd name="T18" fmla="*/ 404 w 11041"/>
                <a:gd name="T19" fmla="*/ 1388 h 1751"/>
                <a:gd name="T20" fmla="*/ 386 w 11041"/>
                <a:gd name="T21" fmla="*/ 537 h 1751"/>
                <a:gd name="T22" fmla="*/ 1582 w 11041"/>
                <a:gd name="T23" fmla="*/ 106 h 1751"/>
                <a:gd name="T24" fmla="*/ 10468 w 11041"/>
                <a:gd name="T25" fmla="*/ 248 h 1751"/>
                <a:gd name="T26" fmla="*/ 10959 w 11041"/>
                <a:gd name="T27" fmla="*/ 960 h 1751"/>
                <a:gd name="T28" fmla="*/ 10717 w 11041"/>
                <a:gd name="T29" fmla="*/ 782 h 1751"/>
                <a:gd name="T30" fmla="*/ 10643 w 11041"/>
                <a:gd name="T31" fmla="*/ 1019 h 1751"/>
                <a:gd name="T32" fmla="*/ 10759 w 11041"/>
                <a:gd name="T33" fmla="*/ 651 h 1751"/>
                <a:gd name="T34" fmla="*/ 10299 w 11041"/>
                <a:gd name="T35" fmla="*/ 1269 h 1751"/>
                <a:gd name="T36" fmla="*/ 10240 w 11041"/>
                <a:gd name="T37" fmla="*/ 668 h 1751"/>
                <a:gd name="T38" fmla="*/ 10038 w 11041"/>
                <a:gd name="T39" fmla="*/ 234 h 1751"/>
                <a:gd name="T40" fmla="*/ 10474 w 11041"/>
                <a:gd name="T41" fmla="*/ 843 h 1751"/>
                <a:gd name="T42" fmla="*/ 10286 w 11041"/>
                <a:gd name="T43" fmla="*/ 1318 h 1751"/>
                <a:gd name="T44" fmla="*/ 10312 w 11041"/>
                <a:gd name="T45" fmla="*/ 400 h 1751"/>
                <a:gd name="T46" fmla="*/ 10397 w 11041"/>
                <a:gd name="T47" fmla="*/ 600 h 1751"/>
                <a:gd name="T48" fmla="*/ 10053 w 11041"/>
                <a:gd name="T49" fmla="*/ 756 h 1751"/>
                <a:gd name="T50" fmla="*/ 10017 w 11041"/>
                <a:gd name="T51" fmla="*/ 958 h 1751"/>
                <a:gd name="T52" fmla="*/ 5568 w 11041"/>
                <a:gd name="T53" fmla="*/ 1588 h 1751"/>
                <a:gd name="T54" fmla="*/ 919 w 11041"/>
                <a:gd name="T55" fmla="*/ 1139 h 1751"/>
                <a:gd name="T56" fmla="*/ 1139 w 11041"/>
                <a:gd name="T57" fmla="*/ 749 h 1751"/>
                <a:gd name="T58" fmla="*/ 1094 w 11041"/>
                <a:gd name="T59" fmla="*/ 303 h 1751"/>
                <a:gd name="T60" fmla="*/ 3379 w 11041"/>
                <a:gd name="T61" fmla="*/ 148 h 1751"/>
                <a:gd name="T62" fmla="*/ 9975 w 11041"/>
                <a:gd name="T63" fmla="*/ 404 h 1751"/>
                <a:gd name="T64" fmla="*/ 2179 w 11041"/>
                <a:gd name="T65" fmla="*/ 1552 h 1751"/>
                <a:gd name="T66" fmla="*/ 956 w 11041"/>
                <a:gd name="T67" fmla="*/ 1163 h 1751"/>
                <a:gd name="T68" fmla="*/ 1162 w 11041"/>
                <a:gd name="T69" fmla="*/ 868 h 1751"/>
                <a:gd name="T70" fmla="*/ 1120 w 11041"/>
                <a:gd name="T71" fmla="*/ 416 h 1751"/>
                <a:gd name="T72" fmla="*/ 9861 w 11041"/>
                <a:gd name="T73" fmla="*/ 186 h 1751"/>
                <a:gd name="T74" fmla="*/ 9865 w 11041"/>
                <a:gd name="T75" fmla="*/ 744 h 1751"/>
                <a:gd name="T76" fmla="*/ 10059 w 11041"/>
                <a:gd name="T77" fmla="*/ 1148 h 1751"/>
                <a:gd name="T78" fmla="*/ 1179 w 11041"/>
                <a:gd name="T79" fmla="*/ 1327 h 1751"/>
                <a:gd name="T80" fmla="*/ 1456 w 11041"/>
                <a:gd name="T81" fmla="*/ 791 h 1751"/>
                <a:gd name="T82" fmla="*/ 1314 w 11041"/>
                <a:gd name="T83" fmla="*/ 284 h 1751"/>
                <a:gd name="T84" fmla="*/ 9638 w 11041"/>
                <a:gd name="T85" fmla="*/ 243 h 1751"/>
                <a:gd name="T86" fmla="*/ 9749 w 11041"/>
                <a:gd name="T87" fmla="*/ 707 h 1751"/>
                <a:gd name="T88" fmla="*/ 9955 w 11041"/>
                <a:gd name="T89" fmla="*/ 1177 h 1751"/>
                <a:gd name="T90" fmla="*/ 9818 w 11041"/>
                <a:gd name="T91" fmla="*/ 1121 h 1751"/>
                <a:gd name="T92" fmla="*/ 1637 w 11041"/>
                <a:gd name="T93" fmla="*/ 1462 h 1751"/>
                <a:gd name="T94" fmla="*/ 1398 w 11041"/>
                <a:gd name="T95" fmla="*/ 742 h 1751"/>
                <a:gd name="T96" fmla="*/ 9028 w 11041"/>
                <a:gd name="T97" fmla="*/ 279 h 1751"/>
                <a:gd name="T98" fmla="*/ 9802 w 11041"/>
                <a:gd name="T99" fmla="*/ 890 h 1751"/>
                <a:gd name="T100" fmla="*/ 1263 w 11041"/>
                <a:gd name="T101" fmla="*/ 875 h 1751"/>
                <a:gd name="T102" fmla="*/ 1390 w 11041"/>
                <a:gd name="T103" fmla="*/ 942 h 1751"/>
                <a:gd name="T104" fmla="*/ 797 w 11041"/>
                <a:gd name="T105" fmla="*/ 837 h 1751"/>
                <a:gd name="T106" fmla="*/ 839 w 11041"/>
                <a:gd name="T107" fmla="*/ 1417 h 1751"/>
                <a:gd name="T108" fmla="*/ 556 w 11041"/>
                <a:gd name="T109" fmla="*/ 1259 h 1751"/>
                <a:gd name="T110" fmla="*/ 722 w 11041"/>
                <a:gd name="T111" fmla="*/ 287 h 1751"/>
                <a:gd name="T112" fmla="*/ 747 w 11041"/>
                <a:gd name="T113" fmla="*/ 568 h 1751"/>
                <a:gd name="T114" fmla="*/ 722 w 11041"/>
                <a:gd name="T115" fmla="*/ 1381 h 1751"/>
                <a:gd name="T116" fmla="*/ 618 w 11041"/>
                <a:gd name="T117" fmla="*/ 1343 h 1751"/>
                <a:gd name="T118" fmla="*/ 840 w 11041"/>
                <a:gd name="T119" fmla="*/ 264 h 1751"/>
                <a:gd name="T120" fmla="*/ 446 w 11041"/>
                <a:gd name="T121" fmla="*/ 1115 h 1751"/>
                <a:gd name="T122" fmla="*/ 490 w 11041"/>
                <a:gd name="T123" fmla="*/ 749 h 1751"/>
                <a:gd name="T124" fmla="*/ 254 w 11041"/>
                <a:gd name="T125" fmla="*/ 1039 h 17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1041" h="1751">
                  <a:moveTo>
                    <a:pt x="10931" y="1086"/>
                  </a:moveTo>
                  <a:lnTo>
                    <a:pt x="10909" y="1111"/>
                  </a:lnTo>
                  <a:lnTo>
                    <a:pt x="10887" y="1135"/>
                  </a:lnTo>
                  <a:lnTo>
                    <a:pt x="10877" y="1148"/>
                  </a:lnTo>
                  <a:lnTo>
                    <a:pt x="10866" y="1160"/>
                  </a:lnTo>
                  <a:lnTo>
                    <a:pt x="10853" y="1170"/>
                  </a:lnTo>
                  <a:lnTo>
                    <a:pt x="10841" y="1180"/>
                  </a:lnTo>
                  <a:lnTo>
                    <a:pt x="10831" y="1180"/>
                  </a:lnTo>
                  <a:lnTo>
                    <a:pt x="10822" y="1182"/>
                  </a:lnTo>
                  <a:lnTo>
                    <a:pt x="10814" y="1184"/>
                  </a:lnTo>
                  <a:lnTo>
                    <a:pt x="10805" y="1186"/>
                  </a:lnTo>
                  <a:lnTo>
                    <a:pt x="10798" y="1190"/>
                  </a:lnTo>
                  <a:lnTo>
                    <a:pt x="10792" y="1193"/>
                  </a:lnTo>
                  <a:lnTo>
                    <a:pt x="10786" y="1199"/>
                  </a:lnTo>
                  <a:lnTo>
                    <a:pt x="10781" y="1204"/>
                  </a:lnTo>
                  <a:lnTo>
                    <a:pt x="10776" y="1209"/>
                  </a:lnTo>
                  <a:lnTo>
                    <a:pt x="10772" y="1215"/>
                  </a:lnTo>
                  <a:lnTo>
                    <a:pt x="10768" y="1221"/>
                  </a:lnTo>
                  <a:lnTo>
                    <a:pt x="10764" y="1227"/>
                  </a:lnTo>
                  <a:lnTo>
                    <a:pt x="10757" y="1242"/>
                  </a:lnTo>
                  <a:lnTo>
                    <a:pt x="10751" y="1257"/>
                  </a:lnTo>
                  <a:lnTo>
                    <a:pt x="10746" y="1272"/>
                  </a:lnTo>
                  <a:lnTo>
                    <a:pt x="10740" y="1288"/>
                  </a:lnTo>
                  <a:lnTo>
                    <a:pt x="10734" y="1302"/>
                  </a:lnTo>
                  <a:lnTo>
                    <a:pt x="10727" y="1316"/>
                  </a:lnTo>
                  <a:lnTo>
                    <a:pt x="10723" y="1323"/>
                  </a:lnTo>
                  <a:lnTo>
                    <a:pt x="10719" y="1329"/>
                  </a:lnTo>
                  <a:lnTo>
                    <a:pt x="10713" y="1336"/>
                  </a:lnTo>
                  <a:lnTo>
                    <a:pt x="10708" y="1342"/>
                  </a:lnTo>
                  <a:lnTo>
                    <a:pt x="10703" y="1347"/>
                  </a:lnTo>
                  <a:lnTo>
                    <a:pt x="10696" y="1352"/>
                  </a:lnTo>
                  <a:lnTo>
                    <a:pt x="10689" y="1357"/>
                  </a:lnTo>
                  <a:lnTo>
                    <a:pt x="10682" y="1360"/>
                  </a:lnTo>
                  <a:lnTo>
                    <a:pt x="10673" y="1361"/>
                  </a:lnTo>
                  <a:lnTo>
                    <a:pt x="10664" y="1362"/>
                  </a:lnTo>
                  <a:lnTo>
                    <a:pt x="10657" y="1363"/>
                  </a:lnTo>
                  <a:lnTo>
                    <a:pt x="10649" y="1365"/>
                  </a:lnTo>
                  <a:lnTo>
                    <a:pt x="10642" y="1367"/>
                  </a:lnTo>
                  <a:lnTo>
                    <a:pt x="10636" y="1370"/>
                  </a:lnTo>
                  <a:lnTo>
                    <a:pt x="10630" y="1374"/>
                  </a:lnTo>
                  <a:lnTo>
                    <a:pt x="10623" y="1377"/>
                  </a:lnTo>
                  <a:lnTo>
                    <a:pt x="10612" y="1387"/>
                  </a:lnTo>
                  <a:lnTo>
                    <a:pt x="10602" y="1397"/>
                  </a:lnTo>
                  <a:lnTo>
                    <a:pt x="10593" y="1407"/>
                  </a:lnTo>
                  <a:lnTo>
                    <a:pt x="10584" y="1419"/>
                  </a:lnTo>
                  <a:lnTo>
                    <a:pt x="10567" y="1445"/>
                  </a:lnTo>
                  <a:lnTo>
                    <a:pt x="10551" y="1471"/>
                  </a:lnTo>
                  <a:lnTo>
                    <a:pt x="10543" y="1484"/>
                  </a:lnTo>
                  <a:lnTo>
                    <a:pt x="10535" y="1496"/>
                  </a:lnTo>
                  <a:lnTo>
                    <a:pt x="10525" y="1508"/>
                  </a:lnTo>
                  <a:lnTo>
                    <a:pt x="10515" y="1520"/>
                  </a:lnTo>
                  <a:lnTo>
                    <a:pt x="10505" y="1534"/>
                  </a:lnTo>
                  <a:lnTo>
                    <a:pt x="10493" y="1548"/>
                  </a:lnTo>
                  <a:lnTo>
                    <a:pt x="10480" y="1561"/>
                  </a:lnTo>
                  <a:lnTo>
                    <a:pt x="10468" y="1575"/>
                  </a:lnTo>
                  <a:lnTo>
                    <a:pt x="10455" y="1587"/>
                  </a:lnTo>
                  <a:lnTo>
                    <a:pt x="10441" y="1599"/>
                  </a:lnTo>
                  <a:lnTo>
                    <a:pt x="10425" y="1610"/>
                  </a:lnTo>
                  <a:lnTo>
                    <a:pt x="10411" y="1621"/>
                  </a:lnTo>
                  <a:lnTo>
                    <a:pt x="10395" y="1631"/>
                  </a:lnTo>
                  <a:lnTo>
                    <a:pt x="10378" y="1640"/>
                  </a:lnTo>
                  <a:lnTo>
                    <a:pt x="10362" y="1649"/>
                  </a:lnTo>
                  <a:lnTo>
                    <a:pt x="10345" y="1656"/>
                  </a:lnTo>
                  <a:lnTo>
                    <a:pt x="10328" y="1664"/>
                  </a:lnTo>
                  <a:lnTo>
                    <a:pt x="10311" y="1670"/>
                  </a:lnTo>
                  <a:lnTo>
                    <a:pt x="10293" y="1675"/>
                  </a:lnTo>
                  <a:lnTo>
                    <a:pt x="10275" y="1679"/>
                  </a:lnTo>
                  <a:lnTo>
                    <a:pt x="10246" y="1680"/>
                  </a:lnTo>
                  <a:lnTo>
                    <a:pt x="10219" y="1682"/>
                  </a:lnTo>
                  <a:lnTo>
                    <a:pt x="10204" y="1684"/>
                  </a:lnTo>
                  <a:lnTo>
                    <a:pt x="10190" y="1686"/>
                  </a:lnTo>
                  <a:lnTo>
                    <a:pt x="10176" y="1690"/>
                  </a:lnTo>
                  <a:lnTo>
                    <a:pt x="10161" y="1696"/>
                  </a:lnTo>
                  <a:lnTo>
                    <a:pt x="10079" y="1695"/>
                  </a:lnTo>
                  <a:lnTo>
                    <a:pt x="10000" y="1695"/>
                  </a:lnTo>
                  <a:lnTo>
                    <a:pt x="9925" y="1696"/>
                  </a:lnTo>
                  <a:lnTo>
                    <a:pt x="9852" y="1696"/>
                  </a:lnTo>
                  <a:lnTo>
                    <a:pt x="9778" y="1698"/>
                  </a:lnTo>
                  <a:lnTo>
                    <a:pt x="9703" y="1700"/>
                  </a:lnTo>
                  <a:lnTo>
                    <a:pt x="9627" y="1705"/>
                  </a:lnTo>
                  <a:lnTo>
                    <a:pt x="9546" y="1710"/>
                  </a:lnTo>
                  <a:lnTo>
                    <a:pt x="9533" y="1705"/>
                  </a:lnTo>
                  <a:lnTo>
                    <a:pt x="9522" y="1702"/>
                  </a:lnTo>
                  <a:lnTo>
                    <a:pt x="9515" y="1701"/>
                  </a:lnTo>
                  <a:lnTo>
                    <a:pt x="9509" y="1702"/>
                  </a:lnTo>
                  <a:lnTo>
                    <a:pt x="9503" y="1704"/>
                  </a:lnTo>
                  <a:lnTo>
                    <a:pt x="9497" y="1707"/>
                  </a:lnTo>
                  <a:lnTo>
                    <a:pt x="9473" y="1706"/>
                  </a:lnTo>
                  <a:lnTo>
                    <a:pt x="9449" y="1705"/>
                  </a:lnTo>
                  <a:lnTo>
                    <a:pt x="9423" y="1705"/>
                  </a:lnTo>
                  <a:lnTo>
                    <a:pt x="9398" y="1705"/>
                  </a:lnTo>
                  <a:lnTo>
                    <a:pt x="9371" y="1706"/>
                  </a:lnTo>
                  <a:lnTo>
                    <a:pt x="9345" y="1707"/>
                  </a:lnTo>
                  <a:lnTo>
                    <a:pt x="9319" y="1708"/>
                  </a:lnTo>
                  <a:lnTo>
                    <a:pt x="9294" y="1709"/>
                  </a:lnTo>
                  <a:lnTo>
                    <a:pt x="9146" y="1711"/>
                  </a:lnTo>
                  <a:lnTo>
                    <a:pt x="8901" y="1712"/>
                  </a:lnTo>
                  <a:lnTo>
                    <a:pt x="8571" y="1713"/>
                  </a:lnTo>
                  <a:lnTo>
                    <a:pt x="8171" y="1714"/>
                  </a:lnTo>
                  <a:lnTo>
                    <a:pt x="7714" y="1715"/>
                  </a:lnTo>
                  <a:lnTo>
                    <a:pt x="7215" y="1716"/>
                  </a:lnTo>
                  <a:lnTo>
                    <a:pt x="6688" y="1717"/>
                  </a:lnTo>
                  <a:lnTo>
                    <a:pt x="6147" y="1718"/>
                  </a:lnTo>
                  <a:lnTo>
                    <a:pt x="5605" y="1718"/>
                  </a:lnTo>
                  <a:lnTo>
                    <a:pt x="5078" y="1720"/>
                  </a:lnTo>
                  <a:lnTo>
                    <a:pt x="4579" y="1721"/>
                  </a:lnTo>
                  <a:lnTo>
                    <a:pt x="4122" y="1723"/>
                  </a:lnTo>
                  <a:lnTo>
                    <a:pt x="3721" y="1724"/>
                  </a:lnTo>
                  <a:lnTo>
                    <a:pt x="3391" y="1727"/>
                  </a:lnTo>
                  <a:lnTo>
                    <a:pt x="3145" y="1729"/>
                  </a:lnTo>
                  <a:lnTo>
                    <a:pt x="2998" y="1732"/>
                  </a:lnTo>
                  <a:lnTo>
                    <a:pt x="2953" y="1732"/>
                  </a:lnTo>
                  <a:lnTo>
                    <a:pt x="2908" y="1733"/>
                  </a:lnTo>
                  <a:lnTo>
                    <a:pt x="2862" y="1733"/>
                  </a:lnTo>
                  <a:lnTo>
                    <a:pt x="2817" y="1733"/>
                  </a:lnTo>
                  <a:lnTo>
                    <a:pt x="2771" y="1734"/>
                  </a:lnTo>
                  <a:lnTo>
                    <a:pt x="2725" y="1734"/>
                  </a:lnTo>
                  <a:lnTo>
                    <a:pt x="2679" y="1735"/>
                  </a:lnTo>
                  <a:lnTo>
                    <a:pt x="2633" y="1735"/>
                  </a:lnTo>
                  <a:lnTo>
                    <a:pt x="2586" y="1736"/>
                  </a:lnTo>
                  <a:lnTo>
                    <a:pt x="2540" y="1737"/>
                  </a:lnTo>
                  <a:lnTo>
                    <a:pt x="2494" y="1738"/>
                  </a:lnTo>
                  <a:lnTo>
                    <a:pt x="2448" y="1738"/>
                  </a:lnTo>
                  <a:lnTo>
                    <a:pt x="2401" y="1739"/>
                  </a:lnTo>
                  <a:lnTo>
                    <a:pt x="2355" y="1740"/>
                  </a:lnTo>
                  <a:lnTo>
                    <a:pt x="2309" y="1740"/>
                  </a:lnTo>
                  <a:lnTo>
                    <a:pt x="2263" y="1741"/>
                  </a:lnTo>
                  <a:lnTo>
                    <a:pt x="1203" y="1747"/>
                  </a:lnTo>
                  <a:lnTo>
                    <a:pt x="1171" y="1748"/>
                  </a:lnTo>
                  <a:lnTo>
                    <a:pt x="1137" y="1749"/>
                  </a:lnTo>
                  <a:lnTo>
                    <a:pt x="1102" y="1749"/>
                  </a:lnTo>
                  <a:lnTo>
                    <a:pt x="1065" y="1749"/>
                  </a:lnTo>
                  <a:lnTo>
                    <a:pt x="1030" y="1748"/>
                  </a:lnTo>
                  <a:lnTo>
                    <a:pt x="994" y="1749"/>
                  </a:lnTo>
                  <a:lnTo>
                    <a:pt x="959" y="1749"/>
                  </a:lnTo>
                  <a:lnTo>
                    <a:pt x="926" y="1751"/>
                  </a:lnTo>
                  <a:lnTo>
                    <a:pt x="918" y="1745"/>
                  </a:lnTo>
                  <a:lnTo>
                    <a:pt x="909" y="1740"/>
                  </a:lnTo>
                  <a:lnTo>
                    <a:pt x="900" y="1737"/>
                  </a:lnTo>
                  <a:lnTo>
                    <a:pt x="890" y="1735"/>
                  </a:lnTo>
                  <a:lnTo>
                    <a:pt x="869" y="1732"/>
                  </a:lnTo>
                  <a:lnTo>
                    <a:pt x="848" y="1730"/>
                  </a:lnTo>
                  <a:lnTo>
                    <a:pt x="826" y="1729"/>
                  </a:lnTo>
                  <a:lnTo>
                    <a:pt x="806" y="1727"/>
                  </a:lnTo>
                  <a:lnTo>
                    <a:pt x="796" y="1725"/>
                  </a:lnTo>
                  <a:lnTo>
                    <a:pt x="786" y="1722"/>
                  </a:lnTo>
                  <a:lnTo>
                    <a:pt x="777" y="1718"/>
                  </a:lnTo>
                  <a:lnTo>
                    <a:pt x="769" y="1713"/>
                  </a:lnTo>
                  <a:lnTo>
                    <a:pt x="753" y="1709"/>
                  </a:lnTo>
                  <a:lnTo>
                    <a:pt x="736" y="1704"/>
                  </a:lnTo>
                  <a:lnTo>
                    <a:pt x="720" y="1698"/>
                  </a:lnTo>
                  <a:lnTo>
                    <a:pt x="704" y="1692"/>
                  </a:lnTo>
                  <a:lnTo>
                    <a:pt x="687" y="1685"/>
                  </a:lnTo>
                  <a:lnTo>
                    <a:pt x="671" y="1678"/>
                  </a:lnTo>
                  <a:lnTo>
                    <a:pt x="656" y="1670"/>
                  </a:lnTo>
                  <a:lnTo>
                    <a:pt x="640" y="1662"/>
                  </a:lnTo>
                  <a:lnTo>
                    <a:pt x="626" y="1652"/>
                  </a:lnTo>
                  <a:lnTo>
                    <a:pt x="611" y="1643"/>
                  </a:lnTo>
                  <a:lnTo>
                    <a:pt x="596" y="1633"/>
                  </a:lnTo>
                  <a:lnTo>
                    <a:pt x="583" y="1622"/>
                  </a:lnTo>
                  <a:lnTo>
                    <a:pt x="570" y="1610"/>
                  </a:lnTo>
                  <a:lnTo>
                    <a:pt x="556" y="1599"/>
                  </a:lnTo>
                  <a:lnTo>
                    <a:pt x="544" y="1587"/>
                  </a:lnTo>
                  <a:lnTo>
                    <a:pt x="532" y="1574"/>
                  </a:lnTo>
                  <a:lnTo>
                    <a:pt x="522" y="1560"/>
                  </a:lnTo>
                  <a:lnTo>
                    <a:pt x="511" y="1547"/>
                  </a:lnTo>
                  <a:lnTo>
                    <a:pt x="502" y="1533"/>
                  </a:lnTo>
                  <a:lnTo>
                    <a:pt x="494" y="1516"/>
                  </a:lnTo>
                  <a:lnTo>
                    <a:pt x="487" y="1501"/>
                  </a:lnTo>
                  <a:lnTo>
                    <a:pt x="481" y="1484"/>
                  </a:lnTo>
                  <a:lnTo>
                    <a:pt x="477" y="1466"/>
                  </a:lnTo>
                  <a:lnTo>
                    <a:pt x="474" y="1448"/>
                  </a:lnTo>
                  <a:lnTo>
                    <a:pt x="471" y="1445"/>
                  </a:lnTo>
                  <a:lnTo>
                    <a:pt x="466" y="1443"/>
                  </a:lnTo>
                  <a:lnTo>
                    <a:pt x="462" y="1441"/>
                  </a:lnTo>
                  <a:lnTo>
                    <a:pt x="457" y="1440"/>
                  </a:lnTo>
                  <a:lnTo>
                    <a:pt x="448" y="1438"/>
                  </a:lnTo>
                  <a:lnTo>
                    <a:pt x="438" y="1437"/>
                  </a:lnTo>
                  <a:lnTo>
                    <a:pt x="428" y="1437"/>
                  </a:lnTo>
                  <a:lnTo>
                    <a:pt x="418" y="1436"/>
                  </a:lnTo>
                  <a:lnTo>
                    <a:pt x="408" y="1435"/>
                  </a:lnTo>
                  <a:lnTo>
                    <a:pt x="400" y="1431"/>
                  </a:lnTo>
                  <a:lnTo>
                    <a:pt x="390" y="1429"/>
                  </a:lnTo>
                  <a:lnTo>
                    <a:pt x="381" y="1426"/>
                  </a:lnTo>
                  <a:lnTo>
                    <a:pt x="372" y="1421"/>
                  </a:lnTo>
                  <a:lnTo>
                    <a:pt x="365" y="1416"/>
                  </a:lnTo>
                  <a:lnTo>
                    <a:pt x="358" y="1410"/>
                  </a:lnTo>
                  <a:lnTo>
                    <a:pt x="352" y="1403"/>
                  </a:lnTo>
                  <a:lnTo>
                    <a:pt x="346" y="1396"/>
                  </a:lnTo>
                  <a:lnTo>
                    <a:pt x="341" y="1389"/>
                  </a:lnTo>
                  <a:lnTo>
                    <a:pt x="331" y="1371"/>
                  </a:lnTo>
                  <a:lnTo>
                    <a:pt x="324" y="1354"/>
                  </a:lnTo>
                  <a:lnTo>
                    <a:pt x="318" y="1336"/>
                  </a:lnTo>
                  <a:lnTo>
                    <a:pt x="314" y="1318"/>
                  </a:lnTo>
                  <a:lnTo>
                    <a:pt x="315" y="1314"/>
                  </a:lnTo>
                  <a:lnTo>
                    <a:pt x="315" y="1311"/>
                  </a:lnTo>
                  <a:lnTo>
                    <a:pt x="315" y="1308"/>
                  </a:lnTo>
                  <a:lnTo>
                    <a:pt x="314" y="1305"/>
                  </a:lnTo>
                  <a:lnTo>
                    <a:pt x="311" y="1301"/>
                  </a:lnTo>
                  <a:lnTo>
                    <a:pt x="306" y="1297"/>
                  </a:lnTo>
                  <a:lnTo>
                    <a:pt x="295" y="1292"/>
                  </a:lnTo>
                  <a:lnTo>
                    <a:pt x="283" y="1288"/>
                  </a:lnTo>
                  <a:lnTo>
                    <a:pt x="270" y="1283"/>
                  </a:lnTo>
                  <a:lnTo>
                    <a:pt x="257" y="1279"/>
                  </a:lnTo>
                  <a:lnTo>
                    <a:pt x="244" y="1274"/>
                  </a:lnTo>
                  <a:lnTo>
                    <a:pt x="231" y="1269"/>
                  </a:lnTo>
                  <a:lnTo>
                    <a:pt x="207" y="1257"/>
                  </a:lnTo>
                  <a:lnTo>
                    <a:pt x="184" y="1244"/>
                  </a:lnTo>
                  <a:lnTo>
                    <a:pt x="162" y="1228"/>
                  </a:lnTo>
                  <a:lnTo>
                    <a:pt x="140" y="1211"/>
                  </a:lnTo>
                  <a:lnTo>
                    <a:pt x="121" y="1193"/>
                  </a:lnTo>
                  <a:lnTo>
                    <a:pt x="102" y="1173"/>
                  </a:lnTo>
                  <a:lnTo>
                    <a:pt x="85" y="1153"/>
                  </a:lnTo>
                  <a:lnTo>
                    <a:pt x="70" y="1130"/>
                  </a:lnTo>
                  <a:lnTo>
                    <a:pt x="55" y="1108"/>
                  </a:lnTo>
                  <a:lnTo>
                    <a:pt x="43" y="1083"/>
                  </a:lnTo>
                  <a:lnTo>
                    <a:pt x="33" y="1059"/>
                  </a:lnTo>
                  <a:lnTo>
                    <a:pt x="24" y="1033"/>
                  </a:lnTo>
                  <a:lnTo>
                    <a:pt x="17" y="1006"/>
                  </a:lnTo>
                  <a:lnTo>
                    <a:pt x="13" y="980"/>
                  </a:lnTo>
                  <a:lnTo>
                    <a:pt x="8" y="976"/>
                  </a:lnTo>
                  <a:lnTo>
                    <a:pt x="6" y="973"/>
                  </a:lnTo>
                  <a:lnTo>
                    <a:pt x="4" y="968"/>
                  </a:lnTo>
                  <a:lnTo>
                    <a:pt x="2" y="964"/>
                  </a:lnTo>
                  <a:lnTo>
                    <a:pt x="0" y="954"/>
                  </a:lnTo>
                  <a:lnTo>
                    <a:pt x="0" y="944"/>
                  </a:lnTo>
                  <a:lnTo>
                    <a:pt x="1" y="934"/>
                  </a:lnTo>
                  <a:lnTo>
                    <a:pt x="3" y="924"/>
                  </a:lnTo>
                  <a:lnTo>
                    <a:pt x="5" y="914"/>
                  </a:lnTo>
                  <a:lnTo>
                    <a:pt x="9" y="906"/>
                  </a:lnTo>
                  <a:lnTo>
                    <a:pt x="65" y="761"/>
                  </a:lnTo>
                  <a:lnTo>
                    <a:pt x="83" y="733"/>
                  </a:lnTo>
                  <a:lnTo>
                    <a:pt x="104" y="705"/>
                  </a:lnTo>
                  <a:lnTo>
                    <a:pt x="125" y="678"/>
                  </a:lnTo>
                  <a:lnTo>
                    <a:pt x="147" y="653"/>
                  </a:lnTo>
                  <a:lnTo>
                    <a:pt x="160" y="641"/>
                  </a:lnTo>
                  <a:lnTo>
                    <a:pt x="172" y="628"/>
                  </a:lnTo>
                  <a:lnTo>
                    <a:pt x="184" y="617"/>
                  </a:lnTo>
                  <a:lnTo>
                    <a:pt x="198" y="606"/>
                  </a:lnTo>
                  <a:lnTo>
                    <a:pt x="211" y="596"/>
                  </a:lnTo>
                  <a:lnTo>
                    <a:pt x="224" y="585"/>
                  </a:lnTo>
                  <a:lnTo>
                    <a:pt x="237" y="576"/>
                  </a:lnTo>
                  <a:lnTo>
                    <a:pt x="252" y="568"/>
                  </a:lnTo>
                  <a:lnTo>
                    <a:pt x="258" y="565"/>
                  </a:lnTo>
                  <a:lnTo>
                    <a:pt x="263" y="562"/>
                  </a:lnTo>
                  <a:lnTo>
                    <a:pt x="270" y="560"/>
                  </a:lnTo>
                  <a:lnTo>
                    <a:pt x="276" y="558"/>
                  </a:lnTo>
                  <a:lnTo>
                    <a:pt x="290" y="555"/>
                  </a:lnTo>
                  <a:lnTo>
                    <a:pt x="303" y="552"/>
                  </a:lnTo>
                  <a:lnTo>
                    <a:pt x="309" y="550"/>
                  </a:lnTo>
                  <a:lnTo>
                    <a:pt x="315" y="548"/>
                  </a:lnTo>
                  <a:lnTo>
                    <a:pt x="321" y="544"/>
                  </a:lnTo>
                  <a:lnTo>
                    <a:pt x="326" y="540"/>
                  </a:lnTo>
                  <a:lnTo>
                    <a:pt x="331" y="536"/>
                  </a:lnTo>
                  <a:lnTo>
                    <a:pt x="336" y="531"/>
                  </a:lnTo>
                  <a:lnTo>
                    <a:pt x="339" y="525"/>
                  </a:lnTo>
                  <a:lnTo>
                    <a:pt x="342" y="518"/>
                  </a:lnTo>
                  <a:lnTo>
                    <a:pt x="348" y="502"/>
                  </a:lnTo>
                  <a:lnTo>
                    <a:pt x="355" y="485"/>
                  </a:lnTo>
                  <a:lnTo>
                    <a:pt x="360" y="477"/>
                  </a:lnTo>
                  <a:lnTo>
                    <a:pt x="364" y="470"/>
                  </a:lnTo>
                  <a:lnTo>
                    <a:pt x="369" y="463"/>
                  </a:lnTo>
                  <a:lnTo>
                    <a:pt x="375" y="456"/>
                  </a:lnTo>
                  <a:lnTo>
                    <a:pt x="382" y="449"/>
                  </a:lnTo>
                  <a:lnTo>
                    <a:pt x="388" y="443"/>
                  </a:lnTo>
                  <a:lnTo>
                    <a:pt x="395" y="438"/>
                  </a:lnTo>
                  <a:lnTo>
                    <a:pt x="402" y="434"/>
                  </a:lnTo>
                  <a:lnTo>
                    <a:pt x="410" y="430"/>
                  </a:lnTo>
                  <a:lnTo>
                    <a:pt x="418" y="427"/>
                  </a:lnTo>
                  <a:lnTo>
                    <a:pt x="428" y="425"/>
                  </a:lnTo>
                  <a:lnTo>
                    <a:pt x="437" y="424"/>
                  </a:lnTo>
                  <a:lnTo>
                    <a:pt x="448" y="425"/>
                  </a:lnTo>
                  <a:lnTo>
                    <a:pt x="457" y="424"/>
                  </a:lnTo>
                  <a:lnTo>
                    <a:pt x="465" y="422"/>
                  </a:lnTo>
                  <a:lnTo>
                    <a:pt x="473" y="418"/>
                  </a:lnTo>
                  <a:lnTo>
                    <a:pt x="479" y="412"/>
                  </a:lnTo>
                  <a:lnTo>
                    <a:pt x="483" y="405"/>
                  </a:lnTo>
                  <a:lnTo>
                    <a:pt x="487" y="398"/>
                  </a:lnTo>
                  <a:lnTo>
                    <a:pt x="490" y="389"/>
                  </a:lnTo>
                  <a:lnTo>
                    <a:pt x="496" y="371"/>
                  </a:lnTo>
                  <a:lnTo>
                    <a:pt x="500" y="352"/>
                  </a:lnTo>
                  <a:lnTo>
                    <a:pt x="503" y="343"/>
                  </a:lnTo>
                  <a:lnTo>
                    <a:pt x="506" y="334"/>
                  </a:lnTo>
                  <a:lnTo>
                    <a:pt x="509" y="326"/>
                  </a:lnTo>
                  <a:lnTo>
                    <a:pt x="513" y="319"/>
                  </a:lnTo>
                  <a:lnTo>
                    <a:pt x="519" y="307"/>
                  </a:lnTo>
                  <a:lnTo>
                    <a:pt x="524" y="296"/>
                  </a:lnTo>
                  <a:lnTo>
                    <a:pt x="530" y="286"/>
                  </a:lnTo>
                  <a:lnTo>
                    <a:pt x="536" y="276"/>
                  </a:lnTo>
                  <a:lnTo>
                    <a:pt x="549" y="257"/>
                  </a:lnTo>
                  <a:lnTo>
                    <a:pt x="565" y="239"/>
                  </a:lnTo>
                  <a:lnTo>
                    <a:pt x="581" y="223"/>
                  </a:lnTo>
                  <a:lnTo>
                    <a:pt x="598" y="207"/>
                  </a:lnTo>
                  <a:lnTo>
                    <a:pt x="617" y="193"/>
                  </a:lnTo>
                  <a:lnTo>
                    <a:pt x="636" y="179"/>
                  </a:lnTo>
                  <a:lnTo>
                    <a:pt x="657" y="166"/>
                  </a:lnTo>
                  <a:lnTo>
                    <a:pt x="677" y="154"/>
                  </a:lnTo>
                  <a:lnTo>
                    <a:pt x="698" y="144"/>
                  </a:lnTo>
                  <a:lnTo>
                    <a:pt x="719" y="133"/>
                  </a:lnTo>
                  <a:lnTo>
                    <a:pt x="762" y="114"/>
                  </a:lnTo>
                  <a:lnTo>
                    <a:pt x="803" y="97"/>
                  </a:lnTo>
                  <a:lnTo>
                    <a:pt x="822" y="95"/>
                  </a:lnTo>
                  <a:lnTo>
                    <a:pt x="842" y="91"/>
                  </a:lnTo>
                  <a:lnTo>
                    <a:pt x="860" y="87"/>
                  </a:lnTo>
                  <a:lnTo>
                    <a:pt x="877" y="83"/>
                  </a:lnTo>
                  <a:lnTo>
                    <a:pt x="896" y="77"/>
                  </a:lnTo>
                  <a:lnTo>
                    <a:pt x="913" y="74"/>
                  </a:lnTo>
                  <a:lnTo>
                    <a:pt x="931" y="71"/>
                  </a:lnTo>
                  <a:lnTo>
                    <a:pt x="948" y="70"/>
                  </a:lnTo>
                  <a:lnTo>
                    <a:pt x="973" y="66"/>
                  </a:lnTo>
                  <a:lnTo>
                    <a:pt x="1000" y="62"/>
                  </a:lnTo>
                  <a:lnTo>
                    <a:pt x="1026" y="59"/>
                  </a:lnTo>
                  <a:lnTo>
                    <a:pt x="1052" y="57"/>
                  </a:lnTo>
                  <a:lnTo>
                    <a:pt x="1079" y="56"/>
                  </a:lnTo>
                  <a:lnTo>
                    <a:pt x="1105" y="55"/>
                  </a:lnTo>
                  <a:lnTo>
                    <a:pt x="1132" y="55"/>
                  </a:lnTo>
                  <a:lnTo>
                    <a:pt x="1157" y="55"/>
                  </a:lnTo>
                  <a:lnTo>
                    <a:pt x="1754" y="49"/>
                  </a:lnTo>
                  <a:lnTo>
                    <a:pt x="1835" y="49"/>
                  </a:lnTo>
                  <a:lnTo>
                    <a:pt x="1915" y="48"/>
                  </a:lnTo>
                  <a:lnTo>
                    <a:pt x="1993" y="48"/>
                  </a:lnTo>
                  <a:lnTo>
                    <a:pt x="2071" y="47"/>
                  </a:lnTo>
                  <a:lnTo>
                    <a:pt x="2148" y="46"/>
                  </a:lnTo>
                  <a:lnTo>
                    <a:pt x="2227" y="45"/>
                  </a:lnTo>
                  <a:lnTo>
                    <a:pt x="2305" y="43"/>
                  </a:lnTo>
                  <a:lnTo>
                    <a:pt x="2385" y="41"/>
                  </a:lnTo>
                  <a:lnTo>
                    <a:pt x="2442" y="43"/>
                  </a:lnTo>
                  <a:lnTo>
                    <a:pt x="2499" y="43"/>
                  </a:lnTo>
                  <a:lnTo>
                    <a:pt x="2555" y="43"/>
                  </a:lnTo>
                  <a:lnTo>
                    <a:pt x="2610" y="43"/>
                  </a:lnTo>
                  <a:lnTo>
                    <a:pt x="2665" y="42"/>
                  </a:lnTo>
                  <a:lnTo>
                    <a:pt x="2719" y="41"/>
                  </a:lnTo>
                  <a:lnTo>
                    <a:pt x="2775" y="40"/>
                  </a:lnTo>
                  <a:lnTo>
                    <a:pt x="2829" y="38"/>
                  </a:lnTo>
                  <a:lnTo>
                    <a:pt x="2882" y="37"/>
                  </a:lnTo>
                  <a:lnTo>
                    <a:pt x="2936" y="36"/>
                  </a:lnTo>
                  <a:lnTo>
                    <a:pt x="2989" y="33"/>
                  </a:lnTo>
                  <a:lnTo>
                    <a:pt x="3042" y="32"/>
                  </a:lnTo>
                  <a:lnTo>
                    <a:pt x="3096" y="31"/>
                  </a:lnTo>
                  <a:lnTo>
                    <a:pt x="3148" y="30"/>
                  </a:lnTo>
                  <a:lnTo>
                    <a:pt x="3201" y="30"/>
                  </a:lnTo>
                  <a:lnTo>
                    <a:pt x="3253" y="30"/>
                  </a:lnTo>
                  <a:lnTo>
                    <a:pt x="3275" y="29"/>
                  </a:lnTo>
                  <a:lnTo>
                    <a:pt x="3298" y="29"/>
                  </a:lnTo>
                  <a:lnTo>
                    <a:pt x="3322" y="29"/>
                  </a:lnTo>
                  <a:lnTo>
                    <a:pt x="3345" y="29"/>
                  </a:lnTo>
                  <a:lnTo>
                    <a:pt x="3370" y="30"/>
                  </a:lnTo>
                  <a:lnTo>
                    <a:pt x="3393" y="30"/>
                  </a:lnTo>
                  <a:lnTo>
                    <a:pt x="3417" y="29"/>
                  </a:lnTo>
                  <a:lnTo>
                    <a:pt x="3438" y="28"/>
                  </a:lnTo>
                  <a:lnTo>
                    <a:pt x="3485" y="27"/>
                  </a:lnTo>
                  <a:lnTo>
                    <a:pt x="3531" y="26"/>
                  </a:lnTo>
                  <a:lnTo>
                    <a:pt x="3578" y="25"/>
                  </a:lnTo>
                  <a:lnTo>
                    <a:pt x="3624" y="23"/>
                  </a:lnTo>
                  <a:lnTo>
                    <a:pt x="3669" y="22"/>
                  </a:lnTo>
                  <a:lnTo>
                    <a:pt x="3715" y="21"/>
                  </a:lnTo>
                  <a:lnTo>
                    <a:pt x="3761" y="21"/>
                  </a:lnTo>
                  <a:lnTo>
                    <a:pt x="3807" y="21"/>
                  </a:lnTo>
                  <a:lnTo>
                    <a:pt x="3847" y="21"/>
                  </a:lnTo>
                  <a:lnTo>
                    <a:pt x="3887" y="21"/>
                  </a:lnTo>
                  <a:lnTo>
                    <a:pt x="3926" y="20"/>
                  </a:lnTo>
                  <a:lnTo>
                    <a:pt x="3965" y="19"/>
                  </a:lnTo>
                  <a:lnTo>
                    <a:pt x="4003" y="18"/>
                  </a:lnTo>
                  <a:lnTo>
                    <a:pt x="4042" y="19"/>
                  </a:lnTo>
                  <a:lnTo>
                    <a:pt x="4080" y="20"/>
                  </a:lnTo>
                  <a:lnTo>
                    <a:pt x="4118" y="23"/>
                  </a:lnTo>
                  <a:lnTo>
                    <a:pt x="4144" y="22"/>
                  </a:lnTo>
                  <a:lnTo>
                    <a:pt x="4197" y="21"/>
                  </a:lnTo>
                  <a:lnTo>
                    <a:pt x="4273" y="19"/>
                  </a:lnTo>
                  <a:lnTo>
                    <a:pt x="4373" y="18"/>
                  </a:lnTo>
                  <a:lnTo>
                    <a:pt x="4635" y="17"/>
                  </a:lnTo>
                  <a:lnTo>
                    <a:pt x="4968" y="15"/>
                  </a:lnTo>
                  <a:lnTo>
                    <a:pt x="5357" y="14"/>
                  </a:lnTo>
                  <a:lnTo>
                    <a:pt x="5788" y="14"/>
                  </a:lnTo>
                  <a:lnTo>
                    <a:pt x="6247" y="13"/>
                  </a:lnTo>
                  <a:lnTo>
                    <a:pt x="6722" y="13"/>
                  </a:lnTo>
                  <a:lnTo>
                    <a:pt x="7195" y="13"/>
                  </a:lnTo>
                  <a:lnTo>
                    <a:pt x="7654" y="12"/>
                  </a:lnTo>
                  <a:lnTo>
                    <a:pt x="8085" y="12"/>
                  </a:lnTo>
                  <a:lnTo>
                    <a:pt x="8475" y="12"/>
                  </a:lnTo>
                  <a:lnTo>
                    <a:pt x="8807" y="11"/>
                  </a:lnTo>
                  <a:lnTo>
                    <a:pt x="9069" y="10"/>
                  </a:lnTo>
                  <a:lnTo>
                    <a:pt x="9245" y="9"/>
                  </a:lnTo>
                  <a:lnTo>
                    <a:pt x="9324" y="7"/>
                  </a:lnTo>
                  <a:lnTo>
                    <a:pt x="9328" y="9"/>
                  </a:lnTo>
                  <a:lnTo>
                    <a:pt x="9332" y="10"/>
                  </a:lnTo>
                  <a:lnTo>
                    <a:pt x="9335" y="11"/>
                  </a:lnTo>
                  <a:lnTo>
                    <a:pt x="9340" y="11"/>
                  </a:lnTo>
                  <a:lnTo>
                    <a:pt x="9347" y="10"/>
                  </a:lnTo>
                  <a:lnTo>
                    <a:pt x="9354" y="8"/>
                  </a:lnTo>
                  <a:lnTo>
                    <a:pt x="9360" y="6"/>
                  </a:lnTo>
                  <a:lnTo>
                    <a:pt x="9367" y="4"/>
                  </a:lnTo>
                  <a:lnTo>
                    <a:pt x="9371" y="4"/>
                  </a:lnTo>
                  <a:lnTo>
                    <a:pt x="9375" y="4"/>
                  </a:lnTo>
                  <a:lnTo>
                    <a:pt x="9378" y="5"/>
                  </a:lnTo>
                  <a:lnTo>
                    <a:pt x="9382" y="6"/>
                  </a:lnTo>
                  <a:lnTo>
                    <a:pt x="9420" y="8"/>
                  </a:lnTo>
                  <a:lnTo>
                    <a:pt x="9456" y="10"/>
                  </a:lnTo>
                  <a:lnTo>
                    <a:pt x="9492" y="12"/>
                  </a:lnTo>
                  <a:lnTo>
                    <a:pt x="9528" y="14"/>
                  </a:lnTo>
                  <a:lnTo>
                    <a:pt x="9563" y="16"/>
                  </a:lnTo>
                  <a:lnTo>
                    <a:pt x="9599" y="17"/>
                  </a:lnTo>
                  <a:lnTo>
                    <a:pt x="9637" y="17"/>
                  </a:lnTo>
                  <a:lnTo>
                    <a:pt x="9675" y="15"/>
                  </a:lnTo>
                  <a:lnTo>
                    <a:pt x="9682" y="18"/>
                  </a:lnTo>
                  <a:lnTo>
                    <a:pt x="9687" y="19"/>
                  </a:lnTo>
                  <a:lnTo>
                    <a:pt x="9693" y="18"/>
                  </a:lnTo>
                  <a:lnTo>
                    <a:pt x="9699" y="15"/>
                  </a:lnTo>
                  <a:lnTo>
                    <a:pt x="9734" y="9"/>
                  </a:lnTo>
                  <a:lnTo>
                    <a:pt x="9771" y="2"/>
                  </a:lnTo>
                  <a:lnTo>
                    <a:pt x="9780" y="1"/>
                  </a:lnTo>
                  <a:lnTo>
                    <a:pt x="9789" y="0"/>
                  </a:lnTo>
                  <a:lnTo>
                    <a:pt x="9799" y="0"/>
                  </a:lnTo>
                  <a:lnTo>
                    <a:pt x="9807" y="0"/>
                  </a:lnTo>
                  <a:lnTo>
                    <a:pt x="9816" y="1"/>
                  </a:lnTo>
                  <a:lnTo>
                    <a:pt x="9825" y="3"/>
                  </a:lnTo>
                  <a:lnTo>
                    <a:pt x="9833" y="6"/>
                  </a:lnTo>
                  <a:lnTo>
                    <a:pt x="9841" y="10"/>
                  </a:lnTo>
                  <a:lnTo>
                    <a:pt x="9854" y="12"/>
                  </a:lnTo>
                  <a:lnTo>
                    <a:pt x="9865" y="13"/>
                  </a:lnTo>
                  <a:lnTo>
                    <a:pt x="9877" y="13"/>
                  </a:lnTo>
                  <a:lnTo>
                    <a:pt x="9888" y="13"/>
                  </a:lnTo>
                  <a:lnTo>
                    <a:pt x="9911" y="12"/>
                  </a:lnTo>
                  <a:lnTo>
                    <a:pt x="9934" y="11"/>
                  </a:lnTo>
                  <a:lnTo>
                    <a:pt x="9957" y="9"/>
                  </a:lnTo>
                  <a:lnTo>
                    <a:pt x="9980" y="8"/>
                  </a:lnTo>
                  <a:lnTo>
                    <a:pt x="9992" y="8"/>
                  </a:lnTo>
                  <a:lnTo>
                    <a:pt x="10004" y="8"/>
                  </a:lnTo>
                  <a:lnTo>
                    <a:pt x="10016" y="9"/>
                  </a:lnTo>
                  <a:lnTo>
                    <a:pt x="10030" y="11"/>
                  </a:lnTo>
                  <a:lnTo>
                    <a:pt x="10063" y="14"/>
                  </a:lnTo>
                  <a:lnTo>
                    <a:pt x="10099" y="15"/>
                  </a:lnTo>
                  <a:lnTo>
                    <a:pt x="10136" y="16"/>
                  </a:lnTo>
                  <a:lnTo>
                    <a:pt x="10174" y="17"/>
                  </a:lnTo>
                  <a:lnTo>
                    <a:pt x="10192" y="18"/>
                  </a:lnTo>
                  <a:lnTo>
                    <a:pt x="10211" y="20"/>
                  </a:lnTo>
                  <a:lnTo>
                    <a:pt x="10229" y="22"/>
                  </a:lnTo>
                  <a:lnTo>
                    <a:pt x="10247" y="24"/>
                  </a:lnTo>
                  <a:lnTo>
                    <a:pt x="10265" y="28"/>
                  </a:lnTo>
                  <a:lnTo>
                    <a:pt x="10282" y="32"/>
                  </a:lnTo>
                  <a:lnTo>
                    <a:pt x="10299" y="38"/>
                  </a:lnTo>
                  <a:lnTo>
                    <a:pt x="10316" y="45"/>
                  </a:lnTo>
                  <a:lnTo>
                    <a:pt x="10339" y="56"/>
                  </a:lnTo>
                  <a:lnTo>
                    <a:pt x="10363" y="69"/>
                  </a:lnTo>
                  <a:lnTo>
                    <a:pt x="10385" y="84"/>
                  </a:lnTo>
                  <a:lnTo>
                    <a:pt x="10408" y="100"/>
                  </a:lnTo>
                  <a:lnTo>
                    <a:pt x="10429" y="117"/>
                  </a:lnTo>
                  <a:lnTo>
                    <a:pt x="10451" y="135"/>
                  </a:lnTo>
                  <a:lnTo>
                    <a:pt x="10471" y="153"/>
                  </a:lnTo>
                  <a:lnTo>
                    <a:pt x="10491" y="171"/>
                  </a:lnTo>
                  <a:lnTo>
                    <a:pt x="10499" y="184"/>
                  </a:lnTo>
                  <a:lnTo>
                    <a:pt x="10506" y="198"/>
                  </a:lnTo>
                  <a:lnTo>
                    <a:pt x="10513" y="211"/>
                  </a:lnTo>
                  <a:lnTo>
                    <a:pt x="10519" y="226"/>
                  </a:lnTo>
                  <a:lnTo>
                    <a:pt x="10523" y="232"/>
                  </a:lnTo>
                  <a:lnTo>
                    <a:pt x="10527" y="239"/>
                  </a:lnTo>
                  <a:lnTo>
                    <a:pt x="10533" y="244"/>
                  </a:lnTo>
                  <a:lnTo>
                    <a:pt x="10538" y="249"/>
                  </a:lnTo>
                  <a:lnTo>
                    <a:pt x="10543" y="254"/>
                  </a:lnTo>
                  <a:lnTo>
                    <a:pt x="10549" y="258"/>
                  </a:lnTo>
                  <a:lnTo>
                    <a:pt x="10556" y="261"/>
                  </a:lnTo>
                  <a:lnTo>
                    <a:pt x="10564" y="263"/>
                  </a:lnTo>
                  <a:lnTo>
                    <a:pt x="10583" y="263"/>
                  </a:lnTo>
                  <a:lnTo>
                    <a:pt x="10600" y="264"/>
                  </a:lnTo>
                  <a:lnTo>
                    <a:pt x="10616" y="268"/>
                  </a:lnTo>
                  <a:lnTo>
                    <a:pt x="10633" y="271"/>
                  </a:lnTo>
                  <a:lnTo>
                    <a:pt x="10648" y="276"/>
                  </a:lnTo>
                  <a:lnTo>
                    <a:pt x="10662" y="283"/>
                  </a:lnTo>
                  <a:lnTo>
                    <a:pt x="10677" y="291"/>
                  </a:lnTo>
                  <a:lnTo>
                    <a:pt x="10691" y="301"/>
                  </a:lnTo>
                  <a:lnTo>
                    <a:pt x="10699" y="307"/>
                  </a:lnTo>
                  <a:lnTo>
                    <a:pt x="10706" y="314"/>
                  </a:lnTo>
                  <a:lnTo>
                    <a:pt x="10712" y="321"/>
                  </a:lnTo>
                  <a:lnTo>
                    <a:pt x="10720" y="328"/>
                  </a:lnTo>
                  <a:lnTo>
                    <a:pt x="10731" y="342"/>
                  </a:lnTo>
                  <a:lnTo>
                    <a:pt x="10741" y="358"/>
                  </a:lnTo>
                  <a:lnTo>
                    <a:pt x="10749" y="375"/>
                  </a:lnTo>
                  <a:lnTo>
                    <a:pt x="10756" y="392"/>
                  </a:lnTo>
                  <a:lnTo>
                    <a:pt x="10763" y="410"/>
                  </a:lnTo>
                  <a:lnTo>
                    <a:pt x="10768" y="427"/>
                  </a:lnTo>
                  <a:lnTo>
                    <a:pt x="10776" y="433"/>
                  </a:lnTo>
                  <a:lnTo>
                    <a:pt x="10785" y="438"/>
                  </a:lnTo>
                  <a:lnTo>
                    <a:pt x="10794" y="443"/>
                  </a:lnTo>
                  <a:lnTo>
                    <a:pt x="10804" y="446"/>
                  </a:lnTo>
                  <a:lnTo>
                    <a:pt x="10824" y="454"/>
                  </a:lnTo>
                  <a:lnTo>
                    <a:pt x="10844" y="460"/>
                  </a:lnTo>
                  <a:lnTo>
                    <a:pt x="10855" y="463"/>
                  </a:lnTo>
                  <a:lnTo>
                    <a:pt x="10864" y="467"/>
                  </a:lnTo>
                  <a:lnTo>
                    <a:pt x="10873" y="471"/>
                  </a:lnTo>
                  <a:lnTo>
                    <a:pt x="10882" y="476"/>
                  </a:lnTo>
                  <a:lnTo>
                    <a:pt x="10889" y="482"/>
                  </a:lnTo>
                  <a:lnTo>
                    <a:pt x="10897" y="489"/>
                  </a:lnTo>
                  <a:lnTo>
                    <a:pt x="10904" y="498"/>
                  </a:lnTo>
                  <a:lnTo>
                    <a:pt x="10910" y="509"/>
                  </a:lnTo>
                  <a:lnTo>
                    <a:pt x="10919" y="521"/>
                  </a:lnTo>
                  <a:lnTo>
                    <a:pt x="10929" y="534"/>
                  </a:lnTo>
                  <a:lnTo>
                    <a:pt x="10937" y="549"/>
                  </a:lnTo>
                  <a:lnTo>
                    <a:pt x="10945" y="563"/>
                  </a:lnTo>
                  <a:lnTo>
                    <a:pt x="10960" y="593"/>
                  </a:lnTo>
                  <a:lnTo>
                    <a:pt x="10972" y="623"/>
                  </a:lnTo>
                  <a:lnTo>
                    <a:pt x="10983" y="654"/>
                  </a:lnTo>
                  <a:lnTo>
                    <a:pt x="10994" y="686"/>
                  </a:lnTo>
                  <a:lnTo>
                    <a:pt x="11004" y="717"/>
                  </a:lnTo>
                  <a:lnTo>
                    <a:pt x="11014" y="747"/>
                  </a:lnTo>
                  <a:lnTo>
                    <a:pt x="11014" y="758"/>
                  </a:lnTo>
                  <a:lnTo>
                    <a:pt x="11015" y="768"/>
                  </a:lnTo>
                  <a:lnTo>
                    <a:pt x="11017" y="780"/>
                  </a:lnTo>
                  <a:lnTo>
                    <a:pt x="11020" y="790"/>
                  </a:lnTo>
                  <a:lnTo>
                    <a:pt x="11027" y="810"/>
                  </a:lnTo>
                  <a:lnTo>
                    <a:pt x="11034" y="832"/>
                  </a:lnTo>
                  <a:lnTo>
                    <a:pt x="11038" y="841"/>
                  </a:lnTo>
                  <a:lnTo>
                    <a:pt x="11040" y="851"/>
                  </a:lnTo>
                  <a:lnTo>
                    <a:pt x="11041" y="861"/>
                  </a:lnTo>
                  <a:lnTo>
                    <a:pt x="11041" y="872"/>
                  </a:lnTo>
                  <a:lnTo>
                    <a:pt x="11040" y="882"/>
                  </a:lnTo>
                  <a:lnTo>
                    <a:pt x="11038" y="892"/>
                  </a:lnTo>
                  <a:lnTo>
                    <a:pt x="11032" y="903"/>
                  </a:lnTo>
                  <a:lnTo>
                    <a:pt x="11026" y="913"/>
                  </a:lnTo>
                  <a:lnTo>
                    <a:pt x="10931" y="1086"/>
                  </a:lnTo>
                  <a:close/>
                  <a:moveTo>
                    <a:pt x="10885" y="1081"/>
                  </a:moveTo>
                  <a:lnTo>
                    <a:pt x="10878" y="1092"/>
                  </a:lnTo>
                  <a:lnTo>
                    <a:pt x="10871" y="1104"/>
                  </a:lnTo>
                  <a:lnTo>
                    <a:pt x="10862" y="1113"/>
                  </a:lnTo>
                  <a:lnTo>
                    <a:pt x="10853" y="1121"/>
                  </a:lnTo>
                  <a:lnTo>
                    <a:pt x="10843" y="1129"/>
                  </a:lnTo>
                  <a:lnTo>
                    <a:pt x="10833" y="1135"/>
                  </a:lnTo>
                  <a:lnTo>
                    <a:pt x="10823" y="1141"/>
                  </a:lnTo>
                  <a:lnTo>
                    <a:pt x="10812" y="1146"/>
                  </a:lnTo>
                  <a:lnTo>
                    <a:pt x="10800" y="1151"/>
                  </a:lnTo>
                  <a:lnTo>
                    <a:pt x="10789" y="1155"/>
                  </a:lnTo>
                  <a:lnTo>
                    <a:pt x="10778" y="1158"/>
                  </a:lnTo>
                  <a:lnTo>
                    <a:pt x="10766" y="1161"/>
                  </a:lnTo>
                  <a:lnTo>
                    <a:pt x="10742" y="1164"/>
                  </a:lnTo>
                  <a:lnTo>
                    <a:pt x="10719" y="1166"/>
                  </a:lnTo>
                  <a:lnTo>
                    <a:pt x="10714" y="1170"/>
                  </a:lnTo>
                  <a:lnTo>
                    <a:pt x="10711" y="1173"/>
                  </a:lnTo>
                  <a:lnTo>
                    <a:pt x="10709" y="1177"/>
                  </a:lnTo>
                  <a:lnTo>
                    <a:pt x="10708" y="1181"/>
                  </a:lnTo>
                  <a:lnTo>
                    <a:pt x="10708" y="1189"/>
                  </a:lnTo>
                  <a:lnTo>
                    <a:pt x="10710" y="1198"/>
                  </a:lnTo>
                  <a:lnTo>
                    <a:pt x="10712" y="1206"/>
                  </a:lnTo>
                  <a:lnTo>
                    <a:pt x="10715" y="1214"/>
                  </a:lnTo>
                  <a:lnTo>
                    <a:pt x="10715" y="1218"/>
                  </a:lnTo>
                  <a:lnTo>
                    <a:pt x="10717" y="1222"/>
                  </a:lnTo>
                  <a:lnTo>
                    <a:pt x="10717" y="1226"/>
                  </a:lnTo>
                  <a:lnTo>
                    <a:pt x="10715" y="1230"/>
                  </a:lnTo>
                  <a:lnTo>
                    <a:pt x="10712" y="1246"/>
                  </a:lnTo>
                  <a:lnTo>
                    <a:pt x="10709" y="1261"/>
                  </a:lnTo>
                  <a:lnTo>
                    <a:pt x="10705" y="1275"/>
                  </a:lnTo>
                  <a:lnTo>
                    <a:pt x="10699" y="1289"/>
                  </a:lnTo>
                  <a:lnTo>
                    <a:pt x="10692" y="1302"/>
                  </a:lnTo>
                  <a:lnTo>
                    <a:pt x="10684" y="1313"/>
                  </a:lnTo>
                  <a:lnTo>
                    <a:pt x="10679" y="1319"/>
                  </a:lnTo>
                  <a:lnTo>
                    <a:pt x="10673" y="1324"/>
                  </a:lnTo>
                  <a:lnTo>
                    <a:pt x="10666" y="1328"/>
                  </a:lnTo>
                  <a:lnTo>
                    <a:pt x="10660" y="1332"/>
                  </a:lnTo>
                  <a:lnTo>
                    <a:pt x="10654" y="1337"/>
                  </a:lnTo>
                  <a:lnTo>
                    <a:pt x="10647" y="1340"/>
                  </a:lnTo>
                  <a:lnTo>
                    <a:pt x="10641" y="1342"/>
                  </a:lnTo>
                  <a:lnTo>
                    <a:pt x="10634" y="1342"/>
                  </a:lnTo>
                  <a:lnTo>
                    <a:pt x="10620" y="1342"/>
                  </a:lnTo>
                  <a:lnTo>
                    <a:pt x="10607" y="1339"/>
                  </a:lnTo>
                  <a:lnTo>
                    <a:pt x="10595" y="1337"/>
                  </a:lnTo>
                  <a:lnTo>
                    <a:pt x="10583" y="1335"/>
                  </a:lnTo>
                  <a:lnTo>
                    <a:pt x="10576" y="1335"/>
                  </a:lnTo>
                  <a:lnTo>
                    <a:pt x="10571" y="1336"/>
                  </a:lnTo>
                  <a:lnTo>
                    <a:pt x="10566" y="1338"/>
                  </a:lnTo>
                  <a:lnTo>
                    <a:pt x="10561" y="1341"/>
                  </a:lnTo>
                  <a:lnTo>
                    <a:pt x="10555" y="1363"/>
                  </a:lnTo>
                  <a:lnTo>
                    <a:pt x="10548" y="1386"/>
                  </a:lnTo>
                  <a:lnTo>
                    <a:pt x="10539" y="1407"/>
                  </a:lnTo>
                  <a:lnTo>
                    <a:pt x="10528" y="1429"/>
                  </a:lnTo>
                  <a:lnTo>
                    <a:pt x="10518" y="1450"/>
                  </a:lnTo>
                  <a:lnTo>
                    <a:pt x="10505" y="1470"/>
                  </a:lnTo>
                  <a:lnTo>
                    <a:pt x="10492" y="1491"/>
                  </a:lnTo>
                  <a:lnTo>
                    <a:pt x="10477" y="1510"/>
                  </a:lnTo>
                  <a:lnTo>
                    <a:pt x="10462" y="1529"/>
                  </a:lnTo>
                  <a:lnTo>
                    <a:pt x="10445" y="1546"/>
                  </a:lnTo>
                  <a:lnTo>
                    <a:pt x="10427" y="1562"/>
                  </a:lnTo>
                  <a:lnTo>
                    <a:pt x="10408" y="1577"/>
                  </a:lnTo>
                  <a:lnTo>
                    <a:pt x="10388" y="1591"/>
                  </a:lnTo>
                  <a:lnTo>
                    <a:pt x="10367" y="1603"/>
                  </a:lnTo>
                  <a:lnTo>
                    <a:pt x="10344" y="1614"/>
                  </a:lnTo>
                  <a:lnTo>
                    <a:pt x="10322" y="1623"/>
                  </a:lnTo>
                  <a:lnTo>
                    <a:pt x="10298" y="1631"/>
                  </a:lnTo>
                  <a:lnTo>
                    <a:pt x="10276" y="1636"/>
                  </a:lnTo>
                  <a:lnTo>
                    <a:pt x="10253" y="1639"/>
                  </a:lnTo>
                  <a:lnTo>
                    <a:pt x="10230" y="1641"/>
                  </a:lnTo>
                  <a:lnTo>
                    <a:pt x="10207" y="1641"/>
                  </a:lnTo>
                  <a:lnTo>
                    <a:pt x="10184" y="1639"/>
                  </a:lnTo>
                  <a:lnTo>
                    <a:pt x="10160" y="1636"/>
                  </a:lnTo>
                  <a:lnTo>
                    <a:pt x="10137" y="1632"/>
                  </a:lnTo>
                  <a:lnTo>
                    <a:pt x="10117" y="1635"/>
                  </a:lnTo>
                  <a:lnTo>
                    <a:pt x="10098" y="1637"/>
                  </a:lnTo>
                  <a:lnTo>
                    <a:pt x="10079" y="1638"/>
                  </a:lnTo>
                  <a:lnTo>
                    <a:pt x="10059" y="1639"/>
                  </a:lnTo>
                  <a:lnTo>
                    <a:pt x="10021" y="1639"/>
                  </a:lnTo>
                  <a:lnTo>
                    <a:pt x="9983" y="1638"/>
                  </a:lnTo>
                  <a:lnTo>
                    <a:pt x="9944" y="1637"/>
                  </a:lnTo>
                  <a:lnTo>
                    <a:pt x="9905" y="1637"/>
                  </a:lnTo>
                  <a:lnTo>
                    <a:pt x="9885" y="1637"/>
                  </a:lnTo>
                  <a:lnTo>
                    <a:pt x="9866" y="1639"/>
                  </a:lnTo>
                  <a:lnTo>
                    <a:pt x="9846" y="1641"/>
                  </a:lnTo>
                  <a:lnTo>
                    <a:pt x="9826" y="1644"/>
                  </a:lnTo>
                  <a:lnTo>
                    <a:pt x="9804" y="1644"/>
                  </a:lnTo>
                  <a:lnTo>
                    <a:pt x="9781" y="1644"/>
                  </a:lnTo>
                  <a:lnTo>
                    <a:pt x="9759" y="1644"/>
                  </a:lnTo>
                  <a:lnTo>
                    <a:pt x="9737" y="1645"/>
                  </a:lnTo>
                  <a:lnTo>
                    <a:pt x="9715" y="1645"/>
                  </a:lnTo>
                  <a:lnTo>
                    <a:pt x="9692" y="1645"/>
                  </a:lnTo>
                  <a:lnTo>
                    <a:pt x="9671" y="1645"/>
                  </a:lnTo>
                  <a:lnTo>
                    <a:pt x="9647" y="1643"/>
                  </a:lnTo>
                  <a:lnTo>
                    <a:pt x="9638" y="1645"/>
                  </a:lnTo>
                  <a:lnTo>
                    <a:pt x="9629" y="1647"/>
                  </a:lnTo>
                  <a:lnTo>
                    <a:pt x="9620" y="1647"/>
                  </a:lnTo>
                  <a:lnTo>
                    <a:pt x="9611" y="1648"/>
                  </a:lnTo>
                  <a:lnTo>
                    <a:pt x="9593" y="1648"/>
                  </a:lnTo>
                  <a:lnTo>
                    <a:pt x="9575" y="1647"/>
                  </a:lnTo>
                  <a:lnTo>
                    <a:pt x="9556" y="1646"/>
                  </a:lnTo>
                  <a:lnTo>
                    <a:pt x="9538" y="1645"/>
                  </a:lnTo>
                  <a:lnTo>
                    <a:pt x="9519" y="1645"/>
                  </a:lnTo>
                  <a:lnTo>
                    <a:pt x="9500" y="1648"/>
                  </a:lnTo>
                  <a:lnTo>
                    <a:pt x="9394" y="1649"/>
                  </a:lnTo>
                  <a:lnTo>
                    <a:pt x="9188" y="1649"/>
                  </a:lnTo>
                  <a:lnTo>
                    <a:pt x="8898" y="1650"/>
                  </a:lnTo>
                  <a:lnTo>
                    <a:pt x="8536" y="1651"/>
                  </a:lnTo>
                  <a:lnTo>
                    <a:pt x="8118" y="1652"/>
                  </a:lnTo>
                  <a:lnTo>
                    <a:pt x="7657" y="1652"/>
                  </a:lnTo>
                  <a:lnTo>
                    <a:pt x="7168" y="1653"/>
                  </a:lnTo>
                  <a:lnTo>
                    <a:pt x="6665" y="1654"/>
                  </a:lnTo>
                  <a:lnTo>
                    <a:pt x="6161" y="1655"/>
                  </a:lnTo>
                  <a:lnTo>
                    <a:pt x="5673" y="1656"/>
                  </a:lnTo>
                  <a:lnTo>
                    <a:pt x="5212" y="1658"/>
                  </a:lnTo>
                  <a:lnTo>
                    <a:pt x="4793" y="1659"/>
                  </a:lnTo>
                  <a:lnTo>
                    <a:pt x="4431" y="1660"/>
                  </a:lnTo>
                  <a:lnTo>
                    <a:pt x="4139" y="1660"/>
                  </a:lnTo>
                  <a:lnTo>
                    <a:pt x="3933" y="1661"/>
                  </a:lnTo>
                  <a:lnTo>
                    <a:pt x="3826" y="1662"/>
                  </a:lnTo>
                  <a:lnTo>
                    <a:pt x="3805" y="1660"/>
                  </a:lnTo>
                  <a:lnTo>
                    <a:pt x="3784" y="1659"/>
                  </a:lnTo>
                  <a:lnTo>
                    <a:pt x="3763" y="1659"/>
                  </a:lnTo>
                  <a:lnTo>
                    <a:pt x="3743" y="1659"/>
                  </a:lnTo>
                  <a:lnTo>
                    <a:pt x="3701" y="1661"/>
                  </a:lnTo>
                  <a:lnTo>
                    <a:pt x="3659" y="1664"/>
                  </a:lnTo>
                  <a:lnTo>
                    <a:pt x="3616" y="1666"/>
                  </a:lnTo>
                  <a:lnTo>
                    <a:pt x="3574" y="1668"/>
                  </a:lnTo>
                  <a:lnTo>
                    <a:pt x="3553" y="1668"/>
                  </a:lnTo>
                  <a:lnTo>
                    <a:pt x="3531" y="1668"/>
                  </a:lnTo>
                  <a:lnTo>
                    <a:pt x="3509" y="1667"/>
                  </a:lnTo>
                  <a:lnTo>
                    <a:pt x="3487" y="1666"/>
                  </a:lnTo>
                  <a:lnTo>
                    <a:pt x="3463" y="1666"/>
                  </a:lnTo>
                  <a:lnTo>
                    <a:pt x="3438" y="1666"/>
                  </a:lnTo>
                  <a:lnTo>
                    <a:pt x="3414" y="1666"/>
                  </a:lnTo>
                  <a:lnTo>
                    <a:pt x="3388" y="1666"/>
                  </a:lnTo>
                  <a:lnTo>
                    <a:pt x="3363" y="1666"/>
                  </a:lnTo>
                  <a:lnTo>
                    <a:pt x="3338" y="1666"/>
                  </a:lnTo>
                  <a:lnTo>
                    <a:pt x="3312" y="1667"/>
                  </a:lnTo>
                  <a:lnTo>
                    <a:pt x="3287" y="1668"/>
                  </a:lnTo>
                  <a:lnTo>
                    <a:pt x="3252" y="1668"/>
                  </a:lnTo>
                  <a:lnTo>
                    <a:pt x="3217" y="1668"/>
                  </a:lnTo>
                  <a:lnTo>
                    <a:pt x="3201" y="1668"/>
                  </a:lnTo>
                  <a:lnTo>
                    <a:pt x="3185" y="1669"/>
                  </a:lnTo>
                  <a:lnTo>
                    <a:pt x="3169" y="1670"/>
                  </a:lnTo>
                  <a:lnTo>
                    <a:pt x="3155" y="1672"/>
                  </a:lnTo>
                  <a:lnTo>
                    <a:pt x="3099" y="1673"/>
                  </a:lnTo>
                  <a:lnTo>
                    <a:pt x="3042" y="1673"/>
                  </a:lnTo>
                  <a:lnTo>
                    <a:pt x="2986" y="1673"/>
                  </a:lnTo>
                  <a:lnTo>
                    <a:pt x="2931" y="1674"/>
                  </a:lnTo>
                  <a:lnTo>
                    <a:pt x="2876" y="1674"/>
                  </a:lnTo>
                  <a:lnTo>
                    <a:pt x="2821" y="1675"/>
                  </a:lnTo>
                  <a:lnTo>
                    <a:pt x="2766" y="1675"/>
                  </a:lnTo>
                  <a:lnTo>
                    <a:pt x="2711" y="1676"/>
                  </a:lnTo>
                  <a:lnTo>
                    <a:pt x="2657" y="1677"/>
                  </a:lnTo>
                  <a:lnTo>
                    <a:pt x="2603" y="1677"/>
                  </a:lnTo>
                  <a:lnTo>
                    <a:pt x="2549" y="1678"/>
                  </a:lnTo>
                  <a:lnTo>
                    <a:pt x="2495" y="1678"/>
                  </a:lnTo>
                  <a:lnTo>
                    <a:pt x="2440" y="1679"/>
                  </a:lnTo>
                  <a:lnTo>
                    <a:pt x="2386" y="1679"/>
                  </a:lnTo>
                  <a:lnTo>
                    <a:pt x="2332" y="1679"/>
                  </a:lnTo>
                  <a:lnTo>
                    <a:pt x="2278" y="1679"/>
                  </a:lnTo>
                  <a:lnTo>
                    <a:pt x="2197" y="1680"/>
                  </a:lnTo>
                  <a:lnTo>
                    <a:pt x="2118" y="1680"/>
                  </a:lnTo>
                  <a:lnTo>
                    <a:pt x="2041" y="1681"/>
                  </a:lnTo>
                  <a:lnTo>
                    <a:pt x="1965" y="1682"/>
                  </a:lnTo>
                  <a:lnTo>
                    <a:pt x="1888" y="1683"/>
                  </a:lnTo>
                  <a:lnTo>
                    <a:pt x="1811" y="1684"/>
                  </a:lnTo>
                  <a:lnTo>
                    <a:pt x="1731" y="1686"/>
                  </a:lnTo>
                  <a:lnTo>
                    <a:pt x="1649" y="1687"/>
                  </a:lnTo>
                  <a:lnTo>
                    <a:pt x="1564" y="1687"/>
                  </a:lnTo>
                  <a:lnTo>
                    <a:pt x="1478" y="1687"/>
                  </a:lnTo>
                  <a:lnTo>
                    <a:pt x="1392" y="1687"/>
                  </a:lnTo>
                  <a:lnTo>
                    <a:pt x="1306" y="1688"/>
                  </a:lnTo>
                  <a:lnTo>
                    <a:pt x="1219" y="1688"/>
                  </a:lnTo>
                  <a:lnTo>
                    <a:pt x="1132" y="1688"/>
                  </a:lnTo>
                  <a:lnTo>
                    <a:pt x="1045" y="1689"/>
                  </a:lnTo>
                  <a:lnTo>
                    <a:pt x="957" y="1689"/>
                  </a:lnTo>
                  <a:lnTo>
                    <a:pt x="929" y="1690"/>
                  </a:lnTo>
                  <a:lnTo>
                    <a:pt x="902" y="1689"/>
                  </a:lnTo>
                  <a:lnTo>
                    <a:pt x="874" y="1688"/>
                  </a:lnTo>
                  <a:lnTo>
                    <a:pt x="848" y="1685"/>
                  </a:lnTo>
                  <a:lnTo>
                    <a:pt x="821" y="1681"/>
                  </a:lnTo>
                  <a:lnTo>
                    <a:pt x="796" y="1676"/>
                  </a:lnTo>
                  <a:lnTo>
                    <a:pt x="769" y="1670"/>
                  </a:lnTo>
                  <a:lnTo>
                    <a:pt x="744" y="1662"/>
                  </a:lnTo>
                  <a:lnTo>
                    <a:pt x="720" y="1653"/>
                  </a:lnTo>
                  <a:lnTo>
                    <a:pt x="695" y="1643"/>
                  </a:lnTo>
                  <a:lnTo>
                    <a:pt x="672" y="1631"/>
                  </a:lnTo>
                  <a:lnTo>
                    <a:pt x="649" y="1618"/>
                  </a:lnTo>
                  <a:lnTo>
                    <a:pt x="627" y="1603"/>
                  </a:lnTo>
                  <a:lnTo>
                    <a:pt x="606" y="1588"/>
                  </a:lnTo>
                  <a:lnTo>
                    <a:pt x="586" y="1571"/>
                  </a:lnTo>
                  <a:lnTo>
                    <a:pt x="567" y="1552"/>
                  </a:lnTo>
                  <a:lnTo>
                    <a:pt x="553" y="1536"/>
                  </a:lnTo>
                  <a:lnTo>
                    <a:pt x="541" y="1519"/>
                  </a:lnTo>
                  <a:lnTo>
                    <a:pt x="531" y="1500"/>
                  </a:lnTo>
                  <a:lnTo>
                    <a:pt x="522" y="1481"/>
                  </a:lnTo>
                  <a:lnTo>
                    <a:pt x="518" y="1470"/>
                  </a:lnTo>
                  <a:lnTo>
                    <a:pt x="514" y="1461"/>
                  </a:lnTo>
                  <a:lnTo>
                    <a:pt x="511" y="1451"/>
                  </a:lnTo>
                  <a:lnTo>
                    <a:pt x="509" y="1440"/>
                  </a:lnTo>
                  <a:lnTo>
                    <a:pt x="507" y="1430"/>
                  </a:lnTo>
                  <a:lnTo>
                    <a:pt x="505" y="1418"/>
                  </a:lnTo>
                  <a:lnTo>
                    <a:pt x="505" y="1407"/>
                  </a:lnTo>
                  <a:lnTo>
                    <a:pt x="504" y="1396"/>
                  </a:lnTo>
                  <a:lnTo>
                    <a:pt x="501" y="1392"/>
                  </a:lnTo>
                  <a:lnTo>
                    <a:pt x="499" y="1390"/>
                  </a:lnTo>
                  <a:lnTo>
                    <a:pt x="496" y="1389"/>
                  </a:lnTo>
                  <a:lnTo>
                    <a:pt x="493" y="1388"/>
                  </a:lnTo>
                  <a:lnTo>
                    <a:pt x="486" y="1388"/>
                  </a:lnTo>
                  <a:lnTo>
                    <a:pt x="480" y="1390"/>
                  </a:lnTo>
                  <a:lnTo>
                    <a:pt x="473" y="1393"/>
                  </a:lnTo>
                  <a:lnTo>
                    <a:pt x="466" y="1395"/>
                  </a:lnTo>
                  <a:lnTo>
                    <a:pt x="462" y="1395"/>
                  </a:lnTo>
                  <a:lnTo>
                    <a:pt x="459" y="1395"/>
                  </a:lnTo>
                  <a:lnTo>
                    <a:pt x="456" y="1395"/>
                  </a:lnTo>
                  <a:lnTo>
                    <a:pt x="452" y="1393"/>
                  </a:lnTo>
                  <a:lnTo>
                    <a:pt x="440" y="1395"/>
                  </a:lnTo>
                  <a:lnTo>
                    <a:pt x="428" y="1394"/>
                  </a:lnTo>
                  <a:lnTo>
                    <a:pt x="415" y="1392"/>
                  </a:lnTo>
                  <a:lnTo>
                    <a:pt x="404" y="1388"/>
                  </a:lnTo>
                  <a:lnTo>
                    <a:pt x="393" y="1383"/>
                  </a:lnTo>
                  <a:lnTo>
                    <a:pt x="383" y="1375"/>
                  </a:lnTo>
                  <a:lnTo>
                    <a:pt x="372" y="1367"/>
                  </a:lnTo>
                  <a:lnTo>
                    <a:pt x="363" y="1357"/>
                  </a:lnTo>
                  <a:lnTo>
                    <a:pt x="359" y="1352"/>
                  </a:lnTo>
                  <a:lnTo>
                    <a:pt x="356" y="1346"/>
                  </a:lnTo>
                  <a:lnTo>
                    <a:pt x="354" y="1340"/>
                  </a:lnTo>
                  <a:lnTo>
                    <a:pt x="353" y="1334"/>
                  </a:lnTo>
                  <a:lnTo>
                    <a:pt x="351" y="1320"/>
                  </a:lnTo>
                  <a:lnTo>
                    <a:pt x="350" y="1306"/>
                  </a:lnTo>
                  <a:lnTo>
                    <a:pt x="350" y="1293"/>
                  </a:lnTo>
                  <a:lnTo>
                    <a:pt x="350" y="1278"/>
                  </a:lnTo>
                  <a:lnTo>
                    <a:pt x="348" y="1265"/>
                  </a:lnTo>
                  <a:lnTo>
                    <a:pt x="345" y="1253"/>
                  </a:lnTo>
                  <a:lnTo>
                    <a:pt x="327" y="1249"/>
                  </a:lnTo>
                  <a:lnTo>
                    <a:pt x="309" y="1246"/>
                  </a:lnTo>
                  <a:lnTo>
                    <a:pt x="290" y="1244"/>
                  </a:lnTo>
                  <a:lnTo>
                    <a:pt x="270" y="1242"/>
                  </a:lnTo>
                  <a:lnTo>
                    <a:pt x="248" y="1232"/>
                  </a:lnTo>
                  <a:lnTo>
                    <a:pt x="224" y="1221"/>
                  </a:lnTo>
                  <a:lnTo>
                    <a:pt x="202" y="1210"/>
                  </a:lnTo>
                  <a:lnTo>
                    <a:pt x="178" y="1197"/>
                  </a:lnTo>
                  <a:lnTo>
                    <a:pt x="174" y="1190"/>
                  </a:lnTo>
                  <a:lnTo>
                    <a:pt x="169" y="1185"/>
                  </a:lnTo>
                  <a:lnTo>
                    <a:pt x="164" y="1180"/>
                  </a:lnTo>
                  <a:lnTo>
                    <a:pt x="158" y="1175"/>
                  </a:lnTo>
                  <a:lnTo>
                    <a:pt x="145" y="1165"/>
                  </a:lnTo>
                  <a:lnTo>
                    <a:pt x="135" y="1154"/>
                  </a:lnTo>
                  <a:lnTo>
                    <a:pt x="124" y="1140"/>
                  </a:lnTo>
                  <a:lnTo>
                    <a:pt x="113" y="1126"/>
                  </a:lnTo>
                  <a:lnTo>
                    <a:pt x="102" y="1112"/>
                  </a:lnTo>
                  <a:lnTo>
                    <a:pt x="92" y="1097"/>
                  </a:lnTo>
                  <a:lnTo>
                    <a:pt x="84" y="1082"/>
                  </a:lnTo>
                  <a:lnTo>
                    <a:pt x="76" y="1067"/>
                  </a:lnTo>
                  <a:lnTo>
                    <a:pt x="70" y="1051"/>
                  </a:lnTo>
                  <a:lnTo>
                    <a:pt x="64" y="1035"/>
                  </a:lnTo>
                  <a:lnTo>
                    <a:pt x="59" y="1019"/>
                  </a:lnTo>
                  <a:lnTo>
                    <a:pt x="53" y="1002"/>
                  </a:lnTo>
                  <a:lnTo>
                    <a:pt x="50" y="985"/>
                  </a:lnTo>
                  <a:lnTo>
                    <a:pt x="48" y="969"/>
                  </a:lnTo>
                  <a:lnTo>
                    <a:pt x="47" y="951"/>
                  </a:lnTo>
                  <a:lnTo>
                    <a:pt x="46" y="934"/>
                  </a:lnTo>
                  <a:lnTo>
                    <a:pt x="47" y="917"/>
                  </a:lnTo>
                  <a:lnTo>
                    <a:pt x="49" y="899"/>
                  </a:lnTo>
                  <a:lnTo>
                    <a:pt x="54" y="879"/>
                  </a:lnTo>
                  <a:lnTo>
                    <a:pt x="61" y="858"/>
                  </a:lnTo>
                  <a:lnTo>
                    <a:pt x="68" y="839"/>
                  </a:lnTo>
                  <a:lnTo>
                    <a:pt x="77" y="819"/>
                  </a:lnTo>
                  <a:lnTo>
                    <a:pt x="86" y="800"/>
                  </a:lnTo>
                  <a:lnTo>
                    <a:pt x="96" y="782"/>
                  </a:lnTo>
                  <a:lnTo>
                    <a:pt x="108" y="764"/>
                  </a:lnTo>
                  <a:lnTo>
                    <a:pt x="120" y="746"/>
                  </a:lnTo>
                  <a:lnTo>
                    <a:pt x="132" y="729"/>
                  </a:lnTo>
                  <a:lnTo>
                    <a:pt x="146" y="712"/>
                  </a:lnTo>
                  <a:lnTo>
                    <a:pt x="160" y="696"/>
                  </a:lnTo>
                  <a:lnTo>
                    <a:pt x="174" y="679"/>
                  </a:lnTo>
                  <a:lnTo>
                    <a:pt x="189" y="664"/>
                  </a:lnTo>
                  <a:lnTo>
                    <a:pt x="205" y="649"/>
                  </a:lnTo>
                  <a:lnTo>
                    <a:pt x="221" y="634"/>
                  </a:lnTo>
                  <a:lnTo>
                    <a:pt x="236" y="620"/>
                  </a:lnTo>
                  <a:lnTo>
                    <a:pt x="245" y="614"/>
                  </a:lnTo>
                  <a:lnTo>
                    <a:pt x="252" y="609"/>
                  </a:lnTo>
                  <a:lnTo>
                    <a:pt x="260" y="605"/>
                  </a:lnTo>
                  <a:lnTo>
                    <a:pt x="268" y="602"/>
                  </a:lnTo>
                  <a:lnTo>
                    <a:pt x="285" y="597"/>
                  </a:lnTo>
                  <a:lnTo>
                    <a:pt x="303" y="593"/>
                  </a:lnTo>
                  <a:lnTo>
                    <a:pt x="339" y="588"/>
                  </a:lnTo>
                  <a:lnTo>
                    <a:pt x="375" y="581"/>
                  </a:lnTo>
                  <a:lnTo>
                    <a:pt x="380" y="577"/>
                  </a:lnTo>
                  <a:lnTo>
                    <a:pt x="383" y="572"/>
                  </a:lnTo>
                  <a:lnTo>
                    <a:pt x="385" y="567"/>
                  </a:lnTo>
                  <a:lnTo>
                    <a:pt x="386" y="562"/>
                  </a:lnTo>
                  <a:lnTo>
                    <a:pt x="386" y="551"/>
                  </a:lnTo>
                  <a:lnTo>
                    <a:pt x="386" y="537"/>
                  </a:lnTo>
                  <a:lnTo>
                    <a:pt x="385" y="525"/>
                  </a:lnTo>
                  <a:lnTo>
                    <a:pt x="384" y="513"/>
                  </a:lnTo>
                  <a:lnTo>
                    <a:pt x="385" y="507"/>
                  </a:lnTo>
                  <a:lnTo>
                    <a:pt x="386" y="501"/>
                  </a:lnTo>
                  <a:lnTo>
                    <a:pt x="388" y="494"/>
                  </a:lnTo>
                  <a:lnTo>
                    <a:pt x="391" y="489"/>
                  </a:lnTo>
                  <a:lnTo>
                    <a:pt x="396" y="484"/>
                  </a:lnTo>
                  <a:lnTo>
                    <a:pt x="400" y="479"/>
                  </a:lnTo>
                  <a:lnTo>
                    <a:pt x="406" y="475"/>
                  </a:lnTo>
                  <a:lnTo>
                    <a:pt x="411" y="472"/>
                  </a:lnTo>
                  <a:lnTo>
                    <a:pt x="422" y="467"/>
                  </a:lnTo>
                  <a:lnTo>
                    <a:pt x="434" y="464"/>
                  </a:lnTo>
                  <a:lnTo>
                    <a:pt x="439" y="467"/>
                  </a:lnTo>
                  <a:lnTo>
                    <a:pt x="444" y="469"/>
                  </a:lnTo>
                  <a:lnTo>
                    <a:pt x="449" y="470"/>
                  </a:lnTo>
                  <a:lnTo>
                    <a:pt x="454" y="471"/>
                  </a:lnTo>
                  <a:lnTo>
                    <a:pt x="463" y="471"/>
                  </a:lnTo>
                  <a:lnTo>
                    <a:pt x="474" y="469"/>
                  </a:lnTo>
                  <a:lnTo>
                    <a:pt x="483" y="466"/>
                  </a:lnTo>
                  <a:lnTo>
                    <a:pt x="492" y="462"/>
                  </a:lnTo>
                  <a:lnTo>
                    <a:pt x="501" y="457"/>
                  </a:lnTo>
                  <a:lnTo>
                    <a:pt x="510" y="450"/>
                  </a:lnTo>
                  <a:lnTo>
                    <a:pt x="515" y="442"/>
                  </a:lnTo>
                  <a:lnTo>
                    <a:pt x="520" y="432"/>
                  </a:lnTo>
                  <a:lnTo>
                    <a:pt x="523" y="422"/>
                  </a:lnTo>
                  <a:lnTo>
                    <a:pt x="526" y="412"/>
                  </a:lnTo>
                  <a:lnTo>
                    <a:pt x="530" y="389"/>
                  </a:lnTo>
                  <a:lnTo>
                    <a:pt x="535" y="368"/>
                  </a:lnTo>
                  <a:lnTo>
                    <a:pt x="541" y="353"/>
                  </a:lnTo>
                  <a:lnTo>
                    <a:pt x="546" y="339"/>
                  </a:lnTo>
                  <a:lnTo>
                    <a:pt x="553" y="326"/>
                  </a:lnTo>
                  <a:lnTo>
                    <a:pt x="560" y="312"/>
                  </a:lnTo>
                  <a:lnTo>
                    <a:pt x="568" y="300"/>
                  </a:lnTo>
                  <a:lnTo>
                    <a:pt x="576" y="288"/>
                  </a:lnTo>
                  <a:lnTo>
                    <a:pt x="585" y="276"/>
                  </a:lnTo>
                  <a:lnTo>
                    <a:pt x="594" y="264"/>
                  </a:lnTo>
                  <a:lnTo>
                    <a:pt x="604" y="253"/>
                  </a:lnTo>
                  <a:lnTo>
                    <a:pt x="615" y="242"/>
                  </a:lnTo>
                  <a:lnTo>
                    <a:pt x="626" y="232"/>
                  </a:lnTo>
                  <a:lnTo>
                    <a:pt x="636" y="223"/>
                  </a:lnTo>
                  <a:lnTo>
                    <a:pt x="648" y="213"/>
                  </a:lnTo>
                  <a:lnTo>
                    <a:pt x="660" y="204"/>
                  </a:lnTo>
                  <a:lnTo>
                    <a:pt x="672" y="195"/>
                  </a:lnTo>
                  <a:lnTo>
                    <a:pt x="685" y="187"/>
                  </a:lnTo>
                  <a:lnTo>
                    <a:pt x="711" y="172"/>
                  </a:lnTo>
                  <a:lnTo>
                    <a:pt x="738" y="159"/>
                  </a:lnTo>
                  <a:lnTo>
                    <a:pt x="766" y="147"/>
                  </a:lnTo>
                  <a:lnTo>
                    <a:pt x="795" y="138"/>
                  </a:lnTo>
                  <a:lnTo>
                    <a:pt x="823" y="130"/>
                  </a:lnTo>
                  <a:lnTo>
                    <a:pt x="853" y="123"/>
                  </a:lnTo>
                  <a:lnTo>
                    <a:pt x="881" y="119"/>
                  </a:lnTo>
                  <a:lnTo>
                    <a:pt x="911" y="117"/>
                  </a:lnTo>
                  <a:lnTo>
                    <a:pt x="917" y="115"/>
                  </a:lnTo>
                  <a:lnTo>
                    <a:pt x="924" y="113"/>
                  </a:lnTo>
                  <a:lnTo>
                    <a:pt x="931" y="113"/>
                  </a:lnTo>
                  <a:lnTo>
                    <a:pt x="938" y="113"/>
                  </a:lnTo>
                  <a:lnTo>
                    <a:pt x="952" y="113"/>
                  </a:lnTo>
                  <a:lnTo>
                    <a:pt x="966" y="114"/>
                  </a:lnTo>
                  <a:lnTo>
                    <a:pt x="980" y="115"/>
                  </a:lnTo>
                  <a:lnTo>
                    <a:pt x="994" y="114"/>
                  </a:lnTo>
                  <a:lnTo>
                    <a:pt x="1000" y="112"/>
                  </a:lnTo>
                  <a:lnTo>
                    <a:pt x="1006" y="110"/>
                  </a:lnTo>
                  <a:lnTo>
                    <a:pt x="1012" y="107"/>
                  </a:lnTo>
                  <a:lnTo>
                    <a:pt x="1018" y="103"/>
                  </a:lnTo>
                  <a:lnTo>
                    <a:pt x="1055" y="106"/>
                  </a:lnTo>
                  <a:lnTo>
                    <a:pt x="1092" y="108"/>
                  </a:lnTo>
                  <a:lnTo>
                    <a:pt x="1128" y="109"/>
                  </a:lnTo>
                  <a:lnTo>
                    <a:pt x="1165" y="109"/>
                  </a:lnTo>
                  <a:lnTo>
                    <a:pt x="1235" y="109"/>
                  </a:lnTo>
                  <a:lnTo>
                    <a:pt x="1306" y="108"/>
                  </a:lnTo>
                  <a:lnTo>
                    <a:pt x="1376" y="106"/>
                  </a:lnTo>
                  <a:lnTo>
                    <a:pt x="1445" y="105"/>
                  </a:lnTo>
                  <a:lnTo>
                    <a:pt x="1513" y="104"/>
                  </a:lnTo>
                  <a:lnTo>
                    <a:pt x="1582" y="106"/>
                  </a:lnTo>
                  <a:lnTo>
                    <a:pt x="1647" y="103"/>
                  </a:lnTo>
                  <a:lnTo>
                    <a:pt x="1714" y="102"/>
                  </a:lnTo>
                  <a:lnTo>
                    <a:pt x="1782" y="101"/>
                  </a:lnTo>
                  <a:lnTo>
                    <a:pt x="1850" y="101"/>
                  </a:lnTo>
                  <a:lnTo>
                    <a:pt x="1918" y="101"/>
                  </a:lnTo>
                  <a:lnTo>
                    <a:pt x="1986" y="100"/>
                  </a:lnTo>
                  <a:lnTo>
                    <a:pt x="2054" y="99"/>
                  </a:lnTo>
                  <a:lnTo>
                    <a:pt x="2120" y="97"/>
                  </a:lnTo>
                  <a:lnTo>
                    <a:pt x="2205" y="96"/>
                  </a:lnTo>
                  <a:lnTo>
                    <a:pt x="2291" y="95"/>
                  </a:lnTo>
                  <a:lnTo>
                    <a:pt x="2379" y="93"/>
                  </a:lnTo>
                  <a:lnTo>
                    <a:pt x="2467" y="91"/>
                  </a:lnTo>
                  <a:lnTo>
                    <a:pt x="2555" y="90"/>
                  </a:lnTo>
                  <a:lnTo>
                    <a:pt x="2641" y="88"/>
                  </a:lnTo>
                  <a:lnTo>
                    <a:pt x="2726" y="88"/>
                  </a:lnTo>
                  <a:lnTo>
                    <a:pt x="2807" y="89"/>
                  </a:lnTo>
                  <a:lnTo>
                    <a:pt x="2957" y="88"/>
                  </a:lnTo>
                  <a:lnTo>
                    <a:pt x="3205" y="87"/>
                  </a:lnTo>
                  <a:lnTo>
                    <a:pt x="3539" y="86"/>
                  </a:lnTo>
                  <a:lnTo>
                    <a:pt x="3944" y="85"/>
                  </a:lnTo>
                  <a:lnTo>
                    <a:pt x="4405" y="84"/>
                  </a:lnTo>
                  <a:lnTo>
                    <a:pt x="4909" y="81"/>
                  </a:lnTo>
                  <a:lnTo>
                    <a:pt x="5442" y="80"/>
                  </a:lnTo>
                  <a:lnTo>
                    <a:pt x="5989" y="78"/>
                  </a:lnTo>
                  <a:lnTo>
                    <a:pt x="6536" y="77"/>
                  </a:lnTo>
                  <a:lnTo>
                    <a:pt x="7068" y="75"/>
                  </a:lnTo>
                  <a:lnTo>
                    <a:pt x="7572" y="74"/>
                  </a:lnTo>
                  <a:lnTo>
                    <a:pt x="8034" y="72"/>
                  </a:lnTo>
                  <a:lnTo>
                    <a:pt x="8440" y="71"/>
                  </a:lnTo>
                  <a:lnTo>
                    <a:pt x="8775" y="69"/>
                  </a:lnTo>
                  <a:lnTo>
                    <a:pt x="9026" y="68"/>
                  </a:lnTo>
                  <a:lnTo>
                    <a:pt x="9177" y="67"/>
                  </a:lnTo>
                  <a:lnTo>
                    <a:pt x="9264" y="64"/>
                  </a:lnTo>
                  <a:lnTo>
                    <a:pt x="9352" y="62"/>
                  </a:lnTo>
                  <a:lnTo>
                    <a:pt x="9441" y="61"/>
                  </a:lnTo>
                  <a:lnTo>
                    <a:pt x="9530" y="61"/>
                  </a:lnTo>
                  <a:lnTo>
                    <a:pt x="9619" y="61"/>
                  </a:lnTo>
                  <a:lnTo>
                    <a:pt x="9708" y="61"/>
                  </a:lnTo>
                  <a:lnTo>
                    <a:pt x="9796" y="62"/>
                  </a:lnTo>
                  <a:lnTo>
                    <a:pt x="9884" y="62"/>
                  </a:lnTo>
                  <a:lnTo>
                    <a:pt x="9917" y="64"/>
                  </a:lnTo>
                  <a:lnTo>
                    <a:pt x="9949" y="67"/>
                  </a:lnTo>
                  <a:lnTo>
                    <a:pt x="9965" y="69"/>
                  </a:lnTo>
                  <a:lnTo>
                    <a:pt x="9982" y="70"/>
                  </a:lnTo>
                  <a:lnTo>
                    <a:pt x="9998" y="69"/>
                  </a:lnTo>
                  <a:lnTo>
                    <a:pt x="10014" y="66"/>
                  </a:lnTo>
                  <a:lnTo>
                    <a:pt x="10031" y="70"/>
                  </a:lnTo>
                  <a:lnTo>
                    <a:pt x="10048" y="72"/>
                  </a:lnTo>
                  <a:lnTo>
                    <a:pt x="10065" y="73"/>
                  </a:lnTo>
                  <a:lnTo>
                    <a:pt x="10083" y="73"/>
                  </a:lnTo>
                  <a:lnTo>
                    <a:pt x="10117" y="72"/>
                  </a:lnTo>
                  <a:lnTo>
                    <a:pt x="10151" y="70"/>
                  </a:lnTo>
                  <a:lnTo>
                    <a:pt x="10168" y="69"/>
                  </a:lnTo>
                  <a:lnTo>
                    <a:pt x="10184" y="69"/>
                  </a:lnTo>
                  <a:lnTo>
                    <a:pt x="10200" y="69"/>
                  </a:lnTo>
                  <a:lnTo>
                    <a:pt x="10217" y="71"/>
                  </a:lnTo>
                  <a:lnTo>
                    <a:pt x="10232" y="74"/>
                  </a:lnTo>
                  <a:lnTo>
                    <a:pt x="10248" y="79"/>
                  </a:lnTo>
                  <a:lnTo>
                    <a:pt x="10264" y="86"/>
                  </a:lnTo>
                  <a:lnTo>
                    <a:pt x="10278" y="94"/>
                  </a:lnTo>
                  <a:lnTo>
                    <a:pt x="10294" y="101"/>
                  </a:lnTo>
                  <a:lnTo>
                    <a:pt x="10310" y="109"/>
                  </a:lnTo>
                  <a:lnTo>
                    <a:pt x="10325" y="117"/>
                  </a:lnTo>
                  <a:lnTo>
                    <a:pt x="10340" y="126"/>
                  </a:lnTo>
                  <a:lnTo>
                    <a:pt x="10356" y="136"/>
                  </a:lnTo>
                  <a:lnTo>
                    <a:pt x="10370" y="146"/>
                  </a:lnTo>
                  <a:lnTo>
                    <a:pt x="10385" y="157"/>
                  </a:lnTo>
                  <a:lnTo>
                    <a:pt x="10399" y="168"/>
                  </a:lnTo>
                  <a:lnTo>
                    <a:pt x="10412" y="180"/>
                  </a:lnTo>
                  <a:lnTo>
                    <a:pt x="10425" y="193"/>
                  </a:lnTo>
                  <a:lnTo>
                    <a:pt x="10437" y="206"/>
                  </a:lnTo>
                  <a:lnTo>
                    <a:pt x="10449" y="219"/>
                  </a:lnTo>
                  <a:lnTo>
                    <a:pt x="10459" y="234"/>
                  </a:lnTo>
                  <a:lnTo>
                    <a:pt x="10468" y="248"/>
                  </a:lnTo>
                  <a:lnTo>
                    <a:pt x="10477" y="263"/>
                  </a:lnTo>
                  <a:lnTo>
                    <a:pt x="10484" y="280"/>
                  </a:lnTo>
                  <a:lnTo>
                    <a:pt x="10493" y="284"/>
                  </a:lnTo>
                  <a:lnTo>
                    <a:pt x="10500" y="289"/>
                  </a:lnTo>
                  <a:lnTo>
                    <a:pt x="10506" y="295"/>
                  </a:lnTo>
                  <a:lnTo>
                    <a:pt x="10511" y="301"/>
                  </a:lnTo>
                  <a:lnTo>
                    <a:pt x="10517" y="307"/>
                  </a:lnTo>
                  <a:lnTo>
                    <a:pt x="10523" y="312"/>
                  </a:lnTo>
                  <a:lnTo>
                    <a:pt x="10526" y="315"/>
                  </a:lnTo>
                  <a:lnTo>
                    <a:pt x="10530" y="317"/>
                  </a:lnTo>
                  <a:lnTo>
                    <a:pt x="10536" y="318"/>
                  </a:lnTo>
                  <a:lnTo>
                    <a:pt x="10540" y="319"/>
                  </a:lnTo>
                  <a:lnTo>
                    <a:pt x="10547" y="317"/>
                  </a:lnTo>
                  <a:lnTo>
                    <a:pt x="10553" y="316"/>
                  </a:lnTo>
                  <a:lnTo>
                    <a:pt x="10558" y="316"/>
                  </a:lnTo>
                  <a:lnTo>
                    <a:pt x="10564" y="316"/>
                  </a:lnTo>
                  <a:lnTo>
                    <a:pt x="10576" y="318"/>
                  </a:lnTo>
                  <a:lnTo>
                    <a:pt x="10588" y="322"/>
                  </a:lnTo>
                  <a:lnTo>
                    <a:pt x="10599" y="326"/>
                  </a:lnTo>
                  <a:lnTo>
                    <a:pt x="10610" y="329"/>
                  </a:lnTo>
                  <a:lnTo>
                    <a:pt x="10621" y="332"/>
                  </a:lnTo>
                  <a:lnTo>
                    <a:pt x="10633" y="333"/>
                  </a:lnTo>
                  <a:lnTo>
                    <a:pt x="10640" y="333"/>
                  </a:lnTo>
                  <a:lnTo>
                    <a:pt x="10647" y="334"/>
                  </a:lnTo>
                  <a:lnTo>
                    <a:pt x="10653" y="335"/>
                  </a:lnTo>
                  <a:lnTo>
                    <a:pt x="10659" y="337"/>
                  </a:lnTo>
                  <a:lnTo>
                    <a:pt x="10665" y="339"/>
                  </a:lnTo>
                  <a:lnTo>
                    <a:pt x="10672" y="343"/>
                  </a:lnTo>
                  <a:lnTo>
                    <a:pt x="10677" y="346"/>
                  </a:lnTo>
                  <a:lnTo>
                    <a:pt x="10682" y="350"/>
                  </a:lnTo>
                  <a:lnTo>
                    <a:pt x="10691" y="361"/>
                  </a:lnTo>
                  <a:lnTo>
                    <a:pt x="10699" y="371"/>
                  </a:lnTo>
                  <a:lnTo>
                    <a:pt x="10706" y="382"/>
                  </a:lnTo>
                  <a:lnTo>
                    <a:pt x="10712" y="393"/>
                  </a:lnTo>
                  <a:lnTo>
                    <a:pt x="10715" y="403"/>
                  </a:lnTo>
                  <a:lnTo>
                    <a:pt x="10718" y="414"/>
                  </a:lnTo>
                  <a:lnTo>
                    <a:pt x="10719" y="425"/>
                  </a:lnTo>
                  <a:lnTo>
                    <a:pt x="10720" y="435"/>
                  </a:lnTo>
                  <a:lnTo>
                    <a:pt x="10721" y="440"/>
                  </a:lnTo>
                  <a:lnTo>
                    <a:pt x="10722" y="445"/>
                  </a:lnTo>
                  <a:lnTo>
                    <a:pt x="10724" y="449"/>
                  </a:lnTo>
                  <a:lnTo>
                    <a:pt x="10726" y="455"/>
                  </a:lnTo>
                  <a:lnTo>
                    <a:pt x="10729" y="459"/>
                  </a:lnTo>
                  <a:lnTo>
                    <a:pt x="10733" y="462"/>
                  </a:lnTo>
                  <a:lnTo>
                    <a:pt x="10737" y="465"/>
                  </a:lnTo>
                  <a:lnTo>
                    <a:pt x="10743" y="467"/>
                  </a:lnTo>
                  <a:lnTo>
                    <a:pt x="10784" y="481"/>
                  </a:lnTo>
                  <a:lnTo>
                    <a:pt x="10826" y="495"/>
                  </a:lnTo>
                  <a:lnTo>
                    <a:pt x="10836" y="500"/>
                  </a:lnTo>
                  <a:lnTo>
                    <a:pt x="10846" y="505"/>
                  </a:lnTo>
                  <a:lnTo>
                    <a:pt x="10855" y="511"/>
                  </a:lnTo>
                  <a:lnTo>
                    <a:pt x="10864" y="517"/>
                  </a:lnTo>
                  <a:lnTo>
                    <a:pt x="10872" y="524"/>
                  </a:lnTo>
                  <a:lnTo>
                    <a:pt x="10879" y="532"/>
                  </a:lnTo>
                  <a:lnTo>
                    <a:pt x="10885" y="541"/>
                  </a:lnTo>
                  <a:lnTo>
                    <a:pt x="10891" y="552"/>
                  </a:lnTo>
                  <a:lnTo>
                    <a:pt x="10903" y="568"/>
                  </a:lnTo>
                  <a:lnTo>
                    <a:pt x="10913" y="584"/>
                  </a:lnTo>
                  <a:lnTo>
                    <a:pt x="10922" y="601"/>
                  </a:lnTo>
                  <a:lnTo>
                    <a:pt x="10930" y="619"/>
                  </a:lnTo>
                  <a:lnTo>
                    <a:pt x="10943" y="656"/>
                  </a:lnTo>
                  <a:lnTo>
                    <a:pt x="10956" y="693"/>
                  </a:lnTo>
                  <a:lnTo>
                    <a:pt x="10967" y="731"/>
                  </a:lnTo>
                  <a:lnTo>
                    <a:pt x="10981" y="767"/>
                  </a:lnTo>
                  <a:lnTo>
                    <a:pt x="10989" y="786"/>
                  </a:lnTo>
                  <a:lnTo>
                    <a:pt x="10998" y="803"/>
                  </a:lnTo>
                  <a:lnTo>
                    <a:pt x="11008" y="820"/>
                  </a:lnTo>
                  <a:lnTo>
                    <a:pt x="11020" y="837"/>
                  </a:lnTo>
                  <a:lnTo>
                    <a:pt x="11014" y="852"/>
                  </a:lnTo>
                  <a:lnTo>
                    <a:pt x="11008" y="868"/>
                  </a:lnTo>
                  <a:lnTo>
                    <a:pt x="11001" y="884"/>
                  </a:lnTo>
                  <a:lnTo>
                    <a:pt x="10993" y="900"/>
                  </a:lnTo>
                  <a:lnTo>
                    <a:pt x="10976" y="931"/>
                  </a:lnTo>
                  <a:lnTo>
                    <a:pt x="10959" y="960"/>
                  </a:lnTo>
                  <a:lnTo>
                    <a:pt x="10939" y="991"/>
                  </a:lnTo>
                  <a:lnTo>
                    <a:pt x="10921" y="1021"/>
                  </a:lnTo>
                  <a:lnTo>
                    <a:pt x="10903" y="1051"/>
                  </a:lnTo>
                  <a:lnTo>
                    <a:pt x="10885" y="1081"/>
                  </a:lnTo>
                  <a:close/>
                  <a:moveTo>
                    <a:pt x="10879" y="859"/>
                  </a:moveTo>
                  <a:lnTo>
                    <a:pt x="10877" y="877"/>
                  </a:lnTo>
                  <a:lnTo>
                    <a:pt x="10874" y="894"/>
                  </a:lnTo>
                  <a:lnTo>
                    <a:pt x="10870" y="911"/>
                  </a:lnTo>
                  <a:lnTo>
                    <a:pt x="10865" y="929"/>
                  </a:lnTo>
                  <a:lnTo>
                    <a:pt x="10859" y="945"/>
                  </a:lnTo>
                  <a:lnTo>
                    <a:pt x="10851" y="961"/>
                  </a:lnTo>
                  <a:lnTo>
                    <a:pt x="10844" y="978"/>
                  </a:lnTo>
                  <a:lnTo>
                    <a:pt x="10835" y="993"/>
                  </a:lnTo>
                  <a:lnTo>
                    <a:pt x="10825" y="1007"/>
                  </a:lnTo>
                  <a:lnTo>
                    <a:pt x="10814" y="1021"/>
                  </a:lnTo>
                  <a:lnTo>
                    <a:pt x="10802" y="1034"/>
                  </a:lnTo>
                  <a:lnTo>
                    <a:pt x="10789" y="1046"/>
                  </a:lnTo>
                  <a:lnTo>
                    <a:pt x="10776" y="1058"/>
                  </a:lnTo>
                  <a:lnTo>
                    <a:pt x="10761" y="1067"/>
                  </a:lnTo>
                  <a:lnTo>
                    <a:pt x="10747" y="1076"/>
                  </a:lnTo>
                  <a:lnTo>
                    <a:pt x="10731" y="1083"/>
                  </a:lnTo>
                  <a:lnTo>
                    <a:pt x="10723" y="1085"/>
                  </a:lnTo>
                  <a:lnTo>
                    <a:pt x="10713" y="1087"/>
                  </a:lnTo>
                  <a:lnTo>
                    <a:pt x="10704" y="1089"/>
                  </a:lnTo>
                  <a:lnTo>
                    <a:pt x="10695" y="1090"/>
                  </a:lnTo>
                  <a:lnTo>
                    <a:pt x="10687" y="1090"/>
                  </a:lnTo>
                  <a:lnTo>
                    <a:pt x="10678" y="1090"/>
                  </a:lnTo>
                  <a:lnTo>
                    <a:pt x="10668" y="1089"/>
                  </a:lnTo>
                  <a:lnTo>
                    <a:pt x="10660" y="1088"/>
                  </a:lnTo>
                  <a:lnTo>
                    <a:pt x="10651" y="1086"/>
                  </a:lnTo>
                  <a:lnTo>
                    <a:pt x="10643" y="1084"/>
                  </a:lnTo>
                  <a:lnTo>
                    <a:pt x="10635" y="1081"/>
                  </a:lnTo>
                  <a:lnTo>
                    <a:pt x="10627" y="1077"/>
                  </a:lnTo>
                  <a:lnTo>
                    <a:pt x="10619" y="1073"/>
                  </a:lnTo>
                  <a:lnTo>
                    <a:pt x="10612" y="1068"/>
                  </a:lnTo>
                  <a:lnTo>
                    <a:pt x="10605" y="1063"/>
                  </a:lnTo>
                  <a:lnTo>
                    <a:pt x="10599" y="1057"/>
                  </a:lnTo>
                  <a:lnTo>
                    <a:pt x="10594" y="1050"/>
                  </a:lnTo>
                  <a:lnTo>
                    <a:pt x="10589" y="1044"/>
                  </a:lnTo>
                  <a:lnTo>
                    <a:pt x="10585" y="1037"/>
                  </a:lnTo>
                  <a:lnTo>
                    <a:pt x="10582" y="1030"/>
                  </a:lnTo>
                  <a:lnTo>
                    <a:pt x="10579" y="1023"/>
                  </a:lnTo>
                  <a:lnTo>
                    <a:pt x="10575" y="1016"/>
                  </a:lnTo>
                  <a:lnTo>
                    <a:pt x="10573" y="1007"/>
                  </a:lnTo>
                  <a:lnTo>
                    <a:pt x="10572" y="999"/>
                  </a:lnTo>
                  <a:lnTo>
                    <a:pt x="10571" y="991"/>
                  </a:lnTo>
                  <a:lnTo>
                    <a:pt x="10571" y="983"/>
                  </a:lnTo>
                  <a:lnTo>
                    <a:pt x="10571" y="975"/>
                  </a:lnTo>
                  <a:lnTo>
                    <a:pt x="10572" y="967"/>
                  </a:lnTo>
                  <a:lnTo>
                    <a:pt x="10574" y="959"/>
                  </a:lnTo>
                  <a:lnTo>
                    <a:pt x="10576" y="951"/>
                  </a:lnTo>
                  <a:lnTo>
                    <a:pt x="10580" y="944"/>
                  </a:lnTo>
                  <a:lnTo>
                    <a:pt x="10584" y="937"/>
                  </a:lnTo>
                  <a:lnTo>
                    <a:pt x="10590" y="928"/>
                  </a:lnTo>
                  <a:lnTo>
                    <a:pt x="10598" y="922"/>
                  </a:lnTo>
                  <a:lnTo>
                    <a:pt x="10606" y="917"/>
                  </a:lnTo>
                  <a:lnTo>
                    <a:pt x="10614" y="913"/>
                  </a:lnTo>
                  <a:lnTo>
                    <a:pt x="10634" y="909"/>
                  </a:lnTo>
                  <a:lnTo>
                    <a:pt x="10653" y="908"/>
                  </a:lnTo>
                  <a:lnTo>
                    <a:pt x="10662" y="907"/>
                  </a:lnTo>
                  <a:lnTo>
                    <a:pt x="10672" y="905"/>
                  </a:lnTo>
                  <a:lnTo>
                    <a:pt x="10681" y="903"/>
                  </a:lnTo>
                  <a:lnTo>
                    <a:pt x="10689" y="900"/>
                  </a:lnTo>
                  <a:lnTo>
                    <a:pt x="10697" y="895"/>
                  </a:lnTo>
                  <a:lnTo>
                    <a:pt x="10704" y="888"/>
                  </a:lnTo>
                  <a:lnTo>
                    <a:pt x="10707" y="884"/>
                  </a:lnTo>
                  <a:lnTo>
                    <a:pt x="10710" y="879"/>
                  </a:lnTo>
                  <a:lnTo>
                    <a:pt x="10713" y="874"/>
                  </a:lnTo>
                  <a:lnTo>
                    <a:pt x="10715" y="867"/>
                  </a:lnTo>
                  <a:lnTo>
                    <a:pt x="10718" y="849"/>
                  </a:lnTo>
                  <a:lnTo>
                    <a:pt x="10719" y="830"/>
                  </a:lnTo>
                  <a:lnTo>
                    <a:pt x="10720" y="810"/>
                  </a:lnTo>
                  <a:lnTo>
                    <a:pt x="10718" y="791"/>
                  </a:lnTo>
                  <a:lnTo>
                    <a:pt x="10717" y="782"/>
                  </a:lnTo>
                  <a:lnTo>
                    <a:pt x="10714" y="772"/>
                  </a:lnTo>
                  <a:lnTo>
                    <a:pt x="10711" y="763"/>
                  </a:lnTo>
                  <a:lnTo>
                    <a:pt x="10708" y="754"/>
                  </a:lnTo>
                  <a:lnTo>
                    <a:pt x="10704" y="746"/>
                  </a:lnTo>
                  <a:lnTo>
                    <a:pt x="10700" y="738"/>
                  </a:lnTo>
                  <a:lnTo>
                    <a:pt x="10694" y="731"/>
                  </a:lnTo>
                  <a:lnTo>
                    <a:pt x="10688" y="723"/>
                  </a:lnTo>
                  <a:lnTo>
                    <a:pt x="10682" y="721"/>
                  </a:lnTo>
                  <a:lnTo>
                    <a:pt x="10675" y="719"/>
                  </a:lnTo>
                  <a:lnTo>
                    <a:pt x="10668" y="717"/>
                  </a:lnTo>
                  <a:lnTo>
                    <a:pt x="10661" y="716"/>
                  </a:lnTo>
                  <a:lnTo>
                    <a:pt x="10647" y="715"/>
                  </a:lnTo>
                  <a:lnTo>
                    <a:pt x="10634" y="715"/>
                  </a:lnTo>
                  <a:lnTo>
                    <a:pt x="10620" y="713"/>
                  </a:lnTo>
                  <a:lnTo>
                    <a:pt x="10608" y="710"/>
                  </a:lnTo>
                  <a:lnTo>
                    <a:pt x="10602" y="708"/>
                  </a:lnTo>
                  <a:lnTo>
                    <a:pt x="10596" y="705"/>
                  </a:lnTo>
                  <a:lnTo>
                    <a:pt x="10591" y="702"/>
                  </a:lnTo>
                  <a:lnTo>
                    <a:pt x="10587" y="697"/>
                  </a:lnTo>
                  <a:lnTo>
                    <a:pt x="10581" y="688"/>
                  </a:lnTo>
                  <a:lnTo>
                    <a:pt x="10576" y="677"/>
                  </a:lnTo>
                  <a:lnTo>
                    <a:pt x="10572" y="667"/>
                  </a:lnTo>
                  <a:lnTo>
                    <a:pt x="10569" y="656"/>
                  </a:lnTo>
                  <a:lnTo>
                    <a:pt x="10567" y="645"/>
                  </a:lnTo>
                  <a:lnTo>
                    <a:pt x="10567" y="633"/>
                  </a:lnTo>
                  <a:lnTo>
                    <a:pt x="10568" y="622"/>
                  </a:lnTo>
                  <a:lnTo>
                    <a:pt x="10570" y="611"/>
                  </a:lnTo>
                  <a:lnTo>
                    <a:pt x="10573" y="605"/>
                  </a:lnTo>
                  <a:lnTo>
                    <a:pt x="10575" y="600"/>
                  </a:lnTo>
                  <a:lnTo>
                    <a:pt x="10579" y="595"/>
                  </a:lnTo>
                  <a:lnTo>
                    <a:pt x="10583" y="589"/>
                  </a:lnTo>
                  <a:lnTo>
                    <a:pt x="10592" y="581"/>
                  </a:lnTo>
                  <a:lnTo>
                    <a:pt x="10602" y="575"/>
                  </a:lnTo>
                  <a:lnTo>
                    <a:pt x="10626" y="565"/>
                  </a:lnTo>
                  <a:lnTo>
                    <a:pt x="10648" y="558"/>
                  </a:lnTo>
                  <a:lnTo>
                    <a:pt x="10658" y="558"/>
                  </a:lnTo>
                  <a:lnTo>
                    <a:pt x="10669" y="559"/>
                  </a:lnTo>
                  <a:lnTo>
                    <a:pt x="10680" y="561"/>
                  </a:lnTo>
                  <a:lnTo>
                    <a:pt x="10690" y="563"/>
                  </a:lnTo>
                  <a:lnTo>
                    <a:pt x="10700" y="566"/>
                  </a:lnTo>
                  <a:lnTo>
                    <a:pt x="10709" y="570"/>
                  </a:lnTo>
                  <a:lnTo>
                    <a:pt x="10719" y="574"/>
                  </a:lnTo>
                  <a:lnTo>
                    <a:pt x="10728" y="578"/>
                  </a:lnTo>
                  <a:lnTo>
                    <a:pt x="10746" y="589"/>
                  </a:lnTo>
                  <a:lnTo>
                    <a:pt x="10763" y="602"/>
                  </a:lnTo>
                  <a:lnTo>
                    <a:pt x="10778" y="615"/>
                  </a:lnTo>
                  <a:lnTo>
                    <a:pt x="10792" y="629"/>
                  </a:lnTo>
                  <a:lnTo>
                    <a:pt x="10803" y="643"/>
                  </a:lnTo>
                  <a:lnTo>
                    <a:pt x="10815" y="657"/>
                  </a:lnTo>
                  <a:lnTo>
                    <a:pt x="10825" y="670"/>
                  </a:lnTo>
                  <a:lnTo>
                    <a:pt x="10835" y="686"/>
                  </a:lnTo>
                  <a:lnTo>
                    <a:pt x="10853" y="715"/>
                  </a:lnTo>
                  <a:lnTo>
                    <a:pt x="10873" y="746"/>
                  </a:lnTo>
                  <a:lnTo>
                    <a:pt x="10881" y="769"/>
                  </a:lnTo>
                  <a:lnTo>
                    <a:pt x="10890" y="794"/>
                  </a:lnTo>
                  <a:lnTo>
                    <a:pt x="10893" y="807"/>
                  </a:lnTo>
                  <a:lnTo>
                    <a:pt x="10894" y="819"/>
                  </a:lnTo>
                  <a:lnTo>
                    <a:pt x="10894" y="827"/>
                  </a:lnTo>
                  <a:lnTo>
                    <a:pt x="10894" y="834"/>
                  </a:lnTo>
                  <a:lnTo>
                    <a:pt x="10893" y="840"/>
                  </a:lnTo>
                  <a:lnTo>
                    <a:pt x="10891" y="847"/>
                  </a:lnTo>
                  <a:lnTo>
                    <a:pt x="10879" y="859"/>
                  </a:lnTo>
                  <a:close/>
                  <a:moveTo>
                    <a:pt x="10728" y="1046"/>
                  </a:moveTo>
                  <a:lnTo>
                    <a:pt x="10721" y="1049"/>
                  </a:lnTo>
                  <a:lnTo>
                    <a:pt x="10714" y="1050"/>
                  </a:lnTo>
                  <a:lnTo>
                    <a:pt x="10708" y="1051"/>
                  </a:lnTo>
                  <a:lnTo>
                    <a:pt x="10701" y="1052"/>
                  </a:lnTo>
                  <a:lnTo>
                    <a:pt x="10689" y="1050"/>
                  </a:lnTo>
                  <a:lnTo>
                    <a:pt x="10676" y="1046"/>
                  </a:lnTo>
                  <a:lnTo>
                    <a:pt x="10668" y="1042"/>
                  </a:lnTo>
                  <a:lnTo>
                    <a:pt x="10661" y="1037"/>
                  </a:lnTo>
                  <a:lnTo>
                    <a:pt x="10655" y="1031"/>
                  </a:lnTo>
                  <a:lnTo>
                    <a:pt x="10649" y="1025"/>
                  </a:lnTo>
                  <a:lnTo>
                    <a:pt x="10643" y="1019"/>
                  </a:lnTo>
                  <a:lnTo>
                    <a:pt x="10639" y="1012"/>
                  </a:lnTo>
                  <a:lnTo>
                    <a:pt x="10637" y="1003"/>
                  </a:lnTo>
                  <a:lnTo>
                    <a:pt x="10636" y="995"/>
                  </a:lnTo>
                  <a:lnTo>
                    <a:pt x="10636" y="988"/>
                  </a:lnTo>
                  <a:lnTo>
                    <a:pt x="10637" y="982"/>
                  </a:lnTo>
                  <a:lnTo>
                    <a:pt x="10638" y="975"/>
                  </a:lnTo>
                  <a:lnTo>
                    <a:pt x="10640" y="968"/>
                  </a:lnTo>
                  <a:lnTo>
                    <a:pt x="10643" y="961"/>
                  </a:lnTo>
                  <a:lnTo>
                    <a:pt x="10647" y="956"/>
                  </a:lnTo>
                  <a:lnTo>
                    <a:pt x="10650" y="954"/>
                  </a:lnTo>
                  <a:lnTo>
                    <a:pt x="10653" y="952"/>
                  </a:lnTo>
                  <a:lnTo>
                    <a:pt x="10656" y="951"/>
                  </a:lnTo>
                  <a:lnTo>
                    <a:pt x="10660" y="951"/>
                  </a:lnTo>
                  <a:lnTo>
                    <a:pt x="10672" y="956"/>
                  </a:lnTo>
                  <a:lnTo>
                    <a:pt x="10683" y="961"/>
                  </a:lnTo>
                  <a:lnTo>
                    <a:pt x="10688" y="964"/>
                  </a:lnTo>
                  <a:lnTo>
                    <a:pt x="10695" y="965"/>
                  </a:lnTo>
                  <a:lnTo>
                    <a:pt x="10701" y="965"/>
                  </a:lnTo>
                  <a:lnTo>
                    <a:pt x="10709" y="964"/>
                  </a:lnTo>
                  <a:lnTo>
                    <a:pt x="10717" y="947"/>
                  </a:lnTo>
                  <a:lnTo>
                    <a:pt x="10722" y="931"/>
                  </a:lnTo>
                  <a:lnTo>
                    <a:pt x="10726" y="923"/>
                  </a:lnTo>
                  <a:lnTo>
                    <a:pt x="10731" y="917"/>
                  </a:lnTo>
                  <a:lnTo>
                    <a:pt x="10734" y="913"/>
                  </a:lnTo>
                  <a:lnTo>
                    <a:pt x="10737" y="910"/>
                  </a:lnTo>
                  <a:lnTo>
                    <a:pt x="10741" y="908"/>
                  </a:lnTo>
                  <a:lnTo>
                    <a:pt x="10746" y="907"/>
                  </a:lnTo>
                  <a:lnTo>
                    <a:pt x="10751" y="893"/>
                  </a:lnTo>
                  <a:lnTo>
                    <a:pt x="10754" y="878"/>
                  </a:lnTo>
                  <a:lnTo>
                    <a:pt x="10757" y="862"/>
                  </a:lnTo>
                  <a:lnTo>
                    <a:pt x="10759" y="848"/>
                  </a:lnTo>
                  <a:lnTo>
                    <a:pt x="10760" y="833"/>
                  </a:lnTo>
                  <a:lnTo>
                    <a:pt x="10760" y="817"/>
                  </a:lnTo>
                  <a:lnTo>
                    <a:pt x="10759" y="802"/>
                  </a:lnTo>
                  <a:lnTo>
                    <a:pt x="10758" y="787"/>
                  </a:lnTo>
                  <a:lnTo>
                    <a:pt x="10755" y="772"/>
                  </a:lnTo>
                  <a:lnTo>
                    <a:pt x="10752" y="757"/>
                  </a:lnTo>
                  <a:lnTo>
                    <a:pt x="10747" y="743"/>
                  </a:lnTo>
                  <a:lnTo>
                    <a:pt x="10742" y="729"/>
                  </a:lnTo>
                  <a:lnTo>
                    <a:pt x="10736" y="715"/>
                  </a:lnTo>
                  <a:lnTo>
                    <a:pt x="10729" y="702"/>
                  </a:lnTo>
                  <a:lnTo>
                    <a:pt x="10722" y="690"/>
                  </a:lnTo>
                  <a:lnTo>
                    <a:pt x="10712" y="677"/>
                  </a:lnTo>
                  <a:lnTo>
                    <a:pt x="10707" y="673"/>
                  </a:lnTo>
                  <a:lnTo>
                    <a:pt x="10701" y="672"/>
                  </a:lnTo>
                  <a:lnTo>
                    <a:pt x="10695" y="671"/>
                  </a:lnTo>
                  <a:lnTo>
                    <a:pt x="10688" y="671"/>
                  </a:lnTo>
                  <a:lnTo>
                    <a:pt x="10675" y="673"/>
                  </a:lnTo>
                  <a:lnTo>
                    <a:pt x="10660" y="676"/>
                  </a:lnTo>
                  <a:lnTo>
                    <a:pt x="10653" y="677"/>
                  </a:lnTo>
                  <a:lnTo>
                    <a:pt x="10647" y="677"/>
                  </a:lnTo>
                  <a:lnTo>
                    <a:pt x="10641" y="676"/>
                  </a:lnTo>
                  <a:lnTo>
                    <a:pt x="10635" y="674"/>
                  </a:lnTo>
                  <a:lnTo>
                    <a:pt x="10630" y="671"/>
                  </a:lnTo>
                  <a:lnTo>
                    <a:pt x="10625" y="666"/>
                  </a:lnTo>
                  <a:lnTo>
                    <a:pt x="10620" y="659"/>
                  </a:lnTo>
                  <a:lnTo>
                    <a:pt x="10617" y="651"/>
                  </a:lnTo>
                  <a:lnTo>
                    <a:pt x="10615" y="644"/>
                  </a:lnTo>
                  <a:lnTo>
                    <a:pt x="10616" y="636"/>
                  </a:lnTo>
                  <a:lnTo>
                    <a:pt x="10618" y="630"/>
                  </a:lnTo>
                  <a:lnTo>
                    <a:pt x="10621" y="623"/>
                  </a:lnTo>
                  <a:lnTo>
                    <a:pt x="10626" y="618"/>
                  </a:lnTo>
                  <a:lnTo>
                    <a:pt x="10631" y="613"/>
                  </a:lnTo>
                  <a:lnTo>
                    <a:pt x="10636" y="608"/>
                  </a:lnTo>
                  <a:lnTo>
                    <a:pt x="10642" y="604"/>
                  </a:lnTo>
                  <a:lnTo>
                    <a:pt x="10655" y="603"/>
                  </a:lnTo>
                  <a:lnTo>
                    <a:pt x="10668" y="603"/>
                  </a:lnTo>
                  <a:lnTo>
                    <a:pt x="10681" y="605"/>
                  </a:lnTo>
                  <a:lnTo>
                    <a:pt x="10693" y="608"/>
                  </a:lnTo>
                  <a:lnTo>
                    <a:pt x="10705" y="612"/>
                  </a:lnTo>
                  <a:lnTo>
                    <a:pt x="10717" y="618"/>
                  </a:lnTo>
                  <a:lnTo>
                    <a:pt x="10729" y="624"/>
                  </a:lnTo>
                  <a:lnTo>
                    <a:pt x="10740" y="630"/>
                  </a:lnTo>
                  <a:lnTo>
                    <a:pt x="10759" y="651"/>
                  </a:lnTo>
                  <a:lnTo>
                    <a:pt x="10777" y="671"/>
                  </a:lnTo>
                  <a:lnTo>
                    <a:pt x="10794" y="694"/>
                  </a:lnTo>
                  <a:lnTo>
                    <a:pt x="10809" y="717"/>
                  </a:lnTo>
                  <a:lnTo>
                    <a:pt x="10816" y="728"/>
                  </a:lnTo>
                  <a:lnTo>
                    <a:pt x="10822" y="741"/>
                  </a:lnTo>
                  <a:lnTo>
                    <a:pt x="10827" y="754"/>
                  </a:lnTo>
                  <a:lnTo>
                    <a:pt x="10832" y="766"/>
                  </a:lnTo>
                  <a:lnTo>
                    <a:pt x="10836" y="780"/>
                  </a:lnTo>
                  <a:lnTo>
                    <a:pt x="10840" y="793"/>
                  </a:lnTo>
                  <a:lnTo>
                    <a:pt x="10842" y="806"/>
                  </a:lnTo>
                  <a:lnTo>
                    <a:pt x="10844" y="819"/>
                  </a:lnTo>
                  <a:lnTo>
                    <a:pt x="10843" y="836"/>
                  </a:lnTo>
                  <a:lnTo>
                    <a:pt x="10841" y="852"/>
                  </a:lnTo>
                  <a:lnTo>
                    <a:pt x="10839" y="870"/>
                  </a:lnTo>
                  <a:lnTo>
                    <a:pt x="10836" y="886"/>
                  </a:lnTo>
                  <a:lnTo>
                    <a:pt x="10832" y="901"/>
                  </a:lnTo>
                  <a:lnTo>
                    <a:pt x="10828" y="918"/>
                  </a:lnTo>
                  <a:lnTo>
                    <a:pt x="10823" y="934"/>
                  </a:lnTo>
                  <a:lnTo>
                    <a:pt x="10817" y="949"/>
                  </a:lnTo>
                  <a:lnTo>
                    <a:pt x="10810" y="964"/>
                  </a:lnTo>
                  <a:lnTo>
                    <a:pt x="10801" y="978"/>
                  </a:lnTo>
                  <a:lnTo>
                    <a:pt x="10792" y="991"/>
                  </a:lnTo>
                  <a:lnTo>
                    <a:pt x="10782" y="1004"/>
                  </a:lnTo>
                  <a:lnTo>
                    <a:pt x="10770" y="1016"/>
                  </a:lnTo>
                  <a:lnTo>
                    <a:pt x="10757" y="1027"/>
                  </a:lnTo>
                  <a:lnTo>
                    <a:pt x="10743" y="1037"/>
                  </a:lnTo>
                  <a:lnTo>
                    <a:pt x="10728" y="1046"/>
                  </a:lnTo>
                  <a:close/>
                  <a:moveTo>
                    <a:pt x="10426" y="1382"/>
                  </a:moveTo>
                  <a:lnTo>
                    <a:pt x="10359" y="1441"/>
                  </a:lnTo>
                  <a:lnTo>
                    <a:pt x="10336" y="1449"/>
                  </a:lnTo>
                  <a:lnTo>
                    <a:pt x="10315" y="1458"/>
                  </a:lnTo>
                  <a:lnTo>
                    <a:pt x="10292" y="1466"/>
                  </a:lnTo>
                  <a:lnTo>
                    <a:pt x="10270" y="1474"/>
                  </a:lnTo>
                  <a:lnTo>
                    <a:pt x="10259" y="1477"/>
                  </a:lnTo>
                  <a:lnTo>
                    <a:pt x="10246" y="1480"/>
                  </a:lnTo>
                  <a:lnTo>
                    <a:pt x="10235" y="1481"/>
                  </a:lnTo>
                  <a:lnTo>
                    <a:pt x="10223" y="1482"/>
                  </a:lnTo>
                  <a:lnTo>
                    <a:pt x="10211" y="1482"/>
                  </a:lnTo>
                  <a:lnTo>
                    <a:pt x="10199" y="1481"/>
                  </a:lnTo>
                  <a:lnTo>
                    <a:pt x="10186" y="1478"/>
                  </a:lnTo>
                  <a:lnTo>
                    <a:pt x="10174" y="1475"/>
                  </a:lnTo>
                  <a:lnTo>
                    <a:pt x="10149" y="1460"/>
                  </a:lnTo>
                  <a:lnTo>
                    <a:pt x="10123" y="1446"/>
                  </a:lnTo>
                  <a:lnTo>
                    <a:pt x="10117" y="1441"/>
                  </a:lnTo>
                  <a:lnTo>
                    <a:pt x="10111" y="1437"/>
                  </a:lnTo>
                  <a:lnTo>
                    <a:pt x="10106" y="1432"/>
                  </a:lnTo>
                  <a:lnTo>
                    <a:pt x="10102" y="1426"/>
                  </a:lnTo>
                  <a:lnTo>
                    <a:pt x="10098" y="1419"/>
                  </a:lnTo>
                  <a:lnTo>
                    <a:pt x="10095" y="1413"/>
                  </a:lnTo>
                  <a:lnTo>
                    <a:pt x="10092" y="1406"/>
                  </a:lnTo>
                  <a:lnTo>
                    <a:pt x="10091" y="1398"/>
                  </a:lnTo>
                  <a:lnTo>
                    <a:pt x="10088" y="1386"/>
                  </a:lnTo>
                  <a:lnTo>
                    <a:pt x="10087" y="1374"/>
                  </a:lnTo>
                  <a:lnTo>
                    <a:pt x="10088" y="1362"/>
                  </a:lnTo>
                  <a:lnTo>
                    <a:pt x="10090" y="1352"/>
                  </a:lnTo>
                  <a:lnTo>
                    <a:pt x="10093" y="1342"/>
                  </a:lnTo>
                  <a:lnTo>
                    <a:pt x="10097" y="1331"/>
                  </a:lnTo>
                  <a:lnTo>
                    <a:pt x="10102" y="1322"/>
                  </a:lnTo>
                  <a:lnTo>
                    <a:pt x="10108" y="1313"/>
                  </a:lnTo>
                  <a:lnTo>
                    <a:pt x="10114" y="1304"/>
                  </a:lnTo>
                  <a:lnTo>
                    <a:pt x="10123" y="1296"/>
                  </a:lnTo>
                  <a:lnTo>
                    <a:pt x="10131" y="1288"/>
                  </a:lnTo>
                  <a:lnTo>
                    <a:pt x="10139" y="1280"/>
                  </a:lnTo>
                  <a:lnTo>
                    <a:pt x="10156" y="1266"/>
                  </a:lnTo>
                  <a:lnTo>
                    <a:pt x="10174" y="1253"/>
                  </a:lnTo>
                  <a:lnTo>
                    <a:pt x="10182" y="1250"/>
                  </a:lnTo>
                  <a:lnTo>
                    <a:pt x="10190" y="1249"/>
                  </a:lnTo>
                  <a:lnTo>
                    <a:pt x="10197" y="1248"/>
                  </a:lnTo>
                  <a:lnTo>
                    <a:pt x="10205" y="1248"/>
                  </a:lnTo>
                  <a:lnTo>
                    <a:pt x="10221" y="1250"/>
                  </a:lnTo>
                  <a:lnTo>
                    <a:pt x="10236" y="1254"/>
                  </a:lnTo>
                  <a:lnTo>
                    <a:pt x="10266" y="1264"/>
                  </a:lnTo>
                  <a:lnTo>
                    <a:pt x="10294" y="1272"/>
                  </a:lnTo>
                  <a:lnTo>
                    <a:pt x="10299" y="1269"/>
                  </a:lnTo>
                  <a:lnTo>
                    <a:pt x="10305" y="1265"/>
                  </a:lnTo>
                  <a:lnTo>
                    <a:pt x="10309" y="1261"/>
                  </a:lnTo>
                  <a:lnTo>
                    <a:pt x="10312" y="1256"/>
                  </a:lnTo>
                  <a:lnTo>
                    <a:pt x="10315" y="1251"/>
                  </a:lnTo>
                  <a:lnTo>
                    <a:pt x="10316" y="1245"/>
                  </a:lnTo>
                  <a:lnTo>
                    <a:pt x="10318" y="1238"/>
                  </a:lnTo>
                  <a:lnTo>
                    <a:pt x="10318" y="1232"/>
                  </a:lnTo>
                  <a:lnTo>
                    <a:pt x="10318" y="1219"/>
                  </a:lnTo>
                  <a:lnTo>
                    <a:pt x="10317" y="1207"/>
                  </a:lnTo>
                  <a:lnTo>
                    <a:pt x="10315" y="1195"/>
                  </a:lnTo>
                  <a:lnTo>
                    <a:pt x="10313" y="1183"/>
                  </a:lnTo>
                  <a:lnTo>
                    <a:pt x="10304" y="1171"/>
                  </a:lnTo>
                  <a:lnTo>
                    <a:pt x="10294" y="1158"/>
                  </a:lnTo>
                  <a:lnTo>
                    <a:pt x="10289" y="1152"/>
                  </a:lnTo>
                  <a:lnTo>
                    <a:pt x="10283" y="1146"/>
                  </a:lnTo>
                  <a:lnTo>
                    <a:pt x="10277" y="1142"/>
                  </a:lnTo>
                  <a:lnTo>
                    <a:pt x="10269" y="1140"/>
                  </a:lnTo>
                  <a:lnTo>
                    <a:pt x="10249" y="1143"/>
                  </a:lnTo>
                  <a:lnTo>
                    <a:pt x="10229" y="1144"/>
                  </a:lnTo>
                  <a:lnTo>
                    <a:pt x="10219" y="1143"/>
                  </a:lnTo>
                  <a:lnTo>
                    <a:pt x="10209" y="1140"/>
                  </a:lnTo>
                  <a:lnTo>
                    <a:pt x="10205" y="1138"/>
                  </a:lnTo>
                  <a:lnTo>
                    <a:pt x="10202" y="1136"/>
                  </a:lnTo>
                  <a:lnTo>
                    <a:pt x="10198" y="1133"/>
                  </a:lnTo>
                  <a:lnTo>
                    <a:pt x="10195" y="1129"/>
                  </a:lnTo>
                  <a:lnTo>
                    <a:pt x="10197" y="1118"/>
                  </a:lnTo>
                  <a:lnTo>
                    <a:pt x="10200" y="1108"/>
                  </a:lnTo>
                  <a:lnTo>
                    <a:pt x="10204" y="1097"/>
                  </a:lnTo>
                  <a:lnTo>
                    <a:pt x="10209" y="1088"/>
                  </a:lnTo>
                  <a:lnTo>
                    <a:pt x="10222" y="1071"/>
                  </a:lnTo>
                  <a:lnTo>
                    <a:pt x="10235" y="1054"/>
                  </a:lnTo>
                  <a:lnTo>
                    <a:pt x="10240" y="1041"/>
                  </a:lnTo>
                  <a:lnTo>
                    <a:pt x="10243" y="1028"/>
                  </a:lnTo>
                  <a:lnTo>
                    <a:pt x="10245" y="1016"/>
                  </a:lnTo>
                  <a:lnTo>
                    <a:pt x="10246" y="1002"/>
                  </a:lnTo>
                  <a:lnTo>
                    <a:pt x="10245" y="990"/>
                  </a:lnTo>
                  <a:lnTo>
                    <a:pt x="10244" y="977"/>
                  </a:lnTo>
                  <a:lnTo>
                    <a:pt x="10242" y="965"/>
                  </a:lnTo>
                  <a:lnTo>
                    <a:pt x="10239" y="952"/>
                  </a:lnTo>
                  <a:lnTo>
                    <a:pt x="10235" y="940"/>
                  </a:lnTo>
                  <a:lnTo>
                    <a:pt x="10230" y="929"/>
                  </a:lnTo>
                  <a:lnTo>
                    <a:pt x="10225" y="918"/>
                  </a:lnTo>
                  <a:lnTo>
                    <a:pt x="10219" y="906"/>
                  </a:lnTo>
                  <a:lnTo>
                    <a:pt x="10212" y="895"/>
                  </a:lnTo>
                  <a:lnTo>
                    <a:pt x="10204" y="885"/>
                  </a:lnTo>
                  <a:lnTo>
                    <a:pt x="10197" y="875"/>
                  </a:lnTo>
                  <a:lnTo>
                    <a:pt x="10189" y="864"/>
                  </a:lnTo>
                  <a:lnTo>
                    <a:pt x="10175" y="855"/>
                  </a:lnTo>
                  <a:lnTo>
                    <a:pt x="10158" y="843"/>
                  </a:lnTo>
                  <a:lnTo>
                    <a:pt x="10154" y="840"/>
                  </a:lnTo>
                  <a:lnTo>
                    <a:pt x="10152" y="836"/>
                  </a:lnTo>
                  <a:lnTo>
                    <a:pt x="10149" y="833"/>
                  </a:lnTo>
                  <a:lnTo>
                    <a:pt x="10148" y="829"/>
                  </a:lnTo>
                  <a:lnTo>
                    <a:pt x="10147" y="825"/>
                  </a:lnTo>
                  <a:lnTo>
                    <a:pt x="10148" y="819"/>
                  </a:lnTo>
                  <a:lnTo>
                    <a:pt x="10149" y="814"/>
                  </a:lnTo>
                  <a:lnTo>
                    <a:pt x="10152" y="809"/>
                  </a:lnTo>
                  <a:lnTo>
                    <a:pt x="10164" y="804"/>
                  </a:lnTo>
                  <a:lnTo>
                    <a:pt x="10178" y="797"/>
                  </a:lnTo>
                  <a:lnTo>
                    <a:pt x="10189" y="789"/>
                  </a:lnTo>
                  <a:lnTo>
                    <a:pt x="10200" y="780"/>
                  </a:lnTo>
                  <a:lnTo>
                    <a:pt x="10211" y="768"/>
                  </a:lnTo>
                  <a:lnTo>
                    <a:pt x="10220" y="756"/>
                  </a:lnTo>
                  <a:lnTo>
                    <a:pt x="10223" y="750"/>
                  </a:lnTo>
                  <a:lnTo>
                    <a:pt x="10227" y="743"/>
                  </a:lnTo>
                  <a:lnTo>
                    <a:pt x="10230" y="736"/>
                  </a:lnTo>
                  <a:lnTo>
                    <a:pt x="10232" y="728"/>
                  </a:lnTo>
                  <a:lnTo>
                    <a:pt x="10236" y="720"/>
                  </a:lnTo>
                  <a:lnTo>
                    <a:pt x="10239" y="711"/>
                  </a:lnTo>
                  <a:lnTo>
                    <a:pt x="10241" y="703"/>
                  </a:lnTo>
                  <a:lnTo>
                    <a:pt x="10242" y="694"/>
                  </a:lnTo>
                  <a:lnTo>
                    <a:pt x="10242" y="686"/>
                  </a:lnTo>
                  <a:lnTo>
                    <a:pt x="10241" y="676"/>
                  </a:lnTo>
                  <a:lnTo>
                    <a:pt x="10240" y="668"/>
                  </a:lnTo>
                  <a:lnTo>
                    <a:pt x="10238" y="659"/>
                  </a:lnTo>
                  <a:lnTo>
                    <a:pt x="10235" y="642"/>
                  </a:lnTo>
                  <a:lnTo>
                    <a:pt x="10231" y="625"/>
                  </a:lnTo>
                  <a:lnTo>
                    <a:pt x="10228" y="608"/>
                  </a:lnTo>
                  <a:lnTo>
                    <a:pt x="10226" y="590"/>
                  </a:lnTo>
                  <a:lnTo>
                    <a:pt x="10220" y="581"/>
                  </a:lnTo>
                  <a:lnTo>
                    <a:pt x="10215" y="571"/>
                  </a:lnTo>
                  <a:lnTo>
                    <a:pt x="10208" y="562"/>
                  </a:lnTo>
                  <a:lnTo>
                    <a:pt x="10204" y="552"/>
                  </a:lnTo>
                  <a:lnTo>
                    <a:pt x="10202" y="547"/>
                  </a:lnTo>
                  <a:lnTo>
                    <a:pt x="10201" y="541"/>
                  </a:lnTo>
                  <a:lnTo>
                    <a:pt x="10200" y="536"/>
                  </a:lnTo>
                  <a:lnTo>
                    <a:pt x="10200" y="531"/>
                  </a:lnTo>
                  <a:lnTo>
                    <a:pt x="10201" y="526"/>
                  </a:lnTo>
                  <a:lnTo>
                    <a:pt x="10202" y="521"/>
                  </a:lnTo>
                  <a:lnTo>
                    <a:pt x="10204" y="516"/>
                  </a:lnTo>
                  <a:lnTo>
                    <a:pt x="10207" y="511"/>
                  </a:lnTo>
                  <a:lnTo>
                    <a:pt x="10218" y="506"/>
                  </a:lnTo>
                  <a:lnTo>
                    <a:pt x="10228" y="501"/>
                  </a:lnTo>
                  <a:lnTo>
                    <a:pt x="10237" y="493"/>
                  </a:lnTo>
                  <a:lnTo>
                    <a:pt x="10245" y="485"/>
                  </a:lnTo>
                  <a:lnTo>
                    <a:pt x="10253" y="476"/>
                  </a:lnTo>
                  <a:lnTo>
                    <a:pt x="10260" y="467"/>
                  </a:lnTo>
                  <a:lnTo>
                    <a:pt x="10265" y="458"/>
                  </a:lnTo>
                  <a:lnTo>
                    <a:pt x="10269" y="448"/>
                  </a:lnTo>
                  <a:lnTo>
                    <a:pt x="10273" y="439"/>
                  </a:lnTo>
                  <a:lnTo>
                    <a:pt x="10275" y="429"/>
                  </a:lnTo>
                  <a:lnTo>
                    <a:pt x="10275" y="420"/>
                  </a:lnTo>
                  <a:lnTo>
                    <a:pt x="10274" y="411"/>
                  </a:lnTo>
                  <a:lnTo>
                    <a:pt x="10272" y="401"/>
                  </a:lnTo>
                  <a:lnTo>
                    <a:pt x="10270" y="393"/>
                  </a:lnTo>
                  <a:lnTo>
                    <a:pt x="10267" y="385"/>
                  </a:lnTo>
                  <a:lnTo>
                    <a:pt x="10263" y="378"/>
                  </a:lnTo>
                  <a:lnTo>
                    <a:pt x="10259" y="370"/>
                  </a:lnTo>
                  <a:lnTo>
                    <a:pt x="10252" y="364"/>
                  </a:lnTo>
                  <a:lnTo>
                    <a:pt x="10246" y="359"/>
                  </a:lnTo>
                  <a:lnTo>
                    <a:pt x="10240" y="357"/>
                  </a:lnTo>
                  <a:lnTo>
                    <a:pt x="10234" y="356"/>
                  </a:lnTo>
                  <a:lnTo>
                    <a:pt x="10226" y="357"/>
                  </a:lnTo>
                  <a:lnTo>
                    <a:pt x="10219" y="359"/>
                  </a:lnTo>
                  <a:lnTo>
                    <a:pt x="10211" y="363"/>
                  </a:lnTo>
                  <a:lnTo>
                    <a:pt x="10205" y="365"/>
                  </a:lnTo>
                  <a:lnTo>
                    <a:pt x="10200" y="368"/>
                  </a:lnTo>
                  <a:lnTo>
                    <a:pt x="10195" y="372"/>
                  </a:lnTo>
                  <a:lnTo>
                    <a:pt x="10190" y="376"/>
                  </a:lnTo>
                  <a:lnTo>
                    <a:pt x="10181" y="385"/>
                  </a:lnTo>
                  <a:lnTo>
                    <a:pt x="10173" y="394"/>
                  </a:lnTo>
                  <a:lnTo>
                    <a:pt x="10168" y="399"/>
                  </a:lnTo>
                  <a:lnTo>
                    <a:pt x="10162" y="402"/>
                  </a:lnTo>
                  <a:lnTo>
                    <a:pt x="10157" y="405"/>
                  </a:lnTo>
                  <a:lnTo>
                    <a:pt x="10152" y="408"/>
                  </a:lnTo>
                  <a:lnTo>
                    <a:pt x="10146" y="409"/>
                  </a:lnTo>
                  <a:lnTo>
                    <a:pt x="10139" y="409"/>
                  </a:lnTo>
                  <a:lnTo>
                    <a:pt x="10132" y="407"/>
                  </a:lnTo>
                  <a:lnTo>
                    <a:pt x="10125" y="403"/>
                  </a:lnTo>
                  <a:lnTo>
                    <a:pt x="10109" y="399"/>
                  </a:lnTo>
                  <a:lnTo>
                    <a:pt x="10095" y="393"/>
                  </a:lnTo>
                  <a:lnTo>
                    <a:pt x="10081" y="384"/>
                  </a:lnTo>
                  <a:lnTo>
                    <a:pt x="10066" y="375"/>
                  </a:lnTo>
                  <a:lnTo>
                    <a:pt x="10060" y="369"/>
                  </a:lnTo>
                  <a:lnTo>
                    <a:pt x="10055" y="363"/>
                  </a:lnTo>
                  <a:lnTo>
                    <a:pt x="10050" y="356"/>
                  </a:lnTo>
                  <a:lnTo>
                    <a:pt x="10045" y="350"/>
                  </a:lnTo>
                  <a:lnTo>
                    <a:pt x="10041" y="343"/>
                  </a:lnTo>
                  <a:lnTo>
                    <a:pt x="10037" y="336"/>
                  </a:lnTo>
                  <a:lnTo>
                    <a:pt x="10035" y="329"/>
                  </a:lnTo>
                  <a:lnTo>
                    <a:pt x="10033" y="322"/>
                  </a:lnTo>
                  <a:lnTo>
                    <a:pt x="10029" y="309"/>
                  </a:lnTo>
                  <a:lnTo>
                    <a:pt x="10025" y="296"/>
                  </a:lnTo>
                  <a:lnTo>
                    <a:pt x="10025" y="283"/>
                  </a:lnTo>
                  <a:lnTo>
                    <a:pt x="10025" y="271"/>
                  </a:lnTo>
                  <a:lnTo>
                    <a:pt x="10028" y="257"/>
                  </a:lnTo>
                  <a:lnTo>
                    <a:pt x="10032" y="246"/>
                  </a:lnTo>
                  <a:lnTo>
                    <a:pt x="10038" y="234"/>
                  </a:lnTo>
                  <a:lnTo>
                    <a:pt x="10045" y="224"/>
                  </a:lnTo>
                  <a:lnTo>
                    <a:pt x="10052" y="214"/>
                  </a:lnTo>
                  <a:lnTo>
                    <a:pt x="10061" y="206"/>
                  </a:lnTo>
                  <a:lnTo>
                    <a:pt x="10069" y="198"/>
                  </a:lnTo>
                  <a:lnTo>
                    <a:pt x="10079" y="192"/>
                  </a:lnTo>
                  <a:lnTo>
                    <a:pt x="10089" y="186"/>
                  </a:lnTo>
                  <a:lnTo>
                    <a:pt x="10099" y="181"/>
                  </a:lnTo>
                  <a:lnTo>
                    <a:pt x="10110" y="177"/>
                  </a:lnTo>
                  <a:lnTo>
                    <a:pt x="10121" y="172"/>
                  </a:lnTo>
                  <a:lnTo>
                    <a:pt x="10132" y="169"/>
                  </a:lnTo>
                  <a:lnTo>
                    <a:pt x="10143" y="168"/>
                  </a:lnTo>
                  <a:lnTo>
                    <a:pt x="10154" y="167"/>
                  </a:lnTo>
                  <a:lnTo>
                    <a:pt x="10166" y="166"/>
                  </a:lnTo>
                  <a:lnTo>
                    <a:pt x="10177" y="167"/>
                  </a:lnTo>
                  <a:lnTo>
                    <a:pt x="10188" y="169"/>
                  </a:lnTo>
                  <a:lnTo>
                    <a:pt x="10199" y="171"/>
                  </a:lnTo>
                  <a:lnTo>
                    <a:pt x="10211" y="175"/>
                  </a:lnTo>
                  <a:lnTo>
                    <a:pt x="10227" y="179"/>
                  </a:lnTo>
                  <a:lnTo>
                    <a:pt x="10243" y="185"/>
                  </a:lnTo>
                  <a:lnTo>
                    <a:pt x="10259" y="191"/>
                  </a:lnTo>
                  <a:lnTo>
                    <a:pt x="10274" y="199"/>
                  </a:lnTo>
                  <a:lnTo>
                    <a:pt x="10288" y="208"/>
                  </a:lnTo>
                  <a:lnTo>
                    <a:pt x="10301" y="218"/>
                  </a:lnTo>
                  <a:lnTo>
                    <a:pt x="10315" y="230"/>
                  </a:lnTo>
                  <a:lnTo>
                    <a:pt x="10327" y="242"/>
                  </a:lnTo>
                  <a:lnTo>
                    <a:pt x="10338" y="254"/>
                  </a:lnTo>
                  <a:lnTo>
                    <a:pt x="10349" y="268"/>
                  </a:lnTo>
                  <a:lnTo>
                    <a:pt x="10359" y="282"/>
                  </a:lnTo>
                  <a:lnTo>
                    <a:pt x="10367" y="296"/>
                  </a:lnTo>
                  <a:lnTo>
                    <a:pt x="10375" y="311"/>
                  </a:lnTo>
                  <a:lnTo>
                    <a:pt x="10382" y="327"/>
                  </a:lnTo>
                  <a:lnTo>
                    <a:pt x="10387" y="342"/>
                  </a:lnTo>
                  <a:lnTo>
                    <a:pt x="10392" y="357"/>
                  </a:lnTo>
                  <a:lnTo>
                    <a:pt x="10411" y="380"/>
                  </a:lnTo>
                  <a:lnTo>
                    <a:pt x="10429" y="401"/>
                  </a:lnTo>
                  <a:lnTo>
                    <a:pt x="10441" y="411"/>
                  </a:lnTo>
                  <a:lnTo>
                    <a:pt x="10452" y="418"/>
                  </a:lnTo>
                  <a:lnTo>
                    <a:pt x="10464" y="425"/>
                  </a:lnTo>
                  <a:lnTo>
                    <a:pt x="10478" y="430"/>
                  </a:lnTo>
                  <a:lnTo>
                    <a:pt x="10481" y="435"/>
                  </a:lnTo>
                  <a:lnTo>
                    <a:pt x="10484" y="440"/>
                  </a:lnTo>
                  <a:lnTo>
                    <a:pt x="10485" y="445"/>
                  </a:lnTo>
                  <a:lnTo>
                    <a:pt x="10485" y="450"/>
                  </a:lnTo>
                  <a:lnTo>
                    <a:pt x="10484" y="455"/>
                  </a:lnTo>
                  <a:lnTo>
                    <a:pt x="10482" y="460"/>
                  </a:lnTo>
                  <a:lnTo>
                    <a:pt x="10480" y="464"/>
                  </a:lnTo>
                  <a:lnTo>
                    <a:pt x="10478" y="469"/>
                  </a:lnTo>
                  <a:lnTo>
                    <a:pt x="10472" y="477"/>
                  </a:lnTo>
                  <a:lnTo>
                    <a:pt x="10466" y="486"/>
                  </a:lnTo>
                  <a:lnTo>
                    <a:pt x="10461" y="495"/>
                  </a:lnTo>
                  <a:lnTo>
                    <a:pt x="10457" y="505"/>
                  </a:lnTo>
                  <a:lnTo>
                    <a:pt x="10449" y="525"/>
                  </a:lnTo>
                  <a:lnTo>
                    <a:pt x="10443" y="547"/>
                  </a:lnTo>
                  <a:lnTo>
                    <a:pt x="10438" y="568"/>
                  </a:lnTo>
                  <a:lnTo>
                    <a:pt x="10435" y="589"/>
                  </a:lnTo>
                  <a:lnTo>
                    <a:pt x="10434" y="612"/>
                  </a:lnTo>
                  <a:lnTo>
                    <a:pt x="10435" y="633"/>
                  </a:lnTo>
                  <a:lnTo>
                    <a:pt x="10437" y="655"/>
                  </a:lnTo>
                  <a:lnTo>
                    <a:pt x="10442" y="677"/>
                  </a:lnTo>
                  <a:lnTo>
                    <a:pt x="10444" y="685"/>
                  </a:lnTo>
                  <a:lnTo>
                    <a:pt x="10446" y="692"/>
                  </a:lnTo>
                  <a:lnTo>
                    <a:pt x="10450" y="699"/>
                  </a:lnTo>
                  <a:lnTo>
                    <a:pt x="10454" y="705"/>
                  </a:lnTo>
                  <a:lnTo>
                    <a:pt x="10465" y="716"/>
                  </a:lnTo>
                  <a:lnTo>
                    <a:pt x="10476" y="727"/>
                  </a:lnTo>
                  <a:lnTo>
                    <a:pt x="10487" y="739"/>
                  </a:lnTo>
                  <a:lnTo>
                    <a:pt x="10496" y="750"/>
                  </a:lnTo>
                  <a:lnTo>
                    <a:pt x="10499" y="756"/>
                  </a:lnTo>
                  <a:lnTo>
                    <a:pt x="10502" y="763"/>
                  </a:lnTo>
                  <a:lnTo>
                    <a:pt x="10503" y="770"/>
                  </a:lnTo>
                  <a:lnTo>
                    <a:pt x="10503" y="778"/>
                  </a:lnTo>
                  <a:lnTo>
                    <a:pt x="10494" y="800"/>
                  </a:lnTo>
                  <a:lnTo>
                    <a:pt x="10483" y="821"/>
                  </a:lnTo>
                  <a:lnTo>
                    <a:pt x="10474" y="843"/>
                  </a:lnTo>
                  <a:lnTo>
                    <a:pt x="10466" y="864"/>
                  </a:lnTo>
                  <a:lnTo>
                    <a:pt x="10463" y="876"/>
                  </a:lnTo>
                  <a:lnTo>
                    <a:pt x="10460" y="887"/>
                  </a:lnTo>
                  <a:lnTo>
                    <a:pt x="10457" y="898"/>
                  </a:lnTo>
                  <a:lnTo>
                    <a:pt x="10456" y="910"/>
                  </a:lnTo>
                  <a:lnTo>
                    <a:pt x="10455" y="922"/>
                  </a:lnTo>
                  <a:lnTo>
                    <a:pt x="10455" y="934"/>
                  </a:lnTo>
                  <a:lnTo>
                    <a:pt x="10455" y="947"/>
                  </a:lnTo>
                  <a:lnTo>
                    <a:pt x="10457" y="959"/>
                  </a:lnTo>
                  <a:lnTo>
                    <a:pt x="10462" y="975"/>
                  </a:lnTo>
                  <a:lnTo>
                    <a:pt x="10468" y="989"/>
                  </a:lnTo>
                  <a:lnTo>
                    <a:pt x="10475" y="1003"/>
                  </a:lnTo>
                  <a:lnTo>
                    <a:pt x="10482" y="1018"/>
                  </a:lnTo>
                  <a:lnTo>
                    <a:pt x="10499" y="1045"/>
                  </a:lnTo>
                  <a:lnTo>
                    <a:pt x="10515" y="1073"/>
                  </a:lnTo>
                  <a:lnTo>
                    <a:pt x="10527" y="1137"/>
                  </a:lnTo>
                  <a:lnTo>
                    <a:pt x="10520" y="1153"/>
                  </a:lnTo>
                  <a:lnTo>
                    <a:pt x="10513" y="1168"/>
                  </a:lnTo>
                  <a:lnTo>
                    <a:pt x="10507" y="1183"/>
                  </a:lnTo>
                  <a:lnTo>
                    <a:pt x="10502" y="1199"/>
                  </a:lnTo>
                  <a:lnTo>
                    <a:pt x="10494" y="1231"/>
                  </a:lnTo>
                  <a:lnTo>
                    <a:pt x="10485" y="1263"/>
                  </a:lnTo>
                  <a:lnTo>
                    <a:pt x="10480" y="1279"/>
                  </a:lnTo>
                  <a:lnTo>
                    <a:pt x="10476" y="1295"/>
                  </a:lnTo>
                  <a:lnTo>
                    <a:pt x="10470" y="1310"/>
                  </a:lnTo>
                  <a:lnTo>
                    <a:pt x="10464" y="1325"/>
                  </a:lnTo>
                  <a:lnTo>
                    <a:pt x="10457" y="1341"/>
                  </a:lnTo>
                  <a:lnTo>
                    <a:pt x="10448" y="1355"/>
                  </a:lnTo>
                  <a:lnTo>
                    <a:pt x="10438" y="1368"/>
                  </a:lnTo>
                  <a:lnTo>
                    <a:pt x="10426" y="1382"/>
                  </a:lnTo>
                  <a:close/>
                  <a:moveTo>
                    <a:pt x="10423" y="1299"/>
                  </a:moveTo>
                  <a:lnTo>
                    <a:pt x="10386" y="1373"/>
                  </a:lnTo>
                  <a:lnTo>
                    <a:pt x="10377" y="1383"/>
                  </a:lnTo>
                  <a:lnTo>
                    <a:pt x="10368" y="1392"/>
                  </a:lnTo>
                  <a:lnTo>
                    <a:pt x="10358" y="1400"/>
                  </a:lnTo>
                  <a:lnTo>
                    <a:pt x="10347" y="1408"/>
                  </a:lnTo>
                  <a:lnTo>
                    <a:pt x="10337" y="1415"/>
                  </a:lnTo>
                  <a:lnTo>
                    <a:pt x="10326" y="1421"/>
                  </a:lnTo>
                  <a:lnTo>
                    <a:pt x="10315" y="1428"/>
                  </a:lnTo>
                  <a:lnTo>
                    <a:pt x="10304" y="1433"/>
                  </a:lnTo>
                  <a:lnTo>
                    <a:pt x="10291" y="1437"/>
                  </a:lnTo>
                  <a:lnTo>
                    <a:pt x="10279" y="1441"/>
                  </a:lnTo>
                  <a:lnTo>
                    <a:pt x="10267" y="1444"/>
                  </a:lnTo>
                  <a:lnTo>
                    <a:pt x="10253" y="1446"/>
                  </a:lnTo>
                  <a:lnTo>
                    <a:pt x="10241" y="1447"/>
                  </a:lnTo>
                  <a:lnTo>
                    <a:pt x="10228" y="1448"/>
                  </a:lnTo>
                  <a:lnTo>
                    <a:pt x="10215" y="1447"/>
                  </a:lnTo>
                  <a:lnTo>
                    <a:pt x="10201" y="1446"/>
                  </a:lnTo>
                  <a:lnTo>
                    <a:pt x="10193" y="1443"/>
                  </a:lnTo>
                  <a:lnTo>
                    <a:pt x="10185" y="1440"/>
                  </a:lnTo>
                  <a:lnTo>
                    <a:pt x="10177" y="1435"/>
                  </a:lnTo>
                  <a:lnTo>
                    <a:pt x="10170" y="1430"/>
                  </a:lnTo>
                  <a:lnTo>
                    <a:pt x="10156" y="1417"/>
                  </a:lnTo>
                  <a:lnTo>
                    <a:pt x="10143" y="1404"/>
                  </a:lnTo>
                  <a:lnTo>
                    <a:pt x="10139" y="1392"/>
                  </a:lnTo>
                  <a:lnTo>
                    <a:pt x="10137" y="1378"/>
                  </a:lnTo>
                  <a:lnTo>
                    <a:pt x="10136" y="1365"/>
                  </a:lnTo>
                  <a:lnTo>
                    <a:pt x="10137" y="1352"/>
                  </a:lnTo>
                  <a:lnTo>
                    <a:pt x="10149" y="1339"/>
                  </a:lnTo>
                  <a:lnTo>
                    <a:pt x="10162" y="1328"/>
                  </a:lnTo>
                  <a:lnTo>
                    <a:pt x="10170" y="1323"/>
                  </a:lnTo>
                  <a:lnTo>
                    <a:pt x="10177" y="1318"/>
                  </a:lnTo>
                  <a:lnTo>
                    <a:pt x="10185" y="1314"/>
                  </a:lnTo>
                  <a:lnTo>
                    <a:pt x="10192" y="1311"/>
                  </a:lnTo>
                  <a:lnTo>
                    <a:pt x="10200" y="1308"/>
                  </a:lnTo>
                  <a:lnTo>
                    <a:pt x="10208" y="1306"/>
                  </a:lnTo>
                  <a:lnTo>
                    <a:pt x="10217" y="1305"/>
                  </a:lnTo>
                  <a:lnTo>
                    <a:pt x="10224" y="1304"/>
                  </a:lnTo>
                  <a:lnTo>
                    <a:pt x="10232" y="1304"/>
                  </a:lnTo>
                  <a:lnTo>
                    <a:pt x="10240" y="1305"/>
                  </a:lnTo>
                  <a:lnTo>
                    <a:pt x="10248" y="1307"/>
                  </a:lnTo>
                  <a:lnTo>
                    <a:pt x="10257" y="1310"/>
                  </a:lnTo>
                  <a:lnTo>
                    <a:pt x="10271" y="1315"/>
                  </a:lnTo>
                  <a:lnTo>
                    <a:pt x="10286" y="1318"/>
                  </a:lnTo>
                  <a:lnTo>
                    <a:pt x="10294" y="1319"/>
                  </a:lnTo>
                  <a:lnTo>
                    <a:pt x="10303" y="1319"/>
                  </a:lnTo>
                  <a:lnTo>
                    <a:pt x="10311" y="1318"/>
                  </a:lnTo>
                  <a:lnTo>
                    <a:pt x="10319" y="1315"/>
                  </a:lnTo>
                  <a:lnTo>
                    <a:pt x="10328" y="1305"/>
                  </a:lnTo>
                  <a:lnTo>
                    <a:pt x="10336" y="1294"/>
                  </a:lnTo>
                  <a:lnTo>
                    <a:pt x="10342" y="1282"/>
                  </a:lnTo>
                  <a:lnTo>
                    <a:pt x="10347" y="1270"/>
                  </a:lnTo>
                  <a:lnTo>
                    <a:pt x="10352" y="1258"/>
                  </a:lnTo>
                  <a:lnTo>
                    <a:pt x="10355" y="1245"/>
                  </a:lnTo>
                  <a:lnTo>
                    <a:pt x="10357" y="1231"/>
                  </a:lnTo>
                  <a:lnTo>
                    <a:pt x="10359" y="1217"/>
                  </a:lnTo>
                  <a:lnTo>
                    <a:pt x="10357" y="1207"/>
                  </a:lnTo>
                  <a:lnTo>
                    <a:pt x="10355" y="1199"/>
                  </a:lnTo>
                  <a:lnTo>
                    <a:pt x="10353" y="1189"/>
                  </a:lnTo>
                  <a:lnTo>
                    <a:pt x="10349" y="1180"/>
                  </a:lnTo>
                  <a:lnTo>
                    <a:pt x="10345" y="1171"/>
                  </a:lnTo>
                  <a:lnTo>
                    <a:pt x="10340" y="1163"/>
                  </a:lnTo>
                  <a:lnTo>
                    <a:pt x="10336" y="1155"/>
                  </a:lnTo>
                  <a:lnTo>
                    <a:pt x="10330" y="1146"/>
                  </a:lnTo>
                  <a:lnTo>
                    <a:pt x="10325" y="1138"/>
                  </a:lnTo>
                  <a:lnTo>
                    <a:pt x="10318" y="1131"/>
                  </a:lnTo>
                  <a:lnTo>
                    <a:pt x="10312" y="1124"/>
                  </a:lnTo>
                  <a:lnTo>
                    <a:pt x="10305" y="1117"/>
                  </a:lnTo>
                  <a:lnTo>
                    <a:pt x="10296" y="1111"/>
                  </a:lnTo>
                  <a:lnTo>
                    <a:pt x="10289" y="1105"/>
                  </a:lnTo>
                  <a:lnTo>
                    <a:pt x="10281" y="1099"/>
                  </a:lnTo>
                  <a:lnTo>
                    <a:pt x="10272" y="1094"/>
                  </a:lnTo>
                  <a:lnTo>
                    <a:pt x="10279" y="1060"/>
                  </a:lnTo>
                  <a:lnTo>
                    <a:pt x="10285" y="1023"/>
                  </a:lnTo>
                  <a:lnTo>
                    <a:pt x="10286" y="1004"/>
                  </a:lnTo>
                  <a:lnTo>
                    <a:pt x="10286" y="986"/>
                  </a:lnTo>
                  <a:lnTo>
                    <a:pt x="10285" y="968"/>
                  </a:lnTo>
                  <a:lnTo>
                    <a:pt x="10281" y="949"/>
                  </a:lnTo>
                  <a:lnTo>
                    <a:pt x="10275" y="933"/>
                  </a:lnTo>
                  <a:lnTo>
                    <a:pt x="10268" y="917"/>
                  </a:lnTo>
                  <a:lnTo>
                    <a:pt x="10260" y="901"/>
                  </a:lnTo>
                  <a:lnTo>
                    <a:pt x="10251" y="885"/>
                  </a:lnTo>
                  <a:lnTo>
                    <a:pt x="10243" y="870"/>
                  </a:lnTo>
                  <a:lnTo>
                    <a:pt x="10236" y="853"/>
                  </a:lnTo>
                  <a:lnTo>
                    <a:pt x="10231" y="836"/>
                  </a:lnTo>
                  <a:lnTo>
                    <a:pt x="10226" y="818"/>
                  </a:lnTo>
                  <a:lnTo>
                    <a:pt x="10238" y="805"/>
                  </a:lnTo>
                  <a:lnTo>
                    <a:pt x="10248" y="791"/>
                  </a:lnTo>
                  <a:lnTo>
                    <a:pt x="10257" y="775"/>
                  </a:lnTo>
                  <a:lnTo>
                    <a:pt x="10265" y="760"/>
                  </a:lnTo>
                  <a:lnTo>
                    <a:pt x="10270" y="744"/>
                  </a:lnTo>
                  <a:lnTo>
                    <a:pt x="10275" y="727"/>
                  </a:lnTo>
                  <a:lnTo>
                    <a:pt x="10278" y="711"/>
                  </a:lnTo>
                  <a:lnTo>
                    <a:pt x="10280" y="694"/>
                  </a:lnTo>
                  <a:lnTo>
                    <a:pt x="10280" y="676"/>
                  </a:lnTo>
                  <a:lnTo>
                    <a:pt x="10280" y="659"/>
                  </a:lnTo>
                  <a:lnTo>
                    <a:pt x="10278" y="642"/>
                  </a:lnTo>
                  <a:lnTo>
                    <a:pt x="10276" y="625"/>
                  </a:lnTo>
                  <a:lnTo>
                    <a:pt x="10273" y="608"/>
                  </a:lnTo>
                  <a:lnTo>
                    <a:pt x="10268" y="592"/>
                  </a:lnTo>
                  <a:lnTo>
                    <a:pt x="10263" y="575"/>
                  </a:lnTo>
                  <a:lnTo>
                    <a:pt x="10257" y="559"/>
                  </a:lnTo>
                  <a:lnTo>
                    <a:pt x="10259" y="549"/>
                  </a:lnTo>
                  <a:lnTo>
                    <a:pt x="10262" y="539"/>
                  </a:lnTo>
                  <a:lnTo>
                    <a:pt x="10265" y="530"/>
                  </a:lnTo>
                  <a:lnTo>
                    <a:pt x="10270" y="522"/>
                  </a:lnTo>
                  <a:lnTo>
                    <a:pt x="10280" y="506"/>
                  </a:lnTo>
                  <a:lnTo>
                    <a:pt x="10290" y="489"/>
                  </a:lnTo>
                  <a:lnTo>
                    <a:pt x="10295" y="481"/>
                  </a:lnTo>
                  <a:lnTo>
                    <a:pt x="10300" y="473"/>
                  </a:lnTo>
                  <a:lnTo>
                    <a:pt x="10305" y="465"/>
                  </a:lnTo>
                  <a:lnTo>
                    <a:pt x="10309" y="456"/>
                  </a:lnTo>
                  <a:lnTo>
                    <a:pt x="10311" y="447"/>
                  </a:lnTo>
                  <a:lnTo>
                    <a:pt x="10313" y="437"/>
                  </a:lnTo>
                  <a:lnTo>
                    <a:pt x="10314" y="428"/>
                  </a:lnTo>
                  <a:lnTo>
                    <a:pt x="10313" y="417"/>
                  </a:lnTo>
                  <a:lnTo>
                    <a:pt x="10313" y="409"/>
                  </a:lnTo>
                  <a:lnTo>
                    <a:pt x="10312" y="400"/>
                  </a:lnTo>
                  <a:lnTo>
                    <a:pt x="10310" y="392"/>
                  </a:lnTo>
                  <a:lnTo>
                    <a:pt x="10308" y="384"/>
                  </a:lnTo>
                  <a:lnTo>
                    <a:pt x="10305" y="377"/>
                  </a:lnTo>
                  <a:lnTo>
                    <a:pt x="10301" y="369"/>
                  </a:lnTo>
                  <a:lnTo>
                    <a:pt x="10297" y="363"/>
                  </a:lnTo>
                  <a:lnTo>
                    <a:pt x="10292" y="355"/>
                  </a:lnTo>
                  <a:lnTo>
                    <a:pt x="10282" y="342"/>
                  </a:lnTo>
                  <a:lnTo>
                    <a:pt x="10271" y="331"/>
                  </a:lnTo>
                  <a:lnTo>
                    <a:pt x="10260" y="320"/>
                  </a:lnTo>
                  <a:lnTo>
                    <a:pt x="10247" y="310"/>
                  </a:lnTo>
                  <a:lnTo>
                    <a:pt x="10231" y="314"/>
                  </a:lnTo>
                  <a:lnTo>
                    <a:pt x="10215" y="319"/>
                  </a:lnTo>
                  <a:lnTo>
                    <a:pt x="10198" y="323"/>
                  </a:lnTo>
                  <a:lnTo>
                    <a:pt x="10183" y="329"/>
                  </a:lnTo>
                  <a:lnTo>
                    <a:pt x="10167" y="336"/>
                  </a:lnTo>
                  <a:lnTo>
                    <a:pt x="10152" y="345"/>
                  </a:lnTo>
                  <a:lnTo>
                    <a:pt x="10138" y="355"/>
                  </a:lnTo>
                  <a:lnTo>
                    <a:pt x="10125" y="367"/>
                  </a:lnTo>
                  <a:lnTo>
                    <a:pt x="10112" y="359"/>
                  </a:lnTo>
                  <a:lnTo>
                    <a:pt x="10101" y="350"/>
                  </a:lnTo>
                  <a:lnTo>
                    <a:pt x="10091" y="340"/>
                  </a:lnTo>
                  <a:lnTo>
                    <a:pt x="10083" y="330"/>
                  </a:lnTo>
                  <a:lnTo>
                    <a:pt x="10080" y="324"/>
                  </a:lnTo>
                  <a:lnTo>
                    <a:pt x="10077" y="318"/>
                  </a:lnTo>
                  <a:lnTo>
                    <a:pt x="10074" y="311"/>
                  </a:lnTo>
                  <a:lnTo>
                    <a:pt x="10071" y="305"/>
                  </a:lnTo>
                  <a:lnTo>
                    <a:pt x="10070" y="298"/>
                  </a:lnTo>
                  <a:lnTo>
                    <a:pt x="10069" y="292"/>
                  </a:lnTo>
                  <a:lnTo>
                    <a:pt x="10068" y="285"/>
                  </a:lnTo>
                  <a:lnTo>
                    <a:pt x="10069" y="278"/>
                  </a:lnTo>
                  <a:lnTo>
                    <a:pt x="10071" y="269"/>
                  </a:lnTo>
                  <a:lnTo>
                    <a:pt x="10076" y="259"/>
                  </a:lnTo>
                  <a:lnTo>
                    <a:pt x="10080" y="250"/>
                  </a:lnTo>
                  <a:lnTo>
                    <a:pt x="10086" y="242"/>
                  </a:lnTo>
                  <a:lnTo>
                    <a:pt x="10092" y="234"/>
                  </a:lnTo>
                  <a:lnTo>
                    <a:pt x="10100" y="228"/>
                  </a:lnTo>
                  <a:lnTo>
                    <a:pt x="10108" y="223"/>
                  </a:lnTo>
                  <a:lnTo>
                    <a:pt x="10118" y="219"/>
                  </a:lnTo>
                  <a:lnTo>
                    <a:pt x="10132" y="216"/>
                  </a:lnTo>
                  <a:lnTo>
                    <a:pt x="10145" y="214"/>
                  </a:lnTo>
                  <a:lnTo>
                    <a:pt x="10158" y="212"/>
                  </a:lnTo>
                  <a:lnTo>
                    <a:pt x="10172" y="212"/>
                  </a:lnTo>
                  <a:lnTo>
                    <a:pt x="10185" y="213"/>
                  </a:lnTo>
                  <a:lnTo>
                    <a:pt x="10197" y="215"/>
                  </a:lnTo>
                  <a:lnTo>
                    <a:pt x="10211" y="217"/>
                  </a:lnTo>
                  <a:lnTo>
                    <a:pt x="10223" y="220"/>
                  </a:lnTo>
                  <a:lnTo>
                    <a:pt x="10235" y="226"/>
                  </a:lnTo>
                  <a:lnTo>
                    <a:pt x="10247" y="231"/>
                  </a:lnTo>
                  <a:lnTo>
                    <a:pt x="10259" y="237"/>
                  </a:lnTo>
                  <a:lnTo>
                    <a:pt x="10270" y="243"/>
                  </a:lnTo>
                  <a:lnTo>
                    <a:pt x="10281" y="251"/>
                  </a:lnTo>
                  <a:lnTo>
                    <a:pt x="10290" y="259"/>
                  </a:lnTo>
                  <a:lnTo>
                    <a:pt x="10300" y="269"/>
                  </a:lnTo>
                  <a:lnTo>
                    <a:pt x="10310" y="279"/>
                  </a:lnTo>
                  <a:lnTo>
                    <a:pt x="10316" y="289"/>
                  </a:lnTo>
                  <a:lnTo>
                    <a:pt x="10323" y="300"/>
                  </a:lnTo>
                  <a:lnTo>
                    <a:pt x="10328" y="311"/>
                  </a:lnTo>
                  <a:lnTo>
                    <a:pt x="10333" y="324"/>
                  </a:lnTo>
                  <a:lnTo>
                    <a:pt x="10343" y="347"/>
                  </a:lnTo>
                  <a:lnTo>
                    <a:pt x="10354" y="371"/>
                  </a:lnTo>
                  <a:lnTo>
                    <a:pt x="10360" y="382"/>
                  </a:lnTo>
                  <a:lnTo>
                    <a:pt x="10366" y="393"/>
                  </a:lnTo>
                  <a:lnTo>
                    <a:pt x="10373" y="403"/>
                  </a:lnTo>
                  <a:lnTo>
                    <a:pt x="10381" y="414"/>
                  </a:lnTo>
                  <a:lnTo>
                    <a:pt x="10390" y="423"/>
                  </a:lnTo>
                  <a:lnTo>
                    <a:pt x="10401" y="432"/>
                  </a:lnTo>
                  <a:lnTo>
                    <a:pt x="10413" y="439"/>
                  </a:lnTo>
                  <a:lnTo>
                    <a:pt x="10426" y="446"/>
                  </a:lnTo>
                  <a:lnTo>
                    <a:pt x="10432" y="459"/>
                  </a:lnTo>
                  <a:lnTo>
                    <a:pt x="10420" y="496"/>
                  </a:lnTo>
                  <a:lnTo>
                    <a:pt x="10409" y="536"/>
                  </a:lnTo>
                  <a:lnTo>
                    <a:pt x="10405" y="557"/>
                  </a:lnTo>
                  <a:lnTo>
                    <a:pt x="10401" y="578"/>
                  </a:lnTo>
                  <a:lnTo>
                    <a:pt x="10397" y="600"/>
                  </a:lnTo>
                  <a:lnTo>
                    <a:pt x="10395" y="620"/>
                  </a:lnTo>
                  <a:lnTo>
                    <a:pt x="10395" y="641"/>
                  </a:lnTo>
                  <a:lnTo>
                    <a:pt x="10396" y="661"/>
                  </a:lnTo>
                  <a:lnTo>
                    <a:pt x="10397" y="671"/>
                  </a:lnTo>
                  <a:lnTo>
                    <a:pt x="10399" y="681"/>
                  </a:lnTo>
                  <a:lnTo>
                    <a:pt x="10401" y="692"/>
                  </a:lnTo>
                  <a:lnTo>
                    <a:pt x="10404" y="701"/>
                  </a:lnTo>
                  <a:lnTo>
                    <a:pt x="10407" y="710"/>
                  </a:lnTo>
                  <a:lnTo>
                    <a:pt x="10411" y="719"/>
                  </a:lnTo>
                  <a:lnTo>
                    <a:pt x="10415" y="728"/>
                  </a:lnTo>
                  <a:lnTo>
                    <a:pt x="10420" y="737"/>
                  </a:lnTo>
                  <a:lnTo>
                    <a:pt x="10426" y="746"/>
                  </a:lnTo>
                  <a:lnTo>
                    <a:pt x="10432" y="754"/>
                  </a:lnTo>
                  <a:lnTo>
                    <a:pt x="10439" y="761"/>
                  </a:lnTo>
                  <a:lnTo>
                    <a:pt x="10448" y="769"/>
                  </a:lnTo>
                  <a:lnTo>
                    <a:pt x="10450" y="775"/>
                  </a:lnTo>
                  <a:lnTo>
                    <a:pt x="10451" y="782"/>
                  </a:lnTo>
                  <a:lnTo>
                    <a:pt x="10451" y="787"/>
                  </a:lnTo>
                  <a:lnTo>
                    <a:pt x="10450" y="792"/>
                  </a:lnTo>
                  <a:lnTo>
                    <a:pt x="10447" y="802"/>
                  </a:lnTo>
                  <a:lnTo>
                    <a:pt x="10442" y="812"/>
                  </a:lnTo>
                  <a:lnTo>
                    <a:pt x="10436" y="821"/>
                  </a:lnTo>
                  <a:lnTo>
                    <a:pt x="10431" y="832"/>
                  </a:lnTo>
                  <a:lnTo>
                    <a:pt x="10429" y="837"/>
                  </a:lnTo>
                  <a:lnTo>
                    <a:pt x="10427" y="842"/>
                  </a:lnTo>
                  <a:lnTo>
                    <a:pt x="10426" y="847"/>
                  </a:lnTo>
                  <a:lnTo>
                    <a:pt x="10426" y="852"/>
                  </a:lnTo>
                  <a:lnTo>
                    <a:pt x="10422" y="868"/>
                  </a:lnTo>
                  <a:lnTo>
                    <a:pt x="10419" y="884"/>
                  </a:lnTo>
                  <a:lnTo>
                    <a:pt x="10416" y="899"/>
                  </a:lnTo>
                  <a:lnTo>
                    <a:pt x="10414" y="914"/>
                  </a:lnTo>
                  <a:lnTo>
                    <a:pt x="10414" y="930"/>
                  </a:lnTo>
                  <a:lnTo>
                    <a:pt x="10414" y="945"/>
                  </a:lnTo>
                  <a:lnTo>
                    <a:pt x="10415" y="960"/>
                  </a:lnTo>
                  <a:lnTo>
                    <a:pt x="10417" y="975"/>
                  </a:lnTo>
                  <a:lnTo>
                    <a:pt x="10419" y="989"/>
                  </a:lnTo>
                  <a:lnTo>
                    <a:pt x="10423" y="1003"/>
                  </a:lnTo>
                  <a:lnTo>
                    <a:pt x="10428" y="1018"/>
                  </a:lnTo>
                  <a:lnTo>
                    <a:pt x="10434" y="1032"/>
                  </a:lnTo>
                  <a:lnTo>
                    <a:pt x="10442" y="1045"/>
                  </a:lnTo>
                  <a:lnTo>
                    <a:pt x="10450" y="1058"/>
                  </a:lnTo>
                  <a:lnTo>
                    <a:pt x="10459" y="1071"/>
                  </a:lnTo>
                  <a:lnTo>
                    <a:pt x="10469" y="1083"/>
                  </a:lnTo>
                  <a:lnTo>
                    <a:pt x="10471" y="1089"/>
                  </a:lnTo>
                  <a:lnTo>
                    <a:pt x="10473" y="1095"/>
                  </a:lnTo>
                  <a:lnTo>
                    <a:pt x="10473" y="1102"/>
                  </a:lnTo>
                  <a:lnTo>
                    <a:pt x="10473" y="1108"/>
                  </a:lnTo>
                  <a:lnTo>
                    <a:pt x="10470" y="1119"/>
                  </a:lnTo>
                  <a:lnTo>
                    <a:pt x="10465" y="1130"/>
                  </a:lnTo>
                  <a:lnTo>
                    <a:pt x="10459" y="1142"/>
                  </a:lnTo>
                  <a:lnTo>
                    <a:pt x="10453" y="1154"/>
                  </a:lnTo>
                  <a:lnTo>
                    <a:pt x="10448" y="1166"/>
                  </a:lnTo>
                  <a:lnTo>
                    <a:pt x="10445" y="1178"/>
                  </a:lnTo>
                  <a:lnTo>
                    <a:pt x="10441" y="1208"/>
                  </a:lnTo>
                  <a:lnTo>
                    <a:pt x="10436" y="1238"/>
                  </a:lnTo>
                  <a:lnTo>
                    <a:pt x="10433" y="1254"/>
                  </a:lnTo>
                  <a:lnTo>
                    <a:pt x="10431" y="1269"/>
                  </a:lnTo>
                  <a:lnTo>
                    <a:pt x="10427" y="1284"/>
                  </a:lnTo>
                  <a:lnTo>
                    <a:pt x="10423" y="1299"/>
                  </a:lnTo>
                  <a:close/>
                  <a:moveTo>
                    <a:pt x="10152" y="699"/>
                  </a:moveTo>
                  <a:lnTo>
                    <a:pt x="10139" y="719"/>
                  </a:lnTo>
                  <a:lnTo>
                    <a:pt x="10124" y="739"/>
                  </a:lnTo>
                  <a:lnTo>
                    <a:pt x="10120" y="743"/>
                  </a:lnTo>
                  <a:lnTo>
                    <a:pt x="10114" y="747"/>
                  </a:lnTo>
                  <a:lnTo>
                    <a:pt x="10109" y="750"/>
                  </a:lnTo>
                  <a:lnTo>
                    <a:pt x="10104" y="752"/>
                  </a:lnTo>
                  <a:lnTo>
                    <a:pt x="10098" y="754"/>
                  </a:lnTo>
                  <a:lnTo>
                    <a:pt x="10092" y="755"/>
                  </a:lnTo>
                  <a:lnTo>
                    <a:pt x="10086" y="756"/>
                  </a:lnTo>
                  <a:lnTo>
                    <a:pt x="10079" y="755"/>
                  </a:lnTo>
                  <a:lnTo>
                    <a:pt x="10071" y="756"/>
                  </a:lnTo>
                  <a:lnTo>
                    <a:pt x="10065" y="757"/>
                  </a:lnTo>
                  <a:lnTo>
                    <a:pt x="10059" y="757"/>
                  </a:lnTo>
                  <a:lnTo>
                    <a:pt x="10053" y="756"/>
                  </a:lnTo>
                  <a:lnTo>
                    <a:pt x="10047" y="755"/>
                  </a:lnTo>
                  <a:lnTo>
                    <a:pt x="10042" y="753"/>
                  </a:lnTo>
                  <a:lnTo>
                    <a:pt x="10037" y="750"/>
                  </a:lnTo>
                  <a:lnTo>
                    <a:pt x="10032" y="748"/>
                  </a:lnTo>
                  <a:lnTo>
                    <a:pt x="10022" y="741"/>
                  </a:lnTo>
                  <a:lnTo>
                    <a:pt x="10013" y="733"/>
                  </a:lnTo>
                  <a:lnTo>
                    <a:pt x="10004" y="724"/>
                  </a:lnTo>
                  <a:lnTo>
                    <a:pt x="9996" y="716"/>
                  </a:lnTo>
                  <a:lnTo>
                    <a:pt x="9987" y="708"/>
                  </a:lnTo>
                  <a:lnTo>
                    <a:pt x="9978" y="700"/>
                  </a:lnTo>
                  <a:lnTo>
                    <a:pt x="9969" y="695"/>
                  </a:lnTo>
                  <a:lnTo>
                    <a:pt x="9960" y="691"/>
                  </a:lnTo>
                  <a:lnTo>
                    <a:pt x="9955" y="689"/>
                  </a:lnTo>
                  <a:lnTo>
                    <a:pt x="9950" y="689"/>
                  </a:lnTo>
                  <a:lnTo>
                    <a:pt x="9945" y="689"/>
                  </a:lnTo>
                  <a:lnTo>
                    <a:pt x="9940" y="690"/>
                  </a:lnTo>
                  <a:lnTo>
                    <a:pt x="9933" y="691"/>
                  </a:lnTo>
                  <a:lnTo>
                    <a:pt x="9928" y="694"/>
                  </a:lnTo>
                  <a:lnTo>
                    <a:pt x="9922" y="697"/>
                  </a:lnTo>
                  <a:lnTo>
                    <a:pt x="9915" y="702"/>
                  </a:lnTo>
                  <a:lnTo>
                    <a:pt x="9910" y="708"/>
                  </a:lnTo>
                  <a:lnTo>
                    <a:pt x="9907" y="715"/>
                  </a:lnTo>
                  <a:lnTo>
                    <a:pt x="9905" y="723"/>
                  </a:lnTo>
                  <a:lnTo>
                    <a:pt x="9904" y="732"/>
                  </a:lnTo>
                  <a:lnTo>
                    <a:pt x="9904" y="749"/>
                  </a:lnTo>
                  <a:lnTo>
                    <a:pt x="9906" y="766"/>
                  </a:lnTo>
                  <a:lnTo>
                    <a:pt x="9907" y="775"/>
                  </a:lnTo>
                  <a:lnTo>
                    <a:pt x="9909" y="784"/>
                  </a:lnTo>
                  <a:lnTo>
                    <a:pt x="9913" y="791"/>
                  </a:lnTo>
                  <a:lnTo>
                    <a:pt x="9918" y="797"/>
                  </a:lnTo>
                  <a:lnTo>
                    <a:pt x="9929" y="807"/>
                  </a:lnTo>
                  <a:lnTo>
                    <a:pt x="9943" y="816"/>
                  </a:lnTo>
                  <a:lnTo>
                    <a:pt x="9950" y="821"/>
                  </a:lnTo>
                  <a:lnTo>
                    <a:pt x="9956" y="826"/>
                  </a:lnTo>
                  <a:lnTo>
                    <a:pt x="9961" y="831"/>
                  </a:lnTo>
                  <a:lnTo>
                    <a:pt x="9966" y="837"/>
                  </a:lnTo>
                  <a:lnTo>
                    <a:pt x="9969" y="843"/>
                  </a:lnTo>
                  <a:lnTo>
                    <a:pt x="9971" y="850"/>
                  </a:lnTo>
                  <a:lnTo>
                    <a:pt x="9972" y="858"/>
                  </a:lnTo>
                  <a:lnTo>
                    <a:pt x="9970" y="867"/>
                  </a:lnTo>
                  <a:lnTo>
                    <a:pt x="9959" y="873"/>
                  </a:lnTo>
                  <a:lnTo>
                    <a:pt x="9948" y="880"/>
                  </a:lnTo>
                  <a:lnTo>
                    <a:pt x="9937" y="887"/>
                  </a:lnTo>
                  <a:lnTo>
                    <a:pt x="9925" y="896"/>
                  </a:lnTo>
                  <a:lnTo>
                    <a:pt x="9916" y="906"/>
                  </a:lnTo>
                  <a:lnTo>
                    <a:pt x="9908" y="917"/>
                  </a:lnTo>
                  <a:lnTo>
                    <a:pt x="9902" y="928"/>
                  </a:lnTo>
                  <a:lnTo>
                    <a:pt x="9897" y="939"/>
                  </a:lnTo>
                  <a:lnTo>
                    <a:pt x="9895" y="946"/>
                  </a:lnTo>
                  <a:lnTo>
                    <a:pt x="9894" y="952"/>
                  </a:lnTo>
                  <a:lnTo>
                    <a:pt x="9893" y="959"/>
                  </a:lnTo>
                  <a:lnTo>
                    <a:pt x="9893" y="966"/>
                  </a:lnTo>
                  <a:lnTo>
                    <a:pt x="9894" y="978"/>
                  </a:lnTo>
                  <a:lnTo>
                    <a:pt x="9897" y="990"/>
                  </a:lnTo>
                  <a:lnTo>
                    <a:pt x="9901" y="1001"/>
                  </a:lnTo>
                  <a:lnTo>
                    <a:pt x="9907" y="1013"/>
                  </a:lnTo>
                  <a:lnTo>
                    <a:pt x="9914" y="1024"/>
                  </a:lnTo>
                  <a:lnTo>
                    <a:pt x="9921" y="1034"/>
                  </a:lnTo>
                  <a:lnTo>
                    <a:pt x="9930" y="1038"/>
                  </a:lnTo>
                  <a:lnTo>
                    <a:pt x="9941" y="1043"/>
                  </a:lnTo>
                  <a:lnTo>
                    <a:pt x="9946" y="1045"/>
                  </a:lnTo>
                  <a:lnTo>
                    <a:pt x="9951" y="1045"/>
                  </a:lnTo>
                  <a:lnTo>
                    <a:pt x="9956" y="1045"/>
                  </a:lnTo>
                  <a:lnTo>
                    <a:pt x="9961" y="1042"/>
                  </a:lnTo>
                  <a:lnTo>
                    <a:pt x="9968" y="1037"/>
                  </a:lnTo>
                  <a:lnTo>
                    <a:pt x="9974" y="1031"/>
                  </a:lnTo>
                  <a:lnTo>
                    <a:pt x="9979" y="1024"/>
                  </a:lnTo>
                  <a:lnTo>
                    <a:pt x="9984" y="1016"/>
                  </a:lnTo>
                  <a:lnTo>
                    <a:pt x="9992" y="1000"/>
                  </a:lnTo>
                  <a:lnTo>
                    <a:pt x="9999" y="985"/>
                  </a:lnTo>
                  <a:lnTo>
                    <a:pt x="10003" y="977"/>
                  </a:lnTo>
                  <a:lnTo>
                    <a:pt x="10007" y="971"/>
                  </a:lnTo>
                  <a:lnTo>
                    <a:pt x="10012" y="965"/>
                  </a:lnTo>
                  <a:lnTo>
                    <a:pt x="10017" y="958"/>
                  </a:lnTo>
                  <a:lnTo>
                    <a:pt x="10024" y="954"/>
                  </a:lnTo>
                  <a:lnTo>
                    <a:pt x="10032" y="951"/>
                  </a:lnTo>
                  <a:lnTo>
                    <a:pt x="10041" y="949"/>
                  </a:lnTo>
                  <a:lnTo>
                    <a:pt x="10051" y="949"/>
                  </a:lnTo>
                  <a:lnTo>
                    <a:pt x="10058" y="948"/>
                  </a:lnTo>
                  <a:lnTo>
                    <a:pt x="10065" y="948"/>
                  </a:lnTo>
                  <a:lnTo>
                    <a:pt x="10071" y="949"/>
                  </a:lnTo>
                  <a:lnTo>
                    <a:pt x="10078" y="950"/>
                  </a:lnTo>
                  <a:lnTo>
                    <a:pt x="10084" y="952"/>
                  </a:lnTo>
                  <a:lnTo>
                    <a:pt x="10090" y="955"/>
                  </a:lnTo>
                  <a:lnTo>
                    <a:pt x="10095" y="958"/>
                  </a:lnTo>
                  <a:lnTo>
                    <a:pt x="10100" y="963"/>
                  </a:lnTo>
                  <a:lnTo>
                    <a:pt x="10110" y="971"/>
                  </a:lnTo>
                  <a:lnTo>
                    <a:pt x="10118" y="980"/>
                  </a:lnTo>
                  <a:lnTo>
                    <a:pt x="10127" y="990"/>
                  </a:lnTo>
                  <a:lnTo>
                    <a:pt x="10134" y="1000"/>
                  </a:lnTo>
                  <a:lnTo>
                    <a:pt x="10139" y="1010"/>
                  </a:lnTo>
                  <a:lnTo>
                    <a:pt x="10142" y="1020"/>
                  </a:lnTo>
                  <a:lnTo>
                    <a:pt x="10145" y="1029"/>
                  </a:lnTo>
                  <a:lnTo>
                    <a:pt x="10146" y="1038"/>
                  </a:lnTo>
                  <a:lnTo>
                    <a:pt x="10146" y="1048"/>
                  </a:lnTo>
                  <a:lnTo>
                    <a:pt x="10145" y="1058"/>
                  </a:lnTo>
                  <a:lnTo>
                    <a:pt x="10143" y="1068"/>
                  </a:lnTo>
                  <a:lnTo>
                    <a:pt x="10141" y="1077"/>
                  </a:lnTo>
                  <a:lnTo>
                    <a:pt x="10135" y="1096"/>
                  </a:lnTo>
                  <a:lnTo>
                    <a:pt x="10127" y="1116"/>
                  </a:lnTo>
                  <a:lnTo>
                    <a:pt x="10117" y="1134"/>
                  </a:lnTo>
                  <a:lnTo>
                    <a:pt x="10109" y="1152"/>
                  </a:lnTo>
                  <a:lnTo>
                    <a:pt x="10083" y="1178"/>
                  </a:lnTo>
                  <a:lnTo>
                    <a:pt x="10056" y="1206"/>
                  </a:lnTo>
                  <a:lnTo>
                    <a:pt x="10044" y="1220"/>
                  </a:lnTo>
                  <a:lnTo>
                    <a:pt x="10032" y="1235"/>
                  </a:lnTo>
                  <a:lnTo>
                    <a:pt x="10020" y="1251"/>
                  </a:lnTo>
                  <a:lnTo>
                    <a:pt x="10009" y="1266"/>
                  </a:lnTo>
                  <a:lnTo>
                    <a:pt x="9999" y="1281"/>
                  </a:lnTo>
                  <a:lnTo>
                    <a:pt x="9990" y="1298"/>
                  </a:lnTo>
                  <a:lnTo>
                    <a:pt x="9982" y="1315"/>
                  </a:lnTo>
                  <a:lnTo>
                    <a:pt x="9974" y="1331"/>
                  </a:lnTo>
                  <a:lnTo>
                    <a:pt x="9968" y="1349"/>
                  </a:lnTo>
                  <a:lnTo>
                    <a:pt x="9964" y="1366"/>
                  </a:lnTo>
                  <a:lnTo>
                    <a:pt x="9960" y="1385"/>
                  </a:lnTo>
                  <a:lnTo>
                    <a:pt x="9958" y="1403"/>
                  </a:lnTo>
                  <a:lnTo>
                    <a:pt x="9961" y="1437"/>
                  </a:lnTo>
                  <a:lnTo>
                    <a:pt x="9963" y="1474"/>
                  </a:lnTo>
                  <a:lnTo>
                    <a:pt x="9964" y="1492"/>
                  </a:lnTo>
                  <a:lnTo>
                    <a:pt x="9967" y="1510"/>
                  </a:lnTo>
                  <a:lnTo>
                    <a:pt x="9969" y="1519"/>
                  </a:lnTo>
                  <a:lnTo>
                    <a:pt x="9971" y="1528"/>
                  </a:lnTo>
                  <a:lnTo>
                    <a:pt x="9973" y="1536"/>
                  </a:lnTo>
                  <a:lnTo>
                    <a:pt x="9976" y="1544"/>
                  </a:lnTo>
                  <a:lnTo>
                    <a:pt x="9970" y="1554"/>
                  </a:lnTo>
                  <a:lnTo>
                    <a:pt x="9963" y="1561"/>
                  </a:lnTo>
                  <a:lnTo>
                    <a:pt x="9955" y="1568"/>
                  </a:lnTo>
                  <a:lnTo>
                    <a:pt x="9947" y="1572"/>
                  </a:lnTo>
                  <a:lnTo>
                    <a:pt x="9939" y="1575"/>
                  </a:lnTo>
                  <a:lnTo>
                    <a:pt x="9930" y="1576"/>
                  </a:lnTo>
                  <a:lnTo>
                    <a:pt x="9921" y="1577"/>
                  </a:lnTo>
                  <a:lnTo>
                    <a:pt x="9911" y="1576"/>
                  </a:lnTo>
                  <a:lnTo>
                    <a:pt x="9892" y="1574"/>
                  </a:lnTo>
                  <a:lnTo>
                    <a:pt x="9872" y="1572"/>
                  </a:lnTo>
                  <a:lnTo>
                    <a:pt x="9862" y="1571"/>
                  </a:lnTo>
                  <a:lnTo>
                    <a:pt x="9852" y="1571"/>
                  </a:lnTo>
                  <a:lnTo>
                    <a:pt x="9842" y="1572"/>
                  </a:lnTo>
                  <a:lnTo>
                    <a:pt x="9832" y="1574"/>
                  </a:lnTo>
                  <a:lnTo>
                    <a:pt x="9682" y="1575"/>
                  </a:lnTo>
                  <a:lnTo>
                    <a:pt x="9433" y="1577"/>
                  </a:lnTo>
                  <a:lnTo>
                    <a:pt x="9098" y="1579"/>
                  </a:lnTo>
                  <a:lnTo>
                    <a:pt x="8693" y="1580"/>
                  </a:lnTo>
                  <a:lnTo>
                    <a:pt x="8231" y="1581"/>
                  </a:lnTo>
                  <a:lnTo>
                    <a:pt x="7727" y="1583"/>
                  </a:lnTo>
                  <a:lnTo>
                    <a:pt x="7195" y="1584"/>
                  </a:lnTo>
                  <a:lnTo>
                    <a:pt x="6648" y="1585"/>
                  </a:lnTo>
                  <a:lnTo>
                    <a:pt x="6101" y="1587"/>
                  </a:lnTo>
                  <a:lnTo>
                    <a:pt x="5568" y="1588"/>
                  </a:lnTo>
                  <a:lnTo>
                    <a:pt x="5064" y="1589"/>
                  </a:lnTo>
                  <a:lnTo>
                    <a:pt x="4602" y="1590"/>
                  </a:lnTo>
                  <a:lnTo>
                    <a:pt x="4198" y="1591"/>
                  </a:lnTo>
                  <a:lnTo>
                    <a:pt x="3864" y="1592"/>
                  </a:lnTo>
                  <a:lnTo>
                    <a:pt x="3615" y="1593"/>
                  </a:lnTo>
                  <a:lnTo>
                    <a:pt x="3466" y="1595"/>
                  </a:lnTo>
                  <a:lnTo>
                    <a:pt x="3433" y="1595"/>
                  </a:lnTo>
                  <a:lnTo>
                    <a:pt x="3400" y="1597"/>
                  </a:lnTo>
                  <a:lnTo>
                    <a:pt x="3368" y="1598"/>
                  </a:lnTo>
                  <a:lnTo>
                    <a:pt x="3334" y="1600"/>
                  </a:lnTo>
                  <a:lnTo>
                    <a:pt x="3300" y="1601"/>
                  </a:lnTo>
                  <a:lnTo>
                    <a:pt x="3266" y="1602"/>
                  </a:lnTo>
                  <a:lnTo>
                    <a:pt x="3233" y="1602"/>
                  </a:lnTo>
                  <a:lnTo>
                    <a:pt x="3198" y="1601"/>
                  </a:lnTo>
                  <a:lnTo>
                    <a:pt x="3081" y="1601"/>
                  </a:lnTo>
                  <a:lnTo>
                    <a:pt x="2966" y="1602"/>
                  </a:lnTo>
                  <a:lnTo>
                    <a:pt x="2849" y="1603"/>
                  </a:lnTo>
                  <a:lnTo>
                    <a:pt x="2732" y="1605"/>
                  </a:lnTo>
                  <a:lnTo>
                    <a:pt x="2615" y="1606"/>
                  </a:lnTo>
                  <a:lnTo>
                    <a:pt x="2499" y="1607"/>
                  </a:lnTo>
                  <a:lnTo>
                    <a:pt x="2381" y="1609"/>
                  </a:lnTo>
                  <a:lnTo>
                    <a:pt x="2264" y="1610"/>
                  </a:lnTo>
                  <a:lnTo>
                    <a:pt x="2147" y="1613"/>
                  </a:lnTo>
                  <a:lnTo>
                    <a:pt x="2029" y="1614"/>
                  </a:lnTo>
                  <a:lnTo>
                    <a:pt x="1912" y="1616"/>
                  </a:lnTo>
                  <a:lnTo>
                    <a:pt x="1794" y="1617"/>
                  </a:lnTo>
                  <a:lnTo>
                    <a:pt x="1677" y="1619"/>
                  </a:lnTo>
                  <a:lnTo>
                    <a:pt x="1559" y="1620"/>
                  </a:lnTo>
                  <a:lnTo>
                    <a:pt x="1441" y="1622"/>
                  </a:lnTo>
                  <a:lnTo>
                    <a:pt x="1323" y="1623"/>
                  </a:lnTo>
                  <a:lnTo>
                    <a:pt x="1296" y="1624"/>
                  </a:lnTo>
                  <a:lnTo>
                    <a:pt x="1269" y="1625"/>
                  </a:lnTo>
                  <a:lnTo>
                    <a:pt x="1240" y="1625"/>
                  </a:lnTo>
                  <a:lnTo>
                    <a:pt x="1213" y="1625"/>
                  </a:lnTo>
                  <a:lnTo>
                    <a:pt x="1184" y="1625"/>
                  </a:lnTo>
                  <a:lnTo>
                    <a:pt x="1156" y="1626"/>
                  </a:lnTo>
                  <a:lnTo>
                    <a:pt x="1129" y="1627"/>
                  </a:lnTo>
                  <a:lnTo>
                    <a:pt x="1101" y="1629"/>
                  </a:lnTo>
                  <a:lnTo>
                    <a:pt x="1097" y="1623"/>
                  </a:lnTo>
                  <a:lnTo>
                    <a:pt x="1093" y="1618"/>
                  </a:lnTo>
                  <a:lnTo>
                    <a:pt x="1090" y="1612"/>
                  </a:lnTo>
                  <a:lnTo>
                    <a:pt x="1088" y="1606"/>
                  </a:lnTo>
                  <a:lnTo>
                    <a:pt x="1084" y="1594"/>
                  </a:lnTo>
                  <a:lnTo>
                    <a:pt x="1083" y="1582"/>
                  </a:lnTo>
                  <a:lnTo>
                    <a:pt x="1083" y="1569"/>
                  </a:lnTo>
                  <a:lnTo>
                    <a:pt x="1084" y="1555"/>
                  </a:lnTo>
                  <a:lnTo>
                    <a:pt x="1086" y="1542"/>
                  </a:lnTo>
                  <a:lnTo>
                    <a:pt x="1089" y="1529"/>
                  </a:lnTo>
                  <a:lnTo>
                    <a:pt x="1094" y="1500"/>
                  </a:lnTo>
                  <a:lnTo>
                    <a:pt x="1098" y="1473"/>
                  </a:lnTo>
                  <a:lnTo>
                    <a:pt x="1098" y="1458"/>
                  </a:lnTo>
                  <a:lnTo>
                    <a:pt x="1097" y="1444"/>
                  </a:lnTo>
                  <a:lnTo>
                    <a:pt x="1096" y="1438"/>
                  </a:lnTo>
                  <a:lnTo>
                    <a:pt x="1094" y="1431"/>
                  </a:lnTo>
                  <a:lnTo>
                    <a:pt x="1092" y="1423"/>
                  </a:lnTo>
                  <a:lnTo>
                    <a:pt x="1089" y="1416"/>
                  </a:lnTo>
                  <a:lnTo>
                    <a:pt x="1086" y="1402"/>
                  </a:lnTo>
                  <a:lnTo>
                    <a:pt x="1081" y="1388"/>
                  </a:lnTo>
                  <a:lnTo>
                    <a:pt x="1076" y="1374"/>
                  </a:lnTo>
                  <a:lnTo>
                    <a:pt x="1069" y="1361"/>
                  </a:lnTo>
                  <a:lnTo>
                    <a:pt x="1060" y="1349"/>
                  </a:lnTo>
                  <a:lnTo>
                    <a:pt x="1052" y="1338"/>
                  </a:lnTo>
                  <a:lnTo>
                    <a:pt x="1043" y="1326"/>
                  </a:lnTo>
                  <a:lnTo>
                    <a:pt x="1033" y="1315"/>
                  </a:lnTo>
                  <a:lnTo>
                    <a:pt x="1012" y="1295"/>
                  </a:lnTo>
                  <a:lnTo>
                    <a:pt x="990" y="1275"/>
                  </a:lnTo>
                  <a:lnTo>
                    <a:pt x="967" y="1257"/>
                  </a:lnTo>
                  <a:lnTo>
                    <a:pt x="945" y="1239"/>
                  </a:lnTo>
                  <a:lnTo>
                    <a:pt x="936" y="1215"/>
                  </a:lnTo>
                  <a:lnTo>
                    <a:pt x="928" y="1190"/>
                  </a:lnTo>
                  <a:lnTo>
                    <a:pt x="924" y="1177"/>
                  </a:lnTo>
                  <a:lnTo>
                    <a:pt x="922" y="1165"/>
                  </a:lnTo>
                  <a:lnTo>
                    <a:pt x="920" y="1153"/>
                  </a:lnTo>
                  <a:lnTo>
                    <a:pt x="919" y="1139"/>
                  </a:lnTo>
                  <a:lnTo>
                    <a:pt x="919" y="1127"/>
                  </a:lnTo>
                  <a:lnTo>
                    <a:pt x="920" y="1115"/>
                  </a:lnTo>
                  <a:lnTo>
                    <a:pt x="922" y="1103"/>
                  </a:lnTo>
                  <a:lnTo>
                    <a:pt x="925" y="1090"/>
                  </a:lnTo>
                  <a:lnTo>
                    <a:pt x="931" y="1079"/>
                  </a:lnTo>
                  <a:lnTo>
                    <a:pt x="937" y="1068"/>
                  </a:lnTo>
                  <a:lnTo>
                    <a:pt x="945" y="1057"/>
                  </a:lnTo>
                  <a:lnTo>
                    <a:pt x="954" y="1045"/>
                  </a:lnTo>
                  <a:lnTo>
                    <a:pt x="958" y="1040"/>
                  </a:lnTo>
                  <a:lnTo>
                    <a:pt x="962" y="1036"/>
                  </a:lnTo>
                  <a:lnTo>
                    <a:pt x="967" y="1033"/>
                  </a:lnTo>
                  <a:lnTo>
                    <a:pt x="972" y="1030"/>
                  </a:lnTo>
                  <a:lnTo>
                    <a:pt x="983" y="1027"/>
                  </a:lnTo>
                  <a:lnTo>
                    <a:pt x="993" y="1026"/>
                  </a:lnTo>
                  <a:lnTo>
                    <a:pt x="1003" y="1026"/>
                  </a:lnTo>
                  <a:lnTo>
                    <a:pt x="1014" y="1025"/>
                  </a:lnTo>
                  <a:lnTo>
                    <a:pt x="1025" y="1024"/>
                  </a:lnTo>
                  <a:lnTo>
                    <a:pt x="1034" y="1020"/>
                  </a:lnTo>
                  <a:lnTo>
                    <a:pt x="1041" y="1022"/>
                  </a:lnTo>
                  <a:lnTo>
                    <a:pt x="1047" y="1024"/>
                  </a:lnTo>
                  <a:lnTo>
                    <a:pt x="1052" y="1027"/>
                  </a:lnTo>
                  <a:lnTo>
                    <a:pt x="1057" y="1031"/>
                  </a:lnTo>
                  <a:lnTo>
                    <a:pt x="1061" y="1036"/>
                  </a:lnTo>
                  <a:lnTo>
                    <a:pt x="1065" y="1041"/>
                  </a:lnTo>
                  <a:lnTo>
                    <a:pt x="1069" y="1047"/>
                  </a:lnTo>
                  <a:lnTo>
                    <a:pt x="1071" y="1053"/>
                  </a:lnTo>
                  <a:lnTo>
                    <a:pt x="1072" y="1073"/>
                  </a:lnTo>
                  <a:lnTo>
                    <a:pt x="1072" y="1091"/>
                  </a:lnTo>
                  <a:lnTo>
                    <a:pt x="1072" y="1102"/>
                  </a:lnTo>
                  <a:lnTo>
                    <a:pt x="1074" y="1110"/>
                  </a:lnTo>
                  <a:lnTo>
                    <a:pt x="1076" y="1115"/>
                  </a:lnTo>
                  <a:lnTo>
                    <a:pt x="1078" y="1119"/>
                  </a:lnTo>
                  <a:lnTo>
                    <a:pt x="1080" y="1123"/>
                  </a:lnTo>
                  <a:lnTo>
                    <a:pt x="1083" y="1127"/>
                  </a:lnTo>
                  <a:lnTo>
                    <a:pt x="1089" y="1128"/>
                  </a:lnTo>
                  <a:lnTo>
                    <a:pt x="1094" y="1128"/>
                  </a:lnTo>
                  <a:lnTo>
                    <a:pt x="1099" y="1127"/>
                  </a:lnTo>
                  <a:lnTo>
                    <a:pt x="1104" y="1124"/>
                  </a:lnTo>
                  <a:lnTo>
                    <a:pt x="1113" y="1119"/>
                  </a:lnTo>
                  <a:lnTo>
                    <a:pt x="1124" y="1115"/>
                  </a:lnTo>
                  <a:lnTo>
                    <a:pt x="1127" y="1109"/>
                  </a:lnTo>
                  <a:lnTo>
                    <a:pt x="1130" y="1103"/>
                  </a:lnTo>
                  <a:lnTo>
                    <a:pt x="1132" y="1095"/>
                  </a:lnTo>
                  <a:lnTo>
                    <a:pt x="1134" y="1089"/>
                  </a:lnTo>
                  <a:lnTo>
                    <a:pt x="1136" y="1075"/>
                  </a:lnTo>
                  <a:lnTo>
                    <a:pt x="1137" y="1061"/>
                  </a:lnTo>
                  <a:lnTo>
                    <a:pt x="1135" y="1031"/>
                  </a:lnTo>
                  <a:lnTo>
                    <a:pt x="1133" y="1000"/>
                  </a:lnTo>
                  <a:lnTo>
                    <a:pt x="1132" y="993"/>
                  </a:lnTo>
                  <a:lnTo>
                    <a:pt x="1130" y="987"/>
                  </a:lnTo>
                  <a:lnTo>
                    <a:pt x="1127" y="981"/>
                  </a:lnTo>
                  <a:lnTo>
                    <a:pt x="1123" y="976"/>
                  </a:lnTo>
                  <a:lnTo>
                    <a:pt x="1113" y="967"/>
                  </a:lnTo>
                  <a:lnTo>
                    <a:pt x="1102" y="958"/>
                  </a:lnTo>
                  <a:lnTo>
                    <a:pt x="1097" y="953"/>
                  </a:lnTo>
                  <a:lnTo>
                    <a:pt x="1093" y="949"/>
                  </a:lnTo>
                  <a:lnTo>
                    <a:pt x="1089" y="944"/>
                  </a:lnTo>
                  <a:lnTo>
                    <a:pt x="1086" y="938"/>
                  </a:lnTo>
                  <a:lnTo>
                    <a:pt x="1084" y="932"/>
                  </a:lnTo>
                  <a:lnTo>
                    <a:pt x="1083" y="926"/>
                  </a:lnTo>
                  <a:lnTo>
                    <a:pt x="1084" y="918"/>
                  </a:lnTo>
                  <a:lnTo>
                    <a:pt x="1086" y="908"/>
                  </a:lnTo>
                  <a:lnTo>
                    <a:pt x="1100" y="888"/>
                  </a:lnTo>
                  <a:lnTo>
                    <a:pt x="1113" y="867"/>
                  </a:lnTo>
                  <a:lnTo>
                    <a:pt x="1120" y="856"/>
                  </a:lnTo>
                  <a:lnTo>
                    <a:pt x="1125" y="845"/>
                  </a:lnTo>
                  <a:lnTo>
                    <a:pt x="1130" y="834"/>
                  </a:lnTo>
                  <a:lnTo>
                    <a:pt x="1134" y="821"/>
                  </a:lnTo>
                  <a:lnTo>
                    <a:pt x="1138" y="810"/>
                  </a:lnTo>
                  <a:lnTo>
                    <a:pt x="1140" y="798"/>
                  </a:lnTo>
                  <a:lnTo>
                    <a:pt x="1142" y="786"/>
                  </a:lnTo>
                  <a:lnTo>
                    <a:pt x="1142" y="773"/>
                  </a:lnTo>
                  <a:lnTo>
                    <a:pt x="1141" y="761"/>
                  </a:lnTo>
                  <a:lnTo>
                    <a:pt x="1139" y="749"/>
                  </a:lnTo>
                  <a:lnTo>
                    <a:pt x="1135" y="737"/>
                  </a:lnTo>
                  <a:lnTo>
                    <a:pt x="1130" y="723"/>
                  </a:lnTo>
                  <a:lnTo>
                    <a:pt x="1120" y="706"/>
                  </a:lnTo>
                  <a:lnTo>
                    <a:pt x="1108" y="688"/>
                  </a:lnTo>
                  <a:lnTo>
                    <a:pt x="1104" y="683"/>
                  </a:lnTo>
                  <a:lnTo>
                    <a:pt x="1101" y="679"/>
                  </a:lnTo>
                  <a:lnTo>
                    <a:pt x="1097" y="676"/>
                  </a:lnTo>
                  <a:lnTo>
                    <a:pt x="1093" y="674"/>
                  </a:lnTo>
                  <a:lnTo>
                    <a:pt x="1088" y="672"/>
                  </a:lnTo>
                  <a:lnTo>
                    <a:pt x="1083" y="671"/>
                  </a:lnTo>
                  <a:lnTo>
                    <a:pt x="1077" y="671"/>
                  </a:lnTo>
                  <a:lnTo>
                    <a:pt x="1071" y="672"/>
                  </a:lnTo>
                  <a:lnTo>
                    <a:pt x="1063" y="676"/>
                  </a:lnTo>
                  <a:lnTo>
                    <a:pt x="1056" y="681"/>
                  </a:lnTo>
                  <a:lnTo>
                    <a:pt x="1051" y="688"/>
                  </a:lnTo>
                  <a:lnTo>
                    <a:pt x="1047" y="694"/>
                  </a:lnTo>
                  <a:lnTo>
                    <a:pt x="1044" y="701"/>
                  </a:lnTo>
                  <a:lnTo>
                    <a:pt x="1042" y="709"/>
                  </a:lnTo>
                  <a:lnTo>
                    <a:pt x="1040" y="717"/>
                  </a:lnTo>
                  <a:lnTo>
                    <a:pt x="1038" y="725"/>
                  </a:lnTo>
                  <a:lnTo>
                    <a:pt x="1034" y="743"/>
                  </a:lnTo>
                  <a:lnTo>
                    <a:pt x="1030" y="759"/>
                  </a:lnTo>
                  <a:lnTo>
                    <a:pt x="1026" y="767"/>
                  </a:lnTo>
                  <a:lnTo>
                    <a:pt x="1021" y="774"/>
                  </a:lnTo>
                  <a:lnTo>
                    <a:pt x="1016" y="781"/>
                  </a:lnTo>
                  <a:lnTo>
                    <a:pt x="1009" y="787"/>
                  </a:lnTo>
                  <a:lnTo>
                    <a:pt x="1004" y="791"/>
                  </a:lnTo>
                  <a:lnTo>
                    <a:pt x="1000" y="795"/>
                  </a:lnTo>
                  <a:lnTo>
                    <a:pt x="994" y="798"/>
                  </a:lnTo>
                  <a:lnTo>
                    <a:pt x="989" y="801"/>
                  </a:lnTo>
                  <a:lnTo>
                    <a:pt x="978" y="805"/>
                  </a:lnTo>
                  <a:lnTo>
                    <a:pt x="965" y="807"/>
                  </a:lnTo>
                  <a:lnTo>
                    <a:pt x="953" y="808"/>
                  </a:lnTo>
                  <a:lnTo>
                    <a:pt x="940" y="808"/>
                  </a:lnTo>
                  <a:lnTo>
                    <a:pt x="926" y="806"/>
                  </a:lnTo>
                  <a:lnTo>
                    <a:pt x="914" y="803"/>
                  </a:lnTo>
                  <a:lnTo>
                    <a:pt x="901" y="782"/>
                  </a:lnTo>
                  <a:lnTo>
                    <a:pt x="888" y="759"/>
                  </a:lnTo>
                  <a:lnTo>
                    <a:pt x="882" y="747"/>
                  </a:lnTo>
                  <a:lnTo>
                    <a:pt x="879" y="735"/>
                  </a:lnTo>
                  <a:lnTo>
                    <a:pt x="878" y="728"/>
                  </a:lnTo>
                  <a:lnTo>
                    <a:pt x="878" y="721"/>
                  </a:lnTo>
                  <a:lnTo>
                    <a:pt x="878" y="715"/>
                  </a:lnTo>
                  <a:lnTo>
                    <a:pt x="880" y="708"/>
                  </a:lnTo>
                  <a:lnTo>
                    <a:pt x="886" y="706"/>
                  </a:lnTo>
                  <a:lnTo>
                    <a:pt x="892" y="703"/>
                  </a:lnTo>
                  <a:lnTo>
                    <a:pt x="894" y="701"/>
                  </a:lnTo>
                  <a:lnTo>
                    <a:pt x="895" y="699"/>
                  </a:lnTo>
                  <a:lnTo>
                    <a:pt x="896" y="696"/>
                  </a:lnTo>
                  <a:lnTo>
                    <a:pt x="896" y="693"/>
                  </a:lnTo>
                  <a:lnTo>
                    <a:pt x="883" y="687"/>
                  </a:lnTo>
                  <a:lnTo>
                    <a:pt x="888" y="674"/>
                  </a:lnTo>
                  <a:lnTo>
                    <a:pt x="893" y="663"/>
                  </a:lnTo>
                  <a:lnTo>
                    <a:pt x="898" y="651"/>
                  </a:lnTo>
                  <a:lnTo>
                    <a:pt x="904" y="640"/>
                  </a:lnTo>
                  <a:lnTo>
                    <a:pt x="917" y="618"/>
                  </a:lnTo>
                  <a:lnTo>
                    <a:pt x="933" y="597"/>
                  </a:lnTo>
                  <a:lnTo>
                    <a:pt x="966" y="556"/>
                  </a:lnTo>
                  <a:lnTo>
                    <a:pt x="1000" y="516"/>
                  </a:lnTo>
                  <a:lnTo>
                    <a:pt x="1017" y="495"/>
                  </a:lnTo>
                  <a:lnTo>
                    <a:pt x="1034" y="475"/>
                  </a:lnTo>
                  <a:lnTo>
                    <a:pt x="1048" y="455"/>
                  </a:lnTo>
                  <a:lnTo>
                    <a:pt x="1062" y="432"/>
                  </a:lnTo>
                  <a:lnTo>
                    <a:pt x="1067" y="422"/>
                  </a:lnTo>
                  <a:lnTo>
                    <a:pt x="1074" y="410"/>
                  </a:lnTo>
                  <a:lnTo>
                    <a:pt x="1079" y="398"/>
                  </a:lnTo>
                  <a:lnTo>
                    <a:pt x="1083" y="387"/>
                  </a:lnTo>
                  <a:lnTo>
                    <a:pt x="1086" y="375"/>
                  </a:lnTo>
                  <a:lnTo>
                    <a:pt x="1089" y="363"/>
                  </a:lnTo>
                  <a:lnTo>
                    <a:pt x="1091" y="349"/>
                  </a:lnTo>
                  <a:lnTo>
                    <a:pt x="1092" y="336"/>
                  </a:lnTo>
                  <a:lnTo>
                    <a:pt x="1095" y="325"/>
                  </a:lnTo>
                  <a:lnTo>
                    <a:pt x="1095" y="315"/>
                  </a:lnTo>
                  <a:lnTo>
                    <a:pt x="1094" y="303"/>
                  </a:lnTo>
                  <a:lnTo>
                    <a:pt x="1091" y="293"/>
                  </a:lnTo>
                  <a:lnTo>
                    <a:pt x="1089" y="284"/>
                  </a:lnTo>
                  <a:lnTo>
                    <a:pt x="1086" y="274"/>
                  </a:lnTo>
                  <a:lnTo>
                    <a:pt x="1084" y="263"/>
                  </a:lnTo>
                  <a:lnTo>
                    <a:pt x="1083" y="253"/>
                  </a:lnTo>
                  <a:lnTo>
                    <a:pt x="1088" y="249"/>
                  </a:lnTo>
                  <a:lnTo>
                    <a:pt x="1091" y="245"/>
                  </a:lnTo>
                  <a:lnTo>
                    <a:pt x="1093" y="240"/>
                  </a:lnTo>
                  <a:lnTo>
                    <a:pt x="1095" y="235"/>
                  </a:lnTo>
                  <a:lnTo>
                    <a:pt x="1097" y="224"/>
                  </a:lnTo>
                  <a:lnTo>
                    <a:pt x="1098" y="211"/>
                  </a:lnTo>
                  <a:lnTo>
                    <a:pt x="1098" y="205"/>
                  </a:lnTo>
                  <a:lnTo>
                    <a:pt x="1099" y="200"/>
                  </a:lnTo>
                  <a:lnTo>
                    <a:pt x="1101" y="194"/>
                  </a:lnTo>
                  <a:lnTo>
                    <a:pt x="1104" y="190"/>
                  </a:lnTo>
                  <a:lnTo>
                    <a:pt x="1107" y="185"/>
                  </a:lnTo>
                  <a:lnTo>
                    <a:pt x="1112" y="182"/>
                  </a:lnTo>
                  <a:lnTo>
                    <a:pt x="1119" y="179"/>
                  </a:lnTo>
                  <a:lnTo>
                    <a:pt x="1127" y="176"/>
                  </a:lnTo>
                  <a:lnTo>
                    <a:pt x="1176" y="175"/>
                  </a:lnTo>
                  <a:lnTo>
                    <a:pt x="1226" y="173"/>
                  </a:lnTo>
                  <a:lnTo>
                    <a:pt x="1277" y="173"/>
                  </a:lnTo>
                  <a:lnTo>
                    <a:pt x="1327" y="172"/>
                  </a:lnTo>
                  <a:lnTo>
                    <a:pt x="1378" y="172"/>
                  </a:lnTo>
                  <a:lnTo>
                    <a:pt x="1428" y="171"/>
                  </a:lnTo>
                  <a:lnTo>
                    <a:pt x="1479" y="171"/>
                  </a:lnTo>
                  <a:lnTo>
                    <a:pt x="1531" y="171"/>
                  </a:lnTo>
                  <a:lnTo>
                    <a:pt x="1582" y="170"/>
                  </a:lnTo>
                  <a:lnTo>
                    <a:pt x="1633" y="170"/>
                  </a:lnTo>
                  <a:lnTo>
                    <a:pt x="1683" y="170"/>
                  </a:lnTo>
                  <a:lnTo>
                    <a:pt x="1734" y="169"/>
                  </a:lnTo>
                  <a:lnTo>
                    <a:pt x="1784" y="169"/>
                  </a:lnTo>
                  <a:lnTo>
                    <a:pt x="1834" y="168"/>
                  </a:lnTo>
                  <a:lnTo>
                    <a:pt x="1883" y="167"/>
                  </a:lnTo>
                  <a:lnTo>
                    <a:pt x="1932" y="166"/>
                  </a:lnTo>
                  <a:lnTo>
                    <a:pt x="1962" y="167"/>
                  </a:lnTo>
                  <a:lnTo>
                    <a:pt x="1991" y="167"/>
                  </a:lnTo>
                  <a:lnTo>
                    <a:pt x="2018" y="168"/>
                  </a:lnTo>
                  <a:lnTo>
                    <a:pt x="2046" y="168"/>
                  </a:lnTo>
                  <a:lnTo>
                    <a:pt x="2072" y="167"/>
                  </a:lnTo>
                  <a:lnTo>
                    <a:pt x="2100" y="166"/>
                  </a:lnTo>
                  <a:lnTo>
                    <a:pt x="2127" y="164"/>
                  </a:lnTo>
                  <a:lnTo>
                    <a:pt x="2154" y="160"/>
                  </a:lnTo>
                  <a:lnTo>
                    <a:pt x="2202" y="163"/>
                  </a:lnTo>
                  <a:lnTo>
                    <a:pt x="2250" y="164"/>
                  </a:lnTo>
                  <a:lnTo>
                    <a:pt x="2298" y="164"/>
                  </a:lnTo>
                  <a:lnTo>
                    <a:pt x="2346" y="162"/>
                  </a:lnTo>
                  <a:lnTo>
                    <a:pt x="2393" y="161"/>
                  </a:lnTo>
                  <a:lnTo>
                    <a:pt x="2440" y="160"/>
                  </a:lnTo>
                  <a:lnTo>
                    <a:pt x="2486" y="160"/>
                  </a:lnTo>
                  <a:lnTo>
                    <a:pt x="2533" y="162"/>
                  </a:lnTo>
                  <a:lnTo>
                    <a:pt x="2570" y="159"/>
                  </a:lnTo>
                  <a:lnTo>
                    <a:pt x="2608" y="157"/>
                  </a:lnTo>
                  <a:lnTo>
                    <a:pt x="2627" y="156"/>
                  </a:lnTo>
                  <a:lnTo>
                    <a:pt x="2646" y="157"/>
                  </a:lnTo>
                  <a:lnTo>
                    <a:pt x="2665" y="158"/>
                  </a:lnTo>
                  <a:lnTo>
                    <a:pt x="2684" y="160"/>
                  </a:lnTo>
                  <a:lnTo>
                    <a:pt x="2695" y="158"/>
                  </a:lnTo>
                  <a:lnTo>
                    <a:pt x="2707" y="157"/>
                  </a:lnTo>
                  <a:lnTo>
                    <a:pt x="2719" y="156"/>
                  </a:lnTo>
                  <a:lnTo>
                    <a:pt x="2732" y="156"/>
                  </a:lnTo>
                  <a:lnTo>
                    <a:pt x="2756" y="156"/>
                  </a:lnTo>
                  <a:lnTo>
                    <a:pt x="2781" y="157"/>
                  </a:lnTo>
                  <a:lnTo>
                    <a:pt x="2804" y="158"/>
                  </a:lnTo>
                  <a:lnTo>
                    <a:pt x="2829" y="158"/>
                  </a:lnTo>
                  <a:lnTo>
                    <a:pt x="2852" y="158"/>
                  </a:lnTo>
                  <a:lnTo>
                    <a:pt x="2875" y="155"/>
                  </a:lnTo>
                  <a:lnTo>
                    <a:pt x="3087" y="153"/>
                  </a:lnTo>
                  <a:lnTo>
                    <a:pt x="3138" y="150"/>
                  </a:lnTo>
                  <a:lnTo>
                    <a:pt x="3188" y="149"/>
                  </a:lnTo>
                  <a:lnTo>
                    <a:pt x="3236" y="149"/>
                  </a:lnTo>
                  <a:lnTo>
                    <a:pt x="3284" y="149"/>
                  </a:lnTo>
                  <a:lnTo>
                    <a:pt x="3331" y="149"/>
                  </a:lnTo>
                  <a:lnTo>
                    <a:pt x="3379" y="148"/>
                  </a:lnTo>
                  <a:lnTo>
                    <a:pt x="3428" y="147"/>
                  </a:lnTo>
                  <a:lnTo>
                    <a:pt x="3478" y="145"/>
                  </a:lnTo>
                  <a:lnTo>
                    <a:pt x="3536" y="144"/>
                  </a:lnTo>
                  <a:lnTo>
                    <a:pt x="3594" y="144"/>
                  </a:lnTo>
                  <a:lnTo>
                    <a:pt x="3654" y="145"/>
                  </a:lnTo>
                  <a:lnTo>
                    <a:pt x="3713" y="146"/>
                  </a:lnTo>
                  <a:lnTo>
                    <a:pt x="3772" y="146"/>
                  </a:lnTo>
                  <a:lnTo>
                    <a:pt x="3831" y="146"/>
                  </a:lnTo>
                  <a:lnTo>
                    <a:pt x="3859" y="145"/>
                  </a:lnTo>
                  <a:lnTo>
                    <a:pt x="3889" y="144"/>
                  </a:lnTo>
                  <a:lnTo>
                    <a:pt x="3918" y="142"/>
                  </a:lnTo>
                  <a:lnTo>
                    <a:pt x="3946" y="140"/>
                  </a:lnTo>
                  <a:lnTo>
                    <a:pt x="3968" y="142"/>
                  </a:lnTo>
                  <a:lnTo>
                    <a:pt x="3990" y="143"/>
                  </a:lnTo>
                  <a:lnTo>
                    <a:pt x="4013" y="143"/>
                  </a:lnTo>
                  <a:lnTo>
                    <a:pt x="4035" y="142"/>
                  </a:lnTo>
                  <a:lnTo>
                    <a:pt x="4057" y="141"/>
                  </a:lnTo>
                  <a:lnTo>
                    <a:pt x="4079" y="140"/>
                  </a:lnTo>
                  <a:lnTo>
                    <a:pt x="4101" y="138"/>
                  </a:lnTo>
                  <a:lnTo>
                    <a:pt x="4121" y="138"/>
                  </a:lnTo>
                  <a:lnTo>
                    <a:pt x="4186" y="139"/>
                  </a:lnTo>
                  <a:lnTo>
                    <a:pt x="4351" y="140"/>
                  </a:lnTo>
                  <a:lnTo>
                    <a:pt x="4600" y="140"/>
                  </a:lnTo>
                  <a:lnTo>
                    <a:pt x="4920" y="141"/>
                  </a:lnTo>
                  <a:lnTo>
                    <a:pt x="5298" y="141"/>
                  </a:lnTo>
                  <a:lnTo>
                    <a:pt x="5716" y="140"/>
                  </a:lnTo>
                  <a:lnTo>
                    <a:pt x="6163" y="140"/>
                  </a:lnTo>
                  <a:lnTo>
                    <a:pt x="6624" y="139"/>
                  </a:lnTo>
                  <a:lnTo>
                    <a:pt x="7085" y="139"/>
                  </a:lnTo>
                  <a:lnTo>
                    <a:pt x="7532" y="138"/>
                  </a:lnTo>
                  <a:lnTo>
                    <a:pt x="7951" y="138"/>
                  </a:lnTo>
                  <a:lnTo>
                    <a:pt x="8328" y="138"/>
                  </a:lnTo>
                  <a:lnTo>
                    <a:pt x="8647" y="137"/>
                  </a:lnTo>
                  <a:lnTo>
                    <a:pt x="8897" y="138"/>
                  </a:lnTo>
                  <a:lnTo>
                    <a:pt x="9061" y="138"/>
                  </a:lnTo>
                  <a:lnTo>
                    <a:pt x="9127" y="139"/>
                  </a:lnTo>
                  <a:lnTo>
                    <a:pt x="9177" y="138"/>
                  </a:lnTo>
                  <a:lnTo>
                    <a:pt x="9226" y="137"/>
                  </a:lnTo>
                  <a:lnTo>
                    <a:pt x="9274" y="135"/>
                  </a:lnTo>
                  <a:lnTo>
                    <a:pt x="9322" y="134"/>
                  </a:lnTo>
                  <a:lnTo>
                    <a:pt x="9370" y="133"/>
                  </a:lnTo>
                  <a:lnTo>
                    <a:pt x="9417" y="133"/>
                  </a:lnTo>
                  <a:lnTo>
                    <a:pt x="9466" y="133"/>
                  </a:lnTo>
                  <a:lnTo>
                    <a:pt x="9515" y="134"/>
                  </a:lnTo>
                  <a:lnTo>
                    <a:pt x="9538" y="132"/>
                  </a:lnTo>
                  <a:lnTo>
                    <a:pt x="9561" y="131"/>
                  </a:lnTo>
                  <a:lnTo>
                    <a:pt x="9586" y="130"/>
                  </a:lnTo>
                  <a:lnTo>
                    <a:pt x="9610" y="129"/>
                  </a:lnTo>
                  <a:lnTo>
                    <a:pt x="9636" y="127"/>
                  </a:lnTo>
                  <a:lnTo>
                    <a:pt x="9661" y="126"/>
                  </a:lnTo>
                  <a:lnTo>
                    <a:pt x="9685" y="124"/>
                  </a:lnTo>
                  <a:lnTo>
                    <a:pt x="9709" y="122"/>
                  </a:lnTo>
                  <a:lnTo>
                    <a:pt x="9891" y="114"/>
                  </a:lnTo>
                  <a:lnTo>
                    <a:pt x="9900" y="118"/>
                  </a:lnTo>
                  <a:lnTo>
                    <a:pt x="9908" y="122"/>
                  </a:lnTo>
                  <a:lnTo>
                    <a:pt x="9916" y="127"/>
                  </a:lnTo>
                  <a:lnTo>
                    <a:pt x="9923" y="134"/>
                  </a:lnTo>
                  <a:lnTo>
                    <a:pt x="9930" y="141"/>
                  </a:lnTo>
                  <a:lnTo>
                    <a:pt x="9936" y="149"/>
                  </a:lnTo>
                  <a:lnTo>
                    <a:pt x="9940" y="157"/>
                  </a:lnTo>
                  <a:lnTo>
                    <a:pt x="9943" y="166"/>
                  </a:lnTo>
                  <a:lnTo>
                    <a:pt x="9941" y="184"/>
                  </a:lnTo>
                  <a:lnTo>
                    <a:pt x="9940" y="201"/>
                  </a:lnTo>
                  <a:lnTo>
                    <a:pt x="9938" y="218"/>
                  </a:lnTo>
                  <a:lnTo>
                    <a:pt x="9938" y="237"/>
                  </a:lnTo>
                  <a:lnTo>
                    <a:pt x="9938" y="254"/>
                  </a:lnTo>
                  <a:lnTo>
                    <a:pt x="9940" y="273"/>
                  </a:lnTo>
                  <a:lnTo>
                    <a:pt x="9942" y="290"/>
                  </a:lnTo>
                  <a:lnTo>
                    <a:pt x="9946" y="307"/>
                  </a:lnTo>
                  <a:lnTo>
                    <a:pt x="9950" y="328"/>
                  </a:lnTo>
                  <a:lnTo>
                    <a:pt x="9954" y="347"/>
                  </a:lnTo>
                  <a:lnTo>
                    <a:pt x="9960" y="367"/>
                  </a:lnTo>
                  <a:lnTo>
                    <a:pt x="9967" y="385"/>
                  </a:lnTo>
                  <a:lnTo>
                    <a:pt x="9975" y="404"/>
                  </a:lnTo>
                  <a:lnTo>
                    <a:pt x="9985" y="422"/>
                  </a:lnTo>
                  <a:lnTo>
                    <a:pt x="9995" y="440"/>
                  </a:lnTo>
                  <a:lnTo>
                    <a:pt x="10006" y="458"/>
                  </a:lnTo>
                  <a:lnTo>
                    <a:pt x="10017" y="474"/>
                  </a:lnTo>
                  <a:lnTo>
                    <a:pt x="10030" y="491"/>
                  </a:lnTo>
                  <a:lnTo>
                    <a:pt x="10043" y="507"/>
                  </a:lnTo>
                  <a:lnTo>
                    <a:pt x="10057" y="522"/>
                  </a:lnTo>
                  <a:lnTo>
                    <a:pt x="10071" y="537"/>
                  </a:lnTo>
                  <a:lnTo>
                    <a:pt x="10087" y="552"/>
                  </a:lnTo>
                  <a:lnTo>
                    <a:pt x="10102" y="566"/>
                  </a:lnTo>
                  <a:lnTo>
                    <a:pt x="10118" y="579"/>
                  </a:lnTo>
                  <a:lnTo>
                    <a:pt x="10128" y="593"/>
                  </a:lnTo>
                  <a:lnTo>
                    <a:pt x="10135" y="606"/>
                  </a:lnTo>
                  <a:lnTo>
                    <a:pt x="10141" y="620"/>
                  </a:lnTo>
                  <a:lnTo>
                    <a:pt x="10146" y="634"/>
                  </a:lnTo>
                  <a:lnTo>
                    <a:pt x="10149" y="650"/>
                  </a:lnTo>
                  <a:lnTo>
                    <a:pt x="10151" y="665"/>
                  </a:lnTo>
                  <a:lnTo>
                    <a:pt x="10152" y="681"/>
                  </a:lnTo>
                  <a:lnTo>
                    <a:pt x="10152" y="699"/>
                  </a:lnTo>
                  <a:close/>
                  <a:moveTo>
                    <a:pt x="9921" y="1369"/>
                  </a:moveTo>
                  <a:lnTo>
                    <a:pt x="9919" y="1378"/>
                  </a:lnTo>
                  <a:lnTo>
                    <a:pt x="9918" y="1388"/>
                  </a:lnTo>
                  <a:lnTo>
                    <a:pt x="9917" y="1397"/>
                  </a:lnTo>
                  <a:lnTo>
                    <a:pt x="9917" y="1406"/>
                  </a:lnTo>
                  <a:lnTo>
                    <a:pt x="9918" y="1424"/>
                  </a:lnTo>
                  <a:lnTo>
                    <a:pt x="9919" y="1443"/>
                  </a:lnTo>
                  <a:lnTo>
                    <a:pt x="9921" y="1461"/>
                  </a:lnTo>
                  <a:lnTo>
                    <a:pt x="9921" y="1479"/>
                  </a:lnTo>
                  <a:lnTo>
                    <a:pt x="9920" y="1488"/>
                  </a:lnTo>
                  <a:lnTo>
                    <a:pt x="9919" y="1497"/>
                  </a:lnTo>
                  <a:lnTo>
                    <a:pt x="9918" y="1505"/>
                  </a:lnTo>
                  <a:lnTo>
                    <a:pt x="9915" y="1514"/>
                  </a:lnTo>
                  <a:lnTo>
                    <a:pt x="9798" y="1516"/>
                  </a:lnTo>
                  <a:lnTo>
                    <a:pt x="9581" y="1519"/>
                  </a:lnTo>
                  <a:lnTo>
                    <a:pt x="9279" y="1520"/>
                  </a:lnTo>
                  <a:lnTo>
                    <a:pt x="8906" y="1521"/>
                  </a:lnTo>
                  <a:lnTo>
                    <a:pt x="8477" y="1523"/>
                  </a:lnTo>
                  <a:lnTo>
                    <a:pt x="8004" y="1523"/>
                  </a:lnTo>
                  <a:lnTo>
                    <a:pt x="7504" y="1524"/>
                  </a:lnTo>
                  <a:lnTo>
                    <a:pt x="6989" y="1525"/>
                  </a:lnTo>
                  <a:lnTo>
                    <a:pt x="6474" y="1525"/>
                  </a:lnTo>
                  <a:lnTo>
                    <a:pt x="5974" y="1526"/>
                  </a:lnTo>
                  <a:lnTo>
                    <a:pt x="5503" y="1527"/>
                  </a:lnTo>
                  <a:lnTo>
                    <a:pt x="5074" y="1527"/>
                  </a:lnTo>
                  <a:lnTo>
                    <a:pt x="4703" y="1528"/>
                  </a:lnTo>
                  <a:lnTo>
                    <a:pt x="4402" y="1529"/>
                  </a:lnTo>
                  <a:lnTo>
                    <a:pt x="4187" y="1531"/>
                  </a:lnTo>
                  <a:lnTo>
                    <a:pt x="4072" y="1532"/>
                  </a:lnTo>
                  <a:lnTo>
                    <a:pt x="3995" y="1534"/>
                  </a:lnTo>
                  <a:lnTo>
                    <a:pt x="3918" y="1535"/>
                  </a:lnTo>
                  <a:lnTo>
                    <a:pt x="3841" y="1536"/>
                  </a:lnTo>
                  <a:lnTo>
                    <a:pt x="3765" y="1537"/>
                  </a:lnTo>
                  <a:lnTo>
                    <a:pt x="3689" y="1538"/>
                  </a:lnTo>
                  <a:lnTo>
                    <a:pt x="3613" y="1539"/>
                  </a:lnTo>
                  <a:lnTo>
                    <a:pt x="3537" y="1540"/>
                  </a:lnTo>
                  <a:lnTo>
                    <a:pt x="3462" y="1541"/>
                  </a:lnTo>
                  <a:lnTo>
                    <a:pt x="3386" y="1542"/>
                  </a:lnTo>
                  <a:lnTo>
                    <a:pt x="3310" y="1543"/>
                  </a:lnTo>
                  <a:lnTo>
                    <a:pt x="3235" y="1544"/>
                  </a:lnTo>
                  <a:lnTo>
                    <a:pt x="3159" y="1545"/>
                  </a:lnTo>
                  <a:lnTo>
                    <a:pt x="3083" y="1546"/>
                  </a:lnTo>
                  <a:lnTo>
                    <a:pt x="3008" y="1547"/>
                  </a:lnTo>
                  <a:lnTo>
                    <a:pt x="2932" y="1548"/>
                  </a:lnTo>
                  <a:lnTo>
                    <a:pt x="2856" y="1549"/>
                  </a:lnTo>
                  <a:lnTo>
                    <a:pt x="2789" y="1550"/>
                  </a:lnTo>
                  <a:lnTo>
                    <a:pt x="2720" y="1551"/>
                  </a:lnTo>
                  <a:lnTo>
                    <a:pt x="2653" y="1551"/>
                  </a:lnTo>
                  <a:lnTo>
                    <a:pt x="2586" y="1551"/>
                  </a:lnTo>
                  <a:lnTo>
                    <a:pt x="2517" y="1551"/>
                  </a:lnTo>
                  <a:lnTo>
                    <a:pt x="2450" y="1551"/>
                  </a:lnTo>
                  <a:lnTo>
                    <a:pt x="2381" y="1551"/>
                  </a:lnTo>
                  <a:lnTo>
                    <a:pt x="2314" y="1551"/>
                  </a:lnTo>
                  <a:lnTo>
                    <a:pt x="2246" y="1552"/>
                  </a:lnTo>
                  <a:lnTo>
                    <a:pt x="2179" y="1552"/>
                  </a:lnTo>
                  <a:lnTo>
                    <a:pt x="2110" y="1552"/>
                  </a:lnTo>
                  <a:lnTo>
                    <a:pt x="2044" y="1552"/>
                  </a:lnTo>
                  <a:lnTo>
                    <a:pt x="1976" y="1553"/>
                  </a:lnTo>
                  <a:lnTo>
                    <a:pt x="1909" y="1554"/>
                  </a:lnTo>
                  <a:lnTo>
                    <a:pt x="1842" y="1555"/>
                  </a:lnTo>
                  <a:lnTo>
                    <a:pt x="1776" y="1556"/>
                  </a:lnTo>
                  <a:lnTo>
                    <a:pt x="1759" y="1558"/>
                  </a:lnTo>
                  <a:lnTo>
                    <a:pt x="1740" y="1559"/>
                  </a:lnTo>
                  <a:lnTo>
                    <a:pt x="1721" y="1559"/>
                  </a:lnTo>
                  <a:lnTo>
                    <a:pt x="1702" y="1558"/>
                  </a:lnTo>
                  <a:lnTo>
                    <a:pt x="1683" y="1558"/>
                  </a:lnTo>
                  <a:lnTo>
                    <a:pt x="1664" y="1558"/>
                  </a:lnTo>
                  <a:lnTo>
                    <a:pt x="1655" y="1559"/>
                  </a:lnTo>
                  <a:lnTo>
                    <a:pt x="1646" y="1560"/>
                  </a:lnTo>
                  <a:lnTo>
                    <a:pt x="1637" y="1561"/>
                  </a:lnTo>
                  <a:lnTo>
                    <a:pt x="1628" y="1563"/>
                  </a:lnTo>
                  <a:lnTo>
                    <a:pt x="1606" y="1561"/>
                  </a:lnTo>
                  <a:lnTo>
                    <a:pt x="1584" y="1561"/>
                  </a:lnTo>
                  <a:lnTo>
                    <a:pt x="1560" y="1562"/>
                  </a:lnTo>
                  <a:lnTo>
                    <a:pt x="1538" y="1563"/>
                  </a:lnTo>
                  <a:lnTo>
                    <a:pt x="1515" y="1565"/>
                  </a:lnTo>
                  <a:lnTo>
                    <a:pt x="1493" y="1565"/>
                  </a:lnTo>
                  <a:lnTo>
                    <a:pt x="1482" y="1563"/>
                  </a:lnTo>
                  <a:lnTo>
                    <a:pt x="1470" y="1563"/>
                  </a:lnTo>
                  <a:lnTo>
                    <a:pt x="1460" y="1561"/>
                  </a:lnTo>
                  <a:lnTo>
                    <a:pt x="1450" y="1560"/>
                  </a:lnTo>
                  <a:lnTo>
                    <a:pt x="1413" y="1561"/>
                  </a:lnTo>
                  <a:lnTo>
                    <a:pt x="1377" y="1561"/>
                  </a:lnTo>
                  <a:lnTo>
                    <a:pt x="1340" y="1561"/>
                  </a:lnTo>
                  <a:lnTo>
                    <a:pt x="1303" y="1560"/>
                  </a:lnTo>
                  <a:lnTo>
                    <a:pt x="1266" y="1561"/>
                  </a:lnTo>
                  <a:lnTo>
                    <a:pt x="1228" y="1561"/>
                  </a:lnTo>
                  <a:lnTo>
                    <a:pt x="1191" y="1563"/>
                  </a:lnTo>
                  <a:lnTo>
                    <a:pt x="1154" y="1567"/>
                  </a:lnTo>
                  <a:lnTo>
                    <a:pt x="1148" y="1562"/>
                  </a:lnTo>
                  <a:lnTo>
                    <a:pt x="1144" y="1558"/>
                  </a:lnTo>
                  <a:lnTo>
                    <a:pt x="1141" y="1554"/>
                  </a:lnTo>
                  <a:lnTo>
                    <a:pt x="1139" y="1549"/>
                  </a:lnTo>
                  <a:lnTo>
                    <a:pt x="1138" y="1544"/>
                  </a:lnTo>
                  <a:lnTo>
                    <a:pt x="1138" y="1538"/>
                  </a:lnTo>
                  <a:lnTo>
                    <a:pt x="1138" y="1533"/>
                  </a:lnTo>
                  <a:lnTo>
                    <a:pt x="1139" y="1527"/>
                  </a:lnTo>
                  <a:lnTo>
                    <a:pt x="1141" y="1514"/>
                  </a:lnTo>
                  <a:lnTo>
                    <a:pt x="1144" y="1502"/>
                  </a:lnTo>
                  <a:lnTo>
                    <a:pt x="1145" y="1495"/>
                  </a:lnTo>
                  <a:lnTo>
                    <a:pt x="1145" y="1489"/>
                  </a:lnTo>
                  <a:lnTo>
                    <a:pt x="1145" y="1483"/>
                  </a:lnTo>
                  <a:lnTo>
                    <a:pt x="1145" y="1478"/>
                  </a:lnTo>
                  <a:lnTo>
                    <a:pt x="1144" y="1458"/>
                  </a:lnTo>
                  <a:lnTo>
                    <a:pt x="1141" y="1440"/>
                  </a:lnTo>
                  <a:lnTo>
                    <a:pt x="1138" y="1422"/>
                  </a:lnTo>
                  <a:lnTo>
                    <a:pt x="1134" y="1404"/>
                  </a:lnTo>
                  <a:lnTo>
                    <a:pt x="1129" y="1388"/>
                  </a:lnTo>
                  <a:lnTo>
                    <a:pt x="1123" y="1371"/>
                  </a:lnTo>
                  <a:lnTo>
                    <a:pt x="1115" y="1355"/>
                  </a:lnTo>
                  <a:lnTo>
                    <a:pt x="1106" y="1340"/>
                  </a:lnTo>
                  <a:lnTo>
                    <a:pt x="1097" y="1324"/>
                  </a:lnTo>
                  <a:lnTo>
                    <a:pt x="1087" y="1310"/>
                  </a:lnTo>
                  <a:lnTo>
                    <a:pt x="1076" y="1297"/>
                  </a:lnTo>
                  <a:lnTo>
                    <a:pt x="1063" y="1283"/>
                  </a:lnTo>
                  <a:lnTo>
                    <a:pt x="1051" y="1271"/>
                  </a:lnTo>
                  <a:lnTo>
                    <a:pt x="1037" y="1260"/>
                  </a:lnTo>
                  <a:lnTo>
                    <a:pt x="1021" y="1249"/>
                  </a:lnTo>
                  <a:lnTo>
                    <a:pt x="1006" y="1238"/>
                  </a:lnTo>
                  <a:lnTo>
                    <a:pt x="999" y="1234"/>
                  </a:lnTo>
                  <a:lnTo>
                    <a:pt x="993" y="1230"/>
                  </a:lnTo>
                  <a:lnTo>
                    <a:pt x="987" y="1224"/>
                  </a:lnTo>
                  <a:lnTo>
                    <a:pt x="982" y="1219"/>
                  </a:lnTo>
                  <a:lnTo>
                    <a:pt x="977" y="1213"/>
                  </a:lnTo>
                  <a:lnTo>
                    <a:pt x="972" y="1207"/>
                  </a:lnTo>
                  <a:lnTo>
                    <a:pt x="968" y="1200"/>
                  </a:lnTo>
                  <a:lnTo>
                    <a:pt x="965" y="1192"/>
                  </a:lnTo>
                  <a:lnTo>
                    <a:pt x="960" y="1178"/>
                  </a:lnTo>
                  <a:lnTo>
                    <a:pt x="956" y="1163"/>
                  </a:lnTo>
                  <a:lnTo>
                    <a:pt x="955" y="1148"/>
                  </a:lnTo>
                  <a:lnTo>
                    <a:pt x="954" y="1132"/>
                  </a:lnTo>
                  <a:lnTo>
                    <a:pt x="954" y="1125"/>
                  </a:lnTo>
                  <a:lnTo>
                    <a:pt x="955" y="1119"/>
                  </a:lnTo>
                  <a:lnTo>
                    <a:pt x="956" y="1113"/>
                  </a:lnTo>
                  <a:lnTo>
                    <a:pt x="958" y="1107"/>
                  </a:lnTo>
                  <a:lnTo>
                    <a:pt x="961" y="1100"/>
                  </a:lnTo>
                  <a:lnTo>
                    <a:pt x="964" y="1095"/>
                  </a:lnTo>
                  <a:lnTo>
                    <a:pt x="968" y="1090"/>
                  </a:lnTo>
                  <a:lnTo>
                    <a:pt x="972" y="1085"/>
                  </a:lnTo>
                  <a:lnTo>
                    <a:pt x="977" y="1082"/>
                  </a:lnTo>
                  <a:lnTo>
                    <a:pt x="982" y="1080"/>
                  </a:lnTo>
                  <a:lnTo>
                    <a:pt x="987" y="1079"/>
                  </a:lnTo>
                  <a:lnTo>
                    <a:pt x="993" y="1078"/>
                  </a:lnTo>
                  <a:lnTo>
                    <a:pt x="998" y="1079"/>
                  </a:lnTo>
                  <a:lnTo>
                    <a:pt x="1003" y="1080"/>
                  </a:lnTo>
                  <a:lnTo>
                    <a:pt x="1008" y="1082"/>
                  </a:lnTo>
                  <a:lnTo>
                    <a:pt x="1012" y="1085"/>
                  </a:lnTo>
                  <a:lnTo>
                    <a:pt x="1017" y="1090"/>
                  </a:lnTo>
                  <a:lnTo>
                    <a:pt x="1021" y="1096"/>
                  </a:lnTo>
                  <a:lnTo>
                    <a:pt x="1025" y="1103"/>
                  </a:lnTo>
                  <a:lnTo>
                    <a:pt x="1027" y="1109"/>
                  </a:lnTo>
                  <a:lnTo>
                    <a:pt x="1031" y="1121"/>
                  </a:lnTo>
                  <a:lnTo>
                    <a:pt x="1035" y="1134"/>
                  </a:lnTo>
                  <a:lnTo>
                    <a:pt x="1037" y="1140"/>
                  </a:lnTo>
                  <a:lnTo>
                    <a:pt x="1040" y="1146"/>
                  </a:lnTo>
                  <a:lnTo>
                    <a:pt x="1043" y="1152"/>
                  </a:lnTo>
                  <a:lnTo>
                    <a:pt x="1046" y="1158"/>
                  </a:lnTo>
                  <a:lnTo>
                    <a:pt x="1051" y="1162"/>
                  </a:lnTo>
                  <a:lnTo>
                    <a:pt x="1056" y="1167"/>
                  </a:lnTo>
                  <a:lnTo>
                    <a:pt x="1063" y="1170"/>
                  </a:lnTo>
                  <a:lnTo>
                    <a:pt x="1071" y="1173"/>
                  </a:lnTo>
                  <a:lnTo>
                    <a:pt x="1083" y="1177"/>
                  </a:lnTo>
                  <a:lnTo>
                    <a:pt x="1096" y="1179"/>
                  </a:lnTo>
                  <a:lnTo>
                    <a:pt x="1109" y="1181"/>
                  </a:lnTo>
                  <a:lnTo>
                    <a:pt x="1122" y="1181"/>
                  </a:lnTo>
                  <a:lnTo>
                    <a:pt x="1129" y="1181"/>
                  </a:lnTo>
                  <a:lnTo>
                    <a:pt x="1135" y="1179"/>
                  </a:lnTo>
                  <a:lnTo>
                    <a:pt x="1141" y="1178"/>
                  </a:lnTo>
                  <a:lnTo>
                    <a:pt x="1146" y="1175"/>
                  </a:lnTo>
                  <a:lnTo>
                    <a:pt x="1152" y="1172"/>
                  </a:lnTo>
                  <a:lnTo>
                    <a:pt x="1157" y="1168"/>
                  </a:lnTo>
                  <a:lnTo>
                    <a:pt x="1162" y="1163"/>
                  </a:lnTo>
                  <a:lnTo>
                    <a:pt x="1167" y="1157"/>
                  </a:lnTo>
                  <a:lnTo>
                    <a:pt x="1175" y="1149"/>
                  </a:lnTo>
                  <a:lnTo>
                    <a:pt x="1181" y="1139"/>
                  </a:lnTo>
                  <a:lnTo>
                    <a:pt x="1187" y="1129"/>
                  </a:lnTo>
                  <a:lnTo>
                    <a:pt x="1191" y="1119"/>
                  </a:lnTo>
                  <a:lnTo>
                    <a:pt x="1194" y="1108"/>
                  </a:lnTo>
                  <a:lnTo>
                    <a:pt x="1197" y="1096"/>
                  </a:lnTo>
                  <a:lnTo>
                    <a:pt x="1198" y="1084"/>
                  </a:lnTo>
                  <a:lnTo>
                    <a:pt x="1199" y="1073"/>
                  </a:lnTo>
                  <a:lnTo>
                    <a:pt x="1199" y="1061"/>
                  </a:lnTo>
                  <a:lnTo>
                    <a:pt x="1198" y="1048"/>
                  </a:lnTo>
                  <a:lnTo>
                    <a:pt x="1197" y="1036"/>
                  </a:lnTo>
                  <a:lnTo>
                    <a:pt x="1195" y="1025"/>
                  </a:lnTo>
                  <a:lnTo>
                    <a:pt x="1192" y="1014"/>
                  </a:lnTo>
                  <a:lnTo>
                    <a:pt x="1189" y="1002"/>
                  </a:lnTo>
                  <a:lnTo>
                    <a:pt x="1186" y="991"/>
                  </a:lnTo>
                  <a:lnTo>
                    <a:pt x="1182" y="982"/>
                  </a:lnTo>
                  <a:lnTo>
                    <a:pt x="1180" y="976"/>
                  </a:lnTo>
                  <a:lnTo>
                    <a:pt x="1177" y="971"/>
                  </a:lnTo>
                  <a:lnTo>
                    <a:pt x="1174" y="966"/>
                  </a:lnTo>
                  <a:lnTo>
                    <a:pt x="1170" y="961"/>
                  </a:lnTo>
                  <a:lnTo>
                    <a:pt x="1163" y="952"/>
                  </a:lnTo>
                  <a:lnTo>
                    <a:pt x="1154" y="944"/>
                  </a:lnTo>
                  <a:lnTo>
                    <a:pt x="1147" y="936"/>
                  </a:lnTo>
                  <a:lnTo>
                    <a:pt x="1141" y="927"/>
                  </a:lnTo>
                  <a:lnTo>
                    <a:pt x="1139" y="922"/>
                  </a:lnTo>
                  <a:lnTo>
                    <a:pt x="1138" y="917"/>
                  </a:lnTo>
                  <a:lnTo>
                    <a:pt x="1138" y="911"/>
                  </a:lnTo>
                  <a:lnTo>
                    <a:pt x="1139" y="905"/>
                  </a:lnTo>
                  <a:lnTo>
                    <a:pt x="1150" y="887"/>
                  </a:lnTo>
                  <a:lnTo>
                    <a:pt x="1162" y="868"/>
                  </a:lnTo>
                  <a:lnTo>
                    <a:pt x="1171" y="849"/>
                  </a:lnTo>
                  <a:lnTo>
                    <a:pt x="1178" y="830"/>
                  </a:lnTo>
                  <a:lnTo>
                    <a:pt x="1180" y="819"/>
                  </a:lnTo>
                  <a:lnTo>
                    <a:pt x="1182" y="809"/>
                  </a:lnTo>
                  <a:lnTo>
                    <a:pt x="1184" y="799"/>
                  </a:lnTo>
                  <a:lnTo>
                    <a:pt x="1185" y="789"/>
                  </a:lnTo>
                  <a:lnTo>
                    <a:pt x="1185" y="779"/>
                  </a:lnTo>
                  <a:lnTo>
                    <a:pt x="1185" y="768"/>
                  </a:lnTo>
                  <a:lnTo>
                    <a:pt x="1184" y="758"/>
                  </a:lnTo>
                  <a:lnTo>
                    <a:pt x="1182" y="748"/>
                  </a:lnTo>
                  <a:lnTo>
                    <a:pt x="1178" y="732"/>
                  </a:lnTo>
                  <a:lnTo>
                    <a:pt x="1174" y="715"/>
                  </a:lnTo>
                  <a:lnTo>
                    <a:pt x="1169" y="700"/>
                  </a:lnTo>
                  <a:lnTo>
                    <a:pt x="1163" y="685"/>
                  </a:lnTo>
                  <a:lnTo>
                    <a:pt x="1158" y="677"/>
                  </a:lnTo>
                  <a:lnTo>
                    <a:pt x="1154" y="670"/>
                  </a:lnTo>
                  <a:lnTo>
                    <a:pt x="1149" y="664"/>
                  </a:lnTo>
                  <a:lnTo>
                    <a:pt x="1144" y="658"/>
                  </a:lnTo>
                  <a:lnTo>
                    <a:pt x="1138" y="652"/>
                  </a:lnTo>
                  <a:lnTo>
                    <a:pt x="1132" y="647"/>
                  </a:lnTo>
                  <a:lnTo>
                    <a:pt x="1125" y="642"/>
                  </a:lnTo>
                  <a:lnTo>
                    <a:pt x="1117" y="637"/>
                  </a:lnTo>
                  <a:lnTo>
                    <a:pt x="1098" y="634"/>
                  </a:lnTo>
                  <a:lnTo>
                    <a:pt x="1078" y="632"/>
                  </a:lnTo>
                  <a:lnTo>
                    <a:pt x="1069" y="632"/>
                  </a:lnTo>
                  <a:lnTo>
                    <a:pt x="1057" y="632"/>
                  </a:lnTo>
                  <a:lnTo>
                    <a:pt x="1047" y="634"/>
                  </a:lnTo>
                  <a:lnTo>
                    <a:pt x="1037" y="639"/>
                  </a:lnTo>
                  <a:lnTo>
                    <a:pt x="1025" y="649"/>
                  </a:lnTo>
                  <a:lnTo>
                    <a:pt x="1011" y="658"/>
                  </a:lnTo>
                  <a:lnTo>
                    <a:pt x="1005" y="664"/>
                  </a:lnTo>
                  <a:lnTo>
                    <a:pt x="1001" y="669"/>
                  </a:lnTo>
                  <a:lnTo>
                    <a:pt x="999" y="673"/>
                  </a:lnTo>
                  <a:lnTo>
                    <a:pt x="998" y="676"/>
                  </a:lnTo>
                  <a:lnTo>
                    <a:pt x="997" y="680"/>
                  </a:lnTo>
                  <a:lnTo>
                    <a:pt x="997" y="686"/>
                  </a:lnTo>
                  <a:lnTo>
                    <a:pt x="999" y="694"/>
                  </a:lnTo>
                  <a:lnTo>
                    <a:pt x="999" y="702"/>
                  </a:lnTo>
                  <a:lnTo>
                    <a:pt x="999" y="710"/>
                  </a:lnTo>
                  <a:lnTo>
                    <a:pt x="998" y="718"/>
                  </a:lnTo>
                  <a:lnTo>
                    <a:pt x="996" y="726"/>
                  </a:lnTo>
                  <a:lnTo>
                    <a:pt x="993" y="735"/>
                  </a:lnTo>
                  <a:lnTo>
                    <a:pt x="989" y="743"/>
                  </a:lnTo>
                  <a:lnTo>
                    <a:pt x="985" y="750"/>
                  </a:lnTo>
                  <a:lnTo>
                    <a:pt x="979" y="754"/>
                  </a:lnTo>
                  <a:lnTo>
                    <a:pt x="972" y="758"/>
                  </a:lnTo>
                  <a:lnTo>
                    <a:pt x="965" y="761"/>
                  </a:lnTo>
                  <a:lnTo>
                    <a:pt x="958" y="763"/>
                  </a:lnTo>
                  <a:lnTo>
                    <a:pt x="952" y="764"/>
                  </a:lnTo>
                  <a:lnTo>
                    <a:pt x="945" y="764"/>
                  </a:lnTo>
                  <a:lnTo>
                    <a:pt x="939" y="762"/>
                  </a:lnTo>
                  <a:lnTo>
                    <a:pt x="933" y="760"/>
                  </a:lnTo>
                  <a:lnTo>
                    <a:pt x="927" y="751"/>
                  </a:lnTo>
                  <a:lnTo>
                    <a:pt x="923" y="743"/>
                  </a:lnTo>
                  <a:lnTo>
                    <a:pt x="921" y="734"/>
                  </a:lnTo>
                  <a:lnTo>
                    <a:pt x="919" y="723"/>
                  </a:lnTo>
                  <a:lnTo>
                    <a:pt x="919" y="714"/>
                  </a:lnTo>
                  <a:lnTo>
                    <a:pt x="920" y="704"/>
                  </a:lnTo>
                  <a:lnTo>
                    <a:pt x="921" y="694"/>
                  </a:lnTo>
                  <a:lnTo>
                    <a:pt x="923" y="682"/>
                  </a:lnTo>
                  <a:lnTo>
                    <a:pt x="934" y="663"/>
                  </a:lnTo>
                  <a:lnTo>
                    <a:pt x="946" y="645"/>
                  </a:lnTo>
                  <a:lnTo>
                    <a:pt x="959" y="626"/>
                  </a:lnTo>
                  <a:lnTo>
                    <a:pt x="973" y="609"/>
                  </a:lnTo>
                  <a:lnTo>
                    <a:pt x="1003" y="576"/>
                  </a:lnTo>
                  <a:lnTo>
                    <a:pt x="1034" y="543"/>
                  </a:lnTo>
                  <a:lnTo>
                    <a:pt x="1049" y="527"/>
                  </a:lnTo>
                  <a:lnTo>
                    <a:pt x="1063" y="510"/>
                  </a:lnTo>
                  <a:lnTo>
                    <a:pt x="1078" y="492"/>
                  </a:lnTo>
                  <a:lnTo>
                    <a:pt x="1090" y="475"/>
                  </a:lnTo>
                  <a:lnTo>
                    <a:pt x="1102" y="457"/>
                  </a:lnTo>
                  <a:lnTo>
                    <a:pt x="1111" y="437"/>
                  </a:lnTo>
                  <a:lnTo>
                    <a:pt x="1117" y="427"/>
                  </a:lnTo>
                  <a:lnTo>
                    <a:pt x="1120" y="416"/>
                  </a:lnTo>
                  <a:lnTo>
                    <a:pt x="1124" y="405"/>
                  </a:lnTo>
                  <a:lnTo>
                    <a:pt x="1127" y="394"/>
                  </a:lnTo>
                  <a:lnTo>
                    <a:pt x="1132" y="377"/>
                  </a:lnTo>
                  <a:lnTo>
                    <a:pt x="1136" y="358"/>
                  </a:lnTo>
                  <a:lnTo>
                    <a:pt x="1139" y="340"/>
                  </a:lnTo>
                  <a:lnTo>
                    <a:pt x="1140" y="322"/>
                  </a:lnTo>
                  <a:lnTo>
                    <a:pt x="1139" y="303"/>
                  </a:lnTo>
                  <a:lnTo>
                    <a:pt x="1138" y="285"/>
                  </a:lnTo>
                  <a:lnTo>
                    <a:pt x="1136" y="268"/>
                  </a:lnTo>
                  <a:lnTo>
                    <a:pt x="1133" y="249"/>
                  </a:lnTo>
                  <a:lnTo>
                    <a:pt x="1138" y="244"/>
                  </a:lnTo>
                  <a:lnTo>
                    <a:pt x="1144" y="240"/>
                  </a:lnTo>
                  <a:lnTo>
                    <a:pt x="1151" y="237"/>
                  </a:lnTo>
                  <a:lnTo>
                    <a:pt x="1157" y="235"/>
                  </a:lnTo>
                  <a:lnTo>
                    <a:pt x="1165" y="234"/>
                  </a:lnTo>
                  <a:lnTo>
                    <a:pt x="1173" y="234"/>
                  </a:lnTo>
                  <a:lnTo>
                    <a:pt x="1180" y="235"/>
                  </a:lnTo>
                  <a:lnTo>
                    <a:pt x="1188" y="237"/>
                  </a:lnTo>
                  <a:lnTo>
                    <a:pt x="1252" y="234"/>
                  </a:lnTo>
                  <a:lnTo>
                    <a:pt x="1314" y="232"/>
                  </a:lnTo>
                  <a:lnTo>
                    <a:pt x="1375" y="232"/>
                  </a:lnTo>
                  <a:lnTo>
                    <a:pt x="1437" y="232"/>
                  </a:lnTo>
                  <a:lnTo>
                    <a:pt x="1496" y="233"/>
                  </a:lnTo>
                  <a:lnTo>
                    <a:pt x="1556" y="233"/>
                  </a:lnTo>
                  <a:lnTo>
                    <a:pt x="1616" y="231"/>
                  </a:lnTo>
                  <a:lnTo>
                    <a:pt x="1677" y="228"/>
                  </a:lnTo>
                  <a:lnTo>
                    <a:pt x="1754" y="227"/>
                  </a:lnTo>
                  <a:lnTo>
                    <a:pt x="1831" y="226"/>
                  </a:lnTo>
                  <a:lnTo>
                    <a:pt x="1908" y="225"/>
                  </a:lnTo>
                  <a:lnTo>
                    <a:pt x="1985" y="224"/>
                  </a:lnTo>
                  <a:lnTo>
                    <a:pt x="2062" y="223"/>
                  </a:lnTo>
                  <a:lnTo>
                    <a:pt x="2140" y="222"/>
                  </a:lnTo>
                  <a:lnTo>
                    <a:pt x="2218" y="220"/>
                  </a:lnTo>
                  <a:lnTo>
                    <a:pt x="2294" y="219"/>
                  </a:lnTo>
                  <a:lnTo>
                    <a:pt x="2372" y="217"/>
                  </a:lnTo>
                  <a:lnTo>
                    <a:pt x="2449" y="216"/>
                  </a:lnTo>
                  <a:lnTo>
                    <a:pt x="2526" y="215"/>
                  </a:lnTo>
                  <a:lnTo>
                    <a:pt x="2604" y="214"/>
                  </a:lnTo>
                  <a:lnTo>
                    <a:pt x="2681" y="213"/>
                  </a:lnTo>
                  <a:lnTo>
                    <a:pt x="2757" y="212"/>
                  </a:lnTo>
                  <a:lnTo>
                    <a:pt x="2835" y="211"/>
                  </a:lnTo>
                  <a:lnTo>
                    <a:pt x="2912" y="210"/>
                  </a:lnTo>
                  <a:lnTo>
                    <a:pt x="2981" y="209"/>
                  </a:lnTo>
                  <a:lnTo>
                    <a:pt x="3052" y="208"/>
                  </a:lnTo>
                  <a:lnTo>
                    <a:pt x="3124" y="209"/>
                  </a:lnTo>
                  <a:lnTo>
                    <a:pt x="3197" y="209"/>
                  </a:lnTo>
                  <a:lnTo>
                    <a:pt x="3270" y="210"/>
                  </a:lnTo>
                  <a:lnTo>
                    <a:pt x="3343" y="210"/>
                  </a:lnTo>
                  <a:lnTo>
                    <a:pt x="3416" y="209"/>
                  </a:lnTo>
                  <a:lnTo>
                    <a:pt x="3487" y="206"/>
                  </a:lnTo>
                  <a:lnTo>
                    <a:pt x="3635" y="205"/>
                  </a:lnTo>
                  <a:lnTo>
                    <a:pt x="3883" y="204"/>
                  </a:lnTo>
                  <a:lnTo>
                    <a:pt x="4213" y="203"/>
                  </a:lnTo>
                  <a:lnTo>
                    <a:pt x="4615" y="201"/>
                  </a:lnTo>
                  <a:lnTo>
                    <a:pt x="5072" y="200"/>
                  </a:lnTo>
                  <a:lnTo>
                    <a:pt x="5572" y="199"/>
                  </a:lnTo>
                  <a:lnTo>
                    <a:pt x="6098" y="197"/>
                  </a:lnTo>
                  <a:lnTo>
                    <a:pt x="6640" y="196"/>
                  </a:lnTo>
                  <a:lnTo>
                    <a:pt x="7181" y="194"/>
                  </a:lnTo>
                  <a:lnTo>
                    <a:pt x="7708" y="193"/>
                  </a:lnTo>
                  <a:lnTo>
                    <a:pt x="8206" y="191"/>
                  </a:lnTo>
                  <a:lnTo>
                    <a:pt x="8663" y="190"/>
                  </a:lnTo>
                  <a:lnTo>
                    <a:pt x="9063" y="188"/>
                  </a:lnTo>
                  <a:lnTo>
                    <a:pt x="9392" y="187"/>
                  </a:lnTo>
                  <a:lnTo>
                    <a:pt x="9637" y="185"/>
                  </a:lnTo>
                  <a:lnTo>
                    <a:pt x="9783" y="183"/>
                  </a:lnTo>
                  <a:lnTo>
                    <a:pt x="9795" y="185"/>
                  </a:lnTo>
                  <a:lnTo>
                    <a:pt x="9809" y="186"/>
                  </a:lnTo>
                  <a:lnTo>
                    <a:pt x="9822" y="185"/>
                  </a:lnTo>
                  <a:lnTo>
                    <a:pt x="9836" y="184"/>
                  </a:lnTo>
                  <a:lnTo>
                    <a:pt x="9844" y="184"/>
                  </a:lnTo>
                  <a:lnTo>
                    <a:pt x="9850" y="184"/>
                  </a:lnTo>
                  <a:lnTo>
                    <a:pt x="9856" y="185"/>
                  </a:lnTo>
                  <a:lnTo>
                    <a:pt x="9861" y="186"/>
                  </a:lnTo>
                  <a:lnTo>
                    <a:pt x="9866" y="188"/>
                  </a:lnTo>
                  <a:lnTo>
                    <a:pt x="9871" y="191"/>
                  </a:lnTo>
                  <a:lnTo>
                    <a:pt x="9875" y="195"/>
                  </a:lnTo>
                  <a:lnTo>
                    <a:pt x="9878" y="200"/>
                  </a:lnTo>
                  <a:lnTo>
                    <a:pt x="9877" y="223"/>
                  </a:lnTo>
                  <a:lnTo>
                    <a:pt x="9877" y="244"/>
                  </a:lnTo>
                  <a:lnTo>
                    <a:pt x="9877" y="265"/>
                  </a:lnTo>
                  <a:lnTo>
                    <a:pt x="9879" y="287"/>
                  </a:lnTo>
                  <a:lnTo>
                    <a:pt x="9881" y="307"/>
                  </a:lnTo>
                  <a:lnTo>
                    <a:pt x="9885" y="328"/>
                  </a:lnTo>
                  <a:lnTo>
                    <a:pt x="9891" y="348"/>
                  </a:lnTo>
                  <a:lnTo>
                    <a:pt x="9897" y="369"/>
                  </a:lnTo>
                  <a:lnTo>
                    <a:pt x="9904" y="388"/>
                  </a:lnTo>
                  <a:lnTo>
                    <a:pt x="9912" y="407"/>
                  </a:lnTo>
                  <a:lnTo>
                    <a:pt x="9921" y="425"/>
                  </a:lnTo>
                  <a:lnTo>
                    <a:pt x="9931" y="443"/>
                  </a:lnTo>
                  <a:lnTo>
                    <a:pt x="9944" y="461"/>
                  </a:lnTo>
                  <a:lnTo>
                    <a:pt x="9956" y="478"/>
                  </a:lnTo>
                  <a:lnTo>
                    <a:pt x="9970" y="494"/>
                  </a:lnTo>
                  <a:lnTo>
                    <a:pt x="9986" y="510"/>
                  </a:lnTo>
                  <a:lnTo>
                    <a:pt x="9994" y="520"/>
                  </a:lnTo>
                  <a:lnTo>
                    <a:pt x="10004" y="530"/>
                  </a:lnTo>
                  <a:lnTo>
                    <a:pt x="10013" y="540"/>
                  </a:lnTo>
                  <a:lnTo>
                    <a:pt x="10024" y="550"/>
                  </a:lnTo>
                  <a:lnTo>
                    <a:pt x="10046" y="570"/>
                  </a:lnTo>
                  <a:lnTo>
                    <a:pt x="10066" y="590"/>
                  </a:lnTo>
                  <a:lnTo>
                    <a:pt x="10076" y="602"/>
                  </a:lnTo>
                  <a:lnTo>
                    <a:pt x="10084" y="613"/>
                  </a:lnTo>
                  <a:lnTo>
                    <a:pt x="10090" y="625"/>
                  </a:lnTo>
                  <a:lnTo>
                    <a:pt x="10094" y="637"/>
                  </a:lnTo>
                  <a:lnTo>
                    <a:pt x="10096" y="644"/>
                  </a:lnTo>
                  <a:lnTo>
                    <a:pt x="10097" y="650"/>
                  </a:lnTo>
                  <a:lnTo>
                    <a:pt x="10097" y="657"/>
                  </a:lnTo>
                  <a:lnTo>
                    <a:pt x="10096" y="664"/>
                  </a:lnTo>
                  <a:lnTo>
                    <a:pt x="10095" y="671"/>
                  </a:lnTo>
                  <a:lnTo>
                    <a:pt x="10094" y="678"/>
                  </a:lnTo>
                  <a:lnTo>
                    <a:pt x="10091" y="686"/>
                  </a:lnTo>
                  <a:lnTo>
                    <a:pt x="10088" y="694"/>
                  </a:lnTo>
                  <a:lnTo>
                    <a:pt x="10083" y="695"/>
                  </a:lnTo>
                  <a:lnTo>
                    <a:pt x="10078" y="697"/>
                  </a:lnTo>
                  <a:lnTo>
                    <a:pt x="10072" y="697"/>
                  </a:lnTo>
                  <a:lnTo>
                    <a:pt x="10068" y="697"/>
                  </a:lnTo>
                  <a:lnTo>
                    <a:pt x="10059" y="695"/>
                  </a:lnTo>
                  <a:lnTo>
                    <a:pt x="10051" y="692"/>
                  </a:lnTo>
                  <a:lnTo>
                    <a:pt x="10043" y="687"/>
                  </a:lnTo>
                  <a:lnTo>
                    <a:pt x="10035" y="681"/>
                  </a:lnTo>
                  <a:lnTo>
                    <a:pt x="10026" y="674"/>
                  </a:lnTo>
                  <a:lnTo>
                    <a:pt x="10019" y="667"/>
                  </a:lnTo>
                  <a:lnTo>
                    <a:pt x="10011" y="660"/>
                  </a:lnTo>
                  <a:lnTo>
                    <a:pt x="10003" y="654"/>
                  </a:lnTo>
                  <a:lnTo>
                    <a:pt x="9995" y="647"/>
                  </a:lnTo>
                  <a:lnTo>
                    <a:pt x="9987" y="642"/>
                  </a:lnTo>
                  <a:lnTo>
                    <a:pt x="9977" y="637"/>
                  </a:lnTo>
                  <a:lnTo>
                    <a:pt x="9967" y="635"/>
                  </a:lnTo>
                  <a:lnTo>
                    <a:pt x="9962" y="634"/>
                  </a:lnTo>
                  <a:lnTo>
                    <a:pt x="9957" y="634"/>
                  </a:lnTo>
                  <a:lnTo>
                    <a:pt x="9952" y="635"/>
                  </a:lnTo>
                  <a:lnTo>
                    <a:pt x="9946" y="636"/>
                  </a:lnTo>
                  <a:lnTo>
                    <a:pt x="9932" y="641"/>
                  </a:lnTo>
                  <a:lnTo>
                    <a:pt x="9920" y="646"/>
                  </a:lnTo>
                  <a:lnTo>
                    <a:pt x="9908" y="652"/>
                  </a:lnTo>
                  <a:lnTo>
                    <a:pt x="9897" y="660"/>
                  </a:lnTo>
                  <a:lnTo>
                    <a:pt x="9893" y="664"/>
                  </a:lnTo>
                  <a:lnTo>
                    <a:pt x="9887" y="668"/>
                  </a:lnTo>
                  <a:lnTo>
                    <a:pt x="9883" y="673"/>
                  </a:lnTo>
                  <a:lnTo>
                    <a:pt x="9879" y="679"/>
                  </a:lnTo>
                  <a:lnTo>
                    <a:pt x="9876" y="685"/>
                  </a:lnTo>
                  <a:lnTo>
                    <a:pt x="9873" y="692"/>
                  </a:lnTo>
                  <a:lnTo>
                    <a:pt x="9871" y="698"/>
                  </a:lnTo>
                  <a:lnTo>
                    <a:pt x="9869" y="705"/>
                  </a:lnTo>
                  <a:lnTo>
                    <a:pt x="9867" y="715"/>
                  </a:lnTo>
                  <a:lnTo>
                    <a:pt x="9865" y="724"/>
                  </a:lnTo>
                  <a:lnTo>
                    <a:pt x="9865" y="735"/>
                  </a:lnTo>
                  <a:lnTo>
                    <a:pt x="9865" y="744"/>
                  </a:lnTo>
                  <a:lnTo>
                    <a:pt x="9866" y="753"/>
                  </a:lnTo>
                  <a:lnTo>
                    <a:pt x="9868" y="762"/>
                  </a:lnTo>
                  <a:lnTo>
                    <a:pt x="9870" y="771"/>
                  </a:lnTo>
                  <a:lnTo>
                    <a:pt x="9873" y="781"/>
                  </a:lnTo>
                  <a:lnTo>
                    <a:pt x="9881" y="797"/>
                  </a:lnTo>
                  <a:lnTo>
                    <a:pt x="9891" y="813"/>
                  </a:lnTo>
                  <a:lnTo>
                    <a:pt x="9901" y="829"/>
                  </a:lnTo>
                  <a:lnTo>
                    <a:pt x="9912" y="843"/>
                  </a:lnTo>
                  <a:lnTo>
                    <a:pt x="9911" y="849"/>
                  </a:lnTo>
                  <a:lnTo>
                    <a:pt x="9910" y="854"/>
                  </a:lnTo>
                  <a:lnTo>
                    <a:pt x="9907" y="859"/>
                  </a:lnTo>
                  <a:lnTo>
                    <a:pt x="9905" y="863"/>
                  </a:lnTo>
                  <a:lnTo>
                    <a:pt x="9898" y="872"/>
                  </a:lnTo>
                  <a:lnTo>
                    <a:pt x="9890" y="880"/>
                  </a:lnTo>
                  <a:lnTo>
                    <a:pt x="9881" y="888"/>
                  </a:lnTo>
                  <a:lnTo>
                    <a:pt x="9874" y="896"/>
                  </a:lnTo>
                  <a:lnTo>
                    <a:pt x="9871" y="900"/>
                  </a:lnTo>
                  <a:lnTo>
                    <a:pt x="9868" y="905"/>
                  </a:lnTo>
                  <a:lnTo>
                    <a:pt x="9865" y="909"/>
                  </a:lnTo>
                  <a:lnTo>
                    <a:pt x="9863" y="914"/>
                  </a:lnTo>
                  <a:lnTo>
                    <a:pt x="9860" y="924"/>
                  </a:lnTo>
                  <a:lnTo>
                    <a:pt x="9857" y="934"/>
                  </a:lnTo>
                  <a:lnTo>
                    <a:pt x="9855" y="943"/>
                  </a:lnTo>
                  <a:lnTo>
                    <a:pt x="9855" y="953"/>
                  </a:lnTo>
                  <a:lnTo>
                    <a:pt x="9855" y="963"/>
                  </a:lnTo>
                  <a:lnTo>
                    <a:pt x="9855" y="973"/>
                  </a:lnTo>
                  <a:lnTo>
                    <a:pt x="9857" y="982"/>
                  </a:lnTo>
                  <a:lnTo>
                    <a:pt x="9859" y="991"/>
                  </a:lnTo>
                  <a:lnTo>
                    <a:pt x="9862" y="1001"/>
                  </a:lnTo>
                  <a:lnTo>
                    <a:pt x="9866" y="1011"/>
                  </a:lnTo>
                  <a:lnTo>
                    <a:pt x="9869" y="1019"/>
                  </a:lnTo>
                  <a:lnTo>
                    <a:pt x="9874" y="1028"/>
                  </a:lnTo>
                  <a:lnTo>
                    <a:pt x="9879" y="1036"/>
                  </a:lnTo>
                  <a:lnTo>
                    <a:pt x="9884" y="1044"/>
                  </a:lnTo>
                  <a:lnTo>
                    <a:pt x="9891" y="1051"/>
                  </a:lnTo>
                  <a:lnTo>
                    <a:pt x="9897" y="1059"/>
                  </a:lnTo>
                  <a:lnTo>
                    <a:pt x="9918" y="1068"/>
                  </a:lnTo>
                  <a:lnTo>
                    <a:pt x="9941" y="1078"/>
                  </a:lnTo>
                  <a:lnTo>
                    <a:pt x="9952" y="1081"/>
                  </a:lnTo>
                  <a:lnTo>
                    <a:pt x="9963" y="1083"/>
                  </a:lnTo>
                  <a:lnTo>
                    <a:pt x="9969" y="1082"/>
                  </a:lnTo>
                  <a:lnTo>
                    <a:pt x="9974" y="1081"/>
                  </a:lnTo>
                  <a:lnTo>
                    <a:pt x="9980" y="1079"/>
                  </a:lnTo>
                  <a:lnTo>
                    <a:pt x="9986" y="1076"/>
                  </a:lnTo>
                  <a:lnTo>
                    <a:pt x="9995" y="1070"/>
                  </a:lnTo>
                  <a:lnTo>
                    <a:pt x="10003" y="1064"/>
                  </a:lnTo>
                  <a:lnTo>
                    <a:pt x="10011" y="1056"/>
                  </a:lnTo>
                  <a:lnTo>
                    <a:pt x="10018" y="1047"/>
                  </a:lnTo>
                  <a:lnTo>
                    <a:pt x="10024" y="1038"/>
                  </a:lnTo>
                  <a:lnTo>
                    <a:pt x="10030" y="1028"/>
                  </a:lnTo>
                  <a:lnTo>
                    <a:pt x="10031" y="1023"/>
                  </a:lnTo>
                  <a:lnTo>
                    <a:pt x="10032" y="1017"/>
                  </a:lnTo>
                  <a:lnTo>
                    <a:pt x="10033" y="1012"/>
                  </a:lnTo>
                  <a:lnTo>
                    <a:pt x="10033" y="1004"/>
                  </a:lnTo>
                  <a:lnTo>
                    <a:pt x="10037" y="1001"/>
                  </a:lnTo>
                  <a:lnTo>
                    <a:pt x="10043" y="998"/>
                  </a:lnTo>
                  <a:lnTo>
                    <a:pt x="10049" y="997"/>
                  </a:lnTo>
                  <a:lnTo>
                    <a:pt x="10056" y="997"/>
                  </a:lnTo>
                  <a:lnTo>
                    <a:pt x="10062" y="998"/>
                  </a:lnTo>
                  <a:lnTo>
                    <a:pt x="10069" y="1000"/>
                  </a:lnTo>
                  <a:lnTo>
                    <a:pt x="10076" y="1003"/>
                  </a:lnTo>
                  <a:lnTo>
                    <a:pt x="10082" y="1007"/>
                  </a:lnTo>
                  <a:lnTo>
                    <a:pt x="10089" y="1016"/>
                  </a:lnTo>
                  <a:lnTo>
                    <a:pt x="10095" y="1025"/>
                  </a:lnTo>
                  <a:lnTo>
                    <a:pt x="10099" y="1035"/>
                  </a:lnTo>
                  <a:lnTo>
                    <a:pt x="10102" y="1045"/>
                  </a:lnTo>
                  <a:lnTo>
                    <a:pt x="10103" y="1056"/>
                  </a:lnTo>
                  <a:lnTo>
                    <a:pt x="10103" y="1066"/>
                  </a:lnTo>
                  <a:lnTo>
                    <a:pt x="10100" y="1077"/>
                  </a:lnTo>
                  <a:lnTo>
                    <a:pt x="10097" y="1087"/>
                  </a:lnTo>
                  <a:lnTo>
                    <a:pt x="10089" y="1104"/>
                  </a:lnTo>
                  <a:lnTo>
                    <a:pt x="10081" y="1119"/>
                  </a:lnTo>
                  <a:lnTo>
                    <a:pt x="10070" y="1133"/>
                  </a:lnTo>
                  <a:lnTo>
                    <a:pt x="10059" y="1148"/>
                  </a:lnTo>
                  <a:lnTo>
                    <a:pt x="10036" y="1174"/>
                  </a:lnTo>
                  <a:lnTo>
                    <a:pt x="10011" y="1200"/>
                  </a:lnTo>
                  <a:lnTo>
                    <a:pt x="9998" y="1213"/>
                  </a:lnTo>
                  <a:lnTo>
                    <a:pt x="9987" y="1226"/>
                  </a:lnTo>
                  <a:lnTo>
                    <a:pt x="9975" y="1239"/>
                  </a:lnTo>
                  <a:lnTo>
                    <a:pt x="9964" y="1253"/>
                  </a:lnTo>
                  <a:lnTo>
                    <a:pt x="9955" y="1268"/>
                  </a:lnTo>
                  <a:lnTo>
                    <a:pt x="9947" y="1283"/>
                  </a:lnTo>
                  <a:lnTo>
                    <a:pt x="9940" y="1300"/>
                  </a:lnTo>
                  <a:lnTo>
                    <a:pt x="9933" y="1317"/>
                  </a:lnTo>
                  <a:lnTo>
                    <a:pt x="9921" y="1369"/>
                  </a:lnTo>
                  <a:close/>
                  <a:moveTo>
                    <a:pt x="9912" y="1231"/>
                  </a:moveTo>
                  <a:lnTo>
                    <a:pt x="9905" y="1243"/>
                  </a:lnTo>
                  <a:lnTo>
                    <a:pt x="9899" y="1254"/>
                  </a:lnTo>
                  <a:lnTo>
                    <a:pt x="9893" y="1266"/>
                  </a:lnTo>
                  <a:lnTo>
                    <a:pt x="9887" y="1277"/>
                  </a:lnTo>
                  <a:lnTo>
                    <a:pt x="9878" y="1303"/>
                  </a:lnTo>
                  <a:lnTo>
                    <a:pt x="9871" y="1328"/>
                  </a:lnTo>
                  <a:lnTo>
                    <a:pt x="9864" y="1355"/>
                  </a:lnTo>
                  <a:lnTo>
                    <a:pt x="9859" y="1382"/>
                  </a:lnTo>
                  <a:lnTo>
                    <a:pt x="9853" y="1408"/>
                  </a:lnTo>
                  <a:lnTo>
                    <a:pt x="9848" y="1435"/>
                  </a:lnTo>
                  <a:lnTo>
                    <a:pt x="9829" y="1450"/>
                  </a:lnTo>
                  <a:lnTo>
                    <a:pt x="9784" y="1452"/>
                  </a:lnTo>
                  <a:lnTo>
                    <a:pt x="9739" y="1453"/>
                  </a:lnTo>
                  <a:lnTo>
                    <a:pt x="9694" y="1454"/>
                  </a:lnTo>
                  <a:lnTo>
                    <a:pt x="9649" y="1455"/>
                  </a:lnTo>
                  <a:lnTo>
                    <a:pt x="9603" y="1456"/>
                  </a:lnTo>
                  <a:lnTo>
                    <a:pt x="9558" y="1456"/>
                  </a:lnTo>
                  <a:lnTo>
                    <a:pt x="9512" y="1457"/>
                  </a:lnTo>
                  <a:lnTo>
                    <a:pt x="9467" y="1457"/>
                  </a:lnTo>
                  <a:lnTo>
                    <a:pt x="9421" y="1457"/>
                  </a:lnTo>
                  <a:lnTo>
                    <a:pt x="9376" y="1457"/>
                  </a:lnTo>
                  <a:lnTo>
                    <a:pt x="9331" y="1457"/>
                  </a:lnTo>
                  <a:lnTo>
                    <a:pt x="9286" y="1458"/>
                  </a:lnTo>
                  <a:lnTo>
                    <a:pt x="9242" y="1458"/>
                  </a:lnTo>
                  <a:lnTo>
                    <a:pt x="9198" y="1458"/>
                  </a:lnTo>
                  <a:lnTo>
                    <a:pt x="9155" y="1458"/>
                  </a:lnTo>
                  <a:lnTo>
                    <a:pt x="9112" y="1459"/>
                  </a:lnTo>
                  <a:lnTo>
                    <a:pt x="3106" y="1473"/>
                  </a:lnTo>
                  <a:lnTo>
                    <a:pt x="2985" y="1475"/>
                  </a:lnTo>
                  <a:lnTo>
                    <a:pt x="1954" y="1480"/>
                  </a:lnTo>
                  <a:lnTo>
                    <a:pt x="1906" y="1480"/>
                  </a:lnTo>
                  <a:lnTo>
                    <a:pt x="1859" y="1480"/>
                  </a:lnTo>
                  <a:lnTo>
                    <a:pt x="1812" y="1480"/>
                  </a:lnTo>
                  <a:lnTo>
                    <a:pt x="1765" y="1481"/>
                  </a:lnTo>
                  <a:lnTo>
                    <a:pt x="1719" y="1482"/>
                  </a:lnTo>
                  <a:lnTo>
                    <a:pt x="1673" y="1483"/>
                  </a:lnTo>
                  <a:lnTo>
                    <a:pt x="1627" y="1484"/>
                  </a:lnTo>
                  <a:lnTo>
                    <a:pt x="1581" y="1485"/>
                  </a:lnTo>
                  <a:lnTo>
                    <a:pt x="1536" y="1486"/>
                  </a:lnTo>
                  <a:lnTo>
                    <a:pt x="1490" y="1487"/>
                  </a:lnTo>
                  <a:lnTo>
                    <a:pt x="1445" y="1488"/>
                  </a:lnTo>
                  <a:lnTo>
                    <a:pt x="1399" y="1489"/>
                  </a:lnTo>
                  <a:lnTo>
                    <a:pt x="1353" y="1489"/>
                  </a:lnTo>
                  <a:lnTo>
                    <a:pt x="1307" y="1489"/>
                  </a:lnTo>
                  <a:lnTo>
                    <a:pt x="1260" y="1489"/>
                  </a:lnTo>
                  <a:lnTo>
                    <a:pt x="1213" y="1489"/>
                  </a:lnTo>
                  <a:lnTo>
                    <a:pt x="1209" y="1484"/>
                  </a:lnTo>
                  <a:lnTo>
                    <a:pt x="1207" y="1480"/>
                  </a:lnTo>
                  <a:lnTo>
                    <a:pt x="1204" y="1475"/>
                  </a:lnTo>
                  <a:lnTo>
                    <a:pt x="1203" y="1469"/>
                  </a:lnTo>
                  <a:lnTo>
                    <a:pt x="1203" y="1458"/>
                  </a:lnTo>
                  <a:lnTo>
                    <a:pt x="1204" y="1447"/>
                  </a:lnTo>
                  <a:lnTo>
                    <a:pt x="1205" y="1436"/>
                  </a:lnTo>
                  <a:lnTo>
                    <a:pt x="1205" y="1424"/>
                  </a:lnTo>
                  <a:lnTo>
                    <a:pt x="1205" y="1419"/>
                  </a:lnTo>
                  <a:lnTo>
                    <a:pt x="1204" y="1413"/>
                  </a:lnTo>
                  <a:lnTo>
                    <a:pt x="1202" y="1408"/>
                  </a:lnTo>
                  <a:lnTo>
                    <a:pt x="1200" y="1403"/>
                  </a:lnTo>
                  <a:lnTo>
                    <a:pt x="1196" y="1384"/>
                  </a:lnTo>
                  <a:lnTo>
                    <a:pt x="1191" y="1364"/>
                  </a:lnTo>
                  <a:lnTo>
                    <a:pt x="1186" y="1346"/>
                  </a:lnTo>
                  <a:lnTo>
                    <a:pt x="1179" y="1327"/>
                  </a:lnTo>
                  <a:lnTo>
                    <a:pt x="1171" y="1310"/>
                  </a:lnTo>
                  <a:lnTo>
                    <a:pt x="1162" y="1294"/>
                  </a:lnTo>
                  <a:lnTo>
                    <a:pt x="1150" y="1277"/>
                  </a:lnTo>
                  <a:lnTo>
                    <a:pt x="1139" y="1262"/>
                  </a:lnTo>
                  <a:lnTo>
                    <a:pt x="1139" y="1257"/>
                  </a:lnTo>
                  <a:lnTo>
                    <a:pt x="1140" y="1253"/>
                  </a:lnTo>
                  <a:lnTo>
                    <a:pt x="1142" y="1249"/>
                  </a:lnTo>
                  <a:lnTo>
                    <a:pt x="1144" y="1246"/>
                  </a:lnTo>
                  <a:lnTo>
                    <a:pt x="1151" y="1242"/>
                  </a:lnTo>
                  <a:lnTo>
                    <a:pt x="1158" y="1238"/>
                  </a:lnTo>
                  <a:lnTo>
                    <a:pt x="1167" y="1235"/>
                  </a:lnTo>
                  <a:lnTo>
                    <a:pt x="1175" y="1232"/>
                  </a:lnTo>
                  <a:lnTo>
                    <a:pt x="1179" y="1230"/>
                  </a:lnTo>
                  <a:lnTo>
                    <a:pt x="1182" y="1228"/>
                  </a:lnTo>
                  <a:lnTo>
                    <a:pt x="1185" y="1225"/>
                  </a:lnTo>
                  <a:lnTo>
                    <a:pt x="1188" y="1221"/>
                  </a:lnTo>
                  <a:lnTo>
                    <a:pt x="1196" y="1215"/>
                  </a:lnTo>
                  <a:lnTo>
                    <a:pt x="1202" y="1208"/>
                  </a:lnTo>
                  <a:lnTo>
                    <a:pt x="1209" y="1201"/>
                  </a:lnTo>
                  <a:lnTo>
                    <a:pt x="1214" y="1192"/>
                  </a:lnTo>
                  <a:lnTo>
                    <a:pt x="1218" y="1184"/>
                  </a:lnTo>
                  <a:lnTo>
                    <a:pt x="1222" y="1176"/>
                  </a:lnTo>
                  <a:lnTo>
                    <a:pt x="1225" y="1168"/>
                  </a:lnTo>
                  <a:lnTo>
                    <a:pt x="1227" y="1160"/>
                  </a:lnTo>
                  <a:lnTo>
                    <a:pt x="1234" y="1124"/>
                  </a:lnTo>
                  <a:lnTo>
                    <a:pt x="1243" y="1088"/>
                  </a:lnTo>
                  <a:lnTo>
                    <a:pt x="1248" y="1084"/>
                  </a:lnTo>
                  <a:lnTo>
                    <a:pt x="1254" y="1081"/>
                  </a:lnTo>
                  <a:lnTo>
                    <a:pt x="1259" y="1079"/>
                  </a:lnTo>
                  <a:lnTo>
                    <a:pt x="1264" y="1077"/>
                  </a:lnTo>
                  <a:lnTo>
                    <a:pt x="1276" y="1075"/>
                  </a:lnTo>
                  <a:lnTo>
                    <a:pt x="1288" y="1075"/>
                  </a:lnTo>
                  <a:lnTo>
                    <a:pt x="1300" y="1075"/>
                  </a:lnTo>
                  <a:lnTo>
                    <a:pt x="1312" y="1074"/>
                  </a:lnTo>
                  <a:lnTo>
                    <a:pt x="1317" y="1073"/>
                  </a:lnTo>
                  <a:lnTo>
                    <a:pt x="1323" y="1071"/>
                  </a:lnTo>
                  <a:lnTo>
                    <a:pt x="1328" y="1069"/>
                  </a:lnTo>
                  <a:lnTo>
                    <a:pt x="1332" y="1066"/>
                  </a:lnTo>
                  <a:lnTo>
                    <a:pt x="1340" y="1068"/>
                  </a:lnTo>
                  <a:lnTo>
                    <a:pt x="1348" y="1068"/>
                  </a:lnTo>
                  <a:lnTo>
                    <a:pt x="1355" y="1068"/>
                  </a:lnTo>
                  <a:lnTo>
                    <a:pt x="1361" y="1067"/>
                  </a:lnTo>
                  <a:lnTo>
                    <a:pt x="1373" y="1062"/>
                  </a:lnTo>
                  <a:lnTo>
                    <a:pt x="1384" y="1056"/>
                  </a:lnTo>
                  <a:lnTo>
                    <a:pt x="1395" y="1048"/>
                  </a:lnTo>
                  <a:lnTo>
                    <a:pt x="1406" y="1042"/>
                  </a:lnTo>
                  <a:lnTo>
                    <a:pt x="1412" y="1039"/>
                  </a:lnTo>
                  <a:lnTo>
                    <a:pt x="1418" y="1037"/>
                  </a:lnTo>
                  <a:lnTo>
                    <a:pt x="1424" y="1035"/>
                  </a:lnTo>
                  <a:lnTo>
                    <a:pt x="1431" y="1034"/>
                  </a:lnTo>
                  <a:lnTo>
                    <a:pt x="1439" y="1030"/>
                  </a:lnTo>
                  <a:lnTo>
                    <a:pt x="1446" y="1025"/>
                  </a:lnTo>
                  <a:lnTo>
                    <a:pt x="1452" y="1020"/>
                  </a:lnTo>
                  <a:lnTo>
                    <a:pt x="1458" y="1014"/>
                  </a:lnTo>
                  <a:lnTo>
                    <a:pt x="1468" y="1001"/>
                  </a:lnTo>
                  <a:lnTo>
                    <a:pt x="1476" y="988"/>
                  </a:lnTo>
                  <a:lnTo>
                    <a:pt x="1492" y="960"/>
                  </a:lnTo>
                  <a:lnTo>
                    <a:pt x="1508" y="932"/>
                  </a:lnTo>
                  <a:lnTo>
                    <a:pt x="1509" y="922"/>
                  </a:lnTo>
                  <a:lnTo>
                    <a:pt x="1509" y="912"/>
                  </a:lnTo>
                  <a:lnTo>
                    <a:pt x="1509" y="902"/>
                  </a:lnTo>
                  <a:lnTo>
                    <a:pt x="1508" y="893"/>
                  </a:lnTo>
                  <a:lnTo>
                    <a:pt x="1507" y="884"/>
                  </a:lnTo>
                  <a:lnTo>
                    <a:pt x="1505" y="875"/>
                  </a:lnTo>
                  <a:lnTo>
                    <a:pt x="1502" y="865"/>
                  </a:lnTo>
                  <a:lnTo>
                    <a:pt x="1499" y="856"/>
                  </a:lnTo>
                  <a:lnTo>
                    <a:pt x="1496" y="847"/>
                  </a:lnTo>
                  <a:lnTo>
                    <a:pt x="1492" y="839"/>
                  </a:lnTo>
                  <a:lnTo>
                    <a:pt x="1487" y="831"/>
                  </a:lnTo>
                  <a:lnTo>
                    <a:pt x="1482" y="821"/>
                  </a:lnTo>
                  <a:lnTo>
                    <a:pt x="1475" y="813"/>
                  </a:lnTo>
                  <a:lnTo>
                    <a:pt x="1469" y="806"/>
                  </a:lnTo>
                  <a:lnTo>
                    <a:pt x="1463" y="798"/>
                  </a:lnTo>
                  <a:lnTo>
                    <a:pt x="1456" y="791"/>
                  </a:lnTo>
                  <a:lnTo>
                    <a:pt x="1438" y="783"/>
                  </a:lnTo>
                  <a:lnTo>
                    <a:pt x="1417" y="774"/>
                  </a:lnTo>
                  <a:lnTo>
                    <a:pt x="1407" y="770"/>
                  </a:lnTo>
                  <a:lnTo>
                    <a:pt x="1396" y="767"/>
                  </a:lnTo>
                  <a:lnTo>
                    <a:pt x="1384" y="764"/>
                  </a:lnTo>
                  <a:lnTo>
                    <a:pt x="1374" y="762"/>
                  </a:lnTo>
                  <a:lnTo>
                    <a:pt x="1363" y="761"/>
                  </a:lnTo>
                  <a:lnTo>
                    <a:pt x="1352" y="761"/>
                  </a:lnTo>
                  <a:lnTo>
                    <a:pt x="1340" y="761"/>
                  </a:lnTo>
                  <a:lnTo>
                    <a:pt x="1329" y="763"/>
                  </a:lnTo>
                  <a:lnTo>
                    <a:pt x="1319" y="766"/>
                  </a:lnTo>
                  <a:lnTo>
                    <a:pt x="1309" y="770"/>
                  </a:lnTo>
                  <a:lnTo>
                    <a:pt x="1299" y="775"/>
                  </a:lnTo>
                  <a:lnTo>
                    <a:pt x="1289" y="784"/>
                  </a:lnTo>
                  <a:lnTo>
                    <a:pt x="1286" y="782"/>
                  </a:lnTo>
                  <a:lnTo>
                    <a:pt x="1283" y="781"/>
                  </a:lnTo>
                  <a:lnTo>
                    <a:pt x="1280" y="780"/>
                  </a:lnTo>
                  <a:lnTo>
                    <a:pt x="1277" y="780"/>
                  </a:lnTo>
                  <a:lnTo>
                    <a:pt x="1271" y="780"/>
                  </a:lnTo>
                  <a:lnTo>
                    <a:pt x="1265" y="781"/>
                  </a:lnTo>
                  <a:lnTo>
                    <a:pt x="1259" y="781"/>
                  </a:lnTo>
                  <a:lnTo>
                    <a:pt x="1254" y="780"/>
                  </a:lnTo>
                  <a:lnTo>
                    <a:pt x="1252" y="778"/>
                  </a:lnTo>
                  <a:lnTo>
                    <a:pt x="1249" y="775"/>
                  </a:lnTo>
                  <a:lnTo>
                    <a:pt x="1247" y="772"/>
                  </a:lnTo>
                  <a:lnTo>
                    <a:pt x="1246" y="768"/>
                  </a:lnTo>
                  <a:lnTo>
                    <a:pt x="1247" y="760"/>
                  </a:lnTo>
                  <a:lnTo>
                    <a:pt x="1247" y="752"/>
                  </a:lnTo>
                  <a:lnTo>
                    <a:pt x="1247" y="744"/>
                  </a:lnTo>
                  <a:lnTo>
                    <a:pt x="1246" y="737"/>
                  </a:lnTo>
                  <a:lnTo>
                    <a:pt x="1243" y="721"/>
                  </a:lnTo>
                  <a:lnTo>
                    <a:pt x="1238" y="708"/>
                  </a:lnTo>
                  <a:lnTo>
                    <a:pt x="1231" y="694"/>
                  </a:lnTo>
                  <a:lnTo>
                    <a:pt x="1223" y="681"/>
                  </a:lnTo>
                  <a:lnTo>
                    <a:pt x="1214" y="669"/>
                  </a:lnTo>
                  <a:lnTo>
                    <a:pt x="1203" y="658"/>
                  </a:lnTo>
                  <a:lnTo>
                    <a:pt x="1192" y="647"/>
                  </a:lnTo>
                  <a:lnTo>
                    <a:pt x="1180" y="636"/>
                  </a:lnTo>
                  <a:lnTo>
                    <a:pt x="1168" y="626"/>
                  </a:lnTo>
                  <a:lnTo>
                    <a:pt x="1154" y="617"/>
                  </a:lnTo>
                  <a:lnTo>
                    <a:pt x="1129" y="599"/>
                  </a:lnTo>
                  <a:lnTo>
                    <a:pt x="1104" y="582"/>
                  </a:lnTo>
                  <a:lnTo>
                    <a:pt x="1102" y="573"/>
                  </a:lnTo>
                  <a:lnTo>
                    <a:pt x="1101" y="565"/>
                  </a:lnTo>
                  <a:lnTo>
                    <a:pt x="1102" y="557"/>
                  </a:lnTo>
                  <a:lnTo>
                    <a:pt x="1104" y="550"/>
                  </a:lnTo>
                  <a:lnTo>
                    <a:pt x="1107" y="542"/>
                  </a:lnTo>
                  <a:lnTo>
                    <a:pt x="1111" y="536"/>
                  </a:lnTo>
                  <a:lnTo>
                    <a:pt x="1116" y="529"/>
                  </a:lnTo>
                  <a:lnTo>
                    <a:pt x="1122" y="523"/>
                  </a:lnTo>
                  <a:lnTo>
                    <a:pt x="1133" y="511"/>
                  </a:lnTo>
                  <a:lnTo>
                    <a:pt x="1145" y="498"/>
                  </a:lnTo>
                  <a:lnTo>
                    <a:pt x="1150" y="491"/>
                  </a:lnTo>
                  <a:lnTo>
                    <a:pt x="1155" y="485"/>
                  </a:lnTo>
                  <a:lnTo>
                    <a:pt x="1159" y="478"/>
                  </a:lnTo>
                  <a:lnTo>
                    <a:pt x="1164" y="471"/>
                  </a:lnTo>
                  <a:lnTo>
                    <a:pt x="1171" y="449"/>
                  </a:lnTo>
                  <a:lnTo>
                    <a:pt x="1178" y="429"/>
                  </a:lnTo>
                  <a:lnTo>
                    <a:pt x="1184" y="408"/>
                  </a:lnTo>
                  <a:lnTo>
                    <a:pt x="1189" y="387"/>
                  </a:lnTo>
                  <a:lnTo>
                    <a:pt x="1193" y="365"/>
                  </a:lnTo>
                  <a:lnTo>
                    <a:pt x="1196" y="343"/>
                  </a:lnTo>
                  <a:lnTo>
                    <a:pt x="1197" y="321"/>
                  </a:lnTo>
                  <a:lnTo>
                    <a:pt x="1197" y="298"/>
                  </a:lnTo>
                  <a:lnTo>
                    <a:pt x="1199" y="294"/>
                  </a:lnTo>
                  <a:lnTo>
                    <a:pt x="1201" y="291"/>
                  </a:lnTo>
                  <a:lnTo>
                    <a:pt x="1204" y="289"/>
                  </a:lnTo>
                  <a:lnTo>
                    <a:pt x="1208" y="286"/>
                  </a:lnTo>
                  <a:lnTo>
                    <a:pt x="1214" y="284"/>
                  </a:lnTo>
                  <a:lnTo>
                    <a:pt x="1221" y="282"/>
                  </a:lnTo>
                  <a:lnTo>
                    <a:pt x="1237" y="280"/>
                  </a:lnTo>
                  <a:lnTo>
                    <a:pt x="1253" y="279"/>
                  </a:lnTo>
                  <a:lnTo>
                    <a:pt x="1283" y="282"/>
                  </a:lnTo>
                  <a:lnTo>
                    <a:pt x="1314" y="284"/>
                  </a:lnTo>
                  <a:lnTo>
                    <a:pt x="1344" y="285"/>
                  </a:lnTo>
                  <a:lnTo>
                    <a:pt x="1374" y="286"/>
                  </a:lnTo>
                  <a:lnTo>
                    <a:pt x="1432" y="286"/>
                  </a:lnTo>
                  <a:lnTo>
                    <a:pt x="1491" y="284"/>
                  </a:lnTo>
                  <a:lnTo>
                    <a:pt x="1549" y="283"/>
                  </a:lnTo>
                  <a:lnTo>
                    <a:pt x="1607" y="281"/>
                  </a:lnTo>
                  <a:lnTo>
                    <a:pt x="1667" y="281"/>
                  </a:lnTo>
                  <a:lnTo>
                    <a:pt x="1727" y="283"/>
                  </a:lnTo>
                  <a:lnTo>
                    <a:pt x="1768" y="282"/>
                  </a:lnTo>
                  <a:lnTo>
                    <a:pt x="1809" y="281"/>
                  </a:lnTo>
                  <a:lnTo>
                    <a:pt x="1851" y="279"/>
                  </a:lnTo>
                  <a:lnTo>
                    <a:pt x="1890" y="277"/>
                  </a:lnTo>
                  <a:lnTo>
                    <a:pt x="1931" y="276"/>
                  </a:lnTo>
                  <a:lnTo>
                    <a:pt x="1972" y="276"/>
                  </a:lnTo>
                  <a:lnTo>
                    <a:pt x="2012" y="277"/>
                  </a:lnTo>
                  <a:lnTo>
                    <a:pt x="2053" y="279"/>
                  </a:lnTo>
                  <a:lnTo>
                    <a:pt x="2130" y="277"/>
                  </a:lnTo>
                  <a:lnTo>
                    <a:pt x="2207" y="276"/>
                  </a:lnTo>
                  <a:lnTo>
                    <a:pt x="2284" y="274"/>
                  </a:lnTo>
                  <a:lnTo>
                    <a:pt x="2361" y="273"/>
                  </a:lnTo>
                  <a:lnTo>
                    <a:pt x="2437" y="273"/>
                  </a:lnTo>
                  <a:lnTo>
                    <a:pt x="2514" y="272"/>
                  </a:lnTo>
                  <a:lnTo>
                    <a:pt x="2591" y="271"/>
                  </a:lnTo>
                  <a:lnTo>
                    <a:pt x="2667" y="271"/>
                  </a:lnTo>
                  <a:lnTo>
                    <a:pt x="2744" y="270"/>
                  </a:lnTo>
                  <a:lnTo>
                    <a:pt x="2821" y="270"/>
                  </a:lnTo>
                  <a:lnTo>
                    <a:pt x="2897" y="269"/>
                  </a:lnTo>
                  <a:lnTo>
                    <a:pt x="2974" y="269"/>
                  </a:lnTo>
                  <a:lnTo>
                    <a:pt x="3052" y="268"/>
                  </a:lnTo>
                  <a:lnTo>
                    <a:pt x="3128" y="266"/>
                  </a:lnTo>
                  <a:lnTo>
                    <a:pt x="3206" y="265"/>
                  </a:lnTo>
                  <a:lnTo>
                    <a:pt x="3284" y="264"/>
                  </a:lnTo>
                  <a:lnTo>
                    <a:pt x="3333" y="261"/>
                  </a:lnTo>
                  <a:lnTo>
                    <a:pt x="3381" y="260"/>
                  </a:lnTo>
                  <a:lnTo>
                    <a:pt x="3430" y="260"/>
                  </a:lnTo>
                  <a:lnTo>
                    <a:pt x="3479" y="261"/>
                  </a:lnTo>
                  <a:lnTo>
                    <a:pt x="3528" y="262"/>
                  </a:lnTo>
                  <a:lnTo>
                    <a:pt x="3577" y="262"/>
                  </a:lnTo>
                  <a:lnTo>
                    <a:pt x="3603" y="261"/>
                  </a:lnTo>
                  <a:lnTo>
                    <a:pt x="3627" y="260"/>
                  </a:lnTo>
                  <a:lnTo>
                    <a:pt x="3653" y="258"/>
                  </a:lnTo>
                  <a:lnTo>
                    <a:pt x="3678" y="256"/>
                  </a:lnTo>
                  <a:lnTo>
                    <a:pt x="3689" y="258"/>
                  </a:lnTo>
                  <a:lnTo>
                    <a:pt x="3699" y="259"/>
                  </a:lnTo>
                  <a:lnTo>
                    <a:pt x="3709" y="260"/>
                  </a:lnTo>
                  <a:lnTo>
                    <a:pt x="3720" y="260"/>
                  </a:lnTo>
                  <a:lnTo>
                    <a:pt x="3742" y="260"/>
                  </a:lnTo>
                  <a:lnTo>
                    <a:pt x="3763" y="259"/>
                  </a:lnTo>
                  <a:lnTo>
                    <a:pt x="3785" y="257"/>
                  </a:lnTo>
                  <a:lnTo>
                    <a:pt x="3806" y="255"/>
                  </a:lnTo>
                  <a:lnTo>
                    <a:pt x="3829" y="254"/>
                  </a:lnTo>
                  <a:lnTo>
                    <a:pt x="3850" y="254"/>
                  </a:lnTo>
                  <a:lnTo>
                    <a:pt x="3948" y="254"/>
                  </a:lnTo>
                  <a:lnTo>
                    <a:pt x="4145" y="254"/>
                  </a:lnTo>
                  <a:lnTo>
                    <a:pt x="4428" y="254"/>
                  </a:lnTo>
                  <a:lnTo>
                    <a:pt x="4781" y="254"/>
                  </a:lnTo>
                  <a:lnTo>
                    <a:pt x="5191" y="253"/>
                  </a:lnTo>
                  <a:lnTo>
                    <a:pt x="5643" y="253"/>
                  </a:lnTo>
                  <a:lnTo>
                    <a:pt x="6125" y="252"/>
                  </a:lnTo>
                  <a:lnTo>
                    <a:pt x="6619" y="251"/>
                  </a:lnTo>
                  <a:lnTo>
                    <a:pt x="7114" y="251"/>
                  </a:lnTo>
                  <a:lnTo>
                    <a:pt x="7596" y="250"/>
                  </a:lnTo>
                  <a:lnTo>
                    <a:pt x="8048" y="249"/>
                  </a:lnTo>
                  <a:lnTo>
                    <a:pt x="8459" y="249"/>
                  </a:lnTo>
                  <a:lnTo>
                    <a:pt x="8813" y="248"/>
                  </a:lnTo>
                  <a:lnTo>
                    <a:pt x="9096" y="247"/>
                  </a:lnTo>
                  <a:lnTo>
                    <a:pt x="9296" y="247"/>
                  </a:lnTo>
                  <a:lnTo>
                    <a:pt x="9395" y="246"/>
                  </a:lnTo>
                  <a:lnTo>
                    <a:pt x="9434" y="247"/>
                  </a:lnTo>
                  <a:lnTo>
                    <a:pt x="9474" y="247"/>
                  </a:lnTo>
                  <a:lnTo>
                    <a:pt x="9515" y="246"/>
                  </a:lnTo>
                  <a:lnTo>
                    <a:pt x="9556" y="245"/>
                  </a:lnTo>
                  <a:lnTo>
                    <a:pt x="9597" y="243"/>
                  </a:lnTo>
                  <a:lnTo>
                    <a:pt x="9638" y="243"/>
                  </a:lnTo>
                  <a:lnTo>
                    <a:pt x="9677" y="243"/>
                  </a:lnTo>
                  <a:lnTo>
                    <a:pt x="9715" y="245"/>
                  </a:lnTo>
                  <a:lnTo>
                    <a:pt x="9735" y="244"/>
                  </a:lnTo>
                  <a:lnTo>
                    <a:pt x="9754" y="243"/>
                  </a:lnTo>
                  <a:lnTo>
                    <a:pt x="9772" y="243"/>
                  </a:lnTo>
                  <a:lnTo>
                    <a:pt x="9792" y="242"/>
                  </a:lnTo>
                  <a:lnTo>
                    <a:pt x="9800" y="251"/>
                  </a:lnTo>
                  <a:lnTo>
                    <a:pt x="9806" y="261"/>
                  </a:lnTo>
                  <a:lnTo>
                    <a:pt x="9811" y="274"/>
                  </a:lnTo>
                  <a:lnTo>
                    <a:pt x="9815" y="286"/>
                  </a:lnTo>
                  <a:lnTo>
                    <a:pt x="9822" y="310"/>
                  </a:lnTo>
                  <a:lnTo>
                    <a:pt x="9829" y="336"/>
                  </a:lnTo>
                  <a:lnTo>
                    <a:pt x="9832" y="350"/>
                  </a:lnTo>
                  <a:lnTo>
                    <a:pt x="9836" y="364"/>
                  </a:lnTo>
                  <a:lnTo>
                    <a:pt x="9841" y="377"/>
                  </a:lnTo>
                  <a:lnTo>
                    <a:pt x="9847" y="389"/>
                  </a:lnTo>
                  <a:lnTo>
                    <a:pt x="9860" y="415"/>
                  </a:lnTo>
                  <a:lnTo>
                    <a:pt x="9874" y="439"/>
                  </a:lnTo>
                  <a:lnTo>
                    <a:pt x="9890" y="464"/>
                  </a:lnTo>
                  <a:lnTo>
                    <a:pt x="9905" y="487"/>
                  </a:lnTo>
                  <a:lnTo>
                    <a:pt x="9921" y="511"/>
                  </a:lnTo>
                  <a:lnTo>
                    <a:pt x="9937" y="535"/>
                  </a:lnTo>
                  <a:lnTo>
                    <a:pt x="9945" y="539"/>
                  </a:lnTo>
                  <a:lnTo>
                    <a:pt x="9953" y="543"/>
                  </a:lnTo>
                  <a:lnTo>
                    <a:pt x="9957" y="547"/>
                  </a:lnTo>
                  <a:lnTo>
                    <a:pt x="9959" y="550"/>
                  </a:lnTo>
                  <a:lnTo>
                    <a:pt x="9960" y="555"/>
                  </a:lnTo>
                  <a:lnTo>
                    <a:pt x="9958" y="560"/>
                  </a:lnTo>
                  <a:lnTo>
                    <a:pt x="9957" y="566"/>
                  </a:lnTo>
                  <a:lnTo>
                    <a:pt x="9955" y="571"/>
                  </a:lnTo>
                  <a:lnTo>
                    <a:pt x="9952" y="575"/>
                  </a:lnTo>
                  <a:lnTo>
                    <a:pt x="9948" y="577"/>
                  </a:lnTo>
                  <a:lnTo>
                    <a:pt x="9944" y="578"/>
                  </a:lnTo>
                  <a:lnTo>
                    <a:pt x="9940" y="579"/>
                  </a:lnTo>
                  <a:lnTo>
                    <a:pt x="9934" y="579"/>
                  </a:lnTo>
                  <a:lnTo>
                    <a:pt x="9929" y="578"/>
                  </a:lnTo>
                  <a:lnTo>
                    <a:pt x="9919" y="576"/>
                  </a:lnTo>
                  <a:lnTo>
                    <a:pt x="9908" y="573"/>
                  </a:lnTo>
                  <a:lnTo>
                    <a:pt x="9903" y="573"/>
                  </a:lnTo>
                  <a:lnTo>
                    <a:pt x="9898" y="573"/>
                  </a:lnTo>
                  <a:lnTo>
                    <a:pt x="9893" y="574"/>
                  </a:lnTo>
                  <a:lnTo>
                    <a:pt x="9887" y="576"/>
                  </a:lnTo>
                  <a:lnTo>
                    <a:pt x="9877" y="580"/>
                  </a:lnTo>
                  <a:lnTo>
                    <a:pt x="9868" y="585"/>
                  </a:lnTo>
                  <a:lnTo>
                    <a:pt x="9859" y="592"/>
                  </a:lnTo>
                  <a:lnTo>
                    <a:pt x="9852" y="598"/>
                  </a:lnTo>
                  <a:lnTo>
                    <a:pt x="9844" y="605"/>
                  </a:lnTo>
                  <a:lnTo>
                    <a:pt x="9837" y="613"/>
                  </a:lnTo>
                  <a:lnTo>
                    <a:pt x="9831" y="621"/>
                  </a:lnTo>
                  <a:lnTo>
                    <a:pt x="9825" y="629"/>
                  </a:lnTo>
                  <a:lnTo>
                    <a:pt x="9820" y="639"/>
                  </a:lnTo>
                  <a:lnTo>
                    <a:pt x="9816" y="648"/>
                  </a:lnTo>
                  <a:lnTo>
                    <a:pt x="9813" y="657"/>
                  </a:lnTo>
                  <a:lnTo>
                    <a:pt x="9810" y="667"/>
                  </a:lnTo>
                  <a:lnTo>
                    <a:pt x="9808" y="676"/>
                  </a:lnTo>
                  <a:lnTo>
                    <a:pt x="9806" y="687"/>
                  </a:lnTo>
                  <a:lnTo>
                    <a:pt x="9805" y="696"/>
                  </a:lnTo>
                  <a:lnTo>
                    <a:pt x="9805" y="706"/>
                  </a:lnTo>
                  <a:lnTo>
                    <a:pt x="9807" y="711"/>
                  </a:lnTo>
                  <a:lnTo>
                    <a:pt x="9808" y="718"/>
                  </a:lnTo>
                  <a:lnTo>
                    <a:pt x="9807" y="721"/>
                  </a:lnTo>
                  <a:lnTo>
                    <a:pt x="9806" y="723"/>
                  </a:lnTo>
                  <a:lnTo>
                    <a:pt x="9805" y="726"/>
                  </a:lnTo>
                  <a:lnTo>
                    <a:pt x="9802" y="727"/>
                  </a:lnTo>
                  <a:lnTo>
                    <a:pt x="9798" y="729"/>
                  </a:lnTo>
                  <a:lnTo>
                    <a:pt x="9793" y="729"/>
                  </a:lnTo>
                  <a:lnTo>
                    <a:pt x="9790" y="729"/>
                  </a:lnTo>
                  <a:lnTo>
                    <a:pt x="9786" y="729"/>
                  </a:lnTo>
                  <a:lnTo>
                    <a:pt x="9780" y="726"/>
                  </a:lnTo>
                  <a:lnTo>
                    <a:pt x="9774" y="723"/>
                  </a:lnTo>
                  <a:lnTo>
                    <a:pt x="9768" y="718"/>
                  </a:lnTo>
                  <a:lnTo>
                    <a:pt x="9762" y="714"/>
                  </a:lnTo>
                  <a:lnTo>
                    <a:pt x="9756" y="710"/>
                  </a:lnTo>
                  <a:lnTo>
                    <a:pt x="9749" y="707"/>
                  </a:lnTo>
                  <a:lnTo>
                    <a:pt x="9737" y="706"/>
                  </a:lnTo>
                  <a:lnTo>
                    <a:pt x="9726" y="706"/>
                  </a:lnTo>
                  <a:lnTo>
                    <a:pt x="9715" y="707"/>
                  </a:lnTo>
                  <a:lnTo>
                    <a:pt x="9703" y="708"/>
                  </a:lnTo>
                  <a:lnTo>
                    <a:pt x="9693" y="711"/>
                  </a:lnTo>
                  <a:lnTo>
                    <a:pt x="9682" y="713"/>
                  </a:lnTo>
                  <a:lnTo>
                    <a:pt x="9672" y="717"/>
                  </a:lnTo>
                  <a:lnTo>
                    <a:pt x="9663" y="721"/>
                  </a:lnTo>
                  <a:lnTo>
                    <a:pt x="9652" y="726"/>
                  </a:lnTo>
                  <a:lnTo>
                    <a:pt x="9643" y="733"/>
                  </a:lnTo>
                  <a:lnTo>
                    <a:pt x="9634" y="739"/>
                  </a:lnTo>
                  <a:lnTo>
                    <a:pt x="9626" y="746"/>
                  </a:lnTo>
                  <a:lnTo>
                    <a:pt x="9619" y="754"/>
                  </a:lnTo>
                  <a:lnTo>
                    <a:pt x="9611" y="763"/>
                  </a:lnTo>
                  <a:lnTo>
                    <a:pt x="9604" y="772"/>
                  </a:lnTo>
                  <a:lnTo>
                    <a:pt x="9598" y="783"/>
                  </a:lnTo>
                  <a:lnTo>
                    <a:pt x="9594" y="803"/>
                  </a:lnTo>
                  <a:lnTo>
                    <a:pt x="9591" y="824"/>
                  </a:lnTo>
                  <a:lnTo>
                    <a:pt x="9590" y="843"/>
                  </a:lnTo>
                  <a:lnTo>
                    <a:pt x="9591" y="863"/>
                  </a:lnTo>
                  <a:lnTo>
                    <a:pt x="9593" y="883"/>
                  </a:lnTo>
                  <a:lnTo>
                    <a:pt x="9596" y="902"/>
                  </a:lnTo>
                  <a:lnTo>
                    <a:pt x="9599" y="911"/>
                  </a:lnTo>
                  <a:lnTo>
                    <a:pt x="9602" y="921"/>
                  </a:lnTo>
                  <a:lnTo>
                    <a:pt x="9606" y="930"/>
                  </a:lnTo>
                  <a:lnTo>
                    <a:pt x="9610" y="939"/>
                  </a:lnTo>
                  <a:lnTo>
                    <a:pt x="9618" y="950"/>
                  </a:lnTo>
                  <a:lnTo>
                    <a:pt x="9626" y="960"/>
                  </a:lnTo>
                  <a:lnTo>
                    <a:pt x="9635" y="969"/>
                  </a:lnTo>
                  <a:lnTo>
                    <a:pt x="9644" y="975"/>
                  </a:lnTo>
                  <a:lnTo>
                    <a:pt x="9655" y="979"/>
                  </a:lnTo>
                  <a:lnTo>
                    <a:pt x="9667" y="983"/>
                  </a:lnTo>
                  <a:lnTo>
                    <a:pt x="9678" y="985"/>
                  </a:lnTo>
                  <a:lnTo>
                    <a:pt x="9690" y="986"/>
                  </a:lnTo>
                  <a:lnTo>
                    <a:pt x="9702" y="987"/>
                  </a:lnTo>
                  <a:lnTo>
                    <a:pt x="9715" y="986"/>
                  </a:lnTo>
                  <a:lnTo>
                    <a:pt x="9728" y="986"/>
                  </a:lnTo>
                  <a:lnTo>
                    <a:pt x="9740" y="985"/>
                  </a:lnTo>
                  <a:lnTo>
                    <a:pt x="9764" y="982"/>
                  </a:lnTo>
                  <a:lnTo>
                    <a:pt x="9786" y="980"/>
                  </a:lnTo>
                  <a:lnTo>
                    <a:pt x="9790" y="983"/>
                  </a:lnTo>
                  <a:lnTo>
                    <a:pt x="9793" y="987"/>
                  </a:lnTo>
                  <a:lnTo>
                    <a:pt x="9795" y="991"/>
                  </a:lnTo>
                  <a:lnTo>
                    <a:pt x="9796" y="995"/>
                  </a:lnTo>
                  <a:lnTo>
                    <a:pt x="9798" y="1004"/>
                  </a:lnTo>
                  <a:lnTo>
                    <a:pt x="9798" y="1015"/>
                  </a:lnTo>
                  <a:lnTo>
                    <a:pt x="9796" y="1026"/>
                  </a:lnTo>
                  <a:lnTo>
                    <a:pt x="9795" y="1037"/>
                  </a:lnTo>
                  <a:lnTo>
                    <a:pt x="9796" y="1042"/>
                  </a:lnTo>
                  <a:lnTo>
                    <a:pt x="9798" y="1047"/>
                  </a:lnTo>
                  <a:lnTo>
                    <a:pt x="9799" y="1052"/>
                  </a:lnTo>
                  <a:lnTo>
                    <a:pt x="9802" y="1057"/>
                  </a:lnTo>
                  <a:lnTo>
                    <a:pt x="9808" y="1067"/>
                  </a:lnTo>
                  <a:lnTo>
                    <a:pt x="9814" y="1076"/>
                  </a:lnTo>
                  <a:lnTo>
                    <a:pt x="9821" y="1085"/>
                  </a:lnTo>
                  <a:lnTo>
                    <a:pt x="9828" y="1094"/>
                  </a:lnTo>
                  <a:lnTo>
                    <a:pt x="9836" y="1102"/>
                  </a:lnTo>
                  <a:lnTo>
                    <a:pt x="9845" y="1109"/>
                  </a:lnTo>
                  <a:lnTo>
                    <a:pt x="9854" y="1116"/>
                  </a:lnTo>
                  <a:lnTo>
                    <a:pt x="9863" y="1122"/>
                  </a:lnTo>
                  <a:lnTo>
                    <a:pt x="9873" y="1127"/>
                  </a:lnTo>
                  <a:lnTo>
                    <a:pt x="9882" y="1131"/>
                  </a:lnTo>
                  <a:lnTo>
                    <a:pt x="9894" y="1135"/>
                  </a:lnTo>
                  <a:lnTo>
                    <a:pt x="9905" y="1138"/>
                  </a:lnTo>
                  <a:lnTo>
                    <a:pt x="9916" y="1141"/>
                  </a:lnTo>
                  <a:lnTo>
                    <a:pt x="9927" y="1143"/>
                  </a:lnTo>
                  <a:lnTo>
                    <a:pt x="9940" y="1144"/>
                  </a:lnTo>
                  <a:lnTo>
                    <a:pt x="9952" y="1144"/>
                  </a:lnTo>
                  <a:lnTo>
                    <a:pt x="9957" y="1151"/>
                  </a:lnTo>
                  <a:lnTo>
                    <a:pt x="9960" y="1157"/>
                  </a:lnTo>
                  <a:lnTo>
                    <a:pt x="9961" y="1162"/>
                  </a:lnTo>
                  <a:lnTo>
                    <a:pt x="9961" y="1167"/>
                  </a:lnTo>
                  <a:lnTo>
                    <a:pt x="9959" y="1172"/>
                  </a:lnTo>
                  <a:lnTo>
                    <a:pt x="9955" y="1177"/>
                  </a:lnTo>
                  <a:lnTo>
                    <a:pt x="9951" y="1182"/>
                  </a:lnTo>
                  <a:lnTo>
                    <a:pt x="9946" y="1187"/>
                  </a:lnTo>
                  <a:lnTo>
                    <a:pt x="9936" y="1198"/>
                  </a:lnTo>
                  <a:lnTo>
                    <a:pt x="9924" y="1208"/>
                  </a:lnTo>
                  <a:lnTo>
                    <a:pt x="9920" y="1213"/>
                  </a:lnTo>
                  <a:lnTo>
                    <a:pt x="9916" y="1219"/>
                  </a:lnTo>
                  <a:lnTo>
                    <a:pt x="9913" y="1225"/>
                  </a:lnTo>
                  <a:lnTo>
                    <a:pt x="9912" y="1231"/>
                  </a:lnTo>
                  <a:close/>
                  <a:moveTo>
                    <a:pt x="9860" y="564"/>
                  </a:moveTo>
                  <a:lnTo>
                    <a:pt x="9847" y="576"/>
                  </a:lnTo>
                  <a:lnTo>
                    <a:pt x="9834" y="587"/>
                  </a:lnTo>
                  <a:lnTo>
                    <a:pt x="9823" y="601"/>
                  </a:lnTo>
                  <a:lnTo>
                    <a:pt x="9813" y="614"/>
                  </a:lnTo>
                  <a:lnTo>
                    <a:pt x="9804" y="628"/>
                  </a:lnTo>
                  <a:lnTo>
                    <a:pt x="9796" y="643"/>
                  </a:lnTo>
                  <a:lnTo>
                    <a:pt x="9790" y="659"/>
                  </a:lnTo>
                  <a:lnTo>
                    <a:pt x="9786" y="675"/>
                  </a:lnTo>
                  <a:lnTo>
                    <a:pt x="9782" y="680"/>
                  </a:lnTo>
                  <a:lnTo>
                    <a:pt x="9777" y="683"/>
                  </a:lnTo>
                  <a:lnTo>
                    <a:pt x="9772" y="686"/>
                  </a:lnTo>
                  <a:lnTo>
                    <a:pt x="9767" y="688"/>
                  </a:lnTo>
                  <a:lnTo>
                    <a:pt x="9762" y="688"/>
                  </a:lnTo>
                  <a:lnTo>
                    <a:pt x="9756" y="688"/>
                  </a:lnTo>
                  <a:lnTo>
                    <a:pt x="9749" y="688"/>
                  </a:lnTo>
                  <a:lnTo>
                    <a:pt x="9743" y="687"/>
                  </a:lnTo>
                  <a:lnTo>
                    <a:pt x="9731" y="683"/>
                  </a:lnTo>
                  <a:lnTo>
                    <a:pt x="9719" y="680"/>
                  </a:lnTo>
                  <a:lnTo>
                    <a:pt x="9708" y="677"/>
                  </a:lnTo>
                  <a:lnTo>
                    <a:pt x="9696" y="676"/>
                  </a:lnTo>
                  <a:lnTo>
                    <a:pt x="9685" y="679"/>
                  </a:lnTo>
                  <a:lnTo>
                    <a:pt x="9675" y="682"/>
                  </a:lnTo>
                  <a:lnTo>
                    <a:pt x="9664" y="688"/>
                  </a:lnTo>
                  <a:lnTo>
                    <a:pt x="9654" y="693"/>
                  </a:lnTo>
                  <a:lnTo>
                    <a:pt x="9644" y="698"/>
                  </a:lnTo>
                  <a:lnTo>
                    <a:pt x="9635" y="704"/>
                  </a:lnTo>
                  <a:lnTo>
                    <a:pt x="9627" y="711"/>
                  </a:lnTo>
                  <a:lnTo>
                    <a:pt x="9619" y="718"/>
                  </a:lnTo>
                  <a:lnTo>
                    <a:pt x="9610" y="726"/>
                  </a:lnTo>
                  <a:lnTo>
                    <a:pt x="9603" y="735"/>
                  </a:lnTo>
                  <a:lnTo>
                    <a:pt x="9597" y="743"/>
                  </a:lnTo>
                  <a:lnTo>
                    <a:pt x="9591" y="752"/>
                  </a:lnTo>
                  <a:lnTo>
                    <a:pt x="9585" y="761"/>
                  </a:lnTo>
                  <a:lnTo>
                    <a:pt x="9580" y="771"/>
                  </a:lnTo>
                  <a:lnTo>
                    <a:pt x="9575" y="782"/>
                  </a:lnTo>
                  <a:lnTo>
                    <a:pt x="9571" y="792"/>
                  </a:lnTo>
                  <a:lnTo>
                    <a:pt x="9566" y="805"/>
                  </a:lnTo>
                  <a:lnTo>
                    <a:pt x="9562" y="818"/>
                  </a:lnTo>
                  <a:lnTo>
                    <a:pt x="9559" y="834"/>
                  </a:lnTo>
                  <a:lnTo>
                    <a:pt x="9557" y="848"/>
                  </a:lnTo>
                  <a:lnTo>
                    <a:pt x="9556" y="863"/>
                  </a:lnTo>
                  <a:lnTo>
                    <a:pt x="9557" y="879"/>
                  </a:lnTo>
                  <a:lnTo>
                    <a:pt x="9559" y="894"/>
                  </a:lnTo>
                  <a:lnTo>
                    <a:pt x="9564" y="909"/>
                  </a:lnTo>
                  <a:lnTo>
                    <a:pt x="9568" y="918"/>
                  </a:lnTo>
                  <a:lnTo>
                    <a:pt x="9571" y="926"/>
                  </a:lnTo>
                  <a:lnTo>
                    <a:pt x="9575" y="933"/>
                  </a:lnTo>
                  <a:lnTo>
                    <a:pt x="9580" y="940"/>
                  </a:lnTo>
                  <a:lnTo>
                    <a:pt x="9585" y="947"/>
                  </a:lnTo>
                  <a:lnTo>
                    <a:pt x="9591" y="953"/>
                  </a:lnTo>
                  <a:lnTo>
                    <a:pt x="9598" y="960"/>
                  </a:lnTo>
                  <a:lnTo>
                    <a:pt x="9604" y="967"/>
                  </a:lnTo>
                  <a:lnTo>
                    <a:pt x="9635" y="988"/>
                  </a:lnTo>
                  <a:lnTo>
                    <a:pt x="9666" y="1010"/>
                  </a:lnTo>
                  <a:lnTo>
                    <a:pt x="9762" y="1012"/>
                  </a:lnTo>
                  <a:lnTo>
                    <a:pt x="9767" y="1027"/>
                  </a:lnTo>
                  <a:lnTo>
                    <a:pt x="9771" y="1043"/>
                  </a:lnTo>
                  <a:lnTo>
                    <a:pt x="9773" y="1051"/>
                  </a:lnTo>
                  <a:lnTo>
                    <a:pt x="9776" y="1060"/>
                  </a:lnTo>
                  <a:lnTo>
                    <a:pt x="9779" y="1068"/>
                  </a:lnTo>
                  <a:lnTo>
                    <a:pt x="9783" y="1076"/>
                  </a:lnTo>
                  <a:lnTo>
                    <a:pt x="9793" y="1091"/>
                  </a:lnTo>
                  <a:lnTo>
                    <a:pt x="9805" y="1107"/>
                  </a:lnTo>
                  <a:lnTo>
                    <a:pt x="9811" y="1114"/>
                  </a:lnTo>
                  <a:lnTo>
                    <a:pt x="9818" y="1121"/>
                  </a:lnTo>
                  <a:lnTo>
                    <a:pt x="9825" y="1127"/>
                  </a:lnTo>
                  <a:lnTo>
                    <a:pt x="9832" y="1133"/>
                  </a:lnTo>
                  <a:lnTo>
                    <a:pt x="9840" y="1138"/>
                  </a:lnTo>
                  <a:lnTo>
                    <a:pt x="9849" y="1143"/>
                  </a:lnTo>
                  <a:lnTo>
                    <a:pt x="9857" y="1149"/>
                  </a:lnTo>
                  <a:lnTo>
                    <a:pt x="9866" y="1152"/>
                  </a:lnTo>
                  <a:lnTo>
                    <a:pt x="9874" y="1156"/>
                  </a:lnTo>
                  <a:lnTo>
                    <a:pt x="9883" y="1158"/>
                  </a:lnTo>
                  <a:lnTo>
                    <a:pt x="9894" y="1160"/>
                  </a:lnTo>
                  <a:lnTo>
                    <a:pt x="9903" y="1161"/>
                  </a:lnTo>
                  <a:lnTo>
                    <a:pt x="9906" y="1166"/>
                  </a:lnTo>
                  <a:lnTo>
                    <a:pt x="9907" y="1171"/>
                  </a:lnTo>
                  <a:lnTo>
                    <a:pt x="9908" y="1177"/>
                  </a:lnTo>
                  <a:lnTo>
                    <a:pt x="9907" y="1182"/>
                  </a:lnTo>
                  <a:lnTo>
                    <a:pt x="9905" y="1187"/>
                  </a:lnTo>
                  <a:lnTo>
                    <a:pt x="9903" y="1191"/>
                  </a:lnTo>
                  <a:lnTo>
                    <a:pt x="9901" y="1197"/>
                  </a:lnTo>
                  <a:lnTo>
                    <a:pt x="9897" y="1202"/>
                  </a:lnTo>
                  <a:lnTo>
                    <a:pt x="9891" y="1211"/>
                  </a:lnTo>
                  <a:lnTo>
                    <a:pt x="9883" y="1221"/>
                  </a:lnTo>
                  <a:lnTo>
                    <a:pt x="9880" y="1225"/>
                  </a:lnTo>
                  <a:lnTo>
                    <a:pt x="9878" y="1230"/>
                  </a:lnTo>
                  <a:lnTo>
                    <a:pt x="9876" y="1235"/>
                  </a:lnTo>
                  <a:lnTo>
                    <a:pt x="9875" y="1241"/>
                  </a:lnTo>
                  <a:lnTo>
                    <a:pt x="9866" y="1262"/>
                  </a:lnTo>
                  <a:lnTo>
                    <a:pt x="9858" y="1283"/>
                  </a:lnTo>
                  <a:lnTo>
                    <a:pt x="9852" y="1305"/>
                  </a:lnTo>
                  <a:lnTo>
                    <a:pt x="9846" y="1327"/>
                  </a:lnTo>
                  <a:lnTo>
                    <a:pt x="9840" y="1350"/>
                  </a:lnTo>
                  <a:lnTo>
                    <a:pt x="9835" y="1372"/>
                  </a:lnTo>
                  <a:lnTo>
                    <a:pt x="9829" y="1395"/>
                  </a:lnTo>
                  <a:lnTo>
                    <a:pt x="9823" y="1416"/>
                  </a:lnTo>
                  <a:lnTo>
                    <a:pt x="9815" y="1420"/>
                  </a:lnTo>
                  <a:lnTo>
                    <a:pt x="9806" y="1423"/>
                  </a:lnTo>
                  <a:lnTo>
                    <a:pt x="9796" y="1426"/>
                  </a:lnTo>
                  <a:lnTo>
                    <a:pt x="9786" y="1428"/>
                  </a:lnTo>
                  <a:lnTo>
                    <a:pt x="9765" y="1430"/>
                  </a:lnTo>
                  <a:lnTo>
                    <a:pt x="9743" y="1430"/>
                  </a:lnTo>
                  <a:lnTo>
                    <a:pt x="9720" y="1430"/>
                  </a:lnTo>
                  <a:lnTo>
                    <a:pt x="9697" y="1429"/>
                  </a:lnTo>
                  <a:lnTo>
                    <a:pt x="9675" y="1430"/>
                  </a:lnTo>
                  <a:lnTo>
                    <a:pt x="9653" y="1431"/>
                  </a:lnTo>
                  <a:lnTo>
                    <a:pt x="9592" y="1430"/>
                  </a:lnTo>
                  <a:lnTo>
                    <a:pt x="9532" y="1431"/>
                  </a:lnTo>
                  <a:lnTo>
                    <a:pt x="9470" y="1431"/>
                  </a:lnTo>
                  <a:lnTo>
                    <a:pt x="9409" y="1432"/>
                  </a:lnTo>
                  <a:lnTo>
                    <a:pt x="9349" y="1433"/>
                  </a:lnTo>
                  <a:lnTo>
                    <a:pt x="9287" y="1433"/>
                  </a:lnTo>
                  <a:lnTo>
                    <a:pt x="9227" y="1433"/>
                  </a:lnTo>
                  <a:lnTo>
                    <a:pt x="9168" y="1431"/>
                  </a:lnTo>
                  <a:lnTo>
                    <a:pt x="9164" y="1433"/>
                  </a:lnTo>
                  <a:lnTo>
                    <a:pt x="9161" y="1434"/>
                  </a:lnTo>
                  <a:lnTo>
                    <a:pt x="9157" y="1435"/>
                  </a:lnTo>
                  <a:lnTo>
                    <a:pt x="9153" y="1436"/>
                  </a:lnTo>
                  <a:lnTo>
                    <a:pt x="9150" y="1435"/>
                  </a:lnTo>
                  <a:lnTo>
                    <a:pt x="9147" y="1435"/>
                  </a:lnTo>
                  <a:lnTo>
                    <a:pt x="9145" y="1433"/>
                  </a:lnTo>
                  <a:lnTo>
                    <a:pt x="9142" y="1431"/>
                  </a:lnTo>
                  <a:lnTo>
                    <a:pt x="2998" y="1449"/>
                  </a:lnTo>
                  <a:lnTo>
                    <a:pt x="2906" y="1450"/>
                  </a:lnTo>
                  <a:lnTo>
                    <a:pt x="2813" y="1450"/>
                  </a:lnTo>
                  <a:lnTo>
                    <a:pt x="2723" y="1451"/>
                  </a:lnTo>
                  <a:lnTo>
                    <a:pt x="2632" y="1451"/>
                  </a:lnTo>
                  <a:lnTo>
                    <a:pt x="2542" y="1452"/>
                  </a:lnTo>
                  <a:lnTo>
                    <a:pt x="2451" y="1453"/>
                  </a:lnTo>
                  <a:lnTo>
                    <a:pt x="2361" y="1453"/>
                  </a:lnTo>
                  <a:lnTo>
                    <a:pt x="2270" y="1454"/>
                  </a:lnTo>
                  <a:lnTo>
                    <a:pt x="2180" y="1455"/>
                  </a:lnTo>
                  <a:lnTo>
                    <a:pt x="2090" y="1456"/>
                  </a:lnTo>
                  <a:lnTo>
                    <a:pt x="2000" y="1457"/>
                  </a:lnTo>
                  <a:lnTo>
                    <a:pt x="1909" y="1458"/>
                  </a:lnTo>
                  <a:lnTo>
                    <a:pt x="1819" y="1459"/>
                  </a:lnTo>
                  <a:lnTo>
                    <a:pt x="1728" y="1460"/>
                  </a:lnTo>
                  <a:lnTo>
                    <a:pt x="1637" y="1462"/>
                  </a:lnTo>
                  <a:lnTo>
                    <a:pt x="1545" y="1463"/>
                  </a:lnTo>
                  <a:lnTo>
                    <a:pt x="1508" y="1464"/>
                  </a:lnTo>
                  <a:lnTo>
                    <a:pt x="1470" y="1463"/>
                  </a:lnTo>
                  <a:lnTo>
                    <a:pt x="1432" y="1462"/>
                  </a:lnTo>
                  <a:lnTo>
                    <a:pt x="1394" y="1461"/>
                  </a:lnTo>
                  <a:lnTo>
                    <a:pt x="1356" y="1459"/>
                  </a:lnTo>
                  <a:lnTo>
                    <a:pt x="1318" y="1459"/>
                  </a:lnTo>
                  <a:lnTo>
                    <a:pt x="1280" y="1459"/>
                  </a:lnTo>
                  <a:lnTo>
                    <a:pt x="1243" y="1461"/>
                  </a:lnTo>
                  <a:lnTo>
                    <a:pt x="1236" y="1437"/>
                  </a:lnTo>
                  <a:lnTo>
                    <a:pt x="1230" y="1411"/>
                  </a:lnTo>
                  <a:lnTo>
                    <a:pt x="1224" y="1386"/>
                  </a:lnTo>
                  <a:lnTo>
                    <a:pt x="1218" y="1361"/>
                  </a:lnTo>
                  <a:lnTo>
                    <a:pt x="1212" y="1336"/>
                  </a:lnTo>
                  <a:lnTo>
                    <a:pt x="1203" y="1312"/>
                  </a:lnTo>
                  <a:lnTo>
                    <a:pt x="1199" y="1301"/>
                  </a:lnTo>
                  <a:lnTo>
                    <a:pt x="1194" y="1290"/>
                  </a:lnTo>
                  <a:lnTo>
                    <a:pt x="1188" y="1278"/>
                  </a:lnTo>
                  <a:lnTo>
                    <a:pt x="1182" y="1268"/>
                  </a:lnTo>
                  <a:lnTo>
                    <a:pt x="1192" y="1261"/>
                  </a:lnTo>
                  <a:lnTo>
                    <a:pt x="1201" y="1254"/>
                  </a:lnTo>
                  <a:lnTo>
                    <a:pt x="1210" y="1246"/>
                  </a:lnTo>
                  <a:lnTo>
                    <a:pt x="1218" y="1237"/>
                  </a:lnTo>
                  <a:lnTo>
                    <a:pt x="1226" y="1228"/>
                  </a:lnTo>
                  <a:lnTo>
                    <a:pt x="1233" y="1219"/>
                  </a:lnTo>
                  <a:lnTo>
                    <a:pt x="1239" y="1209"/>
                  </a:lnTo>
                  <a:lnTo>
                    <a:pt x="1245" y="1199"/>
                  </a:lnTo>
                  <a:lnTo>
                    <a:pt x="1250" y="1188"/>
                  </a:lnTo>
                  <a:lnTo>
                    <a:pt x="1256" y="1177"/>
                  </a:lnTo>
                  <a:lnTo>
                    <a:pt x="1260" y="1167"/>
                  </a:lnTo>
                  <a:lnTo>
                    <a:pt x="1264" y="1156"/>
                  </a:lnTo>
                  <a:lnTo>
                    <a:pt x="1270" y="1132"/>
                  </a:lnTo>
                  <a:lnTo>
                    <a:pt x="1274" y="1110"/>
                  </a:lnTo>
                  <a:lnTo>
                    <a:pt x="1278" y="1106"/>
                  </a:lnTo>
                  <a:lnTo>
                    <a:pt x="1281" y="1104"/>
                  </a:lnTo>
                  <a:lnTo>
                    <a:pt x="1285" y="1104"/>
                  </a:lnTo>
                  <a:lnTo>
                    <a:pt x="1289" y="1104"/>
                  </a:lnTo>
                  <a:lnTo>
                    <a:pt x="1299" y="1105"/>
                  </a:lnTo>
                  <a:lnTo>
                    <a:pt x="1308" y="1107"/>
                  </a:lnTo>
                  <a:lnTo>
                    <a:pt x="1340" y="1099"/>
                  </a:lnTo>
                  <a:lnTo>
                    <a:pt x="1374" y="1091"/>
                  </a:lnTo>
                  <a:lnTo>
                    <a:pt x="1391" y="1086"/>
                  </a:lnTo>
                  <a:lnTo>
                    <a:pt x="1407" y="1080"/>
                  </a:lnTo>
                  <a:lnTo>
                    <a:pt x="1422" y="1074"/>
                  </a:lnTo>
                  <a:lnTo>
                    <a:pt x="1438" y="1067"/>
                  </a:lnTo>
                  <a:lnTo>
                    <a:pt x="1453" y="1059"/>
                  </a:lnTo>
                  <a:lnTo>
                    <a:pt x="1466" y="1048"/>
                  </a:lnTo>
                  <a:lnTo>
                    <a:pt x="1479" y="1038"/>
                  </a:lnTo>
                  <a:lnTo>
                    <a:pt x="1492" y="1027"/>
                  </a:lnTo>
                  <a:lnTo>
                    <a:pt x="1502" y="1014"/>
                  </a:lnTo>
                  <a:lnTo>
                    <a:pt x="1512" y="999"/>
                  </a:lnTo>
                  <a:lnTo>
                    <a:pt x="1516" y="991"/>
                  </a:lnTo>
                  <a:lnTo>
                    <a:pt x="1520" y="983"/>
                  </a:lnTo>
                  <a:lnTo>
                    <a:pt x="1523" y="974"/>
                  </a:lnTo>
                  <a:lnTo>
                    <a:pt x="1526" y="966"/>
                  </a:lnTo>
                  <a:lnTo>
                    <a:pt x="1531" y="942"/>
                  </a:lnTo>
                  <a:lnTo>
                    <a:pt x="1533" y="918"/>
                  </a:lnTo>
                  <a:lnTo>
                    <a:pt x="1533" y="905"/>
                  </a:lnTo>
                  <a:lnTo>
                    <a:pt x="1533" y="893"/>
                  </a:lnTo>
                  <a:lnTo>
                    <a:pt x="1532" y="881"/>
                  </a:lnTo>
                  <a:lnTo>
                    <a:pt x="1531" y="868"/>
                  </a:lnTo>
                  <a:lnTo>
                    <a:pt x="1528" y="856"/>
                  </a:lnTo>
                  <a:lnTo>
                    <a:pt x="1524" y="845"/>
                  </a:lnTo>
                  <a:lnTo>
                    <a:pt x="1520" y="833"/>
                  </a:lnTo>
                  <a:lnTo>
                    <a:pt x="1515" y="821"/>
                  </a:lnTo>
                  <a:lnTo>
                    <a:pt x="1509" y="811"/>
                  </a:lnTo>
                  <a:lnTo>
                    <a:pt x="1502" y="802"/>
                  </a:lnTo>
                  <a:lnTo>
                    <a:pt x="1493" y="793"/>
                  </a:lnTo>
                  <a:lnTo>
                    <a:pt x="1484" y="784"/>
                  </a:lnTo>
                  <a:lnTo>
                    <a:pt x="1467" y="772"/>
                  </a:lnTo>
                  <a:lnTo>
                    <a:pt x="1451" y="762"/>
                  </a:lnTo>
                  <a:lnTo>
                    <a:pt x="1433" y="754"/>
                  </a:lnTo>
                  <a:lnTo>
                    <a:pt x="1416" y="747"/>
                  </a:lnTo>
                  <a:lnTo>
                    <a:pt x="1398" y="742"/>
                  </a:lnTo>
                  <a:lnTo>
                    <a:pt x="1378" y="738"/>
                  </a:lnTo>
                  <a:lnTo>
                    <a:pt x="1359" y="735"/>
                  </a:lnTo>
                  <a:lnTo>
                    <a:pt x="1338" y="734"/>
                  </a:lnTo>
                  <a:lnTo>
                    <a:pt x="1274" y="750"/>
                  </a:lnTo>
                  <a:lnTo>
                    <a:pt x="1270" y="741"/>
                  </a:lnTo>
                  <a:lnTo>
                    <a:pt x="1267" y="732"/>
                  </a:lnTo>
                  <a:lnTo>
                    <a:pt x="1264" y="722"/>
                  </a:lnTo>
                  <a:lnTo>
                    <a:pt x="1261" y="712"/>
                  </a:lnTo>
                  <a:lnTo>
                    <a:pt x="1257" y="693"/>
                  </a:lnTo>
                  <a:lnTo>
                    <a:pt x="1253" y="673"/>
                  </a:lnTo>
                  <a:lnTo>
                    <a:pt x="1228" y="646"/>
                  </a:lnTo>
                  <a:lnTo>
                    <a:pt x="1201" y="620"/>
                  </a:lnTo>
                  <a:lnTo>
                    <a:pt x="1174" y="594"/>
                  </a:lnTo>
                  <a:lnTo>
                    <a:pt x="1148" y="566"/>
                  </a:lnTo>
                  <a:lnTo>
                    <a:pt x="1147" y="561"/>
                  </a:lnTo>
                  <a:lnTo>
                    <a:pt x="1148" y="557"/>
                  </a:lnTo>
                  <a:lnTo>
                    <a:pt x="1149" y="552"/>
                  </a:lnTo>
                  <a:lnTo>
                    <a:pt x="1150" y="547"/>
                  </a:lnTo>
                  <a:lnTo>
                    <a:pt x="1154" y="537"/>
                  </a:lnTo>
                  <a:lnTo>
                    <a:pt x="1159" y="528"/>
                  </a:lnTo>
                  <a:lnTo>
                    <a:pt x="1172" y="512"/>
                  </a:lnTo>
                  <a:lnTo>
                    <a:pt x="1185" y="495"/>
                  </a:lnTo>
                  <a:lnTo>
                    <a:pt x="1192" y="474"/>
                  </a:lnTo>
                  <a:lnTo>
                    <a:pt x="1199" y="454"/>
                  </a:lnTo>
                  <a:lnTo>
                    <a:pt x="1208" y="433"/>
                  </a:lnTo>
                  <a:lnTo>
                    <a:pt x="1215" y="413"/>
                  </a:lnTo>
                  <a:lnTo>
                    <a:pt x="1221" y="391"/>
                  </a:lnTo>
                  <a:lnTo>
                    <a:pt x="1226" y="370"/>
                  </a:lnTo>
                  <a:lnTo>
                    <a:pt x="1228" y="359"/>
                  </a:lnTo>
                  <a:lnTo>
                    <a:pt x="1230" y="348"/>
                  </a:lnTo>
                  <a:lnTo>
                    <a:pt x="1231" y="337"/>
                  </a:lnTo>
                  <a:lnTo>
                    <a:pt x="1231" y="326"/>
                  </a:lnTo>
                  <a:lnTo>
                    <a:pt x="1248" y="323"/>
                  </a:lnTo>
                  <a:lnTo>
                    <a:pt x="1266" y="321"/>
                  </a:lnTo>
                  <a:lnTo>
                    <a:pt x="1284" y="321"/>
                  </a:lnTo>
                  <a:lnTo>
                    <a:pt x="1302" y="320"/>
                  </a:lnTo>
                  <a:lnTo>
                    <a:pt x="1338" y="321"/>
                  </a:lnTo>
                  <a:lnTo>
                    <a:pt x="1375" y="322"/>
                  </a:lnTo>
                  <a:lnTo>
                    <a:pt x="1412" y="323"/>
                  </a:lnTo>
                  <a:lnTo>
                    <a:pt x="1448" y="322"/>
                  </a:lnTo>
                  <a:lnTo>
                    <a:pt x="1465" y="321"/>
                  </a:lnTo>
                  <a:lnTo>
                    <a:pt x="1484" y="318"/>
                  </a:lnTo>
                  <a:lnTo>
                    <a:pt x="1500" y="315"/>
                  </a:lnTo>
                  <a:lnTo>
                    <a:pt x="1517" y="309"/>
                  </a:lnTo>
                  <a:lnTo>
                    <a:pt x="1718" y="310"/>
                  </a:lnTo>
                  <a:lnTo>
                    <a:pt x="1842" y="308"/>
                  </a:lnTo>
                  <a:lnTo>
                    <a:pt x="1966" y="306"/>
                  </a:lnTo>
                  <a:lnTo>
                    <a:pt x="2091" y="305"/>
                  </a:lnTo>
                  <a:lnTo>
                    <a:pt x="2215" y="303"/>
                  </a:lnTo>
                  <a:lnTo>
                    <a:pt x="2340" y="302"/>
                  </a:lnTo>
                  <a:lnTo>
                    <a:pt x="2464" y="301"/>
                  </a:lnTo>
                  <a:lnTo>
                    <a:pt x="2589" y="300"/>
                  </a:lnTo>
                  <a:lnTo>
                    <a:pt x="2712" y="298"/>
                  </a:lnTo>
                  <a:lnTo>
                    <a:pt x="2837" y="297"/>
                  </a:lnTo>
                  <a:lnTo>
                    <a:pt x="2961" y="296"/>
                  </a:lnTo>
                  <a:lnTo>
                    <a:pt x="3085" y="295"/>
                  </a:lnTo>
                  <a:lnTo>
                    <a:pt x="3209" y="294"/>
                  </a:lnTo>
                  <a:lnTo>
                    <a:pt x="3334" y="292"/>
                  </a:lnTo>
                  <a:lnTo>
                    <a:pt x="3458" y="291"/>
                  </a:lnTo>
                  <a:lnTo>
                    <a:pt x="3581" y="289"/>
                  </a:lnTo>
                  <a:lnTo>
                    <a:pt x="3706" y="287"/>
                  </a:lnTo>
                  <a:lnTo>
                    <a:pt x="3831" y="286"/>
                  </a:lnTo>
                  <a:lnTo>
                    <a:pt x="4056" y="286"/>
                  </a:lnTo>
                  <a:lnTo>
                    <a:pt x="4365" y="285"/>
                  </a:lnTo>
                  <a:lnTo>
                    <a:pt x="4747" y="284"/>
                  </a:lnTo>
                  <a:lnTo>
                    <a:pt x="5184" y="284"/>
                  </a:lnTo>
                  <a:lnTo>
                    <a:pt x="5665" y="283"/>
                  </a:lnTo>
                  <a:lnTo>
                    <a:pt x="6173" y="283"/>
                  </a:lnTo>
                  <a:lnTo>
                    <a:pt x="6696" y="282"/>
                  </a:lnTo>
                  <a:lnTo>
                    <a:pt x="7218" y="281"/>
                  </a:lnTo>
                  <a:lnTo>
                    <a:pt x="7727" y="281"/>
                  </a:lnTo>
                  <a:lnTo>
                    <a:pt x="8208" y="280"/>
                  </a:lnTo>
                  <a:lnTo>
                    <a:pt x="8646" y="280"/>
                  </a:lnTo>
                  <a:lnTo>
                    <a:pt x="9028" y="279"/>
                  </a:lnTo>
                  <a:lnTo>
                    <a:pt x="9339" y="278"/>
                  </a:lnTo>
                  <a:lnTo>
                    <a:pt x="9564" y="278"/>
                  </a:lnTo>
                  <a:lnTo>
                    <a:pt x="9690" y="277"/>
                  </a:lnTo>
                  <a:lnTo>
                    <a:pt x="9780" y="273"/>
                  </a:lnTo>
                  <a:lnTo>
                    <a:pt x="9787" y="284"/>
                  </a:lnTo>
                  <a:lnTo>
                    <a:pt x="9793" y="296"/>
                  </a:lnTo>
                  <a:lnTo>
                    <a:pt x="9799" y="308"/>
                  </a:lnTo>
                  <a:lnTo>
                    <a:pt x="9803" y="322"/>
                  </a:lnTo>
                  <a:lnTo>
                    <a:pt x="9807" y="335"/>
                  </a:lnTo>
                  <a:lnTo>
                    <a:pt x="9812" y="348"/>
                  </a:lnTo>
                  <a:lnTo>
                    <a:pt x="9817" y="361"/>
                  </a:lnTo>
                  <a:lnTo>
                    <a:pt x="9823" y="374"/>
                  </a:lnTo>
                  <a:lnTo>
                    <a:pt x="9832" y="395"/>
                  </a:lnTo>
                  <a:lnTo>
                    <a:pt x="9842" y="417"/>
                  </a:lnTo>
                  <a:lnTo>
                    <a:pt x="9853" y="438"/>
                  </a:lnTo>
                  <a:lnTo>
                    <a:pt x="9864" y="460"/>
                  </a:lnTo>
                  <a:lnTo>
                    <a:pt x="9876" y="480"/>
                  </a:lnTo>
                  <a:lnTo>
                    <a:pt x="9888" y="501"/>
                  </a:lnTo>
                  <a:lnTo>
                    <a:pt x="9902" y="520"/>
                  </a:lnTo>
                  <a:lnTo>
                    <a:pt x="9915" y="538"/>
                  </a:lnTo>
                  <a:lnTo>
                    <a:pt x="9910" y="544"/>
                  </a:lnTo>
                  <a:lnTo>
                    <a:pt x="9904" y="549"/>
                  </a:lnTo>
                  <a:lnTo>
                    <a:pt x="9897" y="553"/>
                  </a:lnTo>
                  <a:lnTo>
                    <a:pt x="9890" y="555"/>
                  </a:lnTo>
                  <a:lnTo>
                    <a:pt x="9874" y="559"/>
                  </a:lnTo>
                  <a:lnTo>
                    <a:pt x="9860" y="564"/>
                  </a:lnTo>
                  <a:close/>
                  <a:moveTo>
                    <a:pt x="9765" y="925"/>
                  </a:moveTo>
                  <a:lnTo>
                    <a:pt x="9753" y="928"/>
                  </a:lnTo>
                  <a:lnTo>
                    <a:pt x="9741" y="929"/>
                  </a:lnTo>
                  <a:lnTo>
                    <a:pt x="9729" y="929"/>
                  </a:lnTo>
                  <a:lnTo>
                    <a:pt x="9717" y="928"/>
                  </a:lnTo>
                  <a:lnTo>
                    <a:pt x="9706" y="926"/>
                  </a:lnTo>
                  <a:lnTo>
                    <a:pt x="9694" y="924"/>
                  </a:lnTo>
                  <a:lnTo>
                    <a:pt x="9683" y="921"/>
                  </a:lnTo>
                  <a:lnTo>
                    <a:pt x="9672" y="917"/>
                  </a:lnTo>
                  <a:lnTo>
                    <a:pt x="9665" y="911"/>
                  </a:lnTo>
                  <a:lnTo>
                    <a:pt x="9660" y="906"/>
                  </a:lnTo>
                  <a:lnTo>
                    <a:pt x="9654" y="900"/>
                  </a:lnTo>
                  <a:lnTo>
                    <a:pt x="9650" y="894"/>
                  </a:lnTo>
                  <a:lnTo>
                    <a:pt x="9646" y="887"/>
                  </a:lnTo>
                  <a:lnTo>
                    <a:pt x="9644" y="881"/>
                  </a:lnTo>
                  <a:lnTo>
                    <a:pt x="9642" y="874"/>
                  </a:lnTo>
                  <a:lnTo>
                    <a:pt x="9641" y="866"/>
                  </a:lnTo>
                  <a:lnTo>
                    <a:pt x="9640" y="852"/>
                  </a:lnTo>
                  <a:lnTo>
                    <a:pt x="9640" y="837"/>
                  </a:lnTo>
                  <a:lnTo>
                    <a:pt x="9642" y="821"/>
                  </a:lnTo>
                  <a:lnTo>
                    <a:pt x="9644" y="806"/>
                  </a:lnTo>
                  <a:lnTo>
                    <a:pt x="9647" y="798"/>
                  </a:lnTo>
                  <a:lnTo>
                    <a:pt x="9652" y="791"/>
                  </a:lnTo>
                  <a:lnTo>
                    <a:pt x="9658" y="785"/>
                  </a:lnTo>
                  <a:lnTo>
                    <a:pt x="9666" y="780"/>
                  </a:lnTo>
                  <a:lnTo>
                    <a:pt x="9673" y="775"/>
                  </a:lnTo>
                  <a:lnTo>
                    <a:pt x="9682" y="772"/>
                  </a:lnTo>
                  <a:lnTo>
                    <a:pt x="9690" y="770"/>
                  </a:lnTo>
                  <a:lnTo>
                    <a:pt x="9699" y="768"/>
                  </a:lnTo>
                  <a:lnTo>
                    <a:pt x="9712" y="767"/>
                  </a:lnTo>
                  <a:lnTo>
                    <a:pt x="9722" y="767"/>
                  </a:lnTo>
                  <a:lnTo>
                    <a:pt x="9733" y="768"/>
                  </a:lnTo>
                  <a:lnTo>
                    <a:pt x="9743" y="771"/>
                  </a:lnTo>
                  <a:lnTo>
                    <a:pt x="9754" y="775"/>
                  </a:lnTo>
                  <a:lnTo>
                    <a:pt x="9764" y="781"/>
                  </a:lnTo>
                  <a:lnTo>
                    <a:pt x="9774" y="786"/>
                  </a:lnTo>
                  <a:lnTo>
                    <a:pt x="9783" y="793"/>
                  </a:lnTo>
                  <a:lnTo>
                    <a:pt x="9789" y="799"/>
                  </a:lnTo>
                  <a:lnTo>
                    <a:pt x="9794" y="807"/>
                  </a:lnTo>
                  <a:lnTo>
                    <a:pt x="9799" y="815"/>
                  </a:lnTo>
                  <a:lnTo>
                    <a:pt x="9803" y="824"/>
                  </a:lnTo>
                  <a:lnTo>
                    <a:pt x="9806" y="833"/>
                  </a:lnTo>
                  <a:lnTo>
                    <a:pt x="9808" y="842"/>
                  </a:lnTo>
                  <a:lnTo>
                    <a:pt x="9809" y="852"/>
                  </a:lnTo>
                  <a:lnTo>
                    <a:pt x="9809" y="861"/>
                  </a:lnTo>
                  <a:lnTo>
                    <a:pt x="9807" y="872"/>
                  </a:lnTo>
                  <a:lnTo>
                    <a:pt x="9805" y="881"/>
                  </a:lnTo>
                  <a:lnTo>
                    <a:pt x="9802" y="890"/>
                  </a:lnTo>
                  <a:lnTo>
                    <a:pt x="9796" y="898"/>
                  </a:lnTo>
                  <a:lnTo>
                    <a:pt x="9790" y="906"/>
                  </a:lnTo>
                  <a:lnTo>
                    <a:pt x="9783" y="913"/>
                  </a:lnTo>
                  <a:lnTo>
                    <a:pt x="9775" y="920"/>
                  </a:lnTo>
                  <a:lnTo>
                    <a:pt x="9765" y="925"/>
                  </a:lnTo>
                  <a:close/>
                  <a:moveTo>
                    <a:pt x="9731" y="895"/>
                  </a:moveTo>
                  <a:lnTo>
                    <a:pt x="9724" y="894"/>
                  </a:lnTo>
                  <a:lnTo>
                    <a:pt x="9717" y="893"/>
                  </a:lnTo>
                  <a:lnTo>
                    <a:pt x="9710" y="890"/>
                  </a:lnTo>
                  <a:lnTo>
                    <a:pt x="9703" y="887"/>
                  </a:lnTo>
                  <a:lnTo>
                    <a:pt x="9698" y="882"/>
                  </a:lnTo>
                  <a:lnTo>
                    <a:pt x="9694" y="877"/>
                  </a:lnTo>
                  <a:lnTo>
                    <a:pt x="9691" y="871"/>
                  </a:lnTo>
                  <a:lnTo>
                    <a:pt x="9690" y="864"/>
                  </a:lnTo>
                  <a:lnTo>
                    <a:pt x="9691" y="850"/>
                  </a:lnTo>
                  <a:lnTo>
                    <a:pt x="9693" y="836"/>
                  </a:lnTo>
                  <a:lnTo>
                    <a:pt x="9696" y="830"/>
                  </a:lnTo>
                  <a:lnTo>
                    <a:pt x="9699" y="824"/>
                  </a:lnTo>
                  <a:lnTo>
                    <a:pt x="9702" y="821"/>
                  </a:lnTo>
                  <a:lnTo>
                    <a:pt x="9704" y="820"/>
                  </a:lnTo>
                  <a:lnTo>
                    <a:pt x="9709" y="818"/>
                  </a:lnTo>
                  <a:lnTo>
                    <a:pt x="9712" y="817"/>
                  </a:lnTo>
                  <a:lnTo>
                    <a:pt x="9719" y="819"/>
                  </a:lnTo>
                  <a:lnTo>
                    <a:pt x="9726" y="821"/>
                  </a:lnTo>
                  <a:lnTo>
                    <a:pt x="9733" y="825"/>
                  </a:lnTo>
                  <a:lnTo>
                    <a:pt x="9739" y="828"/>
                  </a:lnTo>
                  <a:lnTo>
                    <a:pt x="9745" y="832"/>
                  </a:lnTo>
                  <a:lnTo>
                    <a:pt x="9749" y="838"/>
                  </a:lnTo>
                  <a:lnTo>
                    <a:pt x="9754" y="844"/>
                  </a:lnTo>
                  <a:lnTo>
                    <a:pt x="9756" y="851"/>
                  </a:lnTo>
                  <a:lnTo>
                    <a:pt x="9756" y="857"/>
                  </a:lnTo>
                  <a:lnTo>
                    <a:pt x="9756" y="864"/>
                  </a:lnTo>
                  <a:lnTo>
                    <a:pt x="9755" y="871"/>
                  </a:lnTo>
                  <a:lnTo>
                    <a:pt x="9753" y="878"/>
                  </a:lnTo>
                  <a:lnTo>
                    <a:pt x="9748" y="884"/>
                  </a:lnTo>
                  <a:lnTo>
                    <a:pt x="9744" y="889"/>
                  </a:lnTo>
                  <a:lnTo>
                    <a:pt x="9741" y="891"/>
                  </a:lnTo>
                  <a:lnTo>
                    <a:pt x="9738" y="892"/>
                  </a:lnTo>
                  <a:lnTo>
                    <a:pt x="9734" y="894"/>
                  </a:lnTo>
                  <a:lnTo>
                    <a:pt x="9731" y="895"/>
                  </a:lnTo>
                  <a:close/>
                  <a:moveTo>
                    <a:pt x="3305" y="1689"/>
                  </a:moveTo>
                  <a:lnTo>
                    <a:pt x="3299" y="1686"/>
                  </a:lnTo>
                  <a:lnTo>
                    <a:pt x="3305" y="1674"/>
                  </a:lnTo>
                  <a:lnTo>
                    <a:pt x="3307" y="1674"/>
                  </a:lnTo>
                  <a:lnTo>
                    <a:pt x="3309" y="1676"/>
                  </a:lnTo>
                  <a:lnTo>
                    <a:pt x="3310" y="1678"/>
                  </a:lnTo>
                  <a:lnTo>
                    <a:pt x="3310" y="1680"/>
                  </a:lnTo>
                  <a:lnTo>
                    <a:pt x="3310" y="1683"/>
                  </a:lnTo>
                  <a:lnTo>
                    <a:pt x="3309" y="1685"/>
                  </a:lnTo>
                  <a:lnTo>
                    <a:pt x="3307" y="1687"/>
                  </a:lnTo>
                  <a:lnTo>
                    <a:pt x="3305" y="1689"/>
                  </a:lnTo>
                  <a:close/>
                  <a:moveTo>
                    <a:pt x="1372" y="1016"/>
                  </a:moveTo>
                  <a:lnTo>
                    <a:pt x="1367" y="1019"/>
                  </a:lnTo>
                  <a:lnTo>
                    <a:pt x="1362" y="1021"/>
                  </a:lnTo>
                  <a:lnTo>
                    <a:pt x="1356" y="1023"/>
                  </a:lnTo>
                  <a:lnTo>
                    <a:pt x="1350" y="1024"/>
                  </a:lnTo>
                  <a:lnTo>
                    <a:pt x="1337" y="1024"/>
                  </a:lnTo>
                  <a:lnTo>
                    <a:pt x="1325" y="1023"/>
                  </a:lnTo>
                  <a:lnTo>
                    <a:pt x="1314" y="1021"/>
                  </a:lnTo>
                  <a:lnTo>
                    <a:pt x="1303" y="1017"/>
                  </a:lnTo>
                  <a:lnTo>
                    <a:pt x="1292" y="1012"/>
                  </a:lnTo>
                  <a:lnTo>
                    <a:pt x="1283" y="1004"/>
                  </a:lnTo>
                  <a:lnTo>
                    <a:pt x="1278" y="1000"/>
                  </a:lnTo>
                  <a:lnTo>
                    <a:pt x="1273" y="996"/>
                  </a:lnTo>
                  <a:lnTo>
                    <a:pt x="1269" y="991"/>
                  </a:lnTo>
                  <a:lnTo>
                    <a:pt x="1266" y="986"/>
                  </a:lnTo>
                  <a:lnTo>
                    <a:pt x="1260" y="976"/>
                  </a:lnTo>
                  <a:lnTo>
                    <a:pt x="1256" y="964"/>
                  </a:lnTo>
                  <a:lnTo>
                    <a:pt x="1252" y="940"/>
                  </a:lnTo>
                  <a:lnTo>
                    <a:pt x="1249" y="917"/>
                  </a:lnTo>
                  <a:lnTo>
                    <a:pt x="1255" y="906"/>
                  </a:lnTo>
                  <a:lnTo>
                    <a:pt x="1258" y="896"/>
                  </a:lnTo>
                  <a:lnTo>
                    <a:pt x="1261" y="885"/>
                  </a:lnTo>
                  <a:lnTo>
                    <a:pt x="1263" y="875"/>
                  </a:lnTo>
                  <a:lnTo>
                    <a:pt x="1265" y="863"/>
                  </a:lnTo>
                  <a:lnTo>
                    <a:pt x="1267" y="853"/>
                  </a:lnTo>
                  <a:lnTo>
                    <a:pt x="1270" y="842"/>
                  </a:lnTo>
                  <a:lnTo>
                    <a:pt x="1274" y="833"/>
                  </a:lnTo>
                  <a:lnTo>
                    <a:pt x="1283" y="829"/>
                  </a:lnTo>
                  <a:lnTo>
                    <a:pt x="1293" y="825"/>
                  </a:lnTo>
                  <a:lnTo>
                    <a:pt x="1303" y="820"/>
                  </a:lnTo>
                  <a:lnTo>
                    <a:pt x="1313" y="817"/>
                  </a:lnTo>
                  <a:lnTo>
                    <a:pt x="1323" y="815"/>
                  </a:lnTo>
                  <a:lnTo>
                    <a:pt x="1333" y="813"/>
                  </a:lnTo>
                  <a:lnTo>
                    <a:pt x="1344" y="812"/>
                  </a:lnTo>
                  <a:lnTo>
                    <a:pt x="1354" y="812"/>
                  </a:lnTo>
                  <a:lnTo>
                    <a:pt x="1364" y="812"/>
                  </a:lnTo>
                  <a:lnTo>
                    <a:pt x="1374" y="813"/>
                  </a:lnTo>
                  <a:lnTo>
                    <a:pt x="1384" y="815"/>
                  </a:lnTo>
                  <a:lnTo>
                    <a:pt x="1394" y="818"/>
                  </a:lnTo>
                  <a:lnTo>
                    <a:pt x="1404" y="822"/>
                  </a:lnTo>
                  <a:lnTo>
                    <a:pt x="1413" y="828"/>
                  </a:lnTo>
                  <a:lnTo>
                    <a:pt x="1422" y="833"/>
                  </a:lnTo>
                  <a:lnTo>
                    <a:pt x="1431" y="840"/>
                  </a:lnTo>
                  <a:lnTo>
                    <a:pt x="1436" y="845"/>
                  </a:lnTo>
                  <a:lnTo>
                    <a:pt x="1439" y="851"/>
                  </a:lnTo>
                  <a:lnTo>
                    <a:pt x="1442" y="857"/>
                  </a:lnTo>
                  <a:lnTo>
                    <a:pt x="1444" y="863"/>
                  </a:lnTo>
                  <a:lnTo>
                    <a:pt x="1447" y="877"/>
                  </a:lnTo>
                  <a:lnTo>
                    <a:pt x="1449" y="890"/>
                  </a:lnTo>
                  <a:lnTo>
                    <a:pt x="1448" y="904"/>
                  </a:lnTo>
                  <a:lnTo>
                    <a:pt x="1446" y="918"/>
                  </a:lnTo>
                  <a:lnTo>
                    <a:pt x="1444" y="932"/>
                  </a:lnTo>
                  <a:lnTo>
                    <a:pt x="1441" y="944"/>
                  </a:lnTo>
                  <a:lnTo>
                    <a:pt x="1434" y="955"/>
                  </a:lnTo>
                  <a:lnTo>
                    <a:pt x="1427" y="967"/>
                  </a:lnTo>
                  <a:lnTo>
                    <a:pt x="1420" y="976"/>
                  </a:lnTo>
                  <a:lnTo>
                    <a:pt x="1412" y="985"/>
                  </a:lnTo>
                  <a:lnTo>
                    <a:pt x="1404" y="993"/>
                  </a:lnTo>
                  <a:lnTo>
                    <a:pt x="1394" y="1001"/>
                  </a:lnTo>
                  <a:lnTo>
                    <a:pt x="1383" y="1009"/>
                  </a:lnTo>
                  <a:lnTo>
                    <a:pt x="1372" y="1016"/>
                  </a:lnTo>
                  <a:close/>
                  <a:moveTo>
                    <a:pt x="1366" y="967"/>
                  </a:moveTo>
                  <a:lnTo>
                    <a:pt x="1359" y="970"/>
                  </a:lnTo>
                  <a:lnTo>
                    <a:pt x="1352" y="973"/>
                  </a:lnTo>
                  <a:lnTo>
                    <a:pt x="1344" y="974"/>
                  </a:lnTo>
                  <a:lnTo>
                    <a:pt x="1336" y="974"/>
                  </a:lnTo>
                  <a:lnTo>
                    <a:pt x="1328" y="974"/>
                  </a:lnTo>
                  <a:lnTo>
                    <a:pt x="1321" y="973"/>
                  </a:lnTo>
                  <a:lnTo>
                    <a:pt x="1314" y="971"/>
                  </a:lnTo>
                  <a:lnTo>
                    <a:pt x="1308" y="968"/>
                  </a:lnTo>
                  <a:lnTo>
                    <a:pt x="1302" y="959"/>
                  </a:lnTo>
                  <a:lnTo>
                    <a:pt x="1298" y="950"/>
                  </a:lnTo>
                  <a:lnTo>
                    <a:pt x="1294" y="941"/>
                  </a:lnTo>
                  <a:lnTo>
                    <a:pt x="1293" y="931"/>
                  </a:lnTo>
                  <a:lnTo>
                    <a:pt x="1293" y="921"/>
                  </a:lnTo>
                  <a:lnTo>
                    <a:pt x="1294" y="911"/>
                  </a:lnTo>
                  <a:lnTo>
                    <a:pt x="1298" y="902"/>
                  </a:lnTo>
                  <a:lnTo>
                    <a:pt x="1302" y="894"/>
                  </a:lnTo>
                  <a:lnTo>
                    <a:pt x="1310" y="883"/>
                  </a:lnTo>
                  <a:lnTo>
                    <a:pt x="1317" y="870"/>
                  </a:lnTo>
                  <a:lnTo>
                    <a:pt x="1321" y="863"/>
                  </a:lnTo>
                  <a:lnTo>
                    <a:pt x="1325" y="858"/>
                  </a:lnTo>
                  <a:lnTo>
                    <a:pt x="1331" y="853"/>
                  </a:lnTo>
                  <a:lnTo>
                    <a:pt x="1338" y="850"/>
                  </a:lnTo>
                  <a:lnTo>
                    <a:pt x="1348" y="853"/>
                  </a:lnTo>
                  <a:lnTo>
                    <a:pt x="1358" y="856"/>
                  </a:lnTo>
                  <a:lnTo>
                    <a:pt x="1367" y="860"/>
                  </a:lnTo>
                  <a:lnTo>
                    <a:pt x="1375" y="864"/>
                  </a:lnTo>
                  <a:lnTo>
                    <a:pt x="1384" y="871"/>
                  </a:lnTo>
                  <a:lnTo>
                    <a:pt x="1392" y="877"/>
                  </a:lnTo>
                  <a:lnTo>
                    <a:pt x="1398" y="884"/>
                  </a:lnTo>
                  <a:lnTo>
                    <a:pt x="1404" y="893"/>
                  </a:lnTo>
                  <a:lnTo>
                    <a:pt x="1404" y="903"/>
                  </a:lnTo>
                  <a:lnTo>
                    <a:pt x="1403" y="913"/>
                  </a:lnTo>
                  <a:lnTo>
                    <a:pt x="1400" y="924"/>
                  </a:lnTo>
                  <a:lnTo>
                    <a:pt x="1396" y="933"/>
                  </a:lnTo>
                  <a:lnTo>
                    <a:pt x="1390" y="942"/>
                  </a:lnTo>
                  <a:lnTo>
                    <a:pt x="1383" y="951"/>
                  </a:lnTo>
                  <a:lnTo>
                    <a:pt x="1375" y="959"/>
                  </a:lnTo>
                  <a:lnTo>
                    <a:pt x="1366" y="967"/>
                  </a:lnTo>
                  <a:close/>
                  <a:moveTo>
                    <a:pt x="933" y="427"/>
                  </a:moveTo>
                  <a:lnTo>
                    <a:pt x="923" y="433"/>
                  </a:lnTo>
                  <a:lnTo>
                    <a:pt x="914" y="438"/>
                  </a:lnTo>
                  <a:lnTo>
                    <a:pt x="905" y="441"/>
                  </a:lnTo>
                  <a:lnTo>
                    <a:pt x="896" y="442"/>
                  </a:lnTo>
                  <a:lnTo>
                    <a:pt x="887" y="442"/>
                  </a:lnTo>
                  <a:lnTo>
                    <a:pt x="877" y="441"/>
                  </a:lnTo>
                  <a:lnTo>
                    <a:pt x="868" y="438"/>
                  </a:lnTo>
                  <a:lnTo>
                    <a:pt x="859" y="434"/>
                  </a:lnTo>
                  <a:lnTo>
                    <a:pt x="853" y="427"/>
                  </a:lnTo>
                  <a:lnTo>
                    <a:pt x="848" y="418"/>
                  </a:lnTo>
                  <a:lnTo>
                    <a:pt x="843" y="410"/>
                  </a:lnTo>
                  <a:lnTo>
                    <a:pt x="839" y="400"/>
                  </a:lnTo>
                  <a:lnTo>
                    <a:pt x="835" y="396"/>
                  </a:lnTo>
                  <a:lnTo>
                    <a:pt x="832" y="393"/>
                  </a:lnTo>
                  <a:lnTo>
                    <a:pt x="829" y="389"/>
                  </a:lnTo>
                  <a:lnTo>
                    <a:pt x="826" y="387"/>
                  </a:lnTo>
                  <a:lnTo>
                    <a:pt x="822" y="385"/>
                  </a:lnTo>
                  <a:lnTo>
                    <a:pt x="817" y="383"/>
                  </a:lnTo>
                  <a:lnTo>
                    <a:pt x="812" y="383"/>
                  </a:lnTo>
                  <a:lnTo>
                    <a:pt x="806" y="383"/>
                  </a:lnTo>
                  <a:lnTo>
                    <a:pt x="800" y="384"/>
                  </a:lnTo>
                  <a:lnTo>
                    <a:pt x="793" y="387"/>
                  </a:lnTo>
                  <a:lnTo>
                    <a:pt x="785" y="391"/>
                  </a:lnTo>
                  <a:lnTo>
                    <a:pt x="779" y="395"/>
                  </a:lnTo>
                  <a:lnTo>
                    <a:pt x="773" y="401"/>
                  </a:lnTo>
                  <a:lnTo>
                    <a:pt x="767" y="407"/>
                  </a:lnTo>
                  <a:lnTo>
                    <a:pt x="762" y="414"/>
                  </a:lnTo>
                  <a:lnTo>
                    <a:pt x="757" y="420"/>
                  </a:lnTo>
                  <a:lnTo>
                    <a:pt x="756" y="450"/>
                  </a:lnTo>
                  <a:lnTo>
                    <a:pt x="755" y="479"/>
                  </a:lnTo>
                  <a:lnTo>
                    <a:pt x="756" y="486"/>
                  </a:lnTo>
                  <a:lnTo>
                    <a:pt x="757" y="492"/>
                  </a:lnTo>
                  <a:lnTo>
                    <a:pt x="759" y="500"/>
                  </a:lnTo>
                  <a:lnTo>
                    <a:pt x="762" y="505"/>
                  </a:lnTo>
                  <a:lnTo>
                    <a:pt x="766" y="511"/>
                  </a:lnTo>
                  <a:lnTo>
                    <a:pt x="771" y="516"/>
                  </a:lnTo>
                  <a:lnTo>
                    <a:pt x="777" y="520"/>
                  </a:lnTo>
                  <a:lnTo>
                    <a:pt x="784" y="524"/>
                  </a:lnTo>
                  <a:lnTo>
                    <a:pt x="789" y="530"/>
                  </a:lnTo>
                  <a:lnTo>
                    <a:pt x="797" y="534"/>
                  </a:lnTo>
                  <a:lnTo>
                    <a:pt x="804" y="537"/>
                  </a:lnTo>
                  <a:lnTo>
                    <a:pt x="811" y="540"/>
                  </a:lnTo>
                  <a:lnTo>
                    <a:pt x="818" y="543"/>
                  </a:lnTo>
                  <a:lnTo>
                    <a:pt x="825" y="548"/>
                  </a:lnTo>
                  <a:lnTo>
                    <a:pt x="828" y="550"/>
                  </a:lnTo>
                  <a:lnTo>
                    <a:pt x="831" y="553"/>
                  </a:lnTo>
                  <a:lnTo>
                    <a:pt x="834" y="557"/>
                  </a:lnTo>
                  <a:lnTo>
                    <a:pt x="836" y="561"/>
                  </a:lnTo>
                  <a:lnTo>
                    <a:pt x="836" y="572"/>
                  </a:lnTo>
                  <a:lnTo>
                    <a:pt x="834" y="582"/>
                  </a:lnTo>
                  <a:lnTo>
                    <a:pt x="831" y="593"/>
                  </a:lnTo>
                  <a:lnTo>
                    <a:pt x="828" y="602"/>
                  </a:lnTo>
                  <a:lnTo>
                    <a:pt x="819" y="621"/>
                  </a:lnTo>
                  <a:lnTo>
                    <a:pt x="809" y="640"/>
                  </a:lnTo>
                  <a:lnTo>
                    <a:pt x="799" y="658"/>
                  </a:lnTo>
                  <a:lnTo>
                    <a:pt x="789" y="677"/>
                  </a:lnTo>
                  <a:lnTo>
                    <a:pt x="785" y="688"/>
                  </a:lnTo>
                  <a:lnTo>
                    <a:pt x="782" y="697"/>
                  </a:lnTo>
                  <a:lnTo>
                    <a:pt x="779" y="708"/>
                  </a:lnTo>
                  <a:lnTo>
                    <a:pt x="778" y="718"/>
                  </a:lnTo>
                  <a:lnTo>
                    <a:pt x="776" y="731"/>
                  </a:lnTo>
                  <a:lnTo>
                    <a:pt x="776" y="743"/>
                  </a:lnTo>
                  <a:lnTo>
                    <a:pt x="776" y="755"/>
                  </a:lnTo>
                  <a:lnTo>
                    <a:pt x="776" y="767"/>
                  </a:lnTo>
                  <a:lnTo>
                    <a:pt x="778" y="780"/>
                  </a:lnTo>
                  <a:lnTo>
                    <a:pt x="780" y="791"/>
                  </a:lnTo>
                  <a:lnTo>
                    <a:pt x="783" y="803"/>
                  </a:lnTo>
                  <a:lnTo>
                    <a:pt x="787" y="814"/>
                  </a:lnTo>
                  <a:lnTo>
                    <a:pt x="791" y="826"/>
                  </a:lnTo>
                  <a:lnTo>
                    <a:pt x="797" y="837"/>
                  </a:lnTo>
                  <a:lnTo>
                    <a:pt x="803" y="848"/>
                  </a:lnTo>
                  <a:lnTo>
                    <a:pt x="809" y="858"/>
                  </a:lnTo>
                  <a:lnTo>
                    <a:pt x="816" y="868"/>
                  </a:lnTo>
                  <a:lnTo>
                    <a:pt x="823" y="878"/>
                  </a:lnTo>
                  <a:lnTo>
                    <a:pt x="831" y="888"/>
                  </a:lnTo>
                  <a:lnTo>
                    <a:pt x="841" y="896"/>
                  </a:lnTo>
                  <a:lnTo>
                    <a:pt x="848" y="900"/>
                  </a:lnTo>
                  <a:lnTo>
                    <a:pt x="855" y="903"/>
                  </a:lnTo>
                  <a:lnTo>
                    <a:pt x="862" y="908"/>
                  </a:lnTo>
                  <a:lnTo>
                    <a:pt x="867" y="913"/>
                  </a:lnTo>
                  <a:lnTo>
                    <a:pt x="872" y="919"/>
                  </a:lnTo>
                  <a:lnTo>
                    <a:pt x="877" y="926"/>
                  </a:lnTo>
                  <a:lnTo>
                    <a:pt x="880" y="933"/>
                  </a:lnTo>
                  <a:lnTo>
                    <a:pt x="883" y="942"/>
                  </a:lnTo>
                  <a:lnTo>
                    <a:pt x="881" y="947"/>
                  </a:lnTo>
                  <a:lnTo>
                    <a:pt x="879" y="951"/>
                  </a:lnTo>
                  <a:lnTo>
                    <a:pt x="877" y="955"/>
                  </a:lnTo>
                  <a:lnTo>
                    <a:pt x="875" y="959"/>
                  </a:lnTo>
                  <a:lnTo>
                    <a:pt x="869" y="968"/>
                  </a:lnTo>
                  <a:lnTo>
                    <a:pt x="862" y="974"/>
                  </a:lnTo>
                  <a:lnTo>
                    <a:pt x="854" y="981"/>
                  </a:lnTo>
                  <a:lnTo>
                    <a:pt x="846" y="988"/>
                  </a:lnTo>
                  <a:lnTo>
                    <a:pt x="839" y="995"/>
                  </a:lnTo>
                  <a:lnTo>
                    <a:pt x="830" y="1004"/>
                  </a:lnTo>
                  <a:lnTo>
                    <a:pt x="823" y="1014"/>
                  </a:lnTo>
                  <a:lnTo>
                    <a:pt x="817" y="1023"/>
                  </a:lnTo>
                  <a:lnTo>
                    <a:pt x="812" y="1034"/>
                  </a:lnTo>
                  <a:lnTo>
                    <a:pt x="808" y="1045"/>
                  </a:lnTo>
                  <a:lnTo>
                    <a:pt x="805" y="1058"/>
                  </a:lnTo>
                  <a:lnTo>
                    <a:pt x="803" y="1070"/>
                  </a:lnTo>
                  <a:lnTo>
                    <a:pt x="802" y="1082"/>
                  </a:lnTo>
                  <a:lnTo>
                    <a:pt x="801" y="1094"/>
                  </a:lnTo>
                  <a:lnTo>
                    <a:pt x="802" y="1108"/>
                  </a:lnTo>
                  <a:lnTo>
                    <a:pt x="803" y="1121"/>
                  </a:lnTo>
                  <a:lnTo>
                    <a:pt x="805" y="1133"/>
                  </a:lnTo>
                  <a:lnTo>
                    <a:pt x="808" y="1145"/>
                  </a:lnTo>
                  <a:lnTo>
                    <a:pt x="811" y="1158"/>
                  </a:lnTo>
                  <a:lnTo>
                    <a:pt x="815" y="1170"/>
                  </a:lnTo>
                  <a:lnTo>
                    <a:pt x="820" y="1181"/>
                  </a:lnTo>
                  <a:lnTo>
                    <a:pt x="824" y="1191"/>
                  </a:lnTo>
                  <a:lnTo>
                    <a:pt x="832" y="1202"/>
                  </a:lnTo>
                  <a:lnTo>
                    <a:pt x="840" y="1213"/>
                  </a:lnTo>
                  <a:lnTo>
                    <a:pt x="842" y="1218"/>
                  </a:lnTo>
                  <a:lnTo>
                    <a:pt x="843" y="1224"/>
                  </a:lnTo>
                  <a:lnTo>
                    <a:pt x="843" y="1231"/>
                  </a:lnTo>
                  <a:lnTo>
                    <a:pt x="841" y="1237"/>
                  </a:lnTo>
                  <a:lnTo>
                    <a:pt x="828" y="1248"/>
                  </a:lnTo>
                  <a:lnTo>
                    <a:pt x="816" y="1257"/>
                  </a:lnTo>
                  <a:lnTo>
                    <a:pt x="804" y="1268"/>
                  </a:lnTo>
                  <a:lnTo>
                    <a:pt x="793" y="1279"/>
                  </a:lnTo>
                  <a:lnTo>
                    <a:pt x="782" y="1292"/>
                  </a:lnTo>
                  <a:lnTo>
                    <a:pt x="773" y="1304"/>
                  </a:lnTo>
                  <a:lnTo>
                    <a:pt x="770" y="1311"/>
                  </a:lnTo>
                  <a:lnTo>
                    <a:pt x="767" y="1318"/>
                  </a:lnTo>
                  <a:lnTo>
                    <a:pt x="765" y="1326"/>
                  </a:lnTo>
                  <a:lnTo>
                    <a:pt x="763" y="1335"/>
                  </a:lnTo>
                  <a:lnTo>
                    <a:pt x="764" y="1348"/>
                  </a:lnTo>
                  <a:lnTo>
                    <a:pt x="766" y="1362"/>
                  </a:lnTo>
                  <a:lnTo>
                    <a:pt x="768" y="1375"/>
                  </a:lnTo>
                  <a:lnTo>
                    <a:pt x="772" y="1389"/>
                  </a:lnTo>
                  <a:lnTo>
                    <a:pt x="774" y="1394"/>
                  </a:lnTo>
                  <a:lnTo>
                    <a:pt x="776" y="1400"/>
                  </a:lnTo>
                  <a:lnTo>
                    <a:pt x="779" y="1405"/>
                  </a:lnTo>
                  <a:lnTo>
                    <a:pt x="783" y="1410"/>
                  </a:lnTo>
                  <a:lnTo>
                    <a:pt x="787" y="1415"/>
                  </a:lnTo>
                  <a:lnTo>
                    <a:pt x="791" y="1419"/>
                  </a:lnTo>
                  <a:lnTo>
                    <a:pt x="798" y="1422"/>
                  </a:lnTo>
                  <a:lnTo>
                    <a:pt x="803" y="1426"/>
                  </a:lnTo>
                  <a:lnTo>
                    <a:pt x="811" y="1428"/>
                  </a:lnTo>
                  <a:lnTo>
                    <a:pt x="818" y="1428"/>
                  </a:lnTo>
                  <a:lnTo>
                    <a:pt x="824" y="1427"/>
                  </a:lnTo>
                  <a:lnTo>
                    <a:pt x="829" y="1424"/>
                  </a:lnTo>
                  <a:lnTo>
                    <a:pt x="834" y="1421"/>
                  </a:lnTo>
                  <a:lnTo>
                    <a:pt x="839" y="1417"/>
                  </a:lnTo>
                  <a:lnTo>
                    <a:pt x="843" y="1413"/>
                  </a:lnTo>
                  <a:lnTo>
                    <a:pt x="847" y="1408"/>
                  </a:lnTo>
                  <a:lnTo>
                    <a:pt x="854" y="1398"/>
                  </a:lnTo>
                  <a:lnTo>
                    <a:pt x="861" y="1387"/>
                  </a:lnTo>
                  <a:lnTo>
                    <a:pt x="865" y="1382"/>
                  </a:lnTo>
                  <a:lnTo>
                    <a:pt x="868" y="1377"/>
                  </a:lnTo>
                  <a:lnTo>
                    <a:pt x="872" y="1373"/>
                  </a:lnTo>
                  <a:lnTo>
                    <a:pt x="877" y="1369"/>
                  </a:lnTo>
                  <a:lnTo>
                    <a:pt x="900" y="1374"/>
                  </a:lnTo>
                  <a:lnTo>
                    <a:pt x="924" y="1381"/>
                  </a:lnTo>
                  <a:lnTo>
                    <a:pt x="929" y="1383"/>
                  </a:lnTo>
                  <a:lnTo>
                    <a:pt x="935" y="1385"/>
                  </a:lnTo>
                  <a:lnTo>
                    <a:pt x="940" y="1388"/>
                  </a:lnTo>
                  <a:lnTo>
                    <a:pt x="943" y="1391"/>
                  </a:lnTo>
                  <a:lnTo>
                    <a:pt x="947" y="1395"/>
                  </a:lnTo>
                  <a:lnTo>
                    <a:pt x="949" y="1400"/>
                  </a:lnTo>
                  <a:lnTo>
                    <a:pt x="950" y="1405"/>
                  </a:lnTo>
                  <a:lnTo>
                    <a:pt x="951" y="1412"/>
                  </a:lnTo>
                  <a:lnTo>
                    <a:pt x="957" y="1417"/>
                  </a:lnTo>
                  <a:lnTo>
                    <a:pt x="962" y="1423"/>
                  </a:lnTo>
                  <a:lnTo>
                    <a:pt x="966" y="1430"/>
                  </a:lnTo>
                  <a:lnTo>
                    <a:pt x="970" y="1436"/>
                  </a:lnTo>
                  <a:lnTo>
                    <a:pt x="972" y="1443"/>
                  </a:lnTo>
                  <a:lnTo>
                    <a:pt x="974" y="1450"/>
                  </a:lnTo>
                  <a:lnTo>
                    <a:pt x="975" y="1458"/>
                  </a:lnTo>
                  <a:lnTo>
                    <a:pt x="975" y="1465"/>
                  </a:lnTo>
                  <a:lnTo>
                    <a:pt x="974" y="1482"/>
                  </a:lnTo>
                  <a:lnTo>
                    <a:pt x="971" y="1497"/>
                  </a:lnTo>
                  <a:lnTo>
                    <a:pt x="967" y="1513"/>
                  </a:lnTo>
                  <a:lnTo>
                    <a:pt x="963" y="1529"/>
                  </a:lnTo>
                  <a:lnTo>
                    <a:pt x="953" y="1545"/>
                  </a:lnTo>
                  <a:lnTo>
                    <a:pt x="943" y="1560"/>
                  </a:lnTo>
                  <a:lnTo>
                    <a:pt x="937" y="1568"/>
                  </a:lnTo>
                  <a:lnTo>
                    <a:pt x="931" y="1575"/>
                  </a:lnTo>
                  <a:lnTo>
                    <a:pt x="923" y="1581"/>
                  </a:lnTo>
                  <a:lnTo>
                    <a:pt x="916" y="1586"/>
                  </a:lnTo>
                  <a:lnTo>
                    <a:pt x="909" y="1591"/>
                  </a:lnTo>
                  <a:lnTo>
                    <a:pt x="902" y="1595"/>
                  </a:lnTo>
                  <a:lnTo>
                    <a:pt x="894" y="1598"/>
                  </a:lnTo>
                  <a:lnTo>
                    <a:pt x="886" y="1601"/>
                  </a:lnTo>
                  <a:lnTo>
                    <a:pt x="877" y="1603"/>
                  </a:lnTo>
                  <a:lnTo>
                    <a:pt x="868" y="1604"/>
                  </a:lnTo>
                  <a:lnTo>
                    <a:pt x="859" y="1604"/>
                  </a:lnTo>
                  <a:lnTo>
                    <a:pt x="850" y="1604"/>
                  </a:lnTo>
                  <a:lnTo>
                    <a:pt x="832" y="1603"/>
                  </a:lnTo>
                  <a:lnTo>
                    <a:pt x="815" y="1602"/>
                  </a:lnTo>
                  <a:lnTo>
                    <a:pt x="798" y="1599"/>
                  </a:lnTo>
                  <a:lnTo>
                    <a:pt x="781" y="1596"/>
                  </a:lnTo>
                  <a:lnTo>
                    <a:pt x="765" y="1591"/>
                  </a:lnTo>
                  <a:lnTo>
                    <a:pt x="749" y="1585"/>
                  </a:lnTo>
                  <a:lnTo>
                    <a:pt x="733" y="1578"/>
                  </a:lnTo>
                  <a:lnTo>
                    <a:pt x="719" y="1570"/>
                  </a:lnTo>
                  <a:lnTo>
                    <a:pt x="705" y="1561"/>
                  </a:lnTo>
                  <a:lnTo>
                    <a:pt x="691" y="1551"/>
                  </a:lnTo>
                  <a:lnTo>
                    <a:pt x="679" y="1540"/>
                  </a:lnTo>
                  <a:lnTo>
                    <a:pt x="668" y="1528"/>
                  </a:lnTo>
                  <a:lnTo>
                    <a:pt x="658" y="1515"/>
                  </a:lnTo>
                  <a:lnTo>
                    <a:pt x="648" y="1501"/>
                  </a:lnTo>
                  <a:lnTo>
                    <a:pt x="640" y="1487"/>
                  </a:lnTo>
                  <a:lnTo>
                    <a:pt x="634" y="1471"/>
                  </a:lnTo>
                  <a:lnTo>
                    <a:pt x="626" y="1461"/>
                  </a:lnTo>
                  <a:lnTo>
                    <a:pt x="619" y="1451"/>
                  </a:lnTo>
                  <a:lnTo>
                    <a:pt x="613" y="1441"/>
                  </a:lnTo>
                  <a:lnTo>
                    <a:pt x="606" y="1431"/>
                  </a:lnTo>
                  <a:lnTo>
                    <a:pt x="595" y="1409"/>
                  </a:lnTo>
                  <a:lnTo>
                    <a:pt x="586" y="1388"/>
                  </a:lnTo>
                  <a:lnTo>
                    <a:pt x="579" y="1365"/>
                  </a:lnTo>
                  <a:lnTo>
                    <a:pt x="572" y="1343"/>
                  </a:lnTo>
                  <a:lnTo>
                    <a:pt x="566" y="1319"/>
                  </a:lnTo>
                  <a:lnTo>
                    <a:pt x="560" y="1297"/>
                  </a:lnTo>
                  <a:lnTo>
                    <a:pt x="560" y="1287"/>
                  </a:lnTo>
                  <a:lnTo>
                    <a:pt x="559" y="1277"/>
                  </a:lnTo>
                  <a:lnTo>
                    <a:pt x="558" y="1268"/>
                  </a:lnTo>
                  <a:lnTo>
                    <a:pt x="556" y="1259"/>
                  </a:lnTo>
                  <a:lnTo>
                    <a:pt x="552" y="1241"/>
                  </a:lnTo>
                  <a:lnTo>
                    <a:pt x="549" y="1222"/>
                  </a:lnTo>
                  <a:lnTo>
                    <a:pt x="548" y="1214"/>
                  </a:lnTo>
                  <a:lnTo>
                    <a:pt x="547" y="1205"/>
                  </a:lnTo>
                  <a:lnTo>
                    <a:pt x="547" y="1197"/>
                  </a:lnTo>
                  <a:lnTo>
                    <a:pt x="549" y="1188"/>
                  </a:lnTo>
                  <a:lnTo>
                    <a:pt x="551" y="1179"/>
                  </a:lnTo>
                  <a:lnTo>
                    <a:pt x="554" y="1171"/>
                  </a:lnTo>
                  <a:lnTo>
                    <a:pt x="559" y="1163"/>
                  </a:lnTo>
                  <a:lnTo>
                    <a:pt x="567" y="1155"/>
                  </a:lnTo>
                  <a:lnTo>
                    <a:pt x="575" y="1128"/>
                  </a:lnTo>
                  <a:lnTo>
                    <a:pt x="583" y="1102"/>
                  </a:lnTo>
                  <a:lnTo>
                    <a:pt x="586" y="1087"/>
                  </a:lnTo>
                  <a:lnTo>
                    <a:pt x="589" y="1073"/>
                  </a:lnTo>
                  <a:lnTo>
                    <a:pt x="591" y="1059"/>
                  </a:lnTo>
                  <a:lnTo>
                    <a:pt x="593" y="1044"/>
                  </a:lnTo>
                  <a:lnTo>
                    <a:pt x="594" y="1029"/>
                  </a:lnTo>
                  <a:lnTo>
                    <a:pt x="593" y="1015"/>
                  </a:lnTo>
                  <a:lnTo>
                    <a:pt x="592" y="1000"/>
                  </a:lnTo>
                  <a:lnTo>
                    <a:pt x="590" y="987"/>
                  </a:lnTo>
                  <a:lnTo>
                    <a:pt x="587" y="973"/>
                  </a:lnTo>
                  <a:lnTo>
                    <a:pt x="583" y="959"/>
                  </a:lnTo>
                  <a:lnTo>
                    <a:pt x="577" y="946"/>
                  </a:lnTo>
                  <a:lnTo>
                    <a:pt x="570" y="933"/>
                  </a:lnTo>
                  <a:lnTo>
                    <a:pt x="564" y="929"/>
                  </a:lnTo>
                  <a:lnTo>
                    <a:pt x="557" y="924"/>
                  </a:lnTo>
                  <a:lnTo>
                    <a:pt x="551" y="919"/>
                  </a:lnTo>
                  <a:lnTo>
                    <a:pt x="547" y="912"/>
                  </a:lnTo>
                  <a:lnTo>
                    <a:pt x="544" y="906"/>
                  </a:lnTo>
                  <a:lnTo>
                    <a:pt x="542" y="899"/>
                  </a:lnTo>
                  <a:lnTo>
                    <a:pt x="543" y="896"/>
                  </a:lnTo>
                  <a:lnTo>
                    <a:pt x="543" y="892"/>
                  </a:lnTo>
                  <a:lnTo>
                    <a:pt x="545" y="888"/>
                  </a:lnTo>
                  <a:lnTo>
                    <a:pt x="547" y="884"/>
                  </a:lnTo>
                  <a:lnTo>
                    <a:pt x="560" y="866"/>
                  </a:lnTo>
                  <a:lnTo>
                    <a:pt x="573" y="849"/>
                  </a:lnTo>
                  <a:lnTo>
                    <a:pt x="584" y="830"/>
                  </a:lnTo>
                  <a:lnTo>
                    <a:pt x="594" y="811"/>
                  </a:lnTo>
                  <a:lnTo>
                    <a:pt x="599" y="801"/>
                  </a:lnTo>
                  <a:lnTo>
                    <a:pt x="602" y="791"/>
                  </a:lnTo>
                  <a:lnTo>
                    <a:pt x="605" y="781"/>
                  </a:lnTo>
                  <a:lnTo>
                    <a:pt x="609" y="770"/>
                  </a:lnTo>
                  <a:lnTo>
                    <a:pt x="610" y="760"/>
                  </a:lnTo>
                  <a:lnTo>
                    <a:pt x="611" y="749"/>
                  </a:lnTo>
                  <a:lnTo>
                    <a:pt x="611" y="738"/>
                  </a:lnTo>
                  <a:lnTo>
                    <a:pt x="610" y="726"/>
                  </a:lnTo>
                  <a:lnTo>
                    <a:pt x="600" y="707"/>
                  </a:lnTo>
                  <a:lnTo>
                    <a:pt x="590" y="688"/>
                  </a:lnTo>
                  <a:lnTo>
                    <a:pt x="580" y="668"/>
                  </a:lnTo>
                  <a:lnTo>
                    <a:pt x="570" y="649"/>
                  </a:lnTo>
                  <a:lnTo>
                    <a:pt x="566" y="639"/>
                  </a:lnTo>
                  <a:lnTo>
                    <a:pt x="563" y="629"/>
                  </a:lnTo>
                  <a:lnTo>
                    <a:pt x="559" y="619"/>
                  </a:lnTo>
                  <a:lnTo>
                    <a:pt x="558" y="608"/>
                  </a:lnTo>
                  <a:lnTo>
                    <a:pt x="557" y="598"/>
                  </a:lnTo>
                  <a:lnTo>
                    <a:pt x="558" y="586"/>
                  </a:lnTo>
                  <a:lnTo>
                    <a:pt x="559" y="575"/>
                  </a:lnTo>
                  <a:lnTo>
                    <a:pt x="564" y="564"/>
                  </a:lnTo>
                  <a:lnTo>
                    <a:pt x="565" y="550"/>
                  </a:lnTo>
                  <a:lnTo>
                    <a:pt x="567" y="535"/>
                  </a:lnTo>
                  <a:lnTo>
                    <a:pt x="572" y="522"/>
                  </a:lnTo>
                  <a:lnTo>
                    <a:pt x="577" y="510"/>
                  </a:lnTo>
                  <a:lnTo>
                    <a:pt x="589" y="484"/>
                  </a:lnTo>
                  <a:lnTo>
                    <a:pt x="600" y="459"/>
                  </a:lnTo>
                  <a:lnTo>
                    <a:pt x="607" y="439"/>
                  </a:lnTo>
                  <a:lnTo>
                    <a:pt x="617" y="420"/>
                  </a:lnTo>
                  <a:lnTo>
                    <a:pt x="626" y="401"/>
                  </a:lnTo>
                  <a:lnTo>
                    <a:pt x="637" y="383"/>
                  </a:lnTo>
                  <a:lnTo>
                    <a:pt x="648" y="366"/>
                  </a:lnTo>
                  <a:lnTo>
                    <a:pt x="662" y="348"/>
                  </a:lnTo>
                  <a:lnTo>
                    <a:pt x="675" y="332"/>
                  </a:lnTo>
                  <a:lnTo>
                    <a:pt x="690" y="316"/>
                  </a:lnTo>
                  <a:lnTo>
                    <a:pt x="706" y="301"/>
                  </a:lnTo>
                  <a:lnTo>
                    <a:pt x="722" y="287"/>
                  </a:lnTo>
                  <a:lnTo>
                    <a:pt x="738" y="274"/>
                  </a:lnTo>
                  <a:lnTo>
                    <a:pt x="756" y="262"/>
                  </a:lnTo>
                  <a:lnTo>
                    <a:pt x="774" y="251"/>
                  </a:lnTo>
                  <a:lnTo>
                    <a:pt x="793" y="241"/>
                  </a:lnTo>
                  <a:lnTo>
                    <a:pt x="811" y="233"/>
                  </a:lnTo>
                  <a:lnTo>
                    <a:pt x="830" y="226"/>
                  </a:lnTo>
                  <a:lnTo>
                    <a:pt x="863" y="222"/>
                  </a:lnTo>
                  <a:lnTo>
                    <a:pt x="896" y="220"/>
                  </a:lnTo>
                  <a:lnTo>
                    <a:pt x="904" y="220"/>
                  </a:lnTo>
                  <a:lnTo>
                    <a:pt x="911" y="222"/>
                  </a:lnTo>
                  <a:lnTo>
                    <a:pt x="919" y="223"/>
                  </a:lnTo>
                  <a:lnTo>
                    <a:pt x="926" y="226"/>
                  </a:lnTo>
                  <a:lnTo>
                    <a:pt x="934" y="229"/>
                  </a:lnTo>
                  <a:lnTo>
                    <a:pt x="941" y="232"/>
                  </a:lnTo>
                  <a:lnTo>
                    <a:pt x="948" y="237"/>
                  </a:lnTo>
                  <a:lnTo>
                    <a:pt x="954" y="242"/>
                  </a:lnTo>
                  <a:lnTo>
                    <a:pt x="991" y="288"/>
                  </a:lnTo>
                  <a:lnTo>
                    <a:pt x="991" y="307"/>
                  </a:lnTo>
                  <a:lnTo>
                    <a:pt x="990" y="327"/>
                  </a:lnTo>
                  <a:lnTo>
                    <a:pt x="989" y="337"/>
                  </a:lnTo>
                  <a:lnTo>
                    <a:pt x="987" y="347"/>
                  </a:lnTo>
                  <a:lnTo>
                    <a:pt x="985" y="357"/>
                  </a:lnTo>
                  <a:lnTo>
                    <a:pt x="983" y="367"/>
                  </a:lnTo>
                  <a:lnTo>
                    <a:pt x="980" y="376"/>
                  </a:lnTo>
                  <a:lnTo>
                    <a:pt x="975" y="385"/>
                  </a:lnTo>
                  <a:lnTo>
                    <a:pt x="970" y="394"/>
                  </a:lnTo>
                  <a:lnTo>
                    <a:pt x="965" y="401"/>
                  </a:lnTo>
                  <a:lnTo>
                    <a:pt x="958" y="410"/>
                  </a:lnTo>
                  <a:lnTo>
                    <a:pt x="951" y="416"/>
                  </a:lnTo>
                  <a:lnTo>
                    <a:pt x="942" y="422"/>
                  </a:lnTo>
                  <a:lnTo>
                    <a:pt x="933" y="427"/>
                  </a:lnTo>
                  <a:close/>
                  <a:moveTo>
                    <a:pt x="911" y="394"/>
                  </a:moveTo>
                  <a:lnTo>
                    <a:pt x="904" y="392"/>
                  </a:lnTo>
                  <a:lnTo>
                    <a:pt x="898" y="390"/>
                  </a:lnTo>
                  <a:lnTo>
                    <a:pt x="893" y="386"/>
                  </a:lnTo>
                  <a:lnTo>
                    <a:pt x="888" y="382"/>
                  </a:lnTo>
                  <a:lnTo>
                    <a:pt x="877" y="373"/>
                  </a:lnTo>
                  <a:lnTo>
                    <a:pt x="868" y="364"/>
                  </a:lnTo>
                  <a:lnTo>
                    <a:pt x="864" y="358"/>
                  </a:lnTo>
                  <a:lnTo>
                    <a:pt x="859" y="354"/>
                  </a:lnTo>
                  <a:lnTo>
                    <a:pt x="854" y="350"/>
                  </a:lnTo>
                  <a:lnTo>
                    <a:pt x="849" y="347"/>
                  </a:lnTo>
                  <a:lnTo>
                    <a:pt x="843" y="344"/>
                  </a:lnTo>
                  <a:lnTo>
                    <a:pt x="836" y="342"/>
                  </a:lnTo>
                  <a:lnTo>
                    <a:pt x="829" y="342"/>
                  </a:lnTo>
                  <a:lnTo>
                    <a:pt x="821" y="342"/>
                  </a:lnTo>
                  <a:lnTo>
                    <a:pt x="809" y="346"/>
                  </a:lnTo>
                  <a:lnTo>
                    <a:pt x="796" y="350"/>
                  </a:lnTo>
                  <a:lnTo>
                    <a:pt x="783" y="355"/>
                  </a:lnTo>
                  <a:lnTo>
                    <a:pt x="771" y="362"/>
                  </a:lnTo>
                  <a:lnTo>
                    <a:pt x="760" y="368"/>
                  </a:lnTo>
                  <a:lnTo>
                    <a:pt x="750" y="376"/>
                  </a:lnTo>
                  <a:lnTo>
                    <a:pt x="744" y="380"/>
                  </a:lnTo>
                  <a:lnTo>
                    <a:pt x="740" y="385"/>
                  </a:lnTo>
                  <a:lnTo>
                    <a:pt x="736" y="390"/>
                  </a:lnTo>
                  <a:lnTo>
                    <a:pt x="732" y="396"/>
                  </a:lnTo>
                  <a:lnTo>
                    <a:pt x="727" y="404"/>
                  </a:lnTo>
                  <a:lnTo>
                    <a:pt x="722" y="414"/>
                  </a:lnTo>
                  <a:lnTo>
                    <a:pt x="718" y="423"/>
                  </a:lnTo>
                  <a:lnTo>
                    <a:pt x="715" y="432"/>
                  </a:lnTo>
                  <a:lnTo>
                    <a:pt x="713" y="442"/>
                  </a:lnTo>
                  <a:lnTo>
                    <a:pt x="711" y="453"/>
                  </a:lnTo>
                  <a:lnTo>
                    <a:pt x="710" y="463"/>
                  </a:lnTo>
                  <a:lnTo>
                    <a:pt x="709" y="474"/>
                  </a:lnTo>
                  <a:lnTo>
                    <a:pt x="709" y="484"/>
                  </a:lnTo>
                  <a:lnTo>
                    <a:pt x="710" y="494"/>
                  </a:lnTo>
                  <a:lnTo>
                    <a:pt x="712" y="505"/>
                  </a:lnTo>
                  <a:lnTo>
                    <a:pt x="714" y="515"/>
                  </a:lnTo>
                  <a:lnTo>
                    <a:pt x="717" y="525"/>
                  </a:lnTo>
                  <a:lnTo>
                    <a:pt x="720" y="534"/>
                  </a:lnTo>
                  <a:lnTo>
                    <a:pt x="724" y="544"/>
                  </a:lnTo>
                  <a:lnTo>
                    <a:pt x="729" y="553"/>
                  </a:lnTo>
                  <a:lnTo>
                    <a:pt x="738" y="560"/>
                  </a:lnTo>
                  <a:lnTo>
                    <a:pt x="747" y="568"/>
                  </a:lnTo>
                  <a:lnTo>
                    <a:pt x="755" y="577"/>
                  </a:lnTo>
                  <a:lnTo>
                    <a:pt x="761" y="586"/>
                  </a:lnTo>
                  <a:lnTo>
                    <a:pt x="765" y="598"/>
                  </a:lnTo>
                  <a:lnTo>
                    <a:pt x="768" y="608"/>
                  </a:lnTo>
                  <a:lnTo>
                    <a:pt x="768" y="614"/>
                  </a:lnTo>
                  <a:lnTo>
                    <a:pt x="768" y="620"/>
                  </a:lnTo>
                  <a:lnTo>
                    <a:pt x="768" y="626"/>
                  </a:lnTo>
                  <a:lnTo>
                    <a:pt x="766" y="632"/>
                  </a:lnTo>
                  <a:lnTo>
                    <a:pt x="756" y="661"/>
                  </a:lnTo>
                  <a:lnTo>
                    <a:pt x="747" y="691"/>
                  </a:lnTo>
                  <a:lnTo>
                    <a:pt x="742" y="707"/>
                  </a:lnTo>
                  <a:lnTo>
                    <a:pt x="738" y="723"/>
                  </a:lnTo>
                  <a:lnTo>
                    <a:pt x="736" y="740"/>
                  </a:lnTo>
                  <a:lnTo>
                    <a:pt x="734" y="755"/>
                  </a:lnTo>
                  <a:lnTo>
                    <a:pt x="733" y="771"/>
                  </a:lnTo>
                  <a:lnTo>
                    <a:pt x="733" y="788"/>
                  </a:lnTo>
                  <a:lnTo>
                    <a:pt x="734" y="804"/>
                  </a:lnTo>
                  <a:lnTo>
                    <a:pt x="737" y="819"/>
                  </a:lnTo>
                  <a:lnTo>
                    <a:pt x="742" y="835"/>
                  </a:lnTo>
                  <a:lnTo>
                    <a:pt x="749" y="849"/>
                  </a:lnTo>
                  <a:lnTo>
                    <a:pt x="752" y="856"/>
                  </a:lnTo>
                  <a:lnTo>
                    <a:pt x="757" y="862"/>
                  </a:lnTo>
                  <a:lnTo>
                    <a:pt x="761" y="870"/>
                  </a:lnTo>
                  <a:lnTo>
                    <a:pt x="766" y="876"/>
                  </a:lnTo>
                  <a:lnTo>
                    <a:pt x="768" y="882"/>
                  </a:lnTo>
                  <a:lnTo>
                    <a:pt x="772" y="888"/>
                  </a:lnTo>
                  <a:lnTo>
                    <a:pt x="777" y="894"/>
                  </a:lnTo>
                  <a:lnTo>
                    <a:pt x="782" y="899"/>
                  </a:lnTo>
                  <a:lnTo>
                    <a:pt x="796" y="909"/>
                  </a:lnTo>
                  <a:lnTo>
                    <a:pt x="809" y="920"/>
                  </a:lnTo>
                  <a:lnTo>
                    <a:pt x="815" y="925"/>
                  </a:lnTo>
                  <a:lnTo>
                    <a:pt x="820" y="930"/>
                  </a:lnTo>
                  <a:lnTo>
                    <a:pt x="823" y="935"/>
                  </a:lnTo>
                  <a:lnTo>
                    <a:pt x="825" y="941"/>
                  </a:lnTo>
                  <a:lnTo>
                    <a:pt x="826" y="944"/>
                  </a:lnTo>
                  <a:lnTo>
                    <a:pt x="826" y="947"/>
                  </a:lnTo>
                  <a:lnTo>
                    <a:pt x="825" y="951"/>
                  </a:lnTo>
                  <a:lnTo>
                    <a:pt x="824" y="954"/>
                  </a:lnTo>
                  <a:lnTo>
                    <a:pt x="819" y="963"/>
                  </a:lnTo>
                  <a:lnTo>
                    <a:pt x="812" y="971"/>
                  </a:lnTo>
                  <a:lnTo>
                    <a:pt x="801" y="983"/>
                  </a:lnTo>
                  <a:lnTo>
                    <a:pt x="791" y="995"/>
                  </a:lnTo>
                  <a:lnTo>
                    <a:pt x="783" y="1010"/>
                  </a:lnTo>
                  <a:lnTo>
                    <a:pt x="776" y="1024"/>
                  </a:lnTo>
                  <a:lnTo>
                    <a:pt x="771" y="1038"/>
                  </a:lnTo>
                  <a:lnTo>
                    <a:pt x="767" y="1053"/>
                  </a:lnTo>
                  <a:lnTo>
                    <a:pt x="764" y="1069"/>
                  </a:lnTo>
                  <a:lnTo>
                    <a:pt x="763" y="1085"/>
                  </a:lnTo>
                  <a:lnTo>
                    <a:pt x="762" y="1102"/>
                  </a:lnTo>
                  <a:lnTo>
                    <a:pt x="763" y="1118"/>
                  </a:lnTo>
                  <a:lnTo>
                    <a:pt x="765" y="1133"/>
                  </a:lnTo>
                  <a:lnTo>
                    <a:pt x="767" y="1150"/>
                  </a:lnTo>
                  <a:lnTo>
                    <a:pt x="770" y="1166"/>
                  </a:lnTo>
                  <a:lnTo>
                    <a:pt x="774" y="1181"/>
                  </a:lnTo>
                  <a:lnTo>
                    <a:pt x="779" y="1197"/>
                  </a:lnTo>
                  <a:lnTo>
                    <a:pt x="784" y="1211"/>
                  </a:lnTo>
                  <a:lnTo>
                    <a:pt x="784" y="1216"/>
                  </a:lnTo>
                  <a:lnTo>
                    <a:pt x="784" y="1222"/>
                  </a:lnTo>
                  <a:lnTo>
                    <a:pt x="783" y="1226"/>
                  </a:lnTo>
                  <a:lnTo>
                    <a:pt x="781" y="1231"/>
                  </a:lnTo>
                  <a:lnTo>
                    <a:pt x="776" y="1241"/>
                  </a:lnTo>
                  <a:lnTo>
                    <a:pt x="770" y="1249"/>
                  </a:lnTo>
                  <a:lnTo>
                    <a:pt x="756" y="1263"/>
                  </a:lnTo>
                  <a:lnTo>
                    <a:pt x="741" y="1279"/>
                  </a:lnTo>
                  <a:lnTo>
                    <a:pt x="736" y="1288"/>
                  </a:lnTo>
                  <a:lnTo>
                    <a:pt x="732" y="1298"/>
                  </a:lnTo>
                  <a:lnTo>
                    <a:pt x="729" y="1307"/>
                  </a:lnTo>
                  <a:lnTo>
                    <a:pt x="726" y="1317"/>
                  </a:lnTo>
                  <a:lnTo>
                    <a:pt x="724" y="1327"/>
                  </a:lnTo>
                  <a:lnTo>
                    <a:pt x="722" y="1338"/>
                  </a:lnTo>
                  <a:lnTo>
                    <a:pt x="721" y="1349"/>
                  </a:lnTo>
                  <a:lnTo>
                    <a:pt x="721" y="1359"/>
                  </a:lnTo>
                  <a:lnTo>
                    <a:pt x="721" y="1370"/>
                  </a:lnTo>
                  <a:lnTo>
                    <a:pt x="722" y="1381"/>
                  </a:lnTo>
                  <a:lnTo>
                    <a:pt x="724" y="1391"/>
                  </a:lnTo>
                  <a:lnTo>
                    <a:pt x="726" y="1401"/>
                  </a:lnTo>
                  <a:lnTo>
                    <a:pt x="729" y="1411"/>
                  </a:lnTo>
                  <a:lnTo>
                    <a:pt x="732" y="1420"/>
                  </a:lnTo>
                  <a:lnTo>
                    <a:pt x="736" y="1431"/>
                  </a:lnTo>
                  <a:lnTo>
                    <a:pt x="741" y="1439"/>
                  </a:lnTo>
                  <a:lnTo>
                    <a:pt x="745" y="1444"/>
                  </a:lnTo>
                  <a:lnTo>
                    <a:pt x="751" y="1448"/>
                  </a:lnTo>
                  <a:lnTo>
                    <a:pt x="755" y="1452"/>
                  </a:lnTo>
                  <a:lnTo>
                    <a:pt x="760" y="1455"/>
                  </a:lnTo>
                  <a:lnTo>
                    <a:pt x="771" y="1460"/>
                  </a:lnTo>
                  <a:lnTo>
                    <a:pt x="782" y="1464"/>
                  </a:lnTo>
                  <a:lnTo>
                    <a:pt x="795" y="1466"/>
                  </a:lnTo>
                  <a:lnTo>
                    <a:pt x="807" y="1466"/>
                  </a:lnTo>
                  <a:lnTo>
                    <a:pt x="819" y="1466"/>
                  </a:lnTo>
                  <a:lnTo>
                    <a:pt x="830" y="1465"/>
                  </a:lnTo>
                  <a:lnTo>
                    <a:pt x="835" y="1466"/>
                  </a:lnTo>
                  <a:lnTo>
                    <a:pt x="840" y="1467"/>
                  </a:lnTo>
                  <a:lnTo>
                    <a:pt x="844" y="1466"/>
                  </a:lnTo>
                  <a:lnTo>
                    <a:pt x="848" y="1465"/>
                  </a:lnTo>
                  <a:lnTo>
                    <a:pt x="855" y="1462"/>
                  </a:lnTo>
                  <a:lnTo>
                    <a:pt x="863" y="1457"/>
                  </a:lnTo>
                  <a:lnTo>
                    <a:pt x="876" y="1445"/>
                  </a:lnTo>
                  <a:lnTo>
                    <a:pt x="890" y="1431"/>
                  </a:lnTo>
                  <a:lnTo>
                    <a:pt x="896" y="1426"/>
                  </a:lnTo>
                  <a:lnTo>
                    <a:pt x="902" y="1421"/>
                  </a:lnTo>
                  <a:lnTo>
                    <a:pt x="905" y="1419"/>
                  </a:lnTo>
                  <a:lnTo>
                    <a:pt x="907" y="1418"/>
                  </a:lnTo>
                  <a:lnTo>
                    <a:pt x="910" y="1418"/>
                  </a:lnTo>
                  <a:lnTo>
                    <a:pt x="913" y="1418"/>
                  </a:lnTo>
                  <a:lnTo>
                    <a:pt x="915" y="1419"/>
                  </a:lnTo>
                  <a:lnTo>
                    <a:pt x="918" y="1421"/>
                  </a:lnTo>
                  <a:lnTo>
                    <a:pt x="920" y="1424"/>
                  </a:lnTo>
                  <a:lnTo>
                    <a:pt x="923" y="1428"/>
                  </a:lnTo>
                  <a:lnTo>
                    <a:pt x="927" y="1438"/>
                  </a:lnTo>
                  <a:lnTo>
                    <a:pt x="933" y="1452"/>
                  </a:lnTo>
                  <a:lnTo>
                    <a:pt x="935" y="1460"/>
                  </a:lnTo>
                  <a:lnTo>
                    <a:pt x="936" y="1468"/>
                  </a:lnTo>
                  <a:lnTo>
                    <a:pt x="937" y="1476"/>
                  </a:lnTo>
                  <a:lnTo>
                    <a:pt x="936" y="1483"/>
                  </a:lnTo>
                  <a:lnTo>
                    <a:pt x="934" y="1491"/>
                  </a:lnTo>
                  <a:lnTo>
                    <a:pt x="932" y="1497"/>
                  </a:lnTo>
                  <a:lnTo>
                    <a:pt x="928" y="1504"/>
                  </a:lnTo>
                  <a:lnTo>
                    <a:pt x="925" y="1511"/>
                  </a:lnTo>
                  <a:lnTo>
                    <a:pt x="917" y="1524"/>
                  </a:lnTo>
                  <a:lnTo>
                    <a:pt x="907" y="1535"/>
                  </a:lnTo>
                  <a:lnTo>
                    <a:pt x="897" y="1545"/>
                  </a:lnTo>
                  <a:lnTo>
                    <a:pt x="887" y="1554"/>
                  </a:lnTo>
                  <a:lnTo>
                    <a:pt x="875" y="1556"/>
                  </a:lnTo>
                  <a:lnTo>
                    <a:pt x="865" y="1558"/>
                  </a:lnTo>
                  <a:lnTo>
                    <a:pt x="854" y="1559"/>
                  </a:lnTo>
                  <a:lnTo>
                    <a:pt x="844" y="1559"/>
                  </a:lnTo>
                  <a:lnTo>
                    <a:pt x="832" y="1559"/>
                  </a:lnTo>
                  <a:lnTo>
                    <a:pt x="821" y="1558"/>
                  </a:lnTo>
                  <a:lnTo>
                    <a:pt x="811" y="1557"/>
                  </a:lnTo>
                  <a:lnTo>
                    <a:pt x="800" y="1555"/>
                  </a:lnTo>
                  <a:lnTo>
                    <a:pt x="788" y="1553"/>
                  </a:lnTo>
                  <a:lnTo>
                    <a:pt x="778" y="1550"/>
                  </a:lnTo>
                  <a:lnTo>
                    <a:pt x="768" y="1546"/>
                  </a:lnTo>
                  <a:lnTo>
                    <a:pt x="758" y="1542"/>
                  </a:lnTo>
                  <a:lnTo>
                    <a:pt x="748" y="1537"/>
                  </a:lnTo>
                  <a:lnTo>
                    <a:pt x="738" y="1532"/>
                  </a:lnTo>
                  <a:lnTo>
                    <a:pt x="729" y="1526"/>
                  </a:lnTo>
                  <a:lnTo>
                    <a:pt x="720" y="1520"/>
                  </a:lnTo>
                  <a:lnTo>
                    <a:pt x="707" y="1503"/>
                  </a:lnTo>
                  <a:lnTo>
                    <a:pt x="693" y="1488"/>
                  </a:lnTo>
                  <a:lnTo>
                    <a:pt x="682" y="1470"/>
                  </a:lnTo>
                  <a:lnTo>
                    <a:pt x="671" y="1454"/>
                  </a:lnTo>
                  <a:lnTo>
                    <a:pt x="660" y="1437"/>
                  </a:lnTo>
                  <a:lnTo>
                    <a:pt x="649" y="1418"/>
                  </a:lnTo>
                  <a:lnTo>
                    <a:pt x="641" y="1400"/>
                  </a:lnTo>
                  <a:lnTo>
                    <a:pt x="632" y="1382"/>
                  </a:lnTo>
                  <a:lnTo>
                    <a:pt x="625" y="1362"/>
                  </a:lnTo>
                  <a:lnTo>
                    <a:pt x="618" y="1343"/>
                  </a:lnTo>
                  <a:lnTo>
                    <a:pt x="612" y="1323"/>
                  </a:lnTo>
                  <a:lnTo>
                    <a:pt x="605" y="1304"/>
                  </a:lnTo>
                  <a:lnTo>
                    <a:pt x="601" y="1283"/>
                  </a:lnTo>
                  <a:lnTo>
                    <a:pt x="597" y="1263"/>
                  </a:lnTo>
                  <a:lnTo>
                    <a:pt x="593" y="1243"/>
                  </a:lnTo>
                  <a:lnTo>
                    <a:pt x="591" y="1222"/>
                  </a:lnTo>
                  <a:lnTo>
                    <a:pt x="585" y="1207"/>
                  </a:lnTo>
                  <a:lnTo>
                    <a:pt x="593" y="1188"/>
                  </a:lnTo>
                  <a:lnTo>
                    <a:pt x="601" y="1170"/>
                  </a:lnTo>
                  <a:lnTo>
                    <a:pt x="610" y="1151"/>
                  </a:lnTo>
                  <a:lnTo>
                    <a:pt x="617" y="1131"/>
                  </a:lnTo>
                  <a:lnTo>
                    <a:pt x="623" y="1111"/>
                  </a:lnTo>
                  <a:lnTo>
                    <a:pt x="628" y="1090"/>
                  </a:lnTo>
                  <a:lnTo>
                    <a:pt x="633" y="1070"/>
                  </a:lnTo>
                  <a:lnTo>
                    <a:pt x="636" y="1049"/>
                  </a:lnTo>
                  <a:lnTo>
                    <a:pt x="638" y="1028"/>
                  </a:lnTo>
                  <a:lnTo>
                    <a:pt x="638" y="1007"/>
                  </a:lnTo>
                  <a:lnTo>
                    <a:pt x="637" y="987"/>
                  </a:lnTo>
                  <a:lnTo>
                    <a:pt x="634" y="967"/>
                  </a:lnTo>
                  <a:lnTo>
                    <a:pt x="632" y="957"/>
                  </a:lnTo>
                  <a:lnTo>
                    <a:pt x="629" y="947"/>
                  </a:lnTo>
                  <a:lnTo>
                    <a:pt x="626" y="937"/>
                  </a:lnTo>
                  <a:lnTo>
                    <a:pt x="622" y="928"/>
                  </a:lnTo>
                  <a:lnTo>
                    <a:pt x="617" y="918"/>
                  </a:lnTo>
                  <a:lnTo>
                    <a:pt x="612" y="908"/>
                  </a:lnTo>
                  <a:lnTo>
                    <a:pt x="606" y="899"/>
                  </a:lnTo>
                  <a:lnTo>
                    <a:pt x="600" y="890"/>
                  </a:lnTo>
                  <a:lnTo>
                    <a:pt x="613" y="868"/>
                  </a:lnTo>
                  <a:lnTo>
                    <a:pt x="625" y="847"/>
                  </a:lnTo>
                  <a:lnTo>
                    <a:pt x="634" y="825"/>
                  </a:lnTo>
                  <a:lnTo>
                    <a:pt x="642" y="801"/>
                  </a:lnTo>
                  <a:lnTo>
                    <a:pt x="645" y="790"/>
                  </a:lnTo>
                  <a:lnTo>
                    <a:pt x="648" y="778"/>
                  </a:lnTo>
                  <a:lnTo>
                    <a:pt x="650" y="765"/>
                  </a:lnTo>
                  <a:lnTo>
                    <a:pt x="651" y="753"/>
                  </a:lnTo>
                  <a:lnTo>
                    <a:pt x="652" y="741"/>
                  </a:lnTo>
                  <a:lnTo>
                    <a:pt x="653" y="727"/>
                  </a:lnTo>
                  <a:lnTo>
                    <a:pt x="653" y="714"/>
                  </a:lnTo>
                  <a:lnTo>
                    <a:pt x="652" y="702"/>
                  </a:lnTo>
                  <a:lnTo>
                    <a:pt x="633" y="672"/>
                  </a:lnTo>
                  <a:lnTo>
                    <a:pt x="615" y="642"/>
                  </a:lnTo>
                  <a:lnTo>
                    <a:pt x="611" y="634"/>
                  </a:lnTo>
                  <a:lnTo>
                    <a:pt x="607" y="626"/>
                  </a:lnTo>
                  <a:lnTo>
                    <a:pt x="604" y="618"/>
                  </a:lnTo>
                  <a:lnTo>
                    <a:pt x="602" y="610"/>
                  </a:lnTo>
                  <a:lnTo>
                    <a:pt x="600" y="601"/>
                  </a:lnTo>
                  <a:lnTo>
                    <a:pt x="599" y="592"/>
                  </a:lnTo>
                  <a:lnTo>
                    <a:pt x="599" y="582"/>
                  </a:lnTo>
                  <a:lnTo>
                    <a:pt x="600" y="573"/>
                  </a:lnTo>
                  <a:lnTo>
                    <a:pt x="607" y="558"/>
                  </a:lnTo>
                  <a:lnTo>
                    <a:pt x="615" y="542"/>
                  </a:lnTo>
                  <a:lnTo>
                    <a:pt x="621" y="526"/>
                  </a:lnTo>
                  <a:lnTo>
                    <a:pt x="627" y="511"/>
                  </a:lnTo>
                  <a:lnTo>
                    <a:pt x="637" y="478"/>
                  </a:lnTo>
                  <a:lnTo>
                    <a:pt x="648" y="446"/>
                  </a:lnTo>
                  <a:lnTo>
                    <a:pt x="655" y="430"/>
                  </a:lnTo>
                  <a:lnTo>
                    <a:pt x="661" y="415"/>
                  </a:lnTo>
                  <a:lnTo>
                    <a:pt x="668" y="399"/>
                  </a:lnTo>
                  <a:lnTo>
                    <a:pt x="676" y="384"/>
                  </a:lnTo>
                  <a:lnTo>
                    <a:pt x="685" y="370"/>
                  </a:lnTo>
                  <a:lnTo>
                    <a:pt x="695" y="355"/>
                  </a:lnTo>
                  <a:lnTo>
                    <a:pt x="707" y="341"/>
                  </a:lnTo>
                  <a:lnTo>
                    <a:pt x="720" y="328"/>
                  </a:lnTo>
                  <a:lnTo>
                    <a:pt x="728" y="320"/>
                  </a:lnTo>
                  <a:lnTo>
                    <a:pt x="737" y="310"/>
                  </a:lnTo>
                  <a:lnTo>
                    <a:pt x="748" y="303"/>
                  </a:lnTo>
                  <a:lnTo>
                    <a:pt x="758" y="296"/>
                  </a:lnTo>
                  <a:lnTo>
                    <a:pt x="769" y="290"/>
                  </a:lnTo>
                  <a:lnTo>
                    <a:pt x="780" y="284"/>
                  </a:lnTo>
                  <a:lnTo>
                    <a:pt x="791" y="279"/>
                  </a:lnTo>
                  <a:lnTo>
                    <a:pt x="804" y="275"/>
                  </a:lnTo>
                  <a:lnTo>
                    <a:pt x="816" y="271"/>
                  </a:lnTo>
                  <a:lnTo>
                    <a:pt x="827" y="268"/>
                  </a:lnTo>
                  <a:lnTo>
                    <a:pt x="840" y="264"/>
                  </a:lnTo>
                  <a:lnTo>
                    <a:pt x="852" y="262"/>
                  </a:lnTo>
                  <a:lnTo>
                    <a:pt x="864" y="261"/>
                  </a:lnTo>
                  <a:lnTo>
                    <a:pt x="876" y="260"/>
                  </a:lnTo>
                  <a:lnTo>
                    <a:pt x="888" y="261"/>
                  </a:lnTo>
                  <a:lnTo>
                    <a:pt x="899" y="261"/>
                  </a:lnTo>
                  <a:lnTo>
                    <a:pt x="907" y="266"/>
                  </a:lnTo>
                  <a:lnTo>
                    <a:pt x="916" y="272"/>
                  </a:lnTo>
                  <a:lnTo>
                    <a:pt x="923" y="278"/>
                  </a:lnTo>
                  <a:lnTo>
                    <a:pt x="929" y="285"/>
                  </a:lnTo>
                  <a:lnTo>
                    <a:pt x="936" y="292"/>
                  </a:lnTo>
                  <a:lnTo>
                    <a:pt x="940" y="300"/>
                  </a:lnTo>
                  <a:lnTo>
                    <a:pt x="943" y="309"/>
                  </a:lnTo>
                  <a:lnTo>
                    <a:pt x="945" y="320"/>
                  </a:lnTo>
                  <a:lnTo>
                    <a:pt x="944" y="330"/>
                  </a:lnTo>
                  <a:lnTo>
                    <a:pt x="943" y="341"/>
                  </a:lnTo>
                  <a:lnTo>
                    <a:pt x="941" y="351"/>
                  </a:lnTo>
                  <a:lnTo>
                    <a:pt x="937" y="362"/>
                  </a:lnTo>
                  <a:lnTo>
                    <a:pt x="933" y="371"/>
                  </a:lnTo>
                  <a:lnTo>
                    <a:pt x="926" y="380"/>
                  </a:lnTo>
                  <a:lnTo>
                    <a:pt x="919" y="387"/>
                  </a:lnTo>
                  <a:lnTo>
                    <a:pt x="911" y="394"/>
                  </a:lnTo>
                  <a:close/>
                  <a:moveTo>
                    <a:pt x="461" y="842"/>
                  </a:moveTo>
                  <a:lnTo>
                    <a:pt x="454" y="847"/>
                  </a:lnTo>
                  <a:lnTo>
                    <a:pt x="447" y="850"/>
                  </a:lnTo>
                  <a:lnTo>
                    <a:pt x="439" y="852"/>
                  </a:lnTo>
                  <a:lnTo>
                    <a:pt x="432" y="852"/>
                  </a:lnTo>
                  <a:lnTo>
                    <a:pt x="417" y="850"/>
                  </a:lnTo>
                  <a:lnTo>
                    <a:pt x="404" y="847"/>
                  </a:lnTo>
                  <a:lnTo>
                    <a:pt x="397" y="845"/>
                  </a:lnTo>
                  <a:lnTo>
                    <a:pt x="390" y="843"/>
                  </a:lnTo>
                  <a:lnTo>
                    <a:pt x="384" y="843"/>
                  </a:lnTo>
                  <a:lnTo>
                    <a:pt x="376" y="842"/>
                  </a:lnTo>
                  <a:lnTo>
                    <a:pt x="370" y="843"/>
                  </a:lnTo>
                  <a:lnTo>
                    <a:pt x="363" y="846"/>
                  </a:lnTo>
                  <a:lnTo>
                    <a:pt x="357" y="850"/>
                  </a:lnTo>
                  <a:lnTo>
                    <a:pt x="351" y="856"/>
                  </a:lnTo>
                  <a:lnTo>
                    <a:pt x="344" y="872"/>
                  </a:lnTo>
                  <a:lnTo>
                    <a:pt x="338" y="887"/>
                  </a:lnTo>
                  <a:lnTo>
                    <a:pt x="335" y="902"/>
                  </a:lnTo>
                  <a:lnTo>
                    <a:pt x="332" y="918"/>
                  </a:lnTo>
                  <a:lnTo>
                    <a:pt x="332" y="934"/>
                  </a:lnTo>
                  <a:lnTo>
                    <a:pt x="335" y="950"/>
                  </a:lnTo>
                  <a:lnTo>
                    <a:pt x="339" y="966"/>
                  </a:lnTo>
                  <a:lnTo>
                    <a:pt x="345" y="982"/>
                  </a:lnTo>
                  <a:lnTo>
                    <a:pt x="349" y="987"/>
                  </a:lnTo>
                  <a:lnTo>
                    <a:pt x="354" y="990"/>
                  </a:lnTo>
                  <a:lnTo>
                    <a:pt x="359" y="992"/>
                  </a:lnTo>
                  <a:lnTo>
                    <a:pt x="363" y="993"/>
                  </a:lnTo>
                  <a:lnTo>
                    <a:pt x="373" y="994"/>
                  </a:lnTo>
                  <a:lnTo>
                    <a:pt x="384" y="992"/>
                  </a:lnTo>
                  <a:lnTo>
                    <a:pt x="394" y="990"/>
                  </a:lnTo>
                  <a:lnTo>
                    <a:pt x="404" y="989"/>
                  </a:lnTo>
                  <a:lnTo>
                    <a:pt x="409" y="989"/>
                  </a:lnTo>
                  <a:lnTo>
                    <a:pt x="414" y="990"/>
                  </a:lnTo>
                  <a:lnTo>
                    <a:pt x="419" y="991"/>
                  </a:lnTo>
                  <a:lnTo>
                    <a:pt x="425" y="993"/>
                  </a:lnTo>
                  <a:lnTo>
                    <a:pt x="436" y="1000"/>
                  </a:lnTo>
                  <a:lnTo>
                    <a:pt x="446" y="1010"/>
                  </a:lnTo>
                  <a:lnTo>
                    <a:pt x="450" y="1014"/>
                  </a:lnTo>
                  <a:lnTo>
                    <a:pt x="455" y="1019"/>
                  </a:lnTo>
                  <a:lnTo>
                    <a:pt x="458" y="1024"/>
                  </a:lnTo>
                  <a:lnTo>
                    <a:pt x="462" y="1030"/>
                  </a:lnTo>
                  <a:lnTo>
                    <a:pt x="464" y="1035"/>
                  </a:lnTo>
                  <a:lnTo>
                    <a:pt x="466" y="1041"/>
                  </a:lnTo>
                  <a:lnTo>
                    <a:pt x="468" y="1047"/>
                  </a:lnTo>
                  <a:lnTo>
                    <a:pt x="469" y="1053"/>
                  </a:lnTo>
                  <a:lnTo>
                    <a:pt x="469" y="1061"/>
                  </a:lnTo>
                  <a:lnTo>
                    <a:pt x="468" y="1068"/>
                  </a:lnTo>
                  <a:lnTo>
                    <a:pt x="467" y="1075"/>
                  </a:lnTo>
                  <a:lnTo>
                    <a:pt x="464" y="1082"/>
                  </a:lnTo>
                  <a:lnTo>
                    <a:pt x="461" y="1091"/>
                  </a:lnTo>
                  <a:lnTo>
                    <a:pt x="457" y="1100"/>
                  </a:lnTo>
                  <a:lnTo>
                    <a:pt x="452" y="1108"/>
                  </a:lnTo>
                  <a:lnTo>
                    <a:pt x="446" y="1115"/>
                  </a:lnTo>
                  <a:lnTo>
                    <a:pt x="440" y="1122"/>
                  </a:lnTo>
                  <a:lnTo>
                    <a:pt x="433" y="1127"/>
                  </a:lnTo>
                  <a:lnTo>
                    <a:pt x="426" y="1132"/>
                  </a:lnTo>
                  <a:lnTo>
                    <a:pt x="418" y="1136"/>
                  </a:lnTo>
                  <a:lnTo>
                    <a:pt x="410" y="1140"/>
                  </a:lnTo>
                  <a:lnTo>
                    <a:pt x="402" y="1143"/>
                  </a:lnTo>
                  <a:lnTo>
                    <a:pt x="393" y="1146"/>
                  </a:lnTo>
                  <a:lnTo>
                    <a:pt x="385" y="1149"/>
                  </a:lnTo>
                  <a:lnTo>
                    <a:pt x="367" y="1153"/>
                  </a:lnTo>
                  <a:lnTo>
                    <a:pt x="351" y="1155"/>
                  </a:lnTo>
                  <a:lnTo>
                    <a:pt x="340" y="1152"/>
                  </a:lnTo>
                  <a:lnTo>
                    <a:pt x="329" y="1149"/>
                  </a:lnTo>
                  <a:lnTo>
                    <a:pt x="318" y="1145"/>
                  </a:lnTo>
                  <a:lnTo>
                    <a:pt x="308" y="1141"/>
                  </a:lnTo>
                  <a:lnTo>
                    <a:pt x="298" y="1137"/>
                  </a:lnTo>
                  <a:lnTo>
                    <a:pt x="288" y="1132"/>
                  </a:lnTo>
                  <a:lnTo>
                    <a:pt x="277" y="1126"/>
                  </a:lnTo>
                  <a:lnTo>
                    <a:pt x="268" y="1120"/>
                  </a:lnTo>
                  <a:lnTo>
                    <a:pt x="259" y="1114"/>
                  </a:lnTo>
                  <a:lnTo>
                    <a:pt x="251" y="1107"/>
                  </a:lnTo>
                  <a:lnTo>
                    <a:pt x="243" y="1098"/>
                  </a:lnTo>
                  <a:lnTo>
                    <a:pt x="234" y="1090"/>
                  </a:lnTo>
                  <a:lnTo>
                    <a:pt x="227" y="1081"/>
                  </a:lnTo>
                  <a:lnTo>
                    <a:pt x="221" y="1072"/>
                  </a:lnTo>
                  <a:lnTo>
                    <a:pt x="215" y="1062"/>
                  </a:lnTo>
                  <a:lnTo>
                    <a:pt x="209" y="1051"/>
                  </a:lnTo>
                  <a:lnTo>
                    <a:pt x="203" y="1040"/>
                  </a:lnTo>
                  <a:lnTo>
                    <a:pt x="198" y="1029"/>
                  </a:lnTo>
                  <a:lnTo>
                    <a:pt x="192" y="1018"/>
                  </a:lnTo>
                  <a:lnTo>
                    <a:pt x="188" y="1005"/>
                  </a:lnTo>
                  <a:lnTo>
                    <a:pt x="185" y="994"/>
                  </a:lnTo>
                  <a:lnTo>
                    <a:pt x="182" y="982"/>
                  </a:lnTo>
                  <a:lnTo>
                    <a:pt x="180" y="970"/>
                  </a:lnTo>
                  <a:lnTo>
                    <a:pt x="178" y="956"/>
                  </a:lnTo>
                  <a:lnTo>
                    <a:pt x="177" y="944"/>
                  </a:lnTo>
                  <a:lnTo>
                    <a:pt x="176" y="932"/>
                  </a:lnTo>
                  <a:lnTo>
                    <a:pt x="176" y="919"/>
                  </a:lnTo>
                  <a:lnTo>
                    <a:pt x="177" y="906"/>
                  </a:lnTo>
                  <a:lnTo>
                    <a:pt x="178" y="893"/>
                  </a:lnTo>
                  <a:lnTo>
                    <a:pt x="180" y="881"/>
                  </a:lnTo>
                  <a:lnTo>
                    <a:pt x="182" y="867"/>
                  </a:lnTo>
                  <a:lnTo>
                    <a:pt x="184" y="855"/>
                  </a:lnTo>
                  <a:lnTo>
                    <a:pt x="196" y="832"/>
                  </a:lnTo>
                  <a:lnTo>
                    <a:pt x="208" y="808"/>
                  </a:lnTo>
                  <a:lnTo>
                    <a:pt x="220" y="785"/>
                  </a:lnTo>
                  <a:lnTo>
                    <a:pt x="233" y="762"/>
                  </a:lnTo>
                  <a:lnTo>
                    <a:pt x="240" y="751"/>
                  </a:lnTo>
                  <a:lnTo>
                    <a:pt x="249" y="741"/>
                  </a:lnTo>
                  <a:lnTo>
                    <a:pt x="257" y="731"/>
                  </a:lnTo>
                  <a:lnTo>
                    <a:pt x="265" y="721"/>
                  </a:lnTo>
                  <a:lnTo>
                    <a:pt x="275" y="712"/>
                  </a:lnTo>
                  <a:lnTo>
                    <a:pt x="285" y="704"/>
                  </a:lnTo>
                  <a:lnTo>
                    <a:pt x="296" y="697"/>
                  </a:lnTo>
                  <a:lnTo>
                    <a:pt x="308" y="691"/>
                  </a:lnTo>
                  <a:lnTo>
                    <a:pt x="322" y="685"/>
                  </a:lnTo>
                  <a:lnTo>
                    <a:pt x="337" y="678"/>
                  </a:lnTo>
                  <a:lnTo>
                    <a:pt x="352" y="673"/>
                  </a:lnTo>
                  <a:lnTo>
                    <a:pt x="368" y="669"/>
                  </a:lnTo>
                  <a:lnTo>
                    <a:pt x="384" y="666"/>
                  </a:lnTo>
                  <a:lnTo>
                    <a:pt x="400" y="665"/>
                  </a:lnTo>
                  <a:lnTo>
                    <a:pt x="407" y="665"/>
                  </a:lnTo>
                  <a:lnTo>
                    <a:pt x="415" y="666"/>
                  </a:lnTo>
                  <a:lnTo>
                    <a:pt x="423" y="668"/>
                  </a:lnTo>
                  <a:lnTo>
                    <a:pt x="431" y="670"/>
                  </a:lnTo>
                  <a:lnTo>
                    <a:pt x="439" y="674"/>
                  </a:lnTo>
                  <a:lnTo>
                    <a:pt x="447" y="678"/>
                  </a:lnTo>
                  <a:lnTo>
                    <a:pt x="453" y="683"/>
                  </a:lnTo>
                  <a:lnTo>
                    <a:pt x="460" y="689"/>
                  </a:lnTo>
                  <a:lnTo>
                    <a:pt x="465" y="695"/>
                  </a:lnTo>
                  <a:lnTo>
                    <a:pt x="471" y="702"/>
                  </a:lnTo>
                  <a:lnTo>
                    <a:pt x="476" y="709"/>
                  </a:lnTo>
                  <a:lnTo>
                    <a:pt x="479" y="716"/>
                  </a:lnTo>
                  <a:lnTo>
                    <a:pt x="486" y="732"/>
                  </a:lnTo>
                  <a:lnTo>
                    <a:pt x="490" y="749"/>
                  </a:lnTo>
                  <a:lnTo>
                    <a:pt x="494" y="766"/>
                  </a:lnTo>
                  <a:lnTo>
                    <a:pt x="495" y="784"/>
                  </a:lnTo>
                  <a:lnTo>
                    <a:pt x="490" y="799"/>
                  </a:lnTo>
                  <a:lnTo>
                    <a:pt x="483" y="815"/>
                  </a:lnTo>
                  <a:lnTo>
                    <a:pt x="479" y="822"/>
                  </a:lnTo>
                  <a:lnTo>
                    <a:pt x="474" y="830"/>
                  </a:lnTo>
                  <a:lnTo>
                    <a:pt x="468" y="836"/>
                  </a:lnTo>
                  <a:lnTo>
                    <a:pt x="461" y="842"/>
                  </a:lnTo>
                  <a:close/>
                  <a:moveTo>
                    <a:pt x="409" y="794"/>
                  </a:moveTo>
                  <a:lnTo>
                    <a:pt x="406" y="791"/>
                  </a:lnTo>
                  <a:lnTo>
                    <a:pt x="402" y="789"/>
                  </a:lnTo>
                  <a:lnTo>
                    <a:pt x="399" y="788"/>
                  </a:lnTo>
                  <a:lnTo>
                    <a:pt x="395" y="788"/>
                  </a:lnTo>
                  <a:lnTo>
                    <a:pt x="388" y="787"/>
                  </a:lnTo>
                  <a:lnTo>
                    <a:pt x="380" y="788"/>
                  </a:lnTo>
                  <a:lnTo>
                    <a:pt x="364" y="792"/>
                  </a:lnTo>
                  <a:lnTo>
                    <a:pt x="348" y="794"/>
                  </a:lnTo>
                  <a:lnTo>
                    <a:pt x="338" y="803"/>
                  </a:lnTo>
                  <a:lnTo>
                    <a:pt x="328" y="813"/>
                  </a:lnTo>
                  <a:lnTo>
                    <a:pt x="320" y="824"/>
                  </a:lnTo>
                  <a:lnTo>
                    <a:pt x="313" y="834"/>
                  </a:lnTo>
                  <a:lnTo>
                    <a:pt x="307" y="845"/>
                  </a:lnTo>
                  <a:lnTo>
                    <a:pt x="302" y="857"/>
                  </a:lnTo>
                  <a:lnTo>
                    <a:pt x="298" y="868"/>
                  </a:lnTo>
                  <a:lnTo>
                    <a:pt x="294" y="881"/>
                  </a:lnTo>
                  <a:lnTo>
                    <a:pt x="291" y="894"/>
                  </a:lnTo>
                  <a:lnTo>
                    <a:pt x="290" y="906"/>
                  </a:lnTo>
                  <a:lnTo>
                    <a:pt x="289" y="920"/>
                  </a:lnTo>
                  <a:lnTo>
                    <a:pt x="288" y="933"/>
                  </a:lnTo>
                  <a:lnTo>
                    <a:pt x="289" y="946"/>
                  </a:lnTo>
                  <a:lnTo>
                    <a:pt x="290" y="959"/>
                  </a:lnTo>
                  <a:lnTo>
                    <a:pt x="293" y="973"/>
                  </a:lnTo>
                  <a:lnTo>
                    <a:pt x="296" y="986"/>
                  </a:lnTo>
                  <a:lnTo>
                    <a:pt x="299" y="994"/>
                  </a:lnTo>
                  <a:lnTo>
                    <a:pt x="303" y="1002"/>
                  </a:lnTo>
                  <a:lnTo>
                    <a:pt x="307" y="1011"/>
                  </a:lnTo>
                  <a:lnTo>
                    <a:pt x="313" y="1018"/>
                  </a:lnTo>
                  <a:lnTo>
                    <a:pt x="318" y="1025"/>
                  </a:lnTo>
                  <a:lnTo>
                    <a:pt x="325" y="1031"/>
                  </a:lnTo>
                  <a:lnTo>
                    <a:pt x="332" y="1036"/>
                  </a:lnTo>
                  <a:lnTo>
                    <a:pt x="342" y="1040"/>
                  </a:lnTo>
                  <a:lnTo>
                    <a:pt x="347" y="1042"/>
                  </a:lnTo>
                  <a:lnTo>
                    <a:pt x="353" y="1042"/>
                  </a:lnTo>
                  <a:lnTo>
                    <a:pt x="358" y="1042"/>
                  </a:lnTo>
                  <a:lnTo>
                    <a:pt x="364" y="1040"/>
                  </a:lnTo>
                  <a:lnTo>
                    <a:pt x="376" y="1037"/>
                  </a:lnTo>
                  <a:lnTo>
                    <a:pt x="388" y="1033"/>
                  </a:lnTo>
                  <a:lnTo>
                    <a:pt x="393" y="1032"/>
                  </a:lnTo>
                  <a:lnTo>
                    <a:pt x="398" y="1032"/>
                  </a:lnTo>
                  <a:lnTo>
                    <a:pt x="402" y="1033"/>
                  </a:lnTo>
                  <a:lnTo>
                    <a:pt x="405" y="1035"/>
                  </a:lnTo>
                  <a:lnTo>
                    <a:pt x="407" y="1039"/>
                  </a:lnTo>
                  <a:lnTo>
                    <a:pt x="409" y="1044"/>
                  </a:lnTo>
                  <a:lnTo>
                    <a:pt x="410" y="1051"/>
                  </a:lnTo>
                  <a:lnTo>
                    <a:pt x="409" y="1062"/>
                  </a:lnTo>
                  <a:lnTo>
                    <a:pt x="408" y="1068"/>
                  </a:lnTo>
                  <a:lnTo>
                    <a:pt x="406" y="1073"/>
                  </a:lnTo>
                  <a:lnTo>
                    <a:pt x="404" y="1078"/>
                  </a:lnTo>
                  <a:lnTo>
                    <a:pt x="401" y="1082"/>
                  </a:lnTo>
                  <a:lnTo>
                    <a:pt x="398" y="1086"/>
                  </a:lnTo>
                  <a:lnTo>
                    <a:pt x="394" y="1089"/>
                  </a:lnTo>
                  <a:lnTo>
                    <a:pt x="390" y="1092"/>
                  </a:lnTo>
                  <a:lnTo>
                    <a:pt x="385" y="1095"/>
                  </a:lnTo>
                  <a:lnTo>
                    <a:pt x="374" y="1099"/>
                  </a:lnTo>
                  <a:lnTo>
                    <a:pt x="363" y="1103"/>
                  </a:lnTo>
                  <a:lnTo>
                    <a:pt x="352" y="1106"/>
                  </a:lnTo>
                  <a:lnTo>
                    <a:pt x="342" y="1109"/>
                  </a:lnTo>
                  <a:lnTo>
                    <a:pt x="325" y="1103"/>
                  </a:lnTo>
                  <a:lnTo>
                    <a:pt x="310" y="1095"/>
                  </a:lnTo>
                  <a:lnTo>
                    <a:pt x="296" y="1086"/>
                  </a:lnTo>
                  <a:lnTo>
                    <a:pt x="283" y="1076"/>
                  </a:lnTo>
                  <a:lnTo>
                    <a:pt x="272" y="1065"/>
                  </a:lnTo>
                  <a:lnTo>
                    <a:pt x="263" y="1052"/>
                  </a:lnTo>
                  <a:lnTo>
                    <a:pt x="254" y="1039"/>
                  </a:lnTo>
                  <a:lnTo>
                    <a:pt x="246" y="1026"/>
                  </a:lnTo>
                  <a:lnTo>
                    <a:pt x="239" y="1011"/>
                  </a:lnTo>
                  <a:lnTo>
                    <a:pt x="233" y="995"/>
                  </a:lnTo>
                  <a:lnTo>
                    <a:pt x="228" y="980"/>
                  </a:lnTo>
                  <a:lnTo>
                    <a:pt x="224" y="965"/>
                  </a:lnTo>
                  <a:lnTo>
                    <a:pt x="221" y="948"/>
                  </a:lnTo>
                  <a:lnTo>
                    <a:pt x="219" y="932"/>
                  </a:lnTo>
                  <a:lnTo>
                    <a:pt x="217" y="917"/>
                  </a:lnTo>
                  <a:lnTo>
                    <a:pt x="215" y="900"/>
                  </a:lnTo>
                  <a:lnTo>
                    <a:pt x="215" y="891"/>
                  </a:lnTo>
                  <a:lnTo>
                    <a:pt x="216" y="882"/>
                  </a:lnTo>
                  <a:lnTo>
                    <a:pt x="218" y="872"/>
                  </a:lnTo>
                  <a:lnTo>
                    <a:pt x="221" y="862"/>
                  </a:lnTo>
                  <a:lnTo>
                    <a:pt x="228" y="845"/>
                  </a:lnTo>
                  <a:lnTo>
                    <a:pt x="237" y="828"/>
                  </a:lnTo>
                  <a:lnTo>
                    <a:pt x="259" y="793"/>
                  </a:lnTo>
                  <a:lnTo>
                    <a:pt x="280" y="758"/>
                  </a:lnTo>
                  <a:lnTo>
                    <a:pt x="294" y="748"/>
                  </a:lnTo>
                  <a:lnTo>
                    <a:pt x="308" y="738"/>
                  </a:lnTo>
                  <a:lnTo>
                    <a:pt x="323" y="728"/>
                  </a:lnTo>
                  <a:lnTo>
                    <a:pt x="340" y="720"/>
                  </a:lnTo>
                  <a:lnTo>
                    <a:pt x="348" y="717"/>
                  </a:lnTo>
                  <a:lnTo>
                    <a:pt x="356" y="715"/>
                  </a:lnTo>
                  <a:lnTo>
                    <a:pt x="364" y="714"/>
                  </a:lnTo>
                  <a:lnTo>
                    <a:pt x="373" y="713"/>
                  </a:lnTo>
                  <a:lnTo>
                    <a:pt x="382" y="713"/>
                  </a:lnTo>
                  <a:lnTo>
                    <a:pt x="390" y="714"/>
                  </a:lnTo>
                  <a:lnTo>
                    <a:pt x="398" y="716"/>
                  </a:lnTo>
                  <a:lnTo>
                    <a:pt x="406" y="719"/>
                  </a:lnTo>
                  <a:lnTo>
                    <a:pt x="410" y="723"/>
                  </a:lnTo>
                  <a:lnTo>
                    <a:pt x="414" y="727"/>
                  </a:lnTo>
                  <a:lnTo>
                    <a:pt x="417" y="732"/>
                  </a:lnTo>
                  <a:lnTo>
                    <a:pt x="420" y="736"/>
                  </a:lnTo>
                  <a:lnTo>
                    <a:pt x="425" y="744"/>
                  </a:lnTo>
                  <a:lnTo>
                    <a:pt x="428" y="753"/>
                  </a:lnTo>
                  <a:lnTo>
                    <a:pt x="429" y="759"/>
                  </a:lnTo>
                  <a:lnTo>
                    <a:pt x="429" y="765"/>
                  </a:lnTo>
                  <a:lnTo>
                    <a:pt x="428" y="771"/>
                  </a:lnTo>
                  <a:lnTo>
                    <a:pt x="426" y="776"/>
                  </a:lnTo>
                  <a:lnTo>
                    <a:pt x="422" y="783"/>
                  </a:lnTo>
                  <a:lnTo>
                    <a:pt x="419" y="787"/>
                  </a:lnTo>
                  <a:lnTo>
                    <a:pt x="414" y="791"/>
                  </a:lnTo>
                  <a:lnTo>
                    <a:pt x="409" y="794"/>
                  </a:lnTo>
                  <a:close/>
                  <a:moveTo>
                    <a:pt x="200" y="621"/>
                  </a:moveTo>
                  <a:lnTo>
                    <a:pt x="193" y="621"/>
                  </a:lnTo>
                  <a:lnTo>
                    <a:pt x="200" y="621"/>
                  </a:lnTo>
                  <a:close/>
                </a:path>
              </a:pathLst>
            </a:custGeom>
            <a:solidFill>
              <a:srgbClr val="E00007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defTabSz="121856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3200" kern="0" spc="400">
                <a:solidFill>
                  <a:srgbClr val="DA251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9159" y="1293373"/>
            <a:ext cx="3153682" cy="3123599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40000"/>
                    </a14:imgEffect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012" y="3429000"/>
            <a:ext cx="2992805" cy="4231366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 contrast="40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8191" y="3102941"/>
            <a:ext cx="2864797" cy="357989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>
            <a:off x="149967" y="158031"/>
            <a:ext cx="11901007" cy="851699"/>
            <a:chOff x="149967" y="158031"/>
            <a:chExt cx="11901007" cy="851699"/>
          </a:xfrm>
        </p:grpSpPr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9967" y="178039"/>
              <a:ext cx="3068353" cy="831691"/>
            </a:xfrm>
            <a:prstGeom prst="rect">
              <a:avLst/>
            </a:prstGeom>
          </p:spPr>
        </p:pic>
        <p:pic>
          <p:nvPicPr>
            <p:cNvPr id="22" name="图片 21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18320" y="172486"/>
              <a:ext cx="3009179" cy="831691"/>
            </a:xfrm>
            <a:prstGeom prst="rect">
              <a:avLst/>
            </a:prstGeom>
          </p:spPr>
        </p:pic>
        <p:pic>
          <p:nvPicPr>
            <p:cNvPr id="23" name="图片 22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27499" y="158031"/>
              <a:ext cx="3074666" cy="831691"/>
            </a:xfrm>
            <a:prstGeom prst="rect">
              <a:avLst/>
            </a:prstGeom>
          </p:spPr>
        </p:pic>
        <p:pic>
          <p:nvPicPr>
            <p:cNvPr id="24" name="图片 23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02166" y="172485"/>
              <a:ext cx="2748808" cy="831691"/>
            </a:xfrm>
            <a:prstGeom prst="rect">
              <a:avLst/>
            </a:prstGeom>
          </p:spPr>
        </p:pic>
      </p:grpSp>
      <p:pic>
        <p:nvPicPr>
          <p:cNvPr id="25" name="图片 24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186" y="-335727"/>
            <a:ext cx="2203700" cy="3256347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0172" y="158031"/>
            <a:ext cx="4511827" cy="3798375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40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523" y="3742189"/>
            <a:ext cx="2339363" cy="2923305"/>
          </a:xfrm>
          <a:prstGeom prst="rect">
            <a:avLst/>
          </a:prstGeom>
        </p:spPr>
      </p:pic>
      <p:sp>
        <p:nvSpPr>
          <p:cNvPr id="28" name="矩形 27"/>
          <p:cNvSpPr/>
          <p:nvPr/>
        </p:nvSpPr>
        <p:spPr>
          <a:xfrm>
            <a:off x="1861564" y="1566424"/>
            <a:ext cx="8334505" cy="493981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50000"/>
              </a:lnSpc>
            </a:pPr>
            <a:r>
              <a:rPr lang="zh-CN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 </a:t>
            </a:r>
            <a:endParaRPr lang="zh-CN" altLang="en-US" sz="1400" b="1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ctr">
              <a:lnSpc>
                <a:spcPct val="250000"/>
              </a:lnSpc>
            </a:pPr>
            <a:r>
              <a:rPr lang="zh-CN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对</a:t>
            </a:r>
            <a:r>
              <a:rPr lang="en-US" altLang="zh-CN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2017</a:t>
            </a:r>
            <a:r>
              <a:rPr lang="zh-CN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年公司发展成绩总结，以及制定</a:t>
            </a:r>
            <a:r>
              <a:rPr lang="en-US" altLang="zh-CN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2018</a:t>
            </a:r>
            <a:r>
              <a:rPr lang="zh-CN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年公司总体规划，包括新年度 计划、方向、目标等。 </a:t>
            </a:r>
            <a:endParaRPr lang="en-US" altLang="zh-CN" sz="1400" b="1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ctr">
              <a:lnSpc>
                <a:spcPct val="250000"/>
              </a:lnSpc>
            </a:pPr>
            <a:r>
              <a:rPr lang="zh-CN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加强员工之间的交流，增强团队协助的意识，提升公司的综合竞争能力。</a:t>
            </a:r>
            <a:endParaRPr lang="zh-CN" altLang="en-US" sz="1400" b="1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ctr">
              <a:lnSpc>
                <a:spcPct val="250000"/>
              </a:lnSpc>
            </a:pPr>
            <a:r>
              <a:rPr lang="zh-CN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 表彰优秀，通过奖励方式，调动员工积极性，鼓励大家在新的一年，工作都 </a:t>
            </a:r>
            <a:endParaRPr lang="zh-CN" altLang="en-US" sz="1400" b="1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ctr">
              <a:lnSpc>
                <a:spcPct val="250000"/>
              </a:lnSpc>
            </a:pPr>
            <a:r>
              <a:rPr lang="zh-CN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有出色的表现。</a:t>
            </a:r>
            <a:endParaRPr lang="zh-CN" altLang="en-US" sz="1400" b="1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ctr">
              <a:lnSpc>
                <a:spcPct val="250000"/>
              </a:lnSpc>
            </a:pPr>
            <a:r>
              <a:rPr lang="zh-CN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  丰富员工生活，答谢全体员工一年以来付出的辛勤努力。</a:t>
            </a:r>
            <a:endParaRPr lang="zh-CN" altLang="en-US" sz="1400" b="1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ctr">
              <a:lnSpc>
                <a:spcPct val="250000"/>
              </a:lnSpc>
            </a:pPr>
            <a:r>
              <a:rPr lang="zh-CN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  让员工充分的展现自我，在年会的过程中认知自我及对企业大家庭的认同感。</a:t>
            </a:r>
            <a:endParaRPr lang="zh-CN" altLang="en-US" sz="1400" b="1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ctr">
              <a:lnSpc>
                <a:spcPct val="250000"/>
              </a:lnSpc>
            </a:pPr>
            <a:r>
              <a:rPr lang="zh-CN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  加强领导与员工之间的互动，让我们在同一舞台共同交流、联欢。</a:t>
            </a:r>
            <a:endParaRPr lang="zh-CN" altLang="en-US" sz="1400" b="1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ctr">
              <a:lnSpc>
                <a:spcPct val="250000"/>
              </a:lnSpc>
            </a:pPr>
            <a:r>
              <a:rPr lang="zh-CN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  </a:t>
            </a:r>
            <a:endParaRPr lang="zh-CN" altLang="en-US" sz="1400" b="1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29" name="组合 28"/>
          <p:cNvGrpSpPr/>
          <p:nvPr/>
        </p:nvGrpSpPr>
        <p:grpSpPr>
          <a:xfrm>
            <a:off x="3557539" y="1228812"/>
            <a:ext cx="4122633" cy="704134"/>
            <a:chOff x="2483888" y="2268349"/>
            <a:chExt cx="5752726" cy="685788"/>
          </a:xfrm>
        </p:grpSpPr>
        <p:sp>
          <p:nvSpPr>
            <p:cNvPr id="33" name="TextBox 15"/>
            <p:cNvSpPr txBox="1"/>
            <p:nvPr/>
          </p:nvSpPr>
          <p:spPr>
            <a:xfrm>
              <a:off x="3381672" y="2314815"/>
              <a:ext cx="3610314" cy="5695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/>
              <a:r>
                <a:rPr lang="zh-CN" altLang="en-US" sz="3200" b="1" dirty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     晚会目的</a:t>
              </a:r>
              <a:endPara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4" name="Freeform 7"/>
            <p:cNvSpPr>
              <a:spLocks noEditPoints="1"/>
            </p:cNvSpPr>
            <p:nvPr/>
          </p:nvSpPr>
          <p:spPr bwMode="auto">
            <a:xfrm>
              <a:off x="2483888" y="2268349"/>
              <a:ext cx="5752726" cy="685788"/>
            </a:xfrm>
            <a:custGeom>
              <a:avLst/>
              <a:gdLst>
                <a:gd name="T0" fmla="*/ 10079 w 11041"/>
                <a:gd name="T1" fmla="*/ 1695 h 1751"/>
                <a:gd name="T2" fmla="*/ 769 w 11041"/>
                <a:gd name="T3" fmla="*/ 1713 h 1751"/>
                <a:gd name="T4" fmla="*/ 6 w 11041"/>
                <a:gd name="T5" fmla="*/ 973 h 1751"/>
                <a:gd name="T6" fmla="*/ 657 w 11041"/>
                <a:gd name="T7" fmla="*/ 166 h 1751"/>
                <a:gd name="T8" fmla="*/ 4373 w 11041"/>
                <a:gd name="T9" fmla="*/ 18 h 1751"/>
                <a:gd name="T10" fmla="*/ 10363 w 11041"/>
                <a:gd name="T11" fmla="*/ 69 h 1751"/>
                <a:gd name="T12" fmla="*/ 11026 w 11041"/>
                <a:gd name="T13" fmla="*/ 913 h 1751"/>
                <a:gd name="T14" fmla="*/ 10137 w 11041"/>
                <a:gd name="T15" fmla="*/ 1632 h 1751"/>
                <a:gd name="T16" fmla="*/ 3042 w 11041"/>
                <a:gd name="T17" fmla="*/ 1673 h 1751"/>
                <a:gd name="T18" fmla="*/ 404 w 11041"/>
                <a:gd name="T19" fmla="*/ 1388 h 1751"/>
                <a:gd name="T20" fmla="*/ 386 w 11041"/>
                <a:gd name="T21" fmla="*/ 537 h 1751"/>
                <a:gd name="T22" fmla="*/ 1582 w 11041"/>
                <a:gd name="T23" fmla="*/ 106 h 1751"/>
                <a:gd name="T24" fmla="*/ 10468 w 11041"/>
                <a:gd name="T25" fmla="*/ 248 h 1751"/>
                <a:gd name="T26" fmla="*/ 10959 w 11041"/>
                <a:gd name="T27" fmla="*/ 960 h 1751"/>
                <a:gd name="T28" fmla="*/ 10717 w 11041"/>
                <a:gd name="T29" fmla="*/ 782 h 1751"/>
                <a:gd name="T30" fmla="*/ 10643 w 11041"/>
                <a:gd name="T31" fmla="*/ 1019 h 1751"/>
                <a:gd name="T32" fmla="*/ 10759 w 11041"/>
                <a:gd name="T33" fmla="*/ 651 h 1751"/>
                <a:gd name="T34" fmla="*/ 10299 w 11041"/>
                <a:gd name="T35" fmla="*/ 1269 h 1751"/>
                <a:gd name="T36" fmla="*/ 10240 w 11041"/>
                <a:gd name="T37" fmla="*/ 668 h 1751"/>
                <a:gd name="T38" fmla="*/ 10038 w 11041"/>
                <a:gd name="T39" fmla="*/ 234 h 1751"/>
                <a:gd name="T40" fmla="*/ 10474 w 11041"/>
                <a:gd name="T41" fmla="*/ 843 h 1751"/>
                <a:gd name="T42" fmla="*/ 10286 w 11041"/>
                <a:gd name="T43" fmla="*/ 1318 h 1751"/>
                <a:gd name="T44" fmla="*/ 10312 w 11041"/>
                <a:gd name="T45" fmla="*/ 400 h 1751"/>
                <a:gd name="T46" fmla="*/ 10397 w 11041"/>
                <a:gd name="T47" fmla="*/ 600 h 1751"/>
                <a:gd name="T48" fmla="*/ 10053 w 11041"/>
                <a:gd name="T49" fmla="*/ 756 h 1751"/>
                <a:gd name="T50" fmla="*/ 10017 w 11041"/>
                <a:gd name="T51" fmla="*/ 958 h 1751"/>
                <a:gd name="T52" fmla="*/ 5568 w 11041"/>
                <a:gd name="T53" fmla="*/ 1588 h 1751"/>
                <a:gd name="T54" fmla="*/ 919 w 11041"/>
                <a:gd name="T55" fmla="*/ 1139 h 1751"/>
                <a:gd name="T56" fmla="*/ 1139 w 11041"/>
                <a:gd name="T57" fmla="*/ 749 h 1751"/>
                <a:gd name="T58" fmla="*/ 1094 w 11041"/>
                <a:gd name="T59" fmla="*/ 303 h 1751"/>
                <a:gd name="T60" fmla="*/ 3379 w 11041"/>
                <a:gd name="T61" fmla="*/ 148 h 1751"/>
                <a:gd name="T62" fmla="*/ 9975 w 11041"/>
                <a:gd name="T63" fmla="*/ 404 h 1751"/>
                <a:gd name="T64" fmla="*/ 2179 w 11041"/>
                <a:gd name="T65" fmla="*/ 1552 h 1751"/>
                <a:gd name="T66" fmla="*/ 956 w 11041"/>
                <a:gd name="T67" fmla="*/ 1163 h 1751"/>
                <a:gd name="T68" fmla="*/ 1162 w 11041"/>
                <a:gd name="T69" fmla="*/ 868 h 1751"/>
                <a:gd name="T70" fmla="*/ 1120 w 11041"/>
                <a:gd name="T71" fmla="*/ 416 h 1751"/>
                <a:gd name="T72" fmla="*/ 9861 w 11041"/>
                <a:gd name="T73" fmla="*/ 186 h 1751"/>
                <a:gd name="T74" fmla="*/ 9865 w 11041"/>
                <a:gd name="T75" fmla="*/ 744 h 1751"/>
                <a:gd name="T76" fmla="*/ 10059 w 11041"/>
                <a:gd name="T77" fmla="*/ 1148 h 1751"/>
                <a:gd name="T78" fmla="*/ 1179 w 11041"/>
                <a:gd name="T79" fmla="*/ 1327 h 1751"/>
                <a:gd name="T80" fmla="*/ 1456 w 11041"/>
                <a:gd name="T81" fmla="*/ 791 h 1751"/>
                <a:gd name="T82" fmla="*/ 1314 w 11041"/>
                <a:gd name="T83" fmla="*/ 284 h 1751"/>
                <a:gd name="T84" fmla="*/ 9638 w 11041"/>
                <a:gd name="T85" fmla="*/ 243 h 1751"/>
                <a:gd name="T86" fmla="*/ 9749 w 11041"/>
                <a:gd name="T87" fmla="*/ 707 h 1751"/>
                <a:gd name="T88" fmla="*/ 9955 w 11041"/>
                <a:gd name="T89" fmla="*/ 1177 h 1751"/>
                <a:gd name="T90" fmla="*/ 9818 w 11041"/>
                <a:gd name="T91" fmla="*/ 1121 h 1751"/>
                <a:gd name="T92" fmla="*/ 1637 w 11041"/>
                <a:gd name="T93" fmla="*/ 1462 h 1751"/>
                <a:gd name="T94" fmla="*/ 1398 w 11041"/>
                <a:gd name="T95" fmla="*/ 742 h 1751"/>
                <a:gd name="T96" fmla="*/ 9028 w 11041"/>
                <a:gd name="T97" fmla="*/ 279 h 1751"/>
                <a:gd name="T98" fmla="*/ 9802 w 11041"/>
                <a:gd name="T99" fmla="*/ 890 h 1751"/>
                <a:gd name="T100" fmla="*/ 1263 w 11041"/>
                <a:gd name="T101" fmla="*/ 875 h 1751"/>
                <a:gd name="T102" fmla="*/ 1390 w 11041"/>
                <a:gd name="T103" fmla="*/ 942 h 1751"/>
                <a:gd name="T104" fmla="*/ 797 w 11041"/>
                <a:gd name="T105" fmla="*/ 837 h 1751"/>
                <a:gd name="T106" fmla="*/ 839 w 11041"/>
                <a:gd name="T107" fmla="*/ 1417 h 1751"/>
                <a:gd name="T108" fmla="*/ 556 w 11041"/>
                <a:gd name="T109" fmla="*/ 1259 h 1751"/>
                <a:gd name="T110" fmla="*/ 722 w 11041"/>
                <a:gd name="T111" fmla="*/ 287 h 1751"/>
                <a:gd name="T112" fmla="*/ 747 w 11041"/>
                <a:gd name="T113" fmla="*/ 568 h 1751"/>
                <a:gd name="T114" fmla="*/ 722 w 11041"/>
                <a:gd name="T115" fmla="*/ 1381 h 1751"/>
                <a:gd name="T116" fmla="*/ 618 w 11041"/>
                <a:gd name="T117" fmla="*/ 1343 h 1751"/>
                <a:gd name="T118" fmla="*/ 840 w 11041"/>
                <a:gd name="T119" fmla="*/ 264 h 1751"/>
                <a:gd name="T120" fmla="*/ 446 w 11041"/>
                <a:gd name="T121" fmla="*/ 1115 h 1751"/>
                <a:gd name="T122" fmla="*/ 490 w 11041"/>
                <a:gd name="T123" fmla="*/ 749 h 1751"/>
                <a:gd name="T124" fmla="*/ 254 w 11041"/>
                <a:gd name="T125" fmla="*/ 1039 h 17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1041" h="1751">
                  <a:moveTo>
                    <a:pt x="10931" y="1086"/>
                  </a:moveTo>
                  <a:lnTo>
                    <a:pt x="10909" y="1111"/>
                  </a:lnTo>
                  <a:lnTo>
                    <a:pt x="10887" y="1135"/>
                  </a:lnTo>
                  <a:lnTo>
                    <a:pt x="10877" y="1148"/>
                  </a:lnTo>
                  <a:lnTo>
                    <a:pt x="10866" y="1160"/>
                  </a:lnTo>
                  <a:lnTo>
                    <a:pt x="10853" y="1170"/>
                  </a:lnTo>
                  <a:lnTo>
                    <a:pt x="10841" y="1180"/>
                  </a:lnTo>
                  <a:lnTo>
                    <a:pt x="10831" y="1180"/>
                  </a:lnTo>
                  <a:lnTo>
                    <a:pt x="10822" y="1182"/>
                  </a:lnTo>
                  <a:lnTo>
                    <a:pt x="10814" y="1184"/>
                  </a:lnTo>
                  <a:lnTo>
                    <a:pt x="10805" y="1186"/>
                  </a:lnTo>
                  <a:lnTo>
                    <a:pt x="10798" y="1190"/>
                  </a:lnTo>
                  <a:lnTo>
                    <a:pt x="10792" y="1193"/>
                  </a:lnTo>
                  <a:lnTo>
                    <a:pt x="10786" y="1199"/>
                  </a:lnTo>
                  <a:lnTo>
                    <a:pt x="10781" y="1204"/>
                  </a:lnTo>
                  <a:lnTo>
                    <a:pt x="10776" y="1209"/>
                  </a:lnTo>
                  <a:lnTo>
                    <a:pt x="10772" y="1215"/>
                  </a:lnTo>
                  <a:lnTo>
                    <a:pt x="10768" y="1221"/>
                  </a:lnTo>
                  <a:lnTo>
                    <a:pt x="10764" y="1227"/>
                  </a:lnTo>
                  <a:lnTo>
                    <a:pt x="10757" y="1242"/>
                  </a:lnTo>
                  <a:lnTo>
                    <a:pt x="10751" y="1257"/>
                  </a:lnTo>
                  <a:lnTo>
                    <a:pt x="10746" y="1272"/>
                  </a:lnTo>
                  <a:lnTo>
                    <a:pt x="10740" y="1288"/>
                  </a:lnTo>
                  <a:lnTo>
                    <a:pt x="10734" y="1302"/>
                  </a:lnTo>
                  <a:lnTo>
                    <a:pt x="10727" y="1316"/>
                  </a:lnTo>
                  <a:lnTo>
                    <a:pt x="10723" y="1323"/>
                  </a:lnTo>
                  <a:lnTo>
                    <a:pt x="10719" y="1329"/>
                  </a:lnTo>
                  <a:lnTo>
                    <a:pt x="10713" y="1336"/>
                  </a:lnTo>
                  <a:lnTo>
                    <a:pt x="10708" y="1342"/>
                  </a:lnTo>
                  <a:lnTo>
                    <a:pt x="10703" y="1347"/>
                  </a:lnTo>
                  <a:lnTo>
                    <a:pt x="10696" y="1352"/>
                  </a:lnTo>
                  <a:lnTo>
                    <a:pt x="10689" y="1357"/>
                  </a:lnTo>
                  <a:lnTo>
                    <a:pt x="10682" y="1360"/>
                  </a:lnTo>
                  <a:lnTo>
                    <a:pt x="10673" y="1361"/>
                  </a:lnTo>
                  <a:lnTo>
                    <a:pt x="10664" y="1362"/>
                  </a:lnTo>
                  <a:lnTo>
                    <a:pt x="10657" y="1363"/>
                  </a:lnTo>
                  <a:lnTo>
                    <a:pt x="10649" y="1365"/>
                  </a:lnTo>
                  <a:lnTo>
                    <a:pt x="10642" y="1367"/>
                  </a:lnTo>
                  <a:lnTo>
                    <a:pt x="10636" y="1370"/>
                  </a:lnTo>
                  <a:lnTo>
                    <a:pt x="10630" y="1374"/>
                  </a:lnTo>
                  <a:lnTo>
                    <a:pt x="10623" y="1377"/>
                  </a:lnTo>
                  <a:lnTo>
                    <a:pt x="10612" y="1387"/>
                  </a:lnTo>
                  <a:lnTo>
                    <a:pt x="10602" y="1397"/>
                  </a:lnTo>
                  <a:lnTo>
                    <a:pt x="10593" y="1407"/>
                  </a:lnTo>
                  <a:lnTo>
                    <a:pt x="10584" y="1419"/>
                  </a:lnTo>
                  <a:lnTo>
                    <a:pt x="10567" y="1445"/>
                  </a:lnTo>
                  <a:lnTo>
                    <a:pt x="10551" y="1471"/>
                  </a:lnTo>
                  <a:lnTo>
                    <a:pt x="10543" y="1484"/>
                  </a:lnTo>
                  <a:lnTo>
                    <a:pt x="10535" y="1496"/>
                  </a:lnTo>
                  <a:lnTo>
                    <a:pt x="10525" y="1508"/>
                  </a:lnTo>
                  <a:lnTo>
                    <a:pt x="10515" y="1520"/>
                  </a:lnTo>
                  <a:lnTo>
                    <a:pt x="10505" y="1534"/>
                  </a:lnTo>
                  <a:lnTo>
                    <a:pt x="10493" y="1548"/>
                  </a:lnTo>
                  <a:lnTo>
                    <a:pt x="10480" y="1561"/>
                  </a:lnTo>
                  <a:lnTo>
                    <a:pt x="10468" y="1575"/>
                  </a:lnTo>
                  <a:lnTo>
                    <a:pt x="10455" y="1587"/>
                  </a:lnTo>
                  <a:lnTo>
                    <a:pt x="10441" y="1599"/>
                  </a:lnTo>
                  <a:lnTo>
                    <a:pt x="10425" y="1610"/>
                  </a:lnTo>
                  <a:lnTo>
                    <a:pt x="10411" y="1621"/>
                  </a:lnTo>
                  <a:lnTo>
                    <a:pt x="10395" y="1631"/>
                  </a:lnTo>
                  <a:lnTo>
                    <a:pt x="10378" y="1640"/>
                  </a:lnTo>
                  <a:lnTo>
                    <a:pt x="10362" y="1649"/>
                  </a:lnTo>
                  <a:lnTo>
                    <a:pt x="10345" y="1656"/>
                  </a:lnTo>
                  <a:lnTo>
                    <a:pt x="10328" y="1664"/>
                  </a:lnTo>
                  <a:lnTo>
                    <a:pt x="10311" y="1670"/>
                  </a:lnTo>
                  <a:lnTo>
                    <a:pt x="10293" y="1675"/>
                  </a:lnTo>
                  <a:lnTo>
                    <a:pt x="10275" y="1679"/>
                  </a:lnTo>
                  <a:lnTo>
                    <a:pt x="10246" y="1680"/>
                  </a:lnTo>
                  <a:lnTo>
                    <a:pt x="10219" y="1682"/>
                  </a:lnTo>
                  <a:lnTo>
                    <a:pt x="10204" y="1684"/>
                  </a:lnTo>
                  <a:lnTo>
                    <a:pt x="10190" y="1686"/>
                  </a:lnTo>
                  <a:lnTo>
                    <a:pt x="10176" y="1690"/>
                  </a:lnTo>
                  <a:lnTo>
                    <a:pt x="10161" y="1696"/>
                  </a:lnTo>
                  <a:lnTo>
                    <a:pt x="10079" y="1695"/>
                  </a:lnTo>
                  <a:lnTo>
                    <a:pt x="10000" y="1695"/>
                  </a:lnTo>
                  <a:lnTo>
                    <a:pt x="9925" y="1696"/>
                  </a:lnTo>
                  <a:lnTo>
                    <a:pt x="9852" y="1696"/>
                  </a:lnTo>
                  <a:lnTo>
                    <a:pt x="9778" y="1698"/>
                  </a:lnTo>
                  <a:lnTo>
                    <a:pt x="9703" y="1700"/>
                  </a:lnTo>
                  <a:lnTo>
                    <a:pt x="9627" y="1705"/>
                  </a:lnTo>
                  <a:lnTo>
                    <a:pt x="9546" y="1710"/>
                  </a:lnTo>
                  <a:lnTo>
                    <a:pt x="9533" y="1705"/>
                  </a:lnTo>
                  <a:lnTo>
                    <a:pt x="9522" y="1702"/>
                  </a:lnTo>
                  <a:lnTo>
                    <a:pt x="9515" y="1701"/>
                  </a:lnTo>
                  <a:lnTo>
                    <a:pt x="9509" y="1702"/>
                  </a:lnTo>
                  <a:lnTo>
                    <a:pt x="9503" y="1704"/>
                  </a:lnTo>
                  <a:lnTo>
                    <a:pt x="9497" y="1707"/>
                  </a:lnTo>
                  <a:lnTo>
                    <a:pt x="9473" y="1706"/>
                  </a:lnTo>
                  <a:lnTo>
                    <a:pt x="9449" y="1705"/>
                  </a:lnTo>
                  <a:lnTo>
                    <a:pt x="9423" y="1705"/>
                  </a:lnTo>
                  <a:lnTo>
                    <a:pt x="9398" y="1705"/>
                  </a:lnTo>
                  <a:lnTo>
                    <a:pt x="9371" y="1706"/>
                  </a:lnTo>
                  <a:lnTo>
                    <a:pt x="9345" y="1707"/>
                  </a:lnTo>
                  <a:lnTo>
                    <a:pt x="9319" y="1708"/>
                  </a:lnTo>
                  <a:lnTo>
                    <a:pt x="9294" y="1709"/>
                  </a:lnTo>
                  <a:lnTo>
                    <a:pt x="9146" y="1711"/>
                  </a:lnTo>
                  <a:lnTo>
                    <a:pt x="8901" y="1712"/>
                  </a:lnTo>
                  <a:lnTo>
                    <a:pt x="8571" y="1713"/>
                  </a:lnTo>
                  <a:lnTo>
                    <a:pt x="8171" y="1714"/>
                  </a:lnTo>
                  <a:lnTo>
                    <a:pt x="7714" y="1715"/>
                  </a:lnTo>
                  <a:lnTo>
                    <a:pt x="7215" y="1716"/>
                  </a:lnTo>
                  <a:lnTo>
                    <a:pt x="6688" y="1717"/>
                  </a:lnTo>
                  <a:lnTo>
                    <a:pt x="6147" y="1718"/>
                  </a:lnTo>
                  <a:lnTo>
                    <a:pt x="5605" y="1718"/>
                  </a:lnTo>
                  <a:lnTo>
                    <a:pt x="5078" y="1720"/>
                  </a:lnTo>
                  <a:lnTo>
                    <a:pt x="4579" y="1721"/>
                  </a:lnTo>
                  <a:lnTo>
                    <a:pt x="4122" y="1723"/>
                  </a:lnTo>
                  <a:lnTo>
                    <a:pt x="3721" y="1724"/>
                  </a:lnTo>
                  <a:lnTo>
                    <a:pt x="3391" y="1727"/>
                  </a:lnTo>
                  <a:lnTo>
                    <a:pt x="3145" y="1729"/>
                  </a:lnTo>
                  <a:lnTo>
                    <a:pt x="2998" y="1732"/>
                  </a:lnTo>
                  <a:lnTo>
                    <a:pt x="2953" y="1732"/>
                  </a:lnTo>
                  <a:lnTo>
                    <a:pt x="2908" y="1733"/>
                  </a:lnTo>
                  <a:lnTo>
                    <a:pt x="2862" y="1733"/>
                  </a:lnTo>
                  <a:lnTo>
                    <a:pt x="2817" y="1733"/>
                  </a:lnTo>
                  <a:lnTo>
                    <a:pt x="2771" y="1734"/>
                  </a:lnTo>
                  <a:lnTo>
                    <a:pt x="2725" y="1734"/>
                  </a:lnTo>
                  <a:lnTo>
                    <a:pt x="2679" y="1735"/>
                  </a:lnTo>
                  <a:lnTo>
                    <a:pt x="2633" y="1735"/>
                  </a:lnTo>
                  <a:lnTo>
                    <a:pt x="2586" y="1736"/>
                  </a:lnTo>
                  <a:lnTo>
                    <a:pt x="2540" y="1737"/>
                  </a:lnTo>
                  <a:lnTo>
                    <a:pt x="2494" y="1738"/>
                  </a:lnTo>
                  <a:lnTo>
                    <a:pt x="2448" y="1738"/>
                  </a:lnTo>
                  <a:lnTo>
                    <a:pt x="2401" y="1739"/>
                  </a:lnTo>
                  <a:lnTo>
                    <a:pt x="2355" y="1740"/>
                  </a:lnTo>
                  <a:lnTo>
                    <a:pt x="2309" y="1740"/>
                  </a:lnTo>
                  <a:lnTo>
                    <a:pt x="2263" y="1741"/>
                  </a:lnTo>
                  <a:lnTo>
                    <a:pt x="1203" y="1747"/>
                  </a:lnTo>
                  <a:lnTo>
                    <a:pt x="1171" y="1748"/>
                  </a:lnTo>
                  <a:lnTo>
                    <a:pt x="1137" y="1749"/>
                  </a:lnTo>
                  <a:lnTo>
                    <a:pt x="1102" y="1749"/>
                  </a:lnTo>
                  <a:lnTo>
                    <a:pt x="1065" y="1749"/>
                  </a:lnTo>
                  <a:lnTo>
                    <a:pt x="1030" y="1748"/>
                  </a:lnTo>
                  <a:lnTo>
                    <a:pt x="994" y="1749"/>
                  </a:lnTo>
                  <a:lnTo>
                    <a:pt x="959" y="1749"/>
                  </a:lnTo>
                  <a:lnTo>
                    <a:pt x="926" y="1751"/>
                  </a:lnTo>
                  <a:lnTo>
                    <a:pt x="918" y="1745"/>
                  </a:lnTo>
                  <a:lnTo>
                    <a:pt x="909" y="1740"/>
                  </a:lnTo>
                  <a:lnTo>
                    <a:pt x="900" y="1737"/>
                  </a:lnTo>
                  <a:lnTo>
                    <a:pt x="890" y="1735"/>
                  </a:lnTo>
                  <a:lnTo>
                    <a:pt x="869" y="1732"/>
                  </a:lnTo>
                  <a:lnTo>
                    <a:pt x="848" y="1730"/>
                  </a:lnTo>
                  <a:lnTo>
                    <a:pt x="826" y="1729"/>
                  </a:lnTo>
                  <a:lnTo>
                    <a:pt x="806" y="1727"/>
                  </a:lnTo>
                  <a:lnTo>
                    <a:pt x="796" y="1725"/>
                  </a:lnTo>
                  <a:lnTo>
                    <a:pt x="786" y="1722"/>
                  </a:lnTo>
                  <a:lnTo>
                    <a:pt x="777" y="1718"/>
                  </a:lnTo>
                  <a:lnTo>
                    <a:pt x="769" y="1713"/>
                  </a:lnTo>
                  <a:lnTo>
                    <a:pt x="753" y="1709"/>
                  </a:lnTo>
                  <a:lnTo>
                    <a:pt x="736" y="1704"/>
                  </a:lnTo>
                  <a:lnTo>
                    <a:pt x="720" y="1698"/>
                  </a:lnTo>
                  <a:lnTo>
                    <a:pt x="704" y="1692"/>
                  </a:lnTo>
                  <a:lnTo>
                    <a:pt x="687" y="1685"/>
                  </a:lnTo>
                  <a:lnTo>
                    <a:pt x="671" y="1678"/>
                  </a:lnTo>
                  <a:lnTo>
                    <a:pt x="656" y="1670"/>
                  </a:lnTo>
                  <a:lnTo>
                    <a:pt x="640" y="1662"/>
                  </a:lnTo>
                  <a:lnTo>
                    <a:pt x="626" y="1652"/>
                  </a:lnTo>
                  <a:lnTo>
                    <a:pt x="611" y="1643"/>
                  </a:lnTo>
                  <a:lnTo>
                    <a:pt x="596" y="1633"/>
                  </a:lnTo>
                  <a:lnTo>
                    <a:pt x="583" y="1622"/>
                  </a:lnTo>
                  <a:lnTo>
                    <a:pt x="570" y="1610"/>
                  </a:lnTo>
                  <a:lnTo>
                    <a:pt x="556" y="1599"/>
                  </a:lnTo>
                  <a:lnTo>
                    <a:pt x="544" y="1587"/>
                  </a:lnTo>
                  <a:lnTo>
                    <a:pt x="532" y="1574"/>
                  </a:lnTo>
                  <a:lnTo>
                    <a:pt x="522" y="1560"/>
                  </a:lnTo>
                  <a:lnTo>
                    <a:pt x="511" y="1547"/>
                  </a:lnTo>
                  <a:lnTo>
                    <a:pt x="502" y="1533"/>
                  </a:lnTo>
                  <a:lnTo>
                    <a:pt x="494" y="1516"/>
                  </a:lnTo>
                  <a:lnTo>
                    <a:pt x="487" y="1501"/>
                  </a:lnTo>
                  <a:lnTo>
                    <a:pt x="481" y="1484"/>
                  </a:lnTo>
                  <a:lnTo>
                    <a:pt x="477" y="1466"/>
                  </a:lnTo>
                  <a:lnTo>
                    <a:pt x="474" y="1448"/>
                  </a:lnTo>
                  <a:lnTo>
                    <a:pt x="471" y="1445"/>
                  </a:lnTo>
                  <a:lnTo>
                    <a:pt x="466" y="1443"/>
                  </a:lnTo>
                  <a:lnTo>
                    <a:pt x="462" y="1441"/>
                  </a:lnTo>
                  <a:lnTo>
                    <a:pt x="457" y="1440"/>
                  </a:lnTo>
                  <a:lnTo>
                    <a:pt x="448" y="1438"/>
                  </a:lnTo>
                  <a:lnTo>
                    <a:pt x="438" y="1437"/>
                  </a:lnTo>
                  <a:lnTo>
                    <a:pt x="428" y="1437"/>
                  </a:lnTo>
                  <a:lnTo>
                    <a:pt x="418" y="1436"/>
                  </a:lnTo>
                  <a:lnTo>
                    <a:pt x="408" y="1435"/>
                  </a:lnTo>
                  <a:lnTo>
                    <a:pt x="400" y="1431"/>
                  </a:lnTo>
                  <a:lnTo>
                    <a:pt x="390" y="1429"/>
                  </a:lnTo>
                  <a:lnTo>
                    <a:pt x="381" y="1426"/>
                  </a:lnTo>
                  <a:lnTo>
                    <a:pt x="372" y="1421"/>
                  </a:lnTo>
                  <a:lnTo>
                    <a:pt x="365" y="1416"/>
                  </a:lnTo>
                  <a:lnTo>
                    <a:pt x="358" y="1410"/>
                  </a:lnTo>
                  <a:lnTo>
                    <a:pt x="352" y="1403"/>
                  </a:lnTo>
                  <a:lnTo>
                    <a:pt x="346" y="1396"/>
                  </a:lnTo>
                  <a:lnTo>
                    <a:pt x="341" y="1389"/>
                  </a:lnTo>
                  <a:lnTo>
                    <a:pt x="331" y="1371"/>
                  </a:lnTo>
                  <a:lnTo>
                    <a:pt x="324" y="1354"/>
                  </a:lnTo>
                  <a:lnTo>
                    <a:pt x="318" y="1336"/>
                  </a:lnTo>
                  <a:lnTo>
                    <a:pt x="314" y="1318"/>
                  </a:lnTo>
                  <a:lnTo>
                    <a:pt x="315" y="1314"/>
                  </a:lnTo>
                  <a:lnTo>
                    <a:pt x="315" y="1311"/>
                  </a:lnTo>
                  <a:lnTo>
                    <a:pt x="315" y="1308"/>
                  </a:lnTo>
                  <a:lnTo>
                    <a:pt x="314" y="1305"/>
                  </a:lnTo>
                  <a:lnTo>
                    <a:pt x="311" y="1301"/>
                  </a:lnTo>
                  <a:lnTo>
                    <a:pt x="306" y="1297"/>
                  </a:lnTo>
                  <a:lnTo>
                    <a:pt x="295" y="1292"/>
                  </a:lnTo>
                  <a:lnTo>
                    <a:pt x="283" y="1288"/>
                  </a:lnTo>
                  <a:lnTo>
                    <a:pt x="270" y="1283"/>
                  </a:lnTo>
                  <a:lnTo>
                    <a:pt x="257" y="1279"/>
                  </a:lnTo>
                  <a:lnTo>
                    <a:pt x="244" y="1274"/>
                  </a:lnTo>
                  <a:lnTo>
                    <a:pt x="231" y="1269"/>
                  </a:lnTo>
                  <a:lnTo>
                    <a:pt x="207" y="1257"/>
                  </a:lnTo>
                  <a:lnTo>
                    <a:pt x="184" y="1244"/>
                  </a:lnTo>
                  <a:lnTo>
                    <a:pt x="162" y="1228"/>
                  </a:lnTo>
                  <a:lnTo>
                    <a:pt x="140" y="1211"/>
                  </a:lnTo>
                  <a:lnTo>
                    <a:pt x="121" y="1193"/>
                  </a:lnTo>
                  <a:lnTo>
                    <a:pt x="102" y="1173"/>
                  </a:lnTo>
                  <a:lnTo>
                    <a:pt x="85" y="1153"/>
                  </a:lnTo>
                  <a:lnTo>
                    <a:pt x="70" y="1130"/>
                  </a:lnTo>
                  <a:lnTo>
                    <a:pt x="55" y="1108"/>
                  </a:lnTo>
                  <a:lnTo>
                    <a:pt x="43" y="1083"/>
                  </a:lnTo>
                  <a:lnTo>
                    <a:pt x="33" y="1059"/>
                  </a:lnTo>
                  <a:lnTo>
                    <a:pt x="24" y="1033"/>
                  </a:lnTo>
                  <a:lnTo>
                    <a:pt x="17" y="1006"/>
                  </a:lnTo>
                  <a:lnTo>
                    <a:pt x="13" y="980"/>
                  </a:lnTo>
                  <a:lnTo>
                    <a:pt x="8" y="976"/>
                  </a:lnTo>
                  <a:lnTo>
                    <a:pt x="6" y="973"/>
                  </a:lnTo>
                  <a:lnTo>
                    <a:pt x="4" y="968"/>
                  </a:lnTo>
                  <a:lnTo>
                    <a:pt x="2" y="964"/>
                  </a:lnTo>
                  <a:lnTo>
                    <a:pt x="0" y="954"/>
                  </a:lnTo>
                  <a:lnTo>
                    <a:pt x="0" y="944"/>
                  </a:lnTo>
                  <a:lnTo>
                    <a:pt x="1" y="934"/>
                  </a:lnTo>
                  <a:lnTo>
                    <a:pt x="3" y="924"/>
                  </a:lnTo>
                  <a:lnTo>
                    <a:pt x="5" y="914"/>
                  </a:lnTo>
                  <a:lnTo>
                    <a:pt x="9" y="906"/>
                  </a:lnTo>
                  <a:lnTo>
                    <a:pt x="65" y="761"/>
                  </a:lnTo>
                  <a:lnTo>
                    <a:pt x="83" y="733"/>
                  </a:lnTo>
                  <a:lnTo>
                    <a:pt x="104" y="705"/>
                  </a:lnTo>
                  <a:lnTo>
                    <a:pt x="125" y="678"/>
                  </a:lnTo>
                  <a:lnTo>
                    <a:pt x="147" y="653"/>
                  </a:lnTo>
                  <a:lnTo>
                    <a:pt x="160" y="641"/>
                  </a:lnTo>
                  <a:lnTo>
                    <a:pt x="172" y="628"/>
                  </a:lnTo>
                  <a:lnTo>
                    <a:pt x="184" y="617"/>
                  </a:lnTo>
                  <a:lnTo>
                    <a:pt x="198" y="606"/>
                  </a:lnTo>
                  <a:lnTo>
                    <a:pt x="211" y="596"/>
                  </a:lnTo>
                  <a:lnTo>
                    <a:pt x="224" y="585"/>
                  </a:lnTo>
                  <a:lnTo>
                    <a:pt x="237" y="576"/>
                  </a:lnTo>
                  <a:lnTo>
                    <a:pt x="252" y="568"/>
                  </a:lnTo>
                  <a:lnTo>
                    <a:pt x="258" y="565"/>
                  </a:lnTo>
                  <a:lnTo>
                    <a:pt x="263" y="562"/>
                  </a:lnTo>
                  <a:lnTo>
                    <a:pt x="270" y="560"/>
                  </a:lnTo>
                  <a:lnTo>
                    <a:pt x="276" y="558"/>
                  </a:lnTo>
                  <a:lnTo>
                    <a:pt x="290" y="555"/>
                  </a:lnTo>
                  <a:lnTo>
                    <a:pt x="303" y="552"/>
                  </a:lnTo>
                  <a:lnTo>
                    <a:pt x="309" y="550"/>
                  </a:lnTo>
                  <a:lnTo>
                    <a:pt x="315" y="548"/>
                  </a:lnTo>
                  <a:lnTo>
                    <a:pt x="321" y="544"/>
                  </a:lnTo>
                  <a:lnTo>
                    <a:pt x="326" y="540"/>
                  </a:lnTo>
                  <a:lnTo>
                    <a:pt x="331" y="536"/>
                  </a:lnTo>
                  <a:lnTo>
                    <a:pt x="336" y="531"/>
                  </a:lnTo>
                  <a:lnTo>
                    <a:pt x="339" y="525"/>
                  </a:lnTo>
                  <a:lnTo>
                    <a:pt x="342" y="518"/>
                  </a:lnTo>
                  <a:lnTo>
                    <a:pt x="348" y="502"/>
                  </a:lnTo>
                  <a:lnTo>
                    <a:pt x="355" y="485"/>
                  </a:lnTo>
                  <a:lnTo>
                    <a:pt x="360" y="477"/>
                  </a:lnTo>
                  <a:lnTo>
                    <a:pt x="364" y="470"/>
                  </a:lnTo>
                  <a:lnTo>
                    <a:pt x="369" y="463"/>
                  </a:lnTo>
                  <a:lnTo>
                    <a:pt x="375" y="456"/>
                  </a:lnTo>
                  <a:lnTo>
                    <a:pt x="382" y="449"/>
                  </a:lnTo>
                  <a:lnTo>
                    <a:pt x="388" y="443"/>
                  </a:lnTo>
                  <a:lnTo>
                    <a:pt x="395" y="438"/>
                  </a:lnTo>
                  <a:lnTo>
                    <a:pt x="402" y="434"/>
                  </a:lnTo>
                  <a:lnTo>
                    <a:pt x="410" y="430"/>
                  </a:lnTo>
                  <a:lnTo>
                    <a:pt x="418" y="427"/>
                  </a:lnTo>
                  <a:lnTo>
                    <a:pt x="428" y="425"/>
                  </a:lnTo>
                  <a:lnTo>
                    <a:pt x="437" y="424"/>
                  </a:lnTo>
                  <a:lnTo>
                    <a:pt x="448" y="425"/>
                  </a:lnTo>
                  <a:lnTo>
                    <a:pt x="457" y="424"/>
                  </a:lnTo>
                  <a:lnTo>
                    <a:pt x="465" y="422"/>
                  </a:lnTo>
                  <a:lnTo>
                    <a:pt x="473" y="418"/>
                  </a:lnTo>
                  <a:lnTo>
                    <a:pt x="479" y="412"/>
                  </a:lnTo>
                  <a:lnTo>
                    <a:pt x="483" y="405"/>
                  </a:lnTo>
                  <a:lnTo>
                    <a:pt x="487" y="398"/>
                  </a:lnTo>
                  <a:lnTo>
                    <a:pt x="490" y="389"/>
                  </a:lnTo>
                  <a:lnTo>
                    <a:pt x="496" y="371"/>
                  </a:lnTo>
                  <a:lnTo>
                    <a:pt x="500" y="352"/>
                  </a:lnTo>
                  <a:lnTo>
                    <a:pt x="503" y="343"/>
                  </a:lnTo>
                  <a:lnTo>
                    <a:pt x="506" y="334"/>
                  </a:lnTo>
                  <a:lnTo>
                    <a:pt x="509" y="326"/>
                  </a:lnTo>
                  <a:lnTo>
                    <a:pt x="513" y="319"/>
                  </a:lnTo>
                  <a:lnTo>
                    <a:pt x="519" y="307"/>
                  </a:lnTo>
                  <a:lnTo>
                    <a:pt x="524" y="296"/>
                  </a:lnTo>
                  <a:lnTo>
                    <a:pt x="530" y="286"/>
                  </a:lnTo>
                  <a:lnTo>
                    <a:pt x="536" y="276"/>
                  </a:lnTo>
                  <a:lnTo>
                    <a:pt x="549" y="257"/>
                  </a:lnTo>
                  <a:lnTo>
                    <a:pt x="565" y="239"/>
                  </a:lnTo>
                  <a:lnTo>
                    <a:pt x="581" y="223"/>
                  </a:lnTo>
                  <a:lnTo>
                    <a:pt x="598" y="207"/>
                  </a:lnTo>
                  <a:lnTo>
                    <a:pt x="617" y="193"/>
                  </a:lnTo>
                  <a:lnTo>
                    <a:pt x="636" y="179"/>
                  </a:lnTo>
                  <a:lnTo>
                    <a:pt x="657" y="166"/>
                  </a:lnTo>
                  <a:lnTo>
                    <a:pt x="677" y="154"/>
                  </a:lnTo>
                  <a:lnTo>
                    <a:pt x="698" y="144"/>
                  </a:lnTo>
                  <a:lnTo>
                    <a:pt x="719" y="133"/>
                  </a:lnTo>
                  <a:lnTo>
                    <a:pt x="762" y="114"/>
                  </a:lnTo>
                  <a:lnTo>
                    <a:pt x="803" y="97"/>
                  </a:lnTo>
                  <a:lnTo>
                    <a:pt x="822" y="95"/>
                  </a:lnTo>
                  <a:lnTo>
                    <a:pt x="842" y="91"/>
                  </a:lnTo>
                  <a:lnTo>
                    <a:pt x="860" y="87"/>
                  </a:lnTo>
                  <a:lnTo>
                    <a:pt x="877" y="83"/>
                  </a:lnTo>
                  <a:lnTo>
                    <a:pt x="896" y="77"/>
                  </a:lnTo>
                  <a:lnTo>
                    <a:pt x="913" y="74"/>
                  </a:lnTo>
                  <a:lnTo>
                    <a:pt x="931" y="71"/>
                  </a:lnTo>
                  <a:lnTo>
                    <a:pt x="948" y="70"/>
                  </a:lnTo>
                  <a:lnTo>
                    <a:pt x="973" y="66"/>
                  </a:lnTo>
                  <a:lnTo>
                    <a:pt x="1000" y="62"/>
                  </a:lnTo>
                  <a:lnTo>
                    <a:pt x="1026" y="59"/>
                  </a:lnTo>
                  <a:lnTo>
                    <a:pt x="1052" y="57"/>
                  </a:lnTo>
                  <a:lnTo>
                    <a:pt x="1079" y="56"/>
                  </a:lnTo>
                  <a:lnTo>
                    <a:pt x="1105" y="55"/>
                  </a:lnTo>
                  <a:lnTo>
                    <a:pt x="1132" y="55"/>
                  </a:lnTo>
                  <a:lnTo>
                    <a:pt x="1157" y="55"/>
                  </a:lnTo>
                  <a:lnTo>
                    <a:pt x="1754" y="49"/>
                  </a:lnTo>
                  <a:lnTo>
                    <a:pt x="1835" y="49"/>
                  </a:lnTo>
                  <a:lnTo>
                    <a:pt x="1915" y="48"/>
                  </a:lnTo>
                  <a:lnTo>
                    <a:pt x="1993" y="48"/>
                  </a:lnTo>
                  <a:lnTo>
                    <a:pt x="2071" y="47"/>
                  </a:lnTo>
                  <a:lnTo>
                    <a:pt x="2148" y="46"/>
                  </a:lnTo>
                  <a:lnTo>
                    <a:pt x="2227" y="45"/>
                  </a:lnTo>
                  <a:lnTo>
                    <a:pt x="2305" y="43"/>
                  </a:lnTo>
                  <a:lnTo>
                    <a:pt x="2385" y="41"/>
                  </a:lnTo>
                  <a:lnTo>
                    <a:pt x="2442" y="43"/>
                  </a:lnTo>
                  <a:lnTo>
                    <a:pt x="2499" y="43"/>
                  </a:lnTo>
                  <a:lnTo>
                    <a:pt x="2555" y="43"/>
                  </a:lnTo>
                  <a:lnTo>
                    <a:pt x="2610" y="43"/>
                  </a:lnTo>
                  <a:lnTo>
                    <a:pt x="2665" y="42"/>
                  </a:lnTo>
                  <a:lnTo>
                    <a:pt x="2719" y="41"/>
                  </a:lnTo>
                  <a:lnTo>
                    <a:pt x="2775" y="40"/>
                  </a:lnTo>
                  <a:lnTo>
                    <a:pt x="2829" y="38"/>
                  </a:lnTo>
                  <a:lnTo>
                    <a:pt x="2882" y="37"/>
                  </a:lnTo>
                  <a:lnTo>
                    <a:pt x="2936" y="36"/>
                  </a:lnTo>
                  <a:lnTo>
                    <a:pt x="2989" y="33"/>
                  </a:lnTo>
                  <a:lnTo>
                    <a:pt x="3042" y="32"/>
                  </a:lnTo>
                  <a:lnTo>
                    <a:pt x="3096" y="31"/>
                  </a:lnTo>
                  <a:lnTo>
                    <a:pt x="3148" y="30"/>
                  </a:lnTo>
                  <a:lnTo>
                    <a:pt x="3201" y="30"/>
                  </a:lnTo>
                  <a:lnTo>
                    <a:pt x="3253" y="30"/>
                  </a:lnTo>
                  <a:lnTo>
                    <a:pt x="3275" y="29"/>
                  </a:lnTo>
                  <a:lnTo>
                    <a:pt x="3298" y="29"/>
                  </a:lnTo>
                  <a:lnTo>
                    <a:pt x="3322" y="29"/>
                  </a:lnTo>
                  <a:lnTo>
                    <a:pt x="3345" y="29"/>
                  </a:lnTo>
                  <a:lnTo>
                    <a:pt x="3370" y="30"/>
                  </a:lnTo>
                  <a:lnTo>
                    <a:pt x="3393" y="30"/>
                  </a:lnTo>
                  <a:lnTo>
                    <a:pt x="3417" y="29"/>
                  </a:lnTo>
                  <a:lnTo>
                    <a:pt x="3438" y="28"/>
                  </a:lnTo>
                  <a:lnTo>
                    <a:pt x="3485" y="27"/>
                  </a:lnTo>
                  <a:lnTo>
                    <a:pt x="3531" y="26"/>
                  </a:lnTo>
                  <a:lnTo>
                    <a:pt x="3578" y="25"/>
                  </a:lnTo>
                  <a:lnTo>
                    <a:pt x="3624" y="23"/>
                  </a:lnTo>
                  <a:lnTo>
                    <a:pt x="3669" y="22"/>
                  </a:lnTo>
                  <a:lnTo>
                    <a:pt x="3715" y="21"/>
                  </a:lnTo>
                  <a:lnTo>
                    <a:pt x="3761" y="21"/>
                  </a:lnTo>
                  <a:lnTo>
                    <a:pt x="3807" y="21"/>
                  </a:lnTo>
                  <a:lnTo>
                    <a:pt x="3847" y="21"/>
                  </a:lnTo>
                  <a:lnTo>
                    <a:pt x="3887" y="21"/>
                  </a:lnTo>
                  <a:lnTo>
                    <a:pt x="3926" y="20"/>
                  </a:lnTo>
                  <a:lnTo>
                    <a:pt x="3965" y="19"/>
                  </a:lnTo>
                  <a:lnTo>
                    <a:pt x="4003" y="18"/>
                  </a:lnTo>
                  <a:lnTo>
                    <a:pt x="4042" y="19"/>
                  </a:lnTo>
                  <a:lnTo>
                    <a:pt x="4080" y="20"/>
                  </a:lnTo>
                  <a:lnTo>
                    <a:pt x="4118" y="23"/>
                  </a:lnTo>
                  <a:lnTo>
                    <a:pt x="4144" y="22"/>
                  </a:lnTo>
                  <a:lnTo>
                    <a:pt x="4197" y="21"/>
                  </a:lnTo>
                  <a:lnTo>
                    <a:pt x="4273" y="19"/>
                  </a:lnTo>
                  <a:lnTo>
                    <a:pt x="4373" y="18"/>
                  </a:lnTo>
                  <a:lnTo>
                    <a:pt x="4635" y="17"/>
                  </a:lnTo>
                  <a:lnTo>
                    <a:pt x="4968" y="15"/>
                  </a:lnTo>
                  <a:lnTo>
                    <a:pt x="5357" y="14"/>
                  </a:lnTo>
                  <a:lnTo>
                    <a:pt x="5788" y="14"/>
                  </a:lnTo>
                  <a:lnTo>
                    <a:pt x="6247" y="13"/>
                  </a:lnTo>
                  <a:lnTo>
                    <a:pt x="6722" y="13"/>
                  </a:lnTo>
                  <a:lnTo>
                    <a:pt x="7195" y="13"/>
                  </a:lnTo>
                  <a:lnTo>
                    <a:pt x="7654" y="12"/>
                  </a:lnTo>
                  <a:lnTo>
                    <a:pt x="8085" y="12"/>
                  </a:lnTo>
                  <a:lnTo>
                    <a:pt x="8475" y="12"/>
                  </a:lnTo>
                  <a:lnTo>
                    <a:pt x="8807" y="11"/>
                  </a:lnTo>
                  <a:lnTo>
                    <a:pt x="9069" y="10"/>
                  </a:lnTo>
                  <a:lnTo>
                    <a:pt x="9245" y="9"/>
                  </a:lnTo>
                  <a:lnTo>
                    <a:pt x="9324" y="7"/>
                  </a:lnTo>
                  <a:lnTo>
                    <a:pt x="9328" y="9"/>
                  </a:lnTo>
                  <a:lnTo>
                    <a:pt x="9332" y="10"/>
                  </a:lnTo>
                  <a:lnTo>
                    <a:pt x="9335" y="11"/>
                  </a:lnTo>
                  <a:lnTo>
                    <a:pt x="9340" y="11"/>
                  </a:lnTo>
                  <a:lnTo>
                    <a:pt x="9347" y="10"/>
                  </a:lnTo>
                  <a:lnTo>
                    <a:pt x="9354" y="8"/>
                  </a:lnTo>
                  <a:lnTo>
                    <a:pt x="9360" y="6"/>
                  </a:lnTo>
                  <a:lnTo>
                    <a:pt x="9367" y="4"/>
                  </a:lnTo>
                  <a:lnTo>
                    <a:pt x="9371" y="4"/>
                  </a:lnTo>
                  <a:lnTo>
                    <a:pt x="9375" y="4"/>
                  </a:lnTo>
                  <a:lnTo>
                    <a:pt x="9378" y="5"/>
                  </a:lnTo>
                  <a:lnTo>
                    <a:pt x="9382" y="6"/>
                  </a:lnTo>
                  <a:lnTo>
                    <a:pt x="9420" y="8"/>
                  </a:lnTo>
                  <a:lnTo>
                    <a:pt x="9456" y="10"/>
                  </a:lnTo>
                  <a:lnTo>
                    <a:pt x="9492" y="12"/>
                  </a:lnTo>
                  <a:lnTo>
                    <a:pt x="9528" y="14"/>
                  </a:lnTo>
                  <a:lnTo>
                    <a:pt x="9563" y="16"/>
                  </a:lnTo>
                  <a:lnTo>
                    <a:pt x="9599" y="17"/>
                  </a:lnTo>
                  <a:lnTo>
                    <a:pt x="9637" y="17"/>
                  </a:lnTo>
                  <a:lnTo>
                    <a:pt x="9675" y="15"/>
                  </a:lnTo>
                  <a:lnTo>
                    <a:pt x="9682" y="18"/>
                  </a:lnTo>
                  <a:lnTo>
                    <a:pt x="9687" y="19"/>
                  </a:lnTo>
                  <a:lnTo>
                    <a:pt x="9693" y="18"/>
                  </a:lnTo>
                  <a:lnTo>
                    <a:pt x="9699" y="15"/>
                  </a:lnTo>
                  <a:lnTo>
                    <a:pt x="9734" y="9"/>
                  </a:lnTo>
                  <a:lnTo>
                    <a:pt x="9771" y="2"/>
                  </a:lnTo>
                  <a:lnTo>
                    <a:pt x="9780" y="1"/>
                  </a:lnTo>
                  <a:lnTo>
                    <a:pt x="9789" y="0"/>
                  </a:lnTo>
                  <a:lnTo>
                    <a:pt x="9799" y="0"/>
                  </a:lnTo>
                  <a:lnTo>
                    <a:pt x="9807" y="0"/>
                  </a:lnTo>
                  <a:lnTo>
                    <a:pt x="9816" y="1"/>
                  </a:lnTo>
                  <a:lnTo>
                    <a:pt x="9825" y="3"/>
                  </a:lnTo>
                  <a:lnTo>
                    <a:pt x="9833" y="6"/>
                  </a:lnTo>
                  <a:lnTo>
                    <a:pt x="9841" y="10"/>
                  </a:lnTo>
                  <a:lnTo>
                    <a:pt x="9854" y="12"/>
                  </a:lnTo>
                  <a:lnTo>
                    <a:pt x="9865" y="13"/>
                  </a:lnTo>
                  <a:lnTo>
                    <a:pt x="9877" y="13"/>
                  </a:lnTo>
                  <a:lnTo>
                    <a:pt x="9888" y="13"/>
                  </a:lnTo>
                  <a:lnTo>
                    <a:pt x="9911" y="12"/>
                  </a:lnTo>
                  <a:lnTo>
                    <a:pt x="9934" y="11"/>
                  </a:lnTo>
                  <a:lnTo>
                    <a:pt x="9957" y="9"/>
                  </a:lnTo>
                  <a:lnTo>
                    <a:pt x="9980" y="8"/>
                  </a:lnTo>
                  <a:lnTo>
                    <a:pt x="9992" y="8"/>
                  </a:lnTo>
                  <a:lnTo>
                    <a:pt x="10004" y="8"/>
                  </a:lnTo>
                  <a:lnTo>
                    <a:pt x="10016" y="9"/>
                  </a:lnTo>
                  <a:lnTo>
                    <a:pt x="10030" y="11"/>
                  </a:lnTo>
                  <a:lnTo>
                    <a:pt x="10063" y="14"/>
                  </a:lnTo>
                  <a:lnTo>
                    <a:pt x="10099" y="15"/>
                  </a:lnTo>
                  <a:lnTo>
                    <a:pt x="10136" y="16"/>
                  </a:lnTo>
                  <a:lnTo>
                    <a:pt x="10174" y="17"/>
                  </a:lnTo>
                  <a:lnTo>
                    <a:pt x="10192" y="18"/>
                  </a:lnTo>
                  <a:lnTo>
                    <a:pt x="10211" y="20"/>
                  </a:lnTo>
                  <a:lnTo>
                    <a:pt x="10229" y="22"/>
                  </a:lnTo>
                  <a:lnTo>
                    <a:pt x="10247" y="24"/>
                  </a:lnTo>
                  <a:lnTo>
                    <a:pt x="10265" y="28"/>
                  </a:lnTo>
                  <a:lnTo>
                    <a:pt x="10282" y="32"/>
                  </a:lnTo>
                  <a:lnTo>
                    <a:pt x="10299" y="38"/>
                  </a:lnTo>
                  <a:lnTo>
                    <a:pt x="10316" y="45"/>
                  </a:lnTo>
                  <a:lnTo>
                    <a:pt x="10339" y="56"/>
                  </a:lnTo>
                  <a:lnTo>
                    <a:pt x="10363" y="69"/>
                  </a:lnTo>
                  <a:lnTo>
                    <a:pt x="10385" y="84"/>
                  </a:lnTo>
                  <a:lnTo>
                    <a:pt x="10408" y="100"/>
                  </a:lnTo>
                  <a:lnTo>
                    <a:pt x="10429" y="117"/>
                  </a:lnTo>
                  <a:lnTo>
                    <a:pt x="10451" y="135"/>
                  </a:lnTo>
                  <a:lnTo>
                    <a:pt x="10471" y="153"/>
                  </a:lnTo>
                  <a:lnTo>
                    <a:pt x="10491" y="171"/>
                  </a:lnTo>
                  <a:lnTo>
                    <a:pt x="10499" y="184"/>
                  </a:lnTo>
                  <a:lnTo>
                    <a:pt x="10506" y="198"/>
                  </a:lnTo>
                  <a:lnTo>
                    <a:pt x="10513" y="211"/>
                  </a:lnTo>
                  <a:lnTo>
                    <a:pt x="10519" y="226"/>
                  </a:lnTo>
                  <a:lnTo>
                    <a:pt x="10523" y="232"/>
                  </a:lnTo>
                  <a:lnTo>
                    <a:pt x="10527" y="239"/>
                  </a:lnTo>
                  <a:lnTo>
                    <a:pt x="10533" y="244"/>
                  </a:lnTo>
                  <a:lnTo>
                    <a:pt x="10538" y="249"/>
                  </a:lnTo>
                  <a:lnTo>
                    <a:pt x="10543" y="254"/>
                  </a:lnTo>
                  <a:lnTo>
                    <a:pt x="10549" y="258"/>
                  </a:lnTo>
                  <a:lnTo>
                    <a:pt x="10556" y="261"/>
                  </a:lnTo>
                  <a:lnTo>
                    <a:pt x="10564" y="263"/>
                  </a:lnTo>
                  <a:lnTo>
                    <a:pt x="10583" y="263"/>
                  </a:lnTo>
                  <a:lnTo>
                    <a:pt x="10600" y="264"/>
                  </a:lnTo>
                  <a:lnTo>
                    <a:pt x="10616" y="268"/>
                  </a:lnTo>
                  <a:lnTo>
                    <a:pt x="10633" y="271"/>
                  </a:lnTo>
                  <a:lnTo>
                    <a:pt x="10648" y="276"/>
                  </a:lnTo>
                  <a:lnTo>
                    <a:pt x="10662" y="283"/>
                  </a:lnTo>
                  <a:lnTo>
                    <a:pt x="10677" y="291"/>
                  </a:lnTo>
                  <a:lnTo>
                    <a:pt x="10691" y="301"/>
                  </a:lnTo>
                  <a:lnTo>
                    <a:pt x="10699" y="307"/>
                  </a:lnTo>
                  <a:lnTo>
                    <a:pt x="10706" y="314"/>
                  </a:lnTo>
                  <a:lnTo>
                    <a:pt x="10712" y="321"/>
                  </a:lnTo>
                  <a:lnTo>
                    <a:pt x="10720" y="328"/>
                  </a:lnTo>
                  <a:lnTo>
                    <a:pt x="10731" y="342"/>
                  </a:lnTo>
                  <a:lnTo>
                    <a:pt x="10741" y="358"/>
                  </a:lnTo>
                  <a:lnTo>
                    <a:pt x="10749" y="375"/>
                  </a:lnTo>
                  <a:lnTo>
                    <a:pt x="10756" y="392"/>
                  </a:lnTo>
                  <a:lnTo>
                    <a:pt x="10763" y="410"/>
                  </a:lnTo>
                  <a:lnTo>
                    <a:pt x="10768" y="427"/>
                  </a:lnTo>
                  <a:lnTo>
                    <a:pt x="10776" y="433"/>
                  </a:lnTo>
                  <a:lnTo>
                    <a:pt x="10785" y="438"/>
                  </a:lnTo>
                  <a:lnTo>
                    <a:pt x="10794" y="443"/>
                  </a:lnTo>
                  <a:lnTo>
                    <a:pt x="10804" y="446"/>
                  </a:lnTo>
                  <a:lnTo>
                    <a:pt x="10824" y="454"/>
                  </a:lnTo>
                  <a:lnTo>
                    <a:pt x="10844" y="460"/>
                  </a:lnTo>
                  <a:lnTo>
                    <a:pt x="10855" y="463"/>
                  </a:lnTo>
                  <a:lnTo>
                    <a:pt x="10864" y="467"/>
                  </a:lnTo>
                  <a:lnTo>
                    <a:pt x="10873" y="471"/>
                  </a:lnTo>
                  <a:lnTo>
                    <a:pt x="10882" y="476"/>
                  </a:lnTo>
                  <a:lnTo>
                    <a:pt x="10889" y="482"/>
                  </a:lnTo>
                  <a:lnTo>
                    <a:pt x="10897" y="489"/>
                  </a:lnTo>
                  <a:lnTo>
                    <a:pt x="10904" y="498"/>
                  </a:lnTo>
                  <a:lnTo>
                    <a:pt x="10910" y="509"/>
                  </a:lnTo>
                  <a:lnTo>
                    <a:pt x="10919" y="521"/>
                  </a:lnTo>
                  <a:lnTo>
                    <a:pt x="10929" y="534"/>
                  </a:lnTo>
                  <a:lnTo>
                    <a:pt x="10937" y="549"/>
                  </a:lnTo>
                  <a:lnTo>
                    <a:pt x="10945" y="563"/>
                  </a:lnTo>
                  <a:lnTo>
                    <a:pt x="10960" y="593"/>
                  </a:lnTo>
                  <a:lnTo>
                    <a:pt x="10972" y="623"/>
                  </a:lnTo>
                  <a:lnTo>
                    <a:pt x="10983" y="654"/>
                  </a:lnTo>
                  <a:lnTo>
                    <a:pt x="10994" y="686"/>
                  </a:lnTo>
                  <a:lnTo>
                    <a:pt x="11004" y="717"/>
                  </a:lnTo>
                  <a:lnTo>
                    <a:pt x="11014" y="747"/>
                  </a:lnTo>
                  <a:lnTo>
                    <a:pt x="11014" y="758"/>
                  </a:lnTo>
                  <a:lnTo>
                    <a:pt x="11015" y="768"/>
                  </a:lnTo>
                  <a:lnTo>
                    <a:pt x="11017" y="780"/>
                  </a:lnTo>
                  <a:lnTo>
                    <a:pt x="11020" y="790"/>
                  </a:lnTo>
                  <a:lnTo>
                    <a:pt x="11027" y="810"/>
                  </a:lnTo>
                  <a:lnTo>
                    <a:pt x="11034" y="832"/>
                  </a:lnTo>
                  <a:lnTo>
                    <a:pt x="11038" y="841"/>
                  </a:lnTo>
                  <a:lnTo>
                    <a:pt x="11040" y="851"/>
                  </a:lnTo>
                  <a:lnTo>
                    <a:pt x="11041" y="861"/>
                  </a:lnTo>
                  <a:lnTo>
                    <a:pt x="11041" y="872"/>
                  </a:lnTo>
                  <a:lnTo>
                    <a:pt x="11040" y="882"/>
                  </a:lnTo>
                  <a:lnTo>
                    <a:pt x="11038" y="892"/>
                  </a:lnTo>
                  <a:lnTo>
                    <a:pt x="11032" y="903"/>
                  </a:lnTo>
                  <a:lnTo>
                    <a:pt x="11026" y="913"/>
                  </a:lnTo>
                  <a:lnTo>
                    <a:pt x="10931" y="1086"/>
                  </a:lnTo>
                  <a:close/>
                  <a:moveTo>
                    <a:pt x="10885" y="1081"/>
                  </a:moveTo>
                  <a:lnTo>
                    <a:pt x="10878" y="1092"/>
                  </a:lnTo>
                  <a:lnTo>
                    <a:pt x="10871" y="1104"/>
                  </a:lnTo>
                  <a:lnTo>
                    <a:pt x="10862" y="1113"/>
                  </a:lnTo>
                  <a:lnTo>
                    <a:pt x="10853" y="1121"/>
                  </a:lnTo>
                  <a:lnTo>
                    <a:pt x="10843" y="1129"/>
                  </a:lnTo>
                  <a:lnTo>
                    <a:pt x="10833" y="1135"/>
                  </a:lnTo>
                  <a:lnTo>
                    <a:pt x="10823" y="1141"/>
                  </a:lnTo>
                  <a:lnTo>
                    <a:pt x="10812" y="1146"/>
                  </a:lnTo>
                  <a:lnTo>
                    <a:pt x="10800" y="1151"/>
                  </a:lnTo>
                  <a:lnTo>
                    <a:pt x="10789" y="1155"/>
                  </a:lnTo>
                  <a:lnTo>
                    <a:pt x="10778" y="1158"/>
                  </a:lnTo>
                  <a:lnTo>
                    <a:pt x="10766" y="1161"/>
                  </a:lnTo>
                  <a:lnTo>
                    <a:pt x="10742" y="1164"/>
                  </a:lnTo>
                  <a:lnTo>
                    <a:pt x="10719" y="1166"/>
                  </a:lnTo>
                  <a:lnTo>
                    <a:pt x="10714" y="1170"/>
                  </a:lnTo>
                  <a:lnTo>
                    <a:pt x="10711" y="1173"/>
                  </a:lnTo>
                  <a:lnTo>
                    <a:pt x="10709" y="1177"/>
                  </a:lnTo>
                  <a:lnTo>
                    <a:pt x="10708" y="1181"/>
                  </a:lnTo>
                  <a:lnTo>
                    <a:pt x="10708" y="1189"/>
                  </a:lnTo>
                  <a:lnTo>
                    <a:pt x="10710" y="1198"/>
                  </a:lnTo>
                  <a:lnTo>
                    <a:pt x="10712" y="1206"/>
                  </a:lnTo>
                  <a:lnTo>
                    <a:pt x="10715" y="1214"/>
                  </a:lnTo>
                  <a:lnTo>
                    <a:pt x="10715" y="1218"/>
                  </a:lnTo>
                  <a:lnTo>
                    <a:pt x="10717" y="1222"/>
                  </a:lnTo>
                  <a:lnTo>
                    <a:pt x="10717" y="1226"/>
                  </a:lnTo>
                  <a:lnTo>
                    <a:pt x="10715" y="1230"/>
                  </a:lnTo>
                  <a:lnTo>
                    <a:pt x="10712" y="1246"/>
                  </a:lnTo>
                  <a:lnTo>
                    <a:pt x="10709" y="1261"/>
                  </a:lnTo>
                  <a:lnTo>
                    <a:pt x="10705" y="1275"/>
                  </a:lnTo>
                  <a:lnTo>
                    <a:pt x="10699" y="1289"/>
                  </a:lnTo>
                  <a:lnTo>
                    <a:pt x="10692" y="1302"/>
                  </a:lnTo>
                  <a:lnTo>
                    <a:pt x="10684" y="1313"/>
                  </a:lnTo>
                  <a:lnTo>
                    <a:pt x="10679" y="1319"/>
                  </a:lnTo>
                  <a:lnTo>
                    <a:pt x="10673" y="1324"/>
                  </a:lnTo>
                  <a:lnTo>
                    <a:pt x="10666" y="1328"/>
                  </a:lnTo>
                  <a:lnTo>
                    <a:pt x="10660" y="1332"/>
                  </a:lnTo>
                  <a:lnTo>
                    <a:pt x="10654" y="1337"/>
                  </a:lnTo>
                  <a:lnTo>
                    <a:pt x="10647" y="1340"/>
                  </a:lnTo>
                  <a:lnTo>
                    <a:pt x="10641" y="1342"/>
                  </a:lnTo>
                  <a:lnTo>
                    <a:pt x="10634" y="1342"/>
                  </a:lnTo>
                  <a:lnTo>
                    <a:pt x="10620" y="1342"/>
                  </a:lnTo>
                  <a:lnTo>
                    <a:pt x="10607" y="1339"/>
                  </a:lnTo>
                  <a:lnTo>
                    <a:pt x="10595" y="1337"/>
                  </a:lnTo>
                  <a:lnTo>
                    <a:pt x="10583" y="1335"/>
                  </a:lnTo>
                  <a:lnTo>
                    <a:pt x="10576" y="1335"/>
                  </a:lnTo>
                  <a:lnTo>
                    <a:pt x="10571" y="1336"/>
                  </a:lnTo>
                  <a:lnTo>
                    <a:pt x="10566" y="1338"/>
                  </a:lnTo>
                  <a:lnTo>
                    <a:pt x="10561" y="1341"/>
                  </a:lnTo>
                  <a:lnTo>
                    <a:pt x="10555" y="1363"/>
                  </a:lnTo>
                  <a:lnTo>
                    <a:pt x="10548" y="1386"/>
                  </a:lnTo>
                  <a:lnTo>
                    <a:pt x="10539" y="1407"/>
                  </a:lnTo>
                  <a:lnTo>
                    <a:pt x="10528" y="1429"/>
                  </a:lnTo>
                  <a:lnTo>
                    <a:pt x="10518" y="1450"/>
                  </a:lnTo>
                  <a:lnTo>
                    <a:pt x="10505" y="1470"/>
                  </a:lnTo>
                  <a:lnTo>
                    <a:pt x="10492" y="1491"/>
                  </a:lnTo>
                  <a:lnTo>
                    <a:pt x="10477" y="1510"/>
                  </a:lnTo>
                  <a:lnTo>
                    <a:pt x="10462" y="1529"/>
                  </a:lnTo>
                  <a:lnTo>
                    <a:pt x="10445" y="1546"/>
                  </a:lnTo>
                  <a:lnTo>
                    <a:pt x="10427" y="1562"/>
                  </a:lnTo>
                  <a:lnTo>
                    <a:pt x="10408" y="1577"/>
                  </a:lnTo>
                  <a:lnTo>
                    <a:pt x="10388" y="1591"/>
                  </a:lnTo>
                  <a:lnTo>
                    <a:pt x="10367" y="1603"/>
                  </a:lnTo>
                  <a:lnTo>
                    <a:pt x="10344" y="1614"/>
                  </a:lnTo>
                  <a:lnTo>
                    <a:pt x="10322" y="1623"/>
                  </a:lnTo>
                  <a:lnTo>
                    <a:pt x="10298" y="1631"/>
                  </a:lnTo>
                  <a:lnTo>
                    <a:pt x="10276" y="1636"/>
                  </a:lnTo>
                  <a:lnTo>
                    <a:pt x="10253" y="1639"/>
                  </a:lnTo>
                  <a:lnTo>
                    <a:pt x="10230" y="1641"/>
                  </a:lnTo>
                  <a:lnTo>
                    <a:pt x="10207" y="1641"/>
                  </a:lnTo>
                  <a:lnTo>
                    <a:pt x="10184" y="1639"/>
                  </a:lnTo>
                  <a:lnTo>
                    <a:pt x="10160" y="1636"/>
                  </a:lnTo>
                  <a:lnTo>
                    <a:pt x="10137" y="1632"/>
                  </a:lnTo>
                  <a:lnTo>
                    <a:pt x="10117" y="1635"/>
                  </a:lnTo>
                  <a:lnTo>
                    <a:pt x="10098" y="1637"/>
                  </a:lnTo>
                  <a:lnTo>
                    <a:pt x="10079" y="1638"/>
                  </a:lnTo>
                  <a:lnTo>
                    <a:pt x="10059" y="1639"/>
                  </a:lnTo>
                  <a:lnTo>
                    <a:pt x="10021" y="1639"/>
                  </a:lnTo>
                  <a:lnTo>
                    <a:pt x="9983" y="1638"/>
                  </a:lnTo>
                  <a:lnTo>
                    <a:pt x="9944" y="1637"/>
                  </a:lnTo>
                  <a:lnTo>
                    <a:pt x="9905" y="1637"/>
                  </a:lnTo>
                  <a:lnTo>
                    <a:pt x="9885" y="1637"/>
                  </a:lnTo>
                  <a:lnTo>
                    <a:pt x="9866" y="1639"/>
                  </a:lnTo>
                  <a:lnTo>
                    <a:pt x="9846" y="1641"/>
                  </a:lnTo>
                  <a:lnTo>
                    <a:pt x="9826" y="1644"/>
                  </a:lnTo>
                  <a:lnTo>
                    <a:pt x="9804" y="1644"/>
                  </a:lnTo>
                  <a:lnTo>
                    <a:pt x="9781" y="1644"/>
                  </a:lnTo>
                  <a:lnTo>
                    <a:pt x="9759" y="1644"/>
                  </a:lnTo>
                  <a:lnTo>
                    <a:pt x="9737" y="1645"/>
                  </a:lnTo>
                  <a:lnTo>
                    <a:pt x="9715" y="1645"/>
                  </a:lnTo>
                  <a:lnTo>
                    <a:pt x="9692" y="1645"/>
                  </a:lnTo>
                  <a:lnTo>
                    <a:pt x="9671" y="1645"/>
                  </a:lnTo>
                  <a:lnTo>
                    <a:pt x="9647" y="1643"/>
                  </a:lnTo>
                  <a:lnTo>
                    <a:pt x="9638" y="1645"/>
                  </a:lnTo>
                  <a:lnTo>
                    <a:pt x="9629" y="1647"/>
                  </a:lnTo>
                  <a:lnTo>
                    <a:pt x="9620" y="1647"/>
                  </a:lnTo>
                  <a:lnTo>
                    <a:pt x="9611" y="1648"/>
                  </a:lnTo>
                  <a:lnTo>
                    <a:pt x="9593" y="1648"/>
                  </a:lnTo>
                  <a:lnTo>
                    <a:pt x="9575" y="1647"/>
                  </a:lnTo>
                  <a:lnTo>
                    <a:pt x="9556" y="1646"/>
                  </a:lnTo>
                  <a:lnTo>
                    <a:pt x="9538" y="1645"/>
                  </a:lnTo>
                  <a:lnTo>
                    <a:pt x="9519" y="1645"/>
                  </a:lnTo>
                  <a:lnTo>
                    <a:pt x="9500" y="1648"/>
                  </a:lnTo>
                  <a:lnTo>
                    <a:pt x="9394" y="1649"/>
                  </a:lnTo>
                  <a:lnTo>
                    <a:pt x="9188" y="1649"/>
                  </a:lnTo>
                  <a:lnTo>
                    <a:pt x="8898" y="1650"/>
                  </a:lnTo>
                  <a:lnTo>
                    <a:pt x="8536" y="1651"/>
                  </a:lnTo>
                  <a:lnTo>
                    <a:pt x="8118" y="1652"/>
                  </a:lnTo>
                  <a:lnTo>
                    <a:pt x="7657" y="1652"/>
                  </a:lnTo>
                  <a:lnTo>
                    <a:pt x="7168" y="1653"/>
                  </a:lnTo>
                  <a:lnTo>
                    <a:pt x="6665" y="1654"/>
                  </a:lnTo>
                  <a:lnTo>
                    <a:pt x="6161" y="1655"/>
                  </a:lnTo>
                  <a:lnTo>
                    <a:pt x="5673" y="1656"/>
                  </a:lnTo>
                  <a:lnTo>
                    <a:pt x="5212" y="1658"/>
                  </a:lnTo>
                  <a:lnTo>
                    <a:pt x="4793" y="1659"/>
                  </a:lnTo>
                  <a:lnTo>
                    <a:pt x="4431" y="1660"/>
                  </a:lnTo>
                  <a:lnTo>
                    <a:pt x="4139" y="1660"/>
                  </a:lnTo>
                  <a:lnTo>
                    <a:pt x="3933" y="1661"/>
                  </a:lnTo>
                  <a:lnTo>
                    <a:pt x="3826" y="1662"/>
                  </a:lnTo>
                  <a:lnTo>
                    <a:pt x="3805" y="1660"/>
                  </a:lnTo>
                  <a:lnTo>
                    <a:pt x="3784" y="1659"/>
                  </a:lnTo>
                  <a:lnTo>
                    <a:pt x="3763" y="1659"/>
                  </a:lnTo>
                  <a:lnTo>
                    <a:pt x="3743" y="1659"/>
                  </a:lnTo>
                  <a:lnTo>
                    <a:pt x="3701" y="1661"/>
                  </a:lnTo>
                  <a:lnTo>
                    <a:pt x="3659" y="1664"/>
                  </a:lnTo>
                  <a:lnTo>
                    <a:pt x="3616" y="1666"/>
                  </a:lnTo>
                  <a:lnTo>
                    <a:pt x="3574" y="1668"/>
                  </a:lnTo>
                  <a:lnTo>
                    <a:pt x="3553" y="1668"/>
                  </a:lnTo>
                  <a:lnTo>
                    <a:pt x="3531" y="1668"/>
                  </a:lnTo>
                  <a:lnTo>
                    <a:pt x="3509" y="1667"/>
                  </a:lnTo>
                  <a:lnTo>
                    <a:pt x="3487" y="1666"/>
                  </a:lnTo>
                  <a:lnTo>
                    <a:pt x="3463" y="1666"/>
                  </a:lnTo>
                  <a:lnTo>
                    <a:pt x="3438" y="1666"/>
                  </a:lnTo>
                  <a:lnTo>
                    <a:pt x="3414" y="1666"/>
                  </a:lnTo>
                  <a:lnTo>
                    <a:pt x="3388" y="1666"/>
                  </a:lnTo>
                  <a:lnTo>
                    <a:pt x="3363" y="1666"/>
                  </a:lnTo>
                  <a:lnTo>
                    <a:pt x="3338" y="1666"/>
                  </a:lnTo>
                  <a:lnTo>
                    <a:pt x="3312" y="1667"/>
                  </a:lnTo>
                  <a:lnTo>
                    <a:pt x="3287" y="1668"/>
                  </a:lnTo>
                  <a:lnTo>
                    <a:pt x="3252" y="1668"/>
                  </a:lnTo>
                  <a:lnTo>
                    <a:pt x="3217" y="1668"/>
                  </a:lnTo>
                  <a:lnTo>
                    <a:pt x="3201" y="1668"/>
                  </a:lnTo>
                  <a:lnTo>
                    <a:pt x="3185" y="1669"/>
                  </a:lnTo>
                  <a:lnTo>
                    <a:pt x="3169" y="1670"/>
                  </a:lnTo>
                  <a:lnTo>
                    <a:pt x="3155" y="1672"/>
                  </a:lnTo>
                  <a:lnTo>
                    <a:pt x="3099" y="1673"/>
                  </a:lnTo>
                  <a:lnTo>
                    <a:pt x="3042" y="1673"/>
                  </a:lnTo>
                  <a:lnTo>
                    <a:pt x="2986" y="1673"/>
                  </a:lnTo>
                  <a:lnTo>
                    <a:pt x="2931" y="1674"/>
                  </a:lnTo>
                  <a:lnTo>
                    <a:pt x="2876" y="1674"/>
                  </a:lnTo>
                  <a:lnTo>
                    <a:pt x="2821" y="1675"/>
                  </a:lnTo>
                  <a:lnTo>
                    <a:pt x="2766" y="1675"/>
                  </a:lnTo>
                  <a:lnTo>
                    <a:pt x="2711" y="1676"/>
                  </a:lnTo>
                  <a:lnTo>
                    <a:pt x="2657" y="1677"/>
                  </a:lnTo>
                  <a:lnTo>
                    <a:pt x="2603" y="1677"/>
                  </a:lnTo>
                  <a:lnTo>
                    <a:pt x="2549" y="1678"/>
                  </a:lnTo>
                  <a:lnTo>
                    <a:pt x="2495" y="1678"/>
                  </a:lnTo>
                  <a:lnTo>
                    <a:pt x="2440" y="1679"/>
                  </a:lnTo>
                  <a:lnTo>
                    <a:pt x="2386" y="1679"/>
                  </a:lnTo>
                  <a:lnTo>
                    <a:pt x="2332" y="1679"/>
                  </a:lnTo>
                  <a:lnTo>
                    <a:pt x="2278" y="1679"/>
                  </a:lnTo>
                  <a:lnTo>
                    <a:pt x="2197" y="1680"/>
                  </a:lnTo>
                  <a:lnTo>
                    <a:pt x="2118" y="1680"/>
                  </a:lnTo>
                  <a:lnTo>
                    <a:pt x="2041" y="1681"/>
                  </a:lnTo>
                  <a:lnTo>
                    <a:pt x="1965" y="1682"/>
                  </a:lnTo>
                  <a:lnTo>
                    <a:pt x="1888" y="1683"/>
                  </a:lnTo>
                  <a:lnTo>
                    <a:pt x="1811" y="1684"/>
                  </a:lnTo>
                  <a:lnTo>
                    <a:pt x="1731" y="1686"/>
                  </a:lnTo>
                  <a:lnTo>
                    <a:pt x="1649" y="1687"/>
                  </a:lnTo>
                  <a:lnTo>
                    <a:pt x="1564" y="1687"/>
                  </a:lnTo>
                  <a:lnTo>
                    <a:pt x="1478" y="1687"/>
                  </a:lnTo>
                  <a:lnTo>
                    <a:pt x="1392" y="1687"/>
                  </a:lnTo>
                  <a:lnTo>
                    <a:pt x="1306" y="1688"/>
                  </a:lnTo>
                  <a:lnTo>
                    <a:pt x="1219" y="1688"/>
                  </a:lnTo>
                  <a:lnTo>
                    <a:pt x="1132" y="1688"/>
                  </a:lnTo>
                  <a:lnTo>
                    <a:pt x="1045" y="1689"/>
                  </a:lnTo>
                  <a:lnTo>
                    <a:pt x="957" y="1689"/>
                  </a:lnTo>
                  <a:lnTo>
                    <a:pt x="929" y="1690"/>
                  </a:lnTo>
                  <a:lnTo>
                    <a:pt x="902" y="1689"/>
                  </a:lnTo>
                  <a:lnTo>
                    <a:pt x="874" y="1688"/>
                  </a:lnTo>
                  <a:lnTo>
                    <a:pt x="848" y="1685"/>
                  </a:lnTo>
                  <a:lnTo>
                    <a:pt x="821" y="1681"/>
                  </a:lnTo>
                  <a:lnTo>
                    <a:pt x="796" y="1676"/>
                  </a:lnTo>
                  <a:lnTo>
                    <a:pt x="769" y="1670"/>
                  </a:lnTo>
                  <a:lnTo>
                    <a:pt x="744" y="1662"/>
                  </a:lnTo>
                  <a:lnTo>
                    <a:pt x="720" y="1653"/>
                  </a:lnTo>
                  <a:lnTo>
                    <a:pt x="695" y="1643"/>
                  </a:lnTo>
                  <a:lnTo>
                    <a:pt x="672" y="1631"/>
                  </a:lnTo>
                  <a:lnTo>
                    <a:pt x="649" y="1618"/>
                  </a:lnTo>
                  <a:lnTo>
                    <a:pt x="627" y="1603"/>
                  </a:lnTo>
                  <a:lnTo>
                    <a:pt x="606" y="1588"/>
                  </a:lnTo>
                  <a:lnTo>
                    <a:pt x="586" y="1571"/>
                  </a:lnTo>
                  <a:lnTo>
                    <a:pt x="567" y="1552"/>
                  </a:lnTo>
                  <a:lnTo>
                    <a:pt x="553" y="1536"/>
                  </a:lnTo>
                  <a:lnTo>
                    <a:pt x="541" y="1519"/>
                  </a:lnTo>
                  <a:lnTo>
                    <a:pt x="531" y="1500"/>
                  </a:lnTo>
                  <a:lnTo>
                    <a:pt x="522" y="1481"/>
                  </a:lnTo>
                  <a:lnTo>
                    <a:pt x="518" y="1470"/>
                  </a:lnTo>
                  <a:lnTo>
                    <a:pt x="514" y="1461"/>
                  </a:lnTo>
                  <a:lnTo>
                    <a:pt x="511" y="1451"/>
                  </a:lnTo>
                  <a:lnTo>
                    <a:pt x="509" y="1440"/>
                  </a:lnTo>
                  <a:lnTo>
                    <a:pt x="507" y="1430"/>
                  </a:lnTo>
                  <a:lnTo>
                    <a:pt x="505" y="1418"/>
                  </a:lnTo>
                  <a:lnTo>
                    <a:pt x="505" y="1407"/>
                  </a:lnTo>
                  <a:lnTo>
                    <a:pt x="504" y="1396"/>
                  </a:lnTo>
                  <a:lnTo>
                    <a:pt x="501" y="1392"/>
                  </a:lnTo>
                  <a:lnTo>
                    <a:pt x="499" y="1390"/>
                  </a:lnTo>
                  <a:lnTo>
                    <a:pt x="496" y="1389"/>
                  </a:lnTo>
                  <a:lnTo>
                    <a:pt x="493" y="1388"/>
                  </a:lnTo>
                  <a:lnTo>
                    <a:pt x="486" y="1388"/>
                  </a:lnTo>
                  <a:lnTo>
                    <a:pt x="480" y="1390"/>
                  </a:lnTo>
                  <a:lnTo>
                    <a:pt x="473" y="1393"/>
                  </a:lnTo>
                  <a:lnTo>
                    <a:pt x="466" y="1395"/>
                  </a:lnTo>
                  <a:lnTo>
                    <a:pt x="462" y="1395"/>
                  </a:lnTo>
                  <a:lnTo>
                    <a:pt x="459" y="1395"/>
                  </a:lnTo>
                  <a:lnTo>
                    <a:pt x="456" y="1395"/>
                  </a:lnTo>
                  <a:lnTo>
                    <a:pt x="452" y="1393"/>
                  </a:lnTo>
                  <a:lnTo>
                    <a:pt x="440" y="1395"/>
                  </a:lnTo>
                  <a:lnTo>
                    <a:pt x="428" y="1394"/>
                  </a:lnTo>
                  <a:lnTo>
                    <a:pt x="415" y="1392"/>
                  </a:lnTo>
                  <a:lnTo>
                    <a:pt x="404" y="1388"/>
                  </a:lnTo>
                  <a:lnTo>
                    <a:pt x="393" y="1383"/>
                  </a:lnTo>
                  <a:lnTo>
                    <a:pt x="383" y="1375"/>
                  </a:lnTo>
                  <a:lnTo>
                    <a:pt x="372" y="1367"/>
                  </a:lnTo>
                  <a:lnTo>
                    <a:pt x="363" y="1357"/>
                  </a:lnTo>
                  <a:lnTo>
                    <a:pt x="359" y="1352"/>
                  </a:lnTo>
                  <a:lnTo>
                    <a:pt x="356" y="1346"/>
                  </a:lnTo>
                  <a:lnTo>
                    <a:pt x="354" y="1340"/>
                  </a:lnTo>
                  <a:lnTo>
                    <a:pt x="353" y="1334"/>
                  </a:lnTo>
                  <a:lnTo>
                    <a:pt x="351" y="1320"/>
                  </a:lnTo>
                  <a:lnTo>
                    <a:pt x="350" y="1306"/>
                  </a:lnTo>
                  <a:lnTo>
                    <a:pt x="350" y="1293"/>
                  </a:lnTo>
                  <a:lnTo>
                    <a:pt x="350" y="1278"/>
                  </a:lnTo>
                  <a:lnTo>
                    <a:pt x="348" y="1265"/>
                  </a:lnTo>
                  <a:lnTo>
                    <a:pt x="345" y="1253"/>
                  </a:lnTo>
                  <a:lnTo>
                    <a:pt x="327" y="1249"/>
                  </a:lnTo>
                  <a:lnTo>
                    <a:pt x="309" y="1246"/>
                  </a:lnTo>
                  <a:lnTo>
                    <a:pt x="290" y="1244"/>
                  </a:lnTo>
                  <a:lnTo>
                    <a:pt x="270" y="1242"/>
                  </a:lnTo>
                  <a:lnTo>
                    <a:pt x="248" y="1232"/>
                  </a:lnTo>
                  <a:lnTo>
                    <a:pt x="224" y="1221"/>
                  </a:lnTo>
                  <a:lnTo>
                    <a:pt x="202" y="1210"/>
                  </a:lnTo>
                  <a:lnTo>
                    <a:pt x="178" y="1197"/>
                  </a:lnTo>
                  <a:lnTo>
                    <a:pt x="174" y="1190"/>
                  </a:lnTo>
                  <a:lnTo>
                    <a:pt x="169" y="1185"/>
                  </a:lnTo>
                  <a:lnTo>
                    <a:pt x="164" y="1180"/>
                  </a:lnTo>
                  <a:lnTo>
                    <a:pt x="158" y="1175"/>
                  </a:lnTo>
                  <a:lnTo>
                    <a:pt x="145" y="1165"/>
                  </a:lnTo>
                  <a:lnTo>
                    <a:pt x="135" y="1154"/>
                  </a:lnTo>
                  <a:lnTo>
                    <a:pt x="124" y="1140"/>
                  </a:lnTo>
                  <a:lnTo>
                    <a:pt x="113" y="1126"/>
                  </a:lnTo>
                  <a:lnTo>
                    <a:pt x="102" y="1112"/>
                  </a:lnTo>
                  <a:lnTo>
                    <a:pt x="92" y="1097"/>
                  </a:lnTo>
                  <a:lnTo>
                    <a:pt x="84" y="1082"/>
                  </a:lnTo>
                  <a:lnTo>
                    <a:pt x="76" y="1067"/>
                  </a:lnTo>
                  <a:lnTo>
                    <a:pt x="70" y="1051"/>
                  </a:lnTo>
                  <a:lnTo>
                    <a:pt x="64" y="1035"/>
                  </a:lnTo>
                  <a:lnTo>
                    <a:pt x="59" y="1019"/>
                  </a:lnTo>
                  <a:lnTo>
                    <a:pt x="53" y="1002"/>
                  </a:lnTo>
                  <a:lnTo>
                    <a:pt x="50" y="985"/>
                  </a:lnTo>
                  <a:lnTo>
                    <a:pt x="48" y="969"/>
                  </a:lnTo>
                  <a:lnTo>
                    <a:pt x="47" y="951"/>
                  </a:lnTo>
                  <a:lnTo>
                    <a:pt x="46" y="934"/>
                  </a:lnTo>
                  <a:lnTo>
                    <a:pt x="47" y="917"/>
                  </a:lnTo>
                  <a:lnTo>
                    <a:pt x="49" y="899"/>
                  </a:lnTo>
                  <a:lnTo>
                    <a:pt x="54" y="879"/>
                  </a:lnTo>
                  <a:lnTo>
                    <a:pt x="61" y="858"/>
                  </a:lnTo>
                  <a:lnTo>
                    <a:pt x="68" y="839"/>
                  </a:lnTo>
                  <a:lnTo>
                    <a:pt x="77" y="819"/>
                  </a:lnTo>
                  <a:lnTo>
                    <a:pt x="86" y="800"/>
                  </a:lnTo>
                  <a:lnTo>
                    <a:pt x="96" y="782"/>
                  </a:lnTo>
                  <a:lnTo>
                    <a:pt x="108" y="764"/>
                  </a:lnTo>
                  <a:lnTo>
                    <a:pt x="120" y="746"/>
                  </a:lnTo>
                  <a:lnTo>
                    <a:pt x="132" y="729"/>
                  </a:lnTo>
                  <a:lnTo>
                    <a:pt x="146" y="712"/>
                  </a:lnTo>
                  <a:lnTo>
                    <a:pt x="160" y="696"/>
                  </a:lnTo>
                  <a:lnTo>
                    <a:pt x="174" y="679"/>
                  </a:lnTo>
                  <a:lnTo>
                    <a:pt x="189" y="664"/>
                  </a:lnTo>
                  <a:lnTo>
                    <a:pt x="205" y="649"/>
                  </a:lnTo>
                  <a:lnTo>
                    <a:pt x="221" y="634"/>
                  </a:lnTo>
                  <a:lnTo>
                    <a:pt x="236" y="620"/>
                  </a:lnTo>
                  <a:lnTo>
                    <a:pt x="245" y="614"/>
                  </a:lnTo>
                  <a:lnTo>
                    <a:pt x="252" y="609"/>
                  </a:lnTo>
                  <a:lnTo>
                    <a:pt x="260" y="605"/>
                  </a:lnTo>
                  <a:lnTo>
                    <a:pt x="268" y="602"/>
                  </a:lnTo>
                  <a:lnTo>
                    <a:pt x="285" y="597"/>
                  </a:lnTo>
                  <a:lnTo>
                    <a:pt x="303" y="593"/>
                  </a:lnTo>
                  <a:lnTo>
                    <a:pt x="339" y="588"/>
                  </a:lnTo>
                  <a:lnTo>
                    <a:pt x="375" y="581"/>
                  </a:lnTo>
                  <a:lnTo>
                    <a:pt x="380" y="577"/>
                  </a:lnTo>
                  <a:lnTo>
                    <a:pt x="383" y="572"/>
                  </a:lnTo>
                  <a:lnTo>
                    <a:pt x="385" y="567"/>
                  </a:lnTo>
                  <a:lnTo>
                    <a:pt x="386" y="562"/>
                  </a:lnTo>
                  <a:lnTo>
                    <a:pt x="386" y="551"/>
                  </a:lnTo>
                  <a:lnTo>
                    <a:pt x="386" y="537"/>
                  </a:lnTo>
                  <a:lnTo>
                    <a:pt x="385" y="525"/>
                  </a:lnTo>
                  <a:lnTo>
                    <a:pt x="384" y="513"/>
                  </a:lnTo>
                  <a:lnTo>
                    <a:pt x="385" y="507"/>
                  </a:lnTo>
                  <a:lnTo>
                    <a:pt x="386" y="501"/>
                  </a:lnTo>
                  <a:lnTo>
                    <a:pt x="388" y="494"/>
                  </a:lnTo>
                  <a:lnTo>
                    <a:pt x="391" y="489"/>
                  </a:lnTo>
                  <a:lnTo>
                    <a:pt x="396" y="484"/>
                  </a:lnTo>
                  <a:lnTo>
                    <a:pt x="400" y="479"/>
                  </a:lnTo>
                  <a:lnTo>
                    <a:pt x="406" y="475"/>
                  </a:lnTo>
                  <a:lnTo>
                    <a:pt x="411" y="472"/>
                  </a:lnTo>
                  <a:lnTo>
                    <a:pt x="422" y="467"/>
                  </a:lnTo>
                  <a:lnTo>
                    <a:pt x="434" y="464"/>
                  </a:lnTo>
                  <a:lnTo>
                    <a:pt x="439" y="467"/>
                  </a:lnTo>
                  <a:lnTo>
                    <a:pt x="444" y="469"/>
                  </a:lnTo>
                  <a:lnTo>
                    <a:pt x="449" y="470"/>
                  </a:lnTo>
                  <a:lnTo>
                    <a:pt x="454" y="471"/>
                  </a:lnTo>
                  <a:lnTo>
                    <a:pt x="463" y="471"/>
                  </a:lnTo>
                  <a:lnTo>
                    <a:pt x="474" y="469"/>
                  </a:lnTo>
                  <a:lnTo>
                    <a:pt x="483" y="466"/>
                  </a:lnTo>
                  <a:lnTo>
                    <a:pt x="492" y="462"/>
                  </a:lnTo>
                  <a:lnTo>
                    <a:pt x="501" y="457"/>
                  </a:lnTo>
                  <a:lnTo>
                    <a:pt x="510" y="450"/>
                  </a:lnTo>
                  <a:lnTo>
                    <a:pt x="515" y="442"/>
                  </a:lnTo>
                  <a:lnTo>
                    <a:pt x="520" y="432"/>
                  </a:lnTo>
                  <a:lnTo>
                    <a:pt x="523" y="422"/>
                  </a:lnTo>
                  <a:lnTo>
                    <a:pt x="526" y="412"/>
                  </a:lnTo>
                  <a:lnTo>
                    <a:pt x="530" y="389"/>
                  </a:lnTo>
                  <a:lnTo>
                    <a:pt x="535" y="368"/>
                  </a:lnTo>
                  <a:lnTo>
                    <a:pt x="541" y="353"/>
                  </a:lnTo>
                  <a:lnTo>
                    <a:pt x="546" y="339"/>
                  </a:lnTo>
                  <a:lnTo>
                    <a:pt x="553" y="326"/>
                  </a:lnTo>
                  <a:lnTo>
                    <a:pt x="560" y="312"/>
                  </a:lnTo>
                  <a:lnTo>
                    <a:pt x="568" y="300"/>
                  </a:lnTo>
                  <a:lnTo>
                    <a:pt x="576" y="288"/>
                  </a:lnTo>
                  <a:lnTo>
                    <a:pt x="585" y="276"/>
                  </a:lnTo>
                  <a:lnTo>
                    <a:pt x="594" y="264"/>
                  </a:lnTo>
                  <a:lnTo>
                    <a:pt x="604" y="253"/>
                  </a:lnTo>
                  <a:lnTo>
                    <a:pt x="615" y="242"/>
                  </a:lnTo>
                  <a:lnTo>
                    <a:pt x="626" y="232"/>
                  </a:lnTo>
                  <a:lnTo>
                    <a:pt x="636" y="223"/>
                  </a:lnTo>
                  <a:lnTo>
                    <a:pt x="648" y="213"/>
                  </a:lnTo>
                  <a:lnTo>
                    <a:pt x="660" y="204"/>
                  </a:lnTo>
                  <a:lnTo>
                    <a:pt x="672" y="195"/>
                  </a:lnTo>
                  <a:lnTo>
                    <a:pt x="685" y="187"/>
                  </a:lnTo>
                  <a:lnTo>
                    <a:pt x="711" y="172"/>
                  </a:lnTo>
                  <a:lnTo>
                    <a:pt x="738" y="159"/>
                  </a:lnTo>
                  <a:lnTo>
                    <a:pt x="766" y="147"/>
                  </a:lnTo>
                  <a:lnTo>
                    <a:pt x="795" y="138"/>
                  </a:lnTo>
                  <a:lnTo>
                    <a:pt x="823" y="130"/>
                  </a:lnTo>
                  <a:lnTo>
                    <a:pt x="853" y="123"/>
                  </a:lnTo>
                  <a:lnTo>
                    <a:pt x="881" y="119"/>
                  </a:lnTo>
                  <a:lnTo>
                    <a:pt x="911" y="117"/>
                  </a:lnTo>
                  <a:lnTo>
                    <a:pt x="917" y="115"/>
                  </a:lnTo>
                  <a:lnTo>
                    <a:pt x="924" y="113"/>
                  </a:lnTo>
                  <a:lnTo>
                    <a:pt x="931" y="113"/>
                  </a:lnTo>
                  <a:lnTo>
                    <a:pt x="938" y="113"/>
                  </a:lnTo>
                  <a:lnTo>
                    <a:pt x="952" y="113"/>
                  </a:lnTo>
                  <a:lnTo>
                    <a:pt x="966" y="114"/>
                  </a:lnTo>
                  <a:lnTo>
                    <a:pt x="980" y="115"/>
                  </a:lnTo>
                  <a:lnTo>
                    <a:pt x="994" y="114"/>
                  </a:lnTo>
                  <a:lnTo>
                    <a:pt x="1000" y="112"/>
                  </a:lnTo>
                  <a:lnTo>
                    <a:pt x="1006" y="110"/>
                  </a:lnTo>
                  <a:lnTo>
                    <a:pt x="1012" y="107"/>
                  </a:lnTo>
                  <a:lnTo>
                    <a:pt x="1018" y="103"/>
                  </a:lnTo>
                  <a:lnTo>
                    <a:pt x="1055" y="106"/>
                  </a:lnTo>
                  <a:lnTo>
                    <a:pt x="1092" y="108"/>
                  </a:lnTo>
                  <a:lnTo>
                    <a:pt x="1128" y="109"/>
                  </a:lnTo>
                  <a:lnTo>
                    <a:pt x="1165" y="109"/>
                  </a:lnTo>
                  <a:lnTo>
                    <a:pt x="1235" y="109"/>
                  </a:lnTo>
                  <a:lnTo>
                    <a:pt x="1306" y="108"/>
                  </a:lnTo>
                  <a:lnTo>
                    <a:pt x="1376" y="106"/>
                  </a:lnTo>
                  <a:lnTo>
                    <a:pt x="1445" y="105"/>
                  </a:lnTo>
                  <a:lnTo>
                    <a:pt x="1513" y="104"/>
                  </a:lnTo>
                  <a:lnTo>
                    <a:pt x="1582" y="106"/>
                  </a:lnTo>
                  <a:lnTo>
                    <a:pt x="1647" y="103"/>
                  </a:lnTo>
                  <a:lnTo>
                    <a:pt x="1714" y="102"/>
                  </a:lnTo>
                  <a:lnTo>
                    <a:pt x="1782" y="101"/>
                  </a:lnTo>
                  <a:lnTo>
                    <a:pt x="1850" y="101"/>
                  </a:lnTo>
                  <a:lnTo>
                    <a:pt x="1918" y="101"/>
                  </a:lnTo>
                  <a:lnTo>
                    <a:pt x="1986" y="100"/>
                  </a:lnTo>
                  <a:lnTo>
                    <a:pt x="2054" y="99"/>
                  </a:lnTo>
                  <a:lnTo>
                    <a:pt x="2120" y="97"/>
                  </a:lnTo>
                  <a:lnTo>
                    <a:pt x="2205" y="96"/>
                  </a:lnTo>
                  <a:lnTo>
                    <a:pt x="2291" y="95"/>
                  </a:lnTo>
                  <a:lnTo>
                    <a:pt x="2379" y="93"/>
                  </a:lnTo>
                  <a:lnTo>
                    <a:pt x="2467" y="91"/>
                  </a:lnTo>
                  <a:lnTo>
                    <a:pt x="2555" y="90"/>
                  </a:lnTo>
                  <a:lnTo>
                    <a:pt x="2641" y="88"/>
                  </a:lnTo>
                  <a:lnTo>
                    <a:pt x="2726" y="88"/>
                  </a:lnTo>
                  <a:lnTo>
                    <a:pt x="2807" y="89"/>
                  </a:lnTo>
                  <a:lnTo>
                    <a:pt x="2957" y="88"/>
                  </a:lnTo>
                  <a:lnTo>
                    <a:pt x="3205" y="87"/>
                  </a:lnTo>
                  <a:lnTo>
                    <a:pt x="3539" y="86"/>
                  </a:lnTo>
                  <a:lnTo>
                    <a:pt x="3944" y="85"/>
                  </a:lnTo>
                  <a:lnTo>
                    <a:pt x="4405" y="84"/>
                  </a:lnTo>
                  <a:lnTo>
                    <a:pt x="4909" y="81"/>
                  </a:lnTo>
                  <a:lnTo>
                    <a:pt x="5442" y="80"/>
                  </a:lnTo>
                  <a:lnTo>
                    <a:pt x="5989" y="78"/>
                  </a:lnTo>
                  <a:lnTo>
                    <a:pt x="6536" y="77"/>
                  </a:lnTo>
                  <a:lnTo>
                    <a:pt x="7068" y="75"/>
                  </a:lnTo>
                  <a:lnTo>
                    <a:pt x="7572" y="74"/>
                  </a:lnTo>
                  <a:lnTo>
                    <a:pt x="8034" y="72"/>
                  </a:lnTo>
                  <a:lnTo>
                    <a:pt x="8440" y="71"/>
                  </a:lnTo>
                  <a:lnTo>
                    <a:pt x="8775" y="69"/>
                  </a:lnTo>
                  <a:lnTo>
                    <a:pt x="9026" y="68"/>
                  </a:lnTo>
                  <a:lnTo>
                    <a:pt x="9177" y="67"/>
                  </a:lnTo>
                  <a:lnTo>
                    <a:pt x="9264" y="64"/>
                  </a:lnTo>
                  <a:lnTo>
                    <a:pt x="9352" y="62"/>
                  </a:lnTo>
                  <a:lnTo>
                    <a:pt x="9441" y="61"/>
                  </a:lnTo>
                  <a:lnTo>
                    <a:pt x="9530" y="61"/>
                  </a:lnTo>
                  <a:lnTo>
                    <a:pt x="9619" y="61"/>
                  </a:lnTo>
                  <a:lnTo>
                    <a:pt x="9708" y="61"/>
                  </a:lnTo>
                  <a:lnTo>
                    <a:pt x="9796" y="62"/>
                  </a:lnTo>
                  <a:lnTo>
                    <a:pt x="9884" y="62"/>
                  </a:lnTo>
                  <a:lnTo>
                    <a:pt x="9917" y="64"/>
                  </a:lnTo>
                  <a:lnTo>
                    <a:pt x="9949" y="67"/>
                  </a:lnTo>
                  <a:lnTo>
                    <a:pt x="9965" y="69"/>
                  </a:lnTo>
                  <a:lnTo>
                    <a:pt x="9982" y="70"/>
                  </a:lnTo>
                  <a:lnTo>
                    <a:pt x="9998" y="69"/>
                  </a:lnTo>
                  <a:lnTo>
                    <a:pt x="10014" y="66"/>
                  </a:lnTo>
                  <a:lnTo>
                    <a:pt x="10031" y="70"/>
                  </a:lnTo>
                  <a:lnTo>
                    <a:pt x="10048" y="72"/>
                  </a:lnTo>
                  <a:lnTo>
                    <a:pt x="10065" y="73"/>
                  </a:lnTo>
                  <a:lnTo>
                    <a:pt x="10083" y="73"/>
                  </a:lnTo>
                  <a:lnTo>
                    <a:pt x="10117" y="72"/>
                  </a:lnTo>
                  <a:lnTo>
                    <a:pt x="10151" y="70"/>
                  </a:lnTo>
                  <a:lnTo>
                    <a:pt x="10168" y="69"/>
                  </a:lnTo>
                  <a:lnTo>
                    <a:pt x="10184" y="69"/>
                  </a:lnTo>
                  <a:lnTo>
                    <a:pt x="10200" y="69"/>
                  </a:lnTo>
                  <a:lnTo>
                    <a:pt x="10217" y="71"/>
                  </a:lnTo>
                  <a:lnTo>
                    <a:pt x="10232" y="74"/>
                  </a:lnTo>
                  <a:lnTo>
                    <a:pt x="10248" y="79"/>
                  </a:lnTo>
                  <a:lnTo>
                    <a:pt x="10264" y="86"/>
                  </a:lnTo>
                  <a:lnTo>
                    <a:pt x="10278" y="94"/>
                  </a:lnTo>
                  <a:lnTo>
                    <a:pt x="10294" y="101"/>
                  </a:lnTo>
                  <a:lnTo>
                    <a:pt x="10310" y="109"/>
                  </a:lnTo>
                  <a:lnTo>
                    <a:pt x="10325" y="117"/>
                  </a:lnTo>
                  <a:lnTo>
                    <a:pt x="10340" y="126"/>
                  </a:lnTo>
                  <a:lnTo>
                    <a:pt x="10356" y="136"/>
                  </a:lnTo>
                  <a:lnTo>
                    <a:pt x="10370" y="146"/>
                  </a:lnTo>
                  <a:lnTo>
                    <a:pt x="10385" y="157"/>
                  </a:lnTo>
                  <a:lnTo>
                    <a:pt x="10399" y="168"/>
                  </a:lnTo>
                  <a:lnTo>
                    <a:pt x="10412" y="180"/>
                  </a:lnTo>
                  <a:lnTo>
                    <a:pt x="10425" y="193"/>
                  </a:lnTo>
                  <a:lnTo>
                    <a:pt x="10437" y="206"/>
                  </a:lnTo>
                  <a:lnTo>
                    <a:pt x="10449" y="219"/>
                  </a:lnTo>
                  <a:lnTo>
                    <a:pt x="10459" y="234"/>
                  </a:lnTo>
                  <a:lnTo>
                    <a:pt x="10468" y="248"/>
                  </a:lnTo>
                  <a:lnTo>
                    <a:pt x="10477" y="263"/>
                  </a:lnTo>
                  <a:lnTo>
                    <a:pt x="10484" y="280"/>
                  </a:lnTo>
                  <a:lnTo>
                    <a:pt x="10493" y="284"/>
                  </a:lnTo>
                  <a:lnTo>
                    <a:pt x="10500" y="289"/>
                  </a:lnTo>
                  <a:lnTo>
                    <a:pt x="10506" y="295"/>
                  </a:lnTo>
                  <a:lnTo>
                    <a:pt x="10511" y="301"/>
                  </a:lnTo>
                  <a:lnTo>
                    <a:pt x="10517" y="307"/>
                  </a:lnTo>
                  <a:lnTo>
                    <a:pt x="10523" y="312"/>
                  </a:lnTo>
                  <a:lnTo>
                    <a:pt x="10526" y="315"/>
                  </a:lnTo>
                  <a:lnTo>
                    <a:pt x="10530" y="317"/>
                  </a:lnTo>
                  <a:lnTo>
                    <a:pt x="10536" y="318"/>
                  </a:lnTo>
                  <a:lnTo>
                    <a:pt x="10540" y="319"/>
                  </a:lnTo>
                  <a:lnTo>
                    <a:pt x="10547" y="317"/>
                  </a:lnTo>
                  <a:lnTo>
                    <a:pt x="10553" y="316"/>
                  </a:lnTo>
                  <a:lnTo>
                    <a:pt x="10558" y="316"/>
                  </a:lnTo>
                  <a:lnTo>
                    <a:pt x="10564" y="316"/>
                  </a:lnTo>
                  <a:lnTo>
                    <a:pt x="10576" y="318"/>
                  </a:lnTo>
                  <a:lnTo>
                    <a:pt x="10588" y="322"/>
                  </a:lnTo>
                  <a:lnTo>
                    <a:pt x="10599" y="326"/>
                  </a:lnTo>
                  <a:lnTo>
                    <a:pt x="10610" y="329"/>
                  </a:lnTo>
                  <a:lnTo>
                    <a:pt x="10621" y="332"/>
                  </a:lnTo>
                  <a:lnTo>
                    <a:pt x="10633" y="333"/>
                  </a:lnTo>
                  <a:lnTo>
                    <a:pt x="10640" y="333"/>
                  </a:lnTo>
                  <a:lnTo>
                    <a:pt x="10647" y="334"/>
                  </a:lnTo>
                  <a:lnTo>
                    <a:pt x="10653" y="335"/>
                  </a:lnTo>
                  <a:lnTo>
                    <a:pt x="10659" y="337"/>
                  </a:lnTo>
                  <a:lnTo>
                    <a:pt x="10665" y="339"/>
                  </a:lnTo>
                  <a:lnTo>
                    <a:pt x="10672" y="343"/>
                  </a:lnTo>
                  <a:lnTo>
                    <a:pt x="10677" y="346"/>
                  </a:lnTo>
                  <a:lnTo>
                    <a:pt x="10682" y="350"/>
                  </a:lnTo>
                  <a:lnTo>
                    <a:pt x="10691" y="361"/>
                  </a:lnTo>
                  <a:lnTo>
                    <a:pt x="10699" y="371"/>
                  </a:lnTo>
                  <a:lnTo>
                    <a:pt x="10706" y="382"/>
                  </a:lnTo>
                  <a:lnTo>
                    <a:pt x="10712" y="393"/>
                  </a:lnTo>
                  <a:lnTo>
                    <a:pt x="10715" y="403"/>
                  </a:lnTo>
                  <a:lnTo>
                    <a:pt x="10718" y="414"/>
                  </a:lnTo>
                  <a:lnTo>
                    <a:pt x="10719" y="425"/>
                  </a:lnTo>
                  <a:lnTo>
                    <a:pt x="10720" y="435"/>
                  </a:lnTo>
                  <a:lnTo>
                    <a:pt x="10721" y="440"/>
                  </a:lnTo>
                  <a:lnTo>
                    <a:pt x="10722" y="445"/>
                  </a:lnTo>
                  <a:lnTo>
                    <a:pt x="10724" y="449"/>
                  </a:lnTo>
                  <a:lnTo>
                    <a:pt x="10726" y="455"/>
                  </a:lnTo>
                  <a:lnTo>
                    <a:pt x="10729" y="459"/>
                  </a:lnTo>
                  <a:lnTo>
                    <a:pt x="10733" y="462"/>
                  </a:lnTo>
                  <a:lnTo>
                    <a:pt x="10737" y="465"/>
                  </a:lnTo>
                  <a:lnTo>
                    <a:pt x="10743" y="467"/>
                  </a:lnTo>
                  <a:lnTo>
                    <a:pt x="10784" y="481"/>
                  </a:lnTo>
                  <a:lnTo>
                    <a:pt x="10826" y="495"/>
                  </a:lnTo>
                  <a:lnTo>
                    <a:pt x="10836" y="500"/>
                  </a:lnTo>
                  <a:lnTo>
                    <a:pt x="10846" y="505"/>
                  </a:lnTo>
                  <a:lnTo>
                    <a:pt x="10855" y="511"/>
                  </a:lnTo>
                  <a:lnTo>
                    <a:pt x="10864" y="517"/>
                  </a:lnTo>
                  <a:lnTo>
                    <a:pt x="10872" y="524"/>
                  </a:lnTo>
                  <a:lnTo>
                    <a:pt x="10879" y="532"/>
                  </a:lnTo>
                  <a:lnTo>
                    <a:pt x="10885" y="541"/>
                  </a:lnTo>
                  <a:lnTo>
                    <a:pt x="10891" y="552"/>
                  </a:lnTo>
                  <a:lnTo>
                    <a:pt x="10903" y="568"/>
                  </a:lnTo>
                  <a:lnTo>
                    <a:pt x="10913" y="584"/>
                  </a:lnTo>
                  <a:lnTo>
                    <a:pt x="10922" y="601"/>
                  </a:lnTo>
                  <a:lnTo>
                    <a:pt x="10930" y="619"/>
                  </a:lnTo>
                  <a:lnTo>
                    <a:pt x="10943" y="656"/>
                  </a:lnTo>
                  <a:lnTo>
                    <a:pt x="10956" y="693"/>
                  </a:lnTo>
                  <a:lnTo>
                    <a:pt x="10967" y="731"/>
                  </a:lnTo>
                  <a:lnTo>
                    <a:pt x="10981" y="767"/>
                  </a:lnTo>
                  <a:lnTo>
                    <a:pt x="10989" y="786"/>
                  </a:lnTo>
                  <a:lnTo>
                    <a:pt x="10998" y="803"/>
                  </a:lnTo>
                  <a:lnTo>
                    <a:pt x="11008" y="820"/>
                  </a:lnTo>
                  <a:lnTo>
                    <a:pt x="11020" y="837"/>
                  </a:lnTo>
                  <a:lnTo>
                    <a:pt x="11014" y="852"/>
                  </a:lnTo>
                  <a:lnTo>
                    <a:pt x="11008" y="868"/>
                  </a:lnTo>
                  <a:lnTo>
                    <a:pt x="11001" y="884"/>
                  </a:lnTo>
                  <a:lnTo>
                    <a:pt x="10993" y="900"/>
                  </a:lnTo>
                  <a:lnTo>
                    <a:pt x="10976" y="931"/>
                  </a:lnTo>
                  <a:lnTo>
                    <a:pt x="10959" y="960"/>
                  </a:lnTo>
                  <a:lnTo>
                    <a:pt x="10939" y="991"/>
                  </a:lnTo>
                  <a:lnTo>
                    <a:pt x="10921" y="1021"/>
                  </a:lnTo>
                  <a:lnTo>
                    <a:pt x="10903" y="1051"/>
                  </a:lnTo>
                  <a:lnTo>
                    <a:pt x="10885" y="1081"/>
                  </a:lnTo>
                  <a:close/>
                  <a:moveTo>
                    <a:pt x="10879" y="859"/>
                  </a:moveTo>
                  <a:lnTo>
                    <a:pt x="10877" y="877"/>
                  </a:lnTo>
                  <a:lnTo>
                    <a:pt x="10874" y="894"/>
                  </a:lnTo>
                  <a:lnTo>
                    <a:pt x="10870" y="911"/>
                  </a:lnTo>
                  <a:lnTo>
                    <a:pt x="10865" y="929"/>
                  </a:lnTo>
                  <a:lnTo>
                    <a:pt x="10859" y="945"/>
                  </a:lnTo>
                  <a:lnTo>
                    <a:pt x="10851" y="961"/>
                  </a:lnTo>
                  <a:lnTo>
                    <a:pt x="10844" y="978"/>
                  </a:lnTo>
                  <a:lnTo>
                    <a:pt x="10835" y="993"/>
                  </a:lnTo>
                  <a:lnTo>
                    <a:pt x="10825" y="1007"/>
                  </a:lnTo>
                  <a:lnTo>
                    <a:pt x="10814" y="1021"/>
                  </a:lnTo>
                  <a:lnTo>
                    <a:pt x="10802" y="1034"/>
                  </a:lnTo>
                  <a:lnTo>
                    <a:pt x="10789" y="1046"/>
                  </a:lnTo>
                  <a:lnTo>
                    <a:pt x="10776" y="1058"/>
                  </a:lnTo>
                  <a:lnTo>
                    <a:pt x="10761" y="1067"/>
                  </a:lnTo>
                  <a:lnTo>
                    <a:pt x="10747" y="1076"/>
                  </a:lnTo>
                  <a:lnTo>
                    <a:pt x="10731" y="1083"/>
                  </a:lnTo>
                  <a:lnTo>
                    <a:pt x="10723" y="1085"/>
                  </a:lnTo>
                  <a:lnTo>
                    <a:pt x="10713" y="1087"/>
                  </a:lnTo>
                  <a:lnTo>
                    <a:pt x="10704" y="1089"/>
                  </a:lnTo>
                  <a:lnTo>
                    <a:pt x="10695" y="1090"/>
                  </a:lnTo>
                  <a:lnTo>
                    <a:pt x="10687" y="1090"/>
                  </a:lnTo>
                  <a:lnTo>
                    <a:pt x="10678" y="1090"/>
                  </a:lnTo>
                  <a:lnTo>
                    <a:pt x="10668" y="1089"/>
                  </a:lnTo>
                  <a:lnTo>
                    <a:pt x="10660" y="1088"/>
                  </a:lnTo>
                  <a:lnTo>
                    <a:pt x="10651" y="1086"/>
                  </a:lnTo>
                  <a:lnTo>
                    <a:pt x="10643" y="1084"/>
                  </a:lnTo>
                  <a:lnTo>
                    <a:pt x="10635" y="1081"/>
                  </a:lnTo>
                  <a:lnTo>
                    <a:pt x="10627" y="1077"/>
                  </a:lnTo>
                  <a:lnTo>
                    <a:pt x="10619" y="1073"/>
                  </a:lnTo>
                  <a:lnTo>
                    <a:pt x="10612" y="1068"/>
                  </a:lnTo>
                  <a:lnTo>
                    <a:pt x="10605" y="1063"/>
                  </a:lnTo>
                  <a:lnTo>
                    <a:pt x="10599" y="1057"/>
                  </a:lnTo>
                  <a:lnTo>
                    <a:pt x="10594" y="1050"/>
                  </a:lnTo>
                  <a:lnTo>
                    <a:pt x="10589" y="1044"/>
                  </a:lnTo>
                  <a:lnTo>
                    <a:pt x="10585" y="1037"/>
                  </a:lnTo>
                  <a:lnTo>
                    <a:pt x="10582" y="1030"/>
                  </a:lnTo>
                  <a:lnTo>
                    <a:pt x="10579" y="1023"/>
                  </a:lnTo>
                  <a:lnTo>
                    <a:pt x="10575" y="1016"/>
                  </a:lnTo>
                  <a:lnTo>
                    <a:pt x="10573" y="1007"/>
                  </a:lnTo>
                  <a:lnTo>
                    <a:pt x="10572" y="999"/>
                  </a:lnTo>
                  <a:lnTo>
                    <a:pt x="10571" y="991"/>
                  </a:lnTo>
                  <a:lnTo>
                    <a:pt x="10571" y="983"/>
                  </a:lnTo>
                  <a:lnTo>
                    <a:pt x="10571" y="975"/>
                  </a:lnTo>
                  <a:lnTo>
                    <a:pt x="10572" y="967"/>
                  </a:lnTo>
                  <a:lnTo>
                    <a:pt x="10574" y="959"/>
                  </a:lnTo>
                  <a:lnTo>
                    <a:pt x="10576" y="951"/>
                  </a:lnTo>
                  <a:lnTo>
                    <a:pt x="10580" y="944"/>
                  </a:lnTo>
                  <a:lnTo>
                    <a:pt x="10584" y="937"/>
                  </a:lnTo>
                  <a:lnTo>
                    <a:pt x="10590" y="928"/>
                  </a:lnTo>
                  <a:lnTo>
                    <a:pt x="10598" y="922"/>
                  </a:lnTo>
                  <a:lnTo>
                    <a:pt x="10606" y="917"/>
                  </a:lnTo>
                  <a:lnTo>
                    <a:pt x="10614" y="913"/>
                  </a:lnTo>
                  <a:lnTo>
                    <a:pt x="10634" y="909"/>
                  </a:lnTo>
                  <a:lnTo>
                    <a:pt x="10653" y="908"/>
                  </a:lnTo>
                  <a:lnTo>
                    <a:pt x="10662" y="907"/>
                  </a:lnTo>
                  <a:lnTo>
                    <a:pt x="10672" y="905"/>
                  </a:lnTo>
                  <a:lnTo>
                    <a:pt x="10681" y="903"/>
                  </a:lnTo>
                  <a:lnTo>
                    <a:pt x="10689" y="900"/>
                  </a:lnTo>
                  <a:lnTo>
                    <a:pt x="10697" y="895"/>
                  </a:lnTo>
                  <a:lnTo>
                    <a:pt x="10704" y="888"/>
                  </a:lnTo>
                  <a:lnTo>
                    <a:pt x="10707" y="884"/>
                  </a:lnTo>
                  <a:lnTo>
                    <a:pt x="10710" y="879"/>
                  </a:lnTo>
                  <a:lnTo>
                    <a:pt x="10713" y="874"/>
                  </a:lnTo>
                  <a:lnTo>
                    <a:pt x="10715" y="867"/>
                  </a:lnTo>
                  <a:lnTo>
                    <a:pt x="10718" y="849"/>
                  </a:lnTo>
                  <a:lnTo>
                    <a:pt x="10719" y="830"/>
                  </a:lnTo>
                  <a:lnTo>
                    <a:pt x="10720" y="810"/>
                  </a:lnTo>
                  <a:lnTo>
                    <a:pt x="10718" y="791"/>
                  </a:lnTo>
                  <a:lnTo>
                    <a:pt x="10717" y="782"/>
                  </a:lnTo>
                  <a:lnTo>
                    <a:pt x="10714" y="772"/>
                  </a:lnTo>
                  <a:lnTo>
                    <a:pt x="10711" y="763"/>
                  </a:lnTo>
                  <a:lnTo>
                    <a:pt x="10708" y="754"/>
                  </a:lnTo>
                  <a:lnTo>
                    <a:pt x="10704" y="746"/>
                  </a:lnTo>
                  <a:lnTo>
                    <a:pt x="10700" y="738"/>
                  </a:lnTo>
                  <a:lnTo>
                    <a:pt x="10694" y="731"/>
                  </a:lnTo>
                  <a:lnTo>
                    <a:pt x="10688" y="723"/>
                  </a:lnTo>
                  <a:lnTo>
                    <a:pt x="10682" y="721"/>
                  </a:lnTo>
                  <a:lnTo>
                    <a:pt x="10675" y="719"/>
                  </a:lnTo>
                  <a:lnTo>
                    <a:pt x="10668" y="717"/>
                  </a:lnTo>
                  <a:lnTo>
                    <a:pt x="10661" y="716"/>
                  </a:lnTo>
                  <a:lnTo>
                    <a:pt x="10647" y="715"/>
                  </a:lnTo>
                  <a:lnTo>
                    <a:pt x="10634" y="715"/>
                  </a:lnTo>
                  <a:lnTo>
                    <a:pt x="10620" y="713"/>
                  </a:lnTo>
                  <a:lnTo>
                    <a:pt x="10608" y="710"/>
                  </a:lnTo>
                  <a:lnTo>
                    <a:pt x="10602" y="708"/>
                  </a:lnTo>
                  <a:lnTo>
                    <a:pt x="10596" y="705"/>
                  </a:lnTo>
                  <a:lnTo>
                    <a:pt x="10591" y="702"/>
                  </a:lnTo>
                  <a:lnTo>
                    <a:pt x="10587" y="697"/>
                  </a:lnTo>
                  <a:lnTo>
                    <a:pt x="10581" y="688"/>
                  </a:lnTo>
                  <a:lnTo>
                    <a:pt x="10576" y="677"/>
                  </a:lnTo>
                  <a:lnTo>
                    <a:pt x="10572" y="667"/>
                  </a:lnTo>
                  <a:lnTo>
                    <a:pt x="10569" y="656"/>
                  </a:lnTo>
                  <a:lnTo>
                    <a:pt x="10567" y="645"/>
                  </a:lnTo>
                  <a:lnTo>
                    <a:pt x="10567" y="633"/>
                  </a:lnTo>
                  <a:lnTo>
                    <a:pt x="10568" y="622"/>
                  </a:lnTo>
                  <a:lnTo>
                    <a:pt x="10570" y="611"/>
                  </a:lnTo>
                  <a:lnTo>
                    <a:pt x="10573" y="605"/>
                  </a:lnTo>
                  <a:lnTo>
                    <a:pt x="10575" y="600"/>
                  </a:lnTo>
                  <a:lnTo>
                    <a:pt x="10579" y="595"/>
                  </a:lnTo>
                  <a:lnTo>
                    <a:pt x="10583" y="589"/>
                  </a:lnTo>
                  <a:lnTo>
                    <a:pt x="10592" y="581"/>
                  </a:lnTo>
                  <a:lnTo>
                    <a:pt x="10602" y="575"/>
                  </a:lnTo>
                  <a:lnTo>
                    <a:pt x="10626" y="565"/>
                  </a:lnTo>
                  <a:lnTo>
                    <a:pt x="10648" y="558"/>
                  </a:lnTo>
                  <a:lnTo>
                    <a:pt x="10658" y="558"/>
                  </a:lnTo>
                  <a:lnTo>
                    <a:pt x="10669" y="559"/>
                  </a:lnTo>
                  <a:lnTo>
                    <a:pt x="10680" y="561"/>
                  </a:lnTo>
                  <a:lnTo>
                    <a:pt x="10690" y="563"/>
                  </a:lnTo>
                  <a:lnTo>
                    <a:pt x="10700" y="566"/>
                  </a:lnTo>
                  <a:lnTo>
                    <a:pt x="10709" y="570"/>
                  </a:lnTo>
                  <a:lnTo>
                    <a:pt x="10719" y="574"/>
                  </a:lnTo>
                  <a:lnTo>
                    <a:pt x="10728" y="578"/>
                  </a:lnTo>
                  <a:lnTo>
                    <a:pt x="10746" y="589"/>
                  </a:lnTo>
                  <a:lnTo>
                    <a:pt x="10763" y="602"/>
                  </a:lnTo>
                  <a:lnTo>
                    <a:pt x="10778" y="615"/>
                  </a:lnTo>
                  <a:lnTo>
                    <a:pt x="10792" y="629"/>
                  </a:lnTo>
                  <a:lnTo>
                    <a:pt x="10803" y="643"/>
                  </a:lnTo>
                  <a:lnTo>
                    <a:pt x="10815" y="657"/>
                  </a:lnTo>
                  <a:lnTo>
                    <a:pt x="10825" y="670"/>
                  </a:lnTo>
                  <a:lnTo>
                    <a:pt x="10835" y="686"/>
                  </a:lnTo>
                  <a:lnTo>
                    <a:pt x="10853" y="715"/>
                  </a:lnTo>
                  <a:lnTo>
                    <a:pt x="10873" y="746"/>
                  </a:lnTo>
                  <a:lnTo>
                    <a:pt x="10881" y="769"/>
                  </a:lnTo>
                  <a:lnTo>
                    <a:pt x="10890" y="794"/>
                  </a:lnTo>
                  <a:lnTo>
                    <a:pt x="10893" y="807"/>
                  </a:lnTo>
                  <a:lnTo>
                    <a:pt x="10894" y="819"/>
                  </a:lnTo>
                  <a:lnTo>
                    <a:pt x="10894" y="827"/>
                  </a:lnTo>
                  <a:lnTo>
                    <a:pt x="10894" y="834"/>
                  </a:lnTo>
                  <a:lnTo>
                    <a:pt x="10893" y="840"/>
                  </a:lnTo>
                  <a:lnTo>
                    <a:pt x="10891" y="847"/>
                  </a:lnTo>
                  <a:lnTo>
                    <a:pt x="10879" y="859"/>
                  </a:lnTo>
                  <a:close/>
                  <a:moveTo>
                    <a:pt x="10728" y="1046"/>
                  </a:moveTo>
                  <a:lnTo>
                    <a:pt x="10721" y="1049"/>
                  </a:lnTo>
                  <a:lnTo>
                    <a:pt x="10714" y="1050"/>
                  </a:lnTo>
                  <a:lnTo>
                    <a:pt x="10708" y="1051"/>
                  </a:lnTo>
                  <a:lnTo>
                    <a:pt x="10701" y="1052"/>
                  </a:lnTo>
                  <a:lnTo>
                    <a:pt x="10689" y="1050"/>
                  </a:lnTo>
                  <a:lnTo>
                    <a:pt x="10676" y="1046"/>
                  </a:lnTo>
                  <a:lnTo>
                    <a:pt x="10668" y="1042"/>
                  </a:lnTo>
                  <a:lnTo>
                    <a:pt x="10661" y="1037"/>
                  </a:lnTo>
                  <a:lnTo>
                    <a:pt x="10655" y="1031"/>
                  </a:lnTo>
                  <a:lnTo>
                    <a:pt x="10649" y="1025"/>
                  </a:lnTo>
                  <a:lnTo>
                    <a:pt x="10643" y="1019"/>
                  </a:lnTo>
                  <a:lnTo>
                    <a:pt x="10639" y="1012"/>
                  </a:lnTo>
                  <a:lnTo>
                    <a:pt x="10637" y="1003"/>
                  </a:lnTo>
                  <a:lnTo>
                    <a:pt x="10636" y="995"/>
                  </a:lnTo>
                  <a:lnTo>
                    <a:pt x="10636" y="988"/>
                  </a:lnTo>
                  <a:lnTo>
                    <a:pt x="10637" y="982"/>
                  </a:lnTo>
                  <a:lnTo>
                    <a:pt x="10638" y="975"/>
                  </a:lnTo>
                  <a:lnTo>
                    <a:pt x="10640" y="968"/>
                  </a:lnTo>
                  <a:lnTo>
                    <a:pt x="10643" y="961"/>
                  </a:lnTo>
                  <a:lnTo>
                    <a:pt x="10647" y="956"/>
                  </a:lnTo>
                  <a:lnTo>
                    <a:pt x="10650" y="954"/>
                  </a:lnTo>
                  <a:lnTo>
                    <a:pt x="10653" y="952"/>
                  </a:lnTo>
                  <a:lnTo>
                    <a:pt x="10656" y="951"/>
                  </a:lnTo>
                  <a:lnTo>
                    <a:pt x="10660" y="951"/>
                  </a:lnTo>
                  <a:lnTo>
                    <a:pt x="10672" y="956"/>
                  </a:lnTo>
                  <a:lnTo>
                    <a:pt x="10683" y="961"/>
                  </a:lnTo>
                  <a:lnTo>
                    <a:pt x="10688" y="964"/>
                  </a:lnTo>
                  <a:lnTo>
                    <a:pt x="10695" y="965"/>
                  </a:lnTo>
                  <a:lnTo>
                    <a:pt x="10701" y="965"/>
                  </a:lnTo>
                  <a:lnTo>
                    <a:pt x="10709" y="964"/>
                  </a:lnTo>
                  <a:lnTo>
                    <a:pt x="10717" y="947"/>
                  </a:lnTo>
                  <a:lnTo>
                    <a:pt x="10722" y="931"/>
                  </a:lnTo>
                  <a:lnTo>
                    <a:pt x="10726" y="923"/>
                  </a:lnTo>
                  <a:lnTo>
                    <a:pt x="10731" y="917"/>
                  </a:lnTo>
                  <a:lnTo>
                    <a:pt x="10734" y="913"/>
                  </a:lnTo>
                  <a:lnTo>
                    <a:pt x="10737" y="910"/>
                  </a:lnTo>
                  <a:lnTo>
                    <a:pt x="10741" y="908"/>
                  </a:lnTo>
                  <a:lnTo>
                    <a:pt x="10746" y="907"/>
                  </a:lnTo>
                  <a:lnTo>
                    <a:pt x="10751" y="893"/>
                  </a:lnTo>
                  <a:lnTo>
                    <a:pt x="10754" y="878"/>
                  </a:lnTo>
                  <a:lnTo>
                    <a:pt x="10757" y="862"/>
                  </a:lnTo>
                  <a:lnTo>
                    <a:pt x="10759" y="848"/>
                  </a:lnTo>
                  <a:lnTo>
                    <a:pt x="10760" y="833"/>
                  </a:lnTo>
                  <a:lnTo>
                    <a:pt x="10760" y="817"/>
                  </a:lnTo>
                  <a:lnTo>
                    <a:pt x="10759" y="802"/>
                  </a:lnTo>
                  <a:lnTo>
                    <a:pt x="10758" y="787"/>
                  </a:lnTo>
                  <a:lnTo>
                    <a:pt x="10755" y="772"/>
                  </a:lnTo>
                  <a:lnTo>
                    <a:pt x="10752" y="757"/>
                  </a:lnTo>
                  <a:lnTo>
                    <a:pt x="10747" y="743"/>
                  </a:lnTo>
                  <a:lnTo>
                    <a:pt x="10742" y="729"/>
                  </a:lnTo>
                  <a:lnTo>
                    <a:pt x="10736" y="715"/>
                  </a:lnTo>
                  <a:lnTo>
                    <a:pt x="10729" y="702"/>
                  </a:lnTo>
                  <a:lnTo>
                    <a:pt x="10722" y="690"/>
                  </a:lnTo>
                  <a:lnTo>
                    <a:pt x="10712" y="677"/>
                  </a:lnTo>
                  <a:lnTo>
                    <a:pt x="10707" y="673"/>
                  </a:lnTo>
                  <a:lnTo>
                    <a:pt x="10701" y="672"/>
                  </a:lnTo>
                  <a:lnTo>
                    <a:pt x="10695" y="671"/>
                  </a:lnTo>
                  <a:lnTo>
                    <a:pt x="10688" y="671"/>
                  </a:lnTo>
                  <a:lnTo>
                    <a:pt x="10675" y="673"/>
                  </a:lnTo>
                  <a:lnTo>
                    <a:pt x="10660" y="676"/>
                  </a:lnTo>
                  <a:lnTo>
                    <a:pt x="10653" y="677"/>
                  </a:lnTo>
                  <a:lnTo>
                    <a:pt x="10647" y="677"/>
                  </a:lnTo>
                  <a:lnTo>
                    <a:pt x="10641" y="676"/>
                  </a:lnTo>
                  <a:lnTo>
                    <a:pt x="10635" y="674"/>
                  </a:lnTo>
                  <a:lnTo>
                    <a:pt x="10630" y="671"/>
                  </a:lnTo>
                  <a:lnTo>
                    <a:pt x="10625" y="666"/>
                  </a:lnTo>
                  <a:lnTo>
                    <a:pt x="10620" y="659"/>
                  </a:lnTo>
                  <a:lnTo>
                    <a:pt x="10617" y="651"/>
                  </a:lnTo>
                  <a:lnTo>
                    <a:pt x="10615" y="644"/>
                  </a:lnTo>
                  <a:lnTo>
                    <a:pt x="10616" y="636"/>
                  </a:lnTo>
                  <a:lnTo>
                    <a:pt x="10618" y="630"/>
                  </a:lnTo>
                  <a:lnTo>
                    <a:pt x="10621" y="623"/>
                  </a:lnTo>
                  <a:lnTo>
                    <a:pt x="10626" y="618"/>
                  </a:lnTo>
                  <a:lnTo>
                    <a:pt x="10631" y="613"/>
                  </a:lnTo>
                  <a:lnTo>
                    <a:pt x="10636" y="608"/>
                  </a:lnTo>
                  <a:lnTo>
                    <a:pt x="10642" y="604"/>
                  </a:lnTo>
                  <a:lnTo>
                    <a:pt x="10655" y="603"/>
                  </a:lnTo>
                  <a:lnTo>
                    <a:pt x="10668" y="603"/>
                  </a:lnTo>
                  <a:lnTo>
                    <a:pt x="10681" y="605"/>
                  </a:lnTo>
                  <a:lnTo>
                    <a:pt x="10693" y="608"/>
                  </a:lnTo>
                  <a:lnTo>
                    <a:pt x="10705" y="612"/>
                  </a:lnTo>
                  <a:lnTo>
                    <a:pt x="10717" y="618"/>
                  </a:lnTo>
                  <a:lnTo>
                    <a:pt x="10729" y="624"/>
                  </a:lnTo>
                  <a:lnTo>
                    <a:pt x="10740" y="630"/>
                  </a:lnTo>
                  <a:lnTo>
                    <a:pt x="10759" y="651"/>
                  </a:lnTo>
                  <a:lnTo>
                    <a:pt x="10777" y="671"/>
                  </a:lnTo>
                  <a:lnTo>
                    <a:pt x="10794" y="694"/>
                  </a:lnTo>
                  <a:lnTo>
                    <a:pt x="10809" y="717"/>
                  </a:lnTo>
                  <a:lnTo>
                    <a:pt x="10816" y="728"/>
                  </a:lnTo>
                  <a:lnTo>
                    <a:pt x="10822" y="741"/>
                  </a:lnTo>
                  <a:lnTo>
                    <a:pt x="10827" y="754"/>
                  </a:lnTo>
                  <a:lnTo>
                    <a:pt x="10832" y="766"/>
                  </a:lnTo>
                  <a:lnTo>
                    <a:pt x="10836" y="780"/>
                  </a:lnTo>
                  <a:lnTo>
                    <a:pt x="10840" y="793"/>
                  </a:lnTo>
                  <a:lnTo>
                    <a:pt x="10842" y="806"/>
                  </a:lnTo>
                  <a:lnTo>
                    <a:pt x="10844" y="819"/>
                  </a:lnTo>
                  <a:lnTo>
                    <a:pt x="10843" y="836"/>
                  </a:lnTo>
                  <a:lnTo>
                    <a:pt x="10841" y="852"/>
                  </a:lnTo>
                  <a:lnTo>
                    <a:pt x="10839" y="870"/>
                  </a:lnTo>
                  <a:lnTo>
                    <a:pt x="10836" y="886"/>
                  </a:lnTo>
                  <a:lnTo>
                    <a:pt x="10832" y="901"/>
                  </a:lnTo>
                  <a:lnTo>
                    <a:pt x="10828" y="918"/>
                  </a:lnTo>
                  <a:lnTo>
                    <a:pt x="10823" y="934"/>
                  </a:lnTo>
                  <a:lnTo>
                    <a:pt x="10817" y="949"/>
                  </a:lnTo>
                  <a:lnTo>
                    <a:pt x="10810" y="964"/>
                  </a:lnTo>
                  <a:lnTo>
                    <a:pt x="10801" y="978"/>
                  </a:lnTo>
                  <a:lnTo>
                    <a:pt x="10792" y="991"/>
                  </a:lnTo>
                  <a:lnTo>
                    <a:pt x="10782" y="1004"/>
                  </a:lnTo>
                  <a:lnTo>
                    <a:pt x="10770" y="1016"/>
                  </a:lnTo>
                  <a:lnTo>
                    <a:pt x="10757" y="1027"/>
                  </a:lnTo>
                  <a:lnTo>
                    <a:pt x="10743" y="1037"/>
                  </a:lnTo>
                  <a:lnTo>
                    <a:pt x="10728" y="1046"/>
                  </a:lnTo>
                  <a:close/>
                  <a:moveTo>
                    <a:pt x="10426" y="1382"/>
                  </a:moveTo>
                  <a:lnTo>
                    <a:pt x="10359" y="1441"/>
                  </a:lnTo>
                  <a:lnTo>
                    <a:pt x="10336" y="1449"/>
                  </a:lnTo>
                  <a:lnTo>
                    <a:pt x="10315" y="1458"/>
                  </a:lnTo>
                  <a:lnTo>
                    <a:pt x="10292" y="1466"/>
                  </a:lnTo>
                  <a:lnTo>
                    <a:pt x="10270" y="1474"/>
                  </a:lnTo>
                  <a:lnTo>
                    <a:pt x="10259" y="1477"/>
                  </a:lnTo>
                  <a:lnTo>
                    <a:pt x="10246" y="1480"/>
                  </a:lnTo>
                  <a:lnTo>
                    <a:pt x="10235" y="1481"/>
                  </a:lnTo>
                  <a:lnTo>
                    <a:pt x="10223" y="1482"/>
                  </a:lnTo>
                  <a:lnTo>
                    <a:pt x="10211" y="1482"/>
                  </a:lnTo>
                  <a:lnTo>
                    <a:pt x="10199" y="1481"/>
                  </a:lnTo>
                  <a:lnTo>
                    <a:pt x="10186" y="1478"/>
                  </a:lnTo>
                  <a:lnTo>
                    <a:pt x="10174" y="1475"/>
                  </a:lnTo>
                  <a:lnTo>
                    <a:pt x="10149" y="1460"/>
                  </a:lnTo>
                  <a:lnTo>
                    <a:pt x="10123" y="1446"/>
                  </a:lnTo>
                  <a:lnTo>
                    <a:pt x="10117" y="1441"/>
                  </a:lnTo>
                  <a:lnTo>
                    <a:pt x="10111" y="1437"/>
                  </a:lnTo>
                  <a:lnTo>
                    <a:pt x="10106" y="1432"/>
                  </a:lnTo>
                  <a:lnTo>
                    <a:pt x="10102" y="1426"/>
                  </a:lnTo>
                  <a:lnTo>
                    <a:pt x="10098" y="1419"/>
                  </a:lnTo>
                  <a:lnTo>
                    <a:pt x="10095" y="1413"/>
                  </a:lnTo>
                  <a:lnTo>
                    <a:pt x="10092" y="1406"/>
                  </a:lnTo>
                  <a:lnTo>
                    <a:pt x="10091" y="1398"/>
                  </a:lnTo>
                  <a:lnTo>
                    <a:pt x="10088" y="1386"/>
                  </a:lnTo>
                  <a:lnTo>
                    <a:pt x="10087" y="1374"/>
                  </a:lnTo>
                  <a:lnTo>
                    <a:pt x="10088" y="1362"/>
                  </a:lnTo>
                  <a:lnTo>
                    <a:pt x="10090" y="1352"/>
                  </a:lnTo>
                  <a:lnTo>
                    <a:pt x="10093" y="1342"/>
                  </a:lnTo>
                  <a:lnTo>
                    <a:pt x="10097" y="1331"/>
                  </a:lnTo>
                  <a:lnTo>
                    <a:pt x="10102" y="1322"/>
                  </a:lnTo>
                  <a:lnTo>
                    <a:pt x="10108" y="1313"/>
                  </a:lnTo>
                  <a:lnTo>
                    <a:pt x="10114" y="1304"/>
                  </a:lnTo>
                  <a:lnTo>
                    <a:pt x="10123" y="1296"/>
                  </a:lnTo>
                  <a:lnTo>
                    <a:pt x="10131" y="1288"/>
                  </a:lnTo>
                  <a:lnTo>
                    <a:pt x="10139" y="1280"/>
                  </a:lnTo>
                  <a:lnTo>
                    <a:pt x="10156" y="1266"/>
                  </a:lnTo>
                  <a:lnTo>
                    <a:pt x="10174" y="1253"/>
                  </a:lnTo>
                  <a:lnTo>
                    <a:pt x="10182" y="1250"/>
                  </a:lnTo>
                  <a:lnTo>
                    <a:pt x="10190" y="1249"/>
                  </a:lnTo>
                  <a:lnTo>
                    <a:pt x="10197" y="1248"/>
                  </a:lnTo>
                  <a:lnTo>
                    <a:pt x="10205" y="1248"/>
                  </a:lnTo>
                  <a:lnTo>
                    <a:pt x="10221" y="1250"/>
                  </a:lnTo>
                  <a:lnTo>
                    <a:pt x="10236" y="1254"/>
                  </a:lnTo>
                  <a:lnTo>
                    <a:pt x="10266" y="1264"/>
                  </a:lnTo>
                  <a:lnTo>
                    <a:pt x="10294" y="1272"/>
                  </a:lnTo>
                  <a:lnTo>
                    <a:pt x="10299" y="1269"/>
                  </a:lnTo>
                  <a:lnTo>
                    <a:pt x="10305" y="1265"/>
                  </a:lnTo>
                  <a:lnTo>
                    <a:pt x="10309" y="1261"/>
                  </a:lnTo>
                  <a:lnTo>
                    <a:pt x="10312" y="1256"/>
                  </a:lnTo>
                  <a:lnTo>
                    <a:pt x="10315" y="1251"/>
                  </a:lnTo>
                  <a:lnTo>
                    <a:pt x="10316" y="1245"/>
                  </a:lnTo>
                  <a:lnTo>
                    <a:pt x="10318" y="1238"/>
                  </a:lnTo>
                  <a:lnTo>
                    <a:pt x="10318" y="1232"/>
                  </a:lnTo>
                  <a:lnTo>
                    <a:pt x="10318" y="1219"/>
                  </a:lnTo>
                  <a:lnTo>
                    <a:pt x="10317" y="1207"/>
                  </a:lnTo>
                  <a:lnTo>
                    <a:pt x="10315" y="1195"/>
                  </a:lnTo>
                  <a:lnTo>
                    <a:pt x="10313" y="1183"/>
                  </a:lnTo>
                  <a:lnTo>
                    <a:pt x="10304" y="1171"/>
                  </a:lnTo>
                  <a:lnTo>
                    <a:pt x="10294" y="1158"/>
                  </a:lnTo>
                  <a:lnTo>
                    <a:pt x="10289" y="1152"/>
                  </a:lnTo>
                  <a:lnTo>
                    <a:pt x="10283" y="1146"/>
                  </a:lnTo>
                  <a:lnTo>
                    <a:pt x="10277" y="1142"/>
                  </a:lnTo>
                  <a:lnTo>
                    <a:pt x="10269" y="1140"/>
                  </a:lnTo>
                  <a:lnTo>
                    <a:pt x="10249" y="1143"/>
                  </a:lnTo>
                  <a:lnTo>
                    <a:pt x="10229" y="1144"/>
                  </a:lnTo>
                  <a:lnTo>
                    <a:pt x="10219" y="1143"/>
                  </a:lnTo>
                  <a:lnTo>
                    <a:pt x="10209" y="1140"/>
                  </a:lnTo>
                  <a:lnTo>
                    <a:pt x="10205" y="1138"/>
                  </a:lnTo>
                  <a:lnTo>
                    <a:pt x="10202" y="1136"/>
                  </a:lnTo>
                  <a:lnTo>
                    <a:pt x="10198" y="1133"/>
                  </a:lnTo>
                  <a:lnTo>
                    <a:pt x="10195" y="1129"/>
                  </a:lnTo>
                  <a:lnTo>
                    <a:pt x="10197" y="1118"/>
                  </a:lnTo>
                  <a:lnTo>
                    <a:pt x="10200" y="1108"/>
                  </a:lnTo>
                  <a:lnTo>
                    <a:pt x="10204" y="1097"/>
                  </a:lnTo>
                  <a:lnTo>
                    <a:pt x="10209" y="1088"/>
                  </a:lnTo>
                  <a:lnTo>
                    <a:pt x="10222" y="1071"/>
                  </a:lnTo>
                  <a:lnTo>
                    <a:pt x="10235" y="1054"/>
                  </a:lnTo>
                  <a:lnTo>
                    <a:pt x="10240" y="1041"/>
                  </a:lnTo>
                  <a:lnTo>
                    <a:pt x="10243" y="1028"/>
                  </a:lnTo>
                  <a:lnTo>
                    <a:pt x="10245" y="1016"/>
                  </a:lnTo>
                  <a:lnTo>
                    <a:pt x="10246" y="1002"/>
                  </a:lnTo>
                  <a:lnTo>
                    <a:pt x="10245" y="990"/>
                  </a:lnTo>
                  <a:lnTo>
                    <a:pt x="10244" y="977"/>
                  </a:lnTo>
                  <a:lnTo>
                    <a:pt x="10242" y="965"/>
                  </a:lnTo>
                  <a:lnTo>
                    <a:pt x="10239" y="952"/>
                  </a:lnTo>
                  <a:lnTo>
                    <a:pt x="10235" y="940"/>
                  </a:lnTo>
                  <a:lnTo>
                    <a:pt x="10230" y="929"/>
                  </a:lnTo>
                  <a:lnTo>
                    <a:pt x="10225" y="918"/>
                  </a:lnTo>
                  <a:lnTo>
                    <a:pt x="10219" y="906"/>
                  </a:lnTo>
                  <a:lnTo>
                    <a:pt x="10212" y="895"/>
                  </a:lnTo>
                  <a:lnTo>
                    <a:pt x="10204" y="885"/>
                  </a:lnTo>
                  <a:lnTo>
                    <a:pt x="10197" y="875"/>
                  </a:lnTo>
                  <a:lnTo>
                    <a:pt x="10189" y="864"/>
                  </a:lnTo>
                  <a:lnTo>
                    <a:pt x="10175" y="855"/>
                  </a:lnTo>
                  <a:lnTo>
                    <a:pt x="10158" y="843"/>
                  </a:lnTo>
                  <a:lnTo>
                    <a:pt x="10154" y="840"/>
                  </a:lnTo>
                  <a:lnTo>
                    <a:pt x="10152" y="836"/>
                  </a:lnTo>
                  <a:lnTo>
                    <a:pt x="10149" y="833"/>
                  </a:lnTo>
                  <a:lnTo>
                    <a:pt x="10148" y="829"/>
                  </a:lnTo>
                  <a:lnTo>
                    <a:pt x="10147" y="825"/>
                  </a:lnTo>
                  <a:lnTo>
                    <a:pt x="10148" y="819"/>
                  </a:lnTo>
                  <a:lnTo>
                    <a:pt x="10149" y="814"/>
                  </a:lnTo>
                  <a:lnTo>
                    <a:pt x="10152" y="809"/>
                  </a:lnTo>
                  <a:lnTo>
                    <a:pt x="10164" y="804"/>
                  </a:lnTo>
                  <a:lnTo>
                    <a:pt x="10178" y="797"/>
                  </a:lnTo>
                  <a:lnTo>
                    <a:pt x="10189" y="789"/>
                  </a:lnTo>
                  <a:lnTo>
                    <a:pt x="10200" y="780"/>
                  </a:lnTo>
                  <a:lnTo>
                    <a:pt x="10211" y="768"/>
                  </a:lnTo>
                  <a:lnTo>
                    <a:pt x="10220" y="756"/>
                  </a:lnTo>
                  <a:lnTo>
                    <a:pt x="10223" y="750"/>
                  </a:lnTo>
                  <a:lnTo>
                    <a:pt x="10227" y="743"/>
                  </a:lnTo>
                  <a:lnTo>
                    <a:pt x="10230" y="736"/>
                  </a:lnTo>
                  <a:lnTo>
                    <a:pt x="10232" y="728"/>
                  </a:lnTo>
                  <a:lnTo>
                    <a:pt x="10236" y="720"/>
                  </a:lnTo>
                  <a:lnTo>
                    <a:pt x="10239" y="711"/>
                  </a:lnTo>
                  <a:lnTo>
                    <a:pt x="10241" y="703"/>
                  </a:lnTo>
                  <a:lnTo>
                    <a:pt x="10242" y="694"/>
                  </a:lnTo>
                  <a:lnTo>
                    <a:pt x="10242" y="686"/>
                  </a:lnTo>
                  <a:lnTo>
                    <a:pt x="10241" y="676"/>
                  </a:lnTo>
                  <a:lnTo>
                    <a:pt x="10240" y="668"/>
                  </a:lnTo>
                  <a:lnTo>
                    <a:pt x="10238" y="659"/>
                  </a:lnTo>
                  <a:lnTo>
                    <a:pt x="10235" y="642"/>
                  </a:lnTo>
                  <a:lnTo>
                    <a:pt x="10231" y="625"/>
                  </a:lnTo>
                  <a:lnTo>
                    <a:pt x="10228" y="608"/>
                  </a:lnTo>
                  <a:lnTo>
                    <a:pt x="10226" y="590"/>
                  </a:lnTo>
                  <a:lnTo>
                    <a:pt x="10220" y="581"/>
                  </a:lnTo>
                  <a:lnTo>
                    <a:pt x="10215" y="571"/>
                  </a:lnTo>
                  <a:lnTo>
                    <a:pt x="10208" y="562"/>
                  </a:lnTo>
                  <a:lnTo>
                    <a:pt x="10204" y="552"/>
                  </a:lnTo>
                  <a:lnTo>
                    <a:pt x="10202" y="547"/>
                  </a:lnTo>
                  <a:lnTo>
                    <a:pt x="10201" y="541"/>
                  </a:lnTo>
                  <a:lnTo>
                    <a:pt x="10200" y="536"/>
                  </a:lnTo>
                  <a:lnTo>
                    <a:pt x="10200" y="531"/>
                  </a:lnTo>
                  <a:lnTo>
                    <a:pt x="10201" y="526"/>
                  </a:lnTo>
                  <a:lnTo>
                    <a:pt x="10202" y="521"/>
                  </a:lnTo>
                  <a:lnTo>
                    <a:pt x="10204" y="516"/>
                  </a:lnTo>
                  <a:lnTo>
                    <a:pt x="10207" y="511"/>
                  </a:lnTo>
                  <a:lnTo>
                    <a:pt x="10218" y="506"/>
                  </a:lnTo>
                  <a:lnTo>
                    <a:pt x="10228" y="501"/>
                  </a:lnTo>
                  <a:lnTo>
                    <a:pt x="10237" y="493"/>
                  </a:lnTo>
                  <a:lnTo>
                    <a:pt x="10245" y="485"/>
                  </a:lnTo>
                  <a:lnTo>
                    <a:pt x="10253" y="476"/>
                  </a:lnTo>
                  <a:lnTo>
                    <a:pt x="10260" y="467"/>
                  </a:lnTo>
                  <a:lnTo>
                    <a:pt x="10265" y="458"/>
                  </a:lnTo>
                  <a:lnTo>
                    <a:pt x="10269" y="448"/>
                  </a:lnTo>
                  <a:lnTo>
                    <a:pt x="10273" y="439"/>
                  </a:lnTo>
                  <a:lnTo>
                    <a:pt x="10275" y="429"/>
                  </a:lnTo>
                  <a:lnTo>
                    <a:pt x="10275" y="420"/>
                  </a:lnTo>
                  <a:lnTo>
                    <a:pt x="10274" y="411"/>
                  </a:lnTo>
                  <a:lnTo>
                    <a:pt x="10272" y="401"/>
                  </a:lnTo>
                  <a:lnTo>
                    <a:pt x="10270" y="393"/>
                  </a:lnTo>
                  <a:lnTo>
                    <a:pt x="10267" y="385"/>
                  </a:lnTo>
                  <a:lnTo>
                    <a:pt x="10263" y="378"/>
                  </a:lnTo>
                  <a:lnTo>
                    <a:pt x="10259" y="370"/>
                  </a:lnTo>
                  <a:lnTo>
                    <a:pt x="10252" y="364"/>
                  </a:lnTo>
                  <a:lnTo>
                    <a:pt x="10246" y="359"/>
                  </a:lnTo>
                  <a:lnTo>
                    <a:pt x="10240" y="357"/>
                  </a:lnTo>
                  <a:lnTo>
                    <a:pt x="10234" y="356"/>
                  </a:lnTo>
                  <a:lnTo>
                    <a:pt x="10226" y="357"/>
                  </a:lnTo>
                  <a:lnTo>
                    <a:pt x="10219" y="359"/>
                  </a:lnTo>
                  <a:lnTo>
                    <a:pt x="10211" y="363"/>
                  </a:lnTo>
                  <a:lnTo>
                    <a:pt x="10205" y="365"/>
                  </a:lnTo>
                  <a:lnTo>
                    <a:pt x="10200" y="368"/>
                  </a:lnTo>
                  <a:lnTo>
                    <a:pt x="10195" y="372"/>
                  </a:lnTo>
                  <a:lnTo>
                    <a:pt x="10190" y="376"/>
                  </a:lnTo>
                  <a:lnTo>
                    <a:pt x="10181" y="385"/>
                  </a:lnTo>
                  <a:lnTo>
                    <a:pt x="10173" y="394"/>
                  </a:lnTo>
                  <a:lnTo>
                    <a:pt x="10168" y="399"/>
                  </a:lnTo>
                  <a:lnTo>
                    <a:pt x="10162" y="402"/>
                  </a:lnTo>
                  <a:lnTo>
                    <a:pt x="10157" y="405"/>
                  </a:lnTo>
                  <a:lnTo>
                    <a:pt x="10152" y="408"/>
                  </a:lnTo>
                  <a:lnTo>
                    <a:pt x="10146" y="409"/>
                  </a:lnTo>
                  <a:lnTo>
                    <a:pt x="10139" y="409"/>
                  </a:lnTo>
                  <a:lnTo>
                    <a:pt x="10132" y="407"/>
                  </a:lnTo>
                  <a:lnTo>
                    <a:pt x="10125" y="403"/>
                  </a:lnTo>
                  <a:lnTo>
                    <a:pt x="10109" y="399"/>
                  </a:lnTo>
                  <a:lnTo>
                    <a:pt x="10095" y="393"/>
                  </a:lnTo>
                  <a:lnTo>
                    <a:pt x="10081" y="384"/>
                  </a:lnTo>
                  <a:lnTo>
                    <a:pt x="10066" y="375"/>
                  </a:lnTo>
                  <a:lnTo>
                    <a:pt x="10060" y="369"/>
                  </a:lnTo>
                  <a:lnTo>
                    <a:pt x="10055" y="363"/>
                  </a:lnTo>
                  <a:lnTo>
                    <a:pt x="10050" y="356"/>
                  </a:lnTo>
                  <a:lnTo>
                    <a:pt x="10045" y="350"/>
                  </a:lnTo>
                  <a:lnTo>
                    <a:pt x="10041" y="343"/>
                  </a:lnTo>
                  <a:lnTo>
                    <a:pt x="10037" y="336"/>
                  </a:lnTo>
                  <a:lnTo>
                    <a:pt x="10035" y="329"/>
                  </a:lnTo>
                  <a:lnTo>
                    <a:pt x="10033" y="322"/>
                  </a:lnTo>
                  <a:lnTo>
                    <a:pt x="10029" y="309"/>
                  </a:lnTo>
                  <a:lnTo>
                    <a:pt x="10025" y="296"/>
                  </a:lnTo>
                  <a:lnTo>
                    <a:pt x="10025" y="283"/>
                  </a:lnTo>
                  <a:lnTo>
                    <a:pt x="10025" y="271"/>
                  </a:lnTo>
                  <a:lnTo>
                    <a:pt x="10028" y="257"/>
                  </a:lnTo>
                  <a:lnTo>
                    <a:pt x="10032" y="246"/>
                  </a:lnTo>
                  <a:lnTo>
                    <a:pt x="10038" y="234"/>
                  </a:lnTo>
                  <a:lnTo>
                    <a:pt x="10045" y="224"/>
                  </a:lnTo>
                  <a:lnTo>
                    <a:pt x="10052" y="214"/>
                  </a:lnTo>
                  <a:lnTo>
                    <a:pt x="10061" y="206"/>
                  </a:lnTo>
                  <a:lnTo>
                    <a:pt x="10069" y="198"/>
                  </a:lnTo>
                  <a:lnTo>
                    <a:pt x="10079" y="192"/>
                  </a:lnTo>
                  <a:lnTo>
                    <a:pt x="10089" y="186"/>
                  </a:lnTo>
                  <a:lnTo>
                    <a:pt x="10099" y="181"/>
                  </a:lnTo>
                  <a:lnTo>
                    <a:pt x="10110" y="177"/>
                  </a:lnTo>
                  <a:lnTo>
                    <a:pt x="10121" y="172"/>
                  </a:lnTo>
                  <a:lnTo>
                    <a:pt x="10132" y="169"/>
                  </a:lnTo>
                  <a:lnTo>
                    <a:pt x="10143" y="168"/>
                  </a:lnTo>
                  <a:lnTo>
                    <a:pt x="10154" y="167"/>
                  </a:lnTo>
                  <a:lnTo>
                    <a:pt x="10166" y="166"/>
                  </a:lnTo>
                  <a:lnTo>
                    <a:pt x="10177" y="167"/>
                  </a:lnTo>
                  <a:lnTo>
                    <a:pt x="10188" y="169"/>
                  </a:lnTo>
                  <a:lnTo>
                    <a:pt x="10199" y="171"/>
                  </a:lnTo>
                  <a:lnTo>
                    <a:pt x="10211" y="175"/>
                  </a:lnTo>
                  <a:lnTo>
                    <a:pt x="10227" y="179"/>
                  </a:lnTo>
                  <a:lnTo>
                    <a:pt x="10243" y="185"/>
                  </a:lnTo>
                  <a:lnTo>
                    <a:pt x="10259" y="191"/>
                  </a:lnTo>
                  <a:lnTo>
                    <a:pt x="10274" y="199"/>
                  </a:lnTo>
                  <a:lnTo>
                    <a:pt x="10288" y="208"/>
                  </a:lnTo>
                  <a:lnTo>
                    <a:pt x="10301" y="218"/>
                  </a:lnTo>
                  <a:lnTo>
                    <a:pt x="10315" y="230"/>
                  </a:lnTo>
                  <a:lnTo>
                    <a:pt x="10327" y="242"/>
                  </a:lnTo>
                  <a:lnTo>
                    <a:pt x="10338" y="254"/>
                  </a:lnTo>
                  <a:lnTo>
                    <a:pt x="10349" y="268"/>
                  </a:lnTo>
                  <a:lnTo>
                    <a:pt x="10359" y="282"/>
                  </a:lnTo>
                  <a:lnTo>
                    <a:pt x="10367" y="296"/>
                  </a:lnTo>
                  <a:lnTo>
                    <a:pt x="10375" y="311"/>
                  </a:lnTo>
                  <a:lnTo>
                    <a:pt x="10382" y="327"/>
                  </a:lnTo>
                  <a:lnTo>
                    <a:pt x="10387" y="342"/>
                  </a:lnTo>
                  <a:lnTo>
                    <a:pt x="10392" y="357"/>
                  </a:lnTo>
                  <a:lnTo>
                    <a:pt x="10411" y="380"/>
                  </a:lnTo>
                  <a:lnTo>
                    <a:pt x="10429" y="401"/>
                  </a:lnTo>
                  <a:lnTo>
                    <a:pt x="10441" y="411"/>
                  </a:lnTo>
                  <a:lnTo>
                    <a:pt x="10452" y="418"/>
                  </a:lnTo>
                  <a:lnTo>
                    <a:pt x="10464" y="425"/>
                  </a:lnTo>
                  <a:lnTo>
                    <a:pt x="10478" y="430"/>
                  </a:lnTo>
                  <a:lnTo>
                    <a:pt x="10481" y="435"/>
                  </a:lnTo>
                  <a:lnTo>
                    <a:pt x="10484" y="440"/>
                  </a:lnTo>
                  <a:lnTo>
                    <a:pt x="10485" y="445"/>
                  </a:lnTo>
                  <a:lnTo>
                    <a:pt x="10485" y="450"/>
                  </a:lnTo>
                  <a:lnTo>
                    <a:pt x="10484" y="455"/>
                  </a:lnTo>
                  <a:lnTo>
                    <a:pt x="10482" y="460"/>
                  </a:lnTo>
                  <a:lnTo>
                    <a:pt x="10480" y="464"/>
                  </a:lnTo>
                  <a:lnTo>
                    <a:pt x="10478" y="469"/>
                  </a:lnTo>
                  <a:lnTo>
                    <a:pt x="10472" y="477"/>
                  </a:lnTo>
                  <a:lnTo>
                    <a:pt x="10466" y="486"/>
                  </a:lnTo>
                  <a:lnTo>
                    <a:pt x="10461" y="495"/>
                  </a:lnTo>
                  <a:lnTo>
                    <a:pt x="10457" y="505"/>
                  </a:lnTo>
                  <a:lnTo>
                    <a:pt x="10449" y="525"/>
                  </a:lnTo>
                  <a:lnTo>
                    <a:pt x="10443" y="547"/>
                  </a:lnTo>
                  <a:lnTo>
                    <a:pt x="10438" y="568"/>
                  </a:lnTo>
                  <a:lnTo>
                    <a:pt x="10435" y="589"/>
                  </a:lnTo>
                  <a:lnTo>
                    <a:pt x="10434" y="612"/>
                  </a:lnTo>
                  <a:lnTo>
                    <a:pt x="10435" y="633"/>
                  </a:lnTo>
                  <a:lnTo>
                    <a:pt x="10437" y="655"/>
                  </a:lnTo>
                  <a:lnTo>
                    <a:pt x="10442" y="677"/>
                  </a:lnTo>
                  <a:lnTo>
                    <a:pt x="10444" y="685"/>
                  </a:lnTo>
                  <a:lnTo>
                    <a:pt x="10446" y="692"/>
                  </a:lnTo>
                  <a:lnTo>
                    <a:pt x="10450" y="699"/>
                  </a:lnTo>
                  <a:lnTo>
                    <a:pt x="10454" y="705"/>
                  </a:lnTo>
                  <a:lnTo>
                    <a:pt x="10465" y="716"/>
                  </a:lnTo>
                  <a:lnTo>
                    <a:pt x="10476" y="727"/>
                  </a:lnTo>
                  <a:lnTo>
                    <a:pt x="10487" y="739"/>
                  </a:lnTo>
                  <a:lnTo>
                    <a:pt x="10496" y="750"/>
                  </a:lnTo>
                  <a:lnTo>
                    <a:pt x="10499" y="756"/>
                  </a:lnTo>
                  <a:lnTo>
                    <a:pt x="10502" y="763"/>
                  </a:lnTo>
                  <a:lnTo>
                    <a:pt x="10503" y="770"/>
                  </a:lnTo>
                  <a:lnTo>
                    <a:pt x="10503" y="778"/>
                  </a:lnTo>
                  <a:lnTo>
                    <a:pt x="10494" y="800"/>
                  </a:lnTo>
                  <a:lnTo>
                    <a:pt x="10483" y="821"/>
                  </a:lnTo>
                  <a:lnTo>
                    <a:pt x="10474" y="843"/>
                  </a:lnTo>
                  <a:lnTo>
                    <a:pt x="10466" y="864"/>
                  </a:lnTo>
                  <a:lnTo>
                    <a:pt x="10463" y="876"/>
                  </a:lnTo>
                  <a:lnTo>
                    <a:pt x="10460" y="887"/>
                  </a:lnTo>
                  <a:lnTo>
                    <a:pt x="10457" y="898"/>
                  </a:lnTo>
                  <a:lnTo>
                    <a:pt x="10456" y="910"/>
                  </a:lnTo>
                  <a:lnTo>
                    <a:pt x="10455" y="922"/>
                  </a:lnTo>
                  <a:lnTo>
                    <a:pt x="10455" y="934"/>
                  </a:lnTo>
                  <a:lnTo>
                    <a:pt x="10455" y="947"/>
                  </a:lnTo>
                  <a:lnTo>
                    <a:pt x="10457" y="959"/>
                  </a:lnTo>
                  <a:lnTo>
                    <a:pt x="10462" y="975"/>
                  </a:lnTo>
                  <a:lnTo>
                    <a:pt x="10468" y="989"/>
                  </a:lnTo>
                  <a:lnTo>
                    <a:pt x="10475" y="1003"/>
                  </a:lnTo>
                  <a:lnTo>
                    <a:pt x="10482" y="1018"/>
                  </a:lnTo>
                  <a:lnTo>
                    <a:pt x="10499" y="1045"/>
                  </a:lnTo>
                  <a:lnTo>
                    <a:pt x="10515" y="1073"/>
                  </a:lnTo>
                  <a:lnTo>
                    <a:pt x="10527" y="1137"/>
                  </a:lnTo>
                  <a:lnTo>
                    <a:pt x="10520" y="1153"/>
                  </a:lnTo>
                  <a:lnTo>
                    <a:pt x="10513" y="1168"/>
                  </a:lnTo>
                  <a:lnTo>
                    <a:pt x="10507" y="1183"/>
                  </a:lnTo>
                  <a:lnTo>
                    <a:pt x="10502" y="1199"/>
                  </a:lnTo>
                  <a:lnTo>
                    <a:pt x="10494" y="1231"/>
                  </a:lnTo>
                  <a:lnTo>
                    <a:pt x="10485" y="1263"/>
                  </a:lnTo>
                  <a:lnTo>
                    <a:pt x="10480" y="1279"/>
                  </a:lnTo>
                  <a:lnTo>
                    <a:pt x="10476" y="1295"/>
                  </a:lnTo>
                  <a:lnTo>
                    <a:pt x="10470" y="1310"/>
                  </a:lnTo>
                  <a:lnTo>
                    <a:pt x="10464" y="1325"/>
                  </a:lnTo>
                  <a:lnTo>
                    <a:pt x="10457" y="1341"/>
                  </a:lnTo>
                  <a:lnTo>
                    <a:pt x="10448" y="1355"/>
                  </a:lnTo>
                  <a:lnTo>
                    <a:pt x="10438" y="1368"/>
                  </a:lnTo>
                  <a:lnTo>
                    <a:pt x="10426" y="1382"/>
                  </a:lnTo>
                  <a:close/>
                  <a:moveTo>
                    <a:pt x="10423" y="1299"/>
                  </a:moveTo>
                  <a:lnTo>
                    <a:pt x="10386" y="1373"/>
                  </a:lnTo>
                  <a:lnTo>
                    <a:pt x="10377" y="1383"/>
                  </a:lnTo>
                  <a:lnTo>
                    <a:pt x="10368" y="1392"/>
                  </a:lnTo>
                  <a:lnTo>
                    <a:pt x="10358" y="1400"/>
                  </a:lnTo>
                  <a:lnTo>
                    <a:pt x="10347" y="1408"/>
                  </a:lnTo>
                  <a:lnTo>
                    <a:pt x="10337" y="1415"/>
                  </a:lnTo>
                  <a:lnTo>
                    <a:pt x="10326" y="1421"/>
                  </a:lnTo>
                  <a:lnTo>
                    <a:pt x="10315" y="1428"/>
                  </a:lnTo>
                  <a:lnTo>
                    <a:pt x="10304" y="1433"/>
                  </a:lnTo>
                  <a:lnTo>
                    <a:pt x="10291" y="1437"/>
                  </a:lnTo>
                  <a:lnTo>
                    <a:pt x="10279" y="1441"/>
                  </a:lnTo>
                  <a:lnTo>
                    <a:pt x="10267" y="1444"/>
                  </a:lnTo>
                  <a:lnTo>
                    <a:pt x="10253" y="1446"/>
                  </a:lnTo>
                  <a:lnTo>
                    <a:pt x="10241" y="1447"/>
                  </a:lnTo>
                  <a:lnTo>
                    <a:pt x="10228" y="1448"/>
                  </a:lnTo>
                  <a:lnTo>
                    <a:pt x="10215" y="1447"/>
                  </a:lnTo>
                  <a:lnTo>
                    <a:pt x="10201" y="1446"/>
                  </a:lnTo>
                  <a:lnTo>
                    <a:pt x="10193" y="1443"/>
                  </a:lnTo>
                  <a:lnTo>
                    <a:pt x="10185" y="1440"/>
                  </a:lnTo>
                  <a:lnTo>
                    <a:pt x="10177" y="1435"/>
                  </a:lnTo>
                  <a:lnTo>
                    <a:pt x="10170" y="1430"/>
                  </a:lnTo>
                  <a:lnTo>
                    <a:pt x="10156" y="1417"/>
                  </a:lnTo>
                  <a:lnTo>
                    <a:pt x="10143" y="1404"/>
                  </a:lnTo>
                  <a:lnTo>
                    <a:pt x="10139" y="1392"/>
                  </a:lnTo>
                  <a:lnTo>
                    <a:pt x="10137" y="1378"/>
                  </a:lnTo>
                  <a:lnTo>
                    <a:pt x="10136" y="1365"/>
                  </a:lnTo>
                  <a:lnTo>
                    <a:pt x="10137" y="1352"/>
                  </a:lnTo>
                  <a:lnTo>
                    <a:pt x="10149" y="1339"/>
                  </a:lnTo>
                  <a:lnTo>
                    <a:pt x="10162" y="1328"/>
                  </a:lnTo>
                  <a:lnTo>
                    <a:pt x="10170" y="1323"/>
                  </a:lnTo>
                  <a:lnTo>
                    <a:pt x="10177" y="1318"/>
                  </a:lnTo>
                  <a:lnTo>
                    <a:pt x="10185" y="1314"/>
                  </a:lnTo>
                  <a:lnTo>
                    <a:pt x="10192" y="1311"/>
                  </a:lnTo>
                  <a:lnTo>
                    <a:pt x="10200" y="1308"/>
                  </a:lnTo>
                  <a:lnTo>
                    <a:pt x="10208" y="1306"/>
                  </a:lnTo>
                  <a:lnTo>
                    <a:pt x="10217" y="1305"/>
                  </a:lnTo>
                  <a:lnTo>
                    <a:pt x="10224" y="1304"/>
                  </a:lnTo>
                  <a:lnTo>
                    <a:pt x="10232" y="1304"/>
                  </a:lnTo>
                  <a:lnTo>
                    <a:pt x="10240" y="1305"/>
                  </a:lnTo>
                  <a:lnTo>
                    <a:pt x="10248" y="1307"/>
                  </a:lnTo>
                  <a:lnTo>
                    <a:pt x="10257" y="1310"/>
                  </a:lnTo>
                  <a:lnTo>
                    <a:pt x="10271" y="1315"/>
                  </a:lnTo>
                  <a:lnTo>
                    <a:pt x="10286" y="1318"/>
                  </a:lnTo>
                  <a:lnTo>
                    <a:pt x="10294" y="1319"/>
                  </a:lnTo>
                  <a:lnTo>
                    <a:pt x="10303" y="1319"/>
                  </a:lnTo>
                  <a:lnTo>
                    <a:pt x="10311" y="1318"/>
                  </a:lnTo>
                  <a:lnTo>
                    <a:pt x="10319" y="1315"/>
                  </a:lnTo>
                  <a:lnTo>
                    <a:pt x="10328" y="1305"/>
                  </a:lnTo>
                  <a:lnTo>
                    <a:pt x="10336" y="1294"/>
                  </a:lnTo>
                  <a:lnTo>
                    <a:pt x="10342" y="1282"/>
                  </a:lnTo>
                  <a:lnTo>
                    <a:pt x="10347" y="1270"/>
                  </a:lnTo>
                  <a:lnTo>
                    <a:pt x="10352" y="1258"/>
                  </a:lnTo>
                  <a:lnTo>
                    <a:pt x="10355" y="1245"/>
                  </a:lnTo>
                  <a:lnTo>
                    <a:pt x="10357" y="1231"/>
                  </a:lnTo>
                  <a:lnTo>
                    <a:pt x="10359" y="1217"/>
                  </a:lnTo>
                  <a:lnTo>
                    <a:pt x="10357" y="1207"/>
                  </a:lnTo>
                  <a:lnTo>
                    <a:pt x="10355" y="1199"/>
                  </a:lnTo>
                  <a:lnTo>
                    <a:pt x="10353" y="1189"/>
                  </a:lnTo>
                  <a:lnTo>
                    <a:pt x="10349" y="1180"/>
                  </a:lnTo>
                  <a:lnTo>
                    <a:pt x="10345" y="1171"/>
                  </a:lnTo>
                  <a:lnTo>
                    <a:pt x="10340" y="1163"/>
                  </a:lnTo>
                  <a:lnTo>
                    <a:pt x="10336" y="1155"/>
                  </a:lnTo>
                  <a:lnTo>
                    <a:pt x="10330" y="1146"/>
                  </a:lnTo>
                  <a:lnTo>
                    <a:pt x="10325" y="1138"/>
                  </a:lnTo>
                  <a:lnTo>
                    <a:pt x="10318" y="1131"/>
                  </a:lnTo>
                  <a:lnTo>
                    <a:pt x="10312" y="1124"/>
                  </a:lnTo>
                  <a:lnTo>
                    <a:pt x="10305" y="1117"/>
                  </a:lnTo>
                  <a:lnTo>
                    <a:pt x="10296" y="1111"/>
                  </a:lnTo>
                  <a:lnTo>
                    <a:pt x="10289" y="1105"/>
                  </a:lnTo>
                  <a:lnTo>
                    <a:pt x="10281" y="1099"/>
                  </a:lnTo>
                  <a:lnTo>
                    <a:pt x="10272" y="1094"/>
                  </a:lnTo>
                  <a:lnTo>
                    <a:pt x="10279" y="1060"/>
                  </a:lnTo>
                  <a:lnTo>
                    <a:pt x="10285" y="1023"/>
                  </a:lnTo>
                  <a:lnTo>
                    <a:pt x="10286" y="1004"/>
                  </a:lnTo>
                  <a:lnTo>
                    <a:pt x="10286" y="986"/>
                  </a:lnTo>
                  <a:lnTo>
                    <a:pt x="10285" y="968"/>
                  </a:lnTo>
                  <a:lnTo>
                    <a:pt x="10281" y="949"/>
                  </a:lnTo>
                  <a:lnTo>
                    <a:pt x="10275" y="933"/>
                  </a:lnTo>
                  <a:lnTo>
                    <a:pt x="10268" y="917"/>
                  </a:lnTo>
                  <a:lnTo>
                    <a:pt x="10260" y="901"/>
                  </a:lnTo>
                  <a:lnTo>
                    <a:pt x="10251" y="885"/>
                  </a:lnTo>
                  <a:lnTo>
                    <a:pt x="10243" y="870"/>
                  </a:lnTo>
                  <a:lnTo>
                    <a:pt x="10236" y="853"/>
                  </a:lnTo>
                  <a:lnTo>
                    <a:pt x="10231" y="836"/>
                  </a:lnTo>
                  <a:lnTo>
                    <a:pt x="10226" y="818"/>
                  </a:lnTo>
                  <a:lnTo>
                    <a:pt x="10238" y="805"/>
                  </a:lnTo>
                  <a:lnTo>
                    <a:pt x="10248" y="791"/>
                  </a:lnTo>
                  <a:lnTo>
                    <a:pt x="10257" y="775"/>
                  </a:lnTo>
                  <a:lnTo>
                    <a:pt x="10265" y="760"/>
                  </a:lnTo>
                  <a:lnTo>
                    <a:pt x="10270" y="744"/>
                  </a:lnTo>
                  <a:lnTo>
                    <a:pt x="10275" y="727"/>
                  </a:lnTo>
                  <a:lnTo>
                    <a:pt x="10278" y="711"/>
                  </a:lnTo>
                  <a:lnTo>
                    <a:pt x="10280" y="694"/>
                  </a:lnTo>
                  <a:lnTo>
                    <a:pt x="10280" y="676"/>
                  </a:lnTo>
                  <a:lnTo>
                    <a:pt x="10280" y="659"/>
                  </a:lnTo>
                  <a:lnTo>
                    <a:pt x="10278" y="642"/>
                  </a:lnTo>
                  <a:lnTo>
                    <a:pt x="10276" y="625"/>
                  </a:lnTo>
                  <a:lnTo>
                    <a:pt x="10273" y="608"/>
                  </a:lnTo>
                  <a:lnTo>
                    <a:pt x="10268" y="592"/>
                  </a:lnTo>
                  <a:lnTo>
                    <a:pt x="10263" y="575"/>
                  </a:lnTo>
                  <a:lnTo>
                    <a:pt x="10257" y="559"/>
                  </a:lnTo>
                  <a:lnTo>
                    <a:pt x="10259" y="549"/>
                  </a:lnTo>
                  <a:lnTo>
                    <a:pt x="10262" y="539"/>
                  </a:lnTo>
                  <a:lnTo>
                    <a:pt x="10265" y="530"/>
                  </a:lnTo>
                  <a:lnTo>
                    <a:pt x="10270" y="522"/>
                  </a:lnTo>
                  <a:lnTo>
                    <a:pt x="10280" y="506"/>
                  </a:lnTo>
                  <a:lnTo>
                    <a:pt x="10290" y="489"/>
                  </a:lnTo>
                  <a:lnTo>
                    <a:pt x="10295" y="481"/>
                  </a:lnTo>
                  <a:lnTo>
                    <a:pt x="10300" y="473"/>
                  </a:lnTo>
                  <a:lnTo>
                    <a:pt x="10305" y="465"/>
                  </a:lnTo>
                  <a:lnTo>
                    <a:pt x="10309" y="456"/>
                  </a:lnTo>
                  <a:lnTo>
                    <a:pt x="10311" y="447"/>
                  </a:lnTo>
                  <a:lnTo>
                    <a:pt x="10313" y="437"/>
                  </a:lnTo>
                  <a:lnTo>
                    <a:pt x="10314" y="428"/>
                  </a:lnTo>
                  <a:lnTo>
                    <a:pt x="10313" y="417"/>
                  </a:lnTo>
                  <a:lnTo>
                    <a:pt x="10313" y="409"/>
                  </a:lnTo>
                  <a:lnTo>
                    <a:pt x="10312" y="400"/>
                  </a:lnTo>
                  <a:lnTo>
                    <a:pt x="10310" y="392"/>
                  </a:lnTo>
                  <a:lnTo>
                    <a:pt x="10308" y="384"/>
                  </a:lnTo>
                  <a:lnTo>
                    <a:pt x="10305" y="377"/>
                  </a:lnTo>
                  <a:lnTo>
                    <a:pt x="10301" y="369"/>
                  </a:lnTo>
                  <a:lnTo>
                    <a:pt x="10297" y="363"/>
                  </a:lnTo>
                  <a:lnTo>
                    <a:pt x="10292" y="355"/>
                  </a:lnTo>
                  <a:lnTo>
                    <a:pt x="10282" y="342"/>
                  </a:lnTo>
                  <a:lnTo>
                    <a:pt x="10271" y="331"/>
                  </a:lnTo>
                  <a:lnTo>
                    <a:pt x="10260" y="320"/>
                  </a:lnTo>
                  <a:lnTo>
                    <a:pt x="10247" y="310"/>
                  </a:lnTo>
                  <a:lnTo>
                    <a:pt x="10231" y="314"/>
                  </a:lnTo>
                  <a:lnTo>
                    <a:pt x="10215" y="319"/>
                  </a:lnTo>
                  <a:lnTo>
                    <a:pt x="10198" y="323"/>
                  </a:lnTo>
                  <a:lnTo>
                    <a:pt x="10183" y="329"/>
                  </a:lnTo>
                  <a:lnTo>
                    <a:pt x="10167" y="336"/>
                  </a:lnTo>
                  <a:lnTo>
                    <a:pt x="10152" y="345"/>
                  </a:lnTo>
                  <a:lnTo>
                    <a:pt x="10138" y="355"/>
                  </a:lnTo>
                  <a:lnTo>
                    <a:pt x="10125" y="367"/>
                  </a:lnTo>
                  <a:lnTo>
                    <a:pt x="10112" y="359"/>
                  </a:lnTo>
                  <a:lnTo>
                    <a:pt x="10101" y="350"/>
                  </a:lnTo>
                  <a:lnTo>
                    <a:pt x="10091" y="340"/>
                  </a:lnTo>
                  <a:lnTo>
                    <a:pt x="10083" y="330"/>
                  </a:lnTo>
                  <a:lnTo>
                    <a:pt x="10080" y="324"/>
                  </a:lnTo>
                  <a:lnTo>
                    <a:pt x="10077" y="318"/>
                  </a:lnTo>
                  <a:lnTo>
                    <a:pt x="10074" y="311"/>
                  </a:lnTo>
                  <a:lnTo>
                    <a:pt x="10071" y="305"/>
                  </a:lnTo>
                  <a:lnTo>
                    <a:pt x="10070" y="298"/>
                  </a:lnTo>
                  <a:lnTo>
                    <a:pt x="10069" y="292"/>
                  </a:lnTo>
                  <a:lnTo>
                    <a:pt x="10068" y="285"/>
                  </a:lnTo>
                  <a:lnTo>
                    <a:pt x="10069" y="278"/>
                  </a:lnTo>
                  <a:lnTo>
                    <a:pt x="10071" y="269"/>
                  </a:lnTo>
                  <a:lnTo>
                    <a:pt x="10076" y="259"/>
                  </a:lnTo>
                  <a:lnTo>
                    <a:pt x="10080" y="250"/>
                  </a:lnTo>
                  <a:lnTo>
                    <a:pt x="10086" y="242"/>
                  </a:lnTo>
                  <a:lnTo>
                    <a:pt x="10092" y="234"/>
                  </a:lnTo>
                  <a:lnTo>
                    <a:pt x="10100" y="228"/>
                  </a:lnTo>
                  <a:lnTo>
                    <a:pt x="10108" y="223"/>
                  </a:lnTo>
                  <a:lnTo>
                    <a:pt x="10118" y="219"/>
                  </a:lnTo>
                  <a:lnTo>
                    <a:pt x="10132" y="216"/>
                  </a:lnTo>
                  <a:lnTo>
                    <a:pt x="10145" y="214"/>
                  </a:lnTo>
                  <a:lnTo>
                    <a:pt x="10158" y="212"/>
                  </a:lnTo>
                  <a:lnTo>
                    <a:pt x="10172" y="212"/>
                  </a:lnTo>
                  <a:lnTo>
                    <a:pt x="10185" y="213"/>
                  </a:lnTo>
                  <a:lnTo>
                    <a:pt x="10197" y="215"/>
                  </a:lnTo>
                  <a:lnTo>
                    <a:pt x="10211" y="217"/>
                  </a:lnTo>
                  <a:lnTo>
                    <a:pt x="10223" y="220"/>
                  </a:lnTo>
                  <a:lnTo>
                    <a:pt x="10235" y="226"/>
                  </a:lnTo>
                  <a:lnTo>
                    <a:pt x="10247" y="231"/>
                  </a:lnTo>
                  <a:lnTo>
                    <a:pt x="10259" y="237"/>
                  </a:lnTo>
                  <a:lnTo>
                    <a:pt x="10270" y="243"/>
                  </a:lnTo>
                  <a:lnTo>
                    <a:pt x="10281" y="251"/>
                  </a:lnTo>
                  <a:lnTo>
                    <a:pt x="10290" y="259"/>
                  </a:lnTo>
                  <a:lnTo>
                    <a:pt x="10300" y="269"/>
                  </a:lnTo>
                  <a:lnTo>
                    <a:pt x="10310" y="279"/>
                  </a:lnTo>
                  <a:lnTo>
                    <a:pt x="10316" y="289"/>
                  </a:lnTo>
                  <a:lnTo>
                    <a:pt x="10323" y="300"/>
                  </a:lnTo>
                  <a:lnTo>
                    <a:pt x="10328" y="311"/>
                  </a:lnTo>
                  <a:lnTo>
                    <a:pt x="10333" y="324"/>
                  </a:lnTo>
                  <a:lnTo>
                    <a:pt x="10343" y="347"/>
                  </a:lnTo>
                  <a:lnTo>
                    <a:pt x="10354" y="371"/>
                  </a:lnTo>
                  <a:lnTo>
                    <a:pt x="10360" y="382"/>
                  </a:lnTo>
                  <a:lnTo>
                    <a:pt x="10366" y="393"/>
                  </a:lnTo>
                  <a:lnTo>
                    <a:pt x="10373" y="403"/>
                  </a:lnTo>
                  <a:lnTo>
                    <a:pt x="10381" y="414"/>
                  </a:lnTo>
                  <a:lnTo>
                    <a:pt x="10390" y="423"/>
                  </a:lnTo>
                  <a:lnTo>
                    <a:pt x="10401" y="432"/>
                  </a:lnTo>
                  <a:lnTo>
                    <a:pt x="10413" y="439"/>
                  </a:lnTo>
                  <a:lnTo>
                    <a:pt x="10426" y="446"/>
                  </a:lnTo>
                  <a:lnTo>
                    <a:pt x="10432" y="459"/>
                  </a:lnTo>
                  <a:lnTo>
                    <a:pt x="10420" y="496"/>
                  </a:lnTo>
                  <a:lnTo>
                    <a:pt x="10409" y="536"/>
                  </a:lnTo>
                  <a:lnTo>
                    <a:pt x="10405" y="557"/>
                  </a:lnTo>
                  <a:lnTo>
                    <a:pt x="10401" y="578"/>
                  </a:lnTo>
                  <a:lnTo>
                    <a:pt x="10397" y="600"/>
                  </a:lnTo>
                  <a:lnTo>
                    <a:pt x="10395" y="620"/>
                  </a:lnTo>
                  <a:lnTo>
                    <a:pt x="10395" y="641"/>
                  </a:lnTo>
                  <a:lnTo>
                    <a:pt x="10396" y="661"/>
                  </a:lnTo>
                  <a:lnTo>
                    <a:pt x="10397" y="671"/>
                  </a:lnTo>
                  <a:lnTo>
                    <a:pt x="10399" y="681"/>
                  </a:lnTo>
                  <a:lnTo>
                    <a:pt x="10401" y="692"/>
                  </a:lnTo>
                  <a:lnTo>
                    <a:pt x="10404" y="701"/>
                  </a:lnTo>
                  <a:lnTo>
                    <a:pt x="10407" y="710"/>
                  </a:lnTo>
                  <a:lnTo>
                    <a:pt x="10411" y="719"/>
                  </a:lnTo>
                  <a:lnTo>
                    <a:pt x="10415" y="728"/>
                  </a:lnTo>
                  <a:lnTo>
                    <a:pt x="10420" y="737"/>
                  </a:lnTo>
                  <a:lnTo>
                    <a:pt x="10426" y="746"/>
                  </a:lnTo>
                  <a:lnTo>
                    <a:pt x="10432" y="754"/>
                  </a:lnTo>
                  <a:lnTo>
                    <a:pt x="10439" y="761"/>
                  </a:lnTo>
                  <a:lnTo>
                    <a:pt x="10448" y="769"/>
                  </a:lnTo>
                  <a:lnTo>
                    <a:pt x="10450" y="775"/>
                  </a:lnTo>
                  <a:lnTo>
                    <a:pt x="10451" y="782"/>
                  </a:lnTo>
                  <a:lnTo>
                    <a:pt x="10451" y="787"/>
                  </a:lnTo>
                  <a:lnTo>
                    <a:pt x="10450" y="792"/>
                  </a:lnTo>
                  <a:lnTo>
                    <a:pt x="10447" y="802"/>
                  </a:lnTo>
                  <a:lnTo>
                    <a:pt x="10442" y="812"/>
                  </a:lnTo>
                  <a:lnTo>
                    <a:pt x="10436" y="821"/>
                  </a:lnTo>
                  <a:lnTo>
                    <a:pt x="10431" y="832"/>
                  </a:lnTo>
                  <a:lnTo>
                    <a:pt x="10429" y="837"/>
                  </a:lnTo>
                  <a:lnTo>
                    <a:pt x="10427" y="842"/>
                  </a:lnTo>
                  <a:lnTo>
                    <a:pt x="10426" y="847"/>
                  </a:lnTo>
                  <a:lnTo>
                    <a:pt x="10426" y="852"/>
                  </a:lnTo>
                  <a:lnTo>
                    <a:pt x="10422" y="868"/>
                  </a:lnTo>
                  <a:lnTo>
                    <a:pt x="10419" y="884"/>
                  </a:lnTo>
                  <a:lnTo>
                    <a:pt x="10416" y="899"/>
                  </a:lnTo>
                  <a:lnTo>
                    <a:pt x="10414" y="914"/>
                  </a:lnTo>
                  <a:lnTo>
                    <a:pt x="10414" y="930"/>
                  </a:lnTo>
                  <a:lnTo>
                    <a:pt x="10414" y="945"/>
                  </a:lnTo>
                  <a:lnTo>
                    <a:pt x="10415" y="960"/>
                  </a:lnTo>
                  <a:lnTo>
                    <a:pt x="10417" y="975"/>
                  </a:lnTo>
                  <a:lnTo>
                    <a:pt x="10419" y="989"/>
                  </a:lnTo>
                  <a:lnTo>
                    <a:pt x="10423" y="1003"/>
                  </a:lnTo>
                  <a:lnTo>
                    <a:pt x="10428" y="1018"/>
                  </a:lnTo>
                  <a:lnTo>
                    <a:pt x="10434" y="1032"/>
                  </a:lnTo>
                  <a:lnTo>
                    <a:pt x="10442" y="1045"/>
                  </a:lnTo>
                  <a:lnTo>
                    <a:pt x="10450" y="1058"/>
                  </a:lnTo>
                  <a:lnTo>
                    <a:pt x="10459" y="1071"/>
                  </a:lnTo>
                  <a:lnTo>
                    <a:pt x="10469" y="1083"/>
                  </a:lnTo>
                  <a:lnTo>
                    <a:pt x="10471" y="1089"/>
                  </a:lnTo>
                  <a:lnTo>
                    <a:pt x="10473" y="1095"/>
                  </a:lnTo>
                  <a:lnTo>
                    <a:pt x="10473" y="1102"/>
                  </a:lnTo>
                  <a:lnTo>
                    <a:pt x="10473" y="1108"/>
                  </a:lnTo>
                  <a:lnTo>
                    <a:pt x="10470" y="1119"/>
                  </a:lnTo>
                  <a:lnTo>
                    <a:pt x="10465" y="1130"/>
                  </a:lnTo>
                  <a:lnTo>
                    <a:pt x="10459" y="1142"/>
                  </a:lnTo>
                  <a:lnTo>
                    <a:pt x="10453" y="1154"/>
                  </a:lnTo>
                  <a:lnTo>
                    <a:pt x="10448" y="1166"/>
                  </a:lnTo>
                  <a:lnTo>
                    <a:pt x="10445" y="1178"/>
                  </a:lnTo>
                  <a:lnTo>
                    <a:pt x="10441" y="1208"/>
                  </a:lnTo>
                  <a:lnTo>
                    <a:pt x="10436" y="1238"/>
                  </a:lnTo>
                  <a:lnTo>
                    <a:pt x="10433" y="1254"/>
                  </a:lnTo>
                  <a:lnTo>
                    <a:pt x="10431" y="1269"/>
                  </a:lnTo>
                  <a:lnTo>
                    <a:pt x="10427" y="1284"/>
                  </a:lnTo>
                  <a:lnTo>
                    <a:pt x="10423" y="1299"/>
                  </a:lnTo>
                  <a:close/>
                  <a:moveTo>
                    <a:pt x="10152" y="699"/>
                  </a:moveTo>
                  <a:lnTo>
                    <a:pt x="10139" y="719"/>
                  </a:lnTo>
                  <a:lnTo>
                    <a:pt x="10124" y="739"/>
                  </a:lnTo>
                  <a:lnTo>
                    <a:pt x="10120" y="743"/>
                  </a:lnTo>
                  <a:lnTo>
                    <a:pt x="10114" y="747"/>
                  </a:lnTo>
                  <a:lnTo>
                    <a:pt x="10109" y="750"/>
                  </a:lnTo>
                  <a:lnTo>
                    <a:pt x="10104" y="752"/>
                  </a:lnTo>
                  <a:lnTo>
                    <a:pt x="10098" y="754"/>
                  </a:lnTo>
                  <a:lnTo>
                    <a:pt x="10092" y="755"/>
                  </a:lnTo>
                  <a:lnTo>
                    <a:pt x="10086" y="756"/>
                  </a:lnTo>
                  <a:lnTo>
                    <a:pt x="10079" y="755"/>
                  </a:lnTo>
                  <a:lnTo>
                    <a:pt x="10071" y="756"/>
                  </a:lnTo>
                  <a:lnTo>
                    <a:pt x="10065" y="757"/>
                  </a:lnTo>
                  <a:lnTo>
                    <a:pt x="10059" y="757"/>
                  </a:lnTo>
                  <a:lnTo>
                    <a:pt x="10053" y="756"/>
                  </a:lnTo>
                  <a:lnTo>
                    <a:pt x="10047" y="755"/>
                  </a:lnTo>
                  <a:lnTo>
                    <a:pt x="10042" y="753"/>
                  </a:lnTo>
                  <a:lnTo>
                    <a:pt x="10037" y="750"/>
                  </a:lnTo>
                  <a:lnTo>
                    <a:pt x="10032" y="748"/>
                  </a:lnTo>
                  <a:lnTo>
                    <a:pt x="10022" y="741"/>
                  </a:lnTo>
                  <a:lnTo>
                    <a:pt x="10013" y="733"/>
                  </a:lnTo>
                  <a:lnTo>
                    <a:pt x="10004" y="724"/>
                  </a:lnTo>
                  <a:lnTo>
                    <a:pt x="9996" y="716"/>
                  </a:lnTo>
                  <a:lnTo>
                    <a:pt x="9987" y="708"/>
                  </a:lnTo>
                  <a:lnTo>
                    <a:pt x="9978" y="700"/>
                  </a:lnTo>
                  <a:lnTo>
                    <a:pt x="9969" y="695"/>
                  </a:lnTo>
                  <a:lnTo>
                    <a:pt x="9960" y="691"/>
                  </a:lnTo>
                  <a:lnTo>
                    <a:pt x="9955" y="689"/>
                  </a:lnTo>
                  <a:lnTo>
                    <a:pt x="9950" y="689"/>
                  </a:lnTo>
                  <a:lnTo>
                    <a:pt x="9945" y="689"/>
                  </a:lnTo>
                  <a:lnTo>
                    <a:pt x="9940" y="690"/>
                  </a:lnTo>
                  <a:lnTo>
                    <a:pt x="9933" y="691"/>
                  </a:lnTo>
                  <a:lnTo>
                    <a:pt x="9928" y="694"/>
                  </a:lnTo>
                  <a:lnTo>
                    <a:pt x="9922" y="697"/>
                  </a:lnTo>
                  <a:lnTo>
                    <a:pt x="9915" y="702"/>
                  </a:lnTo>
                  <a:lnTo>
                    <a:pt x="9910" y="708"/>
                  </a:lnTo>
                  <a:lnTo>
                    <a:pt x="9907" y="715"/>
                  </a:lnTo>
                  <a:lnTo>
                    <a:pt x="9905" y="723"/>
                  </a:lnTo>
                  <a:lnTo>
                    <a:pt x="9904" y="732"/>
                  </a:lnTo>
                  <a:lnTo>
                    <a:pt x="9904" y="749"/>
                  </a:lnTo>
                  <a:lnTo>
                    <a:pt x="9906" y="766"/>
                  </a:lnTo>
                  <a:lnTo>
                    <a:pt x="9907" y="775"/>
                  </a:lnTo>
                  <a:lnTo>
                    <a:pt x="9909" y="784"/>
                  </a:lnTo>
                  <a:lnTo>
                    <a:pt x="9913" y="791"/>
                  </a:lnTo>
                  <a:lnTo>
                    <a:pt x="9918" y="797"/>
                  </a:lnTo>
                  <a:lnTo>
                    <a:pt x="9929" y="807"/>
                  </a:lnTo>
                  <a:lnTo>
                    <a:pt x="9943" y="816"/>
                  </a:lnTo>
                  <a:lnTo>
                    <a:pt x="9950" y="821"/>
                  </a:lnTo>
                  <a:lnTo>
                    <a:pt x="9956" y="826"/>
                  </a:lnTo>
                  <a:lnTo>
                    <a:pt x="9961" y="831"/>
                  </a:lnTo>
                  <a:lnTo>
                    <a:pt x="9966" y="837"/>
                  </a:lnTo>
                  <a:lnTo>
                    <a:pt x="9969" y="843"/>
                  </a:lnTo>
                  <a:lnTo>
                    <a:pt x="9971" y="850"/>
                  </a:lnTo>
                  <a:lnTo>
                    <a:pt x="9972" y="858"/>
                  </a:lnTo>
                  <a:lnTo>
                    <a:pt x="9970" y="867"/>
                  </a:lnTo>
                  <a:lnTo>
                    <a:pt x="9959" y="873"/>
                  </a:lnTo>
                  <a:lnTo>
                    <a:pt x="9948" y="880"/>
                  </a:lnTo>
                  <a:lnTo>
                    <a:pt x="9937" y="887"/>
                  </a:lnTo>
                  <a:lnTo>
                    <a:pt x="9925" y="896"/>
                  </a:lnTo>
                  <a:lnTo>
                    <a:pt x="9916" y="906"/>
                  </a:lnTo>
                  <a:lnTo>
                    <a:pt x="9908" y="917"/>
                  </a:lnTo>
                  <a:lnTo>
                    <a:pt x="9902" y="928"/>
                  </a:lnTo>
                  <a:lnTo>
                    <a:pt x="9897" y="939"/>
                  </a:lnTo>
                  <a:lnTo>
                    <a:pt x="9895" y="946"/>
                  </a:lnTo>
                  <a:lnTo>
                    <a:pt x="9894" y="952"/>
                  </a:lnTo>
                  <a:lnTo>
                    <a:pt x="9893" y="959"/>
                  </a:lnTo>
                  <a:lnTo>
                    <a:pt x="9893" y="966"/>
                  </a:lnTo>
                  <a:lnTo>
                    <a:pt x="9894" y="978"/>
                  </a:lnTo>
                  <a:lnTo>
                    <a:pt x="9897" y="990"/>
                  </a:lnTo>
                  <a:lnTo>
                    <a:pt x="9901" y="1001"/>
                  </a:lnTo>
                  <a:lnTo>
                    <a:pt x="9907" y="1013"/>
                  </a:lnTo>
                  <a:lnTo>
                    <a:pt x="9914" y="1024"/>
                  </a:lnTo>
                  <a:lnTo>
                    <a:pt x="9921" y="1034"/>
                  </a:lnTo>
                  <a:lnTo>
                    <a:pt x="9930" y="1038"/>
                  </a:lnTo>
                  <a:lnTo>
                    <a:pt x="9941" y="1043"/>
                  </a:lnTo>
                  <a:lnTo>
                    <a:pt x="9946" y="1045"/>
                  </a:lnTo>
                  <a:lnTo>
                    <a:pt x="9951" y="1045"/>
                  </a:lnTo>
                  <a:lnTo>
                    <a:pt x="9956" y="1045"/>
                  </a:lnTo>
                  <a:lnTo>
                    <a:pt x="9961" y="1042"/>
                  </a:lnTo>
                  <a:lnTo>
                    <a:pt x="9968" y="1037"/>
                  </a:lnTo>
                  <a:lnTo>
                    <a:pt x="9974" y="1031"/>
                  </a:lnTo>
                  <a:lnTo>
                    <a:pt x="9979" y="1024"/>
                  </a:lnTo>
                  <a:lnTo>
                    <a:pt x="9984" y="1016"/>
                  </a:lnTo>
                  <a:lnTo>
                    <a:pt x="9992" y="1000"/>
                  </a:lnTo>
                  <a:lnTo>
                    <a:pt x="9999" y="985"/>
                  </a:lnTo>
                  <a:lnTo>
                    <a:pt x="10003" y="977"/>
                  </a:lnTo>
                  <a:lnTo>
                    <a:pt x="10007" y="971"/>
                  </a:lnTo>
                  <a:lnTo>
                    <a:pt x="10012" y="965"/>
                  </a:lnTo>
                  <a:lnTo>
                    <a:pt x="10017" y="958"/>
                  </a:lnTo>
                  <a:lnTo>
                    <a:pt x="10024" y="954"/>
                  </a:lnTo>
                  <a:lnTo>
                    <a:pt x="10032" y="951"/>
                  </a:lnTo>
                  <a:lnTo>
                    <a:pt x="10041" y="949"/>
                  </a:lnTo>
                  <a:lnTo>
                    <a:pt x="10051" y="949"/>
                  </a:lnTo>
                  <a:lnTo>
                    <a:pt x="10058" y="948"/>
                  </a:lnTo>
                  <a:lnTo>
                    <a:pt x="10065" y="948"/>
                  </a:lnTo>
                  <a:lnTo>
                    <a:pt x="10071" y="949"/>
                  </a:lnTo>
                  <a:lnTo>
                    <a:pt x="10078" y="950"/>
                  </a:lnTo>
                  <a:lnTo>
                    <a:pt x="10084" y="952"/>
                  </a:lnTo>
                  <a:lnTo>
                    <a:pt x="10090" y="955"/>
                  </a:lnTo>
                  <a:lnTo>
                    <a:pt x="10095" y="958"/>
                  </a:lnTo>
                  <a:lnTo>
                    <a:pt x="10100" y="963"/>
                  </a:lnTo>
                  <a:lnTo>
                    <a:pt x="10110" y="971"/>
                  </a:lnTo>
                  <a:lnTo>
                    <a:pt x="10118" y="980"/>
                  </a:lnTo>
                  <a:lnTo>
                    <a:pt x="10127" y="990"/>
                  </a:lnTo>
                  <a:lnTo>
                    <a:pt x="10134" y="1000"/>
                  </a:lnTo>
                  <a:lnTo>
                    <a:pt x="10139" y="1010"/>
                  </a:lnTo>
                  <a:lnTo>
                    <a:pt x="10142" y="1020"/>
                  </a:lnTo>
                  <a:lnTo>
                    <a:pt x="10145" y="1029"/>
                  </a:lnTo>
                  <a:lnTo>
                    <a:pt x="10146" y="1038"/>
                  </a:lnTo>
                  <a:lnTo>
                    <a:pt x="10146" y="1048"/>
                  </a:lnTo>
                  <a:lnTo>
                    <a:pt x="10145" y="1058"/>
                  </a:lnTo>
                  <a:lnTo>
                    <a:pt x="10143" y="1068"/>
                  </a:lnTo>
                  <a:lnTo>
                    <a:pt x="10141" y="1077"/>
                  </a:lnTo>
                  <a:lnTo>
                    <a:pt x="10135" y="1096"/>
                  </a:lnTo>
                  <a:lnTo>
                    <a:pt x="10127" y="1116"/>
                  </a:lnTo>
                  <a:lnTo>
                    <a:pt x="10117" y="1134"/>
                  </a:lnTo>
                  <a:lnTo>
                    <a:pt x="10109" y="1152"/>
                  </a:lnTo>
                  <a:lnTo>
                    <a:pt x="10083" y="1178"/>
                  </a:lnTo>
                  <a:lnTo>
                    <a:pt x="10056" y="1206"/>
                  </a:lnTo>
                  <a:lnTo>
                    <a:pt x="10044" y="1220"/>
                  </a:lnTo>
                  <a:lnTo>
                    <a:pt x="10032" y="1235"/>
                  </a:lnTo>
                  <a:lnTo>
                    <a:pt x="10020" y="1251"/>
                  </a:lnTo>
                  <a:lnTo>
                    <a:pt x="10009" y="1266"/>
                  </a:lnTo>
                  <a:lnTo>
                    <a:pt x="9999" y="1281"/>
                  </a:lnTo>
                  <a:lnTo>
                    <a:pt x="9990" y="1298"/>
                  </a:lnTo>
                  <a:lnTo>
                    <a:pt x="9982" y="1315"/>
                  </a:lnTo>
                  <a:lnTo>
                    <a:pt x="9974" y="1331"/>
                  </a:lnTo>
                  <a:lnTo>
                    <a:pt x="9968" y="1349"/>
                  </a:lnTo>
                  <a:lnTo>
                    <a:pt x="9964" y="1366"/>
                  </a:lnTo>
                  <a:lnTo>
                    <a:pt x="9960" y="1385"/>
                  </a:lnTo>
                  <a:lnTo>
                    <a:pt x="9958" y="1403"/>
                  </a:lnTo>
                  <a:lnTo>
                    <a:pt x="9961" y="1437"/>
                  </a:lnTo>
                  <a:lnTo>
                    <a:pt x="9963" y="1474"/>
                  </a:lnTo>
                  <a:lnTo>
                    <a:pt x="9964" y="1492"/>
                  </a:lnTo>
                  <a:lnTo>
                    <a:pt x="9967" y="1510"/>
                  </a:lnTo>
                  <a:lnTo>
                    <a:pt x="9969" y="1519"/>
                  </a:lnTo>
                  <a:lnTo>
                    <a:pt x="9971" y="1528"/>
                  </a:lnTo>
                  <a:lnTo>
                    <a:pt x="9973" y="1536"/>
                  </a:lnTo>
                  <a:lnTo>
                    <a:pt x="9976" y="1544"/>
                  </a:lnTo>
                  <a:lnTo>
                    <a:pt x="9970" y="1554"/>
                  </a:lnTo>
                  <a:lnTo>
                    <a:pt x="9963" y="1561"/>
                  </a:lnTo>
                  <a:lnTo>
                    <a:pt x="9955" y="1568"/>
                  </a:lnTo>
                  <a:lnTo>
                    <a:pt x="9947" y="1572"/>
                  </a:lnTo>
                  <a:lnTo>
                    <a:pt x="9939" y="1575"/>
                  </a:lnTo>
                  <a:lnTo>
                    <a:pt x="9930" y="1576"/>
                  </a:lnTo>
                  <a:lnTo>
                    <a:pt x="9921" y="1577"/>
                  </a:lnTo>
                  <a:lnTo>
                    <a:pt x="9911" y="1576"/>
                  </a:lnTo>
                  <a:lnTo>
                    <a:pt x="9892" y="1574"/>
                  </a:lnTo>
                  <a:lnTo>
                    <a:pt x="9872" y="1572"/>
                  </a:lnTo>
                  <a:lnTo>
                    <a:pt x="9862" y="1571"/>
                  </a:lnTo>
                  <a:lnTo>
                    <a:pt x="9852" y="1571"/>
                  </a:lnTo>
                  <a:lnTo>
                    <a:pt x="9842" y="1572"/>
                  </a:lnTo>
                  <a:lnTo>
                    <a:pt x="9832" y="1574"/>
                  </a:lnTo>
                  <a:lnTo>
                    <a:pt x="9682" y="1575"/>
                  </a:lnTo>
                  <a:lnTo>
                    <a:pt x="9433" y="1577"/>
                  </a:lnTo>
                  <a:lnTo>
                    <a:pt x="9098" y="1579"/>
                  </a:lnTo>
                  <a:lnTo>
                    <a:pt x="8693" y="1580"/>
                  </a:lnTo>
                  <a:lnTo>
                    <a:pt x="8231" y="1581"/>
                  </a:lnTo>
                  <a:lnTo>
                    <a:pt x="7727" y="1583"/>
                  </a:lnTo>
                  <a:lnTo>
                    <a:pt x="7195" y="1584"/>
                  </a:lnTo>
                  <a:lnTo>
                    <a:pt x="6648" y="1585"/>
                  </a:lnTo>
                  <a:lnTo>
                    <a:pt x="6101" y="1587"/>
                  </a:lnTo>
                  <a:lnTo>
                    <a:pt x="5568" y="1588"/>
                  </a:lnTo>
                  <a:lnTo>
                    <a:pt x="5064" y="1589"/>
                  </a:lnTo>
                  <a:lnTo>
                    <a:pt x="4602" y="1590"/>
                  </a:lnTo>
                  <a:lnTo>
                    <a:pt x="4198" y="1591"/>
                  </a:lnTo>
                  <a:lnTo>
                    <a:pt x="3864" y="1592"/>
                  </a:lnTo>
                  <a:lnTo>
                    <a:pt x="3615" y="1593"/>
                  </a:lnTo>
                  <a:lnTo>
                    <a:pt x="3466" y="1595"/>
                  </a:lnTo>
                  <a:lnTo>
                    <a:pt x="3433" y="1595"/>
                  </a:lnTo>
                  <a:lnTo>
                    <a:pt x="3400" y="1597"/>
                  </a:lnTo>
                  <a:lnTo>
                    <a:pt x="3368" y="1598"/>
                  </a:lnTo>
                  <a:lnTo>
                    <a:pt x="3334" y="1600"/>
                  </a:lnTo>
                  <a:lnTo>
                    <a:pt x="3300" y="1601"/>
                  </a:lnTo>
                  <a:lnTo>
                    <a:pt x="3266" y="1602"/>
                  </a:lnTo>
                  <a:lnTo>
                    <a:pt x="3233" y="1602"/>
                  </a:lnTo>
                  <a:lnTo>
                    <a:pt x="3198" y="1601"/>
                  </a:lnTo>
                  <a:lnTo>
                    <a:pt x="3081" y="1601"/>
                  </a:lnTo>
                  <a:lnTo>
                    <a:pt x="2966" y="1602"/>
                  </a:lnTo>
                  <a:lnTo>
                    <a:pt x="2849" y="1603"/>
                  </a:lnTo>
                  <a:lnTo>
                    <a:pt x="2732" y="1605"/>
                  </a:lnTo>
                  <a:lnTo>
                    <a:pt x="2615" y="1606"/>
                  </a:lnTo>
                  <a:lnTo>
                    <a:pt x="2499" y="1607"/>
                  </a:lnTo>
                  <a:lnTo>
                    <a:pt x="2381" y="1609"/>
                  </a:lnTo>
                  <a:lnTo>
                    <a:pt x="2264" y="1610"/>
                  </a:lnTo>
                  <a:lnTo>
                    <a:pt x="2147" y="1613"/>
                  </a:lnTo>
                  <a:lnTo>
                    <a:pt x="2029" y="1614"/>
                  </a:lnTo>
                  <a:lnTo>
                    <a:pt x="1912" y="1616"/>
                  </a:lnTo>
                  <a:lnTo>
                    <a:pt x="1794" y="1617"/>
                  </a:lnTo>
                  <a:lnTo>
                    <a:pt x="1677" y="1619"/>
                  </a:lnTo>
                  <a:lnTo>
                    <a:pt x="1559" y="1620"/>
                  </a:lnTo>
                  <a:lnTo>
                    <a:pt x="1441" y="1622"/>
                  </a:lnTo>
                  <a:lnTo>
                    <a:pt x="1323" y="1623"/>
                  </a:lnTo>
                  <a:lnTo>
                    <a:pt x="1296" y="1624"/>
                  </a:lnTo>
                  <a:lnTo>
                    <a:pt x="1269" y="1625"/>
                  </a:lnTo>
                  <a:lnTo>
                    <a:pt x="1240" y="1625"/>
                  </a:lnTo>
                  <a:lnTo>
                    <a:pt x="1213" y="1625"/>
                  </a:lnTo>
                  <a:lnTo>
                    <a:pt x="1184" y="1625"/>
                  </a:lnTo>
                  <a:lnTo>
                    <a:pt x="1156" y="1626"/>
                  </a:lnTo>
                  <a:lnTo>
                    <a:pt x="1129" y="1627"/>
                  </a:lnTo>
                  <a:lnTo>
                    <a:pt x="1101" y="1629"/>
                  </a:lnTo>
                  <a:lnTo>
                    <a:pt x="1097" y="1623"/>
                  </a:lnTo>
                  <a:lnTo>
                    <a:pt x="1093" y="1618"/>
                  </a:lnTo>
                  <a:lnTo>
                    <a:pt x="1090" y="1612"/>
                  </a:lnTo>
                  <a:lnTo>
                    <a:pt x="1088" y="1606"/>
                  </a:lnTo>
                  <a:lnTo>
                    <a:pt x="1084" y="1594"/>
                  </a:lnTo>
                  <a:lnTo>
                    <a:pt x="1083" y="1582"/>
                  </a:lnTo>
                  <a:lnTo>
                    <a:pt x="1083" y="1569"/>
                  </a:lnTo>
                  <a:lnTo>
                    <a:pt x="1084" y="1555"/>
                  </a:lnTo>
                  <a:lnTo>
                    <a:pt x="1086" y="1542"/>
                  </a:lnTo>
                  <a:lnTo>
                    <a:pt x="1089" y="1529"/>
                  </a:lnTo>
                  <a:lnTo>
                    <a:pt x="1094" y="1500"/>
                  </a:lnTo>
                  <a:lnTo>
                    <a:pt x="1098" y="1473"/>
                  </a:lnTo>
                  <a:lnTo>
                    <a:pt x="1098" y="1458"/>
                  </a:lnTo>
                  <a:lnTo>
                    <a:pt x="1097" y="1444"/>
                  </a:lnTo>
                  <a:lnTo>
                    <a:pt x="1096" y="1438"/>
                  </a:lnTo>
                  <a:lnTo>
                    <a:pt x="1094" y="1431"/>
                  </a:lnTo>
                  <a:lnTo>
                    <a:pt x="1092" y="1423"/>
                  </a:lnTo>
                  <a:lnTo>
                    <a:pt x="1089" y="1416"/>
                  </a:lnTo>
                  <a:lnTo>
                    <a:pt x="1086" y="1402"/>
                  </a:lnTo>
                  <a:lnTo>
                    <a:pt x="1081" y="1388"/>
                  </a:lnTo>
                  <a:lnTo>
                    <a:pt x="1076" y="1374"/>
                  </a:lnTo>
                  <a:lnTo>
                    <a:pt x="1069" y="1361"/>
                  </a:lnTo>
                  <a:lnTo>
                    <a:pt x="1060" y="1349"/>
                  </a:lnTo>
                  <a:lnTo>
                    <a:pt x="1052" y="1338"/>
                  </a:lnTo>
                  <a:lnTo>
                    <a:pt x="1043" y="1326"/>
                  </a:lnTo>
                  <a:lnTo>
                    <a:pt x="1033" y="1315"/>
                  </a:lnTo>
                  <a:lnTo>
                    <a:pt x="1012" y="1295"/>
                  </a:lnTo>
                  <a:lnTo>
                    <a:pt x="990" y="1275"/>
                  </a:lnTo>
                  <a:lnTo>
                    <a:pt x="967" y="1257"/>
                  </a:lnTo>
                  <a:lnTo>
                    <a:pt x="945" y="1239"/>
                  </a:lnTo>
                  <a:lnTo>
                    <a:pt x="936" y="1215"/>
                  </a:lnTo>
                  <a:lnTo>
                    <a:pt x="928" y="1190"/>
                  </a:lnTo>
                  <a:lnTo>
                    <a:pt x="924" y="1177"/>
                  </a:lnTo>
                  <a:lnTo>
                    <a:pt x="922" y="1165"/>
                  </a:lnTo>
                  <a:lnTo>
                    <a:pt x="920" y="1153"/>
                  </a:lnTo>
                  <a:lnTo>
                    <a:pt x="919" y="1139"/>
                  </a:lnTo>
                  <a:lnTo>
                    <a:pt x="919" y="1127"/>
                  </a:lnTo>
                  <a:lnTo>
                    <a:pt x="920" y="1115"/>
                  </a:lnTo>
                  <a:lnTo>
                    <a:pt x="922" y="1103"/>
                  </a:lnTo>
                  <a:lnTo>
                    <a:pt x="925" y="1090"/>
                  </a:lnTo>
                  <a:lnTo>
                    <a:pt x="931" y="1079"/>
                  </a:lnTo>
                  <a:lnTo>
                    <a:pt x="937" y="1068"/>
                  </a:lnTo>
                  <a:lnTo>
                    <a:pt x="945" y="1057"/>
                  </a:lnTo>
                  <a:lnTo>
                    <a:pt x="954" y="1045"/>
                  </a:lnTo>
                  <a:lnTo>
                    <a:pt x="958" y="1040"/>
                  </a:lnTo>
                  <a:lnTo>
                    <a:pt x="962" y="1036"/>
                  </a:lnTo>
                  <a:lnTo>
                    <a:pt x="967" y="1033"/>
                  </a:lnTo>
                  <a:lnTo>
                    <a:pt x="972" y="1030"/>
                  </a:lnTo>
                  <a:lnTo>
                    <a:pt x="983" y="1027"/>
                  </a:lnTo>
                  <a:lnTo>
                    <a:pt x="993" y="1026"/>
                  </a:lnTo>
                  <a:lnTo>
                    <a:pt x="1003" y="1026"/>
                  </a:lnTo>
                  <a:lnTo>
                    <a:pt x="1014" y="1025"/>
                  </a:lnTo>
                  <a:lnTo>
                    <a:pt x="1025" y="1024"/>
                  </a:lnTo>
                  <a:lnTo>
                    <a:pt x="1034" y="1020"/>
                  </a:lnTo>
                  <a:lnTo>
                    <a:pt x="1041" y="1022"/>
                  </a:lnTo>
                  <a:lnTo>
                    <a:pt x="1047" y="1024"/>
                  </a:lnTo>
                  <a:lnTo>
                    <a:pt x="1052" y="1027"/>
                  </a:lnTo>
                  <a:lnTo>
                    <a:pt x="1057" y="1031"/>
                  </a:lnTo>
                  <a:lnTo>
                    <a:pt x="1061" y="1036"/>
                  </a:lnTo>
                  <a:lnTo>
                    <a:pt x="1065" y="1041"/>
                  </a:lnTo>
                  <a:lnTo>
                    <a:pt x="1069" y="1047"/>
                  </a:lnTo>
                  <a:lnTo>
                    <a:pt x="1071" y="1053"/>
                  </a:lnTo>
                  <a:lnTo>
                    <a:pt x="1072" y="1073"/>
                  </a:lnTo>
                  <a:lnTo>
                    <a:pt x="1072" y="1091"/>
                  </a:lnTo>
                  <a:lnTo>
                    <a:pt x="1072" y="1102"/>
                  </a:lnTo>
                  <a:lnTo>
                    <a:pt x="1074" y="1110"/>
                  </a:lnTo>
                  <a:lnTo>
                    <a:pt x="1076" y="1115"/>
                  </a:lnTo>
                  <a:lnTo>
                    <a:pt x="1078" y="1119"/>
                  </a:lnTo>
                  <a:lnTo>
                    <a:pt x="1080" y="1123"/>
                  </a:lnTo>
                  <a:lnTo>
                    <a:pt x="1083" y="1127"/>
                  </a:lnTo>
                  <a:lnTo>
                    <a:pt x="1089" y="1128"/>
                  </a:lnTo>
                  <a:lnTo>
                    <a:pt x="1094" y="1128"/>
                  </a:lnTo>
                  <a:lnTo>
                    <a:pt x="1099" y="1127"/>
                  </a:lnTo>
                  <a:lnTo>
                    <a:pt x="1104" y="1124"/>
                  </a:lnTo>
                  <a:lnTo>
                    <a:pt x="1113" y="1119"/>
                  </a:lnTo>
                  <a:lnTo>
                    <a:pt x="1124" y="1115"/>
                  </a:lnTo>
                  <a:lnTo>
                    <a:pt x="1127" y="1109"/>
                  </a:lnTo>
                  <a:lnTo>
                    <a:pt x="1130" y="1103"/>
                  </a:lnTo>
                  <a:lnTo>
                    <a:pt x="1132" y="1095"/>
                  </a:lnTo>
                  <a:lnTo>
                    <a:pt x="1134" y="1089"/>
                  </a:lnTo>
                  <a:lnTo>
                    <a:pt x="1136" y="1075"/>
                  </a:lnTo>
                  <a:lnTo>
                    <a:pt x="1137" y="1061"/>
                  </a:lnTo>
                  <a:lnTo>
                    <a:pt x="1135" y="1031"/>
                  </a:lnTo>
                  <a:lnTo>
                    <a:pt x="1133" y="1000"/>
                  </a:lnTo>
                  <a:lnTo>
                    <a:pt x="1132" y="993"/>
                  </a:lnTo>
                  <a:lnTo>
                    <a:pt x="1130" y="987"/>
                  </a:lnTo>
                  <a:lnTo>
                    <a:pt x="1127" y="981"/>
                  </a:lnTo>
                  <a:lnTo>
                    <a:pt x="1123" y="976"/>
                  </a:lnTo>
                  <a:lnTo>
                    <a:pt x="1113" y="967"/>
                  </a:lnTo>
                  <a:lnTo>
                    <a:pt x="1102" y="958"/>
                  </a:lnTo>
                  <a:lnTo>
                    <a:pt x="1097" y="953"/>
                  </a:lnTo>
                  <a:lnTo>
                    <a:pt x="1093" y="949"/>
                  </a:lnTo>
                  <a:lnTo>
                    <a:pt x="1089" y="944"/>
                  </a:lnTo>
                  <a:lnTo>
                    <a:pt x="1086" y="938"/>
                  </a:lnTo>
                  <a:lnTo>
                    <a:pt x="1084" y="932"/>
                  </a:lnTo>
                  <a:lnTo>
                    <a:pt x="1083" y="926"/>
                  </a:lnTo>
                  <a:lnTo>
                    <a:pt x="1084" y="918"/>
                  </a:lnTo>
                  <a:lnTo>
                    <a:pt x="1086" y="908"/>
                  </a:lnTo>
                  <a:lnTo>
                    <a:pt x="1100" y="888"/>
                  </a:lnTo>
                  <a:lnTo>
                    <a:pt x="1113" y="867"/>
                  </a:lnTo>
                  <a:lnTo>
                    <a:pt x="1120" y="856"/>
                  </a:lnTo>
                  <a:lnTo>
                    <a:pt x="1125" y="845"/>
                  </a:lnTo>
                  <a:lnTo>
                    <a:pt x="1130" y="834"/>
                  </a:lnTo>
                  <a:lnTo>
                    <a:pt x="1134" y="821"/>
                  </a:lnTo>
                  <a:lnTo>
                    <a:pt x="1138" y="810"/>
                  </a:lnTo>
                  <a:lnTo>
                    <a:pt x="1140" y="798"/>
                  </a:lnTo>
                  <a:lnTo>
                    <a:pt x="1142" y="786"/>
                  </a:lnTo>
                  <a:lnTo>
                    <a:pt x="1142" y="773"/>
                  </a:lnTo>
                  <a:lnTo>
                    <a:pt x="1141" y="761"/>
                  </a:lnTo>
                  <a:lnTo>
                    <a:pt x="1139" y="749"/>
                  </a:lnTo>
                  <a:lnTo>
                    <a:pt x="1135" y="737"/>
                  </a:lnTo>
                  <a:lnTo>
                    <a:pt x="1130" y="723"/>
                  </a:lnTo>
                  <a:lnTo>
                    <a:pt x="1120" y="706"/>
                  </a:lnTo>
                  <a:lnTo>
                    <a:pt x="1108" y="688"/>
                  </a:lnTo>
                  <a:lnTo>
                    <a:pt x="1104" y="683"/>
                  </a:lnTo>
                  <a:lnTo>
                    <a:pt x="1101" y="679"/>
                  </a:lnTo>
                  <a:lnTo>
                    <a:pt x="1097" y="676"/>
                  </a:lnTo>
                  <a:lnTo>
                    <a:pt x="1093" y="674"/>
                  </a:lnTo>
                  <a:lnTo>
                    <a:pt x="1088" y="672"/>
                  </a:lnTo>
                  <a:lnTo>
                    <a:pt x="1083" y="671"/>
                  </a:lnTo>
                  <a:lnTo>
                    <a:pt x="1077" y="671"/>
                  </a:lnTo>
                  <a:lnTo>
                    <a:pt x="1071" y="672"/>
                  </a:lnTo>
                  <a:lnTo>
                    <a:pt x="1063" y="676"/>
                  </a:lnTo>
                  <a:lnTo>
                    <a:pt x="1056" y="681"/>
                  </a:lnTo>
                  <a:lnTo>
                    <a:pt x="1051" y="688"/>
                  </a:lnTo>
                  <a:lnTo>
                    <a:pt x="1047" y="694"/>
                  </a:lnTo>
                  <a:lnTo>
                    <a:pt x="1044" y="701"/>
                  </a:lnTo>
                  <a:lnTo>
                    <a:pt x="1042" y="709"/>
                  </a:lnTo>
                  <a:lnTo>
                    <a:pt x="1040" y="717"/>
                  </a:lnTo>
                  <a:lnTo>
                    <a:pt x="1038" y="725"/>
                  </a:lnTo>
                  <a:lnTo>
                    <a:pt x="1034" y="743"/>
                  </a:lnTo>
                  <a:lnTo>
                    <a:pt x="1030" y="759"/>
                  </a:lnTo>
                  <a:lnTo>
                    <a:pt x="1026" y="767"/>
                  </a:lnTo>
                  <a:lnTo>
                    <a:pt x="1021" y="774"/>
                  </a:lnTo>
                  <a:lnTo>
                    <a:pt x="1016" y="781"/>
                  </a:lnTo>
                  <a:lnTo>
                    <a:pt x="1009" y="787"/>
                  </a:lnTo>
                  <a:lnTo>
                    <a:pt x="1004" y="791"/>
                  </a:lnTo>
                  <a:lnTo>
                    <a:pt x="1000" y="795"/>
                  </a:lnTo>
                  <a:lnTo>
                    <a:pt x="994" y="798"/>
                  </a:lnTo>
                  <a:lnTo>
                    <a:pt x="989" y="801"/>
                  </a:lnTo>
                  <a:lnTo>
                    <a:pt x="978" y="805"/>
                  </a:lnTo>
                  <a:lnTo>
                    <a:pt x="965" y="807"/>
                  </a:lnTo>
                  <a:lnTo>
                    <a:pt x="953" y="808"/>
                  </a:lnTo>
                  <a:lnTo>
                    <a:pt x="940" y="808"/>
                  </a:lnTo>
                  <a:lnTo>
                    <a:pt x="926" y="806"/>
                  </a:lnTo>
                  <a:lnTo>
                    <a:pt x="914" y="803"/>
                  </a:lnTo>
                  <a:lnTo>
                    <a:pt x="901" y="782"/>
                  </a:lnTo>
                  <a:lnTo>
                    <a:pt x="888" y="759"/>
                  </a:lnTo>
                  <a:lnTo>
                    <a:pt x="882" y="747"/>
                  </a:lnTo>
                  <a:lnTo>
                    <a:pt x="879" y="735"/>
                  </a:lnTo>
                  <a:lnTo>
                    <a:pt x="878" y="728"/>
                  </a:lnTo>
                  <a:lnTo>
                    <a:pt x="878" y="721"/>
                  </a:lnTo>
                  <a:lnTo>
                    <a:pt x="878" y="715"/>
                  </a:lnTo>
                  <a:lnTo>
                    <a:pt x="880" y="708"/>
                  </a:lnTo>
                  <a:lnTo>
                    <a:pt x="886" y="706"/>
                  </a:lnTo>
                  <a:lnTo>
                    <a:pt x="892" y="703"/>
                  </a:lnTo>
                  <a:lnTo>
                    <a:pt x="894" y="701"/>
                  </a:lnTo>
                  <a:lnTo>
                    <a:pt x="895" y="699"/>
                  </a:lnTo>
                  <a:lnTo>
                    <a:pt x="896" y="696"/>
                  </a:lnTo>
                  <a:lnTo>
                    <a:pt x="896" y="693"/>
                  </a:lnTo>
                  <a:lnTo>
                    <a:pt x="883" y="687"/>
                  </a:lnTo>
                  <a:lnTo>
                    <a:pt x="888" y="674"/>
                  </a:lnTo>
                  <a:lnTo>
                    <a:pt x="893" y="663"/>
                  </a:lnTo>
                  <a:lnTo>
                    <a:pt x="898" y="651"/>
                  </a:lnTo>
                  <a:lnTo>
                    <a:pt x="904" y="640"/>
                  </a:lnTo>
                  <a:lnTo>
                    <a:pt x="917" y="618"/>
                  </a:lnTo>
                  <a:lnTo>
                    <a:pt x="933" y="597"/>
                  </a:lnTo>
                  <a:lnTo>
                    <a:pt x="966" y="556"/>
                  </a:lnTo>
                  <a:lnTo>
                    <a:pt x="1000" y="516"/>
                  </a:lnTo>
                  <a:lnTo>
                    <a:pt x="1017" y="495"/>
                  </a:lnTo>
                  <a:lnTo>
                    <a:pt x="1034" y="475"/>
                  </a:lnTo>
                  <a:lnTo>
                    <a:pt x="1048" y="455"/>
                  </a:lnTo>
                  <a:lnTo>
                    <a:pt x="1062" y="432"/>
                  </a:lnTo>
                  <a:lnTo>
                    <a:pt x="1067" y="422"/>
                  </a:lnTo>
                  <a:lnTo>
                    <a:pt x="1074" y="410"/>
                  </a:lnTo>
                  <a:lnTo>
                    <a:pt x="1079" y="398"/>
                  </a:lnTo>
                  <a:lnTo>
                    <a:pt x="1083" y="387"/>
                  </a:lnTo>
                  <a:lnTo>
                    <a:pt x="1086" y="375"/>
                  </a:lnTo>
                  <a:lnTo>
                    <a:pt x="1089" y="363"/>
                  </a:lnTo>
                  <a:lnTo>
                    <a:pt x="1091" y="349"/>
                  </a:lnTo>
                  <a:lnTo>
                    <a:pt x="1092" y="336"/>
                  </a:lnTo>
                  <a:lnTo>
                    <a:pt x="1095" y="325"/>
                  </a:lnTo>
                  <a:lnTo>
                    <a:pt x="1095" y="315"/>
                  </a:lnTo>
                  <a:lnTo>
                    <a:pt x="1094" y="303"/>
                  </a:lnTo>
                  <a:lnTo>
                    <a:pt x="1091" y="293"/>
                  </a:lnTo>
                  <a:lnTo>
                    <a:pt x="1089" y="284"/>
                  </a:lnTo>
                  <a:lnTo>
                    <a:pt x="1086" y="274"/>
                  </a:lnTo>
                  <a:lnTo>
                    <a:pt x="1084" y="263"/>
                  </a:lnTo>
                  <a:lnTo>
                    <a:pt x="1083" y="253"/>
                  </a:lnTo>
                  <a:lnTo>
                    <a:pt x="1088" y="249"/>
                  </a:lnTo>
                  <a:lnTo>
                    <a:pt x="1091" y="245"/>
                  </a:lnTo>
                  <a:lnTo>
                    <a:pt x="1093" y="240"/>
                  </a:lnTo>
                  <a:lnTo>
                    <a:pt x="1095" y="235"/>
                  </a:lnTo>
                  <a:lnTo>
                    <a:pt x="1097" y="224"/>
                  </a:lnTo>
                  <a:lnTo>
                    <a:pt x="1098" y="211"/>
                  </a:lnTo>
                  <a:lnTo>
                    <a:pt x="1098" y="205"/>
                  </a:lnTo>
                  <a:lnTo>
                    <a:pt x="1099" y="200"/>
                  </a:lnTo>
                  <a:lnTo>
                    <a:pt x="1101" y="194"/>
                  </a:lnTo>
                  <a:lnTo>
                    <a:pt x="1104" y="190"/>
                  </a:lnTo>
                  <a:lnTo>
                    <a:pt x="1107" y="185"/>
                  </a:lnTo>
                  <a:lnTo>
                    <a:pt x="1112" y="182"/>
                  </a:lnTo>
                  <a:lnTo>
                    <a:pt x="1119" y="179"/>
                  </a:lnTo>
                  <a:lnTo>
                    <a:pt x="1127" y="176"/>
                  </a:lnTo>
                  <a:lnTo>
                    <a:pt x="1176" y="175"/>
                  </a:lnTo>
                  <a:lnTo>
                    <a:pt x="1226" y="173"/>
                  </a:lnTo>
                  <a:lnTo>
                    <a:pt x="1277" y="173"/>
                  </a:lnTo>
                  <a:lnTo>
                    <a:pt x="1327" y="172"/>
                  </a:lnTo>
                  <a:lnTo>
                    <a:pt x="1378" y="172"/>
                  </a:lnTo>
                  <a:lnTo>
                    <a:pt x="1428" y="171"/>
                  </a:lnTo>
                  <a:lnTo>
                    <a:pt x="1479" y="171"/>
                  </a:lnTo>
                  <a:lnTo>
                    <a:pt x="1531" y="171"/>
                  </a:lnTo>
                  <a:lnTo>
                    <a:pt x="1582" y="170"/>
                  </a:lnTo>
                  <a:lnTo>
                    <a:pt x="1633" y="170"/>
                  </a:lnTo>
                  <a:lnTo>
                    <a:pt x="1683" y="170"/>
                  </a:lnTo>
                  <a:lnTo>
                    <a:pt x="1734" y="169"/>
                  </a:lnTo>
                  <a:lnTo>
                    <a:pt x="1784" y="169"/>
                  </a:lnTo>
                  <a:lnTo>
                    <a:pt x="1834" y="168"/>
                  </a:lnTo>
                  <a:lnTo>
                    <a:pt x="1883" y="167"/>
                  </a:lnTo>
                  <a:lnTo>
                    <a:pt x="1932" y="166"/>
                  </a:lnTo>
                  <a:lnTo>
                    <a:pt x="1962" y="167"/>
                  </a:lnTo>
                  <a:lnTo>
                    <a:pt x="1991" y="167"/>
                  </a:lnTo>
                  <a:lnTo>
                    <a:pt x="2018" y="168"/>
                  </a:lnTo>
                  <a:lnTo>
                    <a:pt x="2046" y="168"/>
                  </a:lnTo>
                  <a:lnTo>
                    <a:pt x="2072" y="167"/>
                  </a:lnTo>
                  <a:lnTo>
                    <a:pt x="2100" y="166"/>
                  </a:lnTo>
                  <a:lnTo>
                    <a:pt x="2127" y="164"/>
                  </a:lnTo>
                  <a:lnTo>
                    <a:pt x="2154" y="160"/>
                  </a:lnTo>
                  <a:lnTo>
                    <a:pt x="2202" y="163"/>
                  </a:lnTo>
                  <a:lnTo>
                    <a:pt x="2250" y="164"/>
                  </a:lnTo>
                  <a:lnTo>
                    <a:pt x="2298" y="164"/>
                  </a:lnTo>
                  <a:lnTo>
                    <a:pt x="2346" y="162"/>
                  </a:lnTo>
                  <a:lnTo>
                    <a:pt x="2393" y="161"/>
                  </a:lnTo>
                  <a:lnTo>
                    <a:pt x="2440" y="160"/>
                  </a:lnTo>
                  <a:lnTo>
                    <a:pt x="2486" y="160"/>
                  </a:lnTo>
                  <a:lnTo>
                    <a:pt x="2533" y="162"/>
                  </a:lnTo>
                  <a:lnTo>
                    <a:pt x="2570" y="159"/>
                  </a:lnTo>
                  <a:lnTo>
                    <a:pt x="2608" y="157"/>
                  </a:lnTo>
                  <a:lnTo>
                    <a:pt x="2627" y="156"/>
                  </a:lnTo>
                  <a:lnTo>
                    <a:pt x="2646" y="157"/>
                  </a:lnTo>
                  <a:lnTo>
                    <a:pt x="2665" y="158"/>
                  </a:lnTo>
                  <a:lnTo>
                    <a:pt x="2684" y="160"/>
                  </a:lnTo>
                  <a:lnTo>
                    <a:pt x="2695" y="158"/>
                  </a:lnTo>
                  <a:lnTo>
                    <a:pt x="2707" y="157"/>
                  </a:lnTo>
                  <a:lnTo>
                    <a:pt x="2719" y="156"/>
                  </a:lnTo>
                  <a:lnTo>
                    <a:pt x="2732" y="156"/>
                  </a:lnTo>
                  <a:lnTo>
                    <a:pt x="2756" y="156"/>
                  </a:lnTo>
                  <a:lnTo>
                    <a:pt x="2781" y="157"/>
                  </a:lnTo>
                  <a:lnTo>
                    <a:pt x="2804" y="158"/>
                  </a:lnTo>
                  <a:lnTo>
                    <a:pt x="2829" y="158"/>
                  </a:lnTo>
                  <a:lnTo>
                    <a:pt x="2852" y="158"/>
                  </a:lnTo>
                  <a:lnTo>
                    <a:pt x="2875" y="155"/>
                  </a:lnTo>
                  <a:lnTo>
                    <a:pt x="3087" y="153"/>
                  </a:lnTo>
                  <a:lnTo>
                    <a:pt x="3138" y="150"/>
                  </a:lnTo>
                  <a:lnTo>
                    <a:pt x="3188" y="149"/>
                  </a:lnTo>
                  <a:lnTo>
                    <a:pt x="3236" y="149"/>
                  </a:lnTo>
                  <a:lnTo>
                    <a:pt x="3284" y="149"/>
                  </a:lnTo>
                  <a:lnTo>
                    <a:pt x="3331" y="149"/>
                  </a:lnTo>
                  <a:lnTo>
                    <a:pt x="3379" y="148"/>
                  </a:lnTo>
                  <a:lnTo>
                    <a:pt x="3428" y="147"/>
                  </a:lnTo>
                  <a:lnTo>
                    <a:pt x="3478" y="145"/>
                  </a:lnTo>
                  <a:lnTo>
                    <a:pt x="3536" y="144"/>
                  </a:lnTo>
                  <a:lnTo>
                    <a:pt x="3594" y="144"/>
                  </a:lnTo>
                  <a:lnTo>
                    <a:pt x="3654" y="145"/>
                  </a:lnTo>
                  <a:lnTo>
                    <a:pt x="3713" y="146"/>
                  </a:lnTo>
                  <a:lnTo>
                    <a:pt x="3772" y="146"/>
                  </a:lnTo>
                  <a:lnTo>
                    <a:pt x="3831" y="146"/>
                  </a:lnTo>
                  <a:lnTo>
                    <a:pt x="3859" y="145"/>
                  </a:lnTo>
                  <a:lnTo>
                    <a:pt x="3889" y="144"/>
                  </a:lnTo>
                  <a:lnTo>
                    <a:pt x="3918" y="142"/>
                  </a:lnTo>
                  <a:lnTo>
                    <a:pt x="3946" y="140"/>
                  </a:lnTo>
                  <a:lnTo>
                    <a:pt x="3968" y="142"/>
                  </a:lnTo>
                  <a:lnTo>
                    <a:pt x="3990" y="143"/>
                  </a:lnTo>
                  <a:lnTo>
                    <a:pt x="4013" y="143"/>
                  </a:lnTo>
                  <a:lnTo>
                    <a:pt x="4035" y="142"/>
                  </a:lnTo>
                  <a:lnTo>
                    <a:pt x="4057" y="141"/>
                  </a:lnTo>
                  <a:lnTo>
                    <a:pt x="4079" y="140"/>
                  </a:lnTo>
                  <a:lnTo>
                    <a:pt x="4101" y="138"/>
                  </a:lnTo>
                  <a:lnTo>
                    <a:pt x="4121" y="138"/>
                  </a:lnTo>
                  <a:lnTo>
                    <a:pt x="4186" y="139"/>
                  </a:lnTo>
                  <a:lnTo>
                    <a:pt x="4351" y="140"/>
                  </a:lnTo>
                  <a:lnTo>
                    <a:pt x="4600" y="140"/>
                  </a:lnTo>
                  <a:lnTo>
                    <a:pt x="4920" y="141"/>
                  </a:lnTo>
                  <a:lnTo>
                    <a:pt x="5298" y="141"/>
                  </a:lnTo>
                  <a:lnTo>
                    <a:pt x="5716" y="140"/>
                  </a:lnTo>
                  <a:lnTo>
                    <a:pt x="6163" y="140"/>
                  </a:lnTo>
                  <a:lnTo>
                    <a:pt x="6624" y="139"/>
                  </a:lnTo>
                  <a:lnTo>
                    <a:pt x="7085" y="139"/>
                  </a:lnTo>
                  <a:lnTo>
                    <a:pt x="7532" y="138"/>
                  </a:lnTo>
                  <a:lnTo>
                    <a:pt x="7951" y="138"/>
                  </a:lnTo>
                  <a:lnTo>
                    <a:pt x="8328" y="138"/>
                  </a:lnTo>
                  <a:lnTo>
                    <a:pt x="8647" y="137"/>
                  </a:lnTo>
                  <a:lnTo>
                    <a:pt x="8897" y="138"/>
                  </a:lnTo>
                  <a:lnTo>
                    <a:pt x="9061" y="138"/>
                  </a:lnTo>
                  <a:lnTo>
                    <a:pt x="9127" y="139"/>
                  </a:lnTo>
                  <a:lnTo>
                    <a:pt x="9177" y="138"/>
                  </a:lnTo>
                  <a:lnTo>
                    <a:pt x="9226" y="137"/>
                  </a:lnTo>
                  <a:lnTo>
                    <a:pt x="9274" y="135"/>
                  </a:lnTo>
                  <a:lnTo>
                    <a:pt x="9322" y="134"/>
                  </a:lnTo>
                  <a:lnTo>
                    <a:pt x="9370" y="133"/>
                  </a:lnTo>
                  <a:lnTo>
                    <a:pt x="9417" y="133"/>
                  </a:lnTo>
                  <a:lnTo>
                    <a:pt x="9466" y="133"/>
                  </a:lnTo>
                  <a:lnTo>
                    <a:pt x="9515" y="134"/>
                  </a:lnTo>
                  <a:lnTo>
                    <a:pt x="9538" y="132"/>
                  </a:lnTo>
                  <a:lnTo>
                    <a:pt x="9561" y="131"/>
                  </a:lnTo>
                  <a:lnTo>
                    <a:pt x="9586" y="130"/>
                  </a:lnTo>
                  <a:lnTo>
                    <a:pt x="9610" y="129"/>
                  </a:lnTo>
                  <a:lnTo>
                    <a:pt x="9636" y="127"/>
                  </a:lnTo>
                  <a:lnTo>
                    <a:pt x="9661" y="126"/>
                  </a:lnTo>
                  <a:lnTo>
                    <a:pt x="9685" y="124"/>
                  </a:lnTo>
                  <a:lnTo>
                    <a:pt x="9709" y="122"/>
                  </a:lnTo>
                  <a:lnTo>
                    <a:pt x="9891" y="114"/>
                  </a:lnTo>
                  <a:lnTo>
                    <a:pt x="9900" y="118"/>
                  </a:lnTo>
                  <a:lnTo>
                    <a:pt x="9908" y="122"/>
                  </a:lnTo>
                  <a:lnTo>
                    <a:pt x="9916" y="127"/>
                  </a:lnTo>
                  <a:lnTo>
                    <a:pt x="9923" y="134"/>
                  </a:lnTo>
                  <a:lnTo>
                    <a:pt x="9930" y="141"/>
                  </a:lnTo>
                  <a:lnTo>
                    <a:pt x="9936" y="149"/>
                  </a:lnTo>
                  <a:lnTo>
                    <a:pt x="9940" y="157"/>
                  </a:lnTo>
                  <a:lnTo>
                    <a:pt x="9943" y="166"/>
                  </a:lnTo>
                  <a:lnTo>
                    <a:pt x="9941" y="184"/>
                  </a:lnTo>
                  <a:lnTo>
                    <a:pt x="9940" y="201"/>
                  </a:lnTo>
                  <a:lnTo>
                    <a:pt x="9938" y="218"/>
                  </a:lnTo>
                  <a:lnTo>
                    <a:pt x="9938" y="237"/>
                  </a:lnTo>
                  <a:lnTo>
                    <a:pt x="9938" y="254"/>
                  </a:lnTo>
                  <a:lnTo>
                    <a:pt x="9940" y="273"/>
                  </a:lnTo>
                  <a:lnTo>
                    <a:pt x="9942" y="290"/>
                  </a:lnTo>
                  <a:lnTo>
                    <a:pt x="9946" y="307"/>
                  </a:lnTo>
                  <a:lnTo>
                    <a:pt x="9950" y="328"/>
                  </a:lnTo>
                  <a:lnTo>
                    <a:pt x="9954" y="347"/>
                  </a:lnTo>
                  <a:lnTo>
                    <a:pt x="9960" y="367"/>
                  </a:lnTo>
                  <a:lnTo>
                    <a:pt x="9967" y="385"/>
                  </a:lnTo>
                  <a:lnTo>
                    <a:pt x="9975" y="404"/>
                  </a:lnTo>
                  <a:lnTo>
                    <a:pt x="9985" y="422"/>
                  </a:lnTo>
                  <a:lnTo>
                    <a:pt x="9995" y="440"/>
                  </a:lnTo>
                  <a:lnTo>
                    <a:pt x="10006" y="458"/>
                  </a:lnTo>
                  <a:lnTo>
                    <a:pt x="10017" y="474"/>
                  </a:lnTo>
                  <a:lnTo>
                    <a:pt x="10030" y="491"/>
                  </a:lnTo>
                  <a:lnTo>
                    <a:pt x="10043" y="507"/>
                  </a:lnTo>
                  <a:lnTo>
                    <a:pt x="10057" y="522"/>
                  </a:lnTo>
                  <a:lnTo>
                    <a:pt x="10071" y="537"/>
                  </a:lnTo>
                  <a:lnTo>
                    <a:pt x="10087" y="552"/>
                  </a:lnTo>
                  <a:lnTo>
                    <a:pt x="10102" y="566"/>
                  </a:lnTo>
                  <a:lnTo>
                    <a:pt x="10118" y="579"/>
                  </a:lnTo>
                  <a:lnTo>
                    <a:pt x="10128" y="593"/>
                  </a:lnTo>
                  <a:lnTo>
                    <a:pt x="10135" y="606"/>
                  </a:lnTo>
                  <a:lnTo>
                    <a:pt x="10141" y="620"/>
                  </a:lnTo>
                  <a:lnTo>
                    <a:pt x="10146" y="634"/>
                  </a:lnTo>
                  <a:lnTo>
                    <a:pt x="10149" y="650"/>
                  </a:lnTo>
                  <a:lnTo>
                    <a:pt x="10151" y="665"/>
                  </a:lnTo>
                  <a:lnTo>
                    <a:pt x="10152" y="681"/>
                  </a:lnTo>
                  <a:lnTo>
                    <a:pt x="10152" y="699"/>
                  </a:lnTo>
                  <a:close/>
                  <a:moveTo>
                    <a:pt x="9921" y="1369"/>
                  </a:moveTo>
                  <a:lnTo>
                    <a:pt x="9919" y="1378"/>
                  </a:lnTo>
                  <a:lnTo>
                    <a:pt x="9918" y="1388"/>
                  </a:lnTo>
                  <a:lnTo>
                    <a:pt x="9917" y="1397"/>
                  </a:lnTo>
                  <a:lnTo>
                    <a:pt x="9917" y="1406"/>
                  </a:lnTo>
                  <a:lnTo>
                    <a:pt x="9918" y="1424"/>
                  </a:lnTo>
                  <a:lnTo>
                    <a:pt x="9919" y="1443"/>
                  </a:lnTo>
                  <a:lnTo>
                    <a:pt x="9921" y="1461"/>
                  </a:lnTo>
                  <a:lnTo>
                    <a:pt x="9921" y="1479"/>
                  </a:lnTo>
                  <a:lnTo>
                    <a:pt x="9920" y="1488"/>
                  </a:lnTo>
                  <a:lnTo>
                    <a:pt x="9919" y="1497"/>
                  </a:lnTo>
                  <a:lnTo>
                    <a:pt x="9918" y="1505"/>
                  </a:lnTo>
                  <a:lnTo>
                    <a:pt x="9915" y="1514"/>
                  </a:lnTo>
                  <a:lnTo>
                    <a:pt x="9798" y="1516"/>
                  </a:lnTo>
                  <a:lnTo>
                    <a:pt x="9581" y="1519"/>
                  </a:lnTo>
                  <a:lnTo>
                    <a:pt x="9279" y="1520"/>
                  </a:lnTo>
                  <a:lnTo>
                    <a:pt x="8906" y="1521"/>
                  </a:lnTo>
                  <a:lnTo>
                    <a:pt x="8477" y="1523"/>
                  </a:lnTo>
                  <a:lnTo>
                    <a:pt x="8004" y="1523"/>
                  </a:lnTo>
                  <a:lnTo>
                    <a:pt x="7504" y="1524"/>
                  </a:lnTo>
                  <a:lnTo>
                    <a:pt x="6989" y="1525"/>
                  </a:lnTo>
                  <a:lnTo>
                    <a:pt x="6474" y="1525"/>
                  </a:lnTo>
                  <a:lnTo>
                    <a:pt x="5974" y="1526"/>
                  </a:lnTo>
                  <a:lnTo>
                    <a:pt x="5503" y="1527"/>
                  </a:lnTo>
                  <a:lnTo>
                    <a:pt x="5074" y="1527"/>
                  </a:lnTo>
                  <a:lnTo>
                    <a:pt x="4703" y="1528"/>
                  </a:lnTo>
                  <a:lnTo>
                    <a:pt x="4402" y="1529"/>
                  </a:lnTo>
                  <a:lnTo>
                    <a:pt x="4187" y="1531"/>
                  </a:lnTo>
                  <a:lnTo>
                    <a:pt x="4072" y="1532"/>
                  </a:lnTo>
                  <a:lnTo>
                    <a:pt x="3995" y="1534"/>
                  </a:lnTo>
                  <a:lnTo>
                    <a:pt x="3918" y="1535"/>
                  </a:lnTo>
                  <a:lnTo>
                    <a:pt x="3841" y="1536"/>
                  </a:lnTo>
                  <a:lnTo>
                    <a:pt x="3765" y="1537"/>
                  </a:lnTo>
                  <a:lnTo>
                    <a:pt x="3689" y="1538"/>
                  </a:lnTo>
                  <a:lnTo>
                    <a:pt x="3613" y="1539"/>
                  </a:lnTo>
                  <a:lnTo>
                    <a:pt x="3537" y="1540"/>
                  </a:lnTo>
                  <a:lnTo>
                    <a:pt x="3462" y="1541"/>
                  </a:lnTo>
                  <a:lnTo>
                    <a:pt x="3386" y="1542"/>
                  </a:lnTo>
                  <a:lnTo>
                    <a:pt x="3310" y="1543"/>
                  </a:lnTo>
                  <a:lnTo>
                    <a:pt x="3235" y="1544"/>
                  </a:lnTo>
                  <a:lnTo>
                    <a:pt x="3159" y="1545"/>
                  </a:lnTo>
                  <a:lnTo>
                    <a:pt x="3083" y="1546"/>
                  </a:lnTo>
                  <a:lnTo>
                    <a:pt x="3008" y="1547"/>
                  </a:lnTo>
                  <a:lnTo>
                    <a:pt x="2932" y="1548"/>
                  </a:lnTo>
                  <a:lnTo>
                    <a:pt x="2856" y="1549"/>
                  </a:lnTo>
                  <a:lnTo>
                    <a:pt x="2789" y="1550"/>
                  </a:lnTo>
                  <a:lnTo>
                    <a:pt x="2720" y="1551"/>
                  </a:lnTo>
                  <a:lnTo>
                    <a:pt x="2653" y="1551"/>
                  </a:lnTo>
                  <a:lnTo>
                    <a:pt x="2586" y="1551"/>
                  </a:lnTo>
                  <a:lnTo>
                    <a:pt x="2517" y="1551"/>
                  </a:lnTo>
                  <a:lnTo>
                    <a:pt x="2450" y="1551"/>
                  </a:lnTo>
                  <a:lnTo>
                    <a:pt x="2381" y="1551"/>
                  </a:lnTo>
                  <a:lnTo>
                    <a:pt x="2314" y="1551"/>
                  </a:lnTo>
                  <a:lnTo>
                    <a:pt x="2246" y="1552"/>
                  </a:lnTo>
                  <a:lnTo>
                    <a:pt x="2179" y="1552"/>
                  </a:lnTo>
                  <a:lnTo>
                    <a:pt x="2110" y="1552"/>
                  </a:lnTo>
                  <a:lnTo>
                    <a:pt x="2044" y="1552"/>
                  </a:lnTo>
                  <a:lnTo>
                    <a:pt x="1976" y="1553"/>
                  </a:lnTo>
                  <a:lnTo>
                    <a:pt x="1909" y="1554"/>
                  </a:lnTo>
                  <a:lnTo>
                    <a:pt x="1842" y="1555"/>
                  </a:lnTo>
                  <a:lnTo>
                    <a:pt x="1776" y="1556"/>
                  </a:lnTo>
                  <a:lnTo>
                    <a:pt x="1759" y="1558"/>
                  </a:lnTo>
                  <a:lnTo>
                    <a:pt x="1740" y="1559"/>
                  </a:lnTo>
                  <a:lnTo>
                    <a:pt x="1721" y="1559"/>
                  </a:lnTo>
                  <a:lnTo>
                    <a:pt x="1702" y="1558"/>
                  </a:lnTo>
                  <a:lnTo>
                    <a:pt x="1683" y="1558"/>
                  </a:lnTo>
                  <a:lnTo>
                    <a:pt x="1664" y="1558"/>
                  </a:lnTo>
                  <a:lnTo>
                    <a:pt x="1655" y="1559"/>
                  </a:lnTo>
                  <a:lnTo>
                    <a:pt x="1646" y="1560"/>
                  </a:lnTo>
                  <a:lnTo>
                    <a:pt x="1637" y="1561"/>
                  </a:lnTo>
                  <a:lnTo>
                    <a:pt x="1628" y="1563"/>
                  </a:lnTo>
                  <a:lnTo>
                    <a:pt x="1606" y="1561"/>
                  </a:lnTo>
                  <a:lnTo>
                    <a:pt x="1584" y="1561"/>
                  </a:lnTo>
                  <a:lnTo>
                    <a:pt x="1560" y="1562"/>
                  </a:lnTo>
                  <a:lnTo>
                    <a:pt x="1538" y="1563"/>
                  </a:lnTo>
                  <a:lnTo>
                    <a:pt x="1515" y="1565"/>
                  </a:lnTo>
                  <a:lnTo>
                    <a:pt x="1493" y="1565"/>
                  </a:lnTo>
                  <a:lnTo>
                    <a:pt x="1482" y="1563"/>
                  </a:lnTo>
                  <a:lnTo>
                    <a:pt x="1470" y="1563"/>
                  </a:lnTo>
                  <a:lnTo>
                    <a:pt x="1460" y="1561"/>
                  </a:lnTo>
                  <a:lnTo>
                    <a:pt x="1450" y="1560"/>
                  </a:lnTo>
                  <a:lnTo>
                    <a:pt x="1413" y="1561"/>
                  </a:lnTo>
                  <a:lnTo>
                    <a:pt x="1377" y="1561"/>
                  </a:lnTo>
                  <a:lnTo>
                    <a:pt x="1340" y="1561"/>
                  </a:lnTo>
                  <a:lnTo>
                    <a:pt x="1303" y="1560"/>
                  </a:lnTo>
                  <a:lnTo>
                    <a:pt x="1266" y="1561"/>
                  </a:lnTo>
                  <a:lnTo>
                    <a:pt x="1228" y="1561"/>
                  </a:lnTo>
                  <a:lnTo>
                    <a:pt x="1191" y="1563"/>
                  </a:lnTo>
                  <a:lnTo>
                    <a:pt x="1154" y="1567"/>
                  </a:lnTo>
                  <a:lnTo>
                    <a:pt x="1148" y="1562"/>
                  </a:lnTo>
                  <a:lnTo>
                    <a:pt x="1144" y="1558"/>
                  </a:lnTo>
                  <a:lnTo>
                    <a:pt x="1141" y="1554"/>
                  </a:lnTo>
                  <a:lnTo>
                    <a:pt x="1139" y="1549"/>
                  </a:lnTo>
                  <a:lnTo>
                    <a:pt x="1138" y="1544"/>
                  </a:lnTo>
                  <a:lnTo>
                    <a:pt x="1138" y="1538"/>
                  </a:lnTo>
                  <a:lnTo>
                    <a:pt x="1138" y="1533"/>
                  </a:lnTo>
                  <a:lnTo>
                    <a:pt x="1139" y="1527"/>
                  </a:lnTo>
                  <a:lnTo>
                    <a:pt x="1141" y="1514"/>
                  </a:lnTo>
                  <a:lnTo>
                    <a:pt x="1144" y="1502"/>
                  </a:lnTo>
                  <a:lnTo>
                    <a:pt x="1145" y="1495"/>
                  </a:lnTo>
                  <a:lnTo>
                    <a:pt x="1145" y="1489"/>
                  </a:lnTo>
                  <a:lnTo>
                    <a:pt x="1145" y="1483"/>
                  </a:lnTo>
                  <a:lnTo>
                    <a:pt x="1145" y="1478"/>
                  </a:lnTo>
                  <a:lnTo>
                    <a:pt x="1144" y="1458"/>
                  </a:lnTo>
                  <a:lnTo>
                    <a:pt x="1141" y="1440"/>
                  </a:lnTo>
                  <a:lnTo>
                    <a:pt x="1138" y="1422"/>
                  </a:lnTo>
                  <a:lnTo>
                    <a:pt x="1134" y="1404"/>
                  </a:lnTo>
                  <a:lnTo>
                    <a:pt x="1129" y="1388"/>
                  </a:lnTo>
                  <a:lnTo>
                    <a:pt x="1123" y="1371"/>
                  </a:lnTo>
                  <a:lnTo>
                    <a:pt x="1115" y="1355"/>
                  </a:lnTo>
                  <a:lnTo>
                    <a:pt x="1106" y="1340"/>
                  </a:lnTo>
                  <a:lnTo>
                    <a:pt x="1097" y="1324"/>
                  </a:lnTo>
                  <a:lnTo>
                    <a:pt x="1087" y="1310"/>
                  </a:lnTo>
                  <a:lnTo>
                    <a:pt x="1076" y="1297"/>
                  </a:lnTo>
                  <a:lnTo>
                    <a:pt x="1063" y="1283"/>
                  </a:lnTo>
                  <a:lnTo>
                    <a:pt x="1051" y="1271"/>
                  </a:lnTo>
                  <a:lnTo>
                    <a:pt x="1037" y="1260"/>
                  </a:lnTo>
                  <a:lnTo>
                    <a:pt x="1021" y="1249"/>
                  </a:lnTo>
                  <a:lnTo>
                    <a:pt x="1006" y="1238"/>
                  </a:lnTo>
                  <a:lnTo>
                    <a:pt x="999" y="1234"/>
                  </a:lnTo>
                  <a:lnTo>
                    <a:pt x="993" y="1230"/>
                  </a:lnTo>
                  <a:lnTo>
                    <a:pt x="987" y="1224"/>
                  </a:lnTo>
                  <a:lnTo>
                    <a:pt x="982" y="1219"/>
                  </a:lnTo>
                  <a:lnTo>
                    <a:pt x="977" y="1213"/>
                  </a:lnTo>
                  <a:lnTo>
                    <a:pt x="972" y="1207"/>
                  </a:lnTo>
                  <a:lnTo>
                    <a:pt x="968" y="1200"/>
                  </a:lnTo>
                  <a:lnTo>
                    <a:pt x="965" y="1192"/>
                  </a:lnTo>
                  <a:lnTo>
                    <a:pt x="960" y="1178"/>
                  </a:lnTo>
                  <a:lnTo>
                    <a:pt x="956" y="1163"/>
                  </a:lnTo>
                  <a:lnTo>
                    <a:pt x="955" y="1148"/>
                  </a:lnTo>
                  <a:lnTo>
                    <a:pt x="954" y="1132"/>
                  </a:lnTo>
                  <a:lnTo>
                    <a:pt x="954" y="1125"/>
                  </a:lnTo>
                  <a:lnTo>
                    <a:pt x="955" y="1119"/>
                  </a:lnTo>
                  <a:lnTo>
                    <a:pt x="956" y="1113"/>
                  </a:lnTo>
                  <a:lnTo>
                    <a:pt x="958" y="1107"/>
                  </a:lnTo>
                  <a:lnTo>
                    <a:pt x="961" y="1100"/>
                  </a:lnTo>
                  <a:lnTo>
                    <a:pt x="964" y="1095"/>
                  </a:lnTo>
                  <a:lnTo>
                    <a:pt x="968" y="1090"/>
                  </a:lnTo>
                  <a:lnTo>
                    <a:pt x="972" y="1085"/>
                  </a:lnTo>
                  <a:lnTo>
                    <a:pt x="977" y="1082"/>
                  </a:lnTo>
                  <a:lnTo>
                    <a:pt x="982" y="1080"/>
                  </a:lnTo>
                  <a:lnTo>
                    <a:pt x="987" y="1079"/>
                  </a:lnTo>
                  <a:lnTo>
                    <a:pt x="993" y="1078"/>
                  </a:lnTo>
                  <a:lnTo>
                    <a:pt x="998" y="1079"/>
                  </a:lnTo>
                  <a:lnTo>
                    <a:pt x="1003" y="1080"/>
                  </a:lnTo>
                  <a:lnTo>
                    <a:pt x="1008" y="1082"/>
                  </a:lnTo>
                  <a:lnTo>
                    <a:pt x="1012" y="1085"/>
                  </a:lnTo>
                  <a:lnTo>
                    <a:pt x="1017" y="1090"/>
                  </a:lnTo>
                  <a:lnTo>
                    <a:pt x="1021" y="1096"/>
                  </a:lnTo>
                  <a:lnTo>
                    <a:pt x="1025" y="1103"/>
                  </a:lnTo>
                  <a:lnTo>
                    <a:pt x="1027" y="1109"/>
                  </a:lnTo>
                  <a:lnTo>
                    <a:pt x="1031" y="1121"/>
                  </a:lnTo>
                  <a:lnTo>
                    <a:pt x="1035" y="1134"/>
                  </a:lnTo>
                  <a:lnTo>
                    <a:pt x="1037" y="1140"/>
                  </a:lnTo>
                  <a:lnTo>
                    <a:pt x="1040" y="1146"/>
                  </a:lnTo>
                  <a:lnTo>
                    <a:pt x="1043" y="1152"/>
                  </a:lnTo>
                  <a:lnTo>
                    <a:pt x="1046" y="1158"/>
                  </a:lnTo>
                  <a:lnTo>
                    <a:pt x="1051" y="1162"/>
                  </a:lnTo>
                  <a:lnTo>
                    <a:pt x="1056" y="1167"/>
                  </a:lnTo>
                  <a:lnTo>
                    <a:pt x="1063" y="1170"/>
                  </a:lnTo>
                  <a:lnTo>
                    <a:pt x="1071" y="1173"/>
                  </a:lnTo>
                  <a:lnTo>
                    <a:pt x="1083" y="1177"/>
                  </a:lnTo>
                  <a:lnTo>
                    <a:pt x="1096" y="1179"/>
                  </a:lnTo>
                  <a:lnTo>
                    <a:pt x="1109" y="1181"/>
                  </a:lnTo>
                  <a:lnTo>
                    <a:pt x="1122" y="1181"/>
                  </a:lnTo>
                  <a:lnTo>
                    <a:pt x="1129" y="1181"/>
                  </a:lnTo>
                  <a:lnTo>
                    <a:pt x="1135" y="1179"/>
                  </a:lnTo>
                  <a:lnTo>
                    <a:pt x="1141" y="1178"/>
                  </a:lnTo>
                  <a:lnTo>
                    <a:pt x="1146" y="1175"/>
                  </a:lnTo>
                  <a:lnTo>
                    <a:pt x="1152" y="1172"/>
                  </a:lnTo>
                  <a:lnTo>
                    <a:pt x="1157" y="1168"/>
                  </a:lnTo>
                  <a:lnTo>
                    <a:pt x="1162" y="1163"/>
                  </a:lnTo>
                  <a:lnTo>
                    <a:pt x="1167" y="1157"/>
                  </a:lnTo>
                  <a:lnTo>
                    <a:pt x="1175" y="1149"/>
                  </a:lnTo>
                  <a:lnTo>
                    <a:pt x="1181" y="1139"/>
                  </a:lnTo>
                  <a:lnTo>
                    <a:pt x="1187" y="1129"/>
                  </a:lnTo>
                  <a:lnTo>
                    <a:pt x="1191" y="1119"/>
                  </a:lnTo>
                  <a:lnTo>
                    <a:pt x="1194" y="1108"/>
                  </a:lnTo>
                  <a:lnTo>
                    <a:pt x="1197" y="1096"/>
                  </a:lnTo>
                  <a:lnTo>
                    <a:pt x="1198" y="1084"/>
                  </a:lnTo>
                  <a:lnTo>
                    <a:pt x="1199" y="1073"/>
                  </a:lnTo>
                  <a:lnTo>
                    <a:pt x="1199" y="1061"/>
                  </a:lnTo>
                  <a:lnTo>
                    <a:pt x="1198" y="1048"/>
                  </a:lnTo>
                  <a:lnTo>
                    <a:pt x="1197" y="1036"/>
                  </a:lnTo>
                  <a:lnTo>
                    <a:pt x="1195" y="1025"/>
                  </a:lnTo>
                  <a:lnTo>
                    <a:pt x="1192" y="1014"/>
                  </a:lnTo>
                  <a:lnTo>
                    <a:pt x="1189" y="1002"/>
                  </a:lnTo>
                  <a:lnTo>
                    <a:pt x="1186" y="991"/>
                  </a:lnTo>
                  <a:lnTo>
                    <a:pt x="1182" y="982"/>
                  </a:lnTo>
                  <a:lnTo>
                    <a:pt x="1180" y="976"/>
                  </a:lnTo>
                  <a:lnTo>
                    <a:pt x="1177" y="971"/>
                  </a:lnTo>
                  <a:lnTo>
                    <a:pt x="1174" y="966"/>
                  </a:lnTo>
                  <a:lnTo>
                    <a:pt x="1170" y="961"/>
                  </a:lnTo>
                  <a:lnTo>
                    <a:pt x="1163" y="952"/>
                  </a:lnTo>
                  <a:lnTo>
                    <a:pt x="1154" y="944"/>
                  </a:lnTo>
                  <a:lnTo>
                    <a:pt x="1147" y="936"/>
                  </a:lnTo>
                  <a:lnTo>
                    <a:pt x="1141" y="927"/>
                  </a:lnTo>
                  <a:lnTo>
                    <a:pt x="1139" y="922"/>
                  </a:lnTo>
                  <a:lnTo>
                    <a:pt x="1138" y="917"/>
                  </a:lnTo>
                  <a:lnTo>
                    <a:pt x="1138" y="911"/>
                  </a:lnTo>
                  <a:lnTo>
                    <a:pt x="1139" y="905"/>
                  </a:lnTo>
                  <a:lnTo>
                    <a:pt x="1150" y="887"/>
                  </a:lnTo>
                  <a:lnTo>
                    <a:pt x="1162" y="868"/>
                  </a:lnTo>
                  <a:lnTo>
                    <a:pt x="1171" y="849"/>
                  </a:lnTo>
                  <a:lnTo>
                    <a:pt x="1178" y="830"/>
                  </a:lnTo>
                  <a:lnTo>
                    <a:pt x="1180" y="819"/>
                  </a:lnTo>
                  <a:lnTo>
                    <a:pt x="1182" y="809"/>
                  </a:lnTo>
                  <a:lnTo>
                    <a:pt x="1184" y="799"/>
                  </a:lnTo>
                  <a:lnTo>
                    <a:pt x="1185" y="789"/>
                  </a:lnTo>
                  <a:lnTo>
                    <a:pt x="1185" y="779"/>
                  </a:lnTo>
                  <a:lnTo>
                    <a:pt x="1185" y="768"/>
                  </a:lnTo>
                  <a:lnTo>
                    <a:pt x="1184" y="758"/>
                  </a:lnTo>
                  <a:lnTo>
                    <a:pt x="1182" y="748"/>
                  </a:lnTo>
                  <a:lnTo>
                    <a:pt x="1178" y="732"/>
                  </a:lnTo>
                  <a:lnTo>
                    <a:pt x="1174" y="715"/>
                  </a:lnTo>
                  <a:lnTo>
                    <a:pt x="1169" y="700"/>
                  </a:lnTo>
                  <a:lnTo>
                    <a:pt x="1163" y="685"/>
                  </a:lnTo>
                  <a:lnTo>
                    <a:pt x="1158" y="677"/>
                  </a:lnTo>
                  <a:lnTo>
                    <a:pt x="1154" y="670"/>
                  </a:lnTo>
                  <a:lnTo>
                    <a:pt x="1149" y="664"/>
                  </a:lnTo>
                  <a:lnTo>
                    <a:pt x="1144" y="658"/>
                  </a:lnTo>
                  <a:lnTo>
                    <a:pt x="1138" y="652"/>
                  </a:lnTo>
                  <a:lnTo>
                    <a:pt x="1132" y="647"/>
                  </a:lnTo>
                  <a:lnTo>
                    <a:pt x="1125" y="642"/>
                  </a:lnTo>
                  <a:lnTo>
                    <a:pt x="1117" y="637"/>
                  </a:lnTo>
                  <a:lnTo>
                    <a:pt x="1098" y="634"/>
                  </a:lnTo>
                  <a:lnTo>
                    <a:pt x="1078" y="632"/>
                  </a:lnTo>
                  <a:lnTo>
                    <a:pt x="1069" y="632"/>
                  </a:lnTo>
                  <a:lnTo>
                    <a:pt x="1057" y="632"/>
                  </a:lnTo>
                  <a:lnTo>
                    <a:pt x="1047" y="634"/>
                  </a:lnTo>
                  <a:lnTo>
                    <a:pt x="1037" y="639"/>
                  </a:lnTo>
                  <a:lnTo>
                    <a:pt x="1025" y="649"/>
                  </a:lnTo>
                  <a:lnTo>
                    <a:pt x="1011" y="658"/>
                  </a:lnTo>
                  <a:lnTo>
                    <a:pt x="1005" y="664"/>
                  </a:lnTo>
                  <a:lnTo>
                    <a:pt x="1001" y="669"/>
                  </a:lnTo>
                  <a:lnTo>
                    <a:pt x="999" y="673"/>
                  </a:lnTo>
                  <a:lnTo>
                    <a:pt x="998" y="676"/>
                  </a:lnTo>
                  <a:lnTo>
                    <a:pt x="997" y="680"/>
                  </a:lnTo>
                  <a:lnTo>
                    <a:pt x="997" y="686"/>
                  </a:lnTo>
                  <a:lnTo>
                    <a:pt x="999" y="694"/>
                  </a:lnTo>
                  <a:lnTo>
                    <a:pt x="999" y="702"/>
                  </a:lnTo>
                  <a:lnTo>
                    <a:pt x="999" y="710"/>
                  </a:lnTo>
                  <a:lnTo>
                    <a:pt x="998" y="718"/>
                  </a:lnTo>
                  <a:lnTo>
                    <a:pt x="996" y="726"/>
                  </a:lnTo>
                  <a:lnTo>
                    <a:pt x="993" y="735"/>
                  </a:lnTo>
                  <a:lnTo>
                    <a:pt x="989" y="743"/>
                  </a:lnTo>
                  <a:lnTo>
                    <a:pt x="985" y="750"/>
                  </a:lnTo>
                  <a:lnTo>
                    <a:pt x="979" y="754"/>
                  </a:lnTo>
                  <a:lnTo>
                    <a:pt x="972" y="758"/>
                  </a:lnTo>
                  <a:lnTo>
                    <a:pt x="965" y="761"/>
                  </a:lnTo>
                  <a:lnTo>
                    <a:pt x="958" y="763"/>
                  </a:lnTo>
                  <a:lnTo>
                    <a:pt x="952" y="764"/>
                  </a:lnTo>
                  <a:lnTo>
                    <a:pt x="945" y="764"/>
                  </a:lnTo>
                  <a:lnTo>
                    <a:pt x="939" y="762"/>
                  </a:lnTo>
                  <a:lnTo>
                    <a:pt x="933" y="760"/>
                  </a:lnTo>
                  <a:lnTo>
                    <a:pt x="927" y="751"/>
                  </a:lnTo>
                  <a:lnTo>
                    <a:pt x="923" y="743"/>
                  </a:lnTo>
                  <a:lnTo>
                    <a:pt x="921" y="734"/>
                  </a:lnTo>
                  <a:lnTo>
                    <a:pt x="919" y="723"/>
                  </a:lnTo>
                  <a:lnTo>
                    <a:pt x="919" y="714"/>
                  </a:lnTo>
                  <a:lnTo>
                    <a:pt x="920" y="704"/>
                  </a:lnTo>
                  <a:lnTo>
                    <a:pt x="921" y="694"/>
                  </a:lnTo>
                  <a:lnTo>
                    <a:pt x="923" y="682"/>
                  </a:lnTo>
                  <a:lnTo>
                    <a:pt x="934" y="663"/>
                  </a:lnTo>
                  <a:lnTo>
                    <a:pt x="946" y="645"/>
                  </a:lnTo>
                  <a:lnTo>
                    <a:pt x="959" y="626"/>
                  </a:lnTo>
                  <a:lnTo>
                    <a:pt x="973" y="609"/>
                  </a:lnTo>
                  <a:lnTo>
                    <a:pt x="1003" y="576"/>
                  </a:lnTo>
                  <a:lnTo>
                    <a:pt x="1034" y="543"/>
                  </a:lnTo>
                  <a:lnTo>
                    <a:pt x="1049" y="527"/>
                  </a:lnTo>
                  <a:lnTo>
                    <a:pt x="1063" y="510"/>
                  </a:lnTo>
                  <a:lnTo>
                    <a:pt x="1078" y="492"/>
                  </a:lnTo>
                  <a:lnTo>
                    <a:pt x="1090" y="475"/>
                  </a:lnTo>
                  <a:lnTo>
                    <a:pt x="1102" y="457"/>
                  </a:lnTo>
                  <a:lnTo>
                    <a:pt x="1111" y="437"/>
                  </a:lnTo>
                  <a:lnTo>
                    <a:pt x="1117" y="427"/>
                  </a:lnTo>
                  <a:lnTo>
                    <a:pt x="1120" y="416"/>
                  </a:lnTo>
                  <a:lnTo>
                    <a:pt x="1124" y="405"/>
                  </a:lnTo>
                  <a:lnTo>
                    <a:pt x="1127" y="394"/>
                  </a:lnTo>
                  <a:lnTo>
                    <a:pt x="1132" y="377"/>
                  </a:lnTo>
                  <a:lnTo>
                    <a:pt x="1136" y="358"/>
                  </a:lnTo>
                  <a:lnTo>
                    <a:pt x="1139" y="340"/>
                  </a:lnTo>
                  <a:lnTo>
                    <a:pt x="1140" y="322"/>
                  </a:lnTo>
                  <a:lnTo>
                    <a:pt x="1139" y="303"/>
                  </a:lnTo>
                  <a:lnTo>
                    <a:pt x="1138" y="285"/>
                  </a:lnTo>
                  <a:lnTo>
                    <a:pt x="1136" y="268"/>
                  </a:lnTo>
                  <a:lnTo>
                    <a:pt x="1133" y="249"/>
                  </a:lnTo>
                  <a:lnTo>
                    <a:pt x="1138" y="244"/>
                  </a:lnTo>
                  <a:lnTo>
                    <a:pt x="1144" y="240"/>
                  </a:lnTo>
                  <a:lnTo>
                    <a:pt x="1151" y="237"/>
                  </a:lnTo>
                  <a:lnTo>
                    <a:pt x="1157" y="235"/>
                  </a:lnTo>
                  <a:lnTo>
                    <a:pt x="1165" y="234"/>
                  </a:lnTo>
                  <a:lnTo>
                    <a:pt x="1173" y="234"/>
                  </a:lnTo>
                  <a:lnTo>
                    <a:pt x="1180" y="235"/>
                  </a:lnTo>
                  <a:lnTo>
                    <a:pt x="1188" y="237"/>
                  </a:lnTo>
                  <a:lnTo>
                    <a:pt x="1252" y="234"/>
                  </a:lnTo>
                  <a:lnTo>
                    <a:pt x="1314" y="232"/>
                  </a:lnTo>
                  <a:lnTo>
                    <a:pt x="1375" y="232"/>
                  </a:lnTo>
                  <a:lnTo>
                    <a:pt x="1437" y="232"/>
                  </a:lnTo>
                  <a:lnTo>
                    <a:pt x="1496" y="233"/>
                  </a:lnTo>
                  <a:lnTo>
                    <a:pt x="1556" y="233"/>
                  </a:lnTo>
                  <a:lnTo>
                    <a:pt x="1616" y="231"/>
                  </a:lnTo>
                  <a:lnTo>
                    <a:pt x="1677" y="228"/>
                  </a:lnTo>
                  <a:lnTo>
                    <a:pt x="1754" y="227"/>
                  </a:lnTo>
                  <a:lnTo>
                    <a:pt x="1831" y="226"/>
                  </a:lnTo>
                  <a:lnTo>
                    <a:pt x="1908" y="225"/>
                  </a:lnTo>
                  <a:lnTo>
                    <a:pt x="1985" y="224"/>
                  </a:lnTo>
                  <a:lnTo>
                    <a:pt x="2062" y="223"/>
                  </a:lnTo>
                  <a:lnTo>
                    <a:pt x="2140" y="222"/>
                  </a:lnTo>
                  <a:lnTo>
                    <a:pt x="2218" y="220"/>
                  </a:lnTo>
                  <a:lnTo>
                    <a:pt x="2294" y="219"/>
                  </a:lnTo>
                  <a:lnTo>
                    <a:pt x="2372" y="217"/>
                  </a:lnTo>
                  <a:lnTo>
                    <a:pt x="2449" y="216"/>
                  </a:lnTo>
                  <a:lnTo>
                    <a:pt x="2526" y="215"/>
                  </a:lnTo>
                  <a:lnTo>
                    <a:pt x="2604" y="214"/>
                  </a:lnTo>
                  <a:lnTo>
                    <a:pt x="2681" y="213"/>
                  </a:lnTo>
                  <a:lnTo>
                    <a:pt x="2757" y="212"/>
                  </a:lnTo>
                  <a:lnTo>
                    <a:pt x="2835" y="211"/>
                  </a:lnTo>
                  <a:lnTo>
                    <a:pt x="2912" y="210"/>
                  </a:lnTo>
                  <a:lnTo>
                    <a:pt x="2981" y="209"/>
                  </a:lnTo>
                  <a:lnTo>
                    <a:pt x="3052" y="208"/>
                  </a:lnTo>
                  <a:lnTo>
                    <a:pt x="3124" y="209"/>
                  </a:lnTo>
                  <a:lnTo>
                    <a:pt x="3197" y="209"/>
                  </a:lnTo>
                  <a:lnTo>
                    <a:pt x="3270" y="210"/>
                  </a:lnTo>
                  <a:lnTo>
                    <a:pt x="3343" y="210"/>
                  </a:lnTo>
                  <a:lnTo>
                    <a:pt x="3416" y="209"/>
                  </a:lnTo>
                  <a:lnTo>
                    <a:pt x="3487" y="206"/>
                  </a:lnTo>
                  <a:lnTo>
                    <a:pt x="3635" y="205"/>
                  </a:lnTo>
                  <a:lnTo>
                    <a:pt x="3883" y="204"/>
                  </a:lnTo>
                  <a:lnTo>
                    <a:pt x="4213" y="203"/>
                  </a:lnTo>
                  <a:lnTo>
                    <a:pt x="4615" y="201"/>
                  </a:lnTo>
                  <a:lnTo>
                    <a:pt x="5072" y="200"/>
                  </a:lnTo>
                  <a:lnTo>
                    <a:pt x="5572" y="199"/>
                  </a:lnTo>
                  <a:lnTo>
                    <a:pt x="6098" y="197"/>
                  </a:lnTo>
                  <a:lnTo>
                    <a:pt x="6640" y="196"/>
                  </a:lnTo>
                  <a:lnTo>
                    <a:pt x="7181" y="194"/>
                  </a:lnTo>
                  <a:lnTo>
                    <a:pt x="7708" y="193"/>
                  </a:lnTo>
                  <a:lnTo>
                    <a:pt x="8206" y="191"/>
                  </a:lnTo>
                  <a:lnTo>
                    <a:pt x="8663" y="190"/>
                  </a:lnTo>
                  <a:lnTo>
                    <a:pt x="9063" y="188"/>
                  </a:lnTo>
                  <a:lnTo>
                    <a:pt x="9392" y="187"/>
                  </a:lnTo>
                  <a:lnTo>
                    <a:pt x="9637" y="185"/>
                  </a:lnTo>
                  <a:lnTo>
                    <a:pt x="9783" y="183"/>
                  </a:lnTo>
                  <a:lnTo>
                    <a:pt x="9795" y="185"/>
                  </a:lnTo>
                  <a:lnTo>
                    <a:pt x="9809" y="186"/>
                  </a:lnTo>
                  <a:lnTo>
                    <a:pt x="9822" y="185"/>
                  </a:lnTo>
                  <a:lnTo>
                    <a:pt x="9836" y="184"/>
                  </a:lnTo>
                  <a:lnTo>
                    <a:pt x="9844" y="184"/>
                  </a:lnTo>
                  <a:lnTo>
                    <a:pt x="9850" y="184"/>
                  </a:lnTo>
                  <a:lnTo>
                    <a:pt x="9856" y="185"/>
                  </a:lnTo>
                  <a:lnTo>
                    <a:pt x="9861" y="186"/>
                  </a:lnTo>
                  <a:lnTo>
                    <a:pt x="9866" y="188"/>
                  </a:lnTo>
                  <a:lnTo>
                    <a:pt x="9871" y="191"/>
                  </a:lnTo>
                  <a:lnTo>
                    <a:pt x="9875" y="195"/>
                  </a:lnTo>
                  <a:lnTo>
                    <a:pt x="9878" y="200"/>
                  </a:lnTo>
                  <a:lnTo>
                    <a:pt x="9877" y="223"/>
                  </a:lnTo>
                  <a:lnTo>
                    <a:pt x="9877" y="244"/>
                  </a:lnTo>
                  <a:lnTo>
                    <a:pt x="9877" y="265"/>
                  </a:lnTo>
                  <a:lnTo>
                    <a:pt x="9879" y="287"/>
                  </a:lnTo>
                  <a:lnTo>
                    <a:pt x="9881" y="307"/>
                  </a:lnTo>
                  <a:lnTo>
                    <a:pt x="9885" y="328"/>
                  </a:lnTo>
                  <a:lnTo>
                    <a:pt x="9891" y="348"/>
                  </a:lnTo>
                  <a:lnTo>
                    <a:pt x="9897" y="369"/>
                  </a:lnTo>
                  <a:lnTo>
                    <a:pt x="9904" y="388"/>
                  </a:lnTo>
                  <a:lnTo>
                    <a:pt x="9912" y="407"/>
                  </a:lnTo>
                  <a:lnTo>
                    <a:pt x="9921" y="425"/>
                  </a:lnTo>
                  <a:lnTo>
                    <a:pt x="9931" y="443"/>
                  </a:lnTo>
                  <a:lnTo>
                    <a:pt x="9944" y="461"/>
                  </a:lnTo>
                  <a:lnTo>
                    <a:pt x="9956" y="478"/>
                  </a:lnTo>
                  <a:lnTo>
                    <a:pt x="9970" y="494"/>
                  </a:lnTo>
                  <a:lnTo>
                    <a:pt x="9986" y="510"/>
                  </a:lnTo>
                  <a:lnTo>
                    <a:pt x="9994" y="520"/>
                  </a:lnTo>
                  <a:lnTo>
                    <a:pt x="10004" y="530"/>
                  </a:lnTo>
                  <a:lnTo>
                    <a:pt x="10013" y="540"/>
                  </a:lnTo>
                  <a:lnTo>
                    <a:pt x="10024" y="550"/>
                  </a:lnTo>
                  <a:lnTo>
                    <a:pt x="10046" y="570"/>
                  </a:lnTo>
                  <a:lnTo>
                    <a:pt x="10066" y="590"/>
                  </a:lnTo>
                  <a:lnTo>
                    <a:pt x="10076" y="602"/>
                  </a:lnTo>
                  <a:lnTo>
                    <a:pt x="10084" y="613"/>
                  </a:lnTo>
                  <a:lnTo>
                    <a:pt x="10090" y="625"/>
                  </a:lnTo>
                  <a:lnTo>
                    <a:pt x="10094" y="637"/>
                  </a:lnTo>
                  <a:lnTo>
                    <a:pt x="10096" y="644"/>
                  </a:lnTo>
                  <a:lnTo>
                    <a:pt x="10097" y="650"/>
                  </a:lnTo>
                  <a:lnTo>
                    <a:pt x="10097" y="657"/>
                  </a:lnTo>
                  <a:lnTo>
                    <a:pt x="10096" y="664"/>
                  </a:lnTo>
                  <a:lnTo>
                    <a:pt x="10095" y="671"/>
                  </a:lnTo>
                  <a:lnTo>
                    <a:pt x="10094" y="678"/>
                  </a:lnTo>
                  <a:lnTo>
                    <a:pt x="10091" y="686"/>
                  </a:lnTo>
                  <a:lnTo>
                    <a:pt x="10088" y="694"/>
                  </a:lnTo>
                  <a:lnTo>
                    <a:pt x="10083" y="695"/>
                  </a:lnTo>
                  <a:lnTo>
                    <a:pt x="10078" y="697"/>
                  </a:lnTo>
                  <a:lnTo>
                    <a:pt x="10072" y="697"/>
                  </a:lnTo>
                  <a:lnTo>
                    <a:pt x="10068" y="697"/>
                  </a:lnTo>
                  <a:lnTo>
                    <a:pt x="10059" y="695"/>
                  </a:lnTo>
                  <a:lnTo>
                    <a:pt x="10051" y="692"/>
                  </a:lnTo>
                  <a:lnTo>
                    <a:pt x="10043" y="687"/>
                  </a:lnTo>
                  <a:lnTo>
                    <a:pt x="10035" y="681"/>
                  </a:lnTo>
                  <a:lnTo>
                    <a:pt x="10026" y="674"/>
                  </a:lnTo>
                  <a:lnTo>
                    <a:pt x="10019" y="667"/>
                  </a:lnTo>
                  <a:lnTo>
                    <a:pt x="10011" y="660"/>
                  </a:lnTo>
                  <a:lnTo>
                    <a:pt x="10003" y="654"/>
                  </a:lnTo>
                  <a:lnTo>
                    <a:pt x="9995" y="647"/>
                  </a:lnTo>
                  <a:lnTo>
                    <a:pt x="9987" y="642"/>
                  </a:lnTo>
                  <a:lnTo>
                    <a:pt x="9977" y="637"/>
                  </a:lnTo>
                  <a:lnTo>
                    <a:pt x="9967" y="635"/>
                  </a:lnTo>
                  <a:lnTo>
                    <a:pt x="9962" y="634"/>
                  </a:lnTo>
                  <a:lnTo>
                    <a:pt x="9957" y="634"/>
                  </a:lnTo>
                  <a:lnTo>
                    <a:pt x="9952" y="635"/>
                  </a:lnTo>
                  <a:lnTo>
                    <a:pt x="9946" y="636"/>
                  </a:lnTo>
                  <a:lnTo>
                    <a:pt x="9932" y="641"/>
                  </a:lnTo>
                  <a:lnTo>
                    <a:pt x="9920" y="646"/>
                  </a:lnTo>
                  <a:lnTo>
                    <a:pt x="9908" y="652"/>
                  </a:lnTo>
                  <a:lnTo>
                    <a:pt x="9897" y="660"/>
                  </a:lnTo>
                  <a:lnTo>
                    <a:pt x="9893" y="664"/>
                  </a:lnTo>
                  <a:lnTo>
                    <a:pt x="9887" y="668"/>
                  </a:lnTo>
                  <a:lnTo>
                    <a:pt x="9883" y="673"/>
                  </a:lnTo>
                  <a:lnTo>
                    <a:pt x="9879" y="679"/>
                  </a:lnTo>
                  <a:lnTo>
                    <a:pt x="9876" y="685"/>
                  </a:lnTo>
                  <a:lnTo>
                    <a:pt x="9873" y="692"/>
                  </a:lnTo>
                  <a:lnTo>
                    <a:pt x="9871" y="698"/>
                  </a:lnTo>
                  <a:lnTo>
                    <a:pt x="9869" y="705"/>
                  </a:lnTo>
                  <a:lnTo>
                    <a:pt x="9867" y="715"/>
                  </a:lnTo>
                  <a:lnTo>
                    <a:pt x="9865" y="724"/>
                  </a:lnTo>
                  <a:lnTo>
                    <a:pt x="9865" y="735"/>
                  </a:lnTo>
                  <a:lnTo>
                    <a:pt x="9865" y="744"/>
                  </a:lnTo>
                  <a:lnTo>
                    <a:pt x="9866" y="753"/>
                  </a:lnTo>
                  <a:lnTo>
                    <a:pt x="9868" y="762"/>
                  </a:lnTo>
                  <a:lnTo>
                    <a:pt x="9870" y="771"/>
                  </a:lnTo>
                  <a:lnTo>
                    <a:pt x="9873" y="781"/>
                  </a:lnTo>
                  <a:lnTo>
                    <a:pt x="9881" y="797"/>
                  </a:lnTo>
                  <a:lnTo>
                    <a:pt x="9891" y="813"/>
                  </a:lnTo>
                  <a:lnTo>
                    <a:pt x="9901" y="829"/>
                  </a:lnTo>
                  <a:lnTo>
                    <a:pt x="9912" y="843"/>
                  </a:lnTo>
                  <a:lnTo>
                    <a:pt x="9911" y="849"/>
                  </a:lnTo>
                  <a:lnTo>
                    <a:pt x="9910" y="854"/>
                  </a:lnTo>
                  <a:lnTo>
                    <a:pt x="9907" y="859"/>
                  </a:lnTo>
                  <a:lnTo>
                    <a:pt x="9905" y="863"/>
                  </a:lnTo>
                  <a:lnTo>
                    <a:pt x="9898" y="872"/>
                  </a:lnTo>
                  <a:lnTo>
                    <a:pt x="9890" y="880"/>
                  </a:lnTo>
                  <a:lnTo>
                    <a:pt x="9881" y="888"/>
                  </a:lnTo>
                  <a:lnTo>
                    <a:pt x="9874" y="896"/>
                  </a:lnTo>
                  <a:lnTo>
                    <a:pt x="9871" y="900"/>
                  </a:lnTo>
                  <a:lnTo>
                    <a:pt x="9868" y="905"/>
                  </a:lnTo>
                  <a:lnTo>
                    <a:pt x="9865" y="909"/>
                  </a:lnTo>
                  <a:lnTo>
                    <a:pt x="9863" y="914"/>
                  </a:lnTo>
                  <a:lnTo>
                    <a:pt x="9860" y="924"/>
                  </a:lnTo>
                  <a:lnTo>
                    <a:pt x="9857" y="934"/>
                  </a:lnTo>
                  <a:lnTo>
                    <a:pt x="9855" y="943"/>
                  </a:lnTo>
                  <a:lnTo>
                    <a:pt x="9855" y="953"/>
                  </a:lnTo>
                  <a:lnTo>
                    <a:pt x="9855" y="963"/>
                  </a:lnTo>
                  <a:lnTo>
                    <a:pt x="9855" y="973"/>
                  </a:lnTo>
                  <a:lnTo>
                    <a:pt x="9857" y="982"/>
                  </a:lnTo>
                  <a:lnTo>
                    <a:pt x="9859" y="991"/>
                  </a:lnTo>
                  <a:lnTo>
                    <a:pt x="9862" y="1001"/>
                  </a:lnTo>
                  <a:lnTo>
                    <a:pt x="9866" y="1011"/>
                  </a:lnTo>
                  <a:lnTo>
                    <a:pt x="9869" y="1019"/>
                  </a:lnTo>
                  <a:lnTo>
                    <a:pt x="9874" y="1028"/>
                  </a:lnTo>
                  <a:lnTo>
                    <a:pt x="9879" y="1036"/>
                  </a:lnTo>
                  <a:lnTo>
                    <a:pt x="9884" y="1044"/>
                  </a:lnTo>
                  <a:lnTo>
                    <a:pt x="9891" y="1051"/>
                  </a:lnTo>
                  <a:lnTo>
                    <a:pt x="9897" y="1059"/>
                  </a:lnTo>
                  <a:lnTo>
                    <a:pt x="9918" y="1068"/>
                  </a:lnTo>
                  <a:lnTo>
                    <a:pt x="9941" y="1078"/>
                  </a:lnTo>
                  <a:lnTo>
                    <a:pt x="9952" y="1081"/>
                  </a:lnTo>
                  <a:lnTo>
                    <a:pt x="9963" y="1083"/>
                  </a:lnTo>
                  <a:lnTo>
                    <a:pt x="9969" y="1082"/>
                  </a:lnTo>
                  <a:lnTo>
                    <a:pt x="9974" y="1081"/>
                  </a:lnTo>
                  <a:lnTo>
                    <a:pt x="9980" y="1079"/>
                  </a:lnTo>
                  <a:lnTo>
                    <a:pt x="9986" y="1076"/>
                  </a:lnTo>
                  <a:lnTo>
                    <a:pt x="9995" y="1070"/>
                  </a:lnTo>
                  <a:lnTo>
                    <a:pt x="10003" y="1064"/>
                  </a:lnTo>
                  <a:lnTo>
                    <a:pt x="10011" y="1056"/>
                  </a:lnTo>
                  <a:lnTo>
                    <a:pt x="10018" y="1047"/>
                  </a:lnTo>
                  <a:lnTo>
                    <a:pt x="10024" y="1038"/>
                  </a:lnTo>
                  <a:lnTo>
                    <a:pt x="10030" y="1028"/>
                  </a:lnTo>
                  <a:lnTo>
                    <a:pt x="10031" y="1023"/>
                  </a:lnTo>
                  <a:lnTo>
                    <a:pt x="10032" y="1017"/>
                  </a:lnTo>
                  <a:lnTo>
                    <a:pt x="10033" y="1012"/>
                  </a:lnTo>
                  <a:lnTo>
                    <a:pt x="10033" y="1004"/>
                  </a:lnTo>
                  <a:lnTo>
                    <a:pt x="10037" y="1001"/>
                  </a:lnTo>
                  <a:lnTo>
                    <a:pt x="10043" y="998"/>
                  </a:lnTo>
                  <a:lnTo>
                    <a:pt x="10049" y="997"/>
                  </a:lnTo>
                  <a:lnTo>
                    <a:pt x="10056" y="997"/>
                  </a:lnTo>
                  <a:lnTo>
                    <a:pt x="10062" y="998"/>
                  </a:lnTo>
                  <a:lnTo>
                    <a:pt x="10069" y="1000"/>
                  </a:lnTo>
                  <a:lnTo>
                    <a:pt x="10076" y="1003"/>
                  </a:lnTo>
                  <a:lnTo>
                    <a:pt x="10082" y="1007"/>
                  </a:lnTo>
                  <a:lnTo>
                    <a:pt x="10089" y="1016"/>
                  </a:lnTo>
                  <a:lnTo>
                    <a:pt x="10095" y="1025"/>
                  </a:lnTo>
                  <a:lnTo>
                    <a:pt x="10099" y="1035"/>
                  </a:lnTo>
                  <a:lnTo>
                    <a:pt x="10102" y="1045"/>
                  </a:lnTo>
                  <a:lnTo>
                    <a:pt x="10103" y="1056"/>
                  </a:lnTo>
                  <a:lnTo>
                    <a:pt x="10103" y="1066"/>
                  </a:lnTo>
                  <a:lnTo>
                    <a:pt x="10100" y="1077"/>
                  </a:lnTo>
                  <a:lnTo>
                    <a:pt x="10097" y="1087"/>
                  </a:lnTo>
                  <a:lnTo>
                    <a:pt x="10089" y="1104"/>
                  </a:lnTo>
                  <a:lnTo>
                    <a:pt x="10081" y="1119"/>
                  </a:lnTo>
                  <a:lnTo>
                    <a:pt x="10070" y="1133"/>
                  </a:lnTo>
                  <a:lnTo>
                    <a:pt x="10059" y="1148"/>
                  </a:lnTo>
                  <a:lnTo>
                    <a:pt x="10036" y="1174"/>
                  </a:lnTo>
                  <a:lnTo>
                    <a:pt x="10011" y="1200"/>
                  </a:lnTo>
                  <a:lnTo>
                    <a:pt x="9998" y="1213"/>
                  </a:lnTo>
                  <a:lnTo>
                    <a:pt x="9987" y="1226"/>
                  </a:lnTo>
                  <a:lnTo>
                    <a:pt x="9975" y="1239"/>
                  </a:lnTo>
                  <a:lnTo>
                    <a:pt x="9964" y="1253"/>
                  </a:lnTo>
                  <a:lnTo>
                    <a:pt x="9955" y="1268"/>
                  </a:lnTo>
                  <a:lnTo>
                    <a:pt x="9947" y="1283"/>
                  </a:lnTo>
                  <a:lnTo>
                    <a:pt x="9940" y="1300"/>
                  </a:lnTo>
                  <a:lnTo>
                    <a:pt x="9933" y="1317"/>
                  </a:lnTo>
                  <a:lnTo>
                    <a:pt x="9921" y="1369"/>
                  </a:lnTo>
                  <a:close/>
                  <a:moveTo>
                    <a:pt x="9912" y="1231"/>
                  </a:moveTo>
                  <a:lnTo>
                    <a:pt x="9905" y="1243"/>
                  </a:lnTo>
                  <a:lnTo>
                    <a:pt x="9899" y="1254"/>
                  </a:lnTo>
                  <a:lnTo>
                    <a:pt x="9893" y="1266"/>
                  </a:lnTo>
                  <a:lnTo>
                    <a:pt x="9887" y="1277"/>
                  </a:lnTo>
                  <a:lnTo>
                    <a:pt x="9878" y="1303"/>
                  </a:lnTo>
                  <a:lnTo>
                    <a:pt x="9871" y="1328"/>
                  </a:lnTo>
                  <a:lnTo>
                    <a:pt x="9864" y="1355"/>
                  </a:lnTo>
                  <a:lnTo>
                    <a:pt x="9859" y="1382"/>
                  </a:lnTo>
                  <a:lnTo>
                    <a:pt x="9853" y="1408"/>
                  </a:lnTo>
                  <a:lnTo>
                    <a:pt x="9848" y="1435"/>
                  </a:lnTo>
                  <a:lnTo>
                    <a:pt x="9829" y="1450"/>
                  </a:lnTo>
                  <a:lnTo>
                    <a:pt x="9784" y="1452"/>
                  </a:lnTo>
                  <a:lnTo>
                    <a:pt x="9739" y="1453"/>
                  </a:lnTo>
                  <a:lnTo>
                    <a:pt x="9694" y="1454"/>
                  </a:lnTo>
                  <a:lnTo>
                    <a:pt x="9649" y="1455"/>
                  </a:lnTo>
                  <a:lnTo>
                    <a:pt x="9603" y="1456"/>
                  </a:lnTo>
                  <a:lnTo>
                    <a:pt x="9558" y="1456"/>
                  </a:lnTo>
                  <a:lnTo>
                    <a:pt x="9512" y="1457"/>
                  </a:lnTo>
                  <a:lnTo>
                    <a:pt x="9467" y="1457"/>
                  </a:lnTo>
                  <a:lnTo>
                    <a:pt x="9421" y="1457"/>
                  </a:lnTo>
                  <a:lnTo>
                    <a:pt x="9376" y="1457"/>
                  </a:lnTo>
                  <a:lnTo>
                    <a:pt x="9331" y="1457"/>
                  </a:lnTo>
                  <a:lnTo>
                    <a:pt x="9286" y="1458"/>
                  </a:lnTo>
                  <a:lnTo>
                    <a:pt x="9242" y="1458"/>
                  </a:lnTo>
                  <a:lnTo>
                    <a:pt x="9198" y="1458"/>
                  </a:lnTo>
                  <a:lnTo>
                    <a:pt x="9155" y="1458"/>
                  </a:lnTo>
                  <a:lnTo>
                    <a:pt x="9112" y="1459"/>
                  </a:lnTo>
                  <a:lnTo>
                    <a:pt x="3106" y="1473"/>
                  </a:lnTo>
                  <a:lnTo>
                    <a:pt x="2985" y="1475"/>
                  </a:lnTo>
                  <a:lnTo>
                    <a:pt x="1954" y="1480"/>
                  </a:lnTo>
                  <a:lnTo>
                    <a:pt x="1906" y="1480"/>
                  </a:lnTo>
                  <a:lnTo>
                    <a:pt x="1859" y="1480"/>
                  </a:lnTo>
                  <a:lnTo>
                    <a:pt x="1812" y="1480"/>
                  </a:lnTo>
                  <a:lnTo>
                    <a:pt x="1765" y="1481"/>
                  </a:lnTo>
                  <a:lnTo>
                    <a:pt x="1719" y="1482"/>
                  </a:lnTo>
                  <a:lnTo>
                    <a:pt x="1673" y="1483"/>
                  </a:lnTo>
                  <a:lnTo>
                    <a:pt x="1627" y="1484"/>
                  </a:lnTo>
                  <a:lnTo>
                    <a:pt x="1581" y="1485"/>
                  </a:lnTo>
                  <a:lnTo>
                    <a:pt x="1536" y="1486"/>
                  </a:lnTo>
                  <a:lnTo>
                    <a:pt x="1490" y="1487"/>
                  </a:lnTo>
                  <a:lnTo>
                    <a:pt x="1445" y="1488"/>
                  </a:lnTo>
                  <a:lnTo>
                    <a:pt x="1399" y="1489"/>
                  </a:lnTo>
                  <a:lnTo>
                    <a:pt x="1353" y="1489"/>
                  </a:lnTo>
                  <a:lnTo>
                    <a:pt x="1307" y="1489"/>
                  </a:lnTo>
                  <a:lnTo>
                    <a:pt x="1260" y="1489"/>
                  </a:lnTo>
                  <a:lnTo>
                    <a:pt x="1213" y="1489"/>
                  </a:lnTo>
                  <a:lnTo>
                    <a:pt x="1209" y="1484"/>
                  </a:lnTo>
                  <a:lnTo>
                    <a:pt x="1207" y="1480"/>
                  </a:lnTo>
                  <a:lnTo>
                    <a:pt x="1204" y="1475"/>
                  </a:lnTo>
                  <a:lnTo>
                    <a:pt x="1203" y="1469"/>
                  </a:lnTo>
                  <a:lnTo>
                    <a:pt x="1203" y="1458"/>
                  </a:lnTo>
                  <a:lnTo>
                    <a:pt x="1204" y="1447"/>
                  </a:lnTo>
                  <a:lnTo>
                    <a:pt x="1205" y="1436"/>
                  </a:lnTo>
                  <a:lnTo>
                    <a:pt x="1205" y="1424"/>
                  </a:lnTo>
                  <a:lnTo>
                    <a:pt x="1205" y="1419"/>
                  </a:lnTo>
                  <a:lnTo>
                    <a:pt x="1204" y="1413"/>
                  </a:lnTo>
                  <a:lnTo>
                    <a:pt x="1202" y="1408"/>
                  </a:lnTo>
                  <a:lnTo>
                    <a:pt x="1200" y="1403"/>
                  </a:lnTo>
                  <a:lnTo>
                    <a:pt x="1196" y="1384"/>
                  </a:lnTo>
                  <a:lnTo>
                    <a:pt x="1191" y="1364"/>
                  </a:lnTo>
                  <a:lnTo>
                    <a:pt x="1186" y="1346"/>
                  </a:lnTo>
                  <a:lnTo>
                    <a:pt x="1179" y="1327"/>
                  </a:lnTo>
                  <a:lnTo>
                    <a:pt x="1171" y="1310"/>
                  </a:lnTo>
                  <a:lnTo>
                    <a:pt x="1162" y="1294"/>
                  </a:lnTo>
                  <a:lnTo>
                    <a:pt x="1150" y="1277"/>
                  </a:lnTo>
                  <a:lnTo>
                    <a:pt x="1139" y="1262"/>
                  </a:lnTo>
                  <a:lnTo>
                    <a:pt x="1139" y="1257"/>
                  </a:lnTo>
                  <a:lnTo>
                    <a:pt x="1140" y="1253"/>
                  </a:lnTo>
                  <a:lnTo>
                    <a:pt x="1142" y="1249"/>
                  </a:lnTo>
                  <a:lnTo>
                    <a:pt x="1144" y="1246"/>
                  </a:lnTo>
                  <a:lnTo>
                    <a:pt x="1151" y="1242"/>
                  </a:lnTo>
                  <a:lnTo>
                    <a:pt x="1158" y="1238"/>
                  </a:lnTo>
                  <a:lnTo>
                    <a:pt x="1167" y="1235"/>
                  </a:lnTo>
                  <a:lnTo>
                    <a:pt x="1175" y="1232"/>
                  </a:lnTo>
                  <a:lnTo>
                    <a:pt x="1179" y="1230"/>
                  </a:lnTo>
                  <a:lnTo>
                    <a:pt x="1182" y="1228"/>
                  </a:lnTo>
                  <a:lnTo>
                    <a:pt x="1185" y="1225"/>
                  </a:lnTo>
                  <a:lnTo>
                    <a:pt x="1188" y="1221"/>
                  </a:lnTo>
                  <a:lnTo>
                    <a:pt x="1196" y="1215"/>
                  </a:lnTo>
                  <a:lnTo>
                    <a:pt x="1202" y="1208"/>
                  </a:lnTo>
                  <a:lnTo>
                    <a:pt x="1209" y="1201"/>
                  </a:lnTo>
                  <a:lnTo>
                    <a:pt x="1214" y="1192"/>
                  </a:lnTo>
                  <a:lnTo>
                    <a:pt x="1218" y="1184"/>
                  </a:lnTo>
                  <a:lnTo>
                    <a:pt x="1222" y="1176"/>
                  </a:lnTo>
                  <a:lnTo>
                    <a:pt x="1225" y="1168"/>
                  </a:lnTo>
                  <a:lnTo>
                    <a:pt x="1227" y="1160"/>
                  </a:lnTo>
                  <a:lnTo>
                    <a:pt x="1234" y="1124"/>
                  </a:lnTo>
                  <a:lnTo>
                    <a:pt x="1243" y="1088"/>
                  </a:lnTo>
                  <a:lnTo>
                    <a:pt x="1248" y="1084"/>
                  </a:lnTo>
                  <a:lnTo>
                    <a:pt x="1254" y="1081"/>
                  </a:lnTo>
                  <a:lnTo>
                    <a:pt x="1259" y="1079"/>
                  </a:lnTo>
                  <a:lnTo>
                    <a:pt x="1264" y="1077"/>
                  </a:lnTo>
                  <a:lnTo>
                    <a:pt x="1276" y="1075"/>
                  </a:lnTo>
                  <a:lnTo>
                    <a:pt x="1288" y="1075"/>
                  </a:lnTo>
                  <a:lnTo>
                    <a:pt x="1300" y="1075"/>
                  </a:lnTo>
                  <a:lnTo>
                    <a:pt x="1312" y="1074"/>
                  </a:lnTo>
                  <a:lnTo>
                    <a:pt x="1317" y="1073"/>
                  </a:lnTo>
                  <a:lnTo>
                    <a:pt x="1323" y="1071"/>
                  </a:lnTo>
                  <a:lnTo>
                    <a:pt x="1328" y="1069"/>
                  </a:lnTo>
                  <a:lnTo>
                    <a:pt x="1332" y="1066"/>
                  </a:lnTo>
                  <a:lnTo>
                    <a:pt x="1340" y="1068"/>
                  </a:lnTo>
                  <a:lnTo>
                    <a:pt x="1348" y="1068"/>
                  </a:lnTo>
                  <a:lnTo>
                    <a:pt x="1355" y="1068"/>
                  </a:lnTo>
                  <a:lnTo>
                    <a:pt x="1361" y="1067"/>
                  </a:lnTo>
                  <a:lnTo>
                    <a:pt x="1373" y="1062"/>
                  </a:lnTo>
                  <a:lnTo>
                    <a:pt x="1384" y="1056"/>
                  </a:lnTo>
                  <a:lnTo>
                    <a:pt x="1395" y="1048"/>
                  </a:lnTo>
                  <a:lnTo>
                    <a:pt x="1406" y="1042"/>
                  </a:lnTo>
                  <a:lnTo>
                    <a:pt x="1412" y="1039"/>
                  </a:lnTo>
                  <a:lnTo>
                    <a:pt x="1418" y="1037"/>
                  </a:lnTo>
                  <a:lnTo>
                    <a:pt x="1424" y="1035"/>
                  </a:lnTo>
                  <a:lnTo>
                    <a:pt x="1431" y="1034"/>
                  </a:lnTo>
                  <a:lnTo>
                    <a:pt x="1439" y="1030"/>
                  </a:lnTo>
                  <a:lnTo>
                    <a:pt x="1446" y="1025"/>
                  </a:lnTo>
                  <a:lnTo>
                    <a:pt x="1452" y="1020"/>
                  </a:lnTo>
                  <a:lnTo>
                    <a:pt x="1458" y="1014"/>
                  </a:lnTo>
                  <a:lnTo>
                    <a:pt x="1468" y="1001"/>
                  </a:lnTo>
                  <a:lnTo>
                    <a:pt x="1476" y="988"/>
                  </a:lnTo>
                  <a:lnTo>
                    <a:pt x="1492" y="960"/>
                  </a:lnTo>
                  <a:lnTo>
                    <a:pt x="1508" y="932"/>
                  </a:lnTo>
                  <a:lnTo>
                    <a:pt x="1509" y="922"/>
                  </a:lnTo>
                  <a:lnTo>
                    <a:pt x="1509" y="912"/>
                  </a:lnTo>
                  <a:lnTo>
                    <a:pt x="1509" y="902"/>
                  </a:lnTo>
                  <a:lnTo>
                    <a:pt x="1508" y="893"/>
                  </a:lnTo>
                  <a:lnTo>
                    <a:pt x="1507" y="884"/>
                  </a:lnTo>
                  <a:lnTo>
                    <a:pt x="1505" y="875"/>
                  </a:lnTo>
                  <a:lnTo>
                    <a:pt x="1502" y="865"/>
                  </a:lnTo>
                  <a:lnTo>
                    <a:pt x="1499" y="856"/>
                  </a:lnTo>
                  <a:lnTo>
                    <a:pt x="1496" y="847"/>
                  </a:lnTo>
                  <a:lnTo>
                    <a:pt x="1492" y="839"/>
                  </a:lnTo>
                  <a:lnTo>
                    <a:pt x="1487" y="831"/>
                  </a:lnTo>
                  <a:lnTo>
                    <a:pt x="1482" y="821"/>
                  </a:lnTo>
                  <a:lnTo>
                    <a:pt x="1475" y="813"/>
                  </a:lnTo>
                  <a:lnTo>
                    <a:pt x="1469" y="806"/>
                  </a:lnTo>
                  <a:lnTo>
                    <a:pt x="1463" y="798"/>
                  </a:lnTo>
                  <a:lnTo>
                    <a:pt x="1456" y="791"/>
                  </a:lnTo>
                  <a:lnTo>
                    <a:pt x="1438" y="783"/>
                  </a:lnTo>
                  <a:lnTo>
                    <a:pt x="1417" y="774"/>
                  </a:lnTo>
                  <a:lnTo>
                    <a:pt x="1407" y="770"/>
                  </a:lnTo>
                  <a:lnTo>
                    <a:pt x="1396" y="767"/>
                  </a:lnTo>
                  <a:lnTo>
                    <a:pt x="1384" y="764"/>
                  </a:lnTo>
                  <a:lnTo>
                    <a:pt x="1374" y="762"/>
                  </a:lnTo>
                  <a:lnTo>
                    <a:pt x="1363" y="761"/>
                  </a:lnTo>
                  <a:lnTo>
                    <a:pt x="1352" y="761"/>
                  </a:lnTo>
                  <a:lnTo>
                    <a:pt x="1340" y="761"/>
                  </a:lnTo>
                  <a:lnTo>
                    <a:pt x="1329" y="763"/>
                  </a:lnTo>
                  <a:lnTo>
                    <a:pt x="1319" y="766"/>
                  </a:lnTo>
                  <a:lnTo>
                    <a:pt x="1309" y="770"/>
                  </a:lnTo>
                  <a:lnTo>
                    <a:pt x="1299" y="775"/>
                  </a:lnTo>
                  <a:lnTo>
                    <a:pt x="1289" y="784"/>
                  </a:lnTo>
                  <a:lnTo>
                    <a:pt x="1286" y="782"/>
                  </a:lnTo>
                  <a:lnTo>
                    <a:pt x="1283" y="781"/>
                  </a:lnTo>
                  <a:lnTo>
                    <a:pt x="1280" y="780"/>
                  </a:lnTo>
                  <a:lnTo>
                    <a:pt x="1277" y="780"/>
                  </a:lnTo>
                  <a:lnTo>
                    <a:pt x="1271" y="780"/>
                  </a:lnTo>
                  <a:lnTo>
                    <a:pt x="1265" y="781"/>
                  </a:lnTo>
                  <a:lnTo>
                    <a:pt x="1259" y="781"/>
                  </a:lnTo>
                  <a:lnTo>
                    <a:pt x="1254" y="780"/>
                  </a:lnTo>
                  <a:lnTo>
                    <a:pt x="1252" y="778"/>
                  </a:lnTo>
                  <a:lnTo>
                    <a:pt x="1249" y="775"/>
                  </a:lnTo>
                  <a:lnTo>
                    <a:pt x="1247" y="772"/>
                  </a:lnTo>
                  <a:lnTo>
                    <a:pt x="1246" y="768"/>
                  </a:lnTo>
                  <a:lnTo>
                    <a:pt x="1247" y="760"/>
                  </a:lnTo>
                  <a:lnTo>
                    <a:pt x="1247" y="752"/>
                  </a:lnTo>
                  <a:lnTo>
                    <a:pt x="1247" y="744"/>
                  </a:lnTo>
                  <a:lnTo>
                    <a:pt x="1246" y="737"/>
                  </a:lnTo>
                  <a:lnTo>
                    <a:pt x="1243" y="721"/>
                  </a:lnTo>
                  <a:lnTo>
                    <a:pt x="1238" y="708"/>
                  </a:lnTo>
                  <a:lnTo>
                    <a:pt x="1231" y="694"/>
                  </a:lnTo>
                  <a:lnTo>
                    <a:pt x="1223" y="681"/>
                  </a:lnTo>
                  <a:lnTo>
                    <a:pt x="1214" y="669"/>
                  </a:lnTo>
                  <a:lnTo>
                    <a:pt x="1203" y="658"/>
                  </a:lnTo>
                  <a:lnTo>
                    <a:pt x="1192" y="647"/>
                  </a:lnTo>
                  <a:lnTo>
                    <a:pt x="1180" y="636"/>
                  </a:lnTo>
                  <a:lnTo>
                    <a:pt x="1168" y="626"/>
                  </a:lnTo>
                  <a:lnTo>
                    <a:pt x="1154" y="617"/>
                  </a:lnTo>
                  <a:lnTo>
                    <a:pt x="1129" y="599"/>
                  </a:lnTo>
                  <a:lnTo>
                    <a:pt x="1104" y="582"/>
                  </a:lnTo>
                  <a:lnTo>
                    <a:pt x="1102" y="573"/>
                  </a:lnTo>
                  <a:lnTo>
                    <a:pt x="1101" y="565"/>
                  </a:lnTo>
                  <a:lnTo>
                    <a:pt x="1102" y="557"/>
                  </a:lnTo>
                  <a:lnTo>
                    <a:pt x="1104" y="550"/>
                  </a:lnTo>
                  <a:lnTo>
                    <a:pt x="1107" y="542"/>
                  </a:lnTo>
                  <a:lnTo>
                    <a:pt x="1111" y="536"/>
                  </a:lnTo>
                  <a:lnTo>
                    <a:pt x="1116" y="529"/>
                  </a:lnTo>
                  <a:lnTo>
                    <a:pt x="1122" y="523"/>
                  </a:lnTo>
                  <a:lnTo>
                    <a:pt x="1133" y="511"/>
                  </a:lnTo>
                  <a:lnTo>
                    <a:pt x="1145" y="498"/>
                  </a:lnTo>
                  <a:lnTo>
                    <a:pt x="1150" y="491"/>
                  </a:lnTo>
                  <a:lnTo>
                    <a:pt x="1155" y="485"/>
                  </a:lnTo>
                  <a:lnTo>
                    <a:pt x="1159" y="478"/>
                  </a:lnTo>
                  <a:lnTo>
                    <a:pt x="1164" y="471"/>
                  </a:lnTo>
                  <a:lnTo>
                    <a:pt x="1171" y="449"/>
                  </a:lnTo>
                  <a:lnTo>
                    <a:pt x="1178" y="429"/>
                  </a:lnTo>
                  <a:lnTo>
                    <a:pt x="1184" y="408"/>
                  </a:lnTo>
                  <a:lnTo>
                    <a:pt x="1189" y="387"/>
                  </a:lnTo>
                  <a:lnTo>
                    <a:pt x="1193" y="365"/>
                  </a:lnTo>
                  <a:lnTo>
                    <a:pt x="1196" y="343"/>
                  </a:lnTo>
                  <a:lnTo>
                    <a:pt x="1197" y="321"/>
                  </a:lnTo>
                  <a:lnTo>
                    <a:pt x="1197" y="298"/>
                  </a:lnTo>
                  <a:lnTo>
                    <a:pt x="1199" y="294"/>
                  </a:lnTo>
                  <a:lnTo>
                    <a:pt x="1201" y="291"/>
                  </a:lnTo>
                  <a:lnTo>
                    <a:pt x="1204" y="289"/>
                  </a:lnTo>
                  <a:lnTo>
                    <a:pt x="1208" y="286"/>
                  </a:lnTo>
                  <a:lnTo>
                    <a:pt x="1214" y="284"/>
                  </a:lnTo>
                  <a:lnTo>
                    <a:pt x="1221" y="282"/>
                  </a:lnTo>
                  <a:lnTo>
                    <a:pt x="1237" y="280"/>
                  </a:lnTo>
                  <a:lnTo>
                    <a:pt x="1253" y="279"/>
                  </a:lnTo>
                  <a:lnTo>
                    <a:pt x="1283" y="282"/>
                  </a:lnTo>
                  <a:lnTo>
                    <a:pt x="1314" y="284"/>
                  </a:lnTo>
                  <a:lnTo>
                    <a:pt x="1344" y="285"/>
                  </a:lnTo>
                  <a:lnTo>
                    <a:pt x="1374" y="286"/>
                  </a:lnTo>
                  <a:lnTo>
                    <a:pt x="1432" y="286"/>
                  </a:lnTo>
                  <a:lnTo>
                    <a:pt x="1491" y="284"/>
                  </a:lnTo>
                  <a:lnTo>
                    <a:pt x="1549" y="283"/>
                  </a:lnTo>
                  <a:lnTo>
                    <a:pt x="1607" y="281"/>
                  </a:lnTo>
                  <a:lnTo>
                    <a:pt x="1667" y="281"/>
                  </a:lnTo>
                  <a:lnTo>
                    <a:pt x="1727" y="283"/>
                  </a:lnTo>
                  <a:lnTo>
                    <a:pt x="1768" y="282"/>
                  </a:lnTo>
                  <a:lnTo>
                    <a:pt x="1809" y="281"/>
                  </a:lnTo>
                  <a:lnTo>
                    <a:pt x="1851" y="279"/>
                  </a:lnTo>
                  <a:lnTo>
                    <a:pt x="1890" y="277"/>
                  </a:lnTo>
                  <a:lnTo>
                    <a:pt x="1931" y="276"/>
                  </a:lnTo>
                  <a:lnTo>
                    <a:pt x="1972" y="276"/>
                  </a:lnTo>
                  <a:lnTo>
                    <a:pt x="2012" y="277"/>
                  </a:lnTo>
                  <a:lnTo>
                    <a:pt x="2053" y="279"/>
                  </a:lnTo>
                  <a:lnTo>
                    <a:pt x="2130" y="277"/>
                  </a:lnTo>
                  <a:lnTo>
                    <a:pt x="2207" y="276"/>
                  </a:lnTo>
                  <a:lnTo>
                    <a:pt x="2284" y="274"/>
                  </a:lnTo>
                  <a:lnTo>
                    <a:pt x="2361" y="273"/>
                  </a:lnTo>
                  <a:lnTo>
                    <a:pt x="2437" y="273"/>
                  </a:lnTo>
                  <a:lnTo>
                    <a:pt x="2514" y="272"/>
                  </a:lnTo>
                  <a:lnTo>
                    <a:pt x="2591" y="271"/>
                  </a:lnTo>
                  <a:lnTo>
                    <a:pt x="2667" y="271"/>
                  </a:lnTo>
                  <a:lnTo>
                    <a:pt x="2744" y="270"/>
                  </a:lnTo>
                  <a:lnTo>
                    <a:pt x="2821" y="270"/>
                  </a:lnTo>
                  <a:lnTo>
                    <a:pt x="2897" y="269"/>
                  </a:lnTo>
                  <a:lnTo>
                    <a:pt x="2974" y="269"/>
                  </a:lnTo>
                  <a:lnTo>
                    <a:pt x="3052" y="268"/>
                  </a:lnTo>
                  <a:lnTo>
                    <a:pt x="3128" y="266"/>
                  </a:lnTo>
                  <a:lnTo>
                    <a:pt x="3206" y="265"/>
                  </a:lnTo>
                  <a:lnTo>
                    <a:pt x="3284" y="264"/>
                  </a:lnTo>
                  <a:lnTo>
                    <a:pt x="3333" y="261"/>
                  </a:lnTo>
                  <a:lnTo>
                    <a:pt x="3381" y="260"/>
                  </a:lnTo>
                  <a:lnTo>
                    <a:pt x="3430" y="260"/>
                  </a:lnTo>
                  <a:lnTo>
                    <a:pt x="3479" y="261"/>
                  </a:lnTo>
                  <a:lnTo>
                    <a:pt x="3528" y="262"/>
                  </a:lnTo>
                  <a:lnTo>
                    <a:pt x="3577" y="262"/>
                  </a:lnTo>
                  <a:lnTo>
                    <a:pt x="3603" y="261"/>
                  </a:lnTo>
                  <a:lnTo>
                    <a:pt x="3627" y="260"/>
                  </a:lnTo>
                  <a:lnTo>
                    <a:pt x="3653" y="258"/>
                  </a:lnTo>
                  <a:lnTo>
                    <a:pt x="3678" y="256"/>
                  </a:lnTo>
                  <a:lnTo>
                    <a:pt x="3689" y="258"/>
                  </a:lnTo>
                  <a:lnTo>
                    <a:pt x="3699" y="259"/>
                  </a:lnTo>
                  <a:lnTo>
                    <a:pt x="3709" y="260"/>
                  </a:lnTo>
                  <a:lnTo>
                    <a:pt x="3720" y="260"/>
                  </a:lnTo>
                  <a:lnTo>
                    <a:pt x="3742" y="260"/>
                  </a:lnTo>
                  <a:lnTo>
                    <a:pt x="3763" y="259"/>
                  </a:lnTo>
                  <a:lnTo>
                    <a:pt x="3785" y="257"/>
                  </a:lnTo>
                  <a:lnTo>
                    <a:pt x="3806" y="255"/>
                  </a:lnTo>
                  <a:lnTo>
                    <a:pt x="3829" y="254"/>
                  </a:lnTo>
                  <a:lnTo>
                    <a:pt x="3850" y="254"/>
                  </a:lnTo>
                  <a:lnTo>
                    <a:pt x="3948" y="254"/>
                  </a:lnTo>
                  <a:lnTo>
                    <a:pt x="4145" y="254"/>
                  </a:lnTo>
                  <a:lnTo>
                    <a:pt x="4428" y="254"/>
                  </a:lnTo>
                  <a:lnTo>
                    <a:pt x="4781" y="254"/>
                  </a:lnTo>
                  <a:lnTo>
                    <a:pt x="5191" y="253"/>
                  </a:lnTo>
                  <a:lnTo>
                    <a:pt x="5643" y="253"/>
                  </a:lnTo>
                  <a:lnTo>
                    <a:pt x="6125" y="252"/>
                  </a:lnTo>
                  <a:lnTo>
                    <a:pt x="6619" y="251"/>
                  </a:lnTo>
                  <a:lnTo>
                    <a:pt x="7114" y="251"/>
                  </a:lnTo>
                  <a:lnTo>
                    <a:pt x="7596" y="250"/>
                  </a:lnTo>
                  <a:lnTo>
                    <a:pt x="8048" y="249"/>
                  </a:lnTo>
                  <a:lnTo>
                    <a:pt x="8459" y="249"/>
                  </a:lnTo>
                  <a:lnTo>
                    <a:pt x="8813" y="248"/>
                  </a:lnTo>
                  <a:lnTo>
                    <a:pt x="9096" y="247"/>
                  </a:lnTo>
                  <a:lnTo>
                    <a:pt x="9296" y="247"/>
                  </a:lnTo>
                  <a:lnTo>
                    <a:pt x="9395" y="246"/>
                  </a:lnTo>
                  <a:lnTo>
                    <a:pt x="9434" y="247"/>
                  </a:lnTo>
                  <a:lnTo>
                    <a:pt x="9474" y="247"/>
                  </a:lnTo>
                  <a:lnTo>
                    <a:pt x="9515" y="246"/>
                  </a:lnTo>
                  <a:lnTo>
                    <a:pt x="9556" y="245"/>
                  </a:lnTo>
                  <a:lnTo>
                    <a:pt x="9597" y="243"/>
                  </a:lnTo>
                  <a:lnTo>
                    <a:pt x="9638" y="243"/>
                  </a:lnTo>
                  <a:lnTo>
                    <a:pt x="9677" y="243"/>
                  </a:lnTo>
                  <a:lnTo>
                    <a:pt x="9715" y="245"/>
                  </a:lnTo>
                  <a:lnTo>
                    <a:pt x="9735" y="244"/>
                  </a:lnTo>
                  <a:lnTo>
                    <a:pt x="9754" y="243"/>
                  </a:lnTo>
                  <a:lnTo>
                    <a:pt x="9772" y="243"/>
                  </a:lnTo>
                  <a:lnTo>
                    <a:pt x="9792" y="242"/>
                  </a:lnTo>
                  <a:lnTo>
                    <a:pt x="9800" y="251"/>
                  </a:lnTo>
                  <a:lnTo>
                    <a:pt x="9806" y="261"/>
                  </a:lnTo>
                  <a:lnTo>
                    <a:pt x="9811" y="274"/>
                  </a:lnTo>
                  <a:lnTo>
                    <a:pt x="9815" y="286"/>
                  </a:lnTo>
                  <a:lnTo>
                    <a:pt x="9822" y="310"/>
                  </a:lnTo>
                  <a:lnTo>
                    <a:pt x="9829" y="336"/>
                  </a:lnTo>
                  <a:lnTo>
                    <a:pt x="9832" y="350"/>
                  </a:lnTo>
                  <a:lnTo>
                    <a:pt x="9836" y="364"/>
                  </a:lnTo>
                  <a:lnTo>
                    <a:pt x="9841" y="377"/>
                  </a:lnTo>
                  <a:lnTo>
                    <a:pt x="9847" y="389"/>
                  </a:lnTo>
                  <a:lnTo>
                    <a:pt x="9860" y="415"/>
                  </a:lnTo>
                  <a:lnTo>
                    <a:pt x="9874" y="439"/>
                  </a:lnTo>
                  <a:lnTo>
                    <a:pt x="9890" y="464"/>
                  </a:lnTo>
                  <a:lnTo>
                    <a:pt x="9905" y="487"/>
                  </a:lnTo>
                  <a:lnTo>
                    <a:pt x="9921" y="511"/>
                  </a:lnTo>
                  <a:lnTo>
                    <a:pt x="9937" y="535"/>
                  </a:lnTo>
                  <a:lnTo>
                    <a:pt x="9945" y="539"/>
                  </a:lnTo>
                  <a:lnTo>
                    <a:pt x="9953" y="543"/>
                  </a:lnTo>
                  <a:lnTo>
                    <a:pt x="9957" y="547"/>
                  </a:lnTo>
                  <a:lnTo>
                    <a:pt x="9959" y="550"/>
                  </a:lnTo>
                  <a:lnTo>
                    <a:pt x="9960" y="555"/>
                  </a:lnTo>
                  <a:lnTo>
                    <a:pt x="9958" y="560"/>
                  </a:lnTo>
                  <a:lnTo>
                    <a:pt x="9957" y="566"/>
                  </a:lnTo>
                  <a:lnTo>
                    <a:pt x="9955" y="571"/>
                  </a:lnTo>
                  <a:lnTo>
                    <a:pt x="9952" y="575"/>
                  </a:lnTo>
                  <a:lnTo>
                    <a:pt x="9948" y="577"/>
                  </a:lnTo>
                  <a:lnTo>
                    <a:pt x="9944" y="578"/>
                  </a:lnTo>
                  <a:lnTo>
                    <a:pt x="9940" y="579"/>
                  </a:lnTo>
                  <a:lnTo>
                    <a:pt x="9934" y="579"/>
                  </a:lnTo>
                  <a:lnTo>
                    <a:pt x="9929" y="578"/>
                  </a:lnTo>
                  <a:lnTo>
                    <a:pt x="9919" y="576"/>
                  </a:lnTo>
                  <a:lnTo>
                    <a:pt x="9908" y="573"/>
                  </a:lnTo>
                  <a:lnTo>
                    <a:pt x="9903" y="573"/>
                  </a:lnTo>
                  <a:lnTo>
                    <a:pt x="9898" y="573"/>
                  </a:lnTo>
                  <a:lnTo>
                    <a:pt x="9893" y="574"/>
                  </a:lnTo>
                  <a:lnTo>
                    <a:pt x="9887" y="576"/>
                  </a:lnTo>
                  <a:lnTo>
                    <a:pt x="9877" y="580"/>
                  </a:lnTo>
                  <a:lnTo>
                    <a:pt x="9868" y="585"/>
                  </a:lnTo>
                  <a:lnTo>
                    <a:pt x="9859" y="592"/>
                  </a:lnTo>
                  <a:lnTo>
                    <a:pt x="9852" y="598"/>
                  </a:lnTo>
                  <a:lnTo>
                    <a:pt x="9844" y="605"/>
                  </a:lnTo>
                  <a:lnTo>
                    <a:pt x="9837" y="613"/>
                  </a:lnTo>
                  <a:lnTo>
                    <a:pt x="9831" y="621"/>
                  </a:lnTo>
                  <a:lnTo>
                    <a:pt x="9825" y="629"/>
                  </a:lnTo>
                  <a:lnTo>
                    <a:pt x="9820" y="639"/>
                  </a:lnTo>
                  <a:lnTo>
                    <a:pt x="9816" y="648"/>
                  </a:lnTo>
                  <a:lnTo>
                    <a:pt x="9813" y="657"/>
                  </a:lnTo>
                  <a:lnTo>
                    <a:pt x="9810" y="667"/>
                  </a:lnTo>
                  <a:lnTo>
                    <a:pt x="9808" y="676"/>
                  </a:lnTo>
                  <a:lnTo>
                    <a:pt x="9806" y="687"/>
                  </a:lnTo>
                  <a:lnTo>
                    <a:pt x="9805" y="696"/>
                  </a:lnTo>
                  <a:lnTo>
                    <a:pt x="9805" y="706"/>
                  </a:lnTo>
                  <a:lnTo>
                    <a:pt x="9807" y="711"/>
                  </a:lnTo>
                  <a:lnTo>
                    <a:pt x="9808" y="718"/>
                  </a:lnTo>
                  <a:lnTo>
                    <a:pt x="9807" y="721"/>
                  </a:lnTo>
                  <a:lnTo>
                    <a:pt x="9806" y="723"/>
                  </a:lnTo>
                  <a:lnTo>
                    <a:pt x="9805" y="726"/>
                  </a:lnTo>
                  <a:lnTo>
                    <a:pt x="9802" y="727"/>
                  </a:lnTo>
                  <a:lnTo>
                    <a:pt x="9798" y="729"/>
                  </a:lnTo>
                  <a:lnTo>
                    <a:pt x="9793" y="729"/>
                  </a:lnTo>
                  <a:lnTo>
                    <a:pt x="9790" y="729"/>
                  </a:lnTo>
                  <a:lnTo>
                    <a:pt x="9786" y="729"/>
                  </a:lnTo>
                  <a:lnTo>
                    <a:pt x="9780" y="726"/>
                  </a:lnTo>
                  <a:lnTo>
                    <a:pt x="9774" y="723"/>
                  </a:lnTo>
                  <a:lnTo>
                    <a:pt x="9768" y="718"/>
                  </a:lnTo>
                  <a:lnTo>
                    <a:pt x="9762" y="714"/>
                  </a:lnTo>
                  <a:lnTo>
                    <a:pt x="9756" y="710"/>
                  </a:lnTo>
                  <a:lnTo>
                    <a:pt x="9749" y="707"/>
                  </a:lnTo>
                  <a:lnTo>
                    <a:pt x="9737" y="706"/>
                  </a:lnTo>
                  <a:lnTo>
                    <a:pt x="9726" y="706"/>
                  </a:lnTo>
                  <a:lnTo>
                    <a:pt x="9715" y="707"/>
                  </a:lnTo>
                  <a:lnTo>
                    <a:pt x="9703" y="708"/>
                  </a:lnTo>
                  <a:lnTo>
                    <a:pt x="9693" y="711"/>
                  </a:lnTo>
                  <a:lnTo>
                    <a:pt x="9682" y="713"/>
                  </a:lnTo>
                  <a:lnTo>
                    <a:pt x="9672" y="717"/>
                  </a:lnTo>
                  <a:lnTo>
                    <a:pt x="9663" y="721"/>
                  </a:lnTo>
                  <a:lnTo>
                    <a:pt x="9652" y="726"/>
                  </a:lnTo>
                  <a:lnTo>
                    <a:pt x="9643" y="733"/>
                  </a:lnTo>
                  <a:lnTo>
                    <a:pt x="9634" y="739"/>
                  </a:lnTo>
                  <a:lnTo>
                    <a:pt x="9626" y="746"/>
                  </a:lnTo>
                  <a:lnTo>
                    <a:pt x="9619" y="754"/>
                  </a:lnTo>
                  <a:lnTo>
                    <a:pt x="9611" y="763"/>
                  </a:lnTo>
                  <a:lnTo>
                    <a:pt x="9604" y="772"/>
                  </a:lnTo>
                  <a:lnTo>
                    <a:pt x="9598" y="783"/>
                  </a:lnTo>
                  <a:lnTo>
                    <a:pt x="9594" y="803"/>
                  </a:lnTo>
                  <a:lnTo>
                    <a:pt x="9591" y="824"/>
                  </a:lnTo>
                  <a:lnTo>
                    <a:pt x="9590" y="843"/>
                  </a:lnTo>
                  <a:lnTo>
                    <a:pt x="9591" y="863"/>
                  </a:lnTo>
                  <a:lnTo>
                    <a:pt x="9593" y="883"/>
                  </a:lnTo>
                  <a:lnTo>
                    <a:pt x="9596" y="902"/>
                  </a:lnTo>
                  <a:lnTo>
                    <a:pt x="9599" y="911"/>
                  </a:lnTo>
                  <a:lnTo>
                    <a:pt x="9602" y="921"/>
                  </a:lnTo>
                  <a:lnTo>
                    <a:pt x="9606" y="930"/>
                  </a:lnTo>
                  <a:lnTo>
                    <a:pt x="9610" y="939"/>
                  </a:lnTo>
                  <a:lnTo>
                    <a:pt x="9618" y="950"/>
                  </a:lnTo>
                  <a:lnTo>
                    <a:pt x="9626" y="960"/>
                  </a:lnTo>
                  <a:lnTo>
                    <a:pt x="9635" y="969"/>
                  </a:lnTo>
                  <a:lnTo>
                    <a:pt x="9644" y="975"/>
                  </a:lnTo>
                  <a:lnTo>
                    <a:pt x="9655" y="979"/>
                  </a:lnTo>
                  <a:lnTo>
                    <a:pt x="9667" y="983"/>
                  </a:lnTo>
                  <a:lnTo>
                    <a:pt x="9678" y="985"/>
                  </a:lnTo>
                  <a:lnTo>
                    <a:pt x="9690" y="986"/>
                  </a:lnTo>
                  <a:lnTo>
                    <a:pt x="9702" y="987"/>
                  </a:lnTo>
                  <a:lnTo>
                    <a:pt x="9715" y="986"/>
                  </a:lnTo>
                  <a:lnTo>
                    <a:pt x="9728" y="986"/>
                  </a:lnTo>
                  <a:lnTo>
                    <a:pt x="9740" y="985"/>
                  </a:lnTo>
                  <a:lnTo>
                    <a:pt x="9764" y="982"/>
                  </a:lnTo>
                  <a:lnTo>
                    <a:pt x="9786" y="980"/>
                  </a:lnTo>
                  <a:lnTo>
                    <a:pt x="9790" y="983"/>
                  </a:lnTo>
                  <a:lnTo>
                    <a:pt x="9793" y="987"/>
                  </a:lnTo>
                  <a:lnTo>
                    <a:pt x="9795" y="991"/>
                  </a:lnTo>
                  <a:lnTo>
                    <a:pt x="9796" y="995"/>
                  </a:lnTo>
                  <a:lnTo>
                    <a:pt x="9798" y="1004"/>
                  </a:lnTo>
                  <a:lnTo>
                    <a:pt x="9798" y="1015"/>
                  </a:lnTo>
                  <a:lnTo>
                    <a:pt x="9796" y="1026"/>
                  </a:lnTo>
                  <a:lnTo>
                    <a:pt x="9795" y="1037"/>
                  </a:lnTo>
                  <a:lnTo>
                    <a:pt x="9796" y="1042"/>
                  </a:lnTo>
                  <a:lnTo>
                    <a:pt x="9798" y="1047"/>
                  </a:lnTo>
                  <a:lnTo>
                    <a:pt x="9799" y="1052"/>
                  </a:lnTo>
                  <a:lnTo>
                    <a:pt x="9802" y="1057"/>
                  </a:lnTo>
                  <a:lnTo>
                    <a:pt x="9808" y="1067"/>
                  </a:lnTo>
                  <a:lnTo>
                    <a:pt x="9814" y="1076"/>
                  </a:lnTo>
                  <a:lnTo>
                    <a:pt x="9821" y="1085"/>
                  </a:lnTo>
                  <a:lnTo>
                    <a:pt x="9828" y="1094"/>
                  </a:lnTo>
                  <a:lnTo>
                    <a:pt x="9836" y="1102"/>
                  </a:lnTo>
                  <a:lnTo>
                    <a:pt x="9845" y="1109"/>
                  </a:lnTo>
                  <a:lnTo>
                    <a:pt x="9854" y="1116"/>
                  </a:lnTo>
                  <a:lnTo>
                    <a:pt x="9863" y="1122"/>
                  </a:lnTo>
                  <a:lnTo>
                    <a:pt x="9873" y="1127"/>
                  </a:lnTo>
                  <a:lnTo>
                    <a:pt x="9882" y="1131"/>
                  </a:lnTo>
                  <a:lnTo>
                    <a:pt x="9894" y="1135"/>
                  </a:lnTo>
                  <a:lnTo>
                    <a:pt x="9905" y="1138"/>
                  </a:lnTo>
                  <a:lnTo>
                    <a:pt x="9916" y="1141"/>
                  </a:lnTo>
                  <a:lnTo>
                    <a:pt x="9927" y="1143"/>
                  </a:lnTo>
                  <a:lnTo>
                    <a:pt x="9940" y="1144"/>
                  </a:lnTo>
                  <a:lnTo>
                    <a:pt x="9952" y="1144"/>
                  </a:lnTo>
                  <a:lnTo>
                    <a:pt x="9957" y="1151"/>
                  </a:lnTo>
                  <a:lnTo>
                    <a:pt x="9960" y="1157"/>
                  </a:lnTo>
                  <a:lnTo>
                    <a:pt x="9961" y="1162"/>
                  </a:lnTo>
                  <a:lnTo>
                    <a:pt x="9961" y="1167"/>
                  </a:lnTo>
                  <a:lnTo>
                    <a:pt x="9959" y="1172"/>
                  </a:lnTo>
                  <a:lnTo>
                    <a:pt x="9955" y="1177"/>
                  </a:lnTo>
                  <a:lnTo>
                    <a:pt x="9951" y="1182"/>
                  </a:lnTo>
                  <a:lnTo>
                    <a:pt x="9946" y="1187"/>
                  </a:lnTo>
                  <a:lnTo>
                    <a:pt x="9936" y="1198"/>
                  </a:lnTo>
                  <a:lnTo>
                    <a:pt x="9924" y="1208"/>
                  </a:lnTo>
                  <a:lnTo>
                    <a:pt x="9920" y="1213"/>
                  </a:lnTo>
                  <a:lnTo>
                    <a:pt x="9916" y="1219"/>
                  </a:lnTo>
                  <a:lnTo>
                    <a:pt x="9913" y="1225"/>
                  </a:lnTo>
                  <a:lnTo>
                    <a:pt x="9912" y="1231"/>
                  </a:lnTo>
                  <a:close/>
                  <a:moveTo>
                    <a:pt x="9860" y="564"/>
                  </a:moveTo>
                  <a:lnTo>
                    <a:pt x="9847" y="576"/>
                  </a:lnTo>
                  <a:lnTo>
                    <a:pt x="9834" y="587"/>
                  </a:lnTo>
                  <a:lnTo>
                    <a:pt x="9823" y="601"/>
                  </a:lnTo>
                  <a:lnTo>
                    <a:pt x="9813" y="614"/>
                  </a:lnTo>
                  <a:lnTo>
                    <a:pt x="9804" y="628"/>
                  </a:lnTo>
                  <a:lnTo>
                    <a:pt x="9796" y="643"/>
                  </a:lnTo>
                  <a:lnTo>
                    <a:pt x="9790" y="659"/>
                  </a:lnTo>
                  <a:lnTo>
                    <a:pt x="9786" y="675"/>
                  </a:lnTo>
                  <a:lnTo>
                    <a:pt x="9782" y="680"/>
                  </a:lnTo>
                  <a:lnTo>
                    <a:pt x="9777" y="683"/>
                  </a:lnTo>
                  <a:lnTo>
                    <a:pt x="9772" y="686"/>
                  </a:lnTo>
                  <a:lnTo>
                    <a:pt x="9767" y="688"/>
                  </a:lnTo>
                  <a:lnTo>
                    <a:pt x="9762" y="688"/>
                  </a:lnTo>
                  <a:lnTo>
                    <a:pt x="9756" y="688"/>
                  </a:lnTo>
                  <a:lnTo>
                    <a:pt x="9749" y="688"/>
                  </a:lnTo>
                  <a:lnTo>
                    <a:pt x="9743" y="687"/>
                  </a:lnTo>
                  <a:lnTo>
                    <a:pt x="9731" y="683"/>
                  </a:lnTo>
                  <a:lnTo>
                    <a:pt x="9719" y="680"/>
                  </a:lnTo>
                  <a:lnTo>
                    <a:pt x="9708" y="677"/>
                  </a:lnTo>
                  <a:lnTo>
                    <a:pt x="9696" y="676"/>
                  </a:lnTo>
                  <a:lnTo>
                    <a:pt x="9685" y="679"/>
                  </a:lnTo>
                  <a:lnTo>
                    <a:pt x="9675" y="682"/>
                  </a:lnTo>
                  <a:lnTo>
                    <a:pt x="9664" y="688"/>
                  </a:lnTo>
                  <a:lnTo>
                    <a:pt x="9654" y="693"/>
                  </a:lnTo>
                  <a:lnTo>
                    <a:pt x="9644" y="698"/>
                  </a:lnTo>
                  <a:lnTo>
                    <a:pt x="9635" y="704"/>
                  </a:lnTo>
                  <a:lnTo>
                    <a:pt x="9627" y="711"/>
                  </a:lnTo>
                  <a:lnTo>
                    <a:pt x="9619" y="718"/>
                  </a:lnTo>
                  <a:lnTo>
                    <a:pt x="9610" y="726"/>
                  </a:lnTo>
                  <a:lnTo>
                    <a:pt x="9603" y="735"/>
                  </a:lnTo>
                  <a:lnTo>
                    <a:pt x="9597" y="743"/>
                  </a:lnTo>
                  <a:lnTo>
                    <a:pt x="9591" y="752"/>
                  </a:lnTo>
                  <a:lnTo>
                    <a:pt x="9585" y="761"/>
                  </a:lnTo>
                  <a:lnTo>
                    <a:pt x="9580" y="771"/>
                  </a:lnTo>
                  <a:lnTo>
                    <a:pt x="9575" y="782"/>
                  </a:lnTo>
                  <a:lnTo>
                    <a:pt x="9571" y="792"/>
                  </a:lnTo>
                  <a:lnTo>
                    <a:pt x="9566" y="805"/>
                  </a:lnTo>
                  <a:lnTo>
                    <a:pt x="9562" y="818"/>
                  </a:lnTo>
                  <a:lnTo>
                    <a:pt x="9559" y="834"/>
                  </a:lnTo>
                  <a:lnTo>
                    <a:pt x="9557" y="848"/>
                  </a:lnTo>
                  <a:lnTo>
                    <a:pt x="9556" y="863"/>
                  </a:lnTo>
                  <a:lnTo>
                    <a:pt x="9557" y="879"/>
                  </a:lnTo>
                  <a:lnTo>
                    <a:pt x="9559" y="894"/>
                  </a:lnTo>
                  <a:lnTo>
                    <a:pt x="9564" y="909"/>
                  </a:lnTo>
                  <a:lnTo>
                    <a:pt x="9568" y="918"/>
                  </a:lnTo>
                  <a:lnTo>
                    <a:pt x="9571" y="926"/>
                  </a:lnTo>
                  <a:lnTo>
                    <a:pt x="9575" y="933"/>
                  </a:lnTo>
                  <a:lnTo>
                    <a:pt x="9580" y="940"/>
                  </a:lnTo>
                  <a:lnTo>
                    <a:pt x="9585" y="947"/>
                  </a:lnTo>
                  <a:lnTo>
                    <a:pt x="9591" y="953"/>
                  </a:lnTo>
                  <a:lnTo>
                    <a:pt x="9598" y="960"/>
                  </a:lnTo>
                  <a:lnTo>
                    <a:pt x="9604" y="967"/>
                  </a:lnTo>
                  <a:lnTo>
                    <a:pt x="9635" y="988"/>
                  </a:lnTo>
                  <a:lnTo>
                    <a:pt x="9666" y="1010"/>
                  </a:lnTo>
                  <a:lnTo>
                    <a:pt x="9762" y="1012"/>
                  </a:lnTo>
                  <a:lnTo>
                    <a:pt x="9767" y="1027"/>
                  </a:lnTo>
                  <a:lnTo>
                    <a:pt x="9771" y="1043"/>
                  </a:lnTo>
                  <a:lnTo>
                    <a:pt x="9773" y="1051"/>
                  </a:lnTo>
                  <a:lnTo>
                    <a:pt x="9776" y="1060"/>
                  </a:lnTo>
                  <a:lnTo>
                    <a:pt x="9779" y="1068"/>
                  </a:lnTo>
                  <a:lnTo>
                    <a:pt x="9783" y="1076"/>
                  </a:lnTo>
                  <a:lnTo>
                    <a:pt x="9793" y="1091"/>
                  </a:lnTo>
                  <a:lnTo>
                    <a:pt x="9805" y="1107"/>
                  </a:lnTo>
                  <a:lnTo>
                    <a:pt x="9811" y="1114"/>
                  </a:lnTo>
                  <a:lnTo>
                    <a:pt x="9818" y="1121"/>
                  </a:lnTo>
                  <a:lnTo>
                    <a:pt x="9825" y="1127"/>
                  </a:lnTo>
                  <a:lnTo>
                    <a:pt x="9832" y="1133"/>
                  </a:lnTo>
                  <a:lnTo>
                    <a:pt x="9840" y="1138"/>
                  </a:lnTo>
                  <a:lnTo>
                    <a:pt x="9849" y="1143"/>
                  </a:lnTo>
                  <a:lnTo>
                    <a:pt x="9857" y="1149"/>
                  </a:lnTo>
                  <a:lnTo>
                    <a:pt x="9866" y="1152"/>
                  </a:lnTo>
                  <a:lnTo>
                    <a:pt x="9874" y="1156"/>
                  </a:lnTo>
                  <a:lnTo>
                    <a:pt x="9883" y="1158"/>
                  </a:lnTo>
                  <a:lnTo>
                    <a:pt x="9894" y="1160"/>
                  </a:lnTo>
                  <a:lnTo>
                    <a:pt x="9903" y="1161"/>
                  </a:lnTo>
                  <a:lnTo>
                    <a:pt x="9906" y="1166"/>
                  </a:lnTo>
                  <a:lnTo>
                    <a:pt x="9907" y="1171"/>
                  </a:lnTo>
                  <a:lnTo>
                    <a:pt x="9908" y="1177"/>
                  </a:lnTo>
                  <a:lnTo>
                    <a:pt x="9907" y="1182"/>
                  </a:lnTo>
                  <a:lnTo>
                    <a:pt x="9905" y="1187"/>
                  </a:lnTo>
                  <a:lnTo>
                    <a:pt x="9903" y="1191"/>
                  </a:lnTo>
                  <a:lnTo>
                    <a:pt x="9901" y="1197"/>
                  </a:lnTo>
                  <a:lnTo>
                    <a:pt x="9897" y="1202"/>
                  </a:lnTo>
                  <a:lnTo>
                    <a:pt x="9891" y="1211"/>
                  </a:lnTo>
                  <a:lnTo>
                    <a:pt x="9883" y="1221"/>
                  </a:lnTo>
                  <a:lnTo>
                    <a:pt x="9880" y="1225"/>
                  </a:lnTo>
                  <a:lnTo>
                    <a:pt x="9878" y="1230"/>
                  </a:lnTo>
                  <a:lnTo>
                    <a:pt x="9876" y="1235"/>
                  </a:lnTo>
                  <a:lnTo>
                    <a:pt x="9875" y="1241"/>
                  </a:lnTo>
                  <a:lnTo>
                    <a:pt x="9866" y="1262"/>
                  </a:lnTo>
                  <a:lnTo>
                    <a:pt x="9858" y="1283"/>
                  </a:lnTo>
                  <a:lnTo>
                    <a:pt x="9852" y="1305"/>
                  </a:lnTo>
                  <a:lnTo>
                    <a:pt x="9846" y="1327"/>
                  </a:lnTo>
                  <a:lnTo>
                    <a:pt x="9840" y="1350"/>
                  </a:lnTo>
                  <a:lnTo>
                    <a:pt x="9835" y="1372"/>
                  </a:lnTo>
                  <a:lnTo>
                    <a:pt x="9829" y="1395"/>
                  </a:lnTo>
                  <a:lnTo>
                    <a:pt x="9823" y="1416"/>
                  </a:lnTo>
                  <a:lnTo>
                    <a:pt x="9815" y="1420"/>
                  </a:lnTo>
                  <a:lnTo>
                    <a:pt x="9806" y="1423"/>
                  </a:lnTo>
                  <a:lnTo>
                    <a:pt x="9796" y="1426"/>
                  </a:lnTo>
                  <a:lnTo>
                    <a:pt x="9786" y="1428"/>
                  </a:lnTo>
                  <a:lnTo>
                    <a:pt x="9765" y="1430"/>
                  </a:lnTo>
                  <a:lnTo>
                    <a:pt x="9743" y="1430"/>
                  </a:lnTo>
                  <a:lnTo>
                    <a:pt x="9720" y="1430"/>
                  </a:lnTo>
                  <a:lnTo>
                    <a:pt x="9697" y="1429"/>
                  </a:lnTo>
                  <a:lnTo>
                    <a:pt x="9675" y="1430"/>
                  </a:lnTo>
                  <a:lnTo>
                    <a:pt x="9653" y="1431"/>
                  </a:lnTo>
                  <a:lnTo>
                    <a:pt x="9592" y="1430"/>
                  </a:lnTo>
                  <a:lnTo>
                    <a:pt x="9532" y="1431"/>
                  </a:lnTo>
                  <a:lnTo>
                    <a:pt x="9470" y="1431"/>
                  </a:lnTo>
                  <a:lnTo>
                    <a:pt x="9409" y="1432"/>
                  </a:lnTo>
                  <a:lnTo>
                    <a:pt x="9349" y="1433"/>
                  </a:lnTo>
                  <a:lnTo>
                    <a:pt x="9287" y="1433"/>
                  </a:lnTo>
                  <a:lnTo>
                    <a:pt x="9227" y="1433"/>
                  </a:lnTo>
                  <a:lnTo>
                    <a:pt x="9168" y="1431"/>
                  </a:lnTo>
                  <a:lnTo>
                    <a:pt x="9164" y="1433"/>
                  </a:lnTo>
                  <a:lnTo>
                    <a:pt x="9161" y="1434"/>
                  </a:lnTo>
                  <a:lnTo>
                    <a:pt x="9157" y="1435"/>
                  </a:lnTo>
                  <a:lnTo>
                    <a:pt x="9153" y="1436"/>
                  </a:lnTo>
                  <a:lnTo>
                    <a:pt x="9150" y="1435"/>
                  </a:lnTo>
                  <a:lnTo>
                    <a:pt x="9147" y="1435"/>
                  </a:lnTo>
                  <a:lnTo>
                    <a:pt x="9145" y="1433"/>
                  </a:lnTo>
                  <a:lnTo>
                    <a:pt x="9142" y="1431"/>
                  </a:lnTo>
                  <a:lnTo>
                    <a:pt x="2998" y="1449"/>
                  </a:lnTo>
                  <a:lnTo>
                    <a:pt x="2906" y="1450"/>
                  </a:lnTo>
                  <a:lnTo>
                    <a:pt x="2813" y="1450"/>
                  </a:lnTo>
                  <a:lnTo>
                    <a:pt x="2723" y="1451"/>
                  </a:lnTo>
                  <a:lnTo>
                    <a:pt x="2632" y="1451"/>
                  </a:lnTo>
                  <a:lnTo>
                    <a:pt x="2542" y="1452"/>
                  </a:lnTo>
                  <a:lnTo>
                    <a:pt x="2451" y="1453"/>
                  </a:lnTo>
                  <a:lnTo>
                    <a:pt x="2361" y="1453"/>
                  </a:lnTo>
                  <a:lnTo>
                    <a:pt x="2270" y="1454"/>
                  </a:lnTo>
                  <a:lnTo>
                    <a:pt x="2180" y="1455"/>
                  </a:lnTo>
                  <a:lnTo>
                    <a:pt x="2090" y="1456"/>
                  </a:lnTo>
                  <a:lnTo>
                    <a:pt x="2000" y="1457"/>
                  </a:lnTo>
                  <a:lnTo>
                    <a:pt x="1909" y="1458"/>
                  </a:lnTo>
                  <a:lnTo>
                    <a:pt x="1819" y="1459"/>
                  </a:lnTo>
                  <a:lnTo>
                    <a:pt x="1728" y="1460"/>
                  </a:lnTo>
                  <a:lnTo>
                    <a:pt x="1637" y="1462"/>
                  </a:lnTo>
                  <a:lnTo>
                    <a:pt x="1545" y="1463"/>
                  </a:lnTo>
                  <a:lnTo>
                    <a:pt x="1508" y="1464"/>
                  </a:lnTo>
                  <a:lnTo>
                    <a:pt x="1470" y="1463"/>
                  </a:lnTo>
                  <a:lnTo>
                    <a:pt x="1432" y="1462"/>
                  </a:lnTo>
                  <a:lnTo>
                    <a:pt x="1394" y="1461"/>
                  </a:lnTo>
                  <a:lnTo>
                    <a:pt x="1356" y="1459"/>
                  </a:lnTo>
                  <a:lnTo>
                    <a:pt x="1318" y="1459"/>
                  </a:lnTo>
                  <a:lnTo>
                    <a:pt x="1280" y="1459"/>
                  </a:lnTo>
                  <a:lnTo>
                    <a:pt x="1243" y="1461"/>
                  </a:lnTo>
                  <a:lnTo>
                    <a:pt x="1236" y="1437"/>
                  </a:lnTo>
                  <a:lnTo>
                    <a:pt x="1230" y="1411"/>
                  </a:lnTo>
                  <a:lnTo>
                    <a:pt x="1224" y="1386"/>
                  </a:lnTo>
                  <a:lnTo>
                    <a:pt x="1218" y="1361"/>
                  </a:lnTo>
                  <a:lnTo>
                    <a:pt x="1212" y="1336"/>
                  </a:lnTo>
                  <a:lnTo>
                    <a:pt x="1203" y="1312"/>
                  </a:lnTo>
                  <a:lnTo>
                    <a:pt x="1199" y="1301"/>
                  </a:lnTo>
                  <a:lnTo>
                    <a:pt x="1194" y="1290"/>
                  </a:lnTo>
                  <a:lnTo>
                    <a:pt x="1188" y="1278"/>
                  </a:lnTo>
                  <a:lnTo>
                    <a:pt x="1182" y="1268"/>
                  </a:lnTo>
                  <a:lnTo>
                    <a:pt x="1192" y="1261"/>
                  </a:lnTo>
                  <a:lnTo>
                    <a:pt x="1201" y="1254"/>
                  </a:lnTo>
                  <a:lnTo>
                    <a:pt x="1210" y="1246"/>
                  </a:lnTo>
                  <a:lnTo>
                    <a:pt x="1218" y="1237"/>
                  </a:lnTo>
                  <a:lnTo>
                    <a:pt x="1226" y="1228"/>
                  </a:lnTo>
                  <a:lnTo>
                    <a:pt x="1233" y="1219"/>
                  </a:lnTo>
                  <a:lnTo>
                    <a:pt x="1239" y="1209"/>
                  </a:lnTo>
                  <a:lnTo>
                    <a:pt x="1245" y="1199"/>
                  </a:lnTo>
                  <a:lnTo>
                    <a:pt x="1250" y="1188"/>
                  </a:lnTo>
                  <a:lnTo>
                    <a:pt x="1256" y="1177"/>
                  </a:lnTo>
                  <a:lnTo>
                    <a:pt x="1260" y="1167"/>
                  </a:lnTo>
                  <a:lnTo>
                    <a:pt x="1264" y="1156"/>
                  </a:lnTo>
                  <a:lnTo>
                    <a:pt x="1270" y="1132"/>
                  </a:lnTo>
                  <a:lnTo>
                    <a:pt x="1274" y="1110"/>
                  </a:lnTo>
                  <a:lnTo>
                    <a:pt x="1278" y="1106"/>
                  </a:lnTo>
                  <a:lnTo>
                    <a:pt x="1281" y="1104"/>
                  </a:lnTo>
                  <a:lnTo>
                    <a:pt x="1285" y="1104"/>
                  </a:lnTo>
                  <a:lnTo>
                    <a:pt x="1289" y="1104"/>
                  </a:lnTo>
                  <a:lnTo>
                    <a:pt x="1299" y="1105"/>
                  </a:lnTo>
                  <a:lnTo>
                    <a:pt x="1308" y="1107"/>
                  </a:lnTo>
                  <a:lnTo>
                    <a:pt x="1340" y="1099"/>
                  </a:lnTo>
                  <a:lnTo>
                    <a:pt x="1374" y="1091"/>
                  </a:lnTo>
                  <a:lnTo>
                    <a:pt x="1391" y="1086"/>
                  </a:lnTo>
                  <a:lnTo>
                    <a:pt x="1407" y="1080"/>
                  </a:lnTo>
                  <a:lnTo>
                    <a:pt x="1422" y="1074"/>
                  </a:lnTo>
                  <a:lnTo>
                    <a:pt x="1438" y="1067"/>
                  </a:lnTo>
                  <a:lnTo>
                    <a:pt x="1453" y="1059"/>
                  </a:lnTo>
                  <a:lnTo>
                    <a:pt x="1466" y="1048"/>
                  </a:lnTo>
                  <a:lnTo>
                    <a:pt x="1479" y="1038"/>
                  </a:lnTo>
                  <a:lnTo>
                    <a:pt x="1492" y="1027"/>
                  </a:lnTo>
                  <a:lnTo>
                    <a:pt x="1502" y="1014"/>
                  </a:lnTo>
                  <a:lnTo>
                    <a:pt x="1512" y="999"/>
                  </a:lnTo>
                  <a:lnTo>
                    <a:pt x="1516" y="991"/>
                  </a:lnTo>
                  <a:lnTo>
                    <a:pt x="1520" y="983"/>
                  </a:lnTo>
                  <a:lnTo>
                    <a:pt x="1523" y="974"/>
                  </a:lnTo>
                  <a:lnTo>
                    <a:pt x="1526" y="966"/>
                  </a:lnTo>
                  <a:lnTo>
                    <a:pt x="1531" y="942"/>
                  </a:lnTo>
                  <a:lnTo>
                    <a:pt x="1533" y="918"/>
                  </a:lnTo>
                  <a:lnTo>
                    <a:pt x="1533" y="905"/>
                  </a:lnTo>
                  <a:lnTo>
                    <a:pt x="1533" y="893"/>
                  </a:lnTo>
                  <a:lnTo>
                    <a:pt x="1532" y="881"/>
                  </a:lnTo>
                  <a:lnTo>
                    <a:pt x="1531" y="868"/>
                  </a:lnTo>
                  <a:lnTo>
                    <a:pt x="1528" y="856"/>
                  </a:lnTo>
                  <a:lnTo>
                    <a:pt x="1524" y="845"/>
                  </a:lnTo>
                  <a:lnTo>
                    <a:pt x="1520" y="833"/>
                  </a:lnTo>
                  <a:lnTo>
                    <a:pt x="1515" y="821"/>
                  </a:lnTo>
                  <a:lnTo>
                    <a:pt x="1509" y="811"/>
                  </a:lnTo>
                  <a:lnTo>
                    <a:pt x="1502" y="802"/>
                  </a:lnTo>
                  <a:lnTo>
                    <a:pt x="1493" y="793"/>
                  </a:lnTo>
                  <a:lnTo>
                    <a:pt x="1484" y="784"/>
                  </a:lnTo>
                  <a:lnTo>
                    <a:pt x="1467" y="772"/>
                  </a:lnTo>
                  <a:lnTo>
                    <a:pt x="1451" y="762"/>
                  </a:lnTo>
                  <a:lnTo>
                    <a:pt x="1433" y="754"/>
                  </a:lnTo>
                  <a:lnTo>
                    <a:pt x="1416" y="747"/>
                  </a:lnTo>
                  <a:lnTo>
                    <a:pt x="1398" y="742"/>
                  </a:lnTo>
                  <a:lnTo>
                    <a:pt x="1378" y="738"/>
                  </a:lnTo>
                  <a:lnTo>
                    <a:pt x="1359" y="735"/>
                  </a:lnTo>
                  <a:lnTo>
                    <a:pt x="1338" y="734"/>
                  </a:lnTo>
                  <a:lnTo>
                    <a:pt x="1274" y="750"/>
                  </a:lnTo>
                  <a:lnTo>
                    <a:pt x="1270" y="741"/>
                  </a:lnTo>
                  <a:lnTo>
                    <a:pt x="1267" y="732"/>
                  </a:lnTo>
                  <a:lnTo>
                    <a:pt x="1264" y="722"/>
                  </a:lnTo>
                  <a:lnTo>
                    <a:pt x="1261" y="712"/>
                  </a:lnTo>
                  <a:lnTo>
                    <a:pt x="1257" y="693"/>
                  </a:lnTo>
                  <a:lnTo>
                    <a:pt x="1253" y="673"/>
                  </a:lnTo>
                  <a:lnTo>
                    <a:pt x="1228" y="646"/>
                  </a:lnTo>
                  <a:lnTo>
                    <a:pt x="1201" y="620"/>
                  </a:lnTo>
                  <a:lnTo>
                    <a:pt x="1174" y="594"/>
                  </a:lnTo>
                  <a:lnTo>
                    <a:pt x="1148" y="566"/>
                  </a:lnTo>
                  <a:lnTo>
                    <a:pt x="1147" y="561"/>
                  </a:lnTo>
                  <a:lnTo>
                    <a:pt x="1148" y="557"/>
                  </a:lnTo>
                  <a:lnTo>
                    <a:pt x="1149" y="552"/>
                  </a:lnTo>
                  <a:lnTo>
                    <a:pt x="1150" y="547"/>
                  </a:lnTo>
                  <a:lnTo>
                    <a:pt x="1154" y="537"/>
                  </a:lnTo>
                  <a:lnTo>
                    <a:pt x="1159" y="528"/>
                  </a:lnTo>
                  <a:lnTo>
                    <a:pt x="1172" y="512"/>
                  </a:lnTo>
                  <a:lnTo>
                    <a:pt x="1185" y="495"/>
                  </a:lnTo>
                  <a:lnTo>
                    <a:pt x="1192" y="474"/>
                  </a:lnTo>
                  <a:lnTo>
                    <a:pt x="1199" y="454"/>
                  </a:lnTo>
                  <a:lnTo>
                    <a:pt x="1208" y="433"/>
                  </a:lnTo>
                  <a:lnTo>
                    <a:pt x="1215" y="413"/>
                  </a:lnTo>
                  <a:lnTo>
                    <a:pt x="1221" y="391"/>
                  </a:lnTo>
                  <a:lnTo>
                    <a:pt x="1226" y="370"/>
                  </a:lnTo>
                  <a:lnTo>
                    <a:pt x="1228" y="359"/>
                  </a:lnTo>
                  <a:lnTo>
                    <a:pt x="1230" y="348"/>
                  </a:lnTo>
                  <a:lnTo>
                    <a:pt x="1231" y="337"/>
                  </a:lnTo>
                  <a:lnTo>
                    <a:pt x="1231" y="326"/>
                  </a:lnTo>
                  <a:lnTo>
                    <a:pt x="1248" y="323"/>
                  </a:lnTo>
                  <a:lnTo>
                    <a:pt x="1266" y="321"/>
                  </a:lnTo>
                  <a:lnTo>
                    <a:pt x="1284" y="321"/>
                  </a:lnTo>
                  <a:lnTo>
                    <a:pt x="1302" y="320"/>
                  </a:lnTo>
                  <a:lnTo>
                    <a:pt x="1338" y="321"/>
                  </a:lnTo>
                  <a:lnTo>
                    <a:pt x="1375" y="322"/>
                  </a:lnTo>
                  <a:lnTo>
                    <a:pt x="1412" y="323"/>
                  </a:lnTo>
                  <a:lnTo>
                    <a:pt x="1448" y="322"/>
                  </a:lnTo>
                  <a:lnTo>
                    <a:pt x="1465" y="321"/>
                  </a:lnTo>
                  <a:lnTo>
                    <a:pt x="1484" y="318"/>
                  </a:lnTo>
                  <a:lnTo>
                    <a:pt x="1500" y="315"/>
                  </a:lnTo>
                  <a:lnTo>
                    <a:pt x="1517" y="309"/>
                  </a:lnTo>
                  <a:lnTo>
                    <a:pt x="1718" y="310"/>
                  </a:lnTo>
                  <a:lnTo>
                    <a:pt x="1842" y="308"/>
                  </a:lnTo>
                  <a:lnTo>
                    <a:pt x="1966" y="306"/>
                  </a:lnTo>
                  <a:lnTo>
                    <a:pt x="2091" y="305"/>
                  </a:lnTo>
                  <a:lnTo>
                    <a:pt x="2215" y="303"/>
                  </a:lnTo>
                  <a:lnTo>
                    <a:pt x="2340" y="302"/>
                  </a:lnTo>
                  <a:lnTo>
                    <a:pt x="2464" y="301"/>
                  </a:lnTo>
                  <a:lnTo>
                    <a:pt x="2589" y="300"/>
                  </a:lnTo>
                  <a:lnTo>
                    <a:pt x="2712" y="298"/>
                  </a:lnTo>
                  <a:lnTo>
                    <a:pt x="2837" y="297"/>
                  </a:lnTo>
                  <a:lnTo>
                    <a:pt x="2961" y="296"/>
                  </a:lnTo>
                  <a:lnTo>
                    <a:pt x="3085" y="295"/>
                  </a:lnTo>
                  <a:lnTo>
                    <a:pt x="3209" y="294"/>
                  </a:lnTo>
                  <a:lnTo>
                    <a:pt x="3334" y="292"/>
                  </a:lnTo>
                  <a:lnTo>
                    <a:pt x="3458" y="291"/>
                  </a:lnTo>
                  <a:lnTo>
                    <a:pt x="3581" y="289"/>
                  </a:lnTo>
                  <a:lnTo>
                    <a:pt x="3706" y="287"/>
                  </a:lnTo>
                  <a:lnTo>
                    <a:pt x="3831" y="286"/>
                  </a:lnTo>
                  <a:lnTo>
                    <a:pt x="4056" y="286"/>
                  </a:lnTo>
                  <a:lnTo>
                    <a:pt x="4365" y="285"/>
                  </a:lnTo>
                  <a:lnTo>
                    <a:pt x="4747" y="284"/>
                  </a:lnTo>
                  <a:lnTo>
                    <a:pt x="5184" y="284"/>
                  </a:lnTo>
                  <a:lnTo>
                    <a:pt x="5665" y="283"/>
                  </a:lnTo>
                  <a:lnTo>
                    <a:pt x="6173" y="283"/>
                  </a:lnTo>
                  <a:lnTo>
                    <a:pt x="6696" y="282"/>
                  </a:lnTo>
                  <a:lnTo>
                    <a:pt x="7218" y="281"/>
                  </a:lnTo>
                  <a:lnTo>
                    <a:pt x="7727" y="281"/>
                  </a:lnTo>
                  <a:lnTo>
                    <a:pt x="8208" y="280"/>
                  </a:lnTo>
                  <a:lnTo>
                    <a:pt x="8646" y="280"/>
                  </a:lnTo>
                  <a:lnTo>
                    <a:pt x="9028" y="279"/>
                  </a:lnTo>
                  <a:lnTo>
                    <a:pt x="9339" y="278"/>
                  </a:lnTo>
                  <a:lnTo>
                    <a:pt x="9564" y="278"/>
                  </a:lnTo>
                  <a:lnTo>
                    <a:pt x="9690" y="277"/>
                  </a:lnTo>
                  <a:lnTo>
                    <a:pt x="9780" y="273"/>
                  </a:lnTo>
                  <a:lnTo>
                    <a:pt x="9787" y="284"/>
                  </a:lnTo>
                  <a:lnTo>
                    <a:pt x="9793" y="296"/>
                  </a:lnTo>
                  <a:lnTo>
                    <a:pt x="9799" y="308"/>
                  </a:lnTo>
                  <a:lnTo>
                    <a:pt x="9803" y="322"/>
                  </a:lnTo>
                  <a:lnTo>
                    <a:pt x="9807" y="335"/>
                  </a:lnTo>
                  <a:lnTo>
                    <a:pt x="9812" y="348"/>
                  </a:lnTo>
                  <a:lnTo>
                    <a:pt x="9817" y="361"/>
                  </a:lnTo>
                  <a:lnTo>
                    <a:pt x="9823" y="374"/>
                  </a:lnTo>
                  <a:lnTo>
                    <a:pt x="9832" y="395"/>
                  </a:lnTo>
                  <a:lnTo>
                    <a:pt x="9842" y="417"/>
                  </a:lnTo>
                  <a:lnTo>
                    <a:pt x="9853" y="438"/>
                  </a:lnTo>
                  <a:lnTo>
                    <a:pt x="9864" y="460"/>
                  </a:lnTo>
                  <a:lnTo>
                    <a:pt x="9876" y="480"/>
                  </a:lnTo>
                  <a:lnTo>
                    <a:pt x="9888" y="501"/>
                  </a:lnTo>
                  <a:lnTo>
                    <a:pt x="9902" y="520"/>
                  </a:lnTo>
                  <a:lnTo>
                    <a:pt x="9915" y="538"/>
                  </a:lnTo>
                  <a:lnTo>
                    <a:pt x="9910" y="544"/>
                  </a:lnTo>
                  <a:lnTo>
                    <a:pt x="9904" y="549"/>
                  </a:lnTo>
                  <a:lnTo>
                    <a:pt x="9897" y="553"/>
                  </a:lnTo>
                  <a:lnTo>
                    <a:pt x="9890" y="555"/>
                  </a:lnTo>
                  <a:lnTo>
                    <a:pt x="9874" y="559"/>
                  </a:lnTo>
                  <a:lnTo>
                    <a:pt x="9860" y="564"/>
                  </a:lnTo>
                  <a:close/>
                  <a:moveTo>
                    <a:pt x="9765" y="925"/>
                  </a:moveTo>
                  <a:lnTo>
                    <a:pt x="9753" y="928"/>
                  </a:lnTo>
                  <a:lnTo>
                    <a:pt x="9741" y="929"/>
                  </a:lnTo>
                  <a:lnTo>
                    <a:pt x="9729" y="929"/>
                  </a:lnTo>
                  <a:lnTo>
                    <a:pt x="9717" y="928"/>
                  </a:lnTo>
                  <a:lnTo>
                    <a:pt x="9706" y="926"/>
                  </a:lnTo>
                  <a:lnTo>
                    <a:pt x="9694" y="924"/>
                  </a:lnTo>
                  <a:lnTo>
                    <a:pt x="9683" y="921"/>
                  </a:lnTo>
                  <a:lnTo>
                    <a:pt x="9672" y="917"/>
                  </a:lnTo>
                  <a:lnTo>
                    <a:pt x="9665" y="911"/>
                  </a:lnTo>
                  <a:lnTo>
                    <a:pt x="9660" y="906"/>
                  </a:lnTo>
                  <a:lnTo>
                    <a:pt x="9654" y="900"/>
                  </a:lnTo>
                  <a:lnTo>
                    <a:pt x="9650" y="894"/>
                  </a:lnTo>
                  <a:lnTo>
                    <a:pt x="9646" y="887"/>
                  </a:lnTo>
                  <a:lnTo>
                    <a:pt x="9644" y="881"/>
                  </a:lnTo>
                  <a:lnTo>
                    <a:pt x="9642" y="874"/>
                  </a:lnTo>
                  <a:lnTo>
                    <a:pt x="9641" y="866"/>
                  </a:lnTo>
                  <a:lnTo>
                    <a:pt x="9640" y="852"/>
                  </a:lnTo>
                  <a:lnTo>
                    <a:pt x="9640" y="837"/>
                  </a:lnTo>
                  <a:lnTo>
                    <a:pt x="9642" y="821"/>
                  </a:lnTo>
                  <a:lnTo>
                    <a:pt x="9644" y="806"/>
                  </a:lnTo>
                  <a:lnTo>
                    <a:pt x="9647" y="798"/>
                  </a:lnTo>
                  <a:lnTo>
                    <a:pt x="9652" y="791"/>
                  </a:lnTo>
                  <a:lnTo>
                    <a:pt x="9658" y="785"/>
                  </a:lnTo>
                  <a:lnTo>
                    <a:pt x="9666" y="780"/>
                  </a:lnTo>
                  <a:lnTo>
                    <a:pt x="9673" y="775"/>
                  </a:lnTo>
                  <a:lnTo>
                    <a:pt x="9682" y="772"/>
                  </a:lnTo>
                  <a:lnTo>
                    <a:pt x="9690" y="770"/>
                  </a:lnTo>
                  <a:lnTo>
                    <a:pt x="9699" y="768"/>
                  </a:lnTo>
                  <a:lnTo>
                    <a:pt x="9712" y="767"/>
                  </a:lnTo>
                  <a:lnTo>
                    <a:pt x="9722" y="767"/>
                  </a:lnTo>
                  <a:lnTo>
                    <a:pt x="9733" y="768"/>
                  </a:lnTo>
                  <a:lnTo>
                    <a:pt x="9743" y="771"/>
                  </a:lnTo>
                  <a:lnTo>
                    <a:pt x="9754" y="775"/>
                  </a:lnTo>
                  <a:lnTo>
                    <a:pt x="9764" y="781"/>
                  </a:lnTo>
                  <a:lnTo>
                    <a:pt x="9774" y="786"/>
                  </a:lnTo>
                  <a:lnTo>
                    <a:pt x="9783" y="793"/>
                  </a:lnTo>
                  <a:lnTo>
                    <a:pt x="9789" y="799"/>
                  </a:lnTo>
                  <a:lnTo>
                    <a:pt x="9794" y="807"/>
                  </a:lnTo>
                  <a:lnTo>
                    <a:pt x="9799" y="815"/>
                  </a:lnTo>
                  <a:lnTo>
                    <a:pt x="9803" y="824"/>
                  </a:lnTo>
                  <a:lnTo>
                    <a:pt x="9806" y="833"/>
                  </a:lnTo>
                  <a:lnTo>
                    <a:pt x="9808" y="842"/>
                  </a:lnTo>
                  <a:lnTo>
                    <a:pt x="9809" y="852"/>
                  </a:lnTo>
                  <a:lnTo>
                    <a:pt x="9809" y="861"/>
                  </a:lnTo>
                  <a:lnTo>
                    <a:pt x="9807" y="872"/>
                  </a:lnTo>
                  <a:lnTo>
                    <a:pt x="9805" y="881"/>
                  </a:lnTo>
                  <a:lnTo>
                    <a:pt x="9802" y="890"/>
                  </a:lnTo>
                  <a:lnTo>
                    <a:pt x="9796" y="898"/>
                  </a:lnTo>
                  <a:lnTo>
                    <a:pt x="9790" y="906"/>
                  </a:lnTo>
                  <a:lnTo>
                    <a:pt x="9783" y="913"/>
                  </a:lnTo>
                  <a:lnTo>
                    <a:pt x="9775" y="920"/>
                  </a:lnTo>
                  <a:lnTo>
                    <a:pt x="9765" y="925"/>
                  </a:lnTo>
                  <a:close/>
                  <a:moveTo>
                    <a:pt x="9731" y="895"/>
                  </a:moveTo>
                  <a:lnTo>
                    <a:pt x="9724" y="894"/>
                  </a:lnTo>
                  <a:lnTo>
                    <a:pt x="9717" y="893"/>
                  </a:lnTo>
                  <a:lnTo>
                    <a:pt x="9710" y="890"/>
                  </a:lnTo>
                  <a:lnTo>
                    <a:pt x="9703" y="887"/>
                  </a:lnTo>
                  <a:lnTo>
                    <a:pt x="9698" y="882"/>
                  </a:lnTo>
                  <a:lnTo>
                    <a:pt x="9694" y="877"/>
                  </a:lnTo>
                  <a:lnTo>
                    <a:pt x="9691" y="871"/>
                  </a:lnTo>
                  <a:lnTo>
                    <a:pt x="9690" y="864"/>
                  </a:lnTo>
                  <a:lnTo>
                    <a:pt x="9691" y="850"/>
                  </a:lnTo>
                  <a:lnTo>
                    <a:pt x="9693" y="836"/>
                  </a:lnTo>
                  <a:lnTo>
                    <a:pt x="9696" y="830"/>
                  </a:lnTo>
                  <a:lnTo>
                    <a:pt x="9699" y="824"/>
                  </a:lnTo>
                  <a:lnTo>
                    <a:pt x="9702" y="821"/>
                  </a:lnTo>
                  <a:lnTo>
                    <a:pt x="9704" y="820"/>
                  </a:lnTo>
                  <a:lnTo>
                    <a:pt x="9709" y="818"/>
                  </a:lnTo>
                  <a:lnTo>
                    <a:pt x="9712" y="817"/>
                  </a:lnTo>
                  <a:lnTo>
                    <a:pt x="9719" y="819"/>
                  </a:lnTo>
                  <a:lnTo>
                    <a:pt x="9726" y="821"/>
                  </a:lnTo>
                  <a:lnTo>
                    <a:pt x="9733" y="825"/>
                  </a:lnTo>
                  <a:lnTo>
                    <a:pt x="9739" y="828"/>
                  </a:lnTo>
                  <a:lnTo>
                    <a:pt x="9745" y="832"/>
                  </a:lnTo>
                  <a:lnTo>
                    <a:pt x="9749" y="838"/>
                  </a:lnTo>
                  <a:lnTo>
                    <a:pt x="9754" y="844"/>
                  </a:lnTo>
                  <a:lnTo>
                    <a:pt x="9756" y="851"/>
                  </a:lnTo>
                  <a:lnTo>
                    <a:pt x="9756" y="857"/>
                  </a:lnTo>
                  <a:lnTo>
                    <a:pt x="9756" y="864"/>
                  </a:lnTo>
                  <a:lnTo>
                    <a:pt x="9755" y="871"/>
                  </a:lnTo>
                  <a:lnTo>
                    <a:pt x="9753" y="878"/>
                  </a:lnTo>
                  <a:lnTo>
                    <a:pt x="9748" y="884"/>
                  </a:lnTo>
                  <a:lnTo>
                    <a:pt x="9744" y="889"/>
                  </a:lnTo>
                  <a:lnTo>
                    <a:pt x="9741" y="891"/>
                  </a:lnTo>
                  <a:lnTo>
                    <a:pt x="9738" y="892"/>
                  </a:lnTo>
                  <a:lnTo>
                    <a:pt x="9734" y="894"/>
                  </a:lnTo>
                  <a:lnTo>
                    <a:pt x="9731" y="895"/>
                  </a:lnTo>
                  <a:close/>
                  <a:moveTo>
                    <a:pt x="3305" y="1689"/>
                  </a:moveTo>
                  <a:lnTo>
                    <a:pt x="3299" y="1686"/>
                  </a:lnTo>
                  <a:lnTo>
                    <a:pt x="3305" y="1674"/>
                  </a:lnTo>
                  <a:lnTo>
                    <a:pt x="3307" y="1674"/>
                  </a:lnTo>
                  <a:lnTo>
                    <a:pt x="3309" y="1676"/>
                  </a:lnTo>
                  <a:lnTo>
                    <a:pt x="3310" y="1678"/>
                  </a:lnTo>
                  <a:lnTo>
                    <a:pt x="3310" y="1680"/>
                  </a:lnTo>
                  <a:lnTo>
                    <a:pt x="3310" y="1683"/>
                  </a:lnTo>
                  <a:lnTo>
                    <a:pt x="3309" y="1685"/>
                  </a:lnTo>
                  <a:lnTo>
                    <a:pt x="3307" y="1687"/>
                  </a:lnTo>
                  <a:lnTo>
                    <a:pt x="3305" y="1689"/>
                  </a:lnTo>
                  <a:close/>
                  <a:moveTo>
                    <a:pt x="1372" y="1016"/>
                  </a:moveTo>
                  <a:lnTo>
                    <a:pt x="1367" y="1019"/>
                  </a:lnTo>
                  <a:lnTo>
                    <a:pt x="1362" y="1021"/>
                  </a:lnTo>
                  <a:lnTo>
                    <a:pt x="1356" y="1023"/>
                  </a:lnTo>
                  <a:lnTo>
                    <a:pt x="1350" y="1024"/>
                  </a:lnTo>
                  <a:lnTo>
                    <a:pt x="1337" y="1024"/>
                  </a:lnTo>
                  <a:lnTo>
                    <a:pt x="1325" y="1023"/>
                  </a:lnTo>
                  <a:lnTo>
                    <a:pt x="1314" y="1021"/>
                  </a:lnTo>
                  <a:lnTo>
                    <a:pt x="1303" y="1017"/>
                  </a:lnTo>
                  <a:lnTo>
                    <a:pt x="1292" y="1012"/>
                  </a:lnTo>
                  <a:lnTo>
                    <a:pt x="1283" y="1004"/>
                  </a:lnTo>
                  <a:lnTo>
                    <a:pt x="1278" y="1000"/>
                  </a:lnTo>
                  <a:lnTo>
                    <a:pt x="1273" y="996"/>
                  </a:lnTo>
                  <a:lnTo>
                    <a:pt x="1269" y="991"/>
                  </a:lnTo>
                  <a:lnTo>
                    <a:pt x="1266" y="986"/>
                  </a:lnTo>
                  <a:lnTo>
                    <a:pt x="1260" y="976"/>
                  </a:lnTo>
                  <a:lnTo>
                    <a:pt x="1256" y="964"/>
                  </a:lnTo>
                  <a:lnTo>
                    <a:pt x="1252" y="940"/>
                  </a:lnTo>
                  <a:lnTo>
                    <a:pt x="1249" y="917"/>
                  </a:lnTo>
                  <a:lnTo>
                    <a:pt x="1255" y="906"/>
                  </a:lnTo>
                  <a:lnTo>
                    <a:pt x="1258" y="896"/>
                  </a:lnTo>
                  <a:lnTo>
                    <a:pt x="1261" y="885"/>
                  </a:lnTo>
                  <a:lnTo>
                    <a:pt x="1263" y="875"/>
                  </a:lnTo>
                  <a:lnTo>
                    <a:pt x="1265" y="863"/>
                  </a:lnTo>
                  <a:lnTo>
                    <a:pt x="1267" y="853"/>
                  </a:lnTo>
                  <a:lnTo>
                    <a:pt x="1270" y="842"/>
                  </a:lnTo>
                  <a:lnTo>
                    <a:pt x="1274" y="833"/>
                  </a:lnTo>
                  <a:lnTo>
                    <a:pt x="1283" y="829"/>
                  </a:lnTo>
                  <a:lnTo>
                    <a:pt x="1293" y="825"/>
                  </a:lnTo>
                  <a:lnTo>
                    <a:pt x="1303" y="820"/>
                  </a:lnTo>
                  <a:lnTo>
                    <a:pt x="1313" y="817"/>
                  </a:lnTo>
                  <a:lnTo>
                    <a:pt x="1323" y="815"/>
                  </a:lnTo>
                  <a:lnTo>
                    <a:pt x="1333" y="813"/>
                  </a:lnTo>
                  <a:lnTo>
                    <a:pt x="1344" y="812"/>
                  </a:lnTo>
                  <a:lnTo>
                    <a:pt x="1354" y="812"/>
                  </a:lnTo>
                  <a:lnTo>
                    <a:pt x="1364" y="812"/>
                  </a:lnTo>
                  <a:lnTo>
                    <a:pt x="1374" y="813"/>
                  </a:lnTo>
                  <a:lnTo>
                    <a:pt x="1384" y="815"/>
                  </a:lnTo>
                  <a:lnTo>
                    <a:pt x="1394" y="818"/>
                  </a:lnTo>
                  <a:lnTo>
                    <a:pt x="1404" y="822"/>
                  </a:lnTo>
                  <a:lnTo>
                    <a:pt x="1413" y="828"/>
                  </a:lnTo>
                  <a:lnTo>
                    <a:pt x="1422" y="833"/>
                  </a:lnTo>
                  <a:lnTo>
                    <a:pt x="1431" y="840"/>
                  </a:lnTo>
                  <a:lnTo>
                    <a:pt x="1436" y="845"/>
                  </a:lnTo>
                  <a:lnTo>
                    <a:pt x="1439" y="851"/>
                  </a:lnTo>
                  <a:lnTo>
                    <a:pt x="1442" y="857"/>
                  </a:lnTo>
                  <a:lnTo>
                    <a:pt x="1444" y="863"/>
                  </a:lnTo>
                  <a:lnTo>
                    <a:pt x="1447" y="877"/>
                  </a:lnTo>
                  <a:lnTo>
                    <a:pt x="1449" y="890"/>
                  </a:lnTo>
                  <a:lnTo>
                    <a:pt x="1448" y="904"/>
                  </a:lnTo>
                  <a:lnTo>
                    <a:pt x="1446" y="918"/>
                  </a:lnTo>
                  <a:lnTo>
                    <a:pt x="1444" y="932"/>
                  </a:lnTo>
                  <a:lnTo>
                    <a:pt x="1441" y="944"/>
                  </a:lnTo>
                  <a:lnTo>
                    <a:pt x="1434" y="955"/>
                  </a:lnTo>
                  <a:lnTo>
                    <a:pt x="1427" y="967"/>
                  </a:lnTo>
                  <a:lnTo>
                    <a:pt x="1420" y="976"/>
                  </a:lnTo>
                  <a:lnTo>
                    <a:pt x="1412" y="985"/>
                  </a:lnTo>
                  <a:lnTo>
                    <a:pt x="1404" y="993"/>
                  </a:lnTo>
                  <a:lnTo>
                    <a:pt x="1394" y="1001"/>
                  </a:lnTo>
                  <a:lnTo>
                    <a:pt x="1383" y="1009"/>
                  </a:lnTo>
                  <a:lnTo>
                    <a:pt x="1372" y="1016"/>
                  </a:lnTo>
                  <a:close/>
                  <a:moveTo>
                    <a:pt x="1366" y="967"/>
                  </a:moveTo>
                  <a:lnTo>
                    <a:pt x="1359" y="970"/>
                  </a:lnTo>
                  <a:lnTo>
                    <a:pt x="1352" y="973"/>
                  </a:lnTo>
                  <a:lnTo>
                    <a:pt x="1344" y="974"/>
                  </a:lnTo>
                  <a:lnTo>
                    <a:pt x="1336" y="974"/>
                  </a:lnTo>
                  <a:lnTo>
                    <a:pt x="1328" y="974"/>
                  </a:lnTo>
                  <a:lnTo>
                    <a:pt x="1321" y="973"/>
                  </a:lnTo>
                  <a:lnTo>
                    <a:pt x="1314" y="971"/>
                  </a:lnTo>
                  <a:lnTo>
                    <a:pt x="1308" y="968"/>
                  </a:lnTo>
                  <a:lnTo>
                    <a:pt x="1302" y="959"/>
                  </a:lnTo>
                  <a:lnTo>
                    <a:pt x="1298" y="950"/>
                  </a:lnTo>
                  <a:lnTo>
                    <a:pt x="1294" y="941"/>
                  </a:lnTo>
                  <a:lnTo>
                    <a:pt x="1293" y="931"/>
                  </a:lnTo>
                  <a:lnTo>
                    <a:pt x="1293" y="921"/>
                  </a:lnTo>
                  <a:lnTo>
                    <a:pt x="1294" y="911"/>
                  </a:lnTo>
                  <a:lnTo>
                    <a:pt x="1298" y="902"/>
                  </a:lnTo>
                  <a:lnTo>
                    <a:pt x="1302" y="894"/>
                  </a:lnTo>
                  <a:lnTo>
                    <a:pt x="1310" y="883"/>
                  </a:lnTo>
                  <a:lnTo>
                    <a:pt x="1317" y="870"/>
                  </a:lnTo>
                  <a:lnTo>
                    <a:pt x="1321" y="863"/>
                  </a:lnTo>
                  <a:lnTo>
                    <a:pt x="1325" y="858"/>
                  </a:lnTo>
                  <a:lnTo>
                    <a:pt x="1331" y="853"/>
                  </a:lnTo>
                  <a:lnTo>
                    <a:pt x="1338" y="850"/>
                  </a:lnTo>
                  <a:lnTo>
                    <a:pt x="1348" y="853"/>
                  </a:lnTo>
                  <a:lnTo>
                    <a:pt x="1358" y="856"/>
                  </a:lnTo>
                  <a:lnTo>
                    <a:pt x="1367" y="860"/>
                  </a:lnTo>
                  <a:lnTo>
                    <a:pt x="1375" y="864"/>
                  </a:lnTo>
                  <a:lnTo>
                    <a:pt x="1384" y="871"/>
                  </a:lnTo>
                  <a:lnTo>
                    <a:pt x="1392" y="877"/>
                  </a:lnTo>
                  <a:lnTo>
                    <a:pt x="1398" y="884"/>
                  </a:lnTo>
                  <a:lnTo>
                    <a:pt x="1404" y="893"/>
                  </a:lnTo>
                  <a:lnTo>
                    <a:pt x="1404" y="903"/>
                  </a:lnTo>
                  <a:lnTo>
                    <a:pt x="1403" y="913"/>
                  </a:lnTo>
                  <a:lnTo>
                    <a:pt x="1400" y="924"/>
                  </a:lnTo>
                  <a:lnTo>
                    <a:pt x="1396" y="933"/>
                  </a:lnTo>
                  <a:lnTo>
                    <a:pt x="1390" y="942"/>
                  </a:lnTo>
                  <a:lnTo>
                    <a:pt x="1383" y="951"/>
                  </a:lnTo>
                  <a:lnTo>
                    <a:pt x="1375" y="959"/>
                  </a:lnTo>
                  <a:lnTo>
                    <a:pt x="1366" y="967"/>
                  </a:lnTo>
                  <a:close/>
                  <a:moveTo>
                    <a:pt x="933" y="427"/>
                  </a:moveTo>
                  <a:lnTo>
                    <a:pt x="923" y="433"/>
                  </a:lnTo>
                  <a:lnTo>
                    <a:pt x="914" y="438"/>
                  </a:lnTo>
                  <a:lnTo>
                    <a:pt x="905" y="441"/>
                  </a:lnTo>
                  <a:lnTo>
                    <a:pt x="896" y="442"/>
                  </a:lnTo>
                  <a:lnTo>
                    <a:pt x="887" y="442"/>
                  </a:lnTo>
                  <a:lnTo>
                    <a:pt x="877" y="441"/>
                  </a:lnTo>
                  <a:lnTo>
                    <a:pt x="868" y="438"/>
                  </a:lnTo>
                  <a:lnTo>
                    <a:pt x="859" y="434"/>
                  </a:lnTo>
                  <a:lnTo>
                    <a:pt x="853" y="427"/>
                  </a:lnTo>
                  <a:lnTo>
                    <a:pt x="848" y="418"/>
                  </a:lnTo>
                  <a:lnTo>
                    <a:pt x="843" y="410"/>
                  </a:lnTo>
                  <a:lnTo>
                    <a:pt x="839" y="400"/>
                  </a:lnTo>
                  <a:lnTo>
                    <a:pt x="835" y="396"/>
                  </a:lnTo>
                  <a:lnTo>
                    <a:pt x="832" y="393"/>
                  </a:lnTo>
                  <a:lnTo>
                    <a:pt x="829" y="389"/>
                  </a:lnTo>
                  <a:lnTo>
                    <a:pt x="826" y="387"/>
                  </a:lnTo>
                  <a:lnTo>
                    <a:pt x="822" y="385"/>
                  </a:lnTo>
                  <a:lnTo>
                    <a:pt x="817" y="383"/>
                  </a:lnTo>
                  <a:lnTo>
                    <a:pt x="812" y="383"/>
                  </a:lnTo>
                  <a:lnTo>
                    <a:pt x="806" y="383"/>
                  </a:lnTo>
                  <a:lnTo>
                    <a:pt x="800" y="384"/>
                  </a:lnTo>
                  <a:lnTo>
                    <a:pt x="793" y="387"/>
                  </a:lnTo>
                  <a:lnTo>
                    <a:pt x="785" y="391"/>
                  </a:lnTo>
                  <a:lnTo>
                    <a:pt x="779" y="395"/>
                  </a:lnTo>
                  <a:lnTo>
                    <a:pt x="773" y="401"/>
                  </a:lnTo>
                  <a:lnTo>
                    <a:pt x="767" y="407"/>
                  </a:lnTo>
                  <a:lnTo>
                    <a:pt x="762" y="414"/>
                  </a:lnTo>
                  <a:lnTo>
                    <a:pt x="757" y="420"/>
                  </a:lnTo>
                  <a:lnTo>
                    <a:pt x="756" y="450"/>
                  </a:lnTo>
                  <a:lnTo>
                    <a:pt x="755" y="479"/>
                  </a:lnTo>
                  <a:lnTo>
                    <a:pt x="756" y="486"/>
                  </a:lnTo>
                  <a:lnTo>
                    <a:pt x="757" y="492"/>
                  </a:lnTo>
                  <a:lnTo>
                    <a:pt x="759" y="500"/>
                  </a:lnTo>
                  <a:lnTo>
                    <a:pt x="762" y="505"/>
                  </a:lnTo>
                  <a:lnTo>
                    <a:pt x="766" y="511"/>
                  </a:lnTo>
                  <a:lnTo>
                    <a:pt x="771" y="516"/>
                  </a:lnTo>
                  <a:lnTo>
                    <a:pt x="777" y="520"/>
                  </a:lnTo>
                  <a:lnTo>
                    <a:pt x="784" y="524"/>
                  </a:lnTo>
                  <a:lnTo>
                    <a:pt x="789" y="530"/>
                  </a:lnTo>
                  <a:lnTo>
                    <a:pt x="797" y="534"/>
                  </a:lnTo>
                  <a:lnTo>
                    <a:pt x="804" y="537"/>
                  </a:lnTo>
                  <a:lnTo>
                    <a:pt x="811" y="540"/>
                  </a:lnTo>
                  <a:lnTo>
                    <a:pt x="818" y="543"/>
                  </a:lnTo>
                  <a:lnTo>
                    <a:pt x="825" y="548"/>
                  </a:lnTo>
                  <a:lnTo>
                    <a:pt x="828" y="550"/>
                  </a:lnTo>
                  <a:lnTo>
                    <a:pt x="831" y="553"/>
                  </a:lnTo>
                  <a:lnTo>
                    <a:pt x="834" y="557"/>
                  </a:lnTo>
                  <a:lnTo>
                    <a:pt x="836" y="561"/>
                  </a:lnTo>
                  <a:lnTo>
                    <a:pt x="836" y="572"/>
                  </a:lnTo>
                  <a:lnTo>
                    <a:pt x="834" y="582"/>
                  </a:lnTo>
                  <a:lnTo>
                    <a:pt x="831" y="593"/>
                  </a:lnTo>
                  <a:lnTo>
                    <a:pt x="828" y="602"/>
                  </a:lnTo>
                  <a:lnTo>
                    <a:pt x="819" y="621"/>
                  </a:lnTo>
                  <a:lnTo>
                    <a:pt x="809" y="640"/>
                  </a:lnTo>
                  <a:lnTo>
                    <a:pt x="799" y="658"/>
                  </a:lnTo>
                  <a:lnTo>
                    <a:pt x="789" y="677"/>
                  </a:lnTo>
                  <a:lnTo>
                    <a:pt x="785" y="688"/>
                  </a:lnTo>
                  <a:lnTo>
                    <a:pt x="782" y="697"/>
                  </a:lnTo>
                  <a:lnTo>
                    <a:pt x="779" y="708"/>
                  </a:lnTo>
                  <a:lnTo>
                    <a:pt x="778" y="718"/>
                  </a:lnTo>
                  <a:lnTo>
                    <a:pt x="776" y="731"/>
                  </a:lnTo>
                  <a:lnTo>
                    <a:pt x="776" y="743"/>
                  </a:lnTo>
                  <a:lnTo>
                    <a:pt x="776" y="755"/>
                  </a:lnTo>
                  <a:lnTo>
                    <a:pt x="776" y="767"/>
                  </a:lnTo>
                  <a:lnTo>
                    <a:pt x="778" y="780"/>
                  </a:lnTo>
                  <a:lnTo>
                    <a:pt x="780" y="791"/>
                  </a:lnTo>
                  <a:lnTo>
                    <a:pt x="783" y="803"/>
                  </a:lnTo>
                  <a:lnTo>
                    <a:pt x="787" y="814"/>
                  </a:lnTo>
                  <a:lnTo>
                    <a:pt x="791" y="826"/>
                  </a:lnTo>
                  <a:lnTo>
                    <a:pt x="797" y="837"/>
                  </a:lnTo>
                  <a:lnTo>
                    <a:pt x="803" y="848"/>
                  </a:lnTo>
                  <a:lnTo>
                    <a:pt x="809" y="858"/>
                  </a:lnTo>
                  <a:lnTo>
                    <a:pt x="816" y="868"/>
                  </a:lnTo>
                  <a:lnTo>
                    <a:pt x="823" y="878"/>
                  </a:lnTo>
                  <a:lnTo>
                    <a:pt x="831" y="888"/>
                  </a:lnTo>
                  <a:lnTo>
                    <a:pt x="841" y="896"/>
                  </a:lnTo>
                  <a:lnTo>
                    <a:pt x="848" y="900"/>
                  </a:lnTo>
                  <a:lnTo>
                    <a:pt x="855" y="903"/>
                  </a:lnTo>
                  <a:lnTo>
                    <a:pt x="862" y="908"/>
                  </a:lnTo>
                  <a:lnTo>
                    <a:pt x="867" y="913"/>
                  </a:lnTo>
                  <a:lnTo>
                    <a:pt x="872" y="919"/>
                  </a:lnTo>
                  <a:lnTo>
                    <a:pt x="877" y="926"/>
                  </a:lnTo>
                  <a:lnTo>
                    <a:pt x="880" y="933"/>
                  </a:lnTo>
                  <a:lnTo>
                    <a:pt x="883" y="942"/>
                  </a:lnTo>
                  <a:lnTo>
                    <a:pt x="881" y="947"/>
                  </a:lnTo>
                  <a:lnTo>
                    <a:pt x="879" y="951"/>
                  </a:lnTo>
                  <a:lnTo>
                    <a:pt x="877" y="955"/>
                  </a:lnTo>
                  <a:lnTo>
                    <a:pt x="875" y="959"/>
                  </a:lnTo>
                  <a:lnTo>
                    <a:pt x="869" y="968"/>
                  </a:lnTo>
                  <a:lnTo>
                    <a:pt x="862" y="974"/>
                  </a:lnTo>
                  <a:lnTo>
                    <a:pt x="854" y="981"/>
                  </a:lnTo>
                  <a:lnTo>
                    <a:pt x="846" y="988"/>
                  </a:lnTo>
                  <a:lnTo>
                    <a:pt x="839" y="995"/>
                  </a:lnTo>
                  <a:lnTo>
                    <a:pt x="830" y="1004"/>
                  </a:lnTo>
                  <a:lnTo>
                    <a:pt x="823" y="1014"/>
                  </a:lnTo>
                  <a:lnTo>
                    <a:pt x="817" y="1023"/>
                  </a:lnTo>
                  <a:lnTo>
                    <a:pt x="812" y="1034"/>
                  </a:lnTo>
                  <a:lnTo>
                    <a:pt x="808" y="1045"/>
                  </a:lnTo>
                  <a:lnTo>
                    <a:pt x="805" y="1058"/>
                  </a:lnTo>
                  <a:lnTo>
                    <a:pt x="803" y="1070"/>
                  </a:lnTo>
                  <a:lnTo>
                    <a:pt x="802" y="1082"/>
                  </a:lnTo>
                  <a:lnTo>
                    <a:pt x="801" y="1094"/>
                  </a:lnTo>
                  <a:lnTo>
                    <a:pt x="802" y="1108"/>
                  </a:lnTo>
                  <a:lnTo>
                    <a:pt x="803" y="1121"/>
                  </a:lnTo>
                  <a:lnTo>
                    <a:pt x="805" y="1133"/>
                  </a:lnTo>
                  <a:lnTo>
                    <a:pt x="808" y="1145"/>
                  </a:lnTo>
                  <a:lnTo>
                    <a:pt x="811" y="1158"/>
                  </a:lnTo>
                  <a:lnTo>
                    <a:pt x="815" y="1170"/>
                  </a:lnTo>
                  <a:lnTo>
                    <a:pt x="820" y="1181"/>
                  </a:lnTo>
                  <a:lnTo>
                    <a:pt x="824" y="1191"/>
                  </a:lnTo>
                  <a:lnTo>
                    <a:pt x="832" y="1202"/>
                  </a:lnTo>
                  <a:lnTo>
                    <a:pt x="840" y="1213"/>
                  </a:lnTo>
                  <a:lnTo>
                    <a:pt x="842" y="1218"/>
                  </a:lnTo>
                  <a:lnTo>
                    <a:pt x="843" y="1224"/>
                  </a:lnTo>
                  <a:lnTo>
                    <a:pt x="843" y="1231"/>
                  </a:lnTo>
                  <a:lnTo>
                    <a:pt x="841" y="1237"/>
                  </a:lnTo>
                  <a:lnTo>
                    <a:pt x="828" y="1248"/>
                  </a:lnTo>
                  <a:lnTo>
                    <a:pt x="816" y="1257"/>
                  </a:lnTo>
                  <a:lnTo>
                    <a:pt x="804" y="1268"/>
                  </a:lnTo>
                  <a:lnTo>
                    <a:pt x="793" y="1279"/>
                  </a:lnTo>
                  <a:lnTo>
                    <a:pt x="782" y="1292"/>
                  </a:lnTo>
                  <a:lnTo>
                    <a:pt x="773" y="1304"/>
                  </a:lnTo>
                  <a:lnTo>
                    <a:pt x="770" y="1311"/>
                  </a:lnTo>
                  <a:lnTo>
                    <a:pt x="767" y="1318"/>
                  </a:lnTo>
                  <a:lnTo>
                    <a:pt x="765" y="1326"/>
                  </a:lnTo>
                  <a:lnTo>
                    <a:pt x="763" y="1335"/>
                  </a:lnTo>
                  <a:lnTo>
                    <a:pt x="764" y="1348"/>
                  </a:lnTo>
                  <a:lnTo>
                    <a:pt x="766" y="1362"/>
                  </a:lnTo>
                  <a:lnTo>
                    <a:pt x="768" y="1375"/>
                  </a:lnTo>
                  <a:lnTo>
                    <a:pt x="772" y="1389"/>
                  </a:lnTo>
                  <a:lnTo>
                    <a:pt x="774" y="1394"/>
                  </a:lnTo>
                  <a:lnTo>
                    <a:pt x="776" y="1400"/>
                  </a:lnTo>
                  <a:lnTo>
                    <a:pt x="779" y="1405"/>
                  </a:lnTo>
                  <a:lnTo>
                    <a:pt x="783" y="1410"/>
                  </a:lnTo>
                  <a:lnTo>
                    <a:pt x="787" y="1415"/>
                  </a:lnTo>
                  <a:lnTo>
                    <a:pt x="791" y="1419"/>
                  </a:lnTo>
                  <a:lnTo>
                    <a:pt x="798" y="1422"/>
                  </a:lnTo>
                  <a:lnTo>
                    <a:pt x="803" y="1426"/>
                  </a:lnTo>
                  <a:lnTo>
                    <a:pt x="811" y="1428"/>
                  </a:lnTo>
                  <a:lnTo>
                    <a:pt x="818" y="1428"/>
                  </a:lnTo>
                  <a:lnTo>
                    <a:pt x="824" y="1427"/>
                  </a:lnTo>
                  <a:lnTo>
                    <a:pt x="829" y="1424"/>
                  </a:lnTo>
                  <a:lnTo>
                    <a:pt x="834" y="1421"/>
                  </a:lnTo>
                  <a:lnTo>
                    <a:pt x="839" y="1417"/>
                  </a:lnTo>
                  <a:lnTo>
                    <a:pt x="843" y="1413"/>
                  </a:lnTo>
                  <a:lnTo>
                    <a:pt x="847" y="1408"/>
                  </a:lnTo>
                  <a:lnTo>
                    <a:pt x="854" y="1398"/>
                  </a:lnTo>
                  <a:lnTo>
                    <a:pt x="861" y="1387"/>
                  </a:lnTo>
                  <a:lnTo>
                    <a:pt x="865" y="1382"/>
                  </a:lnTo>
                  <a:lnTo>
                    <a:pt x="868" y="1377"/>
                  </a:lnTo>
                  <a:lnTo>
                    <a:pt x="872" y="1373"/>
                  </a:lnTo>
                  <a:lnTo>
                    <a:pt x="877" y="1369"/>
                  </a:lnTo>
                  <a:lnTo>
                    <a:pt x="900" y="1374"/>
                  </a:lnTo>
                  <a:lnTo>
                    <a:pt x="924" y="1381"/>
                  </a:lnTo>
                  <a:lnTo>
                    <a:pt x="929" y="1383"/>
                  </a:lnTo>
                  <a:lnTo>
                    <a:pt x="935" y="1385"/>
                  </a:lnTo>
                  <a:lnTo>
                    <a:pt x="940" y="1388"/>
                  </a:lnTo>
                  <a:lnTo>
                    <a:pt x="943" y="1391"/>
                  </a:lnTo>
                  <a:lnTo>
                    <a:pt x="947" y="1395"/>
                  </a:lnTo>
                  <a:lnTo>
                    <a:pt x="949" y="1400"/>
                  </a:lnTo>
                  <a:lnTo>
                    <a:pt x="950" y="1405"/>
                  </a:lnTo>
                  <a:lnTo>
                    <a:pt x="951" y="1412"/>
                  </a:lnTo>
                  <a:lnTo>
                    <a:pt x="957" y="1417"/>
                  </a:lnTo>
                  <a:lnTo>
                    <a:pt x="962" y="1423"/>
                  </a:lnTo>
                  <a:lnTo>
                    <a:pt x="966" y="1430"/>
                  </a:lnTo>
                  <a:lnTo>
                    <a:pt x="970" y="1436"/>
                  </a:lnTo>
                  <a:lnTo>
                    <a:pt x="972" y="1443"/>
                  </a:lnTo>
                  <a:lnTo>
                    <a:pt x="974" y="1450"/>
                  </a:lnTo>
                  <a:lnTo>
                    <a:pt x="975" y="1458"/>
                  </a:lnTo>
                  <a:lnTo>
                    <a:pt x="975" y="1465"/>
                  </a:lnTo>
                  <a:lnTo>
                    <a:pt x="974" y="1482"/>
                  </a:lnTo>
                  <a:lnTo>
                    <a:pt x="971" y="1497"/>
                  </a:lnTo>
                  <a:lnTo>
                    <a:pt x="967" y="1513"/>
                  </a:lnTo>
                  <a:lnTo>
                    <a:pt x="963" y="1529"/>
                  </a:lnTo>
                  <a:lnTo>
                    <a:pt x="953" y="1545"/>
                  </a:lnTo>
                  <a:lnTo>
                    <a:pt x="943" y="1560"/>
                  </a:lnTo>
                  <a:lnTo>
                    <a:pt x="937" y="1568"/>
                  </a:lnTo>
                  <a:lnTo>
                    <a:pt x="931" y="1575"/>
                  </a:lnTo>
                  <a:lnTo>
                    <a:pt x="923" y="1581"/>
                  </a:lnTo>
                  <a:lnTo>
                    <a:pt x="916" y="1586"/>
                  </a:lnTo>
                  <a:lnTo>
                    <a:pt x="909" y="1591"/>
                  </a:lnTo>
                  <a:lnTo>
                    <a:pt x="902" y="1595"/>
                  </a:lnTo>
                  <a:lnTo>
                    <a:pt x="894" y="1598"/>
                  </a:lnTo>
                  <a:lnTo>
                    <a:pt x="886" y="1601"/>
                  </a:lnTo>
                  <a:lnTo>
                    <a:pt x="877" y="1603"/>
                  </a:lnTo>
                  <a:lnTo>
                    <a:pt x="868" y="1604"/>
                  </a:lnTo>
                  <a:lnTo>
                    <a:pt x="859" y="1604"/>
                  </a:lnTo>
                  <a:lnTo>
                    <a:pt x="850" y="1604"/>
                  </a:lnTo>
                  <a:lnTo>
                    <a:pt x="832" y="1603"/>
                  </a:lnTo>
                  <a:lnTo>
                    <a:pt x="815" y="1602"/>
                  </a:lnTo>
                  <a:lnTo>
                    <a:pt x="798" y="1599"/>
                  </a:lnTo>
                  <a:lnTo>
                    <a:pt x="781" y="1596"/>
                  </a:lnTo>
                  <a:lnTo>
                    <a:pt x="765" y="1591"/>
                  </a:lnTo>
                  <a:lnTo>
                    <a:pt x="749" y="1585"/>
                  </a:lnTo>
                  <a:lnTo>
                    <a:pt x="733" y="1578"/>
                  </a:lnTo>
                  <a:lnTo>
                    <a:pt x="719" y="1570"/>
                  </a:lnTo>
                  <a:lnTo>
                    <a:pt x="705" y="1561"/>
                  </a:lnTo>
                  <a:lnTo>
                    <a:pt x="691" y="1551"/>
                  </a:lnTo>
                  <a:lnTo>
                    <a:pt x="679" y="1540"/>
                  </a:lnTo>
                  <a:lnTo>
                    <a:pt x="668" y="1528"/>
                  </a:lnTo>
                  <a:lnTo>
                    <a:pt x="658" y="1515"/>
                  </a:lnTo>
                  <a:lnTo>
                    <a:pt x="648" y="1501"/>
                  </a:lnTo>
                  <a:lnTo>
                    <a:pt x="640" y="1487"/>
                  </a:lnTo>
                  <a:lnTo>
                    <a:pt x="634" y="1471"/>
                  </a:lnTo>
                  <a:lnTo>
                    <a:pt x="626" y="1461"/>
                  </a:lnTo>
                  <a:lnTo>
                    <a:pt x="619" y="1451"/>
                  </a:lnTo>
                  <a:lnTo>
                    <a:pt x="613" y="1441"/>
                  </a:lnTo>
                  <a:lnTo>
                    <a:pt x="606" y="1431"/>
                  </a:lnTo>
                  <a:lnTo>
                    <a:pt x="595" y="1409"/>
                  </a:lnTo>
                  <a:lnTo>
                    <a:pt x="586" y="1388"/>
                  </a:lnTo>
                  <a:lnTo>
                    <a:pt x="579" y="1365"/>
                  </a:lnTo>
                  <a:lnTo>
                    <a:pt x="572" y="1343"/>
                  </a:lnTo>
                  <a:lnTo>
                    <a:pt x="566" y="1319"/>
                  </a:lnTo>
                  <a:lnTo>
                    <a:pt x="560" y="1297"/>
                  </a:lnTo>
                  <a:lnTo>
                    <a:pt x="560" y="1287"/>
                  </a:lnTo>
                  <a:lnTo>
                    <a:pt x="559" y="1277"/>
                  </a:lnTo>
                  <a:lnTo>
                    <a:pt x="558" y="1268"/>
                  </a:lnTo>
                  <a:lnTo>
                    <a:pt x="556" y="1259"/>
                  </a:lnTo>
                  <a:lnTo>
                    <a:pt x="552" y="1241"/>
                  </a:lnTo>
                  <a:lnTo>
                    <a:pt x="549" y="1222"/>
                  </a:lnTo>
                  <a:lnTo>
                    <a:pt x="548" y="1214"/>
                  </a:lnTo>
                  <a:lnTo>
                    <a:pt x="547" y="1205"/>
                  </a:lnTo>
                  <a:lnTo>
                    <a:pt x="547" y="1197"/>
                  </a:lnTo>
                  <a:lnTo>
                    <a:pt x="549" y="1188"/>
                  </a:lnTo>
                  <a:lnTo>
                    <a:pt x="551" y="1179"/>
                  </a:lnTo>
                  <a:lnTo>
                    <a:pt x="554" y="1171"/>
                  </a:lnTo>
                  <a:lnTo>
                    <a:pt x="559" y="1163"/>
                  </a:lnTo>
                  <a:lnTo>
                    <a:pt x="567" y="1155"/>
                  </a:lnTo>
                  <a:lnTo>
                    <a:pt x="575" y="1128"/>
                  </a:lnTo>
                  <a:lnTo>
                    <a:pt x="583" y="1102"/>
                  </a:lnTo>
                  <a:lnTo>
                    <a:pt x="586" y="1087"/>
                  </a:lnTo>
                  <a:lnTo>
                    <a:pt x="589" y="1073"/>
                  </a:lnTo>
                  <a:lnTo>
                    <a:pt x="591" y="1059"/>
                  </a:lnTo>
                  <a:lnTo>
                    <a:pt x="593" y="1044"/>
                  </a:lnTo>
                  <a:lnTo>
                    <a:pt x="594" y="1029"/>
                  </a:lnTo>
                  <a:lnTo>
                    <a:pt x="593" y="1015"/>
                  </a:lnTo>
                  <a:lnTo>
                    <a:pt x="592" y="1000"/>
                  </a:lnTo>
                  <a:lnTo>
                    <a:pt x="590" y="987"/>
                  </a:lnTo>
                  <a:lnTo>
                    <a:pt x="587" y="973"/>
                  </a:lnTo>
                  <a:lnTo>
                    <a:pt x="583" y="959"/>
                  </a:lnTo>
                  <a:lnTo>
                    <a:pt x="577" y="946"/>
                  </a:lnTo>
                  <a:lnTo>
                    <a:pt x="570" y="933"/>
                  </a:lnTo>
                  <a:lnTo>
                    <a:pt x="564" y="929"/>
                  </a:lnTo>
                  <a:lnTo>
                    <a:pt x="557" y="924"/>
                  </a:lnTo>
                  <a:lnTo>
                    <a:pt x="551" y="919"/>
                  </a:lnTo>
                  <a:lnTo>
                    <a:pt x="547" y="912"/>
                  </a:lnTo>
                  <a:lnTo>
                    <a:pt x="544" y="906"/>
                  </a:lnTo>
                  <a:lnTo>
                    <a:pt x="542" y="899"/>
                  </a:lnTo>
                  <a:lnTo>
                    <a:pt x="543" y="896"/>
                  </a:lnTo>
                  <a:lnTo>
                    <a:pt x="543" y="892"/>
                  </a:lnTo>
                  <a:lnTo>
                    <a:pt x="545" y="888"/>
                  </a:lnTo>
                  <a:lnTo>
                    <a:pt x="547" y="884"/>
                  </a:lnTo>
                  <a:lnTo>
                    <a:pt x="560" y="866"/>
                  </a:lnTo>
                  <a:lnTo>
                    <a:pt x="573" y="849"/>
                  </a:lnTo>
                  <a:lnTo>
                    <a:pt x="584" y="830"/>
                  </a:lnTo>
                  <a:lnTo>
                    <a:pt x="594" y="811"/>
                  </a:lnTo>
                  <a:lnTo>
                    <a:pt x="599" y="801"/>
                  </a:lnTo>
                  <a:lnTo>
                    <a:pt x="602" y="791"/>
                  </a:lnTo>
                  <a:lnTo>
                    <a:pt x="605" y="781"/>
                  </a:lnTo>
                  <a:lnTo>
                    <a:pt x="609" y="770"/>
                  </a:lnTo>
                  <a:lnTo>
                    <a:pt x="610" y="760"/>
                  </a:lnTo>
                  <a:lnTo>
                    <a:pt x="611" y="749"/>
                  </a:lnTo>
                  <a:lnTo>
                    <a:pt x="611" y="738"/>
                  </a:lnTo>
                  <a:lnTo>
                    <a:pt x="610" y="726"/>
                  </a:lnTo>
                  <a:lnTo>
                    <a:pt x="600" y="707"/>
                  </a:lnTo>
                  <a:lnTo>
                    <a:pt x="590" y="688"/>
                  </a:lnTo>
                  <a:lnTo>
                    <a:pt x="580" y="668"/>
                  </a:lnTo>
                  <a:lnTo>
                    <a:pt x="570" y="649"/>
                  </a:lnTo>
                  <a:lnTo>
                    <a:pt x="566" y="639"/>
                  </a:lnTo>
                  <a:lnTo>
                    <a:pt x="563" y="629"/>
                  </a:lnTo>
                  <a:lnTo>
                    <a:pt x="559" y="619"/>
                  </a:lnTo>
                  <a:lnTo>
                    <a:pt x="558" y="608"/>
                  </a:lnTo>
                  <a:lnTo>
                    <a:pt x="557" y="598"/>
                  </a:lnTo>
                  <a:lnTo>
                    <a:pt x="558" y="586"/>
                  </a:lnTo>
                  <a:lnTo>
                    <a:pt x="559" y="575"/>
                  </a:lnTo>
                  <a:lnTo>
                    <a:pt x="564" y="564"/>
                  </a:lnTo>
                  <a:lnTo>
                    <a:pt x="565" y="550"/>
                  </a:lnTo>
                  <a:lnTo>
                    <a:pt x="567" y="535"/>
                  </a:lnTo>
                  <a:lnTo>
                    <a:pt x="572" y="522"/>
                  </a:lnTo>
                  <a:lnTo>
                    <a:pt x="577" y="510"/>
                  </a:lnTo>
                  <a:lnTo>
                    <a:pt x="589" y="484"/>
                  </a:lnTo>
                  <a:lnTo>
                    <a:pt x="600" y="459"/>
                  </a:lnTo>
                  <a:lnTo>
                    <a:pt x="607" y="439"/>
                  </a:lnTo>
                  <a:lnTo>
                    <a:pt x="617" y="420"/>
                  </a:lnTo>
                  <a:lnTo>
                    <a:pt x="626" y="401"/>
                  </a:lnTo>
                  <a:lnTo>
                    <a:pt x="637" y="383"/>
                  </a:lnTo>
                  <a:lnTo>
                    <a:pt x="648" y="366"/>
                  </a:lnTo>
                  <a:lnTo>
                    <a:pt x="662" y="348"/>
                  </a:lnTo>
                  <a:lnTo>
                    <a:pt x="675" y="332"/>
                  </a:lnTo>
                  <a:lnTo>
                    <a:pt x="690" y="316"/>
                  </a:lnTo>
                  <a:lnTo>
                    <a:pt x="706" y="301"/>
                  </a:lnTo>
                  <a:lnTo>
                    <a:pt x="722" y="287"/>
                  </a:lnTo>
                  <a:lnTo>
                    <a:pt x="738" y="274"/>
                  </a:lnTo>
                  <a:lnTo>
                    <a:pt x="756" y="262"/>
                  </a:lnTo>
                  <a:lnTo>
                    <a:pt x="774" y="251"/>
                  </a:lnTo>
                  <a:lnTo>
                    <a:pt x="793" y="241"/>
                  </a:lnTo>
                  <a:lnTo>
                    <a:pt x="811" y="233"/>
                  </a:lnTo>
                  <a:lnTo>
                    <a:pt x="830" y="226"/>
                  </a:lnTo>
                  <a:lnTo>
                    <a:pt x="863" y="222"/>
                  </a:lnTo>
                  <a:lnTo>
                    <a:pt x="896" y="220"/>
                  </a:lnTo>
                  <a:lnTo>
                    <a:pt x="904" y="220"/>
                  </a:lnTo>
                  <a:lnTo>
                    <a:pt x="911" y="222"/>
                  </a:lnTo>
                  <a:lnTo>
                    <a:pt x="919" y="223"/>
                  </a:lnTo>
                  <a:lnTo>
                    <a:pt x="926" y="226"/>
                  </a:lnTo>
                  <a:lnTo>
                    <a:pt x="934" y="229"/>
                  </a:lnTo>
                  <a:lnTo>
                    <a:pt x="941" y="232"/>
                  </a:lnTo>
                  <a:lnTo>
                    <a:pt x="948" y="237"/>
                  </a:lnTo>
                  <a:lnTo>
                    <a:pt x="954" y="242"/>
                  </a:lnTo>
                  <a:lnTo>
                    <a:pt x="991" y="288"/>
                  </a:lnTo>
                  <a:lnTo>
                    <a:pt x="991" y="307"/>
                  </a:lnTo>
                  <a:lnTo>
                    <a:pt x="990" y="327"/>
                  </a:lnTo>
                  <a:lnTo>
                    <a:pt x="989" y="337"/>
                  </a:lnTo>
                  <a:lnTo>
                    <a:pt x="987" y="347"/>
                  </a:lnTo>
                  <a:lnTo>
                    <a:pt x="985" y="357"/>
                  </a:lnTo>
                  <a:lnTo>
                    <a:pt x="983" y="367"/>
                  </a:lnTo>
                  <a:lnTo>
                    <a:pt x="980" y="376"/>
                  </a:lnTo>
                  <a:lnTo>
                    <a:pt x="975" y="385"/>
                  </a:lnTo>
                  <a:lnTo>
                    <a:pt x="970" y="394"/>
                  </a:lnTo>
                  <a:lnTo>
                    <a:pt x="965" y="401"/>
                  </a:lnTo>
                  <a:lnTo>
                    <a:pt x="958" y="410"/>
                  </a:lnTo>
                  <a:lnTo>
                    <a:pt x="951" y="416"/>
                  </a:lnTo>
                  <a:lnTo>
                    <a:pt x="942" y="422"/>
                  </a:lnTo>
                  <a:lnTo>
                    <a:pt x="933" y="427"/>
                  </a:lnTo>
                  <a:close/>
                  <a:moveTo>
                    <a:pt x="911" y="394"/>
                  </a:moveTo>
                  <a:lnTo>
                    <a:pt x="904" y="392"/>
                  </a:lnTo>
                  <a:lnTo>
                    <a:pt x="898" y="390"/>
                  </a:lnTo>
                  <a:lnTo>
                    <a:pt x="893" y="386"/>
                  </a:lnTo>
                  <a:lnTo>
                    <a:pt x="888" y="382"/>
                  </a:lnTo>
                  <a:lnTo>
                    <a:pt x="877" y="373"/>
                  </a:lnTo>
                  <a:lnTo>
                    <a:pt x="868" y="364"/>
                  </a:lnTo>
                  <a:lnTo>
                    <a:pt x="864" y="358"/>
                  </a:lnTo>
                  <a:lnTo>
                    <a:pt x="859" y="354"/>
                  </a:lnTo>
                  <a:lnTo>
                    <a:pt x="854" y="350"/>
                  </a:lnTo>
                  <a:lnTo>
                    <a:pt x="849" y="347"/>
                  </a:lnTo>
                  <a:lnTo>
                    <a:pt x="843" y="344"/>
                  </a:lnTo>
                  <a:lnTo>
                    <a:pt x="836" y="342"/>
                  </a:lnTo>
                  <a:lnTo>
                    <a:pt x="829" y="342"/>
                  </a:lnTo>
                  <a:lnTo>
                    <a:pt x="821" y="342"/>
                  </a:lnTo>
                  <a:lnTo>
                    <a:pt x="809" y="346"/>
                  </a:lnTo>
                  <a:lnTo>
                    <a:pt x="796" y="350"/>
                  </a:lnTo>
                  <a:lnTo>
                    <a:pt x="783" y="355"/>
                  </a:lnTo>
                  <a:lnTo>
                    <a:pt x="771" y="362"/>
                  </a:lnTo>
                  <a:lnTo>
                    <a:pt x="760" y="368"/>
                  </a:lnTo>
                  <a:lnTo>
                    <a:pt x="750" y="376"/>
                  </a:lnTo>
                  <a:lnTo>
                    <a:pt x="744" y="380"/>
                  </a:lnTo>
                  <a:lnTo>
                    <a:pt x="740" y="385"/>
                  </a:lnTo>
                  <a:lnTo>
                    <a:pt x="736" y="390"/>
                  </a:lnTo>
                  <a:lnTo>
                    <a:pt x="732" y="396"/>
                  </a:lnTo>
                  <a:lnTo>
                    <a:pt x="727" y="404"/>
                  </a:lnTo>
                  <a:lnTo>
                    <a:pt x="722" y="414"/>
                  </a:lnTo>
                  <a:lnTo>
                    <a:pt x="718" y="423"/>
                  </a:lnTo>
                  <a:lnTo>
                    <a:pt x="715" y="432"/>
                  </a:lnTo>
                  <a:lnTo>
                    <a:pt x="713" y="442"/>
                  </a:lnTo>
                  <a:lnTo>
                    <a:pt x="711" y="453"/>
                  </a:lnTo>
                  <a:lnTo>
                    <a:pt x="710" y="463"/>
                  </a:lnTo>
                  <a:lnTo>
                    <a:pt x="709" y="474"/>
                  </a:lnTo>
                  <a:lnTo>
                    <a:pt x="709" y="484"/>
                  </a:lnTo>
                  <a:lnTo>
                    <a:pt x="710" y="494"/>
                  </a:lnTo>
                  <a:lnTo>
                    <a:pt x="712" y="505"/>
                  </a:lnTo>
                  <a:lnTo>
                    <a:pt x="714" y="515"/>
                  </a:lnTo>
                  <a:lnTo>
                    <a:pt x="717" y="525"/>
                  </a:lnTo>
                  <a:lnTo>
                    <a:pt x="720" y="534"/>
                  </a:lnTo>
                  <a:lnTo>
                    <a:pt x="724" y="544"/>
                  </a:lnTo>
                  <a:lnTo>
                    <a:pt x="729" y="553"/>
                  </a:lnTo>
                  <a:lnTo>
                    <a:pt x="738" y="560"/>
                  </a:lnTo>
                  <a:lnTo>
                    <a:pt x="747" y="568"/>
                  </a:lnTo>
                  <a:lnTo>
                    <a:pt x="755" y="577"/>
                  </a:lnTo>
                  <a:lnTo>
                    <a:pt x="761" y="586"/>
                  </a:lnTo>
                  <a:lnTo>
                    <a:pt x="765" y="598"/>
                  </a:lnTo>
                  <a:lnTo>
                    <a:pt x="768" y="608"/>
                  </a:lnTo>
                  <a:lnTo>
                    <a:pt x="768" y="614"/>
                  </a:lnTo>
                  <a:lnTo>
                    <a:pt x="768" y="620"/>
                  </a:lnTo>
                  <a:lnTo>
                    <a:pt x="768" y="626"/>
                  </a:lnTo>
                  <a:lnTo>
                    <a:pt x="766" y="632"/>
                  </a:lnTo>
                  <a:lnTo>
                    <a:pt x="756" y="661"/>
                  </a:lnTo>
                  <a:lnTo>
                    <a:pt x="747" y="691"/>
                  </a:lnTo>
                  <a:lnTo>
                    <a:pt x="742" y="707"/>
                  </a:lnTo>
                  <a:lnTo>
                    <a:pt x="738" y="723"/>
                  </a:lnTo>
                  <a:lnTo>
                    <a:pt x="736" y="740"/>
                  </a:lnTo>
                  <a:lnTo>
                    <a:pt x="734" y="755"/>
                  </a:lnTo>
                  <a:lnTo>
                    <a:pt x="733" y="771"/>
                  </a:lnTo>
                  <a:lnTo>
                    <a:pt x="733" y="788"/>
                  </a:lnTo>
                  <a:lnTo>
                    <a:pt x="734" y="804"/>
                  </a:lnTo>
                  <a:lnTo>
                    <a:pt x="737" y="819"/>
                  </a:lnTo>
                  <a:lnTo>
                    <a:pt x="742" y="835"/>
                  </a:lnTo>
                  <a:lnTo>
                    <a:pt x="749" y="849"/>
                  </a:lnTo>
                  <a:lnTo>
                    <a:pt x="752" y="856"/>
                  </a:lnTo>
                  <a:lnTo>
                    <a:pt x="757" y="862"/>
                  </a:lnTo>
                  <a:lnTo>
                    <a:pt x="761" y="870"/>
                  </a:lnTo>
                  <a:lnTo>
                    <a:pt x="766" y="876"/>
                  </a:lnTo>
                  <a:lnTo>
                    <a:pt x="768" y="882"/>
                  </a:lnTo>
                  <a:lnTo>
                    <a:pt x="772" y="888"/>
                  </a:lnTo>
                  <a:lnTo>
                    <a:pt x="777" y="894"/>
                  </a:lnTo>
                  <a:lnTo>
                    <a:pt x="782" y="899"/>
                  </a:lnTo>
                  <a:lnTo>
                    <a:pt x="796" y="909"/>
                  </a:lnTo>
                  <a:lnTo>
                    <a:pt x="809" y="920"/>
                  </a:lnTo>
                  <a:lnTo>
                    <a:pt x="815" y="925"/>
                  </a:lnTo>
                  <a:lnTo>
                    <a:pt x="820" y="930"/>
                  </a:lnTo>
                  <a:lnTo>
                    <a:pt x="823" y="935"/>
                  </a:lnTo>
                  <a:lnTo>
                    <a:pt x="825" y="941"/>
                  </a:lnTo>
                  <a:lnTo>
                    <a:pt x="826" y="944"/>
                  </a:lnTo>
                  <a:lnTo>
                    <a:pt x="826" y="947"/>
                  </a:lnTo>
                  <a:lnTo>
                    <a:pt x="825" y="951"/>
                  </a:lnTo>
                  <a:lnTo>
                    <a:pt x="824" y="954"/>
                  </a:lnTo>
                  <a:lnTo>
                    <a:pt x="819" y="963"/>
                  </a:lnTo>
                  <a:lnTo>
                    <a:pt x="812" y="971"/>
                  </a:lnTo>
                  <a:lnTo>
                    <a:pt x="801" y="983"/>
                  </a:lnTo>
                  <a:lnTo>
                    <a:pt x="791" y="995"/>
                  </a:lnTo>
                  <a:lnTo>
                    <a:pt x="783" y="1010"/>
                  </a:lnTo>
                  <a:lnTo>
                    <a:pt x="776" y="1024"/>
                  </a:lnTo>
                  <a:lnTo>
                    <a:pt x="771" y="1038"/>
                  </a:lnTo>
                  <a:lnTo>
                    <a:pt x="767" y="1053"/>
                  </a:lnTo>
                  <a:lnTo>
                    <a:pt x="764" y="1069"/>
                  </a:lnTo>
                  <a:lnTo>
                    <a:pt x="763" y="1085"/>
                  </a:lnTo>
                  <a:lnTo>
                    <a:pt x="762" y="1102"/>
                  </a:lnTo>
                  <a:lnTo>
                    <a:pt x="763" y="1118"/>
                  </a:lnTo>
                  <a:lnTo>
                    <a:pt x="765" y="1133"/>
                  </a:lnTo>
                  <a:lnTo>
                    <a:pt x="767" y="1150"/>
                  </a:lnTo>
                  <a:lnTo>
                    <a:pt x="770" y="1166"/>
                  </a:lnTo>
                  <a:lnTo>
                    <a:pt x="774" y="1181"/>
                  </a:lnTo>
                  <a:lnTo>
                    <a:pt x="779" y="1197"/>
                  </a:lnTo>
                  <a:lnTo>
                    <a:pt x="784" y="1211"/>
                  </a:lnTo>
                  <a:lnTo>
                    <a:pt x="784" y="1216"/>
                  </a:lnTo>
                  <a:lnTo>
                    <a:pt x="784" y="1222"/>
                  </a:lnTo>
                  <a:lnTo>
                    <a:pt x="783" y="1226"/>
                  </a:lnTo>
                  <a:lnTo>
                    <a:pt x="781" y="1231"/>
                  </a:lnTo>
                  <a:lnTo>
                    <a:pt x="776" y="1241"/>
                  </a:lnTo>
                  <a:lnTo>
                    <a:pt x="770" y="1249"/>
                  </a:lnTo>
                  <a:lnTo>
                    <a:pt x="756" y="1263"/>
                  </a:lnTo>
                  <a:lnTo>
                    <a:pt x="741" y="1279"/>
                  </a:lnTo>
                  <a:lnTo>
                    <a:pt x="736" y="1288"/>
                  </a:lnTo>
                  <a:lnTo>
                    <a:pt x="732" y="1298"/>
                  </a:lnTo>
                  <a:lnTo>
                    <a:pt x="729" y="1307"/>
                  </a:lnTo>
                  <a:lnTo>
                    <a:pt x="726" y="1317"/>
                  </a:lnTo>
                  <a:lnTo>
                    <a:pt x="724" y="1327"/>
                  </a:lnTo>
                  <a:lnTo>
                    <a:pt x="722" y="1338"/>
                  </a:lnTo>
                  <a:lnTo>
                    <a:pt x="721" y="1349"/>
                  </a:lnTo>
                  <a:lnTo>
                    <a:pt x="721" y="1359"/>
                  </a:lnTo>
                  <a:lnTo>
                    <a:pt x="721" y="1370"/>
                  </a:lnTo>
                  <a:lnTo>
                    <a:pt x="722" y="1381"/>
                  </a:lnTo>
                  <a:lnTo>
                    <a:pt x="724" y="1391"/>
                  </a:lnTo>
                  <a:lnTo>
                    <a:pt x="726" y="1401"/>
                  </a:lnTo>
                  <a:lnTo>
                    <a:pt x="729" y="1411"/>
                  </a:lnTo>
                  <a:lnTo>
                    <a:pt x="732" y="1420"/>
                  </a:lnTo>
                  <a:lnTo>
                    <a:pt x="736" y="1431"/>
                  </a:lnTo>
                  <a:lnTo>
                    <a:pt x="741" y="1439"/>
                  </a:lnTo>
                  <a:lnTo>
                    <a:pt x="745" y="1444"/>
                  </a:lnTo>
                  <a:lnTo>
                    <a:pt x="751" y="1448"/>
                  </a:lnTo>
                  <a:lnTo>
                    <a:pt x="755" y="1452"/>
                  </a:lnTo>
                  <a:lnTo>
                    <a:pt x="760" y="1455"/>
                  </a:lnTo>
                  <a:lnTo>
                    <a:pt x="771" y="1460"/>
                  </a:lnTo>
                  <a:lnTo>
                    <a:pt x="782" y="1464"/>
                  </a:lnTo>
                  <a:lnTo>
                    <a:pt x="795" y="1466"/>
                  </a:lnTo>
                  <a:lnTo>
                    <a:pt x="807" y="1466"/>
                  </a:lnTo>
                  <a:lnTo>
                    <a:pt x="819" y="1466"/>
                  </a:lnTo>
                  <a:lnTo>
                    <a:pt x="830" y="1465"/>
                  </a:lnTo>
                  <a:lnTo>
                    <a:pt x="835" y="1466"/>
                  </a:lnTo>
                  <a:lnTo>
                    <a:pt x="840" y="1467"/>
                  </a:lnTo>
                  <a:lnTo>
                    <a:pt x="844" y="1466"/>
                  </a:lnTo>
                  <a:lnTo>
                    <a:pt x="848" y="1465"/>
                  </a:lnTo>
                  <a:lnTo>
                    <a:pt x="855" y="1462"/>
                  </a:lnTo>
                  <a:lnTo>
                    <a:pt x="863" y="1457"/>
                  </a:lnTo>
                  <a:lnTo>
                    <a:pt x="876" y="1445"/>
                  </a:lnTo>
                  <a:lnTo>
                    <a:pt x="890" y="1431"/>
                  </a:lnTo>
                  <a:lnTo>
                    <a:pt x="896" y="1426"/>
                  </a:lnTo>
                  <a:lnTo>
                    <a:pt x="902" y="1421"/>
                  </a:lnTo>
                  <a:lnTo>
                    <a:pt x="905" y="1419"/>
                  </a:lnTo>
                  <a:lnTo>
                    <a:pt x="907" y="1418"/>
                  </a:lnTo>
                  <a:lnTo>
                    <a:pt x="910" y="1418"/>
                  </a:lnTo>
                  <a:lnTo>
                    <a:pt x="913" y="1418"/>
                  </a:lnTo>
                  <a:lnTo>
                    <a:pt x="915" y="1419"/>
                  </a:lnTo>
                  <a:lnTo>
                    <a:pt x="918" y="1421"/>
                  </a:lnTo>
                  <a:lnTo>
                    <a:pt x="920" y="1424"/>
                  </a:lnTo>
                  <a:lnTo>
                    <a:pt x="923" y="1428"/>
                  </a:lnTo>
                  <a:lnTo>
                    <a:pt x="927" y="1438"/>
                  </a:lnTo>
                  <a:lnTo>
                    <a:pt x="933" y="1452"/>
                  </a:lnTo>
                  <a:lnTo>
                    <a:pt x="935" y="1460"/>
                  </a:lnTo>
                  <a:lnTo>
                    <a:pt x="936" y="1468"/>
                  </a:lnTo>
                  <a:lnTo>
                    <a:pt x="937" y="1476"/>
                  </a:lnTo>
                  <a:lnTo>
                    <a:pt x="936" y="1483"/>
                  </a:lnTo>
                  <a:lnTo>
                    <a:pt x="934" y="1491"/>
                  </a:lnTo>
                  <a:lnTo>
                    <a:pt x="932" y="1497"/>
                  </a:lnTo>
                  <a:lnTo>
                    <a:pt x="928" y="1504"/>
                  </a:lnTo>
                  <a:lnTo>
                    <a:pt x="925" y="1511"/>
                  </a:lnTo>
                  <a:lnTo>
                    <a:pt x="917" y="1524"/>
                  </a:lnTo>
                  <a:lnTo>
                    <a:pt x="907" y="1535"/>
                  </a:lnTo>
                  <a:lnTo>
                    <a:pt x="897" y="1545"/>
                  </a:lnTo>
                  <a:lnTo>
                    <a:pt x="887" y="1554"/>
                  </a:lnTo>
                  <a:lnTo>
                    <a:pt x="875" y="1556"/>
                  </a:lnTo>
                  <a:lnTo>
                    <a:pt x="865" y="1558"/>
                  </a:lnTo>
                  <a:lnTo>
                    <a:pt x="854" y="1559"/>
                  </a:lnTo>
                  <a:lnTo>
                    <a:pt x="844" y="1559"/>
                  </a:lnTo>
                  <a:lnTo>
                    <a:pt x="832" y="1559"/>
                  </a:lnTo>
                  <a:lnTo>
                    <a:pt x="821" y="1558"/>
                  </a:lnTo>
                  <a:lnTo>
                    <a:pt x="811" y="1557"/>
                  </a:lnTo>
                  <a:lnTo>
                    <a:pt x="800" y="1555"/>
                  </a:lnTo>
                  <a:lnTo>
                    <a:pt x="788" y="1553"/>
                  </a:lnTo>
                  <a:lnTo>
                    <a:pt x="778" y="1550"/>
                  </a:lnTo>
                  <a:lnTo>
                    <a:pt x="768" y="1546"/>
                  </a:lnTo>
                  <a:lnTo>
                    <a:pt x="758" y="1542"/>
                  </a:lnTo>
                  <a:lnTo>
                    <a:pt x="748" y="1537"/>
                  </a:lnTo>
                  <a:lnTo>
                    <a:pt x="738" y="1532"/>
                  </a:lnTo>
                  <a:lnTo>
                    <a:pt x="729" y="1526"/>
                  </a:lnTo>
                  <a:lnTo>
                    <a:pt x="720" y="1520"/>
                  </a:lnTo>
                  <a:lnTo>
                    <a:pt x="707" y="1503"/>
                  </a:lnTo>
                  <a:lnTo>
                    <a:pt x="693" y="1488"/>
                  </a:lnTo>
                  <a:lnTo>
                    <a:pt x="682" y="1470"/>
                  </a:lnTo>
                  <a:lnTo>
                    <a:pt x="671" y="1454"/>
                  </a:lnTo>
                  <a:lnTo>
                    <a:pt x="660" y="1437"/>
                  </a:lnTo>
                  <a:lnTo>
                    <a:pt x="649" y="1418"/>
                  </a:lnTo>
                  <a:lnTo>
                    <a:pt x="641" y="1400"/>
                  </a:lnTo>
                  <a:lnTo>
                    <a:pt x="632" y="1382"/>
                  </a:lnTo>
                  <a:lnTo>
                    <a:pt x="625" y="1362"/>
                  </a:lnTo>
                  <a:lnTo>
                    <a:pt x="618" y="1343"/>
                  </a:lnTo>
                  <a:lnTo>
                    <a:pt x="612" y="1323"/>
                  </a:lnTo>
                  <a:lnTo>
                    <a:pt x="605" y="1304"/>
                  </a:lnTo>
                  <a:lnTo>
                    <a:pt x="601" y="1283"/>
                  </a:lnTo>
                  <a:lnTo>
                    <a:pt x="597" y="1263"/>
                  </a:lnTo>
                  <a:lnTo>
                    <a:pt x="593" y="1243"/>
                  </a:lnTo>
                  <a:lnTo>
                    <a:pt x="591" y="1222"/>
                  </a:lnTo>
                  <a:lnTo>
                    <a:pt x="585" y="1207"/>
                  </a:lnTo>
                  <a:lnTo>
                    <a:pt x="593" y="1188"/>
                  </a:lnTo>
                  <a:lnTo>
                    <a:pt x="601" y="1170"/>
                  </a:lnTo>
                  <a:lnTo>
                    <a:pt x="610" y="1151"/>
                  </a:lnTo>
                  <a:lnTo>
                    <a:pt x="617" y="1131"/>
                  </a:lnTo>
                  <a:lnTo>
                    <a:pt x="623" y="1111"/>
                  </a:lnTo>
                  <a:lnTo>
                    <a:pt x="628" y="1090"/>
                  </a:lnTo>
                  <a:lnTo>
                    <a:pt x="633" y="1070"/>
                  </a:lnTo>
                  <a:lnTo>
                    <a:pt x="636" y="1049"/>
                  </a:lnTo>
                  <a:lnTo>
                    <a:pt x="638" y="1028"/>
                  </a:lnTo>
                  <a:lnTo>
                    <a:pt x="638" y="1007"/>
                  </a:lnTo>
                  <a:lnTo>
                    <a:pt x="637" y="987"/>
                  </a:lnTo>
                  <a:lnTo>
                    <a:pt x="634" y="967"/>
                  </a:lnTo>
                  <a:lnTo>
                    <a:pt x="632" y="957"/>
                  </a:lnTo>
                  <a:lnTo>
                    <a:pt x="629" y="947"/>
                  </a:lnTo>
                  <a:lnTo>
                    <a:pt x="626" y="937"/>
                  </a:lnTo>
                  <a:lnTo>
                    <a:pt x="622" y="928"/>
                  </a:lnTo>
                  <a:lnTo>
                    <a:pt x="617" y="918"/>
                  </a:lnTo>
                  <a:lnTo>
                    <a:pt x="612" y="908"/>
                  </a:lnTo>
                  <a:lnTo>
                    <a:pt x="606" y="899"/>
                  </a:lnTo>
                  <a:lnTo>
                    <a:pt x="600" y="890"/>
                  </a:lnTo>
                  <a:lnTo>
                    <a:pt x="613" y="868"/>
                  </a:lnTo>
                  <a:lnTo>
                    <a:pt x="625" y="847"/>
                  </a:lnTo>
                  <a:lnTo>
                    <a:pt x="634" y="825"/>
                  </a:lnTo>
                  <a:lnTo>
                    <a:pt x="642" y="801"/>
                  </a:lnTo>
                  <a:lnTo>
                    <a:pt x="645" y="790"/>
                  </a:lnTo>
                  <a:lnTo>
                    <a:pt x="648" y="778"/>
                  </a:lnTo>
                  <a:lnTo>
                    <a:pt x="650" y="765"/>
                  </a:lnTo>
                  <a:lnTo>
                    <a:pt x="651" y="753"/>
                  </a:lnTo>
                  <a:lnTo>
                    <a:pt x="652" y="741"/>
                  </a:lnTo>
                  <a:lnTo>
                    <a:pt x="653" y="727"/>
                  </a:lnTo>
                  <a:lnTo>
                    <a:pt x="653" y="714"/>
                  </a:lnTo>
                  <a:lnTo>
                    <a:pt x="652" y="702"/>
                  </a:lnTo>
                  <a:lnTo>
                    <a:pt x="633" y="672"/>
                  </a:lnTo>
                  <a:lnTo>
                    <a:pt x="615" y="642"/>
                  </a:lnTo>
                  <a:lnTo>
                    <a:pt x="611" y="634"/>
                  </a:lnTo>
                  <a:lnTo>
                    <a:pt x="607" y="626"/>
                  </a:lnTo>
                  <a:lnTo>
                    <a:pt x="604" y="618"/>
                  </a:lnTo>
                  <a:lnTo>
                    <a:pt x="602" y="610"/>
                  </a:lnTo>
                  <a:lnTo>
                    <a:pt x="600" y="601"/>
                  </a:lnTo>
                  <a:lnTo>
                    <a:pt x="599" y="592"/>
                  </a:lnTo>
                  <a:lnTo>
                    <a:pt x="599" y="582"/>
                  </a:lnTo>
                  <a:lnTo>
                    <a:pt x="600" y="573"/>
                  </a:lnTo>
                  <a:lnTo>
                    <a:pt x="607" y="558"/>
                  </a:lnTo>
                  <a:lnTo>
                    <a:pt x="615" y="542"/>
                  </a:lnTo>
                  <a:lnTo>
                    <a:pt x="621" y="526"/>
                  </a:lnTo>
                  <a:lnTo>
                    <a:pt x="627" y="511"/>
                  </a:lnTo>
                  <a:lnTo>
                    <a:pt x="637" y="478"/>
                  </a:lnTo>
                  <a:lnTo>
                    <a:pt x="648" y="446"/>
                  </a:lnTo>
                  <a:lnTo>
                    <a:pt x="655" y="430"/>
                  </a:lnTo>
                  <a:lnTo>
                    <a:pt x="661" y="415"/>
                  </a:lnTo>
                  <a:lnTo>
                    <a:pt x="668" y="399"/>
                  </a:lnTo>
                  <a:lnTo>
                    <a:pt x="676" y="384"/>
                  </a:lnTo>
                  <a:lnTo>
                    <a:pt x="685" y="370"/>
                  </a:lnTo>
                  <a:lnTo>
                    <a:pt x="695" y="355"/>
                  </a:lnTo>
                  <a:lnTo>
                    <a:pt x="707" y="341"/>
                  </a:lnTo>
                  <a:lnTo>
                    <a:pt x="720" y="328"/>
                  </a:lnTo>
                  <a:lnTo>
                    <a:pt x="728" y="320"/>
                  </a:lnTo>
                  <a:lnTo>
                    <a:pt x="737" y="310"/>
                  </a:lnTo>
                  <a:lnTo>
                    <a:pt x="748" y="303"/>
                  </a:lnTo>
                  <a:lnTo>
                    <a:pt x="758" y="296"/>
                  </a:lnTo>
                  <a:lnTo>
                    <a:pt x="769" y="290"/>
                  </a:lnTo>
                  <a:lnTo>
                    <a:pt x="780" y="284"/>
                  </a:lnTo>
                  <a:lnTo>
                    <a:pt x="791" y="279"/>
                  </a:lnTo>
                  <a:lnTo>
                    <a:pt x="804" y="275"/>
                  </a:lnTo>
                  <a:lnTo>
                    <a:pt x="816" y="271"/>
                  </a:lnTo>
                  <a:lnTo>
                    <a:pt x="827" y="268"/>
                  </a:lnTo>
                  <a:lnTo>
                    <a:pt x="840" y="264"/>
                  </a:lnTo>
                  <a:lnTo>
                    <a:pt x="852" y="262"/>
                  </a:lnTo>
                  <a:lnTo>
                    <a:pt x="864" y="261"/>
                  </a:lnTo>
                  <a:lnTo>
                    <a:pt x="876" y="260"/>
                  </a:lnTo>
                  <a:lnTo>
                    <a:pt x="888" y="261"/>
                  </a:lnTo>
                  <a:lnTo>
                    <a:pt x="899" y="261"/>
                  </a:lnTo>
                  <a:lnTo>
                    <a:pt x="907" y="266"/>
                  </a:lnTo>
                  <a:lnTo>
                    <a:pt x="916" y="272"/>
                  </a:lnTo>
                  <a:lnTo>
                    <a:pt x="923" y="278"/>
                  </a:lnTo>
                  <a:lnTo>
                    <a:pt x="929" y="285"/>
                  </a:lnTo>
                  <a:lnTo>
                    <a:pt x="936" y="292"/>
                  </a:lnTo>
                  <a:lnTo>
                    <a:pt x="940" y="300"/>
                  </a:lnTo>
                  <a:lnTo>
                    <a:pt x="943" y="309"/>
                  </a:lnTo>
                  <a:lnTo>
                    <a:pt x="945" y="320"/>
                  </a:lnTo>
                  <a:lnTo>
                    <a:pt x="944" y="330"/>
                  </a:lnTo>
                  <a:lnTo>
                    <a:pt x="943" y="341"/>
                  </a:lnTo>
                  <a:lnTo>
                    <a:pt x="941" y="351"/>
                  </a:lnTo>
                  <a:lnTo>
                    <a:pt x="937" y="362"/>
                  </a:lnTo>
                  <a:lnTo>
                    <a:pt x="933" y="371"/>
                  </a:lnTo>
                  <a:lnTo>
                    <a:pt x="926" y="380"/>
                  </a:lnTo>
                  <a:lnTo>
                    <a:pt x="919" y="387"/>
                  </a:lnTo>
                  <a:lnTo>
                    <a:pt x="911" y="394"/>
                  </a:lnTo>
                  <a:close/>
                  <a:moveTo>
                    <a:pt x="461" y="842"/>
                  </a:moveTo>
                  <a:lnTo>
                    <a:pt x="454" y="847"/>
                  </a:lnTo>
                  <a:lnTo>
                    <a:pt x="447" y="850"/>
                  </a:lnTo>
                  <a:lnTo>
                    <a:pt x="439" y="852"/>
                  </a:lnTo>
                  <a:lnTo>
                    <a:pt x="432" y="852"/>
                  </a:lnTo>
                  <a:lnTo>
                    <a:pt x="417" y="850"/>
                  </a:lnTo>
                  <a:lnTo>
                    <a:pt x="404" y="847"/>
                  </a:lnTo>
                  <a:lnTo>
                    <a:pt x="397" y="845"/>
                  </a:lnTo>
                  <a:lnTo>
                    <a:pt x="390" y="843"/>
                  </a:lnTo>
                  <a:lnTo>
                    <a:pt x="384" y="843"/>
                  </a:lnTo>
                  <a:lnTo>
                    <a:pt x="376" y="842"/>
                  </a:lnTo>
                  <a:lnTo>
                    <a:pt x="370" y="843"/>
                  </a:lnTo>
                  <a:lnTo>
                    <a:pt x="363" y="846"/>
                  </a:lnTo>
                  <a:lnTo>
                    <a:pt x="357" y="850"/>
                  </a:lnTo>
                  <a:lnTo>
                    <a:pt x="351" y="856"/>
                  </a:lnTo>
                  <a:lnTo>
                    <a:pt x="344" y="872"/>
                  </a:lnTo>
                  <a:lnTo>
                    <a:pt x="338" y="887"/>
                  </a:lnTo>
                  <a:lnTo>
                    <a:pt x="335" y="902"/>
                  </a:lnTo>
                  <a:lnTo>
                    <a:pt x="332" y="918"/>
                  </a:lnTo>
                  <a:lnTo>
                    <a:pt x="332" y="934"/>
                  </a:lnTo>
                  <a:lnTo>
                    <a:pt x="335" y="950"/>
                  </a:lnTo>
                  <a:lnTo>
                    <a:pt x="339" y="966"/>
                  </a:lnTo>
                  <a:lnTo>
                    <a:pt x="345" y="982"/>
                  </a:lnTo>
                  <a:lnTo>
                    <a:pt x="349" y="987"/>
                  </a:lnTo>
                  <a:lnTo>
                    <a:pt x="354" y="990"/>
                  </a:lnTo>
                  <a:lnTo>
                    <a:pt x="359" y="992"/>
                  </a:lnTo>
                  <a:lnTo>
                    <a:pt x="363" y="993"/>
                  </a:lnTo>
                  <a:lnTo>
                    <a:pt x="373" y="994"/>
                  </a:lnTo>
                  <a:lnTo>
                    <a:pt x="384" y="992"/>
                  </a:lnTo>
                  <a:lnTo>
                    <a:pt x="394" y="990"/>
                  </a:lnTo>
                  <a:lnTo>
                    <a:pt x="404" y="989"/>
                  </a:lnTo>
                  <a:lnTo>
                    <a:pt x="409" y="989"/>
                  </a:lnTo>
                  <a:lnTo>
                    <a:pt x="414" y="990"/>
                  </a:lnTo>
                  <a:lnTo>
                    <a:pt x="419" y="991"/>
                  </a:lnTo>
                  <a:lnTo>
                    <a:pt x="425" y="993"/>
                  </a:lnTo>
                  <a:lnTo>
                    <a:pt x="436" y="1000"/>
                  </a:lnTo>
                  <a:lnTo>
                    <a:pt x="446" y="1010"/>
                  </a:lnTo>
                  <a:lnTo>
                    <a:pt x="450" y="1014"/>
                  </a:lnTo>
                  <a:lnTo>
                    <a:pt x="455" y="1019"/>
                  </a:lnTo>
                  <a:lnTo>
                    <a:pt x="458" y="1024"/>
                  </a:lnTo>
                  <a:lnTo>
                    <a:pt x="462" y="1030"/>
                  </a:lnTo>
                  <a:lnTo>
                    <a:pt x="464" y="1035"/>
                  </a:lnTo>
                  <a:lnTo>
                    <a:pt x="466" y="1041"/>
                  </a:lnTo>
                  <a:lnTo>
                    <a:pt x="468" y="1047"/>
                  </a:lnTo>
                  <a:lnTo>
                    <a:pt x="469" y="1053"/>
                  </a:lnTo>
                  <a:lnTo>
                    <a:pt x="469" y="1061"/>
                  </a:lnTo>
                  <a:lnTo>
                    <a:pt x="468" y="1068"/>
                  </a:lnTo>
                  <a:lnTo>
                    <a:pt x="467" y="1075"/>
                  </a:lnTo>
                  <a:lnTo>
                    <a:pt x="464" y="1082"/>
                  </a:lnTo>
                  <a:lnTo>
                    <a:pt x="461" y="1091"/>
                  </a:lnTo>
                  <a:lnTo>
                    <a:pt x="457" y="1100"/>
                  </a:lnTo>
                  <a:lnTo>
                    <a:pt x="452" y="1108"/>
                  </a:lnTo>
                  <a:lnTo>
                    <a:pt x="446" y="1115"/>
                  </a:lnTo>
                  <a:lnTo>
                    <a:pt x="440" y="1122"/>
                  </a:lnTo>
                  <a:lnTo>
                    <a:pt x="433" y="1127"/>
                  </a:lnTo>
                  <a:lnTo>
                    <a:pt x="426" y="1132"/>
                  </a:lnTo>
                  <a:lnTo>
                    <a:pt x="418" y="1136"/>
                  </a:lnTo>
                  <a:lnTo>
                    <a:pt x="410" y="1140"/>
                  </a:lnTo>
                  <a:lnTo>
                    <a:pt x="402" y="1143"/>
                  </a:lnTo>
                  <a:lnTo>
                    <a:pt x="393" y="1146"/>
                  </a:lnTo>
                  <a:lnTo>
                    <a:pt x="385" y="1149"/>
                  </a:lnTo>
                  <a:lnTo>
                    <a:pt x="367" y="1153"/>
                  </a:lnTo>
                  <a:lnTo>
                    <a:pt x="351" y="1155"/>
                  </a:lnTo>
                  <a:lnTo>
                    <a:pt x="340" y="1152"/>
                  </a:lnTo>
                  <a:lnTo>
                    <a:pt x="329" y="1149"/>
                  </a:lnTo>
                  <a:lnTo>
                    <a:pt x="318" y="1145"/>
                  </a:lnTo>
                  <a:lnTo>
                    <a:pt x="308" y="1141"/>
                  </a:lnTo>
                  <a:lnTo>
                    <a:pt x="298" y="1137"/>
                  </a:lnTo>
                  <a:lnTo>
                    <a:pt x="288" y="1132"/>
                  </a:lnTo>
                  <a:lnTo>
                    <a:pt x="277" y="1126"/>
                  </a:lnTo>
                  <a:lnTo>
                    <a:pt x="268" y="1120"/>
                  </a:lnTo>
                  <a:lnTo>
                    <a:pt x="259" y="1114"/>
                  </a:lnTo>
                  <a:lnTo>
                    <a:pt x="251" y="1107"/>
                  </a:lnTo>
                  <a:lnTo>
                    <a:pt x="243" y="1098"/>
                  </a:lnTo>
                  <a:lnTo>
                    <a:pt x="234" y="1090"/>
                  </a:lnTo>
                  <a:lnTo>
                    <a:pt x="227" y="1081"/>
                  </a:lnTo>
                  <a:lnTo>
                    <a:pt x="221" y="1072"/>
                  </a:lnTo>
                  <a:lnTo>
                    <a:pt x="215" y="1062"/>
                  </a:lnTo>
                  <a:lnTo>
                    <a:pt x="209" y="1051"/>
                  </a:lnTo>
                  <a:lnTo>
                    <a:pt x="203" y="1040"/>
                  </a:lnTo>
                  <a:lnTo>
                    <a:pt x="198" y="1029"/>
                  </a:lnTo>
                  <a:lnTo>
                    <a:pt x="192" y="1018"/>
                  </a:lnTo>
                  <a:lnTo>
                    <a:pt x="188" y="1005"/>
                  </a:lnTo>
                  <a:lnTo>
                    <a:pt x="185" y="994"/>
                  </a:lnTo>
                  <a:lnTo>
                    <a:pt x="182" y="982"/>
                  </a:lnTo>
                  <a:lnTo>
                    <a:pt x="180" y="970"/>
                  </a:lnTo>
                  <a:lnTo>
                    <a:pt x="178" y="956"/>
                  </a:lnTo>
                  <a:lnTo>
                    <a:pt x="177" y="944"/>
                  </a:lnTo>
                  <a:lnTo>
                    <a:pt x="176" y="932"/>
                  </a:lnTo>
                  <a:lnTo>
                    <a:pt x="176" y="919"/>
                  </a:lnTo>
                  <a:lnTo>
                    <a:pt x="177" y="906"/>
                  </a:lnTo>
                  <a:lnTo>
                    <a:pt x="178" y="893"/>
                  </a:lnTo>
                  <a:lnTo>
                    <a:pt x="180" y="881"/>
                  </a:lnTo>
                  <a:lnTo>
                    <a:pt x="182" y="867"/>
                  </a:lnTo>
                  <a:lnTo>
                    <a:pt x="184" y="855"/>
                  </a:lnTo>
                  <a:lnTo>
                    <a:pt x="196" y="832"/>
                  </a:lnTo>
                  <a:lnTo>
                    <a:pt x="208" y="808"/>
                  </a:lnTo>
                  <a:lnTo>
                    <a:pt x="220" y="785"/>
                  </a:lnTo>
                  <a:lnTo>
                    <a:pt x="233" y="762"/>
                  </a:lnTo>
                  <a:lnTo>
                    <a:pt x="240" y="751"/>
                  </a:lnTo>
                  <a:lnTo>
                    <a:pt x="249" y="741"/>
                  </a:lnTo>
                  <a:lnTo>
                    <a:pt x="257" y="731"/>
                  </a:lnTo>
                  <a:lnTo>
                    <a:pt x="265" y="721"/>
                  </a:lnTo>
                  <a:lnTo>
                    <a:pt x="275" y="712"/>
                  </a:lnTo>
                  <a:lnTo>
                    <a:pt x="285" y="704"/>
                  </a:lnTo>
                  <a:lnTo>
                    <a:pt x="296" y="697"/>
                  </a:lnTo>
                  <a:lnTo>
                    <a:pt x="308" y="691"/>
                  </a:lnTo>
                  <a:lnTo>
                    <a:pt x="322" y="685"/>
                  </a:lnTo>
                  <a:lnTo>
                    <a:pt x="337" y="678"/>
                  </a:lnTo>
                  <a:lnTo>
                    <a:pt x="352" y="673"/>
                  </a:lnTo>
                  <a:lnTo>
                    <a:pt x="368" y="669"/>
                  </a:lnTo>
                  <a:lnTo>
                    <a:pt x="384" y="666"/>
                  </a:lnTo>
                  <a:lnTo>
                    <a:pt x="400" y="665"/>
                  </a:lnTo>
                  <a:lnTo>
                    <a:pt x="407" y="665"/>
                  </a:lnTo>
                  <a:lnTo>
                    <a:pt x="415" y="666"/>
                  </a:lnTo>
                  <a:lnTo>
                    <a:pt x="423" y="668"/>
                  </a:lnTo>
                  <a:lnTo>
                    <a:pt x="431" y="670"/>
                  </a:lnTo>
                  <a:lnTo>
                    <a:pt x="439" y="674"/>
                  </a:lnTo>
                  <a:lnTo>
                    <a:pt x="447" y="678"/>
                  </a:lnTo>
                  <a:lnTo>
                    <a:pt x="453" y="683"/>
                  </a:lnTo>
                  <a:lnTo>
                    <a:pt x="460" y="689"/>
                  </a:lnTo>
                  <a:lnTo>
                    <a:pt x="465" y="695"/>
                  </a:lnTo>
                  <a:lnTo>
                    <a:pt x="471" y="702"/>
                  </a:lnTo>
                  <a:lnTo>
                    <a:pt x="476" y="709"/>
                  </a:lnTo>
                  <a:lnTo>
                    <a:pt x="479" y="716"/>
                  </a:lnTo>
                  <a:lnTo>
                    <a:pt x="486" y="732"/>
                  </a:lnTo>
                  <a:lnTo>
                    <a:pt x="490" y="749"/>
                  </a:lnTo>
                  <a:lnTo>
                    <a:pt x="494" y="766"/>
                  </a:lnTo>
                  <a:lnTo>
                    <a:pt x="495" y="784"/>
                  </a:lnTo>
                  <a:lnTo>
                    <a:pt x="490" y="799"/>
                  </a:lnTo>
                  <a:lnTo>
                    <a:pt x="483" y="815"/>
                  </a:lnTo>
                  <a:lnTo>
                    <a:pt x="479" y="822"/>
                  </a:lnTo>
                  <a:lnTo>
                    <a:pt x="474" y="830"/>
                  </a:lnTo>
                  <a:lnTo>
                    <a:pt x="468" y="836"/>
                  </a:lnTo>
                  <a:lnTo>
                    <a:pt x="461" y="842"/>
                  </a:lnTo>
                  <a:close/>
                  <a:moveTo>
                    <a:pt x="409" y="794"/>
                  </a:moveTo>
                  <a:lnTo>
                    <a:pt x="406" y="791"/>
                  </a:lnTo>
                  <a:lnTo>
                    <a:pt x="402" y="789"/>
                  </a:lnTo>
                  <a:lnTo>
                    <a:pt x="399" y="788"/>
                  </a:lnTo>
                  <a:lnTo>
                    <a:pt x="395" y="788"/>
                  </a:lnTo>
                  <a:lnTo>
                    <a:pt x="388" y="787"/>
                  </a:lnTo>
                  <a:lnTo>
                    <a:pt x="380" y="788"/>
                  </a:lnTo>
                  <a:lnTo>
                    <a:pt x="364" y="792"/>
                  </a:lnTo>
                  <a:lnTo>
                    <a:pt x="348" y="794"/>
                  </a:lnTo>
                  <a:lnTo>
                    <a:pt x="338" y="803"/>
                  </a:lnTo>
                  <a:lnTo>
                    <a:pt x="328" y="813"/>
                  </a:lnTo>
                  <a:lnTo>
                    <a:pt x="320" y="824"/>
                  </a:lnTo>
                  <a:lnTo>
                    <a:pt x="313" y="834"/>
                  </a:lnTo>
                  <a:lnTo>
                    <a:pt x="307" y="845"/>
                  </a:lnTo>
                  <a:lnTo>
                    <a:pt x="302" y="857"/>
                  </a:lnTo>
                  <a:lnTo>
                    <a:pt x="298" y="868"/>
                  </a:lnTo>
                  <a:lnTo>
                    <a:pt x="294" y="881"/>
                  </a:lnTo>
                  <a:lnTo>
                    <a:pt x="291" y="894"/>
                  </a:lnTo>
                  <a:lnTo>
                    <a:pt x="290" y="906"/>
                  </a:lnTo>
                  <a:lnTo>
                    <a:pt x="289" y="920"/>
                  </a:lnTo>
                  <a:lnTo>
                    <a:pt x="288" y="933"/>
                  </a:lnTo>
                  <a:lnTo>
                    <a:pt x="289" y="946"/>
                  </a:lnTo>
                  <a:lnTo>
                    <a:pt x="290" y="959"/>
                  </a:lnTo>
                  <a:lnTo>
                    <a:pt x="293" y="973"/>
                  </a:lnTo>
                  <a:lnTo>
                    <a:pt x="296" y="986"/>
                  </a:lnTo>
                  <a:lnTo>
                    <a:pt x="299" y="994"/>
                  </a:lnTo>
                  <a:lnTo>
                    <a:pt x="303" y="1002"/>
                  </a:lnTo>
                  <a:lnTo>
                    <a:pt x="307" y="1011"/>
                  </a:lnTo>
                  <a:lnTo>
                    <a:pt x="313" y="1018"/>
                  </a:lnTo>
                  <a:lnTo>
                    <a:pt x="318" y="1025"/>
                  </a:lnTo>
                  <a:lnTo>
                    <a:pt x="325" y="1031"/>
                  </a:lnTo>
                  <a:lnTo>
                    <a:pt x="332" y="1036"/>
                  </a:lnTo>
                  <a:lnTo>
                    <a:pt x="342" y="1040"/>
                  </a:lnTo>
                  <a:lnTo>
                    <a:pt x="347" y="1042"/>
                  </a:lnTo>
                  <a:lnTo>
                    <a:pt x="353" y="1042"/>
                  </a:lnTo>
                  <a:lnTo>
                    <a:pt x="358" y="1042"/>
                  </a:lnTo>
                  <a:lnTo>
                    <a:pt x="364" y="1040"/>
                  </a:lnTo>
                  <a:lnTo>
                    <a:pt x="376" y="1037"/>
                  </a:lnTo>
                  <a:lnTo>
                    <a:pt x="388" y="1033"/>
                  </a:lnTo>
                  <a:lnTo>
                    <a:pt x="393" y="1032"/>
                  </a:lnTo>
                  <a:lnTo>
                    <a:pt x="398" y="1032"/>
                  </a:lnTo>
                  <a:lnTo>
                    <a:pt x="402" y="1033"/>
                  </a:lnTo>
                  <a:lnTo>
                    <a:pt x="405" y="1035"/>
                  </a:lnTo>
                  <a:lnTo>
                    <a:pt x="407" y="1039"/>
                  </a:lnTo>
                  <a:lnTo>
                    <a:pt x="409" y="1044"/>
                  </a:lnTo>
                  <a:lnTo>
                    <a:pt x="410" y="1051"/>
                  </a:lnTo>
                  <a:lnTo>
                    <a:pt x="409" y="1062"/>
                  </a:lnTo>
                  <a:lnTo>
                    <a:pt x="408" y="1068"/>
                  </a:lnTo>
                  <a:lnTo>
                    <a:pt x="406" y="1073"/>
                  </a:lnTo>
                  <a:lnTo>
                    <a:pt x="404" y="1078"/>
                  </a:lnTo>
                  <a:lnTo>
                    <a:pt x="401" y="1082"/>
                  </a:lnTo>
                  <a:lnTo>
                    <a:pt x="398" y="1086"/>
                  </a:lnTo>
                  <a:lnTo>
                    <a:pt x="394" y="1089"/>
                  </a:lnTo>
                  <a:lnTo>
                    <a:pt x="390" y="1092"/>
                  </a:lnTo>
                  <a:lnTo>
                    <a:pt x="385" y="1095"/>
                  </a:lnTo>
                  <a:lnTo>
                    <a:pt x="374" y="1099"/>
                  </a:lnTo>
                  <a:lnTo>
                    <a:pt x="363" y="1103"/>
                  </a:lnTo>
                  <a:lnTo>
                    <a:pt x="352" y="1106"/>
                  </a:lnTo>
                  <a:lnTo>
                    <a:pt x="342" y="1109"/>
                  </a:lnTo>
                  <a:lnTo>
                    <a:pt x="325" y="1103"/>
                  </a:lnTo>
                  <a:lnTo>
                    <a:pt x="310" y="1095"/>
                  </a:lnTo>
                  <a:lnTo>
                    <a:pt x="296" y="1086"/>
                  </a:lnTo>
                  <a:lnTo>
                    <a:pt x="283" y="1076"/>
                  </a:lnTo>
                  <a:lnTo>
                    <a:pt x="272" y="1065"/>
                  </a:lnTo>
                  <a:lnTo>
                    <a:pt x="263" y="1052"/>
                  </a:lnTo>
                  <a:lnTo>
                    <a:pt x="254" y="1039"/>
                  </a:lnTo>
                  <a:lnTo>
                    <a:pt x="246" y="1026"/>
                  </a:lnTo>
                  <a:lnTo>
                    <a:pt x="239" y="1011"/>
                  </a:lnTo>
                  <a:lnTo>
                    <a:pt x="233" y="995"/>
                  </a:lnTo>
                  <a:lnTo>
                    <a:pt x="228" y="980"/>
                  </a:lnTo>
                  <a:lnTo>
                    <a:pt x="224" y="965"/>
                  </a:lnTo>
                  <a:lnTo>
                    <a:pt x="221" y="948"/>
                  </a:lnTo>
                  <a:lnTo>
                    <a:pt x="219" y="932"/>
                  </a:lnTo>
                  <a:lnTo>
                    <a:pt x="217" y="917"/>
                  </a:lnTo>
                  <a:lnTo>
                    <a:pt x="215" y="900"/>
                  </a:lnTo>
                  <a:lnTo>
                    <a:pt x="215" y="891"/>
                  </a:lnTo>
                  <a:lnTo>
                    <a:pt x="216" y="882"/>
                  </a:lnTo>
                  <a:lnTo>
                    <a:pt x="218" y="872"/>
                  </a:lnTo>
                  <a:lnTo>
                    <a:pt x="221" y="862"/>
                  </a:lnTo>
                  <a:lnTo>
                    <a:pt x="228" y="845"/>
                  </a:lnTo>
                  <a:lnTo>
                    <a:pt x="237" y="828"/>
                  </a:lnTo>
                  <a:lnTo>
                    <a:pt x="259" y="793"/>
                  </a:lnTo>
                  <a:lnTo>
                    <a:pt x="280" y="758"/>
                  </a:lnTo>
                  <a:lnTo>
                    <a:pt x="294" y="748"/>
                  </a:lnTo>
                  <a:lnTo>
                    <a:pt x="308" y="738"/>
                  </a:lnTo>
                  <a:lnTo>
                    <a:pt x="323" y="728"/>
                  </a:lnTo>
                  <a:lnTo>
                    <a:pt x="340" y="720"/>
                  </a:lnTo>
                  <a:lnTo>
                    <a:pt x="348" y="717"/>
                  </a:lnTo>
                  <a:lnTo>
                    <a:pt x="356" y="715"/>
                  </a:lnTo>
                  <a:lnTo>
                    <a:pt x="364" y="714"/>
                  </a:lnTo>
                  <a:lnTo>
                    <a:pt x="373" y="713"/>
                  </a:lnTo>
                  <a:lnTo>
                    <a:pt x="382" y="713"/>
                  </a:lnTo>
                  <a:lnTo>
                    <a:pt x="390" y="714"/>
                  </a:lnTo>
                  <a:lnTo>
                    <a:pt x="398" y="716"/>
                  </a:lnTo>
                  <a:lnTo>
                    <a:pt x="406" y="719"/>
                  </a:lnTo>
                  <a:lnTo>
                    <a:pt x="410" y="723"/>
                  </a:lnTo>
                  <a:lnTo>
                    <a:pt x="414" y="727"/>
                  </a:lnTo>
                  <a:lnTo>
                    <a:pt x="417" y="732"/>
                  </a:lnTo>
                  <a:lnTo>
                    <a:pt x="420" y="736"/>
                  </a:lnTo>
                  <a:lnTo>
                    <a:pt x="425" y="744"/>
                  </a:lnTo>
                  <a:lnTo>
                    <a:pt x="428" y="753"/>
                  </a:lnTo>
                  <a:lnTo>
                    <a:pt x="429" y="759"/>
                  </a:lnTo>
                  <a:lnTo>
                    <a:pt x="429" y="765"/>
                  </a:lnTo>
                  <a:lnTo>
                    <a:pt x="428" y="771"/>
                  </a:lnTo>
                  <a:lnTo>
                    <a:pt x="426" y="776"/>
                  </a:lnTo>
                  <a:lnTo>
                    <a:pt x="422" y="783"/>
                  </a:lnTo>
                  <a:lnTo>
                    <a:pt x="419" y="787"/>
                  </a:lnTo>
                  <a:lnTo>
                    <a:pt x="414" y="791"/>
                  </a:lnTo>
                  <a:lnTo>
                    <a:pt x="409" y="794"/>
                  </a:lnTo>
                  <a:close/>
                  <a:moveTo>
                    <a:pt x="200" y="621"/>
                  </a:moveTo>
                  <a:lnTo>
                    <a:pt x="193" y="621"/>
                  </a:lnTo>
                  <a:lnTo>
                    <a:pt x="200" y="621"/>
                  </a:lnTo>
                  <a:close/>
                </a:path>
              </a:pathLst>
            </a:custGeom>
            <a:solidFill>
              <a:srgbClr val="E00007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defTabSz="121856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3200" kern="0" spc="400">
                <a:solidFill>
                  <a:srgbClr val="DA251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pic>
        <p:nvPicPr>
          <p:cNvPr id="3" name="图片 2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contrast="40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4686" y="3471172"/>
            <a:ext cx="3177313" cy="378725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图片 2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20677"/>
            <a:ext cx="12555940" cy="4892889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3441817" y="4621132"/>
            <a:ext cx="5308366" cy="762816"/>
            <a:chOff x="2483888" y="2268349"/>
            <a:chExt cx="5752726" cy="685788"/>
          </a:xfrm>
        </p:grpSpPr>
        <p:sp>
          <p:nvSpPr>
            <p:cNvPr id="4" name="TextBox 15"/>
            <p:cNvSpPr txBox="1"/>
            <p:nvPr/>
          </p:nvSpPr>
          <p:spPr>
            <a:xfrm>
              <a:off x="3752296" y="2348380"/>
              <a:ext cx="3610314" cy="525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/>
              <a:r>
                <a:rPr lang="zh-CN" altLang="en-US" sz="3200" b="1" dirty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     晚会主题</a:t>
              </a:r>
              <a:endPara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5" name="Freeform 7"/>
            <p:cNvSpPr>
              <a:spLocks noEditPoints="1"/>
            </p:cNvSpPr>
            <p:nvPr/>
          </p:nvSpPr>
          <p:spPr bwMode="auto">
            <a:xfrm>
              <a:off x="2483888" y="2268349"/>
              <a:ext cx="5752726" cy="685788"/>
            </a:xfrm>
            <a:custGeom>
              <a:avLst/>
              <a:gdLst>
                <a:gd name="T0" fmla="*/ 10079 w 11041"/>
                <a:gd name="T1" fmla="*/ 1695 h 1751"/>
                <a:gd name="T2" fmla="*/ 769 w 11041"/>
                <a:gd name="T3" fmla="*/ 1713 h 1751"/>
                <a:gd name="T4" fmla="*/ 6 w 11041"/>
                <a:gd name="T5" fmla="*/ 973 h 1751"/>
                <a:gd name="T6" fmla="*/ 657 w 11041"/>
                <a:gd name="T7" fmla="*/ 166 h 1751"/>
                <a:gd name="T8" fmla="*/ 4373 w 11041"/>
                <a:gd name="T9" fmla="*/ 18 h 1751"/>
                <a:gd name="T10" fmla="*/ 10363 w 11041"/>
                <a:gd name="T11" fmla="*/ 69 h 1751"/>
                <a:gd name="T12" fmla="*/ 11026 w 11041"/>
                <a:gd name="T13" fmla="*/ 913 h 1751"/>
                <a:gd name="T14" fmla="*/ 10137 w 11041"/>
                <a:gd name="T15" fmla="*/ 1632 h 1751"/>
                <a:gd name="T16" fmla="*/ 3042 w 11041"/>
                <a:gd name="T17" fmla="*/ 1673 h 1751"/>
                <a:gd name="T18" fmla="*/ 404 w 11041"/>
                <a:gd name="T19" fmla="*/ 1388 h 1751"/>
                <a:gd name="T20" fmla="*/ 386 w 11041"/>
                <a:gd name="T21" fmla="*/ 537 h 1751"/>
                <a:gd name="T22" fmla="*/ 1582 w 11041"/>
                <a:gd name="T23" fmla="*/ 106 h 1751"/>
                <a:gd name="T24" fmla="*/ 10468 w 11041"/>
                <a:gd name="T25" fmla="*/ 248 h 1751"/>
                <a:gd name="T26" fmla="*/ 10959 w 11041"/>
                <a:gd name="T27" fmla="*/ 960 h 1751"/>
                <a:gd name="T28" fmla="*/ 10717 w 11041"/>
                <a:gd name="T29" fmla="*/ 782 h 1751"/>
                <a:gd name="T30" fmla="*/ 10643 w 11041"/>
                <a:gd name="T31" fmla="*/ 1019 h 1751"/>
                <a:gd name="T32" fmla="*/ 10759 w 11041"/>
                <a:gd name="T33" fmla="*/ 651 h 1751"/>
                <a:gd name="T34" fmla="*/ 10299 w 11041"/>
                <a:gd name="T35" fmla="*/ 1269 h 1751"/>
                <a:gd name="T36" fmla="*/ 10240 w 11041"/>
                <a:gd name="T37" fmla="*/ 668 h 1751"/>
                <a:gd name="T38" fmla="*/ 10038 w 11041"/>
                <a:gd name="T39" fmla="*/ 234 h 1751"/>
                <a:gd name="T40" fmla="*/ 10474 w 11041"/>
                <a:gd name="T41" fmla="*/ 843 h 1751"/>
                <a:gd name="T42" fmla="*/ 10286 w 11041"/>
                <a:gd name="T43" fmla="*/ 1318 h 1751"/>
                <a:gd name="T44" fmla="*/ 10312 w 11041"/>
                <a:gd name="T45" fmla="*/ 400 h 1751"/>
                <a:gd name="T46" fmla="*/ 10397 w 11041"/>
                <a:gd name="T47" fmla="*/ 600 h 1751"/>
                <a:gd name="T48" fmla="*/ 10053 w 11041"/>
                <a:gd name="T49" fmla="*/ 756 h 1751"/>
                <a:gd name="T50" fmla="*/ 10017 w 11041"/>
                <a:gd name="T51" fmla="*/ 958 h 1751"/>
                <a:gd name="T52" fmla="*/ 5568 w 11041"/>
                <a:gd name="T53" fmla="*/ 1588 h 1751"/>
                <a:gd name="T54" fmla="*/ 919 w 11041"/>
                <a:gd name="T55" fmla="*/ 1139 h 1751"/>
                <a:gd name="T56" fmla="*/ 1139 w 11041"/>
                <a:gd name="T57" fmla="*/ 749 h 1751"/>
                <a:gd name="T58" fmla="*/ 1094 w 11041"/>
                <a:gd name="T59" fmla="*/ 303 h 1751"/>
                <a:gd name="T60" fmla="*/ 3379 w 11041"/>
                <a:gd name="T61" fmla="*/ 148 h 1751"/>
                <a:gd name="T62" fmla="*/ 9975 w 11041"/>
                <a:gd name="T63" fmla="*/ 404 h 1751"/>
                <a:gd name="T64" fmla="*/ 2179 w 11041"/>
                <a:gd name="T65" fmla="*/ 1552 h 1751"/>
                <a:gd name="T66" fmla="*/ 956 w 11041"/>
                <a:gd name="T67" fmla="*/ 1163 h 1751"/>
                <a:gd name="T68" fmla="*/ 1162 w 11041"/>
                <a:gd name="T69" fmla="*/ 868 h 1751"/>
                <a:gd name="T70" fmla="*/ 1120 w 11041"/>
                <a:gd name="T71" fmla="*/ 416 h 1751"/>
                <a:gd name="T72" fmla="*/ 9861 w 11041"/>
                <a:gd name="T73" fmla="*/ 186 h 1751"/>
                <a:gd name="T74" fmla="*/ 9865 w 11041"/>
                <a:gd name="T75" fmla="*/ 744 h 1751"/>
                <a:gd name="T76" fmla="*/ 10059 w 11041"/>
                <a:gd name="T77" fmla="*/ 1148 h 1751"/>
                <a:gd name="T78" fmla="*/ 1179 w 11041"/>
                <a:gd name="T79" fmla="*/ 1327 h 1751"/>
                <a:gd name="T80" fmla="*/ 1456 w 11041"/>
                <a:gd name="T81" fmla="*/ 791 h 1751"/>
                <a:gd name="T82" fmla="*/ 1314 w 11041"/>
                <a:gd name="T83" fmla="*/ 284 h 1751"/>
                <a:gd name="T84" fmla="*/ 9638 w 11041"/>
                <a:gd name="T85" fmla="*/ 243 h 1751"/>
                <a:gd name="T86" fmla="*/ 9749 w 11041"/>
                <a:gd name="T87" fmla="*/ 707 h 1751"/>
                <a:gd name="T88" fmla="*/ 9955 w 11041"/>
                <a:gd name="T89" fmla="*/ 1177 h 1751"/>
                <a:gd name="T90" fmla="*/ 9818 w 11041"/>
                <a:gd name="T91" fmla="*/ 1121 h 1751"/>
                <a:gd name="T92" fmla="*/ 1637 w 11041"/>
                <a:gd name="T93" fmla="*/ 1462 h 1751"/>
                <a:gd name="T94" fmla="*/ 1398 w 11041"/>
                <a:gd name="T95" fmla="*/ 742 h 1751"/>
                <a:gd name="T96" fmla="*/ 9028 w 11041"/>
                <a:gd name="T97" fmla="*/ 279 h 1751"/>
                <a:gd name="T98" fmla="*/ 9802 w 11041"/>
                <a:gd name="T99" fmla="*/ 890 h 1751"/>
                <a:gd name="T100" fmla="*/ 1263 w 11041"/>
                <a:gd name="T101" fmla="*/ 875 h 1751"/>
                <a:gd name="T102" fmla="*/ 1390 w 11041"/>
                <a:gd name="T103" fmla="*/ 942 h 1751"/>
                <a:gd name="T104" fmla="*/ 797 w 11041"/>
                <a:gd name="T105" fmla="*/ 837 h 1751"/>
                <a:gd name="T106" fmla="*/ 839 w 11041"/>
                <a:gd name="T107" fmla="*/ 1417 h 1751"/>
                <a:gd name="T108" fmla="*/ 556 w 11041"/>
                <a:gd name="T109" fmla="*/ 1259 h 1751"/>
                <a:gd name="T110" fmla="*/ 722 w 11041"/>
                <a:gd name="T111" fmla="*/ 287 h 1751"/>
                <a:gd name="T112" fmla="*/ 747 w 11041"/>
                <a:gd name="T113" fmla="*/ 568 h 1751"/>
                <a:gd name="T114" fmla="*/ 722 w 11041"/>
                <a:gd name="T115" fmla="*/ 1381 h 1751"/>
                <a:gd name="T116" fmla="*/ 618 w 11041"/>
                <a:gd name="T117" fmla="*/ 1343 h 1751"/>
                <a:gd name="T118" fmla="*/ 840 w 11041"/>
                <a:gd name="T119" fmla="*/ 264 h 1751"/>
                <a:gd name="T120" fmla="*/ 446 w 11041"/>
                <a:gd name="T121" fmla="*/ 1115 h 1751"/>
                <a:gd name="T122" fmla="*/ 490 w 11041"/>
                <a:gd name="T123" fmla="*/ 749 h 1751"/>
                <a:gd name="T124" fmla="*/ 254 w 11041"/>
                <a:gd name="T125" fmla="*/ 1039 h 17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1041" h="1751">
                  <a:moveTo>
                    <a:pt x="10931" y="1086"/>
                  </a:moveTo>
                  <a:lnTo>
                    <a:pt x="10909" y="1111"/>
                  </a:lnTo>
                  <a:lnTo>
                    <a:pt x="10887" y="1135"/>
                  </a:lnTo>
                  <a:lnTo>
                    <a:pt x="10877" y="1148"/>
                  </a:lnTo>
                  <a:lnTo>
                    <a:pt x="10866" y="1160"/>
                  </a:lnTo>
                  <a:lnTo>
                    <a:pt x="10853" y="1170"/>
                  </a:lnTo>
                  <a:lnTo>
                    <a:pt x="10841" y="1180"/>
                  </a:lnTo>
                  <a:lnTo>
                    <a:pt x="10831" y="1180"/>
                  </a:lnTo>
                  <a:lnTo>
                    <a:pt x="10822" y="1182"/>
                  </a:lnTo>
                  <a:lnTo>
                    <a:pt x="10814" y="1184"/>
                  </a:lnTo>
                  <a:lnTo>
                    <a:pt x="10805" y="1186"/>
                  </a:lnTo>
                  <a:lnTo>
                    <a:pt x="10798" y="1190"/>
                  </a:lnTo>
                  <a:lnTo>
                    <a:pt x="10792" y="1193"/>
                  </a:lnTo>
                  <a:lnTo>
                    <a:pt x="10786" y="1199"/>
                  </a:lnTo>
                  <a:lnTo>
                    <a:pt x="10781" y="1204"/>
                  </a:lnTo>
                  <a:lnTo>
                    <a:pt x="10776" y="1209"/>
                  </a:lnTo>
                  <a:lnTo>
                    <a:pt x="10772" y="1215"/>
                  </a:lnTo>
                  <a:lnTo>
                    <a:pt x="10768" y="1221"/>
                  </a:lnTo>
                  <a:lnTo>
                    <a:pt x="10764" y="1227"/>
                  </a:lnTo>
                  <a:lnTo>
                    <a:pt x="10757" y="1242"/>
                  </a:lnTo>
                  <a:lnTo>
                    <a:pt x="10751" y="1257"/>
                  </a:lnTo>
                  <a:lnTo>
                    <a:pt x="10746" y="1272"/>
                  </a:lnTo>
                  <a:lnTo>
                    <a:pt x="10740" y="1288"/>
                  </a:lnTo>
                  <a:lnTo>
                    <a:pt x="10734" y="1302"/>
                  </a:lnTo>
                  <a:lnTo>
                    <a:pt x="10727" y="1316"/>
                  </a:lnTo>
                  <a:lnTo>
                    <a:pt x="10723" y="1323"/>
                  </a:lnTo>
                  <a:lnTo>
                    <a:pt x="10719" y="1329"/>
                  </a:lnTo>
                  <a:lnTo>
                    <a:pt x="10713" y="1336"/>
                  </a:lnTo>
                  <a:lnTo>
                    <a:pt x="10708" y="1342"/>
                  </a:lnTo>
                  <a:lnTo>
                    <a:pt x="10703" y="1347"/>
                  </a:lnTo>
                  <a:lnTo>
                    <a:pt x="10696" y="1352"/>
                  </a:lnTo>
                  <a:lnTo>
                    <a:pt x="10689" y="1357"/>
                  </a:lnTo>
                  <a:lnTo>
                    <a:pt x="10682" y="1360"/>
                  </a:lnTo>
                  <a:lnTo>
                    <a:pt x="10673" y="1361"/>
                  </a:lnTo>
                  <a:lnTo>
                    <a:pt x="10664" y="1362"/>
                  </a:lnTo>
                  <a:lnTo>
                    <a:pt x="10657" y="1363"/>
                  </a:lnTo>
                  <a:lnTo>
                    <a:pt x="10649" y="1365"/>
                  </a:lnTo>
                  <a:lnTo>
                    <a:pt x="10642" y="1367"/>
                  </a:lnTo>
                  <a:lnTo>
                    <a:pt x="10636" y="1370"/>
                  </a:lnTo>
                  <a:lnTo>
                    <a:pt x="10630" y="1374"/>
                  </a:lnTo>
                  <a:lnTo>
                    <a:pt x="10623" y="1377"/>
                  </a:lnTo>
                  <a:lnTo>
                    <a:pt x="10612" y="1387"/>
                  </a:lnTo>
                  <a:lnTo>
                    <a:pt x="10602" y="1397"/>
                  </a:lnTo>
                  <a:lnTo>
                    <a:pt x="10593" y="1407"/>
                  </a:lnTo>
                  <a:lnTo>
                    <a:pt x="10584" y="1419"/>
                  </a:lnTo>
                  <a:lnTo>
                    <a:pt x="10567" y="1445"/>
                  </a:lnTo>
                  <a:lnTo>
                    <a:pt x="10551" y="1471"/>
                  </a:lnTo>
                  <a:lnTo>
                    <a:pt x="10543" y="1484"/>
                  </a:lnTo>
                  <a:lnTo>
                    <a:pt x="10535" y="1496"/>
                  </a:lnTo>
                  <a:lnTo>
                    <a:pt x="10525" y="1508"/>
                  </a:lnTo>
                  <a:lnTo>
                    <a:pt x="10515" y="1520"/>
                  </a:lnTo>
                  <a:lnTo>
                    <a:pt x="10505" y="1534"/>
                  </a:lnTo>
                  <a:lnTo>
                    <a:pt x="10493" y="1548"/>
                  </a:lnTo>
                  <a:lnTo>
                    <a:pt x="10480" y="1561"/>
                  </a:lnTo>
                  <a:lnTo>
                    <a:pt x="10468" y="1575"/>
                  </a:lnTo>
                  <a:lnTo>
                    <a:pt x="10455" y="1587"/>
                  </a:lnTo>
                  <a:lnTo>
                    <a:pt x="10441" y="1599"/>
                  </a:lnTo>
                  <a:lnTo>
                    <a:pt x="10425" y="1610"/>
                  </a:lnTo>
                  <a:lnTo>
                    <a:pt x="10411" y="1621"/>
                  </a:lnTo>
                  <a:lnTo>
                    <a:pt x="10395" y="1631"/>
                  </a:lnTo>
                  <a:lnTo>
                    <a:pt x="10378" y="1640"/>
                  </a:lnTo>
                  <a:lnTo>
                    <a:pt x="10362" y="1649"/>
                  </a:lnTo>
                  <a:lnTo>
                    <a:pt x="10345" y="1656"/>
                  </a:lnTo>
                  <a:lnTo>
                    <a:pt x="10328" y="1664"/>
                  </a:lnTo>
                  <a:lnTo>
                    <a:pt x="10311" y="1670"/>
                  </a:lnTo>
                  <a:lnTo>
                    <a:pt x="10293" y="1675"/>
                  </a:lnTo>
                  <a:lnTo>
                    <a:pt x="10275" y="1679"/>
                  </a:lnTo>
                  <a:lnTo>
                    <a:pt x="10246" y="1680"/>
                  </a:lnTo>
                  <a:lnTo>
                    <a:pt x="10219" y="1682"/>
                  </a:lnTo>
                  <a:lnTo>
                    <a:pt x="10204" y="1684"/>
                  </a:lnTo>
                  <a:lnTo>
                    <a:pt x="10190" y="1686"/>
                  </a:lnTo>
                  <a:lnTo>
                    <a:pt x="10176" y="1690"/>
                  </a:lnTo>
                  <a:lnTo>
                    <a:pt x="10161" y="1696"/>
                  </a:lnTo>
                  <a:lnTo>
                    <a:pt x="10079" y="1695"/>
                  </a:lnTo>
                  <a:lnTo>
                    <a:pt x="10000" y="1695"/>
                  </a:lnTo>
                  <a:lnTo>
                    <a:pt x="9925" y="1696"/>
                  </a:lnTo>
                  <a:lnTo>
                    <a:pt x="9852" y="1696"/>
                  </a:lnTo>
                  <a:lnTo>
                    <a:pt x="9778" y="1698"/>
                  </a:lnTo>
                  <a:lnTo>
                    <a:pt x="9703" y="1700"/>
                  </a:lnTo>
                  <a:lnTo>
                    <a:pt x="9627" y="1705"/>
                  </a:lnTo>
                  <a:lnTo>
                    <a:pt x="9546" y="1710"/>
                  </a:lnTo>
                  <a:lnTo>
                    <a:pt x="9533" y="1705"/>
                  </a:lnTo>
                  <a:lnTo>
                    <a:pt x="9522" y="1702"/>
                  </a:lnTo>
                  <a:lnTo>
                    <a:pt x="9515" y="1701"/>
                  </a:lnTo>
                  <a:lnTo>
                    <a:pt x="9509" y="1702"/>
                  </a:lnTo>
                  <a:lnTo>
                    <a:pt x="9503" y="1704"/>
                  </a:lnTo>
                  <a:lnTo>
                    <a:pt x="9497" y="1707"/>
                  </a:lnTo>
                  <a:lnTo>
                    <a:pt x="9473" y="1706"/>
                  </a:lnTo>
                  <a:lnTo>
                    <a:pt x="9449" y="1705"/>
                  </a:lnTo>
                  <a:lnTo>
                    <a:pt x="9423" y="1705"/>
                  </a:lnTo>
                  <a:lnTo>
                    <a:pt x="9398" y="1705"/>
                  </a:lnTo>
                  <a:lnTo>
                    <a:pt x="9371" y="1706"/>
                  </a:lnTo>
                  <a:lnTo>
                    <a:pt x="9345" y="1707"/>
                  </a:lnTo>
                  <a:lnTo>
                    <a:pt x="9319" y="1708"/>
                  </a:lnTo>
                  <a:lnTo>
                    <a:pt x="9294" y="1709"/>
                  </a:lnTo>
                  <a:lnTo>
                    <a:pt x="9146" y="1711"/>
                  </a:lnTo>
                  <a:lnTo>
                    <a:pt x="8901" y="1712"/>
                  </a:lnTo>
                  <a:lnTo>
                    <a:pt x="8571" y="1713"/>
                  </a:lnTo>
                  <a:lnTo>
                    <a:pt x="8171" y="1714"/>
                  </a:lnTo>
                  <a:lnTo>
                    <a:pt x="7714" y="1715"/>
                  </a:lnTo>
                  <a:lnTo>
                    <a:pt x="7215" y="1716"/>
                  </a:lnTo>
                  <a:lnTo>
                    <a:pt x="6688" y="1717"/>
                  </a:lnTo>
                  <a:lnTo>
                    <a:pt x="6147" y="1718"/>
                  </a:lnTo>
                  <a:lnTo>
                    <a:pt x="5605" y="1718"/>
                  </a:lnTo>
                  <a:lnTo>
                    <a:pt x="5078" y="1720"/>
                  </a:lnTo>
                  <a:lnTo>
                    <a:pt x="4579" y="1721"/>
                  </a:lnTo>
                  <a:lnTo>
                    <a:pt x="4122" y="1723"/>
                  </a:lnTo>
                  <a:lnTo>
                    <a:pt x="3721" y="1724"/>
                  </a:lnTo>
                  <a:lnTo>
                    <a:pt x="3391" y="1727"/>
                  </a:lnTo>
                  <a:lnTo>
                    <a:pt x="3145" y="1729"/>
                  </a:lnTo>
                  <a:lnTo>
                    <a:pt x="2998" y="1732"/>
                  </a:lnTo>
                  <a:lnTo>
                    <a:pt x="2953" y="1732"/>
                  </a:lnTo>
                  <a:lnTo>
                    <a:pt x="2908" y="1733"/>
                  </a:lnTo>
                  <a:lnTo>
                    <a:pt x="2862" y="1733"/>
                  </a:lnTo>
                  <a:lnTo>
                    <a:pt x="2817" y="1733"/>
                  </a:lnTo>
                  <a:lnTo>
                    <a:pt x="2771" y="1734"/>
                  </a:lnTo>
                  <a:lnTo>
                    <a:pt x="2725" y="1734"/>
                  </a:lnTo>
                  <a:lnTo>
                    <a:pt x="2679" y="1735"/>
                  </a:lnTo>
                  <a:lnTo>
                    <a:pt x="2633" y="1735"/>
                  </a:lnTo>
                  <a:lnTo>
                    <a:pt x="2586" y="1736"/>
                  </a:lnTo>
                  <a:lnTo>
                    <a:pt x="2540" y="1737"/>
                  </a:lnTo>
                  <a:lnTo>
                    <a:pt x="2494" y="1738"/>
                  </a:lnTo>
                  <a:lnTo>
                    <a:pt x="2448" y="1738"/>
                  </a:lnTo>
                  <a:lnTo>
                    <a:pt x="2401" y="1739"/>
                  </a:lnTo>
                  <a:lnTo>
                    <a:pt x="2355" y="1740"/>
                  </a:lnTo>
                  <a:lnTo>
                    <a:pt x="2309" y="1740"/>
                  </a:lnTo>
                  <a:lnTo>
                    <a:pt x="2263" y="1741"/>
                  </a:lnTo>
                  <a:lnTo>
                    <a:pt x="1203" y="1747"/>
                  </a:lnTo>
                  <a:lnTo>
                    <a:pt x="1171" y="1748"/>
                  </a:lnTo>
                  <a:lnTo>
                    <a:pt x="1137" y="1749"/>
                  </a:lnTo>
                  <a:lnTo>
                    <a:pt x="1102" y="1749"/>
                  </a:lnTo>
                  <a:lnTo>
                    <a:pt x="1065" y="1749"/>
                  </a:lnTo>
                  <a:lnTo>
                    <a:pt x="1030" y="1748"/>
                  </a:lnTo>
                  <a:lnTo>
                    <a:pt x="994" y="1749"/>
                  </a:lnTo>
                  <a:lnTo>
                    <a:pt x="959" y="1749"/>
                  </a:lnTo>
                  <a:lnTo>
                    <a:pt x="926" y="1751"/>
                  </a:lnTo>
                  <a:lnTo>
                    <a:pt x="918" y="1745"/>
                  </a:lnTo>
                  <a:lnTo>
                    <a:pt x="909" y="1740"/>
                  </a:lnTo>
                  <a:lnTo>
                    <a:pt x="900" y="1737"/>
                  </a:lnTo>
                  <a:lnTo>
                    <a:pt x="890" y="1735"/>
                  </a:lnTo>
                  <a:lnTo>
                    <a:pt x="869" y="1732"/>
                  </a:lnTo>
                  <a:lnTo>
                    <a:pt x="848" y="1730"/>
                  </a:lnTo>
                  <a:lnTo>
                    <a:pt x="826" y="1729"/>
                  </a:lnTo>
                  <a:lnTo>
                    <a:pt x="806" y="1727"/>
                  </a:lnTo>
                  <a:lnTo>
                    <a:pt x="796" y="1725"/>
                  </a:lnTo>
                  <a:lnTo>
                    <a:pt x="786" y="1722"/>
                  </a:lnTo>
                  <a:lnTo>
                    <a:pt x="777" y="1718"/>
                  </a:lnTo>
                  <a:lnTo>
                    <a:pt x="769" y="1713"/>
                  </a:lnTo>
                  <a:lnTo>
                    <a:pt x="753" y="1709"/>
                  </a:lnTo>
                  <a:lnTo>
                    <a:pt x="736" y="1704"/>
                  </a:lnTo>
                  <a:lnTo>
                    <a:pt x="720" y="1698"/>
                  </a:lnTo>
                  <a:lnTo>
                    <a:pt x="704" y="1692"/>
                  </a:lnTo>
                  <a:lnTo>
                    <a:pt x="687" y="1685"/>
                  </a:lnTo>
                  <a:lnTo>
                    <a:pt x="671" y="1678"/>
                  </a:lnTo>
                  <a:lnTo>
                    <a:pt x="656" y="1670"/>
                  </a:lnTo>
                  <a:lnTo>
                    <a:pt x="640" y="1662"/>
                  </a:lnTo>
                  <a:lnTo>
                    <a:pt x="626" y="1652"/>
                  </a:lnTo>
                  <a:lnTo>
                    <a:pt x="611" y="1643"/>
                  </a:lnTo>
                  <a:lnTo>
                    <a:pt x="596" y="1633"/>
                  </a:lnTo>
                  <a:lnTo>
                    <a:pt x="583" y="1622"/>
                  </a:lnTo>
                  <a:lnTo>
                    <a:pt x="570" y="1610"/>
                  </a:lnTo>
                  <a:lnTo>
                    <a:pt x="556" y="1599"/>
                  </a:lnTo>
                  <a:lnTo>
                    <a:pt x="544" y="1587"/>
                  </a:lnTo>
                  <a:lnTo>
                    <a:pt x="532" y="1574"/>
                  </a:lnTo>
                  <a:lnTo>
                    <a:pt x="522" y="1560"/>
                  </a:lnTo>
                  <a:lnTo>
                    <a:pt x="511" y="1547"/>
                  </a:lnTo>
                  <a:lnTo>
                    <a:pt x="502" y="1533"/>
                  </a:lnTo>
                  <a:lnTo>
                    <a:pt x="494" y="1516"/>
                  </a:lnTo>
                  <a:lnTo>
                    <a:pt x="487" y="1501"/>
                  </a:lnTo>
                  <a:lnTo>
                    <a:pt x="481" y="1484"/>
                  </a:lnTo>
                  <a:lnTo>
                    <a:pt x="477" y="1466"/>
                  </a:lnTo>
                  <a:lnTo>
                    <a:pt x="474" y="1448"/>
                  </a:lnTo>
                  <a:lnTo>
                    <a:pt x="471" y="1445"/>
                  </a:lnTo>
                  <a:lnTo>
                    <a:pt x="466" y="1443"/>
                  </a:lnTo>
                  <a:lnTo>
                    <a:pt x="462" y="1441"/>
                  </a:lnTo>
                  <a:lnTo>
                    <a:pt x="457" y="1440"/>
                  </a:lnTo>
                  <a:lnTo>
                    <a:pt x="448" y="1438"/>
                  </a:lnTo>
                  <a:lnTo>
                    <a:pt x="438" y="1437"/>
                  </a:lnTo>
                  <a:lnTo>
                    <a:pt x="428" y="1437"/>
                  </a:lnTo>
                  <a:lnTo>
                    <a:pt x="418" y="1436"/>
                  </a:lnTo>
                  <a:lnTo>
                    <a:pt x="408" y="1435"/>
                  </a:lnTo>
                  <a:lnTo>
                    <a:pt x="400" y="1431"/>
                  </a:lnTo>
                  <a:lnTo>
                    <a:pt x="390" y="1429"/>
                  </a:lnTo>
                  <a:lnTo>
                    <a:pt x="381" y="1426"/>
                  </a:lnTo>
                  <a:lnTo>
                    <a:pt x="372" y="1421"/>
                  </a:lnTo>
                  <a:lnTo>
                    <a:pt x="365" y="1416"/>
                  </a:lnTo>
                  <a:lnTo>
                    <a:pt x="358" y="1410"/>
                  </a:lnTo>
                  <a:lnTo>
                    <a:pt x="352" y="1403"/>
                  </a:lnTo>
                  <a:lnTo>
                    <a:pt x="346" y="1396"/>
                  </a:lnTo>
                  <a:lnTo>
                    <a:pt x="341" y="1389"/>
                  </a:lnTo>
                  <a:lnTo>
                    <a:pt x="331" y="1371"/>
                  </a:lnTo>
                  <a:lnTo>
                    <a:pt x="324" y="1354"/>
                  </a:lnTo>
                  <a:lnTo>
                    <a:pt x="318" y="1336"/>
                  </a:lnTo>
                  <a:lnTo>
                    <a:pt x="314" y="1318"/>
                  </a:lnTo>
                  <a:lnTo>
                    <a:pt x="315" y="1314"/>
                  </a:lnTo>
                  <a:lnTo>
                    <a:pt x="315" y="1311"/>
                  </a:lnTo>
                  <a:lnTo>
                    <a:pt x="315" y="1308"/>
                  </a:lnTo>
                  <a:lnTo>
                    <a:pt x="314" y="1305"/>
                  </a:lnTo>
                  <a:lnTo>
                    <a:pt x="311" y="1301"/>
                  </a:lnTo>
                  <a:lnTo>
                    <a:pt x="306" y="1297"/>
                  </a:lnTo>
                  <a:lnTo>
                    <a:pt x="295" y="1292"/>
                  </a:lnTo>
                  <a:lnTo>
                    <a:pt x="283" y="1288"/>
                  </a:lnTo>
                  <a:lnTo>
                    <a:pt x="270" y="1283"/>
                  </a:lnTo>
                  <a:lnTo>
                    <a:pt x="257" y="1279"/>
                  </a:lnTo>
                  <a:lnTo>
                    <a:pt x="244" y="1274"/>
                  </a:lnTo>
                  <a:lnTo>
                    <a:pt x="231" y="1269"/>
                  </a:lnTo>
                  <a:lnTo>
                    <a:pt x="207" y="1257"/>
                  </a:lnTo>
                  <a:lnTo>
                    <a:pt x="184" y="1244"/>
                  </a:lnTo>
                  <a:lnTo>
                    <a:pt x="162" y="1228"/>
                  </a:lnTo>
                  <a:lnTo>
                    <a:pt x="140" y="1211"/>
                  </a:lnTo>
                  <a:lnTo>
                    <a:pt x="121" y="1193"/>
                  </a:lnTo>
                  <a:lnTo>
                    <a:pt x="102" y="1173"/>
                  </a:lnTo>
                  <a:lnTo>
                    <a:pt x="85" y="1153"/>
                  </a:lnTo>
                  <a:lnTo>
                    <a:pt x="70" y="1130"/>
                  </a:lnTo>
                  <a:lnTo>
                    <a:pt x="55" y="1108"/>
                  </a:lnTo>
                  <a:lnTo>
                    <a:pt x="43" y="1083"/>
                  </a:lnTo>
                  <a:lnTo>
                    <a:pt x="33" y="1059"/>
                  </a:lnTo>
                  <a:lnTo>
                    <a:pt x="24" y="1033"/>
                  </a:lnTo>
                  <a:lnTo>
                    <a:pt x="17" y="1006"/>
                  </a:lnTo>
                  <a:lnTo>
                    <a:pt x="13" y="980"/>
                  </a:lnTo>
                  <a:lnTo>
                    <a:pt x="8" y="976"/>
                  </a:lnTo>
                  <a:lnTo>
                    <a:pt x="6" y="973"/>
                  </a:lnTo>
                  <a:lnTo>
                    <a:pt x="4" y="968"/>
                  </a:lnTo>
                  <a:lnTo>
                    <a:pt x="2" y="964"/>
                  </a:lnTo>
                  <a:lnTo>
                    <a:pt x="0" y="954"/>
                  </a:lnTo>
                  <a:lnTo>
                    <a:pt x="0" y="944"/>
                  </a:lnTo>
                  <a:lnTo>
                    <a:pt x="1" y="934"/>
                  </a:lnTo>
                  <a:lnTo>
                    <a:pt x="3" y="924"/>
                  </a:lnTo>
                  <a:lnTo>
                    <a:pt x="5" y="914"/>
                  </a:lnTo>
                  <a:lnTo>
                    <a:pt x="9" y="906"/>
                  </a:lnTo>
                  <a:lnTo>
                    <a:pt x="65" y="761"/>
                  </a:lnTo>
                  <a:lnTo>
                    <a:pt x="83" y="733"/>
                  </a:lnTo>
                  <a:lnTo>
                    <a:pt x="104" y="705"/>
                  </a:lnTo>
                  <a:lnTo>
                    <a:pt x="125" y="678"/>
                  </a:lnTo>
                  <a:lnTo>
                    <a:pt x="147" y="653"/>
                  </a:lnTo>
                  <a:lnTo>
                    <a:pt x="160" y="641"/>
                  </a:lnTo>
                  <a:lnTo>
                    <a:pt x="172" y="628"/>
                  </a:lnTo>
                  <a:lnTo>
                    <a:pt x="184" y="617"/>
                  </a:lnTo>
                  <a:lnTo>
                    <a:pt x="198" y="606"/>
                  </a:lnTo>
                  <a:lnTo>
                    <a:pt x="211" y="596"/>
                  </a:lnTo>
                  <a:lnTo>
                    <a:pt x="224" y="585"/>
                  </a:lnTo>
                  <a:lnTo>
                    <a:pt x="237" y="576"/>
                  </a:lnTo>
                  <a:lnTo>
                    <a:pt x="252" y="568"/>
                  </a:lnTo>
                  <a:lnTo>
                    <a:pt x="258" y="565"/>
                  </a:lnTo>
                  <a:lnTo>
                    <a:pt x="263" y="562"/>
                  </a:lnTo>
                  <a:lnTo>
                    <a:pt x="270" y="560"/>
                  </a:lnTo>
                  <a:lnTo>
                    <a:pt x="276" y="558"/>
                  </a:lnTo>
                  <a:lnTo>
                    <a:pt x="290" y="555"/>
                  </a:lnTo>
                  <a:lnTo>
                    <a:pt x="303" y="552"/>
                  </a:lnTo>
                  <a:lnTo>
                    <a:pt x="309" y="550"/>
                  </a:lnTo>
                  <a:lnTo>
                    <a:pt x="315" y="548"/>
                  </a:lnTo>
                  <a:lnTo>
                    <a:pt x="321" y="544"/>
                  </a:lnTo>
                  <a:lnTo>
                    <a:pt x="326" y="540"/>
                  </a:lnTo>
                  <a:lnTo>
                    <a:pt x="331" y="536"/>
                  </a:lnTo>
                  <a:lnTo>
                    <a:pt x="336" y="531"/>
                  </a:lnTo>
                  <a:lnTo>
                    <a:pt x="339" y="525"/>
                  </a:lnTo>
                  <a:lnTo>
                    <a:pt x="342" y="518"/>
                  </a:lnTo>
                  <a:lnTo>
                    <a:pt x="348" y="502"/>
                  </a:lnTo>
                  <a:lnTo>
                    <a:pt x="355" y="485"/>
                  </a:lnTo>
                  <a:lnTo>
                    <a:pt x="360" y="477"/>
                  </a:lnTo>
                  <a:lnTo>
                    <a:pt x="364" y="470"/>
                  </a:lnTo>
                  <a:lnTo>
                    <a:pt x="369" y="463"/>
                  </a:lnTo>
                  <a:lnTo>
                    <a:pt x="375" y="456"/>
                  </a:lnTo>
                  <a:lnTo>
                    <a:pt x="382" y="449"/>
                  </a:lnTo>
                  <a:lnTo>
                    <a:pt x="388" y="443"/>
                  </a:lnTo>
                  <a:lnTo>
                    <a:pt x="395" y="438"/>
                  </a:lnTo>
                  <a:lnTo>
                    <a:pt x="402" y="434"/>
                  </a:lnTo>
                  <a:lnTo>
                    <a:pt x="410" y="430"/>
                  </a:lnTo>
                  <a:lnTo>
                    <a:pt x="418" y="427"/>
                  </a:lnTo>
                  <a:lnTo>
                    <a:pt x="428" y="425"/>
                  </a:lnTo>
                  <a:lnTo>
                    <a:pt x="437" y="424"/>
                  </a:lnTo>
                  <a:lnTo>
                    <a:pt x="448" y="425"/>
                  </a:lnTo>
                  <a:lnTo>
                    <a:pt x="457" y="424"/>
                  </a:lnTo>
                  <a:lnTo>
                    <a:pt x="465" y="422"/>
                  </a:lnTo>
                  <a:lnTo>
                    <a:pt x="473" y="418"/>
                  </a:lnTo>
                  <a:lnTo>
                    <a:pt x="479" y="412"/>
                  </a:lnTo>
                  <a:lnTo>
                    <a:pt x="483" y="405"/>
                  </a:lnTo>
                  <a:lnTo>
                    <a:pt x="487" y="398"/>
                  </a:lnTo>
                  <a:lnTo>
                    <a:pt x="490" y="389"/>
                  </a:lnTo>
                  <a:lnTo>
                    <a:pt x="496" y="371"/>
                  </a:lnTo>
                  <a:lnTo>
                    <a:pt x="500" y="352"/>
                  </a:lnTo>
                  <a:lnTo>
                    <a:pt x="503" y="343"/>
                  </a:lnTo>
                  <a:lnTo>
                    <a:pt x="506" y="334"/>
                  </a:lnTo>
                  <a:lnTo>
                    <a:pt x="509" y="326"/>
                  </a:lnTo>
                  <a:lnTo>
                    <a:pt x="513" y="319"/>
                  </a:lnTo>
                  <a:lnTo>
                    <a:pt x="519" y="307"/>
                  </a:lnTo>
                  <a:lnTo>
                    <a:pt x="524" y="296"/>
                  </a:lnTo>
                  <a:lnTo>
                    <a:pt x="530" y="286"/>
                  </a:lnTo>
                  <a:lnTo>
                    <a:pt x="536" y="276"/>
                  </a:lnTo>
                  <a:lnTo>
                    <a:pt x="549" y="257"/>
                  </a:lnTo>
                  <a:lnTo>
                    <a:pt x="565" y="239"/>
                  </a:lnTo>
                  <a:lnTo>
                    <a:pt x="581" y="223"/>
                  </a:lnTo>
                  <a:lnTo>
                    <a:pt x="598" y="207"/>
                  </a:lnTo>
                  <a:lnTo>
                    <a:pt x="617" y="193"/>
                  </a:lnTo>
                  <a:lnTo>
                    <a:pt x="636" y="179"/>
                  </a:lnTo>
                  <a:lnTo>
                    <a:pt x="657" y="166"/>
                  </a:lnTo>
                  <a:lnTo>
                    <a:pt x="677" y="154"/>
                  </a:lnTo>
                  <a:lnTo>
                    <a:pt x="698" y="144"/>
                  </a:lnTo>
                  <a:lnTo>
                    <a:pt x="719" y="133"/>
                  </a:lnTo>
                  <a:lnTo>
                    <a:pt x="762" y="114"/>
                  </a:lnTo>
                  <a:lnTo>
                    <a:pt x="803" y="97"/>
                  </a:lnTo>
                  <a:lnTo>
                    <a:pt x="822" y="95"/>
                  </a:lnTo>
                  <a:lnTo>
                    <a:pt x="842" y="91"/>
                  </a:lnTo>
                  <a:lnTo>
                    <a:pt x="860" y="87"/>
                  </a:lnTo>
                  <a:lnTo>
                    <a:pt x="877" y="83"/>
                  </a:lnTo>
                  <a:lnTo>
                    <a:pt x="896" y="77"/>
                  </a:lnTo>
                  <a:lnTo>
                    <a:pt x="913" y="74"/>
                  </a:lnTo>
                  <a:lnTo>
                    <a:pt x="931" y="71"/>
                  </a:lnTo>
                  <a:lnTo>
                    <a:pt x="948" y="70"/>
                  </a:lnTo>
                  <a:lnTo>
                    <a:pt x="973" y="66"/>
                  </a:lnTo>
                  <a:lnTo>
                    <a:pt x="1000" y="62"/>
                  </a:lnTo>
                  <a:lnTo>
                    <a:pt x="1026" y="59"/>
                  </a:lnTo>
                  <a:lnTo>
                    <a:pt x="1052" y="57"/>
                  </a:lnTo>
                  <a:lnTo>
                    <a:pt x="1079" y="56"/>
                  </a:lnTo>
                  <a:lnTo>
                    <a:pt x="1105" y="55"/>
                  </a:lnTo>
                  <a:lnTo>
                    <a:pt x="1132" y="55"/>
                  </a:lnTo>
                  <a:lnTo>
                    <a:pt x="1157" y="55"/>
                  </a:lnTo>
                  <a:lnTo>
                    <a:pt x="1754" y="49"/>
                  </a:lnTo>
                  <a:lnTo>
                    <a:pt x="1835" y="49"/>
                  </a:lnTo>
                  <a:lnTo>
                    <a:pt x="1915" y="48"/>
                  </a:lnTo>
                  <a:lnTo>
                    <a:pt x="1993" y="48"/>
                  </a:lnTo>
                  <a:lnTo>
                    <a:pt x="2071" y="47"/>
                  </a:lnTo>
                  <a:lnTo>
                    <a:pt x="2148" y="46"/>
                  </a:lnTo>
                  <a:lnTo>
                    <a:pt x="2227" y="45"/>
                  </a:lnTo>
                  <a:lnTo>
                    <a:pt x="2305" y="43"/>
                  </a:lnTo>
                  <a:lnTo>
                    <a:pt x="2385" y="41"/>
                  </a:lnTo>
                  <a:lnTo>
                    <a:pt x="2442" y="43"/>
                  </a:lnTo>
                  <a:lnTo>
                    <a:pt x="2499" y="43"/>
                  </a:lnTo>
                  <a:lnTo>
                    <a:pt x="2555" y="43"/>
                  </a:lnTo>
                  <a:lnTo>
                    <a:pt x="2610" y="43"/>
                  </a:lnTo>
                  <a:lnTo>
                    <a:pt x="2665" y="42"/>
                  </a:lnTo>
                  <a:lnTo>
                    <a:pt x="2719" y="41"/>
                  </a:lnTo>
                  <a:lnTo>
                    <a:pt x="2775" y="40"/>
                  </a:lnTo>
                  <a:lnTo>
                    <a:pt x="2829" y="38"/>
                  </a:lnTo>
                  <a:lnTo>
                    <a:pt x="2882" y="37"/>
                  </a:lnTo>
                  <a:lnTo>
                    <a:pt x="2936" y="36"/>
                  </a:lnTo>
                  <a:lnTo>
                    <a:pt x="2989" y="33"/>
                  </a:lnTo>
                  <a:lnTo>
                    <a:pt x="3042" y="32"/>
                  </a:lnTo>
                  <a:lnTo>
                    <a:pt x="3096" y="31"/>
                  </a:lnTo>
                  <a:lnTo>
                    <a:pt x="3148" y="30"/>
                  </a:lnTo>
                  <a:lnTo>
                    <a:pt x="3201" y="30"/>
                  </a:lnTo>
                  <a:lnTo>
                    <a:pt x="3253" y="30"/>
                  </a:lnTo>
                  <a:lnTo>
                    <a:pt x="3275" y="29"/>
                  </a:lnTo>
                  <a:lnTo>
                    <a:pt x="3298" y="29"/>
                  </a:lnTo>
                  <a:lnTo>
                    <a:pt x="3322" y="29"/>
                  </a:lnTo>
                  <a:lnTo>
                    <a:pt x="3345" y="29"/>
                  </a:lnTo>
                  <a:lnTo>
                    <a:pt x="3370" y="30"/>
                  </a:lnTo>
                  <a:lnTo>
                    <a:pt x="3393" y="30"/>
                  </a:lnTo>
                  <a:lnTo>
                    <a:pt x="3417" y="29"/>
                  </a:lnTo>
                  <a:lnTo>
                    <a:pt x="3438" y="28"/>
                  </a:lnTo>
                  <a:lnTo>
                    <a:pt x="3485" y="27"/>
                  </a:lnTo>
                  <a:lnTo>
                    <a:pt x="3531" y="26"/>
                  </a:lnTo>
                  <a:lnTo>
                    <a:pt x="3578" y="25"/>
                  </a:lnTo>
                  <a:lnTo>
                    <a:pt x="3624" y="23"/>
                  </a:lnTo>
                  <a:lnTo>
                    <a:pt x="3669" y="22"/>
                  </a:lnTo>
                  <a:lnTo>
                    <a:pt x="3715" y="21"/>
                  </a:lnTo>
                  <a:lnTo>
                    <a:pt x="3761" y="21"/>
                  </a:lnTo>
                  <a:lnTo>
                    <a:pt x="3807" y="21"/>
                  </a:lnTo>
                  <a:lnTo>
                    <a:pt x="3847" y="21"/>
                  </a:lnTo>
                  <a:lnTo>
                    <a:pt x="3887" y="21"/>
                  </a:lnTo>
                  <a:lnTo>
                    <a:pt x="3926" y="20"/>
                  </a:lnTo>
                  <a:lnTo>
                    <a:pt x="3965" y="19"/>
                  </a:lnTo>
                  <a:lnTo>
                    <a:pt x="4003" y="18"/>
                  </a:lnTo>
                  <a:lnTo>
                    <a:pt x="4042" y="19"/>
                  </a:lnTo>
                  <a:lnTo>
                    <a:pt x="4080" y="20"/>
                  </a:lnTo>
                  <a:lnTo>
                    <a:pt x="4118" y="23"/>
                  </a:lnTo>
                  <a:lnTo>
                    <a:pt x="4144" y="22"/>
                  </a:lnTo>
                  <a:lnTo>
                    <a:pt x="4197" y="21"/>
                  </a:lnTo>
                  <a:lnTo>
                    <a:pt x="4273" y="19"/>
                  </a:lnTo>
                  <a:lnTo>
                    <a:pt x="4373" y="18"/>
                  </a:lnTo>
                  <a:lnTo>
                    <a:pt x="4635" y="17"/>
                  </a:lnTo>
                  <a:lnTo>
                    <a:pt x="4968" y="15"/>
                  </a:lnTo>
                  <a:lnTo>
                    <a:pt x="5357" y="14"/>
                  </a:lnTo>
                  <a:lnTo>
                    <a:pt x="5788" y="14"/>
                  </a:lnTo>
                  <a:lnTo>
                    <a:pt x="6247" y="13"/>
                  </a:lnTo>
                  <a:lnTo>
                    <a:pt x="6722" y="13"/>
                  </a:lnTo>
                  <a:lnTo>
                    <a:pt x="7195" y="13"/>
                  </a:lnTo>
                  <a:lnTo>
                    <a:pt x="7654" y="12"/>
                  </a:lnTo>
                  <a:lnTo>
                    <a:pt x="8085" y="12"/>
                  </a:lnTo>
                  <a:lnTo>
                    <a:pt x="8475" y="12"/>
                  </a:lnTo>
                  <a:lnTo>
                    <a:pt x="8807" y="11"/>
                  </a:lnTo>
                  <a:lnTo>
                    <a:pt x="9069" y="10"/>
                  </a:lnTo>
                  <a:lnTo>
                    <a:pt x="9245" y="9"/>
                  </a:lnTo>
                  <a:lnTo>
                    <a:pt x="9324" y="7"/>
                  </a:lnTo>
                  <a:lnTo>
                    <a:pt x="9328" y="9"/>
                  </a:lnTo>
                  <a:lnTo>
                    <a:pt x="9332" y="10"/>
                  </a:lnTo>
                  <a:lnTo>
                    <a:pt x="9335" y="11"/>
                  </a:lnTo>
                  <a:lnTo>
                    <a:pt x="9340" y="11"/>
                  </a:lnTo>
                  <a:lnTo>
                    <a:pt x="9347" y="10"/>
                  </a:lnTo>
                  <a:lnTo>
                    <a:pt x="9354" y="8"/>
                  </a:lnTo>
                  <a:lnTo>
                    <a:pt x="9360" y="6"/>
                  </a:lnTo>
                  <a:lnTo>
                    <a:pt x="9367" y="4"/>
                  </a:lnTo>
                  <a:lnTo>
                    <a:pt x="9371" y="4"/>
                  </a:lnTo>
                  <a:lnTo>
                    <a:pt x="9375" y="4"/>
                  </a:lnTo>
                  <a:lnTo>
                    <a:pt x="9378" y="5"/>
                  </a:lnTo>
                  <a:lnTo>
                    <a:pt x="9382" y="6"/>
                  </a:lnTo>
                  <a:lnTo>
                    <a:pt x="9420" y="8"/>
                  </a:lnTo>
                  <a:lnTo>
                    <a:pt x="9456" y="10"/>
                  </a:lnTo>
                  <a:lnTo>
                    <a:pt x="9492" y="12"/>
                  </a:lnTo>
                  <a:lnTo>
                    <a:pt x="9528" y="14"/>
                  </a:lnTo>
                  <a:lnTo>
                    <a:pt x="9563" y="16"/>
                  </a:lnTo>
                  <a:lnTo>
                    <a:pt x="9599" y="17"/>
                  </a:lnTo>
                  <a:lnTo>
                    <a:pt x="9637" y="17"/>
                  </a:lnTo>
                  <a:lnTo>
                    <a:pt x="9675" y="15"/>
                  </a:lnTo>
                  <a:lnTo>
                    <a:pt x="9682" y="18"/>
                  </a:lnTo>
                  <a:lnTo>
                    <a:pt x="9687" y="19"/>
                  </a:lnTo>
                  <a:lnTo>
                    <a:pt x="9693" y="18"/>
                  </a:lnTo>
                  <a:lnTo>
                    <a:pt x="9699" y="15"/>
                  </a:lnTo>
                  <a:lnTo>
                    <a:pt x="9734" y="9"/>
                  </a:lnTo>
                  <a:lnTo>
                    <a:pt x="9771" y="2"/>
                  </a:lnTo>
                  <a:lnTo>
                    <a:pt x="9780" y="1"/>
                  </a:lnTo>
                  <a:lnTo>
                    <a:pt x="9789" y="0"/>
                  </a:lnTo>
                  <a:lnTo>
                    <a:pt x="9799" y="0"/>
                  </a:lnTo>
                  <a:lnTo>
                    <a:pt x="9807" y="0"/>
                  </a:lnTo>
                  <a:lnTo>
                    <a:pt x="9816" y="1"/>
                  </a:lnTo>
                  <a:lnTo>
                    <a:pt x="9825" y="3"/>
                  </a:lnTo>
                  <a:lnTo>
                    <a:pt x="9833" y="6"/>
                  </a:lnTo>
                  <a:lnTo>
                    <a:pt x="9841" y="10"/>
                  </a:lnTo>
                  <a:lnTo>
                    <a:pt x="9854" y="12"/>
                  </a:lnTo>
                  <a:lnTo>
                    <a:pt x="9865" y="13"/>
                  </a:lnTo>
                  <a:lnTo>
                    <a:pt x="9877" y="13"/>
                  </a:lnTo>
                  <a:lnTo>
                    <a:pt x="9888" y="13"/>
                  </a:lnTo>
                  <a:lnTo>
                    <a:pt x="9911" y="12"/>
                  </a:lnTo>
                  <a:lnTo>
                    <a:pt x="9934" y="11"/>
                  </a:lnTo>
                  <a:lnTo>
                    <a:pt x="9957" y="9"/>
                  </a:lnTo>
                  <a:lnTo>
                    <a:pt x="9980" y="8"/>
                  </a:lnTo>
                  <a:lnTo>
                    <a:pt x="9992" y="8"/>
                  </a:lnTo>
                  <a:lnTo>
                    <a:pt x="10004" y="8"/>
                  </a:lnTo>
                  <a:lnTo>
                    <a:pt x="10016" y="9"/>
                  </a:lnTo>
                  <a:lnTo>
                    <a:pt x="10030" y="11"/>
                  </a:lnTo>
                  <a:lnTo>
                    <a:pt x="10063" y="14"/>
                  </a:lnTo>
                  <a:lnTo>
                    <a:pt x="10099" y="15"/>
                  </a:lnTo>
                  <a:lnTo>
                    <a:pt x="10136" y="16"/>
                  </a:lnTo>
                  <a:lnTo>
                    <a:pt x="10174" y="17"/>
                  </a:lnTo>
                  <a:lnTo>
                    <a:pt x="10192" y="18"/>
                  </a:lnTo>
                  <a:lnTo>
                    <a:pt x="10211" y="20"/>
                  </a:lnTo>
                  <a:lnTo>
                    <a:pt x="10229" y="22"/>
                  </a:lnTo>
                  <a:lnTo>
                    <a:pt x="10247" y="24"/>
                  </a:lnTo>
                  <a:lnTo>
                    <a:pt x="10265" y="28"/>
                  </a:lnTo>
                  <a:lnTo>
                    <a:pt x="10282" y="32"/>
                  </a:lnTo>
                  <a:lnTo>
                    <a:pt x="10299" y="38"/>
                  </a:lnTo>
                  <a:lnTo>
                    <a:pt x="10316" y="45"/>
                  </a:lnTo>
                  <a:lnTo>
                    <a:pt x="10339" y="56"/>
                  </a:lnTo>
                  <a:lnTo>
                    <a:pt x="10363" y="69"/>
                  </a:lnTo>
                  <a:lnTo>
                    <a:pt x="10385" y="84"/>
                  </a:lnTo>
                  <a:lnTo>
                    <a:pt x="10408" y="100"/>
                  </a:lnTo>
                  <a:lnTo>
                    <a:pt x="10429" y="117"/>
                  </a:lnTo>
                  <a:lnTo>
                    <a:pt x="10451" y="135"/>
                  </a:lnTo>
                  <a:lnTo>
                    <a:pt x="10471" y="153"/>
                  </a:lnTo>
                  <a:lnTo>
                    <a:pt x="10491" y="171"/>
                  </a:lnTo>
                  <a:lnTo>
                    <a:pt x="10499" y="184"/>
                  </a:lnTo>
                  <a:lnTo>
                    <a:pt x="10506" y="198"/>
                  </a:lnTo>
                  <a:lnTo>
                    <a:pt x="10513" y="211"/>
                  </a:lnTo>
                  <a:lnTo>
                    <a:pt x="10519" y="226"/>
                  </a:lnTo>
                  <a:lnTo>
                    <a:pt x="10523" y="232"/>
                  </a:lnTo>
                  <a:lnTo>
                    <a:pt x="10527" y="239"/>
                  </a:lnTo>
                  <a:lnTo>
                    <a:pt x="10533" y="244"/>
                  </a:lnTo>
                  <a:lnTo>
                    <a:pt x="10538" y="249"/>
                  </a:lnTo>
                  <a:lnTo>
                    <a:pt x="10543" y="254"/>
                  </a:lnTo>
                  <a:lnTo>
                    <a:pt x="10549" y="258"/>
                  </a:lnTo>
                  <a:lnTo>
                    <a:pt x="10556" y="261"/>
                  </a:lnTo>
                  <a:lnTo>
                    <a:pt x="10564" y="263"/>
                  </a:lnTo>
                  <a:lnTo>
                    <a:pt x="10583" y="263"/>
                  </a:lnTo>
                  <a:lnTo>
                    <a:pt x="10600" y="264"/>
                  </a:lnTo>
                  <a:lnTo>
                    <a:pt x="10616" y="268"/>
                  </a:lnTo>
                  <a:lnTo>
                    <a:pt x="10633" y="271"/>
                  </a:lnTo>
                  <a:lnTo>
                    <a:pt x="10648" y="276"/>
                  </a:lnTo>
                  <a:lnTo>
                    <a:pt x="10662" y="283"/>
                  </a:lnTo>
                  <a:lnTo>
                    <a:pt x="10677" y="291"/>
                  </a:lnTo>
                  <a:lnTo>
                    <a:pt x="10691" y="301"/>
                  </a:lnTo>
                  <a:lnTo>
                    <a:pt x="10699" y="307"/>
                  </a:lnTo>
                  <a:lnTo>
                    <a:pt x="10706" y="314"/>
                  </a:lnTo>
                  <a:lnTo>
                    <a:pt x="10712" y="321"/>
                  </a:lnTo>
                  <a:lnTo>
                    <a:pt x="10720" y="328"/>
                  </a:lnTo>
                  <a:lnTo>
                    <a:pt x="10731" y="342"/>
                  </a:lnTo>
                  <a:lnTo>
                    <a:pt x="10741" y="358"/>
                  </a:lnTo>
                  <a:lnTo>
                    <a:pt x="10749" y="375"/>
                  </a:lnTo>
                  <a:lnTo>
                    <a:pt x="10756" y="392"/>
                  </a:lnTo>
                  <a:lnTo>
                    <a:pt x="10763" y="410"/>
                  </a:lnTo>
                  <a:lnTo>
                    <a:pt x="10768" y="427"/>
                  </a:lnTo>
                  <a:lnTo>
                    <a:pt x="10776" y="433"/>
                  </a:lnTo>
                  <a:lnTo>
                    <a:pt x="10785" y="438"/>
                  </a:lnTo>
                  <a:lnTo>
                    <a:pt x="10794" y="443"/>
                  </a:lnTo>
                  <a:lnTo>
                    <a:pt x="10804" y="446"/>
                  </a:lnTo>
                  <a:lnTo>
                    <a:pt x="10824" y="454"/>
                  </a:lnTo>
                  <a:lnTo>
                    <a:pt x="10844" y="460"/>
                  </a:lnTo>
                  <a:lnTo>
                    <a:pt x="10855" y="463"/>
                  </a:lnTo>
                  <a:lnTo>
                    <a:pt x="10864" y="467"/>
                  </a:lnTo>
                  <a:lnTo>
                    <a:pt x="10873" y="471"/>
                  </a:lnTo>
                  <a:lnTo>
                    <a:pt x="10882" y="476"/>
                  </a:lnTo>
                  <a:lnTo>
                    <a:pt x="10889" y="482"/>
                  </a:lnTo>
                  <a:lnTo>
                    <a:pt x="10897" y="489"/>
                  </a:lnTo>
                  <a:lnTo>
                    <a:pt x="10904" y="498"/>
                  </a:lnTo>
                  <a:lnTo>
                    <a:pt x="10910" y="509"/>
                  </a:lnTo>
                  <a:lnTo>
                    <a:pt x="10919" y="521"/>
                  </a:lnTo>
                  <a:lnTo>
                    <a:pt x="10929" y="534"/>
                  </a:lnTo>
                  <a:lnTo>
                    <a:pt x="10937" y="549"/>
                  </a:lnTo>
                  <a:lnTo>
                    <a:pt x="10945" y="563"/>
                  </a:lnTo>
                  <a:lnTo>
                    <a:pt x="10960" y="593"/>
                  </a:lnTo>
                  <a:lnTo>
                    <a:pt x="10972" y="623"/>
                  </a:lnTo>
                  <a:lnTo>
                    <a:pt x="10983" y="654"/>
                  </a:lnTo>
                  <a:lnTo>
                    <a:pt x="10994" y="686"/>
                  </a:lnTo>
                  <a:lnTo>
                    <a:pt x="11004" y="717"/>
                  </a:lnTo>
                  <a:lnTo>
                    <a:pt x="11014" y="747"/>
                  </a:lnTo>
                  <a:lnTo>
                    <a:pt x="11014" y="758"/>
                  </a:lnTo>
                  <a:lnTo>
                    <a:pt x="11015" y="768"/>
                  </a:lnTo>
                  <a:lnTo>
                    <a:pt x="11017" y="780"/>
                  </a:lnTo>
                  <a:lnTo>
                    <a:pt x="11020" y="790"/>
                  </a:lnTo>
                  <a:lnTo>
                    <a:pt x="11027" y="810"/>
                  </a:lnTo>
                  <a:lnTo>
                    <a:pt x="11034" y="832"/>
                  </a:lnTo>
                  <a:lnTo>
                    <a:pt x="11038" y="841"/>
                  </a:lnTo>
                  <a:lnTo>
                    <a:pt x="11040" y="851"/>
                  </a:lnTo>
                  <a:lnTo>
                    <a:pt x="11041" y="861"/>
                  </a:lnTo>
                  <a:lnTo>
                    <a:pt x="11041" y="872"/>
                  </a:lnTo>
                  <a:lnTo>
                    <a:pt x="11040" y="882"/>
                  </a:lnTo>
                  <a:lnTo>
                    <a:pt x="11038" y="892"/>
                  </a:lnTo>
                  <a:lnTo>
                    <a:pt x="11032" y="903"/>
                  </a:lnTo>
                  <a:lnTo>
                    <a:pt x="11026" y="913"/>
                  </a:lnTo>
                  <a:lnTo>
                    <a:pt x="10931" y="1086"/>
                  </a:lnTo>
                  <a:close/>
                  <a:moveTo>
                    <a:pt x="10885" y="1081"/>
                  </a:moveTo>
                  <a:lnTo>
                    <a:pt x="10878" y="1092"/>
                  </a:lnTo>
                  <a:lnTo>
                    <a:pt x="10871" y="1104"/>
                  </a:lnTo>
                  <a:lnTo>
                    <a:pt x="10862" y="1113"/>
                  </a:lnTo>
                  <a:lnTo>
                    <a:pt x="10853" y="1121"/>
                  </a:lnTo>
                  <a:lnTo>
                    <a:pt x="10843" y="1129"/>
                  </a:lnTo>
                  <a:lnTo>
                    <a:pt x="10833" y="1135"/>
                  </a:lnTo>
                  <a:lnTo>
                    <a:pt x="10823" y="1141"/>
                  </a:lnTo>
                  <a:lnTo>
                    <a:pt x="10812" y="1146"/>
                  </a:lnTo>
                  <a:lnTo>
                    <a:pt x="10800" y="1151"/>
                  </a:lnTo>
                  <a:lnTo>
                    <a:pt x="10789" y="1155"/>
                  </a:lnTo>
                  <a:lnTo>
                    <a:pt x="10778" y="1158"/>
                  </a:lnTo>
                  <a:lnTo>
                    <a:pt x="10766" y="1161"/>
                  </a:lnTo>
                  <a:lnTo>
                    <a:pt x="10742" y="1164"/>
                  </a:lnTo>
                  <a:lnTo>
                    <a:pt x="10719" y="1166"/>
                  </a:lnTo>
                  <a:lnTo>
                    <a:pt x="10714" y="1170"/>
                  </a:lnTo>
                  <a:lnTo>
                    <a:pt x="10711" y="1173"/>
                  </a:lnTo>
                  <a:lnTo>
                    <a:pt x="10709" y="1177"/>
                  </a:lnTo>
                  <a:lnTo>
                    <a:pt x="10708" y="1181"/>
                  </a:lnTo>
                  <a:lnTo>
                    <a:pt x="10708" y="1189"/>
                  </a:lnTo>
                  <a:lnTo>
                    <a:pt x="10710" y="1198"/>
                  </a:lnTo>
                  <a:lnTo>
                    <a:pt x="10712" y="1206"/>
                  </a:lnTo>
                  <a:lnTo>
                    <a:pt x="10715" y="1214"/>
                  </a:lnTo>
                  <a:lnTo>
                    <a:pt x="10715" y="1218"/>
                  </a:lnTo>
                  <a:lnTo>
                    <a:pt x="10717" y="1222"/>
                  </a:lnTo>
                  <a:lnTo>
                    <a:pt x="10717" y="1226"/>
                  </a:lnTo>
                  <a:lnTo>
                    <a:pt x="10715" y="1230"/>
                  </a:lnTo>
                  <a:lnTo>
                    <a:pt x="10712" y="1246"/>
                  </a:lnTo>
                  <a:lnTo>
                    <a:pt x="10709" y="1261"/>
                  </a:lnTo>
                  <a:lnTo>
                    <a:pt x="10705" y="1275"/>
                  </a:lnTo>
                  <a:lnTo>
                    <a:pt x="10699" y="1289"/>
                  </a:lnTo>
                  <a:lnTo>
                    <a:pt x="10692" y="1302"/>
                  </a:lnTo>
                  <a:lnTo>
                    <a:pt x="10684" y="1313"/>
                  </a:lnTo>
                  <a:lnTo>
                    <a:pt x="10679" y="1319"/>
                  </a:lnTo>
                  <a:lnTo>
                    <a:pt x="10673" y="1324"/>
                  </a:lnTo>
                  <a:lnTo>
                    <a:pt x="10666" y="1328"/>
                  </a:lnTo>
                  <a:lnTo>
                    <a:pt x="10660" y="1332"/>
                  </a:lnTo>
                  <a:lnTo>
                    <a:pt x="10654" y="1337"/>
                  </a:lnTo>
                  <a:lnTo>
                    <a:pt x="10647" y="1340"/>
                  </a:lnTo>
                  <a:lnTo>
                    <a:pt x="10641" y="1342"/>
                  </a:lnTo>
                  <a:lnTo>
                    <a:pt x="10634" y="1342"/>
                  </a:lnTo>
                  <a:lnTo>
                    <a:pt x="10620" y="1342"/>
                  </a:lnTo>
                  <a:lnTo>
                    <a:pt x="10607" y="1339"/>
                  </a:lnTo>
                  <a:lnTo>
                    <a:pt x="10595" y="1337"/>
                  </a:lnTo>
                  <a:lnTo>
                    <a:pt x="10583" y="1335"/>
                  </a:lnTo>
                  <a:lnTo>
                    <a:pt x="10576" y="1335"/>
                  </a:lnTo>
                  <a:lnTo>
                    <a:pt x="10571" y="1336"/>
                  </a:lnTo>
                  <a:lnTo>
                    <a:pt x="10566" y="1338"/>
                  </a:lnTo>
                  <a:lnTo>
                    <a:pt x="10561" y="1341"/>
                  </a:lnTo>
                  <a:lnTo>
                    <a:pt x="10555" y="1363"/>
                  </a:lnTo>
                  <a:lnTo>
                    <a:pt x="10548" y="1386"/>
                  </a:lnTo>
                  <a:lnTo>
                    <a:pt x="10539" y="1407"/>
                  </a:lnTo>
                  <a:lnTo>
                    <a:pt x="10528" y="1429"/>
                  </a:lnTo>
                  <a:lnTo>
                    <a:pt x="10518" y="1450"/>
                  </a:lnTo>
                  <a:lnTo>
                    <a:pt x="10505" y="1470"/>
                  </a:lnTo>
                  <a:lnTo>
                    <a:pt x="10492" y="1491"/>
                  </a:lnTo>
                  <a:lnTo>
                    <a:pt x="10477" y="1510"/>
                  </a:lnTo>
                  <a:lnTo>
                    <a:pt x="10462" y="1529"/>
                  </a:lnTo>
                  <a:lnTo>
                    <a:pt x="10445" y="1546"/>
                  </a:lnTo>
                  <a:lnTo>
                    <a:pt x="10427" y="1562"/>
                  </a:lnTo>
                  <a:lnTo>
                    <a:pt x="10408" y="1577"/>
                  </a:lnTo>
                  <a:lnTo>
                    <a:pt x="10388" y="1591"/>
                  </a:lnTo>
                  <a:lnTo>
                    <a:pt x="10367" y="1603"/>
                  </a:lnTo>
                  <a:lnTo>
                    <a:pt x="10344" y="1614"/>
                  </a:lnTo>
                  <a:lnTo>
                    <a:pt x="10322" y="1623"/>
                  </a:lnTo>
                  <a:lnTo>
                    <a:pt x="10298" y="1631"/>
                  </a:lnTo>
                  <a:lnTo>
                    <a:pt x="10276" y="1636"/>
                  </a:lnTo>
                  <a:lnTo>
                    <a:pt x="10253" y="1639"/>
                  </a:lnTo>
                  <a:lnTo>
                    <a:pt x="10230" y="1641"/>
                  </a:lnTo>
                  <a:lnTo>
                    <a:pt x="10207" y="1641"/>
                  </a:lnTo>
                  <a:lnTo>
                    <a:pt x="10184" y="1639"/>
                  </a:lnTo>
                  <a:lnTo>
                    <a:pt x="10160" y="1636"/>
                  </a:lnTo>
                  <a:lnTo>
                    <a:pt x="10137" y="1632"/>
                  </a:lnTo>
                  <a:lnTo>
                    <a:pt x="10117" y="1635"/>
                  </a:lnTo>
                  <a:lnTo>
                    <a:pt x="10098" y="1637"/>
                  </a:lnTo>
                  <a:lnTo>
                    <a:pt x="10079" y="1638"/>
                  </a:lnTo>
                  <a:lnTo>
                    <a:pt x="10059" y="1639"/>
                  </a:lnTo>
                  <a:lnTo>
                    <a:pt x="10021" y="1639"/>
                  </a:lnTo>
                  <a:lnTo>
                    <a:pt x="9983" y="1638"/>
                  </a:lnTo>
                  <a:lnTo>
                    <a:pt x="9944" y="1637"/>
                  </a:lnTo>
                  <a:lnTo>
                    <a:pt x="9905" y="1637"/>
                  </a:lnTo>
                  <a:lnTo>
                    <a:pt x="9885" y="1637"/>
                  </a:lnTo>
                  <a:lnTo>
                    <a:pt x="9866" y="1639"/>
                  </a:lnTo>
                  <a:lnTo>
                    <a:pt x="9846" y="1641"/>
                  </a:lnTo>
                  <a:lnTo>
                    <a:pt x="9826" y="1644"/>
                  </a:lnTo>
                  <a:lnTo>
                    <a:pt x="9804" y="1644"/>
                  </a:lnTo>
                  <a:lnTo>
                    <a:pt x="9781" y="1644"/>
                  </a:lnTo>
                  <a:lnTo>
                    <a:pt x="9759" y="1644"/>
                  </a:lnTo>
                  <a:lnTo>
                    <a:pt x="9737" y="1645"/>
                  </a:lnTo>
                  <a:lnTo>
                    <a:pt x="9715" y="1645"/>
                  </a:lnTo>
                  <a:lnTo>
                    <a:pt x="9692" y="1645"/>
                  </a:lnTo>
                  <a:lnTo>
                    <a:pt x="9671" y="1645"/>
                  </a:lnTo>
                  <a:lnTo>
                    <a:pt x="9647" y="1643"/>
                  </a:lnTo>
                  <a:lnTo>
                    <a:pt x="9638" y="1645"/>
                  </a:lnTo>
                  <a:lnTo>
                    <a:pt x="9629" y="1647"/>
                  </a:lnTo>
                  <a:lnTo>
                    <a:pt x="9620" y="1647"/>
                  </a:lnTo>
                  <a:lnTo>
                    <a:pt x="9611" y="1648"/>
                  </a:lnTo>
                  <a:lnTo>
                    <a:pt x="9593" y="1648"/>
                  </a:lnTo>
                  <a:lnTo>
                    <a:pt x="9575" y="1647"/>
                  </a:lnTo>
                  <a:lnTo>
                    <a:pt x="9556" y="1646"/>
                  </a:lnTo>
                  <a:lnTo>
                    <a:pt x="9538" y="1645"/>
                  </a:lnTo>
                  <a:lnTo>
                    <a:pt x="9519" y="1645"/>
                  </a:lnTo>
                  <a:lnTo>
                    <a:pt x="9500" y="1648"/>
                  </a:lnTo>
                  <a:lnTo>
                    <a:pt x="9394" y="1649"/>
                  </a:lnTo>
                  <a:lnTo>
                    <a:pt x="9188" y="1649"/>
                  </a:lnTo>
                  <a:lnTo>
                    <a:pt x="8898" y="1650"/>
                  </a:lnTo>
                  <a:lnTo>
                    <a:pt x="8536" y="1651"/>
                  </a:lnTo>
                  <a:lnTo>
                    <a:pt x="8118" y="1652"/>
                  </a:lnTo>
                  <a:lnTo>
                    <a:pt x="7657" y="1652"/>
                  </a:lnTo>
                  <a:lnTo>
                    <a:pt x="7168" y="1653"/>
                  </a:lnTo>
                  <a:lnTo>
                    <a:pt x="6665" y="1654"/>
                  </a:lnTo>
                  <a:lnTo>
                    <a:pt x="6161" y="1655"/>
                  </a:lnTo>
                  <a:lnTo>
                    <a:pt x="5673" y="1656"/>
                  </a:lnTo>
                  <a:lnTo>
                    <a:pt x="5212" y="1658"/>
                  </a:lnTo>
                  <a:lnTo>
                    <a:pt x="4793" y="1659"/>
                  </a:lnTo>
                  <a:lnTo>
                    <a:pt x="4431" y="1660"/>
                  </a:lnTo>
                  <a:lnTo>
                    <a:pt x="4139" y="1660"/>
                  </a:lnTo>
                  <a:lnTo>
                    <a:pt x="3933" y="1661"/>
                  </a:lnTo>
                  <a:lnTo>
                    <a:pt x="3826" y="1662"/>
                  </a:lnTo>
                  <a:lnTo>
                    <a:pt x="3805" y="1660"/>
                  </a:lnTo>
                  <a:lnTo>
                    <a:pt x="3784" y="1659"/>
                  </a:lnTo>
                  <a:lnTo>
                    <a:pt x="3763" y="1659"/>
                  </a:lnTo>
                  <a:lnTo>
                    <a:pt x="3743" y="1659"/>
                  </a:lnTo>
                  <a:lnTo>
                    <a:pt x="3701" y="1661"/>
                  </a:lnTo>
                  <a:lnTo>
                    <a:pt x="3659" y="1664"/>
                  </a:lnTo>
                  <a:lnTo>
                    <a:pt x="3616" y="1666"/>
                  </a:lnTo>
                  <a:lnTo>
                    <a:pt x="3574" y="1668"/>
                  </a:lnTo>
                  <a:lnTo>
                    <a:pt x="3553" y="1668"/>
                  </a:lnTo>
                  <a:lnTo>
                    <a:pt x="3531" y="1668"/>
                  </a:lnTo>
                  <a:lnTo>
                    <a:pt x="3509" y="1667"/>
                  </a:lnTo>
                  <a:lnTo>
                    <a:pt x="3487" y="1666"/>
                  </a:lnTo>
                  <a:lnTo>
                    <a:pt x="3463" y="1666"/>
                  </a:lnTo>
                  <a:lnTo>
                    <a:pt x="3438" y="1666"/>
                  </a:lnTo>
                  <a:lnTo>
                    <a:pt x="3414" y="1666"/>
                  </a:lnTo>
                  <a:lnTo>
                    <a:pt x="3388" y="1666"/>
                  </a:lnTo>
                  <a:lnTo>
                    <a:pt x="3363" y="1666"/>
                  </a:lnTo>
                  <a:lnTo>
                    <a:pt x="3338" y="1666"/>
                  </a:lnTo>
                  <a:lnTo>
                    <a:pt x="3312" y="1667"/>
                  </a:lnTo>
                  <a:lnTo>
                    <a:pt x="3287" y="1668"/>
                  </a:lnTo>
                  <a:lnTo>
                    <a:pt x="3252" y="1668"/>
                  </a:lnTo>
                  <a:lnTo>
                    <a:pt x="3217" y="1668"/>
                  </a:lnTo>
                  <a:lnTo>
                    <a:pt x="3201" y="1668"/>
                  </a:lnTo>
                  <a:lnTo>
                    <a:pt x="3185" y="1669"/>
                  </a:lnTo>
                  <a:lnTo>
                    <a:pt x="3169" y="1670"/>
                  </a:lnTo>
                  <a:lnTo>
                    <a:pt x="3155" y="1672"/>
                  </a:lnTo>
                  <a:lnTo>
                    <a:pt x="3099" y="1673"/>
                  </a:lnTo>
                  <a:lnTo>
                    <a:pt x="3042" y="1673"/>
                  </a:lnTo>
                  <a:lnTo>
                    <a:pt x="2986" y="1673"/>
                  </a:lnTo>
                  <a:lnTo>
                    <a:pt x="2931" y="1674"/>
                  </a:lnTo>
                  <a:lnTo>
                    <a:pt x="2876" y="1674"/>
                  </a:lnTo>
                  <a:lnTo>
                    <a:pt x="2821" y="1675"/>
                  </a:lnTo>
                  <a:lnTo>
                    <a:pt x="2766" y="1675"/>
                  </a:lnTo>
                  <a:lnTo>
                    <a:pt x="2711" y="1676"/>
                  </a:lnTo>
                  <a:lnTo>
                    <a:pt x="2657" y="1677"/>
                  </a:lnTo>
                  <a:lnTo>
                    <a:pt x="2603" y="1677"/>
                  </a:lnTo>
                  <a:lnTo>
                    <a:pt x="2549" y="1678"/>
                  </a:lnTo>
                  <a:lnTo>
                    <a:pt x="2495" y="1678"/>
                  </a:lnTo>
                  <a:lnTo>
                    <a:pt x="2440" y="1679"/>
                  </a:lnTo>
                  <a:lnTo>
                    <a:pt x="2386" y="1679"/>
                  </a:lnTo>
                  <a:lnTo>
                    <a:pt x="2332" y="1679"/>
                  </a:lnTo>
                  <a:lnTo>
                    <a:pt x="2278" y="1679"/>
                  </a:lnTo>
                  <a:lnTo>
                    <a:pt x="2197" y="1680"/>
                  </a:lnTo>
                  <a:lnTo>
                    <a:pt x="2118" y="1680"/>
                  </a:lnTo>
                  <a:lnTo>
                    <a:pt x="2041" y="1681"/>
                  </a:lnTo>
                  <a:lnTo>
                    <a:pt x="1965" y="1682"/>
                  </a:lnTo>
                  <a:lnTo>
                    <a:pt x="1888" y="1683"/>
                  </a:lnTo>
                  <a:lnTo>
                    <a:pt x="1811" y="1684"/>
                  </a:lnTo>
                  <a:lnTo>
                    <a:pt x="1731" y="1686"/>
                  </a:lnTo>
                  <a:lnTo>
                    <a:pt x="1649" y="1687"/>
                  </a:lnTo>
                  <a:lnTo>
                    <a:pt x="1564" y="1687"/>
                  </a:lnTo>
                  <a:lnTo>
                    <a:pt x="1478" y="1687"/>
                  </a:lnTo>
                  <a:lnTo>
                    <a:pt x="1392" y="1687"/>
                  </a:lnTo>
                  <a:lnTo>
                    <a:pt x="1306" y="1688"/>
                  </a:lnTo>
                  <a:lnTo>
                    <a:pt x="1219" y="1688"/>
                  </a:lnTo>
                  <a:lnTo>
                    <a:pt x="1132" y="1688"/>
                  </a:lnTo>
                  <a:lnTo>
                    <a:pt x="1045" y="1689"/>
                  </a:lnTo>
                  <a:lnTo>
                    <a:pt x="957" y="1689"/>
                  </a:lnTo>
                  <a:lnTo>
                    <a:pt x="929" y="1690"/>
                  </a:lnTo>
                  <a:lnTo>
                    <a:pt x="902" y="1689"/>
                  </a:lnTo>
                  <a:lnTo>
                    <a:pt x="874" y="1688"/>
                  </a:lnTo>
                  <a:lnTo>
                    <a:pt x="848" y="1685"/>
                  </a:lnTo>
                  <a:lnTo>
                    <a:pt x="821" y="1681"/>
                  </a:lnTo>
                  <a:lnTo>
                    <a:pt x="796" y="1676"/>
                  </a:lnTo>
                  <a:lnTo>
                    <a:pt x="769" y="1670"/>
                  </a:lnTo>
                  <a:lnTo>
                    <a:pt x="744" y="1662"/>
                  </a:lnTo>
                  <a:lnTo>
                    <a:pt x="720" y="1653"/>
                  </a:lnTo>
                  <a:lnTo>
                    <a:pt x="695" y="1643"/>
                  </a:lnTo>
                  <a:lnTo>
                    <a:pt x="672" y="1631"/>
                  </a:lnTo>
                  <a:lnTo>
                    <a:pt x="649" y="1618"/>
                  </a:lnTo>
                  <a:lnTo>
                    <a:pt x="627" y="1603"/>
                  </a:lnTo>
                  <a:lnTo>
                    <a:pt x="606" y="1588"/>
                  </a:lnTo>
                  <a:lnTo>
                    <a:pt x="586" y="1571"/>
                  </a:lnTo>
                  <a:lnTo>
                    <a:pt x="567" y="1552"/>
                  </a:lnTo>
                  <a:lnTo>
                    <a:pt x="553" y="1536"/>
                  </a:lnTo>
                  <a:lnTo>
                    <a:pt x="541" y="1519"/>
                  </a:lnTo>
                  <a:lnTo>
                    <a:pt x="531" y="1500"/>
                  </a:lnTo>
                  <a:lnTo>
                    <a:pt x="522" y="1481"/>
                  </a:lnTo>
                  <a:lnTo>
                    <a:pt x="518" y="1470"/>
                  </a:lnTo>
                  <a:lnTo>
                    <a:pt x="514" y="1461"/>
                  </a:lnTo>
                  <a:lnTo>
                    <a:pt x="511" y="1451"/>
                  </a:lnTo>
                  <a:lnTo>
                    <a:pt x="509" y="1440"/>
                  </a:lnTo>
                  <a:lnTo>
                    <a:pt x="507" y="1430"/>
                  </a:lnTo>
                  <a:lnTo>
                    <a:pt x="505" y="1418"/>
                  </a:lnTo>
                  <a:lnTo>
                    <a:pt x="505" y="1407"/>
                  </a:lnTo>
                  <a:lnTo>
                    <a:pt x="504" y="1396"/>
                  </a:lnTo>
                  <a:lnTo>
                    <a:pt x="501" y="1392"/>
                  </a:lnTo>
                  <a:lnTo>
                    <a:pt x="499" y="1390"/>
                  </a:lnTo>
                  <a:lnTo>
                    <a:pt x="496" y="1389"/>
                  </a:lnTo>
                  <a:lnTo>
                    <a:pt x="493" y="1388"/>
                  </a:lnTo>
                  <a:lnTo>
                    <a:pt x="486" y="1388"/>
                  </a:lnTo>
                  <a:lnTo>
                    <a:pt x="480" y="1390"/>
                  </a:lnTo>
                  <a:lnTo>
                    <a:pt x="473" y="1393"/>
                  </a:lnTo>
                  <a:lnTo>
                    <a:pt x="466" y="1395"/>
                  </a:lnTo>
                  <a:lnTo>
                    <a:pt x="462" y="1395"/>
                  </a:lnTo>
                  <a:lnTo>
                    <a:pt x="459" y="1395"/>
                  </a:lnTo>
                  <a:lnTo>
                    <a:pt x="456" y="1395"/>
                  </a:lnTo>
                  <a:lnTo>
                    <a:pt x="452" y="1393"/>
                  </a:lnTo>
                  <a:lnTo>
                    <a:pt x="440" y="1395"/>
                  </a:lnTo>
                  <a:lnTo>
                    <a:pt x="428" y="1394"/>
                  </a:lnTo>
                  <a:lnTo>
                    <a:pt x="415" y="1392"/>
                  </a:lnTo>
                  <a:lnTo>
                    <a:pt x="404" y="1388"/>
                  </a:lnTo>
                  <a:lnTo>
                    <a:pt x="393" y="1383"/>
                  </a:lnTo>
                  <a:lnTo>
                    <a:pt x="383" y="1375"/>
                  </a:lnTo>
                  <a:lnTo>
                    <a:pt x="372" y="1367"/>
                  </a:lnTo>
                  <a:lnTo>
                    <a:pt x="363" y="1357"/>
                  </a:lnTo>
                  <a:lnTo>
                    <a:pt x="359" y="1352"/>
                  </a:lnTo>
                  <a:lnTo>
                    <a:pt x="356" y="1346"/>
                  </a:lnTo>
                  <a:lnTo>
                    <a:pt x="354" y="1340"/>
                  </a:lnTo>
                  <a:lnTo>
                    <a:pt x="353" y="1334"/>
                  </a:lnTo>
                  <a:lnTo>
                    <a:pt x="351" y="1320"/>
                  </a:lnTo>
                  <a:lnTo>
                    <a:pt x="350" y="1306"/>
                  </a:lnTo>
                  <a:lnTo>
                    <a:pt x="350" y="1293"/>
                  </a:lnTo>
                  <a:lnTo>
                    <a:pt x="350" y="1278"/>
                  </a:lnTo>
                  <a:lnTo>
                    <a:pt x="348" y="1265"/>
                  </a:lnTo>
                  <a:lnTo>
                    <a:pt x="345" y="1253"/>
                  </a:lnTo>
                  <a:lnTo>
                    <a:pt x="327" y="1249"/>
                  </a:lnTo>
                  <a:lnTo>
                    <a:pt x="309" y="1246"/>
                  </a:lnTo>
                  <a:lnTo>
                    <a:pt x="290" y="1244"/>
                  </a:lnTo>
                  <a:lnTo>
                    <a:pt x="270" y="1242"/>
                  </a:lnTo>
                  <a:lnTo>
                    <a:pt x="248" y="1232"/>
                  </a:lnTo>
                  <a:lnTo>
                    <a:pt x="224" y="1221"/>
                  </a:lnTo>
                  <a:lnTo>
                    <a:pt x="202" y="1210"/>
                  </a:lnTo>
                  <a:lnTo>
                    <a:pt x="178" y="1197"/>
                  </a:lnTo>
                  <a:lnTo>
                    <a:pt x="174" y="1190"/>
                  </a:lnTo>
                  <a:lnTo>
                    <a:pt x="169" y="1185"/>
                  </a:lnTo>
                  <a:lnTo>
                    <a:pt x="164" y="1180"/>
                  </a:lnTo>
                  <a:lnTo>
                    <a:pt x="158" y="1175"/>
                  </a:lnTo>
                  <a:lnTo>
                    <a:pt x="145" y="1165"/>
                  </a:lnTo>
                  <a:lnTo>
                    <a:pt x="135" y="1154"/>
                  </a:lnTo>
                  <a:lnTo>
                    <a:pt x="124" y="1140"/>
                  </a:lnTo>
                  <a:lnTo>
                    <a:pt x="113" y="1126"/>
                  </a:lnTo>
                  <a:lnTo>
                    <a:pt x="102" y="1112"/>
                  </a:lnTo>
                  <a:lnTo>
                    <a:pt x="92" y="1097"/>
                  </a:lnTo>
                  <a:lnTo>
                    <a:pt x="84" y="1082"/>
                  </a:lnTo>
                  <a:lnTo>
                    <a:pt x="76" y="1067"/>
                  </a:lnTo>
                  <a:lnTo>
                    <a:pt x="70" y="1051"/>
                  </a:lnTo>
                  <a:lnTo>
                    <a:pt x="64" y="1035"/>
                  </a:lnTo>
                  <a:lnTo>
                    <a:pt x="59" y="1019"/>
                  </a:lnTo>
                  <a:lnTo>
                    <a:pt x="53" y="1002"/>
                  </a:lnTo>
                  <a:lnTo>
                    <a:pt x="50" y="985"/>
                  </a:lnTo>
                  <a:lnTo>
                    <a:pt x="48" y="969"/>
                  </a:lnTo>
                  <a:lnTo>
                    <a:pt x="47" y="951"/>
                  </a:lnTo>
                  <a:lnTo>
                    <a:pt x="46" y="934"/>
                  </a:lnTo>
                  <a:lnTo>
                    <a:pt x="47" y="917"/>
                  </a:lnTo>
                  <a:lnTo>
                    <a:pt x="49" y="899"/>
                  </a:lnTo>
                  <a:lnTo>
                    <a:pt x="54" y="879"/>
                  </a:lnTo>
                  <a:lnTo>
                    <a:pt x="61" y="858"/>
                  </a:lnTo>
                  <a:lnTo>
                    <a:pt x="68" y="839"/>
                  </a:lnTo>
                  <a:lnTo>
                    <a:pt x="77" y="819"/>
                  </a:lnTo>
                  <a:lnTo>
                    <a:pt x="86" y="800"/>
                  </a:lnTo>
                  <a:lnTo>
                    <a:pt x="96" y="782"/>
                  </a:lnTo>
                  <a:lnTo>
                    <a:pt x="108" y="764"/>
                  </a:lnTo>
                  <a:lnTo>
                    <a:pt x="120" y="746"/>
                  </a:lnTo>
                  <a:lnTo>
                    <a:pt x="132" y="729"/>
                  </a:lnTo>
                  <a:lnTo>
                    <a:pt x="146" y="712"/>
                  </a:lnTo>
                  <a:lnTo>
                    <a:pt x="160" y="696"/>
                  </a:lnTo>
                  <a:lnTo>
                    <a:pt x="174" y="679"/>
                  </a:lnTo>
                  <a:lnTo>
                    <a:pt x="189" y="664"/>
                  </a:lnTo>
                  <a:lnTo>
                    <a:pt x="205" y="649"/>
                  </a:lnTo>
                  <a:lnTo>
                    <a:pt x="221" y="634"/>
                  </a:lnTo>
                  <a:lnTo>
                    <a:pt x="236" y="620"/>
                  </a:lnTo>
                  <a:lnTo>
                    <a:pt x="245" y="614"/>
                  </a:lnTo>
                  <a:lnTo>
                    <a:pt x="252" y="609"/>
                  </a:lnTo>
                  <a:lnTo>
                    <a:pt x="260" y="605"/>
                  </a:lnTo>
                  <a:lnTo>
                    <a:pt x="268" y="602"/>
                  </a:lnTo>
                  <a:lnTo>
                    <a:pt x="285" y="597"/>
                  </a:lnTo>
                  <a:lnTo>
                    <a:pt x="303" y="593"/>
                  </a:lnTo>
                  <a:lnTo>
                    <a:pt x="339" y="588"/>
                  </a:lnTo>
                  <a:lnTo>
                    <a:pt x="375" y="581"/>
                  </a:lnTo>
                  <a:lnTo>
                    <a:pt x="380" y="577"/>
                  </a:lnTo>
                  <a:lnTo>
                    <a:pt x="383" y="572"/>
                  </a:lnTo>
                  <a:lnTo>
                    <a:pt x="385" y="567"/>
                  </a:lnTo>
                  <a:lnTo>
                    <a:pt x="386" y="562"/>
                  </a:lnTo>
                  <a:lnTo>
                    <a:pt x="386" y="551"/>
                  </a:lnTo>
                  <a:lnTo>
                    <a:pt x="386" y="537"/>
                  </a:lnTo>
                  <a:lnTo>
                    <a:pt x="385" y="525"/>
                  </a:lnTo>
                  <a:lnTo>
                    <a:pt x="384" y="513"/>
                  </a:lnTo>
                  <a:lnTo>
                    <a:pt x="385" y="507"/>
                  </a:lnTo>
                  <a:lnTo>
                    <a:pt x="386" y="501"/>
                  </a:lnTo>
                  <a:lnTo>
                    <a:pt x="388" y="494"/>
                  </a:lnTo>
                  <a:lnTo>
                    <a:pt x="391" y="489"/>
                  </a:lnTo>
                  <a:lnTo>
                    <a:pt x="396" y="484"/>
                  </a:lnTo>
                  <a:lnTo>
                    <a:pt x="400" y="479"/>
                  </a:lnTo>
                  <a:lnTo>
                    <a:pt x="406" y="475"/>
                  </a:lnTo>
                  <a:lnTo>
                    <a:pt x="411" y="472"/>
                  </a:lnTo>
                  <a:lnTo>
                    <a:pt x="422" y="467"/>
                  </a:lnTo>
                  <a:lnTo>
                    <a:pt x="434" y="464"/>
                  </a:lnTo>
                  <a:lnTo>
                    <a:pt x="439" y="467"/>
                  </a:lnTo>
                  <a:lnTo>
                    <a:pt x="444" y="469"/>
                  </a:lnTo>
                  <a:lnTo>
                    <a:pt x="449" y="470"/>
                  </a:lnTo>
                  <a:lnTo>
                    <a:pt x="454" y="471"/>
                  </a:lnTo>
                  <a:lnTo>
                    <a:pt x="463" y="471"/>
                  </a:lnTo>
                  <a:lnTo>
                    <a:pt x="474" y="469"/>
                  </a:lnTo>
                  <a:lnTo>
                    <a:pt x="483" y="466"/>
                  </a:lnTo>
                  <a:lnTo>
                    <a:pt x="492" y="462"/>
                  </a:lnTo>
                  <a:lnTo>
                    <a:pt x="501" y="457"/>
                  </a:lnTo>
                  <a:lnTo>
                    <a:pt x="510" y="450"/>
                  </a:lnTo>
                  <a:lnTo>
                    <a:pt x="515" y="442"/>
                  </a:lnTo>
                  <a:lnTo>
                    <a:pt x="520" y="432"/>
                  </a:lnTo>
                  <a:lnTo>
                    <a:pt x="523" y="422"/>
                  </a:lnTo>
                  <a:lnTo>
                    <a:pt x="526" y="412"/>
                  </a:lnTo>
                  <a:lnTo>
                    <a:pt x="530" y="389"/>
                  </a:lnTo>
                  <a:lnTo>
                    <a:pt x="535" y="368"/>
                  </a:lnTo>
                  <a:lnTo>
                    <a:pt x="541" y="353"/>
                  </a:lnTo>
                  <a:lnTo>
                    <a:pt x="546" y="339"/>
                  </a:lnTo>
                  <a:lnTo>
                    <a:pt x="553" y="326"/>
                  </a:lnTo>
                  <a:lnTo>
                    <a:pt x="560" y="312"/>
                  </a:lnTo>
                  <a:lnTo>
                    <a:pt x="568" y="300"/>
                  </a:lnTo>
                  <a:lnTo>
                    <a:pt x="576" y="288"/>
                  </a:lnTo>
                  <a:lnTo>
                    <a:pt x="585" y="276"/>
                  </a:lnTo>
                  <a:lnTo>
                    <a:pt x="594" y="264"/>
                  </a:lnTo>
                  <a:lnTo>
                    <a:pt x="604" y="253"/>
                  </a:lnTo>
                  <a:lnTo>
                    <a:pt x="615" y="242"/>
                  </a:lnTo>
                  <a:lnTo>
                    <a:pt x="626" y="232"/>
                  </a:lnTo>
                  <a:lnTo>
                    <a:pt x="636" y="223"/>
                  </a:lnTo>
                  <a:lnTo>
                    <a:pt x="648" y="213"/>
                  </a:lnTo>
                  <a:lnTo>
                    <a:pt x="660" y="204"/>
                  </a:lnTo>
                  <a:lnTo>
                    <a:pt x="672" y="195"/>
                  </a:lnTo>
                  <a:lnTo>
                    <a:pt x="685" y="187"/>
                  </a:lnTo>
                  <a:lnTo>
                    <a:pt x="711" y="172"/>
                  </a:lnTo>
                  <a:lnTo>
                    <a:pt x="738" y="159"/>
                  </a:lnTo>
                  <a:lnTo>
                    <a:pt x="766" y="147"/>
                  </a:lnTo>
                  <a:lnTo>
                    <a:pt x="795" y="138"/>
                  </a:lnTo>
                  <a:lnTo>
                    <a:pt x="823" y="130"/>
                  </a:lnTo>
                  <a:lnTo>
                    <a:pt x="853" y="123"/>
                  </a:lnTo>
                  <a:lnTo>
                    <a:pt x="881" y="119"/>
                  </a:lnTo>
                  <a:lnTo>
                    <a:pt x="911" y="117"/>
                  </a:lnTo>
                  <a:lnTo>
                    <a:pt x="917" y="115"/>
                  </a:lnTo>
                  <a:lnTo>
                    <a:pt x="924" y="113"/>
                  </a:lnTo>
                  <a:lnTo>
                    <a:pt x="931" y="113"/>
                  </a:lnTo>
                  <a:lnTo>
                    <a:pt x="938" y="113"/>
                  </a:lnTo>
                  <a:lnTo>
                    <a:pt x="952" y="113"/>
                  </a:lnTo>
                  <a:lnTo>
                    <a:pt x="966" y="114"/>
                  </a:lnTo>
                  <a:lnTo>
                    <a:pt x="980" y="115"/>
                  </a:lnTo>
                  <a:lnTo>
                    <a:pt x="994" y="114"/>
                  </a:lnTo>
                  <a:lnTo>
                    <a:pt x="1000" y="112"/>
                  </a:lnTo>
                  <a:lnTo>
                    <a:pt x="1006" y="110"/>
                  </a:lnTo>
                  <a:lnTo>
                    <a:pt x="1012" y="107"/>
                  </a:lnTo>
                  <a:lnTo>
                    <a:pt x="1018" y="103"/>
                  </a:lnTo>
                  <a:lnTo>
                    <a:pt x="1055" y="106"/>
                  </a:lnTo>
                  <a:lnTo>
                    <a:pt x="1092" y="108"/>
                  </a:lnTo>
                  <a:lnTo>
                    <a:pt x="1128" y="109"/>
                  </a:lnTo>
                  <a:lnTo>
                    <a:pt x="1165" y="109"/>
                  </a:lnTo>
                  <a:lnTo>
                    <a:pt x="1235" y="109"/>
                  </a:lnTo>
                  <a:lnTo>
                    <a:pt x="1306" y="108"/>
                  </a:lnTo>
                  <a:lnTo>
                    <a:pt x="1376" y="106"/>
                  </a:lnTo>
                  <a:lnTo>
                    <a:pt x="1445" y="105"/>
                  </a:lnTo>
                  <a:lnTo>
                    <a:pt x="1513" y="104"/>
                  </a:lnTo>
                  <a:lnTo>
                    <a:pt x="1582" y="106"/>
                  </a:lnTo>
                  <a:lnTo>
                    <a:pt x="1647" y="103"/>
                  </a:lnTo>
                  <a:lnTo>
                    <a:pt x="1714" y="102"/>
                  </a:lnTo>
                  <a:lnTo>
                    <a:pt x="1782" y="101"/>
                  </a:lnTo>
                  <a:lnTo>
                    <a:pt x="1850" y="101"/>
                  </a:lnTo>
                  <a:lnTo>
                    <a:pt x="1918" y="101"/>
                  </a:lnTo>
                  <a:lnTo>
                    <a:pt x="1986" y="100"/>
                  </a:lnTo>
                  <a:lnTo>
                    <a:pt x="2054" y="99"/>
                  </a:lnTo>
                  <a:lnTo>
                    <a:pt x="2120" y="97"/>
                  </a:lnTo>
                  <a:lnTo>
                    <a:pt x="2205" y="96"/>
                  </a:lnTo>
                  <a:lnTo>
                    <a:pt x="2291" y="95"/>
                  </a:lnTo>
                  <a:lnTo>
                    <a:pt x="2379" y="93"/>
                  </a:lnTo>
                  <a:lnTo>
                    <a:pt x="2467" y="91"/>
                  </a:lnTo>
                  <a:lnTo>
                    <a:pt x="2555" y="90"/>
                  </a:lnTo>
                  <a:lnTo>
                    <a:pt x="2641" y="88"/>
                  </a:lnTo>
                  <a:lnTo>
                    <a:pt x="2726" y="88"/>
                  </a:lnTo>
                  <a:lnTo>
                    <a:pt x="2807" y="89"/>
                  </a:lnTo>
                  <a:lnTo>
                    <a:pt x="2957" y="88"/>
                  </a:lnTo>
                  <a:lnTo>
                    <a:pt x="3205" y="87"/>
                  </a:lnTo>
                  <a:lnTo>
                    <a:pt x="3539" y="86"/>
                  </a:lnTo>
                  <a:lnTo>
                    <a:pt x="3944" y="85"/>
                  </a:lnTo>
                  <a:lnTo>
                    <a:pt x="4405" y="84"/>
                  </a:lnTo>
                  <a:lnTo>
                    <a:pt x="4909" y="81"/>
                  </a:lnTo>
                  <a:lnTo>
                    <a:pt x="5442" y="80"/>
                  </a:lnTo>
                  <a:lnTo>
                    <a:pt x="5989" y="78"/>
                  </a:lnTo>
                  <a:lnTo>
                    <a:pt x="6536" y="77"/>
                  </a:lnTo>
                  <a:lnTo>
                    <a:pt x="7068" y="75"/>
                  </a:lnTo>
                  <a:lnTo>
                    <a:pt x="7572" y="74"/>
                  </a:lnTo>
                  <a:lnTo>
                    <a:pt x="8034" y="72"/>
                  </a:lnTo>
                  <a:lnTo>
                    <a:pt x="8440" y="71"/>
                  </a:lnTo>
                  <a:lnTo>
                    <a:pt x="8775" y="69"/>
                  </a:lnTo>
                  <a:lnTo>
                    <a:pt x="9026" y="68"/>
                  </a:lnTo>
                  <a:lnTo>
                    <a:pt x="9177" y="67"/>
                  </a:lnTo>
                  <a:lnTo>
                    <a:pt x="9264" y="64"/>
                  </a:lnTo>
                  <a:lnTo>
                    <a:pt x="9352" y="62"/>
                  </a:lnTo>
                  <a:lnTo>
                    <a:pt x="9441" y="61"/>
                  </a:lnTo>
                  <a:lnTo>
                    <a:pt x="9530" y="61"/>
                  </a:lnTo>
                  <a:lnTo>
                    <a:pt x="9619" y="61"/>
                  </a:lnTo>
                  <a:lnTo>
                    <a:pt x="9708" y="61"/>
                  </a:lnTo>
                  <a:lnTo>
                    <a:pt x="9796" y="62"/>
                  </a:lnTo>
                  <a:lnTo>
                    <a:pt x="9884" y="62"/>
                  </a:lnTo>
                  <a:lnTo>
                    <a:pt x="9917" y="64"/>
                  </a:lnTo>
                  <a:lnTo>
                    <a:pt x="9949" y="67"/>
                  </a:lnTo>
                  <a:lnTo>
                    <a:pt x="9965" y="69"/>
                  </a:lnTo>
                  <a:lnTo>
                    <a:pt x="9982" y="70"/>
                  </a:lnTo>
                  <a:lnTo>
                    <a:pt x="9998" y="69"/>
                  </a:lnTo>
                  <a:lnTo>
                    <a:pt x="10014" y="66"/>
                  </a:lnTo>
                  <a:lnTo>
                    <a:pt x="10031" y="70"/>
                  </a:lnTo>
                  <a:lnTo>
                    <a:pt x="10048" y="72"/>
                  </a:lnTo>
                  <a:lnTo>
                    <a:pt x="10065" y="73"/>
                  </a:lnTo>
                  <a:lnTo>
                    <a:pt x="10083" y="73"/>
                  </a:lnTo>
                  <a:lnTo>
                    <a:pt x="10117" y="72"/>
                  </a:lnTo>
                  <a:lnTo>
                    <a:pt x="10151" y="70"/>
                  </a:lnTo>
                  <a:lnTo>
                    <a:pt x="10168" y="69"/>
                  </a:lnTo>
                  <a:lnTo>
                    <a:pt x="10184" y="69"/>
                  </a:lnTo>
                  <a:lnTo>
                    <a:pt x="10200" y="69"/>
                  </a:lnTo>
                  <a:lnTo>
                    <a:pt x="10217" y="71"/>
                  </a:lnTo>
                  <a:lnTo>
                    <a:pt x="10232" y="74"/>
                  </a:lnTo>
                  <a:lnTo>
                    <a:pt x="10248" y="79"/>
                  </a:lnTo>
                  <a:lnTo>
                    <a:pt x="10264" y="86"/>
                  </a:lnTo>
                  <a:lnTo>
                    <a:pt x="10278" y="94"/>
                  </a:lnTo>
                  <a:lnTo>
                    <a:pt x="10294" y="101"/>
                  </a:lnTo>
                  <a:lnTo>
                    <a:pt x="10310" y="109"/>
                  </a:lnTo>
                  <a:lnTo>
                    <a:pt x="10325" y="117"/>
                  </a:lnTo>
                  <a:lnTo>
                    <a:pt x="10340" y="126"/>
                  </a:lnTo>
                  <a:lnTo>
                    <a:pt x="10356" y="136"/>
                  </a:lnTo>
                  <a:lnTo>
                    <a:pt x="10370" y="146"/>
                  </a:lnTo>
                  <a:lnTo>
                    <a:pt x="10385" y="157"/>
                  </a:lnTo>
                  <a:lnTo>
                    <a:pt x="10399" y="168"/>
                  </a:lnTo>
                  <a:lnTo>
                    <a:pt x="10412" y="180"/>
                  </a:lnTo>
                  <a:lnTo>
                    <a:pt x="10425" y="193"/>
                  </a:lnTo>
                  <a:lnTo>
                    <a:pt x="10437" y="206"/>
                  </a:lnTo>
                  <a:lnTo>
                    <a:pt x="10449" y="219"/>
                  </a:lnTo>
                  <a:lnTo>
                    <a:pt x="10459" y="234"/>
                  </a:lnTo>
                  <a:lnTo>
                    <a:pt x="10468" y="248"/>
                  </a:lnTo>
                  <a:lnTo>
                    <a:pt x="10477" y="263"/>
                  </a:lnTo>
                  <a:lnTo>
                    <a:pt x="10484" y="280"/>
                  </a:lnTo>
                  <a:lnTo>
                    <a:pt x="10493" y="284"/>
                  </a:lnTo>
                  <a:lnTo>
                    <a:pt x="10500" y="289"/>
                  </a:lnTo>
                  <a:lnTo>
                    <a:pt x="10506" y="295"/>
                  </a:lnTo>
                  <a:lnTo>
                    <a:pt x="10511" y="301"/>
                  </a:lnTo>
                  <a:lnTo>
                    <a:pt x="10517" y="307"/>
                  </a:lnTo>
                  <a:lnTo>
                    <a:pt x="10523" y="312"/>
                  </a:lnTo>
                  <a:lnTo>
                    <a:pt x="10526" y="315"/>
                  </a:lnTo>
                  <a:lnTo>
                    <a:pt x="10530" y="317"/>
                  </a:lnTo>
                  <a:lnTo>
                    <a:pt x="10536" y="318"/>
                  </a:lnTo>
                  <a:lnTo>
                    <a:pt x="10540" y="319"/>
                  </a:lnTo>
                  <a:lnTo>
                    <a:pt x="10547" y="317"/>
                  </a:lnTo>
                  <a:lnTo>
                    <a:pt x="10553" y="316"/>
                  </a:lnTo>
                  <a:lnTo>
                    <a:pt x="10558" y="316"/>
                  </a:lnTo>
                  <a:lnTo>
                    <a:pt x="10564" y="316"/>
                  </a:lnTo>
                  <a:lnTo>
                    <a:pt x="10576" y="318"/>
                  </a:lnTo>
                  <a:lnTo>
                    <a:pt x="10588" y="322"/>
                  </a:lnTo>
                  <a:lnTo>
                    <a:pt x="10599" y="326"/>
                  </a:lnTo>
                  <a:lnTo>
                    <a:pt x="10610" y="329"/>
                  </a:lnTo>
                  <a:lnTo>
                    <a:pt x="10621" y="332"/>
                  </a:lnTo>
                  <a:lnTo>
                    <a:pt x="10633" y="333"/>
                  </a:lnTo>
                  <a:lnTo>
                    <a:pt x="10640" y="333"/>
                  </a:lnTo>
                  <a:lnTo>
                    <a:pt x="10647" y="334"/>
                  </a:lnTo>
                  <a:lnTo>
                    <a:pt x="10653" y="335"/>
                  </a:lnTo>
                  <a:lnTo>
                    <a:pt x="10659" y="337"/>
                  </a:lnTo>
                  <a:lnTo>
                    <a:pt x="10665" y="339"/>
                  </a:lnTo>
                  <a:lnTo>
                    <a:pt x="10672" y="343"/>
                  </a:lnTo>
                  <a:lnTo>
                    <a:pt x="10677" y="346"/>
                  </a:lnTo>
                  <a:lnTo>
                    <a:pt x="10682" y="350"/>
                  </a:lnTo>
                  <a:lnTo>
                    <a:pt x="10691" y="361"/>
                  </a:lnTo>
                  <a:lnTo>
                    <a:pt x="10699" y="371"/>
                  </a:lnTo>
                  <a:lnTo>
                    <a:pt x="10706" y="382"/>
                  </a:lnTo>
                  <a:lnTo>
                    <a:pt x="10712" y="393"/>
                  </a:lnTo>
                  <a:lnTo>
                    <a:pt x="10715" y="403"/>
                  </a:lnTo>
                  <a:lnTo>
                    <a:pt x="10718" y="414"/>
                  </a:lnTo>
                  <a:lnTo>
                    <a:pt x="10719" y="425"/>
                  </a:lnTo>
                  <a:lnTo>
                    <a:pt x="10720" y="435"/>
                  </a:lnTo>
                  <a:lnTo>
                    <a:pt x="10721" y="440"/>
                  </a:lnTo>
                  <a:lnTo>
                    <a:pt x="10722" y="445"/>
                  </a:lnTo>
                  <a:lnTo>
                    <a:pt x="10724" y="449"/>
                  </a:lnTo>
                  <a:lnTo>
                    <a:pt x="10726" y="455"/>
                  </a:lnTo>
                  <a:lnTo>
                    <a:pt x="10729" y="459"/>
                  </a:lnTo>
                  <a:lnTo>
                    <a:pt x="10733" y="462"/>
                  </a:lnTo>
                  <a:lnTo>
                    <a:pt x="10737" y="465"/>
                  </a:lnTo>
                  <a:lnTo>
                    <a:pt x="10743" y="467"/>
                  </a:lnTo>
                  <a:lnTo>
                    <a:pt x="10784" y="481"/>
                  </a:lnTo>
                  <a:lnTo>
                    <a:pt x="10826" y="495"/>
                  </a:lnTo>
                  <a:lnTo>
                    <a:pt x="10836" y="500"/>
                  </a:lnTo>
                  <a:lnTo>
                    <a:pt x="10846" y="505"/>
                  </a:lnTo>
                  <a:lnTo>
                    <a:pt x="10855" y="511"/>
                  </a:lnTo>
                  <a:lnTo>
                    <a:pt x="10864" y="517"/>
                  </a:lnTo>
                  <a:lnTo>
                    <a:pt x="10872" y="524"/>
                  </a:lnTo>
                  <a:lnTo>
                    <a:pt x="10879" y="532"/>
                  </a:lnTo>
                  <a:lnTo>
                    <a:pt x="10885" y="541"/>
                  </a:lnTo>
                  <a:lnTo>
                    <a:pt x="10891" y="552"/>
                  </a:lnTo>
                  <a:lnTo>
                    <a:pt x="10903" y="568"/>
                  </a:lnTo>
                  <a:lnTo>
                    <a:pt x="10913" y="584"/>
                  </a:lnTo>
                  <a:lnTo>
                    <a:pt x="10922" y="601"/>
                  </a:lnTo>
                  <a:lnTo>
                    <a:pt x="10930" y="619"/>
                  </a:lnTo>
                  <a:lnTo>
                    <a:pt x="10943" y="656"/>
                  </a:lnTo>
                  <a:lnTo>
                    <a:pt x="10956" y="693"/>
                  </a:lnTo>
                  <a:lnTo>
                    <a:pt x="10967" y="731"/>
                  </a:lnTo>
                  <a:lnTo>
                    <a:pt x="10981" y="767"/>
                  </a:lnTo>
                  <a:lnTo>
                    <a:pt x="10989" y="786"/>
                  </a:lnTo>
                  <a:lnTo>
                    <a:pt x="10998" y="803"/>
                  </a:lnTo>
                  <a:lnTo>
                    <a:pt x="11008" y="820"/>
                  </a:lnTo>
                  <a:lnTo>
                    <a:pt x="11020" y="837"/>
                  </a:lnTo>
                  <a:lnTo>
                    <a:pt x="11014" y="852"/>
                  </a:lnTo>
                  <a:lnTo>
                    <a:pt x="11008" y="868"/>
                  </a:lnTo>
                  <a:lnTo>
                    <a:pt x="11001" y="884"/>
                  </a:lnTo>
                  <a:lnTo>
                    <a:pt x="10993" y="900"/>
                  </a:lnTo>
                  <a:lnTo>
                    <a:pt x="10976" y="931"/>
                  </a:lnTo>
                  <a:lnTo>
                    <a:pt x="10959" y="960"/>
                  </a:lnTo>
                  <a:lnTo>
                    <a:pt x="10939" y="991"/>
                  </a:lnTo>
                  <a:lnTo>
                    <a:pt x="10921" y="1021"/>
                  </a:lnTo>
                  <a:lnTo>
                    <a:pt x="10903" y="1051"/>
                  </a:lnTo>
                  <a:lnTo>
                    <a:pt x="10885" y="1081"/>
                  </a:lnTo>
                  <a:close/>
                  <a:moveTo>
                    <a:pt x="10879" y="859"/>
                  </a:moveTo>
                  <a:lnTo>
                    <a:pt x="10877" y="877"/>
                  </a:lnTo>
                  <a:lnTo>
                    <a:pt x="10874" y="894"/>
                  </a:lnTo>
                  <a:lnTo>
                    <a:pt x="10870" y="911"/>
                  </a:lnTo>
                  <a:lnTo>
                    <a:pt x="10865" y="929"/>
                  </a:lnTo>
                  <a:lnTo>
                    <a:pt x="10859" y="945"/>
                  </a:lnTo>
                  <a:lnTo>
                    <a:pt x="10851" y="961"/>
                  </a:lnTo>
                  <a:lnTo>
                    <a:pt x="10844" y="978"/>
                  </a:lnTo>
                  <a:lnTo>
                    <a:pt x="10835" y="993"/>
                  </a:lnTo>
                  <a:lnTo>
                    <a:pt x="10825" y="1007"/>
                  </a:lnTo>
                  <a:lnTo>
                    <a:pt x="10814" y="1021"/>
                  </a:lnTo>
                  <a:lnTo>
                    <a:pt x="10802" y="1034"/>
                  </a:lnTo>
                  <a:lnTo>
                    <a:pt x="10789" y="1046"/>
                  </a:lnTo>
                  <a:lnTo>
                    <a:pt x="10776" y="1058"/>
                  </a:lnTo>
                  <a:lnTo>
                    <a:pt x="10761" y="1067"/>
                  </a:lnTo>
                  <a:lnTo>
                    <a:pt x="10747" y="1076"/>
                  </a:lnTo>
                  <a:lnTo>
                    <a:pt x="10731" y="1083"/>
                  </a:lnTo>
                  <a:lnTo>
                    <a:pt x="10723" y="1085"/>
                  </a:lnTo>
                  <a:lnTo>
                    <a:pt x="10713" y="1087"/>
                  </a:lnTo>
                  <a:lnTo>
                    <a:pt x="10704" y="1089"/>
                  </a:lnTo>
                  <a:lnTo>
                    <a:pt x="10695" y="1090"/>
                  </a:lnTo>
                  <a:lnTo>
                    <a:pt x="10687" y="1090"/>
                  </a:lnTo>
                  <a:lnTo>
                    <a:pt x="10678" y="1090"/>
                  </a:lnTo>
                  <a:lnTo>
                    <a:pt x="10668" y="1089"/>
                  </a:lnTo>
                  <a:lnTo>
                    <a:pt x="10660" y="1088"/>
                  </a:lnTo>
                  <a:lnTo>
                    <a:pt x="10651" y="1086"/>
                  </a:lnTo>
                  <a:lnTo>
                    <a:pt x="10643" y="1084"/>
                  </a:lnTo>
                  <a:lnTo>
                    <a:pt x="10635" y="1081"/>
                  </a:lnTo>
                  <a:lnTo>
                    <a:pt x="10627" y="1077"/>
                  </a:lnTo>
                  <a:lnTo>
                    <a:pt x="10619" y="1073"/>
                  </a:lnTo>
                  <a:lnTo>
                    <a:pt x="10612" y="1068"/>
                  </a:lnTo>
                  <a:lnTo>
                    <a:pt x="10605" y="1063"/>
                  </a:lnTo>
                  <a:lnTo>
                    <a:pt x="10599" y="1057"/>
                  </a:lnTo>
                  <a:lnTo>
                    <a:pt x="10594" y="1050"/>
                  </a:lnTo>
                  <a:lnTo>
                    <a:pt x="10589" y="1044"/>
                  </a:lnTo>
                  <a:lnTo>
                    <a:pt x="10585" y="1037"/>
                  </a:lnTo>
                  <a:lnTo>
                    <a:pt x="10582" y="1030"/>
                  </a:lnTo>
                  <a:lnTo>
                    <a:pt x="10579" y="1023"/>
                  </a:lnTo>
                  <a:lnTo>
                    <a:pt x="10575" y="1016"/>
                  </a:lnTo>
                  <a:lnTo>
                    <a:pt x="10573" y="1007"/>
                  </a:lnTo>
                  <a:lnTo>
                    <a:pt x="10572" y="999"/>
                  </a:lnTo>
                  <a:lnTo>
                    <a:pt x="10571" y="991"/>
                  </a:lnTo>
                  <a:lnTo>
                    <a:pt x="10571" y="983"/>
                  </a:lnTo>
                  <a:lnTo>
                    <a:pt x="10571" y="975"/>
                  </a:lnTo>
                  <a:lnTo>
                    <a:pt x="10572" y="967"/>
                  </a:lnTo>
                  <a:lnTo>
                    <a:pt x="10574" y="959"/>
                  </a:lnTo>
                  <a:lnTo>
                    <a:pt x="10576" y="951"/>
                  </a:lnTo>
                  <a:lnTo>
                    <a:pt x="10580" y="944"/>
                  </a:lnTo>
                  <a:lnTo>
                    <a:pt x="10584" y="937"/>
                  </a:lnTo>
                  <a:lnTo>
                    <a:pt x="10590" y="928"/>
                  </a:lnTo>
                  <a:lnTo>
                    <a:pt x="10598" y="922"/>
                  </a:lnTo>
                  <a:lnTo>
                    <a:pt x="10606" y="917"/>
                  </a:lnTo>
                  <a:lnTo>
                    <a:pt x="10614" y="913"/>
                  </a:lnTo>
                  <a:lnTo>
                    <a:pt x="10634" y="909"/>
                  </a:lnTo>
                  <a:lnTo>
                    <a:pt x="10653" y="908"/>
                  </a:lnTo>
                  <a:lnTo>
                    <a:pt x="10662" y="907"/>
                  </a:lnTo>
                  <a:lnTo>
                    <a:pt x="10672" y="905"/>
                  </a:lnTo>
                  <a:lnTo>
                    <a:pt x="10681" y="903"/>
                  </a:lnTo>
                  <a:lnTo>
                    <a:pt x="10689" y="900"/>
                  </a:lnTo>
                  <a:lnTo>
                    <a:pt x="10697" y="895"/>
                  </a:lnTo>
                  <a:lnTo>
                    <a:pt x="10704" y="888"/>
                  </a:lnTo>
                  <a:lnTo>
                    <a:pt x="10707" y="884"/>
                  </a:lnTo>
                  <a:lnTo>
                    <a:pt x="10710" y="879"/>
                  </a:lnTo>
                  <a:lnTo>
                    <a:pt x="10713" y="874"/>
                  </a:lnTo>
                  <a:lnTo>
                    <a:pt x="10715" y="867"/>
                  </a:lnTo>
                  <a:lnTo>
                    <a:pt x="10718" y="849"/>
                  </a:lnTo>
                  <a:lnTo>
                    <a:pt x="10719" y="830"/>
                  </a:lnTo>
                  <a:lnTo>
                    <a:pt x="10720" y="810"/>
                  </a:lnTo>
                  <a:lnTo>
                    <a:pt x="10718" y="791"/>
                  </a:lnTo>
                  <a:lnTo>
                    <a:pt x="10717" y="782"/>
                  </a:lnTo>
                  <a:lnTo>
                    <a:pt x="10714" y="772"/>
                  </a:lnTo>
                  <a:lnTo>
                    <a:pt x="10711" y="763"/>
                  </a:lnTo>
                  <a:lnTo>
                    <a:pt x="10708" y="754"/>
                  </a:lnTo>
                  <a:lnTo>
                    <a:pt x="10704" y="746"/>
                  </a:lnTo>
                  <a:lnTo>
                    <a:pt x="10700" y="738"/>
                  </a:lnTo>
                  <a:lnTo>
                    <a:pt x="10694" y="731"/>
                  </a:lnTo>
                  <a:lnTo>
                    <a:pt x="10688" y="723"/>
                  </a:lnTo>
                  <a:lnTo>
                    <a:pt x="10682" y="721"/>
                  </a:lnTo>
                  <a:lnTo>
                    <a:pt x="10675" y="719"/>
                  </a:lnTo>
                  <a:lnTo>
                    <a:pt x="10668" y="717"/>
                  </a:lnTo>
                  <a:lnTo>
                    <a:pt x="10661" y="716"/>
                  </a:lnTo>
                  <a:lnTo>
                    <a:pt x="10647" y="715"/>
                  </a:lnTo>
                  <a:lnTo>
                    <a:pt x="10634" y="715"/>
                  </a:lnTo>
                  <a:lnTo>
                    <a:pt x="10620" y="713"/>
                  </a:lnTo>
                  <a:lnTo>
                    <a:pt x="10608" y="710"/>
                  </a:lnTo>
                  <a:lnTo>
                    <a:pt x="10602" y="708"/>
                  </a:lnTo>
                  <a:lnTo>
                    <a:pt x="10596" y="705"/>
                  </a:lnTo>
                  <a:lnTo>
                    <a:pt x="10591" y="702"/>
                  </a:lnTo>
                  <a:lnTo>
                    <a:pt x="10587" y="697"/>
                  </a:lnTo>
                  <a:lnTo>
                    <a:pt x="10581" y="688"/>
                  </a:lnTo>
                  <a:lnTo>
                    <a:pt x="10576" y="677"/>
                  </a:lnTo>
                  <a:lnTo>
                    <a:pt x="10572" y="667"/>
                  </a:lnTo>
                  <a:lnTo>
                    <a:pt x="10569" y="656"/>
                  </a:lnTo>
                  <a:lnTo>
                    <a:pt x="10567" y="645"/>
                  </a:lnTo>
                  <a:lnTo>
                    <a:pt x="10567" y="633"/>
                  </a:lnTo>
                  <a:lnTo>
                    <a:pt x="10568" y="622"/>
                  </a:lnTo>
                  <a:lnTo>
                    <a:pt x="10570" y="611"/>
                  </a:lnTo>
                  <a:lnTo>
                    <a:pt x="10573" y="605"/>
                  </a:lnTo>
                  <a:lnTo>
                    <a:pt x="10575" y="600"/>
                  </a:lnTo>
                  <a:lnTo>
                    <a:pt x="10579" y="595"/>
                  </a:lnTo>
                  <a:lnTo>
                    <a:pt x="10583" y="589"/>
                  </a:lnTo>
                  <a:lnTo>
                    <a:pt x="10592" y="581"/>
                  </a:lnTo>
                  <a:lnTo>
                    <a:pt x="10602" y="575"/>
                  </a:lnTo>
                  <a:lnTo>
                    <a:pt x="10626" y="565"/>
                  </a:lnTo>
                  <a:lnTo>
                    <a:pt x="10648" y="558"/>
                  </a:lnTo>
                  <a:lnTo>
                    <a:pt x="10658" y="558"/>
                  </a:lnTo>
                  <a:lnTo>
                    <a:pt x="10669" y="559"/>
                  </a:lnTo>
                  <a:lnTo>
                    <a:pt x="10680" y="561"/>
                  </a:lnTo>
                  <a:lnTo>
                    <a:pt x="10690" y="563"/>
                  </a:lnTo>
                  <a:lnTo>
                    <a:pt x="10700" y="566"/>
                  </a:lnTo>
                  <a:lnTo>
                    <a:pt x="10709" y="570"/>
                  </a:lnTo>
                  <a:lnTo>
                    <a:pt x="10719" y="574"/>
                  </a:lnTo>
                  <a:lnTo>
                    <a:pt x="10728" y="578"/>
                  </a:lnTo>
                  <a:lnTo>
                    <a:pt x="10746" y="589"/>
                  </a:lnTo>
                  <a:lnTo>
                    <a:pt x="10763" y="602"/>
                  </a:lnTo>
                  <a:lnTo>
                    <a:pt x="10778" y="615"/>
                  </a:lnTo>
                  <a:lnTo>
                    <a:pt x="10792" y="629"/>
                  </a:lnTo>
                  <a:lnTo>
                    <a:pt x="10803" y="643"/>
                  </a:lnTo>
                  <a:lnTo>
                    <a:pt x="10815" y="657"/>
                  </a:lnTo>
                  <a:lnTo>
                    <a:pt x="10825" y="670"/>
                  </a:lnTo>
                  <a:lnTo>
                    <a:pt x="10835" y="686"/>
                  </a:lnTo>
                  <a:lnTo>
                    <a:pt x="10853" y="715"/>
                  </a:lnTo>
                  <a:lnTo>
                    <a:pt x="10873" y="746"/>
                  </a:lnTo>
                  <a:lnTo>
                    <a:pt x="10881" y="769"/>
                  </a:lnTo>
                  <a:lnTo>
                    <a:pt x="10890" y="794"/>
                  </a:lnTo>
                  <a:lnTo>
                    <a:pt x="10893" y="807"/>
                  </a:lnTo>
                  <a:lnTo>
                    <a:pt x="10894" y="819"/>
                  </a:lnTo>
                  <a:lnTo>
                    <a:pt x="10894" y="827"/>
                  </a:lnTo>
                  <a:lnTo>
                    <a:pt x="10894" y="834"/>
                  </a:lnTo>
                  <a:lnTo>
                    <a:pt x="10893" y="840"/>
                  </a:lnTo>
                  <a:lnTo>
                    <a:pt x="10891" y="847"/>
                  </a:lnTo>
                  <a:lnTo>
                    <a:pt x="10879" y="859"/>
                  </a:lnTo>
                  <a:close/>
                  <a:moveTo>
                    <a:pt x="10728" y="1046"/>
                  </a:moveTo>
                  <a:lnTo>
                    <a:pt x="10721" y="1049"/>
                  </a:lnTo>
                  <a:lnTo>
                    <a:pt x="10714" y="1050"/>
                  </a:lnTo>
                  <a:lnTo>
                    <a:pt x="10708" y="1051"/>
                  </a:lnTo>
                  <a:lnTo>
                    <a:pt x="10701" y="1052"/>
                  </a:lnTo>
                  <a:lnTo>
                    <a:pt x="10689" y="1050"/>
                  </a:lnTo>
                  <a:lnTo>
                    <a:pt x="10676" y="1046"/>
                  </a:lnTo>
                  <a:lnTo>
                    <a:pt x="10668" y="1042"/>
                  </a:lnTo>
                  <a:lnTo>
                    <a:pt x="10661" y="1037"/>
                  </a:lnTo>
                  <a:lnTo>
                    <a:pt x="10655" y="1031"/>
                  </a:lnTo>
                  <a:lnTo>
                    <a:pt x="10649" y="1025"/>
                  </a:lnTo>
                  <a:lnTo>
                    <a:pt x="10643" y="1019"/>
                  </a:lnTo>
                  <a:lnTo>
                    <a:pt x="10639" y="1012"/>
                  </a:lnTo>
                  <a:lnTo>
                    <a:pt x="10637" y="1003"/>
                  </a:lnTo>
                  <a:lnTo>
                    <a:pt x="10636" y="995"/>
                  </a:lnTo>
                  <a:lnTo>
                    <a:pt x="10636" y="988"/>
                  </a:lnTo>
                  <a:lnTo>
                    <a:pt x="10637" y="982"/>
                  </a:lnTo>
                  <a:lnTo>
                    <a:pt x="10638" y="975"/>
                  </a:lnTo>
                  <a:lnTo>
                    <a:pt x="10640" y="968"/>
                  </a:lnTo>
                  <a:lnTo>
                    <a:pt x="10643" y="961"/>
                  </a:lnTo>
                  <a:lnTo>
                    <a:pt x="10647" y="956"/>
                  </a:lnTo>
                  <a:lnTo>
                    <a:pt x="10650" y="954"/>
                  </a:lnTo>
                  <a:lnTo>
                    <a:pt x="10653" y="952"/>
                  </a:lnTo>
                  <a:lnTo>
                    <a:pt x="10656" y="951"/>
                  </a:lnTo>
                  <a:lnTo>
                    <a:pt x="10660" y="951"/>
                  </a:lnTo>
                  <a:lnTo>
                    <a:pt x="10672" y="956"/>
                  </a:lnTo>
                  <a:lnTo>
                    <a:pt x="10683" y="961"/>
                  </a:lnTo>
                  <a:lnTo>
                    <a:pt x="10688" y="964"/>
                  </a:lnTo>
                  <a:lnTo>
                    <a:pt x="10695" y="965"/>
                  </a:lnTo>
                  <a:lnTo>
                    <a:pt x="10701" y="965"/>
                  </a:lnTo>
                  <a:lnTo>
                    <a:pt x="10709" y="964"/>
                  </a:lnTo>
                  <a:lnTo>
                    <a:pt x="10717" y="947"/>
                  </a:lnTo>
                  <a:lnTo>
                    <a:pt x="10722" y="931"/>
                  </a:lnTo>
                  <a:lnTo>
                    <a:pt x="10726" y="923"/>
                  </a:lnTo>
                  <a:lnTo>
                    <a:pt x="10731" y="917"/>
                  </a:lnTo>
                  <a:lnTo>
                    <a:pt x="10734" y="913"/>
                  </a:lnTo>
                  <a:lnTo>
                    <a:pt x="10737" y="910"/>
                  </a:lnTo>
                  <a:lnTo>
                    <a:pt x="10741" y="908"/>
                  </a:lnTo>
                  <a:lnTo>
                    <a:pt x="10746" y="907"/>
                  </a:lnTo>
                  <a:lnTo>
                    <a:pt x="10751" y="893"/>
                  </a:lnTo>
                  <a:lnTo>
                    <a:pt x="10754" y="878"/>
                  </a:lnTo>
                  <a:lnTo>
                    <a:pt x="10757" y="862"/>
                  </a:lnTo>
                  <a:lnTo>
                    <a:pt x="10759" y="848"/>
                  </a:lnTo>
                  <a:lnTo>
                    <a:pt x="10760" y="833"/>
                  </a:lnTo>
                  <a:lnTo>
                    <a:pt x="10760" y="817"/>
                  </a:lnTo>
                  <a:lnTo>
                    <a:pt x="10759" y="802"/>
                  </a:lnTo>
                  <a:lnTo>
                    <a:pt x="10758" y="787"/>
                  </a:lnTo>
                  <a:lnTo>
                    <a:pt x="10755" y="772"/>
                  </a:lnTo>
                  <a:lnTo>
                    <a:pt x="10752" y="757"/>
                  </a:lnTo>
                  <a:lnTo>
                    <a:pt x="10747" y="743"/>
                  </a:lnTo>
                  <a:lnTo>
                    <a:pt x="10742" y="729"/>
                  </a:lnTo>
                  <a:lnTo>
                    <a:pt x="10736" y="715"/>
                  </a:lnTo>
                  <a:lnTo>
                    <a:pt x="10729" y="702"/>
                  </a:lnTo>
                  <a:lnTo>
                    <a:pt x="10722" y="690"/>
                  </a:lnTo>
                  <a:lnTo>
                    <a:pt x="10712" y="677"/>
                  </a:lnTo>
                  <a:lnTo>
                    <a:pt x="10707" y="673"/>
                  </a:lnTo>
                  <a:lnTo>
                    <a:pt x="10701" y="672"/>
                  </a:lnTo>
                  <a:lnTo>
                    <a:pt x="10695" y="671"/>
                  </a:lnTo>
                  <a:lnTo>
                    <a:pt x="10688" y="671"/>
                  </a:lnTo>
                  <a:lnTo>
                    <a:pt x="10675" y="673"/>
                  </a:lnTo>
                  <a:lnTo>
                    <a:pt x="10660" y="676"/>
                  </a:lnTo>
                  <a:lnTo>
                    <a:pt x="10653" y="677"/>
                  </a:lnTo>
                  <a:lnTo>
                    <a:pt x="10647" y="677"/>
                  </a:lnTo>
                  <a:lnTo>
                    <a:pt x="10641" y="676"/>
                  </a:lnTo>
                  <a:lnTo>
                    <a:pt x="10635" y="674"/>
                  </a:lnTo>
                  <a:lnTo>
                    <a:pt x="10630" y="671"/>
                  </a:lnTo>
                  <a:lnTo>
                    <a:pt x="10625" y="666"/>
                  </a:lnTo>
                  <a:lnTo>
                    <a:pt x="10620" y="659"/>
                  </a:lnTo>
                  <a:lnTo>
                    <a:pt x="10617" y="651"/>
                  </a:lnTo>
                  <a:lnTo>
                    <a:pt x="10615" y="644"/>
                  </a:lnTo>
                  <a:lnTo>
                    <a:pt x="10616" y="636"/>
                  </a:lnTo>
                  <a:lnTo>
                    <a:pt x="10618" y="630"/>
                  </a:lnTo>
                  <a:lnTo>
                    <a:pt x="10621" y="623"/>
                  </a:lnTo>
                  <a:lnTo>
                    <a:pt x="10626" y="618"/>
                  </a:lnTo>
                  <a:lnTo>
                    <a:pt x="10631" y="613"/>
                  </a:lnTo>
                  <a:lnTo>
                    <a:pt x="10636" y="608"/>
                  </a:lnTo>
                  <a:lnTo>
                    <a:pt x="10642" y="604"/>
                  </a:lnTo>
                  <a:lnTo>
                    <a:pt x="10655" y="603"/>
                  </a:lnTo>
                  <a:lnTo>
                    <a:pt x="10668" y="603"/>
                  </a:lnTo>
                  <a:lnTo>
                    <a:pt x="10681" y="605"/>
                  </a:lnTo>
                  <a:lnTo>
                    <a:pt x="10693" y="608"/>
                  </a:lnTo>
                  <a:lnTo>
                    <a:pt x="10705" y="612"/>
                  </a:lnTo>
                  <a:lnTo>
                    <a:pt x="10717" y="618"/>
                  </a:lnTo>
                  <a:lnTo>
                    <a:pt x="10729" y="624"/>
                  </a:lnTo>
                  <a:lnTo>
                    <a:pt x="10740" y="630"/>
                  </a:lnTo>
                  <a:lnTo>
                    <a:pt x="10759" y="651"/>
                  </a:lnTo>
                  <a:lnTo>
                    <a:pt x="10777" y="671"/>
                  </a:lnTo>
                  <a:lnTo>
                    <a:pt x="10794" y="694"/>
                  </a:lnTo>
                  <a:lnTo>
                    <a:pt x="10809" y="717"/>
                  </a:lnTo>
                  <a:lnTo>
                    <a:pt x="10816" y="728"/>
                  </a:lnTo>
                  <a:lnTo>
                    <a:pt x="10822" y="741"/>
                  </a:lnTo>
                  <a:lnTo>
                    <a:pt x="10827" y="754"/>
                  </a:lnTo>
                  <a:lnTo>
                    <a:pt x="10832" y="766"/>
                  </a:lnTo>
                  <a:lnTo>
                    <a:pt x="10836" y="780"/>
                  </a:lnTo>
                  <a:lnTo>
                    <a:pt x="10840" y="793"/>
                  </a:lnTo>
                  <a:lnTo>
                    <a:pt x="10842" y="806"/>
                  </a:lnTo>
                  <a:lnTo>
                    <a:pt x="10844" y="819"/>
                  </a:lnTo>
                  <a:lnTo>
                    <a:pt x="10843" y="836"/>
                  </a:lnTo>
                  <a:lnTo>
                    <a:pt x="10841" y="852"/>
                  </a:lnTo>
                  <a:lnTo>
                    <a:pt x="10839" y="870"/>
                  </a:lnTo>
                  <a:lnTo>
                    <a:pt x="10836" y="886"/>
                  </a:lnTo>
                  <a:lnTo>
                    <a:pt x="10832" y="901"/>
                  </a:lnTo>
                  <a:lnTo>
                    <a:pt x="10828" y="918"/>
                  </a:lnTo>
                  <a:lnTo>
                    <a:pt x="10823" y="934"/>
                  </a:lnTo>
                  <a:lnTo>
                    <a:pt x="10817" y="949"/>
                  </a:lnTo>
                  <a:lnTo>
                    <a:pt x="10810" y="964"/>
                  </a:lnTo>
                  <a:lnTo>
                    <a:pt x="10801" y="978"/>
                  </a:lnTo>
                  <a:lnTo>
                    <a:pt x="10792" y="991"/>
                  </a:lnTo>
                  <a:lnTo>
                    <a:pt x="10782" y="1004"/>
                  </a:lnTo>
                  <a:lnTo>
                    <a:pt x="10770" y="1016"/>
                  </a:lnTo>
                  <a:lnTo>
                    <a:pt x="10757" y="1027"/>
                  </a:lnTo>
                  <a:lnTo>
                    <a:pt x="10743" y="1037"/>
                  </a:lnTo>
                  <a:lnTo>
                    <a:pt x="10728" y="1046"/>
                  </a:lnTo>
                  <a:close/>
                  <a:moveTo>
                    <a:pt x="10426" y="1382"/>
                  </a:moveTo>
                  <a:lnTo>
                    <a:pt x="10359" y="1441"/>
                  </a:lnTo>
                  <a:lnTo>
                    <a:pt x="10336" y="1449"/>
                  </a:lnTo>
                  <a:lnTo>
                    <a:pt x="10315" y="1458"/>
                  </a:lnTo>
                  <a:lnTo>
                    <a:pt x="10292" y="1466"/>
                  </a:lnTo>
                  <a:lnTo>
                    <a:pt x="10270" y="1474"/>
                  </a:lnTo>
                  <a:lnTo>
                    <a:pt x="10259" y="1477"/>
                  </a:lnTo>
                  <a:lnTo>
                    <a:pt x="10246" y="1480"/>
                  </a:lnTo>
                  <a:lnTo>
                    <a:pt x="10235" y="1481"/>
                  </a:lnTo>
                  <a:lnTo>
                    <a:pt x="10223" y="1482"/>
                  </a:lnTo>
                  <a:lnTo>
                    <a:pt x="10211" y="1482"/>
                  </a:lnTo>
                  <a:lnTo>
                    <a:pt x="10199" y="1481"/>
                  </a:lnTo>
                  <a:lnTo>
                    <a:pt x="10186" y="1478"/>
                  </a:lnTo>
                  <a:lnTo>
                    <a:pt x="10174" y="1475"/>
                  </a:lnTo>
                  <a:lnTo>
                    <a:pt x="10149" y="1460"/>
                  </a:lnTo>
                  <a:lnTo>
                    <a:pt x="10123" y="1446"/>
                  </a:lnTo>
                  <a:lnTo>
                    <a:pt x="10117" y="1441"/>
                  </a:lnTo>
                  <a:lnTo>
                    <a:pt x="10111" y="1437"/>
                  </a:lnTo>
                  <a:lnTo>
                    <a:pt x="10106" y="1432"/>
                  </a:lnTo>
                  <a:lnTo>
                    <a:pt x="10102" y="1426"/>
                  </a:lnTo>
                  <a:lnTo>
                    <a:pt x="10098" y="1419"/>
                  </a:lnTo>
                  <a:lnTo>
                    <a:pt x="10095" y="1413"/>
                  </a:lnTo>
                  <a:lnTo>
                    <a:pt x="10092" y="1406"/>
                  </a:lnTo>
                  <a:lnTo>
                    <a:pt x="10091" y="1398"/>
                  </a:lnTo>
                  <a:lnTo>
                    <a:pt x="10088" y="1386"/>
                  </a:lnTo>
                  <a:lnTo>
                    <a:pt x="10087" y="1374"/>
                  </a:lnTo>
                  <a:lnTo>
                    <a:pt x="10088" y="1362"/>
                  </a:lnTo>
                  <a:lnTo>
                    <a:pt x="10090" y="1352"/>
                  </a:lnTo>
                  <a:lnTo>
                    <a:pt x="10093" y="1342"/>
                  </a:lnTo>
                  <a:lnTo>
                    <a:pt x="10097" y="1331"/>
                  </a:lnTo>
                  <a:lnTo>
                    <a:pt x="10102" y="1322"/>
                  </a:lnTo>
                  <a:lnTo>
                    <a:pt x="10108" y="1313"/>
                  </a:lnTo>
                  <a:lnTo>
                    <a:pt x="10114" y="1304"/>
                  </a:lnTo>
                  <a:lnTo>
                    <a:pt x="10123" y="1296"/>
                  </a:lnTo>
                  <a:lnTo>
                    <a:pt x="10131" y="1288"/>
                  </a:lnTo>
                  <a:lnTo>
                    <a:pt x="10139" y="1280"/>
                  </a:lnTo>
                  <a:lnTo>
                    <a:pt x="10156" y="1266"/>
                  </a:lnTo>
                  <a:lnTo>
                    <a:pt x="10174" y="1253"/>
                  </a:lnTo>
                  <a:lnTo>
                    <a:pt x="10182" y="1250"/>
                  </a:lnTo>
                  <a:lnTo>
                    <a:pt x="10190" y="1249"/>
                  </a:lnTo>
                  <a:lnTo>
                    <a:pt x="10197" y="1248"/>
                  </a:lnTo>
                  <a:lnTo>
                    <a:pt x="10205" y="1248"/>
                  </a:lnTo>
                  <a:lnTo>
                    <a:pt x="10221" y="1250"/>
                  </a:lnTo>
                  <a:lnTo>
                    <a:pt x="10236" y="1254"/>
                  </a:lnTo>
                  <a:lnTo>
                    <a:pt x="10266" y="1264"/>
                  </a:lnTo>
                  <a:lnTo>
                    <a:pt x="10294" y="1272"/>
                  </a:lnTo>
                  <a:lnTo>
                    <a:pt x="10299" y="1269"/>
                  </a:lnTo>
                  <a:lnTo>
                    <a:pt x="10305" y="1265"/>
                  </a:lnTo>
                  <a:lnTo>
                    <a:pt x="10309" y="1261"/>
                  </a:lnTo>
                  <a:lnTo>
                    <a:pt x="10312" y="1256"/>
                  </a:lnTo>
                  <a:lnTo>
                    <a:pt x="10315" y="1251"/>
                  </a:lnTo>
                  <a:lnTo>
                    <a:pt x="10316" y="1245"/>
                  </a:lnTo>
                  <a:lnTo>
                    <a:pt x="10318" y="1238"/>
                  </a:lnTo>
                  <a:lnTo>
                    <a:pt x="10318" y="1232"/>
                  </a:lnTo>
                  <a:lnTo>
                    <a:pt x="10318" y="1219"/>
                  </a:lnTo>
                  <a:lnTo>
                    <a:pt x="10317" y="1207"/>
                  </a:lnTo>
                  <a:lnTo>
                    <a:pt x="10315" y="1195"/>
                  </a:lnTo>
                  <a:lnTo>
                    <a:pt x="10313" y="1183"/>
                  </a:lnTo>
                  <a:lnTo>
                    <a:pt x="10304" y="1171"/>
                  </a:lnTo>
                  <a:lnTo>
                    <a:pt x="10294" y="1158"/>
                  </a:lnTo>
                  <a:lnTo>
                    <a:pt x="10289" y="1152"/>
                  </a:lnTo>
                  <a:lnTo>
                    <a:pt x="10283" y="1146"/>
                  </a:lnTo>
                  <a:lnTo>
                    <a:pt x="10277" y="1142"/>
                  </a:lnTo>
                  <a:lnTo>
                    <a:pt x="10269" y="1140"/>
                  </a:lnTo>
                  <a:lnTo>
                    <a:pt x="10249" y="1143"/>
                  </a:lnTo>
                  <a:lnTo>
                    <a:pt x="10229" y="1144"/>
                  </a:lnTo>
                  <a:lnTo>
                    <a:pt x="10219" y="1143"/>
                  </a:lnTo>
                  <a:lnTo>
                    <a:pt x="10209" y="1140"/>
                  </a:lnTo>
                  <a:lnTo>
                    <a:pt x="10205" y="1138"/>
                  </a:lnTo>
                  <a:lnTo>
                    <a:pt x="10202" y="1136"/>
                  </a:lnTo>
                  <a:lnTo>
                    <a:pt x="10198" y="1133"/>
                  </a:lnTo>
                  <a:lnTo>
                    <a:pt x="10195" y="1129"/>
                  </a:lnTo>
                  <a:lnTo>
                    <a:pt x="10197" y="1118"/>
                  </a:lnTo>
                  <a:lnTo>
                    <a:pt x="10200" y="1108"/>
                  </a:lnTo>
                  <a:lnTo>
                    <a:pt x="10204" y="1097"/>
                  </a:lnTo>
                  <a:lnTo>
                    <a:pt x="10209" y="1088"/>
                  </a:lnTo>
                  <a:lnTo>
                    <a:pt x="10222" y="1071"/>
                  </a:lnTo>
                  <a:lnTo>
                    <a:pt x="10235" y="1054"/>
                  </a:lnTo>
                  <a:lnTo>
                    <a:pt x="10240" y="1041"/>
                  </a:lnTo>
                  <a:lnTo>
                    <a:pt x="10243" y="1028"/>
                  </a:lnTo>
                  <a:lnTo>
                    <a:pt x="10245" y="1016"/>
                  </a:lnTo>
                  <a:lnTo>
                    <a:pt x="10246" y="1002"/>
                  </a:lnTo>
                  <a:lnTo>
                    <a:pt x="10245" y="990"/>
                  </a:lnTo>
                  <a:lnTo>
                    <a:pt x="10244" y="977"/>
                  </a:lnTo>
                  <a:lnTo>
                    <a:pt x="10242" y="965"/>
                  </a:lnTo>
                  <a:lnTo>
                    <a:pt x="10239" y="952"/>
                  </a:lnTo>
                  <a:lnTo>
                    <a:pt x="10235" y="940"/>
                  </a:lnTo>
                  <a:lnTo>
                    <a:pt x="10230" y="929"/>
                  </a:lnTo>
                  <a:lnTo>
                    <a:pt x="10225" y="918"/>
                  </a:lnTo>
                  <a:lnTo>
                    <a:pt x="10219" y="906"/>
                  </a:lnTo>
                  <a:lnTo>
                    <a:pt x="10212" y="895"/>
                  </a:lnTo>
                  <a:lnTo>
                    <a:pt x="10204" y="885"/>
                  </a:lnTo>
                  <a:lnTo>
                    <a:pt x="10197" y="875"/>
                  </a:lnTo>
                  <a:lnTo>
                    <a:pt x="10189" y="864"/>
                  </a:lnTo>
                  <a:lnTo>
                    <a:pt x="10175" y="855"/>
                  </a:lnTo>
                  <a:lnTo>
                    <a:pt x="10158" y="843"/>
                  </a:lnTo>
                  <a:lnTo>
                    <a:pt x="10154" y="840"/>
                  </a:lnTo>
                  <a:lnTo>
                    <a:pt x="10152" y="836"/>
                  </a:lnTo>
                  <a:lnTo>
                    <a:pt x="10149" y="833"/>
                  </a:lnTo>
                  <a:lnTo>
                    <a:pt x="10148" y="829"/>
                  </a:lnTo>
                  <a:lnTo>
                    <a:pt x="10147" y="825"/>
                  </a:lnTo>
                  <a:lnTo>
                    <a:pt x="10148" y="819"/>
                  </a:lnTo>
                  <a:lnTo>
                    <a:pt x="10149" y="814"/>
                  </a:lnTo>
                  <a:lnTo>
                    <a:pt x="10152" y="809"/>
                  </a:lnTo>
                  <a:lnTo>
                    <a:pt x="10164" y="804"/>
                  </a:lnTo>
                  <a:lnTo>
                    <a:pt x="10178" y="797"/>
                  </a:lnTo>
                  <a:lnTo>
                    <a:pt x="10189" y="789"/>
                  </a:lnTo>
                  <a:lnTo>
                    <a:pt x="10200" y="780"/>
                  </a:lnTo>
                  <a:lnTo>
                    <a:pt x="10211" y="768"/>
                  </a:lnTo>
                  <a:lnTo>
                    <a:pt x="10220" y="756"/>
                  </a:lnTo>
                  <a:lnTo>
                    <a:pt x="10223" y="750"/>
                  </a:lnTo>
                  <a:lnTo>
                    <a:pt x="10227" y="743"/>
                  </a:lnTo>
                  <a:lnTo>
                    <a:pt x="10230" y="736"/>
                  </a:lnTo>
                  <a:lnTo>
                    <a:pt x="10232" y="728"/>
                  </a:lnTo>
                  <a:lnTo>
                    <a:pt x="10236" y="720"/>
                  </a:lnTo>
                  <a:lnTo>
                    <a:pt x="10239" y="711"/>
                  </a:lnTo>
                  <a:lnTo>
                    <a:pt x="10241" y="703"/>
                  </a:lnTo>
                  <a:lnTo>
                    <a:pt x="10242" y="694"/>
                  </a:lnTo>
                  <a:lnTo>
                    <a:pt x="10242" y="686"/>
                  </a:lnTo>
                  <a:lnTo>
                    <a:pt x="10241" y="676"/>
                  </a:lnTo>
                  <a:lnTo>
                    <a:pt x="10240" y="668"/>
                  </a:lnTo>
                  <a:lnTo>
                    <a:pt x="10238" y="659"/>
                  </a:lnTo>
                  <a:lnTo>
                    <a:pt x="10235" y="642"/>
                  </a:lnTo>
                  <a:lnTo>
                    <a:pt x="10231" y="625"/>
                  </a:lnTo>
                  <a:lnTo>
                    <a:pt x="10228" y="608"/>
                  </a:lnTo>
                  <a:lnTo>
                    <a:pt x="10226" y="590"/>
                  </a:lnTo>
                  <a:lnTo>
                    <a:pt x="10220" y="581"/>
                  </a:lnTo>
                  <a:lnTo>
                    <a:pt x="10215" y="571"/>
                  </a:lnTo>
                  <a:lnTo>
                    <a:pt x="10208" y="562"/>
                  </a:lnTo>
                  <a:lnTo>
                    <a:pt x="10204" y="552"/>
                  </a:lnTo>
                  <a:lnTo>
                    <a:pt x="10202" y="547"/>
                  </a:lnTo>
                  <a:lnTo>
                    <a:pt x="10201" y="541"/>
                  </a:lnTo>
                  <a:lnTo>
                    <a:pt x="10200" y="536"/>
                  </a:lnTo>
                  <a:lnTo>
                    <a:pt x="10200" y="531"/>
                  </a:lnTo>
                  <a:lnTo>
                    <a:pt x="10201" y="526"/>
                  </a:lnTo>
                  <a:lnTo>
                    <a:pt x="10202" y="521"/>
                  </a:lnTo>
                  <a:lnTo>
                    <a:pt x="10204" y="516"/>
                  </a:lnTo>
                  <a:lnTo>
                    <a:pt x="10207" y="511"/>
                  </a:lnTo>
                  <a:lnTo>
                    <a:pt x="10218" y="506"/>
                  </a:lnTo>
                  <a:lnTo>
                    <a:pt x="10228" y="501"/>
                  </a:lnTo>
                  <a:lnTo>
                    <a:pt x="10237" y="493"/>
                  </a:lnTo>
                  <a:lnTo>
                    <a:pt x="10245" y="485"/>
                  </a:lnTo>
                  <a:lnTo>
                    <a:pt x="10253" y="476"/>
                  </a:lnTo>
                  <a:lnTo>
                    <a:pt x="10260" y="467"/>
                  </a:lnTo>
                  <a:lnTo>
                    <a:pt x="10265" y="458"/>
                  </a:lnTo>
                  <a:lnTo>
                    <a:pt x="10269" y="448"/>
                  </a:lnTo>
                  <a:lnTo>
                    <a:pt x="10273" y="439"/>
                  </a:lnTo>
                  <a:lnTo>
                    <a:pt x="10275" y="429"/>
                  </a:lnTo>
                  <a:lnTo>
                    <a:pt x="10275" y="420"/>
                  </a:lnTo>
                  <a:lnTo>
                    <a:pt x="10274" y="411"/>
                  </a:lnTo>
                  <a:lnTo>
                    <a:pt x="10272" y="401"/>
                  </a:lnTo>
                  <a:lnTo>
                    <a:pt x="10270" y="393"/>
                  </a:lnTo>
                  <a:lnTo>
                    <a:pt x="10267" y="385"/>
                  </a:lnTo>
                  <a:lnTo>
                    <a:pt x="10263" y="378"/>
                  </a:lnTo>
                  <a:lnTo>
                    <a:pt x="10259" y="370"/>
                  </a:lnTo>
                  <a:lnTo>
                    <a:pt x="10252" y="364"/>
                  </a:lnTo>
                  <a:lnTo>
                    <a:pt x="10246" y="359"/>
                  </a:lnTo>
                  <a:lnTo>
                    <a:pt x="10240" y="357"/>
                  </a:lnTo>
                  <a:lnTo>
                    <a:pt x="10234" y="356"/>
                  </a:lnTo>
                  <a:lnTo>
                    <a:pt x="10226" y="357"/>
                  </a:lnTo>
                  <a:lnTo>
                    <a:pt x="10219" y="359"/>
                  </a:lnTo>
                  <a:lnTo>
                    <a:pt x="10211" y="363"/>
                  </a:lnTo>
                  <a:lnTo>
                    <a:pt x="10205" y="365"/>
                  </a:lnTo>
                  <a:lnTo>
                    <a:pt x="10200" y="368"/>
                  </a:lnTo>
                  <a:lnTo>
                    <a:pt x="10195" y="372"/>
                  </a:lnTo>
                  <a:lnTo>
                    <a:pt x="10190" y="376"/>
                  </a:lnTo>
                  <a:lnTo>
                    <a:pt x="10181" y="385"/>
                  </a:lnTo>
                  <a:lnTo>
                    <a:pt x="10173" y="394"/>
                  </a:lnTo>
                  <a:lnTo>
                    <a:pt x="10168" y="399"/>
                  </a:lnTo>
                  <a:lnTo>
                    <a:pt x="10162" y="402"/>
                  </a:lnTo>
                  <a:lnTo>
                    <a:pt x="10157" y="405"/>
                  </a:lnTo>
                  <a:lnTo>
                    <a:pt x="10152" y="408"/>
                  </a:lnTo>
                  <a:lnTo>
                    <a:pt x="10146" y="409"/>
                  </a:lnTo>
                  <a:lnTo>
                    <a:pt x="10139" y="409"/>
                  </a:lnTo>
                  <a:lnTo>
                    <a:pt x="10132" y="407"/>
                  </a:lnTo>
                  <a:lnTo>
                    <a:pt x="10125" y="403"/>
                  </a:lnTo>
                  <a:lnTo>
                    <a:pt x="10109" y="399"/>
                  </a:lnTo>
                  <a:lnTo>
                    <a:pt x="10095" y="393"/>
                  </a:lnTo>
                  <a:lnTo>
                    <a:pt x="10081" y="384"/>
                  </a:lnTo>
                  <a:lnTo>
                    <a:pt x="10066" y="375"/>
                  </a:lnTo>
                  <a:lnTo>
                    <a:pt x="10060" y="369"/>
                  </a:lnTo>
                  <a:lnTo>
                    <a:pt x="10055" y="363"/>
                  </a:lnTo>
                  <a:lnTo>
                    <a:pt x="10050" y="356"/>
                  </a:lnTo>
                  <a:lnTo>
                    <a:pt x="10045" y="350"/>
                  </a:lnTo>
                  <a:lnTo>
                    <a:pt x="10041" y="343"/>
                  </a:lnTo>
                  <a:lnTo>
                    <a:pt x="10037" y="336"/>
                  </a:lnTo>
                  <a:lnTo>
                    <a:pt x="10035" y="329"/>
                  </a:lnTo>
                  <a:lnTo>
                    <a:pt x="10033" y="322"/>
                  </a:lnTo>
                  <a:lnTo>
                    <a:pt x="10029" y="309"/>
                  </a:lnTo>
                  <a:lnTo>
                    <a:pt x="10025" y="296"/>
                  </a:lnTo>
                  <a:lnTo>
                    <a:pt x="10025" y="283"/>
                  </a:lnTo>
                  <a:lnTo>
                    <a:pt x="10025" y="271"/>
                  </a:lnTo>
                  <a:lnTo>
                    <a:pt x="10028" y="257"/>
                  </a:lnTo>
                  <a:lnTo>
                    <a:pt x="10032" y="246"/>
                  </a:lnTo>
                  <a:lnTo>
                    <a:pt x="10038" y="234"/>
                  </a:lnTo>
                  <a:lnTo>
                    <a:pt x="10045" y="224"/>
                  </a:lnTo>
                  <a:lnTo>
                    <a:pt x="10052" y="214"/>
                  </a:lnTo>
                  <a:lnTo>
                    <a:pt x="10061" y="206"/>
                  </a:lnTo>
                  <a:lnTo>
                    <a:pt x="10069" y="198"/>
                  </a:lnTo>
                  <a:lnTo>
                    <a:pt x="10079" y="192"/>
                  </a:lnTo>
                  <a:lnTo>
                    <a:pt x="10089" y="186"/>
                  </a:lnTo>
                  <a:lnTo>
                    <a:pt x="10099" y="181"/>
                  </a:lnTo>
                  <a:lnTo>
                    <a:pt x="10110" y="177"/>
                  </a:lnTo>
                  <a:lnTo>
                    <a:pt x="10121" y="172"/>
                  </a:lnTo>
                  <a:lnTo>
                    <a:pt x="10132" y="169"/>
                  </a:lnTo>
                  <a:lnTo>
                    <a:pt x="10143" y="168"/>
                  </a:lnTo>
                  <a:lnTo>
                    <a:pt x="10154" y="167"/>
                  </a:lnTo>
                  <a:lnTo>
                    <a:pt x="10166" y="166"/>
                  </a:lnTo>
                  <a:lnTo>
                    <a:pt x="10177" y="167"/>
                  </a:lnTo>
                  <a:lnTo>
                    <a:pt x="10188" y="169"/>
                  </a:lnTo>
                  <a:lnTo>
                    <a:pt x="10199" y="171"/>
                  </a:lnTo>
                  <a:lnTo>
                    <a:pt x="10211" y="175"/>
                  </a:lnTo>
                  <a:lnTo>
                    <a:pt x="10227" y="179"/>
                  </a:lnTo>
                  <a:lnTo>
                    <a:pt x="10243" y="185"/>
                  </a:lnTo>
                  <a:lnTo>
                    <a:pt x="10259" y="191"/>
                  </a:lnTo>
                  <a:lnTo>
                    <a:pt x="10274" y="199"/>
                  </a:lnTo>
                  <a:lnTo>
                    <a:pt x="10288" y="208"/>
                  </a:lnTo>
                  <a:lnTo>
                    <a:pt x="10301" y="218"/>
                  </a:lnTo>
                  <a:lnTo>
                    <a:pt x="10315" y="230"/>
                  </a:lnTo>
                  <a:lnTo>
                    <a:pt x="10327" y="242"/>
                  </a:lnTo>
                  <a:lnTo>
                    <a:pt x="10338" y="254"/>
                  </a:lnTo>
                  <a:lnTo>
                    <a:pt x="10349" y="268"/>
                  </a:lnTo>
                  <a:lnTo>
                    <a:pt x="10359" y="282"/>
                  </a:lnTo>
                  <a:lnTo>
                    <a:pt x="10367" y="296"/>
                  </a:lnTo>
                  <a:lnTo>
                    <a:pt x="10375" y="311"/>
                  </a:lnTo>
                  <a:lnTo>
                    <a:pt x="10382" y="327"/>
                  </a:lnTo>
                  <a:lnTo>
                    <a:pt x="10387" y="342"/>
                  </a:lnTo>
                  <a:lnTo>
                    <a:pt x="10392" y="357"/>
                  </a:lnTo>
                  <a:lnTo>
                    <a:pt x="10411" y="380"/>
                  </a:lnTo>
                  <a:lnTo>
                    <a:pt x="10429" y="401"/>
                  </a:lnTo>
                  <a:lnTo>
                    <a:pt x="10441" y="411"/>
                  </a:lnTo>
                  <a:lnTo>
                    <a:pt x="10452" y="418"/>
                  </a:lnTo>
                  <a:lnTo>
                    <a:pt x="10464" y="425"/>
                  </a:lnTo>
                  <a:lnTo>
                    <a:pt x="10478" y="430"/>
                  </a:lnTo>
                  <a:lnTo>
                    <a:pt x="10481" y="435"/>
                  </a:lnTo>
                  <a:lnTo>
                    <a:pt x="10484" y="440"/>
                  </a:lnTo>
                  <a:lnTo>
                    <a:pt x="10485" y="445"/>
                  </a:lnTo>
                  <a:lnTo>
                    <a:pt x="10485" y="450"/>
                  </a:lnTo>
                  <a:lnTo>
                    <a:pt x="10484" y="455"/>
                  </a:lnTo>
                  <a:lnTo>
                    <a:pt x="10482" y="460"/>
                  </a:lnTo>
                  <a:lnTo>
                    <a:pt x="10480" y="464"/>
                  </a:lnTo>
                  <a:lnTo>
                    <a:pt x="10478" y="469"/>
                  </a:lnTo>
                  <a:lnTo>
                    <a:pt x="10472" y="477"/>
                  </a:lnTo>
                  <a:lnTo>
                    <a:pt x="10466" y="486"/>
                  </a:lnTo>
                  <a:lnTo>
                    <a:pt x="10461" y="495"/>
                  </a:lnTo>
                  <a:lnTo>
                    <a:pt x="10457" y="505"/>
                  </a:lnTo>
                  <a:lnTo>
                    <a:pt x="10449" y="525"/>
                  </a:lnTo>
                  <a:lnTo>
                    <a:pt x="10443" y="547"/>
                  </a:lnTo>
                  <a:lnTo>
                    <a:pt x="10438" y="568"/>
                  </a:lnTo>
                  <a:lnTo>
                    <a:pt x="10435" y="589"/>
                  </a:lnTo>
                  <a:lnTo>
                    <a:pt x="10434" y="612"/>
                  </a:lnTo>
                  <a:lnTo>
                    <a:pt x="10435" y="633"/>
                  </a:lnTo>
                  <a:lnTo>
                    <a:pt x="10437" y="655"/>
                  </a:lnTo>
                  <a:lnTo>
                    <a:pt x="10442" y="677"/>
                  </a:lnTo>
                  <a:lnTo>
                    <a:pt x="10444" y="685"/>
                  </a:lnTo>
                  <a:lnTo>
                    <a:pt x="10446" y="692"/>
                  </a:lnTo>
                  <a:lnTo>
                    <a:pt x="10450" y="699"/>
                  </a:lnTo>
                  <a:lnTo>
                    <a:pt x="10454" y="705"/>
                  </a:lnTo>
                  <a:lnTo>
                    <a:pt x="10465" y="716"/>
                  </a:lnTo>
                  <a:lnTo>
                    <a:pt x="10476" y="727"/>
                  </a:lnTo>
                  <a:lnTo>
                    <a:pt x="10487" y="739"/>
                  </a:lnTo>
                  <a:lnTo>
                    <a:pt x="10496" y="750"/>
                  </a:lnTo>
                  <a:lnTo>
                    <a:pt x="10499" y="756"/>
                  </a:lnTo>
                  <a:lnTo>
                    <a:pt x="10502" y="763"/>
                  </a:lnTo>
                  <a:lnTo>
                    <a:pt x="10503" y="770"/>
                  </a:lnTo>
                  <a:lnTo>
                    <a:pt x="10503" y="778"/>
                  </a:lnTo>
                  <a:lnTo>
                    <a:pt x="10494" y="800"/>
                  </a:lnTo>
                  <a:lnTo>
                    <a:pt x="10483" y="821"/>
                  </a:lnTo>
                  <a:lnTo>
                    <a:pt x="10474" y="843"/>
                  </a:lnTo>
                  <a:lnTo>
                    <a:pt x="10466" y="864"/>
                  </a:lnTo>
                  <a:lnTo>
                    <a:pt x="10463" y="876"/>
                  </a:lnTo>
                  <a:lnTo>
                    <a:pt x="10460" y="887"/>
                  </a:lnTo>
                  <a:lnTo>
                    <a:pt x="10457" y="898"/>
                  </a:lnTo>
                  <a:lnTo>
                    <a:pt x="10456" y="910"/>
                  </a:lnTo>
                  <a:lnTo>
                    <a:pt x="10455" y="922"/>
                  </a:lnTo>
                  <a:lnTo>
                    <a:pt x="10455" y="934"/>
                  </a:lnTo>
                  <a:lnTo>
                    <a:pt x="10455" y="947"/>
                  </a:lnTo>
                  <a:lnTo>
                    <a:pt x="10457" y="959"/>
                  </a:lnTo>
                  <a:lnTo>
                    <a:pt x="10462" y="975"/>
                  </a:lnTo>
                  <a:lnTo>
                    <a:pt x="10468" y="989"/>
                  </a:lnTo>
                  <a:lnTo>
                    <a:pt x="10475" y="1003"/>
                  </a:lnTo>
                  <a:lnTo>
                    <a:pt x="10482" y="1018"/>
                  </a:lnTo>
                  <a:lnTo>
                    <a:pt x="10499" y="1045"/>
                  </a:lnTo>
                  <a:lnTo>
                    <a:pt x="10515" y="1073"/>
                  </a:lnTo>
                  <a:lnTo>
                    <a:pt x="10527" y="1137"/>
                  </a:lnTo>
                  <a:lnTo>
                    <a:pt x="10520" y="1153"/>
                  </a:lnTo>
                  <a:lnTo>
                    <a:pt x="10513" y="1168"/>
                  </a:lnTo>
                  <a:lnTo>
                    <a:pt x="10507" y="1183"/>
                  </a:lnTo>
                  <a:lnTo>
                    <a:pt x="10502" y="1199"/>
                  </a:lnTo>
                  <a:lnTo>
                    <a:pt x="10494" y="1231"/>
                  </a:lnTo>
                  <a:lnTo>
                    <a:pt x="10485" y="1263"/>
                  </a:lnTo>
                  <a:lnTo>
                    <a:pt x="10480" y="1279"/>
                  </a:lnTo>
                  <a:lnTo>
                    <a:pt x="10476" y="1295"/>
                  </a:lnTo>
                  <a:lnTo>
                    <a:pt x="10470" y="1310"/>
                  </a:lnTo>
                  <a:lnTo>
                    <a:pt x="10464" y="1325"/>
                  </a:lnTo>
                  <a:lnTo>
                    <a:pt x="10457" y="1341"/>
                  </a:lnTo>
                  <a:lnTo>
                    <a:pt x="10448" y="1355"/>
                  </a:lnTo>
                  <a:lnTo>
                    <a:pt x="10438" y="1368"/>
                  </a:lnTo>
                  <a:lnTo>
                    <a:pt x="10426" y="1382"/>
                  </a:lnTo>
                  <a:close/>
                  <a:moveTo>
                    <a:pt x="10423" y="1299"/>
                  </a:moveTo>
                  <a:lnTo>
                    <a:pt x="10386" y="1373"/>
                  </a:lnTo>
                  <a:lnTo>
                    <a:pt x="10377" y="1383"/>
                  </a:lnTo>
                  <a:lnTo>
                    <a:pt x="10368" y="1392"/>
                  </a:lnTo>
                  <a:lnTo>
                    <a:pt x="10358" y="1400"/>
                  </a:lnTo>
                  <a:lnTo>
                    <a:pt x="10347" y="1408"/>
                  </a:lnTo>
                  <a:lnTo>
                    <a:pt x="10337" y="1415"/>
                  </a:lnTo>
                  <a:lnTo>
                    <a:pt x="10326" y="1421"/>
                  </a:lnTo>
                  <a:lnTo>
                    <a:pt x="10315" y="1428"/>
                  </a:lnTo>
                  <a:lnTo>
                    <a:pt x="10304" y="1433"/>
                  </a:lnTo>
                  <a:lnTo>
                    <a:pt x="10291" y="1437"/>
                  </a:lnTo>
                  <a:lnTo>
                    <a:pt x="10279" y="1441"/>
                  </a:lnTo>
                  <a:lnTo>
                    <a:pt x="10267" y="1444"/>
                  </a:lnTo>
                  <a:lnTo>
                    <a:pt x="10253" y="1446"/>
                  </a:lnTo>
                  <a:lnTo>
                    <a:pt x="10241" y="1447"/>
                  </a:lnTo>
                  <a:lnTo>
                    <a:pt x="10228" y="1448"/>
                  </a:lnTo>
                  <a:lnTo>
                    <a:pt x="10215" y="1447"/>
                  </a:lnTo>
                  <a:lnTo>
                    <a:pt x="10201" y="1446"/>
                  </a:lnTo>
                  <a:lnTo>
                    <a:pt x="10193" y="1443"/>
                  </a:lnTo>
                  <a:lnTo>
                    <a:pt x="10185" y="1440"/>
                  </a:lnTo>
                  <a:lnTo>
                    <a:pt x="10177" y="1435"/>
                  </a:lnTo>
                  <a:lnTo>
                    <a:pt x="10170" y="1430"/>
                  </a:lnTo>
                  <a:lnTo>
                    <a:pt x="10156" y="1417"/>
                  </a:lnTo>
                  <a:lnTo>
                    <a:pt x="10143" y="1404"/>
                  </a:lnTo>
                  <a:lnTo>
                    <a:pt x="10139" y="1392"/>
                  </a:lnTo>
                  <a:lnTo>
                    <a:pt x="10137" y="1378"/>
                  </a:lnTo>
                  <a:lnTo>
                    <a:pt x="10136" y="1365"/>
                  </a:lnTo>
                  <a:lnTo>
                    <a:pt x="10137" y="1352"/>
                  </a:lnTo>
                  <a:lnTo>
                    <a:pt x="10149" y="1339"/>
                  </a:lnTo>
                  <a:lnTo>
                    <a:pt x="10162" y="1328"/>
                  </a:lnTo>
                  <a:lnTo>
                    <a:pt x="10170" y="1323"/>
                  </a:lnTo>
                  <a:lnTo>
                    <a:pt x="10177" y="1318"/>
                  </a:lnTo>
                  <a:lnTo>
                    <a:pt x="10185" y="1314"/>
                  </a:lnTo>
                  <a:lnTo>
                    <a:pt x="10192" y="1311"/>
                  </a:lnTo>
                  <a:lnTo>
                    <a:pt x="10200" y="1308"/>
                  </a:lnTo>
                  <a:lnTo>
                    <a:pt x="10208" y="1306"/>
                  </a:lnTo>
                  <a:lnTo>
                    <a:pt x="10217" y="1305"/>
                  </a:lnTo>
                  <a:lnTo>
                    <a:pt x="10224" y="1304"/>
                  </a:lnTo>
                  <a:lnTo>
                    <a:pt x="10232" y="1304"/>
                  </a:lnTo>
                  <a:lnTo>
                    <a:pt x="10240" y="1305"/>
                  </a:lnTo>
                  <a:lnTo>
                    <a:pt x="10248" y="1307"/>
                  </a:lnTo>
                  <a:lnTo>
                    <a:pt x="10257" y="1310"/>
                  </a:lnTo>
                  <a:lnTo>
                    <a:pt x="10271" y="1315"/>
                  </a:lnTo>
                  <a:lnTo>
                    <a:pt x="10286" y="1318"/>
                  </a:lnTo>
                  <a:lnTo>
                    <a:pt x="10294" y="1319"/>
                  </a:lnTo>
                  <a:lnTo>
                    <a:pt x="10303" y="1319"/>
                  </a:lnTo>
                  <a:lnTo>
                    <a:pt x="10311" y="1318"/>
                  </a:lnTo>
                  <a:lnTo>
                    <a:pt x="10319" y="1315"/>
                  </a:lnTo>
                  <a:lnTo>
                    <a:pt x="10328" y="1305"/>
                  </a:lnTo>
                  <a:lnTo>
                    <a:pt x="10336" y="1294"/>
                  </a:lnTo>
                  <a:lnTo>
                    <a:pt x="10342" y="1282"/>
                  </a:lnTo>
                  <a:lnTo>
                    <a:pt x="10347" y="1270"/>
                  </a:lnTo>
                  <a:lnTo>
                    <a:pt x="10352" y="1258"/>
                  </a:lnTo>
                  <a:lnTo>
                    <a:pt x="10355" y="1245"/>
                  </a:lnTo>
                  <a:lnTo>
                    <a:pt x="10357" y="1231"/>
                  </a:lnTo>
                  <a:lnTo>
                    <a:pt x="10359" y="1217"/>
                  </a:lnTo>
                  <a:lnTo>
                    <a:pt x="10357" y="1207"/>
                  </a:lnTo>
                  <a:lnTo>
                    <a:pt x="10355" y="1199"/>
                  </a:lnTo>
                  <a:lnTo>
                    <a:pt x="10353" y="1189"/>
                  </a:lnTo>
                  <a:lnTo>
                    <a:pt x="10349" y="1180"/>
                  </a:lnTo>
                  <a:lnTo>
                    <a:pt x="10345" y="1171"/>
                  </a:lnTo>
                  <a:lnTo>
                    <a:pt x="10340" y="1163"/>
                  </a:lnTo>
                  <a:lnTo>
                    <a:pt x="10336" y="1155"/>
                  </a:lnTo>
                  <a:lnTo>
                    <a:pt x="10330" y="1146"/>
                  </a:lnTo>
                  <a:lnTo>
                    <a:pt x="10325" y="1138"/>
                  </a:lnTo>
                  <a:lnTo>
                    <a:pt x="10318" y="1131"/>
                  </a:lnTo>
                  <a:lnTo>
                    <a:pt x="10312" y="1124"/>
                  </a:lnTo>
                  <a:lnTo>
                    <a:pt x="10305" y="1117"/>
                  </a:lnTo>
                  <a:lnTo>
                    <a:pt x="10296" y="1111"/>
                  </a:lnTo>
                  <a:lnTo>
                    <a:pt x="10289" y="1105"/>
                  </a:lnTo>
                  <a:lnTo>
                    <a:pt x="10281" y="1099"/>
                  </a:lnTo>
                  <a:lnTo>
                    <a:pt x="10272" y="1094"/>
                  </a:lnTo>
                  <a:lnTo>
                    <a:pt x="10279" y="1060"/>
                  </a:lnTo>
                  <a:lnTo>
                    <a:pt x="10285" y="1023"/>
                  </a:lnTo>
                  <a:lnTo>
                    <a:pt x="10286" y="1004"/>
                  </a:lnTo>
                  <a:lnTo>
                    <a:pt x="10286" y="986"/>
                  </a:lnTo>
                  <a:lnTo>
                    <a:pt x="10285" y="968"/>
                  </a:lnTo>
                  <a:lnTo>
                    <a:pt x="10281" y="949"/>
                  </a:lnTo>
                  <a:lnTo>
                    <a:pt x="10275" y="933"/>
                  </a:lnTo>
                  <a:lnTo>
                    <a:pt x="10268" y="917"/>
                  </a:lnTo>
                  <a:lnTo>
                    <a:pt x="10260" y="901"/>
                  </a:lnTo>
                  <a:lnTo>
                    <a:pt x="10251" y="885"/>
                  </a:lnTo>
                  <a:lnTo>
                    <a:pt x="10243" y="870"/>
                  </a:lnTo>
                  <a:lnTo>
                    <a:pt x="10236" y="853"/>
                  </a:lnTo>
                  <a:lnTo>
                    <a:pt x="10231" y="836"/>
                  </a:lnTo>
                  <a:lnTo>
                    <a:pt x="10226" y="818"/>
                  </a:lnTo>
                  <a:lnTo>
                    <a:pt x="10238" y="805"/>
                  </a:lnTo>
                  <a:lnTo>
                    <a:pt x="10248" y="791"/>
                  </a:lnTo>
                  <a:lnTo>
                    <a:pt x="10257" y="775"/>
                  </a:lnTo>
                  <a:lnTo>
                    <a:pt x="10265" y="760"/>
                  </a:lnTo>
                  <a:lnTo>
                    <a:pt x="10270" y="744"/>
                  </a:lnTo>
                  <a:lnTo>
                    <a:pt x="10275" y="727"/>
                  </a:lnTo>
                  <a:lnTo>
                    <a:pt x="10278" y="711"/>
                  </a:lnTo>
                  <a:lnTo>
                    <a:pt x="10280" y="694"/>
                  </a:lnTo>
                  <a:lnTo>
                    <a:pt x="10280" y="676"/>
                  </a:lnTo>
                  <a:lnTo>
                    <a:pt x="10280" y="659"/>
                  </a:lnTo>
                  <a:lnTo>
                    <a:pt x="10278" y="642"/>
                  </a:lnTo>
                  <a:lnTo>
                    <a:pt x="10276" y="625"/>
                  </a:lnTo>
                  <a:lnTo>
                    <a:pt x="10273" y="608"/>
                  </a:lnTo>
                  <a:lnTo>
                    <a:pt x="10268" y="592"/>
                  </a:lnTo>
                  <a:lnTo>
                    <a:pt x="10263" y="575"/>
                  </a:lnTo>
                  <a:lnTo>
                    <a:pt x="10257" y="559"/>
                  </a:lnTo>
                  <a:lnTo>
                    <a:pt x="10259" y="549"/>
                  </a:lnTo>
                  <a:lnTo>
                    <a:pt x="10262" y="539"/>
                  </a:lnTo>
                  <a:lnTo>
                    <a:pt x="10265" y="530"/>
                  </a:lnTo>
                  <a:lnTo>
                    <a:pt x="10270" y="522"/>
                  </a:lnTo>
                  <a:lnTo>
                    <a:pt x="10280" y="506"/>
                  </a:lnTo>
                  <a:lnTo>
                    <a:pt x="10290" y="489"/>
                  </a:lnTo>
                  <a:lnTo>
                    <a:pt x="10295" y="481"/>
                  </a:lnTo>
                  <a:lnTo>
                    <a:pt x="10300" y="473"/>
                  </a:lnTo>
                  <a:lnTo>
                    <a:pt x="10305" y="465"/>
                  </a:lnTo>
                  <a:lnTo>
                    <a:pt x="10309" y="456"/>
                  </a:lnTo>
                  <a:lnTo>
                    <a:pt x="10311" y="447"/>
                  </a:lnTo>
                  <a:lnTo>
                    <a:pt x="10313" y="437"/>
                  </a:lnTo>
                  <a:lnTo>
                    <a:pt x="10314" y="428"/>
                  </a:lnTo>
                  <a:lnTo>
                    <a:pt x="10313" y="417"/>
                  </a:lnTo>
                  <a:lnTo>
                    <a:pt x="10313" y="409"/>
                  </a:lnTo>
                  <a:lnTo>
                    <a:pt x="10312" y="400"/>
                  </a:lnTo>
                  <a:lnTo>
                    <a:pt x="10310" y="392"/>
                  </a:lnTo>
                  <a:lnTo>
                    <a:pt x="10308" y="384"/>
                  </a:lnTo>
                  <a:lnTo>
                    <a:pt x="10305" y="377"/>
                  </a:lnTo>
                  <a:lnTo>
                    <a:pt x="10301" y="369"/>
                  </a:lnTo>
                  <a:lnTo>
                    <a:pt x="10297" y="363"/>
                  </a:lnTo>
                  <a:lnTo>
                    <a:pt x="10292" y="355"/>
                  </a:lnTo>
                  <a:lnTo>
                    <a:pt x="10282" y="342"/>
                  </a:lnTo>
                  <a:lnTo>
                    <a:pt x="10271" y="331"/>
                  </a:lnTo>
                  <a:lnTo>
                    <a:pt x="10260" y="320"/>
                  </a:lnTo>
                  <a:lnTo>
                    <a:pt x="10247" y="310"/>
                  </a:lnTo>
                  <a:lnTo>
                    <a:pt x="10231" y="314"/>
                  </a:lnTo>
                  <a:lnTo>
                    <a:pt x="10215" y="319"/>
                  </a:lnTo>
                  <a:lnTo>
                    <a:pt x="10198" y="323"/>
                  </a:lnTo>
                  <a:lnTo>
                    <a:pt x="10183" y="329"/>
                  </a:lnTo>
                  <a:lnTo>
                    <a:pt x="10167" y="336"/>
                  </a:lnTo>
                  <a:lnTo>
                    <a:pt x="10152" y="345"/>
                  </a:lnTo>
                  <a:lnTo>
                    <a:pt x="10138" y="355"/>
                  </a:lnTo>
                  <a:lnTo>
                    <a:pt x="10125" y="367"/>
                  </a:lnTo>
                  <a:lnTo>
                    <a:pt x="10112" y="359"/>
                  </a:lnTo>
                  <a:lnTo>
                    <a:pt x="10101" y="350"/>
                  </a:lnTo>
                  <a:lnTo>
                    <a:pt x="10091" y="340"/>
                  </a:lnTo>
                  <a:lnTo>
                    <a:pt x="10083" y="330"/>
                  </a:lnTo>
                  <a:lnTo>
                    <a:pt x="10080" y="324"/>
                  </a:lnTo>
                  <a:lnTo>
                    <a:pt x="10077" y="318"/>
                  </a:lnTo>
                  <a:lnTo>
                    <a:pt x="10074" y="311"/>
                  </a:lnTo>
                  <a:lnTo>
                    <a:pt x="10071" y="305"/>
                  </a:lnTo>
                  <a:lnTo>
                    <a:pt x="10070" y="298"/>
                  </a:lnTo>
                  <a:lnTo>
                    <a:pt x="10069" y="292"/>
                  </a:lnTo>
                  <a:lnTo>
                    <a:pt x="10068" y="285"/>
                  </a:lnTo>
                  <a:lnTo>
                    <a:pt x="10069" y="278"/>
                  </a:lnTo>
                  <a:lnTo>
                    <a:pt x="10071" y="269"/>
                  </a:lnTo>
                  <a:lnTo>
                    <a:pt x="10076" y="259"/>
                  </a:lnTo>
                  <a:lnTo>
                    <a:pt x="10080" y="250"/>
                  </a:lnTo>
                  <a:lnTo>
                    <a:pt x="10086" y="242"/>
                  </a:lnTo>
                  <a:lnTo>
                    <a:pt x="10092" y="234"/>
                  </a:lnTo>
                  <a:lnTo>
                    <a:pt x="10100" y="228"/>
                  </a:lnTo>
                  <a:lnTo>
                    <a:pt x="10108" y="223"/>
                  </a:lnTo>
                  <a:lnTo>
                    <a:pt x="10118" y="219"/>
                  </a:lnTo>
                  <a:lnTo>
                    <a:pt x="10132" y="216"/>
                  </a:lnTo>
                  <a:lnTo>
                    <a:pt x="10145" y="214"/>
                  </a:lnTo>
                  <a:lnTo>
                    <a:pt x="10158" y="212"/>
                  </a:lnTo>
                  <a:lnTo>
                    <a:pt x="10172" y="212"/>
                  </a:lnTo>
                  <a:lnTo>
                    <a:pt x="10185" y="213"/>
                  </a:lnTo>
                  <a:lnTo>
                    <a:pt x="10197" y="215"/>
                  </a:lnTo>
                  <a:lnTo>
                    <a:pt x="10211" y="217"/>
                  </a:lnTo>
                  <a:lnTo>
                    <a:pt x="10223" y="220"/>
                  </a:lnTo>
                  <a:lnTo>
                    <a:pt x="10235" y="226"/>
                  </a:lnTo>
                  <a:lnTo>
                    <a:pt x="10247" y="231"/>
                  </a:lnTo>
                  <a:lnTo>
                    <a:pt x="10259" y="237"/>
                  </a:lnTo>
                  <a:lnTo>
                    <a:pt x="10270" y="243"/>
                  </a:lnTo>
                  <a:lnTo>
                    <a:pt x="10281" y="251"/>
                  </a:lnTo>
                  <a:lnTo>
                    <a:pt x="10290" y="259"/>
                  </a:lnTo>
                  <a:lnTo>
                    <a:pt x="10300" y="269"/>
                  </a:lnTo>
                  <a:lnTo>
                    <a:pt x="10310" y="279"/>
                  </a:lnTo>
                  <a:lnTo>
                    <a:pt x="10316" y="289"/>
                  </a:lnTo>
                  <a:lnTo>
                    <a:pt x="10323" y="300"/>
                  </a:lnTo>
                  <a:lnTo>
                    <a:pt x="10328" y="311"/>
                  </a:lnTo>
                  <a:lnTo>
                    <a:pt x="10333" y="324"/>
                  </a:lnTo>
                  <a:lnTo>
                    <a:pt x="10343" y="347"/>
                  </a:lnTo>
                  <a:lnTo>
                    <a:pt x="10354" y="371"/>
                  </a:lnTo>
                  <a:lnTo>
                    <a:pt x="10360" y="382"/>
                  </a:lnTo>
                  <a:lnTo>
                    <a:pt x="10366" y="393"/>
                  </a:lnTo>
                  <a:lnTo>
                    <a:pt x="10373" y="403"/>
                  </a:lnTo>
                  <a:lnTo>
                    <a:pt x="10381" y="414"/>
                  </a:lnTo>
                  <a:lnTo>
                    <a:pt x="10390" y="423"/>
                  </a:lnTo>
                  <a:lnTo>
                    <a:pt x="10401" y="432"/>
                  </a:lnTo>
                  <a:lnTo>
                    <a:pt x="10413" y="439"/>
                  </a:lnTo>
                  <a:lnTo>
                    <a:pt x="10426" y="446"/>
                  </a:lnTo>
                  <a:lnTo>
                    <a:pt x="10432" y="459"/>
                  </a:lnTo>
                  <a:lnTo>
                    <a:pt x="10420" y="496"/>
                  </a:lnTo>
                  <a:lnTo>
                    <a:pt x="10409" y="536"/>
                  </a:lnTo>
                  <a:lnTo>
                    <a:pt x="10405" y="557"/>
                  </a:lnTo>
                  <a:lnTo>
                    <a:pt x="10401" y="578"/>
                  </a:lnTo>
                  <a:lnTo>
                    <a:pt x="10397" y="600"/>
                  </a:lnTo>
                  <a:lnTo>
                    <a:pt x="10395" y="620"/>
                  </a:lnTo>
                  <a:lnTo>
                    <a:pt x="10395" y="641"/>
                  </a:lnTo>
                  <a:lnTo>
                    <a:pt x="10396" y="661"/>
                  </a:lnTo>
                  <a:lnTo>
                    <a:pt x="10397" y="671"/>
                  </a:lnTo>
                  <a:lnTo>
                    <a:pt x="10399" y="681"/>
                  </a:lnTo>
                  <a:lnTo>
                    <a:pt x="10401" y="692"/>
                  </a:lnTo>
                  <a:lnTo>
                    <a:pt x="10404" y="701"/>
                  </a:lnTo>
                  <a:lnTo>
                    <a:pt x="10407" y="710"/>
                  </a:lnTo>
                  <a:lnTo>
                    <a:pt x="10411" y="719"/>
                  </a:lnTo>
                  <a:lnTo>
                    <a:pt x="10415" y="728"/>
                  </a:lnTo>
                  <a:lnTo>
                    <a:pt x="10420" y="737"/>
                  </a:lnTo>
                  <a:lnTo>
                    <a:pt x="10426" y="746"/>
                  </a:lnTo>
                  <a:lnTo>
                    <a:pt x="10432" y="754"/>
                  </a:lnTo>
                  <a:lnTo>
                    <a:pt x="10439" y="761"/>
                  </a:lnTo>
                  <a:lnTo>
                    <a:pt x="10448" y="769"/>
                  </a:lnTo>
                  <a:lnTo>
                    <a:pt x="10450" y="775"/>
                  </a:lnTo>
                  <a:lnTo>
                    <a:pt x="10451" y="782"/>
                  </a:lnTo>
                  <a:lnTo>
                    <a:pt x="10451" y="787"/>
                  </a:lnTo>
                  <a:lnTo>
                    <a:pt x="10450" y="792"/>
                  </a:lnTo>
                  <a:lnTo>
                    <a:pt x="10447" y="802"/>
                  </a:lnTo>
                  <a:lnTo>
                    <a:pt x="10442" y="812"/>
                  </a:lnTo>
                  <a:lnTo>
                    <a:pt x="10436" y="821"/>
                  </a:lnTo>
                  <a:lnTo>
                    <a:pt x="10431" y="832"/>
                  </a:lnTo>
                  <a:lnTo>
                    <a:pt x="10429" y="837"/>
                  </a:lnTo>
                  <a:lnTo>
                    <a:pt x="10427" y="842"/>
                  </a:lnTo>
                  <a:lnTo>
                    <a:pt x="10426" y="847"/>
                  </a:lnTo>
                  <a:lnTo>
                    <a:pt x="10426" y="852"/>
                  </a:lnTo>
                  <a:lnTo>
                    <a:pt x="10422" y="868"/>
                  </a:lnTo>
                  <a:lnTo>
                    <a:pt x="10419" y="884"/>
                  </a:lnTo>
                  <a:lnTo>
                    <a:pt x="10416" y="899"/>
                  </a:lnTo>
                  <a:lnTo>
                    <a:pt x="10414" y="914"/>
                  </a:lnTo>
                  <a:lnTo>
                    <a:pt x="10414" y="930"/>
                  </a:lnTo>
                  <a:lnTo>
                    <a:pt x="10414" y="945"/>
                  </a:lnTo>
                  <a:lnTo>
                    <a:pt x="10415" y="960"/>
                  </a:lnTo>
                  <a:lnTo>
                    <a:pt x="10417" y="975"/>
                  </a:lnTo>
                  <a:lnTo>
                    <a:pt x="10419" y="989"/>
                  </a:lnTo>
                  <a:lnTo>
                    <a:pt x="10423" y="1003"/>
                  </a:lnTo>
                  <a:lnTo>
                    <a:pt x="10428" y="1018"/>
                  </a:lnTo>
                  <a:lnTo>
                    <a:pt x="10434" y="1032"/>
                  </a:lnTo>
                  <a:lnTo>
                    <a:pt x="10442" y="1045"/>
                  </a:lnTo>
                  <a:lnTo>
                    <a:pt x="10450" y="1058"/>
                  </a:lnTo>
                  <a:lnTo>
                    <a:pt x="10459" y="1071"/>
                  </a:lnTo>
                  <a:lnTo>
                    <a:pt x="10469" y="1083"/>
                  </a:lnTo>
                  <a:lnTo>
                    <a:pt x="10471" y="1089"/>
                  </a:lnTo>
                  <a:lnTo>
                    <a:pt x="10473" y="1095"/>
                  </a:lnTo>
                  <a:lnTo>
                    <a:pt x="10473" y="1102"/>
                  </a:lnTo>
                  <a:lnTo>
                    <a:pt x="10473" y="1108"/>
                  </a:lnTo>
                  <a:lnTo>
                    <a:pt x="10470" y="1119"/>
                  </a:lnTo>
                  <a:lnTo>
                    <a:pt x="10465" y="1130"/>
                  </a:lnTo>
                  <a:lnTo>
                    <a:pt x="10459" y="1142"/>
                  </a:lnTo>
                  <a:lnTo>
                    <a:pt x="10453" y="1154"/>
                  </a:lnTo>
                  <a:lnTo>
                    <a:pt x="10448" y="1166"/>
                  </a:lnTo>
                  <a:lnTo>
                    <a:pt x="10445" y="1178"/>
                  </a:lnTo>
                  <a:lnTo>
                    <a:pt x="10441" y="1208"/>
                  </a:lnTo>
                  <a:lnTo>
                    <a:pt x="10436" y="1238"/>
                  </a:lnTo>
                  <a:lnTo>
                    <a:pt x="10433" y="1254"/>
                  </a:lnTo>
                  <a:lnTo>
                    <a:pt x="10431" y="1269"/>
                  </a:lnTo>
                  <a:lnTo>
                    <a:pt x="10427" y="1284"/>
                  </a:lnTo>
                  <a:lnTo>
                    <a:pt x="10423" y="1299"/>
                  </a:lnTo>
                  <a:close/>
                  <a:moveTo>
                    <a:pt x="10152" y="699"/>
                  </a:moveTo>
                  <a:lnTo>
                    <a:pt x="10139" y="719"/>
                  </a:lnTo>
                  <a:lnTo>
                    <a:pt x="10124" y="739"/>
                  </a:lnTo>
                  <a:lnTo>
                    <a:pt x="10120" y="743"/>
                  </a:lnTo>
                  <a:lnTo>
                    <a:pt x="10114" y="747"/>
                  </a:lnTo>
                  <a:lnTo>
                    <a:pt x="10109" y="750"/>
                  </a:lnTo>
                  <a:lnTo>
                    <a:pt x="10104" y="752"/>
                  </a:lnTo>
                  <a:lnTo>
                    <a:pt x="10098" y="754"/>
                  </a:lnTo>
                  <a:lnTo>
                    <a:pt x="10092" y="755"/>
                  </a:lnTo>
                  <a:lnTo>
                    <a:pt x="10086" y="756"/>
                  </a:lnTo>
                  <a:lnTo>
                    <a:pt x="10079" y="755"/>
                  </a:lnTo>
                  <a:lnTo>
                    <a:pt x="10071" y="756"/>
                  </a:lnTo>
                  <a:lnTo>
                    <a:pt x="10065" y="757"/>
                  </a:lnTo>
                  <a:lnTo>
                    <a:pt x="10059" y="757"/>
                  </a:lnTo>
                  <a:lnTo>
                    <a:pt x="10053" y="756"/>
                  </a:lnTo>
                  <a:lnTo>
                    <a:pt x="10047" y="755"/>
                  </a:lnTo>
                  <a:lnTo>
                    <a:pt x="10042" y="753"/>
                  </a:lnTo>
                  <a:lnTo>
                    <a:pt x="10037" y="750"/>
                  </a:lnTo>
                  <a:lnTo>
                    <a:pt x="10032" y="748"/>
                  </a:lnTo>
                  <a:lnTo>
                    <a:pt x="10022" y="741"/>
                  </a:lnTo>
                  <a:lnTo>
                    <a:pt x="10013" y="733"/>
                  </a:lnTo>
                  <a:lnTo>
                    <a:pt x="10004" y="724"/>
                  </a:lnTo>
                  <a:lnTo>
                    <a:pt x="9996" y="716"/>
                  </a:lnTo>
                  <a:lnTo>
                    <a:pt x="9987" y="708"/>
                  </a:lnTo>
                  <a:lnTo>
                    <a:pt x="9978" y="700"/>
                  </a:lnTo>
                  <a:lnTo>
                    <a:pt x="9969" y="695"/>
                  </a:lnTo>
                  <a:lnTo>
                    <a:pt x="9960" y="691"/>
                  </a:lnTo>
                  <a:lnTo>
                    <a:pt x="9955" y="689"/>
                  </a:lnTo>
                  <a:lnTo>
                    <a:pt x="9950" y="689"/>
                  </a:lnTo>
                  <a:lnTo>
                    <a:pt x="9945" y="689"/>
                  </a:lnTo>
                  <a:lnTo>
                    <a:pt x="9940" y="690"/>
                  </a:lnTo>
                  <a:lnTo>
                    <a:pt x="9933" y="691"/>
                  </a:lnTo>
                  <a:lnTo>
                    <a:pt x="9928" y="694"/>
                  </a:lnTo>
                  <a:lnTo>
                    <a:pt x="9922" y="697"/>
                  </a:lnTo>
                  <a:lnTo>
                    <a:pt x="9915" y="702"/>
                  </a:lnTo>
                  <a:lnTo>
                    <a:pt x="9910" y="708"/>
                  </a:lnTo>
                  <a:lnTo>
                    <a:pt x="9907" y="715"/>
                  </a:lnTo>
                  <a:lnTo>
                    <a:pt x="9905" y="723"/>
                  </a:lnTo>
                  <a:lnTo>
                    <a:pt x="9904" y="732"/>
                  </a:lnTo>
                  <a:lnTo>
                    <a:pt x="9904" y="749"/>
                  </a:lnTo>
                  <a:lnTo>
                    <a:pt x="9906" y="766"/>
                  </a:lnTo>
                  <a:lnTo>
                    <a:pt x="9907" y="775"/>
                  </a:lnTo>
                  <a:lnTo>
                    <a:pt x="9909" y="784"/>
                  </a:lnTo>
                  <a:lnTo>
                    <a:pt x="9913" y="791"/>
                  </a:lnTo>
                  <a:lnTo>
                    <a:pt x="9918" y="797"/>
                  </a:lnTo>
                  <a:lnTo>
                    <a:pt x="9929" y="807"/>
                  </a:lnTo>
                  <a:lnTo>
                    <a:pt x="9943" y="816"/>
                  </a:lnTo>
                  <a:lnTo>
                    <a:pt x="9950" y="821"/>
                  </a:lnTo>
                  <a:lnTo>
                    <a:pt x="9956" y="826"/>
                  </a:lnTo>
                  <a:lnTo>
                    <a:pt x="9961" y="831"/>
                  </a:lnTo>
                  <a:lnTo>
                    <a:pt x="9966" y="837"/>
                  </a:lnTo>
                  <a:lnTo>
                    <a:pt x="9969" y="843"/>
                  </a:lnTo>
                  <a:lnTo>
                    <a:pt x="9971" y="850"/>
                  </a:lnTo>
                  <a:lnTo>
                    <a:pt x="9972" y="858"/>
                  </a:lnTo>
                  <a:lnTo>
                    <a:pt x="9970" y="867"/>
                  </a:lnTo>
                  <a:lnTo>
                    <a:pt x="9959" y="873"/>
                  </a:lnTo>
                  <a:lnTo>
                    <a:pt x="9948" y="880"/>
                  </a:lnTo>
                  <a:lnTo>
                    <a:pt x="9937" y="887"/>
                  </a:lnTo>
                  <a:lnTo>
                    <a:pt x="9925" y="896"/>
                  </a:lnTo>
                  <a:lnTo>
                    <a:pt x="9916" y="906"/>
                  </a:lnTo>
                  <a:lnTo>
                    <a:pt x="9908" y="917"/>
                  </a:lnTo>
                  <a:lnTo>
                    <a:pt x="9902" y="928"/>
                  </a:lnTo>
                  <a:lnTo>
                    <a:pt x="9897" y="939"/>
                  </a:lnTo>
                  <a:lnTo>
                    <a:pt x="9895" y="946"/>
                  </a:lnTo>
                  <a:lnTo>
                    <a:pt x="9894" y="952"/>
                  </a:lnTo>
                  <a:lnTo>
                    <a:pt x="9893" y="959"/>
                  </a:lnTo>
                  <a:lnTo>
                    <a:pt x="9893" y="966"/>
                  </a:lnTo>
                  <a:lnTo>
                    <a:pt x="9894" y="978"/>
                  </a:lnTo>
                  <a:lnTo>
                    <a:pt x="9897" y="990"/>
                  </a:lnTo>
                  <a:lnTo>
                    <a:pt x="9901" y="1001"/>
                  </a:lnTo>
                  <a:lnTo>
                    <a:pt x="9907" y="1013"/>
                  </a:lnTo>
                  <a:lnTo>
                    <a:pt x="9914" y="1024"/>
                  </a:lnTo>
                  <a:lnTo>
                    <a:pt x="9921" y="1034"/>
                  </a:lnTo>
                  <a:lnTo>
                    <a:pt x="9930" y="1038"/>
                  </a:lnTo>
                  <a:lnTo>
                    <a:pt x="9941" y="1043"/>
                  </a:lnTo>
                  <a:lnTo>
                    <a:pt x="9946" y="1045"/>
                  </a:lnTo>
                  <a:lnTo>
                    <a:pt x="9951" y="1045"/>
                  </a:lnTo>
                  <a:lnTo>
                    <a:pt x="9956" y="1045"/>
                  </a:lnTo>
                  <a:lnTo>
                    <a:pt x="9961" y="1042"/>
                  </a:lnTo>
                  <a:lnTo>
                    <a:pt x="9968" y="1037"/>
                  </a:lnTo>
                  <a:lnTo>
                    <a:pt x="9974" y="1031"/>
                  </a:lnTo>
                  <a:lnTo>
                    <a:pt x="9979" y="1024"/>
                  </a:lnTo>
                  <a:lnTo>
                    <a:pt x="9984" y="1016"/>
                  </a:lnTo>
                  <a:lnTo>
                    <a:pt x="9992" y="1000"/>
                  </a:lnTo>
                  <a:lnTo>
                    <a:pt x="9999" y="985"/>
                  </a:lnTo>
                  <a:lnTo>
                    <a:pt x="10003" y="977"/>
                  </a:lnTo>
                  <a:lnTo>
                    <a:pt x="10007" y="971"/>
                  </a:lnTo>
                  <a:lnTo>
                    <a:pt x="10012" y="965"/>
                  </a:lnTo>
                  <a:lnTo>
                    <a:pt x="10017" y="958"/>
                  </a:lnTo>
                  <a:lnTo>
                    <a:pt x="10024" y="954"/>
                  </a:lnTo>
                  <a:lnTo>
                    <a:pt x="10032" y="951"/>
                  </a:lnTo>
                  <a:lnTo>
                    <a:pt x="10041" y="949"/>
                  </a:lnTo>
                  <a:lnTo>
                    <a:pt x="10051" y="949"/>
                  </a:lnTo>
                  <a:lnTo>
                    <a:pt x="10058" y="948"/>
                  </a:lnTo>
                  <a:lnTo>
                    <a:pt x="10065" y="948"/>
                  </a:lnTo>
                  <a:lnTo>
                    <a:pt x="10071" y="949"/>
                  </a:lnTo>
                  <a:lnTo>
                    <a:pt x="10078" y="950"/>
                  </a:lnTo>
                  <a:lnTo>
                    <a:pt x="10084" y="952"/>
                  </a:lnTo>
                  <a:lnTo>
                    <a:pt x="10090" y="955"/>
                  </a:lnTo>
                  <a:lnTo>
                    <a:pt x="10095" y="958"/>
                  </a:lnTo>
                  <a:lnTo>
                    <a:pt x="10100" y="963"/>
                  </a:lnTo>
                  <a:lnTo>
                    <a:pt x="10110" y="971"/>
                  </a:lnTo>
                  <a:lnTo>
                    <a:pt x="10118" y="980"/>
                  </a:lnTo>
                  <a:lnTo>
                    <a:pt x="10127" y="990"/>
                  </a:lnTo>
                  <a:lnTo>
                    <a:pt x="10134" y="1000"/>
                  </a:lnTo>
                  <a:lnTo>
                    <a:pt x="10139" y="1010"/>
                  </a:lnTo>
                  <a:lnTo>
                    <a:pt x="10142" y="1020"/>
                  </a:lnTo>
                  <a:lnTo>
                    <a:pt x="10145" y="1029"/>
                  </a:lnTo>
                  <a:lnTo>
                    <a:pt x="10146" y="1038"/>
                  </a:lnTo>
                  <a:lnTo>
                    <a:pt x="10146" y="1048"/>
                  </a:lnTo>
                  <a:lnTo>
                    <a:pt x="10145" y="1058"/>
                  </a:lnTo>
                  <a:lnTo>
                    <a:pt x="10143" y="1068"/>
                  </a:lnTo>
                  <a:lnTo>
                    <a:pt x="10141" y="1077"/>
                  </a:lnTo>
                  <a:lnTo>
                    <a:pt x="10135" y="1096"/>
                  </a:lnTo>
                  <a:lnTo>
                    <a:pt x="10127" y="1116"/>
                  </a:lnTo>
                  <a:lnTo>
                    <a:pt x="10117" y="1134"/>
                  </a:lnTo>
                  <a:lnTo>
                    <a:pt x="10109" y="1152"/>
                  </a:lnTo>
                  <a:lnTo>
                    <a:pt x="10083" y="1178"/>
                  </a:lnTo>
                  <a:lnTo>
                    <a:pt x="10056" y="1206"/>
                  </a:lnTo>
                  <a:lnTo>
                    <a:pt x="10044" y="1220"/>
                  </a:lnTo>
                  <a:lnTo>
                    <a:pt x="10032" y="1235"/>
                  </a:lnTo>
                  <a:lnTo>
                    <a:pt x="10020" y="1251"/>
                  </a:lnTo>
                  <a:lnTo>
                    <a:pt x="10009" y="1266"/>
                  </a:lnTo>
                  <a:lnTo>
                    <a:pt x="9999" y="1281"/>
                  </a:lnTo>
                  <a:lnTo>
                    <a:pt x="9990" y="1298"/>
                  </a:lnTo>
                  <a:lnTo>
                    <a:pt x="9982" y="1315"/>
                  </a:lnTo>
                  <a:lnTo>
                    <a:pt x="9974" y="1331"/>
                  </a:lnTo>
                  <a:lnTo>
                    <a:pt x="9968" y="1349"/>
                  </a:lnTo>
                  <a:lnTo>
                    <a:pt x="9964" y="1366"/>
                  </a:lnTo>
                  <a:lnTo>
                    <a:pt x="9960" y="1385"/>
                  </a:lnTo>
                  <a:lnTo>
                    <a:pt x="9958" y="1403"/>
                  </a:lnTo>
                  <a:lnTo>
                    <a:pt x="9961" y="1437"/>
                  </a:lnTo>
                  <a:lnTo>
                    <a:pt x="9963" y="1474"/>
                  </a:lnTo>
                  <a:lnTo>
                    <a:pt x="9964" y="1492"/>
                  </a:lnTo>
                  <a:lnTo>
                    <a:pt x="9967" y="1510"/>
                  </a:lnTo>
                  <a:lnTo>
                    <a:pt x="9969" y="1519"/>
                  </a:lnTo>
                  <a:lnTo>
                    <a:pt x="9971" y="1528"/>
                  </a:lnTo>
                  <a:lnTo>
                    <a:pt x="9973" y="1536"/>
                  </a:lnTo>
                  <a:lnTo>
                    <a:pt x="9976" y="1544"/>
                  </a:lnTo>
                  <a:lnTo>
                    <a:pt x="9970" y="1554"/>
                  </a:lnTo>
                  <a:lnTo>
                    <a:pt x="9963" y="1561"/>
                  </a:lnTo>
                  <a:lnTo>
                    <a:pt x="9955" y="1568"/>
                  </a:lnTo>
                  <a:lnTo>
                    <a:pt x="9947" y="1572"/>
                  </a:lnTo>
                  <a:lnTo>
                    <a:pt x="9939" y="1575"/>
                  </a:lnTo>
                  <a:lnTo>
                    <a:pt x="9930" y="1576"/>
                  </a:lnTo>
                  <a:lnTo>
                    <a:pt x="9921" y="1577"/>
                  </a:lnTo>
                  <a:lnTo>
                    <a:pt x="9911" y="1576"/>
                  </a:lnTo>
                  <a:lnTo>
                    <a:pt x="9892" y="1574"/>
                  </a:lnTo>
                  <a:lnTo>
                    <a:pt x="9872" y="1572"/>
                  </a:lnTo>
                  <a:lnTo>
                    <a:pt x="9862" y="1571"/>
                  </a:lnTo>
                  <a:lnTo>
                    <a:pt x="9852" y="1571"/>
                  </a:lnTo>
                  <a:lnTo>
                    <a:pt x="9842" y="1572"/>
                  </a:lnTo>
                  <a:lnTo>
                    <a:pt x="9832" y="1574"/>
                  </a:lnTo>
                  <a:lnTo>
                    <a:pt x="9682" y="1575"/>
                  </a:lnTo>
                  <a:lnTo>
                    <a:pt x="9433" y="1577"/>
                  </a:lnTo>
                  <a:lnTo>
                    <a:pt x="9098" y="1579"/>
                  </a:lnTo>
                  <a:lnTo>
                    <a:pt x="8693" y="1580"/>
                  </a:lnTo>
                  <a:lnTo>
                    <a:pt x="8231" y="1581"/>
                  </a:lnTo>
                  <a:lnTo>
                    <a:pt x="7727" y="1583"/>
                  </a:lnTo>
                  <a:lnTo>
                    <a:pt x="7195" y="1584"/>
                  </a:lnTo>
                  <a:lnTo>
                    <a:pt x="6648" y="1585"/>
                  </a:lnTo>
                  <a:lnTo>
                    <a:pt x="6101" y="1587"/>
                  </a:lnTo>
                  <a:lnTo>
                    <a:pt x="5568" y="1588"/>
                  </a:lnTo>
                  <a:lnTo>
                    <a:pt x="5064" y="1589"/>
                  </a:lnTo>
                  <a:lnTo>
                    <a:pt x="4602" y="1590"/>
                  </a:lnTo>
                  <a:lnTo>
                    <a:pt x="4198" y="1591"/>
                  </a:lnTo>
                  <a:lnTo>
                    <a:pt x="3864" y="1592"/>
                  </a:lnTo>
                  <a:lnTo>
                    <a:pt x="3615" y="1593"/>
                  </a:lnTo>
                  <a:lnTo>
                    <a:pt x="3466" y="1595"/>
                  </a:lnTo>
                  <a:lnTo>
                    <a:pt x="3433" y="1595"/>
                  </a:lnTo>
                  <a:lnTo>
                    <a:pt x="3400" y="1597"/>
                  </a:lnTo>
                  <a:lnTo>
                    <a:pt x="3368" y="1598"/>
                  </a:lnTo>
                  <a:lnTo>
                    <a:pt x="3334" y="1600"/>
                  </a:lnTo>
                  <a:lnTo>
                    <a:pt x="3300" y="1601"/>
                  </a:lnTo>
                  <a:lnTo>
                    <a:pt x="3266" y="1602"/>
                  </a:lnTo>
                  <a:lnTo>
                    <a:pt x="3233" y="1602"/>
                  </a:lnTo>
                  <a:lnTo>
                    <a:pt x="3198" y="1601"/>
                  </a:lnTo>
                  <a:lnTo>
                    <a:pt x="3081" y="1601"/>
                  </a:lnTo>
                  <a:lnTo>
                    <a:pt x="2966" y="1602"/>
                  </a:lnTo>
                  <a:lnTo>
                    <a:pt x="2849" y="1603"/>
                  </a:lnTo>
                  <a:lnTo>
                    <a:pt x="2732" y="1605"/>
                  </a:lnTo>
                  <a:lnTo>
                    <a:pt x="2615" y="1606"/>
                  </a:lnTo>
                  <a:lnTo>
                    <a:pt x="2499" y="1607"/>
                  </a:lnTo>
                  <a:lnTo>
                    <a:pt x="2381" y="1609"/>
                  </a:lnTo>
                  <a:lnTo>
                    <a:pt x="2264" y="1610"/>
                  </a:lnTo>
                  <a:lnTo>
                    <a:pt x="2147" y="1613"/>
                  </a:lnTo>
                  <a:lnTo>
                    <a:pt x="2029" y="1614"/>
                  </a:lnTo>
                  <a:lnTo>
                    <a:pt x="1912" y="1616"/>
                  </a:lnTo>
                  <a:lnTo>
                    <a:pt x="1794" y="1617"/>
                  </a:lnTo>
                  <a:lnTo>
                    <a:pt x="1677" y="1619"/>
                  </a:lnTo>
                  <a:lnTo>
                    <a:pt x="1559" y="1620"/>
                  </a:lnTo>
                  <a:lnTo>
                    <a:pt x="1441" y="1622"/>
                  </a:lnTo>
                  <a:lnTo>
                    <a:pt x="1323" y="1623"/>
                  </a:lnTo>
                  <a:lnTo>
                    <a:pt x="1296" y="1624"/>
                  </a:lnTo>
                  <a:lnTo>
                    <a:pt x="1269" y="1625"/>
                  </a:lnTo>
                  <a:lnTo>
                    <a:pt x="1240" y="1625"/>
                  </a:lnTo>
                  <a:lnTo>
                    <a:pt x="1213" y="1625"/>
                  </a:lnTo>
                  <a:lnTo>
                    <a:pt x="1184" y="1625"/>
                  </a:lnTo>
                  <a:lnTo>
                    <a:pt x="1156" y="1626"/>
                  </a:lnTo>
                  <a:lnTo>
                    <a:pt x="1129" y="1627"/>
                  </a:lnTo>
                  <a:lnTo>
                    <a:pt x="1101" y="1629"/>
                  </a:lnTo>
                  <a:lnTo>
                    <a:pt x="1097" y="1623"/>
                  </a:lnTo>
                  <a:lnTo>
                    <a:pt x="1093" y="1618"/>
                  </a:lnTo>
                  <a:lnTo>
                    <a:pt x="1090" y="1612"/>
                  </a:lnTo>
                  <a:lnTo>
                    <a:pt x="1088" y="1606"/>
                  </a:lnTo>
                  <a:lnTo>
                    <a:pt x="1084" y="1594"/>
                  </a:lnTo>
                  <a:lnTo>
                    <a:pt x="1083" y="1582"/>
                  </a:lnTo>
                  <a:lnTo>
                    <a:pt x="1083" y="1569"/>
                  </a:lnTo>
                  <a:lnTo>
                    <a:pt x="1084" y="1555"/>
                  </a:lnTo>
                  <a:lnTo>
                    <a:pt x="1086" y="1542"/>
                  </a:lnTo>
                  <a:lnTo>
                    <a:pt x="1089" y="1529"/>
                  </a:lnTo>
                  <a:lnTo>
                    <a:pt x="1094" y="1500"/>
                  </a:lnTo>
                  <a:lnTo>
                    <a:pt x="1098" y="1473"/>
                  </a:lnTo>
                  <a:lnTo>
                    <a:pt x="1098" y="1458"/>
                  </a:lnTo>
                  <a:lnTo>
                    <a:pt x="1097" y="1444"/>
                  </a:lnTo>
                  <a:lnTo>
                    <a:pt x="1096" y="1438"/>
                  </a:lnTo>
                  <a:lnTo>
                    <a:pt x="1094" y="1431"/>
                  </a:lnTo>
                  <a:lnTo>
                    <a:pt x="1092" y="1423"/>
                  </a:lnTo>
                  <a:lnTo>
                    <a:pt x="1089" y="1416"/>
                  </a:lnTo>
                  <a:lnTo>
                    <a:pt x="1086" y="1402"/>
                  </a:lnTo>
                  <a:lnTo>
                    <a:pt x="1081" y="1388"/>
                  </a:lnTo>
                  <a:lnTo>
                    <a:pt x="1076" y="1374"/>
                  </a:lnTo>
                  <a:lnTo>
                    <a:pt x="1069" y="1361"/>
                  </a:lnTo>
                  <a:lnTo>
                    <a:pt x="1060" y="1349"/>
                  </a:lnTo>
                  <a:lnTo>
                    <a:pt x="1052" y="1338"/>
                  </a:lnTo>
                  <a:lnTo>
                    <a:pt x="1043" y="1326"/>
                  </a:lnTo>
                  <a:lnTo>
                    <a:pt x="1033" y="1315"/>
                  </a:lnTo>
                  <a:lnTo>
                    <a:pt x="1012" y="1295"/>
                  </a:lnTo>
                  <a:lnTo>
                    <a:pt x="990" y="1275"/>
                  </a:lnTo>
                  <a:lnTo>
                    <a:pt x="967" y="1257"/>
                  </a:lnTo>
                  <a:lnTo>
                    <a:pt x="945" y="1239"/>
                  </a:lnTo>
                  <a:lnTo>
                    <a:pt x="936" y="1215"/>
                  </a:lnTo>
                  <a:lnTo>
                    <a:pt x="928" y="1190"/>
                  </a:lnTo>
                  <a:lnTo>
                    <a:pt x="924" y="1177"/>
                  </a:lnTo>
                  <a:lnTo>
                    <a:pt x="922" y="1165"/>
                  </a:lnTo>
                  <a:lnTo>
                    <a:pt x="920" y="1153"/>
                  </a:lnTo>
                  <a:lnTo>
                    <a:pt x="919" y="1139"/>
                  </a:lnTo>
                  <a:lnTo>
                    <a:pt x="919" y="1127"/>
                  </a:lnTo>
                  <a:lnTo>
                    <a:pt x="920" y="1115"/>
                  </a:lnTo>
                  <a:lnTo>
                    <a:pt x="922" y="1103"/>
                  </a:lnTo>
                  <a:lnTo>
                    <a:pt x="925" y="1090"/>
                  </a:lnTo>
                  <a:lnTo>
                    <a:pt x="931" y="1079"/>
                  </a:lnTo>
                  <a:lnTo>
                    <a:pt x="937" y="1068"/>
                  </a:lnTo>
                  <a:lnTo>
                    <a:pt x="945" y="1057"/>
                  </a:lnTo>
                  <a:lnTo>
                    <a:pt x="954" y="1045"/>
                  </a:lnTo>
                  <a:lnTo>
                    <a:pt x="958" y="1040"/>
                  </a:lnTo>
                  <a:lnTo>
                    <a:pt x="962" y="1036"/>
                  </a:lnTo>
                  <a:lnTo>
                    <a:pt x="967" y="1033"/>
                  </a:lnTo>
                  <a:lnTo>
                    <a:pt x="972" y="1030"/>
                  </a:lnTo>
                  <a:lnTo>
                    <a:pt x="983" y="1027"/>
                  </a:lnTo>
                  <a:lnTo>
                    <a:pt x="993" y="1026"/>
                  </a:lnTo>
                  <a:lnTo>
                    <a:pt x="1003" y="1026"/>
                  </a:lnTo>
                  <a:lnTo>
                    <a:pt x="1014" y="1025"/>
                  </a:lnTo>
                  <a:lnTo>
                    <a:pt x="1025" y="1024"/>
                  </a:lnTo>
                  <a:lnTo>
                    <a:pt x="1034" y="1020"/>
                  </a:lnTo>
                  <a:lnTo>
                    <a:pt x="1041" y="1022"/>
                  </a:lnTo>
                  <a:lnTo>
                    <a:pt x="1047" y="1024"/>
                  </a:lnTo>
                  <a:lnTo>
                    <a:pt x="1052" y="1027"/>
                  </a:lnTo>
                  <a:lnTo>
                    <a:pt x="1057" y="1031"/>
                  </a:lnTo>
                  <a:lnTo>
                    <a:pt x="1061" y="1036"/>
                  </a:lnTo>
                  <a:lnTo>
                    <a:pt x="1065" y="1041"/>
                  </a:lnTo>
                  <a:lnTo>
                    <a:pt x="1069" y="1047"/>
                  </a:lnTo>
                  <a:lnTo>
                    <a:pt x="1071" y="1053"/>
                  </a:lnTo>
                  <a:lnTo>
                    <a:pt x="1072" y="1073"/>
                  </a:lnTo>
                  <a:lnTo>
                    <a:pt x="1072" y="1091"/>
                  </a:lnTo>
                  <a:lnTo>
                    <a:pt x="1072" y="1102"/>
                  </a:lnTo>
                  <a:lnTo>
                    <a:pt x="1074" y="1110"/>
                  </a:lnTo>
                  <a:lnTo>
                    <a:pt x="1076" y="1115"/>
                  </a:lnTo>
                  <a:lnTo>
                    <a:pt x="1078" y="1119"/>
                  </a:lnTo>
                  <a:lnTo>
                    <a:pt x="1080" y="1123"/>
                  </a:lnTo>
                  <a:lnTo>
                    <a:pt x="1083" y="1127"/>
                  </a:lnTo>
                  <a:lnTo>
                    <a:pt x="1089" y="1128"/>
                  </a:lnTo>
                  <a:lnTo>
                    <a:pt x="1094" y="1128"/>
                  </a:lnTo>
                  <a:lnTo>
                    <a:pt x="1099" y="1127"/>
                  </a:lnTo>
                  <a:lnTo>
                    <a:pt x="1104" y="1124"/>
                  </a:lnTo>
                  <a:lnTo>
                    <a:pt x="1113" y="1119"/>
                  </a:lnTo>
                  <a:lnTo>
                    <a:pt x="1124" y="1115"/>
                  </a:lnTo>
                  <a:lnTo>
                    <a:pt x="1127" y="1109"/>
                  </a:lnTo>
                  <a:lnTo>
                    <a:pt x="1130" y="1103"/>
                  </a:lnTo>
                  <a:lnTo>
                    <a:pt x="1132" y="1095"/>
                  </a:lnTo>
                  <a:lnTo>
                    <a:pt x="1134" y="1089"/>
                  </a:lnTo>
                  <a:lnTo>
                    <a:pt x="1136" y="1075"/>
                  </a:lnTo>
                  <a:lnTo>
                    <a:pt x="1137" y="1061"/>
                  </a:lnTo>
                  <a:lnTo>
                    <a:pt x="1135" y="1031"/>
                  </a:lnTo>
                  <a:lnTo>
                    <a:pt x="1133" y="1000"/>
                  </a:lnTo>
                  <a:lnTo>
                    <a:pt x="1132" y="993"/>
                  </a:lnTo>
                  <a:lnTo>
                    <a:pt x="1130" y="987"/>
                  </a:lnTo>
                  <a:lnTo>
                    <a:pt x="1127" y="981"/>
                  </a:lnTo>
                  <a:lnTo>
                    <a:pt x="1123" y="976"/>
                  </a:lnTo>
                  <a:lnTo>
                    <a:pt x="1113" y="967"/>
                  </a:lnTo>
                  <a:lnTo>
                    <a:pt x="1102" y="958"/>
                  </a:lnTo>
                  <a:lnTo>
                    <a:pt x="1097" y="953"/>
                  </a:lnTo>
                  <a:lnTo>
                    <a:pt x="1093" y="949"/>
                  </a:lnTo>
                  <a:lnTo>
                    <a:pt x="1089" y="944"/>
                  </a:lnTo>
                  <a:lnTo>
                    <a:pt x="1086" y="938"/>
                  </a:lnTo>
                  <a:lnTo>
                    <a:pt x="1084" y="932"/>
                  </a:lnTo>
                  <a:lnTo>
                    <a:pt x="1083" y="926"/>
                  </a:lnTo>
                  <a:lnTo>
                    <a:pt x="1084" y="918"/>
                  </a:lnTo>
                  <a:lnTo>
                    <a:pt x="1086" y="908"/>
                  </a:lnTo>
                  <a:lnTo>
                    <a:pt x="1100" y="888"/>
                  </a:lnTo>
                  <a:lnTo>
                    <a:pt x="1113" y="867"/>
                  </a:lnTo>
                  <a:lnTo>
                    <a:pt x="1120" y="856"/>
                  </a:lnTo>
                  <a:lnTo>
                    <a:pt x="1125" y="845"/>
                  </a:lnTo>
                  <a:lnTo>
                    <a:pt x="1130" y="834"/>
                  </a:lnTo>
                  <a:lnTo>
                    <a:pt x="1134" y="821"/>
                  </a:lnTo>
                  <a:lnTo>
                    <a:pt x="1138" y="810"/>
                  </a:lnTo>
                  <a:lnTo>
                    <a:pt x="1140" y="798"/>
                  </a:lnTo>
                  <a:lnTo>
                    <a:pt x="1142" y="786"/>
                  </a:lnTo>
                  <a:lnTo>
                    <a:pt x="1142" y="773"/>
                  </a:lnTo>
                  <a:lnTo>
                    <a:pt x="1141" y="761"/>
                  </a:lnTo>
                  <a:lnTo>
                    <a:pt x="1139" y="749"/>
                  </a:lnTo>
                  <a:lnTo>
                    <a:pt x="1135" y="737"/>
                  </a:lnTo>
                  <a:lnTo>
                    <a:pt x="1130" y="723"/>
                  </a:lnTo>
                  <a:lnTo>
                    <a:pt x="1120" y="706"/>
                  </a:lnTo>
                  <a:lnTo>
                    <a:pt x="1108" y="688"/>
                  </a:lnTo>
                  <a:lnTo>
                    <a:pt x="1104" y="683"/>
                  </a:lnTo>
                  <a:lnTo>
                    <a:pt x="1101" y="679"/>
                  </a:lnTo>
                  <a:lnTo>
                    <a:pt x="1097" y="676"/>
                  </a:lnTo>
                  <a:lnTo>
                    <a:pt x="1093" y="674"/>
                  </a:lnTo>
                  <a:lnTo>
                    <a:pt x="1088" y="672"/>
                  </a:lnTo>
                  <a:lnTo>
                    <a:pt x="1083" y="671"/>
                  </a:lnTo>
                  <a:lnTo>
                    <a:pt x="1077" y="671"/>
                  </a:lnTo>
                  <a:lnTo>
                    <a:pt x="1071" y="672"/>
                  </a:lnTo>
                  <a:lnTo>
                    <a:pt x="1063" y="676"/>
                  </a:lnTo>
                  <a:lnTo>
                    <a:pt x="1056" y="681"/>
                  </a:lnTo>
                  <a:lnTo>
                    <a:pt x="1051" y="688"/>
                  </a:lnTo>
                  <a:lnTo>
                    <a:pt x="1047" y="694"/>
                  </a:lnTo>
                  <a:lnTo>
                    <a:pt x="1044" y="701"/>
                  </a:lnTo>
                  <a:lnTo>
                    <a:pt x="1042" y="709"/>
                  </a:lnTo>
                  <a:lnTo>
                    <a:pt x="1040" y="717"/>
                  </a:lnTo>
                  <a:lnTo>
                    <a:pt x="1038" y="725"/>
                  </a:lnTo>
                  <a:lnTo>
                    <a:pt x="1034" y="743"/>
                  </a:lnTo>
                  <a:lnTo>
                    <a:pt x="1030" y="759"/>
                  </a:lnTo>
                  <a:lnTo>
                    <a:pt x="1026" y="767"/>
                  </a:lnTo>
                  <a:lnTo>
                    <a:pt x="1021" y="774"/>
                  </a:lnTo>
                  <a:lnTo>
                    <a:pt x="1016" y="781"/>
                  </a:lnTo>
                  <a:lnTo>
                    <a:pt x="1009" y="787"/>
                  </a:lnTo>
                  <a:lnTo>
                    <a:pt x="1004" y="791"/>
                  </a:lnTo>
                  <a:lnTo>
                    <a:pt x="1000" y="795"/>
                  </a:lnTo>
                  <a:lnTo>
                    <a:pt x="994" y="798"/>
                  </a:lnTo>
                  <a:lnTo>
                    <a:pt x="989" y="801"/>
                  </a:lnTo>
                  <a:lnTo>
                    <a:pt x="978" y="805"/>
                  </a:lnTo>
                  <a:lnTo>
                    <a:pt x="965" y="807"/>
                  </a:lnTo>
                  <a:lnTo>
                    <a:pt x="953" y="808"/>
                  </a:lnTo>
                  <a:lnTo>
                    <a:pt x="940" y="808"/>
                  </a:lnTo>
                  <a:lnTo>
                    <a:pt x="926" y="806"/>
                  </a:lnTo>
                  <a:lnTo>
                    <a:pt x="914" y="803"/>
                  </a:lnTo>
                  <a:lnTo>
                    <a:pt x="901" y="782"/>
                  </a:lnTo>
                  <a:lnTo>
                    <a:pt x="888" y="759"/>
                  </a:lnTo>
                  <a:lnTo>
                    <a:pt x="882" y="747"/>
                  </a:lnTo>
                  <a:lnTo>
                    <a:pt x="879" y="735"/>
                  </a:lnTo>
                  <a:lnTo>
                    <a:pt x="878" y="728"/>
                  </a:lnTo>
                  <a:lnTo>
                    <a:pt x="878" y="721"/>
                  </a:lnTo>
                  <a:lnTo>
                    <a:pt x="878" y="715"/>
                  </a:lnTo>
                  <a:lnTo>
                    <a:pt x="880" y="708"/>
                  </a:lnTo>
                  <a:lnTo>
                    <a:pt x="886" y="706"/>
                  </a:lnTo>
                  <a:lnTo>
                    <a:pt x="892" y="703"/>
                  </a:lnTo>
                  <a:lnTo>
                    <a:pt x="894" y="701"/>
                  </a:lnTo>
                  <a:lnTo>
                    <a:pt x="895" y="699"/>
                  </a:lnTo>
                  <a:lnTo>
                    <a:pt x="896" y="696"/>
                  </a:lnTo>
                  <a:lnTo>
                    <a:pt x="896" y="693"/>
                  </a:lnTo>
                  <a:lnTo>
                    <a:pt x="883" y="687"/>
                  </a:lnTo>
                  <a:lnTo>
                    <a:pt x="888" y="674"/>
                  </a:lnTo>
                  <a:lnTo>
                    <a:pt x="893" y="663"/>
                  </a:lnTo>
                  <a:lnTo>
                    <a:pt x="898" y="651"/>
                  </a:lnTo>
                  <a:lnTo>
                    <a:pt x="904" y="640"/>
                  </a:lnTo>
                  <a:lnTo>
                    <a:pt x="917" y="618"/>
                  </a:lnTo>
                  <a:lnTo>
                    <a:pt x="933" y="597"/>
                  </a:lnTo>
                  <a:lnTo>
                    <a:pt x="966" y="556"/>
                  </a:lnTo>
                  <a:lnTo>
                    <a:pt x="1000" y="516"/>
                  </a:lnTo>
                  <a:lnTo>
                    <a:pt x="1017" y="495"/>
                  </a:lnTo>
                  <a:lnTo>
                    <a:pt x="1034" y="475"/>
                  </a:lnTo>
                  <a:lnTo>
                    <a:pt x="1048" y="455"/>
                  </a:lnTo>
                  <a:lnTo>
                    <a:pt x="1062" y="432"/>
                  </a:lnTo>
                  <a:lnTo>
                    <a:pt x="1067" y="422"/>
                  </a:lnTo>
                  <a:lnTo>
                    <a:pt x="1074" y="410"/>
                  </a:lnTo>
                  <a:lnTo>
                    <a:pt x="1079" y="398"/>
                  </a:lnTo>
                  <a:lnTo>
                    <a:pt x="1083" y="387"/>
                  </a:lnTo>
                  <a:lnTo>
                    <a:pt x="1086" y="375"/>
                  </a:lnTo>
                  <a:lnTo>
                    <a:pt x="1089" y="363"/>
                  </a:lnTo>
                  <a:lnTo>
                    <a:pt x="1091" y="349"/>
                  </a:lnTo>
                  <a:lnTo>
                    <a:pt x="1092" y="336"/>
                  </a:lnTo>
                  <a:lnTo>
                    <a:pt x="1095" y="325"/>
                  </a:lnTo>
                  <a:lnTo>
                    <a:pt x="1095" y="315"/>
                  </a:lnTo>
                  <a:lnTo>
                    <a:pt x="1094" y="303"/>
                  </a:lnTo>
                  <a:lnTo>
                    <a:pt x="1091" y="293"/>
                  </a:lnTo>
                  <a:lnTo>
                    <a:pt x="1089" y="284"/>
                  </a:lnTo>
                  <a:lnTo>
                    <a:pt x="1086" y="274"/>
                  </a:lnTo>
                  <a:lnTo>
                    <a:pt x="1084" y="263"/>
                  </a:lnTo>
                  <a:lnTo>
                    <a:pt x="1083" y="253"/>
                  </a:lnTo>
                  <a:lnTo>
                    <a:pt x="1088" y="249"/>
                  </a:lnTo>
                  <a:lnTo>
                    <a:pt x="1091" y="245"/>
                  </a:lnTo>
                  <a:lnTo>
                    <a:pt x="1093" y="240"/>
                  </a:lnTo>
                  <a:lnTo>
                    <a:pt x="1095" y="235"/>
                  </a:lnTo>
                  <a:lnTo>
                    <a:pt x="1097" y="224"/>
                  </a:lnTo>
                  <a:lnTo>
                    <a:pt x="1098" y="211"/>
                  </a:lnTo>
                  <a:lnTo>
                    <a:pt x="1098" y="205"/>
                  </a:lnTo>
                  <a:lnTo>
                    <a:pt x="1099" y="200"/>
                  </a:lnTo>
                  <a:lnTo>
                    <a:pt x="1101" y="194"/>
                  </a:lnTo>
                  <a:lnTo>
                    <a:pt x="1104" y="190"/>
                  </a:lnTo>
                  <a:lnTo>
                    <a:pt x="1107" y="185"/>
                  </a:lnTo>
                  <a:lnTo>
                    <a:pt x="1112" y="182"/>
                  </a:lnTo>
                  <a:lnTo>
                    <a:pt x="1119" y="179"/>
                  </a:lnTo>
                  <a:lnTo>
                    <a:pt x="1127" y="176"/>
                  </a:lnTo>
                  <a:lnTo>
                    <a:pt x="1176" y="175"/>
                  </a:lnTo>
                  <a:lnTo>
                    <a:pt x="1226" y="173"/>
                  </a:lnTo>
                  <a:lnTo>
                    <a:pt x="1277" y="173"/>
                  </a:lnTo>
                  <a:lnTo>
                    <a:pt x="1327" y="172"/>
                  </a:lnTo>
                  <a:lnTo>
                    <a:pt x="1378" y="172"/>
                  </a:lnTo>
                  <a:lnTo>
                    <a:pt x="1428" y="171"/>
                  </a:lnTo>
                  <a:lnTo>
                    <a:pt x="1479" y="171"/>
                  </a:lnTo>
                  <a:lnTo>
                    <a:pt x="1531" y="171"/>
                  </a:lnTo>
                  <a:lnTo>
                    <a:pt x="1582" y="170"/>
                  </a:lnTo>
                  <a:lnTo>
                    <a:pt x="1633" y="170"/>
                  </a:lnTo>
                  <a:lnTo>
                    <a:pt x="1683" y="170"/>
                  </a:lnTo>
                  <a:lnTo>
                    <a:pt x="1734" y="169"/>
                  </a:lnTo>
                  <a:lnTo>
                    <a:pt x="1784" y="169"/>
                  </a:lnTo>
                  <a:lnTo>
                    <a:pt x="1834" y="168"/>
                  </a:lnTo>
                  <a:lnTo>
                    <a:pt x="1883" y="167"/>
                  </a:lnTo>
                  <a:lnTo>
                    <a:pt x="1932" y="166"/>
                  </a:lnTo>
                  <a:lnTo>
                    <a:pt x="1962" y="167"/>
                  </a:lnTo>
                  <a:lnTo>
                    <a:pt x="1991" y="167"/>
                  </a:lnTo>
                  <a:lnTo>
                    <a:pt x="2018" y="168"/>
                  </a:lnTo>
                  <a:lnTo>
                    <a:pt x="2046" y="168"/>
                  </a:lnTo>
                  <a:lnTo>
                    <a:pt x="2072" y="167"/>
                  </a:lnTo>
                  <a:lnTo>
                    <a:pt x="2100" y="166"/>
                  </a:lnTo>
                  <a:lnTo>
                    <a:pt x="2127" y="164"/>
                  </a:lnTo>
                  <a:lnTo>
                    <a:pt x="2154" y="160"/>
                  </a:lnTo>
                  <a:lnTo>
                    <a:pt x="2202" y="163"/>
                  </a:lnTo>
                  <a:lnTo>
                    <a:pt x="2250" y="164"/>
                  </a:lnTo>
                  <a:lnTo>
                    <a:pt x="2298" y="164"/>
                  </a:lnTo>
                  <a:lnTo>
                    <a:pt x="2346" y="162"/>
                  </a:lnTo>
                  <a:lnTo>
                    <a:pt x="2393" y="161"/>
                  </a:lnTo>
                  <a:lnTo>
                    <a:pt x="2440" y="160"/>
                  </a:lnTo>
                  <a:lnTo>
                    <a:pt x="2486" y="160"/>
                  </a:lnTo>
                  <a:lnTo>
                    <a:pt x="2533" y="162"/>
                  </a:lnTo>
                  <a:lnTo>
                    <a:pt x="2570" y="159"/>
                  </a:lnTo>
                  <a:lnTo>
                    <a:pt x="2608" y="157"/>
                  </a:lnTo>
                  <a:lnTo>
                    <a:pt x="2627" y="156"/>
                  </a:lnTo>
                  <a:lnTo>
                    <a:pt x="2646" y="157"/>
                  </a:lnTo>
                  <a:lnTo>
                    <a:pt x="2665" y="158"/>
                  </a:lnTo>
                  <a:lnTo>
                    <a:pt x="2684" y="160"/>
                  </a:lnTo>
                  <a:lnTo>
                    <a:pt x="2695" y="158"/>
                  </a:lnTo>
                  <a:lnTo>
                    <a:pt x="2707" y="157"/>
                  </a:lnTo>
                  <a:lnTo>
                    <a:pt x="2719" y="156"/>
                  </a:lnTo>
                  <a:lnTo>
                    <a:pt x="2732" y="156"/>
                  </a:lnTo>
                  <a:lnTo>
                    <a:pt x="2756" y="156"/>
                  </a:lnTo>
                  <a:lnTo>
                    <a:pt x="2781" y="157"/>
                  </a:lnTo>
                  <a:lnTo>
                    <a:pt x="2804" y="158"/>
                  </a:lnTo>
                  <a:lnTo>
                    <a:pt x="2829" y="158"/>
                  </a:lnTo>
                  <a:lnTo>
                    <a:pt x="2852" y="158"/>
                  </a:lnTo>
                  <a:lnTo>
                    <a:pt x="2875" y="155"/>
                  </a:lnTo>
                  <a:lnTo>
                    <a:pt x="3087" y="153"/>
                  </a:lnTo>
                  <a:lnTo>
                    <a:pt x="3138" y="150"/>
                  </a:lnTo>
                  <a:lnTo>
                    <a:pt x="3188" y="149"/>
                  </a:lnTo>
                  <a:lnTo>
                    <a:pt x="3236" y="149"/>
                  </a:lnTo>
                  <a:lnTo>
                    <a:pt x="3284" y="149"/>
                  </a:lnTo>
                  <a:lnTo>
                    <a:pt x="3331" y="149"/>
                  </a:lnTo>
                  <a:lnTo>
                    <a:pt x="3379" y="148"/>
                  </a:lnTo>
                  <a:lnTo>
                    <a:pt x="3428" y="147"/>
                  </a:lnTo>
                  <a:lnTo>
                    <a:pt x="3478" y="145"/>
                  </a:lnTo>
                  <a:lnTo>
                    <a:pt x="3536" y="144"/>
                  </a:lnTo>
                  <a:lnTo>
                    <a:pt x="3594" y="144"/>
                  </a:lnTo>
                  <a:lnTo>
                    <a:pt x="3654" y="145"/>
                  </a:lnTo>
                  <a:lnTo>
                    <a:pt x="3713" y="146"/>
                  </a:lnTo>
                  <a:lnTo>
                    <a:pt x="3772" y="146"/>
                  </a:lnTo>
                  <a:lnTo>
                    <a:pt x="3831" y="146"/>
                  </a:lnTo>
                  <a:lnTo>
                    <a:pt x="3859" y="145"/>
                  </a:lnTo>
                  <a:lnTo>
                    <a:pt x="3889" y="144"/>
                  </a:lnTo>
                  <a:lnTo>
                    <a:pt x="3918" y="142"/>
                  </a:lnTo>
                  <a:lnTo>
                    <a:pt x="3946" y="140"/>
                  </a:lnTo>
                  <a:lnTo>
                    <a:pt x="3968" y="142"/>
                  </a:lnTo>
                  <a:lnTo>
                    <a:pt x="3990" y="143"/>
                  </a:lnTo>
                  <a:lnTo>
                    <a:pt x="4013" y="143"/>
                  </a:lnTo>
                  <a:lnTo>
                    <a:pt x="4035" y="142"/>
                  </a:lnTo>
                  <a:lnTo>
                    <a:pt x="4057" y="141"/>
                  </a:lnTo>
                  <a:lnTo>
                    <a:pt x="4079" y="140"/>
                  </a:lnTo>
                  <a:lnTo>
                    <a:pt x="4101" y="138"/>
                  </a:lnTo>
                  <a:lnTo>
                    <a:pt x="4121" y="138"/>
                  </a:lnTo>
                  <a:lnTo>
                    <a:pt x="4186" y="139"/>
                  </a:lnTo>
                  <a:lnTo>
                    <a:pt x="4351" y="140"/>
                  </a:lnTo>
                  <a:lnTo>
                    <a:pt x="4600" y="140"/>
                  </a:lnTo>
                  <a:lnTo>
                    <a:pt x="4920" y="141"/>
                  </a:lnTo>
                  <a:lnTo>
                    <a:pt x="5298" y="141"/>
                  </a:lnTo>
                  <a:lnTo>
                    <a:pt x="5716" y="140"/>
                  </a:lnTo>
                  <a:lnTo>
                    <a:pt x="6163" y="140"/>
                  </a:lnTo>
                  <a:lnTo>
                    <a:pt x="6624" y="139"/>
                  </a:lnTo>
                  <a:lnTo>
                    <a:pt x="7085" y="139"/>
                  </a:lnTo>
                  <a:lnTo>
                    <a:pt x="7532" y="138"/>
                  </a:lnTo>
                  <a:lnTo>
                    <a:pt x="7951" y="138"/>
                  </a:lnTo>
                  <a:lnTo>
                    <a:pt x="8328" y="138"/>
                  </a:lnTo>
                  <a:lnTo>
                    <a:pt x="8647" y="137"/>
                  </a:lnTo>
                  <a:lnTo>
                    <a:pt x="8897" y="138"/>
                  </a:lnTo>
                  <a:lnTo>
                    <a:pt x="9061" y="138"/>
                  </a:lnTo>
                  <a:lnTo>
                    <a:pt x="9127" y="139"/>
                  </a:lnTo>
                  <a:lnTo>
                    <a:pt x="9177" y="138"/>
                  </a:lnTo>
                  <a:lnTo>
                    <a:pt x="9226" y="137"/>
                  </a:lnTo>
                  <a:lnTo>
                    <a:pt x="9274" y="135"/>
                  </a:lnTo>
                  <a:lnTo>
                    <a:pt x="9322" y="134"/>
                  </a:lnTo>
                  <a:lnTo>
                    <a:pt x="9370" y="133"/>
                  </a:lnTo>
                  <a:lnTo>
                    <a:pt x="9417" y="133"/>
                  </a:lnTo>
                  <a:lnTo>
                    <a:pt x="9466" y="133"/>
                  </a:lnTo>
                  <a:lnTo>
                    <a:pt x="9515" y="134"/>
                  </a:lnTo>
                  <a:lnTo>
                    <a:pt x="9538" y="132"/>
                  </a:lnTo>
                  <a:lnTo>
                    <a:pt x="9561" y="131"/>
                  </a:lnTo>
                  <a:lnTo>
                    <a:pt x="9586" y="130"/>
                  </a:lnTo>
                  <a:lnTo>
                    <a:pt x="9610" y="129"/>
                  </a:lnTo>
                  <a:lnTo>
                    <a:pt x="9636" y="127"/>
                  </a:lnTo>
                  <a:lnTo>
                    <a:pt x="9661" y="126"/>
                  </a:lnTo>
                  <a:lnTo>
                    <a:pt x="9685" y="124"/>
                  </a:lnTo>
                  <a:lnTo>
                    <a:pt x="9709" y="122"/>
                  </a:lnTo>
                  <a:lnTo>
                    <a:pt x="9891" y="114"/>
                  </a:lnTo>
                  <a:lnTo>
                    <a:pt x="9900" y="118"/>
                  </a:lnTo>
                  <a:lnTo>
                    <a:pt x="9908" y="122"/>
                  </a:lnTo>
                  <a:lnTo>
                    <a:pt x="9916" y="127"/>
                  </a:lnTo>
                  <a:lnTo>
                    <a:pt x="9923" y="134"/>
                  </a:lnTo>
                  <a:lnTo>
                    <a:pt x="9930" y="141"/>
                  </a:lnTo>
                  <a:lnTo>
                    <a:pt x="9936" y="149"/>
                  </a:lnTo>
                  <a:lnTo>
                    <a:pt x="9940" y="157"/>
                  </a:lnTo>
                  <a:lnTo>
                    <a:pt x="9943" y="166"/>
                  </a:lnTo>
                  <a:lnTo>
                    <a:pt x="9941" y="184"/>
                  </a:lnTo>
                  <a:lnTo>
                    <a:pt x="9940" y="201"/>
                  </a:lnTo>
                  <a:lnTo>
                    <a:pt x="9938" y="218"/>
                  </a:lnTo>
                  <a:lnTo>
                    <a:pt x="9938" y="237"/>
                  </a:lnTo>
                  <a:lnTo>
                    <a:pt x="9938" y="254"/>
                  </a:lnTo>
                  <a:lnTo>
                    <a:pt x="9940" y="273"/>
                  </a:lnTo>
                  <a:lnTo>
                    <a:pt x="9942" y="290"/>
                  </a:lnTo>
                  <a:lnTo>
                    <a:pt x="9946" y="307"/>
                  </a:lnTo>
                  <a:lnTo>
                    <a:pt x="9950" y="328"/>
                  </a:lnTo>
                  <a:lnTo>
                    <a:pt x="9954" y="347"/>
                  </a:lnTo>
                  <a:lnTo>
                    <a:pt x="9960" y="367"/>
                  </a:lnTo>
                  <a:lnTo>
                    <a:pt x="9967" y="385"/>
                  </a:lnTo>
                  <a:lnTo>
                    <a:pt x="9975" y="404"/>
                  </a:lnTo>
                  <a:lnTo>
                    <a:pt x="9985" y="422"/>
                  </a:lnTo>
                  <a:lnTo>
                    <a:pt x="9995" y="440"/>
                  </a:lnTo>
                  <a:lnTo>
                    <a:pt x="10006" y="458"/>
                  </a:lnTo>
                  <a:lnTo>
                    <a:pt x="10017" y="474"/>
                  </a:lnTo>
                  <a:lnTo>
                    <a:pt x="10030" y="491"/>
                  </a:lnTo>
                  <a:lnTo>
                    <a:pt x="10043" y="507"/>
                  </a:lnTo>
                  <a:lnTo>
                    <a:pt x="10057" y="522"/>
                  </a:lnTo>
                  <a:lnTo>
                    <a:pt x="10071" y="537"/>
                  </a:lnTo>
                  <a:lnTo>
                    <a:pt x="10087" y="552"/>
                  </a:lnTo>
                  <a:lnTo>
                    <a:pt x="10102" y="566"/>
                  </a:lnTo>
                  <a:lnTo>
                    <a:pt x="10118" y="579"/>
                  </a:lnTo>
                  <a:lnTo>
                    <a:pt x="10128" y="593"/>
                  </a:lnTo>
                  <a:lnTo>
                    <a:pt x="10135" y="606"/>
                  </a:lnTo>
                  <a:lnTo>
                    <a:pt x="10141" y="620"/>
                  </a:lnTo>
                  <a:lnTo>
                    <a:pt x="10146" y="634"/>
                  </a:lnTo>
                  <a:lnTo>
                    <a:pt x="10149" y="650"/>
                  </a:lnTo>
                  <a:lnTo>
                    <a:pt x="10151" y="665"/>
                  </a:lnTo>
                  <a:lnTo>
                    <a:pt x="10152" y="681"/>
                  </a:lnTo>
                  <a:lnTo>
                    <a:pt x="10152" y="699"/>
                  </a:lnTo>
                  <a:close/>
                  <a:moveTo>
                    <a:pt x="9921" y="1369"/>
                  </a:moveTo>
                  <a:lnTo>
                    <a:pt x="9919" y="1378"/>
                  </a:lnTo>
                  <a:lnTo>
                    <a:pt x="9918" y="1388"/>
                  </a:lnTo>
                  <a:lnTo>
                    <a:pt x="9917" y="1397"/>
                  </a:lnTo>
                  <a:lnTo>
                    <a:pt x="9917" y="1406"/>
                  </a:lnTo>
                  <a:lnTo>
                    <a:pt x="9918" y="1424"/>
                  </a:lnTo>
                  <a:lnTo>
                    <a:pt x="9919" y="1443"/>
                  </a:lnTo>
                  <a:lnTo>
                    <a:pt x="9921" y="1461"/>
                  </a:lnTo>
                  <a:lnTo>
                    <a:pt x="9921" y="1479"/>
                  </a:lnTo>
                  <a:lnTo>
                    <a:pt x="9920" y="1488"/>
                  </a:lnTo>
                  <a:lnTo>
                    <a:pt x="9919" y="1497"/>
                  </a:lnTo>
                  <a:lnTo>
                    <a:pt x="9918" y="1505"/>
                  </a:lnTo>
                  <a:lnTo>
                    <a:pt x="9915" y="1514"/>
                  </a:lnTo>
                  <a:lnTo>
                    <a:pt x="9798" y="1516"/>
                  </a:lnTo>
                  <a:lnTo>
                    <a:pt x="9581" y="1519"/>
                  </a:lnTo>
                  <a:lnTo>
                    <a:pt x="9279" y="1520"/>
                  </a:lnTo>
                  <a:lnTo>
                    <a:pt x="8906" y="1521"/>
                  </a:lnTo>
                  <a:lnTo>
                    <a:pt x="8477" y="1523"/>
                  </a:lnTo>
                  <a:lnTo>
                    <a:pt x="8004" y="1523"/>
                  </a:lnTo>
                  <a:lnTo>
                    <a:pt x="7504" y="1524"/>
                  </a:lnTo>
                  <a:lnTo>
                    <a:pt x="6989" y="1525"/>
                  </a:lnTo>
                  <a:lnTo>
                    <a:pt x="6474" y="1525"/>
                  </a:lnTo>
                  <a:lnTo>
                    <a:pt x="5974" y="1526"/>
                  </a:lnTo>
                  <a:lnTo>
                    <a:pt x="5503" y="1527"/>
                  </a:lnTo>
                  <a:lnTo>
                    <a:pt x="5074" y="1527"/>
                  </a:lnTo>
                  <a:lnTo>
                    <a:pt x="4703" y="1528"/>
                  </a:lnTo>
                  <a:lnTo>
                    <a:pt x="4402" y="1529"/>
                  </a:lnTo>
                  <a:lnTo>
                    <a:pt x="4187" y="1531"/>
                  </a:lnTo>
                  <a:lnTo>
                    <a:pt x="4072" y="1532"/>
                  </a:lnTo>
                  <a:lnTo>
                    <a:pt x="3995" y="1534"/>
                  </a:lnTo>
                  <a:lnTo>
                    <a:pt x="3918" y="1535"/>
                  </a:lnTo>
                  <a:lnTo>
                    <a:pt x="3841" y="1536"/>
                  </a:lnTo>
                  <a:lnTo>
                    <a:pt x="3765" y="1537"/>
                  </a:lnTo>
                  <a:lnTo>
                    <a:pt x="3689" y="1538"/>
                  </a:lnTo>
                  <a:lnTo>
                    <a:pt x="3613" y="1539"/>
                  </a:lnTo>
                  <a:lnTo>
                    <a:pt x="3537" y="1540"/>
                  </a:lnTo>
                  <a:lnTo>
                    <a:pt x="3462" y="1541"/>
                  </a:lnTo>
                  <a:lnTo>
                    <a:pt x="3386" y="1542"/>
                  </a:lnTo>
                  <a:lnTo>
                    <a:pt x="3310" y="1543"/>
                  </a:lnTo>
                  <a:lnTo>
                    <a:pt x="3235" y="1544"/>
                  </a:lnTo>
                  <a:lnTo>
                    <a:pt x="3159" y="1545"/>
                  </a:lnTo>
                  <a:lnTo>
                    <a:pt x="3083" y="1546"/>
                  </a:lnTo>
                  <a:lnTo>
                    <a:pt x="3008" y="1547"/>
                  </a:lnTo>
                  <a:lnTo>
                    <a:pt x="2932" y="1548"/>
                  </a:lnTo>
                  <a:lnTo>
                    <a:pt x="2856" y="1549"/>
                  </a:lnTo>
                  <a:lnTo>
                    <a:pt x="2789" y="1550"/>
                  </a:lnTo>
                  <a:lnTo>
                    <a:pt x="2720" y="1551"/>
                  </a:lnTo>
                  <a:lnTo>
                    <a:pt x="2653" y="1551"/>
                  </a:lnTo>
                  <a:lnTo>
                    <a:pt x="2586" y="1551"/>
                  </a:lnTo>
                  <a:lnTo>
                    <a:pt x="2517" y="1551"/>
                  </a:lnTo>
                  <a:lnTo>
                    <a:pt x="2450" y="1551"/>
                  </a:lnTo>
                  <a:lnTo>
                    <a:pt x="2381" y="1551"/>
                  </a:lnTo>
                  <a:lnTo>
                    <a:pt x="2314" y="1551"/>
                  </a:lnTo>
                  <a:lnTo>
                    <a:pt x="2246" y="1552"/>
                  </a:lnTo>
                  <a:lnTo>
                    <a:pt x="2179" y="1552"/>
                  </a:lnTo>
                  <a:lnTo>
                    <a:pt x="2110" y="1552"/>
                  </a:lnTo>
                  <a:lnTo>
                    <a:pt x="2044" y="1552"/>
                  </a:lnTo>
                  <a:lnTo>
                    <a:pt x="1976" y="1553"/>
                  </a:lnTo>
                  <a:lnTo>
                    <a:pt x="1909" y="1554"/>
                  </a:lnTo>
                  <a:lnTo>
                    <a:pt x="1842" y="1555"/>
                  </a:lnTo>
                  <a:lnTo>
                    <a:pt x="1776" y="1556"/>
                  </a:lnTo>
                  <a:lnTo>
                    <a:pt x="1759" y="1558"/>
                  </a:lnTo>
                  <a:lnTo>
                    <a:pt x="1740" y="1559"/>
                  </a:lnTo>
                  <a:lnTo>
                    <a:pt x="1721" y="1559"/>
                  </a:lnTo>
                  <a:lnTo>
                    <a:pt x="1702" y="1558"/>
                  </a:lnTo>
                  <a:lnTo>
                    <a:pt x="1683" y="1558"/>
                  </a:lnTo>
                  <a:lnTo>
                    <a:pt x="1664" y="1558"/>
                  </a:lnTo>
                  <a:lnTo>
                    <a:pt x="1655" y="1559"/>
                  </a:lnTo>
                  <a:lnTo>
                    <a:pt x="1646" y="1560"/>
                  </a:lnTo>
                  <a:lnTo>
                    <a:pt x="1637" y="1561"/>
                  </a:lnTo>
                  <a:lnTo>
                    <a:pt x="1628" y="1563"/>
                  </a:lnTo>
                  <a:lnTo>
                    <a:pt x="1606" y="1561"/>
                  </a:lnTo>
                  <a:lnTo>
                    <a:pt x="1584" y="1561"/>
                  </a:lnTo>
                  <a:lnTo>
                    <a:pt x="1560" y="1562"/>
                  </a:lnTo>
                  <a:lnTo>
                    <a:pt x="1538" y="1563"/>
                  </a:lnTo>
                  <a:lnTo>
                    <a:pt x="1515" y="1565"/>
                  </a:lnTo>
                  <a:lnTo>
                    <a:pt x="1493" y="1565"/>
                  </a:lnTo>
                  <a:lnTo>
                    <a:pt x="1482" y="1563"/>
                  </a:lnTo>
                  <a:lnTo>
                    <a:pt x="1470" y="1563"/>
                  </a:lnTo>
                  <a:lnTo>
                    <a:pt x="1460" y="1561"/>
                  </a:lnTo>
                  <a:lnTo>
                    <a:pt x="1450" y="1560"/>
                  </a:lnTo>
                  <a:lnTo>
                    <a:pt x="1413" y="1561"/>
                  </a:lnTo>
                  <a:lnTo>
                    <a:pt x="1377" y="1561"/>
                  </a:lnTo>
                  <a:lnTo>
                    <a:pt x="1340" y="1561"/>
                  </a:lnTo>
                  <a:lnTo>
                    <a:pt x="1303" y="1560"/>
                  </a:lnTo>
                  <a:lnTo>
                    <a:pt x="1266" y="1561"/>
                  </a:lnTo>
                  <a:lnTo>
                    <a:pt x="1228" y="1561"/>
                  </a:lnTo>
                  <a:lnTo>
                    <a:pt x="1191" y="1563"/>
                  </a:lnTo>
                  <a:lnTo>
                    <a:pt x="1154" y="1567"/>
                  </a:lnTo>
                  <a:lnTo>
                    <a:pt x="1148" y="1562"/>
                  </a:lnTo>
                  <a:lnTo>
                    <a:pt x="1144" y="1558"/>
                  </a:lnTo>
                  <a:lnTo>
                    <a:pt x="1141" y="1554"/>
                  </a:lnTo>
                  <a:lnTo>
                    <a:pt x="1139" y="1549"/>
                  </a:lnTo>
                  <a:lnTo>
                    <a:pt x="1138" y="1544"/>
                  </a:lnTo>
                  <a:lnTo>
                    <a:pt x="1138" y="1538"/>
                  </a:lnTo>
                  <a:lnTo>
                    <a:pt x="1138" y="1533"/>
                  </a:lnTo>
                  <a:lnTo>
                    <a:pt x="1139" y="1527"/>
                  </a:lnTo>
                  <a:lnTo>
                    <a:pt x="1141" y="1514"/>
                  </a:lnTo>
                  <a:lnTo>
                    <a:pt x="1144" y="1502"/>
                  </a:lnTo>
                  <a:lnTo>
                    <a:pt x="1145" y="1495"/>
                  </a:lnTo>
                  <a:lnTo>
                    <a:pt x="1145" y="1489"/>
                  </a:lnTo>
                  <a:lnTo>
                    <a:pt x="1145" y="1483"/>
                  </a:lnTo>
                  <a:lnTo>
                    <a:pt x="1145" y="1478"/>
                  </a:lnTo>
                  <a:lnTo>
                    <a:pt x="1144" y="1458"/>
                  </a:lnTo>
                  <a:lnTo>
                    <a:pt x="1141" y="1440"/>
                  </a:lnTo>
                  <a:lnTo>
                    <a:pt x="1138" y="1422"/>
                  </a:lnTo>
                  <a:lnTo>
                    <a:pt x="1134" y="1404"/>
                  </a:lnTo>
                  <a:lnTo>
                    <a:pt x="1129" y="1388"/>
                  </a:lnTo>
                  <a:lnTo>
                    <a:pt x="1123" y="1371"/>
                  </a:lnTo>
                  <a:lnTo>
                    <a:pt x="1115" y="1355"/>
                  </a:lnTo>
                  <a:lnTo>
                    <a:pt x="1106" y="1340"/>
                  </a:lnTo>
                  <a:lnTo>
                    <a:pt x="1097" y="1324"/>
                  </a:lnTo>
                  <a:lnTo>
                    <a:pt x="1087" y="1310"/>
                  </a:lnTo>
                  <a:lnTo>
                    <a:pt x="1076" y="1297"/>
                  </a:lnTo>
                  <a:lnTo>
                    <a:pt x="1063" y="1283"/>
                  </a:lnTo>
                  <a:lnTo>
                    <a:pt x="1051" y="1271"/>
                  </a:lnTo>
                  <a:lnTo>
                    <a:pt x="1037" y="1260"/>
                  </a:lnTo>
                  <a:lnTo>
                    <a:pt x="1021" y="1249"/>
                  </a:lnTo>
                  <a:lnTo>
                    <a:pt x="1006" y="1238"/>
                  </a:lnTo>
                  <a:lnTo>
                    <a:pt x="999" y="1234"/>
                  </a:lnTo>
                  <a:lnTo>
                    <a:pt x="993" y="1230"/>
                  </a:lnTo>
                  <a:lnTo>
                    <a:pt x="987" y="1224"/>
                  </a:lnTo>
                  <a:lnTo>
                    <a:pt x="982" y="1219"/>
                  </a:lnTo>
                  <a:lnTo>
                    <a:pt x="977" y="1213"/>
                  </a:lnTo>
                  <a:lnTo>
                    <a:pt x="972" y="1207"/>
                  </a:lnTo>
                  <a:lnTo>
                    <a:pt x="968" y="1200"/>
                  </a:lnTo>
                  <a:lnTo>
                    <a:pt x="965" y="1192"/>
                  </a:lnTo>
                  <a:lnTo>
                    <a:pt x="960" y="1178"/>
                  </a:lnTo>
                  <a:lnTo>
                    <a:pt x="956" y="1163"/>
                  </a:lnTo>
                  <a:lnTo>
                    <a:pt x="955" y="1148"/>
                  </a:lnTo>
                  <a:lnTo>
                    <a:pt x="954" y="1132"/>
                  </a:lnTo>
                  <a:lnTo>
                    <a:pt x="954" y="1125"/>
                  </a:lnTo>
                  <a:lnTo>
                    <a:pt x="955" y="1119"/>
                  </a:lnTo>
                  <a:lnTo>
                    <a:pt x="956" y="1113"/>
                  </a:lnTo>
                  <a:lnTo>
                    <a:pt x="958" y="1107"/>
                  </a:lnTo>
                  <a:lnTo>
                    <a:pt x="961" y="1100"/>
                  </a:lnTo>
                  <a:lnTo>
                    <a:pt x="964" y="1095"/>
                  </a:lnTo>
                  <a:lnTo>
                    <a:pt x="968" y="1090"/>
                  </a:lnTo>
                  <a:lnTo>
                    <a:pt x="972" y="1085"/>
                  </a:lnTo>
                  <a:lnTo>
                    <a:pt x="977" y="1082"/>
                  </a:lnTo>
                  <a:lnTo>
                    <a:pt x="982" y="1080"/>
                  </a:lnTo>
                  <a:lnTo>
                    <a:pt x="987" y="1079"/>
                  </a:lnTo>
                  <a:lnTo>
                    <a:pt x="993" y="1078"/>
                  </a:lnTo>
                  <a:lnTo>
                    <a:pt x="998" y="1079"/>
                  </a:lnTo>
                  <a:lnTo>
                    <a:pt x="1003" y="1080"/>
                  </a:lnTo>
                  <a:lnTo>
                    <a:pt x="1008" y="1082"/>
                  </a:lnTo>
                  <a:lnTo>
                    <a:pt x="1012" y="1085"/>
                  </a:lnTo>
                  <a:lnTo>
                    <a:pt x="1017" y="1090"/>
                  </a:lnTo>
                  <a:lnTo>
                    <a:pt x="1021" y="1096"/>
                  </a:lnTo>
                  <a:lnTo>
                    <a:pt x="1025" y="1103"/>
                  </a:lnTo>
                  <a:lnTo>
                    <a:pt x="1027" y="1109"/>
                  </a:lnTo>
                  <a:lnTo>
                    <a:pt x="1031" y="1121"/>
                  </a:lnTo>
                  <a:lnTo>
                    <a:pt x="1035" y="1134"/>
                  </a:lnTo>
                  <a:lnTo>
                    <a:pt x="1037" y="1140"/>
                  </a:lnTo>
                  <a:lnTo>
                    <a:pt x="1040" y="1146"/>
                  </a:lnTo>
                  <a:lnTo>
                    <a:pt x="1043" y="1152"/>
                  </a:lnTo>
                  <a:lnTo>
                    <a:pt x="1046" y="1158"/>
                  </a:lnTo>
                  <a:lnTo>
                    <a:pt x="1051" y="1162"/>
                  </a:lnTo>
                  <a:lnTo>
                    <a:pt x="1056" y="1167"/>
                  </a:lnTo>
                  <a:lnTo>
                    <a:pt x="1063" y="1170"/>
                  </a:lnTo>
                  <a:lnTo>
                    <a:pt x="1071" y="1173"/>
                  </a:lnTo>
                  <a:lnTo>
                    <a:pt x="1083" y="1177"/>
                  </a:lnTo>
                  <a:lnTo>
                    <a:pt x="1096" y="1179"/>
                  </a:lnTo>
                  <a:lnTo>
                    <a:pt x="1109" y="1181"/>
                  </a:lnTo>
                  <a:lnTo>
                    <a:pt x="1122" y="1181"/>
                  </a:lnTo>
                  <a:lnTo>
                    <a:pt x="1129" y="1181"/>
                  </a:lnTo>
                  <a:lnTo>
                    <a:pt x="1135" y="1179"/>
                  </a:lnTo>
                  <a:lnTo>
                    <a:pt x="1141" y="1178"/>
                  </a:lnTo>
                  <a:lnTo>
                    <a:pt x="1146" y="1175"/>
                  </a:lnTo>
                  <a:lnTo>
                    <a:pt x="1152" y="1172"/>
                  </a:lnTo>
                  <a:lnTo>
                    <a:pt x="1157" y="1168"/>
                  </a:lnTo>
                  <a:lnTo>
                    <a:pt x="1162" y="1163"/>
                  </a:lnTo>
                  <a:lnTo>
                    <a:pt x="1167" y="1157"/>
                  </a:lnTo>
                  <a:lnTo>
                    <a:pt x="1175" y="1149"/>
                  </a:lnTo>
                  <a:lnTo>
                    <a:pt x="1181" y="1139"/>
                  </a:lnTo>
                  <a:lnTo>
                    <a:pt x="1187" y="1129"/>
                  </a:lnTo>
                  <a:lnTo>
                    <a:pt x="1191" y="1119"/>
                  </a:lnTo>
                  <a:lnTo>
                    <a:pt x="1194" y="1108"/>
                  </a:lnTo>
                  <a:lnTo>
                    <a:pt x="1197" y="1096"/>
                  </a:lnTo>
                  <a:lnTo>
                    <a:pt x="1198" y="1084"/>
                  </a:lnTo>
                  <a:lnTo>
                    <a:pt x="1199" y="1073"/>
                  </a:lnTo>
                  <a:lnTo>
                    <a:pt x="1199" y="1061"/>
                  </a:lnTo>
                  <a:lnTo>
                    <a:pt x="1198" y="1048"/>
                  </a:lnTo>
                  <a:lnTo>
                    <a:pt x="1197" y="1036"/>
                  </a:lnTo>
                  <a:lnTo>
                    <a:pt x="1195" y="1025"/>
                  </a:lnTo>
                  <a:lnTo>
                    <a:pt x="1192" y="1014"/>
                  </a:lnTo>
                  <a:lnTo>
                    <a:pt x="1189" y="1002"/>
                  </a:lnTo>
                  <a:lnTo>
                    <a:pt x="1186" y="991"/>
                  </a:lnTo>
                  <a:lnTo>
                    <a:pt x="1182" y="982"/>
                  </a:lnTo>
                  <a:lnTo>
                    <a:pt x="1180" y="976"/>
                  </a:lnTo>
                  <a:lnTo>
                    <a:pt x="1177" y="971"/>
                  </a:lnTo>
                  <a:lnTo>
                    <a:pt x="1174" y="966"/>
                  </a:lnTo>
                  <a:lnTo>
                    <a:pt x="1170" y="961"/>
                  </a:lnTo>
                  <a:lnTo>
                    <a:pt x="1163" y="952"/>
                  </a:lnTo>
                  <a:lnTo>
                    <a:pt x="1154" y="944"/>
                  </a:lnTo>
                  <a:lnTo>
                    <a:pt x="1147" y="936"/>
                  </a:lnTo>
                  <a:lnTo>
                    <a:pt x="1141" y="927"/>
                  </a:lnTo>
                  <a:lnTo>
                    <a:pt x="1139" y="922"/>
                  </a:lnTo>
                  <a:lnTo>
                    <a:pt x="1138" y="917"/>
                  </a:lnTo>
                  <a:lnTo>
                    <a:pt x="1138" y="911"/>
                  </a:lnTo>
                  <a:lnTo>
                    <a:pt x="1139" y="905"/>
                  </a:lnTo>
                  <a:lnTo>
                    <a:pt x="1150" y="887"/>
                  </a:lnTo>
                  <a:lnTo>
                    <a:pt x="1162" y="868"/>
                  </a:lnTo>
                  <a:lnTo>
                    <a:pt x="1171" y="849"/>
                  </a:lnTo>
                  <a:lnTo>
                    <a:pt x="1178" y="830"/>
                  </a:lnTo>
                  <a:lnTo>
                    <a:pt x="1180" y="819"/>
                  </a:lnTo>
                  <a:lnTo>
                    <a:pt x="1182" y="809"/>
                  </a:lnTo>
                  <a:lnTo>
                    <a:pt x="1184" y="799"/>
                  </a:lnTo>
                  <a:lnTo>
                    <a:pt x="1185" y="789"/>
                  </a:lnTo>
                  <a:lnTo>
                    <a:pt x="1185" y="779"/>
                  </a:lnTo>
                  <a:lnTo>
                    <a:pt x="1185" y="768"/>
                  </a:lnTo>
                  <a:lnTo>
                    <a:pt x="1184" y="758"/>
                  </a:lnTo>
                  <a:lnTo>
                    <a:pt x="1182" y="748"/>
                  </a:lnTo>
                  <a:lnTo>
                    <a:pt x="1178" y="732"/>
                  </a:lnTo>
                  <a:lnTo>
                    <a:pt x="1174" y="715"/>
                  </a:lnTo>
                  <a:lnTo>
                    <a:pt x="1169" y="700"/>
                  </a:lnTo>
                  <a:lnTo>
                    <a:pt x="1163" y="685"/>
                  </a:lnTo>
                  <a:lnTo>
                    <a:pt x="1158" y="677"/>
                  </a:lnTo>
                  <a:lnTo>
                    <a:pt x="1154" y="670"/>
                  </a:lnTo>
                  <a:lnTo>
                    <a:pt x="1149" y="664"/>
                  </a:lnTo>
                  <a:lnTo>
                    <a:pt x="1144" y="658"/>
                  </a:lnTo>
                  <a:lnTo>
                    <a:pt x="1138" y="652"/>
                  </a:lnTo>
                  <a:lnTo>
                    <a:pt x="1132" y="647"/>
                  </a:lnTo>
                  <a:lnTo>
                    <a:pt x="1125" y="642"/>
                  </a:lnTo>
                  <a:lnTo>
                    <a:pt x="1117" y="637"/>
                  </a:lnTo>
                  <a:lnTo>
                    <a:pt x="1098" y="634"/>
                  </a:lnTo>
                  <a:lnTo>
                    <a:pt x="1078" y="632"/>
                  </a:lnTo>
                  <a:lnTo>
                    <a:pt x="1069" y="632"/>
                  </a:lnTo>
                  <a:lnTo>
                    <a:pt x="1057" y="632"/>
                  </a:lnTo>
                  <a:lnTo>
                    <a:pt x="1047" y="634"/>
                  </a:lnTo>
                  <a:lnTo>
                    <a:pt x="1037" y="639"/>
                  </a:lnTo>
                  <a:lnTo>
                    <a:pt x="1025" y="649"/>
                  </a:lnTo>
                  <a:lnTo>
                    <a:pt x="1011" y="658"/>
                  </a:lnTo>
                  <a:lnTo>
                    <a:pt x="1005" y="664"/>
                  </a:lnTo>
                  <a:lnTo>
                    <a:pt x="1001" y="669"/>
                  </a:lnTo>
                  <a:lnTo>
                    <a:pt x="999" y="673"/>
                  </a:lnTo>
                  <a:lnTo>
                    <a:pt x="998" y="676"/>
                  </a:lnTo>
                  <a:lnTo>
                    <a:pt x="997" y="680"/>
                  </a:lnTo>
                  <a:lnTo>
                    <a:pt x="997" y="686"/>
                  </a:lnTo>
                  <a:lnTo>
                    <a:pt x="999" y="694"/>
                  </a:lnTo>
                  <a:lnTo>
                    <a:pt x="999" y="702"/>
                  </a:lnTo>
                  <a:lnTo>
                    <a:pt x="999" y="710"/>
                  </a:lnTo>
                  <a:lnTo>
                    <a:pt x="998" y="718"/>
                  </a:lnTo>
                  <a:lnTo>
                    <a:pt x="996" y="726"/>
                  </a:lnTo>
                  <a:lnTo>
                    <a:pt x="993" y="735"/>
                  </a:lnTo>
                  <a:lnTo>
                    <a:pt x="989" y="743"/>
                  </a:lnTo>
                  <a:lnTo>
                    <a:pt x="985" y="750"/>
                  </a:lnTo>
                  <a:lnTo>
                    <a:pt x="979" y="754"/>
                  </a:lnTo>
                  <a:lnTo>
                    <a:pt x="972" y="758"/>
                  </a:lnTo>
                  <a:lnTo>
                    <a:pt x="965" y="761"/>
                  </a:lnTo>
                  <a:lnTo>
                    <a:pt x="958" y="763"/>
                  </a:lnTo>
                  <a:lnTo>
                    <a:pt x="952" y="764"/>
                  </a:lnTo>
                  <a:lnTo>
                    <a:pt x="945" y="764"/>
                  </a:lnTo>
                  <a:lnTo>
                    <a:pt x="939" y="762"/>
                  </a:lnTo>
                  <a:lnTo>
                    <a:pt x="933" y="760"/>
                  </a:lnTo>
                  <a:lnTo>
                    <a:pt x="927" y="751"/>
                  </a:lnTo>
                  <a:lnTo>
                    <a:pt x="923" y="743"/>
                  </a:lnTo>
                  <a:lnTo>
                    <a:pt x="921" y="734"/>
                  </a:lnTo>
                  <a:lnTo>
                    <a:pt x="919" y="723"/>
                  </a:lnTo>
                  <a:lnTo>
                    <a:pt x="919" y="714"/>
                  </a:lnTo>
                  <a:lnTo>
                    <a:pt x="920" y="704"/>
                  </a:lnTo>
                  <a:lnTo>
                    <a:pt x="921" y="694"/>
                  </a:lnTo>
                  <a:lnTo>
                    <a:pt x="923" y="682"/>
                  </a:lnTo>
                  <a:lnTo>
                    <a:pt x="934" y="663"/>
                  </a:lnTo>
                  <a:lnTo>
                    <a:pt x="946" y="645"/>
                  </a:lnTo>
                  <a:lnTo>
                    <a:pt x="959" y="626"/>
                  </a:lnTo>
                  <a:lnTo>
                    <a:pt x="973" y="609"/>
                  </a:lnTo>
                  <a:lnTo>
                    <a:pt x="1003" y="576"/>
                  </a:lnTo>
                  <a:lnTo>
                    <a:pt x="1034" y="543"/>
                  </a:lnTo>
                  <a:lnTo>
                    <a:pt x="1049" y="527"/>
                  </a:lnTo>
                  <a:lnTo>
                    <a:pt x="1063" y="510"/>
                  </a:lnTo>
                  <a:lnTo>
                    <a:pt x="1078" y="492"/>
                  </a:lnTo>
                  <a:lnTo>
                    <a:pt x="1090" y="475"/>
                  </a:lnTo>
                  <a:lnTo>
                    <a:pt x="1102" y="457"/>
                  </a:lnTo>
                  <a:lnTo>
                    <a:pt x="1111" y="437"/>
                  </a:lnTo>
                  <a:lnTo>
                    <a:pt x="1117" y="427"/>
                  </a:lnTo>
                  <a:lnTo>
                    <a:pt x="1120" y="416"/>
                  </a:lnTo>
                  <a:lnTo>
                    <a:pt x="1124" y="405"/>
                  </a:lnTo>
                  <a:lnTo>
                    <a:pt x="1127" y="394"/>
                  </a:lnTo>
                  <a:lnTo>
                    <a:pt x="1132" y="377"/>
                  </a:lnTo>
                  <a:lnTo>
                    <a:pt x="1136" y="358"/>
                  </a:lnTo>
                  <a:lnTo>
                    <a:pt x="1139" y="340"/>
                  </a:lnTo>
                  <a:lnTo>
                    <a:pt x="1140" y="322"/>
                  </a:lnTo>
                  <a:lnTo>
                    <a:pt x="1139" y="303"/>
                  </a:lnTo>
                  <a:lnTo>
                    <a:pt x="1138" y="285"/>
                  </a:lnTo>
                  <a:lnTo>
                    <a:pt x="1136" y="268"/>
                  </a:lnTo>
                  <a:lnTo>
                    <a:pt x="1133" y="249"/>
                  </a:lnTo>
                  <a:lnTo>
                    <a:pt x="1138" y="244"/>
                  </a:lnTo>
                  <a:lnTo>
                    <a:pt x="1144" y="240"/>
                  </a:lnTo>
                  <a:lnTo>
                    <a:pt x="1151" y="237"/>
                  </a:lnTo>
                  <a:lnTo>
                    <a:pt x="1157" y="235"/>
                  </a:lnTo>
                  <a:lnTo>
                    <a:pt x="1165" y="234"/>
                  </a:lnTo>
                  <a:lnTo>
                    <a:pt x="1173" y="234"/>
                  </a:lnTo>
                  <a:lnTo>
                    <a:pt x="1180" y="235"/>
                  </a:lnTo>
                  <a:lnTo>
                    <a:pt x="1188" y="237"/>
                  </a:lnTo>
                  <a:lnTo>
                    <a:pt x="1252" y="234"/>
                  </a:lnTo>
                  <a:lnTo>
                    <a:pt x="1314" y="232"/>
                  </a:lnTo>
                  <a:lnTo>
                    <a:pt x="1375" y="232"/>
                  </a:lnTo>
                  <a:lnTo>
                    <a:pt x="1437" y="232"/>
                  </a:lnTo>
                  <a:lnTo>
                    <a:pt x="1496" y="233"/>
                  </a:lnTo>
                  <a:lnTo>
                    <a:pt x="1556" y="233"/>
                  </a:lnTo>
                  <a:lnTo>
                    <a:pt x="1616" y="231"/>
                  </a:lnTo>
                  <a:lnTo>
                    <a:pt x="1677" y="228"/>
                  </a:lnTo>
                  <a:lnTo>
                    <a:pt x="1754" y="227"/>
                  </a:lnTo>
                  <a:lnTo>
                    <a:pt x="1831" y="226"/>
                  </a:lnTo>
                  <a:lnTo>
                    <a:pt x="1908" y="225"/>
                  </a:lnTo>
                  <a:lnTo>
                    <a:pt x="1985" y="224"/>
                  </a:lnTo>
                  <a:lnTo>
                    <a:pt x="2062" y="223"/>
                  </a:lnTo>
                  <a:lnTo>
                    <a:pt x="2140" y="222"/>
                  </a:lnTo>
                  <a:lnTo>
                    <a:pt x="2218" y="220"/>
                  </a:lnTo>
                  <a:lnTo>
                    <a:pt x="2294" y="219"/>
                  </a:lnTo>
                  <a:lnTo>
                    <a:pt x="2372" y="217"/>
                  </a:lnTo>
                  <a:lnTo>
                    <a:pt x="2449" y="216"/>
                  </a:lnTo>
                  <a:lnTo>
                    <a:pt x="2526" y="215"/>
                  </a:lnTo>
                  <a:lnTo>
                    <a:pt x="2604" y="214"/>
                  </a:lnTo>
                  <a:lnTo>
                    <a:pt x="2681" y="213"/>
                  </a:lnTo>
                  <a:lnTo>
                    <a:pt x="2757" y="212"/>
                  </a:lnTo>
                  <a:lnTo>
                    <a:pt x="2835" y="211"/>
                  </a:lnTo>
                  <a:lnTo>
                    <a:pt x="2912" y="210"/>
                  </a:lnTo>
                  <a:lnTo>
                    <a:pt x="2981" y="209"/>
                  </a:lnTo>
                  <a:lnTo>
                    <a:pt x="3052" y="208"/>
                  </a:lnTo>
                  <a:lnTo>
                    <a:pt x="3124" y="209"/>
                  </a:lnTo>
                  <a:lnTo>
                    <a:pt x="3197" y="209"/>
                  </a:lnTo>
                  <a:lnTo>
                    <a:pt x="3270" y="210"/>
                  </a:lnTo>
                  <a:lnTo>
                    <a:pt x="3343" y="210"/>
                  </a:lnTo>
                  <a:lnTo>
                    <a:pt x="3416" y="209"/>
                  </a:lnTo>
                  <a:lnTo>
                    <a:pt x="3487" y="206"/>
                  </a:lnTo>
                  <a:lnTo>
                    <a:pt x="3635" y="205"/>
                  </a:lnTo>
                  <a:lnTo>
                    <a:pt x="3883" y="204"/>
                  </a:lnTo>
                  <a:lnTo>
                    <a:pt x="4213" y="203"/>
                  </a:lnTo>
                  <a:lnTo>
                    <a:pt x="4615" y="201"/>
                  </a:lnTo>
                  <a:lnTo>
                    <a:pt x="5072" y="200"/>
                  </a:lnTo>
                  <a:lnTo>
                    <a:pt x="5572" y="199"/>
                  </a:lnTo>
                  <a:lnTo>
                    <a:pt x="6098" y="197"/>
                  </a:lnTo>
                  <a:lnTo>
                    <a:pt x="6640" y="196"/>
                  </a:lnTo>
                  <a:lnTo>
                    <a:pt x="7181" y="194"/>
                  </a:lnTo>
                  <a:lnTo>
                    <a:pt x="7708" y="193"/>
                  </a:lnTo>
                  <a:lnTo>
                    <a:pt x="8206" y="191"/>
                  </a:lnTo>
                  <a:lnTo>
                    <a:pt x="8663" y="190"/>
                  </a:lnTo>
                  <a:lnTo>
                    <a:pt x="9063" y="188"/>
                  </a:lnTo>
                  <a:lnTo>
                    <a:pt x="9392" y="187"/>
                  </a:lnTo>
                  <a:lnTo>
                    <a:pt x="9637" y="185"/>
                  </a:lnTo>
                  <a:lnTo>
                    <a:pt x="9783" y="183"/>
                  </a:lnTo>
                  <a:lnTo>
                    <a:pt x="9795" y="185"/>
                  </a:lnTo>
                  <a:lnTo>
                    <a:pt x="9809" y="186"/>
                  </a:lnTo>
                  <a:lnTo>
                    <a:pt x="9822" y="185"/>
                  </a:lnTo>
                  <a:lnTo>
                    <a:pt x="9836" y="184"/>
                  </a:lnTo>
                  <a:lnTo>
                    <a:pt x="9844" y="184"/>
                  </a:lnTo>
                  <a:lnTo>
                    <a:pt x="9850" y="184"/>
                  </a:lnTo>
                  <a:lnTo>
                    <a:pt x="9856" y="185"/>
                  </a:lnTo>
                  <a:lnTo>
                    <a:pt x="9861" y="186"/>
                  </a:lnTo>
                  <a:lnTo>
                    <a:pt x="9866" y="188"/>
                  </a:lnTo>
                  <a:lnTo>
                    <a:pt x="9871" y="191"/>
                  </a:lnTo>
                  <a:lnTo>
                    <a:pt x="9875" y="195"/>
                  </a:lnTo>
                  <a:lnTo>
                    <a:pt x="9878" y="200"/>
                  </a:lnTo>
                  <a:lnTo>
                    <a:pt x="9877" y="223"/>
                  </a:lnTo>
                  <a:lnTo>
                    <a:pt x="9877" y="244"/>
                  </a:lnTo>
                  <a:lnTo>
                    <a:pt x="9877" y="265"/>
                  </a:lnTo>
                  <a:lnTo>
                    <a:pt x="9879" y="287"/>
                  </a:lnTo>
                  <a:lnTo>
                    <a:pt x="9881" y="307"/>
                  </a:lnTo>
                  <a:lnTo>
                    <a:pt x="9885" y="328"/>
                  </a:lnTo>
                  <a:lnTo>
                    <a:pt x="9891" y="348"/>
                  </a:lnTo>
                  <a:lnTo>
                    <a:pt x="9897" y="369"/>
                  </a:lnTo>
                  <a:lnTo>
                    <a:pt x="9904" y="388"/>
                  </a:lnTo>
                  <a:lnTo>
                    <a:pt x="9912" y="407"/>
                  </a:lnTo>
                  <a:lnTo>
                    <a:pt x="9921" y="425"/>
                  </a:lnTo>
                  <a:lnTo>
                    <a:pt x="9931" y="443"/>
                  </a:lnTo>
                  <a:lnTo>
                    <a:pt x="9944" y="461"/>
                  </a:lnTo>
                  <a:lnTo>
                    <a:pt x="9956" y="478"/>
                  </a:lnTo>
                  <a:lnTo>
                    <a:pt x="9970" y="494"/>
                  </a:lnTo>
                  <a:lnTo>
                    <a:pt x="9986" y="510"/>
                  </a:lnTo>
                  <a:lnTo>
                    <a:pt x="9994" y="520"/>
                  </a:lnTo>
                  <a:lnTo>
                    <a:pt x="10004" y="530"/>
                  </a:lnTo>
                  <a:lnTo>
                    <a:pt x="10013" y="540"/>
                  </a:lnTo>
                  <a:lnTo>
                    <a:pt x="10024" y="550"/>
                  </a:lnTo>
                  <a:lnTo>
                    <a:pt x="10046" y="570"/>
                  </a:lnTo>
                  <a:lnTo>
                    <a:pt x="10066" y="590"/>
                  </a:lnTo>
                  <a:lnTo>
                    <a:pt x="10076" y="602"/>
                  </a:lnTo>
                  <a:lnTo>
                    <a:pt x="10084" y="613"/>
                  </a:lnTo>
                  <a:lnTo>
                    <a:pt x="10090" y="625"/>
                  </a:lnTo>
                  <a:lnTo>
                    <a:pt x="10094" y="637"/>
                  </a:lnTo>
                  <a:lnTo>
                    <a:pt x="10096" y="644"/>
                  </a:lnTo>
                  <a:lnTo>
                    <a:pt x="10097" y="650"/>
                  </a:lnTo>
                  <a:lnTo>
                    <a:pt x="10097" y="657"/>
                  </a:lnTo>
                  <a:lnTo>
                    <a:pt x="10096" y="664"/>
                  </a:lnTo>
                  <a:lnTo>
                    <a:pt x="10095" y="671"/>
                  </a:lnTo>
                  <a:lnTo>
                    <a:pt x="10094" y="678"/>
                  </a:lnTo>
                  <a:lnTo>
                    <a:pt x="10091" y="686"/>
                  </a:lnTo>
                  <a:lnTo>
                    <a:pt x="10088" y="694"/>
                  </a:lnTo>
                  <a:lnTo>
                    <a:pt x="10083" y="695"/>
                  </a:lnTo>
                  <a:lnTo>
                    <a:pt x="10078" y="697"/>
                  </a:lnTo>
                  <a:lnTo>
                    <a:pt x="10072" y="697"/>
                  </a:lnTo>
                  <a:lnTo>
                    <a:pt x="10068" y="697"/>
                  </a:lnTo>
                  <a:lnTo>
                    <a:pt x="10059" y="695"/>
                  </a:lnTo>
                  <a:lnTo>
                    <a:pt x="10051" y="692"/>
                  </a:lnTo>
                  <a:lnTo>
                    <a:pt x="10043" y="687"/>
                  </a:lnTo>
                  <a:lnTo>
                    <a:pt x="10035" y="681"/>
                  </a:lnTo>
                  <a:lnTo>
                    <a:pt x="10026" y="674"/>
                  </a:lnTo>
                  <a:lnTo>
                    <a:pt x="10019" y="667"/>
                  </a:lnTo>
                  <a:lnTo>
                    <a:pt x="10011" y="660"/>
                  </a:lnTo>
                  <a:lnTo>
                    <a:pt x="10003" y="654"/>
                  </a:lnTo>
                  <a:lnTo>
                    <a:pt x="9995" y="647"/>
                  </a:lnTo>
                  <a:lnTo>
                    <a:pt x="9987" y="642"/>
                  </a:lnTo>
                  <a:lnTo>
                    <a:pt x="9977" y="637"/>
                  </a:lnTo>
                  <a:lnTo>
                    <a:pt x="9967" y="635"/>
                  </a:lnTo>
                  <a:lnTo>
                    <a:pt x="9962" y="634"/>
                  </a:lnTo>
                  <a:lnTo>
                    <a:pt x="9957" y="634"/>
                  </a:lnTo>
                  <a:lnTo>
                    <a:pt x="9952" y="635"/>
                  </a:lnTo>
                  <a:lnTo>
                    <a:pt x="9946" y="636"/>
                  </a:lnTo>
                  <a:lnTo>
                    <a:pt x="9932" y="641"/>
                  </a:lnTo>
                  <a:lnTo>
                    <a:pt x="9920" y="646"/>
                  </a:lnTo>
                  <a:lnTo>
                    <a:pt x="9908" y="652"/>
                  </a:lnTo>
                  <a:lnTo>
                    <a:pt x="9897" y="660"/>
                  </a:lnTo>
                  <a:lnTo>
                    <a:pt x="9893" y="664"/>
                  </a:lnTo>
                  <a:lnTo>
                    <a:pt x="9887" y="668"/>
                  </a:lnTo>
                  <a:lnTo>
                    <a:pt x="9883" y="673"/>
                  </a:lnTo>
                  <a:lnTo>
                    <a:pt x="9879" y="679"/>
                  </a:lnTo>
                  <a:lnTo>
                    <a:pt x="9876" y="685"/>
                  </a:lnTo>
                  <a:lnTo>
                    <a:pt x="9873" y="692"/>
                  </a:lnTo>
                  <a:lnTo>
                    <a:pt x="9871" y="698"/>
                  </a:lnTo>
                  <a:lnTo>
                    <a:pt x="9869" y="705"/>
                  </a:lnTo>
                  <a:lnTo>
                    <a:pt x="9867" y="715"/>
                  </a:lnTo>
                  <a:lnTo>
                    <a:pt x="9865" y="724"/>
                  </a:lnTo>
                  <a:lnTo>
                    <a:pt x="9865" y="735"/>
                  </a:lnTo>
                  <a:lnTo>
                    <a:pt x="9865" y="744"/>
                  </a:lnTo>
                  <a:lnTo>
                    <a:pt x="9866" y="753"/>
                  </a:lnTo>
                  <a:lnTo>
                    <a:pt x="9868" y="762"/>
                  </a:lnTo>
                  <a:lnTo>
                    <a:pt x="9870" y="771"/>
                  </a:lnTo>
                  <a:lnTo>
                    <a:pt x="9873" y="781"/>
                  </a:lnTo>
                  <a:lnTo>
                    <a:pt x="9881" y="797"/>
                  </a:lnTo>
                  <a:lnTo>
                    <a:pt x="9891" y="813"/>
                  </a:lnTo>
                  <a:lnTo>
                    <a:pt x="9901" y="829"/>
                  </a:lnTo>
                  <a:lnTo>
                    <a:pt x="9912" y="843"/>
                  </a:lnTo>
                  <a:lnTo>
                    <a:pt x="9911" y="849"/>
                  </a:lnTo>
                  <a:lnTo>
                    <a:pt x="9910" y="854"/>
                  </a:lnTo>
                  <a:lnTo>
                    <a:pt x="9907" y="859"/>
                  </a:lnTo>
                  <a:lnTo>
                    <a:pt x="9905" y="863"/>
                  </a:lnTo>
                  <a:lnTo>
                    <a:pt x="9898" y="872"/>
                  </a:lnTo>
                  <a:lnTo>
                    <a:pt x="9890" y="880"/>
                  </a:lnTo>
                  <a:lnTo>
                    <a:pt x="9881" y="888"/>
                  </a:lnTo>
                  <a:lnTo>
                    <a:pt x="9874" y="896"/>
                  </a:lnTo>
                  <a:lnTo>
                    <a:pt x="9871" y="900"/>
                  </a:lnTo>
                  <a:lnTo>
                    <a:pt x="9868" y="905"/>
                  </a:lnTo>
                  <a:lnTo>
                    <a:pt x="9865" y="909"/>
                  </a:lnTo>
                  <a:lnTo>
                    <a:pt x="9863" y="914"/>
                  </a:lnTo>
                  <a:lnTo>
                    <a:pt x="9860" y="924"/>
                  </a:lnTo>
                  <a:lnTo>
                    <a:pt x="9857" y="934"/>
                  </a:lnTo>
                  <a:lnTo>
                    <a:pt x="9855" y="943"/>
                  </a:lnTo>
                  <a:lnTo>
                    <a:pt x="9855" y="953"/>
                  </a:lnTo>
                  <a:lnTo>
                    <a:pt x="9855" y="963"/>
                  </a:lnTo>
                  <a:lnTo>
                    <a:pt x="9855" y="973"/>
                  </a:lnTo>
                  <a:lnTo>
                    <a:pt x="9857" y="982"/>
                  </a:lnTo>
                  <a:lnTo>
                    <a:pt x="9859" y="991"/>
                  </a:lnTo>
                  <a:lnTo>
                    <a:pt x="9862" y="1001"/>
                  </a:lnTo>
                  <a:lnTo>
                    <a:pt x="9866" y="1011"/>
                  </a:lnTo>
                  <a:lnTo>
                    <a:pt x="9869" y="1019"/>
                  </a:lnTo>
                  <a:lnTo>
                    <a:pt x="9874" y="1028"/>
                  </a:lnTo>
                  <a:lnTo>
                    <a:pt x="9879" y="1036"/>
                  </a:lnTo>
                  <a:lnTo>
                    <a:pt x="9884" y="1044"/>
                  </a:lnTo>
                  <a:lnTo>
                    <a:pt x="9891" y="1051"/>
                  </a:lnTo>
                  <a:lnTo>
                    <a:pt x="9897" y="1059"/>
                  </a:lnTo>
                  <a:lnTo>
                    <a:pt x="9918" y="1068"/>
                  </a:lnTo>
                  <a:lnTo>
                    <a:pt x="9941" y="1078"/>
                  </a:lnTo>
                  <a:lnTo>
                    <a:pt x="9952" y="1081"/>
                  </a:lnTo>
                  <a:lnTo>
                    <a:pt x="9963" y="1083"/>
                  </a:lnTo>
                  <a:lnTo>
                    <a:pt x="9969" y="1082"/>
                  </a:lnTo>
                  <a:lnTo>
                    <a:pt x="9974" y="1081"/>
                  </a:lnTo>
                  <a:lnTo>
                    <a:pt x="9980" y="1079"/>
                  </a:lnTo>
                  <a:lnTo>
                    <a:pt x="9986" y="1076"/>
                  </a:lnTo>
                  <a:lnTo>
                    <a:pt x="9995" y="1070"/>
                  </a:lnTo>
                  <a:lnTo>
                    <a:pt x="10003" y="1064"/>
                  </a:lnTo>
                  <a:lnTo>
                    <a:pt x="10011" y="1056"/>
                  </a:lnTo>
                  <a:lnTo>
                    <a:pt x="10018" y="1047"/>
                  </a:lnTo>
                  <a:lnTo>
                    <a:pt x="10024" y="1038"/>
                  </a:lnTo>
                  <a:lnTo>
                    <a:pt x="10030" y="1028"/>
                  </a:lnTo>
                  <a:lnTo>
                    <a:pt x="10031" y="1023"/>
                  </a:lnTo>
                  <a:lnTo>
                    <a:pt x="10032" y="1017"/>
                  </a:lnTo>
                  <a:lnTo>
                    <a:pt x="10033" y="1012"/>
                  </a:lnTo>
                  <a:lnTo>
                    <a:pt x="10033" y="1004"/>
                  </a:lnTo>
                  <a:lnTo>
                    <a:pt x="10037" y="1001"/>
                  </a:lnTo>
                  <a:lnTo>
                    <a:pt x="10043" y="998"/>
                  </a:lnTo>
                  <a:lnTo>
                    <a:pt x="10049" y="997"/>
                  </a:lnTo>
                  <a:lnTo>
                    <a:pt x="10056" y="997"/>
                  </a:lnTo>
                  <a:lnTo>
                    <a:pt x="10062" y="998"/>
                  </a:lnTo>
                  <a:lnTo>
                    <a:pt x="10069" y="1000"/>
                  </a:lnTo>
                  <a:lnTo>
                    <a:pt x="10076" y="1003"/>
                  </a:lnTo>
                  <a:lnTo>
                    <a:pt x="10082" y="1007"/>
                  </a:lnTo>
                  <a:lnTo>
                    <a:pt x="10089" y="1016"/>
                  </a:lnTo>
                  <a:lnTo>
                    <a:pt x="10095" y="1025"/>
                  </a:lnTo>
                  <a:lnTo>
                    <a:pt x="10099" y="1035"/>
                  </a:lnTo>
                  <a:lnTo>
                    <a:pt x="10102" y="1045"/>
                  </a:lnTo>
                  <a:lnTo>
                    <a:pt x="10103" y="1056"/>
                  </a:lnTo>
                  <a:lnTo>
                    <a:pt x="10103" y="1066"/>
                  </a:lnTo>
                  <a:lnTo>
                    <a:pt x="10100" y="1077"/>
                  </a:lnTo>
                  <a:lnTo>
                    <a:pt x="10097" y="1087"/>
                  </a:lnTo>
                  <a:lnTo>
                    <a:pt x="10089" y="1104"/>
                  </a:lnTo>
                  <a:lnTo>
                    <a:pt x="10081" y="1119"/>
                  </a:lnTo>
                  <a:lnTo>
                    <a:pt x="10070" y="1133"/>
                  </a:lnTo>
                  <a:lnTo>
                    <a:pt x="10059" y="1148"/>
                  </a:lnTo>
                  <a:lnTo>
                    <a:pt x="10036" y="1174"/>
                  </a:lnTo>
                  <a:lnTo>
                    <a:pt x="10011" y="1200"/>
                  </a:lnTo>
                  <a:lnTo>
                    <a:pt x="9998" y="1213"/>
                  </a:lnTo>
                  <a:lnTo>
                    <a:pt x="9987" y="1226"/>
                  </a:lnTo>
                  <a:lnTo>
                    <a:pt x="9975" y="1239"/>
                  </a:lnTo>
                  <a:lnTo>
                    <a:pt x="9964" y="1253"/>
                  </a:lnTo>
                  <a:lnTo>
                    <a:pt x="9955" y="1268"/>
                  </a:lnTo>
                  <a:lnTo>
                    <a:pt x="9947" y="1283"/>
                  </a:lnTo>
                  <a:lnTo>
                    <a:pt x="9940" y="1300"/>
                  </a:lnTo>
                  <a:lnTo>
                    <a:pt x="9933" y="1317"/>
                  </a:lnTo>
                  <a:lnTo>
                    <a:pt x="9921" y="1369"/>
                  </a:lnTo>
                  <a:close/>
                  <a:moveTo>
                    <a:pt x="9912" y="1231"/>
                  </a:moveTo>
                  <a:lnTo>
                    <a:pt x="9905" y="1243"/>
                  </a:lnTo>
                  <a:lnTo>
                    <a:pt x="9899" y="1254"/>
                  </a:lnTo>
                  <a:lnTo>
                    <a:pt x="9893" y="1266"/>
                  </a:lnTo>
                  <a:lnTo>
                    <a:pt x="9887" y="1277"/>
                  </a:lnTo>
                  <a:lnTo>
                    <a:pt x="9878" y="1303"/>
                  </a:lnTo>
                  <a:lnTo>
                    <a:pt x="9871" y="1328"/>
                  </a:lnTo>
                  <a:lnTo>
                    <a:pt x="9864" y="1355"/>
                  </a:lnTo>
                  <a:lnTo>
                    <a:pt x="9859" y="1382"/>
                  </a:lnTo>
                  <a:lnTo>
                    <a:pt x="9853" y="1408"/>
                  </a:lnTo>
                  <a:lnTo>
                    <a:pt x="9848" y="1435"/>
                  </a:lnTo>
                  <a:lnTo>
                    <a:pt x="9829" y="1450"/>
                  </a:lnTo>
                  <a:lnTo>
                    <a:pt x="9784" y="1452"/>
                  </a:lnTo>
                  <a:lnTo>
                    <a:pt x="9739" y="1453"/>
                  </a:lnTo>
                  <a:lnTo>
                    <a:pt x="9694" y="1454"/>
                  </a:lnTo>
                  <a:lnTo>
                    <a:pt x="9649" y="1455"/>
                  </a:lnTo>
                  <a:lnTo>
                    <a:pt x="9603" y="1456"/>
                  </a:lnTo>
                  <a:lnTo>
                    <a:pt x="9558" y="1456"/>
                  </a:lnTo>
                  <a:lnTo>
                    <a:pt x="9512" y="1457"/>
                  </a:lnTo>
                  <a:lnTo>
                    <a:pt x="9467" y="1457"/>
                  </a:lnTo>
                  <a:lnTo>
                    <a:pt x="9421" y="1457"/>
                  </a:lnTo>
                  <a:lnTo>
                    <a:pt x="9376" y="1457"/>
                  </a:lnTo>
                  <a:lnTo>
                    <a:pt x="9331" y="1457"/>
                  </a:lnTo>
                  <a:lnTo>
                    <a:pt x="9286" y="1458"/>
                  </a:lnTo>
                  <a:lnTo>
                    <a:pt x="9242" y="1458"/>
                  </a:lnTo>
                  <a:lnTo>
                    <a:pt x="9198" y="1458"/>
                  </a:lnTo>
                  <a:lnTo>
                    <a:pt x="9155" y="1458"/>
                  </a:lnTo>
                  <a:lnTo>
                    <a:pt x="9112" y="1459"/>
                  </a:lnTo>
                  <a:lnTo>
                    <a:pt x="3106" y="1473"/>
                  </a:lnTo>
                  <a:lnTo>
                    <a:pt x="2985" y="1475"/>
                  </a:lnTo>
                  <a:lnTo>
                    <a:pt x="1954" y="1480"/>
                  </a:lnTo>
                  <a:lnTo>
                    <a:pt x="1906" y="1480"/>
                  </a:lnTo>
                  <a:lnTo>
                    <a:pt x="1859" y="1480"/>
                  </a:lnTo>
                  <a:lnTo>
                    <a:pt x="1812" y="1480"/>
                  </a:lnTo>
                  <a:lnTo>
                    <a:pt x="1765" y="1481"/>
                  </a:lnTo>
                  <a:lnTo>
                    <a:pt x="1719" y="1482"/>
                  </a:lnTo>
                  <a:lnTo>
                    <a:pt x="1673" y="1483"/>
                  </a:lnTo>
                  <a:lnTo>
                    <a:pt x="1627" y="1484"/>
                  </a:lnTo>
                  <a:lnTo>
                    <a:pt x="1581" y="1485"/>
                  </a:lnTo>
                  <a:lnTo>
                    <a:pt x="1536" y="1486"/>
                  </a:lnTo>
                  <a:lnTo>
                    <a:pt x="1490" y="1487"/>
                  </a:lnTo>
                  <a:lnTo>
                    <a:pt x="1445" y="1488"/>
                  </a:lnTo>
                  <a:lnTo>
                    <a:pt x="1399" y="1489"/>
                  </a:lnTo>
                  <a:lnTo>
                    <a:pt x="1353" y="1489"/>
                  </a:lnTo>
                  <a:lnTo>
                    <a:pt x="1307" y="1489"/>
                  </a:lnTo>
                  <a:lnTo>
                    <a:pt x="1260" y="1489"/>
                  </a:lnTo>
                  <a:lnTo>
                    <a:pt x="1213" y="1489"/>
                  </a:lnTo>
                  <a:lnTo>
                    <a:pt x="1209" y="1484"/>
                  </a:lnTo>
                  <a:lnTo>
                    <a:pt x="1207" y="1480"/>
                  </a:lnTo>
                  <a:lnTo>
                    <a:pt x="1204" y="1475"/>
                  </a:lnTo>
                  <a:lnTo>
                    <a:pt x="1203" y="1469"/>
                  </a:lnTo>
                  <a:lnTo>
                    <a:pt x="1203" y="1458"/>
                  </a:lnTo>
                  <a:lnTo>
                    <a:pt x="1204" y="1447"/>
                  </a:lnTo>
                  <a:lnTo>
                    <a:pt x="1205" y="1436"/>
                  </a:lnTo>
                  <a:lnTo>
                    <a:pt x="1205" y="1424"/>
                  </a:lnTo>
                  <a:lnTo>
                    <a:pt x="1205" y="1419"/>
                  </a:lnTo>
                  <a:lnTo>
                    <a:pt x="1204" y="1413"/>
                  </a:lnTo>
                  <a:lnTo>
                    <a:pt x="1202" y="1408"/>
                  </a:lnTo>
                  <a:lnTo>
                    <a:pt x="1200" y="1403"/>
                  </a:lnTo>
                  <a:lnTo>
                    <a:pt x="1196" y="1384"/>
                  </a:lnTo>
                  <a:lnTo>
                    <a:pt x="1191" y="1364"/>
                  </a:lnTo>
                  <a:lnTo>
                    <a:pt x="1186" y="1346"/>
                  </a:lnTo>
                  <a:lnTo>
                    <a:pt x="1179" y="1327"/>
                  </a:lnTo>
                  <a:lnTo>
                    <a:pt x="1171" y="1310"/>
                  </a:lnTo>
                  <a:lnTo>
                    <a:pt x="1162" y="1294"/>
                  </a:lnTo>
                  <a:lnTo>
                    <a:pt x="1150" y="1277"/>
                  </a:lnTo>
                  <a:lnTo>
                    <a:pt x="1139" y="1262"/>
                  </a:lnTo>
                  <a:lnTo>
                    <a:pt x="1139" y="1257"/>
                  </a:lnTo>
                  <a:lnTo>
                    <a:pt x="1140" y="1253"/>
                  </a:lnTo>
                  <a:lnTo>
                    <a:pt x="1142" y="1249"/>
                  </a:lnTo>
                  <a:lnTo>
                    <a:pt x="1144" y="1246"/>
                  </a:lnTo>
                  <a:lnTo>
                    <a:pt x="1151" y="1242"/>
                  </a:lnTo>
                  <a:lnTo>
                    <a:pt x="1158" y="1238"/>
                  </a:lnTo>
                  <a:lnTo>
                    <a:pt x="1167" y="1235"/>
                  </a:lnTo>
                  <a:lnTo>
                    <a:pt x="1175" y="1232"/>
                  </a:lnTo>
                  <a:lnTo>
                    <a:pt x="1179" y="1230"/>
                  </a:lnTo>
                  <a:lnTo>
                    <a:pt x="1182" y="1228"/>
                  </a:lnTo>
                  <a:lnTo>
                    <a:pt x="1185" y="1225"/>
                  </a:lnTo>
                  <a:lnTo>
                    <a:pt x="1188" y="1221"/>
                  </a:lnTo>
                  <a:lnTo>
                    <a:pt x="1196" y="1215"/>
                  </a:lnTo>
                  <a:lnTo>
                    <a:pt x="1202" y="1208"/>
                  </a:lnTo>
                  <a:lnTo>
                    <a:pt x="1209" y="1201"/>
                  </a:lnTo>
                  <a:lnTo>
                    <a:pt x="1214" y="1192"/>
                  </a:lnTo>
                  <a:lnTo>
                    <a:pt x="1218" y="1184"/>
                  </a:lnTo>
                  <a:lnTo>
                    <a:pt x="1222" y="1176"/>
                  </a:lnTo>
                  <a:lnTo>
                    <a:pt x="1225" y="1168"/>
                  </a:lnTo>
                  <a:lnTo>
                    <a:pt x="1227" y="1160"/>
                  </a:lnTo>
                  <a:lnTo>
                    <a:pt x="1234" y="1124"/>
                  </a:lnTo>
                  <a:lnTo>
                    <a:pt x="1243" y="1088"/>
                  </a:lnTo>
                  <a:lnTo>
                    <a:pt x="1248" y="1084"/>
                  </a:lnTo>
                  <a:lnTo>
                    <a:pt x="1254" y="1081"/>
                  </a:lnTo>
                  <a:lnTo>
                    <a:pt x="1259" y="1079"/>
                  </a:lnTo>
                  <a:lnTo>
                    <a:pt x="1264" y="1077"/>
                  </a:lnTo>
                  <a:lnTo>
                    <a:pt x="1276" y="1075"/>
                  </a:lnTo>
                  <a:lnTo>
                    <a:pt x="1288" y="1075"/>
                  </a:lnTo>
                  <a:lnTo>
                    <a:pt x="1300" y="1075"/>
                  </a:lnTo>
                  <a:lnTo>
                    <a:pt x="1312" y="1074"/>
                  </a:lnTo>
                  <a:lnTo>
                    <a:pt x="1317" y="1073"/>
                  </a:lnTo>
                  <a:lnTo>
                    <a:pt x="1323" y="1071"/>
                  </a:lnTo>
                  <a:lnTo>
                    <a:pt x="1328" y="1069"/>
                  </a:lnTo>
                  <a:lnTo>
                    <a:pt x="1332" y="1066"/>
                  </a:lnTo>
                  <a:lnTo>
                    <a:pt x="1340" y="1068"/>
                  </a:lnTo>
                  <a:lnTo>
                    <a:pt x="1348" y="1068"/>
                  </a:lnTo>
                  <a:lnTo>
                    <a:pt x="1355" y="1068"/>
                  </a:lnTo>
                  <a:lnTo>
                    <a:pt x="1361" y="1067"/>
                  </a:lnTo>
                  <a:lnTo>
                    <a:pt x="1373" y="1062"/>
                  </a:lnTo>
                  <a:lnTo>
                    <a:pt x="1384" y="1056"/>
                  </a:lnTo>
                  <a:lnTo>
                    <a:pt x="1395" y="1048"/>
                  </a:lnTo>
                  <a:lnTo>
                    <a:pt x="1406" y="1042"/>
                  </a:lnTo>
                  <a:lnTo>
                    <a:pt x="1412" y="1039"/>
                  </a:lnTo>
                  <a:lnTo>
                    <a:pt x="1418" y="1037"/>
                  </a:lnTo>
                  <a:lnTo>
                    <a:pt x="1424" y="1035"/>
                  </a:lnTo>
                  <a:lnTo>
                    <a:pt x="1431" y="1034"/>
                  </a:lnTo>
                  <a:lnTo>
                    <a:pt x="1439" y="1030"/>
                  </a:lnTo>
                  <a:lnTo>
                    <a:pt x="1446" y="1025"/>
                  </a:lnTo>
                  <a:lnTo>
                    <a:pt x="1452" y="1020"/>
                  </a:lnTo>
                  <a:lnTo>
                    <a:pt x="1458" y="1014"/>
                  </a:lnTo>
                  <a:lnTo>
                    <a:pt x="1468" y="1001"/>
                  </a:lnTo>
                  <a:lnTo>
                    <a:pt x="1476" y="988"/>
                  </a:lnTo>
                  <a:lnTo>
                    <a:pt x="1492" y="960"/>
                  </a:lnTo>
                  <a:lnTo>
                    <a:pt x="1508" y="932"/>
                  </a:lnTo>
                  <a:lnTo>
                    <a:pt x="1509" y="922"/>
                  </a:lnTo>
                  <a:lnTo>
                    <a:pt x="1509" y="912"/>
                  </a:lnTo>
                  <a:lnTo>
                    <a:pt x="1509" y="902"/>
                  </a:lnTo>
                  <a:lnTo>
                    <a:pt x="1508" y="893"/>
                  </a:lnTo>
                  <a:lnTo>
                    <a:pt x="1507" y="884"/>
                  </a:lnTo>
                  <a:lnTo>
                    <a:pt x="1505" y="875"/>
                  </a:lnTo>
                  <a:lnTo>
                    <a:pt x="1502" y="865"/>
                  </a:lnTo>
                  <a:lnTo>
                    <a:pt x="1499" y="856"/>
                  </a:lnTo>
                  <a:lnTo>
                    <a:pt x="1496" y="847"/>
                  </a:lnTo>
                  <a:lnTo>
                    <a:pt x="1492" y="839"/>
                  </a:lnTo>
                  <a:lnTo>
                    <a:pt x="1487" y="831"/>
                  </a:lnTo>
                  <a:lnTo>
                    <a:pt x="1482" y="821"/>
                  </a:lnTo>
                  <a:lnTo>
                    <a:pt x="1475" y="813"/>
                  </a:lnTo>
                  <a:lnTo>
                    <a:pt x="1469" y="806"/>
                  </a:lnTo>
                  <a:lnTo>
                    <a:pt x="1463" y="798"/>
                  </a:lnTo>
                  <a:lnTo>
                    <a:pt x="1456" y="791"/>
                  </a:lnTo>
                  <a:lnTo>
                    <a:pt x="1438" y="783"/>
                  </a:lnTo>
                  <a:lnTo>
                    <a:pt x="1417" y="774"/>
                  </a:lnTo>
                  <a:lnTo>
                    <a:pt x="1407" y="770"/>
                  </a:lnTo>
                  <a:lnTo>
                    <a:pt x="1396" y="767"/>
                  </a:lnTo>
                  <a:lnTo>
                    <a:pt x="1384" y="764"/>
                  </a:lnTo>
                  <a:lnTo>
                    <a:pt x="1374" y="762"/>
                  </a:lnTo>
                  <a:lnTo>
                    <a:pt x="1363" y="761"/>
                  </a:lnTo>
                  <a:lnTo>
                    <a:pt x="1352" y="761"/>
                  </a:lnTo>
                  <a:lnTo>
                    <a:pt x="1340" y="761"/>
                  </a:lnTo>
                  <a:lnTo>
                    <a:pt x="1329" y="763"/>
                  </a:lnTo>
                  <a:lnTo>
                    <a:pt x="1319" y="766"/>
                  </a:lnTo>
                  <a:lnTo>
                    <a:pt x="1309" y="770"/>
                  </a:lnTo>
                  <a:lnTo>
                    <a:pt x="1299" y="775"/>
                  </a:lnTo>
                  <a:lnTo>
                    <a:pt x="1289" y="784"/>
                  </a:lnTo>
                  <a:lnTo>
                    <a:pt x="1286" y="782"/>
                  </a:lnTo>
                  <a:lnTo>
                    <a:pt x="1283" y="781"/>
                  </a:lnTo>
                  <a:lnTo>
                    <a:pt x="1280" y="780"/>
                  </a:lnTo>
                  <a:lnTo>
                    <a:pt x="1277" y="780"/>
                  </a:lnTo>
                  <a:lnTo>
                    <a:pt x="1271" y="780"/>
                  </a:lnTo>
                  <a:lnTo>
                    <a:pt x="1265" y="781"/>
                  </a:lnTo>
                  <a:lnTo>
                    <a:pt x="1259" y="781"/>
                  </a:lnTo>
                  <a:lnTo>
                    <a:pt x="1254" y="780"/>
                  </a:lnTo>
                  <a:lnTo>
                    <a:pt x="1252" y="778"/>
                  </a:lnTo>
                  <a:lnTo>
                    <a:pt x="1249" y="775"/>
                  </a:lnTo>
                  <a:lnTo>
                    <a:pt x="1247" y="772"/>
                  </a:lnTo>
                  <a:lnTo>
                    <a:pt x="1246" y="768"/>
                  </a:lnTo>
                  <a:lnTo>
                    <a:pt x="1247" y="760"/>
                  </a:lnTo>
                  <a:lnTo>
                    <a:pt x="1247" y="752"/>
                  </a:lnTo>
                  <a:lnTo>
                    <a:pt x="1247" y="744"/>
                  </a:lnTo>
                  <a:lnTo>
                    <a:pt x="1246" y="737"/>
                  </a:lnTo>
                  <a:lnTo>
                    <a:pt x="1243" y="721"/>
                  </a:lnTo>
                  <a:lnTo>
                    <a:pt x="1238" y="708"/>
                  </a:lnTo>
                  <a:lnTo>
                    <a:pt x="1231" y="694"/>
                  </a:lnTo>
                  <a:lnTo>
                    <a:pt x="1223" y="681"/>
                  </a:lnTo>
                  <a:lnTo>
                    <a:pt x="1214" y="669"/>
                  </a:lnTo>
                  <a:lnTo>
                    <a:pt x="1203" y="658"/>
                  </a:lnTo>
                  <a:lnTo>
                    <a:pt x="1192" y="647"/>
                  </a:lnTo>
                  <a:lnTo>
                    <a:pt x="1180" y="636"/>
                  </a:lnTo>
                  <a:lnTo>
                    <a:pt x="1168" y="626"/>
                  </a:lnTo>
                  <a:lnTo>
                    <a:pt x="1154" y="617"/>
                  </a:lnTo>
                  <a:lnTo>
                    <a:pt x="1129" y="599"/>
                  </a:lnTo>
                  <a:lnTo>
                    <a:pt x="1104" y="582"/>
                  </a:lnTo>
                  <a:lnTo>
                    <a:pt x="1102" y="573"/>
                  </a:lnTo>
                  <a:lnTo>
                    <a:pt x="1101" y="565"/>
                  </a:lnTo>
                  <a:lnTo>
                    <a:pt x="1102" y="557"/>
                  </a:lnTo>
                  <a:lnTo>
                    <a:pt x="1104" y="550"/>
                  </a:lnTo>
                  <a:lnTo>
                    <a:pt x="1107" y="542"/>
                  </a:lnTo>
                  <a:lnTo>
                    <a:pt x="1111" y="536"/>
                  </a:lnTo>
                  <a:lnTo>
                    <a:pt x="1116" y="529"/>
                  </a:lnTo>
                  <a:lnTo>
                    <a:pt x="1122" y="523"/>
                  </a:lnTo>
                  <a:lnTo>
                    <a:pt x="1133" y="511"/>
                  </a:lnTo>
                  <a:lnTo>
                    <a:pt x="1145" y="498"/>
                  </a:lnTo>
                  <a:lnTo>
                    <a:pt x="1150" y="491"/>
                  </a:lnTo>
                  <a:lnTo>
                    <a:pt x="1155" y="485"/>
                  </a:lnTo>
                  <a:lnTo>
                    <a:pt x="1159" y="478"/>
                  </a:lnTo>
                  <a:lnTo>
                    <a:pt x="1164" y="471"/>
                  </a:lnTo>
                  <a:lnTo>
                    <a:pt x="1171" y="449"/>
                  </a:lnTo>
                  <a:lnTo>
                    <a:pt x="1178" y="429"/>
                  </a:lnTo>
                  <a:lnTo>
                    <a:pt x="1184" y="408"/>
                  </a:lnTo>
                  <a:lnTo>
                    <a:pt x="1189" y="387"/>
                  </a:lnTo>
                  <a:lnTo>
                    <a:pt x="1193" y="365"/>
                  </a:lnTo>
                  <a:lnTo>
                    <a:pt x="1196" y="343"/>
                  </a:lnTo>
                  <a:lnTo>
                    <a:pt x="1197" y="321"/>
                  </a:lnTo>
                  <a:lnTo>
                    <a:pt x="1197" y="298"/>
                  </a:lnTo>
                  <a:lnTo>
                    <a:pt x="1199" y="294"/>
                  </a:lnTo>
                  <a:lnTo>
                    <a:pt x="1201" y="291"/>
                  </a:lnTo>
                  <a:lnTo>
                    <a:pt x="1204" y="289"/>
                  </a:lnTo>
                  <a:lnTo>
                    <a:pt x="1208" y="286"/>
                  </a:lnTo>
                  <a:lnTo>
                    <a:pt x="1214" y="284"/>
                  </a:lnTo>
                  <a:lnTo>
                    <a:pt x="1221" y="282"/>
                  </a:lnTo>
                  <a:lnTo>
                    <a:pt x="1237" y="280"/>
                  </a:lnTo>
                  <a:lnTo>
                    <a:pt x="1253" y="279"/>
                  </a:lnTo>
                  <a:lnTo>
                    <a:pt x="1283" y="282"/>
                  </a:lnTo>
                  <a:lnTo>
                    <a:pt x="1314" y="284"/>
                  </a:lnTo>
                  <a:lnTo>
                    <a:pt x="1344" y="285"/>
                  </a:lnTo>
                  <a:lnTo>
                    <a:pt x="1374" y="286"/>
                  </a:lnTo>
                  <a:lnTo>
                    <a:pt x="1432" y="286"/>
                  </a:lnTo>
                  <a:lnTo>
                    <a:pt x="1491" y="284"/>
                  </a:lnTo>
                  <a:lnTo>
                    <a:pt x="1549" y="283"/>
                  </a:lnTo>
                  <a:lnTo>
                    <a:pt x="1607" y="281"/>
                  </a:lnTo>
                  <a:lnTo>
                    <a:pt x="1667" y="281"/>
                  </a:lnTo>
                  <a:lnTo>
                    <a:pt x="1727" y="283"/>
                  </a:lnTo>
                  <a:lnTo>
                    <a:pt x="1768" y="282"/>
                  </a:lnTo>
                  <a:lnTo>
                    <a:pt x="1809" y="281"/>
                  </a:lnTo>
                  <a:lnTo>
                    <a:pt x="1851" y="279"/>
                  </a:lnTo>
                  <a:lnTo>
                    <a:pt x="1890" y="277"/>
                  </a:lnTo>
                  <a:lnTo>
                    <a:pt x="1931" y="276"/>
                  </a:lnTo>
                  <a:lnTo>
                    <a:pt x="1972" y="276"/>
                  </a:lnTo>
                  <a:lnTo>
                    <a:pt x="2012" y="277"/>
                  </a:lnTo>
                  <a:lnTo>
                    <a:pt x="2053" y="279"/>
                  </a:lnTo>
                  <a:lnTo>
                    <a:pt x="2130" y="277"/>
                  </a:lnTo>
                  <a:lnTo>
                    <a:pt x="2207" y="276"/>
                  </a:lnTo>
                  <a:lnTo>
                    <a:pt x="2284" y="274"/>
                  </a:lnTo>
                  <a:lnTo>
                    <a:pt x="2361" y="273"/>
                  </a:lnTo>
                  <a:lnTo>
                    <a:pt x="2437" y="273"/>
                  </a:lnTo>
                  <a:lnTo>
                    <a:pt x="2514" y="272"/>
                  </a:lnTo>
                  <a:lnTo>
                    <a:pt x="2591" y="271"/>
                  </a:lnTo>
                  <a:lnTo>
                    <a:pt x="2667" y="271"/>
                  </a:lnTo>
                  <a:lnTo>
                    <a:pt x="2744" y="270"/>
                  </a:lnTo>
                  <a:lnTo>
                    <a:pt x="2821" y="270"/>
                  </a:lnTo>
                  <a:lnTo>
                    <a:pt x="2897" y="269"/>
                  </a:lnTo>
                  <a:lnTo>
                    <a:pt x="2974" y="269"/>
                  </a:lnTo>
                  <a:lnTo>
                    <a:pt x="3052" y="268"/>
                  </a:lnTo>
                  <a:lnTo>
                    <a:pt x="3128" y="266"/>
                  </a:lnTo>
                  <a:lnTo>
                    <a:pt x="3206" y="265"/>
                  </a:lnTo>
                  <a:lnTo>
                    <a:pt x="3284" y="264"/>
                  </a:lnTo>
                  <a:lnTo>
                    <a:pt x="3333" y="261"/>
                  </a:lnTo>
                  <a:lnTo>
                    <a:pt x="3381" y="260"/>
                  </a:lnTo>
                  <a:lnTo>
                    <a:pt x="3430" y="260"/>
                  </a:lnTo>
                  <a:lnTo>
                    <a:pt x="3479" y="261"/>
                  </a:lnTo>
                  <a:lnTo>
                    <a:pt x="3528" y="262"/>
                  </a:lnTo>
                  <a:lnTo>
                    <a:pt x="3577" y="262"/>
                  </a:lnTo>
                  <a:lnTo>
                    <a:pt x="3603" y="261"/>
                  </a:lnTo>
                  <a:lnTo>
                    <a:pt x="3627" y="260"/>
                  </a:lnTo>
                  <a:lnTo>
                    <a:pt x="3653" y="258"/>
                  </a:lnTo>
                  <a:lnTo>
                    <a:pt x="3678" y="256"/>
                  </a:lnTo>
                  <a:lnTo>
                    <a:pt x="3689" y="258"/>
                  </a:lnTo>
                  <a:lnTo>
                    <a:pt x="3699" y="259"/>
                  </a:lnTo>
                  <a:lnTo>
                    <a:pt x="3709" y="260"/>
                  </a:lnTo>
                  <a:lnTo>
                    <a:pt x="3720" y="260"/>
                  </a:lnTo>
                  <a:lnTo>
                    <a:pt x="3742" y="260"/>
                  </a:lnTo>
                  <a:lnTo>
                    <a:pt x="3763" y="259"/>
                  </a:lnTo>
                  <a:lnTo>
                    <a:pt x="3785" y="257"/>
                  </a:lnTo>
                  <a:lnTo>
                    <a:pt x="3806" y="255"/>
                  </a:lnTo>
                  <a:lnTo>
                    <a:pt x="3829" y="254"/>
                  </a:lnTo>
                  <a:lnTo>
                    <a:pt x="3850" y="254"/>
                  </a:lnTo>
                  <a:lnTo>
                    <a:pt x="3948" y="254"/>
                  </a:lnTo>
                  <a:lnTo>
                    <a:pt x="4145" y="254"/>
                  </a:lnTo>
                  <a:lnTo>
                    <a:pt x="4428" y="254"/>
                  </a:lnTo>
                  <a:lnTo>
                    <a:pt x="4781" y="254"/>
                  </a:lnTo>
                  <a:lnTo>
                    <a:pt x="5191" y="253"/>
                  </a:lnTo>
                  <a:lnTo>
                    <a:pt x="5643" y="253"/>
                  </a:lnTo>
                  <a:lnTo>
                    <a:pt x="6125" y="252"/>
                  </a:lnTo>
                  <a:lnTo>
                    <a:pt x="6619" y="251"/>
                  </a:lnTo>
                  <a:lnTo>
                    <a:pt x="7114" y="251"/>
                  </a:lnTo>
                  <a:lnTo>
                    <a:pt x="7596" y="250"/>
                  </a:lnTo>
                  <a:lnTo>
                    <a:pt x="8048" y="249"/>
                  </a:lnTo>
                  <a:lnTo>
                    <a:pt x="8459" y="249"/>
                  </a:lnTo>
                  <a:lnTo>
                    <a:pt x="8813" y="248"/>
                  </a:lnTo>
                  <a:lnTo>
                    <a:pt x="9096" y="247"/>
                  </a:lnTo>
                  <a:lnTo>
                    <a:pt x="9296" y="247"/>
                  </a:lnTo>
                  <a:lnTo>
                    <a:pt x="9395" y="246"/>
                  </a:lnTo>
                  <a:lnTo>
                    <a:pt x="9434" y="247"/>
                  </a:lnTo>
                  <a:lnTo>
                    <a:pt x="9474" y="247"/>
                  </a:lnTo>
                  <a:lnTo>
                    <a:pt x="9515" y="246"/>
                  </a:lnTo>
                  <a:lnTo>
                    <a:pt x="9556" y="245"/>
                  </a:lnTo>
                  <a:lnTo>
                    <a:pt x="9597" y="243"/>
                  </a:lnTo>
                  <a:lnTo>
                    <a:pt x="9638" y="243"/>
                  </a:lnTo>
                  <a:lnTo>
                    <a:pt x="9677" y="243"/>
                  </a:lnTo>
                  <a:lnTo>
                    <a:pt x="9715" y="245"/>
                  </a:lnTo>
                  <a:lnTo>
                    <a:pt x="9735" y="244"/>
                  </a:lnTo>
                  <a:lnTo>
                    <a:pt x="9754" y="243"/>
                  </a:lnTo>
                  <a:lnTo>
                    <a:pt x="9772" y="243"/>
                  </a:lnTo>
                  <a:lnTo>
                    <a:pt x="9792" y="242"/>
                  </a:lnTo>
                  <a:lnTo>
                    <a:pt x="9800" y="251"/>
                  </a:lnTo>
                  <a:lnTo>
                    <a:pt x="9806" y="261"/>
                  </a:lnTo>
                  <a:lnTo>
                    <a:pt x="9811" y="274"/>
                  </a:lnTo>
                  <a:lnTo>
                    <a:pt x="9815" y="286"/>
                  </a:lnTo>
                  <a:lnTo>
                    <a:pt x="9822" y="310"/>
                  </a:lnTo>
                  <a:lnTo>
                    <a:pt x="9829" y="336"/>
                  </a:lnTo>
                  <a:lnTo>
                    <a:pt x="9832" y="350"/>
                  </a:lnTo>
                  <a:lnTo>
                    <a:pt x="9836" y="364"/>
                  </a:lnTo>
                  <a:lnTo>
                    <a:pt x="9841" y="377"/>
                  </a:lnTo>
                  <a:lnTo>
                    <a:pt x="9847" y="389"/>
                  </a:lnTo>
                  <a:lnTo>
                    <a:pt x="9860" y="415"/>
                  </a:lnTo>
                  <a:lnTo>
                    <a:pt x="9874" y="439"/>
                  </a:lnTo>
                  <a:lnTo>
                    <a:pt x="9890" y="464"/>
                  </a:lnTo>
                  <a:lnTo>
                    <a:pt x="9905" y="487"/>
                  </a:lnTo>
                  <a:lnTo>
                    <a:pt x="9921" y="511"/>
                  </a:lnTo>
                  <a:lnTo>
                    <a:pt x="9937" y="535"/>
                  </a:lnTo>
                  <a:lnTo>
                    <a:pt x="9945" y="539"/>
                  </a:lnTo>
                  <a:lnTo>
                    <a:pt x="9953" y="543"/>
                  </a:lnTo>
                  <a:lnTo>
                    <a:pt x="9957" y="547"/>
                  </a:lnTo>
                  <a:lnTo>
                    <a:pt x="9959" y="550"/>
                  </a:lnTo>
                  <a:lnTo>
                    <a:pt x="9960" y="555"/>
                  </a:lnTo>
                  <a:lnTo>
                    <a:pt x="9958" y="560"/>
                  </a:lnTo>
                  <a:lnTo>
                    <a:pt x="9957" y="566"/>
                  </a:lnTo>
                  <a:lnTo>
                    <a:pt x="9955" y="571"/>
                  </a:lnTo>
                  <a:lnTo>
                    <a:pt x="9952" y="575"/>
                  </a:lnTo>
                  <a:lnTo>
                    <a:pt x="9948" y="577"/>
                  </a:lnTo>
                  <a:lnTo>
                    <a:pt x="9944" y="578"/>
                  </a:lnTo>
                  <a:lnTo>
                    <a:pt x="9940" y="579"/>
                  </a:lnTo>
                  <a:lnTo>
                    <a:pt x="9934" y="579"/>
                  </a:lnTo>
                  <a:lnTo>
                    <a:pt x="9929" y="578"/>
                  </a:lnTo>
                  <a:lnTo>
                    <a:pt x="9919" y="576"/>
                  </a:lnTo>
                  <a:lnTo>
                    <a:pt x="9908" y="573"/>
                  </a:lnTo>
                  <a:lnTo>
                    <a:pt x="9903" y="573"/>
                  </a:lnTo>
                  <a:lnTo>
                    <a:pt x="9898" y="573"/>
                  </a:lnTo>
                  <a:lnTo>
                    <a:pt x="9893" y="574"/>
                  </a:lnTo>
                  <a:lnTo>
                    <a:pt x="9887" y="576"/>
                  </a:lnTo>
                  <a:lnTo>
                    <a:pt x="9877" y="580"/>
                  </a:lnTo>
                  <a:lnTo>
                    <a:pt x="9868" y="585"/>
                  </a:lnTo>
                  <a:lnTo>
                    <a:pt x="9859" y="592"/>
                  </a:lnTo>
                  <a:lnTo>
                    <a:pt x="9852" y="598"/>
                  </a:lnTo>
                  <a:lnTo>
                    <a:pt x="9844" y="605"/>
                  </a:lnTo>
                  <a:lnTo>
                    <a:pt x="9837" y="613"/>
                  </a:lnTo>
                  <a:lnTo>
                    <a:pt x="9831" y="621"/>
                  </a:lnTo>
                  <a:lnTo>
                    <a:pt x="9825" y="629"/>
                  </a:lnTo>
                  <a:lnTo>
                    <a:pt x="9820" y="639"/>
                  </a:lnTo>
                  <a:lnTo>
                    <a:pt x="9816" y="648"/>
                  </a:lnTo>
                  <a:lnTo>
                    <a:pt x="9813" y="657"/>
                  </a:lnTo>
                  <a:lnTo>
                    <a:pt x="9810" y="667"/>
                  </a:lnTo>
                  <a:lnTo>
                    <a:pt x="9808" y="676"/>
                  </a:lnTo>
                  <a:lnTo>
                    <a:pt x="9806" y="687"/>
                  </a:lnTo>
                  <a:lnTo>
                    <a:pt x="9805" y="696"/>
                  </a:lnTo>
                  <a:lnTo>
                    <a:pt x="9805" y="706"/>
                  </a:lnTo>
                  <a:lnTo>
                    <a:pt x="9807" y="711"/>
                  </a:lnTo>
                  <a:lnTo>
                    <a:pt x="9808" y="718"/>
                  </a:lnTo>
                  <a:lnTo>
                    <a:pt x="9807" y="721"/>
                  </a:lnTo>
                  <a:lnTo>
                    <a:pt x="9806" y="723"/>
                  </a:lnTo>
                  <a:lnTo>
                    <a:pt x="9805" y="726"/>
                  </a:lnTo>
                  <a:lnTo>
                    <a:pt x="9802" y="727"/>
                  </a:lnTo>
                  <a:lnTo>
                    <a:pt x="9798" y="729"/>
                  </a:lnTo>
                  <a:lnTo>
                    <a:pt x="9793" y="729"/>
                  </a:lnTo>
                  <a:lnTo>
                    <a:pt x="9790" y="729"/>
                  </a:lnTo>
                  <a:lnTo>
                    <a:pt x="9786" y="729"/>
                  </a:lnTo>
                  <a:lnTo>
                    <a:pt x="9780" y="726"/>
                  </a:lnTo>
                  <a:lnTo>
                    <a:pt x="9774" y="723"/>
                  </a:lnTo>
                  <a:lnTo>
                    <a:pt x="9768" y="718"/>
                  </a:lnTo>
                  <a:lnTo>
                    <a:pt x="9762" y="714"/>
                  </a:lnTo>
                  <a:lnTo>
                    <a:pt x="9756" y="710"/>
                  </a:lnTo>
                  <a:lnTo>
                    <a:pt x="9749" y="707"/>
                  </a:lnTo>
                  <a:lnTo>
                    <a:pt x="9737" y="706"/>
                  </a:lnTo>
                  <a:lnTo>
                    <a:pt x="9726" y="706"/>
                  </a:lnTo>
                  <a:lnTo>
                    <a:pt x="9715" y="707"/>
                  </a:lnTo>
                  <a:lnTo>
                    <a:pt x="9703" y="708"/>
                  </a:lnTo>
                  <a:lnTo>
                    <a:pt x="9693" y="711"/>
                  </a:lnTo>
                  <a:lnTo>
                    <a:pt x="9682" y="713"/>
                  </a:lnTo>
                  <a:lnTo>
                    <a:pt x="9672" y="717"/>
                  </a:lnTo>
                  <a:lnTo>
                    <a:pt x="9663" y="721"/>
                  </a:lnTo>
                  <a:lnTo>
                    <a:pt x="9652" y="726"/>
                  </a:lnTo>
                  <a:lnTo>
                    <a:pt x="9643" y="733"/>
                  </a:lnTo>
                  <a:lnTo>
                    <a:pt x="9634" y="739"/>
                  </a:lnTo>
                  <a:lnTo>
                    <a:pt x="9626" y="746"/>
                  </a:lnTo>
                  <a:lnTo>
                    <a:pt x="9619" y="754"/>
                  </a:lnTo>
                  <a:lnTo>
                    <a:pt x="9611" y="763"/>
                  </a:lnTo>
                  <a:lnTo>
                    <a:pt x="9604" y="772"/>
                  </a:lnTo>
                  <a:lnTo>
                    <a:pt x="9598" y="783"/>
                  </a:lnTo>
                  <a:lnTo>
                    <a:pt x="9594" y="803"/>
                  </a:lnTo>
                  <a:lnTo>
                    <a:pt x="9591" y="824"/>
                  </a:lnTo>
                  <a:lnTo>
                    <a:pt x="9590" y="843"/>
                  </a:lnTo>
                  <a:lnTo>
                    <a:pt x="9591" y="863"/>
                  </a:lnTo>
                  <a:lnTo>
                    <a:pt x="9593" y="883"/>
                  </a:lnTo>
                  <a:lnTo>
                    <a:pt x="9596" y="902"/>
                  </a:lnTo>
                  <a:lnTo>
                    <a:pt x="9599" y="911"/>
                  </a:lnTo>
                  <a:lnTo>
                    <a:pt x="9602" y="921"/>
                  </a:lnTo>
                  <a:lnTo>
                    <a:pt x="9606" y="930"/>
                  </a:lnTo>
                  <a:lnTo>
                    <a:pt x="9610" y="939"/>
                  </a:lnTo>
                  <a:lnTo>
                    <a:pt x="9618" y="950"/>
                  </a:lnTo>
                  <a:lnTo>
                    <a:pt x="9626" y="960"/>
                  </a:lnTo>
                  <a:lnTo>
                    <a:pt x="9635" y="969"/>
                  </a:lnTo>
                  <a:lnTo>
                    <a:pt x="9644" y="975"/>
                  </a:lnTo>
                  <a:lnTo>
                    <a:pt x="9655" y="979"/>
                  </a:lnTo>
                  <a:lnTo>
                    <a:pt x="9667" y="983"/>
                  </a:lnTo>
                  <a:lnTo>
                    <a:pt x="9678" y="985"/>
                  </a:lnTo>
                  <a:lnTo>
                    <a:pt x="9690" y="986"/>
                  </a:lnTo>
                  <a:lnTo>
                    <a:pt x="9702" y="987"/>
                  </a:lnTo>
                  <a:lnTo>
                    <a:pt x="9715" y="986"/>
                  </a:lnTo>
                  <a:lnTo>
                    <a:pt x="9728" y="986"/>
                  </a:lnTo>
                  <a:lnTo>
                    <a:pt x="9740" y="985"/>
                  </a:lnTo>
                  <a:lnTo>
                    <a:pt x="9764" y="982"/>
                  </a:lnTo>
                  <a:lnTo>
                    <a:pt x="9786" y="980"/>
                  </a:lnTo>
                  <a:lnTo>
                    <a:pt x="9790" y="983"/>
                  </a:lnTo>
                  <a:lnTo>
                    <a:pt x="9793" y="987"/>
                  </a:lnTo>
                  <a:lnTo>
                    <a:pt x="9795" y="991"/>
                  </a:lnTo>
                  <a:lnTo>
                    <a:pt x="9796" y="995"/>
                  </a:lnTo>
                  <a:lnTo>
                    <a:pt x="9798" y="1004"/>
                  </a:lnTo>
                  <a:lnTo>
                    <a:pt x="9798" y="1015"/>
                  </a:lnTo>
                  <a:lnTo>
                    <a:pt x="9796" y="1026"/>
                  </a:lnTo>
                  <a:lnTo>
                    <a:pt x="9795" y="1037"/>
                  </a:lnTo>
                  <a:lnTo>
                    <a:pt x="9796" y="1042"/>
                  </a:lnTo>
                  <a:lnTo>
                    <a:pt x="9798" y="1047"/>
                  </a:lnTo>
                  <a:lnTo>
                    <a:pt x="9799" y="1052"/>
                  </a:lnTo>
                  <a:lnTo>
                    <a:pt x="9802" y="1057"/>
                  </a:lnTo>
                  <a:lnTo>
                    <a:pt x="9808" y="1067"/>
                  </a:lnTo>
                  <a:lnTo>
                    <a:pt x="9814" y="1076"/>
                  </a:lnTo>
                  <a:lnTo>
                    <a:pt x="9821" y="1085"/>
                  </a:lnTo>
                  <a:lnTo>
                    <a:pt x="9828" y="1094"/>
                  </a:lnTo>
                  <a:lnTo>
                    <a:pt x="9836" y="1102"/>
                  </a:lnTo>
                  <a:lnTo>
                    <a:pt x="9845" y="1109"/>
                  </a:lnTo>
                  <a:lnTo>
                    <a:pt x="9854" y="1116"/>
                  </a:lnTo>
                  <a:lnTo>
                    <a:pt x="9863" y="1122"/>
                  </a:lnTo>
                  <a:lnTo>
                    <a:pt x="9873" y="1127"/>
                  </a:lnTo>
                  <a:lnTo>
                    <a:pt x="9882" y="1131"/>
                  </a:lnTo>
                  <a:lnTo>
                    <a:pt x="9894" y="1135"/>
                  </a:lnTo>
                  <a:lnTo>
                    <a:pt x="9905" y="1138"/>
                  </a:lnTo>
                  <a:lnTo>
                    <a:pt x="9916" y="1141"/>
                  </a:lnTo>
                  <a:lnTo>
                    <a:pt x="9927" y="1143"/>
                  </a:lnTo>
                  <a:lnTo>
                    <a:pt x="9940" y="1144"/>
                  </a:lnTo>
                  <a:lnTo>
                    <a:pt x="9952" y="1144"/>
                  </a:lnTo>
                  <a:lnTo>
                    <a:pt x="9957" y="1151"/>
                  </a:lnTo>
                  <a:lnTo>
                    <a:pt x="9960" y="1157"/>
                  </a:lnTo>
                  <a:lnTo>
                    <a:pt x="9961" y="1162"/>
                  </a:lnTo>
                  <a:lnTo>
                    <a:pt x="9961" y="1167"/>
                  </a:lnTo>
                  <a:lnTo>
                    <a:pt x="9959" y="1172"/>
                  </a:lnTo>
                  <a:lnTo>
                    <a:pt x="9955" y="1177"/>
                  </a:lnTo>
                  <a:lnTo>
                    <a:pt x="9951" y="1182"/>
                  </a:lnTo>
                  <a:lnTo>
                    <a:pt x="9946" y="1187"/>
                  </a:lnTo>
                  <a:lnTo>
                    <a:pt x="9936" y="1198"/>
                  </a:lnTo>
                  <a:lnTo>
                    <a:pt x="9924" y="1208"/>
                  </a:lnTo>
                  <a:lnTo>
                    <a:pt x="9920" y="1213"/>
                  </a:lnTo>
                  <a:lnTo>
                    <a:pt x="9916" y="1219"/>
                  </a:lnTo>
                  <a:lnTo>
                    <a:pt x="9913" y="1225"/>
                  </a:lnTo>
                  <a:lnTo>
                    <a:pt x="9912" y="1231"/>
                  </a:lnTo>
                  <a:close/>
                  <a:moveTo>
                    <a:pt x="9860" y="564"/>
                  </a:moveTo>
                  <a:lnTo>
                    <a:pt x="9847" y="576"/>
                  </a:lnTo>
                  <a:lnTo>
                    <a:pt x="9834" y="587"/>
                  </a:lnTo>
                  <a:lnTo>
                    <a:pt x="9823" y="601"/>
                  </a:lnTo>
                  <a:lnTo>
                    <a:pt x="9813" y="614"/>
                  </a:lnTo>
                  <a:lnTo>
                    <a:pt x="9804" y="628"/>
                  </a:lnTo>
                  <a:lnTo>
                    <a:pt x="9796" y="643"/>
                  </a:lnTo>
                  <a:lnTo>
                    <a:pt x="9790" y="659"/>
                  </a:lnTo>
                  <a:lnTo>
                    <a:pt x="9786" y="675"/>
                  </a:lnTo>
                  <a:lnTo>
                    <a:pt x="9782" y="680"/>
                  </a:lnTo>
                  <a:lnTo>
                    <a:pt x="9777" y="683"/>
                  </a:lnTo>
                  <a:lnTo>
                    <a:pt x="9772" y="686"/>
                  </a:lnTo>
                  <a:lnTo>
                    <a:pt x="9767" y="688"/>
                  </a:lnTo>
                  <a:lnTo>
                    <a:pt x="9762" y="688"/>
                  </a:lnTo>
                  <a:lnTo>
                    <a:pt x="9756" y="688"/>
                  </a:lnTo>
                  <a:lnTo>
                    <a:pt x="9749" y="688"/>
                  </a:lnTo>
                  <a:lnTo>
                    <a:pt x="9743" y="687"/>
                  </a:lnTo>
                  <a:lnTo>
                    <a:pt x="9731" y="683"/>
                  </a:lnTo>
                  <a:lnTo>
                    <a:pt x="9719" y="680"/>
                  </a:lnTo>
                  <a:lnTo>
                    <a:pt x="9708" y="677"/>
                  </a:lnTo>
                  <a:lnTo>
                    <a:pt x="9696" y="676"/>
                  </a:lnTo>
                  <a:lnTo>
                    <a:pt x="9685" y="679"/>
                  </a:lnTo>
                  <a:lnTo>
                    <a:pt x="9675" y="682"/>
                  </a:lnTo>
                  <a:lnTo>
                    <a:pt x="9664" y="688"/>
                  </a:lnTo>
                  <a:lnTo>
                    <a:pt x="9654" y="693"/>
                  </a:lnTo>
                  <a:lnTo>
                    <a:pt x="9644" y="698"/>
                  </a:lnTo>
                  <a:lnTo>
                    <a:pt x="9635" y="704"/>
                  </a:lnTo>
                  <a:lnTo>
                    <a:pt x="9627" y="711"/>
                  </a:lnTo>
                  <a:lnTo>
                    <a:pt x="9619" y="718"/>
                  </a:lnTo>
                  <a:lnTo>
                    <a:pt x="9610" y="726"/>
                  </a:lnTo>
                  <a:lnTo>
                    <a:pt x="9603" y="735"/>
                  </a:lnTo>
                  <a:lnTo>
                    <a:pt x="9597" y="743"/>
                  </a:lnTo>
                  <a:lnTo>
                    <a:pt x="9591" y="752"/>
                  </a:lnTo>
                  <a:lnTo>
                    <a:pt x="9585" y="761"/>
                  </a:lnTo>
                  <a:lnTo>
                    <a:pt x="9580" y="771"/>
                  </a:lnTo>
                  <a:lnTo>
                    <a:pt x="9575" y="782"/>
                  </a:lnTo>
                  <a:lnTo>
                    <a:pt x="9571" y="792"/>
                  </a:lnTo>
                  <a:lnTo>
                    <a:pt x="9566" y="805"/>
                  </a:lnTo>
                  <a:lnTo>
                    <a:pt x="9562" y="818"/>
                  </a:lnTo>
                  <a:lnTo>
                    <a:pt x="9559" y="834"/>
                  </a:lnTo>
                  <a:lnTo>
                    <a:pt x="9557" y="848"/>
                  </a:lnTo>
                  <a:lnTo>
                    <a:pt x="9556" y="863"/>
                  </a:lnTo>
                  <a:lnTo>
                    <a:pt x="9557" y="879"/>
                  </a:lnTo>
                  <a:lnTo>
                    <a:pt x="9559" y="894"/>
                  </a:lnTo>
                  <a:lnTo>
                    <a:pt x="9564" y="909"/>
                  </a:lnTo>
                  <a:lnTo>
                    <a:pt x="9568" y="918"/>
                  </a:lnTo>
                  <a:lnTo>
                    <a:pt x="9571" y="926"/>
                  </a:lnTo>
                  <a:lnTo>
                    <a:pt x="9575" y="933"/>
                  </a:lnTo>
                  <a:lnTo>
                    <a:pt x="9580" y="940"/>
                  </a:lnTo>
                  <a:lnTo>
                    <a:pt x="9585" y="947"/>
                  </a:lnTo>
                  <a:lnTo>
                    <a:pt x="9591" y="953"/>
                  </a:lnTo>
                  <a:lnTo>
                    <a:pt x="9598" y="960"/>
                  </a:lnTo>
                  <a:lnTo>
                    <a:pt x="9604" y="967"/>
                  </a:lnTo>
                  <a:lnTo>
                    <a:pt x="9635" y="988"/>
                  </a:lnTo>
                  <a:lnTo>
                    <a:pt x="9666" y="1010"/>
                  </a:lnTo>
                  <a:lnTo>
                    <a:pt x="9762" y="1012"/>
                  </a:lnTo>
                  <a:lnTo>
                    <a:pt x="9767" y="1027"/>
                  </a:lnTo>
                  <a:lnTo>
                    <a:pt x="9771" y="1043"/>
                  </a:lnTo>
                  <a:lnTo>
                    <a:pt x="9773" y="1051"/>
                  </a:lnTo>
                  <a:lnTo>
                    <a:pt x="9776" y="1060"/>
                  </a:lnTo>
                  <a:lnTo>
                    <a:pt x="9779" y="1068"/>
                  </a:lnTo>
                  <a:lnTo>
                    <a:pt x="9783" y="1076"/>
                  </a:lnTo>
                  <a:lnTo>
                    <a:pt x="9793" y="1091"/>
                  </a:lnTo>
                  <a:lnTo>
                    <a:pt x="9805" y="1107"/>
                  </a:lnTo>
                  <a:lnTo>
                    <a:pt x="9811" y="1114"/>
                  </a:lnTo>
                  <a:lnTo>
                    <a:pt x="9818" y="1121"/>
                  </a:lnTo>
                  <a:lnTo>
                    <a:pt x="9825" y="1127"/>
                  </a:lnTo>
                  <a:lnTo>
                    <a:pt x="9832" y="1133"/>
                  </a:lnTo>
                  <a:lnTo>
                    <a:pt x="9840" y="1138"/>
                  </a:lnTo>
                  <a:lnTo>
                    <a:pt x="9849" y="1143"/>
                  </a:lnTo>
                  <a:lnTo>
                    <a:pt x="9857" y="1149"/>
                  </a:lnTo>
                  <a:lnTo>
                    <a:pt x="9866" y="1152"/>
                  </a:lnTo>
                  <a:lnTo>
                    <a:pt x="9874" y="1156"/>
                  </a:lnTo>
                  <a:lnTo>
                    <a:pt x="9883" y="1158"/>
                  </a:lnTo>
                  <a:lnTo>
                    <a:pt x="9894" y="1160"/>
                  </a:lnTo>
                  <a:lnTo>
                    <a:pt x="9903" y="1161"/>
                  </a:lnTo>
                  <a:lnTo>
                    <a:pt x="9906" y="1166"/>
                  </a:lnTo>
                  <a:lnTo>
                    <a:pt x="9907" y="1171"/>
                  </a:lnTo>
                  <a:lnTo>
                    <a:pt x="9908" y="1177"/>
                  </a:lnTo>
                  <a:lnTo>
                    <a:pt x="9907" y="1182"/>
                  </a:lnTo>
                  <a:lnTo>
                    <a:pt x="9905" y="1187"/>
                  </a:lnTo>
                  <a:lnTo>
                    <a:pt x="9903" y="1191"/>
                  </a:lnTo>
                  <a:lnTo>
                    <a:pt x="9901" y="1197"/>
                  </a:lnTo>
                  <a:lnTo>
                    <a:pt x="9897" y="1202"/>
                  </a:lnTo>
                  <a:lnTo>
                    <a:pt x="9891" y="1211"/>
                  </a:lnTo>
                  <a:lnTo>
                    <a:pt x="9883" y="1221"/>
                  </a:lnTo>
                  <a:lnTo>
                    <a:pt x="9880" y="1225"/>
                  </a:lnTo>
                  <a:lnTo>
                    <a:pt x="9878" y="1230"/>
                  </a:lnTo>
                  <a:lnTo>
                    <a:pt x="9876" y="1235"/>
                  </a:lnTo>
                  <a:lnTo>
                    <a:pt x="9875" y="1241"/>
                  </a:lnTo>
                  <a:lnTo>
                    <a:pt x="9866" y="1262"/>
                  </a:lnTo>
                  <a:lnTo>
                    <a:pt x="9858" y="1283"/>
                  </a:lnTo>
                  <a:lnTo>
                    <a:pt x="9852" y="1305"/>
                  </a:lnTo>
                  <a:lnTo>
                    <a:pt x="9846" y="1327"/>
                  </a:lnTo>
                  <a:lnTo>
                    <a:pt x="9840" y="1350"/>
                  </a:lnTo>
                  <a:lnTo>
                    <a:pt x="9835" y="1372"/>
                  </a:lnTo>
                  <a:lnTo>
                    <a:pt x="9829" y="1395"/>
                  </a:lnTo>
                  <a:lnTo>
                    <a:pt x="9823" y="1416"/>
                  </a:lnTo>
                  <a:lnTo>
                    <a:pt x="9815" y="1420"/>
                  </a:lnTo>
                  <a:lnTo>
                    <a:pt x="9806" y="1423"/>
                  </a:lnTo>
                  <a:lnTo>
                    <a:pt x="9796" y="1426"/>
                  </a:lnTo>
                  <a:lnTo>
                    <a:pt x="9786" y="1428"/>
                  </a:lnTo>
                  <a:lnTo>
                    <a:pt x="9765" y="1430"/>
                  </a:lnTo>
                  <a:lnTo>
                    <a:pt x="9743" y="1430"/>
                  </a:lnTo>
                  <a:lnTo>
                    <a:pt x="9720" y="1430"/>
                  </a:lnTo>
                  <a:lnTo>
                    <a:pt x="9697" y="1429"/>
                  </a:lnTo>
                  <a:lnTo>
                    <a:pt x="9675" y="1430"/>
                  </a:lnTo>
                  <a:lnTo>
                    <a:pt x="9653" y="1431"/>
                  </a:lnTo>
                  <a:lnTo>
                    <a:pt x="9592" y="1430"/>
                  </a:lnTo>
                  <a:lnTo>
                    <a:pt x="9532" y="1431"/>
                  </a:lnTo>
                  <a:lnTo>
                    <a:pt x="9470" y="1431"/>
                  </a:lnTo>
                  <a:lnTo>
                    <a:pt x="9409" y="1432"/>
                  </a:lnTo>
                  <a:lnTo>
                    <a:pt x="9349" y="1433"/>
                  </a:lnTo>
                  <a:lnTo>
                    <a:pt x="9287" y="1433"/>
                  </a:lnTo>
                  <a:lnTo>
                    <a:pt x="9227" y="1433"/>
                  </a:lnTo>
                  <a:lnTo>
                    <a:pt x="9168" y="1431"/>
                  </a:lnTo>
                  <a:lnTo>
                    <a:pt x="9164" y="1433"/>
                  </a:lnTo>
                  <a:lnTo>
                    <a:pt x="9161" y="1434"/>
                  </a:lnTo>
                  <a:lnTo>
                    <a:pt x="9157" y="1435"/>
                  </a:lnTo>
                  <a:lnTo>
                    <a:pt x="9153" y="1436"/>
                  </a:lnTo>
                  <a:lnTo>
                    <a:pt x="9150" y="1435"/>
                  </a:lnTo>
                  <a:lnTo>
                    <a:pt x="9147" y="1435"/>
                  </a:lnTo>
                  <a:lnTo>
                    <a:pt x="9145" y="1433"/>
                  </a:lnTo>
                  <a:lnTo>
                    <a:pt x="9142" y="1431"/>
                  </a:lnTo>
                  <a:lnTo>
                    <a:pt x="2998" y="1449"/>
                  </a:lnTo>
                  <a:lnTo>
                    <a:pt x="2906" y="1450"/>
                  </a:lnTo>
                  <a:lnTo>
                    <a:pt x="2813" y="1450"/>
                  </a:lnTo>
                  <a:lnTo>
                    <a:pt x="2723" y="1451"/>
                  </a:lnTo>
                  <a:lnTo>
                    <a:pt x="2632" y="1451"/>
                  </a:lnTo>
                  <a:lnTo>
                    <a:pt x="2542" y="1452"/>
                  </a:lnTo>
                  <a:lnTo>
                    <a:pt x="2451" y="1453"/>
                  </a:lnTo>
                  <a:lnTo>
                    <a:pt x="2361" y="1453"/>
                  </a:lnTo>
                  <a:lnTo>
                    <a:pt x="2270" y="1454"/>
                  </a:lnTo>
                  <a:lnTo>
                    <a:pt x="2180" y="1455"/>
                  </a:lnTo>
                  <a:lnTo>
                    <a:pt x="2090" y="1456"/>
                  </a:lnTo>
                  <a:lnTo>
                    <a:pt x="2000" y="1457"/>
                  </a:lnTo>
                  <a:lnTo>
                    <a:pt x="1909" y="1458"/>
                  </a:lnTo>
                  <a:lnTo>
                    <a:pt x="1819" y="1459"/>
                  </a:lnTo>
                  <a:lnTo>
                    <a:pt x="1728" y="1460"/>
                  </a:lnTo>
                  <a:lnTo>
                    <a:pt x="1637" y="1462"/>
                  </a:lnTo>
                  <a:lnTo>
                    <a:pt x="1545" y="1463"/>
                  </a:lnTo>
                  <a:lnTo>
                    <a:pt x="1508" y="1464"/>
                  </a:lnTo>
                  <a:lnTo>
                    <a:pt x="1470" y="1463"/>
                  </a:lnTo>
                  <a:lnTo>
                    <a:pt x="1432" y="1462"/>
                  </a:lnTo>
                  <a:lnTo>
                    <a:pt x="1394" y="1461"/>
                  </a:lnTo>
                  <a:lnTo>
                    <a:pt x="1356" y="1459"/>
                  </a:lnTo>
                  <a:lnTo>
                    <a:pt x="1318" y="1459"/>
                  </a:lnTo>
                  <a:lnTo>
                    <a:pt x="1280" y="1459"/>
                  </a:lnTo>
                  <a:lnTo>
                    <a:pt x="1243" y="1461"/>
                  </a:lnTo>
                  <a:lnTo>
                    <a:pt x="1236" y="1437"/>
                  </a:lnTo>
                  <a:lnTo>
                    <a:pt x="1230" y="1411"/>
                  </a:lnTo>
                  <a:lnTo>
                    <a:pt x="1224" y="1386"/>
                  </a:lnTo>
                  <a:lnTo>
                    <a:pt x="1218" y="1361"/>
                  </a:lnTo>
                  <a:lnTo>
                    <a:pt x="1212" y="1336"/>
                  </a:lnTo>
                  <a:lnTo>
                    <a:pt x="1203" y="1312"/>
                  </a:lnTo>
                  <a:lnTo>
                    <a:pt x="1199" y="1301"/>
                  </a:lnTo>
                  <a:lnTo>
                    <a:pt x="1194" y="1290"/>
                  </a:lnTo>
                  <a:lnTo>
                    <a:pt x="1188" y="1278"/>
                  </a:lnTo>
                  <a:lnTo>
                    <a:pt x="1182" y="1268"/>
                  </a:lnTo>
                  <a:lnTo>
                    <a:pt x="1192" y="1261"/>
                  </a:lnTo>
                  <a:lnTo>
                    <a:pt x="1201" y="1254"/>
                  </a:lnTo>
                  <a:lnTo>
                    <a:pt x="1210" y="1246"/>
                  </a:lnTo>
                  <a:lnTo>
                    <a:pt x="1218" y="1237"/>
                  </a:lnTo>
                  <a:lnTo>
                    <a:pt x="1226" y="1228"/>
                  </a:lnTo>
                  <a:lnTo>
                    <a:pt x="1233" y="1219"/>
                  </a:lnTo>
                  <a:lnTo>
                    <a:pt x="1239" y="1209"/>
                  </a:lnTo>
                  <a:lnTo>
                    <a:pt x="1245" y="1199"/>
                  </a:lnTo>
                  <a:lnTo>
                    <a:pt x="1250" y="1188"/>
                  </a:lnTo>
                  <a:lnTo>
                    <a:pt x="1256" y="1177"/>
                  </a:lnTo>
                  <a:lnTo>
                    <a:pt x="1260" y="1167"/>
                  </a:lnTo>
                  <a:lnTo>
                    <a:pt x="1264" y="1156"/>
                  </a:lnTo>
                  <a:lnTo>
                    <a:pt x="1270" y="1132"/>
                  </a:lnTo>
                  <a:lnTo>
                    <a:pt x="1274" y="1110"/>
                  </a:lnTo>
                  <a:lnTo>
                    <a:pt x="1278" y="1106"/>
                  </a:lnTo>
                  <a:lnTo>
                    <a:pt x="1281" y="1104"/>
                  </a:lnTo>
                  <a:lnTo>
                    <a:pt x="1285" y="1104"/>
                  </a:lnTo>
                  <a:lnTo>
                    <a:pt x="1289" y="1104"/>
                  </a:lnTo>
                  <a:lnTo>
                    <a:pt x="1299" y="1105"/>
                  </a:lnTo>
                  <a:lnTo>
                    <a:pt x="1308" y="1107"/>
                  </a:lnTo>
                  <a:lnTo>
                    <a:pt x="1340" y="1099"/>
                  </a:lnTo>
                  <a:lnTo>
                    <a:pt x="1374" y="1091"/>
                  </a:lnTo>
                  <a:lnTo>
                    <a:pt x="1391" y="1086"/>
                  </a:lnTo>
                  <a:lnTo>
                    <a:pt x="1407" y="1080"/>
                  </a:lnTo>
                  <a:lnTo>
                    <a:pt x="1422" y="1074"/>
                  </a:lnTo>
                  <a:lnTo>
                    <a:pt x="1438" y="1067"/>
                  </a:lnTo>
                  <a:lnTo>
                    <a:pt x="1453" y="1059"/>
                  </a:lnTo>
                  <a:lnTo>
                    <a:pt x="1466" y="1048"/>
                  </a:lnTo>
                  <a:lnTo>
                    <a:pt x="1479" y="1038"/>
                  </a:lnTo>
                  <a:lnTo>
                    <a:pt x="1492" y="1027"/>
                  </a:lnTo>
                  <a:lnTo>
                    <a:pt x="1502" y="1014"/>
                  </a:lnTo>
                  <a:lnTo>
                    <a:pt x="1512" y="999"/>
                  </a:lnTo>
                  <a:lnTo>
                    <a:pt x="1516" y="991"/>
                  </a:lnTo>
                  <a:lnTo>
                    <a:pt x="1520" y="983"/>
                  </a:lnTo>
                  <a:lnTo>
                    <a:pt x="1523" y="974"/>
                  </a:lnTo>
                  <a:lnTo>
                    <a:pt x="1526" y="966"/>
                  </a:lnTo>
                  <a:lnTo>
                    <a:pt x="1531" y="942"/>
                  </a:lnTo>
                  <a:lnTo>
                    <a:pt x="1533" y="918"/>
                  </a:lnTo>
                  <a:lnTo>
                    <a:pt x="1533" y="905"/>
                  </a:lnTo>
                  <a:lnTo>
                    <a:pt x="1533" y="893"/>
                  </a:lnTo>
                  <a:lnTo>
                    <a:pt x="1532" y="881"/>
                  </a:lnTo>
                  <a:lnTo>
                    <a:pt x="1531" y="868"/>
                  </a:lnTo>
                  <a:lnTo>
                    <a:pt x="1528" y="856"/>
                  </a:lnTo>
                  <a:lnTo>
                    <a:pt x="1524" y="845"/>
                  </a:lnTo>
                  <a:lnTo>
                    <a:pt x="1520" y="833"/>
                  </a:lnTo>
                  <a:lnTo>
                    <a:pt x="1515" y="821"/>
                  </a:lnTo>
                  <a:lnTo>
                    <a:pt x="1509" y="811"/>
                  </a:lnTo>
                  <a:lnTo>
                    <a:pt x="1502" y="802"/>
                  </a:lnTo>
                  <a:lnTo>
                    <a:pt x="1493" y="793"/>
                  </a:lnTo>
                  <a:lnTo>
                    <a:pt x="1484" y="784"/>
                  </a:lnTo>
                  <a:lnTo>
                    <a:pt x="1467" y="772"/>
                  </a:lnTo>
                  <a:lnTo>
                    <a:pt x="1451" y="762"/>
                  </a:lnTo>
                  <a:lnTo>
                    <a:pt x="1433" y="754"/>
                  </a:lnTo>
                  <a:lnTo>
                    <a:pt x="1416" y="747"/>
                  </a:lnTo>
                  <a:lnTo>
                    <a:pt x="1398" y="742"/>
                  </a:lnTo>
                  <a:lnTo>
                    <a:pt x="1378" y="738"/>
                  </a:lnTo>
                  <a:lnTo>
                    <a:pt x="1359" y="735"/>
                  </a:lnTo>
                  <a:lnTo>
                    <a:pt x="1338" y="734"/>
                  </a:lnTo>
                  <a:lnTo>
                    <a:pt x="1274" y="750"/>
                  </a:lnTo>
                  <a:lnTo>
                    <a:pt x="1270" y="741"/>
                  </a:lnTo>
                  <a:lnTo>
                    <a:pt x="1267" y="732"/>
                  </a:lnTo>
                  <a:lnTo>
                    <a:pt x="1264" y="722"/>
                  </a:lnTo>
                  <a:lnTo>
                    <a:pt x="1261" y="712"/>
                  </a:lnTo>
                  <a:lnTo>
                    <a:pt x="1257" y="693"/>
                  </a:lnTo>
                  <a:lnTo>
                    <a:pt x="1253" y="673"/>
                  </a:lnTo>
                  <a:lnTo>
                    <a:pt x="1228" y="646"/>
                  </a:lnTo>
                  <a:lnTo>
                    <a:pt x="1201" y="620"/>
                  </a:lnTo>
                  <a:lnTo>
                    <a:pt x="1174" y="594"/>
                  </a:lnTo>
                  <a:lnTo>
                    <a:pt x="1148" y="566"/>
                  </a:lnTo>
                  <a:lnTo>
                    <a:pt x="1147" y="561"/>
                  </a:lnTo>
                  <a:lnTo>
                    <a:pt x="1148" y="557"/>
                  </a:lnTo>
                  <a:lnTo>
                    <a:pt x="1149" y="552"/>
                  </a:lnTo>
                  <a:lnTo>
                    <a:pt x="1150" y="547"/>
                  </a:lnTo>
                  <a:lnTo>
                    <a:pt x="1154" y="537"/>
                  </a:lnTo>
                  <a:lnTo>
                    <a:pt x="1159" y="528"/>
                  </a:lnTo>
                  <a:lnTo>
                    <a:pt x="1172" y="512"/>
                  </a:lnTo>
                  <a:lnTo>
                    <a:pt x="1185" y="495"/>
                  </a:lnTo>
                  <a:lnTo>
                    <a:pt x="1192" y="474"/>
                  </a:lnTo>
                  <a:lnTo>
                    <a:pt x="1199" y="454"/>
                  </a:lnTo>
                  <a:lnTo>
                    <a:pt x="1208" y="433"/>
                  </a:lnTo>
                  <a:lnTo>
                    <a:pt x="1215" y="413"/>
                  </a:lnTo>
                  <a:lnTo>
                    <a:pt x="1221" y="391"/>
                  </a:lnTo>
                  <a:lnTo>
                    <a:pt x="1226" y="370"/>
                  </a:lnTo>
                  <a:lnTo>
                    <a:pt x="1228" y="359"/>
                  </a:lnTo>
                  <a:lnTo>
                    <a:pt x="1230" y="348"/>
                  </a:lnTo>
                  <a:lnTo>
                    <a:pt x="1231" y="337"/>
                  </a:lnTo>
                  <a:lnTo>
                    <a:pt x="1231" y="326"/>
                  </a:lnTo>
                  <a:lnTo>
                    <a:pt x="1248" y="323"/>
                  </a:lnTo>
                  <a:lnTo>
                    <a:pt x="1266" y="321"/>
                  </a:lnTo>
                  <a:lnTo>
                    <a:pt x="1284" y="321"/>
                  </a:lnTo>
                  <a:lnTo>
                    <a:pt x="1302" y="320"/>
                  </a:lnTo>
                  <a:lnTo>
                    <a:pt x="1338" y="321"/>
                  </a:lnTo>
                  <a:lnTo>
                    <a:pt x="1375" y="322"/>
                  </a:lnTo>
                  <a:lnTo>
                    <a:pt x="1412" y="323"/>
                  </a:lnTo>
                  <a:lnTo>
                    <a:pt x="1448" y="322"/>
                  </a:lnTo>
                  <a:lnTo>
                    <a:pt x="1465" y="321"/>
                  </a:lnTo>
                  <a:lnTo>
                    <a:pt x="1484" y="318"/>
                  </a:lnTo>
                  <a:lnTo>
                    <a:pt x="1500" y="315"/>
                  </a:lnTo>
                  <a:lnTo>
                    <a:pt x="1517" y="309"/>
                  </a:lnTo>
                  <a:lnTo>
                    <a:pt x="1718" y="310"/>
                  </a:lnTo>
                  <a:lnTo>
                    <a:pt x="1842" y="308"/>
                  </a:lnTo>
                  <a:lnTo>
                    <a:pt x="1966" y="306"/>
                  </a:lnTo>
                  <a:lnTo>
                    <a:pt x="2091" y="305"/>
                  </a:lnTo>
                  <a:lnTo>
                    <a:pt x="2215" y="303"/>
                  </a:lnTo>
                  <a:lnTo>
                    <a:pt x="2340" y="302"/>
                  </a:lnTo>
                  <a:lnTo>
                    <a:pt x="2464" y="301"/>
                  </a:lnTo>
                  <a:lnTo>
                    <a:pt x="2589" y="300"/>
                  </a:lnTo>
                  <a:lnTo>
                    <a:pt x="2712" y="298"/>
                  </a:lnTo>
                  <a:lnTo>
                    <a:pt x="2837" y="297"/>
                  </a:lnTo>
                  <a:lnTo>
                    <a:pt x="2961" y="296"/>
                  </a:lnTo>
                  <a:lnTo>
                    <a:pt x="3085" y="295"/>
                  </a:lnTo>
                  <a:lnTo>
                    <a:pt x="3209" y="294"/>
                  </a:lnTo>
                  <a:lnTo>
                    <a:pt x="3334" y="292"/>
                  </a:lnTo>
                  <a:lnTo>
                    <a:pt x="3458" y="291"/>
                  </a:lnTo>
                  <a:lnTo>
                    <a:pt x="3581" y="289"/>
                  </a:lnTo>
                  <a:lnTo>
                    <a:pt x="3706" y="287"/>
                  </a:lnTo>
                  <a:lnTo>
                    <a:pt x="3831" y="286"/>
                  </a:lnTo>
                  <a:lnTo>
                    <a:pt x="4056" y="286"/>
                  </a:lnTo>
                  <a:lnTo>
                    <a:pt x="4365" y="285"/>
                  </a:lnTo>
                  <a:lnTo>
                    <a:pt x="4747" y="284"/>
                  </a:lnTo>
                  <a:lnTo>
                    <a:pt x="5184" y="284"/>
                  </a:lnTo>
                  <a:lnTo>
                    <a:pt x="5665" y="283"/>
                  </a:lnTo>
                  <a:lnTo>
                    <a:pt x="6173" y="283"/>
                  </a:lnTo>
                  <a:lnTo>
                    <a:pt x="6696" y="282"/>
                  </a:lnTo>
                  <a:lnTo>
                    <a:pt x="7218" y="281"/>
                  </a:lnTo>
                  <a:lnTo>
                    <a:pt x="7727" y="281"/>
                  </a:lnTo>
                  <a:lnTo>
                    <a:pt x="8208" y="280"/>
                  </a:lnTo>
                  <a:lnTo>
                    <a:pt x="8646" y="280"/>
                  </a:lnTo>
                  <a:lnTo>
                    <a:pt x="9028" y="279"/>
                  </a:lnTo>
                  <a:lnTo>
                    <a:pt x="9339" y="278"/>
                  </a:lnTo>
                  <a:lnTo>
                    <a:pt x="9564" y="278"/>
                  </a:lnTo>
                  <a:lnTo>
                    <a:pt x="9690" y="277"/>
                  </a:lnTo>
                  <a:lnTo>
                    <a:pt x="9780" y="273"/>
                  </a:lnTo>
                  <a:lnTo>
                    <a:pt x="9787" y="284"/>
                  </a:lnTo>
                  <a:lnTo>
                    <a:pt x="9793" y="296"/>
                  </a:lnTo>
                  <a:lnTo>
                    <a:pt x="9799" y="308"/>
                  </a:lnTo>
                  <a:lnTo>
                    <a:pt x="9803" y="322"/>
                  </a:lnTo>
                  <a:lnTo>
                    <a:pt x="9807" y="335"/>
                  </a:lnTo>
                  <a:lnTo>
                    <a:pt x="9812" y="348"/>
                  </a:lnTo>
                  <a:lnTo>
                    <a:pt x="9817" y="361"/>
                  </a:lnTo>
                  <a:lnTo>
                    <a:pt x="9823" y="374"/>
                  </a:lnTo>
                  <a:lnTo>
                    <a:pt x="9832" y="395"/>
                  </a:lnTo>
                  <a:lnTo>
                    <a:pt x="9842" y="417"/>
                  </a:lnTo>
                  <a:lnTo>
                    <a:pt x="9853" y="438"/>
                  </a:lnTo>
                  <a:lnTo>
                    <a:pt x="9864" y="460"/>
                  </a:lnTo>
                  <a:lnTo>
                    <a:pt x="9876" y="480"/>
                  </a:lnTo>
                  <a:lnTo>
                    <a:pt x="9888" y="501"/>
                  </a:lnTo>
                  <a:lnTo>
                    <a:pt x="9902" y="520"/>
                  </a:lnTo>
                  <a:lnTo>
                    <a:pt x="9915" y="538"/>
                  </a:lnTo>
                  <a:lnTo>
                    <a:pt x="9910" y="544"/>
                  </a:lnTo>
                  <a:lnTo>
                    <a:pt x="9904" y="549"/>
                  </a:lnTo>
                  <a:lnTo>
                    <a:pt x="9897" y="553"/>
                  </a:lnTo>
                  <a:lnTo>
                    <a:pt x="9890" y="555"/>
                  </a:lnTo>
                  <a:lnTo>
                    <a:pt x="9874" y="559"/>
                  </a:lnTo>
                  <a:lnTo>
                    <a:pt x="9860" y="564"/>
                  </a:lnTo>
                  <a:close/>
                  <a:moveTo>
                    <a:pt x="9765" y="925"/>
                  </a:moveTo>
                  <a:lnTo>
                    <a:pt x="9753" y="928"/>
                  </a:lnTo>
                  <a:lnTo>
                    <a:pt x="9741" y="929"/>
                  </a:lnTo>
                  <a:lnTo>
                    <a:pt x="9729" y="929"/>
                  </a:lnTo>
                  <a:lnTo>
                    <a:pt x="9717" y="928"/>
                  </a:lnTo>
                  <a:lnTo>
                    <a:pt x="9706" y="926"/>
                  </a:lnTo>
                  <a:lnTo>
                    <a:pt x="9694" y="924"/>
                  </a:lnTo>
                  <a:lnTo>
                    <a:pt x="9683" y="921"/>
                  </a:lnTo>
                  <a:lnTo>
                    <a:pt x="9672" y="917"/>
                  </a:lnTo>
                  <a:lnTo>
                    <a:pt x="9665" y="911"/>
                  </a:lnTo>
                  <a:lnTo>
                    <a:pt x="9660" y="906"/>
                  </a:lnTo>
                  <a:lnTo>
                    <a:pt x="9654" y="900"/>
                  </a:lnTo>
                  <a:lnTo>
                    <a:pt x="9650" y="894"/>
                  </a:lnTo>
                  <a:lnTo>
                    <a:pt x="9646" y="887"/>
                  </a:lnTo>
                  <a:lnTo>
                    <a:pt x="9644" y="881"/>
                  </a:lnTo>
                  <a:lnTo>
                    <a:pt x="9642" y="874"/>
                  </a:lnTo>
                  <a:lnTo>
                    <a:pt x="9641" y="866"/>
                  </a:lnTo>
                  <a:lnTo>
                    <a:pt x="9640" y="852"/>
                  </a:lnTo>
                  <a:lnTo>
                    <a:pt x="9640" y="837"/>
                  </a:lnTo>
                  <a:lnTo>
                    <a:pt x="9642" y="821"/>
                  </a:lnTo>
                  <a:lnTo>
                    <a:pt x="9644" y="806"/>
                  </a:lnTo>
                  <a:lnTo>
                    <a:pt x="9647" y="798"/>
                  </a:lnTo>
                  <a:lnTo>
                    <a:pt x="9652" y="791"/>
                  </a:lnTo>
                  <a:lnTo>
                    <a:pt x="9658" y="785"/>
                  </a:lnTo>
                  <a:lnTo>
                    <a:pt x="9666" y="780"/>
                  </a:lnTo>
                  <a:lnTo>
                    <a:pt x="9673" y="775"/>
                  </a:lnTo>
                  <a:lnTo>
                    <a:pt x="9682" y="772"/>
                  </a:lnTo>
                  <a:lnTo>
                    <a:pt x="9690" y="770"/>
                  </a:lnTo>
                  <a:lnTo>
                    <a:pt x="9699" y="768"/>
                  </a:lnTo>
                  <a:lnTo>
                    <a:pt x="9712" y="767"/>
                  </a:lnTo>
                  <a:lnTo>
                    <a:pt x="9722" y="767"/>
                  </a:lnTo>
                  <a:lnTo>
                    <a:pt x="9733" y="768"/>
                  </a:lnTo>
                  <a:lnTo>
                    <a:pt x="9743" y="771"/>
                  </a:lnTo>
                  <a:lnTo>
                    <a:pt x="9754" y="775"/>
                  </a:lnTo>
                  <a:lnTo>
                    <a:pt x="9764" y="781"/>
                  </a:lnTo>
                  <a:lnTo>
                    <a:pt x="9774" y="786"/>
                  </a:lnTo>
                  <a:lnTo>
                    <a:pt x="9783" y="793"/>
                  </a:lnTo>
                  <a:lnTo>
                    <a:pt x="9789" y="799"/>
                  </a:lnTo>
                  <a:lnTo>
                    <a:pt x="9794" y="807"/>
                  </a:lnTo>
                  <a:lnTo>
                    <a:pt x="9799" y="815"/>
                  </a:lnTo>
                  <a:lnTo>
                    <a:pt x="9803" y="824"/>
                  </a:lnTo>
                  <a:lnTo>
                    <a:pt x="9806" y="833"/>
                  </a:lnTo>
                  <a:lnTo>
                    <a:pt x="9808" y="842"/>
                  </a:lnTo>
                  <a:lnTo>
                    <a:pt x="9809" y="852"/>
                  </a:lnTo>
                  <a:lnTo>
                    <a:pt x="9809" y="861"/>
                  </a:lnTo>
                  <a:lnTo>
                    <a:pt x="9807" y="872"/>
                  </a:lnTo>
                  <a:lnTo>
                    <a:pt x="9805" y="881"/>
                  </a:lnTo>
                  <a:lnTo>
                    <a:pt x="9802" y="890"/>
                  </a:lnTo>
                  <a:lnTo>
                    <a:pt x="9796" y="898"/>
                  </a:lnTo>
                  <a:lnTo>
                    <a:pt x="9790" y="906"/>
                  </a:lnTo>
                  <a:lnTo>
                    <a:pt x="9783" y="913"/>
                  </a:lnTo>
                  <a:lnTo>
                    <a:pt x="9775" y="920"/>
                  </a:lnTo>
                  <a:lnTo>
                    <a:pt x="9765" y="925"/>
                  </a:lnTo>
                  <a:close/>
                  <a:moveTo>
                    <a:pt x="9731" y="895"/>
                  </a:moveTo>
                  <a:lnTo>
                    <a:pt x="9724" y="894"/>
                  </a:lnTo>
                  <a:lnTo>
                    <a:pt x="9717" y="893"/>
                  </a:lnTo>
                  <a:lnTo>
                    <a:pt x="9710" y="890"/>
                  </a:lnTo>
                  <a:lnTo>
                    <a:pt x="9703" y="887"/>
                  </a:lnTo>
                  <a:lnTo>
                    <a:pt x="9698" y="882"/>
                  </a:lnTo>
                  <a:lnTo>
                    <a:pt x="9694" y="877"/>
                  </a:lnTo>
                  <a:lnTo>
                    <a:pt x="9691" y="871"/>
                  </a:lnTo>
                  <a:lnTo>
                    <a:pt x="9690" y="864"/>
                  </a:lnTo>
                  <a:lnTo>
                    <a:pt x="9691" y="850"/>
                  </a:lnTo>
                  <a:lnTo>
                    <a:pt x="9693" y="836"/>
                  </a:lnTo>
                  <a:lnTo>
                    <a:pt x="9696" y="830"/>
                  </a:lnTo>
                  <a:lnTo>
                    <a:pt x="9699" y="824"/>
                  </a:lnTo>
                  <a:lnTo>
                    <a:pt x="9702" y="821"/>
                  </a:lnTo>
                  <a:lnTo>
                    <a:pt x="9704" y="820"/>
                  </a:lnTo>
                  <a:lnTo>
                    <a:pt x="9709" y="818"/>
                  </a:lnTo>
                  <a:lnTo>
                    <a:pt x="9712" y="817"/>
                  </a:lnTo>
                  <a:lnTo>
                    <a:pt x="9719" y="819"/>
                  </a:lnTo>
                  <a:lnTo>
                    <a:pt x="9726" y="821"/>
                  </a:lnTo>
                  <a:lnTo>
                    <a:pt x="9733" y="825"/>
                  </a:lnTo>
                  <a:lnTo>
                    <a:pt x="9739" y="828"/>
                  </a:lnTo>
                  <a:lnTo>
                    <a:pt x="9745" y="832"/>
                  </a:lnTo>
                  <a:lnTo>
                    <a:pt x="9749" y="838"/>
                  </a:lnTo>
                  <a:lnTo>
                    <a:pt x="9754" y="844"/>
                  </a:lnTo>
                  <a:lnTo>
                    <a:pt x="9756" y="851"/>
                  </a:lnTo>
                  <a:lnTo>
                    <a:pt x="9756" y="857"/>
                  </a:lnTo>
                  <a:lnTo>
                    <a:pt x="9756" y="864"/>
                  </a:lnTo>
                  <a:lnTo>
                    <a:pt x="9755" y="871"/>
                  </a:lnTo>
                  <a:lnTo>
                    <a:pt x="9753" y="878"/>
                  </a:lnTo>
                  <a:lnTo>
                    <a:pt x="9748" y="884"/>
                  </a:lnTo>
                  <a:lnTo>
                    <a:pt x="9744" y="889"/>
                  </a:lnTo>
                  <a:lnTo>
                    <a:pt x="9741" y="891"/>
                  </a:lnTo>
                  <a:lnTo>
                    <a:pt x="9738" y="892"/>
                  </a:lnTo>
                  <a:lnTo>
                    <a:pt x="9734" y="894"/>
                  </a:lnTo>
                  <a:lnTo>
                    <a:pt x="9731" y="895"/>
                  </a:lnTo>
                  <a:close/>
                  <a:moveTo>
                    <a:pt x="3305" y="1689"/>
                  </a:moveTo>
                  <a:lnTo>
                    <a:pt x="3299" y="1686"/>
                  </a:lnTo>
                  <a:lnTo>
                    <a:pt x="3305" y="1674"/>
                  </a:lnTo>
                  <a:lnTo>
                    <a:pt x="3307" y="1674"/>
                  </a:lnTo>
                  <a:lnTo>
                    <a:pt x="3309" y="1676"/>
                  </a:lnTo>
                  <a:lnTo>
                    <a:pt x="3310" y="1678"/>
                  </a:lnTo>
                  <a:lnTo>
                    <a:pt x="3310" y="1680"/>
                  </a:lnTo>
                  <a:lnTo>
                    <a:pt x="3310" y="1683"/>
                  </a:lnTo>
                  <a:lnTo>
                    <a:pt x="3309" y="1685"/>
                  </a:lnTo>
                  <a:lnTo>
                    <a:pt x="3307" y="1687"/>
                  </a:lnTo>
                  <a:lnTo>
                    <a:pt x="3305" y="1689"/>
                  </a:lnTo>
                  <a:close/>
                  <a:moveTo>
                    <a:pt x="1372" y="1016"/>
                  </a:moveTo>
                  <a:lnTo>
                    <a:pt x="1367" y="1019"/>
                  </a:lnTo>
                  <a:lnTo>
                    <a:pt x="1362" y="1021"/>
                  </a:lnTo>
                  <a:lnTo>
                    <a:pt x="1356" y="1023"/>
                  </a:lnTo>
                  <a:lnTo>
                    <a:pt x="1350" y="1024"/>
                  </a:lnTo>
                  <a:lnTo>
                    <a:pt x="1337" y="1024"/>
                  </a:lnTo>
                  <a:lnTo>
                    <a:pt x="1325" y="1023"/>
                  </a:lnTo>
                  <a:lnTo>
                    <a:pt x="1314" y="1021"/>
                  </a:lnTo>
                  <a:lnTo>
                    <a:pt x="1303" y="1017"/>
                  </a:lnTo>
                  <a:lnTo>
                    <a:pt x="1292" y="1012"/>
                  </a:lnTo>
                  <a:lnTo>
                    <a:pt x="1283" y="1004"/>
                  </a:lnTo>
                  <a:lnTo>
                    <a:pt x="1278" y="1000"/>
                  </a:lnTo>
                  <a:lnTo>
                    <a:pt x="1273" y="996"/>
                  </a:lnTo>
                  <a:lnTo>
                    <a:pt x="1269" y="991"/>
                  </a:lnTo>
                  <a:lnTo>
                    <a:pt x="1266" y="986"/>
                  </a:lnTo>
                  <a:lnTo>
                    <a:pt x="1260" y="976"/>
                  </a:lnTo>
                  <a:lnTo>
                    <a:pt x="1256" y="964"/>
                  </a:lnTo>
                  <a:lnTo>
                    <a:pt x="1252" y="940"/>
                  </a:lnTo>
                  <a:lnTo>
                    <a:pt x="1249" y="917"/>
                  </a:lnTo>
                  <a:lnTo>
                    <a:pt x="1255" y="906"/>
                  </a:lnTo>
                  <a:lnTo>
                    <a:pt x="1258" y="896"/>
                  </a:lnTo>
                  <a:lnTo>
                    <a:pt x="1261" y="885"/>
                  </a:lnTo>
                  <a:lnTo>
                    <a:pt x="1263" y="875"/>
                  </a:lnTo>
                  <a:lnTo>
                    <a:pt x="1265" y="863"/>
                  </a:lnTo>
                  <a:lnTo>
                    <a:pt x="1267" y="853"/>
                  </a:lnTo>
                  <a:lnTo>
                    <a:pt x="1270" y="842"/>
                  </a:lnTo>
                  <a:lnTo>
                    <a:pt x="1274" y="833"/>
                  </a:lnTo>
                  <a:lnTo>
                    <a:pt x="1283" y="829"/>
                  </a:lnTo>
                  <a:lnTo>
                    <a:pt x="1293" y="825"/>
                  </a:lnTo>
                  <a:lnTo>
                    <a:pt x="1303" y="820"/>
                  </a:lnTo>
                  <a:lnTo>
                    <a:pt x="1313" y="817"/>
                  </a:lnTo>
                  <a:lnTo>
                    <a:pt x="1323" y="815"/>
                  </a:lnTo>
                  <a:lnTo>
                    <a:pt x="1333" y="813"/>
                  </a:lnTo>
                  <a:lnTo>
                    <a:pt x="1344" y="812"/>
                  </a:lnTo>
                  <a:lnTo>
                    <a:pt x="1354" y="812"/>
                  </a:lnTo>
                  <a:lnTo>
                    <a:pt x="1364" y="812"/>
                  </a:lnTo>
                  <a:lnTo>
                    <a:pt x="1374" y="813"/>
                  </a:lnTo>
                  <a:lnTo>
                    <a:pt x="1384" y="815"/>
                  </a:lnTo>
                  <a:lnTo>
                    <a:pt x="1394" y="818"/>
                  </a:lnTo>
                  <a:lnTo>
                    <a:pt x="1404" y="822"/>
                  </a:lnTo>
                  <a:lnTo>
                    <a:pt x="1413" y="828"/>
                  </a:lnTo>
                  <a:lnTo>
                    <a:pt x="1422" y="833"/>
                  </a:lnTo>
                  <a:lnTo>
                    <a:pt x="1431" y="840"/>
                  </a:lnTo>
                  <a:lnTo>
                    <a:pt x="1436" y="845"/>
                  </a:lnTo>
                  <a:lnTo>
                    <a:pt x="1439" y="851"/>
                  </a:lnTo>
                  <a:lnTo>
                    <a:pt x="1442" y="857"/>
                  </a:lnTo>
                  <a:lnTo>
                    <a:pt x="1444" y="863"/>
                  </a:lnTo>
                  <a:lnTo>
                    <a:pt x="1447" y="877"/>
                  </a:lnTo>
                  <a:lnTo>
                    <a:pt x="1449" y="890"/>
                  </a:lnTo>
                  <a:lnTo>
                    <a:pt x="1448" y="904"/>
                  </a:lnTo>
                  <a:lnTo>
                    <a:pt x="1446" y="918"/>
                  </a:lnTo>
                  <a:lnTo>
                    <a:pt x="1444" y="932"/>
                  </a:lnTo>
                  <a:lnTo>
                    <a:pt x="1441" y="944"/>
                  </a:lnTo>
                  <a:lnTo>
                    <a:pt x="1434" y="955"/>
                  </a:lnTo>
                  <a:lnTo>
                    <a:pt x="1427" y="967"/>
                  </a:lnTo>
                  <a:lnTo>
                    <a:pt x="1420" y="976"/>
                  </a:lnTo>
                  <a:lnTo>
                    <a:pt x="1412" y="985"/>
                  </a:lnTo>
                  <a:lnTo>
                    <a:pt x="1404" y="993"/>
                  </a:lnTo>
                  <a:lnTo>
                    <a:pt x="1394" y="1001"/>
                  </a:lnTo>
                  <a:lnTo>
                    <a:pt x="1383" y="1009"/>
                  </a:lnTo>
                  <a:lnTo>
                    <a:pt x="1372" y="1016"/>
                  </a:lnTo>
                  <a:close/>
                  <a:moveTo>
                    <a:pt x="1366" y="967"/>
                  </a:moveTo>
                  <a:lnTo>
                    <a:pt x="1359" y="970"/>
                  </a:lnTo>
                  <a:lnTo>
                    <a:pt x="1352" y="973"/>
                  </a:lnTo>
                  <a:lnTo>
                    <a:pt x="1344" y="974"/>
                  </a:lnTo>
                  <a:lnTo>
                    <a:pt x="1336" y="974"/>
                  </a:lnTo>
                  <a:lnTo>
                    <a:pt x="1328" y="974"/>
                  </a:lnTo>
                  <a:lnTo>
                    <a:pt x="1321" y="973"/>
                  </a:lnTo>
                  <a:lnTo>
                    <a:pt x="1314" y="971"/>
                  </a:lnTo>
                  <a:lnTo>
                    <a:pt x="1308" y="968"/>
                  </a:lnTo>
                  <a:lnTo>
                    <a:pt x="1302" y="959"/>
                  </a:lnTo>
                  <a:lnTo>
                    <a:pt x="1298" y="950"/>
                  </a:lnTo>
                  <a:lnTo>
                    <a:pt x="1294" y="941"/>
                  </a:lnTo>
                  <a:lnTo>
                    <a:pt x="1293" y="931"/>
                  </a:lnTo>
                  <a:lnTo>
                    <a:pt x="1293" y="921"/>
                  </a:lnTo>
                  <a:lnTo>
                    <a:pt x="1294" y="911"/>
                  </a:lnTo>
                  <a:lnTo>
                    <a:pt x="1298" y="902"/>
                  </a:lnTo>
                  <a:lnTo>
                    <a:pt x="1302" y="894"/>
                  </a:lnTo>
                  <a:lnTo>
                    <a:pt x="1310" y="883"/>
                  </a:lnTo>
                  <a:lnTo>
                    <a:pt x="1317" y="870"/>
                  </a:lnTo>
                  <a:lnTo>
                    <a:pt x="1321" y="863"/>
                  </a:lnTo>
                  <a:lnTo>
                    <a:pt x="1325" y="858"/>
                  </a:lnTo>
                  <a:lnTo>
                    <a:pt x="1331" y="853"/>
                  </a:lnTo>
                  <a:lnTo>
                    <a:pt x="1338" y="850"/>
                  </a:lnTo>
                  <a:lnTo>
                    <a:pt x="1348" y="853"/>
                  </a:lnTo>
                  <a:lnTo>
                    <a:pt x="1358" y="856"/>
                  </a:lnTo>
                  <a:lnTo>
                    <a:pt x="1367" y="860"/>
                  </a:lnTo>
                  <a:lnTo>
                    <a:pt x="1375" y="864"/>
                  </a:lnTo>
                  <a:lnTo>
                    <a:pt x="1384" y="871"/>
                  </a:lnTo>
                  <a:lnTo>
                    <a:pt x="1392" y="877"/>
                  </a:lnTo>
                  <a:lnTo>
                    <a:pt x="1398" y="884"/>
                  </a:lnTo>
                  <a:lnTo>
                    <a:pt x="1404" y="893"/>
                  </a:lnTo>
                  <a:lnTo>
                    <a:pt x="1404" y="903"/>
                  </a:lnTo>
                  <a:lnTo>
                    <a:pt x="1403" y="913"/>
                  </a:lnTo>
                  <a:lnTo>
                    <a:pt x="1400" y="924"/>
                  </a:lnTo>
                  <a:lnTo>
                    <a:pt x="1396" y="933"/>
                  </a:lnTo>
                  <a:lnTo>
                    <a:pt x="1390" y="942"/>
                  </a:lnTo>
                  <a:lnTo>
                    <a:pt x="1383" y="951"/>
                  </a:lnTo>
                  <a:lnTo>
                    <a:pt x="1375" y="959"/>
                  </a:lnTo>
                  <a:lnTo>
                    <a:pt x="1366" y="967"/>
                  </a:lnTo>
                  <a:close/>
                  <a:moveTo>
                    <a:pt x="933" y="427"/>
                  </a:moveTo>
                  <a:lnTo>
                    <a:pt x="923" y="433"/>
                  </a:lnTo>
                  <a:lnTo>
                    <a:pt x="914" y="438"/>
                  </a:lnTo>
                  <a:lnTo>
                    <a:pt x="905" y="441"/>
                  </a:lnTo>
                  <a:lnTo>
                    <a:pt x="896" y="442"/>
                  </a:lnTo>
                  <a:lnTo>
                    <a:pt x="887" y="442"/>
                  </a:lnTo>
                  <a:lnTo>
                    <a:pt x="877" y="441"/>
                  </a:lnTo>
                  <a:lnTo>
                    <a:pt x="868" y="438"/>
                  </a:lnTo>
                  <a:lnTo>
                    <a:pt x="859" y="434"/>
                  </a:lnTo>
                  <a:lnTo>
                    <a:pt x="853" y="427"/>
                  </a:lnTo>
                  <a:lnTo>
                    <a:pt x="848" y="418"/>
                  </a:lnTo>
                  <a:lnTo>
                    <a:pt x="843" y="410"/>
                  </a:lnTo>
                  <a:lnTo>
                    <a:pt x="839" y="400"/>
                  </a:lnTo>
                  <a:lnTo>
                    <a:pt x="835" y="396"/>
                  </a:lnTo>
                  <a:lnTo>
                    <a:pt x="832" y="393"/>
                  </a:lnTo>
                  <a:lnTo>
                    <a:pt x="829" y="389"/>
                  </a:lnTo>
                  <a:lnTo>
                    <a:pt x="826" y="387"/>
                  </a:lnTo>
                  <a:lnTo>
                    <a:pt x="822" y="385"/>
                  </a:lnTo>
                  <a:lnTo>
                    <a:pt x="817" y="383"/>
                  </a:lnTo>
                  <a:lnTo>
                    <a:pt x="812" y="383"/>
                  </a:lnTo>
                  <a:lnTo>
                    <a:pt x="806" y="383"/>
                  </a:lnTo>
                  <a:lnTo>
                    <a:pt x="800" y="384"/>
                  </a:lnTo>
                  <a:lnTo>
                    <a:pt x="793" y="387"/>
                  </a:lnTo>
                  <a:lnTo>
                    <a:pt x="785" y="391"/>
                  </a:lnTo>
                  <a:lnTo>
                    <a:pt x="779" y="395"/>
                  </a:lnTo>
                  <a:lnTo>
                    <a:pt x="773" y="401"/>
                  </a:lnTo>
                  <a:lnTo>
                    <a:pt x="767" y="407"/>
                  </a:lnTo>
                  <a:lnTo>
                    <a:pt x="762" y="414"/>
                  </a:lnTo>
                  <a:lnTo>
                    <a:pt x="757" y="420"/>
                  </a:lnTo>
                  <a:lnTo>
                    <a:pt x="756" y="450"/>
                  </a:lnTo>
                  <a:lnTo>
                    <a:pt x="755" y="479"/>
                  </a:lnTo>
                  <a:lnTo>
                    <a:pt x="756" y="486"/>
                  </a:lnTo>
                  <a:lnTo>
                    <a:pt x="757" y="492"/>
                  </a:lnTo>
                  <a:lnTo>
                    <a:pt x="759" y="500"/>
                  </a:lnTo>
                  <a:lnTo>
                    <a:pt x="762" y="505"/>
                  </a:lnTo>
                  <a:lnTo>
                    <a:pt x="766" y="511"/>
                  </a:lnTo>
                  <a:lnTo>
                    <a:pt x="771" y="516"/>
                  </a:lnTo>
                  <a:lnTo>
                    <a:pt x="777" y="520"/>
                  </a:lnTo>
                  <a:lnTo>
                    <a:pt x="784" y="524"/>
                  </a:lnTo>
                  <a:lnTo>
                    <a:pt x="789" y="530"/>
                  </a:lnTo>
                  <a:lnTo>
                    <a:pt x="797" y="534"/>
                  </a:lnTo>
                  <a:lnTo>
                    <a:pt x="804" y="537"/>
                  </a:lnTo>
                  <a:lnTo>
                    <a:pt x="811" y="540"/>
                  </a:lnTo>
                  <a:lnTo>
                    <a:pt x="818" y="543"/>
                  </a:lnTo>
                  <a:lnTo>
                    <a:pt x="825" y="548"/>
                  </a:lnTo>
                  <a:lnTo>
                    <a:pt x="828" y="550"/>
                  </a:lnTo>
                  <a:lnTo>
                    <a:pt x="831" y="553"/>
                  </a:lnTo>
                  <a:lnTo>
                    <a:pt x="834" y="557"/>
                  </a:lnTo>
                  <a:lnTo>
                    <a:pt x="836" y="561"/>
                  </a:lnTo>
                  <a:lnTo>
                    <a:pt x="836" y="572"/>
                  </a:lnTo>
                  <a:lnTo>
                    <a:pt x="834" y="582"/>
                  </a:lnTo>
                  <a:lnTo>
                    <a:pt x="831" y="593"/>
                  </a:lnTo>
                  <a:lnTo>
                    <a:pt x="828" y="602"/>
                  </a:lnTo>
                  <a:lnTo>
                    <a:pt x="819" y="621"/>
                  </a:lnTo>
                  <a:lnTo>
                    <a:pt x="809" y="640"/>
                  </a:lnTo>
                  <a:lnTo>
                    <a:pt x="799" y="658"/>
                  </a:lnTo>
                  <a:lnTo>
                    <a:pt x="789" y="677"/>
                  </a:lnTo>
                  <a:lnTo>
                    <a:pt x="785" y="688"/>
                  </a:lnTo>
                  <a:lnTo>
                    <a:pt x="782" y="697"/>
                  </a:lnTo>
                  <a:lnTo>
                    <a:pt x="779" y="708"/>
                  </a:lnTo>
                  <a:lnTo>
                    <a:pt x="778" y="718"/>
                  </a:lnTo>
                  <a:lnTo>
                    <a:pt x="776" y="731"/>
                  </a:lnTo>
                  <a:lnTo>
                    <a:pt x="776" y="743"/>
                  </a:lnTo>
                  <a:lnTo>
                    <a:pt x="776" y="755"/>
                  </a:lnTo>
                  <a:lnTo>
                    <a:pt x="776" y="767"/>
                  </a:lnTo>
                  <a:lnTo>
                    <a:pt x="778" y="780"/>
                  </a:lnTo>
                  <a:lnTo>
                    <a:pt x="780" y="791"/>
                  </a:lnTo>
                  <a:lnTo>
                    <a:pt x="783" y="803"/>
                  </a:lnTo>
                  <a:lnTo>
                    <a:pt x="787" y="814"/>
                  </a:lnTo>
                  <a:lnTo>
                    <a:pt x="791" y="826"/>
                  </a:lnTo>
                  <a:lnTo>
                    <a:pt x="797" y="837"/>
                  </a:lnTo>
                  <a:lnTo>
                    <a:pt x="803" y="848"/>
                  </a:lnTo>
                  <a:lnTo>
                    <a:pt x="809" y="858"/>
                  </a:lnTo>
                  <a:lnTo>
                    <a:pt x="816" y="868"/>
                  </a:lnTo>
                  <a:lnTo>
                    <a:pt x="823" y="878"/>
                  </a:lnTo>
                  <a:lnTo>
                    <a:pt x="831" y="888"/>
                  </a:lnTo>
                  <a:lnTo>
                    <a:pt x="841" y="896"/>
                  </a:lnTo>
                  <a:lnTo>
                    <a:pt x="848" y="900"/>
                  </a:lnTo>
                  <a:lnTo>
                    <a:pt x="855" y="903"/>
                  </a:lnTo>
                  <a:lnTo>
                    <a:pt x="862" y="908"/>
                  </a:lnTo>
                  <a:lnTo>
                    <a:pt x="867" y="913"/>
                  </a:lnTo>
                  <a:lnTo>
                    <a:pt x="872" y="919"/>
                  </a:lnTo>
                  <a:lnTo>
                    <a:pt x="877" y="926"/>
                  </a:lnTo>
                  <a:lnTo>
                    <a:pt x="880" y="933"/>
                  </a:lnTo>
                  <a:lnTo>
                    <a:pt x="883" y="942"/>
                  </a:lnTo>
                  <a:lnTo>
                    <a:pt x="881" y="947"/>
                  </a:lnTo>
                  <a:lnTo>
                    <a:pt x="879" y="951"/>
                  </a:lnTo>
                  <a:lnTo>
                    <a:pt x="877" y="955"/>
                  </a:lnTo>
                  <a:lnTo>
                    <a:pt x="875" y="959"/>
                  </a:lnTo>
                  <a:lnTo>
                    <a:pt x="869" y="968"/>
                  </a:lnTo>
                  <a:lnTo>
                    <a:pt x="862" y="974"/>
                  </a:lnTo>
                  <a:lnTo>
                    <a:pt x="854" y="981"/>
                  </a:lnTo>
                  <a:lnTo>
                    <a:pt x="846" y="988"/>
                  </a:lnTo>
                  <a:lnTo>
                    <a:pt x="839" y="995"/>
                  </a:lnTo>
                  <a:lnTo>
                    <a:pt x="830" y="1004"/>
                  </a:lnTo>
                  <a:lnTo>
                    <a:pt x="823" y="1014"/>
                  </a:lnTo>
                  <a:lnTo>
                    <a:pt x="817" y="1023"/>
                  </a:lnTo>
                  <a:lnTo>
                    <a:pt x="812" y="1034"/>
                  </a:lnTo>
                  <a:lnTo>
                    <a:pt x="808" y="1045"/>
                  </a:lnTo>
                  <a:lnTo>
                    <a:pt x="805" y="1058"/>
                  </a:lnTo>
                  <a:lnTo>
                    <a:pt x="803" y="1070"/>
                  </a:lnTo>
                  <a:lnTo>
                    <a:pt x="802" y="1082"/>
                  </a:lnTo>
                  <a:lnTo>
                    <a:pt x="801" y="1094"/>
                  </a:lnTo>
                  <a:lnTo>
                    <a:pt x="802" y="1108"/>
                  </a:lnTo>
                  <a:lnTo>
                    <a:pt x="803" y="1121"/>
                  </a:lnTo>
                  <a:lnTo>
                    <a:pt x="805" y="1133"/>
                  </a:lnTo>
                  <a:lnTo>
                    <a:pt x="808" y="1145"/>
                  </a:lnTo>
                  <a:lnTo>
                    <a:pt x="811" y="1158"/>
                  </a:lnTo>
                  <a:lnTo>
                    <a:pt x="815" y="1170"/>
                  </a:lnTo>
                  <a:lnTo>
                    <a:pt x="820" y="1181"/>
                  </a:lnTo>
                  <a:lnTo>
                    <a:pt x="824" y="1191"/>
                  </a:lnTo>
                  <a:lnTo>
                    <a:pt x="832" y="1202"/>
                  </a:lnTo>
                  <a:lnTo>
                    <a:pt x="840" y="1213"/>
                  </a:lnTo>
                  <a:lnTo>
                    <a:pt x="842" y="1218"/>
                  </a:lnTo>
                  <a:lnTo>
                    <a:pt x="843" y="1224"/>
                  </a:lnTo>
                  <a:lnTo>
                    <a:pt x="843" y="1231"/>
                  </a:lnTo>
                  <a:lnTo>
                    <a:pt x="841" y="1237"/>
                  </a:lnTo>
                  <a:lnTo>
                    <a:pt x="828" y="1248"/>
                  </a:lnTo>
                  <a:lnTo>
                    <a:pt x="816" y="1257"/>
                  </a:lnTo>
                  <a:lnTo>
                    <a:pt x="804" y="1268"/>
                  </a:lnTo>
                  <a:lnTo>
                    <a:pt x="793" y="1279"/>
                  </a:lnTo>
                  <a:lnTo>
                    <a:pt x="782" y="1292"/>
                  </a:lnTo>
                  <a:lnTo>
                    <a:pt x="773" y="1304"/>
                  </a:lnTo>
                  <a:lnTo>
                    <a:pt x="770" y="1311"/>
                  </a:lnTo>
                  <a:lnTo>
                    <a:pt x="767" y="1318"/>
                  </a:lnTo>
                  <a:lnTo>
                    <a:pt x="765" y="1326"/>
                  </a:lnTo>
                  <a:lnTo>
                    <a:pt x="763" y="1335"/>
                  </a:lnTo>
                  <a:lnTo>
                    <a:pt x="764" y="1348"/>
                  </a:lnTo>
                  <a:lnTo>
                    <a:pt x="766" y="1362"/>
                  </a:lnTo>
                  <a:lnTo>
                    <a:pt x="768" y="1375"/>
                  </a:lnTo>
                  <a:lnTo>
                    <a:pt x="772" y="1389"/>
                  </a:lnTo>
                  <a:lnTo>
                    <a:pt x="774" y="1394"/>
                  </a:lnTo>
                  <a:lnTo>
                    <a:pt x="776" y="1400"/>
                  </a:lnTo>
                  <a:lnTo>
                    <a:pt x="779" y="1405"/>
                  </a:lnTo>
                  <a:lnTo>
                    <a:pt x="783" y="1410"/>
                  </a:lnTo>
                  <a:lnTo>
                    <a:pt x="787" y="1415"/>
                  </a:lnTo>
                  <a:lnTo>
                    <a:pt x="791" y="1419"/>
                  </a:lnTo>
                  <a:lnTo>
                    <a:pt x="798" y="1422"/>
                  </a:lnTo>
                  <a:lnTo>
                    <a:pt x="803" y="1426"/>
                  </a:lnTo>
                  <a:lnTo>
                    <a:pt x="811" y="1428"/>
                  </a:lnTo>
                  <a:lnTo>
                    <a:pt x="818" y="1428"/>
                  </a:lnTo>
                  <a:lnTo>
                    <a:pt x="824" y="1427"/>
                  </a:lnTo>
                  <a:lnTo>
                    <a:pt x="829" y="1424"/>
                  </a:lnTo>
                  <a:lnTo>
                    <a:pt x="834" y="1421"/>
                  </a:lnTo>
                  <a:lnTo>
                    <a:pt x="839" y="1417"/>
                  </a:lnTo>
                  <a:lnTo>
                    <a:pt x="843" y="1413"/>
                  </a:lnTo>
                  <a:lnTo>
                    <a:pt x="847" y="1408"/>
                  </a:lnTo>
                  <a:lnTo>
                    <a:pt x="854" y="1398"/>
                  </a:lnTo>
                  <a:lnTo>
                    <a:pt x="861" y="1387"/>
                  </a:lnTo>
                  <a:lnTo>
                    <a:pt x="865" y="1382"/>
                  </a:lnTo>
                  <a:lnTo>
                    <a:pt x="868" y="1377"/>
                  </a:lnTo>
                  <a:lnTo>
                    <a:pt x="872" y="1373"/>
                  </a:lnTo>
                  <a:lnTo>
                    <a:pt x="877" y="1369"/>
                  </a:lnTo>
                  <a:lnTo>
                    <a:pt x="900" y="1374"/>
                  </a:lnTo>
                  <a:lnTo>
                    <a:pt x="924" y="1381"/>
                  </a:lnTo>
                  <a:lnTo>
                    <a:pt x="929" y="1383"/>
                  </a:lnTo>
                  <a:lnTo>
                    <a:pt x="935" y="1385"/>
                  </a:lnTo>
                  <a:lnTo>
                    <a:pt x="940" y="1388"/>
                  </a:lnTo>
                  <a:lnTo>
                    <a:pt x="943" y="1391"/>
                  </a:lnTo>
                  <a:lnTo>
                    <a:pt x="947" y="1395"/>
                  </a:lnTo>
                  <a:lnTo>
                    <a:pt x="949" y="1400"/>
                  </a:lnTo>
                  <a:lnTo>
                    <a:pt x="950" y="1405"/>
                  </a:lnTo>
                  <a:lnTo>
                    <a:pt x="951" y="1412"/>
                  </a:lnTo>
                  <a:lnTo>
                    <a:pt x="957" y="1417"/>
                  </a:lnTo>
                  <a:lnTo>
                    <a:pt x="962" y="1423"/>
                  </a:lnTo>
                  <a:lnTo>
                    <a:pt x="966" y="1430"/>
                  </a:lnTo>
                  <a:lnTo>
                    <a:pt x="970" y="1436"/>
                  </a:lnTo>
                  <a:lnTo>
                    <a:pt x="972" y="1443"/>
                  </a:lnTo>
                  <a:lnTo>
                    <a:pt x="974" y="1450"/>
                  </a:lnTo>
                  <a:lnTo>
                    <a:pt x="975" y="1458"/>
                  </a:lnTo>
                  <a:lnTo>
                    <a:pt x="975" y="1465"/>
                  </a:lnTo>
                  <a:lnTo>
                    <a:pt x="974" y="1482"/>
                  </a:lnTo>
                  <a:lnTo>
                    <a:pt x="971" y="1497"/>
                  </a:lnTo>
                  <a:lnTo>
                    <a:pt x="967" y="1513"/>
                  </a:lnTo>
                  <a:lnTo>
                    <a:pt x="963" y="1529"/>
                  </a:lnTo>
                  <a:lnTo>
                    <a:pt x="953" y="1545"/>
                  </a:lnTo>
                  <a:lnTo>
                    <a:pt x="943" y="1560"/>
                  </a:lnTo>
                  <a:lnTo>
                    <a:pt x="937" y="1568"/>
                  </a:lnTo>
                  <a:lnTo>
                    <a:pt x="931" y="1575"/>
                  </a:lnTo>
                  <a:lnTo>
                    <a:pt x="923" y="1581"/>
                  </a:lnTo>
                  <a:lnTo>
                    <a:pt x="916" y="1586"/>
                  </a:lnTo>
                  <a:lnTo>
                    <a:pt x="909" y="1591"/>
                  </a:lnTo>
                  <a:lnTo>
                    <a:pt x="902" y="1595"/>
                  </a:lnTo>
                  <a:lnTo>
                    <a:pt x="894" y="1598"/>
                  </a:lnTo>
                  <a:lnTo>
                    <a:pt x="886" y="1601"/>
                  </a:lnTo>
                  <a:lnTo>
                    <a:pt x="877" y="1603"/>
                  </a:lnTo>
                  <a:lnTo>
                    <a:pt x="868" y="1604"/>
                  </a:lnTo>
                  <a:lnTo>
                    <a:pt x="859" y="1604"/>
                  </a:lnTo>
                  <a:lnTo>
                    <a:pt x="850" y="1604"/>
                  </a:lnTo>
                  <a:lnTo>
                    <a:pt x="832" y="1603"/>
                  </a:lnTo>
                  <a:lnTo>
                    <a:pt x="815" y="1602"/>
                  </a:lnTo>
                  <a:lnTo>
                    <a:pt x="798" y="1599"/>
                  </a:lnTo>
                  <a:lnTo>
                    <a:pt x="781" y="1596"/>
                  </a:lnTo>
                  <a:lnTo>
                    <a:pt x="765" y="1591"/>
                  </a:lnTo>
                  <a:lnTo>
                    <a:pt x="749" y="1585"/>
                  </a:lnTo>
                  <a:lnTo>
                    <a:pt x="733" y="1578"/>
                  </a:lnTo>
                  <a:lnTo>
                    <a:pt x="719" y="1570"/>
                  </a:lnTo>
                  <a:lnTo>
                    <a:pt x="705" y="1561"/>
                  </a:lnTo>
                  <a:lnTo>
                    <a:pt x="691" y="1551"/>
                  </a:lnTo>
                  <a:lnTo>
                    <a:pt x="679" y="1540"/>
                  </a:lnTo>
                  <a:lnTo>
                    <a:pt x="668" y="1528"/>
                  </a:lnTo>
                  <a:lnTo>
                    <a:pt x="658" y="1515"/>
                  </a:lnTo>
                  <a:lnTo>
                    <a:pt x="648" y="1501"/>
                  </a:lnTo>
                  <a:lnTo>
                    <a:pt x="640" y="1487"/>
                  </a:lnTo>
                  <a:lnTo>
                    <a:pt x="634" y="1471"/>
                  </a:lnTo>
                  <a:lnTo>
                    <a:pt x="626" y="1461"/>
                  </a:lnTo>
                  <a:lnTo>
                    <a:pt x="619" y="1451"/>
                  </a:lnTo>
                  <a:lnTo>
                    <a:pt x="613" y="1441"/>
                  </a:lnTo>
                  <a:lnTo>
                    <a:pt x="606" y="1431"/>
                  </a:lnTo>
                  <a:lnTo>
                    <a:pt x="595" y="1409"/>
                  </a:lnTo>
                  <a:lnTo>
                    <a:pt x="586" y="1388"/>
                  </a:lnTo>
                  <a:lnTo>
                    <a:pt x="579" y="1365"/>
                  </a:lnTo>
                  <a:lnTo>
                    <a:pt x="572" y="1343"/>
                  </a:lnTo>
                  <a:lnTo>
                    <a:pt x="566" y="1319"/>
                  </a:lnTo>
                  <a:lnTo>
                    <a:pt x="560" y="1297"/>
                  </a:lnTo>
                  <a:lnTo>
                    <a:pt x="560" y="1287"/>
                  </a:lnTo>
                  <a:lnTo>
                    <a:pt x="559" y="1277"/>
                  </a:lnTo>
                  <a:lnTo>
                    <a:pt x="558" y="1268"/>
                  </a:lnTo>
                  <a:lnTo>
                    <a:pt x="556" y="1259"/>
                  </a:lnTo>
                  <a:lnTo>
                    <a:pt x="552" y="1241"/>
                  </a:lnTo>
                  <a:lnTo>
                    <a:pt x="549" y="1222"/>
                  </a:lnTo>
                  <a:lnTo>
                    <a:pt x="548" y="1214"/>
                  </a:lnTo>
                  <a:lnTo>
                    <a:pt x="547" y="1205"/>
                  </a:lnTo>
                  <a:lnTo>
                    <a:pt x="547" y="1197"/>
                  </a:lnTo>
                  <a:lnTo>
                    <a:pt x="549" y="1188"/>
                  </a:lnTo>
                  <a:lnTo>
                    <a:pt x="551" y="1179"/>
                  </a:lnTo>
                  <a:lnTo>
                    <a:pt x="554" y="1171"/>
                  </a:lnTo>
                  <a:lnTo>
                    <a:pt x="559" y="1163"/>
                  </a:lnTo>
                  <a:lnTo>
                    <a:pt x="567" y="1155"/>
                  </a:lnTo>
                  <a:lnTo>
                    <a:pt x="575" y="1128"/>
                  </a:lnTo>
                  <a:lnTo>
                    <a:pt x="583" y="1102"/>
                  </a:lnTo>
                  <a:lnTo>
                    <a:pt x="586" y="1087"/>
                  </a:lnTo>
                  <a:lnTo>
                    <a:pt x="589" y="1073"/>
                  </a:lnTo>
                  <a:lnTo>
                    <a:pt x="591" y="1059"/>
                  </a:lnTo>
                  <a:lnTo>
                    <a:pt x="593" y="1044"/>
                  </a:lnTo>
                  <a:lnTo>
                    <a:pt x="594" y="1029"/>
                  </a:lnTo>
                  <a:lnTo>
                    <a:pt x="593" y="1015"/>
                  </a:lnTo>
                  <a:lnTo>
                    <a:pt x="592" y="1000"/>
                  </a:lnTo>
                  <a:lnTo>
                    <a:pt x="590" y="987"/>
                  </a:lnTo>
                  <a:lnTo>
                    <a:pt x="587" y="973"/>
                  </a:lnTo>
                  <a:lnTo>
                    <a:pt x="583" y="959"/>
                  </a:lnTo>
                  <a:lnTo>
                    <a:pt x="577" y="946"/>
                  </a:lnTo>
                  <a:lnTo>
                    <a:pt x="570" y="933"/>
                  </a:lnTo>
                  <a:lnTo>
                    <a:pt x="564" y="929"/>
                  </a:lnTo>
                  <a:lnTo>
                    <a:pt x="557" y="924"/>
                  </a:lnTo>
                  <a:lnTo>
                    <a:pt x="551" y="919"/>
                  </a:lnTo>
                  <a:lnTo>
                    <a:pt x="547" y="912"/>
                  </a:lnTo>
                  <a:lnTo>
                    <a:pt x="544" y="906"/>
                  </a:lnTo>
                  <a:lnTo>
                    <a:pt x="542" y="899"/>
                  </a:lnTo>
                  <a:lnTo>
                    <a:pt x="543" y="896"/>
                  </a:lnTo>
                  <a:lnTo>
                    <a:pt x="543" y="892"/>
                  </a:lnTo>
                  <a:lnTo>
                    <a:pt x="545" y="888"/>
                  </a:lnTo>
                  <a:lnTo>
                    <a:pt x="547" y="884"/>
                  </a:lnTo>
                  <a:lnTo>
                    <a:pt x="560" y="866"/>
                  </a:lnTo>
                  <a:lnTo>
                    <a:pt x="573" y="849"/>
                  </a:lnTo>
                  <a:lnTo>
                    <a:pt x="584" y="830"/>
                  </a:lnTo>
                  <a:lnTo>
                    <a:pt x="594" y="811"/>
                  </a:lnTo>
                  <a:lnTo>
                    <a:pt x="599" y="801"/>
                  </a:lnTo>
                  <a:lnTo>
                    <a:pt x="602" y="791"/>
                  </a:lnTo>
                  <a:lnTo>
                    <a:pt x="605" y="781"/>
                  </a:lnTo>
                  <a:lnTo>
                    <a:pt x="609" y="770"/>
                  </a:lnTo>
                  <a:lnTo>
                    <a:pt x="610" y="760"/>
                  </a:lnTo>
                  <a:lnTo>
                    <a:pt x="611" y="749"/>
                  </a:lnTo>
                  <a:lnTo>
                    <a:pt x="611" y="738"/>
                  </a:lnTo>
                  <a:lnTo>
                    <a:pt x="610" y="726"/>
                  </a:lnTo>
                  <a:lnTo>
                    <a:pt x="600" y="707"/>
                  </a:lnTo>
                  <a:lnTo>
                    <a:pt x="590" y="688"/>
                  </a:lnTo>
                  <a:lnTo>
                    <a:pt x="580" y="668"/>
                  </a:lnTo>
                  <a:lnTo>
                    <a:pt x="570" y="649"/>
                  </a:lnTo>
                  <a:lnTo>
                    <a:pt x="566" y="639"/>
                  </a:lnTo>
                  <a:lnTo>
                    <a:pt x="563" y="629"/>
                  </a:lnTo>
                  <a:lnTo>
                    <a:pt x="559" y="619"/>
                  </a:lnTo>
                  <a:lnTo>
                    <a:pt x="558" y="608"/>
                  </a:lnTo>
                  <a:lnTo>
                    <a:pt x="557" y="598"/>
                  </a:lnTo>
                  <a:lnTo>
                    <a:pt x="558" y="586"/>
                  </a:lnTo>
                  <a:lnTo>
                    <a:pt x="559" y="575"/>
                  </a:lnTo>
                  <a:lnTo>
                    <a:pt x="564" y="564"/>
                  </a:lnTo>
                  <a:lnTo>
                    <a:pt x="565" y="550"/>
                  </a:lnTo>
                  <a:lnTo>
                    <a:pt x="567" y="535"/>
                  </a:lnTo>
                  <a:lnTo>
                    <a:pt x="572" y="522"/>
                  </a:lnTo>
                  <a:lnTo>
                    <a:pt x="577" y="510"/>
                  </a:lnTo>
                  <a:lnTo>
                    <a:pt x="589" y="484"/>
                  </a:lnTo>
                  <a:lnTo>
                    <a:pt x="600" y="459"/>
                  </a:lnTo>
                  <a:lnTo>
                    <a:pt x="607" y="439"/>
                  </a:lnTo>
                  <a:lnTo>
                    <a:pt x="617" y="420"/>
                  </a:lnTo>
                  <a:lnTo>
                    <a:pt x="626" y="401"/>
                  </a:lnTo>
                  <a:lnTo>
                    <a:pt x="637" y="383"/>
                  </a:lnTo>
                  <a:lnTo>
                    <a:pt x="648" y="366"/>
                  </a:lnTo>
                  <a:lnTo>
                    <a:pt x="662" y="348"/>
                  </a:lnTo>
                  <a:lnTo>
                    <a:pt x="675" y="332"/>
                  </a:lnTo>
                  <a:lnTo>
                    <a:pt x="690" y="316"/>
                  </a:lnTo>
                  <a:lnTo>
                    <a:pt x="706" y="301"/>
                  </a:lnTo>
                  <a:lnTo>
                    <a:pt x="722" y="287"/>
                  </a:lnTo>
                  <a:lnTo>
                    <a:pt x="738" y="274"/>
                  </a:lnTo>
                  <a:lnTo>
                    <a:pt x="756" y="262"/>
                  </a:lnTo>
                  <a:lnTo>
                    <a:pt x="774" y="251"/>
                  </a:lnTo>
                  <a:lnTo>
                    <a:pt x="793" y="241"/>
                  </a:lnTo>
                  <a:lnTo>
                    <a:pt x="811" y="233"/>
                  </a:lnTo>
                  <a:lnTo>
                    <a:pt x="830" y="226"/>
                  </a:lnTo>
                  <a:lnTo>
                    <a:pt x="863" y="222"/>
                  </a:lnTo>
                  <a:lnTo>
                    <a:pt x="896" y="220"/>
                  </a:lnTo>
                  <a:lnTo>
                    <a:pt x="904" y="220"/>
                  </a:lnTo>
                  <a:lnTo>
                    <a:pt x="911" y="222"/>
                  </a:lnTo>
                  <a:lnTo>
                    <a:pt x="919" y="223"/>
                  </a:lnTo>
                  <a:lnTo>
                    <a:pt x="926" y="226"/>
                  </a:lnTo>
                  <a:lnTo>
                    <a:pt x="934" y="229"/>
                  </a:lnTo>
                  <a:lnTo>
                    <a:pt x="941" y="232"/>
                  </a:lnTo>
                  <a:lnTo>
                    <a:pt x="948" y="237"/>
                  </a:lnTo>
                  <a:lnTo>
                    <a:pt x="954" y="242"/>
                  </a:lnTo>
                  <a:lnTo>
                    <a:pt x="991" y="288"/>
                  </a:lnTo>
                  <a:lnTo>
                    <a:pt x="991" y="307"/>
                  </a:lnTo>
                  <a:lnTo>
                    <a:pt x="990" y="327"/>
                  </a:lnTo>
                  <a:lnTo>
                    <a:pt x="989" y="337"/>
                  </a:lnTo>
                  <a:lnTo>
                    <a:pt x="987" y="347"/>
                  </a:lnTo>
                  <a:lnTo>
                    <a:pt x="985" y="357"/>
                  </a:lnTo>
                  <a:lnTo>
                    <a:pt x="983" y="367"/>
                  </a:lnTo>
                  <a:lnTo>
                    <a:pt x="980" y="376"/>
                  </a:lnTo>
                  <a:lnTo>
                    <a:pt x="975" y="385"/>
                  </a:lnTo>
                  <a:lnTo>
                    <a:pt x="970" y="394"/>
                  </a:lnTo>
                  <a:lnTo>
                    <a:pt x="965" y="401"/>
                  </a:lnTo>
                  <a:lnTo>
                    <a:pt x="958" y="410"/>
                  </a:lnTo>
                  <a:lnTo>
                    <a:pt x="951" y="416"/>
                  </a:lnTo>
                  <a:lnTo>
                    <a:pt x="942" y="422"/>
                  </a:lnTo>
                  <a:lnTo>
                    <a:pt x="933" y="427"/>
                  </a:lnTo>
                  <a:close/>
                  <a:moveTo>
                    <a:pt x="911" y="394"/>
                  </a:moveTo>
                  <a:lnTo>
                    <a:pt x="904" y="392"/>
                  </a:lnTo>
                  <a:lnTo>
                    <a:pt x="898" y="390"/>
                  </a:lnTo>
                  <a:lnTo>
                    <a:pt x="893" y="386"/>
                  </a:lnTo>
                  <a:lnTo>
                    <a:pt x="888" y="382"/>
                  </a:lnTo>
                  <a:lnTo>
                    <a:pt x="877" y="373"/>
                  </a:lnTo>
                  <a:lnTo>
                    <a:pt x="868" y="364"/>
                  </a:lnTo>
                  <a:lnTo>
                    <a:pt x="864" y="358"/>
                  </a:lnTo>
                  <a:lnTo>
                    <a:pt x="859" y="354"/>
                  </a:lnTo>
                  <a:lnTo>
                    <a:pt x="854" y="350"/>
                  </a:lnTo>
                  <a:lnTo>
                    <a:pt x="849" y="347"/>
                  </a:lnTo>
                  <a:lnTo>
                    <a:pt x="843" y="344"/>
                  </a:lnTo>
                  <a:lnTo>
                    <a:pt x="836" y="342"/>
                  </a:lnTo>
                  <a:lnTo>
                    <a:pt x="829" y="342"/>
                  </a:lnTo>
                  <a:lnTo>
                    <a:pt x="821" y="342"/>
                  </a:lnTo>
                  <a:lnTo>
                    <a:pt x="809" y="346"/>
                  </a:lnTo>
                  <a:lnTo>
                    <a:pt x="796" y="350"/>
                  </a:lnTo>
                  <a:lnTo>
                    <a:pt x="783" y="355"/>
                  </a:lnTo>
                  <a:lnTo>
                    <a:pt x="771" y="362"/>
                  </a:lnTo>
                  <a:lnTo>
                    <a:pt x="760" y="368"/>
                  </a:lnTo>
                  <a:lnTo>
                    <a:pt x="750" y="376"/>
                  </a:lnTo>
                  <a:lnTo>
                    <a:pt x="744" y="380"/>
                  </a:lnTo>
                  <a:lnTo>
                    <a:pt x="740" y="385"/>
                  </a:lnTo>
                  <a:lnTo>
                    <a:pt x="736" y="390"/>
                  </a:lnTo>
                  <a:lnTo>
                    <a:pt x="732" y="396"/>
                  </a:lnTo>
                  <a:lnTo>
                    <a:pt x="727" y="404"/>
                  </a:lnTo>
                  <a:lnTo>
                    <a:pt x="722" y="414"/>
                  </a:lnTo>
                  <a:lnTo>
                    <a:pt x="718" y="423"/>
                  </a:lnTo>
                  <a:lnTo>
                    <a:pt x="715" y="432"/>
                  </a:lnTo>
                  <a:lnTo>
                    <a:pt x="713" y="442"/>
                  </a:lnTo>
                  <a:lnTo>
                    <a:pt x="711" y="453"/>
                  </a:lnTo>
                  <a:lnTo>
                    <a:pt x="710" y="463"/>
                  </a:lnTo>
                  <a:lnTo>
                    <a:pt x="709" y="474"/>
                  </a:lnTo>
                  <a:lnTo>
                    <a:pt x="709" y="484"/>
                  </a:lnTo>
                  <a:lnTo>
                    <a:pt x="710" y="494"/>
                  </a:lnTo>
                  <a:lnTo>
                    <a:pt x="712" y="505"/>
                  </a:lnTo>
                  <a:lnTo>
                    <a:pt x="714" y="515"/>
                  </a:lnTo>
                  <a:lnTo>
                    <a:pt x="717" y="525"/>
                  </a:lnTo>
                  <a:lnTo>
                    <a:pt x="720" y="534"/>
                  </a:lnTo>
                  <a:lnTo>
                    <a:pt x="724" y="544"/>
                  </a:lnTo>
                  <a:lnTo>
                    <a:pt x="729" y="553"/>
                  </a:lnTo>
                  <a:lnTo>
                    <a:pt x="738" y="560"/>
                  </a:lnTo>
                  <a:lnTo>
                    <a:pt x="747" y="568"/>
                  </a:lnTo>
                  <a:lnTo>
                    <a:pt x="755" y="577"/>
                  </a:lnTo>
                  <a:lnTo>
                    <a:pt x="761" y="586"/>
                  </a:lnTo>
                  <a:lnTo>
                    <a:pt x="765" y="598"/>
                  </a:lnTo>
                  <a:lnTo>
                    <a:pt x="768" y="608"/>
                  </a:lnTo>
                  <a:lnTo>
                    <a:pt x="768" y="614"/>
                  </a:lnTo>
                  <a:lnTo>
                    <a:pt x="768" y="620"/>
                  </a:lnTo>
                  <a:lnTo>
                    <a:pt x="768" y="626"/>
                  </a:lnTo>
                  <a:lnTo>
                    <a:pt x="766" y="632"/>
                  </a:lnTo>
                  <a:lnTo>
                    <a:pt x="756" y="661"/>
                  </a:lnTo>
                  <a:lnTo>
                    <a:pt x="747" y="691"/>
                  </a:lnTo>
                  <a:lnTo>
                    <a:pt x="742" y="707"/>
                  </a:lnTo>
                  <a:lnTo>
                    <a:pt x="738" y="723"/>
                  </a:lnTo>
                  <a:lnTo>
                    <a:pt x="736" y="740"/>
                  </a:lnTo>
                  <a:lnTo>
                    <a:pt x="734" y="755"/>
                  </a:lnTo>
                  <a:lnTo>
                    <a:pt x="733" y="771"/>
                  </a:lnTo>
                  <a:lnTo>
                    <a:pt x="733" y="788"/>
                  </a:lnTo>
                  <a:lnTo>
                    <a:pt x="734" y="804"/>
                  </a:lnTo>
                  <a:lnTo>
                    <a:pt x="737" y="819"/>
                  </a:lnTo>
                  <a:lnTo>
                    <a:pt x="742" y="835"/>
                  </a:lnTo>
                  <a:lnTo>
                    <a:pt x="749" y="849"/>
                  </a:lnTo>
                  <a:lnTo>
                    <a:pt x="752" y="856"/>
                  </a:lnTo>
                  <a:lnTo>
                    <a:pt x="757" y="862"/>
                  </a:lnTo>
                  <a:lnTo>
                    <a:pt x="761" y="870"/>
                  </a:lnTo>
                  <a:lnTo>
                    <a:pt x="766" y="876"/>
                  </a:lnTo>
                  <a:lnTo>
                    <a:pt x="768" y="882"/>
                  </a:lnTo>
                  <a:lnTo>
                    <a:pt x="772" y="888"/>
                  </a:lnTo>
                  <a:lnTo>
                    <a:pt x="777" y="894"/>
                  </a:lnTo>
                  <a:lnTo>
                    <a:pt x="782" y="899"/>
                  </a:lnTo>
                  <a:lnTo>
                    <a:pt x="796" y="909"/>
                  </a:lnTo>
                  <a:lnTo>
                    <a:pt x="809" y="920"/>
                  </a:lnTo>
                  <a:lnTo>
                    <a:pt x="815" y="925"/>
                  </a:lnTo>
                  <a:lnTo>
                    <a:pt x="820" y="930"/>
                  </a:lnTo>
                  <a:lnTo>
                    <a:pt x="823" y="935"/>
                  </a:lnTo>
                  <a:lnTo>
                    <a:pt x="825" y="941"/>
                  </a:lnTo>
                  <a:lnTo>
                    <a:pt x="826" y="944"/>
                  </a:lnTo>
                  <a:lnTo>
                    <a:pt x="826" y="947"/>
                  </a:lnTo>
                  <a:lnTo>
                    <a:pt x="825" y="951"/>
                  </a:lnTo>
                  <a:lnTo>
                    <a:pt x="824" y="954"/>
                  </a:lnTo>
                  <a:lnTo>
                    <a:pt x="819" y="963"/>
                  </a:lnTo>
                  <a:lnTo>
                    <a:pt x="812" y="971"/>
                  </a:lnTo>
                  <a:lnTo>
                    <a:pt x="801" y="983"/>
                  </a:lnTo>
                  <a:lnTo>
                    <a:pt x="791" y="995"/>
                  </a:lnTo>
                  <a:lnTo>
                    <a:pt x="783" y="1010"/>
                  </a:lnTo>
                  <a:lnTo>
                    <a:pt x="776" y="1024"/>
                  </a:lnTo>
                  <a:lnTo>
                    <a:pt x="771" y="1038"/>
                  </a:lnTo>
                  <a:lnTo>
                    <a:pt x="767" y="1053"/>
                  </a:lnTo>
                  <a:lnTo>
                    <a:pt x="764" y="1069"/>
                  </a:lnTo>
                  <a:lnTo>
                    <a:pt x="763" y="1085"/>
                  </a:lnTo>
                  <a:lnTo>
                    <a:pt x="762" y="1102"/>
                  </a:lnTo>
                  <a:lnTo>
                    <a:pt x="763" y="1118"/>
                  </a:lnTo>
                  <a:lnTo>
                    <a:pt x="765" y="1133"/>
                  </a:lnTo>
                  <a:lnTo>
                    <a:pt x="767" y="1150"/>
                  </a:lnTo>
                  <a:lnTo>
                    <a:pt x="770" y="1166"/>
                  </a:lnTo>
                  <a:lnTo>
                    <a:pt x="774" y="1181"/>
                  </a:lnTo>
                  <a:lnTo>
                    <a:pt x="779" y="1197"/>
                  </a:lnTo>
                  <a:lnTo>
                    <a:pt x="784" y="1211"/>
                  </a:lnTo>
                  <a:lnTo>
                    <a:pt x="784" y="1216"/>
                  </a:lnTo>
                  <a:lnTo>
                    <a:pt x="784" y="1222"/>
                  </a:lnTo>
                  <a:lnTo>
                    <a:pt x="783" y="1226"/>
                  </a:lnTo>
                  <a:lnTo>
                    <a:pt x="781" y="1231"/>
                  </a:lnTo>
                  <a:lnTo>
                    <a:pt x="776" y="1241"/>
                  </a:lnTo>
                  <a:lnTo>
                    <a:pt x="770" y="1249"/>
                  </a:lnTo>
                  <a:lnTo>
                    <a:pt x="756" y="1263"/>
                  </a:lnTo>
                  <a:lnTo>
                    <a:pt x="741" y="1279"/>
                  </a:lnTo>
                  <a:lnTo>
                    <a:pt x="736" y="1288"/>
                  </a:lnTo>
                  <a:lnTo>
                    <a:pt x="732" y="1298"/>
                  </a:lnTo>
                  <a:lnTo>
                    <a:pt x="729" y="1307"/>
                  </a:lnTo>
                  <a:lnTo>
                    <a:pt x="726" y="1317"/>
                  </a:lnTo>
                  <a:lnTo>
                    <a:pt x="724" y="1327"/>
                  </a:lnTo>
                  <a:lnTo>
                    <a:pt x="722" y="1338"/>
                  </a:lnTo>
                  <a:lnTo>
                    <a:pt x="721" y="1349"/>
                  </a:lnTo>
                  <a:lnTo>
                    <a:pt x="721" y="1359"/>
                  </a:lnTo>
                  <a:lnTo>
                    <a:pt x="721" y="1370"/>
                  </a:lnTo>
                  <a:lnTo>
                    <a:pt x="722" y="1381"/>
                  </a:lnTo>
                  <a:lnTo>
                    <a:pt x="724" y="1391"/>
                  </a:lnTo>
                  <a:lnTo>
                    <a:pt x="726" y="1401"/>
                  </a:lnTo>
                  <a:lnTo>
                    <a:pt x="729" y="1411"/>
                  </a:lnTo>
                  <a:lnTo>
                    <a:pt x="732" y="1420"/>
                  </a:lnTo>
                  <a:lnTo>
                    <a:pt x="736" y="1431"/>
                  </a:lnTo>
                  <a:lnTo>
                    <a:pt x="741" y="1439"/>
                  </a:lnTo>
                  <a:lnTo>
                    <a:pt x="745" y="1444"/>
                  </a:lnTo>
                  <a:lnTo>
                    <a:pt x="751" y="1448"/>
                  </a:lnTo>
                  <a:lnTo>
                    <a:pt x="755" y="1452"/>
                  </a:lnTo>
                  <a:lnTo>
                    <a:pt x="760" y="1455"/>
                  </a:lnTo>
                  <a:lnTo>
                    <a:pt x="771" y="1460"/>
                  </a:lnTo>
                  <a:lnTo>
                    <a:pt x="782" y="1464"/>
                  </a:lnTo>
                  <a:lnTo>
                    <a:pt x="795" y="1466"/>
                  </a:lnTo>
                  <a:lnTo>
                    <a:pt x="807" y="1466"/>
                  </a:lnTo>
                  <a:lnTo>
                    <a:pt x="819" y="1466"/>
                  </a:lnTo>
                  <a:lnTo>
                    <a:pt x="830" y="1465"/>
                  </a:lnTo>
                  <a:lnTo>
                    <a:pt x="835" y="1466"/>
                  </a:lnTo>
                  <a:lnTo>
                    <a:pt x="840" y="1467"/>
                  </a:lnTo>
                  <a:lnTo>
                    <a:pt x="844" y="1466"/>
                  </a:lnTo>
                  <a:lnTo>
                    <a:pt x="848" y="1465"/>
                  </a:lnTo>
                  <a:lnTo>
                    <a:pt x="855" y="1462"/>
                  </a:lnTo>
                  <a:lnTo>
                    <a:pt x="863" y="1457"/>
                  </a:lnTo>
                  <a:lnTo>
                    <a:pt x="876" y="1445"/>
                  </a:lnTo>
                  <a:lnTo>
                    <a:pt x="890" y="1431"/>
                  </a:lnTo>
                  <a:lnTo>
                    <a:pt x="896" y="1426"/>
                  </a:lnTo>
                  <a:lnTo>
                    <a:pt x="902" y="1421"/>
                  </a:lnTo>
                  <a:lnTo>
                    <a:pt x="905" y="1419"/>
                  </a:lnTo>
                  <a:lnTo>
                    <a:pt x="907" y="1418"/>
                  </a:lnTo>
                  <a:lnTo>
                    <a:pt x="910" y="1418"/>
                  </a:lnTo>
                  <a:lnTo>
                    <a:pt x="913" y="1418"/>
                  </a:lnTo>
                  <a:lnTo>
                    <a:pt x="915" y="1419"/>
                  </a:lnTo>
                  <a:lnTo>
                    <a:pt x="918" y="1421"/>
                  </a:lnTo>
                  <a:lnTo>
                    <a:pt x="920" y="1424"/>
                  </a:lnTo>
                  <a:lnTo>
                    <a:pt x="923" y="1428"/>
                  </a:lnTo>
                  <a:lnTo>
                    <a:pt x="927" y="1438"/>
                  </a:lnTo>
                  <a:lnTo>
                    <a:pt x="933" y="1452"/>
                  </a:lnTo>
                  <a:lnTo>
                    <a:pt x="935" y="1460"/>
                  </a:lnTo>
                  <a:lnTo>
                    <a:pt x="936" y="1468"/>
                  </a:lnTo>
                  <a:lnTo>
                    <a:pt x="937" y="1476"/>
                  </a:lnTo>
                  <a:lnTo>
                    <a:pt x="936" y="1483"/>
                  </a:lnTo>
                  <a:lnTo>
                    <a:pt x="934" y="1491"/>
                  </a:lnTo>
                  <a:lnTo>
                    <a:pt x="932" y="1497"/>
                  </a:lnTo>
                  <a:lnTo>
                    <a:pt x="928" y="1504"/>
                  </a:lnTo>
                  <a:lnTo>
                    <a:pt x="925" y="1511"/>
                  </a:lnTo>
                  <a:lnTo>
                    <a:pt x="917" y="1524"/>
                  </a:lnTo>
                  <a:lnTo>
                    <a:pt x="907" y="1535"/>
                  </a:lnTo>
                  <a:lnTo>
                    <a:pt x="897" y="1545"/>
                  </a:lnTo>
                  <a:lnTo>
                    <a:pt x="887" y="1554"/>
                  </a:lnTo>
                  <a:lnTo>
                    <a:pt x="875" y="1556"/>
                  </a:lnTo>
                  <a:lnTo>
                    <a:pt x="865" y="1558"/>
                  </a:lnTo>
                  <a:lnTo>
                    <a:pt x="854" y="1559"/>
                  </a:lnTo>
                  <a:lnTo>
                    <a:pt x="844" y="1559"/>
                  </a:lnTo>
                  <a:lnTo>
                    <a:pt x="832" y="1559"/>
                  </a:lnTo>
                  <a:lnTo>
                    <a:pt x="821" y="1558"/>
                  </a:lnTo>
                  <a:lnTo>
                    <a:pt x="811" y="1557"/>
                  </a:lnTo>
                  <a:lnTo>
                    <a:pt x="800" y="1555"/>
                  </a:lnTo>
                  <a:lnTo>
                    <a:pt x="788" y="1553"/>
                  </a:lnTo>
                  <a:lnTo>
                    <a:pt x="778" y="1550"/>
                  </a:lnTo>
                  <a:lnTo>
                    <a:pt x="768" y="1546"/>
                  </a:lnTo>
                  <a:lnTo>
                    <a:pt x="758" y="1542"/>
                  </a:lnTo>
                  <a:lnTo>
                    <a:pt x="748" y="1537"/>
                  </a:lnTo>
                  <a:lnTo>
                    <a:pt x="738" y="1532"/>
                  </a:lnTo>
                  <a:lnTo>
                    <a:pt x="729" y="1526"/>
                  </a:lnTo>
                  <a:lnTo>
                    <a:pt x="720" y="1520"/>
                  </a:lnTo>
                  <a:lnTo>
                    <a:pt x="707" y="1503"/>
                  </a:lnTo>
                  <a:lnTo>
                    <a:pt x="693" y="1488"/>
                  </a:lnTo>
                  <a:lnTo>
                    <a:pt x="682" y="1470"/>
                  </a:lnTo>
                  <a:lnTo>
                    <a:pt x="671" y="1454"/>
                  </a:lnTo>
                  <a:lnTo>
                    <a:pt x="660" y="1437"/>
                  </a:lnTo>
                  <a:lnTo>
                    <a:pt x="649" y="1418"/>
                  </a:lnTo>
                  <a:lnTo>
                    <a:pt x="641" y="1400"/>
                  </a:lnTo>
                  <a:lnTo>
                    <a:pt x="632" y="1382"/>
                  </a:lnTo>
                  <a:lnTo>
                    <a:pt x="625" y="1362"/>
                  </a:lnTo>
                  <a:lnTo>
                    <a:pt x="618" y="1343"/>
                  </a:lnTo>
                  <a:lnTo>
                    <a:pt x="612" y="1323"/>
                  </a:lnTo>
                  <a:lnTo>
                    <a:pt x="605" y="1304"/>
                  </a:lnTo>
                  <a:lnTo>
                    <a:pt x="601" y="1283"/>
                  </a:lnTo>
                  <a:lnTo>
                    <a:pt x="597" y="1263"/>
                  </a:lnTo>
                  <a:lnTo>
                    <a:pt x="593" y="1243"/>
                  </a:lnTo>
                  <a:lnTo>
                    <a:pt x="591" y="1222"/>
                  </a:lnTo>
                  <a:lnTo>
                    <a:pt x="585" y="1207"/>
                  </a:lnTo>
                  <a:lnTo>
                    <a:pt x="593" y="1188"/>
                  </a:lnTo>
                  <a:lnTo>
                    <a:pt x="601" y="1170"/>
                  </a:lnTo>
                  <a:lnTo>
                    <a:pt x="610" y="1151"/>
                  </a:lnTo>
                  <a:lnTo>
                    <a:pt x="617" y="1131"/>
                  </a:lnTo>
                  <a:lnTo>
                    <a:pt x="623" y="1111"/>
                  </a:lnTo>
                  <a:lnTo>
                    <a:pt x="628" y="1090"/>
                  </a:lnTo>
                  <a:lnTo>
                    <a:pt x="633" y="1070"/>
                  </a:lnTo>
                  <a:lnTo>
                    <a:pt x="636" y="1049"/>
                  </a:lnTo>
                  <a:lnTo>
                    <a:pt x="638" y="1028"/>
                  </a:lnTo>
                  <a:lnTo>
                    <a:pt x="638" y="1007"/>
                  </a:lnTo>
                  <a:lnTo>
                    <a:pt x="637" y="987"/>
                  </a:lnTo>
                  <a:lnTo>
                    <a:pt x="634" y="967"/>
                  </a:lnTo>
                  <a:lnTo>
                    <a:pt x="632" y="957"/>
                  </a:lnTo>
                  <a:lnTo>
                    <a:pt x="629" y="947"/>
                  </a:lnTo>
                  <a:lnTo>
                    <a:pt x="626" y="937"/>
                  </a:lnTo>
                  <a:lnTo>
                    <a:pt x="622" y="928"/>
                  </a:lnTo>
                  <a:lnTo>
                    <a:pt x="617" y="918"/>
                  </a:lnTo>
                  <a:lnTo>
                    <a:pt x="612" y="908"/>
                  </a:lnTo>
                  <a:lnTo>
                    <a:pt x="606" y="899"/>
                  </a:lnTo>
                  <a:lnTo>
                    <a:pt x="600" y="890"/>
                  </a:lnTo>
                  <a:lnTo>
                    <a:pt x="613" y="868"/>
                  </a:lnTo>
                  <a:lnTo>
                    <a:pt x="625" y="847"/>
                  </a:lnTo>
                  <a:lnTo>
                    <a:pt x="634" y="825"/>
                  </a:lnTo>
                  <a:lnTo>
                    <a:pt x="642" y="801"/>
                  </a:lnTo>
                  <a:lnTo>
                    <a:pt x="645" y="790"/>
                  </a:lnTo>
                  <a:lnTo>
                    <a:pt x="648" y="778"/>
                  </a:lnTo>
                  <a:lnTo>
                    <a:pt x="650" y="765"/>
                  </a:lnTo>
                  <a:lnTo>
                    <a:pt x="651" y="753"/>
                  </a:lnTo>
                  <a:lnTo>
                    <a:pt x="652" y="741"/>
                  </a:lnTo>
                  <a:lnTo>
                    <a:pt x="653" y="727"/>
                  </a:lnTo>
                  <a:lnTo>
                    <a:pt x="653" y="714"/>
                  </a:lnTo>
                  <a:lnTo>
                    <a:pt x="652" y="702"/>
                  </a:lnTo>
                  <a:lnTo>
                    <a:pt x="633" y="672"/>
                  </a:lnTo>
                  <a:lnTo>
                    <a:pt x="615" y="642"/>
                  </a:lnTo>
                  <a:lnTo>
                    <a:pt x="611" y="634"/>
                  </a:lnTo>
                  <a:lnTo>
                    <a:pt x="607" y="626"/>
                  </a:lnTo>
                  <a:lnTo>
                    <a:pt x="604" y="618"/>
                  </a:lnTo>
                  <a:lnTo>
                    <a:pt x="602" y="610"/>
                  </a:lnTo>
                  <a:lnTo>
                    <a:pt x="600" y="601"/>
                  </a:lnTo>
                  <a:lnTo>
                    <a:pt x="599" y="592"/>
                  </a:lnTo>
                  <a:lnTo>
                    <a:pt x="599" y="582"/>
                  </a:lnTo>
                  <a:lnTo>
                    <a:pt x="600" y="573"/>
                  </a:lnTo>
                  <a:lnTo>
                    <a:pt x="607" y="558"/>
                  </a:lnTo>
                  <a:lnTo>
                    <a:pt x="615" y="542"/>
                  </a:lnTo>
                  <a:lnTo>
                    <a:pt x="621" y="526"/>
                  </a:lnTo>
                  <a:lnTo>
                    <a:pt x="627" y="511"/>
                  </a:lnTo>
                  <a:lnTo>
                    <a:pt x="637" y="478"/>
                  </a:lnTo>
                  <a:lnTo>
                    <a:pt x="648" y="446"/>
                  </a:lnTo>
                  <a:lnTo>
                    <a:pt x="655" y="430"/>
                  </a:lnTo>
                  <a:lnTo>
                    <a:pt x="661" y="415"/>
                  </a:lnTo>
                  <a:lnTo>
                    <a:pt x="668" y="399"/>
                  </a:lnTo>
                  <a:lnTo>
                    <a:pt x="676" y="384"/>
                  </a:lnTo>
                  <a:lnTo>
                    <a:pt x="685" y="370"/>
                  </a:lnTo>
                  <a:lnTo>
                    <a:pt x="695" y="355"/>
                  </a:lnTo>
                  <a:lnTo>
                    <a:pt x="707" y="341"/>
                  </a:lnTo>
                  <a:lnTo>
                    <a:pt x="720" y="328"/>
                  </a:lnTo>
                  <a:lnTo>
                    <a:pt x="728" y="320"/>
                  </a:lnTo>
                  <a:lnTo>
                    <a:pt x="737" y="310"/>
                  </a:lnTo>
                  <a:lnTo>
                    <a:pt x="748" y="303"/>
                  </a:lnTo>
                  <a:lnTo>
                    <a:pt x="758" y="296"/>
                  </a:lnTo>
                  <a:lnTo>
                    <a:pt x="769" y="290"/>
                  </a:lnTo>
                  <a:lnTo>
                    <a:pt x="780" y="284"/>
                  </a:lnTo>
                  <a:lnTo>
                    <a:pt x="791" y="279"/>
                  </a:lnTo>
                  <a:lnTo>
                    <a:pt x="804" y="275"/>
                  </a:lnTo>
                  <a:lnTo>
                    <a:pt x="816" y="271"/>
                  </a:lnTo>
                  <a:lnTo>
                    <a:pt x="827" y="268"/>
                  </a:lnTo>
                  <a:lnTo>
                    <a:pt x="840" y="264"/>
                  </a:lnTo>
                  <a:lnTo>
                    <a:pt x="852" y="262"/>
                  </a:lnTo>
                  <a:lnTo>
                    <a:pt x="864" y="261"/>
                  </a:lnTo>
                  <a:lnTo>
                    <a:pt x="876" y="260"/>
                  </a:lnTo>
                  <a:lnTo>
                    <a:pt x="888" y="261"/>
                  </a:lnTo>
                  <a:lnTo>
                    <a:pt x="899" y="261"/>
                  </a:lnTo>
                  <a:lnTo>
                    <a:pt x="907" y="266"/>
                  </a:lnTo>
                  <a:lnTo>
                    <a:pt x="916" y="272"/>
                  </a:lnTo>
                  <a:lnTo>
                    <a:pt x="923" y="278"/>
                  </a:lnTo>
                  <a:lnTo>
                    <a:pt x="929" y="285"/>
                  </a:lnTo>
                  <a:lnTo>
                    <a:pt x="936" y="292"/>
                  </a:lnTo>
                  <a:lnTo>
                    <a:pt x="940" y="300"/>
                  </a:lnTo>
                  <a:lnTo>
                    <a:pt x="943" y="309"/>
                  </a:lnTo>
                  <a:lnTo>
                    <a:pt x="945" y="320"/>
                  </a:lnTo>
                  <a:lnTo>
                    <a:pt x="944" y="330"/>
                  </a:lnTo>
                  <a:lnTo>
                    <a:pt x="943" y="341"/>
                  </a:lnTo>
                  <a:lnTo>
                    <a:pt x="941" y="351"/>
                  </a:lnTo>
                  <a:lnTo>
                    <a:pt x="937" y="362"/>
                  </a:lnTo>
                  <a:lnTo>
                    <a:pt x="933" y="371"/>
                  </a:lnTo>
                  <a:lnTo>
                    <a:pt x="926" y="380"/>
                  </a:lnTo>
                  <a:lnTo>
                    <a:pt x="919" y="387"/>
                  </a:lnTo>
                  <a:lnTo>
                    <a:pt x="911" y="394"/>
                  </a:lnTo>
                  <a:close/>
                  <a:moveTo>
                    <a:pt x="461" y="842"/>
                  </a:moveTo>
                  <a:lnTo>
                    <a:pt x="454" y="847"/>
                  </a:lnTo>
                  <a:lnTo>
                    <a:pt x="447" y="850"/>
                  </a:lnTo>
                  <a:lnTo>
                    <a:pt x="439" y="852"/>
                  </a:lnTo>
                  <a:lnTo>
                    <a:pt x="432" y="852"/>
                  </a:lnTo>
                  <a:lnTo>
                    <a:pt x="417" y="850"/>
                  </a:lnTo>
                  <a:lnTo>
                    <a:pt x="404" y="847"/>
                  </a:lnTo>
                  <a:lnTo>
                    <a:pt x="397" y="845"/>
                  </a:lnTo>
                  <a:lnTo>
                    <a:pt x="390" y="843"/>
                  </a:lnTo>
                  <a:lnTo>
                    <a:pt x="384" y="843"/>
                  </a:lnTo>
                  <a:lnTo>
                    <a:pt x="376" y="842"/>
                  </a:lnTo>
                  <a:lnTo>
                    <a:pt x="370" y="843"/>
                  </a:lnTo>
                  <a:lnTo>
                    <a:pt x="363" y="846"/>
                  </a:lnTo>
                  <a:lnTo>
                    <a:pt x="357" y="850"/>
                  </a:lnTo>
                  <a:lnTo>
                    <a:pt x="351" y="856"/>
                  </a:lnTo>
                  <a:lnTo>
                    <a:pt x="344" y="872"/>
                  </a:lnTo>
                  <a:lnTo>
                    <a:pt x="338" y="887"/>
                  </a:lnTo>
                  <a:lnTo>
                    <a:pt x="335" y="902"/>
                  </a:lnTo>
                  <a:lnTo>
                    <a:pt x="332" y="918"/>
                  </a:lnTo>
                  <a:lnTo>
                    <a:pt x="332" y="934"/>
                  </a:lnTo>
                  <a:lnTo>
                    <a:pt x="335" y="950"/>
                  </a:lnTo>
                  <a:lnTo>
                    <a:pt x="339" y="966"/>
                  </a:lnTo>
                  <a:lnTo>
                    <a:pt x="345" y="982"/>
                  </a:lnTo>
                  <a:lnTo>
                    <a:pt x="349" y="987"/>
                  </a:lnTo>
                  <a:lnTo>
                    <a:pt x="354" y="990"/>
                  </a:lnTo>
                  <a:lnTo>
                    <a:pt x="359" y="992"/>
                  </a:lnTo>
                  <a:lnTo>
                    <a:pt x="363" y="993"/>
                  </a:lnTo>
                  <a:lnTo>
                    <a:pt x="373" y="994"/>
                  </a:lnTo>
                  <a:lnTo>
                    <a:pt x="384" y="992"/>
                  </a:lnTo>
                  <a:lnTo>
                    <a:pt x="394" y="990"/>
                  </a:lnTo>
                  <a:lnTo>
                    <a:pt x="404" y="989"/>
                  </a:lnTo>
                  <a:lnTo>
                    <a:pt x="409" y="989"/>
                  </a:lnTo>
                  <a:lnTo>
                    <a:pt x="414" y="990"/>
                  </a:lnTo>
                  <a:lnTo>
                    <a:pt x="419" y="991"/>
                  </a:lnTo>
                  <a:lnTo>
                    <a:pt x="425" y="993"/>
                  </a:lnTo>
                  <a:lnTo>
                    <a:pt x="436" y="1000"/>
                  </a:lnTo>
                  <a:lnTo>
                    <a:pt x="446" y="1010"/>
                  </a:lnTo>
                  <a:lnTo>
                    <a:pt x="450" y="1014"/>
                  </a:lnTo>
                  <a:lnTo>
                    <a:pt x="455" y="1019"/>
                  </a:lnTo>
                  <a:lnTo>
                    <a:pt x="458" y="1024"/>
                  </a:lnTo>
                  <a:lnTo>
                    <a:pt x="462" y="1030"/>
                  </a:lnTo>
                  <a:lnTo>
                    <a:pt x="464" y="1035"/>
                  </a:lnTo>
                  <a:lnTo>
                    <a:pt x="466" y="1041"/>
                  </a:lnTo>
                  <a:lnTo>
                    <a:pt x="468" y="1047"/>
                  </a:lnTo>
                  <a:lnTo>
                    <a:pt x="469" y="1053"/>
                  </a:lnTo>
                  <a:lnTo>
                    <a:pt x="469" y="1061"/>
                  </a:lnTo>
                  <a:lnTo>
                    <a:pt x="468" y="1068"/>
                  </a:lnTo>
                  <a:lnTo>
                    <a:pt x="467" y="1075"/>
                  </a:lnTo>
                  <a:lnTo>
                    <a:pt x="464" y="1082"/>
                  </a:lnTo>
                  <a:lnTo>
                    <a:pt x="461" y="1091"/>
                  </a:lnTo>
                  <a:lnTo>
                    <a:pt x="457" y="1100"/>
                  </a:lnTo>
                  <a:lnTo>
                    <a:pt x="452" y="1108"/>
                  </a:lnTo>
                  <a:lnTo>
                    <a:pt x="446" y="1115"/>
                  </a:lnTo>
                  <a:lnTo>
                    <a:pt x="440" y="1122"/>
                  </a:lnTo>
                  <a:lnTo>
                    <a:pt x="433" y="1127"/>
                  </a:lnTo>
                  <a:lnTo>
                    <a:pt x="426" y="1132"/>
                  </a:lnTo>
                  <a:lnTo>
                    <a:pt x="418" y="1136"/>
                  </a:lnTo>
                  <a:lnTo>
                    <a:pt x="410" y="1140"/>
                  </a:lnTo>
                  <a:lnTo>
                    <a:pt x="402" y="1143"/>
                  </a:lnTo>
                  <a:lnTo>
                    <a:pt x="393" y="1146"/>
                  </a:lnTo>
                  <a:lnTo>
                    <a:pt x="385" y="1149"/>
                  </a:lnTo>
                  <a:lnTo>
                    <a:pt x="367" y="1153"/>
                  </a:lnTo>
                  <a:lnTo>
                    <a:pt x="351" y="1155"/>
                  </a:lnTo>
                  <a:lnTo>
                    <a:pt x="340" y="1152"/>
                  </a:lnTo>
                  <a:lnTo>
                    <a:pt x="329" y="1149"/>
                  </a:lnTo>
                  <a:lnTo>
                    <a:pt x="318" y="1145"/>
                  </a:lnTo>
                  <a:lnTo>
                    <a:pt x="308" y="1141"/>
                  </a:lnTo>
                  <a:lnTo>
                    <a:pt x="298" y="1137"/>
                  </a:lnTo>
                  <a:lnTo>
                    <a:pt x="288" y="1132"/>
                  </a:lnTo>
                  <a:lnTo>
                    <a:pt x="277" y="1126"/>
                  </a:lnTo>
                  <a:lnTo>
                    <a:pt x="268" y="1120"/>
                  </a:lnTo>
                  <a:lnTo>
                    <a:pt x="259" y="1114"/>
                  </a:lnTo>
                  <a:lnTo>
                    <a:pt x="251" y="1107"/>
                  </a:lnTo>
                  <a:lnTo>
                    <a:pt x="243" y="1098"/>
                  </a:lnTo>
                  <a:lnTo>
                    <a:pt x="234" y="1090"/>
                  </a:lnTo>
                  <a:lnTo>
                    <a:pt x="227" y="1081"/>
                  </a:lnTo>
                  <a:lnTo>
                    <a:pt x="221" y="1072"/>
                  </a:lnTo>
                  <a:lnTo>
                    <a:pt x="215" y="1062"/>
                  </a:lnTo>
                  <a:lnTo>
                    <a:pt x="209" y="1051"/>
                  </a:lnTo>
                  <a:lnTo>
                    <a:pt x="203" y="1040"/>
                  </a:lnTo>
                  <a:lnTo>
                    <a:pt x="198" y="1029"/>
                  </a:lnTo>
                  <a:lnTo>
                    <a:pt x="192" y="1018"/>
                  </a:lnTo>
                  <a:lnTo>
                    <a:pt x="188" y="1005"/>
                  </a:lnTo>
                  <a:lnTo>
                    <a:pt x="185" y="994"/>
                  </a:lnTo>
                  <a:lnTo>
                    <a:pt x="182" y="982"/>
                  </a:lnTo>
                  <a:lnTo>
                    <a:pt x="180" y="970"/>
                  </a:lnTo>
                  <a:lnTo>
                    <a:pt x="178" y="956"/>
                  </a:lnTo>
                  <a:lnTo>
                    <a:pt x="177" y="944"/>
                  </a:lnTo>
                  <a:lnTo>
                    <a:pt x="176" y="932"/>
                  </a:lnTo>
                  <a:lnTo>
                    <a:pt x="176" y="919"/>
                  </a:lnTo>
                  <a:lnTo>
                    <a:pt x="177" y="906"/>
                  </a:lnTo>
                  <a:lnTo>
                    <a:pt x="178" y="893"/>
                  </a:lnTo>
                  <a:lnTo>
                    <a:pt x="180" y="881"/>
                  </a:lnTo>
                  <a:lnTo>
                    <a:pt x="182" y="867"/>
                  </a:lnTo>
                  <a:lnTo>
                    <a:pt x="184" y="855"/>
                  </a:lnTo>
                  <a:lnTo>
                    <a:pt x="196" y="832"/>
                  </a:lnTo>
                  <a:lnTo>
                    <a:pt x="208" y="808"/>
                  </a:lnTo>
                  <a:lnTo>
                    <a:pt x="220" y="785"/>
                  </a:lnTo>
                  <a:lnTo>
                    <a:pt x="233" y="762"/>
                  </a:lnTo>
                  <a:lnTo>
                    <a:pt x="240" y="751"/>
                  </a:lnTo>
                  <a:lnTo>
                    <a:pt x="249" y="741"/>
                  </a:lnTo>
                  <a:lnTo>
                    <a:pt x="257" y="731"/>
                  </a:lnTo>
                  <a:lnTo>
                    <a:pt x="265" y="721"/>
                  </a:lnTo>
                  <a:lnTo>
                    <a:pt x="275" y="712"/>
                  </a:lnTo>
                  <a:lnTo>
                    <a:pt x="285" y="704"/>
                  </a:lnTo>
                  <a:lnTo>
                    <a:pt x="296" y="697"/>
                  </a:lnTo>
                  <a:lnTo>
                    <a:pt x="308" y="691"/>
                  </a:lnTo>
                  <a:lnTo>
                    <a:pt x="322" y="685"/>
                  </a:lnTo>
                  <a:lnTo>
                    <a:pt x="337" y="678"/>
                  </a:lnTo>
                  <a:lnTo>
                    <a:pt x="352" y="673"/>
                  </a:lnTo>
                  <a:lnTo>
                    <a:pt x="368" y="669"/>
                  </a:lnTo>
                  <a:lnTo>
                    <a:pt x="384" y="666"/>
                  </a:lnTo>
                  <a:lnTo>
                    <a:pt x="400" y="665"/>
                  </a:lnTo>
                  <a:lnTo>
                    <a:pt x="407" y="665"/>
                  </a:lnTo>
                  <a:lnTo>
                    <a:pt x="415" y="666"/>
                  </a:lnTo>
                  <a:lnTo>
                    <a:pt x="423" y="668"/>
                  </a:lnTo>
                  <a:lnTo>
                    <a:pt x="431" y="670"/>
                  </a:lnTo>
                  <a:lnTo>
                    <a:pt x="439" y="674"/>
                  </a:lnTo>
                  <a:lnTo>
                    <a:pt x="447" y="678"/>
                  </a:lnTo>
                  <a:lnTo>
                    <a:pt x="453" y="683"/>
                  </a:lnTo>
                  <a:lnTo>
                    <a:pt x="460" y="689"/>
                  </a:lnTo>
                  <a:lnTo>
                    <a:pt x="465" y="695"/>
                  </a:lnTo>
                  <a:lnTo>
                    <a:pt x="471" y="702"/>
                  </a:lnTo>
                  <a:lnTo>
                    <a:pt x="476" y="709"/>
                  </a:lnTo>
                  <a:lnTo>
                    <a:pt x="479" y="716"/>
                  </a:lnTo>
                  <a:lnTo>
                    <a:pt x="486" y="732"/>
                  </a:lnTo>
                  <a:lnTo>
                    <a:pt x="490" y="749"/>
                  </a:lnTo>
                  <a:lnTo>
                    <a:pt x="494" y="766"/>
                  </a:lnTo>
                  <a:lnTo>
                    <a:pt x="495" y="784"/>
                  </a:lnTo>
                  <a:lnTo>
                    <a:pt x="490" y="799"/>
                  </a:lnTo>
                  <a:lnTo>
                    <a:pt x="483" y="815"/>
                  </a:lnTo>
                  <a:lnTo>
                    <a:pt x="479" y="822"/>
                  </a:lnTo>
                  <a:lnTo>
                    <a:pt x="474" y="830"/>
                  </a:lnTo>
                  <a:lnTo>
                    <a:pt x="468" y="836"/>
                  </a:lnTo>
                  <a:lnTo>
                    <a:pt x="461" y="842"/>
                  </a:lnTo>
                  <a:close/>
                  <a:moveTo>
                    <a:pt x="409" y="794"/>
                  </a:moveTo>
                  <a:lnTo>
                    <a:pt x="406" y="791"/>
                  </a:lnTo>
                  <a:lnTo>
                    <a:pt x="402" y="789"/>
                  </a:lnTo>
                  <a:lnTo>
                    <a:pt x="399" y="788"/>
                  </a:lnTo>
                  <a:lnTo>
                    <a:pt x="395" y="788"/>
                  </a:lnTo>
                  <a:lnTo>
                    <a:pt x="388" y="787"/>
                  </a:lnTo>
                  <a:lnTo>
                    <a:pt x="380" y="788"/>
                  </a:lnTo>
                  <a:lnTo>
                    <a:pt x="364" y="792"/>
                  </a:lnTo>
                  <a:lnTo>
                    <a:pt x="348" y="794"/>
                  </a:lnTo>
                  <a:lnTo>
                    <a:pt x="338" y="803"/>
                  </a:lnTo>
                  <a:lnTo>
                    <a:pt x="328" y="813"/>
                  </a:lnTo>
                  <a:lnTo>
                    <a:pt x="320" y="824"/>
                  </a:lnTo>
                  <a:lnTo>
                    <a:pt x="313" y="834"/>
                  </a:lnTo>
                  <a:lnTo>
                    <a:pt x="307" y="845"/>
                  </a:lnTo>
                  <a:lnTo>
                    <a:pt x="302" y="857"/>
                  </a:lnTo>
                  <a:lnTo>
                    <a:pt x="298" y="868"/>
                  </a:lnTo>
                  <a:lnTo>
                    <a:pt x="294" y="881"/>
                  </a:lnTo>
                  <a:lnTo>
                    <a:pt x="291" y="894"/>
                  </a:lnTo>
                  <a:lnTo>
                    <a:pt x="290" y="906"/>
                  </a:lnTo>
                  <a:lnTo>
                    <a:pt x="289" y="920"/>
                  </a:lnTo>
                  <a:lnTo>
                    <a:pt x="288" y="933"/>
                  </a:lnTo>
                  <a:lnTo>
                    <a:pt x="289" y="946"/>
                  </a:lnTo>
                  <a:lnTo>
                    <a:pt x="290" y="959"/>
                  </a:lnTo>
                  <a:lnTo>
                    <a:pt x="293" y="973"/>
                  </a:lnTo>
                  <a:lnTo>
                    <a:pt x="296" y="986"/>
                  </a:lnTo>
                  <a:lnTo>
                    <a:pt x="299" y="994"/>
                  </a:lnTo>
                  <a:lnTo>
                    <a:pt x="303" y="1002"/>
                  </a:lnTo>
                  <a:lnTo>
                    <a:pt x="307" y="1011"/>
                  </a:lnTo>
                  <a:lnTo>
                    <a:pt x="313" y="1018"/>
                  </a:lnTo>
                  <a:lnTo>
                    <a:pt x="318" y="1025"/>
                  </a:lnTo>
                  <a:lnTo>
                    <a:pt x="325" y="1031"/>
                  </a:lnTo>
                  <a:lnTo>
                    <a:pt x="332" y="1036"/>
                  </a:lnTo>
                  <a:lnTo>
                    <a:pt x="342" y="1040"/>
                  </a:lnTo>
                  <a:lnTo>
                    <a:pt x="347" y="1042"/>
                  </a:lnTo>
                  <a:lnTo>
                    <a:pt x="353" y="1042"/>
                  </a:lnTo>
                  <a:lnTo>
                    <a:pt x="358" y="1042"/>
                  </a:lnTo>
                  <a:lnTo>
                    <a:pt x="364" y="1040"/>
                  </a:lnTo>
                  <a:lnTo>
                    <a:pt x="376" y="1037"/>
                  </a:lnTo>
                  <a:lnTo>
                    <a:pt x="388" y="1033"/>
                  </a:lnTo>
                  <a:lnTo>
                    <a:pt x="393" y="1032"/>
                  </a:lnTo>
                  <a:lnTo>
                    <a:pt x="398" y="1032"/>
                  </a:lnTo>
                  <a:lnTo>
                    <a:pt x="402" y="1033"/>
                  </a:lnTo>
                  <a:lnTo>
                    <a:pt x="405" y="1035"/>
                  </a:lnTo>
                  <a:lnTo>
                    <a:pt x="407" y="1039"/>
                  </a:lnTo>
                  <a:lnTo>
                    <a:pt x="409" y="1044"/>
                  </a:lnTo>
                  <a:lnTo>
                    <a:pt x="410" y="1051"/>
                  </a:lnTo>
                  <a:lnTo>
                    <a:pt x="409" y="1062"/>
                  </a:lnTo>
                  <a:lnTo>
                    <a:pt x="408" y="1068"/>
                  </a:lnTo>
                  <a:lnTo>
                    <a:pt x="406" y="1073"/>
                  </a:lnTo>
                  <a:lnTo>
                    <a:pt x="404" y="1078"/>
                  </a:lnTo>
                  <a:lnTo>
                    <a:pt x="401" y="1082"/>
                  </a:lnTo>
                  <a:lnTo>
                    <a:pt x="398" y="1086"/>
                  </a:lnTo>
                  <a:lnTo>
                    <a:pt x="394" y="1089"/>
                  </a:lnTo>
                  <a:lnTo>
                    <a:pt x="390" y="1092"/>
                  </a:lnTo>
                  <a:lnTo>
                    <a:pt x="385" y="1095"/>
                  </a:lnTo>
                  <a:lnTo>
                    <a:pt x="374" y="1099"/>
                  </a:lnTo>
                  <a:lnTo>
                    <a:pt x="363" y="1103"/>
                  </a:lnTo>
                  <a:lnTo>
                    <a:pt x="352" y="1106"/>
                  </a:lnTo>
                  <a:lnTo>
                    <a:pt x="342" y="1109"/>
                  </a:lnTo>
                  <a:lnTo>
                    <a:pt x="325" y="1103"/>
                  </a:lnTo>
                  <a:lnTo>
                    <a:pt x="310" y="1095"/>
                  </a:lnTo>
                  <a:lnTo>
                    <a:pt x="296" y="1086"/>
                  </a:lnTo>
                  <a:lnTo>
                    <a:pt x="283" y="1076"/>
                  </a:lnTo>
                  <a:lnTo>
                    <a:pt x="272" y="1065"/>
                  </a:lnTo>
                  <a:lnTo>
                    <a:pt x="263" y="1052"/>
                  </a:lnTo>
                  <a:lnTo>
                    <a:pt x="254" y="1039"/>
                  </a:lnTo>
                  <a:lnTo>
                    <a:pt x="246" y="1026"/>
                  </a:lnTo>
                  <a:lnTo>
                    <a:pt x="239" y="1011"/>
                  </a:lnTo>
                  <a:lnTo>
                    <a:pt x="233" y="995"/>
                  </a:lnTo>
                  <a:lnTo>
                    <a:pt x="228" y="980"/>
                  </a:lnTo>
                  <a:lnTo>
                    <a:pt x="224" y="965"/>
                  </a:lnTo>
                  <a:lnTo>
                    <a:pt x="221" y="948"/>
                  </a:lnTo>
                  <a:lnTo>
                    <a:pt x="219" y="932"/>
                  </a:lnTo>
                  <a:lnTo>
                    <a:pt x="217" y="917"/>
                  </a:lnTo>
                  <a:lnTo>
                    <a:pt x="215" y="900"/>
                  </a:lnTo>
                  <a:lnTo>
                    <a:pt x="215" y="891"/>
                  </a:lnTo>
                  <a:lnTo>
                    <a:pt x="216" y="882"/>
                  </a:lnTo>
                  <a:lnTo>
                    <a:pt x="218" y="872"/>
                  </a:lnTo>
                  <a:lnTo>
                    <a:pt x="221" y="862"/>
                  </a:lnTo>
                  <a:lnTo>
                    <a:pt x="228" y="845"/>
                  </a:lnTo>
                  <a:lnTo>
                    <a:pt x="237" y="828"/>
                  </a:lnTo>
                  <a:lnTo>
                    <a:pt x="259" y="793"/>
                  </a:lnTo>
                  <a:lnTo>
                    <a:pt x="280" y="758"/>
                  </a:lnTo>
                  <a:lnTo>
                    <a:pt x="294" y="748"/>
                  </a:lnTo>
                  <a:lnTo>
                    <a:pt x="308" y="738"/>
                  </a:lnTo>
                  <a:lnTo>
                    <a:pt x="323" y="728"/>
                  </a:lnTo>
                  <a:lnTo>
                    <a:pt x="340" y="720"/>
                  </a:lnTo>
                  <a:lnTo>
                    <a:pt x="348" y="717"/>
                  </a:lnTo>
                  <a:lnTo>
                    <a:pt x="356" y="715"/>
                  </a:lnTo>
                  <a:lnTo>
                    <a:pt x="364" y="714"/>
                  </a:lnTo>
                  <a:lnTo>
                    <a:pt x="373" y="713"/>
                  </a:lnTo>
                  <a:lnTo>
                    <a:pt x="382" y="713"/>
                  </a:lnTo>
                  <a:lnTo>
                    <a:pt x="390" y="714"/>
                  </a:lnTo>
                  <a:lnTo>
                    <a:pt x="398" y="716"/>
                  </a:lnTo>
                  <a:lnTo>
                    <a:pt x="406" y="719"/>
                  </a:lnTo>
                  <a:lnTo>
                    <a:pt x="410" y="723"/>
                  </a:lnTo>
                  <a:lnTo>
                    <a:pt x="414" y="727"/>
                  </a:lnTo>
                  <a:lnTo>
                    <a:pt x="417" y="732"/>
                  </a:lnTo>
                  <a:lnTo>
                    <a:pt x="420" y="736"/>
                  </a:lnTo>
                  <a:lnTo>
                    <a:pt x="425" y="744"/>
                  </a:lnTo>
                  <a:lnTo>
                    <a:pt x="428" y="753"/>
                  </a:lnTo>
                  <a:lnTo>
                    <a:pt x="429" y="759"/>
                  </a:lnTo>
                  <a:lnTo>
                    <a:pt x="429" y="765"/>
                  </a:lnTo>
                  <a:lnTo>
                    <a:pt x="428" y="771"/>
                  </a:lnTo>
                  <a:lnTo>
                    <a:pt x="426" y="776"/>
                  </a:lnTo>
                  <a:lnTo>
                    <a:pt x="422" y="783"/>
                  </a:lnTo>
                  <a:lnTo>
                    <a:pt x="419" y="787"/>
                  </a:lnTo>
                  <a:lnTo>
                    <a:pt x="414" y="791"/>
                  </a:lnTo>
                  <a:lnTo>
                    <a:pt x="409" y="794"/>
                  </a:lnTo>
                  <a:close/>
                  <a:moveTo>
                    <a:pt x="200" y="621"/>
                  </a:moveTo>
                  <a:lnTo>
                    <a:pt x="193" y="621"/>
                  </a:lnTo>
                  <a:lnTo>
                    <a:pt x="200" y="621"/>
                  </a:lnTo>
                  <a:close/>
                </a:path>
              </a:pathLst>
            </a:custGeom>
            <a:solidFill>
              <a:srgbClr val="E00007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defTabSz="121856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3200" kern="0" spc="400">
                <a:solidFill>
                  <a:srgbClr val="DA251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9159" y="1293373"/>
            <a:ext cx="3153682" cy="3123599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40000"/>
                    </a14:imgEffect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012" y="3429000"/>
            <a:ext cx="2992805" cy="4231366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 contrast="40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8191" y="3102941"/>
            <a:ext cx="2864797" cy="357989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149967" y="158031"/>
            <a:ext cx="11901007" cy="851699"/>
            <a:chOff x="149967" y="158031"/>
            <a:chExt cx="11901007" cy="851699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9967" y="178039"/>
              <a:ext cx="3068353" cy="831691"/>
            </a:xfrm>
            <a:prstGeom prst="rect">
              <a:avLst/>
            </a:prstGeom>
          </p:spPr>
        </p:pic>
        <p:pic>
          <p:nvPicPr>
            <p:cNvPr id="43" name="图片 42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18320" y="172486"/>
              <a:ext cx="3009179" cy="831691"/>
            </a:xfrm>
            <a:prstGeom prst="rect">
              <a:avLst/>
            </a:prstGeom>
          </p:spPr>
        </p:pic>
        <p:pic>
          <p:nvPicPr>
            <p:cNvPr id="44" name="图片 43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27499" y="158031"/>
              <a:ext cx="3074666" cy="831691"/>
            </a:xfrm>
            <a:prstGeom prst="rect">
              <a:avLst/>
            </a:prstGeom>
          </p:spPr>
        </p:pic>
        <p:pic>
          <p:nvPicPr>
            <p:cNvPr id="45" name="图片 44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02166" y="172485"/>
              <a:ext cx="2748808" cy="831691"/>
            </a:xfrm>
            <a:prstGeom prst="rect">
              <a:avLst/>
            </a:prstGeom>
          </p:spPr>
        </p:pic>
      </p:grpSp>
      <p:pic>
        <p:nvPicPr>
          <p:cNvPr id="47" name="图片 46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9447" y="3316838"/>
            <a:ext cx="2992805" cy="4231366"/>
          </a:xfrm>
          <a:prstGeom prst="rect">
            <a:avLst/>
          </a:prstGeom>
        </p:spPr>
      </p:pic>
      <p:pic>
        <p:nvPicPr>
          <p:cNvPr id="48" name="图片 47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40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186" y="-335727"/>
            <a:ext cx="2203700" cy="3256347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0172" y="158031"/>
            <a:ext cx="4511827" cy="379837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contrast="40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78391"/>
            <a:ext cx="3130134" cy="3108260"/>
          </a:xfrm>
          <a:prstGeom prst="rect">
            <a:avLst/>
          </a:prstGeom>
        </p:spPr>
      </p:pic>
      <p:grpSp>
        <p:nvGrpSpPr>
          <p:cNvPr id="13" name="组合 12"/>
          <p:cNvGrpSpPr/>
          <p:nvPr/>
        </p:nvGrpSpPr>
        <p:grpSpPr>
          <a:xfrm>
            <a:off x="3557539" y="1228812"/>
            <a:ext cx="4122633" cy="704134"/>
            <a:chOff x="2483888" y="2268349"/>
            <a:chExt cx="5752726" cy="685788"/>
          </a:xfrm>
        </p:grpSpPr>
        <p:sp>
          <p:nvSpPr>
            <p:cNvPr id="14" name="TextBox 15"/>
            <p:cNvSpPr txBox="1"/>
            <p:nvPr/>
          </p:nvSpPr>
          <p:spPr>
            <a:xfrm>
              <a:off x="3381672" y="2314815"/>
              <a:ext cx="3610314" cy="5695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/>
              <a:r>
                <a:rPr lang="zh-CN" altLang="en-US" sz="3200" b="1" dirty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     晚会主题</a:t>
              </a:r>
              <a:endPara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5" name="Freeform 7"/>
            <p:cNvSpPr>
              <a:spLocks noEditPoints="1"/>
            </p:cNvSpPr>
            <p:nvPr/>
          </p:nvSpPr>
          <p:spPr bwMode="auto">
            <a:xfrm>
              <a:off x="2483888" y="2268349"/>
              <a:ext cx="5752726" cy="685788"/>
            </a:xfrm>
            <a:custGeom>
              <a:avLst/>
              <a:gdLst>
                <a:gd name="T0" fmla="*/ 10079 w 11041"/>
                <a:gd name="T1" fmla="*/ 1695 h 1751"/>
                <a:gd name="T2" fmla="*/ 769 w 11041"/>
                <a:gd name="T3" fmla="*/ 1713 h 1751"/>
                <a:gd name="T4" fmla="*/ 6 w 11041"/>
                <a:gd name="T5" fmla="*/ 973 h 1751"/>
                <a:gd name="T6" fmla="*/ 657 w 11041"/>
                <a:gd name="T7" fmla="*/ 166 h 1751"/>
                <a:gd name="T8" fmla="*/ 4373 w 11041"/>
                <a:gd name="T9" fmla="*/ 18 h 1751"/>
                <a:gd name="T10" fmla="*/ 10363 w 11041"/>
                <a:gd name="T11" fmla="*/ 69 h 1751"/>
                <a:gd name="T12" fmla="*/ 11026 w 11041"/>
                <a:gd name="T13" fmla="*/ 913 h 1751"/>
                <a:gd name="T14" fmla="*/ 10137 w 11041"/>
                <a:gd name="T15" fmla="*/ 1632 h 1751"/>
                <a:gd name="T16" fmla="*/ 3042 w 11041"/>
                <a:gd name="T17" fmla="*/ 1673 h 1751"/>
                <a:gd name="T18" fmla="*/ 404 w 11041"/>
                <a:gd name="T19" fmla="*/ 1388 h 1751"/>
                <a:gd name="T20" fmla="*/ 386 w 11041"/>
                <a:gd name="T21" fmla="*/ 537 h 1751"/>
                <a:gd name="T22" fmla="*/ 1582 w 11041"/>
                <a:gd name="T23" fmla="*/ 106 h 1751"/>
                <a:gd name="T24" fmla="*/ 10468 w 11041"/>
                <a:gd name="T25" fmla="*/ 248 h 1751"/>
                <a:gd name="T26" fmla="*/ 10959 w 11041"/>
                <a:gd name="T27" fmla="*/ 960 h 1751"/>
                <a:gd name="T28" fmla="*/ 10717 w 11041"/>
                <a:gd name="T29" fmla="*/ 782 h 1751"/>
                <a:gd name="T30" fmla="*/ 10643 w 11041"/>
                <a:gd name="T31" fmla="*/ 1019 h 1751"/>
                <a:gd name="T32" fmla="*/ 10759 w 11041"/>
                <a:gd name="T33" fmla="*/ 651 h 1751"/>
                <a:gd name="T34" fmla="*/ 10299 w 11041"/>
                <a:gd name="T35" fmla="*/ 1269 h 1751"/>
                <a:gd name="T36" fmla="*/ 10240 w 11041"/>
                <a:gd name="T37" fmla="*/ 668 h 1751"/>
                <a:gd name="T38" fmla="*/ 10038 w 11041"/>
                <a:gd name="T39" fmla="*/ 234 h 1751"/>
                <a:gd name="T40" fmla="*/ 10474 w 11041"/>
                <a:gd name="T41" fmla="*/ 843 h 1751"/>
                <a:gd name="T42" fmla="*/ 10286 w 11041"/>
                <a:gd name="T43" fmla="*/ 1318 h 1751"/>
                <a:gd name="T44" fmla="*/ 10312 w 11041"/>
                <a:gd name="T45" fmla="*/ 400 h 1751"/>
                <a:gd name="T46" fmla="*/ 10397 w 11041"/>
                <a:gd name="T47" fmla="*/ 600 h 1751"/>
                <a:gd name="T48" fmla="*/ 10053 w 11041"/>
                <a:gd name="T49" fmla="*/ 756 h 1751"/>
                <a:gd name="T50" fmla="*/ 10017 w 11041"/>
                <a:gd name="T51" fmla="*/ 958 h 1751"/>
                <a:gd name="T52" fmla="*/ 5568 w 11041"/>
                <a:gd name="T53" fmla="*/ 1588 h 1751"/>
                <a:gd name="T54" fmla="*/ 919 w 11041"/>
                <a:gd name="T55" fmla="*/ 1139 h 1751"/>
                <a:gd name="T56" fmla="*/ 1139 w 11041"/>
                <a:gd name="T57" fmla="*/ 749 h 1751"/>
                <a:gd name="T58" fmla="*/ 1094 w 11041"/>
                <a:gd name="T59" fmla="*/ 303 h 1751"/>
                <a:gd name="T60" fmla="*/ 3379 w 11041"/>
                <a:gd name="T61" fmla="*/ 148 h 1751"/>
                <a:gd name="T62" fmla="*/ 9975 w 11041"/>
                <a:gd name="T63" fmla="*/ 404 h 1751"/>
                <a:gd name="T64" fmla="*/ 2179 w 11041"/>
                <a:gd name="T65" fmla="*/ 1552 h 1751"/>
                <a:gd name="T66" fmla="*/ 956 w 11041"/>
                <a:gd name="T67" fmla="*/ 1163 h 1751"/>
                <a:gd name="T68" fmla="*/ 1162 w 11041"/>
                <a:gd name="T69" fmla="*/ 868 h 1751"/>
                <a:gd name="T70" fmla="*/ 1120 w 11041"/>
                <a:gd name="T71" fmla="*/ 416 h 1751"/>
                <a:gd name="T72" fmla="*/ 9861 w 11041"/>
                <a:gd name="T73" fmla="*/ 186 h 1751"/>
                <a:gd name="T74" fmla="*/ 9865 w 11041"/>
                <a:gd name="T75" fmla="*/ 744 h 1751"/>
                <a:gd name="T76" fmla="*/ 10059 w 11041"/>
                <a:gd name="T77" fmla="*/ 1148 h 1751"/>
                <a:gd name="T78" fmla="*/ 1179 w 11041"/>
                <a:gd name="T79" fmla="*/ 1327 h 1751"/>
                <a:gd name="T80" fmla="*/ 1456 w 11041"/>
                <a:gd name="T81" fmla="*/ 791 h 1751"/>
                <a:gd name="T82" fmla="*/ 1314 w 11041"/>
                <a:gd name="T83" fmla="*/ 284 h 1751"/>
                <a:gd name="T84" fmla="*/ 9638 w 11041"/>
                <a:gd name="T85" fmla="*/ 243 h 1751"/>
                <a:gd name="T86" fmla="*/ 9749 w 11041"/>
                <a:gd name="T87" fmla="*/ 707 h 1751"/>
                <a:gd name="T88" fmla="*/ 9955 w 11041"/>
                <a:gd name="T89" fmla="*/ 1177 h 1751"/>
                <a:gd name="T90" fmla="*/ 9818 w 11041"/>
                <a:gd name="T91" fmla="*/ 1121 h 1751"/>
                <a:gd name="T92" fmla="*/ 1637 w 11041"/>
                <a:gd name="T93" fmla="*/ 1462 h 1751"/>
                <a:gd name="T94" fmla="*/ 1398 w 11041"/>
                <a:gd name="T95" fmla="*/ 742 h 1751"/>
                <a:gd name="T96" fmla="*/ 9028 w 11041"/>
                <a:gd name="T97" fmla="*/ 279 h 1751"/>
                <a:gd name="T98" fmla="*/ 9802 w 11041"/>
                <a:gd name="T99" fmla="*/ 890 h 1751"/>
                <a:gd name="T100" fmla="*/ 1263 w 11041"/>
                <a:gd name="T101" fmla="*/ 875 h 1751"/>
                <a:gd name="T102" fmla="*/ 1390 w 11041"/>
                <a:gd name="T103" fmla="*/ 942 h 1751"/>
                <a:gd name="T104" fmla="*/ 797 w 11041"/>
                <a:gd name="T105" fmla="*/ 837 h 1751"/>
                <a:gd name="T106" fmla="*/ 839 w 11041"/>
                <a:gd name="T107" fmla="*/ 1417 h 1751"/>
                <a:gd name="T108" fmla="*/ 556 w 11041"/>
                <a:gd name="T109" fmla="*/ 1259 h 1751"/>
                <a:gd name="T110" fmla="*/ 722 w 11041"/>
                <a:gd name="T111" fmla="*/ 287 h 1751"/>
                <a:gd name="T112" fmla="*/ 747 w 11041"/>
                <a:gd name="T113" fmla="*/ 568 h 1751"/>
                <a:gd name="T114" fmla="*/ 722 w 11041"/>
                <a:gd name="T115" fmla="*/ 1381 h 1751"/>
                <a:gd name="T116" fmla="*/ 618 w 11041"/>
                <a:gd name="T117" fmla="*/ 1343 h 1751"/>
                <a:gd name="T118" fmla="*/ 840 w 11041"/>
                <a:gd name="T119" fmla="*/ 264 h 1751"/>
                <a:gd name="T120" fmla="*/ 446 w 11041"/>
                <a:gd name="T121" fmla="*/ 1115 h 1751"/>
                <a:gd name="T122" fmla="*/ 490 w 11041"/>
                <a:gd name="T123" fmla="*/ 749 h 1751"/>
                <a:gd name="T124" fmla="*/ 254 w 11041"/>
                <a:gd name="T125" fmla="*/ 1039 h 17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1041" h="1751">
                  <a:moveTo>
                    <a:pt x="10931" y="1086"/>
                  </a:moveTo>
                  <a:lnTo>
                    <a:pt x="10909" y="1111"/>
                  </a:lnTo>
                  <a:lnTo>
                    <a:pt x="10887" y="1135"/>
                  </a:lnTo>
                  <a:lnTo>
                    <a:pt x="10877" y="1148"/>
                  </a:lnTo>
                  <a:lnTo>
                    <a:pt x="10866" y="1160"/>
                  </a:lnTo>
                  <a:lnTo>
                    <a:pt x="10853" y="1170"/>
                  </a:lnTo>
                  <a:lnTo>
                    <a:pt x="10841" y="1180"/>
                  </a:lnTo>
                  <a:lnTo>
                    <a:pt x="10831" y="1180"/>
                  </a:lnTo>
                  <a:lnTo>
                    <a:pt x="10822" y="1182"/>
                  </a:lnTo>
                  <a:lnTo>
                    <a:pt x="10814" y="1184"/>
                  </a:lnTo>
                  <a:lnTo>
                    <a:pt x="10805" y="1186"/>
                  </a:lnTo>
                  <a:lnTo>
                    <a:pt x="10798" y="1190"/>
                  </a:lnTo>
                  <a:lnTo>
                    <a:pt x="10792" y="1193"/>
                  </a:lnTo>
                  <a:lnTo>
                    <a:pt x="10786" y="1199"/>
                  </a:lnTo>
                  <a:lnTo>
                    <a:pt x="10781" y="1204"/>
                  </a:lnTo>
                  <a:lnTo>
                    <a:pt x="10776" y="1209"/>
                  </a:lnTo>
                  <a:lnTo>
                    <a:pt x="10772" y="1215"/>
                  </a:lnTo>
                  <a:lnTo>
                    <a:pt x="10768" y="1221"/>
                  </a:lnTo>
                  <a:lnTo>
                    <a:pt x="10764" y="1227"/>
                  </a:lnTo>
                  <a:lnTo>
                    <a:pt x="10757" y="1242"/>
                  </a:lnTo>
                  <a:lnTo>
                    <a:pt x="10751" y="1257"/>
                  </a:lnTo>
                  <a:lnTo>
                    <a:pt x="10746" y="1272"/>
                  </a:lnTo>
                  <a:lnTo>
                    <a:pt x="10740" y="1288"/>
                  </a:lnTo>
                  <a:lnTo>
                    <a:pt x="10734" y="1302"/>
                  </a:lnTo>
                  <a:lnTo>
                    <a:pt x="10727" y="1316"/>
                  </a:lnTo>
                  <a:lnTo>
                    <a:pt x="10723" y="1323"/>
                  </a:lnTo>
                  <a:lnTo>
                    <a:pt x="10719" y="1329"/>
                  </a:lnTo>
                  <a:lnTo>
                    <a:pt x="10713" y="1336"/>
                  </a:lnTo>
                  <a:lnTo>
                    <a:pt x="10708" y="1342"/>
                  </a:lnTo>
                  <a:lnTo>
                    <a:pt x="10703" y="1347"/>
                  </a:lnTo>
                  <a:lnTo>
                    <a:pt x="10696" y="1352"/>
                  </a:lnTo>
                  <a:lnTo>
                    <a:pt x="10689" y="1357"/>
                  </a:lnTo>
                  <a:lnTo>
                    <a:pt x="10682" y="1360"/>
                  </a:lnTo>
                  <a:lnTo>
                    <a:pt x="10673" y="1361"/>
                  </a:lnTo>
                  <a:lnTo>
                    <a:pt x="10664" y="1362"/>
                  </a:lnTo>
                  <a:lnTo>
                    <a:pt x="10657" y="1363"/>
                  </a:lnTo>
                  <a:lnTo>
                    <a:pt x="10649" y="1365"/>
                  </a:lnTo>
                  <a:lnTo>
                    <a:pt x="10642" y="1367"/>
                  </a:lnTo>
                  <a:lnTo>
                    <a:pt x="10636" y="1370"/>
                  </a:lnTo>
                  <a:lnTo>
                    <a:pt x="10630" y="1374"/>
                  </a:lnTo>
                  <a:lnTo>
                    <a:pt x="10623" y="1377"/>
                  </a:lnTo>
                  <a:lnTo>
                    <a:pt x="10612" y="1387"/>
                  </a:lnTo>
                  <a:lnTo>
                    <a:pt x="10602" y="1397"/>
                  </a:lnTo>
                  <a:lnTo>
                    <a:pt x="10593" y="1407"/>
                  </a:lnTo>
                  <a:lnTo>
                    <a:pt x="10584" y="1419"/>
                  </a:lnTo>
                  <a:lnTo>
                    <a:pt x="10567" y="1445"/>
                  </a:lnTo>
                  <a:lnTo>
                    <a:pt x="10551" y="1471"/>
                  </a:lnTo>
                  <a:lnTo>
                    <a:pt x="10543" y="1484"/>
                  </a:lnTo>
                  <a:lnTo>
                    <a:pt x="10535" y="1496"/>
                  </a:lnTo>
                  <a:lnTo>
                    <a:pt x="10525" y="1508"/>
                  </a:lnTo>
                  <a:lnTo>
                    <a:pt x="10515" y="1520"/>
                  </a:lnTo>
                  <a:lnTo>
                    <a:pt x="10505" y="1534"/>
                  </a:lnTo>
                  <a:lnTo>
                    <a:pt x="10493" y="1548"/>
                  </a:lnTo>
                  <a:lnTo>
                    <a:pt x="10480" y="1561"/>
                  </a:lnTo>
                  <a:lnTo>
                    <a:pt x="10468" y="1575"/>
                  </a:lnTo>
                  <a:lnTo>
                    <a:pt x="10455" y="1587"/>
                  </a:lnTo>
                  <a:lnTo>
                    <a:pt x="10441" y="1599"/>
                  </a:lnTo>
                  <a:lnTo>
                    <a:pt x="10425" y="1610"/>
                  </a:lnTo>
                  <a:lnTo>
                    <a:pt x="10411" y="1621"/>
                  </a:lnTo>
                  <a:lnTo>
                    <a:pt x="10395" y="1631"/>
                  </a:lnTo>
                  <a:lnTo>
                    <a:pt x="10378" y="1640"/>
                  </a:lnTo>
                  <a:lnTo>
                    <a:pt x="10362" y="1649"/>
                  </a:lnTo>
                  <a:lnTo>
                    <a:pt x="10345" y="1656"/>
                  </a:lnTo>
                  <a:lnTo>
                    <a:pt x="10328" y="1664"/>
                  </a:lnTo>
                  <a:lnTo>
                    <a:pt x="10311" y="1670"/>
                  </a:lnTo>
                  <a:lnTo>
                    <a:pt x="10293" y="1675"/>
                  </a:lnTo>
                  <a:lnTo>
                    <a:pt x="10275" y="1679"/>
                  </a:lnTo>
                  <a:lnTo>
                    <a:pt x="10246" y="1680"/>
                  </a:lnTo>
                  <a:lnTo>
                    <a:pt x="10219" y="1682"/>
                  </a:lnTo>
                  <a:lnTo>
                    <a:pt x="10204" y="1684"/>
                  </a:lnTo>
                  <a:lnTo>
                    <a:pt x="10190" y="1686"/>
                  </a:lnTo>
                  <a:lnTo>
                    <a:pt x="10176" y="1690"/>
                  </a:lnTo>
                  <a:lnTo>
                    <a:pt x="10161" y="1696"/>
                  </a:lnTo>
                  <a:lnTo>
                    <a:pt x="10079" y="1695"/>
                  </a:lnTo>
                  <a:lnTo>
                    <a:pt x="10000" y="1695"/>
                  </a:lnTo>
                  <a:lnTo>
                    <a:pt x="9925" y="1696"/>
                  </a:lnTo>
                  <a:lnTo>
                    <a:pt x="9852" y="1696"/>
                  </a:lnTo>
                  <a:lnTo>
                    <a:pt x="9778" y="1698"/>
                  </a:lnTo>
                  <a:lnTo>
                    <a:pt x="9703" y="1700"/>
                  </a:lnTo>
                  <a:lnTo>
                    <a:pt x="9627" y="1705"/>
                  </a:lnTo>
                  <a:lnTo>
                    <a:pt x="9546" y="1710"/>
                  </a:lnTo>
                  <a:lnTo>
                    <a:pt x="9533" y="1705"/>
                  </a:lnTo>
                  <a:lnTo>
                    <a:pt x="9522" y="1702"/>
                  </a:lnTo>
                  <a:lnTo>
                    <a:pt x="9515" y="1701"/>
                  </a:lnTo>
                  <a:lnTo>
                    <a:pt x="9509" y="1702"/>
                  </a:lnTo>
                  <a:lnTo>
                    <a:pt x="9503" y="1704"/>
                  </a:lnTo>
                  <a:lnTo>
                    <a:pt x="9497" y="1707"/>
                  </a:lnTo>
                  <a:lnTo>
                    <a:pt x="9473" y="1706"/>
                  </a:lnTo>
                  <a:lnTo>
                    <a:pt x="9449" y="1705"/>
                  </a:lnTo>
                  <a:lnTo>
                    <a:pt x="9423" y="1705"/>
                  </a:lnTo>
                  <a:lnTo>
                    <a:pt x="9398" y="1705"/>
                  </a:lnTo>
                  <a:lnTo>
                    <a:pt x="9371" y="1706"/>
                  </a:lnTo>
                  <a:lnTo>
                    <a:pt x="9345" y="1707"/>
                  </a:lnTo>
                  <a:lnTo>
                    <a:pt x="9319" y="1708"/>
                  </a:lnTo>
                  <a:lnTo>
                    <a:pt x="9294" y="1709"/>
                  </a:lnTo>
                  <a:lnTo>
                    <a:pt x="9146" y="1711"/>
                  </a:lnTo>
                  <a:lnTo>
                    <a:pt x="8901" y="1712"/>
                  </a:lnTo>
                  <a:lnTo>
                    <a:pt x="8571" y="1713"/>
                  </a:lnTo>
                  <a:lnTo>
                    <a:pt x="8171" y="1714"/>
                  </a:lnTo>
                  <a:lnTo>
                    <a:pt x="7714" y="1715"/>
                  </a:lnTo>
                  <a:lnTo>
                    <a:pt x="7215" y="1716"/>
                  </a:lnTo>
                  <a:lnTo>
                    <a:pt x="6688" y="1717"/>
                  </a:lnTo>
                  <a:lnTo>
                    <a:pt x="6147" y="1718"/>
                  </a:lnTo>
                  <a:lnTo>
                    <a:pt x="5605" y="1718"/>
                  </a:lnTo>
                  <a:lnTo>
                    <a:pt x="5078" y="1720"/>
                  </a:lnTo>
                  <a:lnTo>
                    <a:pt x="4579" y="1721"/>
                  </a:lnTo>
                  <a:lnTo>
                    <a:pt x="4122" y="1723"/>
                  </a:lnTo>
                  <a:lnTo>
                    <a:pt x="3721" y="1724"/>
                  </a:lnTo>
                  <a:lnTo>
                    <a:pt x="3391" y="1727"/>
                  </a:lnTo>
                  <a:lnTo>
                    <a:pt x="3145" y="1729"/>
                  </a:lnTo>
                  <a:lnTo>
                    <a:pt x="2998" y="1732"/>
                  </a:lnTo>
                  <a:lnTo>
                    <a:pt x="2953" y="1732"/>
                  </a:lnTo>
                  <a:lnTo>
                    <a:pt x="2908" y="1733"/>
                  </a:lnTo>
                  <a:lnTo>
                    <a:pt x="2862" y="1733"/>
                  </a:lnTo>
                  <a:lnTo>
                    <a:pt x="2817" y="1733"/>
                  </a:lnTo>
                  <a:lnTo>
                    <a:pt x="2771" y="1734"/>
                  </a:lnTo>
                  <a:lnTo>
                    <a:pt x="2725" y="1734"/>
                  </a:lnTo>
                  <a:lnTo>
                    <a:pt x="2679" y="1735"/>
                  </a:lnTo>
                  <a:lnTo>
                    <a:pt x="2633" y="1735"/>
                  </a:lnTo>
                  <a:lnTo>
                    <a:pt x="2586" y="1736"/>
                  </a:lnTo>
                  <a:lnTo>
                    <a:pt x="2540" y="1737"/>
                  </a:lnTo>
                  <a:lnTo>
                    <a:pt x="2494" y="1738"/>
                  </a:lnTo>
                  <a:lnTo>
                    <a:pt x="2448" y="1738"/>
                  </a:lnTo>
                  <a:lnTo>
                    <a:pt x="2401" y="1739"/>
                  </a:lnTo>
                  <a:lnTo>
                    <a:pt x="2355" y="1740"/>
                  </a:lnTo>
                  <a:lnTo>
                    <a:pt x="2309" y="1740"/>
                  </a:lnTo>
                  <a:lnTo>
                    <a:pt x="2263" y="1741"/>
                  </a:lnTo>
                  <a:lnTo>
                    <a:pt x="1203" y="1747"/>
                  </a:lnTo>
                  <a:lnTo>
                    <a:pt x="1171" y="1748"/>
                  </a:lnTo>
                  <a:lnTo>
                    <a:pt x="1137" y="1749"/>
                  </a:lnTo>
                  <a:lnTo>
                    <a:pt x="1102" y="1749"/>
                  </a:lnTo>
                  <a:lnTo>
                    <a:pt x="1065" y="1749"/>
                  </a:lnTo>
                  <a:lnTo>
                    <a:pt x="1030" y="1748"/>
                  </a:lnTo>
                  <a:lnTo>
                    <a:pt x="994" y="1749"/>
                  </a:lnTo>
                  <a:lnTo>
                    <a:pt x="959" y="1749"/>
                  </a:lnTo>
                  <a:lnTo>
                    <a:pt x="926" y="1751"/>
                  </a:lnTo>
                  <a:lnTo>
                    <a:pt x="918" y="1745"/>
                  </a:lnTo>
                  <a:lnTo>
                    <a:pt x="909" y="1740"/>
                  </a:lnTo>
                  <a:lnTo>
                    <a:pt x="900" y="1737"/>
                  </a:lnTo>
                  <a:lnTo>
                    <a:pt x="890" y="1735"/>
                  </a:lnTo>
                  <a:lnTo>
                    <a:pt x="869" y="1732"/>
                  </a:lnTo>
                  <a:lnTo>
                    <a:pt x="848" y="1730"/>
                  </a:lnTo>
                  <a:lnTo>
                    <a:pt x="826" y="1729"/>
                  </a:lnTo>
                  <a:lnTo>
                    <a:pt x="806" y="1727"/>
                  </a:lnTo>
                  <a:lnTo>
                    <a:pt x="796" y="1725"/>
                  </a:lnTo>
                  <a:lnTo>
                    <a:pt x="786" y="1722"/>
                  </a:lnTo>
                  <a:lnTo>
                    <a:pt x="777" y="1718"/>
                  </a:lnTo>
                  <a:lnTo>
                    <a:pt x="769" y="1713"/>
                  </a:lnTo>
                  <a:lnTo>
                    <a:pt x="753" y="1709"/>
                  </a:lnTo>
                  <a:lnTo>
                    <a:pt x="736" y="1704"/>
                  </a:lnTo>
                  <a:lnTo>
                    <a:pt x="720" y="1698"/>
                  </a:lnTo>
                  <a:lnTo>
                    <a:pt x="704" y="1692"/>
                  </a:lnTo>
                  <a:lnTo>
                    <a:pt x="687" y="1685"/>
                  </a:lnTo>
                  <a:lnTo>
                    <a:pt x="671" y="1678"/>
                  </a:lnTo>
                  <a:lnTo>
                    <a:pt x="656" y="1670"/>
                  </a:lnTo>
                  <a:lnTo>
                    <a:pt x="640" y="1662"/>
                  </a:lnTo>
                  <a:lnTo>
                    <a:pt x="626" y="1652"/>
                  </a:lnTo>
                  <a:lnTo>
                    <a:pt x="611" y="1643"/>
                  </a:lnTo>
                  <a:lnTo>
                    <a:pt x="596" y="1633"/>
                  </a:lnTo>
                  <a:lnTo>
                    <a:pt x="583" y="1622"/>
                  </a:lnTo>
                  <a:lnTo>
                    <a:pt x="570" y="1610"/>
                  </a:lnTo>
                  <a:lnTo>
                    <a:pt x="556" y="1599"/>
                  </a:lnTo>
                  <a:lnTo>
                    <a:pt x="544" y="1587"/>
                  </a:lnTo>
                  <a:lnTo>
                    <a:pt x="532" y="1574"/>
                  </a:lnTo>
                  <a:lnTo>
                    <a:pt x="522" y="1560"/>
                  </a:lnTo>
                  <a:lnTo>
                    <a:pt x="511" y="1547"/>
                  </a:lnTo>
                  <a:lnTo>
                    <a:pt x="502" y="1533"/>
                  </a:lnTo>
                  <a:lnTo>
                    <a:pt x="494" y="1516"/>
                  </a:lnTo>
                  <a:lnTo>
                    <a:pt x="487" y="1501"/>
                  </a:lnTo>
                  <a:lnTo>
                    <a:pt x="481" y="1484"/>
                  </a:lnTo>
                  <a:lnTo>
                    <a:pt x="477" y="1466"/>
                  </a:lnTo>
                  <a:lnTo>
                    <a:pt x="474" y="1448"/>
                  </a:lnTo>
                  <a:lnTo>
                    <a:pt x="471" y="1445"/>
                  </a:lnTo>
                  <a:lnTo>
                    <a:pt x="466" y="1443"/>
                  </a:lnTo>
                  <a:lnTo>
                    <a:pt x="462" y="1441"/>
                  </a:lnTo>
                  <a:lnTo>
                    <a:pt x="457" y="1440"/>
                  </a:lnTo>
                  <a:lnTo>
                    <a:pt x="448" y="1438"/>
                  </a:lnTo>
                  <a:lnTo>
                    <a:pt x="438" y="1437"/>
                  </a:lnTo>
                  <a:lnTo>
                    <a:pt x="428" y="1437"/>
                  </a:lnTo>
                  <a:lnTo>
                    <a:pt x="418" y="1436"/>
                  </a:lnTo>
                  <a:lnTo>
                    <a:pt x="408" y="1435"/>
                  </a:lnTo>
                  <a:lnTo>
                    <a:pt x="400" y="1431"/>
                  </a:lnTo>
                  <a:lnTo>
                    <a:pt x="390" y="1429"/>
                  </a:lnTo>
                  <a:lnTo>
                    <a:pt x="381" y="1426"/>
                  </a:lnTo>
                  <a:lnTo>
                    <a:pt x="372" y="1421"/>
                  </a:lnTo>
                  <a:lnTo>
                    <a:pt x="365" y="1416"/>
                  </a:lnTo>
                  <a:lnTo>
                    <a:pt x="358" y="1410"/>
                  </a:lnTo>
                  <a:lnTo>
                    <a:pt x="352" y="1403"/>
                  </a:lnTo>
                  <a:lnTo>
                    <a:pt x="346" y="1396"/>
                  </a:lnTo>
                  <a:lnTo>
                    <a:pt x="341" y="1389"/>
                  </a:lnTo>
                  <a:lnTo>
                    <a:pt x="331" y="1371"/>
                  </a:lnTo>
                  <a:lnTo>
                    <a:pt x="324" y="1354"/>
                  </a:lnTo>
                  <a:lnTo>
                    <a:pt x="318" y="1336"/>
                  </a:lnTo>
                  <a:lnTo>
                    <a:pt x="314" y="1318"/>
                  </a:lnTo>
                  <a:lnTo>
                    <a:pt x="315" y="1314"/>
                  </a:lnTo>
                  <a:lnTo>
                    <a:pt x="315" y="1311"/>
                  </a:lnTo>
                  <a:lnTo>
                    <a:pt x="315" y="1308"/>
                  </a:lnTo>
                  <a:lnTo>
                    <a:pt x="314" y="1305"/>
                  </a:lnTo>
                  <a:lnTo>
                    <a:pt x="311" y="1301"/>
                  </a:lnTo>
                  <a:lnTo>
                    <a:pt x="306" y="1297"/>
                  </a:lnTo>
                  <a:lnTo>
                    <a:pt x="295" y="1292"/>
                  </a:lnTo>
                  <a:lnTo>
                    <a:pt x="283" y="1288"/>
                  </a:lnTo>
                  <a:lnTo>
                    <a:pt x="270" y="1283"/>
                  </a:lnTo>
                  <a:lnTo>
                    <a:pt x="257" y="1279"/>
                  </a:lnTo>
                  <a:lnTo>
                    <a:pt x="244" y="1274"/>
                  </a:lnTo>
                  <a:lnTo>
                    <a:pt x="231" y="1269"/>
                  </a:lnTo>
                  <a:lnTo>
                    <a:pt x="207" y="1257"/>
                  </a:lnTo>
                  <a:lnTo>
                    <a:pt x="184" y="1244"/>
                  </a:lnTo>
                  <a:lnTo>
                    <a:pt x="162" y="1228"/>
                  </a:lnTo>
                  <a:lnTo>
                    <a:pt x="140" y="1211"/>
                  </a:lnTo>
                  <a:lnTo>
                    <a:pt x="121" y="1193"/>
                  </a:lnTo>
                  <a:lnTo>
                    <a:pt x="102" y="1173"/>
                  </a:lnTo>
                  <a:lnTo>
                    <a:pt x="85" y="1153"/>
                  </a:lnTo>
                  <a:lnTo>
                    <a:pt x="70" y="1130"/>
                  </a:lnTo>
                  <a:lnTo>
                    <a:pt x="55" y="1108"/>
                  </a:lnTo>
                  <a:lnTo>
                    <a:pt x="43" y="1083"/>
                  </a:lnTo>
                  <a:lnTo>
                    <a:pt x="33" y="1059"/>
                  </a:lnTo>
                  <a:lnTo>
                    <a:pt x="24" y="1033"/>
                  </a:lnTo>
                  <a:lnTo>
                    <a:pt x="17" y="1006"/>
                  </a:lnTo>
                  <a:lnTo>
                    <a:pt x="13" y="980"/>
                  </a:lnTo>
                  <a:lnTo>
                    <a:pt x="8" y="976"/>
                  </a:lnTo>
                  <a:lnTo>
                    <a:pt x="6" y="973"/>
                  </a:lnTo>
                  <a:lnTo>
                    <a:pt x="4" y="968"/>
                  </a:lnTo>
                  <a:lnTo>
                    <a:pt x="2" y="964"/>
                  </a:lnTo>
                  <a:lnTo>
                    <a:pt x="0" y="954"/>
                  </a:lnTo>
                  <a:lnTo>
                    <a:pt x="0" y="944"/>
                  </a:lnTo>
                  <a:lnTo>
                    <a:pt x="1" y="934"/>
                  </a:lnTo>
                  <a:lnTo>
                    <a:pt x="3" y="924"/>
                  </a:lnTo>
                  <a:lnTo>
                    <a:pt x="5" y="914"/>
                  </a:lnTo>
                  <a:lnTo>
                    <a:pt x="9" y="906"/>
                  </a:lnTo>
                  <a:lnTo>
                    <a:pt x="65" y="761"/>
                  </a:lnTo>
                  <a:lnTo>
                    <a:pt x="83" y="733"/>
                  </a:lnTo>
                  <a:lnTo>
                    <a:pt x="104" y="705"/>
                  </a:lnTo>
                  <a:lnTo>
                    <a:pt x="125" y="678"/>
                  </a:lnTo>
                  <a:lnTo>
                    <a:pt x="147" y="653"/>
                  </a:lnTo>
                  <a:lnTo>
                    <a:pt x="160" y="641"/>
                  </a:lnTo>
                  <a:lnTo>
                    <a:pt x="172" y="628"/>
                  </a:lnTo>
                  <a:lnTo>
                    <a:pt x="184" y="617"/>
                  </a:lnTo>
                  <a:lnTo>
                    <a:pt x="198" y="606"/>
                  </a:lnTo>
                  <a:lnTo>
                    <a:pt x="211" y="596"/>
                  </a:lnTo>
                  <a:lnTo>
                    <a:pt x="224" y="585"/>
                  </a:lnTo>
                  <a:lnTo>
                    <a:pt x="237" y="576"/>
                  </a:lnTo>
                  <a:lnTo>
                    <a:pt x="252" y="568"/>
                  </a:lnTo>
                  <a:lnTo>
                    <a:pt x="258" y="565"/>
                  </a:lnTo>
                  <a:lnTo>
                    <a:pt x="263" y="562"/>
                  </a:lnTo>
                  <a:lnTo>
                    <a:pt x="270" y="560"/>
                  </a:lnTo>
                  <a:lnTo>
                    <a:pt x="276" y="558"/>
                  </a:lnTo>
                  <a:lnTo>
                    <a:pt x="290" y="555"/>
                  </a:lnTo>
                  <a:lnTo>
                    <a:pt x="303" y="552"/>
                  </a:lnTo>
                  <a:lnTo>
                    <a:pt x="309" y="550"/>
                  </a:lnTo>
                  <a:lnTo>
                    <a:pt x="315" y="548"/>
                  </a:lnTo>
                  <a:lnTo>
                    <a:pt x="321" y="544"/>
                  </a:lnTo>
                  <a:lnTo>
                    <a:pt x="326" y="540"/>
                  </a:lnTo>
                  <a:lnTo>
                    <a:pt x="331" y="536"/>
                  </a:lnTo>
                  <a:lnTo>
                    <a:pt x="336" y="531"/>
                  </a:lnTo>
                  <a:lnTo>
                    <a:pt x="339" y="525"/>
                  </a:lnTo>
                  <a:lnTo>
                    <a:pt x="342" y="518"/>
                  </a:lnTo>
                  <a:lnTo>
                    <a:pt x="348" y="502"/>
                  </a:lnTo>
                  <a:lnTo>
                    <a:pt x="355" y="485"/>
                  </a:lnTo>
                  <a:lnTo>
                    <a:pt x="360" y="477"/>
                  </a:lnTo>
                  <a:lnTo>
                    <a:pt x="364" y="470"/>
                  </a:lnTo>
                  <a:lnTo>
                    <a:pt x="369" y="463"/>
                  </a:lnTo>
                  <a:lnTo>
                    <a:pt x="375" y="456"/>
                  </a:lnTo>
                  <a:lnTo>
                    <a:pt x="382" y="449"/>
                  </a:lnTo>
                  <a:lnTo>
                    <a:pt x="388" y="443"/>
                  </a:lnTo>
                  <a:lnTo>
                    <a:pt x="395" y="438"/>
                  </a:lnTo>
                  <a:lnTo>
                    <a:pt x="402" y="434"/>
                  </a:lnTo>
                  <a:lnTo>
                    <a:pt x="410" y="430"/>
                  </a:lnTo>
                  <a:lnTo>
                    <a:pt x="418" y="427"/>
                  </a:lnTo>
                  <a:lnTo>
                    <a:pt x="428" y="425"/>
                  </a:lnTo>
                  <a:lnTo>
                    <a:pt x="437" y="424"/>
                  </a:lnTo>
                  <a:lnTo>
                    <a:pt x="448" y="425"/>
                  </a:lnTo>
                  <a:lnTo>
                    <a:pt x="457" y="424"/>
                  </a:lnTo>
                  <a:lnTo>
                    <a:pt x="465" y="422"/>
                  </a:lnTo>
                  <a:lnTo>
                    <a:pt x="473" y="418"/>
                  </a:lnTo>
                  <a:lnTo>
                    <a:pt x="479" y="412"/>
                  </a:lnTo>
                  <a:lnTo>
                    <a:pt x="483" y="405"/>
                  </a:lnTo>
                  <a:lnTo>
                    <a:pt x="487" y="398"/>
                  </a:lnTo>
                  <a:lnTo>
                    <a:pt x="490" y="389"/>
                  </a:lnTo>
                  <a:lnTo>
                    <a:pt x="496" y="371"/>
                  </a:lnTo>
                  <a:lnTo>
                    <a:pt x="500" y="352"/>
                  </a:lnTo>
                  <a:lnTo>
                    <a:pt x="503" y="343"/>
                  </a:lnTo>
                  <a:lnTo>
                    <a:pt x="506" y="334"/>
                  </a:lnTo>
                  <a:lnTo>
                    <a:pt x="509" y="326"/>
                  </a:lnTo>
                  <a:lnTo>
                    <a:pt x="513" y="319"/>
                  </a:lnTo>
                  <a:lnTo>
                    <a:pt x="519" y="307"/>
                  </a:lnTo>
                  <a:lnTo>
                    <a:pt x="524" y="296"/>
                  </a:lnTo>
                  <a:lnTo>
                    <a:pt x="530" y="286"/>
                  </a:lnTo>
                  <a:lnTo>
                    <a:pt x="536" y="276"/>
                  </a:lnTo>
                  <a:lnTo>
                    <a:pt x="549" y="257"/>
                  </a:lnTo>
                  <a:lnTo>
                    <a:pt x="565" y="239"/>
                  </a:lnTo>
                  <a:lnTo>
                    <a:pt x="581" y="223"/>
                  </a:lnTo>
                  <a:lnTo>
                    <a:pt x="598" y="207"/>
                  </a:lnTo>
                  <a:lnTo>
                    <a:pt x="617" y="193"/>
                  </a:lnTo>
                  <a:lnTo>
                    <a:pt x="636" y="179"/>
                  </a:lnTo>
                  <a:lnTo>
                    <a:pt x="657" y="166"/>
                  </a:lnTo>
                  <a:lnTo>
                    <a:pt x="677" y="154"/>
                  </a:lnTo>
                  <a:lnTo>
                    <a:pt x="698" y="144"/>
                  </a:lnTo>
                  <a:lnTo>
                    <a:pt x="719" y="133"/>
                  </a:lnTo>
                  <a:lnTo>
                    <a:pt x="762" y="114"/>
                  </a:lnTo>
                  <a:lnTo>
                    <a:pt x="803" y="97"/>
                  </a:lnTo>
                  <a:lnTo>
                    <a:pt x="822" y="95"/>
                  </a:lnTo>
                  <a:lnTo>
                    <a:pt x="842" y="91"/>
                  </a:lnTo>
                  <a:lnTo>
                    <a:pt x="860" y="87"/>
                  </a:lnTo>
                  <a:lnTo>
                    <a:pt x="877" y="83"/>
                  </a:lnTo>
                  <a:lnTo>
                    <a:pt x="896" y="77"/>
                  </a:lnTo>
                  <a:lnTo>
                    <a:pt x="913" y="74"/>
                  </a:lnTo>
                  <a:lnTo>
                    <a:pt x="931" y="71"/>
                  </a:lnTo>
                  <a:lnTo>
                    <a:pt x="948" y="70"/>
                  </a:lnTo>
                  <a:lnTo>
                    <a:pt x="973" y="66"/>
                  </a:lnTo>
                  <a:lnTo>
                    <a:pt x="1000" y="62"/>
                  </a:lnTo>
                  <a:lnTo>
                    <a:pt x="1026" y="59"/>
                  </a:lnTo>
                  <a:lnTo>
                    <a:pt x="1052" y="57"/>
                  </a:lnTo>
                  <a:lnTo>
                    <a:pt x="1079" y="56"/>
                  </a:lnTo>
                  <a:lnTo>
                    <a:pt x="1105" y="55"/>
                  </a:lnTo>
                  <a:lnTo>
                    <a:pt x="1132" y="55"/>
                  </a:lnTo>
                  <a:lnTo>
                    <a:pt x="1157" y="55"/>
                  </a:lnTo>
                  <a:lnTo>
                    <a:pt x="1754" y="49"/>
                  </a:lnTo>
                  <a:lnTo>
                    <a:pt x="1835" y="49"/>
                  </a:lnTo>
                  <a:lnTo>
                    <a:pt x="1915" y="48"/>
                  </a:lnTo>
                  <a:lnTo>
                    <a:pt x="1993" y="48"/>
                  </a:lnTo>
                  <a:lnTo>
                    <a:pt x="2071" y="47"/>
                  </a:lnTo>
                  <a:lnTo>
                    <a:pt x="2148" y="46"/>
                  </a:lnTo>
                  <a:lnTo>
                    <a:pt x="2227" y="45"/>
                  </a:lnTo>
                  <a:lnTo>
                    <a:pt x="2305" y="43"/>
                  </a:lnTo>
                  <a:lnTo>
                    <a:pt x="2385" y="41"/>
                  </a:lnTo>
                  <a:lnTo>
                    <a:pt x="2442" y="43"/>
                  </a:lnTo>
                  <a:lnTo>
                    <a:pt x="2499" y="43"/>
                  </a:lnTo>
                  <a:lnTo>
                    <a:pt x="2555" y="43"/>
                  </a:lnTo>
                  <a:lnTo>
                    <a:pt x="2610" y="43"/>
                  </a:lnTo>
                  <a:lnTo>
                    <a:pt x="2665" y="42"/>
                  </a:lnTo>
                  <a:lnTo>
                    <a:pt x="2719" y="41"/>
                  </a:lnTo>
                  <a:lnTo>
                    <a:pt x="2775" y="40"/>
                  </a:lnTo>
                  <a:lnTo>
                    <a:pt x="2829" y="38"/>
                  </a:lnTo>
                  <a:lnTo>
                    <a:pt x="2882" y="37"/>
                  </a:lnTo>
                  <a:lnTo>
                    <a:pt x="2936" y="36"/>
                  </a:lnTo>
                  <a:lnTo>
                    <a:pt x="2989" y="33"/>
                  </a:lnTo>
                  <a:lnTo>
                    <a:pt x="3042" y="32"/>
                  </a:lnTo>
                  <a:lnTo>
                    <a:pt x="3096" y="31"/>
                  </a:lnTo>
                  <a:lnTo>
                    <a:pt x="3148" y="30"/>
                  </a:lnTo>
                  <a:lnTo>
                    <a:pt x="3201" y="30"/>
                  </a:lnTo>
                  <a:lnTo>
                    <a:pt x="3253" y="30"/>
                  </a:lnTo>
                  <a:lnTo>
                    <a:pt x="3275" y="29"/>
                  </a:lnTo>
                  <a:lnTo>
                    <a:pt x="3298" y="29"/>
                  </a:lnTo>
                  <a:lnTo>
                    <a:pt x="3322" y="29"/>
                  </a:lnTo>
                  <a:lnTo>
                    <a:pt x="3345" y="29"/>
                  </a:lnTo>
                  <a:lnTo>
                    <a:pt x="3370" y="30"/>
                  </a:lnTo>
                  <a:lnTo>
                    <a:pt x="3393" y="30"/>
                  </a:lnTo>
                  <a:lnTo>
                    <a:pt x="3417" y="29"/>
                  </a:lnTo>
                  <a:lnTo>
                    <a:pt x="3438" y="28"/>
                  </a:lnTo>
                  <a:lnTo>
                    <a:pt x="3485" y="27"/>
                  </a:lnTo>
                  <a:lnTo>
                    <a:pt x="3531" y="26"/>
                  </a:lnTo>
                  <a:lnTo>
                    <a:pt x="3578" y="25"/>
                  </a:lnTo>
                  <a:lnTo>
                    <a:pt x="3624" y="23"/>
                  </a:lnTo>
                  <a:lnTo>
                    <a:pt x="3669" y="22"/>
                  </a:lnTo>
                  <a:lnTo>
                    <a:pt x="3715" y="21"/>
                  </a:lnTo>
                  <a:lnTo>
                    <a:pt x="3761" y="21"/>
                  </a:lnTo>
                  <a:lnTo>
                    <a:pt x="3807" y="21"/>
                  </a:lnTo>
                  <a:lnTo>
                    <a:pt x="3847" y="21"/>
                  </a:lnTo>
                  <a:lnTo>
                    <a:pt x="3887" y="21"/>
                  </a:lnTo>
                  <a:lnTo>
                    <a:pt x="3926" y="20"/>
                  </a:lnTo>
                  <a:lnTo>
                    <a:pt x="3965" y="19"/>
                  </a:lnTo>
                  <a:lnTo>
                    <a:pt x="4003" y="18"/>
                  </a:lnTo>
                  <a:lnTo>
                    <a:pt x="4042" y="19"/>
                  </a:lnTo>
                  <a:lnTo>
                    <a:pt x="4080" y="20"/>
                  </a:lnTo>
                  <a:lnTo>
                    <a:pt x="4118" y="23"/>
                  </a:lnTo>
                  <a:lnTo>
                    <a:pt x="4144" y="22"/>
                  </a:lnTo>
                  <a:lnTo>
                    <a:pt x="4197" y="21"/>
                  </a:lnTo>
                  <a:lnTo>
                    <a:pt x="4273" y="19"/>
                  </a:lnTo>
                  <a:lnTo>
                    <a:pt x="4373" y="18"/>
                  </a:lnTo>
                  <a:lnTo>
                    <a:pt x="4635" y="17"/>
                  </a:lnTo>
                  <a:lnTo>
                    <a:pt x="4968" y="15"/>
                  </a:lnTo>
                  <a:lnTo>
                    <a:pt x="5357" y="14"/>
                  </a:lnTo>
                  <a:lnTo>
                    <a:pt x="5788" y="14"/>
                  </a:lnTo>
                  <a:lnTo>
                    <a:pt x="6247" y="13"/>
                  </a:lnTo>
                  <a:lnTo>
                    <a:pt x="6722" y="13"/>
                  </a:lnTo>
                  <a:lnTo>
                    <a:pt x="7195" y="13"/>
                  </a:lnTo>
                  <a:lnTo>
                    <a:pt x="7654" y="12"/>
                  </a:lnTo>
                  <a:lnTo>
                    <a:pt x="8085" y="12"/>
                  </a:lnTo>
                  <a:lnTo>
                    <a:pt x="8475" y="12"/>
                  </a:lnTo>
                  <a:lnTo>
                    <a:pt x="8807" y="11"/>
                  </a:lnTo>
                  <a:lnTo>
                    <a:pt x="9069" y="10"/>
                  </a:lnTo>
                  <a:lnTo>
                    <a:pt x="9245" y="9"/>
                  </a:lnTo>
                  <a:lnTo>
                    <a:pt x="9324" y="7"/>
                  </a:lnTo>
                  <a:lnTo>
                    <a:pt x="9328" y="9"/>
                  </a:lnTo>
                  <a:lnTo>
                    <a:pt x="9332" y="10"/>
                  </a:lnTo>
                  <a:lnTo>
                    <a:pt x="9335" y="11"/>
                  </a:lnTo>
                  <a:lnTo>
                    <a:pt x="9340" y="11"/>
                  </a:lnTo>
                  <a:lnTo>
                    <a:pt x="9347" y="10"/>
                  </a:lnTo>
                  <a:lnTo>
                    <a:pt x="9354" y="8"/>
                  </a:lnTo>
                  <a:lnTo>
                    <a:pt x="9360" y="6"/>
                  </a:lnTo>
                  <a:lnTo>
                    <a:pt x="9367" y="4"/>
                  </a:lnTo>
                  <a:lnTo>
                    <a:pt x="9371" y="4"/>
                  </a:lnTo>
                  <a:lnTo>
                    <a:pt x="9375" y="4"/>
                  </a:lnTo>
                  <a:lnTo>
                    <a:pt x="9378" y="5"/>
                  </a:lnTo>
                  <a:lnTo>
                    <a:pt x="9382" y="6"/>
                  </a:lnTo>
                  <a:lnTo>
                    <a:pt x="9420" y="8"/>
                  </a:lnTo>
                  <a:lnTo>
                    <a:pt x="9456" y="10"/>
                  </a:lnTo>
                  <a:lnTo>
                    <a:pt x="9492" y="12"/>
                  </a:lnTo>
                  <a:lnTo>
                    <a:pt x="9528" y="14"/>
                  </a:lnTo>
                  <a:lnTo>
                    <a:pt x="9563" y="16"/>
                  </a:lnTo>
                  <a:lnTo>
                    <a:pt x="9599" y="17"/>
                  </a:lnTo>
                  <a:lnTo>
                    <a:pt x="9637" y="17"/>
                  </a:lnTo>
                  <a:lnTo>
                    <a:pt x="9675" y="15"/>
                  </a:lnTo>
                  <a:lnTo>
                    <a:pt x="9682" y="18"/>
                  </a:lnTo>
                  <a:lnTo>
                    <a:pt x="9687" y="19"/>
                  </a:lnTo>
                  <a:lnTo>
                    <a:pt x="9693" y="18"/>
                  </a:lnTo>
                  <a:lnTo>
                    <a:pt x="9699" y="15"/>
                  </a:lnTo>
                  <a:lnTo>
                    <a:pt x="9734" y="9"/>
                  </a:lnTo>
                  <a:lnTo>
                    <a:pt x="9771" y="2"/>
                  </a:lnTo>
                  <a:lnTo>
                    <a:pt x="9780" y="1"/>
                  </a:lnTo>
                  <a:lnTo>
                    <a:pt x="9789" y="0"/>
                  </a:lnTo>
                  <a:lnTo>
                    <a:pt x="9799" y="0"/>
                  </a:lnTo>
                  <a:lnTo>
                    <a:pt x="9807" y="0"/>
                  </a:lnTo>
                  <a:lnTo>
                    <a:pt x="9816" y="1"/>
                  </a:lnTo>
                  <a:lnTo>
                    <a:pt x="9825" y="3"/>
                  </a:lnTo>
                  <a:lnTo>
                    <a:pt x="9833" y="6"/>
                  </a:lnTo>
                  <a:lnTo>
                    <a:pt x="9841" y="10"/>
                  </a:lnTo>
                  <a:lnTo>
                    <a:pt x="9854" y="12"/>
                  </a:lnTo>
                  <a:lnTo>
                    <a:pt x="9865" y="13"/>
                  </a:lnTo>
                  <a:lnTo>
                    <a:pt x="9877" y="13"/>
                  </a:lnTo>
                  <a:lnTo>
                    <a:pt x="9888" y="13"/>
                  </a:lnTo>
                  <a:lnTo>
                    <a:pt x="9911" y="12"/>
                  </a:lnTo>
                  <a:lnTo>
                    <a:pt x="9934" y="11"/>
                  </a:lnTo>
                  <a:lnTo>
                    <a:pt x="9957" y="9"/>
                  </a:lnTo>
                  <a:lnTo>
                    <a:pt x="9980" y="8"/>
                  </a:lnTo>
                  <a:lnTo>
                    <a:pt x="9992" y="8"/>
                  </a:lnTo>
                  <a:lnTo>
                    <a:pt x="10004" y="8"/>
                  </a:lnTo>
                  <a:lnTo>
                    <a:pt x="10016" y="9"/>
                  </a:lnTo>
                  <a:lnTo>
                    <a:pt x="10030" y="11"/>
                  </a:lnTo>
                  <a:lnTo>
                    <a:pt x="10063" y="14"/>
                  </a:lnTo>
                  <a:lnTo>
                    <a:pt x="10099" y="15"/>
                  </a:lnTo>
                  <a:lnTo>
                    <a:pt x="10136" y="16"/>
                  </a:lnTo>
                  <a:lnTo>
                    <a:pt x="10174" y="17"/>
                  </a:lnTo>
                  <a:lnTo>
                    <a:pt x="10192" y="18"/>
                  </a:lnTo>
                  <a:lnTo>
                    <a:pt x="10211" y="20"/>
                  </a:lnTo>
                  <a:lnTo>
                    <a:pt x="10229" y="22"/>
                  </a:lnTo>
                  <a:lnTo>
                    <a:pt x="10247" y="24"/>
                  </a:lnTo>
                  <a:lnTo>
                    <a:pt x="10265" y="28"/>
                  </a:lnTo>
                  <a:lnTo>
                    <a:pt x="10282" y="32"/>
                  </a:lnTo>
                  <a:lnTo>
                    <a:pt x="10299" y="38"/>
                  </a:lnTo>
                  <a:lnTo>
                    <a:pt x="10316" y="45"/>
                  </a:lnTo>
                  <a:lnTo>
                    <a:pt x="10339" y="56"/>
                  </a:lnTo>
                  <a:lnTo>
                    <a:pt x="10363" y="69"/>
                  </a:lnTo>
                  <a:lnTo>
                    <a:pt x="10385" y="84"/>
                  </a:lnTo>
                  <a:lnTo>
                    <a:pt x="10408" y="100"/>
                  </a:lnTo>
                  <a:lnTo>
                    <a:pt x="10429" y="117"/>
                  </a:lnTo>
                  <a:lnTo>
                    <a:pt x="10451" y="135"/>
                  </a:lnTo>
                  <a:lnTo>
                    <a:pt x="10471" y="153"/>
                  </a:lnTo>
                  <a:lnTo>
                    <a:pt x="10491" y="171"/>
                  </a:lnTo>
                  <a:lnTo>
                    <a:pt x="10499" y="184"/>
                  </a:lnTo>
                  <a:lnTo>
                    <a:pt x="10506" y="198"/>
                  </a:lnTo>
                  <a:lnTo>
                    <a:pt x="10513" y="211"/>
                  </a:lnTo>
                  <a:lnTo>
                    <a:pt x="10519" y="226"/>
                  </a:lnTo>
                  <a:lnTo>
                    <a:pt x="10523" y="232"/>
                  </a:lnTo>
                  <a:lnTo>
                    <a:pt x="10527" y="239"/>
                  </a:lnTo>
                  <a:lnTo>
                    <a:pt x="10533" y="244"/>
                  </a:lnTo>
                  <a:lnTo>
                    <a:pt x="10538" y="249"/>
                  </a:lnTo>
                  <a:lnTo>
                    <a:pt x="10543" y="254"/>
                  </a:lnTo>
                  <a:lnTo>
                    <a:pt x="10549" y="258"/>
                  </a:lnTo>
                  <a:lnTo>
                    <a:pt x="10556" y="261"/>
                  </a:lnTo>
                  <a:lnTo>
                    <a:pt x="10564" y="263"/>
                  </a:lnTo>
                  <a:lnTo>
                    <a:pt x="10583" y="263"/>
                  </a:lnTo>
                  <a:lnTo>
                    <a:pt x="10600" y="264"/>
                  </a:lnTo>
                  <a:lnTo>
                    <a:pt x="10616" y="268"/>
                  </a:lnTo>
                  <a:lnTo>
                    <a:pt x="10633" y="271"/>
                  </a:lnTo>
                  <a:lnTo>
                    <a:pt x="10648" y="276"/>
                  </a:lnTo>
                  <a:lnTo>
                    <a:pt x="10662" y="283"/>
                  </a:lnTo>
                  <a:lnTo>
                    <a:pt x="10677" y="291"/>
                  </a:lnTo>
                  <a:lnTo>
                    <a:pt x="10691" y="301"/>
                  </a:lnTo>
                  <a:lnTo>
                    <a:pt x="10699" y="307"/>
                  </a:lnTo>
                  <a:lnTo>
                    <a:pt x="10706" y="314"/>
                  </a:lnTo>
                  <a:lnTo>
                    <a:pt x="10712" y="321"/>
                  </a:lnTo>
                  <a:lnTo>
                    <a:pt x="10720" y="328"/>
                  </a:lnTo>
                  <a:lnTo>
                    <a:pt x="10731" y="342"/>
                  </a:lnTo>
                  <a:lnTo>
                    <a:pt x="10741" y="358"/>
                  </a:lnTo>
                  <a:lnTo>
                    <a:pt x="10749" y="375"/>
                  </a:lnTo>
                  <a:lnTo>
                    <a:pt x="10756" y="392"/>
                  </a:lnTo>
                  <a:lnTo>
                    <a:pt x="10763" y="410"/>
                  </a:lnTo>
                  <a:lnTo>
                    <a:pt x="10768" y="427"/>
                  </a:lnTo>
                  <a:lnTo>
                    <a:pt x="10776" y="433"/>
                  </a:lnTo>
                  <a:lnTo>
                    <a:pt x="10785" y="438"/>
                  </a:lnTo>
                  <a:lnTo>
                    <a:pt x="10794" y="443"/>
                  </a:lnTo>
                  <a:lnTo>
                    <a:pt x="10804" y="446"/>
                  </a:lnTo>
                  <a:lnTo>
                    <a:pt x="10824" y="454"/>
                  </a:lnTo>
                  <a:lnTo>
                    <a:pt x="10844" y="460"/>
                  </a:lnTo>
                  <a:lnTo>
                    <a:pt x="10855" y="463"/>
                  </a:lnTo>
                  <a:lnTo>
                    <a:pt x="10864" y="467"/>
                  </a:lnTo>
                  <a:lnTo>
                    <a:pt x="10873" y="471"/>
                  </a:lnTo>
                  <a:lnTo>
                    <a:pt x="10882" y="476"/>
                  </a:lnTo>
                  <a:lnTo>
                    <a:pt x="10889" y="482"/>
                  </a:lnTo>
                  <a:lnTo>
                    <a:pt x="10897" y="489"/>
                  </a:lnTo>
                  <a:lnTo>
                    <a:pt x="10904" y="498"/>
                  </a:lnTo>
                  <a:lnTo>
                    <a:pt x="10910" y="509"/>
                  </a:lnTo>
                  <a:lnTo>
                    <a:pt x="10919" y="521"/>
                  </a:lnTo>
                  <a:lnTo>
                    <a:pt x="10929" y="534"/>
                  </a:lnTo>
                  <a:lnTo>
                    <a:pt x="10937" y="549"/>
                  </a:lnTo>
                  <a:lnTo>
                    <a:pt x="10945" y="563"/>
                  </a:lnTo>
                  <a:lnTo>
                    <a:pt x="10960" y="593"/>
                  </a:lnTo>
                  <a:lnTo>
                    <a:pt x="10972" y="623"/>
                  </a:lnTo>
                  <a:lnTo>
                    <a:pt x="10983" y="654"/>
                  </a:lnTo>
                  <a:lnTo>
                    <a:pt x="10994" y="686"/>
                  </a:lnTo>
                  <a:lnTo>
                    <a:pt x="11004" y="717"/>
                  </a:lnTo>
                  <a:lnTo>
                    <a:pt x="11014" y="747"/>
                  </a:lnTo>
                  <a:lnTo>
                    <a:pt x="11014" y="758"/>
                  </a:lnTo>
                  <a:lnTo>
                    <a:pt x="11015" y="768"/>
                  </a:lnTo>
                  <a:lnTo>
                    <a:pt x="11017" y="780"/>
                  </a:lnTo>
                  <a:lnTo>
                    <a:pt x="11020" y="790"/>
                  </a:lnTo>
                  <a:lnTo>
                    <a:pt x="11027" y="810"/>
                  </a:lnTo>
                  <a:lnTo>
                    <a:pt x="11034" y="832"/>
                  </a:lnTo>
                  <a:lnTo>
                    <a:pt x="11038" y="841"/>
                  </a:lnTo>
                  <a:lnTo>
                    <a:pt x="11040" y="851"/>
                  </a:lnTo>
                  <a:lnTo>
                    <a:pt x="11041" y="861"/>
                  </a:lnTo>
                  <a:lnTo>
                    <a:pt x="11041" y="872"/>
                  </a:lnTo>
                  <a:lnTo>
                    <a:pt x="11040" y="882"/>
                  </a:lnTo>
                  <a:lnTo>
                    <a:pt x="11038" y="892"/>
                  </a:lnTo>
                  <a:lnTo>
                    <a:pt x="11032" y="903"/>
                  </a:lnTo>
                  <a:lnTo>
                    <a:pt x="11026" y="913"/>
                  </a:lnTo>
                  <a:lnTo>
                    <a:pt x="10931" y="1086"/>
                  </a:lnTo>
                  <a:close/>
                  <a:moveTo>
                    <a:pt x="10885" y="1081"/>
                  </a:moveTo>
                  <a:lnTo>
                    <a:pt x="10878" y="1092"/>
                  </a:lnTo>
                  <a:lnTo>
                    <a:pt x="10871" y="1104"/>
                  </a:lnTo>
                  <a:lnTo>
                    <a:pt x="10862" y="1113"/>
                  </a:lnTo>
                  <a:lnTo>
                    <a:pt x="10853" y="1121"/>
                  </a:lnTo>
                  <a:lnTo>
                    <a:pt x="10843" y="1129"/>
                  </a:lnTo>
                  <a:lnTo>
                    <a:pt x="10833" y="1135"/>
                  </a:lnTo>
                  <a:lnTo>
                    <a:pt x="10823" y="1141"/>
                  </a:lnTo>
                  <a:lnTo>
                    <a:pt x="10812" y="1146"/>
                  </a:lnTo>
                  <a:lnTo>
                    <a:pt x="10800" y="1151"/>
                  </a:lnTo>
                  <a:lnTo>
                    <a:pt x="10789" y="1155"/>
                  </a:lnTo>
                  <a:lnTo>
                    <a:pt x="10778" y="1158"/>
                  </a:lnTo>
                  <a:lnTo>
                    <a:pt x="10766" y="1161"/>
                  </a:lnTo>
                  <a:lnTo>
                    <a:pt x="10742" y="1164"/>
                  </a:lnTo>
                  <a:lnTo>
                    <a:pt x="10719" y="1166"/>
                  </a:lnTo>
                  <a:lnTo>
                    <a:pt x="10714" y="1170"/>
                  </a:lnTo>
                  <a:lnTo>
                    <a:pt x="10711" y="1173"/>
                  </a:lnTo>
                  <a:lnTo>
                    <a:pt x="10709" y="1177"/>
                  </a:lnTo>
                  <a:lnTo>
                    <a:pt x="10708" y="1181"/>
                  </a:lnTo>
                  <a:lnTo>
                    <a:pt x="10708" y="1189"/>
                  </a:lnTo>
                  <a:lnTo>
                    <a:pt x="10710" y="1198"/>
                  </a:lnTo>
                  <a:lnTo>
                    <a:pt x="10712" y="1206"/>
                  </a:lnTo>
                  <a:lnTo>
                    <a:pt x="10715" y="1214"/>
                  </a:lnTo>
                  <a:lnTo>
                    <a:pt x="10715" y="1218"/>
                  </a:lnTo>
                  <a:lnTo>
                    <a:pt x="10717" y="1222"/>
                  </a:lnTo>
                  <a:lnTo>
                    <a:pt x="10717" y="1226"/>
                  </a:lnTo>
                  <a:lnTo>
                    <a:pt x="10715" y="1230"/>
                  </a:lnTo>
                  <a:lnTo>
                    <a:pt x="10712" y="1246"/>
                  </a:lnTo>
                  <a:lnTo>
                    <a:pt x="10709" y="1261"/>
                  </a:lnTo>
                  <a:lnTo>
                    <a:pt x="10705" y="1275"/>
                  </a:lnTo>
                  <a:lnTo>
                    <a:pt x="10699" y="1289"/>
                  </a:lnTo>
                  <a:lnTo>
                    <a:pt x="10692" y="1302"/>
                  </a:lnTo>
                  <a:lnTo>
                    <a:pt x="10684" y="1313"/>
                  </a:lnTo>
                  <a:lnTo>
                    <a:pt x="10679" y="1319"/>
                  </a:lnTo>
                  <a:lnTo>
                    <a:pt x="10673" y="1324"/>
                  </a:lnTo>
                  <a:lnTo>
                    <a:pt x="10666" y="1328"/>
                  </a:lnTo>
                  <a:lnTo>
                    <a:pt x="10660" y="1332"/>
                  </a:lnTo>
                  <a:lnTo>
                    <a:pt x="10654" y="1337"/>
                  </a:lnTo>
                  <a:lnTo>
                    <a:pt x="10647" y="1340"/>
                  </a:lnTo>
                  <a:lnTo>
                    <a:pt x="10641" y="1342"/>
                  </a:lnTo>
                  <a:lnTo>
                    <a:pt x="10634" y="1342"/>
                  </a:lnTo>
                  <a:lnTo>
                    <a:pt x="10620" y="1342"/>
                  </a:lnTo>
                  <a:lnTo>
                    <a:pt x="10607" y="1339"/>
                  </a:lnTo>
                  <a:lnTo>
                    <a:pt x="10595" y="1337"/>
                  </a:lnTo>
                  <a:lnTo>
                    <a:pt x="10583" y="1335"/>
                  </a:lnTo>
                  <a:lnTo>
                    <a:pt x="10576" y="1335"/>
                  </a:lnTo>
                  <a:lnTo>
                    <a:pt x="10571" y="1336"/>
                  </a:lnTo>
                  <a:lnTo>
                    <a:pt x="10566" y="1338"/>
                  </a:lnTo>
                  <a:lnTo>
                    <a:pt x="10561" y="1341"/>
                  </a:lnTo>
                  <a:lnTo>
                    <a:pt x="10555" y="1363"/>
                  </a:lnTo>
                  <a:lnTo>
                    <a:pt x="10548" y="1386"/>
                  </a:lnTo>
                  <a:lnTo>
                    <a:pt x="10539" y="1407"/>
                  </a:lnTo>
                  <a:lnTo>
                    <a:pt x="10528" y="1429"/>
                  </a:lnTo>
                  <a:lnTo>
                    <a:pt x="10518" y="1450"/>
                  </a:lnTo>
                  <a:lnTo>
                    <a:pt x="10505" y="1470"/>
                  </a:lnTo>
                  <a:lnTo>
                    <a:pt x="10492" y="1491"/>
                  </a:lnTo>
                  <a:lnTo>
                    <a:pt x="10477" y="1510"/>
                  </a:lnTo>
                  <a:lnTo>
                    <a:pt x="10462" y="1529"/>
                  </a:lnTo>
                  <a:lnTo>
                    <a:pt x="10445" y="1546"/>
                  </a:lnTo>
                  <a:lnTo>
                    <a:pt x="10427" y="1562"/>
                  </a:lnTo>
                  <a:lnTo>
                    <a:pt x="10408" y="1577"/>
                  </a:lnTo>
                  <a:lnTo>
                    <a:pt x="10388" y="1591"/>
                  </a:lnTo>
                  <a:lnTo>
                    <a:pt x="10367" y="1603"/>
                  </a:lnTo>
                  <a:lnTo>
                    <a:pt x="10344" y="1614"/>
                  </a:lnTo>
                  <a:lnTo>
                    <a:pt x="10322" y="1623"/>
                  </a:lnTo>
                  <a:lnTo>
                    <a:pt x="10298" y="1631"/>
                  </a:lnTo>
                  <a:lnTo>
                    <a:pt x="10276" y="1636"/>
                  </a:lnTo>
                  <a:lnTo>
                    <a:pt x="10253" y="1639"/>
                  </a:lnTo>
                  <a:lnTo>
                    <a:pt x="10230" y="1641"/>
                  </a:lnTo>
                  <a:lnTo>
                    <a:pt x="10207" y="1641"/>
                  </a:lnTo>
                  <a:lnTo>
                    <a:pt x="10184" y="1639"/>
                  </a:lnTo>
                  <a:lnTo>
                    <a:pt x="10160" y="1636"/>
                  </a:lnTo>
                  <a:lnTo>
                    <a:pt x="10137" y="1632"/>
                  </a:lnTo>
                  <a:lnTo>
                    <a:pt x="10117" y="1635"/>
                  </a:lnTo>
                  <a:lnTo>
                    <a:pt x="10098" y="1637"/>
                  </a:lnTo>
                  <a:lnTo>
                    <a:pt x="10079" y="1638"/>
                  </a:lnTo>
                  <a:lnTo>
                    <a:pt x="10059" y="1639"/>
                  </a:lnTo>
                  <a:lnTo>
                    <a:pt x="10021" y="1639"/>
                  </a:lnTo>
                  <a:lnTo>
                    <a:pt x="9983" y="1638"/>
                  </a:lnTo>
                  <a:lnTo>
                    <a:pt x="9944" y="1637"/>
                  </a:lnTo>
                  <a:lnTo>
                    <a:pt x="9905" y="1637"/>
                  </a:lnTo>
                  <a:lnTo>
                    <a:pt x="9885" y="1637"/>
                  </a:lnTo>
                  <a:lnTo>
                    <a:pt x="9866" y="1639"/>
                  </a:lnTo>
                  <a:lnTo>
                    <a:pt x="9846" y="1641"/>
                  </a:lnTo>
                  <a:lnTo>
                    <a:pt x="9826" y="1644"/>
                  </a:lnTo>
                  <a:lnTo>
                    <a:pt x="9804" y="1644"/>
                  </a:lnTo>
                  <a:lnTo>
                    <a:pt x="9781" y="1644"/>
                  </a:lnTo>
                  <a:lnTo>
                    <a:pt x="9759" y="1644"/>
                  </a:lnTo>
                  <a:lnTo>
                    <a:pt x="9737" y="1645"/>
                  </a:lnTo>
                  <a:lnTo>
                    <a:pt x="9715" y="1645"/>
                  </a:lnTo>
                  <a:lnTo>
                    <a:pt x="9692" y="1645"/>
                  </a:lnTo>
                  <a:lnTo>
                    <a:pt x="9671" y="1645"/>
                  </a:lnTo>
                  <a:lnTo>
                    <a:pt x="9647" y="1643"/>
                  </a:lnTo>
                  <a:lnTo>
                    <a:pt x="9638" y="1645"/>
                  </a:lnTo>
                  <a:lnTo>
                    <a:pt x="9629" y="1647"/>
                  </a:lnTo>
                  <a:lnTo>
                    <a:pt x="9620" y="1647"/>
                  </a:lnTo>
                  <a:lnTo>
                    <a:pt x="9611" y="1648"/>
                  </a:lnTo>
                  <a:lnTo>
                    <a:pt x="9593" y="1648"/>
                  </a:lnTo>
                  <a:lnTo>
                    <a:pt x="9575" y="1647"/>
                  </a:lnTo>
                  <a:lnTo>
                    <a:pt x="9556" y="1646"/>
                  </a:lnTo>
                  <a:lnTo>
                    <a:pt x="9538" y="1645"/>
                  </a:lnTo>
                  <a:lnTo>
                    <a:pt x="9519" y="1645"/>
                  </a:lnTo>
                  <a:lnTo>
                    <a:pt x="9500" y="1648"/>
                  </a:lnTo>
                  <a:lnTo>
                    <a:pt x="9394" y="1649"/>
                  </a:lnTo>
                  <a:lnTo>
                    <a:pt x="9188" y="1649"/>
                  </a:lnTo>
                  <a:lnTo>
                    <a:pt x="8898" y="1650"/>
                  </a:lnTo>
                  <a:lnTo>
                    <a:pt x="8536" y="1651"/>
                  </a:lnTo>
                  <a:lnTo>
                    <a:pt x="8118" y="1652"/>
                  </a:lnTo>
                  <a:lnTo>
                    <a:pt x="7657" y="1652"/>
                  </a:lnTo>
                  <a:lnTo>
                    <a:pt x="7168" y="1653"/>
                  </a:lnTo>
                  <a:lnTo>
                    <a:pt x="6665" y="1654"/>
                  </a:lnTo>
                  <a:lnTo>
                    <a:pt x="6161" y="1655"/>
                  </a:lnTo>
                  <a:lnTo>
                    <a:pt x="5673" y="1656"/>
                  </a:lnTo>
                  <a:lnTo>
                    <a:pt x="5212" y="1658"/>
                  </a:lnTo>
                  <a:lnTo>
                    <a:pt x="4793" y="1659"/>
                  </a:lnTo>
                  <a:lnTo>
                    <a:pt x="4431" y="1660"/>
                  </a:lnTo>
                  <a:lnTo>
                    <a:pt x="4139" y="1660"/>
                  </a:lnTo>
                  <a:lnTo>
                    <a:pt x="3933" y="1661"/>
                  </a:lnTo>
                  <a:lnTo>
                    <a:pt x="3826" y="1662"/>
                  </a:lnTo>
                  <a:lnTo>
                    <a:pt x="3805" y="1660"/>
                  </a:lnTo>
                  <a:lnTo>
                    <a:pt x="3784" y="1659"/>
                  </a:lnTo>
                  <a:lnTo>
                    <a:pt x="3763" y="1659"/>
                  </a:lnTo>
                  <a:lnTo>
                    <a:pt x="3743" y="1659"/>
                  </a:lnTo>
                  <a:lnTo>
                    <a:pt x="3701" y="1661"/>
                  </a:lnTo>
                  <a:lnTo>
                    <a:pt x="3659" y="1664"/>
                  </a:lnTo>
                  <a:lnTo>
                    <a:pt x="3616" y="1666"/>
                  </a:lnTo>
                  <a:lnTo>
                    <a:pt x="3574" y="1668"/>
                  </a:lnTo>
                  <a:lnTo>
                    <a:pt x="3553" y="1668"/>
                  </a:lnTo>
                  <a:lnTo>
                    <a:pt x="3531" y="1668"/>
                  </a:lnTo>
                  <a:lnTo>
                    <a:pt x="3509" y="1667"/>
                  </a:lnTo>
                  <a:lnTo>
                    <a:pt x="3487" y="1666"/>
                  </a:lnTo>
                  <a:lnTo>
                    <a:pt x="3463" y="1666"/>
                  </a:lnTo>
                  <a:lnTo>
                    <a:pt x="3438" y="1666"/>
                  </a:lnTo>
                  <a:lnTo>
                    <a:pt x="3414" y="1666"/>
                  </a:lnTo>
                  <a:lnTo>
                    <a:pt x="3388" y="1666"/>
                  </a:lnTo>
                  <a:lnTo>
                    <a:pt x="3363" y="1666"/>
                  </a:lnTo>
                  <a:lnTo>
                    <a:pt x="3338" y="1666"/>
                  </a:lnTo>
                  <a:lnTo>
                    <a:pt x="3312" y="1667"/>
                  </a:lnTo>
                  <a:lnTo>
                    <a:pt x="3287" y="1668"/>
                  </a:lnTo>
                  <a:lnTo>
                    <a:pt x="3252" y="1668"/>
                  </a:lnTo>
                  <a:lnTo>
                    <a:pt x="3217" y="1668"/>
                  </a:lnTo>
                  <a:lnTo>
                    <a:pt x="3201" y="1668"/>
                  </a:lnTo>
                  <a:lnTo>
                    <a:pt x="3185" y="1669"/>
                  </a:lnTo>
                  <a:lnTo>
                    <a:pt x="3169" y="1670"/>
                  </a:lnTo>
                  <a:lnTo>
                    <a:pt x="3155" y="1672"/>
                  </a:lnTo>
                  <a:lnTo>
                    <a:pt x="3099" y="1673"/>
                  </a:lnTo>
                  <a:lnTo>
                    <a:pt x="3042" y="1673"/>
                  </a:lnTo>
                  <a:lnTo>
                    <a:pt x="2986" y="1673"/>
                  </a:lnTo>
                  <a:lnTo>
                    <a:pt x="2931" y="1674"/>
                  </a:lnTo>
                  <a:lnTo>
                    <a:pt x="2876" y="1674"/>
                  </a:lnTo>
                  <a:lnTo>
                    <a:pt x="2821" y="1675"/>
                  </a:lnTo>
                  <a:lnTo>
                    <a:pt x="2766" y="1675"/>
                  </a:lnTo>
                  <a:lnTo>
                    <a:pt x="2711" y="1676"/>
                  </a:lnTo>
                  <a:lnTo>
                    <a:pt x="2657" y="1677"/>
                  </a:lnTo>
                  <a:lnTo>
                    <a:pt x="2603" y="1677"/>
                  </a:lnTo>
                  <a:lnTo>
                    <a:pt x="2549" y="1678"/>
                  </a:lnTo>
                  <a:lnTo>
                    <a:pt x="2495" y="1678"/>
                  </a:lnTo>
                  <a:lnTo>
                    <a:pt x="2440" y="1679"/>
                  </a:lnTo>
                  <a:lnTo>
                    <a:pt x="2386" y="1679"/>
                  </a:lnTo>
                  <a:lnTo>
                    <a:pt x="2332" y="1679"/>
                  </a:lnTo>
                  <a:lnTo>
                    <a:pt x="2278" y="1679"/>
                  </a:lnTo>
                  <a:lnTo>
                    <a:pt x="2197" y="1680"/>
                  </a:lnTo>
                  <a:lnTo>
                    <a:pt x="2118" y="1680"/>
                  </a:lnTo>
                  <a:lnTo>
                    <a:pt x="2041" y="1681"/>
                  </a:lnTo>
                  <a:lnTo>
                    <a:pt x="1965" y="1682"/>
                  </a:lnTo>
                  <a:lnTo>
                    <a:pt x="1888" y="1683"/>
                  </a:lnTo>
                  <a:lnTo>
                    <a:pt x="1811" y="1684"/>
                  </a:lnTo>
                  <a:lnTo>
                    <a:pt x="1731" y="1686"/>
                  </a:lnTo>
                  <a:lnTo>
                    <a:pt x="1649" y="1687"/>
                  </a:lnTo>
                  <a:lnTo>
                    <a:pt x="1564" y="1687"/>
                  </a:lnTo>
                  <a:lnTo>
                    <a:pt x="1478" y="1687"/>
                  </a:lnTo>
                  <a:lnTo>
                    <a:pt x="1392" y="1687"/>
                  </a:lnTo>
                  <a:lnTo>
                    <a:pt x="1306" y="1688"/>
                  </a:lnTo>
                  <a:lnTo>
                    <a:pt x="1219" y="1688"/>
                  </a:lnTo>
                  <a:lnTo>
                    <a:pt x="1132" y="1688"/>
                  </a:lnTo>
                  <a:lnTo>
                    <a:pt x="1045" y="1689"/>
                  </a:lnTo>
                  <a:lnTo>
                    <a:pt x="957" y="1689"/>
                  </a:lnTo>
                  <a:lnTo>
                    <a:pt x="929" y="1690"/>
                  </a:lnTo>
                  <a:lnTo>
                    <a:pt x="902" y="1689"/>
                  </a:lnTo>
                  <a:lnTo>
                    <a:pt x="874" y="1688"/>
                  </a:lnTo>
                  <a:lnTo>
                    <a:pt x="848" y="1685"/>
                  </a:lnTo>
                  <a:lnTo>
                    <a:pt x="821" y="1681"/>
                  </a:lnTo>
                  <a:lnTo>
                    <a:pt x="796" y="1676"/>
                  </a:lnTo>
                  <a:lnTo>
                    <a:pt x="769" y="1670"/>
                  </a:lnTo>
                  <a:lnTo>
                    <a:pt x="744" y="1662"/>
                  </a:lnTo>
                  <a:lnTo>
                    <a:pt x="720" y="1653"/>
                  </a:lnTo>
                  <a:lnTo>
                    <a:pt x="695" y="1643"/>
                  </a:lnTo>
                  <a:lnTo>
                    <a:pt x="672" y="1631"/>
                  </a:lnTo>
                  <a:lnTo>
                    <a:pt x="649" y="1618"/>
                  </a:lnTo>
                  <a:lnTo>
                    <a:pt x="627" y="1603"/>
                  </a:lnTo>
                  <a:lnTo>
                    <a:pt x="606" y="1588"/>
                  </a:lnTo>
                  <a:lnTo>
                    <a:pt x="586" y="1571"/>
                  </a:lnTo>
                  <a:lnTo>
                    <a:pt x="567" y="1552"/>
                  </a:lnTo>
                  <a:lnTo>
                    <a:pt x="553" y="1536"/>
                  </a:lnTo>
                  <a:lnTo>
                    <a:pt x="541" y="1519"/>
                  </a:lnTo>
                  <a:lnTo>
                    <a:pt x="531" y="1500"/>
                  </a:lnTo>
                  <a:lnTo>
                    <a:pt x="522" y="1481"/>
                  </a:lnTo>
                  <a:lnTo>
                    <a:pt x="518" y="1470"/>
                  </a:lnTo>
                  <a:lnTo>
                    <a:pt x="514" y="1461"/>
                  </a:lnTo>
                  <a:lnTo>
                    <a:pt x="511" y="1451"/>
                  </a:lnTo>
                  <a:lnTo>
                    <a:pt x="509" y="1440"/>
                  </a:lnTo>
                  <a:lnTo>
                    <a:pt x="507" y="1430"/>
                  </a:lnTo>
                  <a:lnTo>
                    <a:pt x="505" y="1418"/>
                  </a:lnTo>
                  <a:lnTo>
                    <a:pt x="505" y="1407"/>
                  </a:lnTo>
                  <a:lnTo>
                    <a:pt x="504" y="1396"/>
                  </a:lnTo>
                  <a:lnTo>
                    <a:pt x="501" y="1392"/>
                  </a:lnTo>
                  <a:lnTo>
                    <a:pt x="499" y="1390"/>
                  </a:lnTo>
                  <a:lnTo>
                    <a:pt x="496" y="1389"/>
                  </a:lnTo>
                  <a:lnTo>
                    <a:pt x="493" y="1388"/>
                  </a:lnTo>
                  <a:lnTo>
                    <a:pt x="486" y="1388"/>
                  </a:lnTo>
                  <a:lnTo>
                    <a:pt x="480" y="1390"/>
                  </a:lnTo>
                  <a:lnTo>
                    <a:pt x="473" y="1393"/>
                  </a:lnTo>
                  <a:lnTo>
                    <a:pt x="466" y="1395"/>
                  </a:lnTo>
                  <a:lnTo>
                    <a:pt x="462" y="1395"/>
                  </a:lnTo>
                  <a:lnTo>
                    <a:pt x="459" y="1395"/>
                  </a:lnTo>
                  <a:lnTo>
                    <a:pt x="456" y="1395"/>
                  </a:lnTo>
                  <a:lnTo>
                    <a:pt x="452" y="1393"/>
                  </a:lnTo>
                  <a:lnTo>
                    <a:pt x="440" y="1395"/>
                  </a:lnTo>
                  <a:lnTo>
                    <a:pt x="428" y="1394"/>
                  </a:lnTo>
                  <a:lnTo>
                    <a:pt x="415" y="1392"/>
                  </a:lnTo>
                  <a:lnTo>
                    <a:pt x="404" y="1388"/>
                  </a:lnTo>
                  <a:lnTo>
                    <a:pt x="393" y="1383"/>
                  </a:lnTo>
                  <a:lnTo>
                    <a:pt x="383" y="1375"/>
                  </a:lnTo>
                  <a:lnTo>
                    <a:pt x="372" y="1367"/>
                  </a:lnTo>
                  <a:lnTo>
                    <a:pt x="363" y="1357"/>
                  </a:lnTo>
                  <a:lnTo>
                    <a:pt x="359" y="1352"/>
                  </a:lnTo>
                  <a:lnTo>
                    <a:pt x="356" y="1346"/>
                  </a:lnTo>
                  <a:lnTo>
                    <a:pt x="354" y="1340"/>
                  </a:lnTo>
                  <a:lnTo>
                    <a:pt x="353" y="1334"/>
                  </a:lnTo>
                  <a:lnTo>
                    <a:pt x="351" y="1320"/>
                  </a:lnTo>
                  <a:lnTo>
                    <a:pt x="350" y="1306"/>
                  </a:lnTo>
                  <a:lnTo>
                    <a:pt x="350" y="1293"/>
                  </a:lnTo>
                  <a:lnTo>
                    <a:pt x="350" y="1278"/>
                  </a:lnTo>
                  <a:lnTo>
                    <a:pt x="348" y="1265"/>
                  </a:lnTo>
                  <a:lnTo>
                    <a:pt x="345" y="1253"/>
                  </a:lnTo>
                  <a:lnTo>
                    <a:pt x="327" y="1249"/>
                  </a:lnTo>
                  <a:lnTo>
                    <a:pt x="309" y="1246"/>
                  </a:lnTo>
                  <a:lnTo>
                    <a:pt x="290" y="1244"/>
                  </a:lnTo>
                  <a:lnTo>
                    <a:pt x="270" y="1242"/>
                  </a:lnTo>
                  <a:lnTo>
                    <a:pt x="248" y="1232"/>
                  </a:lnTo>
                  <a:lnTo>
                    <a:pt x="224" y="1221"/>
                  </a:lnTo>
                  <a:lnTo>
                    <a:pt x="202" y="1210"/>
                  </a:lnTo>
                  <a:lnTo>
                    <a:pt x="178" y="1197"/>
                  </a:lnTo>
                  <a:lnTo>
                    <a:pt x="174" y="1190"/>
                  </a:lnTo>
                  <a:lnTo>
                    <a:pt x="169" y="1185"/>
                  </a:lnTo>
                  <a:lnTo>
                    <a:pt x="164" y="1180"/>
                  </a:lnTo>
                  <a:lnTo>
                    <a:pt x="158" y="1175"/>
                  </a:lnTo>
                  <a:lnTo>
                    <a:pt x="145" y="1165"/>
                  </a:lnTo>
                  <a:lnTo>
                    <a:pt x="135" y="1154"/>
                  </a:lnTo>
                  <a:lnTo>
                    <a:pt x="124" y="1140"/>
                  </a:lnTo>
                  <a:lnTo>
                    <a:pt x="113" y="1126"/>
                  </a:lnTo>
                  <a:lnTo>
                    <a:pt x="102" y="1112"/>
                  </a:lnTo>
                  <a:lnTo>
                    <a:pt x="92" y="1097"/>
                  </a:lnTo>
                  <a:lnTo>
                    <a:pt x="84" y="1082"/>
                  </a:lnTo>
                  <a:lnTo>
                    <a:pt x="76" y="1067"/>
                  </a:lnTo>
                  <a:lnTo>
                    <a:pt x="70" y="1051"/>
                  </a:lnTo>
                  <a:lnTo>
                    <a:pt x="64" y="1035"/>
                  </a:lnTo>
                  <a:lnTo>
                    <a:pt x="59" y="1019"/>
                  </a:lnTo>
                  <a:lnTo>
                    <a:pt x="53" y="1002"/>
                  </a:lnTo>
                  <a:lnTo>
                    <a:pt x="50" y="985"/>
                  </a:lnTo>
                  <a:lnTo>
                    <a:pt x="48" y="969"/>
                  </a:lnTo>
                  <a:lnTo>
                    <a:pt x="47" y="951"/>
                  </a:lnTo>
                  <a:lnTo>
                    <a:pt x="46" y="934"/>
                  </a:lnTo>
                  <a:lnTo>
                    <a:pt x="47" y="917"/>
                  </a:lnTo>
                  <a:lnTo>
                    <a:pt x="49" y="899"/>
                  </a:lnTo>
                  <a:lnTo>
                    <a:pt x="54" y="879"/>
                  </a:lnTo>
                  <a:lnTo>
                    <a:pt x="61" y="858"/>
                  </a:lnTo>
                  <a:lnTo>
                    <a:pt x="68" y="839"/>
                  </a:lnTo>
                  <a:lnTo>
                    <a:pt x="77" y="819"/>
                  </a:lnTo>
                  <a:lnTo>
                    <a:pt x="86" y="800"/>
                  </a:lnTo>
                  <a:lnTo>
                    <a:pt x="96" y="782"/>
                  </a:lnTo>
                  <a:lnTo>
                    <a:pt x="108" y="764"/>
                  </a:lnTo>
                  <a:lnTo>
                    <a:pt x="120" y="746"/>
                  </a:lnTo>
                  <a:lnTo>
                    <a:pt x="132" y="729"/>
                  </a:lnTo>
                  <a:lnTo>
                    <a:pt x="146" y="712"/>
                  </a:lnTo>
                  <a:lnTo>
                    <a:pt x="160" y="696"/>
                  </a:lnTo>
                  <a:lnTo>
                    <a:pt x="174" y="679"/>
                  </a:lnTo>
                  <a:lnTo>
                    <a:pt x="189" y="664"/>
                  </a:lnTo>
                  <a:lnTo>
                    <a:pt x="205" y="649"/>
                  </a:lnTo>
                  <a:lnTo>
                    <a:pt x="221" y="634"/>
                  </a:lnTo>
                  <a:lnTo>
                    <a:pt x="236" y="620"/>
                  </a:lnTo>
                  <a:lnTo>
                    <a:pt x="245" y="614"/>
                  </a:lnTo>
                  <a:lnTo>
                    <a:pt x="252" y="609"/>
                  </a:lnTo>
                  <a:lnTo>
                    <a:pt x="260" y="605"/>
                  </a:lnTo>
                  <a:lnTo>
                    <a:pt x="268" y="602"/>
                  </a:lnTo>
                  <a:lnTo>
                    <a:pt x="285" y="597"/>
                  </a:lnTo>
                  <a:lnTo>
                    <a:pt x="303" y="593"/>
                  </a:lnTo>
                  <a:lnTo>
                    <a:pt x="339" y="588"/>
                  </a:lnTo>
                  <a:lnTo>
                    <a:pt x="375" y="581"/>
                  </a:lnTo>
                  <a:lnTo>
                    <a:pt x="380" y="577"/>
                  </a:lnTo>
                  <a:lnTo>
                    <a:pt x="383" y="572"/>
                  </a:lnTo>
                  <a:lnTo>
                    <a:pt x="385" y="567"/>
                  </a:lnTo>
                  <a:lnTo>
                    <a:pt x="386" y="562"/>
                  </a:lnTo>
                  <a:lnTo>
                    <a:pt x="386" y="551"/>
                  </a:lnTo>
                  <a:lnTo>
                    <a:pt x="386" y="537"/>
                  </a:lnTo>
                  <a:lnTo>
                    <a:pt x="385" y="525"/>
                  </a:lnTo>
                  <a:lnTo>
                    <a:pt x="384" y="513"/>
                  </a:lnTo>
                  <a:lnTo>
                    <a:pt x="385" y="507"/>
                  </a:lnTo>
                  <a:lnTo>
                    <a:pt x="386" y="501"/>
                  </a:lnTo>
                  <a:lnTo>
                    <a:pt x="388" y="494"/>
                  </a:lnTo>
                  <a:lnTo>
                    <a:pt x="391" y="489"/>
                  </a:lnTo>
                  <a:lnTo>
                    <a:pt x="396" y="484"/>
                  </a:lnTo>
                  <a:lnTo>
                    <a:pt x="400" y="479"/>
                  </a:lnTo>
                  <a:lnTo>
                    <a:pt x="406" y="475"/>
                  </a:lnTo>
                  <a:lnTo>
                    <a:pt x="411" y="472"/>
                  </a:lnTo>
                  <a:lnTo>
                    <a:pt x="422" y="467"/>
                  </a:lnTo>
                  <a:lnTo>
                    <a:pt x="434" y="464"/>
                  </a:lnTo>
                  <a:lnTo>
                    <a:pt x="439" y="467"/>
                  </a:lnTo>
                  <a:lnTo>
                    <a:pt x="444" y="469"/>
                  </a:lnTo>
                  <a:lnTo>
                    <a:pt x="449" y="470"/>
                  </a:lnTo>
                  <a:lnTo>
                    <a:pt x="454" y="471"/>
                  </a:lnTo>
                  <a:lnTo>
                    <a:pt x="463" y="471"/>
                  </a:lnTo>
                  <a:lnTo>
                    <a:pt x="474" y="469"/>
                  </a:lnTo>
                  <a:lnTo>
                    <a:pt x="483" y="466"/>
                  </a:lnTo>
                  <a:lnTo>
                    <a:pt x="492" y="462"/>
                  </a:lnTo>
                  <a:lnTo>
                    <a:pt x="501" y="457"/>
                  </a:lnTo>
                  <a:lnTo>
                    <a:pt x="510" y="450"/>
                  </a:lnTo>
                  <a:lnTo>
                    <a:pt x="515" y="442"/>
                  </a:lnTo>
                  <a:lnTo>
                    <a:pt x="520" y="432"/>
                  </a:lnTo>
                  <a:lnTo>
                    <a:pt x="523" y="422"/>
                  </a:lnTo>
                  <a:lnTo>
                    <a:pt x="526" y="412"/>
                  </a:lnTo>
                  <a:lnTo>
                    <a:pt x="530" y="389"/>
                  </a:lnTo>
                  <a:lnTo>
                    <a:pt x="535" y="368"/>
                  </a:lnTo>
                  <a:lnTo>
                    <a:pt x="541" y="353"/>
                  </a:lnTo>
                  <a:lnTo>
                    <a:pt x="546" y="339"/>
                  </a:lnTo>
                  <a:lnTo>
                    <a:pt x="553" y="326"/>
                  </a:lnTo>
                  <a:lnTo>
                    <a:pt x="560" y="312"/>
                  </a:lnTo>
                  <a:lnTo>
                    <a:pt x="568" y="300"/>
                  </a:lnTo>
                  <a:lnTo>
                    <a:pt x="576" y="288"/>
                  </a:lnTo>
                  <a:lnTo>
                    <a:pt x="585" y="276"/>
                  </a:lnTo>
                  <a:lnTo>
                    <a:pt x="594" y="264"/>
                  </a:lnTo>
                  <a:lnTo>
                    <a:pt x="604" y="253"/>
                  </a:lnTo>
                  <a:lnTo>
                    <a:pt x="615" y="242"/>
                  </a:lnTo>
                  <a:lnTo>
                    <a:pt x="626" y="232"/>
                  </a:lnTo>
                  <a:lnTo>
                    <a:pt x="636" y="223"/>
                  </a:lnTo>
                  <a:lnTo>
                    <a:pt x="648" y="213"/>
                  </a:lnTo>
                  <a:lnTo>
                    <a:pt x="660" y="204"/>
                  </a:lnTo>
                  <a:lnTo>
                    <a:pt x="672" y="195"/>
                  </a:lnTo>
                  <a:lnTo>
                    <a:pt x="685" y="187"/>
                  </a:lnTo>
                  <a:lnTo>
                    <a:pt x="711" y="172"/>
                  </a:lnTo>
                  <a:lnTo>
                    <a:pt x="738" y="159"/>
                  </a:lnTo>
                  <a:lnTo>
                    <a:pt x="766" y="147"/>
                  </a:lnTo>
                  <a:lnTo>
                    <a:pt x="795" y="138"/>
                  </a:lnTo>
                  <a:lnTo>
                    <a:pt x="823" y="130"/>
                  </a:lnTo>
                  <a:lnTo>
                    <a:pt x="853" y="123"/>
                  </a:lnTo>
                  <a:lnTo>
                    <a:pt x="881" y="119"/>
                  </a:lnTo>
                  <a:lnTo>
                    <a:pt x="911" y="117"/>
                  </a:lnTo>
                  <a:lnTo>
                    <a:pt x="917" y="115"/>
                  </a:lnTo>
                  <a:lnTo>
                    <a:pt x="924" y="113"/>
                  </a:lnTo>
                  <a:lnTo>
                    <a:pt x="931" y="113"/>
                  </a:lnTo>
                  <a:lnTo>
                    <a:pt x="938" y="113"/>
                  </a:lnTo>
                  <a:lnTo>
                    <a:pt x="952" y="113"/>
                  </a:lnTo>
                  <a:lnTo>
                    <a:pt x="966" y="114"/>
                  </a:lnTo>
                  <a:lnTo>
                    <a:pt x="980" y="115"/>
                  </a:lnTo>
                  <a:lnTo>
                    <a:pt x="994" y="114"/>
                  </a:lnTo>
                  <a:lnTo>
                    <a:pt x="1000" y="112"/>
                  </a:lnTo>
                  <a:lnTo>
                    <a:pt x="1006" y="110"/>
                  </a:lnTo>
                  <a:lnTo>
                    <a:pt x="1012" y="107"/>
                  </a:lnTo>
                  <a:lnTo>
                    <a:pt x="1018" y="103"/>
                  </a:lnTo>
                  <a:lnTo>
                    <a:pt x="1055" y="106"/>
                  </a:lnTo>
                  <a:lnTo>
                    <a:pt x="1092" y="108"/>
                  </a:lnTo>
                  <a:lnTo>
                    <a:pt x="1128" y="109"/>
                  </a:lnTo>
                  <a:lnTo>
                    <a:pt x="1165" y="109"/>
                  </a:lnTo>
                  <a:lnTo>
                    <a:pt x="1235" y="109"/>
                  </a:lnTo>
                  <a:lnTo>
                    <a:pt x="1306" y="108"/>
                  </a:lnTo>
                  <a:lnTo>
                    <a:pt x="1376" y="106"/>
                  </a:lnTo>
                  <a:lnTo>
                    <a:pt x="1445" y="105"/>
                  </a:lnTo>
                  <a:lnTo>
                    <a:pt x="1513" y="104"/>
                  </a:lnTo>
                  <a:lnTo>
                    <a:pt x="1582" y="106"/>
                  </a:lnTo>
                  <a:lnTo>
                    <a:pt x="1647" y="103"/>
                  </a:lnTo>
                  <a:lnTo>
                    <a:pt x="1714" y="102"/>
                  </a:lnTo>
                  <a:lnTo>
                    <a:pt x="1782" y="101"/>
                  </a:lnTo>
                  <a:lnTo>
                    <a:pt x="1850" y="101"/>
                  </a:lnTo>
                  <a:lnTo>
                    <a:pt x="1918" y="101"/>
                  </a:lnTo>
                  <a:lnTo>
                    <a:pt x="1986" y="100"/>
                  </a:lnTo>
                  <a:lnTo>
                    <a:pt x="2054" y="99"/>
                  </a:lnTo>
                  <a:lnTo>
                    <a:pt x="2120" y="97"/>
                  </a:lnTo>
                  <a:lnTo>
                    <a:pt x="2205" y="96"/>
                  </a:lnTo>
                  <a:lnTo>
                    <a:pt x="2291" y="95"/>
                  </a:lnTo>
                  <a:lnTo>
                    <a:pt x="2379" y="93"/>
                  </a:lnTo>
                  <a:lnTo>
                    <a:pt x="2467" y="91"/>
                  </a:lnTo>
                  <a:lnTo>
                    <a:pt x="2555" y="90"/>
                  </a:lnTo>
                  <a:lnTo>
                    <a:pt x="2641" y="88"/>
                  </a:lnTo>
                  <a:lnTo>
                    <a:pt x="2726" y="88"/>
                  </a:lnTo>
                  <a:lnTo>
                    <a:pt x="2807" y="89"/>
                  </a:lnTo>
                  <a:lnTo>
                    <a:pt x="2957" y="88"/>
                  </a:lnTo>
                  <a:lnTo>
                    <a:pt x="3205" y="87"/>
                  </a:lnTo>
                  <a:lnTo>
                    <a:pt x="3539" y="86"/>
                  </a:lnTo>
                  <a:lnTo>
                    <a:pt x="3944" y="85"/>
                  </a:lnTo>
                  <a:lnTo>
                    <a:pt x="4405" y="84"/>
                  </a:lnTo>
                  <a:lnTo>
                    <a:pt x="4909" y="81"/>
                  </a:lnTo>
                  <a:lnTo>
                    <a:pt x="5442" y="80"/>
                  </a:lnTo>
                  <a:lnTo>
                    <a:pt x="5989" y="78"/>
                  </a:lnTo>
                  <a:lnTo>
                    <a:pt x="6536" y="77"/>
                  </a:lnTo>
                  <a:lnTo>
                    <a:pt x="7068" y="75"/>
                  </a:lnTo>
                  <a:lnTo>
                    <a:pt x="7572" y="74"/>
                  </a:lnTo>
                  <a:lnTo>
                    <a:pt x="8034" y="72"/>
                  </a:lnTo>
                  <a:lnTo>
                    <a:pt x="8440" y="71"/>
                  </a:lnTo>
                  <a:lnTo>
                    <a:pt x="8775" y="69"/>
                  </a:lnTo>
                  <a:lnTo>
                    <a:pt x="9026" y="68"/>
                  </a:lnTo>
                  <a:lnTo>
                    <a:pt x="9177" y="67"/>
                  </a:lnTo>
                  <a:lnTo>
                    <a:pt x="9264" y="64"/>
                  </a:lnTo>
                  <a:lnTo>
                    <a:pt x="9352" y="62"/>
                  </a:lnTo>
                  <a:lnTo>
                    <a:pt x="9441" y="61"/>
                  </a:lnTo>
                  <a:lnTo>
                    <a:pt x="9530" y="61"/>
                  </a:lnTo>
                  <a:lnTo>
                    <a:pt x="9619" y="61"/>
                  </a:lnTo>
                  <a:lnTo>
                    <a:pt x="9708" y="61"/>
                  </a:lnTo>
                  <a:lnTo>
                    <a:pt x="9796" y="62"/>
                  </a:lnTo>
                  <a:lnTo>
                    <a:pt x="9884" y="62"/>
                  </a:lnTo>
                  <a:lnTo>
                    <a:pt x="9917" y="64"/>
                  </a:lnTo>
                  <a:lnTo>
                    <a:pt x="9949" y="67"/>
                  </a:lnTo>
                  <a:lnTo>
                    <a:pt x="9965" y="69"/>
                  </a:lnTo>
                  <a:lnTo>
                    <a:pt x="9982" y="70"/>
                  </a:lnTo>
                  <a:lnTo>
                    <a:pt x="9998" y="69"/>
                  </a:lnTo>
                  <a:lnTo>
                    <a:pt x="10014" y="66"/>
                  </a:lnTo>
                  <a:lnTo>
                    <a:pt x="10031" y="70"/>
                  </a:lnTo>
                  <a:lnTo>
                    <a:pt x="10048" y="72"/>
                  </a:lnTo>
                  <a:lnTo>
                    <a:pt x="10065" y="73"/>
                  </a:lnTo>
                  <a:lnTo>
                    <a:pt x="10083" y="73"/>
                  </a:lnTo>
                  <a:lnTo>
                    <a:pt x="10117" y="72"/>
                  </a:lnTo>
                  <a:lnTo>
                    <a:pt x="10151" y="70"/>
                  </a:lnTo>
                  <a:lnTo>
                    <a:pt x="10168" y="69"/>
                  </a:lnTo>
                  <a:lnTo>
                    <a:pt x="10184" y="69"/>
                  </a:lnTo>
                  <a:lnTo>
                    <a:pt x="10200" y="69"/>
                  </a:lnTo>
                  <a:lnTo>
                    <a:pt x="10217" y="71"/>
                  </a:lnTo>
                  <a:lnTo>
                    <a:pt x="10232" y="74"/>
                  </a:lnTo>
                  <a:lnTo>
                    <a:pt x="10248" y="79"/>
                  </a:lnTo>
                  <a:lnTo>
                    <a:pt x="10264" y="86"/>
                  </a:lnTo>
                  <a:lnTo>
                    <a:pt x="10278" y="94"/>
                  </a:lnTo>
                  <a:lnTo>
                    <a:pt x="10294" y="101"/>
                  </a:lnTo>
                  <a:lnTo>
                    <a:pt x="10310" y="109"/>
                  </a:lnTo>
                  <a:lnTo>
                    <a:pt x="10325" y="117"/>
                  </a:lnTo>
                  <a:lnTo>
                    <a:pt x="10340" y="126"/>
                  </a:lnTo>
                  <a:lnTo>
                    <a:pt x="10356" y="136"/>
                  </a:lnTo>
                  <a:lnTo>
                    <a:pt x="10370" y="146"/>
                  </a:lnTo>
                  <a:lnTo>
                    <a:pt x="10385" y="157"/>
                  </a:lnTo>
                  <a:lnTo>
                    <a:pt x="10399" y="168"/>
                  </a:lnTo>
                  <a:lnTo>
                    <a:pt x="10412" y="180"/>
                  </a:lnTo>
                  <a:lnTo>
                    <a:pt x="10425" y="193"/>
                  </a:lnTo>
                  <a:lnTo>
                    <a:pt x="10437" y="206"/>
                  </a:lnTo>
                  <a:lnTo>
                    <a:pt x="10449" y="219"/>
                  </a:lnTo>
                  <a:lnTo>
                    <a:pt x="10459" y="234"/>
                  </a:lnTo>
                  <a:lnTo>
                    <a:pt x="10468" y="248"/>
                  </a:lnTo>
                  <a:lnTo>
                    <a:pt x="10477" y="263"/>
                  </a:lnTo>
                  <a:lnTo>
                    <a:pt x="10484" y="280"/>
                  </a:lnTo>
                  <a:lnTo>
                    <a:pt x="10493" y="284"/>
                  </a:lnTo>
                  <a:lnTo>
                    <a:pt x="10500" y="289"/>
                  </a:lnTo>
                  <a:lnTo>
                    <a:pt x="10506" y="295"/>
                  </a:lnTo>
                  <a:lnTo>
                    <a:pt x="10511" y="301"/>
                  </a:lnTo>
                  <a:lnTo>
                    <a:pt x="10517" y="307"/>
                  </a:lnTo>
                  <a:lnTo>
                    <a:pt x="10523" y="312"/>
                  </a:lnTo>
                  <a:lnTo>
                    <a:pt x="10526" y="315"/>
                  </a:lnTo>
                  <a:lnTo>
                    <a:pt x="10530" y="317"/>
                  </a:lnTo>
                  <a:lnTo>
                    <a:pt x="10536" y="318"/>
                  </a:lnTo>
                  <a:lnTo>
                    <a:pt x="10540" y="319"/>
                  </a:lnTo>
                  <a:lnTo>
                    <a:pt x="10547" y="317"/>
                  </a:lnTo>
                  <a:lnTo>
                    <a:pt x="10553" y="316"/>
                  </a:lnTo>
                  <a:lnTo>
                    <a:pt x="10558" y="316"/>
                  </a:lnTo>
                  <a:lnTo>
                    <a:pt x="10564" y="316"/>
                  </a:lnTo>
                  <a:lnTo>
                    <a:pt x="10576" y="318"/>
                  </a:lnTo>
                  <a:lnTo>
                    <a:pt x="10588" y="322"/>
                  </a:lnTo>
                  <a:lnTo>
                    <a:pt x="10599" y="326"/>
                  </a:lnTo>
                  <a:lnTo>
                    <a:pt x="10610" y="329"/>
                  </a:lnTo>
                  <a:lnTo>
                    <a:pt x="10621" y="332"/>
                  </a:lnTo>
                  <a:lnTo>
                    <a:pt x="10633" y="333"/>
                  </a:lnTo>
                  <a:lnTo>
                    <a:pt x="10640" y="333"/>
                  </a:lnTo>
                  <a:lnTo>
                    <a:pt x="10647" y="334"/>
                  </a:lnTo>
                  <a:lnTo>
                    <a:pt x="10653" y="335"/>
                  </a:lnTo>
                  <a:lnTo>
                    <a:pt x="10659" y="337"/>
                  </a:lnTo>
                  <a:lnTo>
                    <a:pt x="10665" y="339"/>
                  </a:lnTo>
                  <a:lnTo>
                    <a:pt x="10672" y="343"/>
                  </a:lnTo>
                  <a:lnTo>
                    <a:pt x="10677" y="346"/>
                  </a:lnTo>
                  <a:lnTo>
                    <a:pt x="10682" y="350"/>
                  </a:lnTo>
                  <a:lnTo>
                    <a:pt x="10691" y="361"/>
                  </a:lnTo>
                  <a:lnTo>
                    <a:pt x="10699" y="371"/>
                  </a:lnTo>
                  <a:lnTo>
                    <a:pt x="10706" y="382"/>
                  </a:lnTo>
                  <a:lnTo>
                    <a:pt x="10712" y="393"/>
                  </a:lnTo>
                  <a:lnTo>
                    <a:pt x="10715" y="403"/>
                  </a:lnTo>
                  <a:lnTo>
                    <a:pt x="10718" y="414"/>
                  </a:lnTo>
                  <a:lnTo>
                    <a:pt x="10719" y="425"/>
                  </a:lnTo>
                  <a:lnTo>
                    <a:pt x="10720" y="435"/>
                  </a:lnTo>
                  <a:lnTo>
                    <a:pt x="10721" y="440"/>
                  </a:lnTo>
                  <a:lnTo>
                    <a:pt x="10722" y="445"/>
                  </a:lnTo>
                  <a:lnTo>
                    <a:pt x="10724" y="449"/>
                  </a:lnTo>
                  <a:lnTo>
                    <a:pt x="10726" y="455"/>
                  </a:lnTo>
                  <a:lnTo>
                    <a:pt x="10729" y="459"/>
                  </a:lnTo>
                  <a:lnTo>
                    <a:pt x="10733" y="462"/>
                  </a:lnTo>
                  <a:lnTo>
                    <a:pt x="10737" y="465"/>
                  </a:lnTo>
                  <a:lnTo>
                    <a:pt x="10743" y="467"/>
                  </a:lnTo>
                  <a:lnTo>
                    <a:pt x="10784" y="481"/>
                  </a:lnTo>
                  <a:lnTo>
                    <a:pt x="10826" y="495"/>
                  </a:lnTo>
                  <a:lnTo>
                    <a:pt x="10836" y="500"/>
                  </a:lnTo>
                  <a:lnTo>
                    <a:pt x="10846" y="505"/>
                  </a:lnTo>
                  <a:lnTo>
                    <a:pt x="10855" y="511"/>
                  </a:lnTo>
                  <a:lnTo>
                    <a:pt x="10864" y="517"/>
                  </a:lnTo>
                  <a:lnTo>
                    <a:pt x="10872" y="524"/>
                  </a:lnTo>
                  <a:lnTo>
                    <a:pt x="10879" y="532"/>
                  </a:lnTo>
                  <a:lnTo>
                    <a:pt x="10885" y="541"/>
                  </a:lnTo>
                  <a:lnTo>
                    <a:pt x="10891" y="552"/>
                  </a:lnTo>
                  <a:lnTo>
                    <a:pt x="10903" y="568"/>
                  </a:lnTo>
                  <a:lnTo>
                    <a:pt x="10913" y="584"/>
                  </a:lnTo>
                  <a:lnTo>
                    <a:pt x="10922" y="601"/>
                  </a:lnTo>
                  <a:lnTo>
                    <a:pt x="10930" y="619"/>
                  </a:lnTo>
                  <a:lnTo>
                    <a:pt x="10943" y="656"/>
                  </a:lnTo>
                  <a:lnTo>
                    <a:pt x="10956" y="693"/>
                  </a:lnTo>
                  <a:lnTo>
                    <a:pt x="10967" y="731"/>
                  </a:lnTo>
                  <a:lnTo>
                    <a:pt x="10981" y="767"/>
                  </a:lnTo>
                  <a:lnTo>
                    <a:pt x="10989" y="786"/>
                  </a:lnTo>
                  <a:lnTo>
                    <a:pt x="10998" y="803"/>
                  </a:lnTo>
                  <a:lnTo>
                    <a:pt x="11008" y="820"/>
                  </a:lnTo>
                  <a:lnTo>
                    <a:pt x="11020" y="837"/>
                  </a:lnTo>
                  <a:lnTo>
                    <a:pt x="11014" y="852"/>
                  </a:lnTo>
                  <a:lnTo>
                    <a:pt x="11008" y="868"/>
                  </a:lnTo>
                  <a:lnTo>
                    <a:pt x="11001" y="884"/>
                  </a:lnTo>
                  <a:lnTo>
                    <a:pt x="10993" y="900"/>
                  </a:lnTo>
                  <a:lnTo>
                    <a:pt x="10976" y="931"/>
                  </a:lnTo>
                  <a:lnTo>
                    <a:pt x="10959" y="960"/>
                  </a:lnTo>
                  <a:lnTo>
                    <a:pt x="10939" y="991"/>
                  </a:lnTo>
                  <a:lnTo>
                    <a:pt x="10921" y="1021"/>
                  </a:lnTo>
                  <a:lnTo>
                    <a:pt x="10903" y="1051"/>
                  </a:lnTo>
                  <a:lnTo>
                    <a:pt x="10885" y="1081"/>
                  </a:lnTo>
                  <a:close/>
                  <a:moveTo>
                    <a:pt x="10879" y="859"/>
                  </a:moveTo>
                  <a:lnTo>
                    <a:pt x="10877" y="877"/>
                  </a:lnTo>
                  <a:lnTo>
                    <a:pt x="10874" y="894"/>
                  </a:lnTo>
                  <a:lnTo>
                    <a:pt x="10870" y="911"/>
                  </a:lnTo>
                  <a:lnTo>
                    <a:pt x="10865" y="929"/>
                  </a:lnTo>
                  <a:lnTo>
                    <a:pt x="10859" y="945"/>
                  </a:lnTo>
                  <a:lnTo>
                    <a:pt x="10851" y="961"/>
                  </a:lnTo>
                  <a:lnTo>
                    <a:pt x="10844" y="978"/>
                  </a:lnTo>
                  <a:lnTo>
                    <a:pt x="10835" y="993"/>
                  </a:lnTo>
                  <a:lnTo>
                    <a:pt x="10825" y="1007"/>
                  </a:lnTo>
                  <a:lnTo>
                    <a:pt x="10814" y="1021"/>
                  </a:lnTo>
                  <a:lnTo>
                    <a:pt x="10802" y="1034"/>
                  </a:lnTo>
                  <a:lnTo>
                    <a:pt x="10789" y="1046"/>
                  </a:lnTo>
                  <a:lnTo>
                    <a:pt x="10776" y="1058"/>
                  </a:lnTo>
                  <a:lnTo>
                    <a:pt x="10761" y="1067"/>
                  </a:lnTo>
                  <a:lnTo>
                    <a:pt x="10747" y="1076"/>
                  </a:lnTo>
                  <a:lnTo>
                    <a:pt x="10731" y="1083"/>
                  </a:lnTo>
                  <a:lnTo>
                    <a:pt x="10723" y="1085"/>
                  </a:lnTo>
                  <a:lnTo>
                    <a:pt x="10713" y="1087"/>
                  </a:lnTo>
                  <a:lnTo>
                    <a:pt x="10704" y="1089"/>
                  </a:lnTo>
                  <a:lnTo>
                    <a:pt x="10695" y="1090"/>
                  </a:lnTo>
                  <a:lnTo>
                    <a:pt x="10687" y="1090"/>
                  </a:lnTo>
                  <a:lnTo>
                    <a:pt x="10678" y="1090"/>
                  </a:lnTo>
                  <a:lnTo>
                    <a:pt x="10668" y="1089"/>
                  </a:lnTo>
                  <a:lnTo>
                    <a:pt x="10660" y="1088"/>
                  </a:lnTo>
                  <a:lnTo>
                    <a:pt x="10651" y="1086"/>
                  </a:lnTo>
                  <a:lnTo>
                    <a:pt x="10643" y="1084"/>
                  </a:lnTo>
                  <a:lnTo>
                    <a:pt x="10635" y="1081"/>
                  </a:lnTo>
                  <a:lnTo>
                    <a:pt x="10627" y="1077"/>
                  </a:lnTo>
                  <a:lnTo>
                    <a:pt x="10619" y="1073"/>
                  </a:lnTo>
                  <a:lnTo>
                    <a:pt x="10612" y="1068"/>
                  </a:lnTo>
                  <a:lnTo>
                    <a:pt x="10605" y="1063"/>
                  </a:lnTo>
                  <a:lnTo>
                    <a:pt x="10599" y="1057"/>
                  </a:lnTo>
                  <a:lnTo>
                    <a:pt x="10594" y="1050"/>
                  </a:lnTo>
                  <a:lnTo>
                    <a:pt x="10589" y="1044"/>
                  </a:lnTo>
                  <a:lnTo>
                    <a:pt x="10585" y="1037"/>
                  </a:lnTo>
                  <a:lnTo>
                    <a:pt x="10582" y="1030"/>
                  </a:lnTo>
                  <a:lnTo>
                    <a:pt x="10579" y="1023"/>
                  </a:lnTo>
                  <a:lnTo>
                    <a:pt x="10575" y="1016"/>
                  </a:lnTo>
                  <a:lnTo>
                    <a:pt x="10573" y="1007"/>
                  </a:lnTo>
                  <a:lnTo>
                    <a:pt x="10572" y="999"/>
                  </a:lnTo>
                  <a:lnTo>
                    <a:pt x="10571" y="991"/>
                  </a:lnTo>
                  <a:lnTo>
                    <a:pt x="10571" y="983"/>
                  </a:lnTo>
                  <a:lnTo>
                    <a:pt x="10571" y="975"/>
                  </a:lnTo>
                  <a:lnTo>
                    <a:pt x="10572" y="967"/>
                  </a:lnTo>
                  <a:lnTo>
                    <a:pt x="10574" y="959"/>
                  </a:lnTo>
                  <a:lnTo>
                    <a:pt x="10576" y="951"/>
                  </a:lnTo>
                  <a:lnTo>
                    <a:pt x="10580" y="944"/>
                  </a:lnTo>
                  <a:lnTo>
                    <a:pt x="10584" y="937"/>
                  </a:lnTo>
                  <a:lnTo>
                    <a:pt x="10590" y="928"/>
                  </a:lnTo>
                  <a:lnTo>
                    <a:pt x="10598" y="922"/>
                  </a:lnTo>
                  <a:lnTo>
                    <a:pt x="10606" y="917"/>
                  </a:lnTo>
                  <a:lnTo>
                    <a:pt x="10614" y="913"/>
                  </a:lnTo>
                  <a:lnTo>
                    <a:pt x="10634" y="909"/>
                  </a:lnTo>
                  <a:lnTo>
                    <a:pt x="10653" y="908"/>
                  </a:lnTo>
                  <a:lnTo>
                    <a:pt x="10662" y="907"/>
                  </a:lnTo>
                  <a:lnTo>
                    <a:pt x="10672" y="905"/>
                  </a:lnTo>
                  <a:lnTo>
                    <a:pt x="10681" y="903"/>
                  </a:lnTo>
                  <a:lnTo>
                    <a:pt x="10689" y="900"/>
                  </a:lnTo>
                  <a:lnTo>
                    <a:pt x="10697" y="895"/>
                  </a:lnTo>
                  <a:lnTo>
                    <a:pt x="10704" y="888"/>
                  </a:lnTo>
                  <a:lnTo>
                    <a:pt x="10707" y="884"/>
                  </a:lnTo>
                  <a:lnTo>
                    <a:pt x="10710" y="879"/>
                  </a:lnTo>
                  <a:lnTo>
                    <a:pt x="10713" y="874"/>
                  </a:lnTo>
                  <a:lnTo>
                    <a:pt x="10715" y="867"/>
                  </a:lnTo>
                  <a:lnTo>
                    <a:pt x="10718" y="849"/>
                  </a:lnTo>
                  <a:lnTo>
                    <a:pt x="10719" y="830"/>
                  </a:lnTo>
                  <a:lnTo>
                    <a:pt x="10720" y="810"/>
                  </a:lnTo>
                  <a:lnTo>
                    <a:pt x="10718" y="791"/>
                  </a:lnTo>
                  <a:lnTo>
                    <a:pt x="10717" y="782"/>
                  </a:lnTo>
                  <a:lnTo>
                    <a:pt x="10714" y="772"/>
                  </a:lnTo>
                  <a:lnTo>
                    <a:pt x="10711" y="763"/>
                  </a:lnTo>
                  <a:lnTo>
                    <a:pt x="10708" y="754"/>
                  </a:lnTo>
                  <a:lnTo>
                    <a:pt x="10704" y="746"/>
                  </a:lnTo>
                  <a:lnTo>
                    <a:pt x="10700" y="738"/>
                  </a:lnTo>
                  <a:lnTo>
                    <a:pt x="10694" y="731"/>
                  </a:lnTo>
                  <a:lnTo>
                    <a:pt x="10688" y="723"/>
                  </a:lnTo>
                  <a:lnTo>
                    <a:pt x="10682" y="721"/>
                  </a:lnTo>
                  <a:lnTo>
                    <a:pt x="10675" y="719"/>
                  </a:lnTo>
                  <a:lnTo>
                    <a:pt x="10668" y="717"/>
                  </a:lnTo>
                  <a:lnTo>
                    <a:pt x="10661" y="716"/>
                  </a:lnTo>
                  <a:lnTo>
                    <a:pt x="10647" y="715"/>
                  </a:lnTo>
                  <a:lnTo>
                    <a:pt x="10634" y="715"/>
                  </a:lnTo>
                  <a:lnTo>
                    <a:pt x="10620" y="713"/>
                  </a:lnTo>
                  <a:lnTo>
                    <a:pt x="10608" y="710"/>
                  </a:lnTo>
                  <a:lnTo>
                    <a:pt x="10602" y="708"/>
                  </a:lnTo>
                  <a:lnTo>
                    <a:pt x="10596" y="705"/>
                  </a:lnTo>
                  <a:lnTo>
                    <a:pt x="10591" y="702"/>
                  </a:lnTo>
                  <a:lnTo>
                    <a:pt x="10587" y="697"/>
                  </a:lnTo>
                  <a:lnTo>
                    <a:pt x="10581" y="688"/>
                  </a:lnTo>
                  <a:lnTo>
                    <a:pt x="10576" y="677"/>
                  </a:lnTo>
                  <a:lnTo>
                    <a:pt x="10572" y="667"/>
                  </a:lnTo>
                  <a:lnTo>
                    <a:pt x="10569" y="656"/>
                  </a:lnTo>
                  <a:lnTo>
                    <a:pt x="10567" y="645"/>
                  </a:lnTo>
                  <a:lnTo>
                    <a:pt x="10567" y="633"/>
                  </a:lnTo>
                  <a:lnTo>
                    <a:pt x="10568" y="622"/>
                  </a:lnTo>
                  <a:lnTo>
                    <a:pt x="10570" y="611"/>
                  </a:lnTo>
                  <a:lnTo>
                    <a:pt x="10573" y="605"/>
                  </a:lnTo>
                  <a:lnTo>
                    <a:pt x="10575" y="600"/>
                  </a:lnTo>
                  <a:lnTo>
                    <a:pt x="10579" y="595"/>
                  </a:lnTo>
                  <a:lnTo>
                    <a:pt x="10583" y="589"/>
                  </a:lnTo>
                  <a:lnTo>
                    <a:pt x="10592" y="581"/>
                  </a:lnTo>
                  <a:lnTo>
                    <a:pt x="10602" y="575"/>
                  </a:lnTo>
                  <a:lnTo>
                    <a:pt x="10626" y="565"/>
                  </a:lnTo>
                  <a:lnTo>
                    <a:pt x="10648" y="558"/>
                  </a:lnTo>
                  <a:lnTo>
                    <a:pt x="10658" y="558"/>
                  </a:lnTo>
                  <a:lnTo>
                    <a:pt x="10669" y="559"/>
                  </a:lnTo>
                  <a:lnTo>
                    <a:pt x="10680" y="561"/>
                  </a:lnTo>
                  <a:lnTo>
                    <a:pt x="10690" y="563"/>
                  </a:lnTo>
                  <a:lnTo>
                    <a:pt x="10700" y="566"/>
                  </a:lnTo>
                  <a:lnTo>
                    <a:pt x="10709" y="570"/>
                  </a:lnTo>
                  <a:lnTo>
                    <a:pt x="10719" y="574"/>
                  </a:lnTo>
                  <a:lnTo>
                    <a:pt x="10728" y="578"/>
                  </a:lnTo>
                  <a:lnTo>
                    <a:pt x="10746" y="589"/>
                  </a:lnTo>
                  <a:lnTo>
                    <a:pt x="10763" y="602"/>
                  </a:lnTo>
                  <a:lnTo>
                    <a:pt x="10778" y="615"/>
                  </a:lnTo>
                  <a:lnTo>
                    <a:pt x="10792" y="629"/>
                  </a:lnTo>
                  <a:lnTo>
                    <a:pt x="10803" y="643"/>
                  </a:lnTo>
                  <a:lnTo>
                    <a:pt x="10815" y="657"/>
                  </a:lnTo>
                  <a:lnTo>
                    <a:pt x="10825" y="670"/>
                  </a:lnTo>
                  <a:lnTo>
                    <a:pt x="10835" y="686"/>
                  </a:lnTo>
                  <a:lnTo>
                    <a:pt x="10853" y="715"/>
                  </a:lnTo>
                  <a:lnTo>
                    <a:pt x="10873" y="746"/>
                  </a:lnTo>
                  <a:lnTo>
                    <a:pt x="10881" y="769"/>
                  </a:lnTo>
                  <a:lnTo>
                    <a:pt x="10890" y="794"/>
                  </a:lnTo>
                  <a:lnTo>
                    <a:pt x="10893" y="807"/>
                  </a:lnTo>
                  <a:lnTo>
                    <a:pt x="10894" y="819"/>
                  </a:lnTo>
                  <a:lnTo>
                    <a:pt x="10894" y="827"/>
                  </a:lnTo>
                  <a:lnTo>
                    <a:pt x="10894" y="834"/>
                  </a:lnTo>
                  <a:lnTo>
                    <a:pt x="10893" y="840"/>
                  </a:lnTo>
                  <a:lnTo>
                    <a:pt x="10891" y="847"/>
                  </a:lnTo>
                  <a:lnTo>
                    <a:pt x="10879" y="859"/>
                  </a:lnTo>
                  <a:close/>
                  <a:moveTo>
                    <a:pt x="10728" y="1046"/>
                  </a:moveTo>
                  <a:lnTo>
                    <a:pt x="10721" y="1049"/>
                  </a:lnTo>
                  <a:lnTo>
                    <a:pt x="10714" y="1050"/>
                  </a:lnTo>
                  <a:lnTo>
                    <a:pt x="10708" y="1051"/>
                  </a:lnTo>
                  <a:lnTo>
                    <a:pt x="10701" y="1052"/>
                  </a:lnTo>
                  <a:lnTo>
                    <a:pt x="10689" y="1050"/>
                  </a:lnTo>
                  <a:lnTo>
                    <a:pt x="10676" y="1046"/>
                  </a:lnTo>
                  <a:lnTo>
                    <a:pt x="10668" y="1042"/>
                  </a:lnTo>
                  <a:lnTo>
                    <a:pt x="10661" y="1037"/>
                  </a:lnTo>
                  <a:lnTo>
                    <a:pt x="10655" y="1031"/>
                  </a:lnTo>
                  <a:lnTo>
                    <a:pt x="10649" y="1025"/>
                  </a:lnTo>
                  <a:lnTo>
                    <a:pt x="10643" y="1019"/>
                  </a:lnTo>
                  <a:lnTo>
                    <a:pt x="10639" y="1012"/>
                  </a:lnTo>
                  <a:lnTo>
                    <a:pt x="10637" y="1003"/>
                  </a:lnTo>
                  <a:lnTo>
                    <a:pt x="10636" y="995"/>
                  </a:lnTo>
                  <a:lnTo>
                    <a:pt x="10636" y="988"/>
                  </a:lnTo>
                  <a:lnTo>
                    <a:pt x="10637" y="982"/>
                  </a:lnTo>
                  <a:lnTo>
                    <a:pt x="10638" y="975"/>
                  </a:lnTo>
                  <a:lnTo>
                    <a:pt x="10640" y="968"/>
                  </a:lnTo>
                  <a:lnTo>
                    <a:pt x="10643" y="961"/>
                  </a:lnTo>
                  <a:lnTo>
                    <a:pt x="10647" y="956"/>
                  </a:lnTo>
                  <a:lnTo>
                    <a:pt x="10650" y="954"/>
                  </a:lnTo>
                  <a:lnTo>
                    <a:pt x="10653" y="952"/>
                  </a:lnTo>
                  <a:lnTo>
                    <a:pt x="10656" y="951"/>
                  </a:lnTo>
                  <a:lnTo>
                    <a:pt x="10660" y="951"/>
                  </a:lnTo>
                  <a:lnTo>
                    <a:pt x="10672" y="956"/>
                  </a:lnTo>
                  <a:lnTo>
                    <a:pt x="10683" y="961"/>
                  </a:lnTo>
                  <a:lnTo>
                    <a:pt x="10688" y="964"/>
                  </a:lnTo>
                  <a:lnTo>
                    <a:pt x="10695" y="965"/>
                  </a:lnTo>
                  <a:lnTo>
                    <a:pt x="10701" y="965"/>
                  </a:lnTo>
                  <a:lnTo>
                    <a:pt x="10709" y="964"/>
                  </a:lnTo>
                  <a:lnTo>
                    <a:pt x="10717" y="947"/>
                  </a:lnTo>
                  <a:lnTo>
                    <a:pt x="10722" y="931"/>
                  </a:lnTo>
                  <a:lnTo>
                    <a:pt x="10726" y="923"/>
                  </a:lnTo>
                  <a:lnTo>
                    <a:pt x="10731" y="917"/>
                  </a:lnTo>
                  <a:lnTo>
                    <a:pt x="10734" y="913"/>
                  </a:lnTo>
                  <a:lnTo>
                    <a:pt x="10737" y="910"/>
                  </a:lnTo>
                  <a:lnTo>
                    <a:pt x="10741" y="908"/>
                  </a:lnTo>
                  <a:lnTo>
                    <a:pt x="10746" y="907"/>
                  </a:lnTo>
                  <a:lnTo>
                    <a:pt x="10751" y="893"/>
                  </a:lnTo>
                  <a:lnTo>
                    <a:pt x="10754" y="878"/>
                  </a:lnTo>
                  <a:lnTo>
                    <a:pt x="10757" y="862"/>
                  </a:lnTo>
                  <a:lnTo>
                    <a:pt x="10759" y="848"/>
                  </a:lnTo>
                  <a:lnTo>
                    <a:pt x="10760" y="833"/>
                  </a:lnTo>
                  <a:lnTo>
                    <a:pt x="10760" y="817"/>
                  </a:lnTo>
                  <a:lnTo>
                    <a:pt x="10759" y="802"/>
                  </a:lnTo>
                  <a:lnTo>
                    <a:pt x="10758" y="787"/>
                  </a:lnTo>
                  <a:lnTo>
                    <a:pt x="10755" y="772"/>
                  </a:lnTo>
                  <a:lnTo>
                    <a:pt x="10752" y="757"/>
                  </a:lnTo>
                  <a:lnTo>
                    <a:pt x="10747" y="743"/>
                  </a:lnTo>
                  <a:lnTo>
                    <a:pt x="10742" y="729"/>
                  </a:lnTo>
                  <a:lnTo>
                    <a:pt x="10736" y="715"/>
                  </a:lnTo>
                  <a:lnTo>
                    <a:pt x="10729" y="702"/>
                  </a:lnTo>
                  <a:lnTo>
                    <a:pt x="10722" y="690"/>
                  </a:lnTo>
                  <a:lnTo>
                    <a:pt x="10712" y="677"/>
                  </a:lnTo>
                  <a:lnTo>
                    <a:pt x="10707" y="673"/>
                  </a:lnTo>
                  <a:lnTo>
                    <a:pt x="10701" y="672"/>
                  </a:lnTo>
                  <a:lnTo>
                    <a:pt x="10695" y="671"/>
                  </a:lnTo>
                  <a:lnTo>
                    <a:pt x="10688" y="671"/>
                  </a:lnTo>
                  <a:lnTo>
                    <a:pt x="10675" y="673"/>
                  </a:lnTo>
                  <a:lnTo>
                    <a:pt x="10660" y="676"/>
                  </a:lnTo>
                  <a:lnTo>
                    <a:pt x="10653" y="677"/>
                  </a:lnTo>
                  <a:lnTo>
                    <a:pt x="10647" y="677"/>
                  </a:lnTo>
                  <a:lnTo>
                    <a:pt x="10641" y="676"/>
                  </a:lnTo>
                  <a:lnTo>
                    <a:pt x="10635" y="674"/>
                  </a:lnTo>
                  <a:lnTo>
                    <a:pt x="10630" y="671"/>
                  </a:lnTo>
                  <a:lnTo>
                    <a:pt x="10625" y="666"/>
                  </a:lnTo>
                  <a:lnTo>
                    <a:pt x="10620" y="659"/>
                  </a:lnTo>
                  <a:lnTo>
                    <a:pt x="10617" y="651"/>
                  </a:lnTo>
                  <a:lnTo>
                    <a:pt x="10615" y="644"/>
                  </a:lnTo>
                  <a:lnTo>
                    <a:pt x="10616" y="636"/>
                  </a:lnTo>
                  <a:lnTo>
                    <a:pt x="10618" y="630"/>
                  </a:lnTo>
                  <a:lnTo>
                    <a:pt x="10621" y="623"/>
                  </a:lnTo>
                  <a:lnTo>
                    <a:pt x="10626" y="618"/>
                  </a:lnTo>
                  <a:lnTo>
                    <a:pt x="10631" y="613"/>
                  </a:lnTo>
                  <a:lnTo>
                    <a:pt x="10636" y="608"/>
                  </a:lnTo>
                  <a:lnTo>
                    <a:pt x="10642" y="604"/>
                  </a:lnTo>
                  <a:lnTo>
                    <a:pt x="10655" y="603"/>
                  </a:lnTo>
                  <a:lnTo>
                    <a:pt x="10668" y="603"/>
                  </a:lnTo>
                  <a:lnTo>
                    <a:pt x="10681" y="605"/>
                  </a:lnTo>
                  <a:lnTo>
                    <a:pt x="10693" y="608"/>
                  </a:lnTo>
                  <a:lnTo>
                    <a:pt x="10705" y="612"/>
                  </a:lnTo>
                  <a:lnTo>
                    <a:pt x="10717" y="618"/>
                  </a:lnTo>
                  <a:lnTo>
                    <a:pt x="10729" y="624"/>
                  </a:lnTo>
                  <a:lnTo>
                    <a:pt x="10740" y="630"/>
                  </a:lnTo>
                  <a:lnTo>
                    <a:pt x="10759" y="651"/>
                  </a:lnTo>
                  <a:lnTo>
                    <a:pt x="10777" y="671"/>
                  </a:lnTo>
                  <a:lnTo>
                    <a:pt x="10794" y="694"/>
                  </a:lnTo>
                  <a:lnTo>
                    <a:pt x="10809" y="717"/>
                  </a:lnTo>
                  <a:lnTo>
                    <a:pt x="10816" y="728"/>
                  </a:lnTo>
                  <a:lnTo>
                    <a:pt x="10822" y="741"/>
                  </a:lnTo>
                  <a:lnTo>
                    <a:pt x="10827" y="754"/>
                  </a:lnTo>
                  <a:lnTo>
                    <a:pt x="10832" y="766"/>
                  </a:lnTo>
                  <a:lnTo>
                    <a:pt x="10836" y="780"/>
                  </a:lnTo>
                  <a:lnTo>
                    <a:pt x="10840" y="793"/>
                  </a:lnTo>
                  <a:lnTo>
                    <a:pt x="10842" y="806"/>
                  </a:lnTo>
                  <a:lnTo>
                    <a:pt x="10844" y="819"/>
                  </a:lnTo>
                  <a:lnTo>
                    <a:pt x="10843" y="836"/>
                  </a:lnTo>
                  <a:lnTo>
                    <a:pt x="10841" y="852"/>
                  </a:lnTo>
                  <a:lnTo>
                    <a:pt x="10839" y="870"/>
                  </a:lnTo>
                  <a:lnTo>
                    <a:pt x="10836" y="886"/>
                  </a:lnTo>
                  <a:lnTo>
                    <a:pt x="10832" y="901"/>
                  </a:lnTo>
                  <a:lnTo>
                    <a:pt x="10828" y="918"/>
                  </a:lnTo>
                  <a:lnTo>
                    <a:pt x="10823" y="934"/>
                  </a:lnTo>
                  <a:lnTo>
                    <a:pt x="10817" y="949"/>
                  </a:lnTo>
                  <a:lnTo>
                    <a:pt x="10810" y="964"/>
                  </a:lnTo>
                  <a:lnTo>
                    <a:pt x="10801" y="978"/>
                  </a:lnTo>
                  <a:lnTo>
                    <a:pt x="10792" y="991"/>
                  </a:lnTo>
                  <a:lnTo>
                    <a:pt x="10782" y="1004"/>
                  </a:lnTo>
                  <a:lnTo>
                    <a:pt x="10770" y="1016"/>
                  </a:lnTo>
                  <a:lnTo>
                    <a:pt x="10757" y="1027"/>
                  </a:lnTo>
                  <a:lnTo>
                    <a:pt x="10743" y="1037"/>
                  </a:lnTo>
                  <a:lnTo>
                    <a:pt x="10728" y="1046"/>
                  </a:lnTo>
                  <a:close/>
                  <a:moveTo>
                    <a:pt x="10426" y="1382"/>
                  </a:moveTo>
                  <a:lnTo>
                    <a:pt x="10359" y="1441"/>
                  </a:lnTo>
                  <a:lnTo>
                    <a:pt x="10336" y="1449"/>
                  </a:lnTo>
                  <a:lnTo>
                    <a:pt x="10315" y="1458"/>
                  </a:lnTo>
                  <a:lnTo>
                    <a:pt x="10292" y="1466"/>
                  </a:lnTo>
                  <a:lnTo>
                    <a:pt x="10270" y="1474"/>
                  </a:lnTo>
                  <a:lnTo>
                    <a:pt x="10259" y="1477"/>
                  </a:lnTo>
                  <a:lnTo>
                    <a:pt x="10246" y="1480"/>
                  </a:lnTo>
                  <a:lnTo>
                    <a:pt x="10235" y="1481"/>
                  </a:lnTo>
                  <a:lnTo>
                    <a:pt x="10223" y="1482"/>
                  </a:lnTo>
                  <a:lnTo>
                    <a:pt x="10211" y="1482"/>
                  </a:lnTo>
                  <a:lnTo>
                    <a:pt x="10199" y="1481"/>
                  </a:lnTo>
                  <a:lnTo>
                    <a:pt x="10186" y="1478"/>
                  </a:lnTo>
                  <a:lnTo>
                    <a:pt x="10174" y="1475"/>
                  </a:lnTo>
                  <a:lnTo>
                    <a:pt x="10149" y="1460"/>
                  </a:lnTo>
                  <a:lnTo>
                    <a:pt x="10123" y="1446"/>
                  </a:lnTo>
                  <a:lnTo>
                    <a:pt x="10117" y="1441"/>
                  </a:lnTo>
                  <a:lnTo>
                    <a:pt x="10111" y="1437"/>
                  </a:lnTo>
                  <a:lnTo>
                    <a:pt x="10106" y="1432"/>
                  </a:lnTo>
                  <a:lnTo>
                    <a:pt x="10102" y="1426"/>
                  </a:lnTo>
                  <a:lnTo>
                    <a:pt x="10098" y="1419"/>
                  </a:lnTo>
                  <a:lnTo>
                    <a:pt x="10095" y="1413"/>
                  </a:lnTo>
                  <a:lnTo>
                    <a:pt x="10092" y="1406"/>
                  </a:lnTo>
                  <a:lnTo>
                    <a:pt x="10091" y="1398"/>
                  </a:lnTo>
                  <a:lnTo>
                    <a:pt x="10088" y="1386"/>
                  </a:lnTo>
                  <a:lnTo>
                    <a:pt x="10087" y="1374"/>
                  </a:lnTo>
                  <a:lnTo>
                    <a:pt x="10088" y="1362"/>
                  </a:lnTo>
                  <a:lnTo>
                    <a:pt x="10090" y="1352"/>
                  </a:lnTo>
                  <a:lnTo>
                    <a:pt x="10093" y="1342"/>
                  </a:lnTo>
                  <a:lnTo>
                    <a:pt x="10097" y="1331"/>
                  </a:lnTo>
                  <a:lnTo>
                    <a:pt x="10102" y="1322"/>
                  </a:lnTo>
                  <a:lnTo>
                    <a:pt x="10108" y="1313"/>
                  </a:lnTo>
                  <a:lnTo>
                    <a:pt x="10114" y="1304"/>
                  </a:lnTo>
                  <a:lnTo>
                    <a:pt x="10123" y="1296"/>
                  </a:lnTo>
                  <a:lnTo>
                    <a:pt x="10131" y="1288"/>
                  </a:lnTo>
                  <a:lnTo>
                    <a:pt x="10139" y="1280"/>
                  </a:lnTo>
                  <a:lnTo>
                    <a:pt x="10156" y="1266"/>
                  </a:lnTo>
                  <a:lnTo>
                    <a:pt x="10174" y="1253"/>
                  </a:lnTo>
                  <a:lnTo>
                    <a:pt x="10182" y="1250"/>
                  </a:lnTo>
                  <a:lnTo>
                    <a:pt x="10190" y="1249"/>
                  </a:lnTo>
                  <a:lnTo>
                    <a:pt x="10197" y="1248"/>
                  </a:lnTo>
                  <a:lnTo>
                    <a:pt x="10205" y="1248"/>
                  </a:lnTo>
                  <a:lnTo>
                    <a:pt x="10221" y="1250"/>
                  </a:lnTo>
                  <a:lnTo>
                    <a:pt x="10236" y="1254"/>
                  </a:lnTo>
                  <a:lnTo>
                    <a:pt x="10266" y="1264"/>
                  </a:lnTo>
                  <a:lnTo>
                    <a:pt x="10294" y="1272"/>
                  </a:lnTo>
                  <a:lnTo>
                    <a:pt x="10299" y="1269"/>
                  </a:lnTo>
                  <a:lnTo>
                    <a:pt x="10305" y="1265"/>
                  </a:lnTo>
                  <a:lnTo>
                    <a:pt x="10309" y="1261"/>
                  </a:lnTo>
                  <a:lnTo>
                    <a:pt x="10312" y="1256"/>
                  </a:lnTo>
                  <a:lnTo>
                    <a:pt x="10315" y="1251"/>
                  </a:lnTo>
                  <a:lnTo>
                    <a:pt x="10316" y="1245"/>
                  </a:lnTo>
                  <a:lnTo>
                    <a:pt x="10318" y="1238"/>
                  </a:lnTo>
                  <a:lnTo>
                    <a:pt x="10318" y="1232"/>
                  </a:lnTo>
                  <a:lnTo>
                    <a:pt x="10318" y="1219"/>
                  </a:lnTo>
                  <a:lnTo>
                    <a:pt x="10317" y="1207"/>
                  </a:lnTo>
                  <a:lnTo>
                    <a:pt x="10315" y="1195"/>
                  </a:lnTo>
                  <a:lnTo>
                    <a:pt x="10313" y="1183"/>
                  </a:lnTo>
                  <a:lnTo>
                    <a:pt x="10304" y="1171"/>
                  </a:lnTo>
                  <a:lnTo>
                    <a:pt x="10294" y="1158"/>
                  </a:lnTo>
                  <a:lnTo>
                    <a:pt x="10289" y="1152"/>
                  </a:lnTo>
                  <a:lnTo>
                    <a:pt x="10283" y="1146"/>
                  </a:lnTo>
                  <a:lnTo>
                    <a:pt x="10277" y="1142"/>
                  </a:lnTo>
                  <a:lnTo>
                    <a:pt x="10269" y="1140"/>
                  </a:lnTo>
                  <a:lnTo>
                    <a:pt x="10249" y="1143"/>
                  </a:lnTo>
                  <a:lnTo>
                    <a:pt x="10229" y="1144"/>
                  </a:lnTo>
                  <a:lnTo>
                    <a:pt x="10219" y="1143"/>
                  </a:lnTo>
                  <a:lnTo>
                    <a:pt x="10209" y="1140"/>
                  </a:lnTo>
                  <a:lnTo>
                    <a:pt x="10205" y="1138"/>
                  </a:lnTo>
                  <a:lnTo>
                    <a:pt x="10202" y="1136"/>
                  </a:lnTo>
                  <a:lnTo>
                    <a:pt x="10198" y="1133"/>
                  </a:lnTo>
                  <a:lnTo>
                    <a:pt x="10195" y="1129"/>
                  </a:lnTo>
                  <a:lnTo>
                    <a:pt x="10197" y="1118"/>
                  </a:lnTo>
                  <a:lnTo>
                    <a:pt x="10200" y="1108"/>
                  </a:lnTo>
                  <a:lnTo>
                    <a:pt x="10204" y="1097"/>
                  </a:lnTo>
                  <a:lnTo>
                    <a:pt x="10209" y="1088"/>
                  </a:lnTo>
                  <a:lnTo>
                    <a:pt x="10222" y="1071"/>
                  </a:lnTo>
                  <a:lnTo>
                    <a:pt x="10235" y="1054"/>
                  </a:lnTo>
                  <a:lnTo>
                    <a:pt x="10240" y="1041"/>
                  </a:lnTo>
                  <a:lnTo>
                    <a:pt x="10243" y="1028"/>
                  </a:lnTo>
                  <a:lnTo>
                    <a:pt x="10245" y="1016"/>
                  </a:lnTo>
                  <a:lnTo>
                    <a:pt x="10246" y="1002"/>
                  </a:lnTo>
                  <a:lnTo>
                    <a:pt x="10245" y="990"/>
                  </a:lnTo>
                  <a:lnTo>
                    <a:pt x="10244" y="977"/>
                  </a:lnTo>
                  <a:lnTo>
                    <a:pt x="10242" y="965"/>
                  </a:lnTo>
                  <a:lnTo>
                    <a:pt x="10239" y="952"/>
                  </a:lnTo>
                  <a:lnTo>
                    <a:pt x="10235" y="940"/>
                  </a:lnTo>
                  <a:lnTo>
                    <a:pt x="10230" y="929"/>
                  </a:lnTo>
                  <a:lnTo>
                    <a:pt x="10225" y="918"/>
                  </a:lnTo>
                  <a:lnTo>
                    <a:pt x="10219" y="906"/>
                  </a:lnTo>
                  <a:lnTo>
                    <a:pt x="10212" y="895"/>
                  </a:lnTo>
                  <a:lnTo>
                    <a:pt x="10204" y="885"/>
                  </a:lnTo>
                  <a:lnTo>
                    <a:pt x="10197" y="875"/>
                  </a:lnTo>
                  <a:lnTo>
                    <a:pt x="10189" y="864"/>
                  </a:lnTo>
                  <a:lnTo>
                    <a:pt x="10175" y="855"/>
                  </a:lnTo>
                  <a:lnTo>
                    <a:pt x="10158" y="843"/>
                  </a:lnTo>
                  <a:lnTo>
                    <a:pt x="10154" y="840"/>
                  </a:lnTo>
                  <a:lnTo>
                    <a:pt x="10152" y="836"/>
                  </a:lnTo>
                  <a:lnTo>
                    <a:pt x="10149" y="833"/>
                  </a:lnTo>
                  <a:lnTo>
                    <a:pt x="10148" y="829"/>
                  </a:lnTo>
                  <a:lnTo>
                    <a:pt x="10147" y="825"/>
                  </a:lnTo>
                  <a:lnTo>
                    <a:pt x="10148" y="819"/>
                  </a:lnTo>
                  <a:lnTo>
                    <a:pt x="10149" y="814"/>
                  </a:lnTo>
                  <a:lnTo>
                    <a:pt x="10152" y="809"/>
                  </a:lnTo>
                  <a:lnTo>
                    <a:pt x="10164" y="804"/>
                  </a:lnTo>
                  <a:lnTo>
                    <a:pt x="10178" y="797"/>
                  </a:lnTo>
                  <a:lnTo>
                    <a:pt x="10189" y="789"/>
                  </a:lnTo>
                  <a:lnTo>
                    <a:pt x="10200" y="780"/>
                  </a:lnTo>
                  <a:lnTo>
                    <a:pt x="10211" y="768"/>
                  </a:lnTo>
                  <a:lnTo>
                    <a:pt x="10220" y="756"/>
                  </a:lnTo>
                  <a:lnTo>
                    <a:pt x="10223" y="750"/>
                  </a:lnTo>
                  <a:lnTo>
                    <a:pt x="10227" y="743"/>
                  </a:lnTo>
                  <a:lnTo>
                    <a:pt x="10230" y="736"/>
                  </a:lnTo>
                  <a:lnTo>
                    <a:pt x="10232" y="728"/>
                  </a:lnTo>
                  <a:lnTo>
                    <a:pt x="10236" y="720"/>
                  </a:lnTo>
                  <a:lnTo>
                    <a:pt x="10239" y="711"/>
                  </a:lnTo>
                  <a:lnTo>
                    <a:pt x="10241" y="703"/>
                  </a:lnTo>
                  <a:lnTo>
                    <a:pt x="10242" y="694"/>
                  </a:lnTo>
                  <a:lnTo>
                    <a:pt x="10242" y="686"/>
                  </a:lnTo>
                  <a:lnTo>
                    <a:pt x="10241" y="676"/>
                  </a:lnTo>
                  <a:lnTo>
                    <a:pt x="10240" y="668"/>
                  </a:lnTo>
                  <a:lnTo>
                    <a:pt x="10238" y="659"/>
                  </a:lnTo>
                  <a:lnTo>
                    <a:pt x="10235" y="642"/>
                  </a:lnTo>
                  <a:lnTo>
                    <a:pt x="10231" y="625"/>
                  </a:lnTo>
                  <a:lnTo>
                    <a:pt x="10228" y="608"/>
                  </a:lnTo>
                  <a:lnTo>
                    <a:pt x="10226" y="590"/>
                  </a:lnTo>
                  <a:lnTo>
                    <a:pt x="10220" y="581"/>
                  </a:lnTo>
                  <a:lnTo>
                    <a:pt x="10215" y="571"/>
                  </a:lnTo>
                  <a:lnTo>
                    <a:pt x="10208" y="562"/>
                  </a:lnTo>
                  <a:lnTo>
                    <a:pt x="10204" y="552"/>
                  </a:lnTo>
                  <a:lnTo>
                    <a:pt x="10202" y="547"/>
                  </a:lnTo>
                  <a:lnTo>
                    <a:pt x="10201" y="541"/>
                  </a:lnTo>
                  <a:lnTo>
                    <a:pt x="10200" y="536"/>
                  </a:lnTo>
                  <a:lnTo>
                    <a:pt x="10200" y="531"/>
                  </a:lnTo>
                  <a:lnTo>
                    <a:pt x="10201" y="526"/>
                  </a:lnTo>
                  <a:lnTo>
                    <a:pt x="10202" y="521"/>
                  </a:lnTo>
                  <a:lnTo>
                    <a:pt x="10204" y="516"/>
                  </a:lnTo>
                  <a:lnTo>
                    <a:pt x="10207" y="511"/>
                  </a:lnTo>
                  <a:lnTo>
                    <a:pt x="10218" y="506"/>
                  </a:lnTo>
                  <a:lnTo>
                    <a:pt x="10228" y="501"/>
                  </a:lnTo>
                  <a:lnTo>
                    <a:pt x="10237" y="493"/>
                  </a:lnTo>
                  <a:lnTo>
                    <a:pt x="10245" y="485"/>
                  </a:lnTo>
                  <a:lnTo>
                    <a:pt x="10253" y="476"/>
                  </a:lnTo>
                  <a:lnTo>
                    <a:pt x="10260" y="467"/>
                  </a:lnTo>
                  <a:lnTo>
                    <a:pt x="10265" y="458"/>
                  </a:lnTo>
                  <a:lnTo>
                    <a:pt x="10269" y="448"/>
                  </a:lnTo>
                  <a:lnTo>
                    <a:pt x="10273" y="439"/>
                  </a:lnTo>
                  <a:lnTo>
                    <a:pt x="10275" y="429"/>
                  </a:lnTo>
                  <a:lnTo>
                    <a:pt x="10275" y="420"/>
                  </a:lnTo>
                  <a:lnTo>
                    <a:pt x="10274" y="411"/>
                  </a:lnTo>
                  <a:lnTo>
                    <a:pt x="10272" y="401"/>
                  </a:lnTo>
                  <a:lnTo>
                    <a:pt x="10270" y="393"/>
                  </a:lnTo>
                  <a:lnTo>
                    <a:pt x="10267" y="385"/>
                  </a:lnTo>
                  <a:lnTo>
                    <a:pt x="10263" y="378"/>
                  </a:lnTo>
                  <a:lnTo>
                    <a:pt x="10259" y="370"/>
                  </a:lnTo>
                  <a:lnTo>
                    <a:pt x="10252" y="364"/>
                  </a:lnTo>
                  <a:lnTo>
                    <a:pt x="10246" y="359"/>
                  </a:lnTo>
                  <a:lnTo>
                    <a:pt x="10240" y="357"/>
                  </a:lnTo>
                  <a:lnTo>
                    <a:pt x="10234" y="356"/>
                  </a:lnTo>
                  <a:lnTo>
                    <a:pt x="10226" y="357"/>
                  </a:lnTo>
                  <a:lnTo>
                    <a:pt x="10219" y="359"/>
                  </a:lnTo>
                  <a:lnTo>
                    <a:pt x="10211" y="363"/>
                  </a:lnTo>
                  <a:lnTo>
                    <a:pt x="10205" y="365"/>
                  </a:lnTo>
                  <a:lnTo>
                    <a:pt x="10200" y="368"/>
                  </a:lnTo>
                  <a:lnTo>
                    <a:pt x="10195" y="372"/>
                  </a:lnTo>
                  <a:lnTo>
                    <a:pt x="10190" y="376"/>
                  </a:lnTo>
                  <a:lnTo>
                    <a:pt x="10181" y="385"/>
                  </a:lnTo>
                  <a:lnTo>
                    <a:pt x="10173" y="394"/>
                  </a:lnTo>
                  <a:lnTo>
                    <a:pt x="10168" y="399"/>
                  </a:lnTo>
                  <a:lnTo>
                    <a:pt x="10162" y="402"/>
                  </a:lnTo>
                  <a:lnTo>
                    <a:pt x="10157" y="405"/>
                  </a:lnTo>
                  <a:lnTo>
                    <a:pt x="10152" y="408"/>
                  </a:lnTo>
                  <a:lnTo>
                    <a:pt x="10146" y="409"/>
                  </a:lnTo>
                  <a:lnTo>
                    <a:pt x="10139" y="409"/>
                  </a:lnTo>
                  <a:lnTo>
                    <a:pt x="10132" y="407"/>
                  </a:lnTo>
                  <a:lnTo>
                    <a:pt x="10125" y="403"/>
                  </a:lnTo>
                  <a:lnTo>
                    <a:pt x="10109" y="399"/>
                  </a:lnTo>
                  <a:lnTo>
                    <a:pt x="10095" y="393"/>
                  </a:lnTo>
                  <a:lnTo>
                    <a:pt x="10081" y="384"/>
                  </a:lnTo>
                  <a:lnTo>
                    <a:pt x="10066" y="375"/>
                  </a:lnTo>
                  <a:lnTo>
                    <a:pt x="10060" y="369"/>
                  </a:lnTo>
                  <a:lnTo>
                    <a:pt x="10055" y="363"/>
                  </a:lnTo>
                  <a:lnTo>
                    <a:pt x="10050" y="356"/>
                  </a:lnTo>
                  <a:lnTo>
                    <a:pt x="10045" y="350"/>
                  </a:lnTo>
                  <a:lnTo>
                    <a:pt x="10041" y="343"/>
                  </a:lnTo>
                  <a:lnTo>
                    <a:pt x="10037" y="336"/>
                  </a:lnTo>
                  <a:lnTo>
                    <a:pt x="10035" y="329"/>
                  </a:lnTo>
                  <a:lnTo>
                    <a:pt x="10033" y="322"/>
                  </a:lnTo>
                  <a:lnTo>
                    <a:pt x="10029" y="309"/>
                  </a:lnTo>
                  <a:lnTo>
                    <a:pt x="10025" y="296"/>
                  </a:lnTo>
                  <a:lnTo>
                    <a:pt x="10025" y="283"/>
                  </a:lnTo>
                  <a:lnTo>
                    <a:pt x="10025" y="271"/>
                  </a:lnTo>
                  <a:lnTo>
                    <a:pt x="10028" y="257"/>
                  </a:lnTo>
                  <a:lnTo>
                    <a:pt x="10032" y="246"/>
                  </a:lnTo>
                  <a:lnTo>
                    <a:pt x="10038" y="234"/>
                  </a:lnTo>
                  <a:lnTo>
                    <a:pt x="10045" y="224"/>
                  </a:lnTo>
                  <a:lnTo>
                    <a:pt x="10052" y="214"/>
                  </a:lnTo>
                  <a:lnTo>
                    <a:pt x="10061" y="206"/>
                  </a:lnTo>
                  <a:lnTo>
                    <a:pt x="10069" y="198"/>
                  </a:lnTo>
                  <a:lnTo>
                    <a:pt x="10079" y="192"/>
                  </a:lnTo>
                  <a:lnTo>
                    <a:pt x="10089" y="186"/>
                  </a:lnTo>
                  <a:lnTo>
                    <a:pt x="10099" y="181"/>
                  </a:lnTo>
                  <a:lnTo>
                    <a:pt x="10110" y="177"/>
                  </a:lnTo>
                  <a:lnTo>
                    <a:pt x="10121" y="172"/>
                  </a:lnTo>
                  <a:lnTo>
                    <a:pt x="10132" y="169"/>
                  </a:lnTo>
                  <a:lnTo>
                    <a:pt x="10143" y="168"/>
                  </a:lnTo>
                  <a:lnTo>
                    <a:pt x="10154" y="167"/>
                  </a:lnTo>
                  <a:lnTo>
                    <a:pt x="10166" y="166"/>
                  </a:lnTo>
                  <a:lnTo>
                    <a:pt x="10177" y="167"/>
                  </a:lnTo>
                  <a:lnTo>
                    <a:pt x="10188" y="169"/>
                  </a:lnTo>
                  <a:lnTo>
                    <a:pt x="10199" y="171"/>
                  </a:lnTo>
                  <a:lnTo>
                    <a:pt x="10211" y="175"/>
                  </a:lnTo>
                  <a:lnTo>
                    <a:pt x="10227" y="179"/>
                  </a:lnTo>
                  <a:lnTo>
                    <a:pt x="10243" y="185"/>
                  </a:lnTo>
                  <a:lnTo>
                    <a:pt x="10259" y="191"/>
                  </a:lnTo>
                  <a:lnTo>
                    <a:pt x="10274" y="199"/>
                  </a:lnTo>
                  <a:lnTo>
                    <a:pt x="10288" y="208"/>
                  </a:lnTo>
                  <a:lnTo>
                    <a:pt x="10301" y="218"/>
                  </a:lnTo>
                  <a:lnTo>
                    <a:pt x="10315" y="230"/>
                  </a:lnTo>
                  <a:lnTo>
                    <a:pt x="10327" y="242"/>
                  </a:lnTo>
                  <a:lnTo>
                    <a:pt x="10338" y="254"/>
                  </a:lnTo>
                  <a:lnTo>
                    <a:pt x="10349" y="268"/>
                  </a:lnTo>
                  <a:lnTo>
                    <a:pt x="10359" y="282"/>
                  </a:lnTo>
                  <a:lnTo>
                    <a:pt x="10367" y="296"/>
                  </a:lnTo>
                  <a:lnTo>
                    <a:pt x="10375" y="311"/>
                  </a:lnTo>
                  <a:lnTo>
                    <a:pt x="10382" y="327"/>
                  </a:lnTo>
                  <a:lnTo>
                    <a:pt x="10387" y="342"/>
                  </a:lnTo>
                  <a:lnTo>
                    <a:pt x="10392" y="357"/>
                  </a:lnTo>
                  <a:lnTo>
                    <a:pt x="10411" y="380"/>
                  </a:lnTo>
                  <a:lnTo>
                    <a:pt x="10429" y="401"/>
                  </a:lnTo>
                  <a:lnTo>
                    <a:pt x="10441" y="411"/>
                  </a:lnTo>
                  <a:lnTo>
                    <a:pt x="10452" y="418"/>
                  </a:lnTo>
                  <a:lnTo>
                    <a:pt x="10464" y="425"/>
                  </a:lnTo>
                  <a:lnTo>
                    <a:pt x="10478" y="430"/>
                  </a:lnTo>
                  <a:lnTo>
                    <a:pt x="10481" y="435"/>
                  </a:lnTo>
                  <a:lnTo>
                    <a:pt x="10484" y="440"/>
                  </a:lnTo>
                  <a:lnTo>
                    <a:pt x="10485" y="445"/>
                  </a:lnTo>
                  <a:lnTo>
                    <a:pt x="10485" y="450"/>
                  </a:lnTo>
                  <a:lnTo>
                    <a:pt x="10484" y="455"/>
                  </a:lnTo>
                  <a:lnTo>
                    <a:pt x="10482" y="460"/>
                  </a:lnTo>
                  <a:lnTo>
                    <a:pt x="10480" y="464"/>
                  </a:lnTo>
                  <a:lnTo>
                    <a:pt x="10478" y="469"/>
                  </a:lnTo>
                  <a:lnTo>
                    <a:pt x="10472" y="477"/>
                  </a:lnTo>
                  <a:lnTo>
                    <a:pt x="10466" y="486"/>
                  </a:lnTo>
                  <a:lnTo>
                    <a:pt x="10461" y="495"/>
                  </a:lnTo>
                  <a:lnTo>
                    <a:pt x="10457" y="505"/>
                  </a:lnTo>
                  <a:lnTo>
                    <a:pt x="10449" y="525"/>
                  </a:lnTo>
                  <a:lnTo>
                    <a:pt x="10443" y="547"/>
                  </a:lnTo>
                  <a:lnTo>
                    <a:pt x="10438" y="568"/>
                  </a:lnTo>
                  <a:lnTo>
                    <a:pt x="10435" y="589"/>
                  </a:lnTo>
                  <a:lnTo>
                    <a:pt x="10434" y="612"/>
                  </a:lnTo>
                  <a:lnTo>
                    <a:pt x="10435" y="633"/>
                  </a:lnTo>
                  <a:lnTo>
                    <a:pt x="10437" y="655"/>
                  </a:lnTo>
                  <a:lnTo>
                    <a:pt x="10442" y="677"/>
                  </a:lnTo>
                  <a:lnTo>
                    <a:pt x="10444" y="685"/>
                  </a:lnTo>
                  <a:lnTo>
                    <a:pt x="10446" y="692"/>
                  </a:lnTo>
                  <a:lnTo>
                    <a:pt x="10450" y="699"/>
                  </a:lnTo>
                  <a:lnTo>
                    <a:pt x="10454" y="705"/>
                  </a:lnTo>
                  <a:lnTo>
                    <a:pt x="10465" y="716"/>
                  </a:lnTo>
                  <a:lnTo>
                    <a:pt x="10476" y="727"/>
                  </a:lnTo>
                  <a:lnTo>
                    <a:pt x="10487" y="739"/>
                  </a:lnTo>
                  <a:lnTo>
                    <a:pt x="10496" y="750"/>
                  </a:lnTo>
                  <a:lnTo>
                    <a:pt x="10499" y="756"/>
                  </a:lnTo>
                  <a:lnTo>
                    <a:pt x="10502" y="763"/>
                  </a:lnTo>
                  <a:lnTo>
                    <a:pt x="10503" y="770"/>
                  </a:lnTo>
                  <a:lnTo>
                    <a:pt x="10503" y="778"/>
                  </a:lnTo>
                  <a:lnTo>
                    <a:pt x="10494" y="800"/>
                  </a:lnTo>
                  <a:lnTo>
                    <a:pt x="10483" y="821"/>
                  </a:lnTo>
                  <a:lnTo>
                    <a:pt x="10474" y="843"/>
                  </a:lnTo>
                  <a:lnTo>
                    <a:pt x="10466" y="864"/>
                  </a:lnTo>
                  <a:lnTo>
                    <a:pt x="10463" y="876"/>
                  </a:lnTo>
                  <a:lnTo>
                    <a:pt x="10460" y="887"/>
                  </a:lnTo>
                  <a:lnTo>
                    <a:pt x="10457" y="898"/>
                  </a:lnTo>
                  <a:lnTo>
                    <a:pt x="10456" y="910"/>
                  </a:lnTo>
                  <a:lnTo>
                    <a:pt x="10455" y="922"/>
                  </a:lnTo>
                  <a:lnTo>
                    <a:pt x="10455" y="934"/>
                  </a:lnTo>
                  <a:lnTo>
                    <a:pt x="10455" y="947"/>
                  </a:lnTo>
                  <a:lnTo>
                    <a:pt x="10457" y="959"/>
                  </a:lnTo>
                  <a:lnTo>
                    <a:pt x="10462" y="975"/>
                  </a:lnTo>
                  <a:lnTo>
                    <a:pt x="10468" y="989"/>
                  </a:lnTo>
                  <a:lnTo>
                    <a:pt x="10475" y="1003"/>
                  </a:lnTo>
                  <a:lnTo>
                    <a:pt x="10482" y="1018"/>
                  </a:lnTo>
                  <a:lnTo>
                    <a:pt x="10499" y="1045"/>
                  </a:lnTo>
                  <a:lnTo>
                    <a:pt x="10515" y="1073"/>
                  </a:lnTo>
                  <a:lnTo>
                    <a:pt x="10527" y="1137"/>
                  </a:lnTo>
                  <a:lnTo>
                    <a:pt x="10520" y="1153"/>
                  </a:lnTo>
                  <a:lnTo>
                    <a:pt x="10513" y="1168"/>
                  </a:lnTo>
                  <a:lnTo>
                    <a:pt x="10507" y="1183"/>
                  </a:lnTo>
                  <a:lnTo>
                    <a:pt x="10502" y="1199"/>
                  </a:lnTo>
                  <a:lnTo>
                    <a:pt x="10494" y="1231"/>
                  </a:lnTo>
                  <a:lnTo>
                    <a:pt x="10485" y="1263"/>
                  </a:lnTo>
                  <a:lnTo>
                    <a:pt x="10480" y="1279"/>
                  </a:lnTo>
                  <a:lnTo>
                    <a:pt x="10476" y="1295"/>
                  </a:lnTo>
                  <a:lnTo>
                    <a:pt x="10470" y="1310"/>
                  </a:lnTo>
                  <a:lnTo>
                    <a:pt x="10464" y="1325"/>
                  </a:lnTo>
                  <a:lnTo>
                    <a:pt x="10457" y="1341"/>
                  </a:lnTo>
                  <a:lnTo>
                    <a:pt x="10448" y="1355"/>
                  </a:lnTo>
                  <a:lnTo>
                    <a:pt x="10438" y="1368"/>
                  </a:lnTo>
                  <a:lnTo>
                    <a:pt x="10426" y="1382"/>
                  </a:lnTo>
                  <a:close/>
                  <a:moveTo>
                    <a:pt x="10423" y="1299"/>
                  </a:moveTo>
                  <a:lnTo>
                    <a:pt x="10386" y="1373"/>
                  </a:lnTo>
                  <a:lnTo>
                    <a:pt x="10377" y="1383"/>
                  </a:lnTo>
                  <a:lnTo>
                    <a:pt x="10368" y="1392"/>
                  </a:lnTo>
                  <a:lnTo>
                    <a:pt x="10358" y="1400"/>
                  </a:lnTo>
                  <a:lnTo>
                    <a:pt x="10347" y="1408"/>
                  </a:lnTo>
                  <a:lnTo>
                    <a:pt x="10337" y="1415"/>
                  </a:lnTo>
                  <a:lnTo>
                    <a:pt x="10326" y="1421"/>
                  </a:lnTo>
                  <a:lnTo>
                    <a:pt x="10315" y="1428"/>
                  </a:lnTo>
                  <a:lnTo>
                    <a:pt x="10304" y="1433"/>
                  </a:lnTo>
                  <a:lnTo>
                    <a:pt x="10291" y="1437"/>
                  </a:lnTo>
                  <a:lnTo>
                    <a:pt x="10279" y="1441"/>
                  </a:lnTo>
                  <a:lnTo>
                    <a:pt x="10267" y="1444"/>
                  </a:lnTo>
                  <a:lnTo>
                    <a:pt x="10253" y="1446"/>
                  </a:lnTo>
                  <a:lnTo>
                    <a:pt x="10241" y="1447"/>
                  </a:lnTo>
                  <a:lnTo>
                    <a:pt x="10228" y="1448"/>
                  </a:lnTo>
                  <a:lnTo>
                    <a:pt x="10215" y="1447"/>
                  </a:lnTo>
                  <a:lnTo>
                    <a:pt x="10201" y="1446"/>
                  </a:lnTo>
                  <a:lnTo>
                    <a:pt x="10193" y="1443"/>
                  </a:lnTo>
                  <a:lnTo>
                    <a:pt x="10185" y="1440"/>
                  </a:lnTo>
                  <a:lnTo>
                    <a:pt x="10177" y="1435"/>
                  </a:lnTo>
                  <a:lnTo>
                    <a:pt x="10170" y="1430"/>
                  </a:lnTo>
                  <a:lnTo>
                    <a:pt x="10156" y="1417"/>
                  </a:lnTo>
                  <a:lnTo>
                    <a:pt x="10143" y="1404"/>
                  </a:lnTo>
                  <a:lnTo>
                    <a:pt x="10139" y="1392"/>
                  </a:lnTo>
                  <a:lnTo>
                    <a:pt x="10137" y="1378"/>
                  </a:lnTo>
                  <a:lnTo>
                    <a:pt x="10136" y="1365"/>
                  </a:lnTo>
                  <a:lnTo>
                    <a:pt x="10137" y="1352"/>
                  </a:lnTo>
                  <a:lnTo>
                    <a:pt x="10149" y="1339"/>
                  </a:lnTo>
                  <a:lnTo>
                    <a:pt x="10162" y="1328"/>
                  </a:lnTo>
                  <a:lnTo>
                    <a:pt x="10170" y="1323"/>
                  </a:lnTo>
                  <a:lnTo>
                    <a:pt x="10177" y="1318"/>
                  </a:lnTo>
                  <a:lnTo>
                    <a:pt x="10185" y="1314"/>
                  </a:lnTo>
                  <a:lnTo>
                    <a:pt x="10192" y="1311"/>
                  </a:lnTo>
                  <a:lnTo>
                    <a:pt x="10200" y="1308"/>
                  </a:lnTo>
                  <a:lnTo>
                    <a:pt x="10208" y="1306"/>
                  </a:lnTo>
                  <a:lnTo>
                    <a:pt x="10217" y="1305"/>
                  </a:lnTo>
                  <a:lnTo>
                    <a:pt x="10224" y="1304"/>
                  </a:lnTo>
                  <a:lnTo>
                    <a:pt x="10232" y="1304"/>
                  </a:lnTo>
                  <a:lnTo>
                    <a:pt x="10240" y="1305"/>
                  </a:lnTo>
                  <a:lnTo>
                    <a:pt x="10248" y="1307"/>
                  </a:lnTo>
                  <a:lnTo>
                    <a:pt x="10257" y="1310"/>
                  </a:lnTo>
                  <a:lnTo>
                    <a:pt x="10271" y="1315"/>
                  </a:lnTo>
                  <a:lnTo>
                    <a:pt x="10286" y="1318"/>
                  </a:lnTo>
                  <a:lnTo>
                    <a:pt x="10294" y="1319"/>
                  </a:lnTo>
                  <a:lnTo>
                    <a:pt x="10303" y="1319"/>
                  </a:lnTo>
                  <a:lnTo>
                    <a:pt x="10311" y="1318"/>
                  </a:lnTo>
                  <a:lnTo>
                    <a:pt x="10319" y="1315"/>
                  </a:lnTo>
                  <a:lnTo>
                    <a:pt x="10328" y="1305"/>
                  </a:lnTo>
                  <a:lnTo>
                    <a:pt x="10336" y="1294"/>
                  </a:lnTo>
                  <a:lnTo>
                    <a:pt x="10342" y="1282"/>
                  </a:lnTo>
                  <a:lnTo>
                    <a:pt x="10347" y="1270"/>
                  </a:lnTo>
                  <a:lnTo>
                    <a:pt x="10352" y="1258"/>
                  </a:lnTo>
                  <a:lnTo>
                    <a:pt x="10355" y="1245"/>
                  </a:lnTo>
                  <a:lnTo>
                    <a:pt x="10357" y="1231"/>
                  </a:lnTo>
                  <a:lnTo>
                    <a:pt x="10359" y="1217"/>
                  </a:lnTo>
                  <a:lnTo>
                    <a:pt x="10357" y="1207"/>
                  </a:lnTo>
                  <a:lnTo>
                    <a:pt x="10355" y="1199"/>
                  </a:lnTo>
                  <a:lnTo>
                    <a:pt x="10353" y="1189"/>
                  </a:lnTo>
                  <a:lnTo>
                    <a:pt x="10349" y="1180"/>
                  </a:lnTo>
                  <a:lnTo>
                    <a:pt x="10345" y="1171"/>
                  </a:lnTo>
                  <a:lnTo>
                    <a:pt x="10340" y="1163"/>
                  </a:lnTo>
                  <a:lnTo>
                    <a:pt x="10336" y="1155"/>
                  </a:lnTo>
                  <a:lnTo>
                    <a:pt x="10330" y="1146"/>
                  </a:lnTo>
                  <a:lnTo>
                    <a:pt x="10325" y="1138"/>
                  </a:lnTo>
                  <a:lnTo>
                    <a:pt x="10318" y="1131"/>
                  </a:lnTo>
                  <a:lnTo>
                    <a:pt x="10312" y="1124"/>
                  </a:lnTo>
                  <a:lnTo>
                    <a:pt x="10305" y="1117"/>
                  </a:lnTo>
                  <a:lnTo>
                    <a:pt x="10296" y="1111"/>
                  </a:lnTo>
                  <a:lnTo>
                    <a:pt x="10289" y="1105"/>
                  </a:lnTo>
                  <a:lnTo>
                    <a:pt x="10281" y="1099"/>
                  </a:lnTo>
                  <a:lnTo>
                    <a:pt x="10272" y="1094"/>
                  </a:lnTo>
                  <a:lnTo>
                    <a:pt x="10279" y="1060"/>
                  </a:lnTo>
                  <a:lnTo>
                    <a:pt x="10285" y="1023"/>
                  </a:lnTo>
                  <a:lnTo>
                    <a:pt x="10286" y="1004"/>
                  </a:lnTo>
                  <a:lnTo>
                    <a:pt x="10286" y="986"/>
                  </a:lnTo>
                  <a:lnTo>
                    <a:pt x="10285" y="968"/>
                  </a:lnTo>
                  <a:lnTo>
                    <a:pt x="10281" y="949"/>
                  </a:lnTo>
                  <a:lnTo>
                    <a:pt x="10275" y="933"/>
                  </a:lnTo>
                  <a:lnTo>
                    <a:pt x="10268" y="917"/>
                  </a:lnTo>
                  <a:lnTo>
                    <a:pt x="10260" y="901"/>
                  </a:lnTo>
                  <a:lnTo>
                    <a:pt x="10251" y="885"/>
                  </a:lnTo>
                  <a:lnTo>
                    <a:pt x="10243" y="870"/>
                  </a:lnTo>
                  <a:lnTo>
                    <a:pt x="10236" y="853"/>
                  </a:lnTo>
                  <a:lnTo>
                    <a:pt x="10231" y="836"/>
                  </a:lnTo>
                  <a:lnTo>
                    <a:pt x="10226" y="818"/>
                  </a:lnTo>
                  <a:lnTo>
                    <a:pt x="10238" y="805"/>
                  </a:lnTo>
                  <a:lnTo>
                    <a:pt x="10248" y="791"/>
                  </a:lnTo>
                  <a:lnTo>
                    <a:pt x="10257" y="775"/>
                  </a:lnTo>
                  <a:lnTo>
                    <a:pt x="10265" y="760"/>
                  </a:lnTo>
                  <a:lnTo>
                    <a:pt x="10270" y="744"/>
                  </a:lnTo>
                  <a:lnTo>
                    <a:pt x="10275" y="727"/>
                  </a:lnTo>
                  <a:lnTo>
                    <a:pt x="10278" y="711"/>
                  </a:lnTo>
                  <a:lnTo>
                    <a:pt x="10280" y="694"/>
                  </a:lnTo>
                  <a:lnTo>
                    <a:pt x="10280" y="676"/>
                  </a:lnTo>
                  <a:lnTo>
                    <a:pt x="10280" y="659"/>
                  </a:lnTo>
                  <a:lnTo>
                    <a:pt x="10278" y="642"/>
                  </a:lnTo>
                  <a:lnTo>
                    <a:pt x="10276" y="625"/>
                  </a:lnTo>
                  <a:lnTo>
                    <a:pt x="10273" y="608"/>
                  </a:lnTo>
                  <a:lnTo>
                    <a:pt x="10268" y="592"/>
                  </a:lnTo>
                  <a:lnTo>
                    <a:pt x="10263" y="575"/>
                  </a:lnTo>
                  <a:lnTo>
                    <a:pt x="10257" y="559"/>
                  </a:lnTo>
                  <a:lnTo>
                    <a:pt x="10259" y="549"/>
                  </a:lnTo>
                  <a:lnTo>
                    <a:pt x="10262" y="539"/>
                  </a:lnTo>
                  <a:lnTo>
                    <a:pt x="10265" y="530"/>
                  </a:lnTo>
                  <a:lnTo>
                    <a:pt x="10270" y="522"/>
                  </a:lnTo>
                  <a:lnTo>
                    <a:pt x="10280" y="506"/>
                  </a:lnTo>
                  <a:lnTo>
                    <a:pt x="10290" y="489"/>
                  </a:lnTo>
                  <a:lnTo>
                    <a:pt x="10295" y="481"/>
                  </a:lnTo>
                  <a:lnTo>
                    <a:pt x="10300" y="473"/>
                  </a:lnTo>
                  <a:lnTo>
                    <a:pt x="10305" y="465"/>
                  </a:lnTo>
                  <a:lnTo>
                    <a:pt x="10309" y="456"/>
                  </a:lnTo>
                  <a:lnTo>
                    <a:pt x="10311" y="447"/>
                  </a:lnTo>
                  <a:lnTo>
                    <a:pt x="10313" y="437"/>
                  </a:lnTo>
                  <a:lnTo>
                    <a:pt x="10314" y="428"/>
                  </a:lnTo>
                  <a:lnTo>
                    <a:pt x="10313" y="417"/>
                  </a:lnTo>
                  <a:lnTo>
                    <a:pt x="10313" y="409"/>
                  </a:lnTo>
                  <a:lnTo>
                    <a:pt x="10312" y="400"/>
                  </a:lnTo>
                  <a:lnTo>
                    <a:pt x="10310" y="392"/>
                  </a:lnTo>
                  <a:lnTo>
                    <a:pt x="10308" y="384"/>
                  </a:lnTo>
                  <a:lnTo>
                    <a:pt x="10305" y="377"/>
                  </a:lnTo>
                  <a:lnTo>
                    <a:pt x="10301" y="369"/>
                  </a:lnTo>
                  <a:lnTo>
                    <a:pt x="10297" y="363"/>
                  </a:lnTo>
                  <a:lnTo>
                    <a:pt x="10292" y="355"/>
                  </a:lnTo>
                  <a:lnTo>
                    <a:pt x="10282" y="342"/>
                  </a:lnTo>
                  <a:lnTo>
                    <a:pt x="10271" y="331"/>
                  </a:lnTo>
                  <a:lnTo>
                    <a:pt x="10260" y="320"/>
                  </a:lnTo>
                  <a:lnTo>
                    <a:pt x="10247" y="310"/>
                  </a:lnTo>
                  <a:lnTo>
                    <a:pt x="10231" y="314"/>
                  </a:lnTo>
                  <a:lnTo>
                    <a:pt x="10215" y="319"/>
                  </a:lnTo>
                  <a:lnTo>
                    <a:pt x="10198" y="323"/>
                  </a:lnTo>
                  <a:lnTo>
                    <a:pt x="10183" y="329"/>
                  </a:lnTo>
                  <a:lnTo>
                    <a:pt x="10167" y="336"/>
                  </a:lnTo>
                  <a:lnTo>
                    <a:pt x="10152" y="345"/>
                  </a:lnTo>
                  <a:lnTo>
                    <a:pt x="10138" y="355"/>
                  </a:lnTo>
                  <a:lnTo>
                    <a:pt x="10125" y="367"/>
                  </a:lnTo>
                  <a:lnTo>
                    <a:pt x="10112" y="359"/>
                  </a:lnTo>
                  <a:lnTo>
                    <a:pt x="10101" y="350"/>
                  </a:lnTo>
                  <a:lnTo>
                    <a:pt x="10091" y="340"/>
                  </a:lnTo>
                  <a:lnTo>
                    <a:pt x="10083" y="330"/>
                  </a:lnTo>
                  <a:lnTo>
                    <a:pt x="10080" y="324"/>
                  </a:lnTo>
                  <a:lnTo>
                    <a:pt x="10077" y="318"/>
                  </a:lnTo>
                  <a:lnTo>
                    <a:pt x="10074" y="311"/>
                  </a:lnTo>
                  <a:lnTo>
                    <a:pt x="10071" y="305"/>
                  </a:lnTo>
                  <a:lnTo>
                    <a:pt x="10070" y="298"/>
                  </a:lnTo>
                  <a:lnTo>
                    <a:pt x="10069" y="292"/>
                  </a:lnTo>
                  <a:lnTo>
                    <a:pt x="10068" y="285"/>
                  </a:lnTo>
                  <a:lnTo>
                    <a:pt x="10069" y="278"/>
                  </a:lnTo>
                  <a:lnTo>
                    <a:pt x="10071" y="269"/>
                  </a:lnTo>
                  <a:lnTo>
                    <a:pt x="10076" y="259"/>
                  </a:lnTo>
                  <a:lnTo>
                    <a:pt x="10080" y="250"/>
                  </a:lnTo>
                  <a:lnTo>
                    <a:pt x="10086" y="242"/>
                  </a:lnTo>
                  <a:lnTo>
                    <a:pt x="10092" y="234"/>
                  </a:lnTo>
                  <a:lnTo>
                    <a:pt x="10100" y="228"/>
                  </a:lnTo>
                  <a:lnTo>
                    <a:pt x="10108" y="223"/>
                  </a:lnTo>
                  <a:lnTo>
                    <a:pt x="10118" y="219"/>
                  </a:lnTo>
                  <a:lnTo>
                    <a:pt x="10132" y="216"/>
                  </a:lnTo>
                  <a:lnTo>
                    <a:pt x="10145" y="214"/>
                  </a:lnTo>
                  <a:lnTo>
                    <a:pt x="10158" y="212"/>
                  </a:lnTo>
                  <a:lnTo>
                    <a:pt x="10172" y="212"/>
                  </a:lnTo>
                  <a:lnTo>
                    <a:pt x="10185" y="213"/>
                  </a:lnTo>
                  <a:lnTo>
                    <a:pt x="10197" y="215"/>
                  </a:lnTo>
                  <a:lnTo>
                    <a:pt x="10211" y="217"/>
                  </a:lnTo>
                  <a:lnTo>
                    <a:pt x="10223" y="220"/>
                  </a:lnTo>
                  <a:lnTo>
                    <a:pt x="10235" y="226"/>
                  </a:lnTo>
                  <a:lnTo>
                    <a:pt x="10247" y="231"/>
                  </a:lnTo>
                  <a:lnTo>
                    <a:pt x="10259" y="237"/>
                  </a:lnTo>
                  <a:lnTo>
                    <a:pt x="10270" y="243"/>
                  </a:lnTo>
                  <a:lnTo>
                    <a:pt x="10281" y="251"/>
                  </a:lnTo>
                  <a:lnTo>
                    <a:pt x="10290" y="259"/>
                  </a:lnTo>
                  <a:lnTo>
                    <a:pt x="10300" y="269"/>
                  </a:lnTo>
                  <a:lnTo>
                    <a:pt x="10310" y="279"/>
                  </a:lnTo>
                  <a:lnTo>
                    <a:pt x="10316" y="289"/>
                  </a:lnTo>
                  <a:lnTo>
                    <a:pt x="10323" y="300"/>
                  </a:lnTo>
                  <a:lnTo>
                    <a:pt x="10328" y="311"/>
                  </a:lnTo>
                  <a:lnTo>
                    <a:pt x="10333" y="324"/>
                  </a:lnTo>
                  <a:lnTo>
                    <a:pt x="10343" y="347"/>
                  </a:lnTo>
                  <a:lnTo>
                    <a:pt x="10354" y="371"/>
                  </a:lnTo>
                  <a:lnTo>
                    <a:pt x="10360" y="382"/>
                  </a:lnTo>
                  <a:lnTo>
                    <a:pt x="10366" y="393"/>
                  </a:lnTo>
                  <a:lnTo>
                    <a:pt x="10373" y="403"/>
                  </a:lnTo>
                  <a:lnTo>
                    <a:pt x="10381" y="414"/>
                  </a:lnTo>
                  <a:lnTo>
                    <a:pt x="10390" y="423"/>
                  </a:lnTo>
                  <a:lnTo>
                    <a:pt x="10401" y="432"/>
                  </a:lnTo>
                  <a:lnTo>
                    <a:pt x="10413" y="439"/>
                  </a:lnTo>
                  <a:lnTo>
                    <a:pt x="10426" y="446"/>
                  </a:lnTo>
                  <a:lnTo>
                    <a:pt x="10432" y="459"/>
                  </a:lnTo>
                  <a:lnTo>
                    <a:pt x="10420" y="496"/>
                  </a:lnTo>
                  <a:lnTo>
                    <a:pt x="10409" y="536"/>
                  </a:lnTo>
                  <a:lnTo>
                    <a:pt x="10405" y="557"/>
                  </a:lnTo>
                  <a:lnTo>
                    <a:pt x="10401" y="578"/>
                  </a:lnTo>
                  <a:lnTo>
                    <a:pt x="10397" y="600"/>
                  </a:lnTo>
                  <a:lnTo>
                    <a:pt x="10395" y="620"/>
                  </a:lnTo>
                  <a:lnTo>
                    <a:pt x="10395" y="641"/>
                  </a:lnTo>
                  <a:lnTo>
                    <a:pt x="10396" y="661"/>
                  </a:lnTo>
                  <a:lnTo>
                    <a:pt x="10397" y="671"/>
                  </a:lnTo>
                  <a:lnTo>
                    <a:pt x="10399" y="681"/>
                  </a:lnTo>
                  <a:lnTo>
                    <a:pt x="10401" y="692"/>
                  </a:lnTo>
                  <a:lnTo>
                    <a:pt x="10404" y="701"/>
                  </a:lnTo>
                  <a:lnTo>
                    <a:pt x="10407" y="710"/>
                  </a:lnTo>
                  <a:lnTo>
                    <a:pt x="10411" y="719"/>
                  </a:lnTo>
                  <a:lnTo>
                    <a:pt x="10415" y="728"/>
                  </a:lnTo>
                  <a:lnTo>
                    <a:pt x="10420" y="737"/>
                  </a:lnTo>
                  <a:lnTo>
                    <a:pt x="10426" y="746"/>
                  </a:lnTo>
                  <a:lnTo>
                    <a:pt x="10432" y="754"/>
                  </a:lnTo>
                  <a:lnTo>
                    <a:pt x="10439" y="761"/>
                  </a:lnTo>
                  <a:lnTo>
                    <a:pt x="10448" y="769"/>
                  </a:lnTo>
                  <a:lnTo>
                    <a:pt x="10450" y="775"/>
                  </a:lnTo>
                  <a:lnTo>
                    <a:pt x="10451" y="782"/>
                  </a:lnTo>
                  <a:lnTo>
                    <a:pt x="10451" y="787"/>
                  </a:lnTo>
                  <a:lnTo>
                    <a:pt x="10450" y="792"/>
                  </a:lnTo>
                  <a:lnTo>
                    <a:pt x="10447" y="802"/>
                  </a:lnTo>
                  <a:lnTo>
                    <a:pt x="10442" y="812"/>
                  </a:lnTo>
                  <a:lnTo>
                    <a:pt x="10436" y="821"/>
                  </a:lnTo>
                  <a:lnTo>
                    <a:pt x="10431" y="832"/>
                  </a:lnTo>
                  <a:lnTo>
                    <a:pt x="10429" y="837"/>
                  </a:lnTo>
                  <a:lnTo>
                    <a:pt x="10427" y="842"/>
                  </a:lnTo>
                  <a:lnTo>
                    <a:pt x="10426" y="847"/>
                  </a:lnTo>
                  <a:lnTo>
                    <a:pt x="10426" y="852"/>
                  </a:lnTo>
                  <a:lnTo>
                    <a:pt x="10422" y="868"/>
                  </a:lnTo>
                  <a:lnTo>
                    <a:pt x="10419" y="884"/>
                  </a:lnTo>
                  <a:lnTo>
                    <a:pt x="10416" y="899"/>
                  </a:lnTo>
                  <a:lnTo>
                    <a:pt x="10414" y="914"/>
                  </a:lnTo>
                  <a:lnTo>
                    <a:pt x="10414" y="930"/>
                  </a:lnTo>
                  <a:lnTo>
                    <a:pt x="10414" y="945"/>
                  </a:lnTo>
                  <a:lnTo>
                    <a:pt x="10415" y="960"/>
                  </a:lnTo>
                  <a:lnTo>
                    <a:pt x="10417" y="975"/>
                  </a:lnTo>
                  <a:lnTo>
                    <a:pt x="10419" y="989"/>
                  </a:lnTo>
                  <a:lnTo>
                    <a:pt x="10423" y="1003"/>
                  </a:lnTo>
                  <a:lnTo>
                    <a:pt x="10428" y="1018"/>
                  </a:lnTo>
                  <a:lnTo>
                    <a:pt x="10434" y="1032"/>
                  </a:lnTo>
                  <a:lnTo>
                    <a:pt x="10442" y="1045"/>
                  </a:lnTo>
                  <a:lnTo>
                    <a:pt x="10450" y="1058"/>
                  </a:lnTo>
                  <a:lnTo>
                    <a:pt x="10459" y="1071"/>
                  </a:lnTo>
                  <a:lnTo>
                    <a:pt x="10469" y="1083"/>
                  </a:lnTo>
                  <a:lnTo>
                    <a:pt x="10471" y="1089"/>
                  </a:lnTo>
                  <a:lnTo>
                    <a:pt x="10473" y="1095"/>
                  </a:lnTo>
                  <a:lnTo>
                    <a:pt x="10473" y="1102"/>
                  </a:lnTo>
                  <a:lnTo>
                    <a:pt x="10473" y="1108"/>
                  </a:lnTo>
                  <a:lnTo>
                    <a:pt x="10470" y="1119"/>
                  </a:lnTo>
                  <a:lnTo>
                    <a:pt x="10465" y="1130"/>
                  </a:lnTo>
                  <a:lnTo>
                    <a:pt x="10459" y="1142"/>
                  </a:lnTo>
                  <a:lnTo>
                    <a:pt x="10453" y="1154"/>
                  </a:lnTo>
                  <a:lnTo>
                    <a:pt x="10448" y="1166"/>
                  </a:lnTo>
                  <a:lnTo>
                    <a:pt x="10445" y="1178"/>
                  </a:lnTo>
                  <a:lnTo>
                    <a:pt x="10441" y="1208"/>
                  </a:lnTo>
                  <a:lnTo>
                    <a:pt x="10436" y="1238"/>
                  </a:lnTo>
                  <a:lnTo>
                    <a:pt x="10433" y="1254"/>
                  </a:lnTo>
                  <a:lnTo>
                    <a:pt x="10431" y="1269"/>
                  </a:lnTo>
                  <a:lnTo>
                    <a:pt x="10427" y="1284"/>
                  </a:lnTo>
                  <a:lnTo>
                    <a:pt x="10423" y="1299"/>
                  </a:lnTo>
                  <a:close/>
                  <a:moveTo>
                    <a:pt x="10152" y="699"/>
                  </a:moveTo>
                  <a:lnTo>
                    <a:pt x="10139" y="719"/>
                  </a:lnTo>
                  <a:lnTo>
                    <a:pt x="10124" y="739"/>
                  </a:lnTo>
                  <a:lnTo>
                    <a:pt x="10120" y="743"/>
                  </a:lnTo>
                  <a:lnTo>
                    <a:pt x="10114" y="747"/>
                  </a:lnTo>
                  <a:lnTo>
                    <a:pt x="10109" y="750"/>
                  </a:lnTo>
                  <a:lnTo>
                    <a:pt x="10104" y="752"/>
                  </a:lnTo>
                  <a:lnTo>
                    <a:pt x="10098" y="754"/>
                  </a:lnTo>
                  <a:lnTo>
                    <a:pt x="10092" y="755"/>
                  </a:lnTo>
                  <a:lnTo>
                    <a:pt x="10086" y="756"/>
                  </a:lnTo>
                  <a:lnTo>
                    <a:pt x="10079" y="755"/>
                  </a:lnTo>
                  <a:lnTo>
                    <a:pt x="10071" y="756"/>
                  </a:lnTo>
                  <a:lnTo>
                    <a:pt x="10065" y="757"/>
                  </a:lnTo>
                  <a:lnTo>
                    <a:pt x="10059" y="757"/>
                  </a:lnTo>
                  <a:lnTo>
                    <a:pt x="10053" y="756"/>
                  </a:lnTo>
                  <a:lnTo>
                    <a:pt x="10047" y="755"/>
                  </a:lnTo>
                  <a:lnTo>
                    <a:pt x="10042" y="753"/>
                  </a:lnTo>
                  <a:lnTo>
                    <a:pt x="10037" y="750"/>
                  </a:lnTo>
                  <a:lnTo>
                    <a:pt x="10032" y="748"/>
                  </a:lnTo>
                  <a:lnTo>
                    <a:pt x="10022" y="741"/>
                  </a:lnTo>
                  <a:lnTo>
                    <a:pt x="10013" y="733"/>
                  </a:lnTo>
                  <a:lnTo>
                    <a:pt x="10004" y="724"/>
                  </a:lnTo>
                  <a:lnTo>
                    <a:pt x="9996" y="716"/>
                  </a:lnTo>
                  <a:lnTo>
                    <a:pt x="9987" y="708"/>
                  </a:lnTo>
                  <a:lnTo>
                    <a:pt x="9978" y="700"/>
                  </a:lnTo>
                  <a:lnTo>
                    <a:pt x="9969" y="695"/>
                  </a:lnTo>
                  <a:lnTo>
                    <a:pt x="9960" y="691"/>
                  </a:lnTo>
                  <a:lnTo>
                    <a:pt x="9955" y="689"/>
                  </a:lnTo>
                  <a:lnTo>
                    <a:pt x="9950" y="689"/>
                  </a:lnTo>
                  <a:lnTo>
                    <a:pt x="9945" y="689"/>
                  </a:lnTo>
                  <a:lnTo>
                    <a:pt x="9940" y="690"/>
                  </a:lnTo>
                  <a:lnTo>
                    <a:pt x="9933" y="691"/>
                  </a:lnTo>
                  <a:lnTo>
                    <a:pt x="9928" y="694"/>
                  </a:lnTo>
                  <a:lnTo>
                    <a:pt x="9922" y="697"/>
                  </a:lnTo>
                  <a:lnTo>
                    <a:pt x="9915" y="702"/>
                  </a:lnTo>
                  <a:lnTo>
                    <a:pt x="9910" y="708"/>
                  </a:lnTo>
                  <a:lnTo>
                    <a:pt x="9907" y="715"/>
                  </a:lnTo>
                  <a:lnTo>
                    <a:pt x="9905" y="723"/>
                  </a:lnTo>
                  <a:lnTo>
                    <a:pt x="9904" y="732"/>
                  </a:lnTo>
                  <a:lnTo>
                    <a:pt x="9904" y="749"/>
                  </a:lnTo>
                  <a:lnTo>
                    <a:pt x="9906" y="766"/>
                  </a:lnTo>
                  <a:lnTo>
                    <a:pt x="9907" y="775"/>
                  </a:lnTo>
                  <a:lnTo>
                    <a:pt x="9909" y="784"/>
                  </a:lnTo>
                  <a:lnTo>
                    <a:pt x="9913" y="791"/>
                  </a:lnTo>
                  <a:lnTo>
                    <a:pt x="9918" y="797"/>
                  </a:lnTo>
                  <a:lnTo>
                    <a:pt x="9929" y="807"/>
                  </a:lnTo>
                  <a:lnTo>
                    <a:pt x="9943" y="816"/>
                  </a:lnTo>
                  <a:lnTo>
                    <a:pt x="9950" y="821"/>
                  </a:lnTo>
                  <a:lnTo>
                    <a:pt x="9956" y="826"/>
                  </a:lnTo>
                  <a:lnTo>
                    <a:pt x="9961" y="831"/>
                  </a:lnTo>
                  <a:lnTo>
                    <a:pt x="9966" y="837"/>
                  </a:lnTo>
                  <a:lnTo>
                    <a:pt x="9969" y="843"/>
                  </a:lnTo>
                  <a:lnTo>
                    <a:pt x="9971" y="850"/>
                  </a:lnTo>
                  <a:lnTo>
                    <a:pt x="9972" y="858"/>
                  </a:lnTo>
                  <a:lnTo>
                    <a:pt x="9970" y="867"/>
                  </a:lnTo>
                  <a:lnTo>
                    <a:pt x="9959" y="873"/>
                  </a:lnTo>
                  <a:lnTo>
                    <a:pt x="9948" y="880"/>
                  </a:lnTo>
                  <a:lnTo>
                    <a:pt x="9937" y="887"/>
                  </a:lnTo>
                  <a:lnTo>
                    <a:pt x="9925" y="896"/>
                  </a:lnTo>
                  <a:lnTo>
                    <a:pt x="9916" y="906"/>
                  </a:lnTo>
                  <a:lnTo>
                    <a:pt x="9908" y="917"/>
                  </a:lnTo>
                  <a:lnTo>
                    <a:pt x="9902" y="928"/>
                  </a:lnTo>
                  <a:lnTo>
                    <a:pt x="9897" y="939"/>
                  </a:lnTo>
                  <a:lnTo>
                    <a:pt x="9895" y="946"/>
                  </a:lnTo>
                  <a:lnTo>
                    <a:pt x="9894" y="952"/>
                  </a:lnTo>
                  <a:lnTo>
                    <a:pt x="9893" y="959"/>
                  </a:lnTo>
                  <a:lnTo>
                    <a:pt x="9893" y="966"/>
                  </a:lnTo>
                  <a:lnTo>
                    <a:pt x="9894" y="978"/>
                  </a:lnTo>
                  <a:lnTo>
                    <a:pt x="9897" y="990"/>
                  </a:lnTo>
                  <a:lnTo>
                    <a:pt x="9901" y="1001"/>
                  </a:lnTo>
                  <a:lnTo>
                    <a:pt x="9907" y="1013"/>
                  </a:lnTo>
                  <a:lnTo>
                    <a:pt x="9914" y="1024"/>
                  </a:lnTo>
                  <a:lnTo>
                    <a:pt x="9921" y="1034"/>
                  </a:lnTo>
                  <a:lnTo>
                    <a:pt x="9930" y="1038"/>
                  </a:lnTo>
                  <a:lnTo>
                    <a:pt x="9941" y="1043"/>
                  </a:lnTo>
                  <a:lnTo>
                    <a:pt x="9946" y="1045"/>
                  </a:lnTo>
                  <a:lnTo>
                    <a:pt x="9951" y="1045"/>
                  </a:lnTo>
                  <a:lnTo>
                    <a:pt x="9956" y="1045"/>
                  </a:lnTo>
                  <a:lnTo>
                    <a:pt x="9961" y="1042"/>
                  </a:lnTo>
                  <a:lnTo>
                    <a:pt x="9968" y="1037"/>
                  </a:lnTo>
                  <a:lnTo>
                    <a:pt x="9974" y="1031"/>
                  </a:lnTo>
                  <a:lnTo>
                    <a:pt x="9979" y="1024"/>
                  </a:lnTo>
                  <a:lnTo>
                    <a:pt x="9984" y="1016"/>
                  </a:lnTo>
                  <a:lnTo>
                    <a:pt x="9992" y="1000"/>
                  </a:lnTo>
                  <a:lnTo>
                    <a:pt x="9999" y="985"/>
                  </a:lnTo>
                  <a:lnTo>
                    <a:pt x="10003" y="977"/>
                  </a:lnTo>
                  <a:lnTo>
                    <a:pt x="10007" y="971"/>
                  </a:lnTo>
                  <a:lnTo>
                    <a:pt x="10012" y="965"/>
                  </a:lnTo>
                  <a:lnTo>
                    <a:pt x="10017" y="958"/>
                  </a:lnTo>
                  <a:lnTo>
                    <a:pt x="10024" y="954"/>
                  </a:lnTo>
                  <a:lnTo>
                    <a:pt x="10032" y="951"/>
                  </a:lnTo>
                  <a:lnTo>
                    <a:pt x="10041" y="949"/>
                  </a:lnTo>
                  <a:lnTo>
                    <a:pt x="10051" y="949"/>
                  </a:lnTo>
                  <a:lnTo>
                    <a:pt x="10058" y="948"/>
                  </a:lnTo>
                  <a:lnTo>
                    <a:pt x="10065" y="948"/>
                  </a:lnTo>
                  <a:lnTo>
                    <a:pt x="10071" y="949"/>
                  </a:lnTo>
                  <a:lnTo>
                    <a:pt x="10078" y="950"/>
                  </a:lnTo>
                  <a:lnTo>
                    <a:pt x="10084" y="952"/>
                  </a:lnTo>
                  <a:lnTo>
                    <a:pt x="10090" y="955"/>
                  </a:lnTo>
                  <a:lnTo>
                    <a:pt x="10095" y="958"/>
                  </a:lnTo>
                  <a:lnTo>
                    <a:pt x="10100" y="963"/>
                  </a:lnTo>
                  <a:lnTo>
                    <a:pt x="10110" y="971"/>
                  </a:lnTo>
                  <a:lnTo>
                    <a:pt x="10118" y="980"/>
                  </a:lnTo>
                  <a:lnTo>
                    <a:pt x="10127" y="990"/>
                  </a:lnTo>
                  <a:lnTo>
                    <a:pt x="10134" y="1000"/>
                  </a:lnTo>
                  <a:lnTo>
                    <a:pt x="10139" y="1010"/>
                  </a:lnTo>
                  <a:lnTo>
                    <a:pt x="10142" y="1020"/>
                  </a:lnTo>
                  <a:lnTo>
                    <a:pt x="10145" y="1029"/>
                  </a:lnTo>
                  <a:lnTo>
                    <a:pt x="10146" y="1038"/>
                  </a:lnTo>
                  <a:lnTo>
                    <a:pt x="10146" y="1048"/>
                  </a:lnTo>
                  <a:lnTo>
                    <a:pt x="10145" y="1058"/>
                  </a:lnTo>
                  <a:lnTo>
                    <a:pt x="10143" y="1068"/>
                  </a:lnTo>
                  <a:lnTo>
                    <a:pt x="10141" y="1077"/>
                  </a:lnTo>
                  <a:lnTo>
                    <a:pt x="10135" y="1096"/>
                  </a:lnTo>
                  <a:lnTo>
                    <a:pt x="10127" y="1116"/>
                  </a:lnTo>
                  <a:lnTo>
                    <a:pt x="10117" y="1134"/>
                  </a:lnTo>
                  <a:lnTo>
                    <a:pt x="10109" y="1152"/>
                  </a:lnTo>
                  <a:lnTo>
                    <a:pt x="10083" y="1178"/>
                  </a:lnTo>
                  <a:lnTo>
                    <a:pt x="10056" y="1206"/>
                  </a:lnTo>
                  <a:lnTo>
                    <a:pt x="10044" y="1220"/>
                  </a:lnTo>
                  <a:lnTo>
                    <a:pt x="10032" y="1235"/>
                  </a:lnTo>
                  <a:lnTo>
                    <a:pt x="10020" y="1251"/>
                  </a:lnTo>
                  <a:lnTo>
                    <a:pt x="10009" y="1266"/>
                  </a:lnTo>
                  <a:lnTo>
                    <a:pt x="9999" y="1281"/>
                  </a:lnTo>
                  <a:lnTo>
                    <a:pt x="9990" y="1298"/>
                  </a:lnTo>
                  <a:lnTo>
                    <a:pt x="9982" y="1315"/>
                  </a:lnTo>
                  <a:lnTo>
                    <a:pt x="9974" y="1331"/>
                  </a:lnTo>
                  <a:lnTo>
                    <a:pt x="9968" y="1349"/>
                  </a:lnTo>
                  <a:lnTo>
                    <a:pt x="9964" y="1366"/>
                  </a:lnTo>
                  <a:lnTo>
                    <a:pt x="9960" y="1385"/>
                  </a:lnTo>
                  <a:lnTo>
                    <a:pt x="9958" y="1403"/>
                  </a:lnTo>
                  <a:lnTo>
                    <a:pt x="9961" y="1437"/>
                  </a:lnTo>
                  <a:lnTo>
                    <a:pt x="9963" y="1474"/>
                  </a:lnTo>
                  <a:lnTo>
                    <a:pt x="9964" y="1492"/>
                  </a:lnTo>
                  <a:lnTo>
                    <a:pt x="9967" y="1510"/>
                  </a:lnTo>
                  <a:lnTo>
                    <a:pt x="9969" y="1519"/>
                  </a:lnTo>
                  <a:lnTo>
                    <a:pt x="9971" y="1528"/>
                  </a:lnTo>
                  <a:lnTo>
                    <a:pt x="9973" y="1536"/>
                  </a:lnTo>
                  <a:lnTo>
                    <a:pt x="9976" y="1544"/>
                  </a:lnTo>
                  <a:lnTo>
                    <a:pt x="9970" y="1554"/>
                  </a:lnTo>
                  <a:lnTo>
                    <a:pt x="9963" y="1561"/>
                  </a:lnTo>
                  <a:lnTo>
                    <a:pt x="9955" y="1568"/>
                  </a:lnTo>
                  <a:lnTo>
                    <a:pt x="9947" y="1572"/>
                  </a:lnTo>
                  <a:lnTo>
                    <a:pt x="9939" y="1575"/>
                  </a:lnTo>
                  <a:lnTo>
                    <a:pt x="9930" y="1576"/>
                  </a:lnTo>
                  <a:lnTo>
                    <a:pt x="9921" y="1577"/>
                  </a:lnTo>
                  <a:lnTo>
                    <a:pt x="9911" y="1576"/>
                  </a:lnTo>
                  <a:lnTo>
                    <a:pt x="9892" y="1574"/>
                  </a:lnTo>
                  <a:lnTo>
                    <a:pt x="9872" y="1572"/>
                  </a:lnTo>
                  <a:lnTo>
                    <a:pt x="9862" y="1571"/>
                  </a:lnTo>
                  <a:lnTo>
                    <a:pt x="9852" y="1571"/>
                  </a:lnTo>
                  <a:lnTo>
                    <a:pt x="9842" y="1572"/>
                  </a:lnTo>
                  <a:lnTo>
                    <a:pt x="9832" y="1574"/>
                  </a:lnTo>
                  <a:lnTo>
                    <a:pt x="9682" y="1575"/>
                  </a:lnTo>
                  <a:lnTo>
                    <a:pt x="9433" y="1577"/>
                  </a:lnTo>
                  <a:lnTo>
                    <a:pt x="9098" y="1579"/>
                  </a:lnTo>
                  <a:lnTo>
                    <a:pt x="8693" y="1580"/>
                  </a:lnTo>
                  <a:lnTo>
                    <a:pt x="8231" y="1581"/>
                  </a:lnTo>
                  <a:lnTo>
                    <a:pt x="7727" y="1583"/>
                  </a:lnTo>
                  <a:lnTo>
                    <a:pt x="7195" y="1584"/>
                  </a:lnTo>
                  <a:lnTo>
                    <a:pt x="6648" y="1585"/>
                  </a:lnTo>
                  <a:lnTo>
                    <a:pt x="6101" y="1587"/>
                  </a:lnTo>
                  <a:lnTo>
                    <a:pt x="5568" y="1588"/>
                  </a:lnTo>
                  <a:lnTo>
                    <a:pt x="5064" y="1589"/>
                  </a:lnTo>
                  <a:lnTo>
                    <a:pt x="4602" y="1590"/>
                  </a:lnTo>
                  <a:lnTo>
                    <a:pt x="4198" y="1591"/>
                  </a:lnTo>
                  <a:lnTo>
                    <a:pt x="3864" y="1592"/>
                  </a:lnTo>
                  <a:lnTo>
                    <a:pt x="3615" y="1593"/>
                  </a:lnTo>
                  <a:lnTo>
                    <a:pt x="3466" y="1595"/>
                  </a:lnTo>
                  <a:lnTo>
                    <a:pt x="3433" y="1595"/>
                  </a:lnTo>
                  <a:lnTo>
                    <a:pt x="3400" y="1597"/>
                  </a:lnTo>
                  <a:lnTo>
                    <a:pt x="3368" y="1598"/>
                  </a:lnTo>
                  <a:lnTo>
                    <a:pt x="3334" y="1600"/>
                  </a:lnTo>
                  <a:lnTo>
                    <a:pt x="3300" y="1601"/>
                  </a:lnTo>
                  <a:lnTo>
                    <a:pt x="3266" y="1602"/>
                  </a:lnTo>
                  <a:lnTo>
                    <a:pt x="3233" y="1602"/>
                  </a:lnTo>
                  <a:lnTo>
                    <a:pt x="3198" y="1601"/>
                  </a:lnTo>
                  <a:lnTo>
                    <a:pt x="3081" y="1601"/>
                  </a:lnTo>
                  <a:lnTo>
                    <a:pt x="2966" y="1602"/>
                  </a:lnTo>
                  <a:lnTo>
                    <a:pt x="2849" y="1603"/>
                  </a:lnTo>
                  <a:lnTo>
                    <a:pt x="2732" y="1605"/>
                  </a:lnTo>
                  <a:lnTo>
                    <a:pt x="2615" y="1606"/>
                  </a:lnTo>
                  <a:lnTo>
                    <a:pt x="2499" y="1607"/>
                  </a:lnTo>
                  <a:lnTo>
                    <a:pt x="2381" y="1609"/>
                  </a:lnTo>
                  <a:lnTo>
                    <a:pt x="2264" y="1610"/>
                  </a:lnTo>
                  <a:lnTo>
                    <a:pt x="2147" y="1613"/>
                  </a:lnTo>
                  <a:lnTo>
                    <a:pt x="2029" y="1614"/>
                  </a:lnTo>
                  <a:lnTo>
                    <a:pt x="1912" y="1616"/>
                  </a:lnTo>
                  <a:lnTo>
                    <a:pt x="1794" y="1617"/>
                  </a:lnTo>
                  <a:lnTo>
                    <a:pt x="1677" y="1619"/>
                  </a:lnTo>
                  <a:lnTo>
                    <a:pt x="1559" y="1620"/>
                  </a:lnTo>
                  <a:lnTo>
                    <a:pt x="1441" y="1622"/>
                  </a:lnTo>
                  <a:lnTo>
                    <a:pt x="1323" y="1623"/>
                  </a:lnTo>
                  <a:lnTo>
                    <a:pt x="1296" y="1624"/>
                  </a:lnTo>
                  <a:lnTo>
                    <a:pt x="1269" y="1625"/>
                  </a:lnTo>
                  <a:lnTo>
                    <a:pt x="1240" y="1625"/>
                  </a:lnTo>
                  <a:lnTo>
                    <a:pt x="1213" y="1625"/>
                  </a:lnTo>
                  <a:lnTo>
                    <a:pt x="1184" y="1625"/>
                  </a:lnTo>
                  <a:lnTo>
                    <a:pt x="1156" y="1626"/>
                  </a:lnTo>
                  <a:lnTo>
                    <a:pt x="1129" y="1627"/>
                  </a:lnTo>
                  <a:lnTo>
                    <a:pt x="1101" y="1629"/>
                  </a:lnTo>
                  <a:lnTo>
                    <a:pt x="1097" y="1623"/>
                  </a:lnTo>
                  <a:lnTo>
                    <a:pt x="1093" y="1618"/>
                  </a:lnTo>
                  <a:lnTo>
                    <a:pt x="1090" y="1612"/>
                  </a:lnTo>
                  <a:lnTo>
                    <a:pt x="1088" y="1606"/>
                  </a:lnTo>
                  <a:lnTo>
                    <a:pt x="1084" y="1594"/>
                  </a:lnTo>
                  <a:lnTo>
                    <a:pt x="1083" y="1582"/>
                  </a:lnTo>
                  <a:lnTo>
                    <a:pt x="1083" y="1569"/>
                  </a:lnTo>
                  <a:lnTo>
                    <a:pt x="1084" y="1555"/>
                  </a:lnTo>
                  <a:lnTo>
                    <a:pt x="1086" y="1542"/>
                  </a:lnTo>
                  <a:lnTo>
                    <a:pt x="1089" y="1529"/>
                  </a:lnTo>
                  <a:lnTo>
                    <a:pt x="1094" y="1500"/>
                  </a:lnTo>
                  <a:lnTo>
                    <a:pt x="1098" y="1473"/>
                  </a:lnTo>
                  <a:lnTo>
                    <a:pt x="1098" y="1458"/>
                  </a:lnTo>
                  <a:lnTo>
                    <a:pt x="1097" y="1444"/>
                  </a:lnTo>
                  <a:lnTo>
                    <a:pt x="1096" y="1438"/>
                  </a:lnTo>
                  <a:lnTo>
                    <a:pt x="1094" y="1431"/>
                  </a:lnTo>
                  <a:lnTo>
                    <a:pt x="1092" y="1423"/>
                  </a:lnTo>
                  <a:lnTo>
                    <a:pt x="1089" y="1416"/>
                  </a:lnTo>
                  <a:lnTo>
                    <a:pt x="1086" y="1402"/>
                  </a:lnTo>
                  <a:lnTo>
                    <a:pt x="1081" y="1388"/>
                  </a:lnTo>
                  <a:lnTo>
                    <a:pt x="1076" y="1374"/>
                  </a:lnTo>
                  <a:lnTo>
                    <a:pt x="1069" y="1361"/>
                  </a:lnTo>
                  <a:lnTo>
                    <a:pt x="1060" y="1349"/>
                  </a:lnTo>
                  <a:lnTo>
                    <a:pt x="1052" y="1338"/>
                  </a:lnTo>
                  <a:lnTo>
                    <a:pt x="1043" y="1326"/>
                  </a:lnTo>
                  <a:lnTo>
                    <a:pt x="1033" y="1315"/>
                  </a:lnTo>
                  <a:lnTo>
                    <a:pt x="1012" y="1295"/>
                  </a:lnTo>
                  <a:lnTo>
                    <a:pt x="990" y="1275"/>
                  </a:lnTo>
                  <a:lnTo>
                    <a:pt x="967" y="1257"/>
                  </a:lnTo>
                  <a:lnTo>
                    <a:pt x="945" y="1239"/>
                  </a:lnTo>
                  <a:lnTo>
                    <a:pt x="936" y="1215"/>
                  </a:lnTo>
                  <a:lnTo>
                    <a:pt x="928" y="1190"/>
                  </a:lnTo>
                  <a:lnTo>
                    <a:pt x="924" y="1177"/>
                  </a:lnTo>
                  <a:lnTo>
                    <a:pt x="922" y="1165"/>
                  </a:lnTo>
                  <a:lnTo>
                    <a:pt x="920" y="1153"/>
                  </a:lnTo>
                  <a:lnTo>
                    <a:pt x="919" y="1139"/>
                  </a:lnTo>
                  <a:lnTo>
                    <a:pt x="919" y="1127"/>
                  </a:lnTo>
                  <a:lnTo>
                    <a:pt x="920" y="1115"/>
                  </a:lnTo>
                  <a:lnTo>
                    <a:pt x="922" y="1103"/>
                  </a:lnTo>
                  <a:lnTo>
                    <a:pt x="925" y="1090"/>
                  </a:lnTo>
                  <a:lnTo>
                    <a:pt x="931" y="1079"/>
                  </a:lnTo>
                  <a:lnTo>
                    <a:pt x="937" y="1068"/>
                  </a:lnTo>
                  <a:lnTo>
                    <a:pt x="945" y="1057"/>
                  </a:lnTo>
                  <a:lnTo>
                    <a:pt x="954" y="1045"/>
                  </a:lnTo>
                  <a:lnTo>
                    <a:pt x="958" y="1040"/>
                  </a:lnTo>
                  <a:lnTo>
                    <a:pt x="962" y="1036"/>
                  </a:lnTo>
                  <a:lnTo>
                    <a:pt x="967" y="1033"/>
                  </a:lnTo>
                  <a:lnTo>
                    <a:pt x="972" y="1030"/>
                  </a:lnTo>
                  <a:lnTo>
                    <a:pt x="983" y="1027"/>
                  </a:lnTo>
                  <a:lnTo>
                    <a:pt x="993" y="1026"/>
                  </a:lnTo>
                  <a:lnTo>
                    <a:pt x="1003" y="1026"/>
                  </a:lnTo>
                  <a:lnTo>
                    <a:pt x="1014" y="1025"/>
                  </a:lnTo>
                  <a:lnTo>
                    <a:pt x="1025" y="1024"/>
                  </a:lnTo>
                  <a:lnTo>
                    <a:pt x="1034" y="1020"/>
                  </a:lnTo>
                  <a:lnTo>
                    <a:pt x="1041" y="1022"/>
                  </a:lnTo>
                  <a:lnTo>
                    <a:pt x="1047" y="1024"/>
                  </a:lnTo>
                  <a:lnTo>
                    <a:pt x="1052" y="1027"/>
                  </a:lnTo>
                  <a:lnTo>
                    <a:pt x="1057" y="1031"/>
                  </a:lnTo>
                  <a:lnTo>
                    <a:pt x="1061" y="1036"/>
                  </a:lnTo>
                  <a:lnTo>
                    <a:pt x="1065" y="1041"/>
                  </a:lnTo>
                  <a:lnTo>
                    <a:pt x="1069" y="1047"/>
                  </a:lnTo>
                  <a:lnTo>
                    <a:pt x="1071" y="1053"/>
                  </a:lnTo>
                  <a:lnTo>
                    <a:pt x="1072" y="1073"/>
                  </a:lnTo>
                  <a:lnTo>
                    <a:pt x="1072" y="1091"/>
                  </a:lnTo>
                  <a:lnTo>
                    <a:pt x="1072" y="1102"/>
                  </a:lnTo>
                  <a:lnTo>
                    <a:pt x="1074" y="1110"/>
                  </a:lnTo>
                  <a:lnTo>
                    <a:pt x="1076" y="1115"/>
                  </a:lnTo>
                  <a:lnTo>
                    <a:pt x="1078" y="1119"/>
                  </a:lnTo>
                  <a:lnTo>
                    <a:pt x="1080" y="1123"/>
                  </a:lnTo>
                  <a:lnTo>
                    <a:pt x="1083" y="1127"/>
                  </a:lnTo>
                  <a:lnTo>
                    <a:pt x="1089" y="1128"/>
                  </a:lnTo>
                  <a:lnTo>
                    <a:pt x="1094" y="1128"/>
                  </a:lnTo>
                  <a:lnTo>
                    <a:pt x="1099" y="1127"/>
                  </a:lnTo>
                  <a:lnTo>
                    <a:pt x="1104" y="1124"/>
                  </a:lnTo>
                  <a:lnTo>
                    <a:pt x="1113" y="1119"/>
                  </a:lnTo>
                  <a:lnTo>
                    <a:pt x="1124" y="1115"/>
                  </a:lnTo>
                  <a:lnTo>
                    <a:pt x="1127" y="1109"/>
                  </a:lnTo>
                  <a:lnTo>
                    <a:pt x="1130" y="1103"/>
                  </a:lnTo>
                  <a:lnTo>
                    <a:pt x="1132" y="1095"/>
                  </a:lnTo>
                  <a:lnTo>
                    <a:pt x="1134" y="1089"/>
                  </a:lnTo>
                  <a:lnTo>
                    <a:pt x="1136" y="1075"/>
                  </a:lnTo>
                  <a:lnTo>
                    <a:pt x="1137" y="1061"/>
                  </a:lnTo>
                  <a:lnTo>
                    <a:pt x="1135" y="1031"/>
                  </a:lnTo>
                  <a:lnTo>
                    <a:pt x="1133" y="1000"/>
                  </a:lnTo>
                  <a:lnTo>
                    <a:pt x="1132" y="993"/>
                  </a:lnTo>
                  <a:lnTo>
                    <a:pt x="1130" y="987"/>
                  </a:lnTo>
                  <a:lnTo>
                    <a:pt x="1127" y="981"/>
                  </a:lnTo>
                  <a:lnTo>
                    <a:pt x="1123" y="976"/>
                  </a:lnTo>
                  <a:lnTo>
                    <a:pt x="1113" y="967"/>
                  </a:lnTo>
                  <a:lnTo>
                    <a:pt x="1102" y="958"/>
                  </a:lnTo>
                  <a:lnTo>
                    <a:pt x="1097" y="953"/>
                  </a:lnTo>
                  <a:lnTo>
                    <a:pt x="1093" y="949"/>
                  </a:lnTo>
                  <a:lnTo>
                    <a:pt x="1089" y="944"/>
                  </a:lnTo>
                  <a:lnTo>
                    <a:pt x="1086" y="938"/>
                  </a:lnTo>
                  <a:lnTo>
                    <a:pt x="1084" y="932"/>
                  </a:lnTo>
                  <a:lnTo>
                    <a:pt x="1083" y="926"/>
                  </a:lnTo>
                  <a:lnTo>
                    <a:pt x="1084" y="918"/>
                  </a:lnTo>
                  <a:lnTo>
                    <a:pt x="1086" y="908"/>
                  </a:lnTo>
                  <a:lnTo>
                    <a:pt x="1100" y="888"/>
                  </a:lnTo>
                  <a:lnTo>
                    <a:pt x="1113" y="867"/>
                  </a:lnTo>
                  <a:lnTo>
                    <a:pt x="1120" y="856"/>
                  </a:lnTo>
                  <a:lnTo>
                    <a:pt x="1125" y="845"/>
                  </a:lnTo>
                  <a:lnTo>
                    <a:pt x="1130" y="834"/>
                  </a:lnTo>
                  <a:lnTo>
                    <a:pt x="1134" y="821"/>
                  </a:lnTo>
                  <a:lnTo>
                    <a:pt x="1138" y="810"/>
                  </a:lnTo>
                  <a:lnTo>
                    <a:pt x="1140" y="798"/>
                  </a:lnTo>
                  <a:lnTo>
                    <a:pt x="1142" y="786"/>
                  </a:lnTo>
                  <a:lnTo>
                    <a:pt x="1142" y="773"/>
                  </a:lnTo>
                  <a:lnTo>
                    <a:pt x="1141" y="761"/>
                  </a:lnTo>
                  <a:lnTo>
                    <a:pt x="1139" y="749"/>
                  </a:lnTo>
                  <a:lnTo>
                    <a:pt x="1135" y="737"/>
                  </a:lnTo>
                  <a:lnTo>
                    <a:pt x="1130" y="723"/>
                  </a:lnTo>
                  <a:lnTo>
                    <a:pt x="1120" y="706"/>
                  </a:lnTo>
                  <a:lnTo>
                    <a:pt x="1108" y="688"/>
                  </a:lnTo>
                  <a:lnTo>
                    <a:pt x="1104" y="683"/>
                  </a:lnTo>
                  <a:lnTo>
                    <a:pt x="1101" y="679"/>
                  </a:lnTo>
                  <a:lnTo>
                    <a:pt x="1097" y="676"/>
                  </a:lnTo>
                  <a:lnTo>
                    <a:pt x="1093" y="674"/>
                  </a:lnTo>
                  <a:lnTo>
                    <a:pt x="1088" y="672"/>
                  </a:lnTo>
                  <a:lnTo>
                    <a:pt x="1083" y="671"/>
                  </a:lnTo>
                  <a:lnTo>
                    <a:pt x="1077" y="671"/>
                  </a:lnTo>
                  <a:lnTo>
                    <a:pt x="1071" y="672"/>
                  </a:lnTo>
                  <a:lnTo>
                    <a:pt x="1063" y="676"/>
                  </a:lnTo>
                  <a:lnTo>
                    <a:pt x="1056" y="681"/>
                  </a:lnTo>
                  <a:lnTo>
                    <a:pt x="1051" y="688"/>
                  </a:lnTo>
                  <a:lnTo>
                    <a:pt x="1047" y="694"/>
                  </a:lnTo>
                  <a:lnTo>
                    <a:pt x="1044" y="701"/>
                  </a:lnTo>
                  <a:lnTo>
                    <a:pt x="1042" y="709"/>
                  </a:lnTo>
                  <a:lnTo>
                    <a:pt x="1040" y="717"/>
                  </a:lnTo>
                  <a:lnTo>
                    <a:pt x="1038" y="725"/>
                  </a:lnTo>
                  <a:lnTo>
                    <a:pt x="1034" y="743"/>
                  </a:lnTo>
                  <a:lnTo>
                    <a:pt x="1030" y="759"/>
                  </a:lnTo>
                  <a:lnTo>
                    <a:pt x="1026" y="767"/>
                  </a:lnTo>
                  <a:lnTo>
                    <a:pt x="1021" y="774"/>
                  </a:lnTo>
                  <a:lnTo>
                    <a:pt x="1016" y="781"/>
                  </a:lnTo>
                  <a:lnTo>
                    <a:pt x="1009" y="787"/>
                  </a:lnTo>
                  <a:lnTo>
                    <a:pt x="1004" y="791"/>
                  </a:lnTo>
                  <a:lnTo>
                    <a:pt x="1000" y="795"/>
                  </a:lnTo>
                  <a:lnTo>
                    <a:pt x="994" y="798"/>
                  </a:lnTo>
                  <a:lnTo>
                    <a:pt x="989" y="801"/>
                  </a:lnTo>
                  <a:lnTo>
                    <a:pt x="978" y="805"/>
                  </a:lnTo>
                  <a:lnTo>
                    <a:pt x="965" y="807"/>
                  </a:lnTo>
                  <a:lnTo>
                    <a:pt x="953" y="808"/>
                  </a:lnTo>
                  <a:lnTo>
                    <a:pt x="940" y="808"/>
                  </a:lnTo>
                  <a:lnTo>
                    <a:pt x="926" y="806"/>
                  </a:lnTo>
                  <a:lnTo>
                    <a:pt x="914" y="803"/>
                  </a:lnTo>
                  <a:lnTo>
                    <a:pt x="901" y="782"/>
                  </a:lnTo>
                  <a:lnTo>
                    <a:pt x="888" y="759"/>
                  </a:lnTo>
                  <a:lnTo>
                    <a:pt x="882" y="747"/>
                  </a:lnTo>
                  <a:lnTo>
                    <a:pt x="879" y="735"/>
                  </a:lnTo>
                  <a:lnTo>
                    <a:pt x="878" y="728"/>
                  </a:lnTo>
                  <a:lnTo>
                    <a:pt x="878" y="721"/>
                  </a:lnTo>
                  <a:lnTo>
                    <a:pt x="878" y="715"/>
                  </a:lnTo>
                  <a:lnTo>
                    <a:pt x="880" y="708"/>
                  </a:lnTo>
                  <a:lnTo>
                    <a:pt x="886" y="706"/>
                  </a:lnTo>
                  <a:lnTo>
                    <a:pt x="892" y="703"/>
                  </a:lnTo>
                  <a:lnTo>
                    <a:pt x="894" y="701"/>
                  </a:lnTo>
                  <a:lnTo>
                    <a:pt x="895" y="699"/>
                  </a:lnTo>
                  <a:lnTo>
                    <a:pt x="896" y="696"/>
                  </a:lnTo>
                  <a:lnTo>
                    <a:pt x="896" y="693"/>
                  </a:lnTo>
                  <a:lnTo>
                    <a:pt x="883" y="687"/>
                  </a:lnTo>
                  <a:lnTo>
                    <a:pt x="888" y="674"/>
                  </a:lnTo>
                  <a:lnTo>
                    <a:pt x="893" y="663"/>
                  </a:lnTo>
                  <a:lnTo>
                    <a:pt x="898" y="651"/>
                  </a:lnTo>
                  <a:lnTo>
                    <a:pt x="904" y="640"/>
                  </a:lnTo>
                  <a:lnTo>
                    <a:pt x="917" y="618"/>
                  </a:lnTo>
                  <a:lnTo>
                    <a:pt x="933" y="597"/>
                  </a:lnTo>
                  <a:lnTo>
                    <a:pt x="966" y="556"/>
                  </a:lnTo>
                  <a:lnTo>
                    <a:pt x="1000" y="516"/>
                  </a:lnTo>
                  <a:lnTo>
                    <a:pt x="1017" y="495"/>
                  </a:lnTo>
                  <a:lnTo>
                    <a:pt x="1034" y="475"/>
                  </a:lnTo>
                  <a:lnTo>
                    <a:pt x="1048" y="455"/>
                  </a:lnTo>
                  <a:lnTo>
                    <a:pt x="1062" y="432"/>
                  </a:lnTo>
                  <a:lnTo>
                    <a:pt x="1067" y="422"/>
                  </a:lnTo>
                  <a:lnTo>
                    <a:pt x="1074" y="410"/>
                  </a:lnTo>
                  <a:lnTo>
                    <a:pt x="1079" y="398"/>
                  </a:lnTo>
                  <a:lnTo>
                    <a:pt x="1083" y="387"/>
                  </a:lnTo>
                  <a:lnTo>
                    <a:pt x="1086" y="375"/>
                  </a:lnTo>
                  <a:lnTo>
                    <a:pt x="1089" y="363"/>
                  </a:lnTo>
                  <a:lnTo>
                    <a:pt x="1091" y="349"/>
                  </a:lnTo>
                  <a:lnTo>
                    <a:pt x="1092" y="336"/>
                  </a:lnTo>
                  <a:lnTo>
                    <a:pt x="1095" y="325"/>
                  </a:lnTo>
                  <a:lnTo>
                    <a:pt x="1095" y="315"/>
                  </a:lnTo>
                  <a:lnTo>
                    <a:pt x="1094" y="303"/>
                  </a:lnTo>
                  <a:lnTo>
                    <a:pt x="1091" y="293"/>
                  </a:lnTo>
                  <a:lnTo>
                    <a:pt x="1089" y="284"/>
                  </a:lnTo>
                  <a:lnTo>
                    <a:pt x="1086" y="274"/>
                  </a:lnTo>
                  <a:lnTo>
                    <a:pt x="1084" y="263"/>
                  </a:lnTo>
                  <a:lnTo>
                    <a:pt x="1083" y="253"/>
                  </a:lnTo>
                  <a:lnTo>
                    <a:pt x="1088" y="249"/>
                  </a:lnTo>
                  <a:lnTo>
                    <a:pt x="1091" y="245"/>
                  </a:lnTo>
                  <a:lnTo>
                    <a:pt x="1093" y="240"/>
                  </a:lnTo>
                  <a:lnTo>
                    <a:pt x="1095" y="235"/>
                  </a:lnTo>
                  <a:lnTo>
                    <a:pt x="1097" y="224"/>
                  </a:lnTo>
                  <a:lnTo>
                    <a:pt x="1098" y="211"/>
                  </a:lnTo>
                  <a:lnTo>
                    <a:pt x="1098" y="205"/>
                  </a:lnTo>
                  <a:lnTo>
                    <a:pt x="1099" y="200"/>
                  </a:lnTo>
                  <a:lnTo>
                    <a:pt x="1101" y="194"/>
                  </a:lnTo>
                  <a:lnTo>
                    <a:pt x="1104" y="190"/>
                  </a:lnTo>
                  <a:lnTo>
                    <a:pt x="1107" y="185"/>
                  </a:lnTo>
                  <a:lnTo>
                    <a:pt x="1112" y="182"/>
                  </a:lnTo>
                  <a:lnTo>
                    <a:pt x="1119" y="179"/>
                  </a:lnTo>
                  <a:lnTo>
                    <a:pt x="1127" y="176"/>
                  </a:lnTo>
                  <a:lnTo>
                    <a:pt x="1176" y="175"/>
                  </a:lnTo>
                  <a:lnTo>
                    <a:pt x="1226" y="173"/>
                  </a:lnTo>
                  <a:lnTo>
                    <a:pt x="1277" y="173"/>
                  </a:lnTo>
                  <a:lnTo>
                    <a:pt x="1327" y="172"/>
                  </a:lnTo>
                  <a:lnTo>
                    <a:pt x="1378" y="172"/>
                  </a:lnTo>
                  <a:lnTo>
                    <a:pt x="1428" y="171"/>
                  </a:lnTo>
                  <a:lnTo>
                    <a:pt x="1479" y="171"/>
                  </a:lnTo>
                  <a:lnTo>
                    <a:pt x="1531" y="171"/>
                  </a:lnTo>
                  <a:lnTo>
                    <a:pt x="1582" y="170"/>
                  </a:lnTo>
                  <a:lnTo>
                    <a:pt x="1633" y="170"/>
                  </a:lnTo>
                  <a:lnTo>
                    <a:pt x="1683" y="170"/>
                  </a:lnTo>
                  <a:lnTo>
                    <a:pt x="1734" y="169"/>
                  </a:lnTo>
                  <a:lnTo>
                    <a:pt x="1784" y="169"/>
                  </a:lnTo>
                  <a:lnTo>
                    <a:pt x="1834" y="168"/>
                  </a:lnTo>
                  <a:lnTo>
                    <a:pt x="1883" y="167"/>
                  </a:lnTo>
                  <a:lnTo>
                    <a:pt x="1932" y="166"/>
                  </a:lnTo>
                  <a:lnTo>
                    <a:pt x="1962" y="167"/>
                  </a:lnTo>
                  <a:lnTo>
                    <a:pt x="1991" y="167"/>
                  </a:lnTo>
                  <a:lnTo>
                    <a:pt x="2018" y="168"/>
                  </a:lnTo>
                  <a:lnTo>
                    <a:pt x="2046" y="168"/>
                  </a:lnTo>
                  <a:lnTo>
                    <a:pt x="2072" y="167"/>
                  </a:lnTo>
                  <a:lnTo>
                    <a:pt x="2100" y="166"/>
                  </a:lnTo>
                  <a:lnTo>
                    <a:pt x="2127" y="164"/>
                  </a:lnTo>
                  <a:lnTo>
                    <a:pt x="2154" y="160"/>
                  </a:lnTo>
                  <a:lnTo>
                    <a:pt x="2202" y="163"/>
                  </a:lnTo>
                  <a:lnTo>
                    <a:pt x="2250" y="164"/>
                  </a:lnTo>
                  <a:lnTo>
                    <a:pt x="2298" y="164"/>
                  </a:lnTo>
                  <a:lnTo>
                    <a:pt x="2346" y="162"/>
                  </a:lnTo>
                  <a:lnTo>
                    <a:pt x="2393" y="161"/>
                  </a:lnTo>
                  <a:lnTo>
                    <a:pt x="2440" y="160"/>
                  </a:lnTo>
                  <a:lnTo>
                    <a:pt x="2486" y="160"/>
                  </a:lnTo>
                  <a:lnTo>
                    <a:pt x="2533" y="162"/>
                  </a:lnTo>
                  <a:lnTo>
                    <a:pt x="2570" y="159"/>
                  </a:lnTo>
                  <a:lnTo>
                    <a:pt x="2608" y="157"/>
                  </a:lnTo>
                  <a:lnTo>
                    <a:pt x="2627" y="156"/>
                  </a:lnTo>
                  <a:lnTo>
                    <a:pt x="2646" y="157"/>
                  </a:lnTo>
                  <a:lnTo>
                    <a:pt x="2665" y="158"/>
                  </a:lnTo>
                  <a:lnTo>
                    <a:pt x="2684" y="160"/>
                  </a:lnTo>
                  <a:lnTo>
                    <a:pt x="2695" y="158"/>
                  </a:lnTo>
                  <a:lnTo>
                    <a:pt x="2707" y="157"/>
                  </a:lnTo>
                  <a:lnTo>
                    <a:pt x="2719" y="156"/>
                  </a:lnTo>
                  <a:lnTo>
                    <a:pt x="2732" y="156"/>
                  </a:lnTo>
                  <a:lnTo>
                    <a:pt x="2756" y="156"/>
                  </a:lnTo>
                  <a:lnTo>
                    <a:pt x="2781" y="157"/>
                  </a:lnTo>
                  <a:lnTo>
                    <a:pt x="2804" y="158"/>
                  </a:lnTo>
                  <a:lnTo>
                    <a:pt x="2829" y="158"/>
                  </a:lnTo>
                  <a:lnTo>
                    <a:pt x="2852" y="158"/>
                  </a:lnTo>
                  <a:lnTo>
                    <a:pt x="2875" y="155"/>
                  </a:lnTo>
                  <a:lnTo>
                    <a:pt x="3087" y="153"/>
                  </a:lnTo>
                  <a:lnTo>
                    <a:pt x="3138" y="150"/>
                  </a:lnTo>
                  <a:lnTo>
                    <a:pt x="3188" y="149"/>
                  </a:lnTo>
                  <a:lnTo>
                    <a:pt x="3236" y="149"/>
                  </a:lnTo>
                  <a:lnTo>
                    <a:pt x="3284" y="149"/>
                  </a:lnTo>
                  <a:lnTo>
                    <a:pt x="3331" y="149"/>
                  </a:lnTo>
                  <a:lnTo>
                    <a:pt x="3379" y="148"/>
                  </a:lnTo>
                  <a:lnTo>
                    <a:pt x="3428" y="147"/>
                  </a:lnTo>
                  <a:lnTo>
                    <a:pt x="3478" y="145"/>
                  </a:lnTo>
                  <a:lnTo>
                    <a:pt x="3536" y="144"/>
                  </a:lnTo>
                  <a:lnTo>
                    <a:pt x="3594" y="144"/>
                  </a:lnTo>
                  <a:lnTo>
                    <a:pt x="3654" y="145"/>
                  </a:lnTo>
                  <a:lnTo>
                    <a:pt x="3713" y="146"/>
                  </a:lnTo>
                  <a:lnTo>
                    <a:pt x="3772" y="146"/>
                  </a:lnTo>
                  <a:lnTo>
                    <a:pt x="3831" y="146"/>
                  </a:lnTo>
                  <a:lnTo>
                    <a:pt x="3859" y="145"/>
                  </a:lnTo>
                  <a:lnTo>
                    <a:pt x="3889" y="144"/>
                  </a:lnTo>
                  <a:lnTo>
                    <a:pt x="3918" y="142"/>
                  </a:lnTo>
                  <a:lnTo>
                    <a:pt x="3946" y="140"/>
                  </a:lnTo>
                  <a:lnTo>
                    <a:pt x="3968" y="142"/>
                  </a:lnTo>
                  <a:lnTo>
                    <a:pt x="3990" y="143"/>
                  </a:lnTo>
                  <a:lnTo>
                    <a:pt x="4013" y="143"/>
                  </a:lnTo>
                  <a:lnTo>
                    <a:pt x="4035" y="142"/>
                  </a:lnTo>
                  <a:lnTo>
                    <a:pt x="4057" y="141"/>
                  </a:lnTo>
                  <a:lnTo>
                    <a:pt x="4079" y="140"/>
                  </a:lnTo>
                  <a:lnTo>
                    <a:pt x="4101" y="138"/>
                  </a:lnTo>
                  <a:lnTo>
                    <a:pt x="4121" y="138"/>
                  </a:lnTo>
                  <a:lnTo>
                    <a:pt x="4186" y="139"/>
                  </a:lnTo>
                  <a:lnTo>
                    <a:pt x="4351" y="140"/>
                  </a:lnTo>
                  <a:lnTo>
                    <a:pt x="4600" y="140"/>
                  </a:lnTo>
                  <a:lnTo>
                    <a:pt x="4920" y="141"/>
                  </a:lnTo>
                  <a:lnTo>
                    <a:pt x="5298" y="141"/>
                  </a:lnTo>
                  <a:lnTo>
                    <a:pt x="5716" y="140"/>
                  </a:lnTo>
                  <a:lnTo>
                    <a:pt x="6163" y="140"/>
                  </a:lnTo>
                  <a:lnTo>
                    <a:pt x="6624" y="139"/>
                  </a:lnTo>
                  <a:lnTo>
                    <a:pt x="7085" y="139"/>
                  </a:lnTo>
                  <a:lnTo>
                    <a:pt x="7532" y="138"/>
                  </a:lnTo>
                  <a:lnTo>
                    <a:pt x="7951" y="138"/>
                  </a:lnTo>
                  <a:lnTo>
                    <a:pt x="8328" y="138"/>
                  </a:lnTo>
                  <a:lnTo>
                    <a:pt x="8647" y="137"/>
                  </a:lnTo>
                  <a:lnTo>
                    <a:pt x="8897" y="138"/>
                  </a:lnTo>
                  <a:lnTo>
                    <a:pt x="9061" y="138"/>
                  </a:lnTo>
                  <a:lnTo>
                    <a:pt x="9127" y="139"/>
                  </a:lnTo>
                  <a:lnTo>
                    <a:pt x="9177" y="138"/>
                  </a:lnTo>
                  <a:lnTo>
                    <a:pt x="9226" y="137"/>
                  </a:lnTo>
                  <a:lnTo>
                    <a:pt x="9274" y="135"/>
                  </a:lnTo>
                  <a:lnTo>
                    <a:pt x="9322" y="134"/>
                  </a:lnTo>
                  <a:lnTo>
                    <a:pt x="9370" y="133"/>
                  </a:lnTo>
                  <a:lnTo>
                    <a:pt x="9417" y="133"/>
                  </a:lnTo>
                  <a:lnTo>
                    <a:pt x="9466" y="133"/>
                  </a:lnTo>
                  <a:lnTo>
                    <a:pt x="9515" y="134"/>
                  </a:lnTo>
                  <a:lnTo>
                    <a:pt x="9538" y="132"/>
                  </a:lnTo>
                  <a:lnTo>
                    <a:pt x="9561" y="131"/>
                  </a:lnTo>
                  <a:lnTo>
                    <a:pt x="9586" y="130"/>
                  </a:lnTo>
                  <a:lnTo>
                    <a:pt x="9610" y="129"/>
                  </a:lnTo>
                  <a:lnTo>
                    <a:pt x="9636" y="127"/>
                  </a:lnTo>
                  <a:lnTo>
                    <a:pt x="9661" y="126"/>
                  </a:lnTo>
                  <a:lnTo>
                    <a:pt x="9685" y="124"/>
                  </a:lnTo>
                  <a:lnTo>
                    <a:pt x="9709" y="122"/>
                  </a:lnTo>
                  <a:lnTo>
                    <a:pt x="9891" y="114"/>
                  </a:lnTo>
                  <a:lnTo>
                    <a:pt x="9900" y="118"/>
                  </a:lnTo>
                  <a:lnTo>
                    <a:pt x="9908" y="122"/>
                  </a:lnTo>
                  <a:lnTo>
                    <a:pt x="9916" y="127"/>
                  </a:lnTo>
                  <a:lnTo>
                    <a:pt x="9923" y="134"/>
                  </a:lnTo>
                  <a:lnTo>
                    <a:pt x="9930" y="141"/>
                  </a:lnTo>
                  <a:lnTo>
                    <a:pt x="9936" y="149"/>
                  </a:lnTo>
                  <a:lnTo>
                    <a:pt x="9940" y="157"/>
                  </a:lnTo>
                  <a:lnTo>
                    <a:pt x="9943" y="166"/>
                  </a:lnTo>
                  <a:lnTo>
                    <a:pt x="9941" y="184"/>
                  </a:lnTo>
                  <a:lnTo>
                    <a:pt x="9940" y="201"/>
                  </a:lnTo>
                  <a:lnTo>
                    <a:pt x="9938" y="218"/>
                  </a:lnTo>
                  <a:lnTo>
                    <a:pt x="9938" y="237"/>
                  </a:lnTo>
                  <a:lnTo>
                    <a:pt x="9938" y="254"/>
                  </a:lnTo>
                  <a:lnTo>
                    <a:pt x="9940" y="273"/>
                  </a:lnTo>
                  <a:lnTo>
                    <a:pt x="9942" y="290"/>
                  </a:lnTo>
                  <a:lnTo>
                    <a:pt x="9946" y="307"/>
                  </a:lnTo>
                  <a:lnTo>
                    <a:pt x="9950" y="328"/>
                  </a:lnTo>
                  <a:lnTo>
                    <a:pt x="9954" y="347"/>
                  </a:lnTo>
                  <a:lnTo>
                    <a:pt x="9960" y="367"/>
                  </a:lnTo>
                  <a:lnTo>
                    <a:pt x="9967" y="385"/>
                  </a:lnTo>
                  <a:lnTo>
                    <a:pt x="9975" y="404"/>
                  </a:lnTo>
                  <a:lnTo>
                    <a:pt x="9985" y="422"/>
                  </a:lnTo>
                  <a:lnTo>
                    <a:pt x="9995" y="440"/>
                  </a:lnTo>
                  <a:lnTo>
                    <a:pt x="10006" y="458"/>
                  </a:lnTo>
                  <a:lnTo>
                    <a:pt x="10017" y="474"/>
                  </a:lnTo>
                  <a:lnTo>
                    <a:pt x="10030" y="491"/>
                  </a:lnTo>
                  <a:lnTo>
                    <a:pt x="10043" y="507"/>
                  </a:lnTo>
                  <a:lnTo>
                    <a:pt x="10057" y="522"/>
                  </a:lnTo>
                  <a:lnTo>
                    <a:pt x="10071" y="537"/>
                  </a:lnTo>
                  <a:lnTo>
                    <a:pt x="10087" y="552"/>
                  </a:lnTo>
                  <a:lnTo>
                    <a:pt x="10102" y="566"/>
                  </a:lnTo>
                  <a:lnTo>
                    <a:pt x="10118" y="579"/>
                  </a:lnTo>
                  <a:lnTo>
                    <a:pt x="10128" y="593"/>
                  </a:lnTo>
                  <a:lnTo>
                    <a:pt x="10135" y="606"/>
                  </a:lnTo>
                  <a:lnTo>
                    <a:pt x="10141" y="620"/>
                  </a:lnTo>
                  <a:lnTo>
                    <a:pt x="10146" y="634"/>
                  </a:lnTo>
                  <a:lnTo>
                    <a:pt x="10149" y="650"/>
                  </a:lnTo>
                  <a:lnTo>
                    <a:pt x="10151" y="665"/>
                  </a:lnTo>
                  <a:lnTo>
                    <a:pt x="10152" y="681"/>
                  </a:lnTo>
                  <a:lnTo>
                    <a:pt x="10152" y="699"/>
                  </a:lnTo>
                  <a:close/>
                  <a:moveTo>
                    <a:pt x="9921" y="1369"/>
                  </a:moveTo>
                  <a:lnTo>
                    <a:pt x="9919" y="1378"/>
                  </a:lnTo>
                  <a:lnTo>
                    <a:pt x="9918" y="1388"/>
                  </a:lnTo>
                  <a:lnTo>
                    <a:pt x="9917" y="1397"/>
                  </a:lnTo>
                  <a:lnTo>
                    <a:pt x="9917" y="1406"/>
                  </a:lnTo>
                  <a:lnTo>
                    <a:pt x="9918" y="1424"/>
                  </a:lnTo>
                  <a:lnTo>
                    <a:pt x="9919" y="1443"/>
                  </a:lnTo>
                  <a:lnTo>
                    <a:pt x="9921" y="1461"/>
                  </a:lnTo>
                  <a:lnTo>
                    <a:pt x="9921" y="1479"/>
                  </a:lnTo>
                  <a:lnTo>
                    <a:pt x="9920" y="1488"/>
                  </a:lnTo>
                  <a:lnTo>
                    <a:pt x="9919" y="1497"/>
                  </a:lnTo>
                  <a:lnTo>
                    <a:pt x="9918" y="1505"/>
                  </a:lnTo>
                  <a:lnTo>
                    <a:pt x="9915" y="1514"/>
                  </a:lnTo>
                  <a:lnTo>
                    <a:pt x="9798" y="1516"/>
                  </a:lnTo>
                  <a:lnTo>
                    <a:pt x="9581" y="1519"/>
                  </a:lnTo>
                  <a:lnTo>
                    <a:pt x="9279" y="1520"/>
                  </a:lnTo>
                  <a:lnTo>
                    <a:pt x="8906" y="1521"/>
                  </a:lnTo>
                  <a:lnTo>
                    <a:pt x="8477" y="1523"/>
                  </a:lnTo>
                  <a:lnTo>
                    <a:pt x="8004" y="1523"/>
                  </a:lnTo>
                  <a:lnTo>
                    <a:pt x="7504" y="1524"/>
                  </a:lnTo>
                  <a:lnTo>
                    <a:pt x="6989" y="1525"/>
                  </a:lnTo>
                  <a:lnTo>
                    <a:pt x="6474" y="1525"/>
                  </a:lnTo>
                  <a:lnTo>
                    <a:pt x="5974" y="1526"/>
                  </a:lnTo>
                  <a:lnTo>
                    <a:pt x="5503" y="1527"/>
                  </a:lnTo>
                  <a:lnTo>
                    <a:pt x="5074" y="1527"/>
                  </a:lnTo>
                  <a:lnTo>
                    <a:pt x="4703" y="1528"/>
                  </a:lnTo>
                  <a:lnTo>
                    <a:pt x="4402" y="1529"/>
                  </a:lnTo>
                  <a:lnTo>
                    <a:pt x="4187" y="1531"/>
                  </a:lnTo>
                  <a:lnTo>
                    <a:pt x="4072" y="1532"/>
                  </a:lnTo>
                  <a:lnTo>
                    <a:pt x="3995" y="1534"/>
                  </a:lnTo>
                  <a:lnTo>
                    <a:pt x="3918" y="1535"/>
                  </a:lnTo>
                  <a:lnTo>
                    <a:pt x="3841" y="1536"/>
                  </a:lnTo>
                  <a:lnTo>
                    <a:pt x="3765" y="1537"/>
                  </a:lnTo>
                  <a:lnTo>
                    <a:pt x="3689" y="1538"/>
                  </a:lnTo>
                  <a:lnTo>
                    <a:pt x="3613" y="1539"/>
                  </a:lnTo>
                  <a:lnTo>
                    <a:pt x="3537" y="1540"/>
                  </a:lnTo>
                  <a:lnTo>
                    <a:pt x="3462" y="1541"/>
                  </a:lnTo>
                  <a:lnTo>
                    <a:pt x="3386" y="1542"/>
                  </a:lnTo>
                  <a:lnTo>
                    <a:pt x="3310" y="1543"/>
                  </a:lnTo>
                  <a:lnTo>
                    <a:pt x="3235" y="1544"/>
                  </a:lnTo>
                  <a:lnTo>
                    <a:pt x="3159" y="1545"/>
                  </a:lnTo>
                  <a:lnTo>
                    <a:pt x="3083" y="1546"/>
                  </a:lnTo>
                  <a:lnTo>
                    <a:pt x="3008" y="1547"/>
                  </a:lnTo>
                  <a:lnTo>
                    <a:pt x="2932" y="1548"/>
                  </a:lnTo>
                  <a:lnTo>
                    <a:pt x="2856" y="1549"/>
                  </a:lnTo>
                  <a:lnTo>
                    <a:pt x="2789" y="1550"/>
                  </a:lnTo>
                  <a:lnTo>
                    <a:pt x="2720" y="1551"/>
                  </a:lnTo>
                  <a:lnTo>
                    <a:pt x="2653" y="1551"/>
                  </a:lnTo>
                  <a:lnTo>
                    <a:pt x="2586" y="1551"/>
                  </a:lnTo>
                  <a:lnTo>
                    <a:pt x="2517" y="1551"/>
                  </a:lnTo>
                  <a:lnTo>
                    <a:pt x="2450" y="1551"/>
                  </a:lnTo>
                  <a:lnTo>
                    <a:pt x="2381" y="1551"/>
                  </a:lnTo>
                  <a:lnTo>
                    <a:pt x="2314" y="1551"/>
                  </a:lnTo>
                  <a:lnTo>
                    <a:pt x="2246" y="1552"/>
                  </a:lnTo>
                  <a:lnTo>
                    <a:pt x="2179" y="1552"/>
                  </a:lnTo>
                  <a:lnTo>
                    <a:pt x="2110" y="1552"/>
                  </a:lnTo>
                  <a:lnTo>
                    <a:pt x="2044" y="1552"/>
                  </a:lnTo>
                  <a:lnTo>
                    <a:pt x="1976" y="1553"/>
                  </a:lnTo>
                  <a:lnTo>
                    <a:pt x="1909" y="1554"/>
                  </a:lnTo>
                  <a:lnTo>
                    <a:pt x="1842" y="1555"/>
                  </a:lnTo>
                  <a:lnTo>
                    <a:pt x="1776" y="1556"/>
                  </a:lnTo>
                  <a:lnTo>
                    <a:pt x="1759" y="1558"/>
                  </a:lnTo>
                  <a:lnTo>
                    <a:pt x="1740" y="1559"/>
                  </a:lnTo>
                  <a:lnTo>
                    <a:pt x="1721" y="1559"/>
                  </a:lnTo>
                  <a:lnTo>
                    <a:pt x="1702" y="1558"/>
                  </a:lnTo>
                  <a:lnTo>
                    <a:pt x="1683" y="1558"/>
                  </a:lnTo>
                  <a:lnTo>
                    <a:pt x="1664" y="1558"/>
                  </a:lnTo>
                  <a:lnTo>
                    <a:pt x="1655" y="1559"/>
                  </a:lnTo>
                  <a:lnTo>
                    <a:pt x="1646" y="1560"/>
                  </a:lnTo>
                  <a:lnTo>
                    <a:pt x="1637" y="1561"/>
                  </a:lnTo>
                  <a:lnTo>
                    <a:pt x="1628" y="1563"/>
                  </a:lnTo>
                  <a:lnTo>
                    <a:pt x="1606" y="1561"/>
                  </a:lnTo>
                  <a:lnTo>
                    <a:pt x="1584" y="1561"/>
                  </a:lnTo>
                  <a:lnTo>
                    <a:pt x="1560" y="1562"/>
                  </a:lnTo>
                  <a:lnTo>
                    <a:pt x="1538" y="1563"/>
                  </a:lnTo>
                  <a:lnTo>
                    <a:pt x="1515" y="1565"/>
                  </a:lnTo>
                  <a:lnTo>
                    <a:pt x="1493" y="1565"/>
                  </a:lnTo>
                  <a:lnTo>
                    <a:pt x="1482" y="1563"/>
                  </a:lnTo>
                  <a:lnTo>
                    <a:pt x="1470" y="1563"/>
                  </a:lnTo>
                  <a:lnTo>
                    <a:pt x="1460" y="1561"/>
                  </a:lnTo>
                  <a:lnTo>
                    <a:pt x="1450" y="1560"/>
                  </a:lnTo>
                  <a:lnTo>
                    <a:pt x="1413" y="1561"/>
                  </a:lnTo>
                  <a:lnTo>
                    <a:pt x="1377" y="1561"/>
                  </a:lnTo>
                  <a:lnTo>
                    <a:pt x="1340" y="1561"/>
                  </a:lnTo>
                  <a:lnTo>
                    <a:pt x="1303" y="1560"/>
                  </a:lnTo>
                  <a:lnTo>
                    <a:pt x="1266" y="1561"/>
                  </a:lnTo>
                  <a:lnTo>
                    <a:pt x="1228" y="1561"/>
                  </a:lnTo>
                  <a:lnTo>
                    <a:pt x="1191" y="1563"/>
                  </a:lnTo>
                  <a:lnTo>
                    <a:pt x="1154" y="1567"/>
                  </a:lnTo>
                  <a:lnTo>
                    <a:pt x="1148" y="1562"/>
                  </a:lnTo>
                  <a:lnTo>
                    <a:pt x="1144" y="1558"/>
                  </a:lnTo>
                  <a:lnTo>
                    <a:pt x="1141" y="1554"/>
                  </a:lnTo>
                  <a:lnTo>
                    <a:pt x="1139" y="1549"/>
                  </a:lnTo>
                  <a:lnTo>
                    <a:pt x="1138" y="1544"/>
                  </a:lnTo>
                  <a:lnTo>
                    <a:pt x="1138" y="1538"/>
                  </a:lnTo>
                  <a:lnTo>
                    <a:pt x="1138" y="1533"/>
                  </a:lnTo>
                  <a:lnTo>
                    <a:pt x="1139" y="1527"/>
                  </a:lnTo>
                  <a:lnTo>
                    <a:pt x="1141" y="1514"/>
                  </a:lnTo>
                  <a:lnTo>
                    <a:pt x="1144" y="1502"/>
                  </a:lnTo>
                  <a:lnTo>
                    <a:pt x="1145" y="1495"/>
                  </a:lnTo>
                  <a:lnTo>
                    <a:pt x="1145" y="1489"/>
                  </a:lnTo>
                  <a:lnTo>
                    <a:pt x="1145" y="1483"/>
                  </a:lnTo>
                  <a:lnTo>
                    <a:pt x="1145" y="1478"/>
                  </a:lnTo>
                  <a:lnTo>
                    <a:pt x="1144" y="1458"/>
                  </a:lnTo>
                  <a:lnTo>
                    <a:pt x="1141" y="1440"/>
                  </a:lnTo>
                  <a:lnTo>
                    <a:pt x="1138" y="1422"/>
                  </a:lnTo>
                  <a:lnTo>
                    <a:pt x="1134" y="1404"/>
                  </a:lnTo>
                  <a:lnTo>
                    <a:pt x="1129" y="1388"/>
                  </a:lnTo>
                  <a:lnTo>
                    <a:pt x="1123" y="1371"/>
                  </a:lnTo>
                  <a:lnTo>
                    <a:pt x="1115" y="1355"/>
                  </a:lnTo>
                  <a:lnTo>
                    <a:pt x="1106" y="1340"/>
                  </a:lnTo>
                  <a:lnTo>
                    <a:pt x="1097" y="1324"/>
                  </a:lnTo>
                  <a:lnTo>
                    <a:pt x="1087" y="1310"/>
                  </a:lnTo>
                  <a:lnTo>
                    <a:pt x="1076" y="1297"/>
                  </a:lnTo>
                  <a:lnTo>
                    <a:pt x="1063" y="1283"/>
                  </a:lnTo>
                  <a:lnTo>
                    <a:pt x="1051" y="1271"/>
                  </a:lnTo>
                  <a:lnTo>
                    <a:pt x="1037" y="1260"/>
                  </a:lnTo>
                  <a:lnTo>
                    <a:pt x="1021" y="1249"/>
                  </a:lnTo>
                  <a:lnTo>
                    <a:pt x="1006" y="1238"/>
                  </a:lnTo>
                  <a:lnTo>
                    <a:pt x="999" y="1234"/>
                  </a:lnTo>
                  <a:lnTo>
                    <a:pt x="993" y="1230"/>
                  </a:lnTo>
                  <a:lnTo>
                    <a:pt x="987" y="1224"/>
                  </a:lnTo>
                  <a:lnTo>
                    <a:pt x="982" y="1219"/>
                  </a:lnTo>
                  <a:lnTo>
                    <a:pt x="977" y="1213"/>
                  </a:lnTo>
                  <a:lnTo>
                    <a:pt x="972" y="1207"/>
                  </a:lnTo>
                  <a:lnTo>
                    <a:pt x="968" y="1200"/>
                  </a:lnTo>
                  <a:lnTo>
                    <a:pt x="965" y="1192"/>
                  </a:lnTo>
                  <a:lnTo>
                    <a:pt x="960" y="1178"/>
                  </a:lnTo>
                  <a:lnTo>
                    <a:pt x="956" y="1163"/>
                  </a:lnTo>
                  <a:lnTo>
                    <a:pt x="955" y="1148"/>
                  </a:lnTo>
                  <a:lnTo>
                    <a:pt x="954" y="1132"/>
                  </a:lnTo>
                  <a:lnTo>
                    <a:pt x="954" y="1125"/>
                  </a:lnTo>
                  <a:lnTo>
                    <a:pt x="955" y="1119"/>
                  </a:lnTo>
                  <a:lnTo>
                    <a:pt x="956" y="1113"/>
                  </a:lnTo>
                  <a:lnTo>
                    <a:pt x="958" y="1107"/>
                  </a:lnTo>
                  <a:lnTo>
                    <a:pt x="961" y="1100"/>
                  </a:lnTo>
                  <a:lnTo>
                    <a:pt x="964" y="1095"/>
                  </a:lnTo>
                  <a:lnTo>
                    <a:pt x="968" y="1090"/>
                  </a:lnTo>
                  <a:lnTo>
                    <a:pt x="972" y="1085"/>
                  </a:lnTo>
                  <a:lnTo>
                    <a:pt x="977" y="1082"/>
                  </a:lnTo>
                  <a:lnTo>
                    <a:pt x="982" y="1080"/>
                  </a:lnTo>
                  <a:lnTo>
                    <a:pt x="987" y="1079"/>
                  </a:lnTo>
                  <a:lnTo>
                    <a:pt x="993" y="1078"/>
                  </a:lnTo>
                  <a:lnTo>
                    <a:pt x="998" y="1079"/>
                  </a:lnTo>
                  <a:lnTo>
                    <a:pt x="1003" y="1080"/>
                  </a:lnTo>
                  <a:lnTo>
                    <a:pt x="1008" y="1082"/>
                  </a:lnTo>
                  <a:lnTo>
                    <a:pt x="1012" y="1085"/>
                  </a:lnTo>
                  <a:lnTo>
                    <a:pt x="1017" y="1090"/>
                  </a:lnTo>
                  <a:lnTo>
                    <a:pt x="1021" y="1096"/>
                  </a:lnTo>
                  <a:lnTo>
                    <a:pt x="1025" y="1103"/>
                  </a:lnTo>
                  <a:lnTo>
                    <a:pt x="1027" y="1109"/>
                  </a:lnTo>
                  <a:lnTo>
                    <a:pt x="1031" y="1121"/>
                  </a:lnTo>
                  <a:lnTo>
                    <a:pt x="1035" y="1134"/>
                  </a:lnTo>
                  <a:lnTo>
                    <a:pt x="1037" y="1140"/>
                  </a:lnTo>
                  <a:lnTo>
                    <a:pt x="1040" y="1146"/>
                  </a:lnTo>
                  <a:lnTo>
                    <a:pt x="1043" y="1152"/>
                  </a:lnTo>
                  <a:lnTo>
                    <a:pt x="1046" y="1158"/>
                  </a:lnTo>
                  <a:lnTo>
                    <a:pt x="1051" y="1162"/>
                  </a:lnTo>
                  <a:lnTo>
                    <a:pt x="1056" y="1167"/>
                  </a:lnTo>
                  <a:lnTo>
                    <a:pt x="1063" y="1170"/>
                  </a:lnTo>
                  <a:lnTo>
                    <a:pt x="1071" y="1173"/>
                  </a:lnTo>
                  <a:lnTo>
                    <a:pt x="1083" y="1177"/>
                  </a:lnTo>
                  <a:lnTo>
                    <a:pt x="1096" y="1179"/>
                  </a:lnTo>
                  <a:lnTo>
                    <a:pt x="1109" y="1181"/>
                  </a:lnTo>
                  <a:lnTo>
                    <a:pt x="1122" y="1181"/>
                  </a:lnTo>
                  <a:lnTo>
                    <a:pt x="1129" y="1181"/>
                  </a:lnTo>
                  <a:lnTo>
                    <a:pt x="1135" y="1179"/>
                  </a:lnTo>
                  <a:lnTo>
                    <a:pt x="1141" y="1178"/>
                  </a:lnTo>
                  <a:lnTo>
                    <a:pt x="1146" y="1175"/>
                  </a:lnTo>
                  <a:lnTo>
                    <a:pt x="1152" y="1172"/>
                  </a:lnTo>
                  <a:lnTo>
                    <a:pt x="1157" y="1168"/>
                  </a:lnTo>
                  <a:lnTo>
                    <a:pt x="1162" y="1163"/>
                  </a:lnTo>
                  <a:lnTo>
                    <a:pt x="1167" y="1157"/>
                  </a:lnTo>
                  <a:lnTo>
                    <a:pt x="1175" y="1149"/>
                  </a:lnTo>
                  <a:lnTo>
                    <a:pt x="1181" y="1139"/>
                  </a:lnTo>
                  <a:lnTo>
                    <a:pt x="1187" y="1129"/>
                  </a:lnTo>
                  <a:lnTo>
                    <a:pt x="1191" y="1119"/>
                  </a:lnTo>
                  <a:lnTo>
                    <a:pt x="1194" y="1108"/>
                  </a:lnTo>
                  <a:lnTo>
                    <a:pt x="1197" y="1096"/>
                  </a:lnTo>
                  <a:lnTo>
                    <a:pt x="1198" y="1084"/>
                  </a:lnTo>
                  <a:lnTo>
                    <a:pt x="1199" y="1073"/>
                  </a:lnTo>
                  <a:lnTo>
                    <a:pt x="1199" y="1061"/>
                  </a:lnTo>
                  <a:lnTo>
                    <a:pt x="1198" y="1048"/>
                  </a:lnTo>
                  <a:lnTo>
                    <a:pt x="1197" y="1036"/>
                  </a:lnTo>
                  <a:lnTo>
                    <a:pt x="1195" y="1025"/>
                  </a:lnTo>
                  <a:lnTo>
                    <a:pt x="1192" y="1014"/>
                  </a:lnTo>
                  <a:lnTo>
                    <a:pt x="1189" y="1002"/>
                  </a:lnTo>
                  <a:lnTo>
                    <a:pt x="1186" y="991"/>
                  </a:lnTo>
                  <a:lnTo>
                    <a:pt x="1182" y="982"/>
                  </a:lnTo>
                  <a:lnTo>
                    <a:pt x="1180" y="976"/>
                  </a:lnTo>
                  <a:lnTo>
                    <a:pt x="1177" y="971"/>
                  </a:lnTo>
                  <a:lnTo>
                    <a:pt x="1174" y="966"/>
                  </a:lnTo>
                  <a:lnTo>
                    <a:pt x="1170" y="961"/>
                  </a:lnTo>
                  <a:lnTo>
                    <a:pt x="1163" y="952"/>
                  </a:lnTo>
                  <a:lnTo>
                    <a:pt x="1154" y="944"/>
                  </a:lnTo>
                  <a:lnTo>
                    <a:pt x="1147" y="936"/>
                  </a:lnTo>
                  <a:lnTo>
                    <a:pt x="1141" y="927"/>
                  </a:lnTo>
                  <a:lnTo>
                    <a:pt x="1139" y="922"/>
                  </a:lnTo>
                  <a:lnTo>
                    <a:pt x="1138" y="917"/>
                  </a:lnTo>
                  <a:lnTo>
                    <a:pt x="1138" y="911"/>
                  </a:lnTo>
                  <a:lnTo>
                    <a:pt x="1139" y="905"/>
                  </a:lnTo>
                  <a:lnTo>
                    <a:pt x="1150" y="887"/>
                  </a:lnTo>
                  <a:lnTo>
                    <a:pt x="1162" y="868"/>
                  </a:lnTo>
                  <a:lnTo>
                    <a:pt x="1171" y="849"/>
                  </a:lnTo>
                  <a:lnTo>
                    <a:pt x="1178" y="830"/>
                  </a:lnTo>
                  <a:lnTo>
                    <a:pt x="1180" y="819"/>
                  </a:lnTo>
                  <a:lnTo>
                    <a:pt x="1182" y="809"/>
                  </a:lnTo>
                  <a:lnTo>
                    <a:pt x="1184" y="799"/>
                  </a:lnTo>
                  <a:lnTo>
                    <a:pt x="1185" y="789"/>
                  </a:lnTo>
                  <a:lnTo>
                    <a:pt x="1185" y="779"/>
                  </a:lnTo>
                  <a:lnTo>
                    <a:pt x="1185" y="768"/>
                  </a:lnTo>
                  <a:lnTo>
                    <a:pt x="1184" y="758"/>
                  </a:lnTo>
                  <a:lnTo>
                    <a:pt x="1182" y="748"/>
                  </a:lnTo>
                  <a:lnTo>
                    <a:pt x="1178" y="732"/>
                  </a:lnTo>
                  <a:lnTo>
                    <a:pt x="1174" y="715"/>
                  </a:lnTo>
                  <a:lnTo>
                    <a:pt x="1169" y="700"/>
                  </a:lnTo>
                  <a:lnTo>
                    <a:pt x="1163" y="685"/>
                  </a:lnTo>
                  <a:lnTo>
                    <a:pt x="1158" y="677"/>
                  </a:lnTo>
                  <a:lnTo>
                    <a:pt x="1154" y="670"/>
                  </a:lnTo>
                  <a:lnTo>
                    <a:pt x="1149" y="664"/>
                  </a:lnTo>
                  <a:lnTo>
                    <a:pt x="1144" y="658"/>
                  </a:lnTo>
                  <a:lnTo>
                    <a:pt x="1138" y="652"/>
                  </a:lnTo>
                  <a:lnTo>
                    <a:pt x="1132" y="647"/>
                  </a:lnTo>
                  <a:lnTo>
                    <a:pt x="1125" y="642"/>
                  </a:lnTo>
                  <a:lnTo>
                    <a:pt x="1117" y="637"/>
                  </a:lnTo>
                  <a:lnTo>
                    <a:pt x="1098" y="634"/>
                  </a:lnTo>
                  <a:lnTo>
                    <a:pt x="1078" y="632"/>
                  </a:lnTo>
                  <a:lnTo>
                    <a:pt x="1069" y="632"/>
                  </a:lnTo>
                  <a:lnTo>
                    <a:pt x="1057" y="632"/>
                  </a:lnTo>
                  <a:lnTo>
                    <a:pt x="1047" y="634"/>
                  </a:lnTo>
                  <a:lnTo>
                    <a:pt x="1037" y="639"/>
                  </a:lnTo>
                  <a:lnTo>
                    <a:pt x="1025" y="649"/>
                  </a:lnTo>
                  <a:lnTo>
                    <a:pt x="1011" y="658"/>
                  </a:lnTo>
                  <a:lnTo>
                    <a:pt x="1005" y="664"/>
                  </a:lnTo>
                  <a:lnTo>
                    <a:pt x="1001" y="669"/>
                  </a:lnTo>
                  <a:lnTo>
                    <a:pt x="999" y="673"/>
                  </a:lnTo>
                  <a:lnTo>
                    <a:pt x="998" y="676"/>
                  </a:lnTo>
                  <a:lnTo>
                    <a:pt x="997" y="680"/>
                  </a:lnTo>
                  <a:lnTo>
                    <a:pt x="997" y="686"/>
                  </a:lnTo>
                  <a:lnTo>
                    <a:pt x="999" y="694"/>
                  </a:lnTo>
                  <a:lnTo>
                    <a:pt x="999" y="702"/>
                  </a:lnTo>
                  <a:lnTo>
                    <a:pt x="999" y="710"/>
                  </a:lnTo>
                  <a:lnTo>
                    <a:pt x="998" y="718"/>
                  </a:lnTo>
                  <a:lnTo>
                    <a:pt x="996" y="726"/>
                  </a:lnTo>
                  <a:lnTo>
                    <a:pt x="993" y="735"/>
                  </a:lnTo>
                  <a:lnTo>
                    <a:pt x="989" y="743"/>
                  </a:lnTo>
                  <a:lnTo>
                    <a:pt x="985" y="750"/>
                  </a:lnTo>
                  <a:lnTo>
                    <a:pt x="979" y="754"/>
                  </a:lnTo>
                  <a:lnTo>
                    <a:pt x="972" y="758"/>
                  </a:lnTo>
                  <a:lnTo>
                    <a:pt x="965" y="761"/>
                  </a:lnTo>
                  <a:lnTo>
                    <a:pt x="958" y="763"/>
                  </a:lnTo>
                  <a:lnTo>
                    <a:pt x="952" y="764"/>
                  </a:lnTo>
                  <a:lnTo>
                    <a:pt x="945" y="764"/>
                  </a:lnTo>
                  <a:lnTo>
                    <a:pt x="939" y="762"/>
                  </a:lnTo>
                  <a:lnTo>
                    <a:pt x="933" y="760"/>
                  </a:lnTo>
                  <a:lnTo>
                    <a:pt x="927" y="751"/>
                  </a:lnTo>
                  <a:lnTo>
                    <a:pt x="923" y="743"/>
                  </a:lnTo>
                  <a:lnTo>
                    <a:pt x="921" y="734"/>
                  </a:lnTo>
                  <a:lnTo>
                    <a:pt x="919" y="723"/>
                  </a:lnTo>
                  <a:lnTo>
                    <a:pt x="919" y="714"/>
                  </a:lnTo>
                  <a:lnTo>
                    <a:pt x="920" y="704"/>
                  </a:lnTo>
                  <a:lnTo>
                    <a:pt x="921" y="694"/>
                  </a:lnTo>
                  <a:lnTo>
                    <a:pt x="923" y="682"/>
                  </a:lnTo>
                  <a:lnTo>
                    <a:pt x="934" y="663"/>
                  </a:lnTo>
                  <a:lnTo>
                    <a:pt x="946" y="645"/>
                  </a:lnTo>
                  <a:lnTo>
                    <a:pt x="959" y="626"/>
                  </a:lnTo>
                  <a:lnTo>
                    <a:pt x="973" y="609"/>
                  </a:lnTo>
                  <a:lnTo>
                    <a:pt x="1003" y="576"/>
                  </a:lnTo>
                  <a:lnTo>
                    <a:pt x="1034" y="543"/>
                  </a:lnTo>
                  <a:lnTo>
                    <a:pt x="1049" y="527"/>
                  </a:lnTo>
                  <a:lnTo>
                    <a:pt x="1063" y="510"/>
                  </a:lnTo>
                  <a:lnTo>
                    <a:pt x="1078" y="492"/>
                  </a:lnTo>
                  <a:lnTo>
                    <a:pt x="1090" y="475"/>
                  </a:lnTo>
                  <a:lnTo>
                    <a:pt x="1102" y="457"/>
                  </a:lnTo>
                  <a:lnTo>
                    <a:pt x="1111" y="437"/>
                  </a:lnTo>
                  <a:lnTo>
                    <a:pt x="1117" y="427"/>
                  </a:lnTo>
                  <a:lnTo>
                    <a:pt x="1120" y="416"/>
                  </a:lnTo>
                  <a:lnTo>
                    <a:pt x="1124" y="405"/>
                  </a:lnTo>
                  <a:lnTo>
                    <a:pt x="1127" y="394"/>
                  </a:lnTo>
                  <a:lnTo>
                    <a:pt x="1132" y="377"/>
                  </a:lnTo>
                  <a:lnTo>
                    <a:pt x="1136" y="358"/>
                  </a:lnTo>
                  <a:lnTo>
                    <a:pt x="1139" y="340"/>
                  </a:lnTo>
                  <a:lnTo>
                    <a:pt x="1140" y="322"/>
                  </a:lnTo>
                  <a:lnTo>
                    <a:pt x="1139" y="303"/>
                  </a:lnTo>
                  <a:lnTo>
                    <a:pt x="1138" y="285"/>
                  </a:lnTo>
                  <a:lnTo>
                    <a:pt x="1136" y="268"/>
                  </a:lnTo>
                  <a:lnTo>
                    <a:pt x="1133" y="249"/>
                  </a:lnTo>
                  <a:lnTo>
                    <a:pt x="1138" y="244"/>
                  </a:lnTo>
                  <a:lnTo>
                    <a:pt x="1144" y="240"/>
                  </a:lnTo>
                  <a:lnTo>
                    <a:pt x="1151" y="237"/>
                  </a:lnTo>
                  <a:lnTo>
                    <a:pt x="1157" y="235"/>
                  </a:lnTo>
                  <a:lnTo>
                    <a:pt x="1165" y="234"/>
                  </a:lnTo>
                  <a:lnTo>
                    <a:pt x="1173" y="234"/>
                  </a:lnTo>
                  <a:lnTo>
                    <a:pt x="1180" y="235"/>
                  </a:lnTo>
                  <a:lnTo>
                    <a:pt x="1188" y="237"/>
                  </a:lnTo>
                  <a:lnTo>
                    <a:pt x="1252" y="234"/>
                  </a:lnTo>
                  <a:lnTo>
                    <a:pt x="1314" y="232"/>
                  </a:lnTo>
                  <a:lnTo>
                    <a:pt x="1375" y="232"/>
                  </a:lnTo>
                  <a:lnTo>
                    <a:pt x="1437" y="232"/>
                  </a:lnTo>
                  <a:lnTo>
                    <a:pt x="1496" y="233"/>
                  </a:lnTo>
                  <a:lnTo>
                    <a:pt x="1556" y="233"/>
                  </a:lnTo>
                  <a:lnTo>
                    <a:pt x="1616" y="231"/>
                  </a:lnTo>
                  <a:lnTo>
                    <a:pt x="1677" y="228"/>
                  </a:lnTo>
                  <a:lnTo>
                    <a:pt x="1754" y="227"/>
                  </a:lnTo>
                  <a:lnTo>
                    <a:pt x="1831" y="226"/>
                  </a:lnTo>
                  <a:lnTo>
                    <a:pt x="1908" y="225"/>
                  </a:lnTo>
                  <a:lnTo>
                    <a:pt x="1985" y="224"/>
                  </a:lnTo>
                  <a:lnTo>
                    <a:pt x="2062" y="223"/>
                  </a:lnTo>
                  <a:lnTo>
                    <a:pt x="2140" y="222"/>
                  </a:lnTo>
                  <a:lnTo>
                    <a:pt x="2218" y="220"/>
                  </a:lnTo>
                  <a:lnTo>
                    <a:pt x="2294" y="219"/>
                  </a:lnTo>
                  <a:lnTo>
                    <a:pt x="2372" y="217"/>
                  </a:lnTo>
                  <a:lnTo>
                    <a:pt x="2449" y="216"/>
                  </a:lnTo>
                  <a:lnTo>
                    <a:pt x="2526" y="215"/>
                  </a:lnTo>
                  <a:lnTo>
                    <a:pt x="2604" y="214"/>
                  </a:lnTo>
                  <a:lnTo>
                    <a:pt x="2681" y="213"/>
                  </a:lnTo>
                  <a:lnTo>
                    <a:pt x="2757" y="212"/>
                  </a:lnTo>
                  <a:lnTo>
                    <a:pt x="2835" y="211"/>
                  </a:lnTo>
                  <a:lnTo>
                    <a:pt x="2912" y="210"/>
                  </a:lnTo>
                  <a:lnTo>
                    <a:pt x="2981" y="209"/>
                  </a:lnTo>
                  <a:lnTo>
                    <a:pt x="3052" y="208"/>
                  </a:lnTo>
                  <a:lnTo>
                    <a:pt x="3124" y="209"/>
                  </a:lnTo>
                  <a:lnTo>
                    <a:pt x="3197" y="209"/>
                  </a:lnTo>
                  <a:lnTo>
                    <a:pt x="3270" y="210"/>
                  </a:lnTo>
                  <a:lnTo>
                    <a:pt x="3343" y="210"/>
                  </a:lnTo>
                  <a:lnTo>
                    <a:pt x="3416" y="209"/>
                  </a:lnTo>
                  <a:lnTo>
                    <a:pt x="3487" y="206"/>
                  </a:lnTo>
                  <a:lnTo>
                    <a:pt x="3635" y="205"/>
                  </a:lnTo>
                  <a:lnTo>
                    <a:pt x="3883" y="204"/>
                  </a:lnTo>
                  <a:lnTo>
                    <a:pt x="4213" y="203"/>
                  </a:lnTo>
                  <a:lnTo>
                    <a:pt x="4615" y="201"/>
                  </a:lnTo>
                  <a:lnTo>
                    <a:pt x="5072" y="200"/>
                  </a:lnTo>
                  <a:lnTo>
                    <a:pt x="5572" y="199"/>
                  </a:lnTo>
                  <a:lnTo>
                    <a:pt x="6098" y="197"/>
                  </a:lnTo>
                  <a:lnTo>
                    <a:pt x="6640" y="196"/>
                  </a:lnTo>
                  <a:lnTo>
                    <a:pt x="7181" y="194"/>
                  </a:lnTo>
                  <a:lnTo>
                    <a:pt x="7708" y="193"/>
                  </a:lnTo>
                  <a:lnTo>
                    <a:pt x="8206" y="191"/>
                  </a:lnTo>
                  <a:lnTo>
                    <a:pt x="8663" y="190"/>
                  </a:lnTo>
                  <a:lnTo>
                    <a:pt x="9063" y="188"/>
                  </a:lnTo>
                  <a:lnTo>
                    <a:pt x="9392" y="187"/>
                  </a:lnTo>
                  <a:lnTo>
                    <a:pt x="9637" y="185"/>
                  </a:lnTo>
                  <a:lnTo>
                    <a:pt x="9783" y="183"/>
                  </a:lnTo>
                  <a:lnTo>
                    <a:pt x="9795" y="185"/>
                  </a:lnTo>
                  <a:lnTo>
                    <a:pt x="9809" y="186"/>
                  </a:lnTo>
                  <a:lnTo>
                    <a:pt x="9822" y="185"/>
                  </a:lnTo>
                  <a:lnTo>
                    <a:pt x="9836" y="184"/>
                  </a:lnTo>
                  <a:lnTo>
                    <a:pt x="9844" y="184"/>
                  </a:lnTo>
                  <a:lnTo>
                    <a:pt x="9850" y="184"/>
                  </a:lnTo>
                  <a:lnTo>
                    <a:pt x="9856" y="185"/>
                  </a:lnTo>
                  <a:lnTo>
                    <a:pt x="9861" y="186"/>
                  </a:lnTo>
                  <a:lnTo>
                    <a:pt x="9866" y="188"/>
                  </a:lnTo>
                  <a:lnTo>
                    <a:pt x="9871" y="191"/>
                  </a:lnTo>
                  <a:lnTo>
                    <a:pt x="9875" y="195"/>
                  </a:lnTo>
                  <a:lnTo>
                    <a:pt x="9878" y="200"/>
                  </a:lnTo>
                  <a:lnTo>
                    <a:pt x="9877" y="223"/>
                  </a:lnTo>
                  <a:lnTo>
                    <a:pt x="9877" y="244"/>
                  </a:lnTo>
                  <a:lnTo>
                    <a:pt x="9877" y="265"/>
                  </a:lnTo>
                  <a:lnTo>
                    <a:pt x="9879" y="287"/>
                  </a:lnTo>
                  <a:lnTo>
                    <a:pt x="9881" y="307"/>
                  </a:lnTo>
                  <a:lnTo>
                    <a:pt x="9885" y="328"/>
                  </a:lnTo>
                  <a:lnTo>
                    <a:pt x="9891" y="348"/>
                  </a:lnTo>
                  <a:lnTo>
                    <a:pt x="9897" y="369"/>
                  </a:lnTo>
                  <a:lnTo>
                    <a:pt x="9904" y="388"/>
                  </a:lnTo>
                  <a:lnTo>
                    <a:pt x="9912" y="407"/>
                  </a:lnTo>
                  <a:lnTo>
                    <a:pt x="9921" y="425"/>
                  </a:lnTo>
                  <a:lnTo>
                    <a:pt x="9931" y="443"/>
                  </a:lnTo>
                  <a:lnTo>
                    <a:pt x="9944" y="461"/>
                  </a:lnTo>
                  <a:lnTo>
                    <a:pt x="9956" y="478"/>
                  </a:lnTo>
                  <a:lnTo>
                    <a:pt x="9970" y="494"/>
                  </a:lnTo>
                  <a:lnTo>
                    <a:pt x="9986" y="510"/>
                  </a:lnTo>
                  <a:lnTo>
                    <a:pt x="9994" y="520"/>
                  </a:lnTo>
                  <a:lnTo>
                    <a:pt x="10004" y="530"/>
                  </a:lnTo>
                  <a:lnTo>
                    <a:pt x="10013" y="540"/>
                  </a:lnTo>
                  <a:lnTo>
                    <a:pt x="10024" y="550"/>
                  </a:lnTo>
                  <a:lnTo>
                    <a:pt x="10046" y="570"/>
                  </a:lnTo>
                  <a:lnTo>
                    <a:pt x="10066" y="590"/>
                  </a:lnTo>
                  <a:lnTo>
                    <a:pt x="10076" y="602"/>
                  </a:lnTo>
                  <a:lnTo>
                    <a:pt x="10084" y="613"/>
                  </a:lnTo>
                  <a:lnTo>
                    <a:pt x="10090" y="625"/>
                  </a:lnTo>
                  <a:lnTo>
                    <a:pt x="10094" y="637"/>
                  </a:lnTo>
                  <a:lnTo>
                    <a:pt x="10096" y="644"/>
                  </a:lnTo>
                  <a:lnTo>
                    <a:pt x="10097" y="650"/>
                  </a:lnTo>
                  <a:lnTo>
                    <a:pt x="10097" y="657"/>
                  </a:lnTo>
                  <a:lnTo>
                    <a:pt x="10096" y="664"/>
                  </a:lnTo>
                  <a:lnTo>
                    <a:pt x="10095" y="671"/>
                  </a:lnTo>
                  <a:lnTo>
                    <a:pt x="10094" y="678"/>
                  </a:lnTo>
                  <a:lnTo>
                    <a:pt x="10091" y="686"/>
                  </a:lnTo>
                  <a:lnTo>
                    <a:pt x="10088" y="694"/>
                  </a:lnTo>
                  <a:lnTo>
                    <a:pt x="10083" y="695"/>
                  </a:lnTo>
                  <a:lnTo>
                    <a:pt x="10078" y="697"/>
                  </a:lnTo>
                  <a:lnTo>
                    <a:pt x="10072" y="697"/>
                  </a:lnTo>
                  <a:lnTo>
                    <a:pt x="10068" y="697"/>
                  </a:lnTo>
                  <a:lnTo>
                    <a:pt x="10059" y="695"/>
                  </a:lnTo>
                  <a:lnTo>
                    <a:pt x="10051" y="692"/>
                  </a:lnTo>
                  <a:lnTo>
                    <a:pt x="10043" y="687"/>
                  </a:lnTo>
                  <a:lnTo>
                    <a:pt x="10035" y="681"/>
                  </a:lnTo>
                  <a:lnTo>
                    <a:pt x="10026" y="674"/>
                  </a:lnTo>
                  <a:lnTo>
                    <a:pt x="10019" y="667"/>
                  </a:lnTo>
                  <a:lnTo>
                    <a:pt x="10011" y="660"/>
                  </a:lnTo>
                  <a:lnTo>
                    <a:pt x="10003" y="654"/>
                  </a:lnTo>
                  <a:lnTo>
                    <a:pt x="9995" y="647"/>
                  </a:lnTo>
                  <a:lnTo>
                    <a:pt x="9987" y="642"/>
                  </a:lnTo>
                  <a:lnTo>
                    <a:pt x="9977" y="637"/>
                  </a:lnTo>
                  <a:lnTo>
                    <a:pt x="9967" y="635"/>
                  </a:lnTo>
                  <a:lnTo>
                    <a:pt x="9962" y="634"/>
                  </a:lnTo>
                  <a:lnTo>
                    <a:pt x="9957" y="634"/>
                  </a:lnTo>
                  <a:lnTo>
                    <a:pt x="9952" y="635"/>
                  </a:lnTo>
                  <a:lnTo>
                    <a:pt x="9946" y="636"/>
                  </a:lnTo>
                  <a:lnTo>
                    <a:pt x="9932" y="641"/>
                  </a:lnTo>
                  <a:lnTo>
                    <a:pt x="9920" y="646"/>
                  </a:lnTo>
                  <a:lnTo>
                    <a:pt x="9908" y="652"/>
                  </a:lnTo>
                  <a:lnTo>
                    <a:pt x="9897" y="660"/>
                  </a:lnTo>
                  <a:lnTo>
                    <a:pt x="9893" y="664"/>
                  </a:lnTo>
                  <a:lnTo>
                    <a:pt x="9887" y="668"/>
                  </a:lnTo>
                  <a:lnTo>
                    <a:pt x="9883" y="673"/>
                  </a:lnTo>
                  <a:lnTo>
                    <a:pt x="9879" y="679"/>
                  </a:lnTo>
                  <a:lnTo>
                    <a:pt x="9876" y="685"/>
                  </a:lnTo>
                  <a:lnTo>
                    <a:pt x="9873" y="692"/>
                  </a:lnTo>
                  <a:lnTo>
                    <a:pt x="9871" y="698"/>
                  </a:lnTo>
                  <a:lnTo>
                    <a:pt x="9869" y="705"/>
                  </a:lnTo>
                  <a:lnTo>
                    <a:pt x="9867" y="715"/>
                  </a:lnTo>
                  <a:lnTo>
                    <a:pt x="9865" y="724"/>
                  </a:lnTo>
                  <a:lnTo>
                    <a:pt x="9865" y="735"/>
                  </a:lnTo>
                  <a:lnTo>
                    <a:pt x="9865" y="744"/>
                  </a:lnTo>
                  <a:lnTo>
                    <a:pt x="9866" y="753"/>
                  </a:lnTo>
                  <a:lnTo>
                    <a:pt x="9868" y="762"/>
                  </a:lnTo>
                  <a:lnTo>
                    <a:pt x="9870" y="771"/>
                  </a:lnTo>
                  <a:lnTo>
                    <a:pt x="9873" y="781"/>
                  </a:lnTo>
                  <a:lnTo>
                    <a:pt x="9881" y="797"/>
                  </a:lnTo>
                  <a:lnTo>
                    <a:pt x="9891" y="813"/>
                  </a:lnTo>
                  <a:lnTo>
                    <a:pt x="9901" y="829"/>
                  </a:lnTo>
                  <a:lnTo>
                    <a:pt x="9912" y="843"/>
                  </a:lnTo>
                  <a:lnTo>
                    <a:pt x="9911" y="849"/>
                  </a:lnTo>
                  <a:lnTo>
                    <a:pt x="9910" y="854"/>
                  </a:lnTo>
                  <a:lnTo>
                    <a:pt x="9907" y="859"/>
                  </a:lnTo>
                  <a:lnTo>
                    <a:pt x="9905" y="863"/>
                  </a:lnTo>
                  <a:lnTo>
                    <a:pt x="9898" y="872"/>
                  </a:lnTo>
                  <a:lnTo>
                    <a:pt x="9890" y="880"/>
                  </a:lnTo>
                  <a:lnTo>
                    <a:pt x="9881" y="888"/>
                  </a:lnTo>
                  <a:lnTo>
                    <a:pt x="9874" y="896"/>
                  </a:lnTo>
                  <a:lnTo>
                    <a:pt x="9871" y="900"/>
                  </a:lnTo>
                  <a:lnTo>
                    <a:pt x="9868" y="905"/>
                  </a:lnTo>
                  <a:lnTo>
                    <a:pt x="9865" y="909"/>
                  </a:lnTo>
                  <a:lnTo>
                    <a:pt x="9863" y="914"/>
                  </a:lnTo>
                  <a:lnTo>
                    <a:pt x="9860" y="924"/>
                  </a:lnTo>
                  <a:lnTo>
                    <a:pt x="9857" y="934"/>
                  </a:lnTo>
                  <a:lnTo>
                    <a:pt x="9855" y="943"/>
                  </a:lnTo>
                  <a:lnTo>
                    <a:pt x="9855" y="953"/>
                  </a:lnTo>
                  <a:lnTo>
                    <a:pt x="9855" y="963"/>
                  </a:lnTo>
                  <a:lnTo>
                    <a:pt x="9855" y="973"/>
                  </a:lnTo>
                  <a:lnTo>
                    <a:pt x="9857" y="982"/>
                  </a:lnTo>
                  <a:lnTo>
                    <a:pt x="9859" y="991"/>
                  </a:lnTo>
                  <a:lnTo>
                    <a:pt x="9862" y="1001"/>
                  </a:lnTo>
                  <a:lnTo>
                    <a:pt x="9866" y="1011"/>
                  </a:lnTo>
                  <a:lnTo>
                    <a:pt x="9869" y="1019"/>
                  </a:lnTo>
                  <a:lnTo>
                    <a:pt x="9874" y="1028"/>
                  </a:lnTo>
                  <a:lnTo>
                    <a:pt x="9879" y="1036"/>
                  </a:lnTo>
                  <a:lnTo>
                    <a:pt x="9884" y="1044"/>
                  </a:lnTo>
                  <a:lnTo>
                    <a:pt x="9891" y="1051"/>
                  </a:lnTo>
                  <a:lnTo>
                    <a:pt x="9897" y="1059"/>
                  </a:lnTo>
                  <a:lnTo>
                    <a:pt x="9918" y="1068"/>
                  </a:lnTo>
                  <a:lnTo>
                    <a:pt x="9941" y="1078"/>
                  </a:lnTo>
                  <a:lnTo>
                    <a:pt x="9952" y="1081"/>
                  </a:lnTo>
                  <a:lnTo>
                    <a:pt x="9963" y="1083"/>
                  </a:lnTo>
                  <a:lnTo>
                    <a:pt x="9969" y="1082"/>
                  </a:lnTo>
                  <a:lnTo>
                    <a:pt x="9974" y="1081"/>
                  </a:lnTo>
                  <a:lnTo>
                    <a:pt x="9980" y="1079"/>
                  </a:lnTo>
                  <a:lnTo>
                    <a:pt x="9986" y="1076"/>
                  </a:lnTo>
                  <a:lnTo>
                    <a:pt x="9995" y="1070"/>
                  </a:lnTo>
                  <a:lnTo>
                    <a:pt x="10003" y="1064"/>
                  </a:lnTo>
                  <a:lnTo>
                    <a:pt x="10011" y="1056"/>
                  </a:lnTo>
                  <a:lnTo>
                    <a:pt x="10018" y="1047"/>
                  </a:lnTo>
                  <a:lnTo>
                    <a:pt x="10024" y="1038"/>
                  </a:lnTo>
                  <a:lnTo>
                    <a:pt x="10030" y="1028"/>
                  </a:lnTo>
                  <a:lnTo>
                    <a:pt x="10031" y="1023"/>
                  </a:lnTo>
                  <a:lnTo>
                    <a:pt x="10032" y="1017"/>
                  </a:lnTo>
                  <a:lnTo>
                    <a:pt x="10033" y="1012"/>
                  </a:lnTo>
                  <a:lnTo>
                    <a:pt x="10033" y="1004"/>
                  </a:lnTo>
                  <a:lnTo>
                    <a:pt x="10037" y="1001"/>
                  </a:lnTo>
                  <a:lnTo>
                    <a:pt x="10043" y="998"/>
                  </a:lnTo>
                  <a:lnTo>
                    <a:pt x="10049" y="997"/>
                  </a:lnTo>
                  <a:lnTo>
                    <a:pt x="10056" y="997"/>
                  </a:lnTo>
                  <a:lnTo>
                    <a:pt x="10062" y="998"/>
                  </a:lnTo>
                  <a:lnTo>
                    <a:pt x="10069" y="1000"/>
                  </a:lnTo>
                  <a:lnTo>
                    <a:pt x="10076" y="1003"/>
                  </a:lnTo>
                  <a:lnTo>
                    <a:pt x="10082" y="1007"/>
                  </a:lnTo>
                  <a:lnTo>
                    <a:pt x="10089" y="1016"/>
                  </a:lnTo>
                  <a:lnTo>
                    <a:pt x="10095" y="1025"/>
                  </a:lnTo>
                  <a:lnTo>
                    <a:pt x="10099" y="1035"/>
                  </a:lnTo>
                  <a:lnTo>
                    <a:pt x="10102" y="1045"/>
                  </a:lnTo>
                  <a:lnTo>
                    <a:pt x="10103" y="1056"/>
                  </a:lnTo>
                  <a:lnTo>
                    <a:pt x="10103" y="1066"/>
                  </a:lnTo>
                  <a:lnTo>
                    <a:pt x="10100" y="1077"/>
                  </a:lnTo>
                  <a:lnTo>
                    <a:pt x="10097" y="1087"/>
                  </a:lnTo>
                  <a:lnTo>
                    <a:pt x="10089" y="1104"/>
                  </a:lnTo>
                  <a:lnTo>
                    <a:pt x="10081" y="1119"/>
                  </a:lnTo>
                  <a:lnTo>
                    <a:pt x="10070" y="1133"/>
                  </a:lnTo>
                  <a:lnTo>
                    <a:pt x="10059" y="1148"/>
                  </a:lnTo>
                  <a:lnTo>
                    <a:pt x="10036" y="1174"/>
                  </a:lnTo>
                  <a:lnTo>
                    <a:pt x="10011" y="1200"/>
                  </a:lnTo>
                  <a:lnTo>
                    <a:pt x="9998" y="1213"/>
                  </a:lnTo>
                  <a:lnTo>
                    <a:pt x="9987" y="1226"/>
                  </a:lnTo>
                  <a:lnTo>
                    <a:pt x="9975" y="1239"/>
                  </a:lnTo>
                  <a:lnTo>
                    <a:pt x="9964" y="1253"/>
                  </a:lnTo>
                  <a:lnTo>
                    <a:pt x="9955" y="1268"/>
                  </a:lnTo>
                  <a:lnTo>
                    <a:pt x="9947" y="1283"/>
                  </a:lnTo>
                  <a:lnTo>
                    <a:pt x="9940" y="1300"/>
                  </a:lnTo>
                  <a:lnTo>
                    <a:pt x="9933" y="1317"/>
                  </a:lnTo>
                  <a:lnTo>
                    <a:pt x="9921" y="1369"/>
                  </a:lnTo>
                  <a:close/>
                  <a:moveTo>
                    <a:pt x="9912" y="1231"/>
                  </a:moveTo>
                  <a:lnTo>
                    <a:pt x="9905" y="1243"/>
                  </a:lnTo>
                  <a:lnTo>
                    <a:pt x="9899" y="1254"/>
                  </a:lnTo>
                  <a:lnTo>
                    <a:pt x="9893" y="1266"/>
                  </a:lnTo>
                  <a:lnTo>
                    <a:pt x="9887" y="1277"/>
                  </a:lnTo>
                  <a:lnTo>
                    <a:pt x="9878" y="1303"/>
                  </a:lnTo>
                  <a:lnTo>
                    <a:pt x="9871" y="1328"/>
                  </a:lnTo>
                  <a:lnTo>
                    <a:pt x="9864" y="1355"/>
                  </a:lnTo>
                  <a:lnTo>
                    <a:pt x="9859" y="1382"/>
                  </a:lnTo>
                  <a:lnTo>
                    <a:pt x="9853" y="1408"/>
                  </a:lnTo>
                  <a:lnTo>
                    <a:pt x="9848" y="1435"/>
                  </a:lnTo>
                  <a:lnTo>
                    <a:pt x="9829" y="1450"/>
                  </a:lnTo>
                  <a:lnTo>
                    <a:pt x="9784" y="1452"/>
                  </a:lnTo>
                  <a:lnTo>
                    <a:pt x="9739" y="1453"/>
                  </a:lnTo>
                  <a:lnTo>
                    <a:pt x="9694" y="1454"/>
                  </a:lnTo>
                  <a:lnTo>
                    <a:pt x="9649" y="1455"/>
                  </a:lnTo>
                  <a:lnTo>
                    <a:pt x="9603" y="1456"/>
                  </a:lnTo>
                  <a:lnTo>
                    <a:pt x="9558" y="1456"/>
                  </a:lnTo>
                  <a:lnTo>
                    <a:pt x="9512" y="1457"/>
                  </a:lnTo>
                  <a:lnTo>
                    <a:pt x="9467" y="1457"/>
                  </a:lnTo>
                  <a:lnTo>
                    <a:pt x="9421" y="1457"/>
                  </a:lnTo>
                  <a:lnTo>
                    <a:pt x="9376" y="1457"/>
                  </a:lnTo>
                  <a:lnTo>
                    <a:pt x="9331" y="1457"/>
                  </a:lnTo>
                  <a:lnTo>
                    <a:pt x="9286" y="1458"/>
                  </a:lnTo>
                  <a:lnTo>
                    <a:pt x="9242" y="1458"/>
                  </a:lnTo>
                  <a:lnTo>
                    <a:pt x="9198" y="1458"/>
                  </a:lnTo>
                  <a:lnTo>
                    <a:pt x="9155" y="1458"/>
                  </a:lnTo>
                  <a:lnTo>
                    <a:pt x="9112" y="1459"/>
                  </a:lnTo>
                  <a:lnTo>
                    <a:pt x="3106" y="1473"/>
                  </a:lnTo>
                  <a:lnTo>
                    <a:pt x="2985" y="1475"/>
                  </a:lnTo>
                  <a:lnTo>
                    <a:pt x="1954" y="1480"/>
                  </a:lnTo>
                  <a:lnTo>
                    <a:pt x="1906" y="1480"/>
                  </a:lnTo>
                  <a:lnTo>
                    <a:pt x="1859" y="1480"/>
                  </a:lnTo>
                  <a:lnTo>
                    <a:pt x="1812" y="1480"/>
                  </a:lnTo>
                  <a:lnTo>
                    <a:pt x="1765" y="1481"/>
                  </a:lnTo>
                  <a:lnTo>
                    <a:pt x="1719" y="1482"/>
                  </a:lnTo>
                  <a:lnTo>
                    <a:pt x="1673" y="1483"/>
                  </a:lnTo>
                  <a:lnTo>
                    <a:pt x="1627" y="1484"/>
                  </a:lnTo>
                  <a:lnTo>
                    <a:pt x="1581" y="1485"/>
                  </a:lnTo>
                  <a:lnTo>
                    <a:pt x="1536" y="1486"/>
                  </a:lnTo>
                  <a:lnTo>
                    <a:pt x="1490" y="1487"/>
                  </a:lnTo>
                  <a:lnTo>
                    <a:pt x="1445" y="1488"/>
                  </a:lnTo>
                  <a:lnTo>
                    <a:pt x="1399" y="1489"/>
                  </a:lnTo>
                  <a:lnTo>
                    <a:pt x="1353" y="1489"/>
                  </a:lnTo>
                  <a:lnTo>
                    <a:pt x="1307" y="1489"/>
                  </a:lnTo>
                  <a:lnTo>
                    <a:pt x="1260" y="1489"/>
                  </a:lnTo>
                  <a:lnTo>
                    <a:pt x="1213" y="1489"/>
                  </a:lnTo>
                  <a:lnTo>
                    <a:pt x="1209" y="1484"/>
                  </a:lnTo>
                  <a:lnTo>
                    <a:pt x="1207" y="1480"/>
                  </a:lnTo>
                  <a:lnTo>
                    <a:pt x="1204" y="1475"/>
                  </a:lnTo>
                  <a:lnTo>
                    <a:pt x="1203" y="1469"/>
                  </a:lnTo>
                  <a:lnTo>
                    <a:pt x="1203" y="1458"/>
                  </a:lnTo>
                  <a:lnTo>
                    <a:pt x="1204" y="1447"/>
                  </a:lnTo>
                  <a:lnTo>
                    <a:pt x="1205" y="1436"/>
                  </a:lnTo>
                  <a:lnTo>
                    <a:pt x="1205" y="1424"/>
                  </a:lnTo>
                  <a:lnTo>
                    <a:pt x="1205" y="1419"/>
                  </a:lnTo>
                  <a:lnTo>
                    <a:pt x="1204" y="1413"/>
                  </a:lnTo>
                  <a:lnTo>
                    <a:pt x="1202" y="1408"/>
                  </a:lnTo>
                  <a:lnTo>
                    <a:pt x="1200" y="1403"/>
                  </a:lnTo>
                  <a:lnTo>
                    <a:pt x="1196" y="1384"/>
                  </a:lnTo>
                  <a:lnTo>
                    <a:pt x="1191" y="1364"/>
                  </a:lnTo>
                  <a:lnTo>
                    <a:pt x="1186" y="1346"/>
                  </a:lnTo>
                  <a:lnTo>
                    <a:pt x="1179" y="1327"/>
                  </a:lnTo>
                  <a:lnTo>
                    <a:pt x="1171" y="1310"/>
                  </a:lnTo>
                  <a:lnTo>
                    <a:pt x="1162" y="1294"/>
                  </a:lnTo>
                  <a:lnTo>
                    <a:pt x="1150" y="1277"/>
                  </a:lnTo>
                  <a:lnTo>
                    <a:pt x="1139" y="1262"/>
                  </a:lnTo>
                  <a:lnTo>
                    <a:pt x="1139" y="1257"/>
                  </a:lnTo>
                  <a:lnTo>
                    <a:pt x="1140" y="1253"/>
                  </a:lnTo>
                  <a:lnTo>
                    <a:pt x="1142" y="1249"/>
                  </a:lnTo>
                  <a:lnTo>
                    <a:pt x="1144" y="1246"/>
                  </a:lnTo>
                  <a:lnTo>
                    <a:pt x="1151" y="1242"/>
                  </a:lnTo>
                  <a:lnTo>
                    <a:pt x="1158" y="1238"/>
                  </a:lnTo>
                  <a:lnTo>
                    <a:pt x="1167" y="1235"/>
                  </a:lnTo>
                  <a:lnTo>
                    <a:pt x="1175" y="1232"/>
                  </a:lnTo>
                  <a:lnTo>
                    <a:pt x="1179" y="1230"/>
                  </a:lnTo>
                  <a:lnTo>
                    <a:pt x="1182" y="1228"/>
                  </a:lnTo>
                  <a:lnTo>
                    <a:pt x="1185" y="1225"/>
                  </a:lnTo>
                  <a:lnTo>
                    <a:pt x="1188" y="1221"/>
                  </a:lnTo>
                  <a:lnTo>
                    <a:pt x="1196" y="1215"/>
                  </a:lnTo>
                  <a:lnTo>
                    <a:pt x="1202" y="1208"/>
                  </a:lnTo>
                  <a:lnTo>
                    <a:pt x="1209" y="1201"/>
                  </a:lnTo>
                  <a:lnTo>
                    <a:pt x="1214" y="1192"/>
                  </a:lnTo>
                  <a:lnTo>
                    <a:pt x="1218" y="1184"/>
                  </a:lnTo>
                  <a:lnTo>
                    <a:pt x="1222" y="1176"/>
                  </a:lnTo>
                  <a:lnTo>
                    <a:pt x="1225" y="1168"/>
                  </a:lnTo>
                  <a:lnTo>
                    <a:pt x="1227" y="1160"/>
                  </a:lnTo>
                  <a:lnTo>
                    <a:pt x="1234" y="1124"/>
                  </a:lnTo>
                  <a:lnTo>
                    <a:pt x="1243" y="1088"/>
                  </a:lnTo>
                  <a:lnTo>
                    <a:pt x="1248" y="1084"/>
                  </a:lnTo>
                  <a:lnTo>
                    <a:pt x="1254" y="1081"/>
                  </a:lnTo>
                  <a:lnTo>
                    <a:pt x="1259" y="1079"/>
                  </a:lnTo>
                  <a:lnTo>
                    <a:pt x="1264" y="1077"/>
                  </a:lnTo>
                  <a:lnTo>
                    <a:pt x="1276" y="1075"/>
                  </a:lnTo>
                  <a:lnTo>
                    <a:pt x="1288" y="1075"/>
                  </a:lnTo>
                  <a:lnTo>
                    <a:pt x="1300" y="1075"/>
                  </a:lnTo>
                  <a:lnTo>
                    <a:pt x="1312" y="1074"/>
                  </a:lnTo>
                  <a:lnTo>
                    <a:pt x="1317" y="1073"/>
                  </a:lnTo>
                  <a:lnTo>
                    <a:pt x="1323" y="1071"/>
                  </a:lnTo>
                  <a:lnTo>
                    <a:pt x="1328" y="1069"/>
                  </a:lnTo>
                  <a:lnTo>
                    <a:pt x="1332" y="1066"/>
                  </a:lnTo>
                  <a:lnTo>
                    <a:pt x="1340" y="1068"/>
                  </a:lnTo>
                  <a:lnTo>
                    <a:pt x="1348" y="1068"/>
                  </a:lnTo>
                  <a:lnTo>
                    <a:pt x="1355" y="1068"/>
                  </a:lnTo>
                  <a:lnTo>
                    <a:pt x="1361" y="1067"/>
                  </a:lnTo>
                  <a:lnTo>
                    <a:pt x="1373" y="1062"/>
                  </a:lnTo>
                  <a:lnTo>
                    <a:pt x="1384" y="1056"/>
                  </a:lnTo>
                  <a:lnTo>
                    <a:pt x="1395" y="1048"/>
                  </a:lnTo>
                  <a:lnTo>
                    <a:pt x="1406" y="1042"/>
                  </a:lnTo>
                  <a:lnTo>
                    <a:pt x="1412" y="1039"/>
                  </a:lnTo>
                  <a:lnTo>
                    <a:pt x="1418" y="1037"/>
                  </a:lnTo>
                  <a:lnTo>
                    <a:pt x="1424" y="1035"/>
                  </a:lnTo>
                  <a:lnTo>
                    <a:pt x="1431" y="1034"/>
                  </a:lnTo>
                  <a:lnTo>
                    <a:pt x="1439" y="1030"/>
                  </a:lnTo>
                  <a:lnTo>
                    <a:pt x="1446" y="1025"/>
                  </a:lnTo>
                  <a:lnTo>
                    <a:pt x="1452" y="1020"/>
                  </a:lnTo>
                  <a:lnTo>
                    <a:pt x="1458" y="1014"/>
                  </a:lnTo>
                  <a:lnTo>
                    <a:pt x="1468" y="1001"/>
                  </a:lnTo>
                  <a:lnTo>
                    <a:pt x="1476" y="988"/>
                  </a:lnTo>
                  <a:lnTo>
                    <a:pt x="1492" y="960"/>
                  </a:lnTo>
                  <a:lnTo>
                    <a:pt x="1508" y="932"/>
                  </a:lnTo>
                  <a:lnTo>
                    <a:pt x="1509" y="922"/>
                  </a:lnTo>
                  <a:lnTo>
                    <a:pt x="1509" y="912"/>
                  </a:lnTo>
                  <a:lnTo>
                    <a:pt x="1509" y="902"/>
                  </a:lnTo>
                  <a:lnTo>
                    <a:pt x="1508" y="893"/>
                  </a:lnTo>
                  <a:lnTo>
                    <a:pt x="1507" y="884"/>
                  </a:lnTo>
                  <a:lnTo>
                    <a:pt x="1505" y="875"/>
                  </a:lnTo>
                  <a:lnTo>
                    <a:pt x="1502" y="865"/>
                  </a:lnTo>
                  <a:lnTo>
                    <a:pt x="1499" y="856"/>
                  </a:lnTo>
                  <a:lnTo>
                    <a:pt x="1496" y="847"/>
                  </a:lnTo>
                  <a:lnTo>
                    <a:pt x="1492" y="839"/>
                  </a:lnTo>
                  <a:lnTo>
                    <a:pt x="1487" y="831"/>
                  </a:lnTo>
                  <a:lnTo>
                    <a:pt x="1482" y="821"/>
                  </a:lnTo>
                  <a:lnTo>
                    <a:pt x="1475" y="813"/>
                  </a:lnTo>
                  <a:lnTo>
                    <a:pt x="1469" y="806"/>
                  </a:lnTo>
                  <a:lnTo>
                    <a:pt x="1463" y="798"/>
                  </a:lnTo>
                  <a:lnTo>
                    <a:pt x="1456" y="791"/>
                  </a:lnTo>
                  <a:lnTo>
                    <a:pt x="1438" y="783"/>
                  </a:lnTo>
                  <a:lnTo>
                    <a:pt x="1417" y="774"/>
                  </a:lnTo>
                  <a:lnTo>
                    <a:pt x="1407" y="770"/>
                  </a:lnTo>
                  <a:lnTo>
                    <a:pt x="1396" y="767"/>
                  </a:lnTo>
                  <a:lnTo>
                    <a:pt x="1384" y="764"/>
                  </a:lnTo>
                  <a:lnTo>
                    <a:pt x="1374" y="762"/>
                  </a:lnTo>
                  <a:lnTo>
                    <a:pt x="1363" y="761"/>
                  </a:lnTo>
                  <a:lnTo>
                    <a:pt x="1352" y="761"/>
                  </a:lnTo>
                  <a:lnTo>
                    <a:pt x="1340" y="761"/>
                  </a:lnTo>
                  <a:lnTo>
                    <a:pt x="1329" y="763"/>
                  </a:lnTo>
                  <a:lnTo>
                    <a:pt x="1319" y="766"/>
                  </a:lnTo>
                  <a:lnTo>
                    <a:pt x="1309" y="770"/>
                  </a:lnTo>
                  <a:lnTo>
                    <a:pt x="1299" y="775"/>
                  </a:lnTo>
                  <a:lnTo>
                    <a:pt x="1289" y="784"/>
                  </a:lnTo>
                  <a:lnTo>
                    <a:pt x="1286" y="782"/>
                  </a:lnTo>
                  <a:lnTo>
                    <a:pt x="1283" y="781"/>
                  </a:lnTo>
                  <a:lnTo>
                    <a:pt x="1280" y="780"/>
                  </a:lnTo>
                  <a:lnTo>
                    <a:pt x="1277" y="780"/>
                  </a:lnTo>
                  <a:lnTo>
                    <a:pt x="1271" y="780"/>
                  </a:lnTo>
                  <a:lnTo>
                    <a:pt x="1265" y="781"/>
                  </a:lnTo>
                  <a:lnTo>
                    <a:pt x="1259" y="781"/>
                  </a:lnTo>
                  <a:lnTo>
                    <a:pt x="1254" y="780"/>
                  </a:lnTo>
                  <a:lnTo>
                    <a:pt x="1252" y="778"/>
                  </a:lnTo>
                  <a:lnTo>
                    <a:pt x="1249" y="775"/>
                  </a:lnTo>
                  <a:lnTo>
                    <a:pt x="1247" y="772"/>
                  </a:lnTo>
                  <a:lnTo>
                    <a:pt x="1246" y="768"/>
                  </a:lnTo>
                  <a:lnTo>
                    <a:pt x="1247" y="760"/>
                  </a:lnTo>
                  <a:lnTo>
                    <a:pt x="1247" y="752"/>
                  </a:lnTo>
                  <a:lnTo>
                    <a:pt x="1247" y="744"/>
                  </a:lnTo>
                  <a:lnTo>
                    <a:pt x="1246" y="737"/>
                  </a:lnTo>
                  <a:lnTo>
                    <a:pt x="1243" y="721"/>
                  </a:lnTo>
                  <a:lnTo>
                    <a:pt x="1238" y="708"/>
                  </a:lnTo>
                  <a:lnTo>
                    <a:pt x="1231" y="694"/>
                  </a:lnTo>
                  <a:lnTo>
                    <a:pt x="1223" y="681"/>
                  </a:lnTo>
                  <a:lnTo>
                    <a:pt x="1214" y="669"/>
                  </a:lnTo>
                  <a:lnTo>
                    <a:pt x="1203" y="658"/>
                  </a:lnTo>
                  <a:lnTo>
                    <a:pt x="1192" y="647"/>
                  </a:lnTo>
                  <a:lnTo>
                    <a:pt x="1180" y="636"/>
                  </a:lnTo>
                  <a:lnTo>
                    <a:pt x="1168" y="626"/>
                  </a:lnTo>
                  <a:lnTo>
                    <a:pt x="1154" y="617"/>
                  </a:lnTo>
                  <a:lnTo>
                    <a:pt x="1129" y="599"/>
                  </a:lnTo>
                  <a:lnTo>
                    <a:pt x="1104" y="582"/>
                  </a:lnTo>
                  <a:lnTo>
                    <a:pt x="1102" y="573"/>
                  </a:lnTo>
                  <a:lnTo>
                    <a:pt x="1101" y="565"/>
                  </a:lnTo>
                  <a:lnTo>
                    <a:pt x="1102" y="557"/>
                  </a:lnTo>
                  <a:lnTo>
                    <a:pt x="1104" y="550"/>
                  </a:lnTo>
                  <a:lnTo>
                    <a:pt x="1107" y="542"/>
                  </a:lnTo>
                  <a:lnTo>
                    <a:pt x="1111" y="536"/>
                  </a:lnTo>
                  <a:lnTo>
                    <a:pt x="1116" y="529"/>
                  </a:lnTo>
                  <a:lnTo>
                    <a:pt x="1122" y="523"/>
                  </a:lnTo>
                  <a:lnTo>
                    <a:pt x="1133" y="511"/>
                  </a:lnTo>
                  <a:lnTo>
                    <a:pt x="1145" y="498"/>
                  </a:lnTo>
                  <a:lnTo>
                    <a:pt x="1150" y="491"/>
                  </a:lnTo>
                  <a:lnTo>
                    <a:pt x="1155" y="485"/>
                  </a:lnTo>
                  <a:lnTo>
                    <a:pt x="1159" y="478"/>
                  </a:lnTo>
                  <a:lnTo>
                    <a:pt x="1164" y="471"/>
                  </a:lnTo>
                  <a:lnTo>
                    <a:pt x="1171" y="449"/>
                  </a:lnTo>
                  <a:lnTo>
                    <a:pt x="1178" y="429"/>
                  </a:lnTo>
                  <a:lnTo>
                    <a:pt x="1184" y="408"/>
                  </a:lnTo>
                  <a:lnTo>
                    <a:pt x="1189" y="387"/>
                  </a:lnTo>
                  <a:lnTo>
                    <a:pt x="1193" y="365"/>
                  </a:lnTo>
                  <a:lnTo>
                    <a:pt x="1196" y="343"/>
                  </a:lnTo>
                  <a:lnTo>
                    <a:pt x="1197" y="321"/>
                  </a:lnTo>
                  <a:lnTo>
                    <a:pt x="1197" y="298"/>
                  </a:lnTo>
                  <a:lnTo>
                    <a:pt x="1199" y="294"/>
                  </a:lnTo>
                  <a:lnTo>
                    <a:pt x="1201" y="291"/>
                  </a:lnTo>
                  <a:lnTo>
                    <a:pt x="1204" y="289"/>
                  </a:lnTo>
                  <a:lnTo>
                    <a:pt x="1208" y="286"/>
                  </a:lnTo>
                  <a:lnTo>
                    <a:pt x="1214" y="284"/>
                  </a:lnTo>
                  <a:lnTo>
                    <a:pt x="1221" y="282"/>
                  </a:lnTo>
                  <a:lnTo>
                    <a:pt x="1237" y="280"/>
                  </a:lnTo>
                  <a:lnTo>
                    <a:pt x="1253" y="279"/>
                  </a:lnTo>
                  <a:lnTo>
                    <a:pt x="1283" y="282"/>
                  </a:lnTo>
                  <a:lnTo>
                    <a:pt x="1314" y="284"/>
                  </a:lnTo>
                  <a:lnTo>
                    <a:pt x="1344" y="285"/>
                  </a:lnTo>
                  <a:lnTo>
                    <a:pt x="1374" y="286"/>
                  </a:lnTo>
                  <a:lnTo>
                    <a:pt x="1432" y="286"/>
                  </a:lnTo>
                  <a:lnTo>
                    <a:pt x="1491" y="284"/>
                  </a:lnTo>
                  <a:lnTo>
                    <a:pt x="1549" y="283"/>
                  </a:lnTo>
                  <a:lnTo>
                    <a:pt x="1607" y="281"/>
                  </a:lnTo>
                  <a:lnTo>
                    <a:pt x="1667" y="281"/>
                  </a:lnTo>
                  <a:lnTo>
                    <a:pt x="1727" y="283"/>
                  </a:lnTo>
                  <a:lnTo>
                    <a:pt x="1768" y="282"/>
                  </a:lnTo>
                  <a:lnTo>
                    <a:pt x="1809" y="281"/>
                  </a:lnTo>
                  <a:lnTo>
                    <a:pt x="1851" y="279"/>
                  </a:lnTo>
                  <a:lnTo>
                    <a:pt x="1890" y="277"/>
                  </a:lnTo>
                  <a:lnTo>
                    <a:pt x="1931" y="276"/>
                  </a:lnTo>
                  <a:lnTo>
                    <a:pt x="1972" y="276"/>
                  </a:lnTo>
                  <a:lnTo>
                    <a:pt x="2012" y="277"/>
                  </a:lnTo>
                  <a:lnTo>
                    <a:pt x="2053" y="279"/>
                  </a:lnTo>
                  <a:lnTo>
                    <a:pt x="2130" y="277"/>
                  </a:lnTo>
                  <a:lnTo>
                    <a:pt x="2207" y="276"/>
                  </a:lnTo>
                  <a:lnTo>
                    <a:pt x="2284" y="274"/>
                  </a:lnTo>
                  <a:lnTo>
                    <a:pt x="2361" y="273"/>
                  </a:lnTo>
                  <a:lnTo>
                    <a:pt x="2437" y="273"/>
                  </a:lnTo>
                  <a:lnTo>
                    <a:pt x="2514" y="272"/>
                  </a:lnTo>
                  <a:lnTo>
                    <a:pt x="2591" y="271"/>
                  </a:lnTo>
                  <a:lnTo>
                    <a:pt x="2667" y="271"/>
                  </a:lnTo>
                  <a:lnTo>
                    <a:pt x="2744" y="270"/>
                  </a:lnTo>
                  <a:lnTo>
                    <a:pt x="2821" y="270"/>
                  </a:lnTo>
                  <a:lnTo>
                    <a:pt x="2897" y="269"/>
                  </a:lnTo>
                  <a:lnTo>
                    <a:pt x="2974" y="269"/>
                  </a:lnTo>
                  <a:lnTo>
                    <a:pt x="3052" y="268"/>
                  </a:lnTo>
                  <a:lnTo>
                    <a:pt x="3128" y="266"/>
                  </a:lnTo>
                  <a:lnTo>
                    <a:pt x="3206" y="265"/>
                  </a:lnTo>
                  <a:lnTo>
                    <a:pt x="3284" y="264"/>
                  </a:lnTo>
                  <a:lnTo>
                    <a:pt x="3333" y="261"/>
                  </a:lnTo>
                  <a:lnTo>
                    <a:pt x="3381" y="260"/>
                  </a:lnTo>
                  <a:lnTo>
                    <a:pt x="3430" y="260"/>
                  </a:lnTo>
                  <a:lnTo>
                    <a:pt x="3479" y="261"/>
                  </a:lnTo>
                  <a:lnTo>
                    <a:pt x="3528" y="262"/>
                  </a:lnTo>
                  <a:lnTo>
                    <a:pt x="3577" y="262"/>
                  </a:lnTo>
                  <a:lnTo>
                    <a:pt x="3603" y="261"/>
                  </a:lnTo>
                  <a:lnTo>
                    <a:pt x="3627" y="260"/>
                  </a:lnTo>
                  <a:lnTo>
                    <a:pt x="3653" y="258"/>
                  </a:lnTo>
                  <a:lnTo>
                    <a:pt x="3678" y="256"/>
                  </a:lnTo>
                  <a:lnTo>
                    <a:pt x="3689" y="258"/>
                  </a:lnTo>
                  <a:lnTo>
                    <a:pt x="3699" y="259"/>
                  </a:lnTo>
                  <a:lnTo>
                    <a:pt x="3709" y="260"/>
                  </a:lnTo>
                  <a:lnTo>
                    <a:pt x="3720" y="260"/>
                  </a:lnTo>
                  <a:lnTo>
                    <a:pt x="3742" y="260"/>
                  </a:lnTo>
                  <a:lnTo>
                    <a:pt x="3763" y="259"/>
                  </a:lnTo>
                  <a:lnTo>
                    <a:pt x="3785" y="257"/>
                  </a:lnTo>
                  <a:lnTo>
                    <a:pt x="3806" y="255"/>
                  </a:lnTo>
                  <a:lnTo>
                    <a:pt x="3829" y="254"/>
                  </a:lnTo>
                  <a:lnTo>
                    <a:pt x="3850" y="254"/>
                  </a:lnTo>
                  <a:lnTo>
                    <a:pt x="3948" y="254"/>
                  </a:lnTo>
                  <a:lnTo>
                    <a:pt x="4145" y="254"/>
                  </a:lnTo>
                  <a:lnTo>
                    <a:pt x="4428" y="254"/>
                  </a:lnTo>
                  <a:lnTo>
                    <a:pt x="4781" y="254"/>
                  </a:lnTo>
                  <a:lnTo>
                    <a:pt x="5191" y="253"/>
                  </a:lnTo>
                  <a:lnTo>
                    <a:pt x="5643" y="253"/>
                  </a:lnTo>
                  <a:lnTo>
                    <a:pt x="6125" y="252"/>
                  </a:lnTo>
                  <a:lnTo>
                    <a:pt x="6619" y="251"/>
                  </a:lnTo>
                  <a:lnTo>
                    <a:pt x="7114" y="251"/>
                  </a:lnTo>
                  <a:lnTo>
                    <a:pt x="7596" y="250"/>
                  </a:lnTo>
                  <a:lnTo>
                    <a:pt x="8048" y="249"/>
                  </a:lnTo>
                  <a:lnTo>
                    <a:pt x="8459" y="249"/>
                  </a:lnTo>
                  <a:lnTo>
                    <a:pt x="8813" y="248"/>
                  </a:lnTo>
                  <a:lnTo>
                    <a:pt x="9096" y="247"/>
                  </a:lnTo>
                  <a:lnTo>
                    <a:pt x="9296" y="247"/>
                  </a:lnTo>
                  <a:lnTo>
                    <a:pt x="9395" y="246"/>
                  </a:lnTo>
                  <a:lnTo>
                    <a:pt x="9434" y="247"/>
                  </a:lnTo>
                  <a:lnTo>
                    <a:pt x="9474" y="247"/>
                  </a:lnTo>
                  <a:lnTo>
                    <a:pt x="9515" y="246"/>
                  </a:lnTo>
                  <a:lnTo>
                    <a:pt x="9556" y="245"/>
                  </a:lnTo>
                  <a:lnTo>
                    <a:pt x="9597" y="243"/>
                  </a:lnTo>
                  <a:lnTo>
                    <a:pt x="9638" y="243"/>
                  </a:lnTo>
                  <a:lnTo>
                    <a:pt x="9677" y="243"/>
                  </a:lnTo>
                  <a:lnTo>
                    <a:pt x="9715" y="245"/>
                  </a:lnTo>
                  <a:lnTo>
                    <a:pt x="9735" y="244"/>
                  </a:lnTo>
                  <a:lnTo>
                    <a:pt x="9754" y="243"/>
                  </a:lnTo>
                  <a:lnTo>
                    <a:pt x="9772" y="243"/>
                  </a:lnTo>
                  <a:lnTo>
                    <a:pt x="9792" y="242"/>
                  </a:lnTo>
                  <a:lnTo>
                    <a:pt x="9800" y="251"/>
                  </a:lnTo>
                  <a:lnTo>
                    <a:pt x="9806" y="261"/>
                  </a:lnTo>
                  <a:lnTo>
                    <a:pt x="9811" y="274"/>
                  </a:lnTo>
                  <a:lnTo>
                    <a:pt x="9815" y="286"/>
                  </a:lnTo>
                  <a:lnTo>
                    <a:pt x="9822" y="310"/>
                  </a:lnTo>
                  <a:lnTo>
                    <a:pt x="9829" y="336"/>
                  </a:lnTo>
                  <a:lnTo>
                    <a:pt x="9832" y="350"/>
                  </a:lnTo>
                  <a:lnTo>
                    <a:pt x="9836" y="364"/>
                  </a:lnTo>
                  <a:lnTo>
                    <a:pt x="9841" y="377"/>
                  </a:lnTo>
                  <a:lnTo>
                    <a:pt x="9847" y="389"/>
                  </a:lnTo>
                  <a:lnTo>
                    <a:pt x="9860" y="415"/>
                  </a:lnTo>
                  <a:lnTo>
                    <a:pt x="9874" y="439"/>
                  </a:lnTo>
                  <a:lnTo>
                    <a:pt x="9890" y="464"/>
                  </a:lnTo>
                  <a:lnTo>
                    <a:pt x="9905" y="487"/>
                  </a:lnTo>
                  <a:lnTo>
                    <a:pt x="9921" y="511"/>
                  </a:lnTo>
                  <a:lnTo>
                    <a:pt x="9937" y="535"/>
                  </a:lnTo>
                  <a:lnTo>
                    <a:pt x="9945" y="539"/>
                  </a:lnTo>
                  <a:lnTo>
                    <a:pt x="9953" y="543"/>
                  </a:lnTo>
                  <a:lnTo>
                    <a:pt x="9957" y="547"/>
                  </a:lnTo>
                  <a:lnTo>
                    <a:pt x="9959" y="550"/>
                  </a:lnTo>
                  <a:lnTo>
                    <a:pt x="9960" y="555"/>
                  </a:lnTo>
                  <a:lnTo>
                    <a:pt x="9958" y="560"/>
                  </a:lnTo>
                  <a:lnTo>
                    <a:pt x="9957" y="566"/>
                  </a:lnTo>
                  <a:lnTo>
                    <a:pt x="9955" y="571"/>
                  </a:lnTo>
                  <a:lnTo>
                    <a:pt x="9952" y="575"/>
                  </a:lnTo>
                  <a:lnTo>
                    <a:pt x="9948" y="577"/>
                  </a:lnTo>
                  <a:lnTo>
                    <a:pt x="9944" y="578"/>
                  </a:lnTo>
                  <a:lnTo>
                    <a:pt x="9940" y="579"/>
                  </a:lnTo>
                  <a:lnTo>
                    <a:pt x="9934" y="579"/>
                  </a:lnTo>
                  <a:lnTo>
                    <a:pt x="9929" y="578"/>
                  </a:lnTo>
                  <a:lnTo>
                    <a:pt x="9919" y="576"/>
                  </a:lnTo>
                  <a:lnTo>
                    <a:pt x="9908" y="573"/>
                  </a:lnTo>
                  <a:lnTo>
                    <a:pt x="9903" y="573"/>
                  </a:lnTo>
                  <a:lnTo>
                    <a:pt x="9898" y="573"/>
                  </a:lnTo>
                  <a:lnTo>
                    <a:pt x="9893" y="574"/>
                  </a:lnTo>
                  <a:lnTo>
                    <a:pt x="9887" y="576"/>
                  </a:lnTo>
                  <a:lnTo>
                    <a:pt x="9877" y="580"/>
                  </a:lnTo>
                  <a:lnTo>
                    <a:pt x="9868" y="585"/>
                  </a:lnTo>
                  <a:lnTo>
                    <a:pt x="9859" y="592"/>
                  </a:lnTo>
                  <a:lnTo>
                    <a:pt x="9852" y="598"/>
                  </a:lnTo>
                  <a:lnTo>
                    <a:pt x="9844" y="605"/>
                  </a:lnTo>
                  <a:lnTo>
                    <a:pt x="9837" y="613"/>
                  </a:lnTo>
                  <a:lnTo>
                    <a:pt x="9831" y="621"/>
                  </a:lnTo>
                  <a:lnTo>
                    <a:pt x="9825" y="629"/>
                  </a:lnTo>
                  <a:lnTo>
                    <a:pt x="9820" y="639"/>
                  </a:lnTo>
                  <a:lnTo>
                    <a:pt x="9816" y="648"/>
                  </a:lnTo>
                  <a:lnTo>
                    <a:pt x="9813" y="657"/>
                  </a:lnTo>
                  <a:lnTo>
                    <a:pt x="9810" y="667"/>
                  </a:lnTo>
                  <a:lnTo>
                    <a:pt x="9808" y="676"/>
                  </a:lnTo>
                  <a:lnTo>
                    <a:pt x="9806" y="687"/>
                  </a:lnTo>
                  <a:lnTo>
                    <a:pt x="9805" y="696"/>
                  </a:lnTo>
                  <a:lnTo>
                    <a:pt x="9805" y="706"/>
                  </a:lnTo>
                  <a:lnTo>
                    <a:pt x="9807" y="711"/>
                  </a:lnTo>
                  <a:lnTo>
                    <a:pt x="9808" y="718"/>
                  </a:lnTo>
                  <a:lnTo>
                    <a:pt x="9807" y="721"/>
                  </a:lnTo>
                  <a:lnTo>
                    <a:pt x="9806" y="723"/>
                  </a:lnTo>
                  <a:lnTo>
                    <a:pt x="9805" y="726"/>
                  </a:lnTo>
                  <a:lnTo>
                    <a:pt x="9802" y="727"/>
                  </a:lnTo>
                  <a:lnTo>
                    <a:pt x="9798" y="729"/>
                  </a:lnTo>
                  <a:lnTo>
                    <a:pt x="9793" y="729"/>
                  </a:lnTo>
                  <a:lnTo>
                    <a:pt x="9790" y="729"/>
                  </a:lnTo>
                  <a:lnTo>
                    <a:pt x="9786" y="729"/>
                  </a:lnTo>
                  <a:lnTo>
                    <a:pt x="9780" y="726"/>
                  </a:lnTo>
                  <a:lnTo>
                    <a:pt x="9774" y="723"/>
                  </a:lnTo>
                  <a:lnTo>
                    <a:pt x="9768" y="718"/>
                  </a:lnTo>
                  <a:lnTo>
                    <a:pt x="9762" y="714"/>
                  </a:lnTo>
                  <a:lnTo>
                    <a:pt x="9756" y="710"/>
                  </a:lnTo>
                  <a:lnTo>
                    <a:pt x="9749" y="707"/>
                  </a:lnTo>
                  <a:lnTo>
                    <a:pt x="9737" y="706"/>
                  </a:lnTo>
                  <a:lnTo>
                    <a:pt x="9726" y="706"/>
                  </a:lnTo>
                  <a:lnTo>
                    <a:pt x="9715" y="707"/>
                  </a:lnTo>
                  <a:lnTo>
                    <a:pt x="9703" y="708"/>
                  </a:lnTo>
                  <a:lnTo>
                    <a:pt x="9693" y="711"/>
                  </a:lnTo>
                  <a:lnTo>
                    <a:pt x="9682" y="713"/>
                  </a:lnTo>
                  <a:lnTo>
                    <a:pt x="9672" y="717"/>
                  </a:lnTo>
                  <a:lnTo>
                    <a:pt x="9663" y="721"/>
                  </a:lnTo>
                  <a:lnTo>
                    <a:pt x="9652" y="726"/>
                  </a:lnTo>
                  <a:lnTo>
                    <a:pt x="9643" y="733"/>
                  </a:lnTo>
                  <a:lnTo>
                    <a:pt x="9634" y="739"/>
                  </a:lnTo>
                  <a:lnTo>
                    <a:pt x="9626" y="746"/>
                  </a:lnTo>
                  <a:lnTo>
                    <a:pt x="9619" y="754"/>
                  </a:lnTo>
                  <a:lnTo>
                    <a:pt x="9611" y="763"/>
                  </a:lnTo>
                  <a:lnTo>
                    <a:pt x="9604" y="772"/>
                  </a:lnTo>
                  <a:lnTo>
                    <a:pt x="9598" y="783"/>
                  </a:lnTo>
                  <a:lnTo>
                    <a:pt x="9594" y="803"/>
                  </a:lnTo>
                  <a:lnTo>
                    <a:pt x="9591" y="824"/>
                  </a:lnTo>
                  <a:lnTo>
                    <a:pt x="9590" y="843"/>
                  </a:lnTo>
                  <a:lnTo>
                    <a:pt x="9591" y="863"/>
                  </a:lnTo>
                  <a:lnTo>
                    <a:pt x="9593" y="883"/>
                  </a:lnTo>
                  <a:lnTo>
                    <a:pt x="9596" y="902"/>
                  </a:lnTo>
                  <a:lnTo>
                    <a:pt x="9599" y="911"/>
                  </a:lnTo>
                  <a:lnTo>
                    <a:pt x="9602" y="921"/>
                  </a:lnTo>
                  <a:lnTo>
                    <a:pt x="9606" y="930"/>
                  </a:lnTo>
                  <a:lnTo>
                    <a:pt x="9610" y="939"/>
                  </a:lnTo>
                  <a:lnTo>
                    <a:pt x="9618" y="950"/>
                  </a:lnTo>
                  <a:lnTo>
                    <a:pt x="9626" y="960"/>
                  </a:lnTo>
                  <a:lnTo>
                    <a:pt x="9635" y="969"/>
                  </a:lnTo>
                  <a:lnTo>
                    <a:pt x="9644" y="975"/>
                  </a:lnTo>
                  <a:lnTo>
                    <a:pt x="9655" y="979"/>
                  </a:lnTo>
                  <a:lnTo>
                    <a:pt x="9667" y="983"/>
                  </a:lnTo>
                  <a:lnTo>
                    <a:pt x="9678" y="985"/>
                  </a:lnTo>
                  <a:lnTo>
                    <a:pt x="9690" y="986"/>
                  </a:lnTo>
                  <a:lnTo>
                    <a:pt x="9702" y="987"/>
                  </a:lnTo>
                  <a:lnTo>
                    <a:pt x="9715" y="986"/>
                  </a:lnTo>
                  <a:lnTo>
                    <a:pt x="9728" y="986"/>
                  </a:lnTo>
                  <a:lnTo>
                    <a:pt x="9740" y="985"/>
                  </a:lnTo>
                  <a:lnTo>
                    <a:pt x="9764" y="982"/>
                  </a:lnTo>
                  <a:lnTo>
                    <a:pt x="9786" y="980"/>
                  </a:lnTo>
                  <a:lnTo>
                    <a:pt x="9790" y="983"/>
                  </a:lnTo>
                  <a:lnTo>
                    <a:pt x="9793" y="987"/>
                  </a:lnTo>
                  <a:lnTo>
                    <a:pt x="9795" y="991"/>
                  </a:lnTo>
                  <a:lnTo>
                    <a:pt x="9796" y="995"/>
                  </a:lnTo>
                  <a:lnTo>
                    <a:pt x="9798" y="1004"/>
                  </a:lnTo>
                  <a:lnTo>
                    <a:pt x="9798" y="1015"/>
                  </a:lnTo>
                  <a:lnTo>
                    <a:pt x="9796" y="1026"/>
                  </a:lnTo>
                  <a:lnTo>
                    <a:pt x="9795" y="1037"/>
                  </a:lnTo>
                  <a:lnTo>
                    <a:pt x="9796" y="1042"/>
                  </a:lnTo>
                  <a:lnTo>
                    <a:pt x="9798" y="1047"/>
                  </a:lnTo>
                  <a:lnTo>
                    <a:pt x="9799" y="1052"/>
                  </a:lnTo>
                  <a:lnTo>
                    <a:pt x="9802" y="1057"/>
                  </a:lnTo>
                  <a:lnTo>
                    <a:pt x="9808" y="1067"/>
                  </a:lnTo>
                  <a:lnTo>
                    <a:pt x="9814" y="1076"/>
                  </a:lnTo>
                  <a:lnTo>
                    <a:pt x="9821" y="1085"/>
                  </a:lnTo>
                  <a:lnTo>
                    <a:pt x="9828" y="1094"/>
                  </a:lnTo>
                  <a:lnTo>
                    <a:pt x="9836" y="1102"/>
                  </a:lnTo>
                  <a:lnTo>
                    <a:pt x="9845" y="1109"/>
                  </a:lnTo>
                  <a:lnTo>
                    <a:pt x="9854" y="1116"/>
                  </a:lnTo>
                  <a:lnTo>
                    <a:pt x="9863" y="1122"/>
                  </a:lnTo>
                  <a:lnTo>
                    <a:pt x="9873" y="1127"/>
                  </a:lnTo>
                  <a:lnTo>
                    <a:pt x="9882" y="1131"/>
                  </a:lnTo>
                  <a:lnTo>
                    <a:pt x="9894" y="1135"/>
                  </a:lnTo>
                  <a:lnTo>
                    <a:pt x="9905" y="1138"/>
                  </a:lnTo>
                  <a:lnTo>
                    <a:pt x="9916" y="1141"/>
                  </a:lnTo>
                  <a:lnTo>
                    <a:pt x="9927" y="1143"/>
                  </a:lnTo>
                  <a:lnTo>
                    <a:pt x="9940" y="1144"/>
                  </a:lnTo>
                  <a:lnTo>
                    <a:pt x="9952" y="1144"/>
                  </a:lnTo>
                  <a:lnTo>
                    <a:pt x="9957" y="1151"/>
                  </a:lnTo>
                  <a:lnTo>
                    <a:pt x="9960" y="1157"/>
                  </a:lnTo>
                  <a:lnTo>
                    <a:pt x="9961" y="1162"/>
                  </a:lnTo>
                  <a:lnTo>
                    <a:pt x="9961" y="1167"/>
                  </a:lnTo>
                  <a:lnTo>
                    <a:pt x="9959" y="1172"/>
                  </a:lnTo>
                  <a:lnTo>
                    <a:pt x="9955" y="1177"/>
                  </a:lnTo>
                  <a:lnTo>
                    <a:pt x="9951" y="1182"/>
                  </a:lnTo>
                  <a:lnTo>
                    <a:pt x="9946" y="1187"/>
                  </a:lnTo>
                  <a:lnTo>
                    <a:pt x="9936" y="1198"/>
                  </a:lnTo>
                  <a:lnTo>
                    <a:pt x="9924" y="1208"/>
                  </a:lnTo>
                  <a:lnTo>
                    <a:pt x="9920" y="1213"/>
                  </a:lnTo>
                  <a:lnTo>
                    <a:pt x="9916" y="1219"/>
                  </a:lnTo>
                  <a:lnTo>
                    <a:pt x="9913" y="1225"/>
                  </a:lnTo>
                  <a:lnTo>
                    <a:pt x="9912" y="1231"/>
                  </a:lnTo>
                  <a:close/>
                  <a:moveTo>
                    <a:pt x="9860" y="564"/>
                  </a:moveTo>
                  <a:lnTo>
                    <a:pt x="9847" y="576"/>
                  </a:lnTo>
                  <a:lnTo>
                    <a:pt x="9834" y="587"/>
                  </a:lnTo>
                  <a:lnTo>
                    <a:pt x="9823" y="601"/>
                  </a:lnTo>
                  <a:lnTo>
                    <a:pt x="9813" y="614"/>
                  </a:lnTo>
                  <a:lnTo>
                    <a:pt x="9804" y="628"/>
                  </a:lnTo>
                  <a:lnTo>
                    <a:pt x="9796" y="643"/>
                  </a:lnTo>
                  <a:lnTo>
                    <a:pt x="9790" y="659"/>
                  </a:lnTo>
                  <a:lnTo>
                    <a:pt x="9786" y="675"/>
                  </a:lnTo>
                  <a:lnTo>
                    <a:pt x="9782" y="680"/>
                  </a:lnTo>
                  <a:lnTo>
                    <a:pt x="9777" y="683"/>
                  </a:lnTo>
                  <a:lnTo>
                    <a:pt x="9772" y="686"/>
                  </a:lnTo>
                  <a:lnTo>
                    <a:pt x="9767" y="688"/>
                  </a:lnTo>
                  <a:lnTo>
                    <a:pt x="9762" y="688"/>
                  </a:lnTo>
                  <a:lnTo>
                    <a:pt x="9756" y="688"/>
                  </a:lnTo>
                  <a:lnTo>
                    <a:pt x="9749" y="688"/>
                  </a:lnTo>
                  <a:lnTo>
                    <a:pt x="9743" y="687"/>
                  </a:lnTo>
                  <a:lnTo>
                    <a:pt x="9731" y="683"/>
                  </a:lnTo>
                  <a:lnTo>
                    <a:pt x="9719" y="680"/>
                  </a:lnTo>
                  <a:lnTo>
                    <a:pt x="9708" y="677"/>
                  </a:lnTo>
                  <a:lnTo>
                    <a:pt x="9696" y="676"/>
                  </a:lnTo>
                  <a:lnTo>
                    <a:pt x="9685" y="679"/>
                  </a:lnTo>
                  <a:lnTo>
                    <a:pt x="9675" y="682"/>
                  </a:lnTo>
                  <a:lnTo>
                    <a:pt x="9664" y="688"/>
                  </a:lnTo>
                  <a:lnTo>
                    <a:pt x="9654" y="693"/>
                  </a:lnTo>
                  <a:lnTo>
                    <a:pt x="9644" y="698"/>
                  </a:lnTo>
                  <a:lnTo>
                    <a:pt x="9635" y="704"/>
                  </a:lnTo>
                  <a:lnTo>
                    <a:pt x="9627" y="711"/>
                  </a:lnTo>
                  <a:lnTo>
                    <a:pt x="9619" y="718"/>
                  </a:lnTo>
                  <a:lnTo>
                    <a:pt x="9610" y="726"/>
                  </a:lnTo>
                  <a:lnTo>
                    <a:pt x="9603" y="735"/>
                  </a:lnTo>
                  <a:lnTo>
                    <a:pt x="9597" y="743"/>
                  </a:lnTo>
                  <a:lnTo>
                    <a:pt x="9591" y="752"/>
                  </a:lnTo>
                  <a:lnTo>
                    <a:pt x="9585" y="761"/>
                  </a:lnTo>
                  <a:lnTo>
                    <a:pt x="9580" y="771"/>
                  </a:lnTo>
                  <a:lnTo>
                    <a:pt x="9575" y="782"/>
                  </a:lnTo>
                  <a:lnTo>
                    <a:pt x="9571" y="792"/>
                  </a:lnTo>
                  <a:lnTo>
                    <a:pt x="9566" y="805"/>
                  </a:lnTo>
                  <a:lnTo>
                    <a:pt x="9562" y="818"/>
                  </a:lnTo>
                  <a:lnTo>
                    <a:pt x="9559" y="834"/>
                  </a:lnTo>
                  <a:lnTo>
                    <a:pt x="9557" y="848"/>
                  </a:lnTo>
                  <a:lnTo>
                    <a:pt x="9556" y="863"/>
                  </a:lnTo>
                  <a:lnTo>
                    <a:pt x="9557" y="879"/>
                  </a:lnTo>
                  <a:lnTo>
                    <a:pt x="9559" y="894"/>
                  </a:lnTo>
                  <a:lnTo>
                    <a:pt x="9564" y="909"/>
                  </a:lnTo>
                  <a:lnTo>
                    <a:pt x="9568" y="918"/>
                  </a:lnTo>
                  <a:lnTo>
                    <a:pt x="9571" y="926"/>
                  </a:lnTo>
                  <a:lnTo>
                    <a:pt x="9575" y="933"/>
                  </a:lnTo>
                  <a:lnTo>
                    <a:pt x="9580" y="940"/>
                  </a:lnTo>
                  <a:lnTo>
                    <a:pt x="9585" y="947"/>
                  </a:lnTo>
                  <a:lnTo>
                    <a:pt x="9591" y="953"/>
                  </a:lnTo>
                  <a:lnTo>
                    <a:pt x="9598" y="960"/>
                  </a:lnTo>
                  <a:lnTo>
                    <a:pt x="9604" y="967"/>
                  </a:lnTo>
                  <a:lnTo>
                    <a:pt x="9635" y="988"/>
                  </a:lnTo>
                  <a:lnTo>
                    <a:pt x="9666" y="1010"/>
                  </a:lnTo>
                  <a:lnTo>
                    <a:pt x="9762" y="1012"/>
                  </a:lnTo>
                  <a:lnTo>
                    <a:pt x="9767" y="1027"/>
                  </a:lnTo>
                  <a:lnTo>
                    <a:pt x="9771" y="1043"/>
                  </a:lnTo>
                  <a:lnTo>
                    <a:pt x="9773" y="1051"/>
                  </a:lnTo>
                  <a:lnTo>
                    <a:pt x="9776" y="1060"/>
                  </a:lnTo>
                  <a:lnTo>
                    <a:pt x="9779" y="1068"/>
                  </a:lnTo>
                  <a:lnTo>
                    <a:pt x="9783" y="1076"/>
                  </a:lnTo>
                  <a:lnTo>
                    <a:pt x="9793" y="1091"/>
                  </a:lnTo>
                  <a:lnTo>
                    <a:pt x="9805" y="1107"/>
                  </a:lnTo>
                  <a:lnTo>
                    <a:pt x="9811" y="1114"/>
                  </a:lnTo>
                  <a:lnTo>
                    <a:pt x="9818" y="1121"/>
                  </a:lnTo>
                  <a:lnTo>
                    <a:pt x="9825" y="1127"/>
                  </a:lnTo>
                  <a:lnTo>
                    <a:pt x="9832" y="1133"/>
                  </a:lnTo>
                  <a:lnTo>
                    <a:pt x="9840" y="1138"/>
                  </a:lnTo>
                  <a:lnTo>
                    <a:pt x="9849" y="1143"/>
                  </a:lnTo>
                  <a:lnTo>
                    <a:pt x="9857" y="1149"/>
                  </a:lnTo>
                  <a:lnTo>
                    <a:pt x="9866" y="1152"/>
                  </a:lnTo>
                  <a:lnTo>
                    <a:pt x="9874" y="1156"/>
                  </a:lnTo>
                  <a:lnTo>
                    <a:pt x="9883" y="1158"/>
                  </a:lnTo>
                  <a:lnTo>
                    <a:pt x="9894" y="1160"/>
                  </a:lnTo>
                  <a:lnTo>
                    <a:pt x="9903" y="1161"/>
                  </a:lnTo>
                  <a:lnTo>
                    <a:pt x="9906" y="1166"/>
                  </a:lnTo>
                  <a:lnTo>
                    <a:pt x="9907" y="1171"/>
                  </a:lnTo>
                  <a:lnTo>
                    <a:pt x="9908" y="1177"/>
                  </a:lnTo>
                  <a:lnTo>
                    <a:pt x="9907" y="1182"/>
                  </a:lnTo>
                  <a:lnTo>
                    <a:pt x="9905" y="1187"/>
                  </a:lnTo>
                  <a:lnTo>
                    <a:pt x="9903" y="1191"/>
                  </a:lnTo>
                  <a:lnTo>
                    <a:pt x="9901" y="1197"/>
                  </a:lnTo>
                  <a:lnTo>
                    <a:pt x="9897" y="1202"/>
                  </a:lnTo>
                  <a:lnTo>
                    <a:pt x="9891" y="1211"/>
                  </a:lnTo>
                  <a:lnTo>
                    <a:pt x="9883" y="1221"/>
                  </a:lnTo>
                  <a:lnTo>
                    <a:pt x="9880" y="1225"/>
                  </a:lnTo>
                  <a:lnTo>
                    <a:pt x="9878" y="1230"/>
                  </a:lnTo>
                  <a:lnTo>
                    <a:pt x="9876" y="1235"/>
                  </a:lnTo>
                  <a:lnTo>
                    <a:pt x="9875" y="1241"/>
                  </a:lnTo>
                  <a:lnTo>
                    <a:pt x="9866" y="1262"/>
                  </a:lnTo>
                  <a:lnTo>
                    <a:pt x="9858" y="1283"/>
                  </a:lnTo>
                  <a:lnTo>
                    <a:pt x="9852" y="1305"/>
                  </a:lnTo>
                  <a:lnTo>
                    <a:pt x="9846" y="1327"/>
                  </a:lnTo>
                  <a:lnTo>
                    <a:pt x="9840" y="1350"/>
                  </a:lnTo>
                  <a:lnTo>
                    <a:pt x="9835" y="1372"/>
                  </a:lnTo>
                  <a:lnTo>
                    <a:pt x="9829" y="1395"/>
                  </a:lnTo>
                  <a:lnTo>
                    <a:pt x="9823" y="1416"/>
                  </a:lnTo>
                  <a:lnTo>
                    <a:pt x="9815" y="1420"/>
                  </a:lnTo>
                  <a:lnTo>
                    <a:pt x="9806" y="1423"/>
                  </a:lnTo>
                  <a:lnTo>
                    <a:pt x="9796" y="1426"/>
                  </a:lnTo>
                  <a:lnTo>
                    <a:pt x="9786" y="1428"/>
                  </a:lnTo>
                  <a:lnTo>
                    <a:pt x="9765" y="1430"/>
                  </a:lnTo>
                  <a:lnTo>
                    <a:pt x="9743" y="1430"/>
                  </a:lnTo>
                  <a:lnTo>
                    <a:pt x="9720" y="1430"/>
                  </a:lnTo>
                  <a:lnTo>
                    <a:pt x="9697" y="1429"/>
                  </a:lnTo>
                  <a:lnTo>
                    <a:pt x="9675" y="1430"/>
                  </a:lnTo>
                  <a:lnTo>
                    <a:pt x="9653" y="1431"/>
                  </a:lnTo>
                  <a:lnTo>
                    <a:pt x="9592" y="1430"/>
                  </a:lnTo>
                  <a:lnTo>
                    <a:pt x="9532" y="1431"/>
                  </a:lnTo>
                  <a:lnTo>
                    <a:pt x="9470" y="1431"/>
                  </a:lnTo>
                  <a:lnTo>
                    <a:pt x="9409" y="1432"/>
                  </a:lnTo>
                  <a:lnTo>
                    <a:pt x="9349" y="1433"/>
                  </a:lnTo>
                  <a:lnTo>
                    <a:pt x="9287" y="1433"/>
                  </a:lnTo>
                  <a:lnTo>
                    <a:pt x="9227" y="1433"/>
                  </a:lnTo>
                  <a:lnTo>
                    <a:pt x="9168" y="1431"/>
                  </a:lnTo>
                  <a:lnTo>
                    <a:pt x="9164" y="1433"/>
                  </a:lnTo>
                  <a:lnTo>
                    <a:pt x="9161" y="1434"/>
                  </a:lnTo>
                  <a:lnTo>
                    <a:pt x="9157" y="1435"/>
                  </a:lnTo>
                  <a:lnTo>
                    <a:pt x="9153" y="1436"/>
                  </a:lnTo>
                  <a:lnTo>
                    <a:pt x="9150" y="1435"/>
                  </a:lnTo>
                  <a:lnTo>
                    <a:pt x="9147" y="1435"/>
                  </a:lnTo>
                  <a:lnTo>
                    <a:pt x="9145" y="1433"/>
                  </a:lnTo>
                  <a:lnTo>
                    <a:pt x="9142" y="1431"/>
                  </a:lnTo>
                  <a:lnTo>
                    <a:pt x="2998" y="1449"/>
                  </a:lnTo>
                  <a:lnTo>
                    <a:pt x="2906" y="1450"/>
                  </a:lnTo>
                  <a:lnTo>
                    <a:pt x="2813" y="1450"/>
                  </a:lnTo>
                  <a:lnTo>
                    <a:pt x="2723" y="1451"/>
                  </a:lnTo>
                  <a:lnTo>
                    <a:pt x="2632" y="1451"/>
                  </a:lnTo>
                  <a:lnTo>
                    <a:pt x="2542" y="1452"/>
                  </a:lnTo>
                  <a:lnTo>
                    <a:pt x="2451" y="1453"/>
                  </a:lnTo>
                  <a:lnTo>
                    <a:pt x="2361" y="1453"/>
                  </a:lnTo>
                  <a:lnTo>
                    <a:pt x="2270" y="1454"/>
                  </a:lnTo>
                  <a:lnTo>
                    <a:pt x="2180" y="1455"/>
                  </a:lnTo>
                  <a:lnTo>
                    <a:pt x="2090" y="1456"/>
                  </a:lnTo>
                  <a:lnTo>
                    <a:pt x="2000" y="1457"/>
                  </a:lnTo>
                  <a:lnTo>
                    <a:pt x="1909" y="1458"/>
                  </a:lnTo>
                  <a:lnTo>
                    <a:pt x="1819" y="1459"/>
                  </a:lnTo>
                  <a:lnTo>
                    <a:pt x="1728" y="1460"/>
                  </a:lnTo>
                  <a:lnTo>
                    <a:pt x="1637" y="1462"/>
                  </a:lnTo>
                  <a:lnTo>
                    <a:pt x="1545" y="1463"/>
                  </a:lnTo>
                  <a:lnTo>
                    <a:pt x="1508" y="1464"/>
                  </a:lnTo>
                  <a:lnTo>
                    <a:pt x="1470" y="1463"/>
                  </a:lnTo>
                  <a:lnTo>
                    <a:pt x="1432" y="1462"/>
                  </a:lnTo>
                  <a:lnTo>
                    <a:pt x="1394" y="1461"/>
                  </a:lnTo>
                  <a:lnTo>
                    <a:pt x="1356" y="1459"/>
                  </a:lnTo>
                  <a:lnTo>
                    <a:pt x="1318" y="1459"/>
                  </a:lnTo>
                  <a:lnTo>
                    <a:pt x="1280" y="1459"/>
                  </a:lnTo>
                  <a:lnTo>
                    <a:pt x="1243" y="1461"/>
                  </a:lnTo>
                  <a:lnTo>
                    <a:pt x="1236" y="1437"/>
                  </a:lnTo>
                  <a:lnTo>
                    <a:pt x="1230" y="1411"/>
                  </a:lnTo>
                  <a:lnTo>
                    <a:pt x="1224" y="1386"/>
                  </a:lnTo>
                  <a:lnTo>
                    <a:pt x="1218" y="1361"/>
                  </a:lnTo>
                  <a:lnTo>
                    <a:pt x="1212" y="1336"/>
                  </a:lnTo>
                  <a:lnTo>
                    <a:pt x="1203" y="1312"/>
                  </a:lnTo>
                  <a:lnTo>
                    <a:pt x="1199" y="1301"/>
                  </a:lnTo>
                  <a:lnTo>
                    <a:pt x="1194" y="1290"/>
                  </a:lnTo>
                  <a:lnTo>
                    <a:pt x="1188" y="1278"/>
                  </a:lnTo>
                  <a:lnTo>
                    <a:pt x="1182" y="1268"/>
                  </a:lnTo>
                  <a:lnTo>
                    <a:pt x="1192" y="1261"/>
                  </a:lnTo>
                  <a:lnTo>
                    <a:pt x="1201" y="1254"/>
                  </a:lnTo>
                  <a:lnTo>
                    <a:pt x="1210" y="1246"/>
                  </a:lnTo>
                  <a:lnTo>
                    <a:pt x="1218" y="1237"/>
                  </a:lnTo>
                  <a:lnTo>
                    <a:pt x="1226" y="1228"/>
                  </a:lnTo>
                  <a:lnTo>
                    <a:pt x="1233" y="1219"/>
                  </a:lnTo>
                  <a:lnTo>
                    <a:pt x="1239" y="1209"/>
                  </a:lnTo>
                  <a:lnTo>
                    <a:pt x="1245" y="1199"/>
                  </a:lnTo>
                  <a:lnTo>
                    <a:pt x="1250" y="1188"/>
                  </a:lnTo>
                  <a:lnTo>
                    <a:pt x="1256" y="1177"/>
                  </a:lnTo>
                  <a:lnTo>
                    <a:pt x="1260" y="1167"/>
                  </a:lnTo>
                  <a:lnTo>
                    <a:pt x="1264" y="1156"/>
                  </a:lnTo>
                  <a:lnTo>
                    <a:pt x="1270" y="1132"/>
                  </a:lnTo>
                  <a:lnTo>
                    <a:pt x="1274" y="1110"/>
                  </a:lnTo>
                  <a:lnTo>
                    <a:pt x="1278" y="1106"/>
                  </a:lnTo>
                  <a:lnTo>
                    <a:pt x="1281" y="1104"/>
                  </a:lnTo>
                  <a:lnTo>
                    <a:pt x="1285" y="1104"/>
                  </a:lnTo>
                  <a:lnTo>
                    <a:pt x="1289" y="1104"/>
                  </a:lnTo>
                  <a:lnTo>
                    <a:pt x="1299" y="1105"/>
                  </a:lnTo>
                  <a:lnTo>
                    <a:pt x="1308" y="1107"/>
                  </a:lnTo>
                  <a:lnTo>
                    <a:pt x="1340" y="1099"/>
                  </a:lnTo>
                  <a:lnTo>
                    <a:pt x="1374" y="1091"/>
                  </a:lnTo>
                  <a:lnTo>
                    <a:pt x="1391" y="1086"/>
                  </a:lnTo>
                  <a:lnTo>
                    <a:pt x="1407" y="1080"/>
                  </a:lnTo>
                  <a:lnTo>
                    <a:pt x="1422" y="1074"/>
                  </a:lnTo>
                  <a:lnTo>
                    <a:pt x="1438" y="1067"/>
                  </a:lnTo>
                  <a:lnTo>
                    <a:pt x="1453" y="1059"/>
                  </a:lnTo>
                  <a:lnTo>
                    <a:pt x="1466" y="1048"/>
                  </a:lnTo>
                  <a:lnTo>
                    <a:pt x="1479" y="1038"/>
                  </a:lnTo>
                  <a:lnTo>
                    <a:pt x="1492" y="1027"/>
                  </a:lnTo>
                  <a:lnTo>
                    <a:pt x="1502" y="1014"/>
                  </a:lnTo>
                  <a:lnTo>
                    <a:pt x="1512" y="999"/>
                  </a:lnTo>
                  <a:lnTo>
                    <a:pt x="1516" y="991"/>
                  </a:lnTo>
                  <a:lnTo>
                    <a:pt x="1520" y="983"/>
                  </a:lnTo>
                  <a:lnTo>
                    <a:pt x="1523" y="974"/>
                  </a:lnTo>
                  <a:lnTo>
                    <a:pt x="1526" y="966"/>
                  </a:lnTo>
                  <a:lnTo>
                    <a:pt x="1531" y="942"/>
                  </a:lnTo>
                  <a:lnTo>
                    <a:pt x="1533" y="918"/>
                  </a:lnTo>
                  <a:lnTo>
                    <a:pt x="1533" y="905"/>
                  </a:lnTo>
                  <a:lnTo>
                    <a:pt x="1533" y="893"/>
                  </a:lnTo>
                  <a:lnTo>
                    <a:pt x="1532" y="881"/>
                  </a:lnTo>
                  <a:lnTo>
                    <a:pt x="1531" y="868"/>
                  </a:lnTo>
                  <a:lnTo>
                    <a:pt x="1528" y="856"/>
                  </a:lnTo>
                  <a:lnTo>
                    <a:pt x="1524" y="845"/>
                  </a:lnTo>
                  <a:lnTo>
                    <a:pt x="1520" y="833"/>
                  </a:lnTo>
                  <a:lnTo>
                    <a:pt x="1515" y="821"/>
                  </a:lnTo>
                  <a:lnTo>
                    <a:pt x="1509" y="811"/>
                  </a:lnTo>
                  <a:lnTo>
                    <a:pt x="1502" y="802"/>
                  </a:lnTo>
                  <a:lnTo>
                    <a:pt x="1493" y="793"/>
                  </a:lnTo>
                  <a:lnTo>
                    <a:pt x="1484" y="784"/>
                  </a:lnTo>
                  <a:lnTo>
                    <a:pt x="1467" y="772"/>
                  </a:lnTo>
                  <a:lnTo>
                    <a:pt x="1451" y="762"/>
                  </a:lnTo>
                  <a:lnTo>
                    <a:pt x="1433" y="754"/>
                  </a:lnTo>
                  <a:lnTo>
                    <a:pt x="1416" y="747"/>
                  </a:lnTo>
                  <a:lnTo>
                    <a:pt x="1398" y="742"/>
                  </a:lnTo>
                  <a:lnTo>
                    <a:pt x="1378" y="738"/>
                  </a:lnTo>
                  <a:lnTo>
                    <a:pt x="1359" y="735"/>
                  </a:lnTo>
                  <a:lnTo>
                    <a:pt x="1338" y="734"/>
                  </a:lnTo>
                  <a:lnTo>
                    <a:pt x="1274" y="750"/>
                  </a:lnTo>
                  <a:lnTo>
                    <a:pt x="1270" y="741"/>
                  </a:lnTo>
                  <a:lnTo>
                    <a:pt x="1267" y="732"/>
                  </a:lnTo>
                  <a:lnTo>
                    <a:pt x="1264" y="722"/>
                  </a:lnTo>
                  <a:lnTo>
                    <a:pt x="1261" y="712"/>
                  </a:lnTo>
                  <a:lnTo>
                    <a:pt x="1257" y="693"/>
                  </a:lnTo>
                  <a:lnTo>
                    <a:pt x="1253" y="673"/>
                  </a:lnTo>
                  <a:lnTo>
                    <a:pt x="1228" y="646"/>
                  </a:lnTo>
                  <a:lnTo>
                    <a:pt x="1201" y="620"/>
                  </a:lnTo>
                  <a:lnTo>
                    <a:pt x="1174" y="594"/>
                  </a:lnTo>
                  <a:lnTo>
                    <a:pt x="1148" y="566"/>
                  </a:lnTo>
                  <a:lnTo>
                    <a:pt x="1147" y="561"/>
                  </a:lnTo>
                  <a:lnTo>
                    <a:pt x="1148" y="557"/>
                  </a:lnTo>
                  <a:lnTo>
                    <a:pt x="1149" y="552"/>
                  </a:lnTo>
                  <a:lnTo>
                    <a:pt x="1150" y="547"/>
                  </a:lnTo>
                  <a:lnTo>
                    <a:pt x="1154" y="537"/>
                  </a:lnTo>
                  <a:lnTo>
                    <a:pt x="1159" y="528"/>
                  </a:lnTo>
                  <a:lnTo>
                    <a:pt x="1172" y="512"/>
                  </a:lnTo>
                  <a:lnTo>
                    <a:pt x="1185" y="495"/>
                  </a:lnTo>
                  <a:lnTo>
                    <a:pt x="1192" y="474"/>
                  </a:lnTo>
                  <a:lnTo>
                    <a:pt x="1199" y="454"/>
                  </a:lnTo>
                  <a:lnTo>
                    <a:pt x="1208" y="433"/>
                  </a:lnTo>
                  <a:lnTo>
                    <a:pt x="1215" y="413"/>
                  </a:lnTo>
                  <a:lnTo>
                    <a:pt x="1221" y="391"/>
                  </a:lnTo>
                  <a:lnTo>
                    <a:pt x="1226" y="370"/>
                  </a:lnTo>
                  <a:lnTo>
                    <a:pt x="1228" y="359"/>
                  </a:lnTo>
                  <a:lnTo>
                    <a:pt x="1230" y="348"/>
                  </a:lnTo>
                  <a:lnTo>
                    <a:pt x="1231" y="337"/>
                  </a:lnTo>
                  <a:lnTo>
                    <a:pt x="1231" y="326"/>
                  </a:lnTo>
                  <a:lnTo>
                    <a:pt x="1248" y="323"/>
                  </a:lnTo>
                  <a:lnTo>
                    <a:pt x="1266" y="321"/>
                  </a:lnTo>
                  <a:lnTo>
                    <a:pt x="1284" y="321"/>
                  </a:lnTo>
                  <a:lnTo>
                    <a:pt x="1302" y="320"/>
                  </a:lnTo>
                  <a:lnTo>
                    <a:pt x="1338" y="321"/>
                  </a:lnTo>
                  <a:lnTo>
                    <a:pt x="1375" y="322"/>
                  </a:lnTo>
                  <a:lnTo>
                    <a:pt x="1412" y="323"/>
                  </a:lnTo>
                  <a:lnTo>
                    <a:pt x="1448" y="322"/>
                  </a:lnTo>
                  <a:lnTo>
                    <a:pt x="1465" y="321"/>
                  </a:lnTo>
                  <a:lnTo>
                    <a:pt x="1484" y="318"/>
                  </a:lnTo>
                  <a:lnTo>
                    <a:pt x="1500" y="315"/>
                  </a:lnTo>
                  <a:lnTo>
                    <a:pt x="1517" y="309"/>
                  </a:lnTo>
                  <a:lnTo>
                    <a:pt x="1718" y="310"/>
                  </a:lnTo>
                  <a:lnTo>
                    <a:pt x="1842" y="308"/>
                  </a:lnTo>
                  <a:lnTo>
                    <a:pt x="1966" y="306"/>
                  </a:lnTo>
                  <a:lnTo>
                    <a:pt x="2091" y="305"/>
                  </a:lnTo>
                  <a:lnTo>
                    <a:pt x="2215" y="303"/>
                  </a:lnTo>
                  <a:lnTo>
                    <a:pt x="2340" y="302"/>
                  </a:lnTo>
                  <a:lnTo>
                    <a:pt x="2464" y="301"/>
                  </a:lnTo>
                  <a:lnTo>
                    <a:pt x="2589" y="300"/>
                  </a:lnTo>
                  <a:lnTo>
                    <a:pt x="2712" y="298"/>
                  </a:lnTo>
                  <a:lnTo>
                    <a:pt x="2837" y="297"/>
                  </a:lnTo>
                  <a:lnTo>
                    <a:pt x="2961" y="296"/>
                  </a:lnTo>
                  <a:lnTo>
                    <a:pt x="3085" y="295"/>
                  </a:lnTo>
                  <a:lnTo>
                    <a:pt x="3209" y="294"/>
                  </a:lnTo>
                  <a:lnTo>
                    <a:pt x="3334" y="292"/>
                  </a:lnTo>
                  <a:lnTo>
                    <a:pt x="3458" y="291"/>
                  </a:lnTo>
                  <a:lnTo>
                    <a:pt x="3581" y="289"/>
                  </a:lnTo>
                  <a:lnTo>
                    <a:pt x="3706" y="287"/>
                  </a:lnTo>
                  <a:lnTo>
                    <a:pt x="3831" y="286"/>
                  </a:lnTo>
                  <a:lnTo>
                    <a:pt x="4056" y="286"/>
                  </a:lnTo>
                  <a:lnTo>
                    <a:pt x="4365" y="285"/>
                  </a:lnTo>
                  <a:lnTo>
                    <a:pt x="4747" y="284"/>
                  </a:lnTo>
                  <a:lnTo>
                    <a:pt x="5184" y="284"/>
                  </a:lnTo>
                  <a:lnTo>
                    <a:pt x="5665" y="283"/>
                  </a:lnTo>
                  <a:lnTo>
                    <a:pt x="6173" y="283"/>
                  </a:lnTo>
                  <a:lnTo>
                    <a:pt x="6696" y="282"/>
                  </a:lnTo>
                  <a:lnTo>
                    <a:pt x="7218" y="281"/>
                  </a:lnTo>
                  <a:lnTo>
                    <a:pt x="7727" y="281"/>
                  </a:lnTo>
                  <a:lnTo>
                    <a:pt x="8208" y="280"/>
                  </a:lnTo>
                  <a:lnTo>
                    <a:pt x="8646" y="280"/>
                  </a:lnTo>
                  <a:lnTo>
                    <a:pt x="9028" y="279"/>
                  </a:lnTo>
                  <a:lnTo>
                    <a:pt x="9339" y="278"/>
                  </a:lnTo>
                  <a:lnTo>
                    <a:pt x="9564" y="278"/>
                  </a:lnTo>
                  <a:lnTo>
                    <a:pt x="9690" y="277"/>
                  </a:lnTo>
                  <a:lnTo>
                    <a:pt x="9780" y="273"/>
                  </a:lnTo>
                  <a:lnTo>
                    <a:pt x="9787" y="284"/>
                  </a:lnTo>
                  <a:lnTo>
                    <a:pt x="9793" y="296"/>
                  </a:lnTo>
                  <a:lnTo>
                    <a:pt x="9799" y="308"/>
                  </a:lnTo>
                  <a:lnTo>
                    <a:pt x="9803" y="322"/>
                  </a:lnTo>
                  <a:lnTo>
                    <a:pt x="9807" y="335"/>
                  </a:lnTo>
                  <a:lnTo>
                    <a:pt x="9812" y="348"/>
                  </a:lnTo>
                  <a:lnTo>
                    <a:pt x="9817" y="361"/>
                  </a:lnTo>
                  <a:lnTo>
                    <a:pt x="9823" y="374"/>
                  </a:lnTo>
                  <a:lnTo>
                    <a:pt x="9832" y="395"/>
                  </a:lnTo>
                  <a:lnTo>
                    <a:pt x="9842" y="417"/>
                  </a:lnTo>
                  <a:lnTo>
                    <a:pt x="9853" y="438"/>
                  </a:lnTo>
                  <a:lnTo>
                    <a:pt x="9864" y="460"/>
                  </a:lnTo>
                  <a:lnTo>
                    <a:pt x="9876" y="480"/>
                  </a:lnTo>
                  <a:lnTo>
                    <a:pt x="9888" y="501"/>
                  </a:lnTo>
                  <a:lnTo>
                    <a:pt x="9902" y="520"/>
                  </a:lnTo>
                  <a:lnTo>
                    <a:pt x="9915" y="538"/>
                  </a:lnTo>
                  <a:lnTo>
                    <a:pt x="9910" y="544"/>
                  </a:lnTo>
                  <a:lnTo>
                    <a:pt x="9904" y="549"/>
                  </a:lnTo>
                  <a:lnTo>
                    <a:pt x="9897" y="553"/>
                  </a:lnTo>
                  <a:lnTo>
                    <a:pt x="9890" y="555"/>
                  </a:lnTo>
                  <a:lnTo>
                    <a:pt x="9874" y="559"/>
                  </a:lnTo>
                  <a:lnTo>
                    <a:pt x="9860" y="564"/>
                  </a:lnTo>
                  <a:close/>
                  <a:moveTo>
                    <a:pt x="9765" y="925"/>
                  </a:moveTo>
                  <a:lnTo>
                    <a:pt x="9753" y="928"/>
                  </a:lnTo>
                  <a:lnTo>
                    <a:pt x="9741" y="929"/>
                  </a:lnTo>
                  <a:lnTo>
                    <a:pt x="9729" y="929"/>
                  </a:lnTo>
                  <a:lnTo>
                    <a:pt x="9717" y="928"/>
                  </a:lnTo>
                  <a:lnTo>
                    <a:pt x="9706" y="926"/>
                  </a:lnTo>
                  <a:lnTo>
                    <a:pt x="9694" y="924"/>
                  </a:lnTo>
                  <a:lnTo>
                    <a:pt x="9683" y="921"/>
                  </a:lnTo>
                  <a:lnTo>
                    <a:pt x="9672" y="917"/>
                  </a:lnTo>
                  <a:lnTo>
                    <a:pt x="9665" y="911"/>
                  </a:lnTo>
                  <a:lnTo>
                    <a:pt x="9660" y="906"/>
                  </a:lnTo>
                  <a:lnTo>
                    <a:pt x="9654" y="900"/>
                  </a:lnTo>
                  <a:lnTo>
                    <a:pt x="9650" y="894"/>
                  </a:lnTo>
                  <a:lnTo>
                    <a:pt x="9646" y="887"/>
                  </a:lnTo>
                  <a:lnTo>
                    <a:pt x="9644" y="881"/>
                  </a:lnTo>
                  <a:lnTo>
                    <a:pt x="9642" y="874"/>
                  </a:lnTo>
                  <a:lnTo>
                    <a:pt x="9641" y="866"/>
                  </a:lnTo>
                  <a:lnTo>
                    <a:pt x="9640" y="852"/>
                  </a:lnTo>
                  <a:lnTo>
                    <a:pt x="9640" y="837"/>
                  </a:lnTo>
                  <a:lnTo>
                    <a:pt x="9642" y="821"/>
                  </a:lnTo>
                  <a:lnTo>
                    <a:pt x="9644" y="806"/>
                  </a:lnTo>
                  <a:lnTo>
                    <a:pt x="9647" y="798"/>
                  </a:lnTo>
                  <a:lnTo>
                    <a:pt x="9652" y="791"/>
                  </a:lnTo>
                  <a:lnTo>
                    <a:pt x="9658" y="785"/>
                  </a:lnTo>
                  <a:lnTo>
                    <a:pt x="9666" y="780"/>
                  </a:lnTo>
                  <a:lnTo>
                    <a:pt x="9673" y="775"/>
                  </a:lnTo>
                  <a:lnTo>
                    <a:pt x="9682" y="772"/>
                  </a:lnTo>
                  <a:lnTo>
                    <a:pt x="9690" y="770"/>
                  </a:lnTo>
                  <a:lnTo>
                    <a:pt x="9699" y="768"/>
                  </a:lnTo>
                  <a:lnTo>
                    <a:pt x="9712" y="767"/>
                  </a:lnTo>
                  <a:lnTo>
                    <a:pt x="9722" y="767"/>
                  </a:lnTo>
                  <a:lnTo>
                    <a:pt x="9733" y="768"/>
                  </a:lnTo>
                  <a:lnTo>
                    <a:pt x="9743" y="771"/>
                  </a:lnTo>
                  <a:lnTo>
                    <a:pt x="9754" y="775"/>
                  </a:lnTo>
                  <a:lnTo>
                    <a:pt x="9764" y="781"/>
                  </a:lnTo>
                  <a:lnTo>
                    <a:pt x="9774" y="786"/>
                  </a:lnTo>
                  <a:lnTo>
                    <a:pt x="9783" y="793"/>
                  </a:lnTo>
                  <a:lnTo>
                    <a:pt x="9789" y="799"/>
                  </a:lnTo>
                  <a:lnTo>
                    <a:pt x="9794" y="807"/>
                  </a:lnTo>
                  <a:lnTo>
                    <a:pt x="9799" y="815"/>
                  </a:lnTo>
                  <a:lnTo>
                    <a:pt x="9803" y="824"/>
                  </a:lnTo>
                  <a:lnTo>
                    <a:pt x="9806" y="833"/>
                  </a:lnTo>
                  <a:lnTo>
                    <a:pt x="9808" y="842"/>
                  </a:lnTo>
                  <a:lnTo>
                    <a:pt x="9809" y="852"/>
                  </a:lnTo>
                  <a:lnTo>
                    <a:pt x="9809" y="861"/>
                  </a:lnTo>
                  <a:lnTo>
                    <a:pt x="9807" y="872"/>
                  </a:lnTo>
                  <a:lnTo>
                    <a:pt x="9805" y="881"/>
                  </a:lnTo>
                  <a:lnTo>
                    <a:pt x="9802" y="890"/>
                  </a:lnTo>
                  <a:lnTo>
                    <a:pt x="9796" y="898"/>
                  </a:lnTo>
                  <a:lnTo>
                    <a:pt x="9790" y="906"/>
                  </a:lnTo>
                  <a:lnTo>
                    <a:pt x="9783" y="913"/>
                  </a:lnTo>
                  <a:lnTo>
                    <a:pt x="9775" y="920"/>
                  </a:lnTo>
                  <a:lnTo>
                    <a:pt x="9765" y="925"/>
                  </a:lnTo>
                  <a:close/>
                  <a:moveTo>
                    <a:pt x="9731" y="895"/>
                  </a:moveTo>
                  <a:lnTo>
                    <a:pt x="9724" y="894"/>
                  </a:lnTo>
                  <a:lnTo>
                    <a:pt x="9717" y="893"/>
                  </a:lnTo>
                  <a:lnTo>
                    <a:pt x="9710" y="890"/>
                  </a:lnTo>
                  <a:lnTo>
                    <a:pt x="9703" y="887"/>
                  </a:lnTo>
                  <a:lnTo>
                    <a:pt x="9698" y="882"/>
                  </a:lnTo>
                  <a:lnTo>
                    <a:pt x="9694" y="877"/>
                  </a:lnTo>
                  <a:lnTo>
                    <a:pt x="9691" y="871"/>
                  </a:lnTo>
                  <a:lnTo>
                    <a:pt x="9690" y="864"/>
                  </a:lnTo>
                  <a:lnTo>
                    <a:pt x="9691" y="850"/>
                  </a:lnTo>
                  <a:lnTo>
                    <a:pt x="9693" y="836"/>
                  </a:lnTo>
                  <a:lnTo>
                    <a:pt x="9696" y="830"/>
                  </a:lnTo>
                  <a:lnTo>
                    <a:pt x="9699" y="824"/>
                  </a:lnTo>
                  <a:lnTo>
                    <a:pt x="9702" y="821"/>
                  </a:lnTo>
                  <a:lnTo>
                    <a:pt x="9704" y="820"/>
                  </a:lnTo>
                  <a:lnTo>
                    <a:pt x="9709" y="818"/>
                  </a:lnTo>
                  <a:lnTo>
                    <a:pt x="9712" y="817"/>
                  </a:lnTo>
                  <a:lnTo>
                    <a:pt x="9719" y="819"/>
                  </a:lnTo>
                  <a:lnTo>
                    <a:pt x="9726" y="821"/>
                  </a:lnTo>
                  <a:lnTo>
                    <a:pt x="9733" y="825"/>
                  </a:lnTo>
                  <a:lnTo>
                    <a:pt x="9739" y="828"/>
                  </a:lnTo>
                  <a:lnTo>
                    <a:pt x="9745" y="832"/>
                  </a:lnTo>
                  <a:lnTo>
                    <a:pt x="9749" y="838"/>
                  </a:lnTo>
                  <a:lnTo>
                    <a:pt x="9754" y="844"/>
                  </a:lnTo>
                  <a:lnTo>
                    <a:pt x="9756" y="851"/>
                  </a:lnTo>
                  <a:lnTo>
                    <a:pt x="9756" y="857"/>
                  </a:lnTo>
                  <a:lnTo>
                    <a:pt x="9756" y="864"/>
                  </a:lnTo>
                  <a:lnTo>
                    <a:pt x="9755" y="871"/>
                  </a:lnTo>
                  <a:lnTo>
                    <a:pt x="9753" y="878"/>
                  </a:lnTo>
                  <a:lnTo>
                    <a:pt x="9748" y="884"/>
                  </a:lnTo>
                  <a:lnTo>
                    <a:pt x="9744" y="889"/>
                  </a:lnTo>
                  <a:lnTo>
                    <a:pt x="9741" y="891"/>
                  </a:lnTo>
                  <a:lnTo>
                    <a:pt x="9738" y="892"/>
                  </a:lnTo>
                  <a:lnTo>
                    <a:pt x="9734" y="894"/>
                  </a:lnTo>
                  <a:lnTo>
                    <a:pt x="9731" y="895"/>
                  </a:lnTo>
                  <a:close/>
                  <a:moveTo>
                    <a:pt x="3305" y="1689"/>
                  </a:moveTo>
                  <a:lnTo>
                    <a:pt x="3299" y="1686"/>
                  </a:lnTo>
                  <a:lnTo>
                    <a:pt x="3305" y="1674"/>
                  </a:lnTo>
                  <a:lnTo>
                    <a:pt x="3307" y="1674"/>
                  </a:lnTo>
                  <a:lnTo>
                    <a:pt x="3309" y="1676"/>
                  </a:lnTo>
                  <a:lnTo>
                    <a:pt x="3310" y="1678"/>
                  </a:lnTo>
                  <a:lnTo>
                    <a:pt x="3310" y="1680"/>
                  </a:lnTo>
                  <a:lnTo>
                    <a:pt x="3310" y="1683"/>
                  </a:lnTo>
                  <a:lnTo>
                    <a:pt x="3309" y="1685"/>
                  </a:lnTo>
                  <a:lnTo>
                    <a:pt x="3307" y="1687"/>
                  </a:lnTo>
                  <a:lnTo>
                    <a:pt x="3305" y="1689"/>
                  </a:lnTo>
                  <a:close/>
                  <a:moveTo>
                    <a:pt x="1372" y="1016"/>
                  </a:moveTo>
                  <a:lnTo>
                    <a:pt x="1367" y="1019"/>
                  </a:lnTo>
                  <a:lnTo>
                    <a:pt x="1362" y="1021"/>
                  </a:lnTo>
                  <a:lnTo>
                    <a:pt x="1356" y="1023"/>
                  </a:lnTo>
                  <a:lnTo>
                    <a:pt x="1350" y="1024"/>
                  </a:lnTo>
                  <a:lnTo>
                    <a:pt x="1337" y="1024"/>
                  </a:lnTo>
                  <a:lnTo>
                    <a:pt x="1325" y="1023"/>
                  </a:lnTo>
                  <a:lnTo>
                    <a:pt x="1314" y="1021"/>
                  </a:lnTo>
                  <a:lnTo>
                    <a:pt x="1303" y="1017"/>
                  </a:lnTo>
                  <a:lnTo>
                    <a:pt x="1292" y="1012"/>
                  </a:lnTo>
                  <a:lnTo>
                    <a:pt x="1283" y="1004"/>
                  </a:lnTo>
                  <a:lnTo>
                    <a:pt x="1278" y="1000"/>
                  </a:lnTo>
                  <a:lnTo>
                    <a:pt x="1273" y="996"/>
                  </a:lnTo>
                  <a:lnTo>
                    <a:pt x="1269" y="991"/>
                  </a:lnTo>
                  <a:lnTo>
                    <a:pt x="1266" y="986"/>
                  </a:lnTo>
                  <a:lnTo>
                    <a:pt x="1260" y="976"/>
                  </a:lnTo>
                  <a:lnTo>
                    <a:pt x="1256" y="964"/>
                  </a:lnTo>
                  <a:lnTo>
                    <a:pt x="1252" y="940"/>
                  </a:lnTo>
                  <a:lnTo>
                    <a:pt x="1249" y="917"/>
                  </a:lnTo>
                  <a:lnTo>
                    <a:pt x="1255" y="906"/>
                  </a:lnTo>
                  <a:lnTo>
                    <a:pt x="1258" y="896"/>
                  </a:lnTo>
                  <a:lnTo>
                    <a:pt x="1261" y="885"/>
                  </a:lnTo>
                  <a:lnTo>
                    <a:pt x="1263" y="875"/>
                  </a:lnTo>
                  <a:lnTo>
                    <a:pt x="1265" y="863"/>
                  </a:lnTo>
                  <a:lnTo>
                    <a:pt x="1267" y="853"/>
                  </a:lnTo>
                  <a:lnTo>
                    <a:pt x="1270" y="842"/>
                  </a:lnTo>
                  <a:lnTo>
                    <a:pt x="1274" y="833"/>
                  </a:lnTo>
                  <a:lnTo>
                    <a:pt x="1283" y="829"/>
                  </a:lnTo>
                  <a:lnTo>
                    <a:pt x="1293" y="825"/>
                  </a:lnTo>
                  <a:lnTo>
                    <a:pt x="1303" y="820"/>
                  </a:lnTo>
                  <a:lnTo>
                    <a:pt x="1313" y="817"/>
                  </a:lnTo>
                  <a:lnTo>
                    <a:pt x="1323" y="815"/>
                  </a:lnTo>
                  <a:lnTo>
                    <a:pt x="1333" y="813"/>
                  </a:lnTo>
                  <a:lnTo>
                    <a:pt x="1344" y="812"/>
                  </a:lnTo>
                  <a:lnTo>
                    <a:pt x="1354" y="812"/>
                  </a:lnTo>
                  <a:lnTo>
                    <a:pt x="1364" y="812"/>
                  </a:lnTo>
                  <a:lnTo>
                    <a:pt x="1374" y="813"/>
                  </a:lnTo>
                  <a:lnTo>
                    <a:pt x="1384" y="815"/>
                  </a:lnTo>
                  <a:lnTo>
                    <a:pt x="1394" y="818"/>
                  </a:lnTo>
                  <a:lnTo>
                    <a:pt x="1404" y="822"/>
                  </a:lnTo>
                  <a:lnTo>
                    <a:pt x="1413" y="828"/>
                  </a:lnTo>
                  <a:lnTo>
                    <a:pt x="1422" y="833"/>
                  </a:lnTo>
                  <a:lnTo>
                    <a:pt x="1431" y="840"/>
                  </a:lnTo>
                  <a:lnTo>
                    <a:pt x="1436" y="845"/>
                  </a:lnTo>
                  <a:lnTo>
                    <a:pt x="1439" y="851"/>
                  </a:lnTo>
                  <a:lnTo>
                    <a:pt x="1442" y="857"/>
                  </a:lnTo>
                  <a:lnTo>
                    <a:pt x="1444" y="863"/>
                  </a:lnTo>
                  <a:lnTo>
                    <a:pt x="1447" y="877"/>
                  </a:lnTo>
                  <a:lnTo>
                    <a:pt x="1449" y="890"/>
                  </a:lnTo>
                  <a:lnTo>
                    <a:pt x="1448" y="904"/>
                  </a:lnTo>
                  <a:lnTo>
                    <a:pt x="1446" y="918"/>
                  </a:lnTo>
                  <a:lnTo>
                    <a:pt x="1444" y="932"/>
                  </a:lnTo>
                  <a:lnTo>
                    <a:pt x="1441" y="944"/>
                  </a:lnTo>
                  <a:lnTo>
                    <a:pt x="1434" y="955"/>
                  </a:lnTo>
                  <a:lnTo>
                    <a:pt x="1427" y="967"/>
                  </a:lnTo>
                  <a:lnTo>
                    <a:pt x="1420" y="976"/>
                  </a:lnTo>
                  <a:lnTo>
                    <a:pt x="1412" y="985"/>
                  </a:lnTo>
                  <a:lnTo>
                    <a:pt x="1404" y="993"/>
                  </a:lnTo>
                  <a:lnTo>
                    <a:pt x="1394" y="1001"/>
                  </a:lnTo>
                  <a:lnTo>
                    <a:pt x="1383" y="1009"/>
                  </a:lnTo>
                  <a:lnTo>
                    <a:pt x="1372" y="1016"/>
                  </a:lnTo>
                  <a:close/>
                  <a:moveTo>
                    <a:pt x="1366" y="967"/>
                  </a:moveTo>
                  <a:lnTo>
                    <a:pt x="1359" y="970"/>
                  </a:lnTo>
                  <a:lnTo>
                    <a:pt x="1352" y="973"/>
                  </a:lnTo>
                  <a:lnTo>
                    <a:pt x="1344" y="974"/>
                  </a:lnTo>
                  <a:lnTo>
                    <a:pt x="1336" y="974"/>
                  </a:lnTo>
                  <a:lnTo>
                    <a:pt x="1328" y="974"/>
                  </a:lnTo>
                  <a:lnTo>
                    <a:pt x="1321" y="973"/>
                  </a:lnTo>
                  <a:lnTo>
                    <a:pt x="1314" y="971"/>
                  </a:lnTo>
                  <a:lnTo>
                    <a:pt x="1308" y="968"/>
                  </a:lnTo>
                  <a:lnTo>
                    <a:pt x="1302" y="959"/>
                  </a:lnTo>
                  <a:lnTo>
                    <a:pt x="1298" y="950"/>
                  </a:lnTo>
                  <a:lnTo>
                    <a:pt x="1294" y="941"/>
                  </a:lnTo>
                  <a:lnTo>
                    <a:pt x="1293" y="931"/>
                  </a:lnTo>
                  <a:lnTo>
                    <a:pt x="1293" y="921"/>
                  </a:lnTo>
                  <a:lnTo>
                    <a:pt x="1294" y="911"/>
                  </a:lnTo>
                  <a:lnTo>
                    <a:pt x="1298" y="902"/>
                  </a:lnTo>
                  <a:lnTo>
                    <a:pt x="1302" y="894"/>
                  </a:lnTo>
                  <a:lnTo>
                    <a:pt x="1310" y="883"/>
                  </a:lnTo>
                  <a:lnTo>
                    <a:pt x="1317" y="870"/>
                  </a:lnTo>
                  <a:lnTo>
                    <a:pt x="1321" y="863"/>
                  </a:lnTo>
                  <a:lnTo>
                    <a:pt x="1325" y="858"/>
                  </a:lnTo>
                  <a:lnTo>
                    <a:pt x="1331" y="853"/>
                  </a:lnTo>
                  <a:lnTo>
                    <a:pt x="1338" y="850"/>
                  </a:lnTo>
                  <a:lnTo>
                    <a:pt x="1348" y="853"/>
                  </a:lnTo>
                  <a:lnTo>
                    <a:pt x="1358" y="856"/>
                  </a:lnTo>
                  <a:lnTo>
                    <a:pt x="1367" y="860"/>
                  </a:lnTo>
                  <a:lnTo>
                    <a:pt x="1375" y="864"/>
                  </a:lnTo>
                  <a:lnTo>
                    <a:pt x="1384" y="871"/>
                  </a:lnTo>
                  <a:lnTo>
                    <a:pt x="1392" y="877"/>
                  </a:lnTo>
                  <a:lnTo>
                    <a:pt x="1398" y="884"/>
                  </a:lnTo>
                  <a:lnTo>
                    <a:pt x="1404" y="893"/>
                  </a:lnTo>
                  <a:lnTo>
                    <a:pt x="1404" y="903"/>
                  </a:lnTo>
                  <a:lnTo>
                    <a:pt x="1403" y="913"/>
                  </a:lnTo>
                  <a:lnTo>
                    <a:pt x="1400" y="924"/>
                  </a:lnTo>
                  <a:lnTo>
                    <a:pt x="1396" y="933"/>
                  </a:lnTo>
                  <a:lnTo>
                    <a:pt x="1390" y="942"/>
                  </a:lnTo>
                  <a:lnTo>
                    <a:pt x="1383" y="951"/>
                  </a:lnTo>
                  <a:lnTo>
                    <a:pt x="1375" y="959"/>
                  </a:lnTo>
                  <a:lnTo>
                    <a:pt x="1366" y="967"/>
                  </a:lnTo>
                  <a:close/>
                  <a:moveTo>
                    <a:pt x="933" y="427"/>
                  </a:moveTo>
                  <a:lnTo>
                    <a:pt x="923" y="433"/>
                  </a:lnTo>
                  <a:lnTo>
                    <a:pt x="914" y="438"/>
                  </a:lnTo>
                  <a:lnTo>
                    <a:pt x="905" y="441"/>
                  </a:lnTo>
                  <a:lnTo>
                    <a:pt x="896" y="442"/>
                  </a:lnTo>
                  <a:lnTo>
                    <a:pt x="887" y="442"/>
                  </a:lnTo>
                  <a:lnTo>
                    <a:pt x="877" y="441"/>
                  </a:lnTo>
                  <a:lnTo>
                    <a:pt x="868" y="438"/>
                  </a:lnTo>
                  <a:lnTo>
                    <a:pt x="859" y="434"/>
                  </a:lnTo>
                  <a:lnTo>
                    <a:pt x="853" y="427"/>
                  </a:lnTo>
                  <a:lnTo>
                    <a:pt x="848" y="418"/>
                  </a:lnTo>
                  <a:lnTo>
                    <a:pt x="843" y="410"/>
                  </a:lnTo>
                  <a:lnTo>
                    <a:pt x="839" y="400"/>
                  </a:lnTo>
                  <a:lnTo>
                    <a:pt x="835" y="396"/>
                  </a:lnTo>
                  <a:lnTo>
                    <a:pt x="832" y="393"/>
                  </a:lnTo>
                  <a:lnTo>
                    <a:pt x="829" y="389"/>
                  </a:lnTo>
                  <a:lnTo>
                    <a:pt x="826" y="387"/>
                  </a:lnTo>
                  <a:lnTo>
                    <a:pt x="822" y="385"/>
                  </a:lnTo>
                  <a:lnTo>
                    <a:pt x="817" y="383"/>
                  </a:lnTo>
                  <a:lnTo>
                    <a:pt x="812" y="383"/>
                  </a:lnTo>
                  <a:lnTo>
                    <a:pt x="806" y="383"/>
                  </a:lnTo>
                  <a:lnTo>
                    <a:pt x="800" y="384"/>
                  </a:lnTo>
                  <a:lnTo>
                    <a:pt x="793" y="387"/>
                  </a:lnTo>
                  <a:lnTo>
                    <a:pt x="785" y="391"/>
                  </a:lnTo>
                  <a:lnTo>
                    <a:pt x="779" y="395"/>
                  </a:lnTo>
                  <a:lnTo>
                    <a:pt x="773" y="401"/>
                  </a:lnTo>
                  <a:lnTo>
                    <a:pt x="767" y="407"/>
                  </a:lnTo>
                  <a:lnTo>
                    <a:pt x="762" y="414"/>
                  </a:lnTo>
                  <a:lnTo>
                    <a:pt x="757" y="420"/>
                  </a:lnTo>
                  <a:lnTo>
                    <a:pt x="756" y="450"/>
                  </a:lnTo>
                  <a:lnTo>
                    <a:pt x="755" y="479"/>
                  </a:lnTo>
                  <a:lnTo>
                    <a:pt x="756" y="486"/>
                  </a:lnTo>
                  <a:lnTo>
                    <a:pt x="757" y="492"/>
                  </a:lnTo>
                  <a:lnTo>
                    <a:pt x="759" y="500"/>
                  </a:lnTo>
                  <a:lnTo>
                    <a:pt x="762" y="505"/>
                  </a:lnTo>
                  <a:lnTo>
                    <a:pt x="766" y="511"/>
                  </a:lnTo>
                  <a:lnTo>
                    <a:pt x="771" y="516"/>
                  </a:lnTo>
                  <a:lnTo>
                    <a:pt x="777" y="520"/>
                  </a:lnTo>
                  <a:lnTo>
                    <a:pt x="784" y="524"/>
                  </a:lnTo>
                  <a:lnTo>
                    <a:pt x="789" y="530"/>
                  </a:lnTo>
                  <a:lnTo>
                    <a:pt x="797" y="534"/>
                  </a:lnTo>
                  <a:lnTo>
                    <a:pt x="804" y="537"/>
                  </a:lnTo>
                  <a:lnTo>
                    <a:pt x="811" y="540"/>
                  </a:lnTo>
                  <a:lnTo>
                    <a:pt x="818" y="543"/>
                  </a:lnTo>
                  <a:lnTo>
                    <a:pt x="825" y="548"/>
                  </a:lnTo>
                  <a:lnTo>
                    <a:pt x="828" y="550"/>
                  </a:lnTo>
                  <a:lnTo>
                    <a:pt x="831" y="553"/>
                  </a:lnTo>
                  <a:lnTo>
                    <a:pt x="834" y="557"/>
                  </a:lnTo>
                  <a:lnTo>
                    <a:pt x="836" y="561"/>
                  </a:lnTo>
                  <a:lnTo>
                    <a:pt x="836" y="572"/>
                  </a:lnTo>
                  <a:lnTo>
                    <a:pt x="834" y="582"/>
                  </a:lnTo>
                  <a:lnTo>
                    <a:pt x="831" y="593"/>
                  </a:lnTo>
                  <a:lnTo>
                    <a:pt x="828" y="602"/>
                  </a:lnTo>
                  <a:lnTo>
                    <a:pt x="819" y="621"/>
                  </a:lnTo>
                  <a:lnTo>
                    <a:pt x="809" y="640"/>
                  </a:lnTo>
                  <a:lnTo>
                    <a:pt x="799" y="658"/>
                  </a:lnTo>
                  <a:lnTo>
                    <a:pt x="789" y="677"/>
                  </a:lnTo>
                  <a:lnTo>
                    <a:pt x="785" y="688"/>
                  </a:lnTo>
                  <a:lnTo>
                    <a:pt x="782" y="697"/>
                  </a:lnTo>
                  <a:lnTo>
                    <a:pt x="779" y="708"/>
                  </a:lnTo>
                  <a:lnTo>
                    <a:pt x="778" y="718"/>
                  </a:lnTo>
                  <a:lnTo>
                    <a:pt x="776" y="731"/>
                  </a:lnTo>
                  <a:lnTo>
                    <a:pt x="776" y="743"/>
                  </a:lnTo>
                  <a:lnTo>
                    <a:pt x="776" y="755"/>
                  </a:lnTo>
                  <a:lnTo>
                    <a:pt x="776" y="767"/>
                  </a:lnTo>
                  <a:lnTo>
                    <a:pt x="778" y="780"/>
                  </a:lnTo>
                  <a:lnTo>
                    <a:pt x="780" y="791"/>
                  </a:lnTo>
                  <a:lnTo>
                    <a:pt x="783" y="803"/>
                  </a:lnTo>
                  <a:lnTo>
                    <a:pt x="787" y="814"/>
                  </a:lnTo>
                  <a:lnTo>
                    <a:pt x="791" y="826"/>
                  </a:lnTo>
                  <a:lnTo>
                    <a:pt x="797" y="837"/>
                  </a:lnTo>
                  <a:lnTo>
                    <a:pt x="803" y="848"/>
                  </a:lnTo>
                  <a:lnTo>
                    <a:pt x="809" y="858"/>
                  </a:lnTo>
                  <a:lnTo>
                    <a:pt x="816" y="868"/>
                  </a:lnTo>
                  <a:lnTo>
                    <a:pt x="823" y="878"/>
                  </a:lnTo>
                  <a:lnTo>
                    <a:pt x="831" y="888"/>
                  </a:lnTo>
                  <a:lnTo>
                    <a:pt x="841" y="896"/>
                  </a:lnTo>
                  <a:lnTo>
                    <a:pt x="848" y="900"/>
                  </a:lnTo>
                  <a:lnTo>
                    <a:pt x="855" y="903"/>
                  </a:lnTo>
                  <a:lnTo>
                    <a:pt x="862" y="908"/>
                  </a:lnTo>
                  <a:lnTo>
                    <a:pt x="867" y="913"/>
                  </a:lnTo>
                  <a:lnTo>
                    <a:pt x="872" y="919"/>
                  </a:lnTo>
                  <a:lnTo>
                    <a:pt x="877" y="926"/>
                  </a:lnTo>
                  <a:lnTo>
                    <a:pt x="880" y="933"/>
                  </a:lnTo>
                  <a:lnTo>
                    <a:pt x="883" y="942"/>
                  </a:lnTo>
                  <a:lnTo>
                    <a:pt x="881" y="947"/>
                  </a:lnTo>
                  <a:lnTo>
                    <a:pt x="879" y="951"/>
                  </a:lnTo>
                  <a:lnTo>
                    <a:pt x="877" y="955"/>
                  </a:lnTo>
                  <a:lnTo>
                    <a:pt x="875" y="959"/>
                  </a:lnTo>
                  <a:lnTo>
                    <a:pt x="869" y="968"/>
                  </a:lnTo>
                  <a:lnTo>
                    <a:pt x="862" y="974"/>
                  </a:lnTo>
                  <a:lnTo>
                    <a:pt x="854" y="981"/>
                  </a:lnTo>
                  <a:lnTo>
                    <a:pt x="846" y="988"/>
                  </a:lnTo>
                  <a:lnTo>
                    <a:pt x="839" y="995"/>
                  </a:lnTo>
                  <a:lnTo>
                    <a:pt x="830" y="1004"/>
                  </a:lnTo>
                  <a:lnTo>
                    <a:pt x="823" y="1014"/>
                  </a:lnTo>
                  <a:lnTo>
                    <a:pt x="817" y="1023"/>
                  </a:lnTo>
                  <a:lnTo>
                    <a:pt x="812" y="1034"/>
                  </a:lnTo>
                  <a:lnTo>
                    <a:pt x="808" y="1045"/>
                  </a:lnTo>
                  <a:lnTo>
                    <a:pt x="805" y="1058"/>
                  </a:lnTo>
                  <a:lnTo>
                    <a:pt x="803" y="1070"/>
                  </a:lnTo>
                  <a:lnTo>
                    <a:pt x="802" y="1082"/>
                  </a:lnTo>
                  <a:lnTo>
                    <a:pt x="801" y="1094"/>
                  </a:lnTo>
                  <a:lnTo>
                    <a:pt x="802" y="1108"/>
                  </a:lnTo>
                  <a:lnTo>
                    <a:pt x="803" y="1121"/>
                  </a:lnTo>
                  <a:lnTo>
                    <a:pt x="805" y="1133"/>
                  </a:lnTo>
                  <a:lnTo>
                    <a:pt x="808" y="1145"/>
                  </a:lnTo>
                  <a:lnTo>
                    <a:pt x="811" y="1158"/>
                  </a:lnTo>
                  <a:lnTo>
                    <a:pt x="815" y="1170"/>
                  </a:lnTo>
                  <a:lnTo>
                    <a:pt x="820" y="1181"/>
                  </a:lnTo>
                  <a:lnTo>
                    <a:pt x="824" y="1191"/>
                  </a:lnTo>
                  <a:lnTo>
                    <a:pt x="832" y="1202"/>
                  </a:lnTo>
                  <a:lnTo>
                    <a:pt x="840" y="1213"/>
                  </a:lnTo>
                  <a:lnTo>
                    <a:pt x="842" y="1218"/>
                  </a:lnTo>
                  <a:lnTo>
                    <a:pt x="843" y="1224"/>
                  </a:lnTo>
                  <a:lnTo>
                    <a:pt x="843" y="1231"/>
                  </a:lnTo>
                  <a:lnTo>
                    <a:pt x="841" y="1237"/>
                  </a:lnTo>
                  <a:lnTo>
                    <a:pt x="828" y="1248"/>
                  </a:lnTo>
                  <a:lnTo>
                    <a:pt x="816" y="1257"/>
                  </a:lnTo>
                  <a:lnTo>
                    <a:pt x="804" y="1268"/>
                  </a:lnTo>
                  <a:lnTo>
                    <a:pt x="793" y="1279"/>
                  </a:lnTo>
                  <a:lnTo>
                    <a:pt x="782" y="1292"/>
                  </a:lnTo>
                  <a:lnTo>
                    <a:pt x="773" y="1304"/>
                  </a:lnTo>
                  <a:lnTo>
                    <a:pt x="770" y="1311"/>
                  </a:lnTo>
                  <a:lnTo>
                    <a:pt x="767" y="1318"/>
                  </a:lnTo>
                  <a:lnTo>
                    <a:pt x="765" y="1326"/>
                  </a:lnTo>
                  <a:lnTo>
                    <a:pt x="763" y="1335"/>
                  </a:lnTo>
                  <a:lnTo>
                    <a:pt x="764" y="1348"/>
                  </a:lnTo>
                  <a:lnTo>
                    <a:pt x="766" y="1362"/>
                  </a:lnTo>
                  <a:lnTo>
                    <a:pt x="768" y="1375"/>
                  </a:lnTo>
                  <a:lnTo>
                    <a:pt x="772" y="1389"/>
                  </a:lnTo>
                  <a:lnTo>
                    <a:pt x="774" y="1394"/>
                  </a:lnTo>
                  <a:lnTo>
                    <a:pt x="776" y="1400"/>
                  </a:lnTo>
                  <a:lnTo>
                    <a:pt x="779" y="1405"/>
                  </a:lnTo>
                  <a:lnTo>
                    <a:pt x="783" y="1410"/>
                  </a:lnTo>
                  <a:lnTo>
                    <a:pt x="787" y="1415"/>
                  </a:lnTo>
                  <a:lnTo>
                    <a:pt x="791" y="1419"/>
                  </a:lnTo>
                  <a:lnTo>
                    <a:pt x="798" y="1422"/>
                  </a:lnTo>
                  <a:lnTo>
                    <a:pt x="803" y="1426"/>
                  </a:lnTo>
                  <a:lnTo>
                    <a:pt x="811" y="1428"/>
                  </a:lnTo>
                  <a:lnTo>
                    <a:pt x="818" y="1428"/>
                  </a:lnTo>
                  <a:lnTo>
                    <a:pt x="824" y="1427"/>
                  </a:lnTo>
                  <a:lnTo>
                    <a:pt x="829" y="1424"/>
                  </a:lnTo>
                  <a:lnTo>
                    <a:pt x="834" y="1421"/>
                  </a:lnTo>
                  <a:lnTo>
                    <a:pt x="839" y="1417"/>
                  </a:lnTo>
                  <a:lnTo>
                    <a:pt x="843" y="1413"/>
                  </a:lnTo>
                  <a:lnTo>
                    <a:pt x="847" y="1408"/>
                  </a:lnTo>
                  <a:lnTo>
                    <a:pt x="854" y="1398"/>
                  </a:lnTo>
                  <a:lnTo>
                    <a:pt x="861" y="1387"/>
                  </a:lnTo>
                  <a:lnTo>
                    <a:pt x="865" y="1382"/>
                  </a:lnTo>
                  <a:lnTo>
                    <a:pt x="868" y="1377"/>
                  </a:lnTo>
                  <a:lnTo>
                    <a:pt x="872" y="1373"/>
                  </a:lnTo>
                  <a:lnTo>
                    <a:pt x="877" y="1369"/>
                  </a:lnTo>
                  <a:lnTo>
                    <a:pt x="900" y="1374"/>
                  </a:lnTo>
                  <a:lnTo>
                    <a:pt x="924" y="1381"/>
                  </a:lnTo>
                  <a:lnTo>
                    <a:pt x="929" y="1383"/>
                  </a:lnTo>
                  <a:lnTo>
                    <a:pt x="935" y="1385"/>
                  </a:lnTo>
                  <a:lnTo>
                    <a:pt x="940" y="1388"/>
                  </a:lnTo>
                  <a:lnTo>
                    <a:pt x="943" y="1391"/>
                  </a:lnTo>
                  <a:lnTo>
                    <a:pt x="947" y="1395"/>
                  </a:lnTo>
                  <a:lnTo>
                    <a:pt x="949" y="1400"/>
                  </a:lnTo>
                  <a:lnTo>
                    <a:pt x="950" y="1405"/>
                  </a:lnTo>
                  <a:lnTo>
                    <a:pt x="951" y="1412"/>
                  </a:lnTo>
                  <a:lnTo>
                    <a:pt x="957" y="1417"/>
                  </a:lnTo>
                  <a:lnTo>
                    <a:pt x="962" y="1423"/>
                  </a:lnTo>
                  <a:lnTo>
                    <a:pt x="966" y="1430"/>
                  </a:lnTo>
                  <a:lnTo>
                    <a:pt x="970" y="1436"/>
                  </a:lnTo>
                  <a:lnTo>
                    <a:pt x="972" y="1443"/>
                  </a:lnTo>
                  <a:lnTo>
                    <a:pt x="974" y="1450"/>
                  </a:lnTo>
                  <a:lnTo>
                    <a:pt x="975" y="1458"/>
                  </a:lnTo>
                  <a:lnTo>
                    <a:pt x="975" y="1465"/>
                  </a:lnTo>
                  <a:lnTo>
                    <a:pt x="974" y="1482"/>
                  </a:lnTo>
                  <a:lnTo>
                    <a:pt x="971" y="1497"/>
                  </a:lnTo>
                  <a:lnTo>
                    <a:pt x="967" y="1513"/>
                  </a:lnTo>
                  <a:lnTo>
                    <a:pt x="963" y="1529"/>
                  </a:lnTo>
                  <a:lnTo>
                    <a:pt x="953" y="1545"/>
                  </a:lnTo>
                  <a:lnTo>
                    <a:pt x="943" y="1560"/>
                  </a:lnTo>
                  <a:lnTo>
                    <a:pt x="937" y="1568"/>
                  </a:lnTo>
                  <a:lnTo>
                    <a:pt x="931" y="1575"/>
                  </a:lnTo>
                  <a:lnTo>
                    <a:pt x="923" y="1581"/>
                  </a:lnTo>
                  <a:lnTo>
                    <a:pt x="916" y="1586"/>
                  </a:lnTo>
                  <a:lnTo>
                    <a:pt x="909" y="1591"/>
                  </a:lnTo>
                  <a:lnTo>
                    <a:pt x="902" y="1595"/>
                  </a:lnTo>
                  <a:lnTo>
                    <a:pt x="894" y="1598"/>
                  </a:lnTo>
                  <a:lnTo>
                    <a:pt x="886" y="1601"/>
                  </a:lnTo>
                  <a:lnTo>
                    <a:pt x="877" y="1603"/>
                  </a:lnTo>
                  <a:lnTo>
                    <a:pt x="868" y="1604"/>
                  </a:lnTo>
                  <a:lnTo>
                    <a:pt x="859" y="1604"/>
                  </a:lnTo>
                  <a:lnTo>
                    <a:pt x="850" y="1604"/>
                  </a:lnTo>
                  <a:lnTo>
                    <a:pt x="832" y="1603"/>
                  </a:lnTo>
                  <a:lnTo>
                    <a:pt x="815" y="1602"/>
                  </a:lnTo>
                  <a:lnTo>
                    <a:pt x="798" y="1599"/>
                  </a:lnTo>
                  <a:lnTo>
                    <a:pt x="781" y="1596"/>
                  </a:lnTo>
                  <a:lnTo>
                    <a:pt x="765" y="1591"/>
                  </a:lnTo>
                  <a:lnTo>
                    <a:pt x="749" y="1585"/>
                  </a:lnTo>
                  <a:lnTo>
                    <a:pt x="733" y="1578"/>
                  </a:lnTo>
                  <a:lnTo>
                    <a:pt x="719" y="1570"/>
                  </a:lnTo>
                  <a:lnTo>
                    <a:pt x="705" y="1561"/>
                  </a:lnTo>
                  <a:lnTo>
                    <a:pt x="691" y="1551"/>
                  </a:lnTo>
                  <a:lnTo>
                    <a:pt x="679" y="1540"/>
                  </a:lnTo>
                  <a:lnTo>
                    <a:pt x="668" y="1528"/>
                  </a:lnTo>
                  <a:lnTo>
                    <a:pt x="658" y="1515"/>
                  </a:lnTo>
                  <a:lnTo>
                    <a:pt x="648" y="1501"/>
                  </a:lnTo>
                  <a:lnTo>
                    <a:pt x="640" y="1487"/>
                  </a:lnTo>
                  <a:lnTo>
                    <a:pt x="634" y="1471"/>
                  </a:lnTo>
                  <a:lnTo>
                    <a:pt x="626" y="1461"/>
                  </a:lnTo>
                  <a:lnTo>
                    <a:pt x="619" y="1451"/>
                  </a:lnTo>
                  <a:lnTo>
                    <a:pt x="613" y="1441"/>
                  </a:lnTo>
                  <a:lnTo>
                    <a:pt x="606" y="1431"/>
                  </a:lnTo>
                  <a:lnTo>
                    <a:pt x="595" y="1409"/>
                  </a:lnTo>
                  <a:lnTo>
                    <a:pt x="586" y="1388"/>
                  </a:lnTo>
                  <a:lnTo>
                    <a:pt x="579" y="1365"/>
                  </a:lnTo>
                  <a:lnTo>
                    <a:pt x="572" y="1343"/>
                  </a:lnTo>
                  <a:lnTo>
                    <a:pt x="566" y="1319"/>
                  </a:lnTo>
                  <a:lnTo>
                    <a:pt x="560" y="1297"/>
                  </a:lnTo>
                  <a:lnTo>
                    <a:pt x="560" y="1287"/>
                  </a:lnTo>
                  <a:lnTo>
                    <a:pt x="559" y="1277"/>
                  </a:lnTo>
                  <a:lnTo>
                    <a:pt x="558" y="1268"/>
                  </a:lnTo>
                  <a:lnTo>
                    <a:pt x="556" y="1259"/>
                  </a:lnTo>
                  <a:lnTo>
                    <a:pt x="552" y="1241"/>
                  </a:lnTo>
                  <a:lnTo>
                    <a:pt x="549" y="1222"/>
                  </a:lnTo>
                  <a:lnTo>
                    <a:pt x="548" y="1214"/>
                  </a:lnTo>
                  <a:lnTo>
                    <a:pt x="547" y="1205"/>
                  </a:lnTo>
                  <a:lnTo>
                    <a:pt x="547" y="1197"/>
                  </a:lnTo>
                  <a:lnTo>
                    <a:pt x="549" y="1188"/>
                  </a:lnTo>
                  <a:lnTo>
                    <a:pt x="551" y="1179"/>
                  </a:lnTo>
                  <a:lnTo>
                    <a:pt x="554" y="1171"/>
                  </a:lnTo>
                  <a:lnTo>
                    <a:pt x="559" y="1163"/>
                  </a:lnTo>
                  <a:lnTo>
                    <a:pt x="567" y="1155"/>
                  </a:lnTo>
                  <a:lnTo>
                    <a:pt x="575" y="1128"/>
                  </a:lnTo>
                  <a:lnTo>
                    <a:pt x="583" y="1102"/>
                  </a:lnTo>
                  <a:lnTo>
                    <a:pt x="586" y="1087"/>
                  </a:lnTo>
                  <a:lnTo>
                    <a:pt x="589" y="1073"/>
                  </a:lnTo>
                  <a:lnTo>
                    <a:pt x="591" y="1059"/>
                  </a:lnTo>
                  <a:lnTo>
                    <a:pt x="593" y="1044"/>
                  </a:lnTo>
                  <a:lnTo>
                    <a:pt x="594" y="1029"/>
                  </a:lnTo>
                  <a:lnTo>
                    <a:pt x="593" y="1015"/>
                  </a:lnTo>
                  <a:lnTo>
                    <a:pt x="592" y="1000"/>
                  </a:lnTo>
                  <a:lnTo>
                    <a:pt x="590" y="987"/>
                  </a:lnTo>
                  <a:lnTo>
                    <a:pt x="587" y="973"/>
                  </a:lnTo>
                  <a:lnTo>
                    <a:pt x="583" y="959"/>
                  </a:lnTo>
                  <a:lnTo>
                    <a:pt x="577" y="946"/>
                  </a:lnTo>
                  <a:lnTo>
                    <a:pt x="570" y="933"/>
                  </a:lnTo>
                  <a:lnTo>
                    <a:pt x="564" y="929"/>
                  </a:lnTo>
                  <a:lnTo>
                    <a:pt x="557" y="924"/>
                  </a:lnTo>
                  <a:lnTo>
                    <a:pt x="551" y="919"/>
                  </a:lnTo>
                  <a:lnTo>
                    <a:pt x="547" y="912"/>
                  </a:lnTo>
                  <a:lnTo>
                    <a:pt x="544" y="906"/>
                  </a:lnTo>
                  <a:lnTo>
                    <a:pt x="542" y="899"/>
                  </a:lnTo>
                  <a:lnTo>
                    <a:pt x="543" y="896"/>
                  </a:lnTo>
                  <a:lnTo>
                    <a:pt x="543" y="892"/>
                  </a:lnTo>
                  <a:lnTo>
                    <a:pt x="545" y="888"/>
                  </a:lnTo>
                  <a:lnTo>
                    <a:pt x="547" y="884"/>
                  </a:lnTo>
                  <a:lnTo>
                    <a:pt x="560" y="866"/>
                  </a:lnTo>
                  <a:lnTo>
                    <a:pt x="573" y="849"/>
                  </a:lnTo>
                  <a:lnTo>
                    <a:pt x="584" y="830"/>
                  </a:lnTo>
                  <a:lnTo>
                    <a:pt x="594" y="811"/>
                  </a:lnTo>
                  <a:lnTo>
                    <a:pt x="599" y="801"/>
                  </a:lnTo>
                  <a:lnTo>
                    <a:pt x="602" y="791"/>
                  </a:lnTo>
                  <a:lnTo>
                    <a:pt x="605" y="781"/>
                  </a:lnTo>
                  <a:lnTo>
                    <a:pt x="609" y="770"/>
                  </a:lnTo>
                  <a:lnTo>
                    <a:pt x="610" y="760"/>
                  </a:lnTo>
                  <a:lnTo>
                    <a:pt x="611" y="749"/>
                  </a:lnTo>
                  <a:lnTo>
                    <a:pt x="611" y="738"/>
                  </a:lnTo>
                  <a:lnTo>
                    <a:pt x="610" y="726"/>
                  </a:lnTo>
                  <a:lnTo>
                    <a:pt x="600" y="707"/>
                  </a:lnTo>
                  <a:lnTo>
                    <a:pt x="590" y="688"/>
                  </a:lnTo>
                  <a:lnTo>
                    <a:pt x="580" y="668"/>
                  </a:lnTo>
                  <a:lnTo>
                    <a:pt x="570" y="649"/>
                  </a:lnTo>
                  <a:lnTo>
                    <a:pt x="566" y="639"/>
                  </a:lnTo>
                  <a:lnTo>
                    <a:pt x="563" y="629"/>
                  </a:lnTo>
                  <a:lnTo>
                    <a:pt x="559" y="619"/>
                  </a:lnTo>
                  <a:lnTo>
                    <a:pt x="558" y="608"/>
                  </a:lnTo>
                  <a:lnTo>
                    <a:pt x="557" y="598"/>
                  </a:lnTo>
                  <a:lnTo>
                    <a:pt x="558" y="586"/>
                  </a:lnTo>
                  <a:lnTo>
                    <a:pt x="559" y="575"/>
                  </a:lnTo>
                  <a:lnTo>
                    <a:pt x="564" y="564"/>
                  </a:lnTo>
                  <a:lnTo>
                    <a:pt x="565" y="550"/>
                  </a:lnTo>
                  <a:lnTo>
                    <a:pt x="567" y="535"/>
                  </a:lnTo>
                  <a:lnTo>
                    <a:pt x="572" y="522"/>
                  </a:lnTo>
                  <a:lnTo>
                    <a:pt x="577" y="510"/>
                  </a:lnTo>
                  <a:lnTo>
                    <a:pt x="589" y="484"/>
                  </a:lnTo>
                  <a:lnTo>
                    <a:pt x="600" y="459"/>
                  </a:lnTo>
                  <a:lnTo>
                    <a:pt x="607" y="439"/>
                  </a:lnTo>
                  <a:lnTo>
                    <a:pt x="617" y="420"/>
                  </a:lnTo>
                  <a:lnTo>
                    <a:pt x="626" y="401"/>
                  </a:lnTo>
                  <a:lnTo>
                    <a:pt x="637" y="383"/>
                  </a:lnTo>
                  <a:lnTo>
                    <a:pt x="648" y="366"/>
                  </a:lnTo>
                  <a:lnTo>
                    <a:pt x="662" y="348"/>
                  </a:lnTo>
                  <a:lnTo>
                    <a:pt x="675" y="332"/>
                  </a:lnTo>
                  <a:lnTo>
                    <a:pt x="690" y="316"/>
                  </a:lnTo>
                  <a:lnTo>
                    <a:pt x="706" y="301"/>
                  </a:lnTo>
                  <a:lnTo>
                    <a:pt x="722" y="287"/>
                  </a:lnTo>
                  <a:lnTo>
                    <a:pt x="738" y="274"/>
                  </a:lnTo>
                  <a:lnTo>
                    <a:pt x="756" y="262"/>
                  </a:lnTo>
                  <a:lnTo>
                    <a:pt x="774" y="251"/>
                  </a:lnTo>
                  <a:lnTo>
                    <a:pt x="793" y="241"/>
                  </a:lnTo>
                  <a:lnTo>
                    <a:pt x="811" y="233"/>
                  </a:lnTo>
                  <a:lnTo>
                    <a:pt x="830" y="226"/>
                  </a:lnTo>
                  <a:lnTo>
                    <a:pt x="863" y="222"/>
                  </a:lnTo>
                  <a:lnTo>
                    <a:pt x="896" y="220"/>
                  </a:lnTo>
                  <a:lnTo>
                    <a:pt x="904" y="220"/>
                  </a:lnTo>
                  <a:lnTo>
                    <a:pt x="911" y="222"/>
                  </a:lnTo>
                  <a:lnTo>
                    <a:pt x="919" y="223"/>
                  </a:lnTo>
                  <a:lnTo>
                    <a:pt x="926" y="226"/>
                  </a:lnTo>
                  <a:lnTo>
                    <a:pt x="934" y="229"/>
                  </a:lnTo>
                  <a:lnTo>
                    <a:pt x="941" y="232"/>
                  </a:lnTo>
                  <a:lnTo>
                    <a:pt x="948" y="237"/>
                  </a:lnTo>
                  <a:lnTo>
                    <a:pt x="954" y="242"/>
                  </a:lnTo>
                  <a:lnTo>
                    <a:pt x="991" y="288"/>
                  </a:lnTo>
                  <a:lnTo>
                    <a:pt x="991" y="307"/>
                  </a:lnTo>
                  <a:lnTo>
                    <a:pt x="990" y="327"/>
                  </a:lnTo>
                  <a:lnTo>
                    <a:pt x="989" y="337"/>
                  </a:lnTo>
                  <a:lnTo>
                    <a:pt x="987" y="347"/>
                  </a:lnTo>
                  <a:lnTo>
                    <a:pt x="985" y="357"/>
                  </a:lnTo>
                  <a:lnTo>
                    <a:pt x="983" y="367"/>
                  </a:lnTo>
                  <a:lnTo>
                    <a:pt x="980" y="376"/>
                  </a:lnTo>
                  <a:lnTo>
                    <a:pt x="975" y="385"/>
                  </a:lnTo>
                  <a:lnTo>
                    <a:pt x="970" y="394"/>
                  </a:lnTo>
                  <a:lnTo>
                    <a:pt x="965" y="401"/>
                  </a:lnTo>
                  <a:lnTo>
                    <a:pt x="958" y="410"/>
                  </a:lnTo>
                  <a:lnTo>
                    <a:pt x="951" y="416"/>
                  </a:lnTo>
                  <a:lnTo>
                    <a:pt x="942" y="422"/>
                  </a:lnTo>
                  <a:lnTo>
                    <a:pt x="933" y="427"/>
                  </a:lnTo>
                  <a:close/>
                  <a:moveTo>
                    <a:pt x="911" y="394"/>
                  </a:moveTo>
                  <a:lnTo>
                    <a:pt x="904" y="392"/>
                  </a:lnTo>
                  <a:lnTo>
                    <a:pt x="898" y="390"/>
                  </a:lnTo>
                  <a:lnTo>
                    <a:pt x="893" y="386"/>
                  </a:lnTo>
                  <a:lnTo>
                    <a:pt x="888" y="382"/>
                  </a:lnTo>
                  <a:lnTo>
                    <a:pt x="877" y="373"/>
                  </a:lnTo>
                  <a:lnTo>
                    <a:pt x="868" y="364"/>
                  </a:lnTo>
                  <a:lnTo>
                    <a:pt x="864" y="358"/>
                  </a:lnTo>
                  <a:lnTo>
                    <a:pt x="859" y="354"/>
                  </a:lnTo>
                  <a:lnTo>
                    <a:pt x="854" y="350"/>
                  </a:lnTo>
                  <a:lnTo>
                    <a:pt x="849" y="347"/>
                  </a:lnTo>
                  <a:lnTo>
                    <a:pt x="843" y="344"/>
                  </a:lnTo>
                  <a:lnTo>
                    <a:pt x="836" y="342"/>
                  </a:lnTo>
                  <a:lnTo>
                    <a:pt x="829" y="342"/>
                  </a:lnTo>
                  <a:lnTo>
                    <a:pt x="821" y="342"/>
                  </a:lnTo>
                  <a:lnTo>
                    <a:pt x="809" y="346"/>
                  </a:lnTo>
                  <a:lnTo>
                    <a:pt x="796" y="350"/>
                  </a:lnTo>
                  <a:lnTo>
                    <a:pt x="783" y="355"/>
                  </a:lnTo>
                  <a:lnTo>
                    <a:pt x="771" y="362"/>
                  </a:lnTo>
                  <a:lnTo>
                    <a:pt x="760" y="368"/>
                  </a:lnTo>
                  <a:lnTo>
                    <a:pt x="750" y="376"/>
                  </a:lnTo>
                  <a:lnTo>
                    <a:pt x="744" y="380"/>
                  </a:lnTo>
                  <a:lnTo>
                    <a:pt x="740" y="385"/>
                  </a:lnTo>
                  <a:lnTo>
                    <a:pt x="736" y="390"/>
                  </a:lnTo>
                  <a:lnTo>
                    <a:pt x="732" y="396"/>
                  </a:lnTo>
                  <a:lnTo>
                    <a:pt x="727" y="404"/>
                  </a:lnTo>
                  <a:lnTo>
                    <a:pt x="722" y="414"/>
                  </a:lnTo>
                  <a:lnTo>
                    <a:pt x="718" y="423"/>
                  </a:lnTo>
                  <a:lnTo>
                    <a:pt x="715" y="432"/>
                  </a:lnTo>
                  <a:lnTo>
                    <a:pt x="713" y="442"/>
                  </a:lnTo>
                  <a:lnTo>
                    <a:pt x="711" y="453"/>
                  </a:lnTo>
                  <a:lnTo>
                    <a:pt x="710" y="463"/>
                  </a:lnTo>
                  <a:lnTo>
                    <a:pt x="709" y="474"/>
                  </a:lnTo>
                  <a:lnTo>
                    <a:pt x="709" y="484"/>
                  </a:lnTo>
                  <a:lnTo>
                    <a:pt x="710" y="494"/>
                  </a:lnTo>
                  <a:lnTo>
                    <a:pt x="712" y="505"/>
                  </a:lnTo>
                  <a:lnTo>
                    <a:pt x="714" y="515"/>
                  </a:lnTo>
                  <a:lnTo>
                    <a:pt x="717" y="525"/>
                  </a:lnTo>
                  <a:lnTo>
                    <a:pt x="720" y="534"/>
                  </a:lnTo>
                  <a:lnTo>
                    <a:pt x="724" y="544"/>
                  </a:lnTo>
                  <a:lnTo>
                    <a:pt x="729" y="553"/>
                  </a:lnTo>
                  <a:lnTo>
                    <a:pt x="738" y="560"/>
                  </a:lnTo>
                  <a:lnTo>
                    <a:pt x="747" y="568"/>
                  </a:lnTo>
                  <a:lnTo>
                    <a:pt x="755" y="577"/>
                  </a:lnTo>
                  <a:lnTo>
                    <a:pt x="761" y="586"/>
                  </a:lnTo>
                  <a:lnTo>
                    <a:pt x="765" y="598"/>
                  </a:lnTo>
                  <a:lnTo>
                    <a:pt x="768" y="608"/>
                  </a:lnTo>
                  <a:lnTo>
                    <a:pt x="768" y="614"/>
                  </a:lnTo>
                  <a:lnTo>
                    <a:pt x="768" y="620"/>
                  </a:lnTo>
                  <a:lnTo>
                    <a:pt x="768" y="626"/>
                  </a:lnTo>
                  <a:lnTo>
                    <a:pt x="766" y="632"/>
                  </a:lnTo>
                  <a:lnTo>
                    <a:pt x="756" y="661"/>
                  </a:lnTo>
                  <a:lnTo>
                    <a:pt x="747" y="691"/>
                  </a:lnTo>
                  <a:lnTo>
                    <a:pt x="742" y="707"/>
                  </a:lnTo>
                  <a:lnTo>
                    <a:pt x="738" y="723"/>
                  </a:lnTo>
                  <a:lnTo>
                    <a:pt x="736" y="740"/>
                  </a:lnTo>
                  <a:lnTo>
                    <a:pt x="734" y="755"/>
                  </a:lnTo>
                  <a:lnTo>
                    <a:pt x="733" y="771"/>
                  </a:lnTo>
                  <a:lnTo>
                    <a:pt x="733" y="788"/>
                  </a:lnTo>
                  <a:lnTo>
                    <a:pt x="734" y="804"/>
                  </a:lnTo>
                  <a:lnTo>
                    <a:pt x="737" y="819"/>
                  </a:lnTo>
                  <a:lnTo>
                    <a:pt x="742" y="835"/>
                  </a:lnTo>
                  <a:lnTo>
                    <a:pt x="749" y="849"/>
                  </a:lnTo>
                  <a:lnTo>
                    <a:pt x="752" y="856"/>
                  </a:lnTo>
                  <a:lnTo>
                    <a:pt x="757" y="862"/>
                  </a:lnTo>
                  <a:lnTo>
                    <a:pt x="761" y="870"/>
                  </a:lnTo>
                  <a:lnTo>
                    <a:pt x="766" y="876"/>
                  </a:lnTo>
                  <a:lnTo>
                    <a:pt x="768" y="882"/>
                  </a:lnTo>
                  <a:lnTo>
                    <a:pt x="772" y="888"/>
                  </a:lnTo>
                  <a:lnTo>
                    <a:pt x="777" y="894"/>
                  </a:lnTo>
                  <a:lnTo>
                    <a:pt x="782" y="899"/>
                  </a:lnTo>
                  <a:lnTo>
                    <a:pt x="796" y="909"/>
                  </a:lnTo>
                  <a:lnTo>
                    <a:pt x="809" y="920"/>
                  </a:lnTo>
                  <a:lnTo>
                    <a:pt x="815" y="925"/>
                  </a:lnTo>
                  <a:lnTo>
                    <a:pt x="820" y="930"/>
                  </a:lnTo>
                  <a:lnTo>
                    <a:pt x="823" y="935"/>
                  </a:lnTo>
                  <a:lnTo>
                    <a:pt x="825" y="941"/>
                  </a:lnTo>
                  <a:lnTo>
                    <a:pt x="826" y="944"/>
                  </a:lnTo>
                  <a:lnTo>
                    <a:pt x="826" y="947"/>
                  </a:lnTo>
                  <a:lnTo>
                    <a:pt x="825" y="951"/>
                  </a:lnTo>
                  <a:lnTo>
                    <a:pt x="824" y="954"/>
                  </a:lnTo>
                  <a:lnTo>
                    <a:pt x="819" y="963"/>
                  </a:lnTo>
                  <a:lnTo>
                    <a:pt x="812" y="971"/>
                  </a:lnTo>
                  <a:lnTo>
                    <a:pt x="801" y="983"/>
                  </a:lnTo>
                  <a:lnTo>
                    <a:pt x="791" y="995"/>
                  </a:lnTo>
                  <a:lnTo>
                    <a:pt x="783" y="1010"/>
                  </a:lnTo>
                  <a:lnTo>
                    <a:pt x="776" y="1024"/>
                  </a:lnTo>
                  <a:lnTo>
                    <a:pt x="771" y="1038"/>
                  </a:lnTo>
                  <a:lnTo>
                    <a:pt x="767" y="1053"/>
                  </a:lnTo>
                  <a:lnTo>
                    <a:pt x="764" y="1069"/>
                  </a:lnTo>
                  <a:lnTo>
                    <a:pt x="763" y="1085"/>
                  </a:lnTo>
                  <a:lnTo>
                    <a:pt x="762" y="1102"/>
                  </a:lnTo>
                  <a:lnTo>
                    <a:pt x="763" y="1118"/>
                  </a:lnTo>
                  <a:lnTo>
                    <a:pt x="765" y="1133"/>
                  </a:lnTo>
                  <a:lnTo>
                    <a:pt x="767" y="1150"/>
                  </a:lnTo>
                  <a:lnTo>
                    <a:pt x="770" y="1166"/>
                  </a:lnTo>
                  <a:lnTo>
                    <a:pt x="774" y="1181"/>
                  </a:lnTo>
                  <a:lnTo>
                    <a:pt x="779" y="1197"/>
                  </a:lnTo>
                  <a:lnTo>
                    <a:pt x="784" y="1211"/>
                  </a:lnTo>
                  <a:lnTo>
                    <a:pt x="784" y="1216"/>
                  </a:lnTo>
                  <a:lnTo>
                    <a:pt x="784" y="1222"/>
                  </a:lnTo>
                  <a:lnTo>
                    <a:pt x="783" y="1226"/>
                  </a:lnTo>
                  <a:lnTo>
                    <a:pt x="781" y="1231"/>
                  </a:lnTo>
                  <a:lnTo>
                    <a:pt x="776" y="1241"/>
                  </a:lnTo>
                  <a:lnTo>
                    <a:pt x="770" y="1249"/>
                  </a:lnTo>
                  <a:lnTo>
                    <a:pt x="756" y="1263"/>
                  </a:lnTo>
                  <a:lnTo>
                    <a:pt x="741" y="1279"/>
                  </a:lnTo>
                  <a:lnTo>
                    <a:pt x="736" y="1288"/>
                  </a:lnTo>
                  <a:lnTo>
                    <a:pt x="732" y="1298"/>
                  </a:lnTo>
                  <a:lnTo>
                    <a:pt x="729" y="1307"/>
                  </a:lnTo>
                  <a:lnTo>
                    <a:pt x="726" y="1317"/>
                  </a:lnTo>
                  <a:lnTo>
                    <a:pt x="724" y="1327"/>
                  </a:lnTo>
                  <a:lnTo>
                    <a:pt x="722" y="1338"/>
                  </a:lnTo>
                  <a:lnTo>
                    <a:pt x="721" y="1349"/>
                  </a:lnTo>
                  <a:lnTo>
                    <a:pt x="721" y="1359"/>
                  </a:lnTo>
                  <a:lnTo>
                    <a:pt x="721" y="1370"/>
                  </a:lnTo>
                  <a:lnTo>
                    <a:pt x="722" y="1381"/>
                  </a:lnTo>
                  <a:lnTo>
                    <a:pt x="724" y="1391"/>
                  </a:lnTo>
                  <a:lnTo>
                    <a:pt x="726" y="1401"/>
                  </a:lnTo>
                  <a:lnTo>
                    <a:pt x="729" y="1411"/>
                  </a:lnTo>
                  <a:lnTo>
                    <a:pt x="732" y="1420"/>
                  </a:lnTo>
                  <a:lnTo>
                    <a:pt x="736" y="1431"/>
                  </a:lnTo>
                  <a:lnTo>
                    <a:pt x="741" y="1439"/>
                  </a:lnTo>
                  <a:lnTo>
                    <a:pt x="745" y="1444"/>
                  </a:lnTo>
                  <a:lnTo>
                    <a:pt x="751" y="1448"/>
                  </a:lnTo>
                  <a:lnTo>
                    <a:pt x="755" y="1452"/>
                  </a:lnTo>
                  <a:lnTo>
                    <a:pt x="760" y="1455"/>
                  </a:lnTo>
                  <a:lnTo>
                    <a:pt x="771" y="1460"/>
                  </a:lnTo>
                  <a:lnTo>
                    <a:pt x="782" y="1464"/>
                  </a:lnTo>
                  <a:lnTo>
                    <a:pt x="795" y="1466"/>
                  </a:lnTo>
                  <a:lnTo>
                    <a:pt x="807" y="1466"/>
                  </a:lnTo>
                  <a:lnTo>
                    <a:pt x="819" y="1466"/>
                  </a:lnTo>
                  <a:lnTo>
                    <a:pt x="830" y="1465"/>
                  </a:lnTo>
                  <a:lnTo>
                    <a:pt x="835" y="1466"/>
                  </a:lnTo>
                  <a:lnTo>
                    <a:pt x="840" y="1467"/>
                  </a:lnTo>
                  <a:lnTo>
                    <a:pt x="844" y="1466"/>
                  </a:lnTo>
                  <a:lnTo>
                    <a:pt x="848" y="1465"/>
                  </a:lnTo>
                  <a:lnTo>
                    <a:pt x="855" y="1462"/>
                  </a:lnTo>
                  <a:lnTo>
                    <a:pt x="863" y="1457"/>
                  </a:lnTo>
                  <a:lnTo>
                    <a:pt x="876" y="1445"/>
                  </a:lnTo>
                  <a:lnTo>
                    <a:pt x="890" y="1431"/>
                  </a:lnTo>
                  <a:lnTo>
                    <a:pt x="896" y="1426"/>
                  </a:lnTo>
                  <a:lnTo>
                    <a:pt x="902" y="1421"/>
                  </a:lnTo>
                  <a:lnTo>
                    <a:pt x="905" y="1419"/>
                  </a:lnTo>
                  <a:lnTo>
                    <a:pt x="907" y="1418"/>
                  </a:lnTo>
                  <a:lnTo>
                    <a:pt x="910" y="1418"/>
                  </a:lnTo>
                  <a:lnTo>
                    <a:pt x="913" y="1418"/>
                  </a:lnTo>
                  <a:lnTo>
                    <a:pt x="915" y="1419"/>
                  </a:lnTo>
                  <a:lnTo>
                    <a:pt x="918" y="1421"/>
                  </a:lnTo>
                  <a:lnTo>
                    <a:pt x="920" y="1424"/>
                  </a:lnTo>
                  <a:lnTo>
                    <a:pt x="923" y="1428"/>
                  </a:lnTo>
                  <a:lnTo>
                    <a:pt x="927" y="1438"/>
                  </a:lnTo>
                  <a:lnTo>
                    <a:pt x="933" y="1452"/>
                  </a:lnTo>
                  <a:lnTo>
                    <a:pt x="935" y="1460"/>
                  </a:lnTo>
                  <a:lnTo>
                    <a:pt x="936" y="1468"/>
                  </a:lnTo>
                  <a:lnTo>
                    <a:pt x="937" y="1476"/>
                  </a:lnTo>
                  <a:lnTo>
                    <a:pt x="936" y="1483"/>
                  </a:lnTo>
                  <a:lnTo>
                    <a:pt x="934" y="1491"/>
                  </a:lnTo>
                  <a:lnTo>
                    <a:pt x="932" y="1497"/>
                  </a:lnTo>
                  <a:lnTo>
                    <a:pt x="928" y="1504"/>
                  </a:lnTo>
                  <a:lnTo>
                    <a:pt x="925" y="1511"/>
                  </a:lnTo>
                  <a:lnTo>
                    <a:pt x="917" y="1524"/>
                  </a:lnTo>
                  <a:lnTo>
                    <a:pt x="907" y="1535"/>
                  </a:lnTo>
                  <a:lnTo>
                    <a:pt x="897" y="1545"/>
                  </a:lnTo>
                  <a:lnTo>
                    <a:pt x="887" y="1554"/>
                  </a:lnTo>
                  <a:lnTo>
                    <a:pt x="875" y="1556"/>
                  </a:lnTo>
                  <a:lnTo>
                    <a:pt x="865" y="1558"/>
                  </a:lnTo>
                  <a:lnTo>
                    <a:pt x="854" y="1559"/>
                  </a:lnTo>
                  <a:lnTo>
                    <a:pt x="844" y="1559"/>
                  </a:lnTo>
                  <a:lnTo>
                    <a:pt x="832" y="1559"/>
                  </a:lnTo>
                  <a:lnTo>
                    <a:pt x="821" y="1558"/>
                  </a:lnTo>
                  <a:lnTo>
                    <a:pt x="811" y="1557"/>
                  </a:lnTo>
                  <a:lnTo>
                    <a:pt x="800" y="1555"/>
                  </a:lnTo>
                  <a:lnTo>
                    <a:pt x="788" y="1553"/>
                  </a:lnTo>
                  <a:lnTo>
                    <a:pt x="778" y="1550"/>
                  </a:lnTo>
                  <a:lnTo>
                    <a:pt x="768" y="1546"/>
                  </a:lnTo>
                  <a:lnTo>
                    <a:pt x="758" y="1542"/>
                  </a:lnTo>
                  <a:lnTo>
                    <a:pt x="748" y="1537"/>
                  </a:lnTo>
                  <a:lnTo>
                    <a:pt x="738" y="1532"/>
                  </a:lnTo>
                  <a:lnTo>
                    <a:pt x="729" y="1526"/>
                  </a:lnTo>
                  <a:lnTo>
                    <a:pt x="720" y="1520"/>
                  </a:lnTo>
                  <a:lnTo>
                    <a:pt x="707" y="1503"/>
                  </a:lnTo>
                  <a:lnTo>
                    <a:pt x="693" y="1488"/>
                  </a:lnTo>
                  <a:lnTo>
                    <a:pt x="682" y="1470"/>
                  </a:lnTo>
                  <a:lnTo>
                    <a:pt x="671" y="1454"/>
                  </a:lnTo>
                  <a:lnTo>
                    <a:pt x="660" y="1437"/>
                  </a:lnTo>
                  <a:lnTo>
                    <a:pt x="649" y="1418"/>
                  </a:lnTo>
                  <a:lnTo>
                    <a:pt x="641" y="1400"/>
                  </a:lnTo>
                  <a:lnTo>
                    <a:pt x="632" y="1382"/>
                  </a:lnTo>
                  <a:lnTo>
                    <a:pt x="625" y="1362"/>
                  </a:lnTo>
                  <a:lnTo>
                    <a:pt x="618" y="1343"/>
                  </a:lnTo>
                  <a:lnTo>
                    <a:pt x="612" y="1323"/>
                  </a:lnTo>
                  <a:lnTo>
                    <a:pt x="605" y="1304"/>
                  </a:lnTo>
                  <a:lnTo>
                    <a:pt x="601" y="1283"/>
                  </a:lnTo>
                  <a:lnTo>
                    <a:pt x="597" y="1263"/>
                  </a:lnTo>
                  <a:lnTo>
                    <a:pt x="593" y="1243"/>
                  </a:lnTo>
                  <a:lnTo>
                    <a:pt x="591" y="1222"/>
                  </a:lnTo>
                  <a:lnTo>
                    <a:pt x="585" y="1207"/>
                  </a:lnTo>
                  <a:lnTo>
                    <a:pt x="593" y="1188"/>
                  </a:lnTo>
                  <a:lnTo>
                    <a:pt x="601" y="1170"/>
                  </a:lnTo>
                  <a:lnTo>
                    <a:pt x="610" y="1151"/>
                  </a:lnTo>
                  <a:lnTo>
                    <a:pt x="617" y="1131"/>
                  </a:lnTo>
                  <a:lnTo>
                    <a:pt x="623" y="1111"/>
                  </a:lnTo>
                  <a:lnTo>
                    <a:pt x="628" y="1090"/>
                  </a:lnTo>
                  <a:lnTo>
                    <a:pt x="633" y="1070"/>
                  </a:lnTo>
                  <a:lnTo>
                    <a:pt x="636" y="1049"/>
                  </a:lnTo>
                  <a:lnTo>
                    <a:pt x="638" y="1028"/>
                  </a:lnTo>
                  <a:lnTo>
                    <a:pt x="638" y="1007"/>
                  </a:lnTo>
                  <a:lnTo>
                    <a:pt x="637" y="987"/>
                  </a:lnTo>
                  <a:lnTo>
                    <a:pt x="634" y="967"/>
                  </a:lnTo>
                  <a:lnTo>
                    <a:pt x="632" y="957"/>
                  </a:lnTo>
                  <a:lnTo>
                    <a:pt x="629" y="947"/>
                  </a:lnTo>
                  <a:lnTo>
                    <a:pt x="626" y="937"/>
                  </a:lnTo>
                  <a:lnTo>
                    <a:pt x="622" y="928"/>
                  </a:lnTo>
                  <a:lnTo>
                    <a:pt x="617" y="918"/>
                  </a:lnTo>
                  <a:lnTo>
                    <a:pt x="612" y="908"/>
                  </a:lnTo>
                  <a:lnTo>
                    <a:pt x="606" y="899"/>
                  </a:lnTo>
                  <a:lnTo>
                    <a:pt x="600" y="890"/>
                  </a:lnTo>
                  <a:lnTo>
                    <a:pt x="613" y="868"/>
                  </a:lnTo>
                  <a:lnTo>
                    <a:pt x="625" y="847"/>
                  </a:lnTo>
                  <a:lnTo>
                    <a:pt x="634" y="825"/>
                  </a:lnTo>
                  <a:lnTo>
                    <a:pt x="642" y="801"/>
                  </a:lnTo>
                  <a:lnTo>
                    <a:pt x="645" y="790"/>
                  </a:lnTo>
                  <a:lnTo>
                    <a:pt x="648" y="778"/>
                  </a:lnTo>
                  <a:lnTo>
                    <a:pt x="650" y="765"/>
                  </a:lnTo>
                  <a:lnTo>
                    <a:pt x="651" y="753"/>
                  </a:lnTo>
                  <a:lnTo>
                    <a:pt x="652" y="741"/>
                  </a:lnTo>
                  <a:lnTo>
                    <a:pt x="653" y="727"/>
                  </a:lnTo>
                  <a:lnTo>
                    <a:pt x="653" y="714"/>
                  </a:lnTo>
                  <a:lnTo>
                    <a:pt x="652" y="702"/>
                  </a:lnTo>
                  <a:lnTo>
                    <a:pt x="633" y="672"/>
                  </a:lnTo>
                  <a:lnTo>
                    <a:pt x="615" y="642"/>
                  </a:lnTo>
                  <a:lnTo>
                    <a:pt x="611" y="634"/>
                  </a:lnTo>
                  <a:lnTo>
                    <a:pt x="607" y="626"/>
                  </a:lnTo>
                  <a:lnTo>
                    <a:pt x="604" y="618"/>
                  </a:lnTo>
                  <a:lnTo>
                    <a:pt x="602" y="610"/>
                  </a:lnTo>
                  <a:lnTo>
                    <a:pt x="600" y="601"/>
                  </a:lnTo>
                  <a:lnTo>
                    <a:pt x="599" y="592"/>
                  </a:lnTo>
                  <a:lnTo>
                    <a:pt x="599" y="582"/>
                  </a:lnTo>
                  <a:lnTo>
                    <a:pt x="600" y="573"/>
                  </a:lnTo>
                  <a:lnTo>
                    <a:pt x="607" y="558"/>
                  </a:lnTo>
                  <a:lnTo>
                    <a:pt x="615" y="542"/>
                  </a:lnTo>
                  <a:lnTo>
                    <a:pt x="621" y="526"/>
                  </a:lnTo>
                  <a:lnTo>
                    <a:pt x="627" y="511"/>
                  </a:lnTo>
                  <a:lnTo>
                    <a:pt x="637" y="478"/>
                  </a:lnTo>
                  <a:lnTo>
                    <a:pt x="648" y="446"/>
                  </a:lnTo>
                  <a:lnTo>
                    <a:pt x="655" y="430"/>
                  </a:lnTo>
                  <a:lnTo>
                    <a:pt x="661" y="415"/>
                  </a:lnTo>
                  <a:lnTo>
                    <a:pt x="668" y="399"/>
                  </a:lnTo>
                  <a:lnTo>
                    <a:pt x="676" y="384"/>
                  </a:lnTo>
                  <a:lnTo>
                    <a:pt x="685" y="370"/>
                  </a:lnTo>
                  <a:lnTo>
                    <a:pt x="695" y="355"/>
                  </a:lnTo>
                  <a:lnTo>
                    <a:pt x="707" y="341"/>
                  </a:lnTo>
                  <a:lnTo>
                    <a:pt x="720" y="328"/>
                  </a:lnTo>
                  <a:lnTo>
                    <a:pt x="728" y="320"/>
                  </a:lnTo>
                  <a:lnTo>
                    <a:pt x="737" y="310"/>
                  </a:lnTo>
                  <a:lnTo>
                    <a:pt x="748" y="303"/>
                  </a:lnTo>
                  <a:lnTo>
                    <a:pt x="758" y="296"/>
                  </a:lnTo>
                  <a:lnTo>
                    <a:pt x="769" y="290"/>
                  </a:lnTo>
                  <a:lnTo>
                    <a:pt x="780" y="284"/>
                  </a:lnTo>
                  <a:lnTo>
                    <a:pt x="791" y="279"/>
                  </a:lnTo>
                  <a:lnTo>
                    <a:pt x="804" y="275"/>
                  </a:lnTo>
                  <a:lnTo>
                    <a:pt x="816" y="271"/>
                  </a:lnTo>
                  <a:lnTo>
                    <a:pt x="827" y="268"/>
                  </a:lnTo>
                  <a:lnTo>
                    <a:pt x="840" y="264"/>
                  </a:lnTo>
                  <a:lnTo>
                    <a:pt x="852" y="262"/>
                  </a:lnTo>
                  <a:lnTo>
                    <a:pt x="864" y="261"/>
                  </a:lnTo>
                  <a:lnTo>
                    <a:pt x="876" y="260"/>
                  </a:lnTo>
                  <a:lnTo>
                    <a:pt x="888" y="261"/>
                  </a:lnTo>
                  <a:lnTo>
                    <a:pt x="899" y="261"/>
                  </a:lnTo>
                  <a:lnTo>
                    <a:pt x="907" y="266"/>
                  </a:lnTo>
                  <a:lnTo>
                    <a:pt x="916" y="272"/>
                  </a:lnTo>
                  <a:lnTo>
                    <a:pt x="923" y="278"/>
                  </a:lnTo>
                  <a:lnTo>
                    <a:pt x="929" y="285"/>
                  </a:lnTo>
                  <a:lnTo>
                    <a:pt x="936" y="292"/>
                  </a:lnTo>
                  <a:lnTo>
                    <a:pt x="940" y="300"/>
                  </a:lnTo>
                  <a:lnTo>
                    <a:pt x="943" y="309"/>
                  </a:lnTo>
                  <a:lnTo>
                    <a:pt x="945" y="320"/>
                  </a:lnTo>
                  <a:lnTo>
                    <a:pt x="944" y="330"/>
                  </a:lnTo>
                  <a:lnTo>
                    <a:pt x="943" y="341"/>
                  </a:lnTo>
                  <a:lnTo>
                    <a:pt x="941" y="351"/>
                  </a:lnTo>
                  <a:lnTo>
                    <a:pt x="937" y="362"/>
                  </a:lnTo>
                  <a:lnTo>
                    <a:pt x="933" y="371"/>
                  </a:lnTo>
                  <a:lnTo>
                    <a:pt x="926" y="380"/>
                  </a:lnTo>
                  <a:lnTo>
                    <a:pt x="919" y="387"/>
                  </a:lnTo>
                  <a:lnTo>
                    <a:pt x="911" y="394"/>
                  </a:lnTo>
                  <a:close/>
                  <a:moveTo>
                    <a:pt x="461" y="842"/>
                  </a:moveTo>
                  <a:lnTo>
                    <a:pt x="454" y="847"/>
                  </a:lnTo>
                  <a:lnTo>
                    <a:pt x="447" y="850"/>
                  </a:lnTo>
                  <a:lnTo>
                    <a:pt x="439" y="852"/>
                  </a:lnTo>
                  <a:lnTo>
                    <a:pt x="432" y="852"/>
                  </a:lnTo>
                  <a:lnTo>
                    <a:pt x="417" y="850"/>
                  </a:lnTo>
                  <a:lnTo>
                    <a:pt x="404" y="847"/>
                  </a:lnTo>
                  <a:lnTo>
                    <a:pt x="397" y="845"/>
                  </a:lnTo>
                  <a:lnTo>
                    <a:pt x="390" y="843"/>
                  </a:lnTo>
                  <a:lnTo>
                    <a:pt x="384" y="843"/>
                  </a:lnTo>
                  <a:lnTo>
                    <a:pt x="376" y="842"/>
                  </a:lnTo>
                  <a:lnTo>
                    <a:pt x="370" y="843"/>
                  </a:lnTo>
                  <a:lnTo>
                    <a:pt x="363" y="846"/>
                  </a:lnTo>
                  <a:lnTo>
                    <a:pt x="357" y="850"/>
                  </a:lnTo>
                  <a:lnTo>
                    <a:pt x="351" y="856"/>
                  </a:lnTo>
                  <a:lnTo>
                    <a:pt x="344" y="872"/>
                  </a:lnTo>
                  <a:lnTo>
                    <a:pt x="338" y="887"/>
                  </a:lnTo>
                  <a:lnTo>
                    <a:pt x="335" y="902"/>
                  </a:lnTo>
                  <a:lnTo>
                    <a:pt x="332" y="918"/>
                  </a:lnTo>
                  <a:lnTo>
                    <a:pt x="332" y="934"/>
                  </a:lnTo>
                  <a:lnTo>
                    <a:pt x="335" y="950"/>
                  </a:lnTo>
                  <a:lnTo>
                    <a:pt x="339" y="966"/>
                  </a:lnTo>
                  <a:lnTo>
                    <a:pt x="345" y="982"/>
                  </a:lnTo>
                  <a:lnTo>
                    <a:pt x="349" y="987"/>
                  </a:lnTo>
                  <a:lnTo>
                    <a:pt x="354" y="990"/>
                  </a:lnTo>
                  <a:lnTo>
                    <a:pt x="359" y="992"/>
                  </a:lnTo>
                  <a:lnTo>
                    <a:pt x="363" y="993"/>
                  </a:lnTo>
                  <a:lnTo>
                    <a:pt x="373" y="994"/>
                  </a:lnTo>
                  <a:lnTo>
                    <a:pt x="384" y="992"/>
                  </a:lnTo>
                  <a:lnTo>
                    <a:pt x="394" y="990"/>
                  </a:lnTo>
                  <a:lnTo>
                    <a:pt x="404" y="989"/>
                  </a:lnTo>
                  <a:lnTo>
                    <a:pt x="409" y="989"/>
                  </a:lnTo>
                  <a:lnTo>
                    <a:pt x="414" y="990"/>
                  </a:lnTo>
                  <a:lnTo>
                    <a:pt x="419" y="991"/>
                  </a:lnTo>
                  <a:lnTo>
                    <a:pt x="425" y="993"/>
                  </a:lnTo>
                  <a:lnTo>
                    <a:pt x="436" y="1000"/>
                  </a:lnTo>
                  <a:lnTo>
                    <a:pt x="446" y="1010"/>
                  </a:lnTo>
                  <a:lnTo>
                    <a:pt x="450" y="1014"/>
                  </a:lnTo>
                  <a:lnTo>
                    <a:pt x="455" y="1019"/>
                  </a:lnTo>
                  <a:lnTo>
                    <a:pt x="458" y="1024"/>
                  </a:lnTo>
                  <a:lnTo>
                    <a:pt x="462" y="1030"/>
                  </a:lnTo>
                  <a:lnTo>
                    <a:pt x="464" y="1035"/>
                  </a:lnTo>
                  <a:lnTo>
                    <a:pt x="466" y="1041"/>
                  </a:lnTo>
                  <a:lnTo>
                    <a:pt x="468" y="1047"/>
                  </a:lnTo>
                  <a:lnTo>
                    <a:pt x="469" y="1053"/>
                  </a:lnTo>
                  <a:lnTo>
                    <a:pt x="469" y="1061"/>
                  </a:lnTo>
                  <a:lnTo>
                    <a:pt x="468" y="1068"/>
                  </a:lnTo>
                  <a:lnTo>
                    <a:pt x="467" y="1075"/>
                  </a:lnTo>
                  <a:lnTo>
                    <a:pt x="464" y="1082"/>
                  </a:lnTo>
                  <a:lnTo>
                    <a:pt x="461" y="1091"/>
                  </a:lnTo>
                  <a:lnTo>
                    <a:pt x="457" y="1100"/>
                  </a:lnTo>
                  <a:lnTo>
                    <a:pt x="452" y="1108"/>
                  </a:lnTo>
                  <a:lnTo>
                    <a:pt x="446" y="1115"/>
                  </a:lnTo>
                  <a:lnTo>
                    <a:pt x="440" y="1122"/>
                  </a:lnTo>
                  <a:lnTo>
                    <a:pt x="433" y="1127"/>
                  </a:lnTo>
                  <a:lnTo>
                    <a:pt x="426" y="1132"/>
                  </a:lnTo>
                  <a:lnTo>
                    <a:pt x="418" y="1136"/>
                  </a:lnTo>
                  <a:lnTo>
                    <a:pt x="410" y="1140"/>
                  </a:lnTo>
                  <a:lnTo>
                    <a:pt x="402" y="1143"/>
                  </a:lnTo>
                  <a:lnTo>
                    <a:pt x="393" y="1146"/>
                  </a:lnTo>
                  <a:lnTo>
                    <a:pt x="385" y="1149"/>
                  </a:lnTo>
                  <a:lnTo>
                    <a:pt x="367" y="1153"/>
                  </a:lnTo>
                  <a:lnTo>
                    <a:pt x="351" y="1155"/>
                  </a:lnTo>
                  <a:lnTo>
                    <a:pt x="340" y="1152"/>
                  </a:lnTo>
                  <a:lnTo>
                    <a:pt x="329" y="1149"/>
                  </a:lnTo>
                  <a:lnTo>
                    <a:pt x="318" y="1145"/>
                  </a:lnTo>
                  <a:lnTo>
                    <a:pt x="308" y="1141"/>
                  </a:lnTo>
                  <a:lnTo>
                    <a:pt x="298" y="1137"/>
                  </a:lnTo>
                  <a:lnTo>
                    <a:pt x="288" y="1132"/>
                  </a:lnTo>
                  <a:lnTo>
                    <a:pt x="277" y="1126"/>
                  </a:lnTo>
                  <a:lnTo>
                    <a:pt x="268" y="1120"/>
                  </a:lnTo>
                  <a:lnTo>
                    <a:pt x="259" y="1114"/>
                  </a:lnTo>
                  <a:lnTo>
                    <a:pt x="251" y="1107"/>
                  </a:lnTo>
                  <a:lnTo>
                    <a:pt x="243" y="1098"/>
                  </a:lnTo>
                  <a:lnTo>
                    <a:pt x="234" y="1090"/>
                  </a:lnTo>
                  <a:lnTo>
                    <a:pt x="227" y="1081"/>
                  </a:lnTo>
                  <a:lnTo>
                    <a:pt x="221" y="1072"/>
                  </a:lnTo>
                  <a:lnTo>
                    <a:pt x="215" y="1062"/>
                  </a:lnTo>
                  <a:lnTo>
                    <a:pt x="209" y="1051"/>
                  </a:lnTo>
                  <a:lnTo>
                    <a:pt x="203" y="1040"/>
                  </a:lnTo>
                  <a:lnTo>
                    <a:pt x="198" y="1029"/>
                  </a:lnTo>
                  <a:lnTo>
                    <a:pt x="192" y="1018"/>
                  </a:lnTo>
                  <a:lnTo>
                    <a:pt x="188" y="1005"/>
                  </a:lnTo>
                  <a:lnTo>
                    <a:pt x="185" y="994"/>
                  </a:lnTo>
                  <a:lnTo>
                    <a:pt x="182" y="982"/>
                  </a:lnTo>
                  <a:lnTo>
                    <a:pt x="180" y="970"/>
                  </a:lnTo>
                  <a:lnTo>
                    <a:pt x="178" y="956"/>
                  </a:lnTo>
                  <a:lnTo>
                    <a:pt x="177" y="944"/>
                  </a:lnTo>
                  <a:lnTo>
                    <a:pt x="176" y="932"/>
                  </a:lnTo>
                  <a:lnTo>
                    <a:pt x="176" y="919"/>
                  </a:lnTo>
                  <a:lnTo>
                    <a:pt x="177" y="906"/>
                  </a:lnTo>
                  <a:lnTo>
                    <a:pt x="178" y="893"/>
                  </a:lnTo>
                  <a:lnTo>
                    <a:pt x="180" y="881"/>
                  </a:lnTo>
                  <a:lnTo>
                    <a:pt x="182" y="867"/>
                  </a:lnTo>
                  <a:lnTo>
                    <a:pt x="184" y="855"/>
                  </a:lnTo>
                  <a:lnTo>
                    <a:pt x="196" y="832"/>
                  </a:lnTo>
                  <a:lnTo>
                    <a:pt x="208" y="808"/>
                  </a:lnTo>
                  <a:lnTo>
                    <a:pt x="220" y="785"/>
                  </a:lnTo>
                  <a:lnTo>
                    <a:pt x="233" y="762"/>
                  </a:lnTo>
                  <a:lnTo>
                    <a:pt x="240" y="751"/>
                  </a:lnTo>
                  <a:lnTo>
                    <a:pt x="249" y="741"/>
                  </a:lnTo>
                  <a:lnTo>
                    <a:pt x="257" y="731"/>
                  </a:lnTo>
                  <a:lnTo>
                    <a:pt x="265" y="721"/>
                  </a:lnTo>
                  <a:lnTo>
                    <a:pt x="275" y="712"/>
                  </a:lnTo>
                  <a:lnTo>
                    <a:pt x="285" y="704"/>
                  </a:lnTo>
                  <a:lnTo>
                    <a:pt x="296" y="697"/>
                  </a:lnTo>
                  <a:lnTo>
                    <a:pt x="308" y="691"/>
                  </a:lnTo>
                  <a:lnTo>
                    <a:pt x="322" y="685"/>
                  </a:lnTo>
                  <a:lnTo>
                    <a:pt x="337" y="678"/>
                  </a:lnTo>
                  <a:lnTo>
                    <a:pt x="352" y="673"/>
                  </a:lnTo>
                  <a:lnTo>
                    <a:pt x="368" y="669"/>
                  </a:lnTo>
                  <a:lnTo>
                    <a:pt x="384" y="666"/>
                  </a:lnTo>
                  <a:lnTo>
                    <a:pt x="400" y="665"/>
                  </a:lnTo>
                  <a:lnTo>
                    <a:pt x="407" y="665"/>
                  </a:lnTo>
                  <a:lnTo>
                    <a:pt x="415" y="666"/>
                  </a:lnTo>
                  <a:lnTo>
                    <a:pt x="423" y="668"/>
                  </a:lnTo>
                  <a:lnTo>
                    <a:pt x="431" y="670"/>
                  </a:lnTo>
                  <a:lnTo>
                    <a:pt x="439" y="674"/>
                  </a:lnTo>
                  <a:lnTo>
                    <a:pt x="447" y="678"/>
                  </a:lnTo>
                  <a:lnTo>
                    <a:pt x="453" y="683"/>
                  </a:lnTo>
                  <a:lnTo>
                    <a:pt x="460" y="689"/>
                  </a:lnTo>
                  <a:lnTo>
                    <a:pt x="465" y="695"/>
                  </a:lnTo>
                  <a:lnTo>
                    <a:pt x="471" y="702"/>
                  </a:lnTo>
                  <a:lnTo>
                    <a:pt x="476" y="709"/>
                  </a:lnTo>
                  <a:lnTo>
                    <a:pt x="479" y="716"/>
                  </a:lnTo>
                  <a:lnTo>
                    <a:pt x="486" y="732"/>
                  </a:lnTo>
                  <a:lnTo>
                    <a:pt x="490" y="749"/>
                  </a:lnTo>
                  <a:lnTo>
                    <a:pt x="494" y="766"/>
                  </a:lnTo>
                  <a:lnTo>
                    <a:pt x="495" y="784"/>
                  </a:lnTo>
                  <a:lnTo>
                    <a:pt x="490" y="799"/>
                  </a:lnTo>
                  <a:lnTo>
                    <a:pt x="483" y="815"/>
                  </a:lnTo>
                  <a:lnTo>
                    <a:pt x="479" y="822"/>
                  </a:lnTo>
                  <a:lnTo>
                    <a:pt x="474" y="830"/>
                  </a:lnTo>
                  <a:lnTo>
                    <a:pt x="468" y="836"/>
                  </a:lnTo>
                  <a:lnTo>
                    <a:pt x="461" y="842"/>
                  </a:lnTo>
                  <a:close/>
                  <a:moveTo>
                    <a:pt x="409" y="794"/>
                  </a:moveTo>
                  <a:lnTo>
                    <a:pt x="406" y="791"/>
                  </a:lnTo>
                  <a:lnTo>
                    <a:pt x="402" y="789"/>
                  </a:lnTo>
                  <a:lnTo>
                    <a:pt x="399" y="788"/>
                  </a:lnTo>
                  <a:lnTo>
                    <a:pt x="395" y="788"/>
                  </a:lnTo>
                  <a:lnTo>
                    <a:pt x="388" y="787"/>
                  </a:lnTo>
                  <a:lnTo>
                    <a:pt x="380" y="788"/>
                  </a:lnTo>
                  <a:lnTo>
                    <a:pt x="364" y="792"/>
                  </a:lnTo>
                  <a:lnTo>
                    <a:pt x="348" y="794"/>
                  </a:lnTo>
                  <a:lnTo>
                    <a:pt x="338" y="803"/>
                  </a:lnTo>
                  <a:lnTo>
                    <a:pt x="328" y="813"/>
                  </a:lnTo>
                  <a:lnTo>
                    <a:pt x="320" y="824"/>
                  </a:lnTo>
                  <a:lnTo>
                    <a:pt x="313" y="834"/>
                  </a:lnTo>
                  <a:lnTo>
                    <a:pt x="307" y="845"/>
                  </a:lnTo>
                  <a:lnTo>
                    <a:pt x="302" y="857"/>
                  </a:lnTo>
                  <a:lnTo>
                    <a:pt x="298" y="868"/>
                  </a:lnTo>
                  <a:lnTo>
                    <a:pt x="294" y="881"/>
                  </a:lnTo>
                  <a:lnTo>
                    <a:pt x="291" y="894"/>
                  </a:lnTo>
                  <a:lnTo>
                    <a:pt x="290" y="906"/>
                  </a:lnTo>
                  <a:lnTo>
                    <a:pt x="289" y="920"/>
                  </a:lnTo>
                  <a:lnTo>
                    <a:pt x="288" y="933"/>
                  </a:lnTo>
                  <a:lnTo>
                    <a:pt x="289" y="946"/>
                  </a:lnTo>
                  <a:lnTo>
                    <a:pt x="290" y="959"/>
                  </a:lnTo>
                  <a:lnTo>
                    <a:pt x="293" y="973"/>
                  </a:lnTo>
                  <a:lnTo>
                    <a:pt x="296" y="986"/>
                  </a:lnTo>
                  <a:lnTo>
                    <a:pt x="299" y="994"/>
                  </a:lnTo>
                  <a:lnTo>
                    <a:pt x="303" y="1002"/>
                  </a:lnTo>
                  <a:lnTo>
                    <a:pt x="307" y="1011"/>
                  </a:lnTo>
                  <a:lnTo>
                    <a:pt x="313" y="1018"/>
                  </a:lnTo>
                  <a:lnTo>
                    <a:pt x="318" y="1025"/>
                  </a:lnTo>
                  <a:lnTo>
                    <a:pt x="325" y="1031"/>
                  </a:lnTo>
                  <a:lnTo>
                    <a:pt x="332" y="1036"/>
                  </a:lnTo>
                  <a:lnTo>
                    <a:pt x="342" y="1040"/>
                  </a:lnTo>
                  <a:lnTo>
                    <a:pt x="347" y="1042"/>
                  </a:lnTo>
                  <a:lnTo>
                    <a:pt x="353" y="1042"/>
                  </a:lnTo>
                  <a:lnTo>
                    <a:pt x="358" y="1042"/>
                  </a:lnTo>
                  <a:lnTo>
                    <a:pt x="364" y="1040"/>
                  </a:lnTo>
                  <a:lnTo>
                    <a:pt x="376" y="1037"/>
                  </a:lnTo>
                  <a:lnTo>
                    <a:pt x="388" y="1033"/>
                  </a:lnTo>
                  <a:lnTo>
                    <a:pt x="393" y="1032"/>
                  </a:lnTo>
                  <a:lnTo>
                    <a:pt x="398" y="1032"/>
                  </a:lnTo>
                  <a:lnTo>
                    <a:pt x="402" y="1033"/>
                  </a:lnTo>
                  <a:lnTo>
                    <a:pt x="405" y="1035"/>
                  </a:lnTo>
                  <a:lnTo>
                    <a:pt x="407" y="1039"/>
                  </a:lnTo>
                  <a:lnTo>
                    <a:pt x="409" y="1044"/>
                  </a:lnTo>
                  <a:lnTo>
                    <a:pt x="410" y="1051"/>
                  </a:lnTo>
                  <a:lnTo>
                    <a:pt x="409" y="1062"/>
                  </a:lnTo>
                  <a:lnTo>
                    <a:pt x="408" y="1068"/>
                  </a:lnTo>
                  <a:lnTo>
                    <a:pt x="406" y="1073"/>
                  </a:lnTo>
                  <a:lnTo>
                    <a:pt x="404" y="1078"/>
                  </a:lnTo>
                  <a:lnTo>
                    <a:pt x="401" y="1082"/>
                  </a:lnTo>
                  <a:lnTo>
                    <a:pt x="398" y="1086"/>
                  </a:lnTo>
                  <a:lnTo>
                    <a:pt x="394" y="1089"/>
                  </a:lnTo>
                  <a:lnTo>
                    <a:pt x="390" y="1092"/>
                  </a:lnTo>
                  <a:lnTo>
                    <a:pt x="385" y="1095"/>
                  </a:lnTo>
                  <a:lnTo>
                    <a:pt x="374" y="1099"/>
                  </a:lnTo>
                  <a:lnTo>
                    <a:pt x="363" y="1103"/>
                  </a:lnTo>
                  <a:lnTo>
                    <a:pt x="352" y="1106"/>
                  </a:lnTo>
                  <a:lnTo>
                    <a:pt x="342" y="1109"/>
                  </a:lnTo>
                  <a:lnTo>
                    <a:pt x="325" y="1103"/>
                  </a:lnTo>
                  <a:lnTo>
                    <a:pt x="310" y="1095"/>
                  </a:lnTo>
                  <a:lnTo>
                    <a:pt x="296" y="1086"/>
                  </a:lnTo>
                  <a:lnTo>
                    <a:pt x="283" y="1076"/>
                  </a:lnTo>
                  <a:lnTo>
                    <a:pt x="272" y="1065"/>
                  </a:lnTo>
                  <a:lnTo>
                    <a:pt x="263" y="1052"/>
                  </a:lnTo>
                  <a:lnTo>
                    <a:pt x="254" y="1039"/>
                  </a:lnTo>
                  <a:lnTo>
                    <a:pt x="246" y="1026"/>
                  </a:lnTo>
                  <a:lnTo>
                    <a:pt x="239" y="1011"/>
                  </a:lnTo>
                  <a:lnTo>
                    <a:pt x="233" y="995"/>
                  </a:lnTo>
                  <a:lnTo>
                    <a:pt x="228" y="980"/>
                  </a:lnTo>
                  <a:lnTo>
                    <a:pt x="224" y="965"/>
                  </a:lnTo>
                  <a:lnTo>
                    <a:pt x="221" y="948"/>
                  </a:lnTo>
                  <a:lnTo>
                    <a:pt x="219" y="932"/>
                  </a:lnTo>
                  <a:lnTo>
                    <a:pt x="217" y="917"/>
                  </a:lnTo>
                  <a:lnTo>
                    <a:pt x="215" y="900"/>
                  </a:lnTo>
                  <a:lnTo>
                    <a:pt x="215" y="891"/>
                  </a:lnTo>
                  <a:lnTo>
                    <a:pt x="216" y="882"/>
                  </a:lnTo>
                  <a:lnTo>
                    <a:pt x="218" y="872"/>
                  </a:lnTo>
                  <a:lnTo>
                    <a:pt x="221" y="862"/>
                  </a:lnTo>
                  <a:lnTo>
                    <a:pt x="228" y="845"/>
                  </a:lnTo>
                  <a:lnTo>
                    <a:pt x="237" y="828"/>
                  </a:lnTo>
                  <a:lnTo>
                    <a:pt x="259" y="793"/>
                  </a:lnTo>
                  <a:lnTo>
                    <a:pt x="280" y="758"/>
                  </a:lnTo>
                  <a:lnTo>
                    <a:pt x="294" y="748"/>
                  </a:lnTo>
                  <a:lnTo>
                    <a:pt x="308" y="738"/>
                  </a:lnTo>
                  <a:lnTo>
                    <a:pt x="323" y="728"/>
                  </a:lnTo>
                  <a:lnTo>
                    <a:pt x="340" y="720"/>
                  </a:lnTo>
                  <a:lnTo>
                    <a:pt x="348" y="717"/>
                  </a:lnTo>
                  <a:lnTo>
                    <a:pt x="356" y="715"/>
                  </a:lnTo>
                  <a:lnTo>
                    <a:pt x="364" y="714"/>
                  </a:lnTo>
                  <a:lnTo>
                    <a:pt x="373" y="713"/>
                  </a:lnTo>
                  <a:lnTo>
                    <a:pt x="382" y="713"/>
                  </a:lnTo>
                  <a:lnTo>
                    <a:pt x="390" y="714"/>
                  </a:lnTo>
                  <a:lnTo>
                    <a:pt x="398" y="716"/>
                  </a:lnTo>
                  <a:lnTo>
                    <a:pt x="406" y="719"/>
                  </a:lnTo>
                  <a:lnTo>
                    <a:pt x="410" y="723"/>
                  </a:lnTo>
                  <a:lnTo>
                    <a:pt x="414" y="727"/>
                  </a:lnTo>
                  <a:lnTo>
                    <a:pt x="417" y="732"/>
                  </a:lnTo>
                  <a:lnTo>
                    <a:pt x="420" y="736"/>
                  </a:lnTo>
                  <a:lnTo>
                    <a:pt x="425" y="744"/>
                  </a:lnTo>
                  <a:lnTo>
                    <a:pt x="428" y="753"/>
                  </a:lnTo>
                  <a:lnTo>
                    <a:pt x="429" y="759"/>
                  </a:lnTo>
                  <a:lnTo>
                    <a:pt x="429" y="765"/>
                  </a:lnTo>
                  <a:lnTo>
                    <a:pt x="428" y="771"/>
                  </a:lnTo>
                  <a:lnTo>
                    <a:pt x="426" y="776"/>
                  </a:lnTo>
                  <a:lnTo>
                    <a:pt x="422" y="783"/>
                  </a:lnTo>
                  <a:lnTo>
                    <a:pt x="419" y="787"/>
                  </a:lnTo>
                  <a:lnTo>
                    <a:pt x="414" y="791"/>
                  </a:lnTo>
                  <a:lnTo>
                    <a:pt x="409" y="794"/>
                  </a:lnTo>
                  <a:close/>
                  <a:moveTo>
                    <a:pt x="200" y="621"/>
                  </a:moveTo>
                  <a:lnTo>
                    <a:pt x="193" y="621"/>
                  </a:lnTo>
                  <a:lnTo>
                    <a:pt x="200" y="621"/>
                  </a:lnTo>
                  <a:close/>
                </a:path>
              </a:pathLst>
            </a:custGeom>
            <a:solidFill>
              <a:srgbClr val="E00007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defTabSz="121856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3200" kern="0" spc="400">
                <a:solidFill>
                  <a:srgbClr val="DA251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20" name="矩形 19"/>
          <p:cNvSpPr/>
          <p:nvPr/>
        </p:nvSpPr>
        <p:spPr>
          <a:xfrm>
            <a:off x="5056421" y="2442738"/>
            <a:ext cx="2509976" cy="46166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公司元旦聚餐</a:t>
            </a:r>
            <a:endParaRPr lang="zh-CN" altLang="en-US" sz="2400" b="1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5056421" y="3349095"/>
            <a:ext cx="4572000" cy="461665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公司领导致词</a:t>
            </a:r>
            <a:endParaRPr lang="zh-CN" altLang="en-US" sz="2400" b="1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5063677" y="4255452"/>
            <a:ext cx="4572000" cy="461665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游戏</a:t>
            </a:r>
            <a:r>
              <a:rPr lang="en-US" altLang="zh-CN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/</a:t>
            </a:r>
            <a:r>
              <a:rPr lang="zh-CN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娱乐活动</a:t>
            </a:r>
            <a:endParaRPr lang="zh-CN" altLang="en-US" sz="2400" b="1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5135334" y="5178694"/>
            <a:ext cx="800219" cy="46166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抽奖</a:t>
            </a:r>
            <a:endParaRPr lang="zh-CN" altLang="en-US" sz="2400" b="1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4285587" y="2409264"/>
            <a:ext cx="699207" cy="693677"/>
            <a:chOff x="3453047" y="2386567"/>
            <a:chExt cx="910610" cy="903408"/>
          </a:xfrm>
        </p:grpSpPr>
        <p:pic>
          <p:nvPicPr>
            <p:cNvPr id="24" name="图片 23"/>
            <p:cNvPicPr>
              <a:picLocks noChangeAspect="1"/>
            </p:cNvPicPr>
            <p:nvPr/>
          </p:nvPicPr>
          <p:blipFill>
            <a:blip r:embed="rId9" cstate="print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rightnessContrast contrast="40000"/>
                      </a14:imgEffect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53047" y="2386567"/>
              <a:ext cx="903408" cy="903408"/>
            </a:xfrm>
            <a:prstGeom prst="rect">
              <a:avLst/>
            </a:prstGeom>
          </p:spPr>
        </p:pic>
        <p:sp>
          <p:nvSpPr>
            <p:cNvPr id="2" name="矩形 1"/>
            <p:cNvSpPr/>
            <p:nvPr/>
          </p:nvSpPr>
          <p:spPr>
            <a:xfrm>
              <a:off x="3636731" y="2603577"/>
              <a:ext cx="726926" cy="48099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1</a:t>
              </a:r>
              <a:r>
                <a:rPr lang="zh-CN" altLang="en-US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、</a:t>
              </a:r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4271994" y="3289163"/>
            <a:ext cx="729032" cy="693677"/>
            <a:chOff x="3453047" y="2386567"/>
            <a:chExt cx="949452" cy="903408"/>
          </a:xfrm>
        </p:grpSpPr>
        <p:pic>
          <p:nvPicPr>
            <p:cNvPr id="28" name="图片 27"/>
            <p:cNvPicPr>
              <a:picLocks noChangeAspect="1"/>
            </p:cNvPicPr>
            <p:nvPr/>
          </p:nvPicPr>
          <p:blipFill>
            <a:blip r:embed="rId11" cstate="print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brightnessContrast contrast="40000"/>
                      </a14:imgEffect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53047" y="2386567"/>
              <a:ext cx="903408" cy="903408"/>
            </a:xfrm>
            <a:prstGeom prst="rect">
              <a:avLst/>
            </a:prstGeom>
          </p:spPr>
        </p:pic>
        <p:sp>
          <p:nvSpPr>
            <p:cNvPr id="29" name="矩形 28"/>
            <p:cNvSpPr/>
            <p:nvPr/>
          </p:nvSpPr>
          <p:spPr>
            <a:xfrm>
              <a:off x="3675572" y="2597771"/>
              <a:ext cx="726927" cy="48099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2</a:t>
              </a:r>
              <a:r>
                <a:rPr lang="zh-CN" altLang="en-US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、</a:t>
              </a:r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4285586" y="4169062"/>
            <a:ext cx="723553" cy="693677"/>
            <a:chOff x="3453047" y="2386567"/>
            <a:chExt cx="942317" cy="903408"/>
          </a:xfrm>
        </p:grpSpPr>
        <p:pic>
          <p:nvPicPr>
            <p:cNvPr id="34" name="图片 33"/>
            <p:cNvPicPr>
              <a:picLocks noChangeAspect="1"/>
            </p:cNvPicPr>
            <p:nvPr/>
          </p:nvPicPr>
          <p:blipFill>
            <a:blip r:embed="rId11" cstate="print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brightnessContrast contrast="40000"/>
                      </a14:imgEffect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53047" y="2386567"/>
              <a:ext cx="903408" cy="903408"/>
            </a:xfrm>
            <a:prstGeom prst="rect">
              <a:avLst/>
            </a:prstGeom>
          </p:spPr>
        </p:pic>
        <p:sp>
          <p:nvSpPr>
            <p:cNvPr id="35" name="矩形 34"/>
            <p:cNvSpPr/>
            <p:nvPr/>
          </p:nvSpPr>
          <p:spPr>
            <a:xfrm>
              <a:off x="3668437" y="2600866"/>
              <a:ext cx="726927" cy="48099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3</a:t>
              </a:r>
              <a:r>
                <a:rPr lang="zh-CN" altLang="en-US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、</a:t>
              </a:r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4274932" y="5048961"/>
            <a:ext cx="726097" cy="693677"/>
            <a:chOff x="3453047" y="2386567"/>
            <a:chExt cx="945629" cy="903408"/>
          </a:xfrm>
        </p:grpSpPr>
        <p:pic>
          <p:nvPicPr>
            <p:cNvPr id="37" name="图片 36"/>
            <p:cNvPicPr>
              <a:picLocks noChangeAspect="1"/>
            </p:cNvPicPr>
            <p:nvPr/>
          </p:nvPicPr>
          <p:blipFill>
            <a:blip r:embed="rId11" cstate="print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brightnessContrast contrast="40000"/>
                      </a14:imgEffect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53047" y="2386567"/>
              <a:ext cx="903408" cy="903408"/>
            </a:xfrm>
            <a:prstGeom prst="rect">
              <a:avLst/>
            </a:prstGeom>
          </p:spPr>
        </p:pic>
        <p:sp>
          <p:nvSpPr>
            <p:cNvPr id="38" name="矩形 37"/>
            <p:cNvSpPr/>
            <p:nvPr/>
          </p:nvSpPr>
          <p:spPr>
            <a:xfrm>
              <a:off x="3671749" y="2615650"/>
              <a:ext cx="726927" cy="48099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4</a:t>
              </a:r>
              <a:r>
                <a:rPr lang="zh-CN" altLang="en-US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、</a:t>
              </a:r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2" grpId="0"/>
      <p:bldP spid="2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图片 2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20677"/>
            <a:ext cx="12555940" cy="4892889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3441817" y="4621132"/>
            <a:ext cx="5308366" cy="762816"/>
            <a:chOff x="2483888" y="2268349"/>
            <a:chExt cx="5752726" cy="685788"/>
          </a:xfrm>
        </p:grpSpPr>
        <p:sp>
          <p:nvSpPr>
            <p:cNvPr id="4" name="TextBox 15"/>
            <p:cNvSpPr txBox="1"/>
            <p:nvPr/>
          </p:nvSpPr>
          <p:spPr>
            <a:xfrm>
              <a:off x="3338171" y="2348380"/>
              <a:ext cx="3610314" cy="525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/>
              <a:r>
                <a:rPr lang="zh-CN" altLang="en-US" sz="3200" b="1" dirty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     晚会邀请嘉宾</a:t>
              </a:r>
              <a:endParaRPr lang="en-US" altLang="zh-CN" sz="32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5" name="Freeform 7"/>
            <p:cNvSpPr>
              <a:spLocks noEditPoints="1"/>
            </p:cNvSpPr>
            <p:nvPr/>
          </p:nvSpPr>
          <p:spPr bwMode="auto">
            <a:xfrm>
              <a:off x="2483888" y="2268349"/>
              <a:ext cx="5752726" cy="685788"/>
            </a:xfrm>
            <a:custGeom>
              <a:avLst/>
              <a:gdLst>
                <a:gd name="T0" fmla="*/ 10079 w 11041"/>
                <a:gd name="T1" fmla="*/ 1695 h 1751"/>
                <a:gd name="T2" fmla="*/ 769 w 11041"/>
                <a:gd name="T3" fmla="*/ 1713 h 1751"/>
                <a:gd name="T4" fmla="*/ 6 w 11041"/>
                <a:gd name="T5" fmla="*/ 973 h 1751"/>
                <a:gd name="T6" fmla="*/ 657 w 11041"/>
                <a:gd name="T7" fmla="*/ 166 h 1751"/>
                <a:gd name="T8" fmla="*/ 4373 w 11041"/>
                <a:gd name="T9" fmla="*/ 18 h 1751"/>
                <a:gd name="T10" fmla="*/ 10363 w 11041"/>
                <a:gd name="T11" fmla="*/ 69 h 1751"/>
                <a:gd name="T12" fmla="*/ 11026 w 11041"/>
                <a:gd name="T13" fmla="*/ 913 h 1751"/>
                <a:gd name="T14" fmla="*/ 10137 w 11041"/>
                <a:gd name="T15" fmla="*/ 1632 h 1751"/>
                <a:gd name="T16" fmla="*/ 3042 w 11041"/>
                <a:gd name="T17" fmla="*/ 1673 h 1751"/>
                <a:gd name="T18" fmla="*/ 404 w 11041"/>
                <a:gd name="T19" fmla="*/ 1388 h 1751"/>
                <a:gd name="T20" fmla="*/ 386 w 11041"/>
                <a:gd name="T21" fmla="*/ 537 h 1751"/>
                <a:gd name="T22" fmla="*/ 1582 w 11041"/>
                <a:gd name="T23" fmla="*/ 106 h 1751"/>
                <a:gd name="T24" fmla="*/ 10468 w 11041"/>
                <a:gd name="T25" fmla="*/ 248 h 1751"/>
                <a:gd name="T26" fmla="*/ 10959 w 11041"/>
                <a:gd name="T27" fmla="*/ 960 h 1751"/>
                <a:gd name="T28" fmla="*/ 10717 w 11041"/>
                <a:gd name="T29" fmla="*/ 782 h 1751"/>
                <a:gd name="T30" fmla="*/ 10643 w 11041"/>
                <a:gd name="T31" fmla="*/ 1019 h 1751"/>
                <a:gd name="T32" fmla="*/ 10759 w 11041"/>
                <a:gd name="T33" fmla="*/ 651 h 1751"/>
                <a:gd name="T34" fmla="*/ 10299 w 11041"/>
                <a:gd name="T35" fmla="*/ 1269 h 1751"/>
                <a:gd name="T36" fmla="*/ 10240 w 11041"/>
                <a:gd name="T37" fmla="*/ 668 h 1751"/>
                <a:gd name="T38" fmla="*/ 10038 w 11041"/>
                <a:gd name="T39" fmla="*/ 234 h 1751"/>
                <a:gd name="T40" fmla="*/ 10474 w 11041"/>
                <a:gd name="T41" fmla="*/ 843 h 1751"/>
                <a:gd name="T42" fmla="*/ 10286 w 11041"/>
                <a:gd name="T43" fmla="*/ 1318 h 1751"/>
                <a:gd name="T44" fmla="*/ 10312 w 11041"/>
                <a:gd name="T45" fmla="*/ 400 h 1751"/>
                <a:gd name="T46" fmla="*/ 10397 w 11041"/>
                <a:gd name="T47" fmla="*/ 600 h 1751"/>
                <a:gd name="T48" fmla="*/ 10053 w 11041"/>
                <a:gd name="T49" fmla="*/ 756 h 1751"/>
                <a:gd name="T50" fmla="*/ 10017 w 11041"/>
                <a:gd name="T51" fmla="*/ 958 h 1751"/>
                <a:gd name="T52" fmla="*/ 5568 w 11041"/>
                <a:gd name="T53" fmla="*/ 1588 h 1751"/>
                <a:gd name="T54" fmla="*/ 919 w 11041"/>
                <a:gd name="T55" fmla="*/ 1139 h 1751"/>
                <a:gd name="T56" fmla="*/ 1139 w 11041"/>
                <a:gd name="T57" fmla="*/ 749 h 1751"/>
                <a:gd name="T58" fmla="*/ 1094 w 11041"/>
                <a:gd name="T59" fmla="*/ 303 h 1751"/>
                <a:gd name="T60" fmla="*/ 3379 w 11041"/>
                <a:gd name="T61" fmla="*/ 148 h 1751"/>
                <a:gd name="T62" fmla="*/ 9975 w 11041"/>
                <a:gd name="T63" fmla="*/ 404 h 1751"/>
                <a:gd name="T64" fmla="*/ 2179 w 11041"/>
                <a:gd name="T65" fmla="*/ 1552 h 1751"/>
                <a:gd name="T66" fmla="*/ 956 w 11041"/>
                <a:gd name="T67" fmla="*/ 1163 h 1751"/>
                <a:gd name="T68" fmla="*/ 1162 w 11041"/>
                <a:gd name="T69" fmla="*/ 868 h 1751"/>
                <a:gd name="T70" fmla="*/ 1120 w 11041"/>
                <a:gd name="T71" fmla="*/ 416 h 1751"/>
                <a:gd name="T72" fmla="*/ 9861 w 11041"/>
                <a:gd name="T73" fmla="*/ 186 h 1751"/>
                <a:gd name="T74" fmla="*/ 9865 w 11041"/>
                <a:gd name="T75" fmla="*/ 744 h 1751"/>
                <a:gd name="T76" fmla="*/ 10059 w 11041"/>
                <a:gd name="T77" fmla="*/ 1148 h 1751"/>
                <a:gd name="T78" fmla="*/ 1179 w 11041"/>
                <a:gd name="T79" fmla="*/ 1327 h 1751"/>
                <a:gd name="T80" fmla="*/ 1456 w 11041"/>
                <a:gd name="T81" fmla="*/ 791 h 1751"/>
                <a:gd name="T82" fmla="*/ 1314 w 11041"/>
                <a:gd name="T83" fmla="*/ 284 h 1751"/>
                <a:gd name="T84" fmla="*/ 9638 w 11041"/>
                <a:gd name="T85" fmla="*/ 243 h 1751"/>
                <a:gd name="T86" fmla="*/ 9749 w 11041"/>
                <a:gd name="T87" fmla="*/ 707 h 1751"/>
                <a:gd name="T88" fmla="*/ 9955 w 11041"/>
                <a:gd name="T89" fmla="*/ 1177 h 1751"/>
                <a:gd name="T90" fmla="*/ 9818 w 11041"/>
                <a:gd name="T91" fmla="*/ 1121 h 1751"/>
                <a:gd name="T92" fmla="*/ 1637 w 11041"/>
                <a:gd name="T93" fmla="*/ 1462 h 1751"/>
                <a:gd name="T94" fmla="*/ 1398 w 11041"/>
                <a:gd name="T95" fmla="*/ 742 h 1751"/>
                <a:gd name="T96" fmla="*/ 9028 w 11041"/>
                <a:gd name="T97" fmla="*/ 279 h 1751"/>
                <a:gd name="T98" fmla="*/ 9802 w 11041"/>
                <a:gd name="T99" fmla="*/ 890 h 1751"/>
                <a:gd name="T100" fmla="*/ 1263 w 11041"/>
                <a:gd name="T101" fmla="*/ 875 h 1751"/>
                <a:gd name="T102" fmla="*/ 1390 w 11041"/>
                <a:gd name="T103" fmla="*/ 942 h 1751"/>
                <a:gd name="T104" fmla="*/ 797 w 11041"/>
                <a:gd name="T105" fmla="*/ 837 h 1751"/>
                <a:gd name="T106" fmla="*/ 839 w 11041"/>
                <a:gd name="T107" fmla="*/ 1417 h 1751"/>
                <a:gd name="T108" fmla="*/ 556 w 11041"/>
                <a:gd name="T109" fmla="*/ 1259 h 1751"/>
                <a:gd name="T110" fmla="*/ 722 w 11041"/>
                <a:gd name="T111" fmla="*/ 287 h 1751"/>
                <a:gd name="T112" fmla="*/ 747 w 11041"/>
                <a:gd name="T113" fmla="*/ 568 h 1751"/>
                <a:gd name="T114" fmla="*/ 722 w 11041"/>
                <a:gd name="T115" fmla="*/ 1381 h 1751"/>
                <a:gd name="T116" fmla="*/ 618 w 11041"/>
                <a:gd name="T117" fmla="*/ 1343 h 1751"/>
                <a:gd name="T118" fmla="*/ 840 w 11041"/>
                <a:gd name="T119" fmla="*/ 264 h 1751"/>
                <a:gd name="T120" fmla="*/ 446 w 11041"/>
                <a:gd name="T121" fmla="*/ 1115 h 1751"/>
                <a:gd name="T122" fmla="*/ 490 w 11041"/>
                <a:gd name="T123" fmla="*/ 749 h 1751"/>
                <a:gd name="T124" fmla="*/ 254 w 11041"/>
                <a:gd name="T125" fmla="*/ 1039 h 17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1041" h="1751">
                  <a:moveTo>
                    <a:pt x="10931" y="1086"/>
                  </a:moveTo>
                  <a:lnTo>
                    <a:pt x="10909" y="1111"/>
                  </a:lnTo>
                  <a:lnTo>
                    <a:pt x="10887" y="1135"/>
                  </a:lnTo>
                  <a:lnTo>
                    <a:pt x="10877" y="1148"/>
                  </a:lnTo>
                  <a:lnTo>
                    <a:pt x="10866" y="1160"/>
                  </a:lnTo>
                  <a:lnTo>
                    <a:pt x="10853" y="1170"/>
                  </a:lnTo>
                  <a:lnTo>
                    <a:pt x="10841" y="1180"/>
                  </a:lnTo>
                  <a:lnTo>
                    <a:pt x="10831" y="1180"/>
                  </a:lnTo>
                  <a:lnTo>
                    <a:pt x="10822" y="1182"/>
                  </a:lnTo>
                  <a:lnTo>
                    <a:pt x="10814" y="1184"/>
                  </a:lnTo>
                  <a:lnTo>
                    <a:pt x="10805" y="1186"/>
                  </a:lnTo>
                  <a:lnTo>
                    <a:pt x="10798" y="1190"/>
                  </a:lnTo>
                  <a:lnTo>
                    <a:pt x="10792" y="1193"/>
                  </a:lnTo>
                  <a:lnTo>
                    <a:pt x="10786" y="1199"/>
                  </a:lnTo>
                  <a:lnTo>
                    <a:pt x="10781" y="1204"/>
                  </a:lnTo>
                  <a:lnTo>
                    <a:pt x="10776" y="1209"/>
                  </a:lnTo>
                  <a:lnTo>
                    <a:pt x="10772" y="1215"/>
                  </a:lnTo>
                  <a:lnTo>
                    <a:pt x="10768" y="1221"/>
                  </a:lnTo>
                  <a:lnTo>
                    <a:pt x="10764" y="1227"/>
                  </a:lnTo>
                  <a:lnTo>
                    <a:pt x="10757" y="1242"/>
                  </a:lnTo>
                  <a:lnTo>
                    <a:pt x="10751" y="1257"/>
                  </a:lnTo>
                  <a:lnTo>
                    <a:pt x="10746" y="1272"/>
                  </a:lnTo>
                  <a:lnTo>
                    <a:pt x="10740" y="1288"/>
                  </a:lnTo>
                  <a:lnTo>
                    <a:pt x="10734" y="1302"/>
                  </a:lnTo>
                  <a:lnTo>
                    <a:pt x="10727" y="1316"/>
                  </a:lnTo>
                  <a:lnTo>
                    <a:pt x="10723" y="1323"/>
                  </a:lnTo>
                  <a:lnTo>
                    <a:pt x="10719" y="1329"/>
                  </a:lnTo>
                  <a:lnTo>
                    <a:pt x="10713" y="1336"/>
                  </a:lnTo>
                  <a:lnTo>
                    <a:pt x="10708" y="1342"/>
                  </a:lnTo>
                  <a:lnTo>
                    <a:pt x="10703" y="1347"/>
                  </a:lnTo>
                  <a:lnTo>
                    <a:pt x="10696" y="1352"/>
                  </a:lnTo>
                  <a:lnTo>
                    <a:pt x="10689" y="1357"/>
                  </a:lnTo>
                  <a:lnTo>
                    <a:pt x="10682" y="1360"/>
                  </a:lnTo>
                  <a:lnTo>
                    <a:pt x="10673" y="1361"/>
                  </a:lnTo>
                  <a:lnTo>
                    <a:pt x="10664" y="1362"/>
                  </a:lnTo>
                  <a:lnTo>
                    <a:pt x="10657" y="1363"/>
                  </a:lnTo>
                  <a:lnTo>
                    <a:pt x="10649" y="1365"/>
                  </a:lnTo>
                  <a:lnTo>
                    <a:pt x="10642" y="1367"/>
                  </a:lnTo>
                  <a:lnTo>
                    <a:pt x="10636" y="1370"/>
                  </a:lnTo>
                  <a:lnTo>
                    <a:pt x="10630" y="1374"/>
                  </a:lnTo>
                  <a:lnTo>
                    <a:pt x="10623" y="1377"/>
                  </a:lnTo>
                  <a:lnTo>
                    <a:pt x="10612" y="1387"/>
                  </a:lnTo>
                  <a:lnTo>
                    <a:pt x="10602" y="1397"/>
                  </a:lnTo>
                  <a:lnTo>
                    <a:pt x="10593" y="1407"/>
                  </a:lnTo>
                  <a:lnTo>
                    <a:pt x="10584" y="1419"/>
                  </a:lnTo>
                  <a:lnTo>
                    <a:pt x="10567" y="1445"/>
                  </a:lnTo>
                  <a:lnTo>
                    <a:pt x="10551" y="1471"/>
                  </a:lnTo>
                  <a:lnTo>
                    <a:pt x="10543" y="1484"/>
                  </a:lnTo>
                  <a:lnTo>
                    <a:pt x="10535" y="1496"/>
                  </a:lnTo>
                  <a:lnTo>
                    <a:pt x="10525" y="1508"/>
                  </a:lnTo>
                  <a:lnTo>
                    <a:pt x="10515" y="1520"/>
                  </a:lnTo>
                  <a:lnTo>
                    <a:pt x="10505" y="1534"/>
                  </a:lnTo>
                  <a:lnTo>
                    <a:pt x="10493" y="1548"/>
                  </a:lnTo>
                  <a:lnTo>
                    <a:pt x="10480" y="1561"/>
                  </a:lnTo>
                  <a:lnTo>
                    <a:pt x="10468" y="1575"/>
                  </a:lnTo>
                  <a:lnTo>
                    <a:pt x="10455" y="1587"/>
                  </a:lnTo>
                  <a:lnTo>
                    <a:pt x="10441" y="1599"/>
                  </a:lnTo>
                  <a:lnTo>
                    <a:pt x="10425" y="1610"/>
                  </a:lnTo>
                  <a:lnTo>
                    <a:pt x="10411" y="1621"/>
                  </a:lnTo>
                  <a:lnTo>
                    <a:pt x="10395" y="1631"/>
                  </a:lnTo>
                  <a:lnTo>
                    <a:pt x="10378" y="1640"/>
                  </a:lnTo>
                  <a:lnTo>
                    <a:pt x="10362" y="1649"/>
                  </a:lnTo>
                  <a:lnTo>
                    <a:pt x="10345" y="1656"/>
                  </a:lnTo>
                  <a:lnTo>
                    <a:pt x="10328" y="1664"/>
                  </a:lnTo>
                  <a:lnTo>
                    <a:pt x="10311" y="1670"/>
                  </a:lnTo>
                  <a:lnTo>
                    <a:pt x="10293" y="1675"/>
                  </a:lnTo>
                  <a:lnTo>
                    <a:pt x="10275" y="1679"/>
                  </a:lnTo>
                  <a:lnTo>
                    <a:pt x="10246" y="1680"/>
                  </a:lnTo>
                  <a:lnTo>
                    <a:pt x="10219" y="1682"/>
                  </a:lnTo>
                  <a:lnTo>
                    <a:pt x="10204" y="1684"/>
                  </a:lnTo>
                  <a:lnTo>
                    <a:pt x="10190" y="1686"/>
                  </a:lnTo>
                  <a:lnTo>
                    <a:pt x="10176" y="1690"/>
                  </a:lnTo>
                  <a:lnTo>
                    <a:pt x="10161" y="1696"/>
                  </a:lnTo>
                  <a:lnTo>
                    <a:pt x="10079" y="1695"/>
                  </a:lnTo>
                  <a:lnTo>
                    <a:pt x="10000" y="1695"/>
                  </a:lnTo>
                  <a:lnTo>
                    <a:pt x="9925" y="1696"/>
                  </a:lnTo>
                  <a:lnTo>
                    <a:pt x="9852" y="1696"/>
                  </a:lnTo>
                  <a:lnTo>
                    <a:pt x="9778" y="1698"/>
                  </a:lnTo>
                  <a:lnTo>
                    <a:pt x="9703" y="1700"/>
                  </a:lnTo>
                  <a:lnTo>
                    <a:pt x="9627" y="1705"/>
                  </a:lnTo>
                  <a:lnTo>
                    <a:pt x="9546" y="1710"/>
                  </a:lnTo>
                  <a:lnTo>
                    <a:pt x="9533" y="1705"/>
                  </a:lnTo>
                  <a:lnTo>
                    <a:pt x="9522" y="1702"/>
                  </a:lnTo>
                  <a:lnTo>
                    <a:pt x="9515" y="1701"/>
                  </a:lnTo>
                  <a:lnTo>
                    <a:pt x="9509" y="1702"/>
                  </a:lnTo>
                  <a:lnTo>
                    <a:pt x="9503" y="1704"/>
                  </a:lnTo>
                  <a:lnTo>
                    <a:pt x="9497" y="1707"/>
                  </a:lnTo>
                  <a:lnTo>
                    <a:pt x="9473" y="1706"/>
                  </a:lnTo>
                  <a:lnTo>
                    <a:pt x="9449" y="1705"/>
                  </a:lnTo>
                  <a:lnTo>
                    <a:pt x="9423" y="1705"/>
                  </a:lnTo>
                  <a:lnTo>
                    <a:pt x="9398" y="1705"/>
                  </a:lnTo>
                  <a:lnTo>
                    <a:pt x="9371" y="1706"/>
                  </a:lnTo>
                  <a:lnTo>
                    <a:pt x="9345" y="1707"/>
                  </a:lnTo>
                  <a:lnTo>
                    <a:pt x="9319" y="1708"/>
                  </a:lnTo>
                  <a:lnTo>
                    <a:pt x="9294" y="1709"/>
                  </a:lnTo>
                  <a:lnTo>
                    <a:pt x="9146" y="1711"/>
                  </a:lnTo>
                  <a:lnTo>
                    <a:pt x="8901" y="1712"/>
                  </a:lnTo>
                  <a:lnTo>
                    <a:pt x="8571" y="1713"/>
                  </a:lnTo>
                  <a:lnTo>
                    <a:pt x="8171" y="1714"/>
                  </a:lnTo>
                  <a:lnTo>
                    <a:pt x="7714" y="1715"/>
                  </a:lnTo>
                  <a:lnTo>
                    <a:pt x="7215" y="1716"/>
                  </a:lnTo>
                  <a:lnTo>
                    <a:pt x="6688" y="1717"/>
                  </a:lnTo>
                  <a:lnTo>
                    <a:pt x="6147" y="1718"/>
                  </a:lnTo>
                  <a:lnTo>
                    <a:pt x="5605" y="1718"/>
                  </a:lnTo>
                  <a:lnTo>
                    <a:pt x="5078" y="1720"/>
                  </a:lnTo>
                  <a:lnTo>
                    <a:pt x="4579" y="1721"/>
                  </a:lnTo>
                  <a:lnTo>
                    <a:pt x="4122" y="1723"/>
                  </a:lnTo>
                  <a:lnTo>
                    <a:pt x="3721" y="1724"/>
                  </a:lnTo>
                  <a:lnTo>
                    <a:pt x="3391" y="1727"/>
                  </a:lnTo>
                  <a:lnTo>
                    <a:pt x="3145" y="1729"/>
                  </a:lnTo>
                  <a:lnTo>
                    <a:pt x="2998" y="1732"/>
                  </a:lnTo>
                  <a:lnTo>
                    <a:pt x="2953" y="1732"/>
                  </a:lnTo>
                  <a:lnTo>
                    <a:pt x="2908" y="1733"/>
                  </a:lnTo>
                  <a:lnTo>
                    <a:pt x="2862" y="1733"/>
                  </a:lnTo>
                  <a:lnTo>
                    <a:pt x="2817" y="1733"/>
                  </a:lnTo>
                  <a:lnTo>
                    <a:pt x="2771" y="1734"/>
                  </a:lnTo>
                  <a:lnTo>
                    <a:pt x="2725" y="1734"/>
                  </a:lnTo>
                  <a:lnTo>
                    <a:pt x="2679" y="1735"/>
                  </a:lnTo>
                  <a:lnTo>
                    <a:pt x="2633" y="1735"/>
                  </a:lnTo>
                  <a:lnTo>
                    <a:pt x="2586" y="1736"/>
                  </a:lnTo>
                  <a:lnTo>
                    <a:pt x="2540" y="1737"/>
                  </a:lnTo>
                  <a:lnTo>
                    <a:pt x="2494" y="1738"/>
                  </a:lnTo>
                  <a:lnTo>
                    <a:pt x="2448" y="1738"/>
                  </a:lnTo>
                  <a:lnTo>
                    <a:pt x="2401" y="1739"/>
                  </a:lnTo>
                  <a:lnTo>
                    <a:pt x="2355" y="1740"/>
                  </a:lnTo>
                  <a:lnTo>
                    <a:pt x="2309" y="1740"/>
                  </a:lnTo>
                  <a:lnTo>
                    <a:pt x="2263" y="1741"/>
                  </a:lnTo>
                  <a:lnTo>
                    <a:pt x="1203" y="1747"/>
                  </a:lnTo>
                  <a:lnTo>
                    <a:pt x="1171" y="1748"/>
                  </a:lnTo>
                  <a:lnTo>
                    <a:pt x="1137" y="1749"/>
                  </a:lnTo>
                  <a:lnTo>
                    <a:pt x="1102" y="1749"/>
                  </a:lnTo>
                  <a:lnTo>
                    <a:pt x="1065" y="1749"/>
                  </a:lnTo>
                  <a:lnTo>
                    <a:pt x="1030" y="1748"/>
                  </a:lnTo>
                  <a:lnTo>
                    <a:pt x="994" y="1749"/>
                  </a:lnTo>
                  <a:lnTo>
                    <a:pt x="959" y="1749"/>
                  </a:lnTo>
                  <a:lnTo>
                    <a:pt x="926" y="1751"/>
                  </a:lnTo>
                  <a:lnTo>
                    <a:pt x="918" y="1745"/>
                  </a:lnTo>
                  <a:lnTo>
                    <a:pt x="909" y="1740"/>
                  </a:lnTo>
                  <a:lnTo>
                    <a:pt x="900" y="1737"/>
                  </a:lnTo>
                  <a:lnTo>
                    <a:pt x="890" y="1735"/>
                  </a:lnTo>
                  <a:lnTo>
                    <a:pt x="869" y="1732"/>
                  </a:lnTo>
                  <a:lnTo>
                    <a:pt x="848" y="1730"/>
                  </a:lnTo>
                  <a:lnTo>
                    <a:pt x="826" y="1729"/>
                  </a:lnTo>
                  <a:lnTo>
                    <a:pt x="806" y="1727"/>
                  </a:lnTo>
                  <a:lnTo>
                    <a:pt x="796" y="1725"/>
                  </a:lnTo>
                  <a:lnTo>
                    <a:pt x="786" y="1722"/>
                  </a:lnTo>
                  <a:lnTo>
                    <a:pt x="777" y="1718"/>
                  </a:lnTo>
                  <a:lnTo>
                    <a:pt x="769" y="1713"/>
                  </a:lnTo>
                  <a:lnTo>
                    <a:pt x="753" y="1709"/>
                  </a:lnTo>
                  <a:lnTo>
                    <a:pt x="736" y="1704"/>
                  </a:lnTo>
                  <a:lnTo>
                    <a:pt x="720" y="1698"/>
                  </a:lnTo>
                  <a:lnTo>
                    <a:pt x="704" y="1692"/>
                  </a:lnTo>
                  <a:lnTo>
                    <a:pt x="687" y="1685"/>
                  </a:lnTo>
                  <a:lnTo>
                    <a:pt x="671" y="1678"/>
                  </a:lnTo>
                  <a:lnTo>
                    <a:pt x="656" y="1670"/>
                  </a:lnTo>
                  <a:lnTo>
                    <a:pt x="640" y="1662"/>
                  </a:lnTo>
                  <a:lnTo>
                    <a:pt x="626" y="1652"/>
                  </a:lnTo>
                  <a:lnTo>
                    <a:pt x="611" y="1643"/>
                  </a:lnTo>
                  <a:lnTo>
                    <a:pt x="596" y="1633"/>
                  </a:lnTo>
                  <a:lnTo>
                    <a:pt x="583" y="1622"/>
                  </a:lnTo>
                  <a:lnTo>
                    <a:pt x="570" y="1610"/>
                  </a:lnTo>
                  <a:lnTo>
                    <a:pt x="556" y="1599"/>
                  </a:lnTo>
                  <a:lnTo>
                    <a:pt x="544" y="1587"/>
                  </a:lnTo>
                  <a:lnTo>
                    <a:pt x="532" y="1574"/>
                  </a:lnTo>
                  <a:lnTo>
                    <a:pt x="522" y="1560"/>
                  </a:lnTo>
                  <a:lnTo>
                    <a:pt x="511" y="1547"/>
                  </a:lnTo>
                  <a:lnTo>
                    <a:pt x="502" y="1533"/>
                  </a:lnTo>
                  <a:lnTo>
                    <a:pt x="494" y="1516"/>
                  </a:lnTo>
                  <a:lnTo>
                    <a:pt x="487" y="1501"/>
                  </a:lnTo>
                  <a:lnTo>
                    <a:pt x="481" y="1484"/>
                  </a:lnTo>
                  <a:lnTo>
                    <a:pt x="477" y="1466"/>
                  </a:lnTo>
                  <a:lnTo>
                    <a:pt x="474" y="1448"/>
                  </a:lnTo>
                  <a:lnTo>
                    <a:pt x="471" y="1445"/>
                  </a:lnTo>
                  <a:lnTo>
                    <a:pt x="466" y="1443"/>
                  </a:lnTo>
                  <a:lnTo>
                    <a:pt x="462" y="1441"/>
                  </a:lnTo>
                  <a:lnTo>
                    <a:pt x="457" y="1440"/>
                  </a:lnTo>
                  <a:lnTo>
                    <a:pt x="448" y="1438"/>
                  </a:lnTo>
                  <a:lnTo>
                    <a:pt x="438" y="1437"/>
                  </a:lnTo>
                  <a:lnTo>
                    <a:pt x="428" y="1437"/>
                  </a:lnTo>
                  <a:lnTo>
                    <a:pt x="418" y="1436"/>
                  </a:lnTo>
                  <a:lnTo>
                    <a:pt x="408" y="1435"/>
                  </a:lnTo>
                  <a:lnTo>
                    <a:pt x="400" y="1431"/>
                  </a:lnTo>
                  <a:lnTo>
                    <a:pt x="390" y="1429"/>
                  </a:lnTo>
                  <a:lnTo>
                    <a:pt x="381" y="1426"/>
                  </a:lnTo>
                  <a:lnTo>
                    <a:pt x="372" y="1421"/>
                  </a:lnTo>
                  <a:lnTo>
                    <a:pt x="365" y="1416"/>
                  </a:lnTo>
                  <a:lnTo>
                    <a:pt x="358" y="1410"/>
                  </a:lnTo>
                  <a:lnTo>
                    <a:pt x="352" y="1403"/>
                  </a:lnTo>
                  <a:lnTo>
                    <a:pt x="346" y="1396"/>
                  </a:lnTo>
                  <a:lnTo>
                    <a:pt x="341" y="1389"/>
                  </a:lnTo>
                  <a:lnTo>
                    <a:pt x="331" y="1371"/>
                  </a:lnTo>
                  <a:lnTo>
                    <a:pt x="324" y="1354"/>
                  </a:lnTo>
                  <a:lnTo>
                    <a:pt x="318" y="1336"/>
                  </a:lnTo>
                  <a:lnTo>
                    <a:pt x="314" y="1318"/>
                  </a:lnTo>
                  <a:lnTo>
                    <a:pt x="315" y="1314"/>
                  </a:lnTo>
                  <a:lnTo>
                    <a:pt x="315" y="1311"/>
                  </a:lnTo>
                  <a:lnTo>
                    <a:pt x="315" y="1308"/>
                  </a:lnTo>
                  <a:lnTo>
                    <a:pt x="314" y="1305"/>
                  </a:lnTo>
                  <a:lnTo>
                    <a:pt x="311" y="1301"/>
                  </a:lnTo>
                  <a:lnTo>
                    <a:pt x="306" y="1297"/>
                  </a:lnTo>
                  <a:lnTo>
                    <a:pt x="295" y="1292"/>
                  </a:lnTo>
                  <a:lnTo>
                    <a:pt x="283" y="1288"/>
                  </a:lnTo>
                  <a:lnTo>
                    <a:pt x="270" y="1283"/>
                  </a:lnTo>
                  <a:lnTo>
                    <a:pt x="257" y="1279"/>
                  </a:lnTo>
                  <a:lnTo>
                    <a:pt x="244" y="1274"/>
                  </a:lnTo>
                  <a:lnTo>
                    <a:pt x="231" y="1269"/>
                  </a:lnTo>
                  <a:lnTo>
                    <a:pt x="207" y="1257"/>
                  </a:lnTo>
                  <a:lnTo>
                    <a:pt x="184" y="1244"/>
                  </a:lnTo>
                  <a:lnTo>
                    <a:pt x="162" y="1228"/>
                  </a:lnTo>
                  <a:lnTo>
                    <a:pt x="140" y="1211"/>
                  </a:lnTo>
                  <a:lnTo>
                    <a:pt x="121" y="1193"/>
                  </a:lnTo>
                  <a:lnTo>
                    <a:pt x="102" y="1173"/>
                  </a:lnTo>
                  <a:lnTo>
                    <a:pt x="85" y="1153"/>
                  </a:lnTo>
                  <a:lnTo>
                    <a:pt x="70" y="1130"/>
                  </a:lnTo>
                  <a:lnTo>
                    <a:pt x="55" y="1108"/>
                  </a:lnTo>
                  <a:lnTo>
                    <a:pt x="43" y="1083"/>
                  </a:lnTo>
                  <a:lnTo>
                    <a:pt x="33" y="1059"/>
                  </a:lnTo>
                  <a:lnTo>
                    <a:pt x="24" y="1033"/>
                  </a:lnTo>
                  <a:lnTo>
                    <a:pt x="17" y="1006"/>
                  </a:lnTo>
                  <a:lnTo>
                    <a:pt x="13" y="980"/>
                  </a:lnTo>
                  <a:lnTo>
                    <a:pt x="8" y="976"/>
                  </a:lnTo>
                  <a:lnTo>
                    <a:pt x="6" y="973"/>
                  </a:lnTo>
                  <a:lnTo>
                    <a:pt x="4" y="968"/>
                  </a:lnTo>
                  <a:lnTo>
                    <a:pt x="2" y="964"/>
                  </a:lnTo>
                  <a:lnTo>
                    <a:pt x="0" y="954"/>
                  </a:lnTo>
                  <a:lnTo>
                    <a:pt x="0" y="944"/>
                  </a:lnTo>
                  <a:lnTo>
                    <a:pt x="1" y="934"/>
                  </a:lnTo>
                  <a:lnTo>
                    <a:pt x="3" y="924"/>
                  </a:lnTo>
                  <a:lnTo>
                    <a:pt x="5" y="914"/>
                  </a:lnTo>
                  <a:lnTo>
                    <a:pt x="9" y="906"/>
                  </a:lnTo>
                  <a:lnTo>
                    <a:pt x="65" y="761"/>
                  </a:lnTo>
                  <a:lnTo>
                    <a:pt x="83" y="733"/>
                  </a:lnTo>
                  <a:lnTo>
                    <a:pt x="104" y="705"/>
                  </a:lnTo>
                  <a:lnTo>
                    <a:pt x="125" y="678"/>
                  </a:lnTo>
                  <a:lnTo>
                    <a:pt x="147" y="653"/>
                  </a:lnTo>
                  <a:lnTo>
                    <a:pt x="160" y="641"/>
                  </a:lnTo>
                  <a:lnTo>
                    <a:pt x="172" y="628"/>
                  </a:lnTo>
                  <a:lnTo>
                    <a:pt x="184" y="617"/>
                  </a:lnTo>
                  <a:lnTo>
                    <a:pt x="198" y="606"/>
                  </a:lnTo>
                  <a:lnTo>
                    <a:pt x="211" y="596"/>
                  </a:lnTo>
                  <a:lnTo>
                    <a:pt x="224" y="585"/>
                  </a:lnTo>
                  <a:lnTo>
                    <a:pt x="237" y="576"/>
                  </a:lnTo>
                  <a:lnTo>
                    <a:pt x="252" y="568"/>
                  </a:lnTo>
                  <a:lnTo>
                    <a:pt x="258" y="565"/>
                  </a:lnTo>
                  <a:lnTo>
                    <a:pt x="263" y="562"/>
                  </a:lnTo>
                  <a:lnTo>
                    <a:pt x="270" y="560"/>
                  </a:lnTo>
                  <a:lnTo>
                    <a:pt x="276" y="558"/>
                  </a:lnTo>
                  <a:lnTo>
                    <a:pt x="290" y="555"/>
                  </a:lnTo>
                  <a:lnTo>
                    <a:pt x="303" y="552"/>
                  </a:lnTo>
                  <a:lnTo>
                    <a:pt x="309" y="550"/>
                  </a:lnTo>
                  <a:lnTo>
                    <a:pt x="315" y="548"/>
                  </a:lnTo>
                  <a:lnTo>
                    <a:pt x="321" y="544"/>
                  </a:lnTo>
                  <a:lnTo>
                    <a:pt x="326" y="540"/>
                  </a:lnTo>
                  <a:lnTo>
                    <a:pt x="331" y="536"/>
                  </a:lnTo>
                  <a:lnTo>
                    <a:pt x="336" y="531"/>
                  </a:lnTo>
                  <a:lnTo>
                    <a:pt x="339" y="525"/>
                  </a:lnTo>
                  <a:lnTo>
                    <a:pt x="342" y="518"/>
                  </a:lnTo>
                  <a:lnTo>
                    <a:pt x="348" y="502"/>
                  </a:lnTo>
                  <a:lnTo>
                    <a:pt x="355" y="485"/>
                  </a:lnTo>
                  <a:lnTo>
                    <a:pt x="360" y="477"/>
                  </a:lnTo>
                  <a:lnTo>
                    <a:pt x="364" y="470"/>
                  </a:lnTo>
                  <a:lnTo>
                    <a:pt x="369" y="463"/>
                  </a:lnTo>
                  <a:lnTo>
                    <a:pt x="375" y="456"/>
                  </a:lnTo>
                  <a:lnTo>
                    <a:pt x="382" y="449"/>
                  </a:lnTo>
                  <a:lnTo>
                    <a:pt x="388" y="443"/>
                  </a:lnTo>
                  <a:lnTo>
                    <a:pt x="395" y="438"/>
                  </a:lnTo>
                  <a:lnTo>
                    <a:pt x="402" y="434"/>
                  </a:lnTo>
                  <a:lnTo>
                    <a:pt x="410" y="430"/>
                  </a:lnTo>
                  <a:lnTo>
                    <a:pt x="418" y="427"/>
                  </a:lnTo>
                  <a:lnTo>
                    <a:pt x="428" y="425"/>
                  </a:lnTo>
                  <a:lnTo>
                    <a:pt x="437" y="424"/>
                  </a:lnTo>
                  <a:lnTo>
                    <a:pt x="448" y="425"/>
                  </a:lnTo>
                  <a:lnTo>
                    <a:pt x="457" y="424"/>
                  </a:lnTo>
                  <a:lnTo>
                    <a:pt x="465" y="422"/>
                  </a:lnTo>
                  <a:lnTo>
                    <a:pt x="473" y="418"/>
                  </a:lnTo>
                  <a:lnTo>
                    <a:pt x="479" y="412"/>
                  </a:lnTo>
                  <a:lnTo>
                    <a:pt x="483" y="405"/>
                  </a:lnTo>
                  <a:lnTo>
                    <a:pt x="487" y="398"/>
                  </a:lnTo>
                  <a:lnTo>
                    <a:pt x="490" y="389"/>
                  </a:lnTo>
                  <a:lnTo>
                    <a:pt x="496" y="371"/>
                  </a:lnTo>
                  <a:lnTo>
                    <a:pt x="500" y="352"/>
                  </a:lnTo>
                  <a:lnTo>
                    <a:pt x="503" y="343"/>
                  </a:lnTo>
                  <a:lnTo>
                    <a:pt x="506" y="334"/>
                  </a:lnTo>
                  <a:lnTo>
                    <a:pt x="509" y="326"/>
                  </a:lnTo>
                  <a:lnTo>
                    <a:pt x="513" y="319"/>
                  </a:lnTo>
                  <a:lnTo>
                    <a:pt x="519" y="307"/>
                  </a:lnTo>
                  <a:lnTo>
                    <a:pt x="524" y="296"/>
                  </a:lnTo>
                  <a:lnTo>
                    <a:pt x="530" y="286"/>
                  </a:lnTo>
                  <a:lnTo>
                    <a:pt x="536" y="276"/>
                  </a:lnTo>
                  <a:lnTo>
                    <a:pt x="549" y="257"/>
                  </a:lnTo>
                  <a:lnTo>
                    <a:pt x="565" y="239"/>
                  </a:lnTo>
                  <a:lnTo>
                    <a:pt x="581" y="223"/>
                  </a:lnTo>
                  <a:lnTo>
                    <a:pt x="598" y="207"/>
                  </a:lnTo>
                  <a:lnTo>
                    <a:pt x="617" y="193"/>
                  </a:lnTo>
                  <a:lnTo>
                    <a:pt x="636" y="179"/>
                  </a:lnTo>
                  <a:lnTo>
                    <a:pt x="657" y="166"/>
                  </a:lnTo>
                  <a:lnTo>
                    <a:pt x="677" y="154"/>
                  </a:lnTo>
                  <a:lnTo>
                    <a:pt x="698" y="144"/>
                  </a:lnTo>
                  <a:lnTo>
                    <a:pt x="719" y="133"/>
                  </a:lnTo>
                  <a:lnTo>
                    <a:pt x="762" y="114"/>
                  </a:lnTo>
                  <a:lnTo>
                    <a:pt x="803" y="97"/>
                  </a:lnTo>
                  <a:lnTo>
                    <a:pt x="822" y="95"/>
                  </a:lnTo>
                  <a:lnTo>
                    <a:pt x="842" y="91"/>
                  </a:lnTo>
                  <a:lnTo>
                    <a:pt x="860" y="87"/>
                  </a:lnTo>
                  <a:lnTo>
                    <a:pt x="877" y="83"/>
                  </a:lnTo>
                  <a:lnTo>
                    <a:pt x="896" y="77"/>
                  </a:lnTo>
                  <a:lnTo>
                    <a:pt x="913" y="74"/>
                  </a:lnTo>
                  <a:lnTo>
                    <a:pt x="931" y="71"/>
                  </a:lnTo>
                  <a:lnTo>
                    <a:pt x="948" y="70"/>
                  </a:lnTo>
                  <a:lnTo>
                    <a:pt x="973" y="66"/>
                  </a:lnTo>
                  <a:lnTo>
                    <a:pt x="1000" y="62"/>
                  </a:lnTo>
                  <a:lnTo>
                    <a:pt x="1026" y="59"/>
                  </a:lnTo>
                  <a:lnTo>
                    <a:pt x="1052" y="57"/>
                  </a:lnTo>
                  <a:lnTo>
                    <a:pt x="1079" y="56"/>
                  </a:lnTo>
                  <a:lnTo>
                    <a:pt x="1105" y="55"/>
                  </a:lnTo>
                  <a:lnTo>
                    <a:pt x="1132" y="55"/>
                  </a:lnTo>
                  <a:lnTo>
                    <a:pt x="1157" y="55"/>
                  </a:lnTo>
                  <a:lnTo>
                    <a:pt x="1754" y="49"/>
                  </a:lnTo>
                  <a:lnTo>
                    <a:pt x="1835" y="49"/>
                  </a:lnTo>
                  <a:lnTo>
                    <a:pt x="1915" y="48"/>
                  </a:lnTo>
                  <a:lnTo>
                    <a:pt x="1993" y="48"/>
                  </a:lnTo>
                  <a:lnTo>
                    <a:pt x="2071" y="47"/>
                  </a:lnTo>
                  <a:lnTo>
                    <a:pt x="2148" y="46"/>
                  </a:lnTo>
                  <a:lnTo>
                    <a:pt x="2227" y="45"/>
                  </a:lnTo>
                  <a:lnTo>
                    <a:pt x="2305" y="43"/>
                  </a:lnTo>
                  <a:lnTo>
                    <a:pt x="2385" y="41"/>
                  </a:lnTo>
                  <a:lnTo>
                    <a:pt x="2442" y="43"/>
                  </a:lnTo>
                  <a:lnTo>
                    <a:pt x="2499" y="43"/>
                  </a:lnTo>
                  <a:lnTo>
                    <a:pt x="2555" y="43"/>
                  </a:lnTo>
                  <a:lnTo>
                    <a:pt x="2610" y="43"/>
                  </a:lnTo>
                  <a:lnTo>
                    <a:pt x="2665" y="42"/>
                  </a:lnTo>
                  <a:lnTo>
                    <a:pt x="2719" y="41"/>
                  </a:lnTo>
                  <a:lnTo>
                    <a:pt x="2775" y="40"/>
                  </a:lnTo>
                  <a:lnTo>
                    <a:pt x="2829" y="38"/>
                  </a:lnTo>
                  <a:lnTo>
                    <a:pt x="2882" y="37"/>
                  </a:lnTo>
                  <a:lnTo>
                    <a:pt x="2936" y="36"/>
                  </a:lnTo>
                  <a:lnTo>
                    <a:pt x="2989" y="33"/>
                  </a:lnTo>
                  <a:lnTo>
                    <a:pt x="3042" y="32"/>
                  </a:lnTo>
                  <a:lnTo>
                    <a:pt x="3096" y="31"/>
                  </a:lnTo>
                  <a:lnTo>
                    <a:pt x="3148" y="30"/>
                  </a:lnTo>
                  <a:lnTo>
                    <a:pt x="3201" y="30"/>
                  </a:lnTo>
                  <a:lnTo>
                    <a:pt x="3253" y="30"/>
                  </a:lnTo>
                  <a:lnTo>
                    <a:pt x="3275" y="29"/>
                  </a:lnTo>
                  <a:lnTo>
                    <a:pt x="3298" y="29"/>
                  </a:lnTo>
                  <a:lnTo>
                    <a:pt x="3322" y="29"/>
                  </a:lnTo>
                  <a:lnTo>
                    <a:pt x="3345" y="29"/>
                  </a:lnTo>
                  <a:lnTo>
                    <a:pt x="3370" y="30"/>
                  </a:lnTo>
                  <a:lnTo>
                    <a:pt x="3393" y="30"/>
                  </a:lnTo>
                  <a:lnTo>
                    <a:pt x="3417" y="29"/>
                  </a:lnTo>
                  <a:lnTo>
                    <a:pt x="3438" y="28"/>
                  </a:lnTo>
                  <a:lnTo>
                    <a:pt x="3485" y="27"/>
                  </a:lnTo>
                  <a:lnTo>
                    <a:pt x="3531" y="26"/>
                  </a:lnTo>
                  <a:lnTo>
                    <a:pt x="3578" y="25"/>
                  </a:lnTo>
                  <a:lnTo>
                    <a:pt x="3624" y="23"/>
                  </a:lnTo>
                  <a:lnTo>
                    <a:pt x="3669" y="22"/>
                  </a:lnTo>
                  <a:lnTo>
                    <a:pt x="3715" y="21"/>
                  </a:lnTo>
                  <a:lnTo>
                    <a:pt x="3761" y="21"/>
                  </a:lnTo>
                  <a:lnTo>
                    <a:pt x="3807" y="21"/>
                  </a:lnTo>
                  <a:lnTo>
                    <a:pt x="3847" y="21"/>
                  </a:lnTo>
                  <a:lnTo>
                    <a:pt x="3887" y="21"/>
                  </a:lnTo>
                  <a:lnTo>
                    <a:pt x="3926" y="20"/>
                  </a:lnTo>
                  <a:lnTo>
                    <a:pt x="3965" y="19"/>
                  </a:lnTo>
                  <a:lnTo>
                    <a:pt x="4003" y="18"/>
                  </a:lnTo>
                  <a:lnTo>
                    <a:pt x="4042" y="19"/>
                  </a:lnTo>
                  <a:lnTo>
                    <a:pt x="4080" y="20"/>
                  </a:lnTo>
                  <a:lnTo>
                    <a:pt x="4118" y="23"/>
                  </a:lnTo>
                  <a:lnTo>
                    <a:pt x="4144" y="22"/>
                  </a:lnTo>
                  <a:lnTo>
                    <a:pt x="4197" y="21"/>
                  </a:lnTo>
                  <a:lnTo>
                    <a:pt x="4273" y="19"/>
                  </a:lnTo>
                  <a:lnTo>
                    <a:pt x="4373" y="18"/>
                  </a:lnTo>
                  <a:lnTo>
                    <a:pt x="4635" y="17"/>
                  </a:lnTo>
                  <a:lnTo>
                    <a:pt x="4968" y="15"/>
                  </a:lnTo>
                  <a:lnTo>
                    <a:pt x="5357" y="14"/>
                  </a:lnTo>
                  <a:lnTo>
                    <a:pt x="5788" y="14"/>
                  </a:lnTo>
                  <a:lnTo>
                    <a:pt x="6247" y="13"/>
                  </a:lnTo>
                  <a:lnTo>
                    <a:pt x="6722" y="13"/>
                  </a:lnTo>
                  <a:lnTo>
                    <a:pt x="7195" y="13"/>
                  </a:lnTo>
                  <a:lnTo>
                    <a:pt x="7654" y="12"/>
                  </a:lnTo>
                  <a:lnTo>
                    <a:pt x="8085" y="12"/>
                  </a:lnTo>
                  <a:lnTo>
                    <a:pt x="8475" y="12"/>
                  </a:lnTo>
                  <a:lnTo>
                    <a:pt x="8807" y="11"/>
                  </a:lnTo>
                  <a:lnTo>
                    <a:pt x="9069" y="10"/>
                  </a:lnTo>
                  <a:lnTo>
                    <a:pt x="9245" y="9"/>
                  </a:lnTo>
                  <a:lnTo>
                    <a:pt x="9324" y="7"/>
                  </a:lnTo>
                  <a:lnTo>
                    <a:pt x="9328" y="9"/>
                  </a:lnTo>
                  <a:lnTo>
                    <a:pt x="9332" y="10"/>
                  </a:lnTo>
                  <a:lnTo>
                    <a:pt x="9335" y="11"/>
                  </a:lnTo>
                  <a:lnTo>
                    <a:pt x="9340" y="11"/>
                  </a:lnTo>
                  <a:lnTo>
                    <a:pt x="9347" y="10"/>
                  </a:lnTo>
                  <a:lnTo>
                    <a:pt x="9354" y="8"/>
                  </a:lnTo>
                  <a:lnTo>
                    <a:pt x="9360" y="6"/>
                  </a:lnTo>
                  <a:lnTo>
                    <a:pt x="9367" y="4"/>
                  </a:lnTo>
                  <a:lnTo>
                    <a:pt x="9371" y="4"/>
                  </a:lnTo>
                  <a:lnTo>
                    <a:pt x="9375" y="4"/>
                  </a:lnTo>
                  <a:lnTo>
                    <a:pt x="9378" y="5"/>
                  </a:lnTo>
                  <a:lnTo>
                    <a:pt x="9382" y="6"/>
                  </a:lnTo>
                  <a:lnTo>
                    <a:pt x="9420" y="8"/>
                  </a:lnTo>
                  <a:lnTo>
                    <a:pt x="9456" y="10"/>
                  </a:lnTo>
                  <a:lnTo>
                    <a:pt x="9492" y="12"/>
                  </a:lnTo>
                  <a:lnTo>
                    <a:pt x="9528" y="14"/>
                  </a:lnTo>
                  <a:lnTo>
                    <a:pt x="9563" y="16"/>
                  </a:lnTo>
                  <a:lnTo>
                    <a:pt x="9599" y="17"/>
                  </a:lnTo>
                  <a:lnTo>
                    <a:pt x="9637" y="17"/>
                  </a:lnTo>
                  <a:lnTo>
                    <a:pt x="9675" y="15"/>
                  </a:lnTo>
                  <a:lnTo>
                    <a:pt x="9682" y="18"/>
                  </a:lnTo>
                  <a:lnTo>
                    <a:pt x="9687" y="19"/>
                  </a:lnTo>
                  <a:lnTo>
                    <a:pt x="9693" y="18"/>
                  </a:lnTo>
                  <a:lnTo>
                    <a:pt x="9699" y="15"/>
                  </a:lnTo>
                  <a:lnTo>
                    <a:pt x="9734" y="9"/>
                  </a:lnTo>
                  <a:lnTo>
                    <a:pt x="9771" y="2"/>
                  </a:lnTo>
                  <a:lnTo>
                    <a:pt x="9780" y="1"/>
                  </a:lnTo>
                  <a:lnTo>
                    <a:pt x="9789" y="0"/>
                  </a:lnTo>
                  <a:lnTo>
                    <a:pt x="9799" y="0"/>
                  </a:lnTo>
                  <a:lnTo>
                    <a:pt x="9807" y="0"/>
                  </a:lnTo>
                  <a:lnTo>
                    <a:pt x="9816" y="1"/>
                  </a:lnTo>
                  <a:lnTo>
                    <a:pt x="9825" y="3"/>
                  </a:lnTo>
                  <a:lnTo>
                    <a:pt x="9833" y="6"/>
                  </a:lnTo>
                  <a:lnTo>
                    <a:pt x="9841" y="10"/>
                  </a:lnTo>
                  <a:lnTo>
                    <a:pt x="9854" y="12"/>
                  </a:lnTo>
                  <a:lnTo>
                    <a:pt x="9865" y="13"/>
                  </a:lnTo>
                  <a:lnTo>
                    <a:pt x="9877" y="13"/>
                  </a:lnTo>
                  <a:lnTo>
                    <a:pt x="9888" y="13"/>
                  </a:lnTo>
                  <a:lnTo>
                    <a:pt x="9911" y="12"/>
                  </a:lnTo>
                  <a:lnTo>
                    <a:pt x="9934" y="11"/>
                  </a:lnTo>
                  <a:lnTo>
                    <a:pt x="9957" y="9"/>
                  </a:lnTo>
                  <a:lnTo>
                    <a:pt x="9980" y="8"/>
                  </a:lnTo>
                  <a:lnTo>
                    <a:pt x="9992" y="8"/>
                  </a:lnTo>
                  <a:lnTo>
                    <a:pt x="10004" y="8"/>
                  </a:lnTo>
                  <a:lnTo>
                    <a:pt x="10016" y="9"/>
                  </a:lnTo>
                  <a:lnTo>
                    <a:pt x="10030" y="11"/>
                  </a:lnTo>
                  <a:lnTo>
                    <a:pt x="10063" y="14"/>
                  </a:lnTo>
                  <a:lnTo>
                    <a:pt x="10099" y="15"/>
                  </a:lnTo>
                  <a:lnTo>
                    <a:pt x="10136" y="16"/>
                  </a:lnTo>
                  <a:lnTo>
                    <a:pt x="10174" y="17"/>
                  </a:lnTo>
                  <a:lnTo>
                    <a:pt x="10192" y="18"/>
                  </a:lnTo>
                  <a:lnTo>
                    <a:pt x="10211" y="20"/>
                  </a:lnTo>
                  <a:lnTo>
                    <a:pt x="10229" y="22"/>
                  </a:lnTo>
                  <a:lnTo>
                    <a:pt x="10247" y="24"/>
                  </a:lnTo>
                  <a:lnTo>
                    <a:pt x="10265" y="28"/>
                  </a:lnTo>
                  <a:lnTo>
                    <a:pt x="10282" y="32"/>
                  </a:lnTo>
                  <a:lnTo>
                    <a:pt x="10299" y="38"/>
                  </a:lnTo>
                  <a:lnTo>
                    <a:pt x="10316" y="45"/>
                  </a:lnTo>
                  <a:lnTo>
                    <a:pt x="10339" y="56"/>
                  </a:lnTo>
                  <a:lnTo>
                    <a:pt x="10363" y="69"/>
                  </a:lnTo>
                  <a:lnTo>
                    <a:pt x="10385" y="84"/>
                  </a:lnTo>
                  <a:lnTo>
                    <a:pt x="10408" y="100"/>
                  </a:lnTo>
                  <a:lnTo>
                    <a:pt x="10429" y="117"/>
                  </a:lnTo>
                  <a:lnTo>
                    <a:pt x="10451" y="135"/>
                  </a:lnTo>
                  <a:lnTo>
                    <a:pt x="10471" y="153"/>
                  </a:lnTo>
                  <a:lnTo>
                    <a:pt x="10491" y="171"/>
                  </a:lnTo>
                  <a:lnTo>
                    <a:pt x="10499" y="184"/>
                  </a:lnTo>
                  <a:lnTo>
                    <a:pt x="10506" y="198"/>
                  </a:lnTo>
                  <a:lnTo>
                    <a:pt x="10513" y="211"/>
                  </a:lnTo>
                  <a:lnTo>
                    <a:pt x="10519" y="226"/>
                  </a:lnTo>
                  <a:lnTo>
                    <a:pt x="10523" y="232"/>
                  </a:lnTo>
                  <a:lnTo>
                    <a:pt x="10527" y="239"/>
                  </a:lnTo>
                  <a:lnTo>
                    <a:pt x="10533" y="244"/>
                  </a:lnTo>
                  <a:lnTo>
                    <a:pt x="10538" y="249"/>
                  </a:lnTo>
                  <a:lnTo>
                    <a:pt x="10543" y="254"/>
                  </a:lnTo>
                  <a:lnTo>
                    <a:pt x="10549" y="258"/>
                  </a:lnTo>
                  <a:lnTo>
                    <a:pt x="10556" y="261"/>
                  </a:lnTo>
                  <a:lnTo>
                    <a:pt x="10564" y="263"/>
                  </a:lnTo>
                  <a:lnTo>
                    <a:pt x="10583" y="263"/>
                  </a:lnTo>
                  <a:lnTo>
                    <a:pt x="10600" y="264"/>
                  </a:lnTo>
                  <a:lnTo>
                    <a:pt x="10616" y="268"/>
                  </a:lnTo>
                  <a:lnTo>
                    <a:pt x="10633" y="271"/>
                  </a:lnTo>
                  <a:lnTo>
                    <a:pt x="10648" y="276"/>
                  </a:lnTo>
                  <a:lnTo>
                    <a:pt x="10662" y="283"/>
                  </a:lnTo>
                  <a:lnTo>
                    <a:pt x="10677" y="291"/>
                  </a:lnTo>
                  <a:lnTo>
                    <a:pt x="10691" y="301"/>
                  </a:lnTo>
                  <a:lnTo>
                    <a:pt x="10699" y="307"/>
                  </a:lnTo>
                  <a:lnTo>
                    <a:pt x="10706" y="314"/>
                  </a:lnTo>
                  <a:lnTo>
                    <a:pt x="10712" y="321"/>
                  </a:lnTo>
                  <a:lnTo>
                    <a:pt x="10720" y="328"/>
                  </a:lnTo>
                  <a:lnTo>
                    <a:pt x="10731" y="342"/>
                  </a:lnTo>
                  <a:lnTo>
                    <a:pt x="10741" y="358"/>
                  </a:lnTo>
                  <a:lnTo>
                    <a:pt x="10749" y="375"/>
                  </a:lnTo>
                  <a:lnTo>
                    <a:pt x="10756" y="392"/>
                  </a:lnTo>
                  <a:lnTo>
                    <a:pt x="10763" y="410"/>
                  </a:lnTo>
                  <a:lnTo>
                    <a:pt x="10768" y="427"/>
                  </a:lnTo>
                  <a:lnTo>
                    <a:pt x="10776" y="433"/>
                  </a:lnTo>
                  <a:lnTo>
                    <a:pt x="10785" y="438"/>
                  </a:lnTo>
                  <a:lnTo>
                    <a:pt x="10794" y="443"/>
                  </a:lnTo>
                  <a:lnTo>
                    <a:pt x="10804" y="446"/>
                  </a:lnTo>
                  <a:lnTo>
                    <a:pt x="10824" y="454"/>
                  </a:lnTo>
                  <a:lnTo>
                    <a:pt x="10844" y="460"/>
                  </a:lnTo>
                  <a:lnTo>
                    <a:pt x="10855" y="463"/>
                  </a:lnTo>
                  <a:lnTo>
                    <a:pt x="10864" y="467"/>
                  </a:lnTo>
                  <a:lnTo>
                    <a:pt x="10873" y="471"/>
                  </a:lnTo>
                  <a:lnTo>
                    <a:pt x="10882" y="476"/>
                  </a:lnTo>
                  <a:lnTo>
                    <a:pt x="10889" y="482"/>
                  </a:lnTo>
                  <a:lnTo>
                    <a:pt x="10897" y="489"/>
                  </a:lnTo>
                  <a:lnTo>
                    <a:pt x="10904" y="498"/>
                  </a:lnTo>
                  <a:lnTo>
                    <a:pt x="10910" y="509"/>
                  </a:lnTo>
                  <a:lnTo>
                    <a:pt x="10919" y="521"/>
                  </a:lnTo>
                  <a:lnTo>
                    <a:pt x="10929" y="534"/>
                  </a:lnTo>
                  <a:lnTo>
                    <a:pt x="10937" y="549"/>
                  </a:lnTo>
                  <a:lnTo>
                    <a:pt x="10945" y="563"/>
                  </a:lnTo>
                  <a:lnTo>
                    <a:pt x="10960" y="593"/>
                  </a:lnTo>
                  <a:lnTo>
                    <a:pt x="10972" y="623"/>
                  </a:lnTo>
                  <a:lnTo>
                    <a:pt x="10983" y="654"/>
                  </a:lnTo>
                  <a:lnTo>
                    <a:pt x="10994" y="686"/>
                  </a:lnTo>
                  <a:lnTo>
                    <a:pt x="11004" y="717"/>
                  </a:lnTo>
                  <a:lnTo>
                    <a:pt x="11014" y="747"/>
                  </a:lnTo>
                  <a:lnTo>
                    <a:pt x="11014" y="758"/>
                  </a:lnTo>
                  <a:lnTo>
                    <a:pt x="11015" y="768"/>
                  </a:lnTo>
                  <a:lnTo>
                    <a:pt x="11017" y="780"/>
                  </a:lnTo>
                  <a:lnTo>
                    <a:pt x="11020" y="790"/>
                  </a:lnTo>
                  <a:lnTo>
                    <a:pt x="11027" y="810"/>
                  </a:lnTo>
                  <a:lnTo>
                    <a:pt x="11034" y="832"/>
                  </a:lnTo>
                  <a:lnTo>
                    <a:pt x="11038" y="841"/>
                  </a:lnTo>
                  <a:lnTo>
                    <a:pt x="11040" y="851"/>
                  </a:lnTo>
                  <a:lnTo>
                    <a:pt x="11041" y="861"/>
                  </a:lnTo>
                  <a:lnTo>
                    <a:pt x="11041" y="872"/>
                  </a:lnTo>
                  <a:lnTo>
                    <a:pt x="11040" y="882"/>
                  </a:lnTo>
                  <a:lnTo>
                    <a:pt x="11038" y="892"/>
                  </a:lnTo>
                  <a:lnTo>
                    <a:pt x="11032" y="903"/>
                  </a:lnTo>
                  <a:lnTo>
                    <a:pt x="11026" y="913"/>
                  </a:lnTo>
                  <a:lnTo>
                    <a:pt x="10931" y="1086"/>
                  </a:lnTo>
                  <a:close/>
                  <a:moveTo>
                    <a:pt x="10885" y="1081"/>
                  </a:moveTo>
                  <a:lnTo>
                    <a:pt x="10878" y="1092"/>
                  </a:lnTo>
                  <a:lnTo>
                    <a:pt x="10871" y="1104"/>
                  </a:lnTo>
                  <a:lnTo>
                    <a:pt x="10862" y="1113"/>
                  </a:lnTo>
                  <a:lnTo>
                    <a:pt x="10853" y="1121"/>
                  </a:lnTo>
                  <a:lnTo>
                    <a:pt x="10843" y="1129"/>
                  </a:lnTo>
                  <a:lnTo>
                    <a:pt x="10833" y="1135"/>
                  </a:lnTo>
                  <a:lnTo>
                    <a:pt x="10823" y="1141"/>
                  </a:lnTo>
                  <a:lnTo>
                    <a:pt x="10812" y="1146"/>
                  </a:lnTo>
                  <a:lnTo>
                    <a:pt x="10800" y="1151"/>
                  </a:lnTo>
                  <a:lnTo>
                    <a:pt x="10789" y="1155"/>
                  </a:lnTo>
                  <a:lnTo>
                    <a:pt x="10778" y="1158"/>
                  </a:lnTo>
                  <a:lnTo>
                    <a:pt x="10766" y="1161"/>
                  </a:lnTo>
                  <a:lnTo>
                    <a:pt x="10742" y="1164"/>
                  </a:lnTo>
                  <a:lnTo>
                    <a:pt x="10719" y="1166"/>
                  </a:lnTo>
                  <a:lnTo>
                    <a:pt x="10714" y="1170"/>
                  </a:lnTo>
                  <a:lnTo>
                    <a:pt x="10711" y="1173"/>
                  </a:lnTo>
                  <a:lnTo>
                    <a:pt x="10709" y="1177"/>
                  </a:lnTo>
                  <a:lnTo>
                    <a:pt x="10708" y="1181"/>
                  </a:lnTo>
                  <a:lnTo>
                    <a:pt x="10708" y="1189"/>
                  </a:lnTo>
                  <a:lnTo>
                    <a:pt x="10710" y="1198"/>
                  </a:lnTo>
                  <a:lnTo>
                    <a:pt x="10712" y="1206"/>
                  </a:lnTo>
                  <a:lnTo>
                    <a:pt x="10715" y="1214"/>
                  </a:lnTo>
                  <a:lnTo>
                    <a:pt x="10715" y="1218"/>
                  </a:lnTo>
                  <a:lnTo>
                    <a:pt x="10717" y="1222"/>
                  </a:lnTo>
                  <a:lnTo>
                    <a:pt x="10717" y="1226"/>
                  </a:lnTo>
                  <a:lnTo>
                    <a:pt x="10715" y="1230"/>
                  </a:lnTo>
                  <a:lnTo>
                    <a:pt x="10712" y="1246"/>
                  </a:lnTo>
                  <a:lnTo>
                    <a:pt x="10709" y="1261"/>
                  </a:lnTo>
                  <a:lnTo>
                    <a:pt x="10705" y="1275"/>
                  </a:lnTo>
                  <a:lnTo>
                    <a:pt x="10699" y="1289"/>
                  </a:lnTo>
                  <a:lnTo>
                    <a:pt x="10692" y="1302"/>
                  </a:lnTo>
                  <a:lnTo>
                    <a:pt x="10684" y="1313"/>
                  </a:lnTo>
                  <a:lnTo>
                    <a:pt x="10679" y="1319"/>
                  </a:lnTo>
                  <a:lnTo>
                    <a:pt x="10673" y="1324"/>
                  </a:lnTo>
                  <a:lnTo>
                    <a:pt x="10666" y="1328"/>
                  </a:lnTo>
                  <a:lnTo>
                    <a:pt x="10660" y="1332"/>
                  </a:lnTo>
                  <a:lnTo>
                    <a:pt x="10654" y="1337"/>
                  </a:lnTo>
                  <a:lnTo>
                    <a:pt x="10647" y="1340"/>
                  </a:lnTo>
                  <a:lnTo>
                    <a:pt x="10641" y="1342"/>
                  </a:lnTo>
                  <a:lnTo>
                    <a:pt x="10634" y="1342"/>
                  </a:lnTo>
                  <a:lnTo>
                    <a:pt x="10620" y="1342"/>
                  </a:lnTo>
                  <a:lnTo>
                    <a:pt x="10607" y="1339"/>
                  </a:lnTo>
                  <a:lnTo>
                    <a:pt x="10595" y="1337"/>
                  </a:lnTo>
                  <a:lnTo>
                    <a:pt x="10583" y="1335"/>
                  </a:lnTo>
                  <a:lnTo>
                    <a:pt x="10576" y="1335"/>
                  </a:lnTo>
                  <a:lnTo>
                    <a:pt x="10571" y="1336"/>
                  </a:lnTo>
                  <a:lnTo>
                    <a:pt x="10566" y="1338"/>
                  </a:lnTo>
                  <a:lnTo>
                    <a:pt x="10561" y="1341"/>
                  </a:lnTo>
                  <a:lnTo>
                    <a:pt x="10555" y="1363"/>
                  </a:lnTo>
                  <a:lnTo>
                    <a:pt x="10548" y="1386"/>
                  </a:lnTo>
                  <a:lnTo>
                    <a:pt x="10539" y="1407"/>
                  </a:lnTo>
                  <a:lnTo>
                    <a:pt x="10528" y="1429"/>
                  </a:lnTo>
                  <a:lnTo>
                    <a:pt x="10518" y="1450"/>
                  </a:lnTo>
                  <a:lnTo>
                    <a:pt x="10505" y="1470"/>
                  </a:lnTo>
                  <a:lnTo>
                    <a:pt x="10492" y="1491"/>
                  </a:lnTo>
                  <a:lnTo>
                    <a:pt x="10477" y="1510"/>
                  </a:lnTo>
                  <a:lnTo>
                    <a:pt x="10462" y="1529"/>
                  </a:lnTo>
                  <a:lnTo>
                    <a:pt x="10445" y="1546"/>
                  </a:lnTo>
                  <a:lnTo>
                    <a:pt x="10427" y="1562"/>
                  </a:lnTo>
                  <a:lnTo>
                    <a:pt x="10408" y="1577"/>
                  </a:lnTo>
                  <a:lnTo>
                    <a:pt x="10388" y="1591"/>
                  </a:lnTo>
                  <a:lnTo>
                    <a:pt x="10367" y="1603"/>
                  </a:lnTo>
                  <a:lnTo>
                    <a:pt x="10344" y="1614"/>
                  </a:lnTo>
                  <a:lnTo>
                    <a:pt x="10322" y="1623"/>
                  </a:lnTo>
                  <a:lnTo>
                    <a:pt x="10298" y="1631"/>
                  </a:lnTo>
                  <a:lnTo>
                    <a:pt x="10276" y="1636"/>
                  </a:lnTo>
                  <a:lnTo>
                    <a:pt x="10253" y="1639"/>
                  </a:lnTo>
                  <a:lnTo>
                    <a:pt x="10230" y="1641"/>
                  </a:lnTo>
                  <a:lnTo>
                    <a:pt x="10207" y="1641"/>
                  </a:lnTo>
                  <a:lnTo>
                    <a:pt x="10184" y="1639"/>
                  </a:lnTo>
                  <a:lnTo>
                    <a:pt x="10160" y="1636"/>
                  </a:lnTo>
                  <a:lnTo>
                    <a:pt x="10137" y="1632"/>
                  </a:lnTo>
                  <a:lnTo>
                    <a:pt x="10117" y="1635"/>
                  </a:lnTo>
                  <a:lnTo>
                    <a:pt x="10098" y="1637"/>
                  </a:lnTo>
                  <a:lnTo>
                    <a:pt x="10079" y="1638"/>
                  </a:lnTo>
                  <a:lnTo>
                    <a:pt x="10059" y="1639"/>
                  </a:lnTo>
                  <a:lnTo>
                    <a:pt x="10021" y="1639"/>
                  </a:lnTo>
                  <a:lnTo>
                    <a:pt x="9983" y="1638"/>
                  </a:lnTo>
                  <a:lnTo>
                    <a:pt x="9944" y="1637"/>
                  </a:lnTo>
                  <a:lnTo>
                    <a:pt x="9905" y="1637"/>
                  </a:lnTo>
                  <a:lnTo>
                    <a:pt x="9885" y="1637"/>
                  </a:lnTo>
                  <a:lnTo>
                    <a:pt x="9866" y="1639"/>
                  </a:lnTo>
                  <a:lnTo>
                    <a:pt x="9846" y="1641"/>
                  </a:lnTo>
                  <a:lnTo>
                    <a:pt x="9826" y="1644"/>
                  </a:lnTo>
                  <a:lnTo>
                    <a:pt x="9804" y="1644"/>
                  </a:lnTo>
                  <a:lnTo>
                    <a:pt x="9781" y="1644"/>
                  </a:lnTo>
                  <a:lnTo>
                    <a:pt x="9759" y="1644"/>
                  </a:lnTo>
                  <a:lnTo>
                    <a:pt x="9737" y="1645"/>
                  </a:lnTo>
                  <a:lnTo>
                    <a:pt x="9715" y="1645"/>
                  </a:lnTo>
                  <a:lnTo>
                    <a:pt x="9692" y="1645"/>
                  </a:lnTo>
                  <a:lnTo>
                    <a:pt x="9671" y="1645"/>
                  </a:lnTo>
                  <a:lnTo>
                    <a:pt x="9647" y="1643"/>
                  </a:lnTo>
                  <a:lnTo>
                    <a:pt x="9638" y="1645"/>
                  </a:lnTo>
                  <a:lnTo>
                    <a:pt x="9629" y="1647"/>
                  </a:lnTo>
                  <a:lnTo>
                    <a:pt x="9620" y="1647"/>
                  </a:lnTo>
                  <a:lnTo>
                    <a:pt x="9611" y="1648"/>
                  </a:lnTo>
                  <a:lnTo>
                    <a:pt x="9593" y="1648"/>
                  </a:lnTo>
                  <a:lnTo>
                    <a:pt x="9575" y="1647"/>
                  </a:lnTo>
                  <a:lnTo>
                    <a:pt x="9556" y="1646"/>
                  </a:lnTo>
                  <a:lnTo>
                    <a:pt x="9538" y="1645"/>
                  </a:lnTo>
                  <a:lnTo>
                    <a:pt x="9519" y="1645"/>
                  </a:lnTo>
                  <a:lnTo>
                    <a:pt x="9500" y="1648"/>
                  </a:lnTo>
                  <a:lnTo>
                    <a:pt x="9394" y="1649"/>
                  </a:lnTo>
                  <a:lnTo>
                    <a:pt x="9188" y="1649"/>
                  </a:lnTo>
                  <a:lnTo>
                    <a:pt x="8898" y="1650"/>
                  </a:lnTo>
                  <a:lnTo>
                    <a:pt x="8536" y="1651"/>
                  </a:lnTo>
                  <a:lnTo>
                    <a:pt x="8118" y="1652"/>
                  </a:lnTo>
                  <a:lnTo>
                    <a:pt x="7657" y="1652"/>
                  </a:lnTo>
                  <a:lnTo>
                    <a:pt x="7168" y="1653"/>
                  </a:lnTo>
                  <a:lnTo>
                    <a:pt x="6665" y="1654"/>
                  </a:lnTo>
                  <a:lnTo>
                    <a:pt x="6161" y="1655"/>
                  </a:lnTo>
                  <a:lnTo>
                    <a:pt x="5673" y="1656"/>
                  </a:lnTo>
                  <a:lnTo>
                    <a:pt x="5212" y="1658"/>
                  </a:lnTo>
                  <a:lnTo>
                    <a:pt x="4793" y="1659"/>
                  </a:lnTo>
                  <a:lnTo>
                    <a:pt x="4431" y="1660"/>
                  </a:lnTo>
                  <a:lnTo>
                    <a:pt x="4139" y="1660"/>
                  </a:lnTo>
                  <a:lnTo>
                    <a:pt x="3933" y="1661"/>
                  </a:lnTo>
                  <a:lnTo>
                    <a:pt x="3826" y="1662"/>
                  </a:lnTo>
                  <a:lnTo>
                    <a:pt x="3805" y="1660"/>
                  </a:lnTo>
                  <a:lnTo>
                    <a:pt x="3784" y="1659"/>
                  </a:lnTo>
                  <a:lnTo>
                    <a:pt x="3763" y="1659"/>
                  </a:lnTo>
                  <a:lnTo>
                    <a:pt x="3743" y="1659"/>
                  </a:lnTo>
                  <a:lnTo>
                    <a:pt x="3701" y="1661"/>
                  </a:lnTo>
                  <a:lnTo>
                    <a:pt x="3659" y="1664"/>
                  </a:lnTo>
                  <a:lnTo>
                    <a:pt x="3616" y="1666"/>
                  </a:lnTo>
                  <a:lnTo>
                    <a:pt x="3574" y="1668"/>
                  </a:lnTo>
                  <a:lnTo>
                    <a:pt x="3553" y="1668"/>
                  </a:lnTo>
                  <a:lnTo>
                    <a:pt x="3531" y="1668"/>
                  </a:lnTo>
                  <a:lnTo>
                    <a:pt x="3509" y="1667"/>
                  </a:lnTo>
                  <a:lnTo>
                    <a:pt x="3487" y="1666"/>
                  </a:lnTo>
                  <a:lnTo>
                    <a:pt x="3463" y="1666"/>
                  </a:lnTo>
                  <a:lnTo>
                    <a:pt x="3438" y="1666"/>
                  </a:lnTo>
                  <a:lnTo>
                    <a:pt x="3414" y="1666"/>
                  </a:lnTo>
                  <a:lnTo>
                    <a:pt x="3388" y="1666"/>
                  </a:lnTo>
                  <a:lnTo>
                    <a:pt x="3363" y="1666"/>
                  </a:lnTo>
                  <a:lnTo>
                    <a:pt x="3338" y="1666"/>
                  </a:lnTo>
                  <a:lnTo>
                    <a:pt x="3312" y="1667"/>
                  </a:lnTo>
                  <a:lnTo>
                    <a:pt x="3287" y="1668"/>
                  </a:lnTo>
                  <a:lnTo>
                    <a:pt x="3252" y="1668"/>
                  </a:lnTo>
                  <a:lnTo>
                    <a:pt x="3217" y="1668"/>
                  </a:lnTo>
                  <a:lnTo>
                    <a:pt x="3201" y="1668"/>
                  </a:lnTo>
                  <a:lnTo>
                    <a:pt x="3185" y="1669"/>
                  </a:lnTo>
                  <a:lnTo>
                    <a:pt x="3169" y="1670"/>
                  </a:lnTo>
                  <a:lnTo>
                    <a:pt x="3155" y="1672"/>
                  </a:lnTo>
                  <a:lnTo>
                    <a:pt x="3099" y="1673"/>
                  </a:lnTo>
                  <a:lnTo>
                    <a:pt x="3042" y="1673"/>
                  </a:lnTo>
                  <a:lnTo>
                    <a:pt x="2986" y="1673"/>
                  </a:lnTo>
                  <a:lnTo>
                    <a:pt x="2931" y="1674"/>
                  </a:lnTo>
                  <a:lnTo>
                    <a:pt x="2876" y="1674"/>
                  </a:lnTo>
                  <a:lnTo>
                    <a:pt x="2821" y="1675"/>
                  </a:lnTo>
                  <a:lnTo>
                    <a:pt x="2766" y="1675"/>
                  </a:lnTo>
                  <a:lnTo>
                    <a:pt x="2711" y="1676"/>
                  </a:lnTo>
                  <a:lnTo>
                    <a:pt x="2657" y="1677"/>
                  </a:lnTo>
                  <a:lnTo>
                    <a:pt x="2603" y="1677"/>
                  </a:lnTo>
                  <a:lnTo>
                    <a:pt x="2549" y="1678"/>
                  </a:lnTo>
                  <a:lnTo>
                    <a:pt x="2495" y="1678"/>
                  </a:lnTo>
                  <a:lnTo>
                    <a:pt x="2440" y="1679"/>
                  </a:lnTo>
                  <a:lnTo>
                    <a:pt x="2386" y="1679"/>
                  </a:lnTo>
                  <a:lnTo>
                    <a:pt x="2332" y="1679"/>
                  </a:lnTo>
                  <a:lnTo>
                    <a:pt x="2278" y="1679"/>
                  </a:lnTo>
                  <a:lnTo>
                    <a:pt x="2197" y="1680"/>
                  </a:lnTo>
                  <a:lnTo>
                    <a:pt x="2118" y="1680"/>
                  </a:lnTo>
                  <a:lnTo>
                    <a:pt x="2041" y="1681"/>
                  </a:lnTo>
                  <a:lnTo>
                    <a:pt x="1965" y="1682"/>
                  </a:lnTo>
                  <a:lnTo>
                    <a:pt x="1888" y="1683"/>
                  </a:lnTo>
                  <a:lnTo>
                    <a:pt x="1811" y="1684"/>
                  </a:lnTo>
                  <a:lnTo>
                    <a:pt x="1731" y="1686"/>
                  </a:lnTo>
                  <a:lnTo>
                    <a:pt x="1649" y="1687"/>
                  </a:lnTo>
                  <a:lnTo>
                    <a:pt x="1564" y="1687"/>
                  </a:lnTo>
                  <a:lnTo>
                    <a:pt x="1478" y="1687"/>
                  </a:lnTo>
                  <a:lnTo>
                    <a:pt x="1392" y="1687"/>
                  </a:lnTo>
                  <a:lnTo>
                    <a:pt x="1306" y="1688"/>
                  </a:lnTo>
                  <a:lnTo>
                    <a:pt x="1219" y="1688"/>
                  </a:lnTo>
                  <a:lnTo>
                    <a:pt x="1132" y="1688"/>
                  </a:lnTo>
                  <a:lnTo>
                    <a:pt x="1045" y="1689"/>
                  </a:lnTo>
                  <a:lnTo>
                    <a:pt x="957" y="1689"/>
                  </a:lnTo>
                  <a:lnTo>
                    <a:pt x="929" y="1690"/>
                  </a:lnTo>
                  <a:lnTo>
                    <a:pt x="902" y="1689"/>
                  </a:lnTo>
                  <a:lnTo>
                    <a:pt x="874" y="1688"/>
                  </a:lnTo>
                  <a:lnTo>
                    <a:pt x="848" y="1685"/>
                  </a:lnTo>
                  <a:lnTo>
                    <a:pt x="821" y="1681"/>
                  </a:lnTo>
                  <a:lnTo>
                    <a:pt x="796" y="1676"/>
                  </a:lnTo>
                  <a:lnTo>
                    <a:pt x="769" y="1670"/>
                  </a:lnTo>
                  <a:lnTo>
                    <a:pt x="744" y="1662"/>
                  </a:lnTo>
                  <a:lnTo>
                    <a:pt x="720" y="1653"/>
                  </a:lnTo>
                  <a:lnTo>
                    <a:pt x="695" y="1643"/>
                  </a:lnTo>
                  <a:lnTo>
                    <a:pt x="672" y="1631"/>
                  </a:lnTo>
                  <a:lnTo>
                    <a:pt x="649" y="1618"/>
                  </a:lnTo>
                  <a:lnTo>
                    <a:pt x="627" y="1603"/>
                  </a:lnTo>
                  <a:lnTo>
                    <a:pt x="606" y="1588"/>
                  </a:lnTo>
                  <a:lnTo>
                    <a:pt x="586" y="1571"/>
                  </a:lnTo>
                  <a:lnTo>
                    <a:pt x="567" y="1552"/>
                  </a:lnTo>
                  <a:lnTo>
                    <a:pt x="553" y="1536"/>
                  </a:lnTo>
                  <a:lnTo>
                    <a:pt x="541" y="1519"/>
                  </a:lnTo>
                  <a:lnTo>
                    <a:pt x="531" y="1500"/>
                  </a:lnTo>
                  <a:lnTo>
                    <a:pt x="522" y="1481"/>
                  </a:lnTo>
                  <a:lnTo>
                    <a:pt x="518" y="1470"/>
                  </a:lnTo>
                  <a:lnTo>
                    <a:pt x="514" y="1461"/>
                  </a:lnTo>
                  <a:lnTo>
                    <a:pt x="511" y="1451"/>
                  </a:lnTo>
                  <a:lnTo>
                    <a:pt x="509" y="1440"/>
                  </a:lnTo>
                  <a:lnTo>
                    <a:pt x="507" y="1430"/>
                  </a:lnTo>
                  <a:lnTo>
                    <a:pt x="505" y="1418"/>
                  </a:lnTo>
                  <a:lnTo>
                    <a:pt x="505" y="1407"/>
                  </a:lnTo>
                  <a:lnTo>
                    <a:pt x="504" y="1396"/>
                  </a:lnTo>
                  <a:lnTo>
                    <a:pt x="501" y="1392"/>
                  </a:lnTo>
                  <a:lnTo>
                    <a:pt x="499" y="1390"/>
                  </a:lnTo>
                  <a:lnTo>
                    <a:pt x="496" y="1389"/>
                  </a:lnTo>
                  <a:lnTo>
                    <a:pt x="493" y="1388"/>
                  </a:lnTo>
                  <a:lnTo>
                    <a:pt x="486" y="1388"/>
                  </a:lnTo>
                  <a:lnTo>
                    <a:pt x="480" y="1390"/>
                  </a:lnTo>
                  <a:lnTo>
                    <a:pt x="473" y="1393"/>
                  </a:lnTo>
                  <a:lnTo>
                    <a:pt x="466" y="1395"/>
                  </a:lnTo>
                  <a:lnTo>
                    <a:pt x="462" y="1395"/>
                  </a:lnTo>
                  <a:lnTo>
                    <a:pt x="459" y="1395"/>
                  </a:lnTo>
                  <a:lnTo>
                    <a:pt x="456" y="1395"/>
                  </a:lnTo>
                  <a:lnTo>
                    <a:pt x="452" y="1393"/>
                  </a:lnTo>
                  <a:lnTo>
                    <a:pt x="440" y="1395"/>
                  </a:lnTo>
                  <a:lnTo>
                    <a:pt x="428" y="1394"/>
                  </a:lnTo>
                  <a:lnTo>
                    <a:pt x="415" y="1392"/>
                  </a:lnTo>
                  <a:lnTo>
                    <a:pt x="404" y="1388"/>
                  </a:lnTo>
                  <a:lnTo>
                    <a:pt x="393" y="1383"/>
                  </a:lnTo>
                  <a:lnTo>
                    <a:pt x="383" y="1375"/>
                  </a:lnTo>
                  <a:lnTo>
                    <a:pt x="372" y="1367"/>
                  </a:lnTo>
                  <a:lnTo>
                    <a:pt x="363" y="1357"/>
                  </a:lnTo>
                  <a:lnTo>
                    <a:pt x="359" y="1352"/>
                  </a:lnTo>
                  <a:lnTo>
                    <a:pt x="356" y="1346"/>
                  </a:lnTo>
                  <a:lnTo>
                    <a:pt x="354" y="1340"/>
                  </a:lnTo>
                  <a:lnTo>
                    <a:pt x="353" y="1334"/>
                  </a:lnTo>
                  <a:lnTo>
                    <a:pt x="351" y="1320"/>
                  </a:lnTo>
                  <a:lnTo>
                    <a:pt x="350" y="1306"/>
                  </a:lnTo>
                  <a:lnTo>
                    <a:pt x="350" y="1293"/>
                  </a:lnTo>
                  <a:lnTo>
                    <a:pt x="350" y="1278"/>
                  </a:lnTo>
                  <a:lnTo>
                    <a:pt x="348" y="1265"/>
                  </a:lnTo>
                  <a:lnTo>
                    <a:pt x="345" y="1253"/>
                  </a:lnTo>
                  <a:lnTo>
                    <a:pt x="327" y="1249"/>
                  </a:lnTo>
                  <a:lnTo>
                    <a:pt x="309" y="1246"/>
                  </a:lnTo>
                  <a:lnTo>
                    <a:pt x="290" y="1244"/>
                  </a:lnTo>
                  <a:lnTo>
                    <a:pt x="270" y="1242"/>
                  </a:lnTo>
                  <a:lnTo>
                    <a:pt x="248" y="1232"/>
                  </a:lnTo>
                  <a:lnTo>
                    <a:pt x="224" y="1221"/>
                  </a:lnTo>
                  <a:lnTo>
                    <a:pt x="202" y="1210"/>
                  </a:lnTo>
                  <a:lnTo>
                    <a:pt x="178" y="1197"/>
                  </a:lnTo>
                  <a:lnTo>
                    <a:pt x="174" y="1190"/>
                  </a:lnTo>
                  <a:lnTo>
                    <a:pt x="169" y="1185"/>
                  </a:lnTo>
                  <a:lnTo>
                    <a:pt x="164" y="1180"/>
                  </a:lnTo>
                  <a:lnTo>
                    <a:pt x="158" y="1175"/>
                  </a:lnTo>
                  <a:lnTo>
                    <a:pt x="145" y="1165"/>
                  </a:lnTo>
                  <a:lnTo>
                    <a:pt x="135" y="1154"/>
                  </a:lnTo>
                  <a:lnTo>
                    <a:pt x="124" y="1140"/>
                  </a:lnTo>
                  <a:lnTo>
                    <a:pt x="113" y="1126"/>
                  </a:lnTo>
                  <a:lnTo>
                    <a:pt x="102" y="1112"/>
                  </a:lnTo>
                  <a:lnTo>
                    <a:pt x="92" y="1097"/>
                  </a:lnTo>
                  <a:lnTo>
                    <a:pt x="84" y="1082"/>
                  </a:lnTo>
                  <a:lnTo>
                    <a:pt x="76" y="1067"/>
                  </a:lnTo>
                  <a:lnTo>
                    <a:pt x="70" y="1051"/>
                  </a:lnTo>
                  <a:lnTo>
                    <a:pt x="64" y="1035"/>
                  </a:lnTo>
                  <a:lnTo>
                    <a:pt x="59" y="1019"/>
                  </a:lnTo>
                  <a:lnTo>
                    <a:pt x="53" y="1002"/>
                  </a:lnTo>
                  <a:lnTo>
                    <a:pt x="50" y="985"/>
                  </a:lnTo>
                  <a:lnTo>
                    <a:pt x="48" y="969"/>
                  </a:lnTo>
                  <a:lnTo>
                    <a:pt x="47" y="951"/>
                  </a:lnTo>
                  <a:lnTo>
                    <a:pt x="46" y="934"/>
                  </a:lnTo>
                  <a:lnTo>
                    <a:pt x="47" y="917"/>
                  </a:lnTo>
                  <a:lnTo>
                    <a:pt x="49" y="899"/>
                  </a:lnTo>
                  <a:lnTo>
                    <a:pt x="54" y="879"/>
                  </a:lnTo>
                  <a:lnTo>
                    <a:pt x="61" y="858"/>
                  </a:lnTo>
                  <a:lnTo>
                    <a:pt x="68" y="839"/>
                  </a:lnTo>
                  <a:lnTo>
                    <a:pt x="77" y="819"/>
                  </a:lnTo>
                  <a:lnTo>
                    <a:pt x="86" y="800"/>
                  </a:lnTo>
                  <a:lnTo>
                    <a:pt x="96" y="782"/>
                  </a:lnTo>
                  <a:lnTo>
                    <a:pt x="108" y="764"/>
                  </a:lnTo>
                  <a:lnTo>
                    <a:pt x="120" y="746"/>
                  </a:lnTo>
                  <a:lnTo>
                    <a:pt x="132" y="729"/>
                  </a:lnTo>
                  <a:lnTo>
                    <a:pt x="146" y="712"/>
                  </a:lnTo>
                  <a:lnTo>
                    <a:pt x="160" y="696"/>
                  </a:lnTo>
                  <a:lnTo>
                    <a:pt x="174" y="679"/>
                  </a:lnTo>
                  <a:lnTo>
                    <a:pt x="189" y="664"/>
                  </a:lnTo>
                  <a:lnTo>
                    <a:pt x="205" y="649"/>
                  </a:lnTo>
                  <a:lnTo>
                    <a:pt x="221" y="634"/>
                  </a:lnTo>
                  <a:lnTo>
                    <a:pt x="236" y="620"/>
                  </a:lnTo>
                  <a:lnTo>
                    <a:pt x="245" y="614"/>
                  </a:lnTo>
                  <a:lnTo>
                    <a:pt x="252" y="609"/>
                  </a:lnTo>
                  <a:lnTo>
                    <a:pt x="260" y="605"/>
                  </a:lnTo>
                  <a:lnTo>
                    <a:pt x="268" y="602"/>
                  </a:lnTo>
                  <a:lnTo>
                    <a:pt x="285" y="597"/>
                  </a:lnTo>
                  <a:lnTo>
                    <a:pt x="303" y="593"/>
                  </a:lnTo>
                  <a:lnTo>
                    <a:pt x="339" y="588"/>
                  </a:lnTo>
                  <a:lnTo>
                    <a:pt x="375" y="581"/>
                  </a:lnTo>
                  <a:lnTo>
                    <a:pt x="380" y="577"/>
                  </a:lnTo>
                  <a:lnTo>
                    <a:pt x="383" y="572"/>
                  </a:lnTo>
                  <a:lnTo>
                    <a:pt x="385" y="567"/>
                  </a:lnTo>
                  <a:lnTo>
                    <a:pt x="386" y="562"/>
                  </a:lnTo>
                  <a:lnTo>
                    <a:pt x="386" y="551"/>
                  </a:lnTo>
                  <a:lnTo>
                    <a:pt x="386" y="537"/>
                  </a:lnTo>
                  <a:lnTo>
                    <a:pt x="385" y="525"/>
                  </a:lnTo>
                  <a:lnTo>
                    <a:pt x="384" y="513"/>
                  </a:lnTo>
                  <a:lnTo>
                    <a:pt x="385" y="507"/>
                  </a:lnTo>
                  <a:lnTo>
                    <a:pt x="386" y="501"/>
                  </a:lnTo>
                  <a:lnTo>
                    <a:pt x="388" y="494"/>
                  </a:lnTo>
                  <a:lnTo>
                    <a:pt x="391" y="489"/>
                  </a:lnTo>
                  <a:lnTo>
                    <a:pt x="396" y="484"/>
                  </a:lnTo>
                  <a:lnTo>
                    <a:pt x="400" y="479"/>
                  </a:lnTo>
                  <a:lnTo>
                    <a:pt x="406" y="475"/>
                  </a:lnTo>
                  <a:lnTo>
                    <a:pt x="411" y="472"/>
                  </a:lnTo>
                  <a:lnTo>
                    <a:pt x="422" y="467"/>
                  </a:lnTo>
                  <a:lnTo>
                    <a:pt x="434" y="464"/>
                  </a:lnTo>
                  <a:lnTo>
                    <a:pt x="439" y="467"/>
                  </a:lnTo>
                  <a:lnTo>
                    <a:pt x="444" y="469"/>
                  </a:lnTo>
                  <a:lnTo>
                    <a:pt x="449" y="470"/>
                  </a:lnTo>
                  <a:lnTo>
                    <a:pt x="454" y="471"/>
                  </a:lnTo>
                  <a:lnTo>
                    <a:pt x="463" y="471"/>
                  </a:lnTo>
                  <a:lnTo>
                    <a:pt x="474" y="469"/>
                  </a:lnTo>
                  <a:lnTo>
                    <a:pt x="483" y="466"/>
                  </a:lnTo>
                  <a:lnTo>
                    <a:pt x="492" y="462"/>
                  </a:lnTo>
                  <a:lnTo>
                    <a:pt x="501" y="457"/>
                  </a:lnTo>
                  <a:lnTo>
                    <a:pt x="510" y="450"/>
                  </a:lnTo>
                  <a:lnTo>
                    <a:pt x="515" y="442"/>
                  </a:lnTo>
                  <a:lnTo>
                    <a:pt x="520" y="432"/>
                  </a:lnTo>
                  <a:lnTo>
                    <a:pt x="523" y="422"/>
                  </a:lnTo>
                  <a:lnTo>
                    <a:pt x="526" y="412"/>
                  </a:lnTo>
                  <a:lnTo>
                    <a:pt x="530" y="389"/>
                  </a:lnTo>
                  <a:lnTo>
                    <a:pt x="535" y="368"/>
                  </a:lnTo>
                  <a:lnTo>
                    <a:pt x="541" y="353"/>
                  </a:lnTo>
                  <a:lnTo>
                    <a:pt x="546" y="339"/>
                  </a:lnTo>
                  <a:lnTo>
                    <a:pt x="553" y="326"/>
                  </a:lnTo>
                  <a:lnTo>
                    <a:pt x="560" y="312"/>
                  </a:lnTo>
                  <a:lnTo>
                    <a:pt x="568" y="300"/>
                  </a:lnTo>
                  <a:lnTo>
                    <a:pt x="576" y="288"/>
                  </a:lnTo>
                  <a:lnTo>
                    <a:pt x="585" y="276"/>
                  </a:lnTo>
                  <a:lnTo>
                    <a:pt x="594" y="264"/>
                  </a:lnTo>
                  <a:lnTo>
                    <a:pt x="604" y="253"/>
                  </a:lnTo>
                  <a:lnTo>
                    <a:pt x="615" y="242"/>
                  </a:lnTo>
                  <a:lnTo>
                    <a:pt x="626" y="232"/>
                  </a:lnTo>
                  <a:lnTo>
                    <a:pt x="636" y="223"/>
                  </a:lnTo>
                  <a:lnTo>
                    <a:pt x="648" y="213"/>
                  </a:lnTo>
                  <a:lnTo>
                    <a:pt x="660" y="204"/>
                  </a:lnTo>
                  <a:lnTo>
                    <a:pt x="672" y="195"/>
                  </a:lnTo>
                  <a:lnTo>
                    <a:pt x="685" y="187"/>
                  </a:lnTo>
                  <a:lnTo>
                    <a:pt x="711" y="172"/>
                  </a:lnTo>
                  <a:lnTo>
                    <a:pt x="738" y="159"/>
                  </a:lnTo>
                  <a:lnTo>
                    <a:pt x="766" y="147"/>
                  </a:lnTo>
                  <a:lnTo>
                    <a:pt x="795" y="138"/>
                  </a:lnTo>
                  <a:lnTo>
                    <a:pt x="823" y="130"/>
                  </a:lnTo>
                  <a:lnTo>
                    <a:pt x="853" y="123"/>
                  </a:lnTo>
                  <a:lnTo>
                    <a:pt x="881" y="119"/>
                  </a:lnTo>
                  <a:lnTo>
                    <a:pt x="911" y="117"/>
                  </a:lnTo>
                  <a:lnTo>
                    <a:pt x="917" y="115"/>
                  </a:lnTo>
                  <a:lnTo>
                    <a:pt x="924" y="113"/>
                  </a:lnTo>
                  <a:lnTo>
                    <a:pt x="931" y="113"/>
                  </a:lnTo>
                  <a:lnTo>
                    <a:pt x="938" y="113"/>
                  </a:lnTo>
                  <a:lnTo>
                    <a:pt x="952" y="113"/>
                  </a:lnTo>
                  <a:lnTo>
                    <a:pt x="966" y="114"/>
                  </a:lnTo>
                  <a:lnTo>
                    <a:pt x="980" y="115"/>
                  </a:lnTo>
                  <a:lnTo>
                    <a:pt x="994" y="114"/>
                  </a:lnTo>
                  <a:lnTo>
                    <a:pt x="1000" y="112"/>
                  </a:lnTo>
                  <a:lnTo>
                    <a:pt x="1006" y="110"/>
                  </a:lnTo>
                  <a:lnTo>
                    <a:pt x="1012" y="107"/>
                  </a:lnTo>
                  <a:lnTo>
                    <a:pt x="1018" y="103"/>
                  </a:lnTo>
                  <a:lnTo>
                    <a:pt x="1055" y="106"/>
                  </a:lnTo>
                  <a:lnTo>
                    <a:pt x="1092" y="108"/>
                  </a:lnTo>
                  <a:lnTo>
                    <a:pt x="1128" y="109"/>
                  </a:lnTo>
                  <a:lnTo>
                    <a:pt x="1165" y="109"/>
                  </a:lnTo>
                  <a:lnTo>
                    <a:pt x="1235" y="109"/>
                  </a:lnTo>
                  <a:lnTo>
                    <a:pt x="1306" y="108"/>
                  </a:lnTo>
                  <a:lnTo>
                    <a:pt x="1376" y="106"/>
                  </a:lnTo>
                  <a:lnTo>
                    <a:pt x="1445" y="105"/>
                  </a:lnTo>
                  <a:lnTo>
                    <a:pt x="1513" y="104"/>
                  </a:lnTo>
                  <a:lnTo>
                    <a:pt x="1582" y="106"/>
                  </a:lnTo>
                  <a:lnTo>
                    <a:pt x="1647" y="103"/>
                  </a:lnTo>
                  <a:lnTo>
                    <a:pt x="1714" y="102"/>
                  </a:lnTo>
                  <a:lnTo>
                    <a:pt x="1782" y="101"/>
                  </a:lnTo>
                  <a:lnTo>
                    <a:pt x="1850" y="101"/>
                  </a:lnTo>
                  <a:lnTo>
                    <a:pt x="1918" y="101"/>
                  </a:lnTo>
                  <a:lnTo>
                    <a:pt x="1986" y="100"/>
                  </a:lnTo>
                  <a:lnTo>
                    <a:pt x="2054" y="99"/>
                  </a:lnTo>
                  <a:lnTo>
                    <a:pt x="2120" y="97"/>
                  </a:lnTo>
                  <a:lnTo>
                    <a:pt x="2205" y="96"/>
                  </a:lnTo>
                  <a:lnTo>
                    <a:pt x="2291" y="95"/>
                  </a:lnTo>
                  <a:lnTo>
                    <a:pt x="2379" y="93"/>
                  </a:lnTo>
                  <a:lnTo>
                    <a:pt x="2467" y="91"/>
                  </a:lnTo>
                  <a:lnTo>
                    <a:pt x="2555" y="90"/>
                  </a:lnTo>
                  <a:lnTo>
                    <a:pt x="2641" y="88"/>
                  </a:lnTo>
                  <a:lnTo>
                    <a:pt x="2726" y="88"/>
                  </a:lnTo>
                  <a:lnTo>
                    <a:pt x="2807" y="89"/>
                  </a:lnTo>
                  <a:lnTo>
                    <a:pt x="2957" y="88"/>
                  </a:lnTo>
                  <a:lnTo>
                    <a:pt x="3205" y="87"/>
                  </a:lnTo>
                  <a:lnTo>
                    <a:pt x="3539" y="86"/>
                  </a:lnTo>
                  <a:lnTo>
                    <a:pt x="3944" y="85"/>
                  </a:lnTo>
                  <a:lnTo>
                    <a:pt x="4405" y="84"/>
                  </a:lnTo>
                  <a:lnTo>
                    <a:pt x="4909" y="81"/>
                  </a:lnTo>
                  <a:lnTo>
                    <a:pt x="5442" y="80"/>
                  </a:lnTo>
                  <a:lnTo>
                    <a:pt x="5989" y="78"/>
                  </a:lnTo>
                  <a:lnTo>
                    <a:pt x="6536" y="77"/>
                  </a:lnTo>
                  <a:lnTo>
                    <a:pt x="7068" y="75"/>
                  </a:lnTo>
                  <a:lnTo>
                    <a:pt x="7572" y="74"/>
                  </a:lnTo>
                  <a:lnTo>
                    <a:pt x="8034" y="72"/>
                  </a:lnTo>
                  <a:lnTo>
                    <a:pt x="8440" y="71"/>
                  </a:lnTo>
                  <a:lnTo>
                    <a:pt x="8775" y="69"/>
                  </a:lnTo>
                  <a:lnTo>
                    <a:pt x="9026" y="68"/>
                  </a:lnTo>
                  <a:lnTo>
                    <a:pt x="9177" y="67"/>
                  </a:lnTo>
                  <a:lnTo>
                    <a:pt x="9264" y="64"/>
                  </a:lnTo>
                  <a:lnTo>
                    <a:pt x="9352" y="62"/>
                  </a:lnTo>
                  <a:lnTo>
                    <a:pt x="9441" y="61"/>
                  </a:lnTo>
                  <a:lnTo>
                    <a:pt x="9530" y="61"/>
                  </a:lnTo>
                  <a:lnTo>
                    <a:pt x="9619" y="61"/>
                  </a:lnTo>
                  <a:lnTo>
                    <a:pt x="9708" y="61"/>
                  </a:lnTo>
                  <a:lnTo>
                    <a:pt x="9796" y="62"/>
                  </a:lnTo>
                  <a:lnTo>
                    <a:pt x="9884" y="62"/>
                  </a:lnTo>
                  <a:lnTo>
                    <a:pt x="9917" y="64"/>
                  </a:lnTo>
                  <a:lnTo>
                    <a:pt x="9949" y="67"/>
                  </a:lnTo>
                  <a:lnTo>
                    <a:pt x="9965" y="69"/>
                  </a:lnTo>
                  <a:lnTo>
                    <a:pt x="9982" y="70"/>
                  </a:lnTo>
                  <a:lnTo>
                    <a:pt x="9998" y="69"/>
                  </a:lnTo>
                  <a:lnTo>
                    <a:pt x="10014" y="66"/>
                  </a:lnTo>
                  <a:lnTo>
                    <a:pt x="10031" y="70"/>
                  </a:lnTo>
                  <a:lnTo>
                    <a:pt x="10048" y="72"/>
                  </a:lnTo>
                  <a:lnTo>
                    <a:pt x="10065" y="73"/>
                  </a:lnTo>
                  <a:lnTo>
                    <a:pt x="10083" y="73"/>
                  </a:lnTo>
                  <a:lnTo>
                    <a:pt x="10117" y="72"/>
                  </a:lnTo>
                  <a:lnTo>
                    <a:pt x="10151" y="70"/>
                  </a:lnTo>
                  <a:lnTo>
                    <a:pt x="10168" y="69"/>
                  </a:lnTo>
                  <a:lnTo>
                    <a:pt x="10184" y="69"/>
                  </a:lnTo>
                  <a:lnTo>
                    <a:pt x="10200" y="69"/>
                  </a:lnTo>
                  <a:lnTo>
                    <a:pt x="10217" y="71"/>
                  </a:lnTo>
                  <a:lnTo>
                    <a:pt x="10232" y="74"/>
                  </a:lnTo>
                  <a:lnTo>
                    <a:pt x="10248" y="79"/>
                  </a:lnTo>
                  <a:lnTo>
                    <a:pt x="10264" y="86"/>
                  </a:lnTo>
                  <a:lnTo>
                    <a:pt x="10278" y="94"/>
                  </a:lnTo>
                  <a:lnTo>
                    <a:pt x="10294" y="101"/>
                  </a:lnTo>
                  <a:lnTo>
                    <a:pt x="10310" y="109"/>
                  </a:lnTo>
                  <a:lnTo>
                    <a:pt x="10325" y="117"/>
                  </a:lnTo>
                  <a:lnTo>
                    <a:pt x="10340" y="126"/>
                  </a:lnTo>
                  <a:lnTo>
                    <a:pt x="10356" y="136"/>
                  </a:lnTo>
                  <a:lnTo>
                    <a:pt x="10370" y="146"/>
                  </a:lnTo>
                  <a:lnTo>
                    <a:pt x="10385" y="157"/>
                  </a:lnTo>
                  <a:lnTo>
                    <a:pt x="10399" y="168"/>
                  </a:lnTo>
                  <a:lnTo>
                    <a:pt x="10412" y="180"/>
                  </a:lnTo>
                  <a:lnTo>
                    <a:pt x="10425" y="193"/>
                  </a:lnTo>
                  <a:lnTo>
                    <a:pt x="10437" y="206"/>
                  </a:lnTo>
                  <a:lnTo>
                    <a:pt x="10449" y="219"/>
                  </a:lnTo>
                  <a:lnTo>
                    <a:pt x="10459" y="234"/>
                  </a:lnTo>
                  <a:lnTo>
                    <a:pt x="10468" y="248"/>
                  </a:lnTo>
                  <a:lnTo>
                    <a:pt x="10477" y="263"/>
                  </a:lnTo>
                  <a:lnTo>
                    <a:pt x="10484" y="280"/>
                  </a:lnTo>
                  <a:lnTo>
                    <a:pt x="10493" y="284"/>
                  </a:lnTo>
                  <a:lnTo>
                    <a:pt x="10500" y="289"/>
                  </a:lnTo>
                  <a:lnTo>
                    <a:pt x="10506" y="295"/>
                  </a:lnTo>
                  <a:lnTo>
                    <a:pt x="10511" y="301"/>
                  </a:lnTo>
                  <a:lnTo>
                    <a:pt x="10517" y="307"/>
                  </a:lnTo>
                  <a:lnTo>
                    <a:pt x="10523" y="312"/>
                  </a:lnTo>
                  <a:lnTo>
                    <a:pt x="10526" y="315"/>
                  </a:lnTo>
                  <a:lnTo>
                    <a:pt x="10530" y="317"/>
                  </a:lnTo>
                  <a:lnTo>
                    <a:pt x="10536" y="318"/>
                  </a:lnTo>
                  <a:lnTo>
                    <a:pt x="10540" y="319"/>
                  </a:lnTo>
                  <a:lnTo>
                    <a:pt x="10547" y="317"/>
                  </a:lnTo>
                  <a:lnTo>
                    <a:pt x="10553" y="316"/>
                  </a:lnTo>
                  <a:lnTo>
                    <a:pt x="10558" y="316"/>
                  </a:lnTo>
                  <a:lnTo>
                    <a:pt x="10564" y="316"/>
                  </a:lnTo>
                  <a:lnTo>
                    <a:pt x="10576" y="318"/>
                  </a:lnTo>
                  <a:lnTo>
                    <a:pt x="10588" y="322"/>
                  </a:lnTo>
                  <a:lnTo>
                    <a:pt x="10599" y="326"/>
                  </a:lnTo>
                  <a:lnTo>
                    <a:pt x="10610" y="329"/>
                  </a:lnTo>
                  <a:lnTo>
                    <a:pt x="10621" y="332"/>
                  </a:lnTo>
                  <a:lnTo>
                    <a:pt x="10633" y="333"/>
                  </a:lnTo>
                  <a:lnTo>
                    <a:pt x="10640" y="333"/>
                  </a:lnTo>
                  <a:lnTo>
                    <a:pt x="10647" y="334"/>
                  </a:lnTo>
                  <a:lnTo>
                    <a:pt x="10653" y="335"/>
                  </a:lnTo>
                  <a:lnTo>
                    <a:pt x="10659" y="337"/>
                  </a:lnTo>
                  <a:lnTo>
                    <a:pt x="10665" y="339"/>
                  </a:lnTo>
                  <a:lnTo>
                    <a:pt x="10672" y="343"/>
                  </a:lnTo>
                  <a:lnTo>
                    <a:pt x="10677" y="346"/>
                  </a:lnTo>
                  <a:lnTo>
                    <a:pt x="10682" y="350"/>
                  </a:lnTo>
                  <a:lnTo>
                    <a:pt x="10691" y="361"/>
                  </a:lnTo>
                  <a:lnTo>
                    <a:pt x="10699" y="371"/>
                  </a:lnTo>
                  <a:lnTo>
                    <a:pt x="10706" y="382"/>
                  </a:lnTo>
                  <a:lnTo>
                    <a:pt x="10712" y="393"/>
                  </a:lnTo>
                  <a:lnTo>
                    <a:pt x="10715" y="403"/>
                  </a:lnTo>
                  <a:lnTo>
                    <a:pt x="10718" y="414"/>
                  </a:lnTo>
                  <a:lnTo>
                    <a:pt x="10719" y="425"/>
                  </a:lnTo>
                  <a:lnTo>
                    <a:pt x="10720" y="435"/>
                  </a:lnTo>
                  <a:lnTo>
                    <a:pt x="10721" y="440"/>
                  </a:lnTo>
                  <a:lnTo>
                    <a:pt x="10722" y="445"/>
                  </a:lnTo>
                  <a:lnTo>
                    <a:pt x="10724" y="449"/>
                  </a:lnTo>
                  <a:lnTo>
                    <a:pt x="10726" y="455"/>
                  </a:lnTo>
                  <a:lnTo>
                    <a:pt x="10729" y="459"/>
                  </a:lnTo>
                  <a:lnTo>
                    <a:pt x="10733" y="462"/>
                  </a:lnTo>
                  <a:lnTo>
                    <a:pt x="10737" y="465"/>
                  </a:lnTo>
                  <a:lnTo>
                    <a:pt x="10743" y="467"/>
                  </a:lnTo>
                  <a:lnTo>
                    <a:pt x="10784" y="481"/>
                  </a:lnTo>
                  <a:lnTo>
                    <a:pt x="10826" y="495"/>
                  </a:lnTo>
                  <a:lnTo>
                    <a:pt x="10836" y="500"/>
                  </a:lnTo>
                  <a:lnTo>
                    <a:pt x="10846" y="505"/>
                  </a:lnTo>
                  <a:lnTo>
                    <a:pt x="10855" y="511"/>
                  </a:lnTo>
                  <a:lnTo>
                    <a:pt x="10864" y="517"/>
                  </a:lnTo>
                  <a:lnTo>
                    <a:pt x="10872" y="524"/>
                  </a:lnTo>
                  <a:lnTo>
                    <a:pt x="10879" y="532"/>
                  </a:lnTo>
                  <a:lnTo>
                    <a:pt x="10885" y="541"/>
                  </a:lnTo>
                  <a:lnTo>
                    <a:pt x="10891" y="552"/>
                  </a:lnTo>
                  <a:lnTo>
                    <a:pt x="10903" y="568"/>
                  </a:lnTo>
                  <a:lnTo>
                    <a:pt x="10913" y="584"/>
                  </a:lnTo>
                  <a:lnTo>
                    <a:pt x="10922" y="601"/>
                  </a:lnTo>
                  <a:lnTo>
                    <a:pt x="10930" y="619"/>
                  </a:lnTo>
                  <a:lnTo>
                    <a:pt x="10943" y="656"/>
                  </a:lnTo>
                  <a:lnTo>
                    <a:pt x="10956" y="693"/>
                  </a:lnTo>
                  <a:lnTo>
                    <a:pt x="10967" y="731"/>
                  </a:lnTo>
                  <a:lnTo>
                    <a:pt x="10981" y="767"/>
                  </a:lnTo>
                  <a:lnTo>
                    <a:pt x="10989" y="786"/>
                  </a:lnTo>
                  <a:lnTo>
                    <a:pt x="10998" y="803"/>
                  </a:lnTo>
                  <a:lnTo>
                    <a:pt x="11008" y="820"/>
                  </a:lnTo>
                  <a:lnTo>
                    <a:pt x="11020" y="837"/>
                  </a:lnTo>
                  <a:lnTo>
                    <a:pt x="11014" y="852"/>
                  </a:lnTo>
                  <a:lnTo>
                    <a:pt x="11008" y="868"/>
                  </a:lnTo>
                  <a:lnTo>
                    <a:pt x="11001" y="884"/>
                  </a:lnTo>
                  <a:lnTo>
                    <a:pt x="10993" y="900"/>
                  </a:lnTo>
                  <a:lnTo>
                    <a:pt x="10976" y="931"/>
                  </a:lnTo>
                  <a:lnTo>
                    <a:pt x="10959" y="960"/>
                  </a:lnTo>
                  <a:lnTo>
                    <a:pt x="10939" y="991"/>
                  </a:lnTo>
                  <a:lnTo>
                    <a:pt x="10921" y="1021"/>
                  </a:lnTo>
                  <a:lnTo>
                    <a:pt x="10903" y="1051"/>
                  </a:lnTo>
                  <a:lnTo>
                    <a:pt x="10885" y="1081"/>
                  </a:lnTo>
                  <a:close/>
                  <a:moveTo>
                    <a:pt x="10879" y="859"/>
                  </a:moveTo>
                  <a:lnTo>
                    <a:pt x="10877" y="877"/>
                  </a:lnTo>
                  <a:lnTo>
                    <a:pt x="10874" y="894"/>
                  </a:lnTo>
                  <a:lnTo>
                    <a:pt x="10870" y="911"/>
                  </a:lnTo>
                  <a:lnTo>
                    <a:pt x="10865" y="929"/>
                  </a:lnTo>
                  <a:lnTo>
                    <a:pt x="10859" y="945"/>
                  </a:lnTo>
                  <a:lnTo>
                    <a:pt x="10851" y="961"/>
                  </a:lnTo>
                  <a:lnTo>
                    <a:pt x="10844" y="978"/>
                  </a:lnTo>
                  <a:lnTo>
                    <a:pt x="10835" y="993"/>
                  </a:lnTo>
                  <a:lnTo>
                    <a:pt x="10825" y="1007"/>
                  </a:lnTo>
                  <a:lnTo>
                    <a:pt x="10814" y="1021"/>
                  </a:lnTo>
                  <a:lnTo>
                    <a:pt x="10802" y="1034"/>
                  </a:lnTo>
                  <a:lnTo>
                    <a:pt x="10789" y="1046"/>
                  </a:lnTo>
                  <a:lnTo>
                    <a:pt x="10776" y="1058"/>
                  </a:lnTo>
                  <a:lnTo>
                    <a:pt x="10761" y="1067"/>
                  </a:lnTo>
                  <a:lnTo>
                    <a:pt x="10747" y="1076"/>
                  </a:lnTo>
                  <a:lnTo>
                    <a:pt x="10731" y="1083"/>
                  </a:lnTo>
                  <a:lnTo>
                    <a:pt x="10723" y="1085"/>
                  </a:lnTo>
                  <a:lnTo>
                    <a:pt x="10713" y="1087"/>
                  </a:lnTo>
                  <a:lnTo>
                    <a:pt x="10704" y="1089"/>
                  </a:lnTo>
                  <a:lnTo>
                    <a:pt x="10695" y="1090"/>
                  </a:lnTo>
                  <a:lnTo>
                    <a:pt x="10687" y="1090"/>
                  </a:lnTo>
                  <a:lnTo>
                    <a:pt x="10678" y="1090"/>
                  </a:lnTo>
                  <a:lnTo>
                    <a:pt x="10668" y="1089"/>
                  </a:lnTo>
                  <a:lnTo>
                    <a:pt x="10660" y="1088"/>
                  </a:lnTo>
                  <a:lnTo>
                    <a:pt x="10651" y="1086"/>
                  </a:lnTo>
                  <a:lnTo>
                    <a:pt x="10643" y="1084"/>
                  </a:lnTo>
                  <a:lnTo>
                    <a:pt x="10635" y="1081"/>
                  </a:lnTo>
                  <a:lnTo>
                    <a:pt x="10627" y="1077"/>
                  </a:lnTo>
                  <a:lnTo>
                    <a:pt x="10619" y="1073"/>
                  </a:lnTo>
                  <a:lnTo>
                    <a:pt x="10612" y="1068"/>
                  </a:lnTo>
                  <a:lnTo>
                    <a:pt x="10605" y="1063"/>
                  </a:lnTo>
                  <a:lnTo>
                    <a:pt x="10599" y="1057"/>
                  </a:lnTo>
                  <a:lnTo>
                    <a:pt x="10594" y="1050"/>
                  </a:lnTo>
                  <a:lnTo>
                    <a:pt x="10589" y="1044"/>
                  </a:lnTo>
                  <a:lnTo>
                    <a:pt x="10585" y="1037"/>
                  </a:lnTo>
                  <a:lnTo>
                    <a:pt x="10582" y="1030"/>
                  </a:lnTo>
                  <a:lnTo>
                    <a:pt x="10579" y="1023"/>
                  </a:lnTo>
                  <a:lnTo>
                    <a:pt x="10575" y="1016"/>
                  </a:lnTo>
                  <a:lnTo>
                    <a:pt x="10573" y="1007"/>
                  </a:lnTo>
                  <a:lnTo>
                    <a:pt x="10572" y="999"/>
                  </a:lnTo>
                  <a:lnTo>
                    <a:pt x="10571" y="991"/>
                  </a:lnTo>
                  <a:lnTo>
                    <a:pt x="10571" y="983"/>
                  </a:lnTo>
                  <a:lnTo>
                    <a:pt x="10571" y="975"/>
                  </a:lnTo>
                  <a:lnTo>
                    <a:pt x="10572" y="967"/>
                  </a:lnTo>
                  <a:lnTo>
                    <a:pt x="10574" y="959"/>
                  </a:lnTo>
                  <a:lnTo>
                    <a:pt x="10576" y="951"/>
                  </a:lnTo>
                  <a:lnTo>
                    <a:pt x="10580" y="944"/>
                  </a:lnTo>
                  <a:lnTo>
                    <a:pt x="10584" y="937"/>
                  </a:lnTo>
                  <a:lnTo>
                    <a:pt x="10590" y="928"/>
                  </a:lnTo>
                  <a:lnTo>
                    <a:pt x="10598" y="922"/>
                  </a:lnTo>
                  <a:lnTo>
                    <a:pt x="10606" y="917"/>
                  </a:lnTo>
                  <a:lnTo>
                    <a:pt x="10614" y="913"/>
                  </a:lnTo>
                  <a:lnTo>
                    <a:pt x="10634" y="909"/>
                  </a:lnTo>
                  <a:lnTo>
                    <a:pt x="10653" y="908"/>
                  </a:lnTo>
                  <a:lnTo>
                    <a:pt x="10662" y="907"/>
                  </a:lnTo>
                  <a:lnTo>
                    <a:pt x="10672" y="905"/>
                  </a:lnTo>
                  <a:lnTo>
                    <a:pt x="10681" y="903"/>
                  </a:lnTo>
                  <a:lnTo>
                    <a:pt x="10689" y="900"/>
                  </a:lnTo>
                  <a:lnTo>
                    <a:pt x="10697" y="895"/>
                  </a:lnTo>
                  <a:lnTo>
                    <a:pt x="10704" y="888"/>
                  </a:lnTo>
                  <a:lnTo>
                    <a:pt x="10707" y="884"/>
                  </a:lnTo>
                  <a:lnTo>
                    <a:pt x="10710" y="879"/>
                  </a:lnTo>
                  <a:lnTo>
                    <a:pt x="10713" y="874"/>
                  </a:lnTo>
                  <a:lnTo>
                    <a:pt x="10715" y="867"/>
                  </a:lnTo>
                  <a:lnTo>
                    <a:pt x="10718" y="849"/>
                  </a:lnTo>
                  <a:lnTo>
                    <a:pt x="10719" y="830"/>
                  </a:lnTo>
                  <a:lnTo>
                    <a:pt x="10720" y="810"/>
                  </a:lnTo>
                  <a:lnTo>
                    <a:pt x="10718" y="791"/>
                  </a:lnTo>
                  <a:lnTo>
                    <a:pt x="10717" y="782"/>
                  </a:lnTo>
                  <a:lnTo>
                    <a:pt x="10714" y="772"/>
                  </a:lnTo>
                  <a:lnTo>
                    <a:pt x="10711" y="763"/>
                  </a:lnTo>
                  <a:lnTo>
                    <a:pt x="10708" y="754"/>
                  </a:lnTo>
                  <a:lnTo>
                    <a:pt x="10704" y="746"/>
                  </a:lnTo>
                  <a:lnTo>
                    <a:pt x="10700" y="738"/>
                  </a:lnTo>
                  <a:lnTo>
                    <a:pt x="10694" y="731"/>
                  </a:lnTo>
                  <a:lnTo>
                    <a:pt x="10688" y="723"/>
                  </a:lnTo>
                  <a:lnTo>
                    <a:pt x="10682" y="721"/>
                  </a:lnTo>
                  <a:lnTo>
                    <a:pt x="10675" y="719"/>
                  </a:lnTo>
                  <a:lnTo>
                    <a:pt x="10668" y="717"/>
                  </a:lnTo>
                  <a:lnTo>
                    <a:pt x="10661" y="716"/>
                  </a:lnTo>
                  <a:lnTo>
                    <a:pt x="10647" y="715"/>
                  </a:lnTo>
                  <a:lnTo>
                    <a:pt x="10634" y="715"/>
                  </a:lnTo>
                  <a:lnTo>
                    <a:pt x="10620" y="713"/>
                  </a:lnTo>
                  <a:lnTo>
                    <a:pt x="10608" y="710"/>
                  </a:lnTo>
                  <a:lnTo>
                    <a:pt x="10602" y="708"/>
                  </a:lnTo>
                  <a:lnTo>
                    <a:pt x="10596" y="705"/>
                  </a:lnTo>
                  <a:lnTo>
                    <a:pt x="10591" y="702"/>
                  </a:lnTo>
                  <a:lnTo>
                    <a:pt x="10587" y="697"/>
                  </a:lnTo>
                  <a:lnTo>
                    <a:pt x="10581" y="688"/>
                  </a:lnTo>
                  <a:lnTo>
                    <a:pt x="10576" y="677"/>
                  </a:lnTo>
                  <a:lnTo>
                    <a:pt x="10572" y="667"/>
                  </a:lnTo>
                  <a:lnTo>
                    <a:pt x="10569" y="656"/>
                  </a:lnTo>
                  <a:lnTo>
                    <a:pt x="10567" y="645"/>
                  </a:lnTo>
                  <a:lnTo>
                    <a:pt x="10567" y="633"/>
                  </a:lnTo>
                  <a:lnTo>
                    <a:pt x="10568" y="622"/>
                  </a:lnTo>
                  <a:lnTo>
                    <a:pt x="10570" y="611"/>
                  </a:lnTo>
                  <a:lnTo>
                    <a:pt x="10573" y="605"/>
                  </a:lnTo>
                  <a:lnTo>
                    <a:pt x="10575" y="600"/>
                  </a:lnTo>
                  <a:lnTo>
                    <a:pt x="10579" y="595"/>
                  </a:lnTo>
                  <a:lnTo>
                    <a:pt x="10583" y="589"/>
                  </a:lnTo>
                  <a:lnTo>
                    <a:pt x="10592" y="581"/>
                  </a:lnTo>
                  <a:lnTo>
                    <a:pt x="10602" y="575"/>
                  </a:lnTo>
                  <a:lnTo>
                    <a:pt x="10626" y="565"/>
                  </a:lnTo>
                  <a:lnTo>
                    <a:pt x="10648" y="558"/>
                  </a:lnTo>
                  <a:lnTo>
                    <a:pt x="10658" y="558"/>
                  </a:lnTo>
                  <a:lnTo>
                    <a:pt x="10669" y="559"/>
                  </a:lnTo>
                  <a:lnTo>
                    <a:pt x="10680" y="561"/>
                  </a:lnTo>
                  <a:lnTo>
                    <a:pt x="10690" y="563"/>
                  </a:lnTo>
                  <a:lnTo>
                    <a:pt x="10700" y="566"/>
                  </a:lnTo>
                  <a:lnTo>
                    <a:pt x="10709" y="570"/>
                  </a:lnTo>
                  <a:lnTo>
                    <a:pt x="10719" y="574"/>
                  </a:lnTo>
                  <a:lnTo>
                    <a:pt x="10728" y="578"/>
                  </a:lnTo>
                  <a:lnTo>
                    <a:pt x="10746" y="589"/>
                  </a:lnTo>
                  <a:lnTo>
                    <a:pt x="10763" y="602"/>
                  </a:lnTo>
                  <a:lnTo>
                    <a:pt x="10778" y="615"/>
                  </a:lnTo>
                  <a:lnTo>
                    <a:pt x="10792" y="629"/>
                  </a:lnTo>
                  <a:lnTo>
                    <a:pt x="10803" y="643"/>
                  </a:lnTo>
                  <a:lnTo>
                    <a:pt x="10815" y="657"/>
                  </a:lnTo>
                  <a:lnTo>
                    <a:pt x="10825" y="670"/>
                  </a:lnTo>
                  <a:lnTo>
                    <a:pt x="10835" y="686"/>
                  </a:lnTo>
                  <a:lnTo>
                    <a:pt x="10853" y="715"/>
                  </a:lnTo>
                  <a:lnTo>
                    <a:pt x="10873" y="746"/>
                  </a:lnTo>
                  <a:lnTo>
                    <a:pt x="10881" y="769"/>
                  </a:lnTo>
                  <a:lnTo>
                    <a:pt x="10890" y="794"/>
                  </a:lnTo>
                  <a:lnTo>
                    <a:pt x="10893" y="807"/>
                  </a:lnTo>
                  <a:lnTo>
                    <a:pt x="10894" y="819"/>
                  </a:lnTo>
                  <a:lnTo>
                    <a:pt x="10894" y="827"/>
                  </a:lnTo>
                  <a:lnTo>
                    <a:pt x="10894" y="834"/>
                  </a:lnTo>
                  <a:lnTo>
                    <a:pt x="10893" y="840"/>
                  </a:lnTo>
                  <a:lnTo>
                    <a:pt x="10891" y="847"/>
                  </a:lnTo>
                  <a:lnTo>
                    <a:pt x="10879" y="859"/>
                  </a:lnTo>
                  <a:close/>
                  <a:moveTo>
                    <a:pt x="10728" y="1046"/>
                  </a:moveTo>
                  <a:lnTo>
                    <a:pt x="10721" y="1049"/>
                  </a:lnTo>
                  <a:lnTo>
                    <a:pt x="10714" y="1050"/>
                  </a:lnTo>
                  <a:lnTo>
                    <a:pt x="10708" y="1051"/>
                  </a:lnTo>
                  <a:lnTo>
                    <a:pt x="10701" y="1052"/>
                  </a:lnTo>
                  <a:lnTo>
                    <a:pt x="10689" y="1050"/>
                  </a:lnTo>
                  <a:lnTo>
                    <a:pt x="10676" y="1046"/>
                  </a:lnTo>
                  <a:lnTo>
                    <a:pt x="10668" y="1042"/>
                  </a:lnTo>
                  <a:lnTo>
                    <a:pt x="10661" y="1037"/>
                  </a:lnTo>
                  <a:lnTo>
                    <a:pt x="10655" y="1031"/>
                  </a:lnTo>
                  <a:lnTo>
                    <a:pt x="10649" y="1025"/>
                  </a:lnTo>
                  <a:lnTo>
                    <a:pt x="10643" y="1019"/>
                  </a:lnTo>
                  <a:lnTo>
                    <a:pt x="10639" y="1012"/>
                  </a:lnTo>
                  <a:lnTo>
                    <a:pt x="10637" y="1003"/>
                  </a:lnTo>
                  <a:lnTo>
                    <a:pt x="10636" y="995"/>
                  </a:lnTo>
                  <a:lnTo>
                    <a:pt x="10636" y="988"/>
                  </a:lnTo>
                  <a:lnTo>
                    <a:pt x="10637" y="982"/>
                  </a:lnTo>
                  <a:lnTo>
                    <a:pt x="10638" y="975"/>
                  </a:lnTo>
                  <a:lnTo>
                    <a:pt x="10640" y="968"/>
                  </a:lnTo>
                  <a:lnTo>
                    <a:pt x="10643" y="961"/>
                  </a:lnTo>
                  <a:lnTo>
                    <a:pt x="10647" y="956"/>
                  </a:lnTo>
                  <a:lnTo>
                    <a:pt x="10650" y="954"/>
                  </a:lnTo>
                  <a:lnTo>
                    <a:pt x="10653" y="952"/>
                  </a:lnTo>
                  <a:lnTo>
                    <a:pt x="10656" y="951"/>
                  </a:lnTo>
                  <a:lnTo>
                    <a:pt x="10660" y="951"/>
                  </a:lnTo>
                  <a:lnTo>
                    <a:pt x="10672" y="956"/>
                  </a:lnTo>
                  <a:lnTo>
                    <a:pt x="10683" y="961"/>
                  </a:lnTo>
                  <a:lnTo>
                    <a:pt x="10688" y="964"/>
                  </a:lnTo>
                  <a:lnTo>
                    <a:pt x="10695" y="965"/>
                  </a:lnTo>
                  <a:lnTo>
                    <a:pt x="10701" y="965"/>
                  </a:lnTo>
                  <a:lnTo>
                    <a:pt x="10709" y="964"/>
                  </a:lnTo>
                  <a:lnTo>
                    <a:pt x="10717" y="947"/>
                  </a:lnTo>
                  <a:lnTo>
                    <a:pt x="10722" y="931"/>
                  </a:lnTo>
                  <a:lnTo>
                    <a:pt x="10726" y="923"/>
                  </a:lnTo>
                  <a:lnTo>
                    <a:pt x="10731" y="917"/>
                  </a:lnTo>
                  <a:lnTo>
                    <a:pt x="10734" y="913"/>
                  </a:lnTo>
                  <a:lnTo>
                    <a:pt x="10737" y="910"/>
                  </a:lnTo>
                  <a:lnTo>
                    <a:pt x="10741" y="908"/>
                  </a:lnTo>
                  <a:lnTo>
                    <a:pt x="10746" y="907"/>
                  </a:lnTo>
                  <a:lnTo>
                    <a:pt x="10751" y="893"/>
                  </a:lnTo>
                  <a:lnTo>
                    <a:pt x="10754" y="878"/>
                  </a:lnTo>
                  <a:lnTo>
                    <a:pt x="10757" y="862"/>
                  </a:lnTo>
                  <a:lnTo>
                    <a:pt x="10759" y="848"/>
                  </a:lnTo>
                  <a:lnTo>
                    <a:pt x="10760" y="833"/>
                  </a:lnTo>
                  <a:lnTo>
                    <a:pt x="10760" y="817"/>
                  </a:lnTo>
                  <a:lnTo>
                    <a:pt x="10759" y="802"/>
                  </a:lnTo>
                  <a:lnTo>
                    <a:pt x="10758" y="787"/>
                  </a:lnTo>
                  <a:lnTo>
                    <a:pt x="10755" y="772"/>
                  </a:lnTo>
                  <a:lnTo>
                    <a:pt x="10752" y="757"/>
                  </a:lnTo>
                  <a:lnTo>
                    <a:pt x="10747" y="743"/>
                  </a:lnTo>
                  <a:lnTo>
                    <a:pt x="10742" y="729"/>
                  </a:lnTo>
                  <a:lnTo>
                    <a:pt x="10736" y="715"/>
                  </a:lnTo>
                  <a:lnTo>
                    <a:pt x="10729" y="702"/>
                  </a:lnTo>
                  <a:lnTo>
                    <a:pt x="10722" y="690"/>
                  </a:lnTo>
                  <a:lnTo>
                    <a:pt x="10712" y="677"/>
                  </a:lnTo>
                  <a:lnTo>
                    <a:pt x="10707" y="673"/>
                  </a:lnTo>
                  <a:lnTo>
                    <a:pt x="10701" y="672"/>
                  </a:lnTo>
                  <a:lnTo>
                    <a:pt x="10695" y="671"/>
                  </a:lnTo>
                  <a:lnTo>
                    <a:pt x="10688" y="671"/>
                  </a:lnTo>
                  <a:lnTo>
                    <a:pt x="10675" y="673"/>
                  </a:lnTo>
                  <a:lnTo>
                    <a:pt x="10660" y="676"/>
                  </a:lnTo>
                  <a:lnTo>
                    <a:pt x="10653" y="677"/>
                  </a:lnTo>
                  <a:lnTo>
                    <a:pt x="10647" y="677"/>
                  </a:lnTo>
                  <a:lnTo>
                    <a:pt x="10641" y="676"/>
                  </a:lnTo>
                  <a:lnTo>
                    <a:pt x="10635" y="674"/>
                  </a:lnTo>
                  <a:lnTo>
                    <a:pt x="10630" y="671"/>
                  </a:lnTo>
                  <a:lnTo>
                    <a:pt x="10625" y="666"/>
                  </a:lnTo>
                  <a:lnTo>
                    <a:pt x="10620" y="659"/>
                  </a:lnTo>
                  <a:lnTo>
                    <a:pt x="10617" y="651"/>
                  </a:lnTo>
                  <a:lnTo>
                    <a:pt x="10615" y="644"/>
                  </a:lnTo>
                  <a:lnTo>
                    <a:pt x="10616" y="636"/>
                  </a:lnTo>
                  <a:lnTo>
                    <a:pt x="10618" y="630"/>
                  </a:lnTo>
                  <a:lnTo>
                    <a:pt x="10621" y="623"/>
                  </a:lnTo>
                  <a:lnTo>
                    <a:pt x="10626" y="618"/>
                  </a:lnTo>
                  <a:lnTo>
                    <a:pt x="10631" y="613"/>
                  </a:lnTo>
                  <a:lnTo>
                    <a:pt x="10636" y="608"/>
                  </a:lnTo>
                  <a:lnTo>
                    <a:pt x="10642" y="604"/>
                  </a:lnTo>
                  <a:lnTo>
                    <a:pt x="10655" y="603"/>
                  </a:lnTo>
                  <a:lnTo>
                    <a:pt x="10668" y="603"/>
                  </a:lnTo>
                  <a:lnTo>
                    <a:pt x="10681" y="605"/>
                  </a:lnTo>
                  <a:lnTo>
                    <a:pt x="10693" y="608"/>
                  </a:lnTo>
                  <a:lnTo>
                    <a:pt x="10705" y="612"/>
                  </a:lnTo>
                  <a:lnTo>
                    <a:pt x="10717" y="618"/>
                  </a:lnTo>
                  <a:lnTo>
                    <a:pt x="10729" y="624"/>
                  </a:lnTo>
                  <a:lnTo>
                    <a:pt x="10740" y="630"/>
                  </a:lnTo>
                  <a:lnTo>
                    <a:pt x="10759" y="651"/>
                  </a:lnTo>
                  <a:lnTo>
                    <a:pt x="10777" y="671"/>
                  </a:lnTo>
                  <a:lnTo>
                    <a:pt x="10794" y="694"/>
                  </a:lnTo>
                  <a:lnTo>
                    <a:pt x="10809" y="717"/>
                  </a:lnTo>
                  <a:lnTo>
                    <a:pt x="10816" y="728"/>
                  </a:lnTo>
                  <a:lnTo>
                    <a:pt x="10822" y="741"/>
                  </a:lnTo>
                  <a:lnTo>
                    <a:pt x="10827" y="754"/>
                  </a:lnTo>
                  <a:lnTo>
                    <a:pt x="10832" y="766"/>
                  </a:lnTo>
                  <a:lnTo>
                    <a:pt x="10836" y="780"/>
                  </a:lnTo>
                  <a:lnTo>
                    <a:pt x="10840" y="793"/>
                  </a:lnTo>
                  <a:lnTo>
                    <a:pt x="10842" y="806"/>
                  </a:lnTo>
                  <a:lnTo>
                    <a:pt x="10844" y="819"/>
                  </a:lnTo>
                  <a:lnTo>
                    <a:pt x="10843" y="836"/>
                  </a:lnTo>
                  <a:lnTo>
                    <a:pt x="10841" y="852"/>
                  </a:lnTo>
                  <a:lnTo>
                    <a:pt x="10839" y="870"/>
                  </a:lnTo>
                  <a:lnTo>
                    <a:pt x="10836" y="886"/>
                  </a:lnTo>
                  <a:lnTo>
                    <a:pt x="10832" y="901"/>
                  </a:lnTo>
                  <a:lnTo>
                    <a:pt x="10828" y="918"/>
                  </a:lnTo>
                  <a:lnTo>
                    <a:pt x="10823" y="934"/>
                  </a:lnTo>
                  <a:lnTo>
                    <a:pt x="10817" y="949"/>
                  </a:lnTo>
                  <a:lnTo>
                    <a:pt x="10810" y="964"/>
                  </a:lnTo>
                  <a:lnTo>
                    <a:pt x="10801" y="978"/>
                  </a:lnTo>
                  <a:lnTo>
                    <a:pt x="10792" y="991"/>
                  </a:lnTo>
                  <a:lnTo>
                    <a:pt x="10782" y="1004"/>
                  </a:lnTo>
                  <a:lnTo>
                    <a:pt x="10770" y="1016"/>
                  </a:lnTo>
                  <a:lnTo>
                    <a:pt x="10757" y="1027"/>
                  </a:lnTo>
                  <a:lnTo>
                    <a:pt x="10743" y="1037"/>
                  </a:lnTo>
                  <a:lnTo>
                    <a:pt x="10728" y="1046"/>
                  </a:lnTo>
                  <a:close/>
                  <a:moveTo>
                    <a:pt x="10426" y="1382"/>
                  </a:moveTo>
                  <a:lnTo>
                    <a:pt x="10359" y="1441"/>
                  </a:lnTo>
                  <a:lnTo>
                    <a:pt x="10336" y="1449"/>
                  </a:lnTo>
                  <a:lnTo>
                    <a:pt x="10315" y="1458"/>
                  </a:lnTo>
                  <a:lnTo>
                    <a:pt x="10292" y="1466"/>
                  </a:lnTo>
                  <a:lnTo>
                    <a:pt x="10270" y="1474"/>
                  </a:lnTo>
                  <a:lnTo>
                    <a:pt x="10259" y="1477"/>
                  </a:lnTo>
                  <a:lnTo>
                    <a:pt x="10246" y="1480"/>
                  </a:lnTo>
                  <a:lnTo>
                    <a:pt x="10235" y="1481"/>
                  </a:lnTo>
                  <a:lnTo>
                    <a:pt x="10223" y="1482"/>
                  </a:lnTo>
                  <a:lnTo>
                    <a:pt x="10211" y="1482"/>
                  </a:lnTo>
                  <a:lnTo>
                    <a:pt x="10199" y="1481"/>
                  </a:lnTo>
                  <a:lnTo>
                    <a:pt x="10186" y="1478"/>
                  </a:lnTo>
                  <a:lnTo>
                    <a:pt x="10174" y="1475"/>
                  </a:lnTo>
                  <a:lnTo>
                    <a:pt x="10149" y="1460"/>
                  </a:lnTo>
                  <a:lnTo>
                    <a:pt x="10123" y="1446"/>
                  </a:lnTo>
                  <a:lnTo>
                    <a:pt x="10117" y="1441"/>
                  </a:lnTo>
                  <a:lnTo>
                    <a:pt x="10111" y="1437"/>
                  </a:lnTo>
                  <a:lnTo>
                    <a:pt x="10106" y="1432"/>
                  </a:lnTo>
                  <a:lnTo>
                    <a:pt x="10102" y="1426"/>
                  </a:lnTo>
                  <a:lnTo>
                    <a:pt x="10098" y="1419"/>
                  </a:lnTo>
                  <a:lnTo>
                    <a:pt x="10095" y="1413"/>
                  </a:lnTo>
                  <a:lnTo>
                    <a:pt x="10092" y="1406"/>
                  </a:lnTo>
                  <a:lnTo>
                    <a:pt x="10091" y="1398"/>
                  </a:lnTo>
                  <a:lnTo>
                    <a:pt x="10088" y="1386"/>
                  </a:lnTo>
                  <a:lnTo>
                    <a:pt x="10087" y="1374"/>
                  </a:lnTo>
                  <a:lnTo>
                    <a:pt x="10088" y="1362"/>
                  </a:lnTo>
                  <a:lnTo>
                    <a:pt x="10090" y="1352"/>
                  </a:lnTo>
                  <a:lnTo>
                    <a:pt x="10093" y="1342"/>
                  </a:lnTo>
                  <a:lnTo>
                    <a:pt x="10097" y="1331"/>
                  </a:lnTo>
                  <a:lnTo>
                    <a:pt x="10102" y="1322"/>
                  </a:lnTo>
                  <a:lnTo>
                    <a:pt x="10108" y="1313"/>
                  </a:lnTo>
                  <a:lnTo>
                    <a:pt x="10114" y="1304"/>
                  </a:lnTo>
                  <a:lnTo>
                    <a:pt x="10123" y="1296"/>
                  </a:lnTo>
                  <a:lnTo>
                    <a:pt x="10131" y="1288"/>
                  </a:lnTo>
                  <a:lnTo>
                    <a:pt x="10139" y="1280"/>
                  </a:lnTo>
                  <a:lnTo>
                    <a:pt x="10156" y="1266"/>
                  </a:lnTo>
                  <a:lnTo>
                    <a:pt x="10174" y="1253"/>
                  </a:lnTo>
                  <a:lnTo>
                    <a:pt x="10182" y="1250"/>
                  </a:lnTo>
                  <a:lnTo>
                    <a:pt x="10190" y="1249"/>
                  </a:lnTo>
                  <a:lnTo>
                    <a:pt x="10197" y="1248"/>
                  </a:lnTo>
                  <a:lnTo>
                    <a:pt x="10205" y="1248"/>
                  </a:lnTo>
                  <a:lnTo>
                    <a:pt x="10221" y="1250"/>
                  </a:lnTo>
                  <a:lnTo>
                    <a:pt x="10236" y="1254"/>
                  </a:lnTo>
                  <a:lnTo>
                    <a:pt x="10266" y="1264"/>
                  </a:lnTo>
                  <a:lnTo>
                    <a:pt x="10294" y="1272"/>
                  </a:lnTo>
                  <a:lnTo>
                    <a:pt x="10299" y="1269"/>
                  </a:lnTo>
                  <a:lnTo>
                    <a:pt x="10305" y="1265"/>
                  </a:lnTo>
                  <a:lnTo>
                    <a:pt x="10309" y="1261"/>
                  </a:lnTo>
                  <a:lnTo>
                    <a:pt x="10312" y="1256"/>
                  </a:lnTo>
                  <a:lnTo>
                    <a:pt x="10315" y="1251"/>
                  </a:lnTo>
                  <a:lnTo>
                    <a:pt x="10316" y="1245"/>
                  </a:lnTo>
                  <a:lnTo>
                    <a:pt x="10318" y="1238"/>
                  </a:lnTo>
                  <a:lnTo>
                    <a:pt x="10318" y="1232"/>
                  </a:lnTo>
                  <a:lnTo>
                    <a:pt x="10318" y="1219"/>
                  </a:lnTo>
                  <a:lnTo>
                    <a:pt x="10317" y="1207"/>
                  </a:lnTo>
                  <a:lnTo>
                    <a:pt x="10315" y="1195"/>
                  </a:lnTo>
                  <a:lnTo>
                    <a:pt x="10313" y="1183"/>
                  </a:lnTo>
                  <a:lnTo>
                    <a:pt x="10304" y="1171"/>
                  </a:lnTo>
                  <a:lnTo>
                    <a:pt x="10294" y="1158"/>
                  </a:lnTo>
                  <a:lnTo>
                    <a:pt x="10289" y="1152"/>
                  </a:lnTo>
                  <a:lnTo>
                    <a:pt x="10283" y="1146"/>
                  </a:lnTo>
                  <a:lnTo>
                    <a:pt x="10277" y="1142"/>
                  </a:lnTo>
                  <a:lnTo>
                    <a:pt x="10269" y="1140"/>
                  </a:lnTo>
                  <a:lnTo>
                    <a:pt x="10249" y="1143"/>
                  </a:lnTo>
                  <a:lnTo>
                    <a:pt x="10229" y="1144"/>
                  </a:lnTo>
                  <a:lnTo>
                    <a:pt x="10219" y="1143"/>
                  </a:lnTo>
                  <a:lnTo>
                    <a:pt x="10209" y="1140"/>
                  </a:lnTo>
                  <a:lnTo>
                    <a:pt x="10205" y="1138"/>
                  </a:lnTo>
                  <a:lnTo>
                    <a:pt x="10202" y="1136"/>
                  </a:lnTo>
                  <a:lnTo>
                    <a:pt x="10198" y="1133"/>
                  </a:lnTo>
                  <a:lnTo>
                    <a:pt x="10195" y="1129"/>
                  </a:lnTo>
                  <a:lnTo>
                    <a:pt x="10197" y="1118"/>
                  </a:lnTo>
                  <a:lnTo>
                    <a:pt x="10200" y="1108"/>
                  </a:lnTo>
                  <a:lnTo>
                    <a:pt x="10204" y="1097"/>
                  </a:lnTo>
                  <a:lnTo>
                    <a:pt x="10209" y="1088"/>
                  </a:lnTo>
                  <a:lnTo>
                    <a:pt x="10222" y="1071"/>
                  </a:lnTo>
                  <a:lnTo>
                    <a:pt x="10235" y="1054"/>
                  </a:lnTo>
                  <a:lnTo>
                    <a:pt x="10240" y="1041"/>
                  </a:lnTo>
                  <a:lnTo>
                    <a:pt x="10243" y="1028"/>
                  </a:lnTo>
                  <a:lnTo>
                    <a:pt x="10245" y="1016"/>
                  </a:lnTo>
                  <a:lnTo>
                    <a:pt x="10246" y="1002"/>
                  </a:lnTo>
                  <a:lnTo>
                    <a:pt x="10245" y="990"/>
                  </a:lnTo>
                  <a:lnTo>
                    <a:pt x="10244" y="977"/>
                  </a:lnTo>
                  <a:lnTo>
                    <a:pt x="10242" y="965"/>
                  </a:lnTo>
                  <a:lnTo>
                    <a:pt x="10239" y="952"/>
                  </a:lnTo>
                  <a:lnTo>
                    <a:pt x="10235" y="940"/>
                  </a:lnTo>
                  <a:lnTo>
                    <a:pt x="10230" y="929"/>
                  </a:lnTo>
                  <a:lnTo>
                    <a:pt x="10225" y="918"/>
                  </a:lnTo>
                  <a:lnTo>
                    <a:pt x="10219" y="906"/>
                  </a:lnTo>
                  <a:lnTo>
                    <a:pt x="10212" y="895"/>
                  </a:lnTo>
                  <a:lnTo>
                    <a:pt x="10204" y="885"/>
                  </a:lnTo>
                  <a:lnTo>
                    <a:pt x="10197" y="875"/>
                  </a:lnTo>
                  <a:lnTo>
                    <a:pt x="10189" y="864"/>
                  </a:lnTo>
                  <a:lnTo>
                    <a:pt x="10175" y="855"/>
                  </a:lnTo>
                  <a:lnTo>
                    <a:pt x="10158" y="843"/>
                  </a:lnTo>
                  <a:lnTo>
                    <a:pt x="10154" y="840"/>
                  </a:lnTo>
                  <a:lnTo>
                    <a:pt x="10152" y="836"/>
                  </a:lnTo>
                  <a:lnTo>
                    <a:pt x="10149" y="833"/>
                  </a:lnTo>
                  <a:lnTo>
                    <a:pt x="10148" y="829"/>
                  </a:lnTo>
                  <a:lnTo>
                    <a:pt x="10147" y="825"/>
                  </a:lnTo>
                  <a:lnTo>
                    <a:pt x="10148" y="819"/>
                  </a:lnTo>
                  <a:lnTo>
                    <a:pt x="10149" y="814"/>
                  </a:lnTo>
                  <a:lnTo>
                    <a:pt x="10152" y="809"/>
                  </a:lnTo>
                  <a:lnTo>
                    <a:pt x="10164" y="804"/>
                  </a:lnTo>
                  <a:lnTo>
                    <a:pt x="10178" y="797"/>
                  </a:lnTo>
                  <a:lnTo>
                    <a:pt x="10189" y="789"/>
                  </a:lnTo>
                  <a:lnTo>
                    <a:pt x="10200" y="780"/>
                  </a:lnTo>
                  <a:lnTo>
                    <a:pt x="10211" y="768"/>
                  </a:lnTo>
                  <a:lnTo>
                    <a:pt x="10220" y="756"/>
                  </a:lnTo>
                  <a:lnTo>
                    <a:pt x="10223" y="750"/>
                  </a:lnTo>
                  <a:lnTo>
                    <a:pt x="10227" y="743"/>
                  </a:lnTo>
                  <a:lnTo>
                    <a:pt x="10230" y="736"/>
                  </a:lnTo>
                  <a:lnTo>
                    <a:pt x="10232" y="728"/>
                  </a:lnTo>
                  <a:lnTo>
                    <a:pt x="10236" y="720"/>
                  </a:lnTo>
                  <a:lnTo>
                    <a:pt x="10239" y="711"/>
                  </a:lnTo>
                  <a:lnTo>
                    <a:pt x="10241" y="703"/>
                  </a:lnTo>
                  <a:lnTo>
                    <a:pt x="10242" y="694"/>
                  </a:lnTo>
                  <a:lnTo>
                    <a:pt x="10242" y="686"/>
                  </a:lnTo>
                  <a:lnTo>
                    <a:pt x="10241" y="676"/>
                  </a:lnTo>
                  <a:lnTo>
                    <a:pt x="10240" y="668"/>
                  </a:lnTo>
                  <a:lnTo>
                    <a:pt x="10238" y="659"/>
                  </a:lnTo>
                  <a:lnTo>
                    <a:pt x="10235" y="642"/>
                  </a:lnTo>
                  <a:lnTo>
                    <a:pt x="10231" y="625"/>
                  </a:lnTo>
                  <a:lnTo>
                    <a:pt x="10228" y="608"/>
                  </a:lnTo>
                  <a:lnTo>
                    <a:pt x="10226" y="590"/>
                  </a:lnTo>
                  <a:lnTo>
                    <a:pt x="10220" y="581"/>
                  </a:lnTo>
                  <a:lnTo>
                    <a:pt x="10215" y="571"/>
                  </a:lnTo>
                  <a:lnTo>
                    <a:pt x="10208" y="562"/>
                  </a:lnTo>
                  <a:lnTo>
                    <a:pt x="10204" y="552"/>
                  </a:lnTo>
                  <a:lnTo>
                    <a:pt x="10202" y="547"/>
                  </a:lnTo>
                  <a:lnTo>
                    <a:pt x="10201" y="541"/>
                  </a:lnTo>
                  <a:lnTo>
                    <a:pt x="10200" y="536"/>
                  </a:lnTo>
                  <a:lnTo>
                    <a:pt x="10200" y="531"/>
                  </a:lnTo>
                  <a:lnTo>
                    <a:pt x="10201" y="526"/>
                  </a:lnTo>
                  <a:lnTo>
                    <a:pt x="10202" y="521"/>
                  </a:lnTo>
                  <a:lnTo>
                    <a:pt x="10204" y="516"/>
                  </a:lnTo>
                  <a:lnTo>
                    <a:pt x="10207" y="511"/>
                  </a:lnTo>
                  <a:lnTo>
                    <a:pt x="10218" y="506"/>
                  </a:lnTo>
                  <a:lnTo>
                    <a:pt x="10228" y="501"/>
                  </a:lnTo>
                  <a:lnTo>
                    <a:pt x="10237" y="493"/>
                  </a:lnTo>
                  <a:lnTo>
                    <a:pt x="10245" y="485"/>
                  </a:lnTo>
                  <a:lnTo>
                    <a:pt x="10253" y="476"/>
                  </a:lnTo>
                  <a:lnTo>
                    <a:pt x="10260" y="467"/>
                  </a:lnTo>
                  <a:lnTo>
                    <a:pt x="10265" y="458"/>
                  </a:lnTo>
                  <a:lnTo>
                    <a:pt x="10269" y="448"/>
                  </a:lnTo>
                  <a:lnTo>
                    <a:pt x="10273" y="439"/>
                  </a:lnTo>
                  <a:lnTo>
                    <a:pt x="10275" y="429"/>
                  </a:lnTo>
                  <a:lnTo>
                    <a:pt x="10275" y="420"/>
                  </a:lnTo>
                  <a:lnTo>
                    <a:pt x="10274" y="411"/>
                  </a:lnTo>
                  <a:lnTo>
                    <a:pt x="10272" y="401"/>
                  </a:lnTo>
                  <a:lnTo>
                    <a:pt x="10270" y="393"/>
                  </a:lnTo>
                  <a:lnTo>
                    <a:pt x="10267" y="385"/>
                  </a:lnTo>
                  <a:lnTo>
                    <a:pt x="10263" y="378"/>
                  </a:lnTo>
                  <a:lnTo>
                    <a:pt x="10259" y="370"/>
                  </a:lnTo>
                  <a:lnTo>
                    <a:pt x="10252" y="364"/>
                  </a:lnTo>
                  <a:lnTo>
                    <a:pt x="10246" y="359"/>
                  </a:lnTo>
                  <a:lnTo>
                    <a:pt x="10240" y="357"/>
                  </a:lnTo>
                  <a:lnTo>
                    <a:pt x="10234" y="356"/>
                  </a:lnTo>
                  <a:lnTo>
                    <a:pt x="10226" y="357"/>
                  </a:lnTo>
                  <a:lnTo>
                    <a:pt x="10219" y="359"/>
                  </a:lnTo>
                  <a:lnTo>
                    <a:pt x="10211" y="363"/>
                  </a:lnTo>
                  <a:lnTo>
                    <a:pt x="10205" y="365"/>
                  </a:lnTo>
                  <a:lnTo>
                    <a:pt x="10200" y="368"/>
                  </a:lnTo>
                  <a:lnTo>
                    <a:pt x="10195" y="372"/>
                  </a:lnTo>
                  <a:lnTo>
                    <a:pt x="10190" y="376"/>
                  </a:lnTo>
                  <a:lnTo>
                    <a:pt x="10181" y="385"/>
                  </a:lnTo>
                  <a:lnTo>
                    <a:pt x="10173" y="394"/>
                  </a:lnTo>
                  <a:lnTo>
                    <a:pt x="10168" y="399"/>
                  </a:lnTo>
                  <a:lnTo>
                    <a:pt x="10162" y="402"/>
                  </a:lnTo>
                  <a:lnTo>
                    <a:pt x="10157" y="405"/>
                  </a:lnTo>
                  <a:lnTo>
                    <a:pt x="10152" y="408"/>
                  </a:lnTo>
                  <a:lnTo>
                    <a:pt x="10146" y="409"/>
                  </a:lnTo>
                  <a:lnTo>
                    <a:pt x="10139" y="409"/>
                  </a:lnTo>
                  <a:lnTo>
                    <a:pt x="10132" y="407"/>
                  </a:lnTo>
                  <a:lnTo>
                    <a:pt x="10125" y="403"/>
                  </a:lnTo>
                  <a:lnTo>
                    <a:pt x="10109" y="399"/>
                  </a:lnTo>
                  <a:lnTo>
                    <a:pt x="10095" y="393"/>
                  </a:lnTo>
                  <a:lnTo>
                    <a:pt x="10081" y="384"/>
                  </a:lnTo>
                  <a:lnTo>
                    <a:pt x="10066" y="375"/>
                  </a:lnTo>
                  <a:lnTo>
                    <a:pt x="10060" y="369"/>
                  </a:lnTo>
                  <a:lnTo>
                    <a:pt x="10055" y="363"/>
                  </a:lnTo>
                  <a:lnTo>
                    <a:pt x="10050" y="356"/>
                  </a:lnTo>
                  <a:lnTo>
                    <a:pt x="10045" y="350"/>
                  </a:lnTo>
                  <a:lnTo>
                    <a:pt x="10041" y="343"/>
                  </a:lnTo>
                  <a:lnTo>
                    <a:pt x="10037" y="336"/>
                  </a:lnTo>
                  <a:lnTo>
                    <a:pt x="10035" y="329"/>
                  </a:lnTo>
                  <a:lnTo>
                    <a:pt x="10033" y="322"/>
                  </a:lnTo>
                  <a:lnTo>
                    <a:pt x="10029" y="309"/>
                  </a:lnTo>
                  <a:lnTo>
                    <a:pt x="10025" y="296"/>
                  </a:lnTo>
                  <a:lnTo>
                    <a:pt x="10025" y="283"/>
                  </a:lnTo>
                  <a:lnTo>
                    <a:pt x="10025" y="271"/>
                  </a:lnTo>
                  <a:lnTo>
                    <a:pt x="10028" y="257"/>
                  </a:lnTo>
                  <a:lnTo>
                    <a:pt x="10032" y="246"/>
                  </a:lnTo>
                  <a:lnTo>
                    <a:pt x="10038" y="234"/>
                  </a:lnTo>
                  <a:lnTo>
                    <a:pt x="10045" y="224"/>
                  </a:lnTo>
                  <a:lnTo>
                    <a:pt x="10052" y="214"/>
                  </a:lnTo>
                  <a:lnTo>
                    <a:pt x="10061" y="206"/>
                  </a:lnTo>
                  <a:lnTo>
                    <a:pt x="10069" y="198"/>
                  </a:lnTo>
                  <a:lnTo>
                    <a:pt x="10079" y="192"/>
                  </a:lnTo>
                  <a:lnTo>
                    <a:pt x="10089" y="186"/>
                  </a:lnTo>
                  <a:lnTo>
                    <a:pt x="10099" y="181"/>
                  </a:lnTo>
                  <a:lnTo>
                    <a:pt x="10110" y="177"/>
                  </a:lnTo>
                  <a:lnTo>
                    <a:pt x="10121" y="172"/>
                  </a:lnTo>
                  <a:lnTo>
                    <a:pt x="10132" y="169"/>
                  </a:lnTo>
                  <a:lnTo>
                    <a:pt x="10143" y="168"/>
                  </a:lnTo>
                  <a:lnTo>
                    <a:pt x="10154" y="167"/>
                  </a:lnTo>
                  <a:lnTo>
                    <a:pt x="10166" y="166"/>
                  </a:lnTo>
                  <a:lnTo>
                    <a:pt x="10177" y="167"/>
                  </a:lnTo>
                  <a:lnTo>
                    <a:pt x="10188" y="169"/>
                  </a:lnTo>
                  <a:lnTo>
                    <a:pt x="10199" y="171"/>
                  </a:lnTo>
                  <a:lnTo>
                    <a:pt x="10211" y="175"/>
                  </a:lnTo>
                  <a:lnTo>
                    <a:pt x="10227" y="179"/>
                  </a:lnTo>
                  <a:lnTo>
                    <a:pt x="10243" y="185"/>
                  </a:lnTo>
                  <a:lnTo>
                    <a:pt x="10259" y="191"/>
                  </a:lnTo>
                  <a:lnTo>
                    <a:pt x="10274" y="199"/>
                  </a:lnTo>
                  <a:lnTo>
                    <a:pt x="10288" y="208"/>
                  </a:lnTo>
                  <a:lnTo>
                    <a:pt x="10301" y="218"/>
                  </a:lnTo>
                  <a:lnTo>
                    <a:pt x="10315" y="230"/>
                  </a:lnTo>
                  <a:lnTo>
                    <a:pt x="10327" y="242"/>
                  </a:lnTo>
                  <a:lnTo>
                    <a:pt x="10338" y="254"/>
                  </a:lnTo>
                  <a:lnTo>
                    <a:pt x="10349" y="268"/>
                  </a:lnTo>
                  <a:lnTo>
                    <a:pt x="10359" y="282"/>
                  </a:lnTo>
                  <a:lnTo>
                    <a:pt x="10367" y="296"/>
                  </a:lnTo>
                  <a:lnTo>
                    <a:pt x="10375" y="311"/>
                  </a:lnTo>
                  <a:lnTo>
                    <a:pt x="10382" y="327"/>
                  </a:lnTo>
                  <a:lnTo>
                    <a:pt x="10387" y="342"/>
                  </a:lnTo>
                  <a:lnTo>
                    <a:pt x="10392" y="357"/>
                  </a:lnTo>
                  <a:lnTo>
                    <a:pt x="10411" y="380"/>
                  </a:lnTo>
                  <a:lnTo>
                    <a:pt x="10429" y="401"/>
                  </a:lnTo>
                  <a:lnTo>
                    <a:pt x="10441" y="411"/>
                  </a:lnTo>
                  <a:lnTo>
                    <a:pt x="10452" y="418"/>
                  </a:lnTo>
                  <a:lnTo>
                    <a:pt x="10464" y="425"/>
                  </a:lnTo>
                  <a:lnTo>
                    <a:pt x="10478" y="430"/>
                  </a:lnTo>
                  <a:lnTo>
                    <a:pt x="10481" y="435"/>
                  </a:lnTo>
                  <a:lnTo>
                    <a:pt x="10484" y="440"/>
                  </a:lnTo>
                  <a:lnTo>
                    <a:pt x="10485" y="445"/>
                  </a:lnTo>
                  <a:lnTo>
                    <a:pt x="10485" y="450"/>
                  </a:lnTo>
                  <a:lnTo>
                    <a:pt x="10484" y="455"/>
                  </a:lnTo>
                  <a:lnTo>
                    <a:pt x="10482" y="460"/>
                  </a:lnTo>
                  <a:lnTo>
                    <a:pt x="10480" y="464"/>
                  </a:lnTo>
                  <a:lnTo>
                    <a:pt x="10478" y="469"/>
                  </a:lnTo>
                  <a:lnTo>
                    <a:pt x="10472" y="477"/>
                  </a:lnTo>
                  <a:lnTo>
                    <a:pt x="10466" y="486"/>
                  </a:lnTo>
                  <a:lnTo>
                    <a:pt x="10461" y="495"/>
                  </a:lnTo>
                  <a:lnTo>
                    <a:pt x="10457" y="505"/>
                  </a:lnTo>
                  <a:lnTo>
                    <a:pt x="10449" y="525"/>
                  </a:lnTo>
                  <a:lnTo>
                    <a:pt x="10443" y="547"/>
                  </a:lnTo>
                  <a:lnTo>
                    <a:pt x="10438" y="568"/>
                  </a:lnTo>
                  <a:lnTo>
                    <a:pt x="10435" y="589"/>
                  </a:lnTo>
                  <a:lnTo>
                    <a:pt x="10434" y="612"/>
                  </a:lnTo>
                  <a:lnTo>
                    <a:pt x="10435" y="633"/>
                  </a:lnTo>
                  <a:lnTo>
                    <a:pt x="10437" y="655"/>
                  </a:lnTo>
                  <a:lnTo>
                    <a:pt x="10442" y="677"/>
                  </a:lnTo>
                  <a:lnTo>
                    <a:pt x="10444" y="685"/>
                  </a:lnTo>
                  <a:lnTo>
                    <a:pt x="10446" y="692"/>
                  </a:lnTo>
                  <a:lnTo>
                    <a:pt x="10450" y="699"/>
                  </a:lnTo>
                  <a:lnTo>
                    <a:pt x="10454" y="705"/>
                  </a:lnTo>
                  <a:lnTo>
                    <a:pt x="10465" y="716"/>
                  </a:lnTo>
                  <a:lnTo>
                    <a:pt x="10476" y="727"/>
                  </a:lnTo>
                  <a:lnTo>
                    <a:pt x="10487" y="739"/>
                  </a:lnTo>
                  <a:lnTo>
                    <a:pt x="10496" y="750"/>
                  </a:lnTo>
                  <a:lnTo>
                    <a:pt x="10499" y="756"/>
                  </a:lnTo>
                  <a:lnTo>
                    <a:pt x="10502" y="763"/>
                  </a:lnTo>
                  <a:lnTo>
                    <a:pt x="10503" y="770"/>
                  </a:lnTo>
                  <a:lnTo>
                    <a:pt x="10503" y="778"/>
                  </a:lnTo>
                  <a:lnTo>
                    <a:pt x="10494" y="800"/>
                  </a:lnTo>
                  <a:lnTo>
                    <a:pt x="10483" y="821"/>
                  </a:lnTo>
                  <a:lnTo>
                    <a:pt x="10474" y="843"/>
                  </a:lnTo>
                  <a:lnTo>
                    <a:pt x="10466" y="864"/>
                  </a:lnTo>
                  <a:lnTo>
                    <a:pt x="10463" y="876"/>
                  </a:lnTo>
                  <a:lnTo>
                    <a:pt x="10460" y="887"/>
                  </a:lnTo>
                  <a:lnTo>
                    <a:pt x="10457" y="898"/>
                  </a:lnTo>
                  <a:lnTo>
                    <a:pt x="10456" y="910"/>
                  </a:lnTo>
                  <a:lnTo>
                    <a:pt x="10455" y="922"/>
                  </a:lnTo>
                  <a:lnTo>
                    <a:pt x="10455" y="934"/>
                  </a:lnTo>
                  <a:lnTo>
                    <a:pt x="10455" y="947"/>
                  </a:lnTo>
                  <a:lnTo>
                    <a:pt x="10457" y="959"/>
                  </a:lnTo>
                  <a:lnTo>
                    <a:pt x="10462" y="975"/>
                  </a:lnTo>
                  <a:lnTo>
                    <a:pt x="10468" y="989"/>
                  </a:lnTo>
                  <a:lnTo>
                    <a:pt x="10475" y="1003"/>
                  </a:lnTo>
                  <a:lnTo>
                    <a:pt x="10482" y="1018"/>
                  </a:lnTo>
                  <a:lnTo>
                    <a:pt x="10499" y="1045"/>
                  </a:lnTo>
                  <a:lnTo>
                    <a:pt x="10515" y="1073"/>
                  </a:lnTo>
                  <a:lnTo>
                    <a:pt x="10527" y="1137"/>
                  </a:lnTo>
                  <a:lnTo>
                    <a:pt x="10520" y="1153"/>
                  </a:lnTo>
                  <a:lnTo>
                    <a:pt x="10513" y="1168"/>
                  </a:lnTo>
                  <a:lnTo>
                    <a:pt x="10507" y="1183"/>
                  </a:lnTo>
                  <a:lnTo>
                    <a:pt x="10502" y="1199"/>
                  </a:lnTo>
                  <a:lnTo>
                    <a:pt x="10494" y="1231"/>
                  </a:lnTo>
                  <a:lnTo>
                    <a:pt x="10485" y="1263"/>
                  </a:lnTo>
                  <a:lnTo>
                    <a:pt x="10480" y="1279"/>
                  </a:lnTo>
                  <a:lnTo>
                    <a:pt x="10476" y="1295"/>
                  </a:lnTo>
                  <a:lnTo>
                    <a:pt x="10470" y="1310"/>
                  </a:lnTo>
                  <a:lnTo>
                    <a:pt x="10464" y="1325"/>
                  </a:lnTo>
                  <a:lnTo>
                    <a:pt x="10457" y="1341"/>
                  </a:lnTo>
                  <a:lnTo>
                    <a:pt x="10448" y="1355"/>
                  </a:lnTo>
                  <a:lnTo>
                    <a:pt x="10438" y="1368"/>
                  </a:lnTo>
                  <a:lnTo>
                    <a:pt x="10426" y="1382"/>
                  </a:lnTo>
                  <a:close/>
                  <a:moveTo>
                    <a:pt x="10423" y="1299"/>
                  </a:moveTo>
                  <a:lnTo>
                    <a:pt x="10386" y="1373"/>
                  </a:lnTo>
                  <a:lnTo>
                    <a:pt x="10377" y="1383"/>
                  </a:lnTo>
                  <a:lnTo>
                    <a:pt x="10368" y="1392"/>
                  </a:lnTo>
                  <a:lnTo>
                    <a:pt x="10358" y="1400"/>
                  </a:lnTo>
                  <a:lnTo>
                    <a:pt x="10347" y="1408"/>
                  </a:lnTo>
                  <a:lnTo>
                    <a:pt x="10337" y="1415"/>
                  </a:lnTo>
                  <a:lnTo>
                    <a:pt x="10326" y="1421"/>
                  </a:lnTo>
                  <a:lnTo>
                    <a:pt x="10315" y="1428"/>
                  </a:lnTo>
                  <a:lnTo>
                    <a:pt x="10304" y="1433"/>
                  </a:lnTo>
                  <a:lnTo>
                    <a:pt x="10291" y="1437"/>
                  </a:lnTo>
                  <a:lnTo>
                    <a:pt x="10279" y="1441"/>
                  </a:lnTo>
                  <a:lnTo>
                    <a:pt x="10267" y="1444"/>
                  </a:lnTo>
                  <a:lnTo>
                    <a:pt x="10253" y="1446"/>
                  </a:lnTo>
                  <a:lnTo>
                    <a:pt x="10241" y="1447"/>
                  </a:lnTo>
                  <a:lnTo>
                    <a:pt x="10228" y="1448"/>
                  </a:lnTo>
                  <a:lnTo>
                    <a:pt x="10215" y="1447"/>
                  </a:lnTo>
                  <a:lnTo>
                    <a:pt x="10201" y="1446"/>
                  </a:lnTo>
                  <a:lnTo>
                    <a:pt x="10193" y="1443"/>
                  </a:lnTo>
                  <a:lnTo>
                    <a:pt x="10185" y="1440"/>
                  </a:lnTo>
                  <a:lnTo>
                    <a:pt x="10177" y="1435"/>
                  </a:lnTo>
                  <a:lnTo>
                    <a:pt x="10170" y="1430"/>
                  </a:lnTo>
                  <a:lnTo>
                    <a:pt x="10156" y="1417"/>
                  </a:lnTo>
                  <a:lnTo>
                    <a:pt x="10143" y="1404"/>
                  </a:lnTo>
                  <a:lnTo>
                    <a:pt x="10139" y="1392"/>
                  </a:lnTo>
                  <a:lnTo>
                    <a:pt x="10137" y="1378"/>
                  </a:lnTo>
                  <a:lnTo>
                    <a:pt x="10136" y="1365"/>
                  </a:lnTo>
                  <a:lnTo>
                    <a:pt x="10137" y="1352"/>
                  </a:lnTo>
                  <a:lnTo>
                    <a:pt x="10149" y="1339"/>
                  </a:lnTo>
                  <a:lnTo>
                    <a:pt x="10162" y="1328"/>
                  </a:lnTo>
                  <a:lnTo>
                    <a:pt x="10170" y="1323"/>
                  </a:lnTo>
                  <a:lnTo>
                    <a:pt x="10177" y="1318"/>
                  </a:lnTo>
                  <a:lnTo>
                    <a:pt x="10185" y="1314"/>
                  </a:lnTo>
                  <a:lnTo>
                    <a:pt x="10192" y="1311"/>
                  </a:lnTo>
                  <a:lnTo>
                    <a:pt x="10200" y="1308"/>
                  </a:lnTo>
                  <a:lnTo>
                    <a:pt x="10208" y="1306"/>
                  </a:lnTo>
                  <a:lnTo>
                    <a:pt x="10217" y="1305"/>
                  </a:lnTo>
                  <a:lnTo>
                    <a:pt x="10224" y="1304"/>
                  </a:lnTo>
                  <a:lnTo>
                    <a:pt x="10232" y="1304"/>
                  </a:lnTo>
                  <a:lnTo>
                    <a:pt x="10240" y="1305"/>
                  </a:lnTo>
                  <a:lnTo>
                    <a:pt x="10248" y="1307"/>
                  </a:lnTo>
                  <a:lnTo>
                    <a:pt x="10257" y="1310"/>
                  </a:lnTo>
                  <a:lnTo>
                    <a:pt x="10271" y="1315"/>
                  </a:lnTo>
                  <a:lnTo>
                    <a:pt x="10286" y="1318"/>
                  </a:lnTo>
                  <a:lnTo>
                    <a:pt x="10294" y="1319"/>
                  </a:lnTo>
                  <a:lnTo>
                    <a:pt x="10303" y="1319"/>
                  </a:lnTo>
                  <a:lnTo>
                    <a:pt x="10311" y="1318"/>
                  </a:lnTo>
                  <a:lnTo>
                    <a:pt x="10319" y="1315"/>
                  </a:lnTo>
                  <a:lnTo>
                    <a:pt x="10328" y="1305"/>
                  </a:lnTo>
                  <a:lnTo>
                    <a:pt x="10336" y="1294"/>
                  </a:lnTo>
                  <a:lnTo>
                    <a:pt x="10342" y="1282"/>
                  </a:lnTo>
                  <a:lnTo>
                    <a:pt x="10347" y="1270"/>
                  </a:lnTo>
                  <a:lnTo>
                    <a:pt x="10352" y="1258"/>
                  </a:lnTo>
                  <a:lnTo>
                    <a:pt x="10355" y="1245"/>
                  </a:lnTo>
                  <a:lnTo>
                    <a:pt x="10357" y="1231"/>
                  </a:lnTo>
                  <a:lnTo>
                    <a:pt x="10359" y="1217"/>
                  </a:lnTo>
                  <a:lnTo>
                    <a:pt x="10357" y="1207"/>
                  </a:lnTo>
                  <a:lnTo>
                    <a:pt x="10355" y="1199"/>
                  </a:lnTo>
                  <a:lnTo>
                    <a:pt x="10353" y="1189"/>
                  </a:lnTo>
                  <a:lnTo>
                    <a:pt x="10349" y="1180"/>
                  </a:lnTo>
                  <a:lnTo>
                    <a:pt x="10345" y="1171"/>
                  </a:lnTo>
                  <a:lnTo>
                    <a:pt x="10340" y="1163"/>
                  </a:lnTo>
                  <a:lnTo>
                    <a:pt x="10336" y="1155"/>
                  </a:lnTo>
                  <a:lnTo>
                    <a:pt x="10330" y="1146"/>
                  </a:lnTo>
                  <a:lnTo>
                    <a:pt x="10325" y="1138"/>
                  </a:lnTo>
                  <a:lnTo>
                    <a:pt x="10318" y="1131"/>
                  </a:lnTo>
                  <a:lnTo>
                    <a:pt x="10312" y="1124"/>
                  </a:lnTo>
                  <a:lnTo>
                    <a:pt x="10305" y="1117"/>
                  </a:lnTo>
                  <a:lnTo>
                    <a:pt x="10296" y="1111"/>
                  </a:lnTo>
                  <a:lnTo>
                    <a:pt x="10289" y="1105"/>
                  </a:lnTo>
                  <a:lnTo>
                    <a:pt x="10281" y="1099"/>
                  </a:lnTo>
                  <a:lnTo>
                    <a:pt x="10272" y="1094"/>
                  </a:lnTo>
                  <a:lnTo>
                    <a:pt x="10279" y="1060"/>
                  </a:lnTo>
                  <a:lnTo>
                    <a:pt x="10285" y="1023"/>
                  </a:lnTo>
                  <a:lnTo>
                    <a:pt x="10286" y="1004"/>
                  </a:lnTo>
                  <a:lnTo>
                    <a:pt x="10286" y="986"/>
                  </a:lnTo>
                  <a:lnTo>
                    <a:pt x="10285" y="968"/>
                  </a:lnTo>
                  <a:lnTo>
                    <a:pt x="10281" y="949"/>
                  </a:lnTo>
                  <a:lnTo>
                    <a:pt x="10275" y="933"/>
                  </a:lnTo>
                  <a:lnTo>
                    <a:pt x="10268" y="917"/>
                  </a:lnTo>
                  <a:lnTo>
                    <a:pt x="10260" y="901"/>
                  </a:lnTo>
                  <a:lnTo>
                    <a:pt x="10251" y="885"/>
                  </a:lnTo>
                  <a:lnTo>
                    <a:pt x="10243" y="870"/>
                  </a:lnTo>
                  <a:lnTo>
                    <a:pt x="10236" y="853"/>
                  </a:lnTo>
                  <a:lnTo>
                    <a:pt x="10231" y="836"/>
                  </a:lnTo>
                  <a:lnTo>
                    <a:pt x="10226" y="818"/>
                  </a:lnTo>
                  <a:lnTo>
                    <a:pt x="10238" y="805"/>
                  </a:lnTo>
                  <a:lnTo>
                    <a:pt x="10248" y="791"/>
                  </a:lnTo>
                  <a:lnTo>
                    <a:pt x="10257" y="775"/>
                  </a:lnTo>
                  <a:lnTo>
                    <a:pt x="10265" y="760"/>
                  </a:lnTo>
                  <a:lnTo>
                    <a:pt x="10270" y="744"/>
                  </a:lnTo>
                  <a:lnTo>
                    <a:pt x="10275" y="727"/>
                  </a:lnTo>
                  <a:lnTo>
                    <a:pt x="10278" y="711"/>
                  </a:lnTo>
                  <a:lnTo>
                    <a:pt x="10280" y="694"/>
                  </a:lnTo>
                  <a:lnTo>
                    <a:pt x="10280" y="676"/>
                  </a:lnTo>
                  <a:lnTo>
                    <a:pt x="10280" y="659"/>
                  </a:lnTo>
                  <a:lnTo>
                    <a:pt x="10278" y="642"/>
                  </a:lnTo>
                  <a:lnTo>
                    <a:pt x="10276" y="625"/>
                  </a:lnTo>
                  <a:lnTo>
                    <a:pt x="10273" y="608"/>
                  </a:lnTo>
                  <a:lnTo>
                    <a:pt x="10268" y="592"/>
                  </a:lnTo>
                  <a:lnTo>
                    <a:pt x="10263" y="575"/>
                  </a:lnTo>
                  <a:lnTo>
                    <a:pt x="10257" y="559"/>
                  </a:lnTo>
                  <a:lnTo>
                    <a:pt x="10259" y="549"/>
                  </a:lnTo>
                  <a:lnTo>
                    <a:pt x="10262" y="539"/>
                  </a:lnTo>
                  <a:lnTo>
                    <a:pt x="10265" y="530"/>
                  </a:lnTo>
                  <a:lnTo>
                    <a:pt x="10270" y="522"/>
                  </a:lnTo>
                  <a:lnTo>
                    <a:pt x="10280" y="506"/>
                  </a:lnTo>
                  <a:lnTo>
                    <a:pt x="10290" y="489"/>
                  </a:lnTo>
                  <a:lnTo>
                    <a:pt x="10295" y="481"/>
                  </a:lnTo>
                  <a:lnTo>
                    <a:pt x="10300" y="473"/>
                  </a:lnTo>
                  <a:lnTo>
                    <a:pt x="10305" y="465"/>
                  </a:lnTo>
                  <a:lnTo>
                    <a:pt x="10309" y="456"/>
                  </a:lnTo>
                  <a:lnTo>
                    <a:pt x="10311" y="447"/>
                  </a:lnTo>
                  <a:lnTo>
                    <a:pt x="10313" y="437"/>
                  </a:lnTo>
                  <a:lnTo>
                    <a:pt x="10314" y="428"/>
                  </a:lnTo>
                  <a:lnTo>
                    <a:pt x="10313" y="417"/>
                  </a:lnTo>
                  <a:lnTo>
                    <a:pt x="10313" y="409"/>
                  </a:lnTo>
                  <a:lnTo>
                    <a:pt x="10312" y="400"/>
                  </a:lnTo>
                  <a:lnTo>
                    <a:pt x="10310" y="392"/>
                  </a:lnTo>
                  <a:lnTo>
                    <a:pt x="10308" y="384"/>
                  </a:lnTo>
                  <a:lnTo>
                    <a:pt x="10305" y="377"/>
                  </a:lnTo>
                  <a:lnTo>
                    <a:pt x="10301" y="369"/>
                  </a:lnTo>
                  <a:lnTo>
                    <a:pt x="10297" y="363"/>
                  </a:lnTo>
                  <a:lnTo>
                    <a:pt x="10292" y="355"/>
                  </a:lnTo>
                  <a:lnTo>
                    <a:pt x="10282" y="342"/>
                  </a:lnTo>
                  <a:lnTo>
                    <a:pt x="10271" y="331"/>
                  </a:lnTo>
                  <a:lnTo>
                    <a:pt x="10260" y="320"/>
                  </a:lnTo>
                  <a:lnTo>
                    <a:pt x="10247" y="310"/>
                  </a:lnTo>
                  <a:lnTo>
                    <a:pt x="10231" y="314"/>
                  </a:lnTo>
                  <a:lnTo>
                    <a:pt x="10215" y="319"/>
                  </a:lnTo>
                  <a:lnTo>
                    <a:pt x="10198" y="323"/>
                  </a:lnTo>
                  <a:lnTo>
                    <a:pt x="10183" y="329"/>
                  </a:lnTo>
                  <a:lnTo>
                    <a:pt x="10167" y="336"/>
                  </a:lnTo>
                  <a:lnTo>
                    <a:pt x="10152" y="345"/>
                  </a:lnTo>
                  <a:lnTo>
                    <a:pt x="10138" y="355"/>
                  </a:lnTo>
                  <a:lnTo>
                    <a:pt x="10125" y="367"/>
                  </a:lnTo>
                  <a:lnTo>
                    <a:pt x="10112" y="359"/>
                  </a:lnTo>
                  <a:lnTo>
                    <a:pt x="10101" y="350"/>
                  </a:lnTo>
                  <a:lnTo>
                    <a:pt x="10091" y="340"/>
                  </a:lnTo>
                  <a:lnTo>
                    <a:pt x="10083" y="330"/>
                  </a:lnTo>
                  <a:lnTo>
                    <a:pt x="10080" y="324"/>
                  </a:lnTo>
                  <a:lnTo>
                    <a:pt x="10077" y="318"/>
                  </a:lnTo>
                  <a:lnTo>
                    <a:pt x="10074" y="311"/>
                  </a:lnTo>
                  <a:lnTo>
                    <a:pt x="10071" y="305"/>
                  </a:lnTo>
                  <a:lnTo>
                    <a:pt x="10070" y="298"/>
                  </a:lnTo>
                  <a:lnTo>
                    <a:pt x="10069" y="292"/>
                  </a:lnTo>
                  <a:lnTo>
                    <a:pt x="10068" y="285"/>
                  </a:lnTo>
                  <a:lnTo>
                    <a:pt x="10069" y="278"/>
                  </a:lnTo>
                  <a:lnTo>
                    <a:pt x="10071" y="269"/>
                  </a:lnTo>
                  <a:lnTo>
                    <a:pt x="10076" y="259"/>
                  </a:lnTo>
                  <a:lnTo>
                    <a:pt x="10080" y="250"/>
                  </a:lnTo>
                  <a:lnTo>
                    <a:pt x="10086" y="242"/>
                  </a:lnTo>
                  <a:lnTo>
                    <a:pt x="10092" y="234"/>
                  </a:lnTo>
                  <a:lnTo>
                    <a:pt x="10100" y="228"/>
                  </a:lnTo>
                  <a:lnTo>
                    <a:pt x="10108" y="223"/>
                  </a:lnTo>
                  <a:lnTo>
                    <a:pt x="10118" y="219"/>
                  </a:lnTo>
                  <a:lnTo>
                    <a:pt x="10132" y="216"/>
                  </a:lnTo>
                  <a:lnTo>
                    <a:pt x="10145" y="214"/>
                  </a:lnTo>
                  <a:lnTo>
                    <a:pt x="10158" y="212"/>
                  </a:lnTo>
                  <a:lnTo>
                    <a:pt x="10172" y="212"/>
                  </a:lnTo>
                  <a:lnTo>
                    <a:pt x="10185" y="213"/>
                  </a:lnTo>
                  <a:lnTo>
                    <a:pt x="10197" y="215"/>
                  </a:lnTo>
                  <a:lnTo>
                    <a:pt x="10211" y="217"/>
                  </a:lnTo>
                  <a:lnTo>
                    <a:pt x="10223" y="220"/>
                  </a:lnTo>
                  <a:lnTo>
                    <a:pt x="10235" y="226"/>
                  </a:lnTo>
                  <a:lnTo>
                    <a:pt x="10247" y="231"/>
                  </a:lnTo>
                  <a:lnTo>
                    <a:pt x="10259" y="237"/>
                  </a:lnTo>
                  <a:lnTo>
                    <a:pt x="10270" y="243"/>
                  </a:lnTo>
                  <a:lnTo>
                    <a:pt x="10281" y="251"/>
                  </a:lnTo>
                  <a:lnTo>
                    <a:pt x="10290" y="259"/>
                  </a:lnTo>
                  <a:lnTo>
                    <a:pt x="10300" y="269"/>
                  </a:lnTo>
                  <a:lnTo>
                    <a:pt x="10310" y="279"/>
                  </a:lnTo>
                  <a:lnTo>
                    <a:pt x="10316" y="289"/>
                  </a:lnTo>
                  <a:lnTo>
                    <a:pt x="10323" y="300"/>
                  </a:lnTo>
                  <a:lnTo>
                    <a:pt x="10328" y="311"/>
                  </a:lnTo>
                  <a:lnTo>
                    <a:pt x="10333" y="324"/>
                  </a:lnTo>
                  <a:lnTo>
                    <a:pt x="10343" y="347"/>
                  </a:lnTo>
                  <a:lnTo>
                    <a:pt x="10354" y="371"/>
                  </a:lnTo>
                  <a:lnTo>
                    <a:pt x="10360" y="382"/>
                  </a:lnTo>
                  <a:lnTo>
                    <a:pt x="10366" y="393"/>
                  </a:lnTo>
                  <a:lnTo>
                    <a:pt x="10373" y="403"/>
                  </a:lnTo>
                  <a:lnTo>
                    <a:pt x="10381" y="414"/>
                  </a:lnTo>
                  <a:lnTo>
                    <a:pt x="10390" y="423"/>
                  </a:lnTo>
                  <a:lnTo>
                    <a:pt x="10401" y="432"/>
                  </a:lnTo>
                  <a:lnTo>
                    <a:pt x="10413" y="439"/>
                  </a:lnTo>
                  <a:lnTo>
                    <a:pt x="10426" y="446"/>
                  </a:lnTo>
                  <a:lnTo>
                    <a:pt x="10432" y="459"/>
                  </a:lnTo>
                  <a:lnTo>
                    <a:pt x="10420" y="496"/>
                  </a:lnTo>
                  <a:lnTo>
                    <a:pt x="10409" y="536"/>
                  </a:lnTo>
                  <a:lnTo>
                    <a:pt x="10405" y="557"/>
                  </a:lnTo>
                  <a:lnTo>
                    <a:pt x="10401" y="578"/>
                  </a:lnTo>
                  <a:lnTo>
                    <a:pt x="10397" y="600"/>
                  </a:lnTo>
                  <a:lnTo>
                    <a:pt x="10395" y="620"/>
                  </a:lnTo>
                  <a:lnTo>
                    <a:pt x="10395" y="641"/>
                  </a:lnTo>
                  <a:lnTo>
                    <a:pt x="10396" y="661"/>
                  </a:lnTo>
                  <a:lnTo>
                    <a:pt x="10397" y="671"/>
                  </a:lnTo>
                  <a:lnTo>
                    <a:pt x="10399" y="681"/>
                  </a:lnTo>
                  <a:lnTo>
                    <a:pt x="10401" y="692"/>
                  </a:lnTo>
                  <a:lnTo>
                    <a:pt x="10404" y="701"/>
                  </a:lnTo>
                  <a:lnTo>
                    <a:pt x="10407" y="710"/>
                  </a:lnTo>
                  <a:lnTo>
                    <a:pt x="10411" y="719"/>
                  </a:lnTo>
                  <a:lnTo>
                    <a:pt x="10415" y="728"/>
                  </a:lnTo>
                  <a:lnTo>
                    <a:pt x="10420" y="737"/>
                  </a:lnTo>
                  <a:lnTo>
                    <a:pt x="10426" y="746"/>
                  </a:lnTo>
                  <a:lnTo>
                    <a:pt x="10432" y="754"/>
                  </a:lnTo>
                  <a:lnTo>
                    <a:pt x="10439" y="761"/>
                  </a:lnTo>
                  <a:lnTo>
                    <a:pt x="10448" y="769"/>
                  </a:lnTo>
                  <a:lnTo>
                    <a:pt x="10450" y="775"/>
                  </a:lnTo>
                  <a:lnTo>
                    <a:pt x="10451" y="782"/>
                  </a:lnTo>
                  <a:lnTo>
                    <a:pt x="10451" y="787"/>
                  </a:lnTo>
                  <a:lnTo>
                    <a:pt x="10450" y="792"/>
                  </a:lnTo>
                  <a:lnTo>
                    <a:pt x="10447" y="802"/>
                  </a:lnTo>
                  <a:lnTo>
                    <a:pt x="10442" y="812"/>
                  </a:lnTo>
                  <a:lnTo>
                    <a:pt x="10436" y="821"/>
                  </a:lnTo>
                  <a:lnTo>
                    <a:pt x="10431" y="832"/>
                  </a:lnTo>
                  <a:lnTo>
                    <a:pt x="10429" y="837"/>
                  </a:lnTo>
                  <a:lnTo>
                    <a:pt x="10427" y="842"/>
                  </a:lnTo>
                  <a:lnTo>
                    <a:pt x="10426" y="847"/>
                  </a:lnTo>
                  <a:lnTo>
                    <a:pt x="10426" y="852"/>
                  </a:lnTo>
                  <a:lnTo>
                    <a:pt x="10422" y="868"/>
                  </a:lnTo>
                  <a:lnTo>
                    <a:pt x="10419" y="884"/>
                  </a:lnTo>
                  <a:lnTo>
                    <a:pt x="10416" y="899"/>
                  </a:lnTo>
                  <a:lnTo>
                    <a:pt x="10414" y="914"/>
                  </a:lnTo>
                  <a:lnTo>
                    <a:pt x="10414" y="930"/>
                  </a:lnTo>
                  <a:lnTo>
                    <a:pt x="10414" y="945"/>
                  </a:lnTo>
                  <a:lnTo>
                    <a:pt x="10415" y="960"/>
                  </a:lnTo>
                  <a:lnTo>
                    <a:pt x="10417" y="975"/>
                  </a:lnTo>
                  <a:lnTo>
                    <a:pt x="10419" y="989"/>
                  </a:lnTo>
                  <a:lnTo>
                    <a:pt x="10423" y="1003"/>
                  </a:lnTo>
                  <a:lnTo>
                    <a:pt x="10428" y="1018"/>
                  </a:lnTo>
                  <a:lnTo>
                    <a:pt x="10434" y="1032"/>
                  </a:lnTo>
                  <a:lnTo>
                    <a:pt x="10442" y="1045"/>
                  </a:lnTo>
                  <a:lnTo>
                    <a:pt x="10450" y="1058"/>
                  </a:lnTo>
                  <a:lnTo>
                    <a:pt x="10459" y="1071"/>
                  </a:lnTo>
                  <a:lnTo>
                    <a:pt x="10469" y="1083"/>
                  </a:lnTo>
                  <a:lnTo>
                    <a:pt x="10471" y="1089"/>
                  </a:lnTo>
                  <a:lnTo>
                    <a:pt x="10473" y="1095"/>
                  </a:lnTo>
                  <a:lnTo>
                    <a:pt x="10473" y="1102"/>
                  </a:lnTo>
                  <a:lnTo>
                    <a:pt x="10473" y="1108"/>
                  </a:lnTo>
                  <a:lnTo>
                    <a:pt x="10470" y="1119"/>
                  </a:lnTo>
                  <a:lnTo>
                    <a:pt x="10465" y="1130"/>
                  </a:lnTo>
                  <a:lnTo>
                    <a:pt x="10459" y="1142"/>
                  </a:lnTo>
                  <a:lnTo>
                    <a:pt x="10453" y="1154"/>
                  </a:lnTo>
                  <a:lnTo>
                    <a:pt x="10448" y="1166"/>
                  </a:lnTo>
                  <a:lnTo>
                    <a:pt x="10445" y="1178"/>
                  </a:lnTo>
                  <a:lnTo>
                    <a:pt x="10441" y="1208"/>
                  </a:lnTo>
                  <a:lnTo>
                    <a:pt x="10436" y="1238"/>
                  </a:lnTo>
                  <a:lnTo>
                    <a:pt x="10433" y="1254"/>
                  </a:lnTo>
                  <a:lnTo>
                    <a:pt x="10431" y="1269"/>
                  </a:lnTo>
                  <a:lnTo>
                    <a:pt x="10427" y="1284"/>
                  </a:lnTo>
                  <a:lnTo>
                    <a:pt x="10423" y="1299"/>
                  </a:lnTo>
                  <a:close/>
                  <a:moveTo>
                    <a:pt x="10152" y="699"/>
                  </a:moveTo>
                  <a:lnTo>
                    <a:pt x="10139" y="719"/>
                  </a:lnTo>
                  <a:lnTo>
                    <a:pt x="10124" y="739"/>
                  </a:lnTo>
                  <a:lnTo>
                    <a:pt x="10120" y="743"/>
                  </a:lnTo>
                  <a:lnTo>
                    <a:pt x="10114" y="747"/>
                  </a:lnTo>
                  <a:lnTo>
                    <a:pt x="10109" y="750"/>
                  </a:lnTo>
                  <a:lnTo>
                    <a:pt x="10104" y="752"/>
                  </a:lnTo>
                  <a:lnTo>
                    <a:pt x="10098" y="754"/>
                  </a:lnTo>
                  <a:lnTo>
                    <a:pt x="10092" y="755"/>
                  </a:lnTo>
                  <a:lnTo>
                    <a:pt x="10086" y="756"/>
                  </a:lnTo>
                  <a:lnTo>
                    <a:pt x="10079" y="755"/>
                  </a:lnTo>
                  <a:lnTo>
                    <a:pt x="10071" y="756"/>
                  </a:lnTo>
                  <a:lnTo>
                    <a:pt x="10065" y="757"/>
                  </a:lnTo>
                  <a:lnTo>
                    <a:pt x="10059" y="757"/>
                  </a:lnTo>
                  <a:lnTo>
                    <a:pt x="10053" y="756"/>
                  </a:lnTo>
                  <a:lnTo>
                    <a:pt x="10047" y="755"/>
                  </a:lnTo>
                  <a:lnTo>
                    <a:pt x="10042" y="753"/>
                  </a:lnTo>
                  <a:lnTo>
                    <a:pt x="10037" y="750"/>
                  </a:lnTo>
                  <a:lnTo>
                    <a:pt x="10032" y="748"/>
                  </a:lnTo>
                  <a:lnTo>
                    <a:pt x="10022" y="741"/>
                  </a:lnTo>
                  <a:lnTo>
                    <a:pt x="10013" y="733"/>
                  </a:lnTo>
                  <a:lnTo>
                    <a:pt x="10004" y="724"/>
                  </a:lnTo>
                  <a:lnTo>
                    <a:pt x="9996" y="716"/>
                  </a:lnTo>
                  <a:lnTo>
                    <a:pt x="9987" y="708"/>
                  </a:lnTo>
                  <a:lnTo>
                    <a:pt x="9978" y="700"/>
                  </a:lnTo>
                  <a:lnTo>
                    <a:pt x="9969" y="695"/>
                  </a:lnTo>
                  <a:lnTo>
                    <a:pt x="9960" y="691"/>
                  </a:lnTo>
                  <a:lnTo>
                    <a:pt x="9955" y="689"/>
                  </a:lnTo>
                  <a:lnTo>
                    <a:pt x="9950" y="689"/>
                  </a:lnTo>
                  <a:lnTo>
                    <a:pt x="9945" y="689"/>
                  </a:lnTo>
                  <a:lnTo>
                    <a:pt x="9940" y="690"/>
                  </a:lnTo>
                  <a:lnTo>
                    <a:pt x="9933" y="691"/>
                  </a:lnTo>
                  <a:lnTo>
                    <a:pt x="9928" y="694"/>
                  </a:lnTo>
                  <a:lnTo>
                    <a:pt x="9922" y="697"/>
                  </a:lnTo>
                  <a:lnTo>
                    <a:pt x="9915" y="702"/>
                  </a:lnTo>
                  <a:lnTo>
                    <a:pt x="9910" y="708"/>
                  </a:lnTo>
                  <a:lnTo>
                    <a:pt x="9907" y="715"/>
                  </a:lnTo>
                  <a:lnTo>
                    <a:pt x="9905" y="723"/>
                  </a:lnTo>
                  <a:lnTo>
                    <a:pt x="9904" y="732"/>
                  </a:lnTo>
                  <a:lnTo>
                    <a:pt x="9904" y="749"/>
                  </a:lnTo>
                  <a:lnTo>
                    <a:pt x="9906" y="766"/>
                  </a:lnTo>
                  <a:lnTo>
                    <a:pt x="9907" y="775"/>
                  </a:lnTo>
                  <a:lnTo>
                    <a:pt x="9909" y="784"/>
                  </a:lnTo>
                  <a:lnTo>
                    <a:pt x="9913" y="791"/>
                  </a:lnTo>
                  <a:lnTo>
                    <a:pt x="9918" y="797"/>
                  </a:lnTo>
                  <a:lnTo>
                    <a:pt x="9929" y="807"/>
                  </a:lnTo>
                  <a:lnTo>
                    <a:pt x="9943" y="816"/>
                  </a:lnTo>
                  <a:lnTo>
                    <a:pt x="9950" y="821"/>
                  </a:lnTo>
                  <a:lnTo>
                    <a:pt x="9956" y="826"/>
                  </a:lnTo>
                  <a:lnTo>
                    <a:pt x="9961" y="831"/>
                  </a:lnTo>
                  <a:lnTo>
                    <a:pt x="9966" y="837"/>
                  </a:lnTo>
                  <a:lnTo>
                    <a:pt x="9969" y="843"/>
                  </a:lnTo>
                  <a:lnTo>
                    <a:pt x="9971" y="850"/>
                  </a:lnTo>
                  <a:lnTo>
                    <a:pt x="9972" y="858"/>
                  </a:lnTo>
                  <a:lnTo>
                    <a:pt x="9970" y="867"/>
                  </a:lnTo>
                  <a:lnTo>
                    <a:pt x="9959" y="873"/>
                  </a:lnTo>
                  <a:lnTo>
                    <a:pt x="9948" y="880"/>
                  </a:lnTo>
                  <a:lnTo>
                    <a:pt x="9937" y="887"/>
                  </a:lnTo>
                  <a:lnTo>
                    <a:pt x="9925" y="896"/>
                  </a:lnTo>
                  <a:lnTo>
                    <a:pt x="9916" y="906"/>
                  </a:lnTo>
                  <a:lnTo>
                    <a:pt x="9908" y="917"/>
                  </a:lnTo>
                  <a:lnTo>
                    <a:pt x="9902" y="928"/>
                  </a:lnTo>
                  <a:lnTo>
                    <a:pt x="9897" y="939"/>
                  </a:lnTo>
                  <a:lnTo>
                    <a:pt x="9895" y="946"/>
                  </a:lnTo>
                  <a:lnTo>
                    <a:pt x="9894" y="952"/>
                  </a:lnTo>
                  <a:lnTo>
                    <a:pt x="9893" y="959"/>
                  </a:lnTo>
                  <a:lnTo>
                    <a:pt x="9893" y="966"/>
                  </a:lnTo>
                  <a:lnTo>
                    <a:pt x="9894" y="978"/>
                  </a:lnTo>
                  <a:lnTo>
                    <a:pt x="9897" y="990"/>
                  </a:lnTo>
                  <a:lnTo>
                    <a:pt x="9901" y="1001"/>
                  </a:lnTo>
                  <a:lnTo>
                    <a:pt x="9907" y="1013"/>
                  </a:lnTo>
                  <a:lnTo>
                    <a:pt x="9914" y="1024"/>
                  </a:lnTo>
                  <a:lnTo>
                    <a:pt x="9921" y="1034"/>
                  </a:lnTo>
                  <a:lnTo>
                    <a:pt x="9930" y="1038"/>
                  </a:lnTo>
                  <a:lnTo>
                    <a:pt x="9941" y="1043"/>
                  </a:lnTo>
                  <a:lnTo>
                    <a:pt x="9946" y="1045"/>
                  </a:lnTo>
                  <a:lnTo>
                    <a:pt x="9951" y="1045"/>
                  </a:lnTo>
                  <a:lnTo>
                    <a:pt x="9956" y="1045"/>
                  </a:lnTo>
                  <a:lnTo>
                    <a:pt x="9961" y="1042"/>
                  </a:lnTo>
                  <a:lnTo>
                    <a:pt x="9968" y="1037"/>
                  </a:lnTo>
                  <a:lnTo>
                    <a:pt x="9974" y="1031"/>
                  </a:lnTo>
                  <a:lnTo>
                    <a:pt x="9979" y="1024"/>
                  </a:lnTo>
                  <a:lnTo>
                    <a:pt x="9984" y="1016"/>
                  </a:lnTo>
                  <a:lnTo>
                    <a:pt x="9992" y="1000"/>
                  </a:lnTo>
                  <a:lnTo>
                    <a:pt x="9999" y="985"/>
                  </a:lnTo>
                  <a:lnTo>
                    <a:pt x="10003" y="977"/>
                  </a:lnTo>
                  <a:lnTo>
                    <a:pt x="10007" y="971"/>
                  </a:lnTo>
                  <a:lnTo>
                    <a:pt x="10012" y="965"/>
                  </a:lnTo>
                  <a:lnTo>
                    <a:pt x="10017" y="958"/>
                  </a:lnTo>
                  <a:lnTo>
                    <a:pt x="10024" y="954"/>
                  </a:lnTo>
                  <a:lnTo>
                    <a:pt x="10032" y="951"/>
                  </a:lnTo>
                  <a:lnTo>
                    <a:pt x="10041" y="949"/>
                  </a:lnTo>
                  <a:lnTo>
                    <a:pt x="10051" y="949"/>
                  </a:lnTo>
                  <a:lnTo>
                    <a:pt x="10058" y="948"/>
                  </a:lnTo>
                  <a:lnTo>
                    <a:pt x="10065" y="948"/>
                  </a:lnTo>
                  <a:lnTo>
                    <a:pt x="10071" y="949"/>
                  </a:lnTo>
                  <a:lnTo>
                    <a:pt x="10078" y="950"/>
                  </a:lnTo>
                  <a:lnTo>
                    <a:pt x="10084" y="952"/>
                  </a:lnTo>
                  <a:lnTo>
                    <a:pt x="10090" y="955"/>
                  </a:lnTo>
                  <a:lnTo>
                    <a:pt x="10095" y="958"/>
                  </a:lnTo>
                  <a:lnTo>
                    <a:pt x="10100" y="963"/>
                  </a:lnTo>
                  <a:lnTo>
                    <a:pt x="10110" y="971"/>
                  </a:lnTo>
                  <a:lnTo>
                    <a:pt x="10118" y="980"/>
                  </a:lnTo>
                  <a:lnTo>
                    <a:pt x="10127" y="990"/>
                  </a:lnTo>
                  <a:lnTo>
                    <a:pt x="10134" y="1000"/>
                  </a:lnTo>
                  <a:lnTo>
                    <a:pt x="10139" y="1010"/>
                  </a:lnTo>
                  <a:lnTo>
                    <a:pt x="10142" y="1020"/>
                  </a:lnTo>
                  <a:lnTo>
                    <a:pt x="10145" y="1029"/>
                  </a:lnTo>
                  <a:lnTo>
                    <a:pt x="10146" y="1038"/>
                  </a:lnTo>
                  <a:lnTo>
                    <a:pt x="10146" y="1048"/>
                  </a:lnTo>
                  <a:lnTo>
                    <a:pt x="10145" y="1058"/>
                  </a:lnTo>
                  <a:lnTo>
                    <a:pt x="10143" y="1068"/>
                  </a:lnTo>
                  <a:lnTo>
                    <a:pt x="10141" y="1077"/>
                  </a:lnTo>
                  <a:lnTo>
                    <a:pt x="10135" y="1096"/>
                  </a:lnTo>
                  <a:lnTo>
                    <a:pt x="10127" y="1116"/>
                  </a:lnTo>
                  <a:lnTo>
                    <a:pt x="10117" y="1134"/>
                  </a:lnTo>
                  <a:lnTo>
                    <a:pt x="10109" y="1152"/>
                  </a:lnTo>
                  <a:lnTo>
                    <a:pt x="10083" y="1178"/>
                  </a:lnTo>
                  <a:lnTo>
                    <a:pt x="10056" y="1206"/>
                  </a:lnTo>
                  <a:lnTo>
                    <a:pt x="10044" y="1220"/>
                  </a:lnTo>
                  <a:lnTo>
                    <a:pt x="10032" y="1235"/>
                  </a:lnTo>
                  <a:lnTo>
                    <a:pt x="10020" y="1251"/>
                  </a:lnTo>
                  <a:lnTo>
                    <a:pt x="10009" y="1266"/>
                  </a:lnTo>
                  <a:lnTo>
                    <a:pt x="9999" y="1281"/>
                  </a:lnTo>
                  <a:lnTo>
                    <a:pt x="9990" y="1298"/>
                  </a:lnTo>
                  <a:lnTo>
                    <a:pt x="9982" y="1315"/>
                  </a:lnTo>
                  <a:lnTo>
                    <a:pt x="9974" y="1331"/>
                  </a:lnTo>
                  <a:lnTo>
                    <a:pt x="9968" y="1349"/>
                  </a:lnTo>
                  <a:lnTo>
                    <a:pt x="9964" y="1366"/>
                  </a:lnTo>
                  <a:lnTo>
                    <a:pt x="9960" y="1385"/>
                  </a:lnTo>
                  <a:lnTo>
                    <a:pt x="9958" y="1403"/>
                  </a:lnTo>
                  <a:lnTo>
                    <a:pt x="9961" y="1437"/>
                  </a:lnTo>
                  <a:lnTo>
                    <a:pt x="9963" y="1474"/>
                  </a:lnTo>
                  <a:lnTo>
                    <a:pt x="9964" y="1492"/>
                  </a:lnTo>
                  <a:lnTo>
                    <a:pt x="9967" y="1510"/>
                  </a:lnTo>
                  <a:lnTo>
                    <a:pt x="9969" y="1519"/>
                  </a:lnTo>
                  <a:lnTo>
                    <a:pt x="9971" y="1528"/>
                  </a:lnTo>
                  <a:lnTo>
                    <a:pt x="9973" y="1536"/>
                  </a:lnTo>
                  <a:lnTo>
                    <a:pt x="9976" y="1544"/>
                  </a:lnTo>
                  <a:lnTo>
                    <a:pt x="9970" y="1554"/>
                  </a:lnTo>
                  <a:lnTo>
                    <a:pt x="9963" y="1561"/>
                  </a:lnTo>
                  <a:lnTo>
                    <a:pt x="9955" y="1568"/>
                  </a:lnTo>
                  <a:lnTo>
                    <a:pt x="9947" y="1572"/>
                  </a:lnTo>
                  <a:lnTo>
                    <a:pt x="9939" y="1575"/>
                  </a:lnTo>
                  <a:lnTo>
                    <a:pt x="9930" y="1576"/>
                  </a:lnTo>
                  <a:lnTo>
                    <a:pt x="9921" y="1577"/>
                  </a:lnTo>
                  <a:lnTo>
                    <a:pt x="9911" y="1576"/>
                  </a:lnTo>
                  <a:lnTo>
                    <a:pt x="9892" y="1574"/>
                  </a:lnTo>
                  <a:lnTo>
                    <a:pt x="9872" y="1572"/>
                  </a:lnTo>
                  <a:lnTo>
                    <a:pt x="9862" y="1571"/>
                  </a:lnTo>
                  <a:lnTo>
                    <a:pt x="9852" y="1571"/>
                  </a:lnTo>
                  <a:lnTo>
                    <a:pt x="9842" y="1572"/>
                  </a:lnTo>
                  <a:lnTo>
                    <a:pt x="9832" y="1574"/>
                  </a:lnTo>
                  <a:lnTo>
                    <a:pt x="9682" y="1575"/>
                  </a:lnTo>
                  <a:lnTo>
                    <a:pt x="9433" y="1577"/>
                  </a:lnTo>
                  <a:lnTo>
                    <a:pt x="9098" y="1579"/>
                  </a:lnTo>
                  <a:lnTo>
                    <a:pt x="8693" y="1580"/>
                  </a:lnTo>
                  <a:lnTo>
                    <a:pt x="8231" y="1581"/>
                  </a:lnTo>
                  <a:lnTo>
                    <a:pt x="7727" y="1583"/>
                  </a:lnTo>
                  <a:lnTo>
                    <a:pt x="7195" y="1584"/>
                  </a:lnTo>
                  <a:lnTo>
                    <a:pt x="6648" y="1585"/>
                  </a:lnTo>
                  <a:lnTo>
                    <a:pt x="6101" y="1587"/>
                  </a:lnTo>
                  <a:lnTo>
                    <a:pt x="5568" y="1588"/>
                  </a:lnTo>
                  <a:lnTo>
                    <a:pt x="5064" y="1589"/>
                  </a:lnTo>
                  <a:lnTo>
                    <a:pt x="4602" y="1590"/>
                  </a:lnTo>
                  <a:lnTo>
                    <a:pt x="4198" y="1591"/>
                  </a:lnTo>
                  <a:lnTo>
                    <a:pt x="3864" y="1592"/>
                  </a:lnTo>
                  <a:lnTo>
                    <a:pt x="3615" y="1593"/>
                  </a:lnTo>
                  <a:lnTo>
                    <a:pt x="3466" y="1595"/>
                  </a:lnTo>
                  <a:lnTo>
                    <a:pt x="3433" y="1595"/>
                  </a:lnTo>
                  <a:lnTo>
                    <a:pt x="3400" y="1597"/>
                  </a:lnTo>
                  <a:lnTo>
                    <a:pt x="3368" y="1598"/>
                  </a:lnTo>
                  <a:lnTo>
                    <a:pt x="3334" y="1600"/>
                  </a:lnTo>
                  <a:lnTo>
                    <a:pt x="3300" y="1601"/>
                  </a:lnTo>
                  <a:lnTo>
                    <a:pt x="3266" y="1602"/>
                  </a:lnTo>
                  <a:lnTo>
                    <a:pt x="3233" y="1602"/>
                  </a:lnTo>
                  <a:lnTo>
                    <a:pt x="3198" y="1601"/>
                  </a:lnTo>
                  <a:lnTo>
                    <a:pt x="3081" y="1601"/>
                  </a:lnTo>
                  <a:lnTo>
                    <a:pt x="2966" y="1602"/>
                  </a:lnTo>
                  <a:lnTo>
                    <a:pt x="2849" y="1603"/>
                  </a:lnTo>
                  <a:lnTo>
                    <a:pt x="2732" y="1605"/>
                  </a:lnTo>
                  <a:lnTo>
                    <a:pt x="2615" y="1606"/>
                  </a:lnTo>
                  <a:lnTo>
                    <a:pt x="2499" y="1607"/>
                  </a:lnTo>
                  <a:lnTo>
                    <a:pt x="2381" y="1609"/>
                  </a:lnTo>
                  <a:lnTo>
                    <a:pt x="2264" y="1610"/>
                  </a:lnTo>
                  <a:lnTo>
                    <a:pt x="2147" y="1613"/>
                  </a:lnTo>
                  <a:lnTo>
                    <a:pt x="2029" y="1614"/>
                  </a:lnTo>
                  <a:lnTo>
                    <a:pt x="1912" y="1616"/>
                  </a:lnTo>
                  <a:lnTo>
                    <a:pt x="1794" y="1617"/>
                  </a:lnTo>
                  <a:lnTo>
                    <a:pt x="1677" y="1619"/>
                  </a:lnTo>
                  <a:lnTo>
                    <a:pt x="1559" y="1620"/>
                  </a:lnTo>
                  <a:lnTo>
                    <a:pt x="1441" y="1622"/>
                  </a:lnTo>
                  <a:lnTo>
                    <a:pt x="1323" y="1623"/>
                  </a:lnTo>
                  <a:lnTo>
                    <a:pt x="1296" y="1624"/>
                  </a:lnTo>
                  <a:lnTo>
                    <a:pt x="1269" y="1625"/>
                  </a:lnTo>
                  <a:lnTo>
                    <a:pt x="1240" y="1625"/>
                  </a:lnTo>
                  <a:lnTo>
                    <a:pt x="1213" y="1625"/>
                  </a:lnTo>
                  <a:lnTo>
                    <a:pt x="1184" y="1625"/>
                  </a:lnTo>
                  <a:lnTo>
                    <a:pt x="1156" y="1626"/>
                  </a:lnTo>
                  <a:lnTo>
                    <a:pt x="1129" y="1627"/>
                  </a:lnTo>
                  <a:lnTo>
                    <a:pt x="1101" y="1629"/>
                  </a:lnTo>
                  <a:lnTo>
                    <a:pt x="1097" y="1623"/>
                  </a:lnTo>
                  <a:lnTo>
                    <a:pt x="1093" y="1618"/>
                  </a:lnTo>
                  <a:lnTo>
                    <a:pt x="1090" y="1612"/>
                  </a:lnTo>
                  <a:lnTo>
                    <a:pt x="1088" y="1606"/>
                  </a:lnTo>
                  <a:lnTo>
                    <a:pt x="1084" y="1594"/>
                  </a:lnTo>
                  <a:lnTo>
                    <a:pt x="1083" y="1582"/>
                  </a:lnTo>
                  <a:lnTo>
                    <a:pt x="1083" y="1569"/>
                  </a:lnTo>
                  <a:lnTo>
                    <a:pt x="1084" y="1555"/>
                  </a:lnTo>
                  <a:lnTo>
                    <a:pt x="1086" y="1542"/>
                  </a:lnTo>
                  <a:lnTo>
                    <a:pt x="1089" y="1529"/>
                  </a:lnTo>
                  <a:lnTo>
                    <a:pt x="1094" y="1500"/>
                  </a:lnTo>
                  <a:lnTo>
                    <a:pt x="1098" y="1473"/>
                  </a:lnTo>
                  <a:lnTo>
                    <a:pt x="1098" y="1458"/>
                  </a:lnTo>
                  <a:lnTo>
                    <a:pt x="1097" y="1444"/>
                  </a:lnTo>
                  <a:lnTo>
                    <a:pt x="1096" y="1438"/>
                  </a:lnTo>
                  <a:lnTo>
                    <a:pt x="1094" y="1431"/>
                  </a:lnTo>
                  <a:lnTo>
                    <a:pt x="1092" y="1423"/>
                  </a:lnTo>
                  <a:lnTo>
                    <a:pt x="1089" y="1416"/>
                  </a:lnTo>
                  <a:lnTo>
                    <a:pt x="1086" y="1402"/>
                  </a:lnTo>
                  <a:lnTo>
                    <a:pt x="1081" y="1388"/>
                  </a:lnTo>
                  <a:lnTo>
                    <a:pt x="1076" y="1374"/>
                  </a:lnTo>
                  <a:lnTo>
                    <a:pt x="1069" y="1361"/>
                  </a:lnTo>
                  <a:lnTo>
                    <a:pt x="1060" y="1349"/>
                  </a:lnTo>
                  <a:lnTo>
                    <a:pt x="1052" y="1338"/>
                  </a:lnTo>
                  <a:lnTo>
                    <a:pt x="1043" y="1326"/>
                  </a:lnTo>
                  <a:lnTo>
                    <a:pt x="1033" y="1315"/>
                  </a:lnTo>
                  <a:lnTo>
                    <a:pt x="1012" y="1295"/>
                  </a:lnTo>
                  <a:lnTo>
                    <a:pt x="990" y="1275"/>
                  </a:lnTo>
                  <a:lnTo>
                    <a:pt x="967" y="1257"/>
                  </a:lnTo>
                  <a:lnTo>
                    <a:pt x="945" y="1239"/>
                  </a:lnTo>
                  <a:lnTo>
                    <a:pt x="936" y="1215"/>
                  </a:lnTo>
                  <a:lnTo>
                    <a:pt x="928" y="1190"/>
                  </a:lnTo>
                  <a:lnTo>
                    <a:pt x="924" y="1177"/>
                  </a:lnTo>
                  <a:lnTo>
                    <a:pt x="922" y="1165"/>
                  </a:lnTo>
                  <a:lnTo>
                    <a:pt x="920" y="1153"/>
                  </a:lnTo>
                  <a:lnTo>
                    <a:pt x="919" y="1139"/>
                  </a:lnTo>
                  <a:lnTo>
                    <a:pt x="919" y="1127"/>
                  </a:lnTo>
                  <a:lnTo>
                    <a:pt x="920" y="1115"/>
                  </a:lnTo>
                  <a:lnTo>
                    <a:pt x="922" y="1103"/>
                  </a:lnTo>
                  <a:lnTo>
                    <a:pt x="925" y="1090"/>
                  </a:lnTo>
                  <a:lnTo>
                    <a:pt x="931" y="1079"/>
                  </a:lnTo>
                  <a:lnTo>
                    <a:pt x="937" y="1068"/>
                  </a:lnTo>
                  <a:lnTo>
                    <a:pt x="945" y="1057"/>
                  </a:lnTo>
                  <a:lnTo>
                    <a:pt x="954" y="1045"/>
                  </a:lnTo>
                  <a:lnTo>
                    <a:pt x="958" y="1040"/>
                  </a:lnTo>
                  <a:lnTo>
                    <a:pt x="962" y="1036"/>
                  </a:lnTo>
                  <a:lnTo>
                    <a:pt x="967" y="1033"/>
                  </a:lnTo>
                  <a:lnTo>
                    <a:pt x="972" y="1030"/>
                  </a:lnTo>
                  <a:lnTo>
                    <a:pt x="983" y="1027"/>
                  </a:lnTo>
                  <a:lnTo>
                    <a:pt x="993" y="1026"/>
                  </a:lnTo>
                  <a:lnTo>
                    <a:pt x="1003" y="1026"/>
                  </a:lnTo>
                  <a:lnTo>
                    <a:pt x="1014" y="1025"/>
                  </a:lnTo>
                  <a:lnTo>
                    <a:pt x="1025" y="1024"/>
                  </a:lnTo>
                  <a:lnTo>
                    <a:pt x="1034" y="1020"/>
                  </a:lnTo>
                  <a:lnTo>
                    <a:pt x="1041" y="1022"/>
                  </a:lnTo>
                  <a:lnTo>
                    <a:pt x="1047" y="1024"/>
                  </a:lnTo>
                  <a:lnTo>
                    <a:pt x="1052" y="1027"/>
                  </a:lnTo>
                  <a:lnTo>
                    <a:pt x="1057" y="1031"/>
                  </a:lnTo>
                  <a:lnTo>
                    <a:pt x="1061" y="1036"/>
                  </a:lnTo>
                  <a:lnTo>
                    <a:pt x="1065" y="1041"/>
                  </a:lnTo>
                  <a:lnTo>
                    <a:pt x="1069" y="1047"/>
                  </a:lnTo>
                  <a:lnTo>
                    <a:pt x="1071" y="1053"/>
                  </a:lnTo>
                  <a:lnTo>
                    <a:pt x="1072" y="1073"/>
                  </a:lnTo>
                  <a:lnTo>
                    <a:pt x="1072" y="1091"/>
                  </a:lnTo>
                  <a:lnTo>
                    <a:pt x="1072" y="1102"/>
                  </a:lnTo>
                  <a:lnTo>
                    <a:pt x="1074" y="1110"/>
                  </a:lnTo>
                  <a:lnTo>
                    <a:pt x="1076" y="1115"/>
                  </a:lnTo>
                  <a:lnTo>
                    <a:pt x="1078" y="1119"/>
                  </a:lnTo>
                  <a:lnTo>
                    <a:pt x="1080" y="1123"/>
                  </a:lnTo>
                  <a:lnTo>
                    <a:pt x="1083" y="1127"/>
                  </a:lnTo>
                  <a:lnTo>
                    <a:pt x="1089" y="1128"/>
                  </a:lnTo>
                  <a:lnTo>
                    <a:pt x="1094" y="1128"/>
                  </a:lnTo>
                  <a:lnTo>
                    <a:pt x="1099" y="1127"/>
                  </a:lnTo>
                  <a:lnTo>
                    <a:pt x="1104" y="1124"/>
                  </a:lnTo>
                  <a:lnTo>
                    <a:pt x="1113" y="1119"/>
                  </a:lnTo>
                  <a:lnTo>
                    <a:pt x="1124" y="1115"/>
                  </a:lnTo>
                  <a:lnTo>
                    <a:pt x="1127" y="1109"/>
                  </a:lnTo>
                  <a:lnTo>
                    <a:pt x="1130" y="1103"/>
                  </a:lnTo>
                  <a:lnTo>
                    <a:pt x="1132" y="1095"/>
                  </a:lnTo>
                  <a:lnTo>
                    <a:pt x="1134" y="1089"/>
                  </a:lnTo>
                  <a:lnTo>
                    <a:pt x="1136" y="1075"/>
                  </a:lnTo>
                  <a:lnTo>
                    <a:pt x="1137" y="1061"/>
                  </a:lnTo>
                  <a:lnTo>
                    <a:pt x="1135" y="1031"/>
                  </a:lnTo>
                  <a:lnTo>
                    <a:pt x="1133" y="1000"/>
                  </a:lnTo>
                  <a:lnTo>
                    <a:pt x="1132" y="993"/>
                  </a:lnTo>
                  <a:lnTo>
                    <a:pt x="1130" y="987"/>
                  </a:lnTo>
                  <a:lnTo>
                    <a:pt x="1127" y="981"/>
                  </a:lnTo>
                  <a:lnTo>
                    <a:pt x="1123" y="976"/>
                  </a:lnTo>
                  <a:lnTo>
                    <a:pt x="1113" y="967"/>
                  </a:lnTo>
                  <a:lnTo>
                    <a:pt x="1102" y="958"/>
                  </a:lnTo>
                  <a:lnTo>
                    <a:pt x="1097" y="953"/>
                  </a:lnTo>
                  <a:lnTo>
                    <a:pt x="1093" y="949"/>
                  </a:lnTo>
                  <a:lnTo>
                    <a:pt x="1089" y="944"/>
                  </a:lnTo>
                  <a:lnTo>
                    <a:pt x="1086" y="938"/>
                  </a:lnTo>
                  <a:lnTo>
                    <a:pt x="1084" y="932"/>
                  </a:lnTo>
                  <a:lnTo>
                    <a:pt x="1083" y="926"/>
                  </a:lnTo>
                  <a:lnTo>
                    <a:pt x="1084" y="918"/>
                  </a:lnTo>
                  <a:lnTo>
                    <a:pt x="1086" y="908"/>
                  </a:lnTo>
                  <a:lnTo>
                    <a:pt x="1100" y="888"/>
                  </a:lnTo>
                  <a:lnTo>
                    <a:pt x="1113" y="867"/>
                  </a:lnTo>
                  <a:lnTo>
                    <a:pt x="1120" y="856"/>
                  </a:lnTo>
                  <a:lnTo>
                    <a:pt x="1125" y="845"/>
                  </a:lnTo>
                  <a:lnTo>
                    <a:pt x="1130" y="834"/>
                  </a:lnTo>
                  <a:lnTo>
                    <a:pt x="1134" y="821"/>
                  </a:lnTo>
                  <a:lnTo>
                    <a:pt x="1138" y="810"/>
                  </a:lnTo>
                  <a:lnTo>
                    <a:pt x="1140" y="798"/>
                  </a:lnTo>
                  <a:lnTo>
                    <a:pt x="1142" y="786"/>
                  </a:lnTo>
                  <a:lnTo>
                    <a:pt x="1142" y="773"/>
                  </a:lnTo>
                  <a:lnTo>
                    <a:pt x="1141" y="761"/>
                  </a:lnTo>
                  <a:lnTo>
                    <a:pt x="1139" y="749"/>
                  </a:lnTo>
                  <a:lnTo>
                    <a:pt x="1135" y="737"/>
                  </a:lnTo>
                  <a:lnTo>
                    <a:pt x="1130" y="723"/>
                  </a:lnTo>
                  <a:lnTo>
                    <a:pt x="1120" y="706"/>
                  </a:lnTo>
                  <a:lnTo>
                    <a:pt x="1108" y="688"/>
                  </a:lnTo>
                  <a:lnTo>
                    <a:pt x="1104" y="683"/>
                  </a:lnTo>
                  <a:lnTo>
                    <a:pt x="1101" y="679"/>
                  </a:lnTo>
                  <a:lnTo>
                    <a:pt x="1097" y="676"/>
                  </a:lnTo>
                  <a:lnTo>
                    <a:pt x="1093" y="674"/>
                  </a:lnTo>
                  <a:lnTo>
                    <a:pt x="1088" y="672"/>
                  </a:lnTo>
                  <a:lnTo>
                    <a:pt x="1083" y="671"/>
                  </a:lnTo>
                  <a:lnTo>
                    <a:pt x="1077" y="671"/>
                  </a:lnTo>
                  <a:lnTo>
                    <a:pt x="1071" y="672"/>
                  </a:lnTo>
                  <a:lnTo>
                    <a:pt x="1063" y="676"/>
                  </a:lnTo>
                  <a:lnTo>
                    <a:pt x="1056" y="681"/>
                  </a:lnTo>
                  <a:lnTo>
                    <a:pt x="1051" y="688"/>
                  </a:lnTo>
                  <a:lnTo>
                    <a:pt x="1047" y="694"/>
                  </a:lnTo>
                  <a:lnTo>
                    <a:pt x="1044" y="701"/>
                  </a:lnTo>
                  <a:lnTo>
                    <a:pt x="1042" y="709"/>
                  </a:lnTo>
                  <a:lnTo>
                    <a:pt x="1040" y="717"/>
                  </a:lnTo>
                  <a:lnTo>
                    <a:pt x="1038" y="725"/>
                  </a:lnTo>
                  <a:lnTo>
                    <a:pt x="1034" y="743"/>
                  </a:lnTo>
                  <a:lnTo>
                    <a:pt x="1030" y="759"/>
                  </a:lnTo>
                  <a:lnTo>
                    <a:pt x="1026" y="767"/>
                  </a:lnTo>
                  <a:lnTo>
                    <a:pt x="1021" y="774"/>
                  </a:lnTo>
                  <a:lnTo>
                    <a:pt x="1016" y="781"/>
                  </a:lnTo>
                  <a:lnTo>
                    <a:pt x="1009" y="787"/>
                  </a:lnTo>
                  <a:lnTo>
                    <a:pt x="1004" y="791"/>
                  </a:lnTo>
                  <a:lnTo>
                    <a:pt x="1000" y="795"/>
                  </a:lnTo>
                  <a:lnTo>
                    <a:pt x="994" y="798"/>
                  </a:lnTo>
                  <a:lnTo>
                    <a:pt x="989" y="801"/>
                  </a:lnTo>
                  <a:lnTo>
                    <a:pt x="978" y="805"/>
                  </a:lnTo>
                  <a:lnTo>
                    <a:pt x="965" y="807"/>
                  </a:lnTo>
                  <a:lnTo>
                    <a:pt x="953" y="808"/>
                  </a:lnTo>
                  <a:lnTo>
                    <a:pt x="940" y="808"/>
                  </a:lnTo>
                  <a:lnTo>
                    <a:pt x="926" y="806"/>
                  </a:lnTo>
                  <a:lnTo>
                    <a:pt x="914" y="803"/>
                  </a:lnTo>
                  <a:lnTo>
                    <a:pt x="901" y="782"/>
                  </a:lnTo>
                  <a:lnTo>
                    <a:pt x="888" y="759"/>
                  </a:lnTo>
                  <a:lnTo>
                    <a:pt x="882" y="747"/>
                  </a:lnTo>
                  <a:lnTo>
                    <a:pt x="879" y="735"/>
                  </a:lnTo>
                  <a:lnTo>
                    <a:pt x="878" y="728"/>
                  </a:lnTo>
                  <a:lnTo>
                    <a:pt x="878" y="721"/>
                  </a:lnTo>
                  <a:lnTo>
                    <a:pt x="878" y="715"/>
                  </a:lnTo>
                  <a:lnTo>
                    <a:pt x="880" y="708"/>
                  </a:lnTo>
                  <a:lnTo>
                    <a:pt x="886" y="706"/>
                  </a:lnTo>
                  <a:lnTo>
                    <a:pt x="892" y="703"/>
                  </a:lnTo>
                  <a:lnTo>
                    <a:pt x="894" y="701"/>
                  </a:lnTo>
                  <a:lnTo>
                    <a:pt x="895" y="699"/>
                  </a:lnTo>
                  <a:lnTo>
                    <a:pt x="896" y="696"/>
                  </a:lnTo>
                  <a:lnTo>
                    <a:pt x="896" y="693"/>
                  </a:lnTo>
                  <a:lnTo>
                    <a:pt x="883" y="687"/>
                  </a:lnTo>
                  <a:lnTo>
                    <a:pt x="888" y="674"/>
                  </a:lnTo>
                  <a:lnTo>
                    <a:pt x="893" y="663"/>
                  </a:lnTo>
                  <a:lnTo>
                    <a:pt x="898" y="651"/>
                  </a:lnTo>
                  <a:lnTo>
                    <a:pt x="904" y="640"/>
                  </a:lnTo>
                  <a:lnTo>
                    <a:pt x="917" y="618"/>
                  </a:lnTo>
                  <a:lnTo>
                    <a:pt x="933" y="597"/>
                  </a:lnTo>
                  <a:lnTo>
                    <a:pt x="966" y="556"/>
                  </a:lnTo>
                  <a:lnTo>
                    <a:pt x="1000" y="516"/>
                  </a:lnTo>
                  <a:lnTo>
                    <a:pt x="1017" y="495"/>
                  </a:lnTo>
                  <a:lnTo>
                    <a:pt x="1034" y="475"/>
                  </a:lnTo>
                  <a:lnTo>
                    <a:pt x="1048" y="455"/>
                  </a:lnTo>
                  <a:lnTo>
                    <a:pt x="1062" y="432"/>
                  </a:lnTo>
                  <a:lnTo>
                    <a:pt x="1067" y="422"/>
                  </a:lnTo>
                  <a:lnTo>
                    <a:pt x="1074" y="410"/>
                  </a:lnTo>
                  <a:lnTo>
                    <a:pt x="1079" y="398"/>
                  </a:lnTo>
                  <a:lnTo>
                    <a:pt x="1083" y="387"/>
                  </a:lnTo>
                  <a:lnTo>
                    <a:pt x="1086" y="375"/>
                  </a:lnTo>
                  <a:lnTo>
                    <a:pt x="1089" y="363"/>
                  </a:lnTo>
                  <a:lnTo>
                    <a:pt x="1091" y="349"/>
                  </a:lnTo>
                  <a:lnTo>
                    <a:pt x="1092" y="336"/>
                  </a:lnTo>
                  <a:lnTo>
                    <a:pt x="1095" y="325"/>
                  </a:lnTo>
                  <a:lnTo>
                    <a:pt x="1095" y="315"/>
                  </a:lnTo>
                  <a:lnTo>
                    <a:pt x="1094" y="303"/>
                  </a:lnTo>
                  <a:lnTo>
                    <a:pt x="1091" y="293"/>
                  </a:lnTo>
                  <a:lnTo>
                    <a:pt x="1089" y="284"/>
                  </a:lnTo>
                  <a:lnTo>
                    <a:pt x="1086" y="274"/>
                  </a:lnTo>
                  <a:lnTo>
                    <a:pt x="1084" y="263"/>
                  </a:lnTo>
                  <a:lnTo>
                    <a:pt x="1083" y="253"/>
                  </a:lnTo>
                  <a:lnTo>
                    <a:pt x="1088" y="249"/>
                  </a:lnTo>
                  <a:lnTo>
                    <a:pt x="1091" y="245"/>
                  </a:lnTo>
                  <a:lnTo>
                    <a:pt x="1093" y="240"/>
                  </a:lnTo>
                  <a:lnTo>
                    <a:pt x="1095" y="235"/>
                  </a:lnTo>
                  <a:lnTo>
                    <a:pt x="1097" y="224"/>
                  </a:lnTo>
                  <a:lnTo>
                    <a:pt x="1098" y="211"/>
                  </a:lnTo>
                  <a:lnTo>
                    <a:pt x="1098" y="205"/>
                  </a:lnTo>
                  <a:lnTo>
                    <a:pt x="1099" y="200"/>
                  </a:lnTo>
                  <a:lnTo>
                    <a:pt x="1101" y="194"/>
                  </a:lnTo>
                  <a:lnTo>
                    <a:pt x="1104" y="190"/>
                  </a:lnTo>
                  <a:lnTo>
                    <a:pt x="1107" y="185"/>
                  </a:lnTo>
                  <a:lnTo>
                    <a:pt x="1112" y="182"/>
                  </a:lnTo>
                  <a:lnTo>
                    <a:pt x="1119" y="179"/>
                  </a:lnTo>
                  <a:lnTo>
                    <a:pt x="1127" y="176"/>
                  </a:lnTo>
                  <a:lnTo>
                    <a:pt x="1176" y="175"/>
                  </a:lnTo>
                  <a:lnTo>
                    <a:pt x="1226" y="173"/>
                  </a:lnTo>
                  <a:lnTo>
                    <a:pt x="1277" y="173"/>
                  </a:lnTo>
                  <a:lnTo>
                    <a:pt x="1327" y="172"/>
                  </a:lnTo>
                  <a:lnTo>
                    <a:pt x="1378" y="172"/>
                  </a:lnTo>
                  <a:lnTo>
                    <a:pt x="1428" y="171"/>
                  </a:lnTo>
                  <a:lnTo>
                    <a:pt x="1479" y="171"/>
                  </a:lnTo>
                  <a:lnTo>
                    <a:pt x="1531" y="171"/>
                  </a:lnTo>
                  <a:lnTo>
                    <a:pt x="1582" y="170"/>
                  </a:lnTo>
                  <a:lnTo>
                    <a:pt x="1633" y="170"/>
                  </a:lnTo>
                  <a:lnTo>
                    <a:pt x="1683" y="170"/>
                  </a:lnTo>
                  <a:lnTo>
                    <a:pt x="1734" y="169"/>
                  </a:lnTo>
                  <a:lnTo>
                    <a:pt x="1784" y="169"/>
                  </a:lnTo>
                  <a:lnTo>
                    <a:pt x="1834" y="168"/>
                  </a:lnTo>
                  <a:lnTo>
                    <a:pt x="1883" y="167"/>
                  </a:lnTo>
                  <a:lnTo>
                    <a:pt x="1932" y="166"/>
                  </a:lnTo>
                  <a:lnTo>
                    <a:pt x="1962" y="167"/>
                  </a:lnTo>
                  <a:lnTo>
                    <a:pt x="1991" y="167"/>
                  </a:lnTo>
                  <a:lnTo>
                    <a:pt x="2018" y="168"/>
                  </a:lnTo>
                  <a:lnTo>
                    <a:pt x="2046" y="168"/>
                  </a:lnTo>
                  <a:lnTo>
                    <a:pt x="2072" y="167"/>
                  </a:lnTo>
                  <a:lnTo>
                    <a:pt x="2100" y="166"/>
                  </a:lnTo>
                  <a:lnTo>
                    <a:pt x="2127" y="164"/>
                  </a:lnTo>
                  <a:lnTo>
                    <a:pt x="2154" y="160"/>
                  </a:lnTo>
                  <a:lnTo>
                    <a:pt x="2202" y="163"/>
                  </a:lnTo>
                  <a:lnTo>
                    <a:pt x="2250" y="164"/>
                  </a:lnTo>
                  <a:lnTo>
                    <a:pt x="2298" y="164"/>
                  </a:lnTo>
                  <a:lnTo>
                    <a:pt x="2346" y="162"/>
                  </a:lnTo>
                  <a:lnTo>
                    <a:pt x="2393" y="161"/>
                  </a:lnTo>
                  <a:lnTo>
                    <a:pt x="2440" y="160"/>
                  </a:lnTo>
                  <a:lnTo>
                    <a:pt x="2486" y="160"/>
                  </a:lnTo>
                  <a:lnTo>
                    <a:pt x="2533" y="162"/>
                  </a:lnTo>
                  <a:lnTo>
                    <a:pt x="2570" y="159"/>
                  </a:lnTo>
                  <a:lnTo>
                    <a:pt x="2608" y="157"/>
                  </a:lnTo>
                  <a:lnTo>
                    <a:pt x="2627" y="156"/>
                  </a:lnTo>
                  <a:lnTo>
                    <a:pt x="2646" y="157"/>
                  </a:lnTo>
                  <a:lnTo>
                    <a:pt x="2665" y="158"/>
                  </a:lnTo>
                  <a:lnTo>
                    <a:pt x="2684" y="160"/>
                  </a:lnTo>
                  <a:lnTo>
                    <a:pt x="2695" y="158"/>
                  </a:lnTo>
                  <a:lnTo>
                    <a:pt x="2707" y="157"/>
                  </a:lnTo>
                  <a:lnTo>
                    <a:pt x="2719" y="156"/>
                  </a:lnTo>
                  <a:lnTo>
                    <a:pt x="2732" y="156"/>
                  </a:lnTo>
                  <a:lnTo>
                    <a:pt x="2756" y="156"/>
                  </a:lnTo>
                  <a:lnTo>
                    <a:pt x="2781" y="157"/>
                  </a:lnTo>
                  <a:lnTo>
                    <a:pt x="2804" y="158"/>
                  </a:lnTo>
                  <a:lnTo>
                    <a:pt x="2829" y="158"/>
                  </a:lnTo>
                  <a:lnTo>
                    <a:pt x="2852" y="158"/>
                  </a:lnTo>
                  <a:lnTo>
                    <a:pt x="2875" y="155"/>
                  </a:lnTo>
                  <a:lnTo>
                    <a:pt x="3087" y="153"/>
                  </a:lnTo>
                  <a:lnTo>
                    <a:pt x="3138" y="150"/>
                  </a:lnTo>
                  <a:lnTo>
                    <a:pt x="3188" y="149"/>
                  </a:lnTo>
                  <a:lnTo>
                    <a:pt x="3236" y="149"/>
                  </a:lnTo>
                  <a:lnTo>
                    <a:pt x="3284" y="149"/>
                  </a:lnTo>
                  <a:lnTo>
                    <a:pt x="3331" y="149"/>
                  </a:lnTo>
                  <a:lnTo>
                    <a:pt x="3379" y="148"/>
                  </a:lnTo>
                  <a:lnTo>
                    <a:pt x="3428" y="147"/>
                  </a:lnTo>
                  <a:lnTo>
                    <a:pt x="3478" y="145"/>
                  </a:lnTo>
                  <a:lnTo>
                    <a:pt x="3536" y="144"/>
                  </a:lnTo>
                  <a:lnTo>
                    <a:pt x="3594" y="144"/>
                  </a:lnTo>
                  <a:lnTo>
                    <a:pt x="3654" y="145"/>
                  </a:lnTo>
                  <a:lnTo>
                    <a:pt x="3713" y="146"/>
                  </a:lnTo>
                  <a:lnTo>
                    <a:pt x="3772" y="146"/>
                  </a:lnTo>
                  <a:lnTo>
                    <a:pt x="3831" y="146"/>
                  </a:lnTo>
                  <a:lnTo>
                    <a:pt x="3859" y="145"/>
                  </a:lnTo>
                  <a:lnTo>
                    <a:pt x="3889" y="144"/>
                  </a:lnTo>
                  <a:lnTo>
                    <a:pt x="3918" y="142"/>
                  </a:lnTo>
                  <a:lnTo>
                    <a:pt x="3946" y="140"/>
                  </a:lnTo>
                  <a:lnTo>
                    <a:pt x="3968" y="142"/>
                  </a:lnTo>
                  <a:lnTo>
                    <a:pt x="3990" y="143"/>
                  </a:lnTo>
                  <a:lnTo>
                    <a:pt x="4013" y="143"/>
                  </a:lnTo>
                  <a:lnTo>
                    <a:pt x="4035" y="142"/>
                  </a:lnTo>
                  <a:lnTo>
                    <a:pt x="4057" y="141"/>
                  </a:lnTo>
                  <a:lnTo>
                    <a:pt x="4079" y="140"/>
                  </a:lnTo>
                  <a:lnTo>
                    <a:pt x="4101" y="138"/>
                  </a:lnTo>
                  <a:lnTo>
                    <a:pt x="4121" y="138"/>
                  </a:lnTo>
                  <a:lnTo>
                    <a:pt x="4186" y="139"/>
                  </a:lnTo>
                  <a:lnTo>
                    <a:pt x="4351" y="140"/>
                  </a:lnTo>
                  <a:lnTo>
                    <a:pt x="4600" y="140"/>
                  </a:lnTo>
                  <a:lnTo>
                    <a:pt x="4920" y="141"/>
                  </a:lnTo>
                  <a:lnTo>
                    <a:pt x="5298" y="141"/>
                  </a:lnTo>
                  <a:lnTo>
                    <a:pt x="5716" y="140"/>
                  </a:lnTo>
                  <a:lnTo>
                    <a:pt x="6163" y="140"/>
                  </a:lnTo>
                  <a:lnTo>
                    <a:pt x="6624" y="139"/>
                  </a:lnTo>
                  <a:lnTo>
                    <a:pt x="7085" y="139"/>
                  </a:lnTo>
                  <a:lnTo>
                    <a:pt x="7532" y="138"/>
                  </a:lnTo>
                  <a:lnTo>
                    <a:pt x="7951" y="138"/>
                  </a:lnTo>
                  <a:lnTo>
                    <a:pt x="8328" y="138"/>
                  </a:lnTo>
                  <a:lnTo>
                    <a:pt x="8647" y="137"/>
                  </a:lnTo>
                  <a:lnTo>
                    <a:pt x="8897" y="138"/>
                  </a:lnTo>
                  <a:lnTo>
                    <a:pt x="9061" y="138"/>
                  </a:lnTo>
                  <a:lnTo>
                    <a:pt x="9127" y="139"/>
                  </a:lnTo>
                  <a:lnTo>
                    <a:pt x="9177" y="138"/>
                  </a:lnTo>
                  <a:lnTo>
                    <a:pt x="9226" y="137"/>
                  </a:lnTo>
                  <a:lnTo>
                    <a:pt x="9274" y="135"/>
                  </a:lnTo>
                  <a:lnTo>
                    <a:pt x="9322" y="134"/>
                  </a:lnTo>
                  <a:lnTo>
                    <a:pt x="9370" y="133"/>
                  </a:lnTo>
                  <a:lnTo>
                    <a:pt x="9417" y="133"/>
                  </a:lnTo>
                  <a:lnTo>
                    <a:pt x="9466" y="133"/>
                  </a:lnTo>
                  <a:lnTo>
                    <a:pt x="9515" y="134"/>
                  </a:lnTo>
                  <a:lnTo>
                    <a:pt x="9538" y="132"/>
                  </a:lnTo>
                  <a:lnTo>
                    <a:pt x="9561" y="131"/>
                  </a:lnTo>
                  <a:lnTo>
                    <a:pt x="9586" y="130"/>
                  </a:lnTo>
                  <a:lnTo>
                    <a:pt x="9610" y="129"/>
                  </a:lnTo>
                  <a:lnTo>
                    <a:pt x="9636" y="127"/>
                  </a:lnTo>
                  <a:lnTo>
                    <a:pt x="9661" y="126"/>
                  </a:lnTo>
                  <a:lnTo>
                    <a:pt x="9685" y="124"/>
                  </a:lnTo>
                  <a:lnTo>
                    <a:pt x="9709" y="122"/>
                  </a:lnTo>
                  <a:lnTo>
                    <a:pt x="9891" y="114"/>
                  </a:lnTo>
                  <a:lnTo>
                    <a:pt x="9900" y="118"/>
                  </a:lnTo>
                  <a:lnTo>
                    <a:pt x="9908" y="122"/>
                  </a:lnTo>
                  <a:lnTo>
                    <a:pt x="9916" y="127"/>
                  </a:lnTo>
                  <a:lnTo>
                    <a:pt x="9923" y="134"/>
                  </a:lnTo>
                  <a:lnTo>
                    <a:pt x="9930" y="141"/>
                  </a:lnTo>
                  <a:lnTo>
                    <a:pt x="9936" y="149"/>
                  </a:lnTo>
                  <a:lnTo>
                    <a:pt x="9940" y="157"/>
                  </a:lnTo>
                  <a:lnTo>
                    <a:pt x="9943" y="166"/>
                  </a:lnTo>
                  <a:lnTo>
                    <a:pt x="9941" y="184"/>
                  </a:lnTo>
                  <a:lnTo>
                    <a:pt x="9940" y="201"/>
                  </a:lnTo>
                  <a:lnTo>
                    <a:pt x="9938" y="218"/>
                  </a:lnTo>
                  <a:lnTo>
                    <a:pt x="9938" y="237"/>
                  </a:lnTo>
                  <a:lnTo>
                    <a:pt x="9938" y="254"/>
                  </a:lnTo>
                  <a:lnTo>
                    <a:pt x="9940" y="273"/>
                  </a:lnTo>
                  <a:lnTo>
                    <a:pt x="9942" y="290"/>
                  </a:lnTo>
                  <a:lnTo>
                    <a:pt x="9946" y="307"/>
                  </a:lnTo>
                  <a:lnTo>
                    <a:pt x="9950" y="328"/>
                  </a:lnTo>
                  <a:lnTo>
                    <a:pt x="9954" y="347"/>
                  </a:lnTo>
                  <a:lnTo>
                    <a:pt x="9960" y="367"/>
                  </a:lnTo>
                  <a:lnTo>
                    <a:pt x="9967" y="385"/>
                  </a:lnTo>
                  <a:lnTo>
                    <a:pt x="9975" y="404"/>
                  </a:lnTo>
                  <a:lnTo>
                    <a:pt x="9985" y="422"/>
                  </a:lnTo>
                  <a:lnTo>
                    <a:pt x="9995" y="440"/>
                  </a:lnTo>
                  <a:lnTo>
                    <a:pt x="10006" y="458"/>
                  </a:lnTo>
                  <a:lnTo>
                    <a:pt x="10017" y="474"/>
                  </a:lnTo>
                  <a:lnTo>
                    <a:pt x="10030" y="491"/>
                  </a:lnTo>
                  <a:lnTo>
                    <a:pt x="10043" y="507"/>
                  </a:lnTo>
                  <a:lnTo>
                    <a:pt x="10057" y="522"/>
                  </a:lnTo>
                  <a:lnTo>
                    <a:pt x="10071" y="537"/>
                  </a:lnTo>
                  <a:lnTo>
                    <a:pt x="10087" y="552"/>
                  </a:lnTo>
                  <a:lnTo>
                    <a:pt x="10102" y="566"/>
                  </a:lnTo>
                  <a:lnTo>
                    <a:pt x="10118" y="579"/>
                  </a:lnTo>
                  <a:lnTo>
                    <a:pt x="10128" y="593"/>
                  </a:lnTo>
                  <a:lnTo>
                    <a:pt x="10135" y="606"/>
                  </a:lnTo>
                  <a:lnTo>
                    <a:pt x="10141" y="620"/>
                  </a:lnTo>
                  <a:lnTo>
                    <a:pt x="10146" y="634"/>
                  </a:lnTo>
                  <a:lnTo>
                    <a:pt x="10149" y="650"/>
                  </a:lnTo>
                  <a:lnTo>
                    <a:pt x="10151" y="665"/>
                  </a:lnTo>
                  <a:lnTo>
                    <a:pt x="10152" y="681"/>
                  </a:lnTo>
                  <a:lnTo>
                    <a:pt x="10152" y="699"/>
                  </a:lnTo>
                  <a:close/>
                  <a:moveTo>
                    <a:pt x="9921" y="1369"/>
                  </a:moveTo>
                  <a:lnTo>
                    <a:pt x="9919" y="1378"/>
                  </a:lnTo>
                  <a:lnTo>
                    <a:pt x="9918" y="1388"/>
                  </a:lnTo>
                  <a:lnTo>
                    <a:pt x="9917" y="1397"/>
                  </a:lnTo>
                  <a:lnTo>
                    <a:pt x="9917" y="1406"/>
                  </a:lnTo>
                  <a:lnTo>
                    <a:pt x="9918" y="1424"/>
                  </a:lnTo>
                  <a:lnTo>
                    <a:pt x="9919" y="1443"/>
                  </a:lnTo>
                  <a:lnTo>
                    <a:pt x="9921" y="1461"/>
                  </a:lnTo>
                  <a:lnTo>
                    <a:pt x="9921" y="1479"/>
                  </a:lnTo>
                  <a:lnTo>
                    <a:pt x="9920" y="1488"/>
                  </a:lnTo>
                  <a:lnTo>
                    <a:pt x="9919" y="1497"/>
                  </a:lnTo>
                  <a:lnTo>
                    <a:pt x="9918" y="1505"/>
                  </a:lnTo>
                  <a:lnTo>
                    <a:pt x="9915" y="1514"/>
                  </a:lnTo>
                  <a:lnTo>
                    <a:pt x="9798" y="1516"/>
                  </a:lnTo>
                  <a:lnTo>
                    <a:pt x="9581" y="1519"/>
                  </a:lnTo>
                  <a:lnTo>
                    <a:pt x="9279" y="1520"/>
                  </a:lnTo>
                  <a:lnTo>
                    <a:pt x="8906" y="1521"/>
                  </a:lnTo>
                  <a:lnTo>
                    <a:pt x="8477" y="1523"/>
                  </a:lnTo>
                  <a:lnTo>
                    <a:pt x="8004" y="1523"/>
                  </a:lnTo>
                  <a:lnTo>
                    <a:pt x="7504" y="1524"/>
                  </a:lnTo>
                  <a:lnTo>
                    <a:pt x="6989" y="1525"/>
                  </a:lnTo>
                  <a:lnTo>
                    <a:pt x="6474" y="1525"/>
                  </a:lnTo>
                  <a:lnTo>
                    <a:pt x="5974" y="1526"/>
                  </a:lnTo>
                  <a:lnTo>
                    <a:pt x="5503" y="1527"/>
                  </a:lnTo>
                  <a:lnTo>
                    <a:pt x="5074" y="1527"/>
                  </a:lnTo>
                  <a:lnTo>
                    <a:pt x="4703" y="1528"/>
                  </a:lnTo>
                  <a:lnTo>
                    <a:pt x="4402" y="1529"/>
                  </a:lnTo>
                  <a:lnTo>
                    <a:pt x="4187" y="1531"/>
                  </a:lnTo>
                  <a:lnTo>
                    <a:pt x="4072" y="1532"/>
                  </a:lnTo>
                  <a:lnTo>
                    <a:pt x="3995" y="1534"/>
                  </a:lnTo>
                  <a:lnTo>
                    <a:pt x="3918" y="1535"/>
                  </a:lnTo>
                  <a:lnTo>
                    <a:pt x="3841" y="1536"/>
                  </a:lnTo>
                  <a:lnTo>
                    <a:pt x="3765" y="1537"/>
                  </a:lnTo>
                  <a:lnTo>
                    <a:pt x="3689" y="1538"/>
                  </a:lnTo>
                  <a:lnTo>
                    <a:pt x="3613" y="1539"/>
                  </a:lnTo>
                  <a:lnTo>
                    <a:pt x="3537" y="1540"/>
                  </a:lnTo>
                  <a:lnTo>
                    <a:pt x="3462" y="1541"/>
                  </a:lnTo>
                  <a:lnTo>
                    <a:pt x="3386" y="1542"/>
                  </a:lnTo>
                  <a:lnTo>
                    <a:pt x="3310" y="1543"/>
                  </a:lnTo>
                  <a:lnTo>
                    <a:pt x="3235" y="1544"/>
                  </a:lnTo>
                  <a:lnTo>
                    <a:pt x="3159" y="1545"/>
                  </a:lnTo>
                  <a:lnTo>
                    <a:pt x="3083" y="1546"/>
                  </a:lnTo>
                  <a:lnTo>
                    <a:pt x="3008" y="1547"/>
                  </a:lnTo>
                  <a:lnTo>
                    <a:pt x="2932" y="1548"/>
                  </a:lnTo>
                  <a:lnTo>
                    <a:pt x="2856" y="1549"/>
                  </a:lnTo>
                  <a:lnTo>
                    <a:pt x="2789" y="1550"/>
                  </a:lnTo>
                  <a:lnTo>
                    <a:pt x="2720" y="1551"/>
                  </a:lnTo>
                  <a:lnTo>
                    <a:pt x="2653" y="1551"/>
                  </a:lnTo>
                  <a:lnTo>
                    <a:pt x="2586" y="1551"/>
                  </a:lnTo>
                  <a:lnTo>
                    <a:pt x="2517" y="1551"/>
                  </a:lnTo>
                  <a:lnTo>
                    <a:pt x="2450" y="1551"/>
                  </a:lnTo>
                  <a:lnTo>
                    <a:pt x="2381" y="1551"/>
                  </a:lnTo>
                  <a:lnTo>
                    <a:pt x="2314" y="1551"/>
                  </a:lnTo>
                  <a:lnTo>
                    <a:pt x="2246" y="1552"/>
                  </a:lnTo>
                  <a:lnTo>
                    <a:pt x="2179" y="1552"/>
                  </a:lnTo>
                  <a:lnTo>
                    <a:pt x="2110" y="1552"/>
                  </a:lnTo>
                  <a:lnTo>
                    <a:pt x="2044" y="1552"/>
                  </a:lnTo>
                  <a:lnTo>
                    <a:pt x="1976" y="1553"/>
                  </a:lnTo>
                  <a:lnTo>
                    <a:pt x="1909" y="1554"/>
                  </a:lnTo>
                  <a:lnTo>
                    <a:pt x="1842" y="1555"/>
                  </a:lnTo>
                  <a:lnTo>
                    <a:pt x="1776" y="1556"/>
                  </a:lnTo>
                  <a:lnTo>
                    <a:pt x="1759" y="1558"/>
                  </a:lnTo>
                  <a:lnTo>
                    <a:pt x="1740" y="1559"/>
                  </a:lnTo>
                  <a:lnTo>
                    <a:pt x="1721" y="1559"/>
                  </a:lnTo>
                  <a:lnTo>
                    <a:pt x="1702" y="1558"/>
                  </a:lnTo>
                  <a:lnTo>
                    <a:pt x="1683" y="1558"/>
                  </a:lnTo>
                  <a:lnTo>
                    <a:pt x="1664" y="1558"/>
                  </a:lnTo>
                  <a:lnTo>
                    <a:pt x="1655" y="1559"/>
                  </a:lnTo>
                  <a:lnTo>
                    <a:pt x="1646" y="1560"/>
                  </a:lnTo>
                  <a:lnTo>
                    <a:pt x="1637" y="1561"/>
                  </a:lnTo>
                  <a:lnTo>
                    <a:pt x="1628" y="1563"/>
                  </a:lnTo>
                  <a:lnTo>
                    <a:pt x="1606" y="1561"/>
                  </a:lnTo>
                  <a:lnTo>
                    <a:pt x="1584" y="1561"/>
                  </a:lnTo>
                  <a:lnTo>
                    <a:pt x="1560" y="1562"/>
                  </a:lnTo>
                  <a:lnTo>
                    <a:pt x="1538" y="1563"/>
                  </a:lnTo>
                  <a:lnTo>
                    <a:pt x="1515" y="1565"/>
                  </a:lnTo>
                  <a:lnTo>
                    <a:pt x="1493" y="1565"/>
                  </a:lnTo>
                  <a:lnTo>
                    <a:pt x="1482" y="1563"/>
                  </a:lnTo>
                  <a:lnTo>
                    <a:pt x="1470" y="1563"/>
                  </a:lnTo>
                  <a:lnTo>
                    <a:pt x="1460" y="1561"/>
                  </a:lnTo>
                  <a:lnTo>
                    <a:pt x="1450" y="1560"/>
                  </a:lnTo>
                  <a:lnTo>
                    <a:pt x="1413" y="1561"/>
                  </a:lnTo>
                  <a:lnTo>
                    <a:pt x="1377" y="1561"/>
                  </a:lnTo>
                  <a:lnTo>
                    <a:pt x="1340" y="1561"/>
                  </a:lnTo>
                  <a:lnTo>
                    <a:pt x="1303" y="1560"/>
                  </a:lnTo>
                  <a:lnTo>
                    <a:pt x="1266" y="1561"/>
                  </a:lnTo>
                  <a:lnTo>
                    <a:pt x="1228" y="1561"/>
                  </a:lnTo>
                  <a:lnTo>
                    <a:pt x="1191" y="1563"/>
                  </a:lnTo>
                  <a:lnTo>
                    <a:pt x="1154" y="1567"/>
                  </a:lnTo>
                  <a:lnTo>
                    <a:pt x="1148" y="1562"/>
                  </a:lnTo>
                  <a:lnTo>
                    <a:pt x="1144" y="1558"/>
                  </a:lnTo>
                  <a:lnTo>
                    <a:pt x="1141" y="1554"/>
                  </a:lnTo>
                  <a:lnTo>
                    <a:pt x="1139" y="1549"/>
                  </a:lnTo>
                  <a:lnTo>
                    <a:pt x="1138" y="1544"/>
                  </a:lnTo>
                  <a:lnTo>
                    <a:pt x="1138" y="1538"/>
                  </a:lnTo>
                  <a:lnTo>
                    <a:pt x="1138" y="1533"/>
                  </a:lnTo>
                  <a:lnTo>
                    <a:pt x="1139" y="1527"/>
                  </a:lnTo>
                  <a:lnTo>
                    <a:pt x="1141" y="1514"/>
                  </a:lnTo>
                  <a:lnTo>
                    <a:pt x="1144" y="1502"/>
                  </a:lnTo>
                  <a:lnTo>
                    <a:pt x="1145" y="1495"/>
                  </a:lnTo>
                  <a:lnTo>
                    <a:pt x="1145" y="1489"/>
                  </a:lnTo>
                  <a:lnTo>
                    <a:pt x="1145" y="1483"/>
                  </a:lnTo>
                  <a:lnTo>
                    <a:pt x="1145" y="1478"/>
                  </a:lnTo>
                  <a:lnTo>
                    <a:pt x="1144" y="1458"/>
                  </a:lnTo>
                  <a:lnTo>
                    <a:pt x="1141" y="1440"/>
                  </a:lnTo>
                  <a:lnTo>
                    <a:pt x="1138" y="1422"/>
                  </a:lnTo>
                  <a:lnTo>
                    <a:pt x="1134" y="1404"/>
                  </a:lnTo>
                  <a:lnTo>
                    <a:pt x="1129" y="1388"/>
                  </a:lnTo>
                  <a:lnTo>
                    <a:pt x="1123" y="1371"/>
                  </a:lnTo>
                  <a:lnTo>
                    <a:pt x="1115" y="1355"/>
                  </a:lnTo>
                  <a:lnTo>
                    <a:pt x="1106" y="1340"/>
                  </a:lnTo>
                  <a:lnTo>
                    <a:pt x="1097" y="1324"/>
                  </a:lnTo>
                  <a:lnTo>
                    <a:pt x="1087" y="1310"/>
                  </a:lnTo>
                  <a:lnTo>
                    <a:pt x="1076" y="1297"/>
                  </a:lnTo>
                  <a:lnTo>
                    <a:pt x="1063" y="1283"/>
                  </a:lnTo>
                  <a:lnTo>
                    <a:pt x="1051" y="1271"/>
                  </a:lnTo>
                  <a:lnTo>
                    <a:pt x="1037" y="1260"/>
                  </a:lnTo>
                  <a:lnTo>
                    <a:pt x="1021" y="1249"/>
                  </a:lnTo>
                  <a:lnTo>
                    <a:pt x="1006" y="1238"/>
                  </a:lnTo>
                  <a:lnTo>
                    <a:pt x="999" y="1234"/>
                  </a:lnTo>
                  <a:lnTo>
                    <a:pt x="993" y="1230"/>
                  </a:lnTo>
                  <a:lnTo>
                    <a:pt x="987" y="1224"/>
                  </a:lnTo>
                  <a:lnTo>
                    <a:pt x="982" y="1219"/>
                  </a:lnTo>
                  <a:lnTo>
                    <a:pt x="977" y="1213"/>
                  </a:lnTo>
                  <a:lnTo>
                    <a:pt x="972" y="1207"/>
                  </a:lnTo>
                  <a:lnTo>
                    <a:pt x="968" y="1200"/>
                  </a:lnTo>
                  <a:lnTo>
                    <a:pt x="965" y="1192"/>
                  </a:lnTo>
                  <a:lnTo>
                    <a:pt x="960" y="1178"/>
                  </a:lnTo>
                  <a:lnTo>
                    <a:pt x="956" y="1163"/>
                  </a:lnTo>
                  <a:lnTo>
                    <a:pt x="955" y="1148"/>
                  </a:lnTo>
                  <a:lnTo>
                    <a:pt x="954" y="1132"/>
                  </a:lnTo>
                  <a:lnTo>
                    <a:pt x="954" y="1125"/>
                  </a:lnTo>
                  <a:lnTo>
                    <a:pt x="955" y="1119"/>
                  </a:lnTo>
                  <a:lnTo>
                    <a:pt x="956" y="1113"/>
                  </a:lnTo>
                  <a:lnTo>
                    <a:pt x="958" y="1107"/>
                  </a:lnTo>
                  <a:lnTo>
                    <a:pt x="961" y="1100"/>
                  </a:lnTo>
                  <a:lnTo>
                    <a:pt x="964" y="1095"/>
                  </a:lnTo>
                  <a:lnTo>
                    <a:pt x="968" y="1090"/>
                  </a:lnTo>
                  <a:lnTo>
                    <a:pt x="972" y="1085"/>
                  </a:lnTo>
                  <a:lnTo>
                    <a:pt x="977" y="1082"/>
                  </a:lnTo>
                  <a:lnTo>
                    <a:pt x="982" y="1080"/>
                  </a:lnTo>
                  <a:lnTo>
                    <a:pt x="987" y="1079"/>
                  </a:lnTo>
                  <a:lnTo>
                    <a:pt x="993" y="1078"/>
                  </a:lnTo>
                  <a:lnTo>
                    <a:pt x="998" y="1079"/>
                  </a:lnTo>
                  <a:lnTo>
                    <a:pt x="1003" y="1080"/>
                  </a:lnTo>
                  <a:lnTo>
                    <a:pt x="1008" y="1082"/>
                  </a:lnTo>
                  <a:lnTo>
                    <a:pt x="1012" y="1085"/>
                  </a:lnTo>
                  <a:lnTo>
                    <a:pt x="1017" y="1090"/>
                  </a:lnTo>
                  <a:lnTo>
                    <a:pt x="1021" y="1096"/>
                  </a:lnTo>
                  <a:lnTo>
                    <a:pt x="1025" y="1103"/>
                  </a:lnTo>
                  <a:lnTo>
                    <a:pt x="1027" y="1109"/>
                  </a:lnTo>
                  <a:lnTo>
                    <a:pt x="1031" y="1121"/>
                  </a:lnTo>
                  <a:lnTo>
                    <a:pt x="1035" y="1134"/>
                  </a:lnTo>
                  <a:lnTo>
                    <a:pt x="1037" y="1140"/>
                  </a:lnTo>
                  <a:lnTo>
                    <a:pt x="1040" y="1146"/>
                  </a:lnTo>
                  <a:lnTo>
                    <a:pt x="1043" y="1152"/>
                  </a:lnTo>
                  <a:lnTo>
                    <a:pt x="1046" y="1158"/>
                  </a:lnTo>
                  <a:lnTo>
                    <a:pt x="1051" y="1162"/>
                  </a:lnTo>
                  <a:lnTo>
                    <a:pt x="1056" y="1167"/>
                  </a:lnTo>
                  <a:lnTo>
                    <a:pt x="1063" y="1170"/>
                  </a:lnTo>
                  <a:lnTo>
                    <a:pt x="1071" y="1173"/>
                  </a:lnTo>
                  <a:lnTo>
                    <a:pt x="1083" y="1177"/>
                  </a:lnTo>
                  <a:lnTo>
                    <a:pt x="1096" y="1179"/>
                  </a:lnTo>
                  <a:lnTo>
                    <a:pt x="1109" y="1181"/>
                  </a:lnTo>
                  <a:lnTo>
                    <a:pt x="1122" y="1181"/>
                  </a:lnTo>
                  <a:lnTo>
                    <a:pt x="1129" y="1181"/>
                  </a:lnTo>
                  <a:lnTo>
                    <a:pt x="1135" y="1179"/>
                  </a:lnTo>
                  <a:lnTo>
                    <a:pt x="1141" y="1178"/>
                  </a:lnTo>
                  <a:lnTo>
                    <a:pt x="1146" y="1175"/>
                  </a:lnTo>
                  <a:lnTo>
                    <a:pt x="1152" y="1172"/>
                  </a:lnTo>
                  <a:lnTo>
                    <a:pt x="1157" y="1168"/>
                  </a:lnTo>
                  <a:lnTo>
                    <a:pt x="1162" y="1163"/>
                  </a:lnTo>
                  <a:lnTo>
                    <a:pt x="1167" y="1157"/>
                  </a:lnTo>
                  <a:lnTo>
                    <a:pt x="1175" y="1149"/>
                  </a:lnTo>
                  <a:lnTo>
                    <a:pt x="1181" y="1139"/>
                  </a:lnTo>
                  <a:lnTo>
                    <a:pt x="1187" y="1129"/>
                  </a:lnTo>
                  <a:lnTo>
                    <a:pt x="1191" y="1119"/>
                  </a:lnTo>
                  <a:lnTo>
                    <a:pt x="1194" y="1108"/>
                  </a:lnTo>
                  <a:lnTo>
                    <a:pt x="1197" y="1096"/>
                  </a:lnTo>
                  <a:lnTo>
                    <a:pt x="1198" y="1084"/>
                  </a:lnTo>
                  <a:lnTo>
                    <a:pt x="1199" y="1073"/>
                  </a:lnTo>
                  <a:lnTo>
                    <a:pt x="1199" y="1061"/>
                  </a:lnTo>
                  <a:lnTo>
                    <a:pt x="1198" y="1048"/>
                  </a:lnTo>
                  <a:lnTo>
                    <a:pt x="1197" y="1036"/>
                  </a:lnTo>
                  <a:lnTo>
                    <a:pt x="1195" y="1025"/>
                  </a:lnTo>
                  <a:lnTo>
                    <a:pt x="1192" y="1014"/>
                  </a:lnTo>
                  <a:lnTo>
                    <a:pt x="1189" y="1002"/>
                  </a:lnTo>
                  <a:lnTo>
                    <a:pt x="1186" y="991"/>
                  </a:lnTo>
                  <a:lnTo>
                    <a:pt x="1182" y="982"/>
                  </a:lnTo>
                  <a:lnTo>
                    <a:pt x="1180" y="976"/>
                  </a:lnTo>
                  <a:lnTo>
                    <a:pt x="1177" y="971"/>
                  </a:lnTo>
                  <a:lnTo>
                    <a:pt x="1174" y="966"/>
                  </a:lnTo>
                  <a:lnTo>
                    <a:pt x="1170" y="961"/>
                  </a:lnTo>
                  <a:lnTo>
                    <a:pt x="1163" y="952"/>
                  </a:lnTo>
                  <a:lnTo>
                    <a:pt x="1154" y="944"/>
                  </a:lnTo>
                  <a:lnTo>
                    <a:pt x="1147" y="936"/>
                  </a:lnTo>
                  <a:lnTo>
                    <a:pt x="1141" y="927"/>
                  </a:lnTo>
                  <a:lnTo>
                    <a:pt x="1139" y="922"/>
                  </a:lnTo>
                  <a:lnTo>
                    <a:pt x="1138" y="917"/>
                  </a:lnTo>
                  <a:lnTo>
                    <a:pt x="1138" y="911"/>
                  </a:lnTo>
                  <a:lnTo>
                    <a:pt x="1139" y="905"/>
                  </a:lnTo>
                  <a:lnTo>
                    <a:pt x="1150" y="887"/>
                  </a:lnTo>
                  <a:lnTo>
                    <a:pt x="1162" y="868"/>
                  </a:lnTo>
                  <a:lnTo>
                    <a:pt x="1171" y="849"/>
                  </a:lnTo>
                  <a:lnTo>
                    <a:pt x="1178" y="830"/>
                  </a:lnTo>
                  <a:lnTo>
                    <a:pt x="1180" y="819"/>
                  </a:lnTo>
                  <a:lnTo>
                    <a:pt x="1182" y="809"/>
                  </a:lnTo>
                  <a:lnTo>
                    <a:pt x="1184" y="799"/>
                  </a:lnTo>
                  <a:lnTo>
                    <a:pt x="1185" y="789"/>
                  </a:lnTo>
                  <a:lnTo>
                    <a:pt x="1185" y="779"/>
                  </a:lnTo>
                  <a:lnTo>
                    <a:pt x="1185" y="768"/>
                  </a:lnTo>
                  <a:lnTo>
                    <a:pt x="1184" y="758"/>
                  </a:lnTo>
                  <a:lnTo>
                    <a:pt x="1182" y="748"/>
                  </a:lnTo>
                  <a:lnTo>
                    <a:pt x="1178" y="732"/>
                  </a:lnTo>
                  <a:lnTo>
                    <a:pt x="1174" y="715"/>
                  </a:lnTo>
                  <a:lnTo>
                    <a:pt x="1169" y="700"/>
                  </a:lnTo>
                  <a:lnTo>
                    <a:pt x="1163" y="685"/>
                  </a:lnTo>
                  <a:lnTo>
                    <a:pt x="1158" y="677"/>
                  </a:lnTo>
                  <a:lnTo>
                    <a:pt x="1154" y="670"/>
                  </a:lnTo>
                  <a:lnTo>
                    <a:pt x="1149" y="664"/>
                  </a:lnTo>
                  <a:lnTo>
                    <a:pt x="1144" y="658"/>
                  </a:lnTo>
                  <a:lnTo>
                    <a:pt x="1138" y="652"/>
                  </a:lnTo>
                  <a:lnTo>
                    <a:pt x="1132" y="647"/>
                  </a:lnTo>
                  <a:lnTo>
                    <a:pt x="1125" y="642"/>
                  </a:lnTo>
                  <a:lnTo>
                    <a:pt x="1117" y="637"/>
                  </a:lnTo>
                  <a:lnTo>
                    <a:pt x="1098" y="634"/>
                  </a:lnTo>
                  <a:lnTo>
                    <a:pt x="1078" y="632"/>
                  </a:lnTo>
                  <a:lnTo>
                    <a:pt x="1069" y="632"/>
                  </a:lnTo>
                  <a:lnTo>
                    <a:pt x="1057" y="632"/>
                  </a:lnTo>
                  <a:lnTo>
                    <a:pt x="1047" y="634"/>
                  </a:lnTo>
                  <a:lnTo>
                    <a:pt x="1037" y="639"/>
                  </a:lnTo>
                  <a:lnTo>
                    <a:pt x="1025" y="649"/>
                  </a:lnTo>
                  <a:lnTo>
                    <a:pt x="1011" y="658"/>
                  </a:lnTo>
                  <a:lnTo>
                    <a:pt x="1005" y="664"/>
                  </a:lnTo>
                  <a:lnTo>
                    <a:pt x="1001" y="669"/>
                  </a:lnTo>
                  <a:lnTo>
                    <a:pt x="999" y="673"/>
                  </a:lnTo>
                  <a:lnTo>
                    <a:pt x="998" y="676"/>
                  </a:lnTo>
                  <a:lnTo>
                    <a:pt x="997" y="680"/>
                  </a:lnTo>
                  <a:lnTo>
                    <a:pt x="997" y="686"/>
                  </a:lnTo>
                  <a:lnTo>
                    <a:pt x="999" y="694"/>
                  </a:lnTo>
                  <a:lnTo>
                    <a:pt x="999" y="702"/>
                  </a:lnTo>
                  <a:lnTo>
                    <a:pt x="999" y="710"/>
                  </a:lnTo>
                  <a:lnTo>
                    <a:pt x="998" y="718"/>
                  </a:lnTo>
                  <a:lnTo>
                    <a:pt x="996" y="726"/>
                  </a:lnTo>
                  <a:lnTo>
                    <a:pt x="993" y="735"/>
                  </a:lnTo>
                  <a:lnTo>
                    <a:pt x="989" y="743"/>
                  </a:lnTo>
                  <a:lnTo>
                    <a:pt x="985" y="750"/>
                  </a:lnTo>
                  <a:lnTo>
                    <a:pt x="979" y="754"/>
                  </a:lnTo>
                  <a:lnTo>
                    <a:pt x="972" y="758"/>
                  </a:lnTo>
                  <a:lnTo>
                    <a:pt x="965" y="761"/>
                  </a:lnTo>
                  <a:lnTo>
                    <a:pt x="958" y="763"/>
                  </a:lnTo>
                  <a:lnTo>
                    <a:pt x="952" y="764"/>
                  </a:lnTo>
                  <a:lnTo>
                    <a:pt x="945" y="764"/>
                  </a:lnTo>
                  <a:lnTo>
                    <a:pt x="939" y="762"/>
                  </a:lnTo>
                  <a:lnTo>
                    <a:pt x="933" y="760"/>
                  </a:lnTo>
                  <a:lnTo>
                    <a:pt x="927" y="751"/>
                  </a:lnTo>
                  <a:lnTo>
                    <a:pt x="923" y="743"/>
                  </a:lnTo>
                  <a:lnTo>
                    <a:pt x="921" y="734"/>
                  </a:lnTo>
                  <a:lnTo>
                    <a:pt x="919" y="723"/>
                  </a:lnTo>
                  <a:lnTo>
                    <a:pt x="919" y="714"/>
                  </a:lnTo>
                  <a:lnTo>
                    <a:pt x="920" y="704"/>
                  </a:lnTo>
                  <a:lnTo>
                    <a:pt x="921" y="694"/>
                  </a:lnTo>
                  <a:lnTo>
                    <a:pt x="923" y="682"/>
                  </a:lnTo>
                  <a:lnTo>
                    <a:pt x="934" y="663"/>
                  </a:lnTo>
                  <a:lnTo>
                    <a:pt x="946" y="645"/>
                  </a:lnTo>
                  <a:lnTo>
                    <a:pt x="959" y="626"/>
                  </a:lnTo>
                  <a:lnTo>
                    <a:pt x="973" y="609"/>
                  </a:lnTo>
                  <a:lnTo>
                    <a:pt x="1003" y="576"/>
                  </a:lnTo>
                  <a:lnTo>
                    <a:pt x="1034" y="543"/>
                  </a:lnTo>
                  <a:lnTo>
                    <a:pt x="1049" y="527"/>
                  </a:lnTo>
                  <a:lnTo>
                    <a:pt x="1063" y="510"/>
                  </a:lnTo>
                  <a:lnTo>
                    <a:pt x="1078" y="492"/>
                  </a:lnTo>
                  <a:lnTo>
                    <a:pt x="1090" y="475"/>
                  </a:lnTo>
                  <a:lnTo>
                    <a:pt x="1102" y="457"/>
                  </a:lnTo>
                  <a:lnTo>
                    <a:pt x="1111" y="437"/>
                  </a:lnTo>
                  <a:lnTo>
                    <a:pt x="1117" y="427"/>
                  </a:lnTo>
                  <a:lnTo>
                    <a:pt x="1120" y="416"/>
                  </a:lnTo>
                  <a:lnTo>
                    <a:pt x="1124" y="405"/>
                  </a:lnTo>
                  <a:lnTo>
                    <a:pt x="1127" y="394"/>
                  </a:lnTo>
                  <a:lnTo>
                    <a:pt x="1132" y="377"/>
                  </a:lnTo>
                  <a:lnTo>
                    <a:pt x="1136" y="358"/>
                  </a:lnTo>
                  <a:lnTo>
                    <a:pt x="1139" y="340"/>
                  </a:lnTo>
                  <a:lnTo>
                    <a:pt x="1140" y="322"/>
                  </a:lnTo>
                  <a:lnTo>
                    <a:pt x="1139" y="303"/>
                  </a:lnTo>
                  <a:lnTo>
                    <a:pt x="1138" y="285"/>
                  </a:lnTo>
                  <a:lnTo>
                    <a:pt x="1136" y="268"/>
                  </a:lnTo>
                  <a:lnTo>
                    <a:pt x="1133" y="249"/>
                  </a:lnTo>
                  <a:lnTo>
                    <a:pt x="1138" y="244"/>
                  </a:lnTo>
                  <a:lnTo>
                    <a:pt x="1144" y="240"/>
                  </a:lnTo>
                  <a:lnTo>
                    <a:pt x="1151" y="237"/>
                  </a:lnTo>
                  <a:lnTo>
                    <a:pt x="1157" y="235"/>
                  </a:lnTo>
                  <a:lnTo>
                    <a:pt x="1165" y="234"/>
                  </a:lnTo>
                  <a:lnTo>
                    <a:pt x="1173" y="234"/>
                  </a:lnTo>
                  <a:lnTo>
                    <a:pt x="1180" y="235"/>
                  </a:lnTo>
                  <a:lnTo>
                    <a:pt x="1188" y="237"/>
                  </a:lnTo>
                  <a:lnTo>
                    <a:pt x="1252" y="234"/>
                  </a:lnTo>
                  <a:lnTo>
                    <a:pt x="1314" y="232"/>
                  </a:lnTo>
                  <a:lnTo>
                    <a:pt x="1375" y="232"/>
                  </a:lnTo>
                  <a:lnTo>
                    <a:pt x="1437" y="232"/>
                  </a:lnTo>
                  <a:lnTo>
                    <a:pt x="1496" y="233"/>
                  </a:lnTo>
                  <a:lnTo>
                    <a:pt x="1556" y="233"/>
                  </a:lnTo>
                  <a:lnTo>
                    <a:pt x="1616" y="231"/>
                  </a:lnTo>
                  <a:lnTo>
                    <a:pt x="1677" y="228"/>
                  </a:lnTo>
                  <a:lnTo>
                    <a:pt x="1754" y="227"/>
                  </a:lnTo>
                  <a:lnTo>
                    <a:pt x="1831" y="226"/>
                  </a:lnTo>
                  <a:lnTo>
                    <a:pt x="1908" y="225"/>
                  </a:lnTo>
                  <a:lnTo>
                    <a:pt x="1985" y="224"/>
                  </a:lnTo>
                  <a:lnTo>
                    <a:pt x="2062" y="223"/>
                  </a:lnTo>
                  <a:lnTo>
                    <a:pt x="2140" y="222"/>
                  </a:lnTo>
                  <a:lnTo>
                    <a:pt x="2218" y="220"/>
                  </a:lnTo>
                  <a:lnTo>
                    <a:pt x="2294" y="219"/>
                  </a:lnTo>
                  <a:lnTo>
                    <a:pt x="2372" y="217"/>
                  </a:lnTo>
                  <a:lnTo>
                    <a:pt x="2449" y="216"/>
                  </a:lnTo>
                  <a:lnTo>
                    <a:pt x="2526" y="215"/>
                  </a:lnTo>
                  <a:lnTo>
                    <a:pt x="2604" y="214"/>
                  </a:lnTo>
                  <a:lnTo>
                    <a:pt x="2681" y="213"/>
                  </a:lnTo>
                  <a:lnTo>
                    <a:pt x="2757" y="212"/>
                  </a:lnTo>
                  <a:lnTo>
                    <a:pt x="2835" y="211"/>
                  </a:lnTo>
                  <a:lnTo>
                    <a:pt x="2912" y="210"/>
                  </a:lnTo>
                  <a:lnTo>
                    <a:pt x="2981" y="209"/>
                  </a:lnTo>
                  <a:lnTo>
                    <a:pt x="3052" y="208"/>
                  </a:lnTo>
                  <a:lnTo>
                    <a:pt x="3124" y="209"/>
                  </a:lnTo>
                  <a:lnTo>
                    <a:pt x="3197" y="209"/>
                  </a:lnTo>
                  <a:lnTo>
                    <a:pt x="3270" y="210"/>
                  </a:lnTo>
                  <a:lnTo>
                    <a:pt x="3343" y="210"/>
                  </a:lnTo>
                  <a:lnTo>
                    <a:pt x="3416" y="209"/>
                  </a:lnTo>
                  <a:lnTo>
                    <a:pt x="3487" y="206"/>
                  </a:lnTo>
                  <a:lnTo>
                    <a:pt x="3635" y="205"/>
                  </a:lnTo>
                  <a:lnTo>
                    <a:pt x="3883" y="204"/>
                  </a:lnTo>
                  <a:lnTo>
                    <a:pt x="4213" y="203"/>
                  </a:lnTo>
                  <a:lnTo>
                    <a:pt x="4615" y="201"/>
                  </a:lnTo>
                  <a:lnTo>
                    <a:pt x="5072" y="200"/>
                  </a:lnTo>
                  <a:lnTo>
                    <a:pt x="5572" y="199"/>
                  </a:lnTo>
                  <a:lnTo>
                    <a:pt x="6098" y="197"/>
                  </a:lnTo>
                  <a:lnTo>
                    <a:pt x="6640" y="196"/>
                  </a:lnTo>
                  <a:lnTo>
                    <a:pt x="7181" y="194"/>
                  </a:lnTo>
                  <a:lnTo>
                    <a:pt x="7708" y="193"/>
                  </a:lnTo>
                  <a:lnTo>
                    <a:pt x="8206" y="191"/>
                  </a:lnTo>
                  <a:lnTo>
                    <a:pt x="8663" y="190"/>
                  </a:lnTo>
                  <a:lnTo>
                    <a:pt x="9063" y="188"/>
                  </a:lnTo>
                  <a:lnTo>
                    <a:pt x="9392" y="187"/>
                  </a:lnTo>
                  <a:lnTo>
                    <a:pt x="9637" y="185"/>
                  </a:lnTo>
                  <a:lnTo>
                    <a:pt x="9783" y="183"/>
                  </a:lnTo>
                  <a:lnTo>
                    <a:pt x="9795" y="185"/>
                  </a:lnTo>
                  <a:lnTo>
                    <a:pt x="9809" y="186"/>
                  </a:lnTo>
                  <a:lnTo>
                    <a:pt x="9822" y="185"/>
                  </a:lnTo>
                  <a:lnTo>
                    <a:pt x="9836" y="184"/>
                  </a:lnTo>
                  <a:lnTo>
                    <a:pt x="9844" y="184"/>
                  </a:lnTo>
                  <a:lnTo>
                    <a:pt x="9850" y="184"/>
                  </a:lnTo>
                  <a:lnTo>
                    <a:pt x="9856" y="185"/>
                  </a:lnTo>
                  <a:lnTo>
                    <a:pt x="9861" y="186"/>
                  </a:lnTo>
                  <a:lnTo>
                    <a:pt x="9866" y="188"/>
                  </a:lnTo>
                  <a:lnTo>
                    <a:pt x="9871" y="191"/>
                  </a:lnTo>
                  <a:lnTo>
                    <a:pt x="9875" y="195"/>
                  </a:lnTo>
                  <a:lnTo>
                    <a:pt x="9878" y="200"/>
                  </a:lnTo>
                  <a:lnTo>
                    <a:pt x="9877" y="223"/>
                  </a:lnTo>
                  <a:lnTo>
                    <a:pt x="9877" y="244"/>
                  </a:lnTo>
                  <a:lnTo>
                    <a:pt x="9877" y="265"/>
                  </a:lnTo>
                  <a:lnTo>
                    <a:pt x="9879" y="287"/>
                  </a:lnTo>
                  <a:lnTo>
                    <a:pt x="9881" y="307"/>
                  </a:lnTo>
                  <a:lnTo>
                    <a:pt x="9885" y="328"/>
                  </a:lnTo>
                  <a:lnTo>
                    <a:pt x="9891" y="348"/>
                  </a:lnTo>
                  <a:lnTo>
                    <a:pt x="9897" y="369"/>
                  </a:lnTo>
                  <a:lnTo>
                    <a:pt x="9904" y="388"/>
                  </a:lnTo>
                  <a:lnTo>
                    <a:pt x="9912" y="407"/>
                  </a:lnTo>
                  <a:lnTo>
                    <a:pt x="9921" y="425"/>
                  </a:lnTo>
                  <a:lnTo>
                    <a:pt x="9931" y="443"/>
                  </a:lnTo>
                  <a:lnTo>
                    <a:pt x="9944" y="461"/>
                  </a:lnTo>
                  <a:lnTo>
                    <a:pt x="9956" y="478"/>
                  </a:lnTo>
                  <a:lnTo>
                    <a:pt x="9970" y="494"/>
                  </a:lnTo>
                  <a:lnTo>
                    <a:pt x="9986" y="510"/>
                  </a:lnTo>
                  <a:lnTo>
                    <a:pt x="9994" y="520"/>
                  </a:lnTo>
                  <a:lnTo>
                    <a:pt x="10004" y="530"/>
                  </a:lnTo>
                  <a:lnTo>
                    <a:pt x="10013" y="540"/>
                  </a:lnTo>
                  <a:lnTo>
                    <a:pt x="10024" y="550"/>
                  </a:lnTo>
                  <a:lnTo>
                    <a:pt x="10046" y="570"/>
                  </a:lnTo>
                  <a:lnTo>
                    <a:pt x="10066" y="590"/>
                  </a:lnTo>
                  <a:lnTo>
                    <a:pt x="10076" y="602"/>
                  </a:lnTo>
                  <a:lnTo>
                    <a:pt x="10084" y="613"/>
                  </a:lnTo>
                  <a:lnTo>
                    <a:pt x="10090" y="625"/>
                  </a:lnTo>
                  <a:lnTo>
                    <a:pt x="10094" y="637"/>
                  </a:lnTo>
                  <a:lnTo>
                    <a:pt x="10096" y="644"/>
                  </a:lnTo>
                  <a:lnTo>
                    <a:pt x="10097" y="650"/>
                  </a:lnTo>
                  <a:lnTo>
                    <a:pt x="10097" y="657"/>
                  </a:lnTo>
                  <a:lnTo>
                    <a:pt x="10096" y="664"/>
                  </a:lnTo>
                  <a:lnTo>
                    <a:pt x="10095" y="671"/>
                  </a:lnTo>
                  <a:lnTo>
                    <a:pt x="10094" y="678"/>
                  </a:lnTo>
                  <a:lnTo>
                    <a:pt x="10091" y="686"/>
                  </a:lnTo>
                  <a:lnTo>
                    <a:pt x="10088" y="694"/>
                  </a:lnTo>
                  <a:lnTo>
                    <a:pt x="10083" y="695"/>
                  </a:lnTo>
                  <a:lnTo>
                    <a:pt x="10078" y="697"/>
                  </a:lnTo>
                  <a:lnTo>
                    <a:pt x="10072" y="697"/>
                  </a:lnTo>
                  <a:lnTo>
                    <a:pt x="10068" y="697"/>
                  </a:lnTo>
                  <a:lnTo>
                    <a:pt x="10059" y="695"/>
                  </a:lnTo>
                  <a:lnTo>
                    <a:pt x="10051" y="692"/>
                  </a:lnTo>
                  <a:lnTo>
                    <a:pt x="10043" y="687"/>
                  </a:lnTo>
                  <a:lnTo>
                    <a:pt x="10035" y="681"/>
                  </a:lnTo>
                  <a:lnTo>
                    <a:pt x="10026" y="674"/>
                  </a:lnTo>
                  <a:lnTo>
                    <a:pt x="10019" y="667"/>
                  </a:lnTo>
                  <a:lnTo>
                    <a:pt x="10011" y="660"/>
                  </a:lnTo>
                  <a:lnTo>
                    <a:pt x="10003" y="654"/>
                  </a:lnTo>
                  <a:lnTo>
                    <a:pt x="9995" y="647"/>
                  </a:lnTo>
                  <a:lnTo>
                    <a:pt x="9987" y="642"/>
                  </a:lnTo>
                  <a:lnTo>
                    <a:pt x="9977" y="637"/>
                  </a:lnTo>
                  <a:lnTo>
                    <a:pt x="9967" y="635"/>
                  </a:lnTo>
                  <a:lnTo>
                    <a:pt x="9962" y="634"/>
                  </a:lnTo>
                  <a:lnTo>
                    <a:pt x="9957" y="634"/>
                  </a:lnTo>
                  <a:lnTo>
                    <a:pt x="9952" y="635"/>
                  </a:lnTo>
                  <a:lnTo>
                    <a:pt x="9946" y="636"/>
                  </a:lnTo>
                  <a:lnTo>
                    <a:pt x="9932" y="641"/>
                  </a:lnTo>
                  <a:lnTo>
                    <a:pt x="9920" y="646"/>
                  </a:lnTo>
                  <a:lnTo>
                    <a:pt x="9908" y="652"/>
                  </a:lnTo>
                  <a:lnTo>
                    <a:pt x="9897" y="660"/>
                  </a:lnTo>
                  <a:lnTo>
                    <a:pt x="9893" y="664"/>
                  </a:lnTo>
                  <a:lnTo>
                    <a:pt x="9887" y="668"/>
                  </a:lnTo>
                  <a:lnTo>
                    <a:pt x="9883" y="673"/>
                  </a:lnTo>
                  <a:lnTo>
                    <a:pt x="9879" y="679"/>
                  </a:lnTo>
                  <a:lnTo>
                    <a:pt x="9876" y="685"/>
                  </a:lnTo>
                  <a:lnTo>
                    <a:pt x="9873" y="692"/>
                  </a:lnTo>
                  <a:lnTo>
                    <a:pt x="9871" y="698"/>
                  </a:lnTo>
                  <a:lnTo>
                    <a:pt x="9869" y="705"/>
                  </a:lnTo>
                  <a:lnTo>
                    <a:pt x="9867" y="715"/>
                  </a:lnTo>
                  <a:lnTo>
                    <a:pt x="9865" y="724"/>
                  </a:lnTo>
                  <a:lnTo>
                    <a:pt x="9865" y="735"/>
                  </a:lnTo>
                  <a:lnTo>
                    <a:pt x="9865" y="744"/>
                  </a:lnTo>
                  <a:lnTo>
                    <a:pt x="9866" y="753"/>
                  </a:lnTo>
                  <a:lnTo>
                    <a:pt x="9868" y="762"/>
                  </a:lnTo>
                  <a:lnTo>
                    <a:pt x="9870" y="771"/>
                  </a:lnTo>
                  <a:lnTo>
                    <a:pt x="9873" y="781"/>
                  </a:lnTo>
                  <a:lnTo>
                    <a:pt x="9881" y="797"/>
                  </a:lnTo>
                  <a:lnTo>
                    <a:pt x="9891" y="813"/>
                  </a:lnTo>
                  <a:lnTo>
                    <a:pt x="9901" y="829"/>
                  </a:lnTo>
                  <a:lnTo>
                    <a:pt x="9912" y="843"/>
                  </a:lnTo>
                  <a:lnTo>
                    <a:pt x="9911" y="849"/>
                  </a:lnTo>
                  <a:lnTo>
                    <a:pt x="9910" y="854"/>
                  </a:lnTo>
                  <a:lnTo>
                    <a:pt x="9907" y="859"/>
                  </a:lnTo>
                  <a:lnTo>
                    <a:pt x="9905" y="863"/>
                  </a:lnTo>
                  <a:lnTo>
                    <a:pt x="9898" y="872"/>
                  </a:lnTo>
                  <a:lnTo>
                    <a:pt x="9890" y="880"/>
                  </a:lnTo>
                  <a:lnTo>
                    <a:pt x="9881" y="888"/>
                  </a:lnTo>
                  <a:lnTo>
                    <a:pt x="9874" y="896"/>
                  </a:lnTo>
                  <a:lnTo>
                    <a:pt x="9871" y="900"/>
                  </a:lnTo>
                  <a:lnTo>
                    <a:pt x="9868" y="905"/>
                  </a:lnTo>
                  <a:lnTo>
                    <a:pt x="9865" y="909"/>
                  </a:lnTo>
                  <a:lnTo>
                    <a:pt x="9863" y="914"/>
                  </a:lnTo>
                  <a:lnTo>
                    <a:pt x="9860" y="924"/>
                  </a:lnTo>
                  <a:lnTo>
                    <a:pt x="9857" y="934"/>
                  </a:lnTo>
                  <a:lnTo>
                    <a:pt x="9855" y="943"/>
                  </a:lnTo>
                  <a:lnTo>
                    <a:pt x="9855" y="953"/>
                  </a:lnTo>
                  <a:lnTo>
                    <a:pt x="9855" y="963"/>
                  </a:lnTo>
                  <a:lnTo>
                    <a:pt x="9855" y="973"/>
                  </a:lnTo>
                  <a:lnTo>
                    <a:pt x="9857" y="982"/>
                  </a:lnTo>
                  <a:lnTo>
                    <a:pt x="9859" y="991"/>
                  </a:lnTo>
                  <a:lnTo>
                    <a:pt x="9862" y="1001"/>
                  </a:lnTo>
                  <a:lnTo>
                    <a:pt x="9866" y="1011"/>
                  </a:lnTo>
                  <a:lnTo>
                    <a:pt x="9869" y="1019"/>
                  </a:lnTo>
                  <a:lnTo>
                    <a:pt x="9874" y="1028"/>
                  </a:lnTo>
                  <a:lnTo>
                    <a:pt x="9879" y="1036"/>
                  </a:lnTo>
                  <a:lnTo>
                    <a:pt x="9884" y="1044"/>
                  </a:lnTo>
                  <a:lnTo>
                    <a:pt x="9891" y="1051"/>
                  </a:lnTo>
                  <a:lnTo>
                    <a:pt x="9897" y="1059"/>
                  </a:lnTo>
                  <a:lnTo>
                    <a:pt x="9918" y="1068"/>
                  </a:lnTo>
                  <a:lnTo>
                    <a:pt x="9941" y="1078"/>
                  </a:lnTo>
                  <a:lnTo>
                    <a:pt x="9952" y="1081"/>
                  </a:lnTo>
                  <a:lnTo>
                    <a:pt x="9963" y="1083"/>
                  </a:lnTo>
                  <a:lnTo>
                    <a:pt x="9969" y="1082"/>
                  </a:lnTo>
                  <a:lnTo>
                    <a:pt x="9974" y="1081"/>
                  </a:lnTo>
                  <a:lnTo>
                    <a:pt x="9980" y="1079"/>
                  </a:lnTo>
                  <a:lnTo>
                    <a:pt x="9986" y="1076"/>
                  </a:lnTo>
                  <a:lnTo>
                    <a:pt x="9995" y="1070"/>
                  </a:lnTo>
                  <a:lnTo>
                    <a:pt x="10003" y="1064"/>
                  </a:lnTo>
                  <a:lnTo>
                    <a:pt x="10011" y="1056"/>
                  </a:lnTo>
                  <a:lnTo>
                    <a:pt x="10018" y="1047"/>
                  </a:lnTo>
                  <a:lnTo>
                    <a:pt x="10024" y="1038"/>
                  </a:lnTo>
                  <a:lnTo>
                    <a:pt x="10030" y="1028"/>
                  </a:lnTo>
                  <a:lnTo>
                    <a:pt x="10031" y="1023"/>
                  </a:lnTo>
                  <a:lnTo>
                    <a:pt x="10032" y="1017"/>
                  </a:lnTo>
                  <a:lnTo>
                    <a:pt x="10033" y="1012"/>
                  </a:lnTo>
                  <a:lnTo>
                    <a:pt x="10033" y="1004"/>
                  </a:lnTo>
                  <a:lnTo>
                    <a:pt x="10037" y="1001"/>
                  </a:lnTo>
                  <a:lnTo>
                    <a:pt x="10043" y="998"/>
                  </a:lnTo>
                  <a:lnTo>
                    <a:pt x="10049" y="997"/>
                  </a:lnTo>
                  <a:lnTo>
                    <a:pt x="10056" y="997"/>
                  </a:lnTo>
                  <a:lnTo>
                    <a:pt x="10062" y="998"/>
                  </a:lnTo>
                  <a:lnTo>
                    <a:pt x="10069" y="1000"/>
                  </a:lnTo>
                  <a:lnTo>
                    <a:pt x="10076" y="1003"/>
                  </a:lnTo>
                  <a:lnTo>
                    <a:pt x="10082" y="1007"/>
                  </a:lnTo>
                  <a:lnTo>
                    <a:pt x="10089" y="1016"/>
                  </a:lnTo>
                  <a:lnTo>
                    <a:pt x="10095" y="1025"/>
                  </a:lnTo>
                  <a:lnTo>
                    <a:pt x="10099" y="1035"/>
                  </a:lnTo>
                  <a:lnTo>
                    <a:pt x="10102" y="1045"/>
                  </a:lnTo>
                  <a:lnTo>
                    <a:pt x="10103" y="1056"/>
                  </a:lnTo>
                  <a:lnTo>
                    <a:pt x="10103" y="1066"/>
                  </a:lnTo>
                  <a:lnTo>
                    <a:pt x="10100" y="1077"/>
                  </a:lnTo>
                  <a:lnTo>
                    <a:pt x="10097" y="1087"/>
                  </a:lnTo>
                  <a:lnTo>
                    <a:pt x="10089" y="1104"/>
                  </a:lnTo>
                  <a:lnTo>
                    <a:pt x="10081" y="1119"/>
                  </a:lnTo>
                  <a:lnTo>
                    <a:pt x="10070" y="1133"/>
                  </a:lnTo>
                  <a:lnTo>
                    <a:pt x="10059" y="1148"/>
                  </a:lnTo>
                  <a:lnTo>
                    <a:pt x="10036" y="1174"/>
                  </a:lnTo>
                  <a:lnTo>
                    <a:pt x="10011" y="1200"/>
                  </a:lnTo>
                  <a:lnTo>
                    <a:pt x="9998" y="1213"/>
                  </a:lnTo>
                  <a:lnTo>
                    <a:pt x="9987" y="1226"/>
                  </a:lnTo>
                  <a:lnTo>
                    <a:pt x="9975" y="1239"/>
                  </a:lnTo>
                  <a:lnTo>
                    <a:pt x="9964" y="1253"/>
                  </a:lnTo>
                  <a:lnTo>
                    <a:pt x="9955" y="1268"/>
                  </a:lnTo>
                  <a:lnTo>
                    <a:pt x="9947" y="1283"/>
                  </a:lnTo>
                  <a:lnTo>
                    <a:pt x="9940" y="1300"/>
                  </a:lnTo>
                  <a:lnTo>
                    <a:pt x="9933" y="1317"/>
                  </a:lnTo>
                  <a:lnTo>
                    <a:pt x="9921" y="1369"/>
                  </a:lnTo>
                  <a:close/>
                  <a:moveTo>
                    <a:pt x="9912" y="1231"/>
                  </a:moveTo>
                  <a:lnTo>
                    <a:pt x="9905" y="1243"/>
                  </a:lnTo>
                  <a:lnTo>
                    <a:pt x="9899" y="1254"/>
                  </a:lnTo>
                  <a:lnTo>
                    <a:pt x="9893" y="1266"/>
                  </a:lnTo>
                  <a:lnTo>
                    <a:pt x="9887" y="1277"/>
                  </a:lnTo>
                  <a:lnTo>
                    <a:pt x="9878" y="1303"/>
                  </a:lnTo>
                  <a:lnTo>
                    <a:pt x="9871" y="1328"/>
                  </a:lnTo>
                  <a:lnTo>
                    <a:pt x="9864" y="1355"/>
                  </a:lnTo>
                  <a:lnTo>
                    <a:pt x="9859" y="1382"/>
                  </a:lnTo>
                  <a:lnTo>
                    <a:pt x="9853" y="1408"/>
                  </a:lnTo>
                  <a:lnTo>
                    <a:pt x="9848" y="1435"/>
                  </a:lnTo>
                  <a:lnTo>
                    <a:pt x="9829" y="1450"/>
                  </a:lnTo>
                  <a:lnTo>
                    <a:pt x="9784" y="1452"/>
                  </a:lnTo>
                  <a:lnTo>
                    <a:pt x="9739" y="1453"/>
                  </a:lnTo>
                  <a:lnTo>
                    <a:pt x="9694" y="1454"/>
                  </a:lnTo>
                  <a:lnTo>
                    <a:pt x="9649" y="1455"/>
                  </a:lnTo>
                  <a:lnTo>
                    <a:pt x="9603" y="1456"/>
                  </a:lnTo>
                  <a:lnTo>
                    <a:pt x="9558" y="1456"/>
                  </a:lnTo>
                  <a:lnTo>
                    <a:pt x="9512" y="1457"/>
                  </a:lnTo>
                  <a:lnTo>
                    <a:pt x="9467" y="1457"/>
                  </a:lnTo>
                  <a:lnTo>
                    <a:pt x="9421" y="1457"/>
                  </a:lnTo>
                  <a:lnTo>
                    <a:pt x="9376" y="1457"/>
                  </a:lnTo>
                  <a:lnTo>
                    <a:pt x="9331" y="1457"/>
                  </a:lnTo>
                  <a:lnTo>
                    <a:pt x="9286" y="1458"/>
                  </a:lnTo>
                  <a:lnTo>
                    <a:pt x="9242" y="1458"/>
                  </a:lnTo>
                  <a:lnTo>
                    <a:pt x="9198" y="1458"/>
                  </a:lnTo>
                  <a:lnTo>
                    <a:pt x="9155" y="1458"/>
                  </a:lnTo>
                  <a:lnTo>
                    <a:pt x="9112" y="1459"/>
                  </a:lnTo>
                  <a:lnTo>
                    <a:pt x="3106" y="1473"/>
                  </a:lnTo>
                  <a:lnTo>
                    <a:pt x="2985" y="1475"/>
                  </a:lnTo>
                  <a:lnTo>
                    <a:pt x="1954" y="1480"/>
                  </a:lnTo>
                  <a:lnTo>
                    <a:pt x="1906" y="1480"/>
                  </a:lnTo>
                  <a:lnTo>
                    <a:pt x="1859" y="1480"/>
                  </a:lnTo>
                  <a:lnTo>
                    <a:pt x="1812" y="1480"/>
                  </a:lnTo>
                  <a:lnTo>
                    <a:pt x="1765" y="1481"/>
                  </a:lnTo>
                  <a:lnTo>
                    <a:pt x="1719" y="1482"/>
                  </a:lnTo>
                  <a:lnTo>
                    <a:pt x="1673" y="1483"/>
                  </a:lnTo>
                  <a:lnTo>
                    <a:pt x="1627" y="1484"/>
                  </a:lnTo>
                  <a:lnTo>
                    <a:pt x="1581" y="1485"/>
                  </a:lnTo>
                  <a:lnTo>
                    <a:pt x="1536" y="1486"/>
                  </a:lnTo>
                  <a:lnTo>
                    <a:pt x="1490" y="1487"/>
                  </a:lnTo>
                  <a:lnTo>
                    <a:pt x="1445" y="1488"/>
                  </a:lnTo>
                  <a:lnTo>
                    <a:pt x="1399" y="1489"/>
                  </a:lnTo>
                  <a:lnTo>
                    <a:pt x="1353" y="1489"/>
                  </a:lnTo>
                  <a:lnTo>
                    <a:pt x="1307" y="1489"/>
                  </a:lnTo>
                  <a:lnTo>
                    <a:pt x="1260" y="1489"/>
                  </a:lnTo>
                  <a:lnTo>
                    <a:pt x="1213" y="1489"/>
                  </a:lnTo>
                  <a:lnTo>
                    <a:pt x="1209" y="1484"/>
                  </a:lnTo>
                  <a:lnTo>
                    <a:pt x="1207" y="1480"/>
                  </a:lnTo>
                  <a:lnTo>
                    <a:pt x="1204" y="1475"/>
                  </a:lnTo>
                  <a:lnTo>
                    <a:pt x="1203" y="1469"/>
                  </a:lnTo>
                  <a:lnTo>
                    <a:pt x="1203" y="1458"/>
                  </a:lnTo>
                  <a:lnTo>
                    <a:pt x="1204" y="1447"/>
                  </a:lnTo>
                  <a:lnTo>
                    <a:pt x="1205" y="1436"/>
                  </a:lnTo>
                  <a:lnTo>
                    <a:pt x="1205" y="1424"/>
                  </a:lnTo>
                  <a:lnTo>
                    <a:pt x="1205" y="1419"/>
                  </a:lnTo>
                  <a:lnTo>
                    <a:pt x="1204" y="1413"/>
                  </a:lnTo>
                  <a:lnTo>
                    <a:pt x="1202" y="1408"/>
                  </a:lnTo>
                  <a:lnTo>
                    <a:pt x="1200" y="1403"/>
                  </a:lnTo>
                  <a:lnTo>
                    <a:pt x="1196" y="1384"/>
                  </a:lnTo>
                  <a:lnTo>
                    <a:pt x="1191" y="1364"/>
                  </a:lnTo>
                  <a:lnTo>
                    <a:pt x="1186" y="1346"/>
                  </a:lnTo>
                  <a:lnTo>
                    <a:pt x="1179" y="1327"/>
                  </a:lnTo>
                  <a:lnTo>
                    <a:pt x="1171" y="1310"/>
                  </a:lnTo>
                  <a:lnTo>
                    <a:pt x="1162" y="1294"/>
                  </a:lnTo>
                  <a:lnTo>
                    <a:pt x="1150" y="1277"/>
                  </a:lnTo>
                  <a:lnTo>
                    <a:pt x="1139" y="1262"/>
                  </a:lnTo>
                  <a:lnTo>
                    <a:pt x="1139" y="1257"/>
                  </a:lnTo>
                  <a:lnTo>
                    <a:pt x="1140" y="1253"/>
                  </a:lnTo>
                  <a:lnTo>
                    <a:pt x="1142" y="1249"/>
                  </a:lnTo>
                  <a:lnTo>
                    <a:pt x="1144" y="1246"/>
                  </a:lnTo>
                  <a:lnTo>
                    <a:pt x="1151" y="1242"/>
                  </a:lnTo>
                  <a:lnTo>
                    <a:pt x="1158" y="1238"/>
                  </a:lnTo>
                  <a:lnTo>
                    <a:pt x="1167" y="1235"/>
                  </a:lnTo>
                  <a:lnTo>
                    <a:pt x="1175" y="1232"/>
                  </a:lnTo>
                  <a:lnTo>
                    <a:pt x="1179" y="1230"/>
                  </a:lnTo>
                  <a:lnTo>
                    <a:pt x="1182" y="1228"/>
                  </a:lnTo>
                  <a:lnTo>
                    <a:pt x="1185" y="1225"/>
                  </a:lnTo>
                  <a:lnTo>
                    <a:pt x="1188" y="1221"/>
                  </a:lnTo>
                  <a:lnTo>
                    <a:pt x="1196" y="1215"/>
                  </a:lnTo>
                  <a:lnTo>
                    <a:pt x="1202" y="1208"/>
                  </a:lnTo>
                  <a:lnTo>
                    <a:pt x="1209" y="1201"/>
                  </a:lnTo>
                  <a:lnTo>
                    <a:pt x="1214" y="1192"/>
                  </a:lnTo>
                  <a:lnTo>
                    <a:pt x="1218" y="1184"/>
                  </a:lnTo>
                  <a:lnTo>
                    <a:pt x="1222" y="1176"/>
                  </a:lnTo>
                  <a:lnTo>
                    <a:pt x="1225" y="1168"/>
                  </a:lnTo>
                  <a:lnTo>
                    <a:pt x="1227" y="1160"/>
                  </a:lnTo>
                  <a:lnTo>
                    <a:pt x="1234" y="1124"/>
                  </a:lnTo>
                  <a:lnTo>
                    <a:pt x="1243" y="1088"/>
                  </a:lnTo>
                  <a:lnTo>
                    <a:pt x="1248" y="1084"/>
                  </a:lnTo>
                  <a:lnTo>
                    <a:pt x="1254" y="1081"/>
                  </a:lnTo>
                  <a:lnTo>
                    <a:pt x="1259" y="1079"/>
                  </a:lnTo>
                  <a:lnTo>
                    <a:pt x="1264" y="1077"/>
                  </a:lnTo>
                  <a:lnTo>
                    <a:pt x="1276" y="1075"/>
                  </a:lnTo>
                  <a:lnTo>
                    <a:pt x="1288" y="1075"/>
                  </a:lnTo>
                  <a:lnTo>
                    <a:pt x="1300" y="1075"/>
                  </a:lnTo>
                  <a:lnTo>
                    <a:pt x="1312" y="1074"/>
                  </a:lnTo>
                  <a:lnTo>
                    <a:pt x="1317" y="1073"/>
                  </a:lnTo>
                  <a:lnTo>
                    <a:pt x="1323" y="1071"/>
                  </a:lnTo>
                  <a:lnTo>
                    <a:pt x="1328" y="1069"/>
                  </a:lnTo>
                  <a:lnTo>
                    <a:pt x="1332" y="1066"/>
                  </a:lnTo>
                  <a:lnTo>
                    <a:pt x="1340" y="1068"/>
                  </a:lnTo>
                  <a:lnTo>
                    <a:pt x="1348" y="1068"/>
                  </a:lnTo>
                  <a:lnTo>
                    <a:pt x="1355" y="1068"/>
                  </a:lnTo>
                  <a:lnTo>
                    <a:pt x="1361" y="1067"/>
                  </a:lnTo>
                  <a:lnTo>
                    <a:pt x="1373" y="1062"/>
                  </a:lnTo>
                  <a:lnTo>
                    <a:pt x="1384" y="1056"/>
                  </a:lnTo>
                  <a:lnTo>
                    <a:pt x="1395" y="1048"/>
                  </a:lnTo>
                  <a:lnTo>
                    <a:pt x="1406" y="1042"/>
                  </a:lnTo>
                  <a:lnTo>
                    <a:pt x="1412" y="1039"/>
                  </a:lnTo>
                  <a:lnTo>
                    <a:pt x="1418" y="1037"/>
                  </a:lnTo>
                  <a:lnTo>
                    <a:pt x="1424" y="1035"/>
                  </a:lnTo>
                  <a:lnTo>
                    <a:pt x="1431" y="1034"/>
                  </a:lnTo>
                  <a:lnTo>
                    <a:pt x="1439" y="1030"/>
                  </a:lnTo>
                  <a:lnTo>
                    <a:pt x="1446" y="1025"/>
                  </a:lnTo>
                  <a:lnTo>
                    <a:pt x="1452" y="1020"/>
                  </a:lnTo>
                  <a:lnTo>
                    <a:pt x="1458" y="1014"/>
                  </a:lnTo>
                  <a:lnTo>
                    <a:pt x="1468" y="1001"/>
                  </a:lnTo>
                  <a:lnTo>
                    <a:pt x="1476" y="988"/>
                  </a:lnTo>
                  <a:lnTo>
                    <a:pt x="1492" y="960"/>
                  </a:lnTo>
                  <a:lnTo>
                    <a:pt x="1508" y="932"/>
                  </a:lnTo>
                  <a:lnTo>
                    <a:pt x="1509" y="922"/>
                  </a:lnTo>
                  <a:lnTo>
                    <a:pt x="1509" y="912"/>
                  </a:lnTo>
                  <a:lnTo>
                    <a:pt x="1509" y="902"/>
                  </a:lnTo>
                  <a:lnTo>
                    <a:pt x="1508" y="893"/>
                  </a:lnTo>
                  <a:lnTo>
                    <a:pt x="1507" y="884"/>
                  </a:lnTo>
                  <a:lnTo>
                    <a:pt x="1505" y="875"/>
                  </a:lnTo>
                  <a:lnTo>
                    <a:pt x="1502" y="865"/>
                  </a:lnTo>
                  <a:lnTo>
                    <a:pt x="1499" y="856"/>
                  </a:lnTo>
                  <a:lnTo>
                    <a:pt x="1496" y="847"/>
                  </a:lnTo>
                  <a:lnTo>
                    <a:pt x="1492" y="839"/>
                  </a:lnTo>
                  <a:lnTo>
                    <a:pt x="1487" y="831"/>
                  </a:lnTo>
                  <a:lnTo>
                    <a:pt x="1482" y="821"/>
                  </a:lnTo>
                  <a:lnTo>
                    <a:pt x="1475" y="813"/>
                  </a:lnTo>
                  <a:lnTo>
                    <a:pt x="1469" y="806"/>
                  </a:lnTo>
                  <a:lnTo>
                    <a:pt x="1463" y="798"/>
                  </a:lnTo>
                  <a:lnTo>
                    <a:pt x="1456" y="791"/>
                  </a:lnTo>
                  <a:lnTo>
                    <a:pt x="1438" y="783"/>
                  </a:lnTo>
                  <a:lnTo>
                    <a:pt x="1417" y="774"/>
                  </a:lnTo>
                  <a:lnTo>
                    <a:pt x="1407" y="770"/>
                  </a:lnTo>
                  <a:lnTo>
                    <a:pt x="1396" y="767"/>
                  </a:lnTo>
                  <a:lnTo>
                    <a:pt x="1384" y="764"/>
                  </a:lnTo>
                  <a:lnTo>
                    <a:pt x="1374" y="762"/>
                  </a:lnTo>
                  <a:lnTo>
                    <a:pt x="1363" y="761"/>
                  </a:lnTo>
                  <a:lnTo>
                    <a:pt x="1352" y="761"/>
                  </a:lnTo>
                  <a:lnTo>
                    <a:pt x="1340" y="761"/>
                  </a:lnTo>
                  <a:lnTo>
                    <a:pt x="1329" y="763"/>
                  </a:lnTo>
                  <a:lnTo>
                    <a:pt x="1319" y="766"/>
                  </a:lnTo>
                  <a:lnTo>
                    <a:pt x="1309" y="770"/>
                  </a:lnTo>
                  <a:lnTo>
                    <a:pt x="1299" y="775"/>
                  </a:lnTo>
                  <a:lnTo>
                    <a:pt x="1289" y="784"/>
                  </a:lnTo>
                  <a:lnTo>
                    <a:pt x="1286" y="782"/>
                  </a:lnTo>
                  <a:lnTo>
                    <a:pt x="1283" y="781"/>
                  </a:lnTo>
                  <a:lnTo>
                    <a:pt x="1280" y="780"/>
                  </a:lnTo>
                  <a:lnTo>
                    <a:pt x="1277" y="780"/>
                  </a:lnTo>
                  <a:lnTo>
                    <a:pt x="1271" y="780"/>
                  </a:lnTo>
                  <a:lnTo>
                    <a:pt x="1265" y="781"/>
                  </a:lnTo>
                  <a:lnTo>
                    <a:pt x="1259" y="781"/>
                  </a:lnTo>
                  <a:lnTo>
                    <a:pt x="1254" y="780"/>
                  </a:lnTo>
                  <a:lnTo>
                    <a:pt x="1252" y="778"/>
                  </a:lnTo>
                  <a:lnTo>
                    <a:pt x="1249" y="775"/>
                  </a:lnTo>
                  <a:lnTo>
                    <a:pt x="1247" y="772"/>
                  </a:lnTo>
                  <a:lnTo>
                    <a:pt x="1246" y="768"/>
                  </a:lnTo>
                  <a:lnTo>
                    <a:pt x="1247" y="760"/>
                  </a:lnTo>
                  <a:lnTo>
                    <a:pt x="1247" y="752"/>
                  </a:lnTo>
                  <a:lnTo>
                    <a:pt x="1247" y="744"/>
                  </a:lnTo>
                  <a:lnTo>
                    <a:pt x="1246" y="737"/>
                  </a:lnTo>
                  <a:lnTo>
                    <a:pt x="1243" y="721"/>
                  </a:lnTo>
                  <a:lnTo>
                    <a:pt x="1238" y="708"/>
                  </a:lnTo>
                  <a:lnTo>
                    <a:pt x="1231" y="694"/>
                  </a:lnTo>
                  <a:lnTo>
                    <a:pt x="1223" y="681"/>
                  </a:lnTo>
                  <a:lnTo>
                    <a:pt x="1214" y="669"/>
                  </a:lnTo>
                  <a:lnTo>
                    <a:pt x="1203" y="658"/>
                  </a:lnTo>
                  <a:lnTo>
                    <a:pt x="1192" y="647"/>
                  </a:lnTo>
                  <a:lnTo>
                    <a:pt x="1180" y="636"/>
                  </a:lnTo>
                  <a:lnTo>
                    <a:pt x="1168" y="626"/>
                  </a:lnTo>
                  <a:lnTo>
                    <a:pt x="1154" y="617"/>
                  </a:lnTo>
                  <a:lnTo>
                    <a:pt x="1129" y="599"/>
                  </a:lnTo>
                  <a:lnTo>
                    <a:pt x="1104" y="582"/>
                  </a:lnTo>
                  <a:lnTo>
                    <a:pt x="1102" y="573"/>
                  </a:lnTo>
                  <a:lnTo>
                    <a:pt x="1101" y="565"/>
                  </a:lnTo>
                  <a:lnTo>
                    <a:pt x="1102" y="557"/>
                  </a:lnTo>
                  <a:lnTo>
                    <a:pt x="1104" y="550"/>
                  </a:lnTo>
                  <a:lnTo>
                    <a:pt x="1107" y="542"/>
                  </a:lnTo>
                  <a:lnTo>
                    <a:pt x="1111" y="536"/>
                  </a:lnTo>
                  <a:lnTo>
                    <a:pt x="1116" y="529"/>
                  </a:lnTo>
                  <a:lnTo>
                    <a:pt x="1122" y="523"/>
                  </a:lnTo>
                  <a:lnTo>
                    <a:pt x="1133" y="511"/>
                  </a:lnTo>
                  <a:lnTo>
                    <a:pt x="1145" y="498"/>
                  </a:lnTo>
                  <a:lnTo>
                    <a:pt x="1150" y="491"/>
                  </a:lnTo>
                  <a:lnTo>
                    <a:pt x="1155" y="485"/>
                  </a:lnTo>
                  <a:lnTo>
                    <a:pt x="1159" y="478"/>
                  </a:lnTo>
                  <a:lnTo>
                    <a:pt x="1164" y="471"/>
                  </a:lnTo>
                  <a:lnTo>
                    <a:pt x="1171" y="449"/>
                  </a:lnTo>
                  <a:lnTo>
                    <a:pt x="1178" y="429"/>
                  </a:lnTo>
                  <a:lnTo>
                    <a:pt x="1184" y="408"/>
                  </a:lnTo>
                  <a:lnTo>
                    <a:pt x="1189" y="387"/>
                  </a:lnTo>
                  <a:lnTo>
                    <a:pt x="1193" y="365"/>
                  </a:lnTo>
                  <a:lnTo>
                    <a:pt x="1196" y="343"/>
                  </a:lnTo>
                  <a:lnTo>
                    <a:pt x="1197" y="321"/>
                  </a:lnTo>
                  <a:lnTo>
                    <a:pt x="1197" y="298"/>
                  </a:lnTo>
                  <a:lnTo>
                    <a:pt x="1199" y="294"/>
                  </a:lnTo>
                  <a:lnTo>
                    <a:pt x="1201" y="291"/>
                  </a:lnTo>
                  <a:lnTo>
                    <a:pt x="1204" y="289"/>
                  </a:lnTo>
                  <a:lnTo>
                    <a:pt x="1208" y="286"/>
                  </a:lnTo>
                  <a:lnTo>
                    <a:pt x="1214" y="284"/>
                  </a:lnTo>
                  <a:lnTo>
                    <a:pt x="1221" y="282"/>
                  </a:lnTo>
                  <a:lnTo>
                    <a:pt x="1237" y="280"/>
                  </a:lnTo>
                  <a:lnTo>
                    <a:pt x="1253" y="279"/>
                  </a:lnTo>
                  <a:lnTo>
                    <a:pt x="1283" y="282"/>
                  </a:lnTo>
                  <a:lnTo>
                    <a:pt x="1314" y="284"/>
                  </a:lnTo>
                  <a:lnTo>
                    <a:pt x="1344" y="285"/>
                  </a:lnTo>
                  <a:lnTo>
                    <a:pt x="1374" y="286"/>
                  </a:lnTo>
                  <a:lnTo>
                    <a:pt x="1432" y="286"/>
                  </a:lnTo>
                  <a:lnTo>
                    <a:pt x="1491" y="284"/>
                  </a:lnTo>
                  <a:lnTo>
                    <a:pt x="1549" y="283"/>
                  </a:lnTo>
                  <a:lnTo>
                    <a:pt x="1607" y="281"/>
                  </a:lnTo>
                  <a:lnTo>
                    <a:pt x="1667" y="281"/>
                  </a:lnTo>
                  <a:lnTo>
                    <a:pt x="1727" y="283"/>
                  </a:lnTo>
                  <a:lnTo>
                    <a:pt x="1768" y="282"/>
                  </a:lnTo>
                  <a:lnTo>
                    <a:pt x="1809" y="281"/>
                  </a:lnTo>
                  <a:lnTo>
                    <a:pt x="1851" y="279"/>
                  </a:lnTo>
                  <a:lnTo>
                    <a:pt x="1890" y="277"/>
                  </a:lnTo>
                  <a:lnTo>
                    <a:pt x="1931" y="276"/>
                  </a:lnTo>
                  <a:lnTo>
                    <a:pt x="1972" y="276"/>
                  </a:lnTo>
                  <a:lnTo>
                    <a:pt x="2012" y="277"/>
                  </a:lnTo>
                  <a:lnTo>
                    <a:pt x="2053" y="279"/>
                  </a:lnTo>
                  <a:lnTo>
                    <a:pt x="2130" y="277"/>
                  </a:lnTo>
                  <a:lnTo>
                    <a:pt x="2207" y="276"/>
                  </a:lnTo>
                  <a:lnTo>
                    <a:pt x="2284" y="274"/>
                  </a:lnTo>
                  <a:lnTo>
                    <a:pt x="2361" y="273"/>
                  </a:lnTo>
                  <a:lnTo>
                    <a:pt x="2437" y="273"/>
                  </a:lnTo>
                  <a:lnTo>
                    <a:pt x="2514" y="272"/>
                  </a:lnTo>
                  <a:lnTo>
                    <a:pt x="2591" y="271"/>
                  </a:lnTo>
                  <a:lnTo>
                    <a:pt x="2667" y="271"/>
                  </a:lnTo>
                  <a:lnTo>
                    <a:pt x="2744" y="270"/>
                  </a:lnTo>
                  <a:lnTo>
                    <a:pt x="2821" y="270"/>
                  </a:lnTo>
                  <a:lnTo>
                    <a:pt x="2897" y="269"/>
                  </a:lnTo>
                  <a:lnTo>
                    <a:pt x="2974" y="269"/>
                  </a:lnTo>
                  <a:lnTo>
                    <a:pt x="3052" y="268"/>
                  </a:lnTo>
                  <a:lnTo>
                    <a:pt x="3128" y="266"/>
                  </a:lnTo>
                  <a:lnTo>
                    <a:pt x="3206" y="265"/>
                  </a:lnTo>
                  <a:lnTo>
                    <a:pt x="3284" y="264"/>
                  </a:lnTo>
                  <a:lnTo>
                    <a:pt x="3333" y="261"/>
                  </a:lnTo>
                  <a:lnTo>
                    <a:pt x="3381" y="260"/>
                  </a:lnTo>
                  <a:lnTo>
                    <a:pt x="3430" y="260"/>
                  </a:lnTo>
                  <a:lnTo>
                    <a:pt x="3479" y="261"/>
                  </a:lnTo>
                  <a:lnTo>
                    <a:pt x="3528" y="262"/>
                  </a:lnTo>
                  <a:lnTo>
                    <a:pt x="3577" y="262"/>
                  </a:lnTo>
                  <a:lnTo>
                    <a:pt x="3603" y="261"/>
                  </a:lnTo>
                  <a:lnTo>
                    <a:pt x="3627" y="260"/>
                  </a:lnTo>
                  <a:lnTo>
                    <a:pt x="3653" y="258"/>
                  </a:lnTo>
                  <a:lnTo>
                    <a:pt x="3678" y="256"/>
                  </a:lnTo>
                  <a:lnTo>
                    <a:pt x="3689" y="258"/>
                  </a:lnTo>
                  <a:lnTo>
                    <a:pt x="3699" y="259"/>
                  </a:lnTo>
                  <a:lnTo>
                    <a:pt x="3709" y="260"/>
                  </a:lnTo>
                  <a:lnTo>
                    <a:pt x="3720" y="260"/>
                  </a:lnTo>
                  <a:lnTo>
                    <a:pt x="3742" y="260"/>
                  </a:lnTo>
                  <a:lnTo>
                    <a:pt x="3763" y="259"/>
                  </a:lnTo>
                  <a:lnTo>
                    <a:pt x="3785" y="257"/>
                  </a:lnTo>
                  <a:lnTo>
                    <a:pt x="3806" y="255"/>
                  </a:lnTo>
                  <a:lnTo>
                    <a:pt x="3829" y="254"/>
                  </a:lnTo>
                  <a:lnTo>
                    <a:pt x="3850" y="254"/>
                  </a:lnTo>
                  <a:lnTo>
                    <a:pt x="3948" y="254"/>
                  </a:lnTo>
                  <a:lnTo>
                    <a:pt x="4145" y="254"/>
                  </a:lnTo>
                  <a:lnTo>
                    <a:pt x="4428" y="254"/>
                  </a:lnTo>
                  <a:lnTo>
                    <a:pt x="4781" y="254"/>
                  </a:lnTo>
                  <a:lnTo>
                    <a:pt x="5191" y="253"/>
                  </a:lnTo>
                  <a:lnTo>
                    <a:pt x="5643" y="253"/>
                  </a:lnTo>
                  <a:lnTo>
                    <a:pt x="6125" y="252"/>
                  </a:lnTo>
                  <a:lnTo>
                    <a:pt x="6619" y="251"/>
                  </a:lnTo>
                  <a:lnTo>
                    <a:pt x="7114" y="251"/>
                  </a:lnTo>
                  <a:lnTo>
                    <a:pt x="7596" y="250"/>
                  </a:lnTo>
                  <a:lnTo>
                    <a:pt x="8048" y="249"/>
                  </a:lnTo>
                  <a:lnTo>
                    <a:pt x="8459" y="249"/>
                  </a:lnTo>
                  <a:lnTo>
                    <a:pt x="8813" y="248"/>
                  </a:lnTo>
                  <a:lnTo>
                    <a:pt x="9096" y="247"/>
                  </a:lnTo>
                  <a:lnTo>
                    <a:pt x="9296" y="247"/>
                  </a:lnTo>
                  <a:lnTo>
                    <a:pt x="9395" y="246"/>
                  </a:lnTo>
                  <a:lnTo>
                    <a:pt x="9434" y="247"/>
                  </a:lnTo>
                  <a:lnTo>
                    <a:pt x="9474" y="247"/>
                  </a:lnTo>
                  <a:lnTo>
                    <a:pt x="9515" y="246"/>
                  </a:lnTo>
                  <a:lnTo>
                    <a:pt x="9556" y="245"/>
                  </a:lnTo>
                  <a:lnTo>
                    <a:pt x="9597" y="243"/>
                  </a:lnTo>
                  <a:lnTo>
                    <a:pt x="9638" y="243"/>
                  </a:lnTo>
                  <a:lnTo>
                    <a:pt x="9677" y="243"/>
                  </a:lnTo>
                  <a:lnTo>
                    <a:pt x="9715" y="245"/>
                  </a:lnTo>
                  <a:lnTo>
                    <a:pt x="9735" y="244"/>
                  </a:lnTo>
                  <a:lnTo>
                    <a:pt x="9754" y="243"/>
                  </a:lnTo>
                  <a:lnTo>
                    <a:pt x="9772" y="243"/>
                  </a:lnTo>
                  <a:lnTo>
                    <a:pt x="9792" y="242"/>
                  </a:lnTo>
                  <a:lnTo>
                    <a:pt x="9800" y="251"/>
                  </a:lnTo>
                  <a:lnTo>
                    <a:pt x="9806" y="261"/>
                  </a:lnTo>
                  <a:lnTo>
                    <a:pt x="9811" y="274"/>
                  </a:lnTo>
                  <a:lnTo>
                    <a:pt x="9815" y="286"/>
                  </a:lnTo>
                  <a:lnTo>
                    <a:pt x="9822" y="310"/>
                  </a:lnTo>
                  <a:lnTo>
                    <a:pt x="9829" y="336"/>
                  </a:lnTo>
                  <a:lnTo>
                    <a:pt x="9832" y="350"/>
                  </a:lnTo>
                  <a:lnTo>
                    <a:pt x="9836" y="364"/>
                  </a:lnTo>
                  <a:lnTo>
                    <a:pt x="9841" y="377"/>
                  </a:lnTo>
                  <a:lnTo>
                    <a:pt x="9847" y="389"/>
                  </a:lnTo>
                  <a:lnTo>
                    <a:pt x="9860" y="415"/>
                  </a:lnTo>
                  <a:lnTo>
                    <a:pt x="9874" y="439"/>
                  </a:lnTo>
                  <a:lnTo>
                    <a:pt x="9890" y="464"/>
                  </a:lnTo>
                  <a:lnTo>
                    <a:pt x="9905" y="487"/>
                  </a:lnTo>
                  <a:lnTo>
                    <a:pt x="9921" y="511"/>
                  </a:lnTo>
                  <a:lnTo>
                    <a:pt x="9937" y="535"/>
                  </a:lnTo>
                  <a:lnTo>
                    <a:pt x="9945" y="539"/>
                  </a:lnTo>
                  <a:lnTo>
                    <a:pt x="9953" y="543"/>
                  </a:lnTo>
                  <a:lnTo>
                    <a:pt x="9957" y="547"/>
                  </a:lnTo>
                  <a:lnTo>
                    <a:pt x="9959" y="550"/>
                  </a:lnTo>
                  <a:lnTo>
                    <a:pt x="9960" y="555"/>
                  </a:lnTo>
                  <a:lnTo>
                    <a:pt x="9958" y="560"/>
                  </a:lnTo>
                  <a:lnTo>
                    <a:pt x="9957" y="566"/>
                  </a:lnTo>
                  <a:lnTo>
                    <a:pt x="9955" y="571"/>
                  </a:lnTo>
                  <a:lnTo>
                    <a:pt x="9952" y="575"/>
                  </a:lnTo>
                  <a:lnTo>
                    <a:pt x="9948" y="577"/>
                  </a:lnTo>
                  <a:lnTo>
                    <a:pt x="9944" y="578"/>
                  </a:lnTo>
                  <a:lnTo>
                    <a:pt x="9940" y="579"/>
                  </a:lnTo>
                  <a:lnTo>
                    <a:pt x="9934" y="579"/>
                  </a:lnTo>
                  <a:lnTo>
                    <a:pt x="9929" y="578"/>
                  </a:lnTo>
                  <a:lnTo>
                    <a:pt x="9919" y="576"/>
                  </a:lnTo>
                  <a:lnTo>
                    <a:pt x="9908" y="573"/>
                  </a:lnTo>
                  <a:lnTo>
                    <a:pt x="9903" y="573"/>
                  </a:lnTo>
                  <a:lnTo>
                    <a:pt x="9898" y="573"/>
                  </a:lnTo>
                  <a:lnTo>
                    <a:pt x="9893" y="574"/>
                  </a:lnTo>
                  <a:lnTo>
                    <a:pt x="9887" y="576"/>
                  </a:lnTo>
                  <a:lnTo>
                    <a:pt x="9877" y="580"/>
                  </a:lnTo>
                  <a:lnTo>
                    <a:pt x="9868" y="585"/>
                  </a:lnTo>
                  <a:lnTo>
                    <a:pt x="9859" y="592"/>
                  </a:lnTo>
                  <a:lnTo>
                    <a:pt x="9852" y="598"/>
                  </a:lnTo>
                  <a:lnTo>
                    <a:pt x="9844" y="605"/>
                  </a:lnTo>
                  <a:lnTo>
                    <a:pt x="9837" y="613"/>
                  </a:lnTo>
                  <a:lnTo>
                    <a:pt x="9831" y="621"/>
                  </a:lnTo>
                  <a:lnTo>
                    <a:pt x="9825" y="629"/>
                  </a:lnTo>
                  <a:lnTo>
                    <a:pt x="9820" y="639"/>
                  </a:lnTo>
                  <a:lnTo>
                    <a:pt x="9816" y="648"/>
                  </a:lnTo>
                  <a:lnTo>
                    <a:pt x="9813" y="657"/>
                  </a:lnTo>
                  <a:lnTo>
                    <a:pt x="9810" y="667"/>
                  </a:lnTo>
                  <a:lnTo>
                    <a:pt x="9808" y="676"/>
                  </a:lnTo>
                  <a:lnTo>
                    <a:pt x="9806" y="687"/>
                  </a:lnTo>
                  <a:lnTo>
                    <a:pt x="9805" y="696"/>
                  </a:lnTo>
                  <a:lnTo>
                    <a:pt x="9805" y="706"/>
                  </a:lnTo>
                  <a:lnTo>
                    <a:pt x="9807" y="711"/>
                  </a:lnTo>
                  <a:lnTo>
                    <a:pt x="9808" y="718"/>
                  </a:lnTo>
                  <a:lnTo>
                    <a:pt x="9807" y="721"/>
                  </a:lnTo>
                  <a:lnTo>
                    <a:pt x="9806" y="723"/>
                  </a:lnTo>
                  <a:lnTo>
                    <a:pt x="9805" y="726"/>
                  </a:lnTo>
                  <a:lnTo>
                    <a:pt x="9802" y="727"/>
                  </a:lnTo>
                  <a:lnTo>
                    <a:pt x="9798" y="729"/>
                  </a:lnTo>
                  <a:lnTo>
                    <a:pt x="9793" y="729"/>
                  </a:lnTo>
                  <a:lnTo>
                    <a:pt x="9790" y="729"/>
                  </a:lnTo>
                  <a:lnTo>
                    <a:pt x="9786" y="729"/>
                  </a:lnTo>
                  <a:lnTo>
                    <a:pt x="9780" y="726"/>
                  </a:lnTo>
                  <a:lnTo>
                    <a:pt x="9774" y="723"/>
                  </a:lnTo>
                  <a:lnTo>
                    <a:pt x="9768" y="718"/>
                  </a:lnTo>
                  <a:lnTo>
                    <a:pt x="9762" y="714"/>
                  </a:lnTo>
                  <a:lnTo>
                    <a:pt x="9756" y="710"/>
                  </a:lnTo>
                  <a:lnTo>
                    <a:pt x="9749" y="707"/>
                  </a:lnTo>
                  <a:lnTo>
                    <a:pt x="9737" y="706"/>
                  </a:lnTo>
                  <a:lnTo>
                    <a:pt x="9726" y="706"/>
                  </a:lnTo>
                  <a:lnTo>
                    <a:pt x="9715" y="707"/>
                  </a:lnTo>
                  <a:lnTo>
                    <a:pt x="9703" y="708"/>
                  </a:lnTo>
                  <a:lnTo>
                    <a:pt x="9693" y="711"/>
                  </a:lnTo>
                  <a:lnTo>
                    <a:pt x="9682" y="713"/>
                  </a:lnTo>
                  <a:lnTo>
                    <a:pt x="9672" y="717"/>
                  </a:lnTo>
                  <a:lnTo>
                    <a:pt x="9663" y="721"/>
                  </a:lnTo>
                  <a:lnTo>
                    <a:pt x="9652" y="726"/>
                  </a:lnTo>
                  <a:lnTo>
                    <a:pt x="9643" y="733"/>
                  </a:lnTo>
                  <a:lnTo>
                    <a:pt x="9634" y="739"/>
                  </a:lnTo>
                  <a:lnTo>
                    <a:pt x="9626" y="746"/>
                  </a:lnTo>
                  <a:lnTo>
                    <a:pt x="9619" y="754"/>
                  </a:lnTo>
                  <a:lnTo>
                    <a:pt x="9611" y="763"/>
                  </a:lnTo>
                  <a:lnTo>
                    <a:pt x="9604" y="772"/>
                  </a:lnTo>
                  <a:lnTo>
                    <a:pt x="9598" y="783"/>
                  </a:lnTo>
                  <a:lnTo>
                    <a:pt x="9594" y="803"/>
                  </a:lnTo>
                  <a:lnTo>
                    <a:pt x="9591" y="824"/>
                  </a:lnTo>
                  <a:lnTo>
                    <a:pt x="9590" y="843"/>
                  </a:lnTo>
                  <a:lnTo>
                    <a:pt x="9591" y="863"/>
                  </a:lnTo>
                  <a:lnTo>
                    <a:pt x="9593" y="883"/>
                  </a:lnTo>
                  <a:lnTo>
                    <a:pt x="9596" y="902"/>
                  </a:lnTo>
                  <a:lnTo>
                    <a:pt x="9599" y="911"/>
                  </a:lnTo>
                  <a:lnTo>
                    <a:pt x="9602" y="921"/>
                  </a:lnTo>
                  <a:lnTo>
                    <a:pt x="9606" y="930"/>
                  </a:lnTo>
                  <a:lnTo>
                    <a:pt x="9610" y="939"/>
                  </a:lnTo>
                  <a:lnTo>
                    <a:pt x="9618" y="950"/>
                  </a:lnTo>
                  <a:lnTo>
                    <a:pt x="9626" y="960"/>
                  </a:lnTo>
                  <a:lnTo>
                    <a:pt x="9635" y="969"/>
                  </a:lnTo>
                  <a:lnTo>
                    <a:pt x="9644" y="975"/>
                  </a:lnTo>
                  <a:lnTo>
                    <a:pt x="9655" y="979"/>
                  </a:lnTo>
                  <a:lnTo>
                    <a:pt x="9667" y="983"/>
                  </a:lnTo>
                  <a:lnTo>
                    <a:pt x="9678" y="985"/>
                  </a:lnTo>
                  <a:lnTo>
                    <a:pt x="9690" y="986"/>
                  </a:lnTo>
                  <a:lnTo>
                    <a:pt x="9702" y="987"/>
                  </a:lnTo>
                  <a:lnTo>
                    <a:pt x="9715" y="986"/>
                  </a:lnTo>
                  <a:lnTo>
                    <a:pt x="9728" y="986"/>
                  </a:lnTo>
                  <a:lnTo>
                    <a:pt x="9740" y="985"/>
                  </a:lnTo>
                  <a:lnTo>
                    <a:pt x="9764" y="982"/>
                  </a:lnTo>
                  <a:lnTo>
                    <a:pt x="9786" y="980"/>
                  </a:lnTo>
                  <a:lnTo>
                    <a:pt x="9790" y="983"/>
                  </a:lnTo>
                  <a:lnTo>
                    <a:pt x="9793" y="987"/>
                  </a:lnTo>
                  <a:lnTo>
                    <a:pt x="9795" y="991"/>
                  </a:lnTo>
                  <a:lnTo>
                    <a:pt x="9796" y="995"/>
                  </a:lnTo>
                  <a:lnTo>
                    <a:pt x="9798" y="1004"/>
                  </a:lnTo>
                  <a:lnTo>
                    <a:pt x="9798" y="1015"/>
                  </a:lnTo>
                  <a:lnTo>
                    <a:pt x="9796" y="1026"/>
                  </a:lnTo>
                  <a:lnTo>
                    <a:pt x="9795" y="1037"/>
                  </a:lnTo>
                  <a:lnTo>
                    <a:pt x="9796" y="1042"/>
                  </a:lnTo>
                  <a:lnTo>
                    <a:pt x="9798" y="1047"/>
                  </a:lnTo>
                  <a:lnTo>
                    <a:pt x="9799" y="1052"/>
                  </a:lnTo>
                  <a:lnTo>
                    <a:pt x="9802" y="1057"/>
                  </a:lnTo>
                  <a:lnTo>
                    <a:pt x="9808" y="1067"/>
                  </a:lnTo>
                  <a:lnTo>
                    <a:pt x="9814" y="1076"/>
                  </a:lnTo>
                  <a:lnTo>
                    <a:pt x="9821" y="1085"/>
                  </a:lnTo>
                  <a:lnTo>
                    <a:pt x="9828" y="1094"/>
                  </a:lnTo>
                  <a:lnTo>
                    <a:pt x="9836" y="1102"/>
                  </a:lnTo>
                  <a:lnTo>
                    <a:pt x="9845" y="1109"/>
                  </a:lnTo>
                  <a:lnTo>
                    <a:pt x="9854" y="1116"/>
                  </a:lnTo>
                  <a:lnTo>
                    <a:pt x="9863" y="1122"/>
                  </a:lnTo>
                  <a:lnTo>
                    <a:pt x="9873" y="1127"/>
                  </a:lnTo>
                  <a:lnTo>
                    <a:pt x="9882" y="1131"/>
                  </a:lnTo>
                  <a:lnTo>
                    <a:pt x="9894" y="1135"/>
                  </a:lnTo>
                  <a:lnTo>
                    <a:pt x="9905" y="1138"/>
                  </a:lnTo>
                  <a:lnTo>
                    <a:pt x="9916" y="1141"/>
                  </a:lnTo>
                  <a:lnTo>
                    <a:pt x="9927" y="1143"/>
                  </a:lnTo>
                  <a:lnTo>
                    <a:pt x="9940" y="1144"/>
                  </a:lnTo>
                  <a:lnTo>
                    <a:pt x="9952" y="1144"/>
                  </a:lnTo>
                  <a:lnTo>
                    <a:pt x="9957" y="1151"/>
                  </a:lnTo>
                  <a:lnTo>
                    <a:pt x="9960" y="1157"/>
                  </a:lnTo>
                  <a:lnTo>
                    <a:pt x="9961" y="1162"/>
                  </a:lnTo>
                  <a:lnTo>
                    <a:pt x="9961" y="1167"/>
                  </a:lnTo>
                  <a:lnTo>
                    <a:pt x="9959" y="1172"/>
                  </a:lnTo>
                  <a:lnTo>
                    <a:pt x="9955" y="1177"/>
                  </a:lnTo>
                  <a:lnTo>
                    <a:pt x="9951" y="1182"/>
                  </a:lnTo>
                  <a:lnTo>
                    <a:pt x="9946" y="1187"/>
                  </a:lnTo>
                  <a:lnTo>
                    <a:pt x="9936" y="1198"/>
                  </a:lnTo>
                  <a:lnTo>
                    <a:pt x="9924" y="1208"/>
                  </a:lnTo>
                  <a:lnTo>
                    <a:pt x="9920" y="1213"/>
                  </a:lnTo>
                  <a:lnTo>
                    <a:pt x="9916" y="1219"/>
                  </a:lnTo>
                  <a:lnTo>
                    <a:pt x="9913" y="1225"/>
                  </a:lnTo>
                  <a:lnTo>
                    <a:pt x="9912" y="1231"/>
                  </a:lnTo>
                  <a:close/>
                  <a:moveTo>
                    <a:pt x="9860" y="564"/>
                  </a:moveTo>
                  <a:lnTo>
                    <a:pt x="9847" y="576"/>
                  </a:lnTo>
                  <a:lnTo>
                    <a:pt x="9834" y="587"/>
                  </a:lnTo>
                  <a:lnTo>
                    <a:pt x="9823" y="601"/>
                  </a:lnTo>
                  <a:lnTo>
                    <a:pt x="9813" y="614"/>
                  </a:lnTo>
                  <a:lnTo>
                    <a:pt x="9804" y="628"/>
                  </a:lnTo>
                  <a:lnTo>
                    <a:pt x="9796" y="643"/>
                  </a:lnTo>
                  <a:lnTo>
                    <a:pt x="9790" y="659"/>
                  </a:lnTo>
                  <a:lnTo>
                    <a:pt x="9786" y="675"/>
                  </a:lnTo>
                  <a:lnTo>
                    <a:pt x="9782" y="680"/>
                  </a:lnTo>
                  <a:lnTo>
                    <a:pt x="9777" y="683"/>
                  </a:lnTo>
                  <a:lnTo>
                    <a:pt x="9772" y="686"/>
                  </a:lnTo>
                  <a:lnTo>
                    <a:pt x="9767" y="688"/>
                  </a:lnTo>
                  <a:lnTo>
                    <a:pt x="9762" y="688"/>
                  </a:lnTo>
                  <a:lnTo>
                    <a:pt x="9756" y="688"/>
                  </a:lnTo>
                  <a:lnTo>
                    <a:pt x="9749" y="688"/>
                  </a:lnTo>
                  <a:lnTo>
                    <a:pt x="9743" y="687"/>
                  </a:lnTo>
                  <a:lnTo>
                    <a:pt x="9731" y="683"/>
                  </a:lnTo>
                  <a:lnTo>
                    <a:pt x="9719" y="680"/>
                  </a:lnTo>
                  <a:lnTo>
                    <a:pt x="9708" y="677"/>
                  </a:lnTo>
                  <a:lnTo>
                    <a:pt x="9696" y="676"/>
                  </a:lnTo>
                  <a:lnTo>
                    <a:pt x="9685" y="679"/>
                  </a:lnTo>
                  <a:lnTo>
                    <a:pt x="9675" y="682"/>
                  </a:lnTo>
                  <a:lnTo>
                    <a:pt x="9664" y="688"/>
                  </a:lnTo>
                  <a:lnTo>
                    <a:pt x="9654" y="693"/>
                  </a:lnTo>
                  <a:lnTo>
                    <a:pt x="9644" y="698"/>
                  </a:lnTo>
                  <a:lnTo>
                    <a:pt x="9635" y="704"/>
                  </a:lnTo>
                  <a:lnTo>
                    <a:pt x="9627" y="711"/>
                  </a:lnTo>
                  <a:lnTo>
                    <a:pt x="9619" y="718"/>
                  </a:lnTo>
                  <a:lnTo>
                    <a:pt x="9610" y="726"/>
                  </a:lnTo>
                  <a:lnTo>
                    <a:pt x="9603" y="735"/>
                  </a:lnTo>
                  <a:lnTo>
                    <a:pt x="9597" y="743"/>
                  </a:lnTo>
                  <a:lnTo>
                    <a:pt x="9591" y="752"/>
                  </a:lnTo>
                  <a:lnTo>
                    <a:pt x="9585" y="761"/>
                  </a:lnTo>
                  <a:lnTo>
                    <a:pt x="9580" y="771"/>
                  </a:lnTo>
                  <a:lnTo>
                    <a:pt x="9575" y="782"/>
                  </a:lnTo>
                  <a:lnTo>
                    <a:pt x="9571" y="792"/>
                  </a:lnTo>
                  <a:lnTo>
                    <a:pt x="9566" y="805"/>
                  </a:lnTo>
                  <a:lnTo>
                    <a:pt x="9562" y="818"/>
                  </a:lnTo>
                  <a:lnTo>
                    <a:pt x="9559" y="834"/>
                  </a:lnTo>
                  <a:lnTo>
                    <a:pt x="9557" y="848"/>
                  </a:lnTo>
                  <a:lnTo>
                    <a:pt x="9556" y="863"/>
                  </a:lnTo>
                  <a:lnTo>
                    <a:pt x="9557" y="879"/>
                  </a:lnTo>
                  <a:lnTo>
                    <a:pt x="9559" y="894"/>
                  </a:lnTo>
                  <a:lnTo>
                    <a:pt x="9564" y="909"/>
                  </a:lnTo>
                  <a:lnTo>
                    <a:pt x="9568" y="918"/>
                  </a:lnTo>
                  <a:lnTo>
                    <a:pt x="9571" y="926"/>
                  </a:lnTo>
                  <a:lnTo>
                    <a:pt x="9575" y="933"/>
                  </a:lnTo>
                  <a:lnTo>
                    <a:pt x="9580" y="940"/>
                  </a:lnTo>
                  <a:lnTo>
                    <a:pt x="9585" y="947"/>
                  </a:lnTo>
                  <a:lnTo>
                    <a:pt x="9591" y="953"/>
                  </a:lnTo>
                  <a:lnTo>
                    <a:pt x="9598" y="960"/>
                  </a:lnTo>
                  <a:lnTo>
                    <a:pt x="9604" y="967"/>
                  </a:lnTo>
                  <a:lnTo>
                    <a:pt x="9635" y="988"/>
                  </a:lnTo>
                  <a:lnTo>
                    <a:pt x="9666" y="1010"/>
                  </a:lnTo>
                  <a:lnTo>
                    <a:pt x="9762" y="1012"/>
                  </a:lnTo>
                  <a:lnTo>
                    <a:pt x="9767" y="1027"/>
                  </a:lnTo>
                  <a:lnTo>
                    <a:pt x="9771" y="1043"/>
                  </a:lnTo>
                  <a:lnTo>
                    <a:pt x="9773" y="1051"/>
                  </a:lnTo>
                  <a:lnTo>
                    <a:pt x="9776" y="1060"/>
                  </a:lnTo>
                  <a:lnTo>
                    <a:pt x="9779" y="1068"/>
                  </a:lnTo>
                  <a:lnTo>
                    <a:pt x="9783" y="1076"/>
                  </a:lnTo>
                  <a:lnTo>
                    <a:pt x="9793" y="1091"/>
                  </a:lnTo>
                  <a:lnTo>
                    <a:pt x="9805" y="1107"/>
                  </a:lnTo>
                  <a:lnTo>
                    <a:pt x="9811" y="1114"/>
                  </a:lnTo>
                  <a:lnTo>
                    <a:pt x="9818" y="1121"/>
                  </a:lnTo>
                  <a:lnTo>
                    <a:pt x="9825" y="1127"/>
                  </a:lnTo>
                  <a:lnTo>
                    <a:pt x="9832" y="1133"/>
                  </a:lnTo>
                  <a:lnTo>
                    <a:pt x="9840" y="1138"/>
                  </a:lnTo>
                  <a:lnTo>
                    <a:pt x="9849" y="1143"/>
                  </a:lnTo>
                  <a:lnTo>
                    <a:pt x="9857" y="1149"/>
                  </a:lnTo>
                  <a:lnTo>
                    <a:pt x="9866" y="1152"/>
                  </a:lnTo>
                  <a:lnTo>
                    <a:pt x="9874" y="1156"/>
                  </a:lnTo>
                  <a:lnTo>
                    <a:pt x="9883" y="1158"/>
                  </a:lnTo>
                  <a:lnTo>
                    <a:pt x="9894" y="1160"/>
                  </a:lnTo>
                  <a:lnTo>
                    <a:pt x="9903" y="1161"/>
                  </a:lnTo>
                  <a:lnTo>
                    <a:pt x="9906" y="1166"/>
                  </a:lnTo>
                  <a:lnTo>
                    <a:pt x="9907" y="1171"/>
                  </a:lnTo>
                  <a:lnTo>
                    <a:pt x="9908" y="1177"/>
                  </a:lnTo>
                  <a:lnTo>
                    <a:pt x="9907" y="1182"/>
                  </a:lnTo>
                  <a:lnTo>
                    <a:pt x="9905" y="1187"/>
                  </a:lnTo>
                  <a:lnTo>
                    <a:pt x="9903" y="1191"/>
                  </a:lnTo>
                  <a:lnTo>
                    <a:pt x="9901" y="1197"/>
                  </a:lnTo>
                  <a:lnTo>
                    <a:pt x="9897" y="1202"/>
                  </a:lnTo>
                  <a:lnTo>
                    <a:pt x="9891" y="1211"/>
                  </a:lnTo>
                  <a:lnTo>
                    <a:pt x="9883" y="1221"/>
                  </a:lnTo>
                  <a:lnTo>
                    <a:pt x="9880" y="1225"/>
                  </a:lnTo>
                  <a:lnTo>
                    <a:pt x="9878" y="1230"/>
                  </a:lnTo>
                  <a:lnTo>
                    <a:pt x="9876" y="1235"/>
                  </a:lnTo>
                  <a:lnTo>
                    <a:pt x="9875" y="1241"/>
                  </a:lnTo>
                  <a:lnTo>
                    <a:pt x="9866" y="1262"/>
                  </a:lnTo>
                  <a:lnTo>
                    <a:pt x="9858" y="1283"/>
                  </a:lnTo>
                  <a:lnTo>
                    <a:pt x="9852" y="1305"/>
                  </a:lnTo>
                  <a:lnTo>
                    <a:pt x="9846" y="1327"/>
                  </a:lnTo>
                  <a:lnTo>
                    <a:pt x="9840" y="1350"/>
                  </a:lnTo>
                  <a:lnTo>
                    <a:pt x="9835" y="1372"/>
                  </a:lnTo>
                  <a:lnTo>
                    <a:pt x="9829" y="1395"/>
                  </a:lnTo>
                  <a:lnTo>
                    <a:pt x="9823" y="1416"/>
                  </a:lnTo>
                  <a:lnTo>
                    <a:pt x="9815" y="1420"/>
                  </a:lnTo>
                  <a:lnTo>
                    <a:pt x="9806" y="1423"/>
                  </a:lnTo>
                  <a:lnTo>
                    <a:pt x="9796" y="1426"/>
                  </a:lnTo>
                  <a:lnTo>
                    <a:pt x="9786" y="1428"/>
                  </a:lnTo>
                  <a:lnTo>
                    <a:pt x="9765" y="1430"/>
                  </a:lnTo>
                  <a:lnTo>
                    <a:pt x="9743" y="1430"/>
                  </a:lnTo>
                  <a:lnTo>
                    <a:pt x="9720" y="1430"/>
                  </a:lnTo>
                  <a:lnTo>
                    <a:pt x="9697" y="1429"/>
                  </a:lnTo>
                  <a:lnTo>
                    <a:pt x="9675" y="1430"/>
                  </a:lnTo>
                  <a:lnTo>
                    <a:pt x="9653" y="1431"/>
                  </a:lnTo>
                  <a:lnTo>
                    <a:pt x="9592" y="1430"/>
                  </a:lnTo>
                  <a:lnTo>
                    <a:pt x="9532" y="1431"/>
                  </a:lnTo>
                  <a:lnTo>
                    <a:pt x="9470" y="1431"/>
                  </a:lnTo>
                  <a:lnTo>
                    <a:pt x="9409" y="1432"/>
                  </a:lnTo>
                  <a:lnTo>
                    <a:pt x="9349" y="1433"/>
                  </a:lnTo>
                  <a:lnTo>
                    <a:pt x="9287" y="1433"/>
                  </a:lnTo>
                  <a:lnTo>
                    <a:pt x="9227" y="1433"/>
                  </a:lnTo>
                  <a:lnTo>
                    <a:pt x="9168" y="1431"/>
                  </a:lnTo>
                  <a:lnTo>
                    <a:pt x="9164" y="1433"/>
                  </a:lnTo>
                  <a:lnTo>
                    <a:pt x="9161" y="1434"/>
                  </a:lnTo>
                  <a:lnTo>
                    <a:pt x="9157" y="1435"/>
                  </a:lnTo>
                  <a:lnTo>
                    <a:pt x="9153" y="1436"/>
                  </a:lnTo>
                  <a:lnTo>
                    <a:pt x="9150" y="1435"/>
                  </a:lnTo>
                  <a:lnTo>
                    <a:pt x="9147" y="1435"/>
                  </a:lnTo>
                  <a:lnTo>
                    <a:pt x="9145" y="1433"/>
                  </a:lnTo>
                  <a:lnTo>
                    <a:pt x="9142" y="1431"/>
                  </a:lnTo>
                  <a:lnTo>
                    <a:pt x="2998" y="1449"/>
                  </a:lnTo>
                  <a:lnTo>
                    <a:pt x="2906" y="1450"/>
                  </a:lnTo>
                  <a:lnTo>
                    <a:pt x="2813" y="1450"/>
                  </a:lnTo>
                  <a:lnTo>
                    <a:pt x="2723" y="1451"/>
                  </a:lnTo>
                  <a:lnTo>
                    <a:pt x="2632" y="1451"/>
                  </a:lnTo>
                  <a:lnTo>
                    <a:pt x="2542" y="1452"/>
                  </a:lnTo>
                  <a:lnTo>
                    <a:pt x="2451" y="1453"/>
                  </a:lnTo>
                  <a:lnTo>
                    <a:pt x="2361" y="1453"/>
                  </a:lnTo>
                  <a:lnTo>
                    <a:pt x="2270" y="1454"/>
                  </a:lnTo>
                  <a:lnTo>
                    <a:pt x="2180" y="1455"/>
                  </a:lnTo>
                  <a:lnTo>
                    <a:pt x="2090" y="1456"/>
                  </a:lnTo>
                  <a:lnTo>
                    <a:pt x="2000" y="1457"/>
                  </a:lnTo>
                  <a:lnTo>
                    <a:pt x="1909" y="1458"/>
                  </a:lnTo>
                  <a:lnTo>
                    <a:pt x="1819" y="1459"/>
                  </a:lnTo>
                  <a:lnTo>
                    <a:pt x="1728" y="1460"/>
                  </a:lnTo>
                  <a:lnTo>
                    <a:pt x="1637" y="1462"/>
                  </a:lnTo>
                  <a:lnTo>
                    <a:pt x="1545" y="1463"/>
                  </a:lnTo>
                  <a:lnTo>
                    <a:pt x="1508" y="1464"/>
                  </a:lnTo>
                  <a:lnTo>
                    <a:pt x="1470" y="1463"/>
                  </a:lnTo>
                  <a:lnTo>
                    <a:pt x="1432" y="1462"/>
                  </a:lnTo>
                  <a:lnTo>
                    <a:pt x="1394" y="1461"/>
                  </a:lnTo>
                  <a:lnTo>
                    <a:pt x="1356" y="1459"/>
                  </a:lnTo>
                  <a:lnTo>
                    <a:pt x="1318" y="1459"/>
                  </a:lnTo>
                  <a:lnTo>
                    <a:pt x="1280" y="1459"/>
                  </a:lnTo>
                  <a:lnTo>
                    <a:pt x="1243" y="1461"/>
                  </a:lnTo>
                  <a:lnTo>
                    <a:pt x="1236" y="1437"/>
                  </a:lnTo>
                  <a:lnTo>
                    <a:pt x="1230" y="1411"/>
                  </a:lnTo>
                  <a:lnTo>
                    <a:pt x="1224" y="1386"/>
                  </a:lnTo>
                  <a:lnTo>
                    <a:pt x="1218" y="1361"/>
                  </a:lnTo>
                  <a:lnTo>
                    <a:pt x="1212" y="1336"/>
                  </a:lnTo>
                  <a:lnTo>
                    <a:pt x="1203" y="1312"/>
                  </a:lnTo>
                  <a:lnTo>
                    <a:pt x="1199" y="1301"/>
                  </a:lnTo>
                  <a:lnTo>
                    <a:pt x="1194" y="1290"/>
                  </a:lnTo>
                  <a:lnTo>
                    <a:pt x="1188" y="1278"/>
                  </a:lnTo>
                  <a:lnTo>
                    <a:pt x="1182" y="1268"/>
                  </a:lnTo>
                  <a:lnTo>
                    <a:pt x="1192" y="1261"/>
                  </a:lnTo>
                  <a:lnTo>
                    <a:pt x="1201" y="1254"/>
                  </a:lnTo>
                  <a:lnTo>
                    <a:pt x="1210" y="1246"/>
                  </a:lnTo>
                  <a:lnTo>
                    <a:pt x="1218" y="1237"/>
                  </a:lnTo>
                  <a:lnTo>
                    <a:pt x="1226" y="1228"/>
                  </a:lnTo>
                  <a:lnTo>
                    <a:pt x="1233" y="1219"/>
                  </a:lnTo>
                  <a:lnTo>
                    <a:pt x="1239" y="1209"/>
                  </a:lnTo>
                  <a:lnTo>
                    <a:pt x="1245" y="1199"/>
                  </a:lnTo>
                  <a:lnTo>
                    <a:pt x="1250" y="1188"/>
                  </a:lnTo>
                  <a:lnTo>
                    <a:pt x="1256" y="1177"/>
                  </a:lnTo>
                  <a:lnTo>
                    <a:pt x="1260" y="1167"/>
                  </a:lnTo>
                  <a:lnTo>
                    <a:pt x="1264" y="1156"/>
                  </a:lnTo>
                  <a:lnTo>
                    <a:pt x="1270" y="1132"/>
                  </a:lnTo>
                  <a:lnTo>
                    <a:pt x="1274" y="1110"/>
                  </a:lnTo>
                  <a:lnTo>
                    <a:pt x="1278" y="1106"/>
                  </a:lnTo>
                  <a:lnTo>
                    <a:pt x="1281" y="1104"/>
                  </a:lnTo>
                  <a:lnTo>
                    <a:pt x="1285" y="1104"/>
                  </a:lnTo>
                  <a:lnTo>
                    <a:pt x="1289" y="1104"/>
                  </a:lnTo>
                  <a:lnTo>
                    <a:pt x="1299" y="1105"/>
                  </a:lnTo>
                  <a:lnTo>
                    <a:pt x="1308" y="1107"/>
                  </a:lnTo>
                  <a:lnTo>
                    <a:pt x="1340" y="1099"/>
                  </a:lnTo>
                  <a:lnTo>
                    <a:pt x="1374" y="1091"/>
                  </a:lnTo>
                  <a:lnTo>
                    <a:pt x="1391" y="1086"/>
                  </a:lnTo>
                  <a:lnTo>
                    <a:pt x="1407" y="1080"/>
                  </a:lnTo>
                  <a:lnTo>
                    <a:pt x="1422" y="1074"/>
                  </a:lnTo>
                  <a:lnTo>
                    <a:pt x="1438" y="1067"/>
                  </a:lnTo>
                  <a:lnTo>
                    <a:pt x="1453" y="1059"/>
                  </a:lnTo>
                  <a:lnTo>
                    <a:pt x="1466" y="1048"/>
                  </a:lnTo>
                  <a:lnTo>
                    <a:pt x="1479" y="1038"/>
                  </a:lnTo>
                  <a:lnTo>
                    <a:pt x="1492" y="1027"/>
                  </a:lnTo>
                  <a:lnTo>
                    <a:pt x="1502" y="1014"/>
                  </a:lnTo>
                  <a:lnTo>
                    <a:pt x="1512" y="999"/>
                  </a:lnTo>
                  <a:lnTo>
                    <a:pt x="1516" y="991"/>
                  </a:lnTo>
                  <a:lnTo>
                    <a:pt x="1520" y="983"/>
                  </a:lnTo>
                  <a:lnTo>
                    <a:pt x="1523" y="974"/>
                  </a:lnTo>
                  <a:lnTo>
                    <a:pt x="1526" y="966"/>
                  </a:lnTo>
                  <a:lnTo>
                    <a:pt x="1531" y="942"/>
                  </a:lnTo>
                  <a:lnTo>
                    <a:pt x="1533" y="918"/>
                  </a:lnTo>
                  <a:lnTo>
                    <a:pt x="1533" y="905"/>
                  </a:lnTo>
                  <a:lnTo>
                    <a:pt x="1533" y="893"/>
                  </a:lnTo>
                  <a:lnTo>
                    <a:pt x="1532" y="881"/>
                  </a:lnTo>
                  <a:lnTo>
                    <a:pt x="1531" y="868"/>
                  </a:lnTo>
                  <a:lnTo>
                    <a:pt x="1528" y="856"/>
                  </a:lnTo>
                  <a:lnTo>
                    <a:pt x="1524" y="845"/>
                  </a:lnTo>
                  <a:lnTo>
                    <a:pt x="1520" y="833"/>
                  </a:lnTo>
                  <a:lnTo>
                    <a:pt x="1515" y="821"/>
                  </a:lnTo>
                  <a:lnTo>
                    <a:pt x="1509" y="811"/>
                  </a:lnTo>
                  <a:lnTo>
                    <a:pt x="1502" y="802"/>
                  </a:lnTo>
                  <a:lnTo>
                    <a:pt x="1493" y="793"/>
                  </a:lnTo>
                  <a:lnTo>
                    <a:pt x="1484" y="784"/>
                  </a:lnTo>
                  <a:lnTo>
                    <a:pt x="1467" y="772"/>
                  </a:lnTo>
                  <a:lnTo>
                    <a:pt x="1451" y="762"/>
                  </a:lnTo>
                  <a:lnTo>
                    <a:pt x="1433" y="754"/>
                  </a:lnTo>
                  <a:lnTo>
                    <a:pt x="1416" y="747"/>
                  </a:lnTo>
                  <a:lnTo>
                    <a:pt x="1398" y="742"/>
                  </a:lnTo>
                  <a:lnTo>
                    <a:pt x="1378" y="738"/>
                  </a:lnTo>
                  <a:lnTo>
                    <a:pt x="1359" y="735"/>
                  </a:lnTo>
                  <a:lnTo>
                    <a:pt x="1338" y="734"/>
                  </a:lnTo>
                  <a:lnTo>
                    <a:pt x="1274" y="750"/>
                  </a:lnTo>
                  <a:lnTo>
                    <a:pt x="1270" y="741"/>
                  </a:lnTo>
                  <a:lnTo>
                    <a:pt x="1267" y="732"/>
                  </a:lnTo>
                  <a:lnTo>
                    <a:pt x="1264" y="722"/>
                  </a:lnTo>
                  <a:lnTo>
                    <a:pt x="1261" y="712"/>
                  </a:lnTo>
                  <a:lnTo>
                    <a:pt x="1257" y="693"/>
                  </a:lnTo>
                  <a:lnTo>
                    <a:pt x="1253" y="673"/>
                  </a:lnTo>
                  <a:lnTo>
                    <a:pt x="1228" y="646"/>
                  </a:lnTo>
                  <a:lnTo>
                    <a:pt x="1201" y="620"/>
                  </a:lnTo>
                  <a:lnTo>
                    <a:pt x="1174" y="594"/>
                  </a:lnTo>
                  <a:lnTo>
                    <a:pt x="1148" y="566"/>
                  </a:lnTo>
                  <a:lnTo>
                    <a:pt x="1147" y="561"/>
                  </a:lnTo>
                  <a:lnTo>
                    <a:pt x="1148" y="557"/>
                  </a:lnTo>
                  <a:lnTo>
                    <a:pt x="1149" y="552"/>
                  </a:lnTo>
                  <a:lnTo>
                    <a:pt x="1150" y="547"/>
                  </a:lnTo>
                  <a:lnTo>
                    <a:pt x="1154" y="537"/>
                  </a:lnTo>
                  <a:lnTo>
                    <a:pt x="1159" y="528"/>
                  </a:lnTo>
                  <a:lnTo>
                    <a:pt x="1172" y="512"/>
                  </a:lnTo>
                  <a:lnTo>
                    <a:pt x="1185" y="495"/>
                  </a:lnTo>
                  <a:lnTo>
                    <a:pt x="1192" y="474"/>
                  </a:lnTo>
                  <a:lnTo>
                    <a:pt x="1199" y="454"/>
                  </a:lnTo>
                  <a:lnTo>
                    <a:pt x="1208" y="433"/>
                  </a:lnTo>
                  <a:lnTo>
                    <a:pt x="1215" y="413"/>
                  </a:lnTo>
                  <a:lnTo>
                    <a:pt x="1221" y="391"/>
                  </a:lnTo>
                  <a:lnTo>
                    <a:pt x="1226" y="370"/>
                  </a:lnTo>
                  <a:lnTo>
                    <a:pt x="1228" y="359"/>
                  </a:lnTo>
                  <a:lnTo>
                    <a:pt x="1230" y="348"/>
                  </a:lnTo>
                  <a:lnTo>
                    <a:pt x="1231" y="337"/>
                  </a:lnTo>
                  <a:lnTo>
                    <a:pt x="1231" y="326"/>
                  </a:lnTo>
                  <a:lnTo>
                    <a:pt x="1248" y="323"/>
                  </a:lnTo>
                  <a:lnTo>
                    <a:pt x="1266" y="321"/>
                  </a:lnTo>
                  <a:lnTo>
                    <a:pt x="1284" y="321"/>
                  </a:lnTo>
                  <a:lnTo>
                    <a:pt x="1302" y="320"/>
                  </a:lnTo>
                  <a:lnTo>
                    <a:pt x="1338" y="321"/>
                  </a:lnTo>
                  <a:lnTo>
                    <a:pt x="1375" y="322"/>
                  </a:lnTo>
                  <a:lnTo>
                    <a:pt x="1412" y="323"/>
                  </a:lnTo>
                  <a:lnTo>
                    <a:pt x="1448" y="322"/>
                  </a:lnTo>
                  <a:lnTo>
                    <a:pt x="1465" y="321"/>
                  </a:lnTo>
                  <a:lnTo>
                    <a:pt x="1484" y="318"/>
                  </a:lnTo>
                  <a:lnTo>
                    <a:pt x="1500" y="315"/>
                  </a:lnTo>
                  <a:lnTo>
                    <a:pt x="1517" y="309"/>
                  </a:lnTo>
                  <a:lnTo>
                    <a:pt x="1718" y="310"/>
                  </a:lnTo>
                  <a:lnTo>
                    <a:pt x="1842" y="308"/>
                  </a:lnTo>
                  <a:lnTo>
                    <a:pt x="1966" y="306"/>
                  </a:lnTo>
                  <a:lnTo>
                    <a:pt x="2091" y="305"/>
                  </a:lnTo>
                  <a:lnTo>
                    <a:pt x="2215" y="303"/>
                  </a:lnTo>
                  <a:lnTo>
                    <a:pt x="2340" y="302"/>
                  </a:lnTo>
                  <a:lnTo>
                    <a:pt x="2464" y="301"/>
                  </a:lnTo>
                  <a:lnTo>
                    <a:pt x="2589" y="300"/>
                  </a:lnTo>
                  <a:lnTo>
                    <a:pt x="2712" y="298"/>
                  </a:lnTo>
                  <a:lnTo>
                    <a:pt x="2837" y="297"/>
                  </a:lnTo>
                  <a:lnTo>
                    <a:pt x="2961" y="296"/>
                  </a:lnTo>
                  <a:lnTo>
                    <a:pt x="3085" y="295"/>
                  </a:lnTo>
                  <a:lnTo>
                    <a:pt x="3209" y="294"/>
                  </a:lnTo>
                  <a:lnTo>
                    <a:pt x="3334" y="292"/>
                  </a:lnTo>
                  <a:lnTo>
                    <a:pt x="3458" y="291"/>
                  </a:lnTo>
                  <a:lnTo>
                    <a:pt x="3581" y="289"/>
                  </a:lnTo>
                  <a:lnTo>
                    <a:pt x="3706" y="287"/>
                  </a:lnTo>
                  <a:lnTo>
                    <a:pt x="3831" y="286"/>
                  </a:lnTo>
                  <a:lnTo>
                    <a:pt x="4056" y="286"/>
                  </a:lnTo>
                  <a:lnTo>
                    <a:pt x="4365" y="285"/>
                  </a:lnTo>
                  <a:lnTo>
                    <a:pt x="4747" y="284"/>
                  </a:lnTo>
                  <a:lnTo>
                    <a:pt x="5184" y="284"/>
                  </a:lnTo>
                  <a:lnTo>
                    <a:pt x="5665" y="283"/>
                  </a:lnTo>
                  <a:lnTo>
                    <a:pt x="6173" y="283"/>
                  </a:lnTo>
                  <a:lnTo>
                    <a:pt x="6696" y="282"/>
                  </a:lnTo>
                  <a:lnTo>
                    <a:pt x="7218" y="281"/>
                  </a:lnTo>
                  <a:lnTo>
                    <a:pt x="7727" y="281"/>
                  </a:lnTo>
                  <a:lnTo>
                    <a:pt x="8208" y="280"/>
                  </a:lnTo>
                  <a:lnTo>
                    <a:pt x="8646" y="280"/>
                  </a:lnTo>
                  <a:lnTo>
                    <a:pt x="9028" y="279"/>
                  </a:lnTo>
                  <a:lnTo>
                    <a:pt x="9339" y="278"/>
                  </a:lnTo>
                  <a:lnTo>
                    <a:pt x="9564" y="278"/>
                  </a:lnTo>
                  <a:lnTo>
                    <a:pt x="9690" y="277"/>
                  </a:lnTo>
                  <a:lnTo>
                    <a:pt x="9780" y="273"/>
                  </a:lnTo>
                  <a:lnTo>
                    <a:pt x="9787" y="284"/>
                  </a:lnTo>
                  <a:lnTo>
                    <a:pt x="9793" y="296"/>
                  </a:lnTo>
                  <a:lnTo>
                    <a:pt x="9799" y="308"/>
                  </a:lnTo>
                  <a:lnTo>
                    <a:pt x="9803" y="322"/>
                  </a:lnTo>
                  <a:lnTo>
                    <a:pt x="9807" y="335"/>
                  </a:lnTo>
                  <a:lnTo>
                    <a:pt x="9812" y="348"/>
                  </a:lnTo>
                  <a:lnTo>
                    <a:pt x="9817" y="361"/>
                  </a:lnTo>
                  <a:lnTo>
                    <a:pt x="9823" y="374"/>
                  </a:lnTo>
                  <a:lnTo>
                    <a:pt x="9832" y="395"/>
                  </a:lnTo>
                  <a:lnTo>
                    <a:pt x="9842" y="417"/>
                  </a:lnTo>
                  <a:lnTo>
                    <a:pt x="9853" y="438"/>
                  </a:lnTo>
                  <a:lnTo>
                    <a:pt x="9864" y="460"/>
                  </a:lnTo>
                  <a:lnTo>
                    <a:pt x="9876" y="480"/>
                  </a:lnTo>
                  <a:lnTo>
                    <a:pt x="9888" y="501"/>
                  </a:lnTo>
                  <a:lnTo>
                    <a:pt x="9902" y="520"/>
                  </a:lnTo>
                  <a:lnTo>
                    <a:pt x="9915" y="538"/>
                  </a:lnTo>
                  <a:lnTo>
                    <a:pt x="9910" y="544"/>
                  </a:lnTo>
                  <a:lnTo>
                    <a:pt x="9904" y="549"/>
                  </a:lnTo>
                  <a:lnTo>
                    <a:pt x="9897" y="553"/>
                  </a:lnTo>
                  <a:lnTo>
                    <a:pt x="9890" y="555"/>
                  </a:lnTo>
                  <a:lnTo>
                    <a:pt x="9874" y="559"/>
                  </a:lnTo>
                  <a:lnTo>
                    <a:pt x="9860" y="564"/>
                  </a:lnTo>
                  <a:close/>
                  <a:moveTo>
                    <a:pt x="9765" y="925"/>
                  </a:moveTo>
                  <a:lnTo>
                    <a:pt x="9753" y="928"/>
                  </a:lnTo>
                  <a:lnTo>
                    <a:pt x="9741" y="929"/>
                  </a:lnTo>
                  <a:lnTo>
                    <a:pt x="9729" y="929"/>
                  </a:lnTo>
                  <a:lnTo>
                    <a:pt x="9717" y="928"/>
                  </a:lnTo>
                  <a:lnTo>
                    <a:pt x="9706" y="926"/>
                  </a:lnTo>
                  <a:lnTo>
                    <a:pt x="9694" y="924"/>
                  </a:lnTo>
                  <a:lnTo>
                    <a:pt x="9683" y="921"/>
                  </a:lnTo>
                  <a:lnTo>
                    <a:pt x="9672" y="917"/>
                  </a:lnTo>
                  <a:lnTo>
                    <a:pt x="9665" y="911"/>
                  </a:lnTo>
                  <a:lnTo>
                    <a:pt x="9660" y="906"/>
                  </a:lnTo>
                  <a:lnTo>
                    <a:pt x="9654" y="900"/>
                  </a:lnTo>
                  <a:lnTo>
                    <a:pt x="9650" y="894"/>
                  </a:lnTo>
                  <a:lnTo>
                    <a:pt x="9646" y="887"/>
                  </a:lnTo>
                  <a:lnTo>
                    <a:pt x="9644" y="881"/>
                  </a:lnTo>
                  <a:lnTo>
                    <a:pt x="9642" y="874"/>
                  </a:lnTo>
                  <a:lnTo>
                    <a:pt x="9641" y="866"/>
                  </a:lnTo>
                  <a:lnTo>
                    <a:pt x="9640" y="852"/>
                  </a:lnTo>
                  <a:lnTo>
                    <a:pt x="9640" y="837"/>
                  </a:lnTo>
                  <a:lnTo>
                    <a:pt x="9642" y="821"/>
                  </a:lnTo>
                  <a:lnTo>
                    <a:pt x="9644" y="806"/>
                  </a:lnTo>
                  <a:lnTo>
                    <a:pt x="9647" y="798"/>
                  </a:lnTo>
                  <a:lnTo>
                    <a:pt x="9652" y="791"/>
                  </a:lnTo>
                  <a:lnTo>
                    <a:pt x="9658" y="785"/>
                  </a:lnTo>
                  <a:lnTo>
                    <a:pt x="9666" y="780"/>
                  </a:lnTo>
                  <a:lnTo>
                    <a:pt x="9673" y="775"/>
                  </a:lnTo>
                  <a:lnTo>
                    <a:pt x="9682" y="772"/>
                  </a:lnTo>
                  <a:lnTo>
                    <a:pt x="9690" y="770"/>
                  </a:lnTo>
                  <a:lnTo>
                    <a:pt x="9699" y="768"/>
                  </a:lnTo>
                  <a:lnTo>
                    <a:pt x="9712" y="767"/>
                  </a:lnTo>
                  <a:lnTo>
                    <a:pt x="9722" y="767"/>
                  </a:lnTo>
                  <a:lnTo>
                    <a:pt x="9733" y="768"/>
                  </a:lnTo>
                  <a:lnTo>
                    <a:pt x="9743" y="771"/>
                  </a:lnTo>
                  <a:lnTo>
                    <a:pt x="9754" y="775"/>
                  </a:lnTo>
                  <a:lnTo>
                    <a:pt x="9764" y="781"/>
                  </a:lnTo>
                  <a:lnTo>
                    <a:pt x="9774" y="786"/>
                  </a:lnTo>
                  <a:lnTo>
                    <a:pt x="9783" y="793"/>
                  </a:lnTo>
                  <a:lnTo>
                    <a:pt x="9789" y="799"/>
                  </a:lnTo>
                  <a:lnTo>
                    <a:pt x="9794" y="807"/>
                  </a:lnTo>
                  <a:lnTo>
                    <a:pt x="9799" y="815"/>
                  </a:lnTo>
                  <a:lnTo>
                    <a:pt x="9803" y="824"/>
                  </a:lnTo>
                  <a:lnTo>
                    <a:pt x="9806" y="833"/>
                  </a:lnTo>
                  <a:lnTo>
                    <a:pt x="9808" y="842"/>
                  </a:lnTo>
                  <a:lnTo>
                    <a:pt x="9809" y="852"/>
                  </a:lnTo>
                  <a:lnTo>
                    <a:pt x="9809" y="861"/>
                  </a:lnTo>
                  <a:lnTo>
                    <a:pt x="9807" y="872"/>
                  </a:lnTo>
                  <a:lnTo>
                    <a:pt x="9805" y="881"/>
                  </a:lnTo>
                  <a:lnTo>
                    <a:pt x="9802" y="890"/>
                  </a:lnTo>
                  <a:lnTo>
                    <a:pt x="9796" y="898"/>
                  </a:lnTo>
                  <a:lnTo>
                    <a:pt x="9790" y="906"/>
                  </a:lnTo>
                  <a:lnTo>
                    <a:pt x="9783" y="913"/>
                  </a:lnTo>
                  <a:lnTo>
                    <a:pt x="9775" y="920"/>
                  </a:lnTo>
                  <a:lnTo>
                    <a:pt x="9765" y="925"/>
                  </a:lnTo>
                  <a:close/>
                  <a:moveTo>
                    <a:pt x="9731" y="895"/>
                  </a:moveTo>
                  <a:lnTo>
                    <a:pt x="9724" y="894"/>
                  </a:lnTo>
                  <a:lnTo>
                    <a:pt x="9717" y="893"/>
                  </a:lnTo>
                  <a:lnTo>
                    <a:pt x="9710" y="890"/>
                  </a:lnTo>
                  <a:lnTo>
                    <a:pt x="9703" y="887"/>
                  </a:lnTo>
                  <a:lnTo>
                    <a:pt x="9698" y="882"/>
                  </a:lnTo>
                  <a:lnTo>
                    <a:pt x="9694" y="877"/>
                  </a:lnTo>
                  <a:lnTo>
                    <a:pt x="9691" y="871"/>
                  </a:lnTo>
                  <a:lnTo>
                    <a:pt x="9690" y="864"/>
                  </a:lnTo>
                  <a:lnTo>
                    <a:pt x="9691" y="850"/>
                  </a:lnTo>
                  <a:lnTo>
                    <a:pt x="9693" y="836"/>
                  </a:lnTo>
                  <a:lnTo>
                    <a:pt x="9696" y="830"/>
                  </a:lnTo>
                  <a:lnTo>
                    <a:pt x="9699" y="824"/>
                  </a:lnTo>
                  <a:lnTo>
                    <a:pt x="9702" y="821"/>
                  </a:lnTo>
                  <a:lnTo>
                    <a:pt x="9704" y="820"/>
                  </a:lnTo>
                  <a:lnTo>
                    <a:pt x="9709" y="818"/>
                  </a:lnTo>
                  <a:lnTo>
                    <a:pt x="9712" y="817"/>
                  </a:lnTo>
                  <a:lnTo>
                    <a:pt x="9719" y="819"/>
                  </a:lnTo>
                  <a:lnTo>
                    <a:pt x="9726" y="821"/>
                  </a:lnTo>
                  <a:lnTo>
                    <a:pt x="9733" y="825"/>
                  </a:lnTo>
                  <a:lnTo>
                    <a:pt x="9739" y="828"/>
                  </a:lnTo>
                  <a:lnTo>
                    <a:pt x="9745" y="832"/>
                  </a:lnTo>
                  <a:lnTo>
                    <a:pt x="9749" y="838"/>
                  </a:lnTo>
                  <a:lnTo>
                    <a:pt x="9754" y="844"/>
                  </a:lnTo>
                  <a:lnTo>
                    <a:pt x="9756" y="851"/>
                  </a:lnTo>
                  <a:lnTo>
                    <a:pt x="9756" y="857"/>
                  </a:lnTo>
                  <a:lnTo>
                    <a:pt x="9756" y="864"/>
                  </a:lnTo>
                  <a:lnTo>
                    <a:pt x="9755" y="871"/>
                  </a:lnTo>
                  <a:lnTo>
                    <a:pt x="9753" y="878"/>
                  </a:lnTo>
                  <a:lnTo>
                    <a:pt x="9748" y="884"/>
                  </a:lnTo>
                  <a:lnTo>
                    <a:pt x="9744" y="889"/>
                  </a:lnTo>
                  <a:lnTo>
                    <a:pt x="9741" y="891"/>
                  </a:lnTo>
                  <a:lnTo>
                    <a:pt x="9738" y="892"/>
                  </a:lnTo>
                  <a:lnTo>
                    <a:pt x="9734" y="894"/>
                  </a:lnTo>
                  <a:lnTo>
                    <a:pt x="9731" y="895"/>
                  </a:lnTo>
                  <a:close/>
                  <a:moveTo>
                    <a:pt x="3305" y="1689"/>
                  </a:moveTo>
                  <a:lnTo>
                    <a:pt x="3299" y="1686"/>
                  </a:lnTo>
                  <a:lnTo>
                    <a:pt x="3305" y="1674"/>
                  </a:lnTo>
                  <a:lnTo>
                    <a:pt x="3307" y="1674"/>
                  </a:lnTo>
                  <a:lnTo>
                    <a:pt x="3309" y="1676"/>
                  </a:lnTo>
                  <a:lnTo>
                    <a:pt x="3310" y="1678"/>
                  </a:lnTo>
                  <a:lnTo>
                    <a:pt x="3310" y="1680"/>
                  </a:lnTo>
                  <a:lnTo>
                    <a:pt x="3310" y="1683"/>
                  </a:lnTo>
                  <a:lnTo>
                    <a:pt x="3309" y="1685"/>
                  </a:lnTo>
                  <a:lnTo>
                    <a:pt x="3307" y="1687"/>
                  </a:lnTo>
                  <a:lnTo>
                    <a:pt x="3305" y="1689"/>
                  </a:lnTo>
                  <a:close/>
                  <a:moveTo>
                    <a:pt x="1372" y="1016"/>
                  </a:moveTo>
                  <a:lnTo>
                    <a:pt x="1367" y="1019"/>
                  </a:lnTo>
                  <a:lnTo>
                    <a:pt x="1362" y="1021"/>
                  </a:lnTo>
                  <a:lnTo>
                    <a:pt x="1356" y="1023"/>
                  </a:lnTo>
                  <a:lnTo>
                    <a:pt x="1350" y="1024"/>
                  </a:lnTo>
                  <a:lnTo>
                    <a:pt x="1337" y="1024"/>
                  </a:lnTo>
                  <a:lnTo>
                    <a:pt x="1325" y="1023"/>
                  </a:lnTo>
                  <a:lnTo>
                    <a:pt x="1314" y="1021"/>
                  </a:lnTo>
                  <a:lnTo>
                    <a:pt x="1303" y="1017"/>
                  </a:lnTo>
                  <a:lnTo>
                    <a:pt x="1292" y="1012"/>
                  </a:lnTo>
                  <a:lnTo>
                    <a:pt x="1283" y="1004"/>
                  </a:lnTo>
                  <a:lnTo>
                    <a:pt x="1278" y="1000"/>
                  </a:lnTo>
                  <a:lnTo>
                    <a:pt x="1273" y="996"/>
                  </a:lnTo>
                  <a:lnTo>
                    <a:pt x="1269" y="991"/>
                  </a:lnTo>
                  <a:lnTo>
                    <a:pt x="1266" y="986"/>
                  </a:lnTo>
                  <a:lnTo>
                    <a:pt x="1260" y="976"/>
                  </a:lnTo>
                  <a:lnTo>
                    <a:pt x="1256" y="964"/>
                  </a:lnTo>
                  <a:lnTo>
                    <a:pt x="1252" y="940"/>
                  </a:lnTo>
                  <a:lnTo>
                    <a:pt x="1249" y="917"/>
                  </a:lnTo>
                  <a:lnTo>
                    <a:pt x="1255" y="906"/>
                  </a:lnTo>
                  <a:lnTo>
                    <a:pt x="1258" y="896"/>
                  </a:lnTo>
                  <a:lnTo>
                    <a:pt x="1261" y="885"/>
                  </a:lnTo>
                  <a:lnTo>
                    <a:pt x="1263" y="875"/>
                  </a:lnTo>
                  <a:lnTo>
                    <a:pt x="1265" y="863"/>
                  </a:lnTo>
                  <a:lnTo>
                    <a:pt x="1267" y="853"/>
                  </a:lnTo>
                  <a:lnTo>
                    <a:pt x="1270" y="842"/>
                  </a:lnTo>
                  <a:lnTo>
                    <a:pt x="1274" y="833"/>
                  </a:lnTo>
                  <a:lnTo>
                    <a:pt x="1283" y="829"/>
                  </a:lnTo>
                  <a:lnTo>
                    <a:pt x="1293" y="825"/>
                  </a:lnTo>
                  <a:lnTo>
                    <a:pt x="1303" y="820"/>
                  </a:lnTo>
                  <a:lnTo>
                    <a:pt x="1313" y="817"/>
                  </a:lnTo>
                  <a:lnTo>
                    <a:pt x="1323" y="815"/>
                  </a:lnTo>
                  <a:lnTo>
                    <a:pt x="1333" y="813"/>
                  </a:lnTo>
                  <a:lnTo>
                    <a:pt x="1344" y="812"/>
                  </a:lnTo>
                  <a:lnTo>
                    <a:pt x="1354" y="812"/>
                  </a:lnTo>
                  <a:lnTo>
                    <a:pt x="1364" y="812"/>
                  </a:lnTo>
                  <a:lnTo>
                    <a:pt x="1374" y="813"/>
                  </a:lnTo>
                  <a:lnTo>
                    <a:pt x="1384" y="815"/>
                  </a:lnTo>
                  <a:lnTo>
                    <a:pt x="1394" y="818"/>
                  </a:lnTo>
                  <a:lnTo>
                    <a:pt x="1404" y="822"/>
                  </a:lnTo>
                  <a:lnTo>
                    <a:pt x="1413" y="828"/>
                  </a:lnTo>
                  <a:lnTo>
                    <a:pt x="1422" y="833"/>
                  </a:lnTo>
                  <a:lnTo>
                    <a:pt x="1431" y="840"/>
                  </a:lnTo>
                  <a:lnTo>
                    <a:pt x="1436" y="845"/>
                  </a:lnTo>
                  <a:lnTo>
                    <a:pt x="1439" y="851"/>
                  </a:lnTo>
                  <a:lnTo>
                    <a:pt x="1442" y="857"/>
                  </a:lnTo>
                  <a:lnTo>
                    <a:pt x="1444" y="863"/>
                  </a:lnTo>
                  <a:lnTo>
                    <a:pt x="1447" y="877"/>
                  </a:lnTo>
                  <a:lnTo>
                    <a:pt x="1449" y="890"/>
                  </a:lnTo>
                  <a:lnTo>
                    <a:pt x="1448" y="904"/>
                  </a:lnTo>
                  <a:lnTo>
                    <a:pt x="1446" y="918"/>
                  </a:lnTo>
                  <a:lnTo>
                    <a:pt x="1444" y="932"/>
                  </a:lnTo>
                  <a:lnTo>
                    <a:pt x="1441" y="944"/>
                  </a:lnTo>
                  <a:lnTo>
                    <a:pt x="1434" y="955"/>
                  </a:lnTo>
                  <a:lnTo>
                    <a:pt x="1427" y="967"/>
                  </a:lnTo>
                  <a:lnTo>
                    <a:pt x="1420" y="976"/>
                  </a:lnTo>
                  <a:lnTo>
                    <a:pt x="1412" y="985"/>
                  </a:lnTo>
                  <a:lnTo>
                    <a:pt x="1404" y="993"/>
                  </a:lnTo>
                  <a:lnTo>
                    <a:pt x="1394" y="1001"/>
                  </a:lnTo>
                  <a:lnTo>
                    <a:pt x="1383" y="1009"/>
                  </a:lnTo>
                  <a:lnTo>
                    <a:pt x="1372" y="1016"/>
                  </a:lnTo>
                  <a:close/>
                  <a:moveTo>
                    <a:pt x="1366" y="967"/>
                  </a:moveTo>
                  <a:lnTo>
                    <a:pt x="1359" y="970"/>
                  </a:lnTo>
                  <a:lnTo>
                    <a:pt x="1352" y="973"/>
                  </a:lnTo>
                  <a:lnTo>
                    <a:pt x="1344" y="974"/>
                  </a:lnTo>
                  <a:lnTo>
                    <a:pt x="1336" y="974"/>
                  </a:lnTo>
                  <a:lnTo>
                    <a:pt x="1328" y="974"/>
                  </a:lnTo>
                  <a:lnTo>
                    <a:pt x="1321" y="973"/>
                  </a:lnTo>
                  <a:lnTo>
                    <a:pt x="1314" y="971"/>
                  </a:lnTo>
                  <a:lnTo>
                    <a:pt x="1308" y="968"/>
                  </a:lnTo>
                  <a:lnTo>
                    <a:pt x="1302" y="959"/>
                  </a:lnTo>
                  <a:lnTo>
                    <a:pt x="1298" y="950"/>
                  </a:lnTo>
                  <a:lnTo>
                    <a:pt x="1294" y="941"/>
                  </a:lnTo>
                  <a:lnTo>
                    <a:pt x="1293" y="931"/>
                  </a:lnTo>
                  <a:lnTo>
                    <a:pt x="1293" y="921"/>
                  </a:lnTo>
                  <a:lnTo>
                    <a:pt x="1294" y="911"/>
                  </a:lnTo>
                  <a:lnTo>
                    <a:pt x="1298" y="902"/>
                  </a:lnTo>
                  <a:lnTo>
                    <a:pt x="1302" y="894"/>
                  </a:lnTo>
                  <a:lnTo>
                    <a:pt x="1310" y="883"/>
                  </a:lnTo>
                  <a:lnTo>
                    <a:pt x="1317" y="870"/>
                  </a:lnTo>
                  <a:lnTo>
                    <a:pt x="1321" y="863"/>
                  </a:lnTo>
                  <a:lnTo>
                    <a:pt x="1325" y="858"/>
                  </a:lnTo>
                  <a:lnTo>
                    <a:pt x="1331" y="853"/>
                  </a:lnTo>
                  <a:lnTo>
                    <a:pt x="1338" y="850"/>
                  </a:lnTo>
                  <a:lnTo>
                    <a:pt x="1348" y="853"/>
                  </a:lnTo>
                  <a:lnTo>
                    <a:pt x="1358" y="856"/>
                  </a:lnTo>
                  <a:lnTo>
                    <a:pt x="1367" y="860"/>
                  </a:lnTo>
                  <a:lnTo>
                    <a:pt x="1375" y="864"/>
                  </a:lnTo>
                  <a:lnTo>
                    <a:pt x="1384" y="871"/>
                  </a:lnTo>
                  <a:lnTo>
                    <a:pt x="1392" y="877"/>
                  </a:lnTo>
                  <a:lnTo>
                    <a:pt x="1398" y="884"/>
                  </a:lnTo>
                  <a:lnTo>
                    <a:pt x="1404" y="893"/>
                  </a:lnTo>
                  <a:lnTo>
                    <a:pt x="1404" y="903"/>
                  </a:lnTo>
                  <a:lnTo>
                    <a:pt x="1403" y="913"/>
                  </a:lnTo>
                  <a:lnTo>
                    <a:pt x="1400" y="924"/>
                  </a:lnTo>
                  <a:lnTo>
                    <a:pt x="1396" y="933"/>
                  </a:lnTo>
                  <a:lnTo>
                    <a:pt x="1390" y="942"/>
                  </a:lnTo>
                  <a:lnTo>
                    <a:pt x="1383" y="951"/>
                  </a:lnTo>
                  <a:lnTo>
                    <a:pt x="1375" y="959"/>
                  </a:lnTo>
                  <a:lnTo>
                    <a:pt x="1366" y="967"/>
                  </a:lnTo>
                  <a:close/>
                  <a:moveTo>
                    <a:pt x="933" y="427"/>
                  </a:moveTo>
                  <a:lnTo>
                    <a:pt x="923" y="433"/>
                  </a:lnTo>
                  <a:lnTo>
                    <a:pt x="914" y="438"/>
                  </a:lnTo>
                  <a:lnTo>
                    <a:pt x="905" y="441"/>
                  </a:lnTo>
                  <a:lnTo>
                    <a:pt x="896" y="442"/>
                  </a:lnTo>
                  <a:lnTo>
                    <a:pt x="887" y="442"/>
                  </a:lnTo>
                  <a:lnTo>
                    <a:pt x="877" y="441"/>
                  </a:lnTo>
                  <a:lnTo>
                    <a:pt x="868" y="438"/>
                  </a:lnTo>
                  <a:lnTo>
                    <a:pt x="859" y="434"/>
                  </a:lnTo>
                  <a:lnTo>
                    <a:pt x="853" y="427"/>
                  </a:lnTo>
                  <a:lnTo>
                    <a:pt x="848" y="418"/>
                  </a:lnTo>
                  <a:lnTo>
                    <a:pt x="843" y="410"/>
                  </a:lnTo>
                  <a:lnTo>
                    <a:pt x="839" y="400"/>
                  </a:lnTo>
                  <a:lnTo>
                    <a:pt x="835" y="396"/>
                  </a:lnTo>
                  <a:lnTo>
                    <a:pt x="832" y="393"/>
                  </a:lnTo>
                  <a:lnTo>
                    <a:pt x="829" y="389"/>
                  </a:lnTo>
                  <a:lnTo>
                    <a:pt x="826" y="387"/>
                  </a:lnTo>
                  <a:lnTo>
                    <a:pt x="822" y="385"/>
                  </a:lnTo>
                  <a:lnTo>
                    <a:pt x="817" y="383"/>
                  </a:lnTo>
                  <a:lnTo>
                    <a:pt x="812" y="383"/>
                  </a:lnTo>
                  <a:lnTo>
                    <a:pt x="806" y="383"/>
                  </a:lnTo>
                  <a:lnTo>
                    <a:pt x="800" y="384"/>
                  </a:lnTo>
                  <a:lnTo>
                    <a:pt x="793" y="387"/>
                  </a:lnTo>
                  <a:lnTo>
                    <a:pt x="785" y="391"/>
                  </a:lnTo>
                  <a:lnTo>
                    <a:pt x="779" y="395"/>
                  </a:lnTo>
                  <a:lnTo>
                    <a:pt x="773" y="401"/>
                  </a:lnTo>
                  <a:lnTo>
                    <a:pt x="767" y="407"/>
                  </a:lnTo>
                  <a:lnTo>
                    <a:pt x="762" y="414"/>
                  </a:lnTo>
                  <a:lnTo>
                    <a:pt x="757" y="420"/>
                  </a:lnTo>
                  <a:lnTo>
                    <a:pt x="756" y="450"/>
                  </a:lnTo>
                  <a:lnTo>
                    <a:pt x="755" y="479"/>
                  </a:lnTo>
                  <a:lnTo>
                    <a:pt x="756" y="486"/>
                  </a:lnTo>
                  <a:lnTo>
                    <a:pt x="757" y="492"/>
                  </a:lnTo>
                  <a:lnTo>
                    <a:pt x="759" y="500"/>
                  </a:lnTo>
                  <a:lnTo>
                    <a:pt x="762" y="505"/>
                  </a:lnTo>
                  <a:lnTo>
                    <a:pt x="766" y="511"/>
                  </a:lnTo>
                  <a:lnTo>
                    <a:pt x="771" y="516"/>
                  </a:lnTo>
                  <a:lnTo>
                    <a:pt x="777" y="520"/>
                  </a:lnTo>
                  <a:lnTo>
                    <a:pt x="784" y="524"/>
                  </a:lnTo>
                  <a:lnTo>
                    <a:pt x="789" y="530"/>
                  </a:lnTo>
                  <a:lnTo>
                    <a:pt x="797" y="534"/>
                  </a:lnTo>
                  <a:lnTo>
                    <a:pt x="804" y="537"/>
                  </a:lnTo>
                  <a:lnTo>
                    <a:pt x="811" y="540"/>
                  </a:lnTo>
                  <a:lnTo>
                    <a:pt x="818" y="543"/>
                  </a:lnTo>
                  <a:lnTo>
                    <a:pt x="825" y="548"/>
                  </a:lnTo>
                  <a:lnTo>
                    <a:pt x="828" y="550"/>
                  </a:lnTo>
                  <a:lnTo>
                    <a:pt x="831" y="553"/>
                  </a:lnTo>
                  <a:lnTo>
                    <a:pt x="834" y="557"/>
                  </a:lnTo>
                  <a:lnTo>
                    <a:pt x="836" y="561"/>
                  </a:lnTo>
                  <a:lnTo>
                    <a:pt x="836" y="572"/>
                  </a:lnTo>
                  <a:lnTo>
                    <a:pt x="834" y="582"/>
                  </a:lnTo>
                  <a:lnTo>
                    <a:pt x="831" y="593"/>
                  </a:lnTo>
                  <a:lnTo>
                    <a:pt x="828" y="602"/>
                  </a:lnTo>
                  <a:lnTo>
                    <a:pt x="819" y="621"/>
                  </a:lnTo>
                  <a:lnTo>
                    <a:pt x="809" y="640"/>
                  </a:lnTo>
                  <a:lnTo>
                    <a:pt x="799" y="658"/>
                  </a:lnTo>
                  <a:lnTo>
                    <a:pt x="789" y="677"/>
                  </a:lnTo>
                  <a:lnTo>
                    <a:pt x="785" y="688"/>
                  </a:lnTo>
                  <a:lnTo>
                    <a:pt x="782" y="697"/>
                  </a:lnTo>
                  <a:lnTo>
                    <a:pt x="779" y="708"/>
                  </a:lnTo>
                  <a:lnTo>
                    <a:pt x="778" y="718"/>
                  </a:lnTo>
                  <a:lnTo>
                    <a:pt x="776" y="731"/>
                  </a:lnTo>
                  <a:lnTo>
                    <a:pt x="776" y="743"/>
                  </a:lnTo>
                  <a:lnTo>
                    <a:pt x="776" y="755"/>
                  </a:lnTo>
                  <a:lnTo>
                    <a:pt x="776" y="767"/>
                  </a:lnTo>
                  <a:lnTo>
                    <a:pt x="778" y="780"/>
                  </a:lnTo>
                  <a:lnTo>
                    <a:pt x="780" y="791"/>
                  </a:lnTo>
                  <a:lnTo>
                    <a:pt x="783" y="803"/>
                  </a:lnTo>
                  <a:lnTo>
                    <a:pt x="787" y="814"/>
                  </a:lnTo>
                  <a:lnTo>
                    <a:pt x="791" y="826"/>
                  </a:lnTo>
                  <a:lnTo>
                    <a:pt x="797" y="837"/>
                  </a:lnTo>
                  <a:lnTo>
                    <a:pt x="803" y="848"/>
                  </a:lnTo>
                  <a:lnTo>
                    <a:pt x="809" y="858"/>
                  </a:lnTo>
                  <a:lnTo>
                    <a:pt x="816" y="868"/>
                  </a:lnTo>
                  <a:lnTo>
                    <a:pt x="823" y="878"/>
                  </a:lnTo>
                  <a:lnTo>
                    <a:pt x="831" y="888"/>
                  </a:lnTo>
                  <a:lnTo>
                    <a:pt x="841" y="896"/>
                  </a:lnTo>
                  <a:lnTo>
                    <a:pt x="848" y="900"/>
                  </a:lnTo>
                  <a:lnTo>
                    <a:pt x="855" y="903"/>
                  </a:lnTo>
                  <a:lnTo>
                    <a:pt x="862" y="908"/>
                  </a:lnTo>
                  <a:lnTo>
                    <a:pt x="867" y="913"/>
                  </a:lnTo>
                  <a:lnTo>
                    <a:pt x="872" y="919"/>
                  </a:lnTo>
                  <a:lnTo>
                    <a:pt x="877" y="926"/>
                  </a:lnTo>
                  <a:lnTo>
                    <a:pt x="880" y="933"/>
                  </a:lnTo>
                  <a:lnTo>
                    <a:pt x="883" y="942"/>
                  </a:lnTo>
                  <a:lnTo>
                    <a:pt x="881" y="947"/>
                  </a:lnTo>
                  <a:lnTo>
                    <a:pt x="879" y="951"/>
                  </a:lnTo>
                  <a:lnTo>
                    <a:pt x="877" y="955"/>
                  </a:lnTo>
                  <a:lnTo>
                    <a:pt x="875" y="959"/>
                  </a:lnTo>
                  <a:lnTo>
                    <a:pt x="869" y="968"/>
                  </a:lnTo>
                  <a:lnTo>
                    <a:pt x="862" y="974"/>
                  </a:lnTo>
                  <a:lnTo>
                    <a:pt x="854" y="981"/>
                  </a:lnTo>
                  <a:lnTo>
                    <a:pt x="846" y="988"/>
                  </a:lnTo>
                  <a:lnTo>
                    <a:pt x="839" y="995"/>
                  </a:lnTo>
                  <a:lnTo>
                    <a:pt x="830" y="1004"/>
                  </a:lnTo>
                  <a:lnTo>
                    <a:pt x="823" y="1014"/>
                  </a:lnTo>
                  <a:lnTo>
                    <a:pt x="817" y="1023"/>
                  </a:lnTo>
                  <a:lnTo>
                    <a:pt x="812" y="1034"/>
                  </a:lnTo>
                  <a:lnTo>
                    <a:pt x="808" y="1045"/>
                  </a:lnTo>
                  <a:lnTo>
                    <a:pt x="805" y="1058"/>
                  </a:lnTo>
                  <a:lnTo>
                    <a:pt x="803" y="1070"/>
                  </a:lnTo>
                  <a:lnTo>
                    <a:pt x="802" y="1082"/>
                  </a:lnTo>
                  <a:lnTo>
                    <a:pt x="801" y="1094"/>
                  </a:lnTo>
                  <a:lnTo>
                    <a:pt x="802" y="1108"/>
                  </a:lnTo>
                  <a:lnTo>
                    <a:pt x="803" y="1121"/>
                  </a:lnTo>
                  <a:lnTo>
                    <a:pt x="805" y="1133"/>
                  </a:lnTo>
                  <a:lnTo>
                    <a:pt x="808" y="1145"/>
                  </a:lnTo>
                  <a:lnTo>
                    <a:pt x="811" y="1158"/>
                  </a:lnTo>
                  <a:lnTo>
                    <a:pt x="815" y="1170"/>
                  </a:lnTo>
                  <a:lnTo>
                    <a:pt x="820" y="1181"/>
                  </a:lnTo>
                  <a:lnTo>
                    <a:pt x="824" y="1191"/>
                  </a:lnTo>
                  <a:lnTo>
                    <a:pt x="832" y="1202"/>
                  </a:lnTo>
                  <a:lnTo>
                    <a:pt x="840" y="1213"/>
                  </a:lnTo>
                  <a:lnTo>
                    <a:pt x="842" y="1218"/>
                  </a:lnTo>
                  <a:lnTo>
                    <a:pt x="843" y="1224"/>
                  </a:lnTo>
                  <a:lnTo>
                    <a:pt x="843" y="1231"/>
                  </a:lnTo>
                  <a:lnTo>
                    <a:pt x="841" y="1237"/>
                  </a:lnTo>
                  <a:lnTo>
                    <a:pt x="828" y="1248"/>
                  </a:lnTo>
                  <a:lnTo>
                    <a:pt x="816" y="1257"/>
                  </a:lnTo>
                  <a:lnTo>
                    <a:pt x="804" y="1268"/>
                  </a:lnTo>
                  <a:lnTo>
                    <a:pt x="793" y="1279"/>
                  </a:lnTo>
                  <a:lnTo>
                    <a:pt x="782" y="1292"/>
                  </a:lnTo>
                  <a:lnTo>
                    <a:pt x="773" y="1304"/>
                  </a:lnTo>
                  <a:lnTo>
                    <a:pt x="770" y="1311"/>
                  </a:lnTo>
                  <a:lnTo>
                    <a:pt x="767" y="1318"/>
                  </a:lnTo>
                  <a:lnTo>
                    <a:pt x="765" y="1326"/>
                  </a:lnTo>
                  <a:lnTo>
                    <a:pt x="763" y="1335"/>
                  </a:lnTo>
                  <a:lnTo>
                    <a:pt x="764" y="1348"/>
                  </a:lnTo>
                  <a:lnTo>
                    <a:pt x="766" y="1362"/>
                  </a:lnTo>
                  <a:lnTo>
                    <a:pt x="768" y="1375"/>
                  </a:lnTo>
                  <a:lnTo>
                    <a:pt x="772" y="1389"/>
                  </a:lnTo>
                  <a:lnTo>
                    <a:pt x="774" y="1394"/>
                  </a:lnTo>
                  <a:lnTo>
                    <a:pt x="776" y="1400"/>
                  </a:lnTo>
                  <a:lnTo>
                    <a:pt x="779" y="1405"/>
                  </a:lnTo>
                  <a:lnTo>
                    <a:pt x="783" y="1410"/>
                  </a:lnTo>
                  <a:lnTo>
                    <a:pt x="787" y="1415"/>
                  </a:lnTo>
                  <a:lnTo>
                    <a:pt x="791" y="1419"/>
                  </a:lnTo>
                  <a:lnTo>
                    <a:pt x="798" y="1422"/>
                  </a:lnTo>
                  <a:lnTo>
                    <a:pt x="803" y="1426"/>
                  </a:lnTo>
                  <a:lnTo>
                    <a:pt x="811" y="1428"/>
                  </a:lnTo>
                  <a:lnTo>
                    <a:pt x="818" y="1428"/>
                  </a:lnTo>
                  <a:lnTo>
                    <a:pt x="824" y="1427"/>
                  </a:lnTo>
                  <a:lnTo>
                    <a:pt x="829" y="1424"/>
                  </a:lnTo>
                  <a:lnTo>
                    <a:pt x="834" y="1421"/>
                  </a:lnTo>
                  <a:lnTo>
                    <a:pt x="839" y="1417"/>
                  </a:lnTo>
                  <a:lnTo>
                    <a:pt x="843" y="1413"/>
                  </a:lnTo>
                  <a:lnTo>
                    <a:pt x="847" y="1408"/>
                  </a:lnTo>
                  <a:lnTo>
                    <a:pt x="854" y="1398"/>
                  </a:lnTo>
                  <a:lnTo>
                    <a:pt x="861" y="1387"/>
                  </a:lnTo>
                  <a:lnTo>
                    <a:pt x="865" y="1382"/>
                  </a:lnTo>
                  <a:lnTo>
                    <a:pt x="868" y="1377"/>
                  </a:lnTo>
                  <a:lnTo>
                    <a:pt x="872" y="1373"/>
                  </a:lnTo>
                  <a:lnTo>
                    <a:pt x="877" y="1369"/>
                  </a:lnTo>
                  <a:lnTo>
                    <a:pt x="900" y="1374"/>
                  </a:lnTo>
                  <a:lnTo>
                    <a:pt x="924" y="1381"/>
                  </a:lnTo>
                  <a:lnTo>
                    <a:pt x="929" y="1383"/>
                  </a:lnTo>
                  <a:lnTo>
                    <a:pt x="935" y="1385"/>
                  </a:lnTo>
                  <a:lnTo>
                    <a:pt x="940" y="1388"/>
                  </a:lnTo>
                  <a:lnTo>
                    <a:pt x="943" y="1391"/>
                  </a:lnTo>
                  <a:lnTo>
                    <a:pt x="947" y="1395"/>
                  </a:lnTo>
                  <a:lnTo>
                    <a:pt x="949" y="1400"/>
                  </a:lnTo>
                  <a:lnTo>
                    <a:pt x="950" y="1405"/>
                  </a:lnTo>
                  <a:lnTo>
                    <a:pt x="951" y="1412"/>
                  </a:lnTo>
                  <a:lnTo>
                    <a:pt x="957" y="1417"/>
                  </a:lnTo>
                  <a:lnTo>
                    <a:pt x="962" y="1423"/>
                  </a:lnTo>
                  <a:lnTo>
                    <a:pt x="966" y="1430"/>
                  </a:lnTo>
                  <a:lnTo>
                    <a:pt x="970" y="1436"/>
                  </a:lnTo>
                  <a:lnTo>
                    <a:pt x="972" y="1443"/>
                  </a:lnTo>
                  <a:lnTo>
                    <a:pt x="974" y="1450"/>
                  </a:lnTo>
                  <a:lnTo>
                    <a:pt x="975" y="1458"/>
                  </a:lnTo>
                  <a:lnTo>
                    <a:pt x="975" y="1465"/>
                  </a:lnTo>
                  <a:lnTo>
                    <a:pt x="974" y="1482"/>
                  </a:lnTo>
                  <a:lnTo>
                    <a:pt x="971" y="1497"/>
                  </a:lnTo>
                  <a:lnTo>
                    <a:pt x="967" y="1513"/>
                  </a:lnTo>
                  <a:lnTo>
                    <a:pt x="963" y="1529"/>
                  </a:lnTo>
                  <a:lnTo>
                    <a:pt x="953" y="1545"/>
                  </a:lnTo>
                  <a:lnTo>
                    <a:pt x="943" y="1560"/>
                  </a:lnTo>
                  <a:lnTo>
                    <a:pt x="937" y="1568"/>
                  </a:lnTo>
                  <a:lnTo>
                    <a:pt x="931" y="1575"/>
                  </a:lnTo>
                  <a:lnTo>
                    <a:pt x="923" y="1581"/>
                  </a:lnTo>
                  <a:lnTo>
                    <a:pt x="916" y="1586"/>
                  </a:lnTo>
                  <a:lnTo>
                    <a:pt x="909" y="1591"/>
                  </a:lnTo>
                  <a:lnTo>
                    <a:pt x="902" y="1595"/>
                  </a:lnTo>
                  <a:lnTo>
                    <a:pt x="894" y="1598"/>
                  </a:lnTo>
                  <a:lnTo>
                    <a:pt x="886" y="1601"/>
                  </a:lnTo>
                  <a:lnTo>
                    <a:pt x="877" y="1603"/>
                  </a:lnTo>
                  <a:lnTo>
                    <a:pt x="868" y="1604"/>
                  </a:lnTo>
                  <a:lnTo>
                    <a:pt x="859" y="1604"/>
                  </a:lnTo>
                  <a:lnTo>
                    <a:pt x="850" y="1604"/>
                  </a:lnTo>
                  <a:lnTo>
                    <a:pt x="832" y="1603"/>
                  </a:lnTo>
                  <a:lnTo>
                    <a:pt x="815" y="1602"/>
                  </a:lnTo>
                  <a:lnTo>
                    <a:pt x="798" y="1599"/>
                  </a:lnTo>
                  <a:lnTo>
                    <a:pt x="781" y="1596"/>
                  </a:lnTo>
                  <a:lnTo>
                    <a:pt x="765" y="1591"/>
                  </a:lnTo>
                  <a:lnTo>
                    <a:pt x="749" y="1585"/>
                  </a:lnTo>
                  <a:lnTo>
                    <a:pt x="733" y="1578"/>
                  </a:lnTo>
                  <a:lnTo>
                    <a:pt x="719" y="1570"/>
                  </a:lnTo>
                  <a:lnTo>
                    <a:pt x="705" y="1561"/>
                  </a:lnTo>
                  <a:lnTo>
                    <a:pt x="691" y="1551"/>
                  </a:lnTo>
                  <a:lnTo>
                    <a:pt x="679" y="1540"/>
                  </a:lnTo>
                  <a:lnTo>
                    <a:pt x="668" y="1528"/>
                  </a:lnTo>
                  <a:lnTo>
                    <a:pt x="658" y="1515"/>
                  </a:lnTo>
                  <a:lnTo>
                    <a:pt x="648" y="1501"/>
                  </a:lnTo>
                  <a:lnTo>
                    <a:pt x="640" y="1487"/>
                  </a:lnTo>
                  <a:lnTo>
                    <a:pt x="634" y="1471"/>
                  </a:lnTo>
                  <a:lnTo>
                    <a:pt x="626" y="1461"/>
                  </a:lnTo>
                  <a:lnTo>
                    <a:pt x="619" y="1451"/>
                  </a:lnTo>
                  <a:lnTo>
                    <a:pt x="613" y="1441"/>
                  </a:lnTo>
                  <a:lnTo>
                    <a:pt x="606" y="1431"/>
                  </a:lnTo>
                  <a:lnTo>
                    <a:pt x="595" y="1409"/>
                  </a:lnTo>
                  <a:lnTo>
                    <a:pt x="586" y="1388"/>
                  </a:lnTo>
                  <a:lnTo>
                    <a:pt x="579" y="1365"/>
                  </a:lnTo>
                  <a:lnTo>
                    <a:pt x="572" y="1343"/>
                  </a:lnTo>
                  <a:lnTo>
                    <a:pt x="566" y="1319"/>
                  </a:lnTo>
                  <a:lnTo>
                    <a:pt x="560" y="1297"/>
                  </a:lnTo>
                  <a:lnTo>
                    <a:pt x="560" y="1287"/>
                  </a:lnTo>
                  <a:lnTo>
                    <a:pt x="559" y="1277"/>
                  </a:lnTo>
                  <a:lnTo>
                    <a:pt x="558" y="1268"/>
                  </a:lnTo>
                  <a:lnTo>
                    <a:pt x="556" y="1259"/>
                  </a:lnTo>
                  <a:lnTo>
                    <a:pt x="552" y="1241"/>
                  </a:lnTo>
                  <a:lnTo>
                    <a:pt x="549" y="1222"/>
                  </a:lnTo>
                  <a:lnTo>
                    <a:pt x="548" y="1214"/>
                  </a:lnTo>
                  <a:lnTo>
                    <a:pt x="547" y="1205"/>
                  </a:lnTo>
                  <a:lnTo>
                    <a:pt x="547" y="1197"/>
                  </a:lnTo>
                  <a:lnTo>
                    <a:pt x="549" y="1188"/>
                  </a:lnTo>
                  <a:lnTo>
                    <a:pt x="551" y="1179"/>
                  </a:lnTo>
                  <a:lnTo>
                    <a:pt x="554" y="1171"/>
                  </a:lnTo>
                  <a:lnTo>
                    <a:pt x="559" y="1163"/>
                  </a:lnTo>
                  <a:lnTo>
                    <a:pt x="567" y="1155"/>
                  </a:lnTo>
                  <a:lnTo>
                    <a:pt x="575" y="1128"/>
                  </a:lnTo>
                  <a:lnTo>
                    <a:pt x="583" y="1102"/>
                  </a:lnTo>
                  <a:lnTo>
                    <a:pt x="586" y="1087"/>
                  </a:lnTo>
                  <a:lnTo>
                    <a:pt x="589" y="1073"/>
                  </a:lnTo>
                  <a:lnTo>
                    <a:pt x="591" y="1059"/>
                  </a:lnTo>
                  <a:lnTo>
                    <a:pt x="593" y="1044"/>
                  </a:lnTo>
                  <a:lnTo>
                    <a:pt x="594" y="1029"/>
                  </a:lnTo>
                  <a:lnTo>
                    <a:pt x="593" y="1015"/>
                  </a:lnTo>
                  <a:lnTo>
                    <a:pt x="592" y="1000"/>
                  </a:lnTo>
                  <a:lnTo>
                    <a:pt x="590" y="987"/>
                  </a:lnTo>
                  <a:lnTo>
                    <a:pt x="587" y="973"/>
                  </a:lnTo>
                  <a:lnTo>
                    <a:pt x="583" y="959"/>
                  </a:lnTo>
                  <a:lnTo>
                    <a:pt x="577" y="946"/>
                  </a:lnTo>
                  <a:lnTo>
                    <a:pt x="570" y="933"/>
                  </a:lnTo>
                  <a:lnTo>
                    <a:pt x="564" y="929"/>
                  </a:lnTo>
                  <a:lnTo>
                    <a:pt x="557" y="924"/>
                  </a:lnTo>
                  <a:lnTo>
                    <a:pt x="551" y="919"/>
                  </a:lnTo>
                  <a:lnTo>
                    <a:pt x="547" y="912"/>
                  </a:lnTo>
                  <a:lnTo>
                    <a:pt x="544" y="906"/>
                  </a:lnTo>
                  <a:lnTo>
                    <a:pt x="542" y="899"/>
                  </a:lnTo>
                  <a:lnTo>
                    <a:pt x="543" y="896"/>
                  </a:lnTo>
                  <a:lnTo>
                    <a:pt x="543" y="892"/>
                  </a:lnTo>
                  <a:lnTo>
                    <a:pt x="545" y="888"/>
                  </a:lnTo>
                  <a:lnTo>
                    <a:pt x="547" y="884"/>
                  </a:lnTo>
                  <a:lnTo>
                    <a:pt x="560" y="866"/>
                  </a:lnTo>
                  <a:lnTo>
                    <a:pt x="573" y="849"/>
                  </a:lnTo>
                  <a:lnTo>
                    <a:pt x="584" y="830"/>
                  </a:lnTo>
                  <a:lnTo>
                    <a:pt x="594" y="811"/>
                  </a:lnTo>
                  <a:lnTo>
                    <a:pt x="599" y="801"/>
                  </a:lnTo>
                  <a:lnTo>
                    <a:pt x="602" y="791"/>
                  </a:lnTo>
                  <a:lnTo>
                    <a:pt x="605" y="781"/>
                  </a:lnTo>
                  <a:lnTo>
                    <a:pt x="609" y="770"/>
                  </a:lnTo>
                  <a:lnTo>
                    <a:pt x="610" y="760"/>
                  </a:lnTo>
                  <a:lnTo>
                    <a:pt x="611" y="749"/>
                  </a:lnTo>
                  <a:lnTo>
                    <a:pt x="611" y="738"/>
                  </a:lnTo>
                  <a:lnTo>
                    <a:pt x="610" y="726"/>
                  </a:lnTo>
                  <a:lnTo>
                    <a:pt x="600" y="707"/>
                  </a:lnTo>
                  <a:lnTo>
                    <a:pt x="590" y="688"/>
                  </a:lnTo>
                  <a:lnTo>
                    <a:pt x="580" y="668"/>
                  </a:lnTo>
                  <a:lnTo>
                    <a:pt x="570" y="649"/>
                  </a:lnTo>
                  <a:lnTo>
                    <a:pt x="566" y="639"/>
                  </a:lnTo>
                  <a:lnTo>
                    <a:pt x="563" y="629"/>
                  </a:lnTo>
                  <a:lnTo>
                    <a:pt x="559" y="619"/>
                  </a:lnTo>
                  <a:lnTo>
                    <a:pt x="558" y="608"/>
                  </a:lnTo>
                  <a:lnTo>
                    <a:pt x="557" y="598"/>
                  </a:lnTo>
                  <a:lnTo>
                    <a:pt x="558" y="586"/>
                  </a:lnTo>
                  <a:lnTo>
                    <a:pt x="559" y="575"/>
                  </a:lnTo>
                  <a:lnTo>
                    <a:pt x="564" y="564"/>
                  </a:lnTo>
                  <a:lnTo>
                    <a:pt x="565" y="550"/>
                  </a:lnTo>
                  <a:lnTo>
                    <a:pt x="567" y="535"/>
                  </a:lnTo>
                  <a:lnTo>
                    <a:pt x="572" y="522"/>
                  </a:lnTo>
                  <a:lnTo>
                    <a:pt x="577" y="510"/>
                  </a:lnTo>
                  <a:lnTo>
                    <a:pt x="589" y="484"/>
                  </a:lnTo>
                  <a:lnTo>
                    <a:pt x="600" y="459"/>
                  </a:lnTo>
                  <a:lnTo>
                    <a:pt x="607" y="439"/>
                  </a:lnTo>
                  <a:lnTo>
                    <a:pt x="617" y="420"/>
                  </a:lnTo>
                  <a:lnTo>
                    <a:pt x="626" y="401"/>
                  </a:lnTo>
                  <a:lnTo>
                    <a:pt x="637" y="383"/>
                  </a:lnTo>
                  <a:lnTo>
                    <a:pt x="648" y="366"/>
                  </a:lnTo>
                  <a:lnTo>
                    <a:pt x="662" y="348"/>
                  </a:lnTo>
                  <a:lnTo>
                    <a:pt x="675" y="332"/>
                  </a:lnTo>
                  <a:lnTo>
                    <a:pt x="690" y="316"/>
                  </a:lnTo>
                  <a:lnTo>
                    <a:pt x="706" y="301"/>
                  </a:lnTo>
                  <a:lnTo>
                    <a:pt x="722" y="287"/>
                  </a:lnTo>
                  <a:lnTo>
                    <a:pt x="738" y="274"/>
                  </a:lnTo>
                  <a:lnTo>
                    <a:pt x="756" y="262"/>
                  </a:lnTo>
                  <a:lnTo>
                    <a:pt x="774" y="251"/>
                  </a:lnTo>
                  <a:lnTo>
                    <a:pt x="793" y="241"/>
                  </a:lnTo>
                  <a:lnTo>
                    <a:pt x="811" y="233"/>
                  </a:lnTo>
                  <a:lnTo>
                    <a:pt x="830" y="226"/>
                  </a:lnTo>
                  <a:lnTo>
                    <a:pt x="863" y="222"/>
                  </a:lnTo>
                  <a:lnTo>
                    <a:pt x="896" y="220"/>
                  </a:lnTo>
                  <a:lnTo>
                    <a:pt x="904" y="220"/>
                  </a:lnTo>
                  <a:lnTo>
                    <a:pt x="911" y="222"/>
                  </a:lnTo>
                  <a:lnTo>
                    <a:pt x="919" y="223"/>
                  </a:lnTo>
                  <a:lnTo>
                    <a:pt x="926" y="226"/>
                  </a:lnTo>
                  <a:lnTo>
                    <a:pt x="934" y="229"/>
                  </a:lnTo>
                  <a:lnTo>
                    <a:pt x="941" y="232"/>
                  </a:lnTo>
                  <a:lnTo>
                    <a:pt x="948" y="237"/>
                  </a:lnTo>
                  <a:lnTo>
                    <a:pt x="954" y="242"/>
                  </a:lnTo>
                  <a:lnTo>
                    <a:pt x="991" y="288"/>
                  </a:lnTo>
                  <a:lnTo>
                    <a:pt x="991" y="307"/>
                  </a:lnTo>
                  <a:lnTo>
                    <a:pt x="990" y="327"/>
                  </a:lnTo>
                  <a:lnTo>
                    <a:pt x="989" y="337"/>
                  </a:lnTo>
                  <a:lnTo>
                    <a:pt x="987" y="347"/>
                  </a:lnTo>
                  <a:lnTo>
                    <a:pt x="985" y="357"/>
                  </a:lnTo>
                  <a:lnTo>
                    <a:pt x="983" y="367"/>
                  </a:lnTo>
                  <a:lnTo>
                    <a:pt x="980" y="376"/>
                  </a:lnTo>
                  <a:lnTo>
                    <a:pt x="975" y="385"/>
                  </a:lnTo>
                  <a:lnTo>
                    <a:pt x="970" y="394"/>
                  </a:lnTo>
                  <a:lnTo>
                    <a:pt x="965" y="401"/>
                  </a:lnTo>
                  <a:lnTo>
                    <a:pt x="958" y="410"/>
                  </a:lnTo>
                  <a:lnTo>
                    <a:pt x="951" y="416"/>
                  </a:lnTo>
                  <a:lnTo>
                    <a:pt x="942" y="422"/>
                  </a:lnTo>
                  <a:lnTo>
                    <a:pt x="933" y="427"/>
                  </a:lnTo>
                  <a:close/>
                  <a:moveTo>
                    <a:pt x="911" y="394"/>
                  </a:moveTo>
                  <a:lnTo>
                    <a:pt x="904" y="392"/>
                  </a:lnTo>
                  <a:lnTo>
                    <a:pt x="898" y="390"/>
                  </a:lnTo>
                  <a:lnTo>
                    <a:pt x="893" y="386"/>
                  </a:lnTo>
                  <a:lnTo>
                    <a:pt x="888" y="382"/>
                  </a:lnTo>
                  <a:lnTo>
                    <a:pt x="877" y="373"/>
                  </a:lnTo>
                  <a:lnTo>
                    <a:pt x="868" y="364"/>
                  </a:lnTo>
                  <a:lnTo>
                    <a:pt x="864" y="358"/>
                  </a:lnTo>
                  <a:lnTo>
                    <a:pt x="859" y="354"/>
                  </a:lnTo>
                  <a:lnTo>
                    <a:pt x="854" y="350"/>
                  </a:lnTo>
                  <a:lnTo>
                    <a:pt x="849" y="347"/>
                  </a:lnTo>
                  <a:lnTo>
                    <a:pt x="843" y="344"/>
                  </a:lnTo>
                  <a:lnTo>
                    <a:pt x="836" y="342"/>
                  </a:lnTo>
                  <a:lnTo>
                    <a:pt x="829" y="342"/>
                  </a:lnTo>
                  <a:lnTo>
                    <a:pt x="821" y="342"/>
                  </a:lnTo>
                  <a:lnTo>
                    <a:pt x="809" y="346"/>
                  </a:lnTo>
                  <a:lnTo>
                    <a:pt x="796" y="350"/>
                  </a:lnTo>
                  <a:lnTo>
                    <a:pt x="783" y="355"/>
                  </a:lnTo>
                  <a:lnTo>
                    <a:pt x="771" y="362"/>
                  </a:lnTo>
                  <a:lnTo>
                    <a:pt x="760" y="368"/>
                  </a:lnTo>
                  <a:lnTo>
                    <a:pt x="750" y="376"/>
                  </a:lnTo>
                  <a:lnTo>
                    <a:pt x="744" y="380"/>
                  </a:lnTo>
                  <a:lnTo>
                    <a:pt x="740" y="385"/>
                  </a:lnTo>
                  <a:lnTo>
                    <a:pt x="736" y="390"/>
                  </a:lnTo>
                  <a:lnTo>
                    <a:pt x="732" y="396"/>
                  </a:lnTo>
                  <a:lnTo>
                    <a:pt x="727" y="404"/>
                  </a:lnTo>
                  <a:lnTo>
                    <a:pt x="722" y="414"/>
                  </a:lnTo>
                  <a:lnTo>
                    <a:pt x="718" y="423"/>
                  </a:lnTo>
                  <a:lnTo>
                    <a:pt x="715" y="432"/>
                  </a:lnTo>
                  <a:lnTo>
                    <a:pt x="713" y="442"/>
                  </a:lnTo>
                  <a:lnTo>
                    <a:pt x="711" y="453"/>
                  </a:lnTo>
                  <a:lnTo>
                    <a:pt x="710" y="463"/>
                  </a:lnTo>
                  <a:lnTo>
                    <a:pt x="709" y="474"/>
                  </a:lnTo>
                  <a:lnTo>
                    <a:pt x="709" y="484"/>
                  </a:lnTo>
                  <a:lnTo>
                    <a:pt x="710" y="494"/>
                  </a:lnTo>
                  <a:lnTo>
                    <a:pt x="712" y="505"/>
                  </a:lnTo>
                  <a:lnTo>
                    <a:pt x="714" y="515"/>
                  </a:lnTo>
                  <a:lnTo>
                    <a:pt x="717" y="525"/>
                  </a:lnTo>
                  <a:lnTo>
                    <a:pt x="720" y="534"/>
                  </a:lnTo>
                  <a:lnTo>
                    <a:pt x="724" y="544"/>
                  </a:lnTo>
                  <a:lnTo>
                    <a:pt x="729" y="553"/>
                  </a:lnTo>
                  <a:lnTo>
                    <a:pt x="738" y="560"/>
                  </a:lnTo>
                  <a:lnTo>
                    <a:pt x="747" y="568"/>
                  </a:lnTo>
                  <a:lnTo>
                    <a:pt x="755" y="577"/>
                  </a:lnTo>
                  <a:lnTo>
                    <a:pt x="761" y="586"/>
                  </a:lnTo>
                  <a:lnTo>
                    <a:pt x="765" y="598"/>
                  </a:lnTo>
                  <a:lnTo>
                    <a:pt x="768" y="608"/>
                  </a:lnTo>
                  <a:lnTo>
                    <a:pt x="768" y="614"/>
                  </a:lnTo>
                  <a:lnTo>
                    <a:pt x="768" y="620"/>
                  </a:lnTo>
                  <a:lnTo>
                    <a:pt x="768" y="626"/>
                  </a:lnTo>
                  <a:lnTo>
                    <a:pt x="766" y="632"/>
                  </a:lnTo>
                  <a:lnTo>
                    <a:pt x="756" y="661"/>
                  </a:lnTo>
                  <a:lnTo>
                    <a:pt x="747" y="691"/>
                  </a:lnTo>
                  <a:lnTo>
                    <a:pt x="742" y="707"/>
                  </a:lnTo>
                  <a:lnTo>
                    <a:pt x="738" y="723"/>
                  </a:lnTo>
                  <a:lnTo>
                    <a:pt x="736" y="740"/>
                  </a:lnTo>
                  <a:lnTo>
                    <a:pt x="734" y="755"/>
                  </a:lnTo>
                  <a:lnTo>
                    <a:pt x="733" y="771"/>
                  </a:lnTo>
                  <a:lnTo>
                    <a:pt x="733" y="788"/>
                  </a:lnTo>
                  <a:lnTo>
                    <a:pt x="734" y="804"/>
                  </a:lnTo>
                  <a:lnTo>
                    <a:pt x="737" y="819"/>
                  </a:lnTo>
                  <a:lnTo>
                    <a:pt x="742" y="835"/>
                  </a:lnTo>
                  <a:lnTo>
                    <a:pt x="749" y="849"/>
                  </a:lnTo>
                  <a:lnTo>
                    <a:pt x="752" y="856"/>
                  </a:lnTo>
                  <a:lnTo>
                    <a:pt x="757" y="862"/>
                  </a:lnTo>
                  <a:lnTo>
                    <a:pt x="761" y="870"/>
                  </a:lnTo>
                  <a:lnTo>
                    <a:pt x="766" y="876"/>
                  </a:lnTo>
                  <a:lnTo>
                    <a:pt x="768" y="882"/>
                  </a:lnTo>
                  <a:lnTo>
                    <a:pt x="772" y="888"/>
                  </a:lnTo>
                  <a:lnTo>
                    <a:pt x="777" y="894"/>
                  </a:lnTo>
                  <a:lnTo>
                    <a:pt x="782" y="899"/>
                  </a:lnTo>
                  <a:lnTo>
                    <a:pt x="796" y="909"/>
                  </a:lnTo>
                  <a:lnTo>
                    <a:pt x="809" y="920"/>
                  </a:lnTo>
                  <a:lnTo>
                    <a:pt x="815" y="925"/>
                  </a:lnTo>
                  <a:lnTo>
                    <a:pt x="820" y="930"/>
                  </a:lnTo>
                  <a:lnTo>
                    <a:pt x="823" y="935"/>
                  </a:lnTo>
                  <a:lnTo>
                    <a:pt x="825" y="941"/>
                  </a:lnTo>
                  <a:lnTo>
                    <a:pt x="826" y="944"/>
                  </a:lnTo>
                  <a:lnTo>
                    <a:pt x="826" y="947"/>
                  </a:lnTo>
                  <a:lnTo>
                    <a:pt x="825" y="951"/>
                  </a:lnTo>
                  <a:lnTo>
                    <a:pt x="824" y="954"/>
                  </a:lnTo>
                  <a:lnTo>
                    <a:pt x="819" y="963"/>
                  </a:lnTo>
                  <a:lnTo>
                    <a:pt x="812" y="971"/>
                  </a:lnTo>
                  <a:lnTo>
                    <a:pt x="801" y="983"/>
                  </a:lnTo>
                  <a:lnTo>
                    <a:pt x="791" y="995"/>
                  </a:lnTo>
                  <a:lnTo>
                    <a:pt x="783" y="1010"/>
                  </a:lnTo>
                  <a:lnTo>
                    <a:pt x="776" y="1024"/>
                  </a:lnTo>
                  <a:lnTo>
                    <a:pt x="771" y="1038"/>
                  </a:lnTo>
                  <a:lnTo>
                    <a:pt x="767" y="1053"/>
                  </a:lnTo>
                  <a:lnTo>
                    <a:pt x="764" y="1069"/>
                  </a:lnTo>
                  <a:lnTo>
                    <a:pt x="763" y="1085"/>
                  </a:lnTo>
                  <a:lnTo>
                    <a:pt x="762" y="1102"/>
                  </a:lnTo>
                  <a:lnTo>
                    <a:pt x="763" y="1118"/>
                  </a:lnTo>
                  <a:lnTo>
                    <a:pt x="765" y="1133"/>
                  </a:lnTo>
                  <a:lnTo>
                    <a:pt x="767" y="1150"/>
                  </a:lnTo>
                  <a:lnTo>
                    <a:pt x="770" y="1166"/>
                  </a:lnTo>
                  <a:lnTo>
                    <a:pt x="774" y="1181"/>
                  </a:lnTo>
                  <a:lnTo>
                    <a:pt x="779" y="1197"/>
                  </a:lnTo>
                  <a:lnTo>
                    <a:pt x="784" y="1211"/>
                  </a:lnTo>
                  <a:lnTo>
                    <a:pt x="784" y="1216"/>
                  </a:lnTo>
                  <a:lnTo>
                    <a:pt x="784" y="1222"/>
                  </a:lnTo>
                  <a:lnTo>
                    <a:pt x="783" y="1226"/>
                  </a:lnTo>
                  <a:lnTo>
                    <a:pt x="781" y="1231"/>
                  </a:lnTo>
                  <a:lnTo>
                    <a:pt x="776" y="1241"/>
                  </a:lnTo>
                  <a:lnTo>
                    <a:pt x="770" y="1249"/>
                  </a:lnTo>
                  <a:lnTo>
                    <a:pt x="756" y="1263"/>
                  </a:lnTo>
                  <a:lnTo>
                    <a:pt x="741" y="1279"/>
                  </a:lnTo>
                  <a:lnTo>
                    <a:pt x="736" y="1288"/>
                  </a:lnTo>
                  <a:lnTo>
                    <a:pt x="732" y="1298"/>
                  </a:lnTo>
                  <a:lnTo>
                    <a:pt x="729" y="1307"/>
                  </a:lnTo>
                  <a:lnTo>
                    <a:pt x="726" y="1317"/>
                  </a:lnTo>
                  <a:lnTo>
                    <a:pt x="724" y="1327"/>
                  </a:lnTo>
                  <a:lnTo>
                    <a:pt x="722" y="1338"/>
                  </a:lnTo>
                  <a:lnTo>
                    <a:pt x="721" y="1349"/>
                  </a:lnTo>
                  <a:lnTo>
                    <a:pt x="721" y="1359"/>
                  </a:lnTo>
                  <a:lnTo>
                    <a:pt x="721" y="1370"/>
                  </a:lnTo>
                  <a:lnTo>
                    <a:pt x="722" y="1381"/>
                  </a:lnTo>
                  <a:lnTo>
                    <a:pt x="724" y="1391"/>
                  </a:lnTo>
                  <a:lnTo>
                    <a:pt x="726" y="1401"/>
                  </a:lnTo>
                  <a:lnTo>
                    <a:pt x="729" y="1411"/>
                  </a:lnTo>
                  <a:lnTo>
                    <a:pt x="732" y="1420"/>
                  </a:lnTo>
                  <a:lnTo>
                    <a:pt x="736" y="1431"/>
                  </a:lnTo>
                  <a:lnTo>
                    <a:pt x="741" y="1439"/>
                  </a:lnTo>
                  <a:lnTo>
                    <a:pt x="745" y="1444"/>
                  </a:lnTo>
                  <a:lnTo>
                    <a:pt x="751" y="1448"/>
                  </a:lnTo>
                  <a:lnTo>
                    <a:pt x="755" y="1452"/>
                  </a:lnTo>
                  <a:lnTo>
                    <a:pt x="760" y="1455"/>
                  </a:lnTo>
                  <a:lnTo>
                    <a:pt x="771" y="1460"/>
                  </a:lnTo>
                  <a:lnTo>
                    <a:pt x="782" y="1464"/>
                  </a:lnTo>
                  <a:lnTo>
                    <a:pt x="795" y="1466"/>
                  </a:lnTo>
                  <a:lnTo>
                    <a:pt x="807" y="1466"/>
                  </a:lnTo>
                  <a:lnTo>
                    <a:pt x="819" y="1466"/>
                  </a:lnTo>
                  <a:lnTo>
                    <a:pt x="830" y="1465"/>
                  </a:lnTo>
                  <a:lnTo>
                    <a:pt x="835" y="1466"/>
                  </a:lnTo>
                  <a:lnTo>
                    <a:pt x="840" y="1467"/>
                  </a:lnTo>
                  <a:lnTo>
                    <a:pt x="844" y="1466"/>
                  </a:lnTo>
                  <a:lnTo>
                    <a:pt x="848" y="1465"/>
                  </a:lnTo>
                  <a:lnTo>
                    <a:pt x="855" y="1462"/>
                  </a:lnTo>
                  <a:lnTo>
                    <a:pt x="863" y="1457"/>
                  </a:lnTo>
                  <a:lnTo>
                    <a:pt x="876" y="1445"/>
                  </a:lnTo>
                  <a:lnTo>
                    <a:pt x="890" y="1431"/>
                  </a:lnTo>
                  <a:lnTo>
                    <a:pt x="896" y="1426"/>
                  </a:lnTo>
                  <a:lnTo>
                    <a:pt x="902" y="1421"/>
                  </a:lnTo>
                  <a:lnTo>
                    <a:pt x="905" y="1419"/>
                  </a:lnTo>
                  <a:lnTo>
                    <a:pt x="907" y="1418"/>
                  </a:lnTo>
                  <a:lnTo>
                    <a:pt x="910" y="1418"/>
                  </a:lnTo>
                  <a:lnTo>
                    <a:pt x="913" y="1418"/>
                  </a:lnTo>
                  <a:lnTo>
                    <a:pt x="915" y="1419"/>
                  </a:lnTo>
                  <a:lnTo>
                    <a:pt x="918" y="1421"/>
                  </a:lnTo>
                  <a:lnTo>
                    <a:pt x="920" y="1424"/>
                  </a:lnTo>
                  <a:lnTo>
                    <a:pt x="923" y="1428"/>
                  </a:lnTo>
                  <a:lnTo>
                    <a:pt x="927" y="1438"/>
                  </a:lnTo>
                  <a:lnTo>
                    <a:pt x="933" y="1452"/>
                  </a:lnTo>
                  <a:lnTo>
                    <a:pt x="935" y="1460"/>
                  </a:lnTo>
                  <a:lnTo>
                    <a:pt x="936" y="1468"/>
                  </a:lnTo>
                  <a:lnTo>
                    <a:pt x="937" y="1476"/>
                  </a:lnTo>
                  <a:lnTo>
                    <a:pt x="936" y="1483"/>
                  </a:lnTo>
                  <a:lnTo>
                    <a:pt x="934" y="1491"/>
                  </a:lnTo>
                  <a:lnTo>
                    <a:pt x="932" y="1497"/>
                  </a:lnTo>
                  <a:lnTo>
                    <a:pt x="928" y="1504"/>
                  </a:lnTo>
                  <a:lnTo>
                    <a:pt x="925" y="1511"/>
                  </a:lnTo>
                  <a:lnTo>
                    <a:pt x="917" y="1524"/>
                  </a:lnTo>
                  <a:lnTo>
                    <a:pt x="907" y="1535"/>
                  </a:lnTo>
                  <a:lnTo>
                    <a:pt x="897" y="1545"/>
                  </a:lnTo>
                  <a:lnTo>
                    <a:pt x="887" y="1554"/>
                  </a:lnTo>
                  <a:lnTo>
                    <a:pt x="875" y="1556"/>
                  </a:lnTo>
                  <a:lnTo>
                    <a:pt x="865" y="1558"/>
                  </a:lnTo>
                  <a:lnTo>
                    <a:pt x="854" y="1559"/>
                  </a:lnTo>
                  <a:lnTo>
                    <a:pt x="844" y="1559"/>
                  </a:lnTo>
                  <a:lnTo>
                    <a:pt x="832" y="1559"/>
                  </a:lnTo>
                  <a:lnTo>
                    <a:pt x="821" y="1558"/>
                  </a:lnTo>
                  <a:lnTo>
                    <a:pt x="811" y="1557"/>
                  </a:lnTo>
                  <a:lnTo>
                    <a:pt x="800" y="1555"/>
                  </a:lnTo>
                  <a:lnTo>
                    <a:pt x="788" y="1553"/>
                  </a:lnTo>
                  <a:lnTo>
                    <a:pt x="778" y="1550"/>
                  </a:lnTo>
                  <a:lnTo>
                    <a:pt x="768" y="1546"/>
                  </a:lnTo>
                  <a:lnTo>
                    <a:pt x="758" y="1542"/>
                  </a:lnTo>
                  <a:lnTo>
                    <a:pt x="748" y="1537"/>
                  </a:lnTo>
                  <a:lnTo>
                    <a:pt x="738" y="1532"/>
                  </a:lnTo>
                  <a:lnTo>
                    <a:pt x="729" y="1526"/>
                  </a:lnTo>
                  <a:lnTo>
                    <a:pt x="720" y="1520"/>
                  </a:lnTo>
                  <a:lnTo>
                    <a:pt x="707" y="1503"/>
                  </a:lnTo>
                  <a:lnTo>
                    <a:pt x="693" y="1488"/>
                  </a:lnTo>
                  <a:lnTo>
                    <a:pt x="682" y="1470"/>
                  </a:lnTo>
                  <a:lnTo>
                    <a:pt x="671" y="1454"/>
                  </a:lnTo>
                  <a:lnTo>
                    <a:pt x="660" y="1437"/>
                  </a:lnTo>
                  <a:lnTo>
                    <a:pt x="649" y="1418"/>
                  </a:lnTo>
                  <a:lnTo>
                    <a:pt x="641" y="1400"/>
                  </a:lnTo>
                  <a:lnTo>
                    <a:pt x="632" y="1382"/>
                  </a:lnTo>
                  <a:lnTo>
                    <a:pt x="625" y="1362"/>
                  </a:lnTo>
                  <a:lnTo>
                    <a:pt x="618" y="1343"/>
                  </a:lnTo>
                  <a:lnTo>
                    <a:pt x="612" y="1323"/>
                  </a:lnTo>
                  <a:lnTo>
                    <a:pt x="605" y="1304"/>
                  </a:lnTo>
                  <a:lnTo>
                    <a:pt x="601" y="1283"/>
                  </a:lnTo>
                  <a:lnTo>
                    <a:pt x="597" y="1263"/>
                  </a:lnTo>
                  <a:lnTo>
                    <a:pt x="593" y="1243"/>
                  </a:lnTo>
                  <a:lnTo>
                    <a:pt x="591" y="1222"/>
                  </a:lnTo>
                  <a:lnTo>
                    <a:pt x="585" y="1207"/>
                  </a:lnTo>
                  <a:lnTo>
                    <a:pt x="593" y="1188"/>
                  </a:lnTo>
                  <a:lnTo>
                    <a:pt x="601" y="1170"/>
                  </a:lnTo>
                  <a:lnTo>
                    <a:pt x="610" y="1151"/>
                  </a:lnTo>
                  <a:lnTo>
                    <a:pt x="617" y="1131"/>
                  </a:lnTo>
                  <a:lnTo>
                    <a:pt x="623" y="1111"/>
                  </a:lnTo>
                  <a:lnTo>
                    <a:pt x="628" y="1090"/>
                  </a:lnTo>
                  <a:lnTo>
                    <a:pt x="633" y="1070"/>
                  </a:lnTo>
                  <a:lnTo>
                    <a:pt x="636" y="1049"/>
                  </a:lnTo>
                  <a:lnTo>
                    <a:pt x="638" y="1028"/>
                  </a:lnTo>
                  <a:lnTo>
                    <a:pt x="638" y="1007"/>
                  </a:lnTo>
                  <a:lnTo>
                    <a:pt x="637" y="987"/>
                  </a:lnTo>
                  <a:lnTo>
                    <a:pt x="634" y="967"/>
                  </a:lnTo>
                  <a:lnTo>
                    <a:pt x="632" y="957"/>
                  </a:lnTo>
                  <a:lnTo>
                    <a:pt x="629" y="947"/>
                  </a:lnTo>
                  <a:lnTo>
                    <a:pt x="626" y="937"/>
                  </a:lnTo>
                  <a:lnTo>
                    <a:pt x="622" y="928"/>
                  </a:lnTo>
                  <a:lnTo>
                    <a:pt x="617" y="918"/>
                  </a:lnTo>
                  <a:lnTo>
                    <a:pt x="612" y="908"/>
                  </a:lnTo>
                  <a:lnTo>
                    <a:pt x="606" y="899"/>
                  </a:lnTo>
                  <a:lnTo>
                    <a:pt x="600" y="890"/>
                  </a:lnTo>
                  <a:lnTo>
                    <a:pt x="613" y="868"/>
                  </a:lnTo>
                  <a:lnTo>
                    <a:pt x="625" y="847"/>
                  </a:lnTo>
                  <a:lnTo>
                    <a:pt x="634" y="825"/>
                  </a:lnTo>
                  <a:lnTo>
                    <a:pt x="642" y="801"/>
                  </a:lnTo>
                  <a:lnTo>
                    <a:pt x="645" y="790"/>
                  </a:lnTo>
                  <a:lnTo>
                    <a:pt x="648" y="778"/>
                  </a:lnTo>
                  <a:lnTo>
                    <a:pt x="650" y="765"/>
                  </a:lnTo>
                  <a:lnTo>
                    <a:pt x="651" y="753"/>
                  </a:lnTo>
                  <a:lnTo>
                    <a:pt x="652" y="741"/>
                  </a:lnTo>
                  <a:lnTo>
                    <a:pt x="653" y="727"/>
                  </a:lnTo>
                  <a:lnTo>
                    <a:pt x="653" y="714"/>
                  </a:lnTo>
                  <a:lnTo>
                    <a:pt x="652" y="702"/>
                  </a:lnTo>
                  <a:lnTo>
                    <a:pt x="633" y="672"/>
                  </a:lnTo>
                  <a:lnTo>
                    <a:pt x="615" y="642"/>
                  </a:lnTo>
                  <a:lnTo>
                    <a:pt x="611" y="634"/>
                  </a:lnTo>
                  <a:lnTo>
                    <a:pt x="607" y="626"/>
                  </a:lnTo>
                  <a:lnTo>
                    <a:pt x="604" y="618"/>
                  </a:lnTo>
                  <a:lnTo>
                    <a:pt x="602" y="610"/>
                  </a:lnTo>
                  <a:lnTo>
                    <a:pt x="600" y="601"/>
                  </a:lnTo>
                  <a:lnTo>
                    <a:pt x="599" y="592"/>
                  </a:lnTo>
                  <a:lnTo>
                    <a:pt x="599" y="582"/>
                  </a:lnTo>
                  <a:lnTo>
                    <a:pt x="600" y="573"/>
                  </a:lnTo>
                  <a:lnTo>
                    <a:pt x="607" y="558"/>
                  </a:lnTo>
                  <a:lnTo>
                    <a:pt x="615" y="542"/>
                  </a:lnTo>
                  <a:lnTo>
                    <a:pt x="621" y="526"/>
                  </a:lnTo>
                  <a:lnTo>
                    <a:pt x="627" y="511"/>
                  </a:lnTo>
                  <a:lnTo>
                    <a:pt x="637" y="478"/>
                  </a:lnTo>
                  <a:lnTo>
                    <a:pt x="648" y="446"/>
                  </a:lnTo>
                  <a:lnTo>
                    <a:pt x="655" y="430"/>
                  </a:lnTo>
                  <a:lnTo>
                    <a:pt x="661" y="415"/>
                  </a:lnTo>
                  <a:lnTo>
                    <a:pt x="668" y="399"/>
                  </a:lnTo>
                  <a:lnTo>
                    <a:pt x="676" y="384"/>
                  </a:lnTo>
                  <a:lnTo>
                    <a:pt x="685" y="370"/>
                  </a:lnTo>
                  <a:lnTo>
                    <a:pt x="695" y="355"/>
                  </a:lnTo>
                  <a:lnTo>
                    <a:pt x="707" y="341"/>
                  </a:lnTo>
                  <a:lnTo>
                    <a:pt x="720" y="328"/>
                  </a:lnTo>
                  <a:lnTo>
                    <a:pt x="728" y="320"/>
                  </a:lnTo>
                  <a:lnTo>
                    <a:pt x="737" y="310"/>
                  </a:lnTo>
                  <a:lnTo>
                    <a:pt x="748" y="303"/>
                  </a:lnTo>
                  <a:lnTo>
                    <a:pt x="758" y="296"/>
                  </a:lnTo>
                  <a:lnTo>
                    <a:pt x="769" y="290"/>
                  </a:lnTo>
                  <a:lnTo>
                    <a:pt x="780" y="284"/>
                  </a:lnTo>
                  <a:lnTo>
                    <a:pt x="791" y="279"/>
                  </a:lnTo>
                  <a:lnTo>
                    <a:pt x="804" y="275"/>
                  </a:lnTo>
                  <a:lnTo>
                    <a:pt x="816" y="271"/>
                  </a:lnTo>
                  <a:lnTo>
                    <a:pt x="827" y="268"/>
                  </a:lnTo>
                  <a:lnTo>
                    <a:pt x="840" y="264"/>
                  </a:lnTo>
                  <a:lnTo>
                    <a:pt x="852" y="262"/>
                  </a:lnTo>
                  <a:lnTo>
                    <a:pt x="864" y="261"/>
                  </a:lnTo>
                  <a:lnTo>
                    <a:pt x="876" y="260"/>
                  </a:lnTo>
                  <a:lnTo>
                    <a:pt x="888" y="261"/>
                  </a:lnTo>
                  <a:lnTo>
                    <a:pt x="899" y="261"/>
                  </a:lnTo>
                  <a:lnTo>
                    <a:pt x="907" y="266"/>
                  </a:lnTo>
                  <a:lnTo>
                    <a:pt x="916" y="272"/>
                  </a:lnTo>
                  <a:lnTo>
                    <a:pt x="923" y="278"/>
                  </a:lnTo>
                  <a:lnTo>
                    <a:pt x="929" y="285"/>
                  </a:lnTo>
                  <a:lnTo>
                    <a:pt x="936" y="292"/>
                  </a:lnTo>
                  <a:lnTo>
                    <a:pt x="940" y="300"/>
                  </a:lnTo>
                  <a:lnTo>
                    <a:pt x="943" y="309"/>
                  </a:lnTo>
                  <a:lnTo>
                    <a:pt x="945" y="320"/>
                  </a:lnTo>
                  <a:lnTo>
                    <a:pt x="944" y="330"/>
                  </a:lnTo>
                  <a:lnTo>
                    <a:pt x="943" y="341"/>
                  </a:lnTo>
                  <a:lnTo>
                    <a:pt x="941" y="351"/>
                  </a:lnTo>
                  <a:lnTo>
                    <a:pt x="937" y="362"/>
                  </a:lnTo>
                  <a:lnTo>
                    <a:pt x="933" y="371"/>
                  </a:lnTo>
                  <a:lnTo>
                    <a:pt x="926" y="380"/>
                  </a:lnTo>
                  <a:lnTo>
                    <a:pt x="919" y="387"/>
                  </a:lnTo>
                  <a:lnTo>
                    <a:pt x="911" y="394"/>
                  </a:lnTo>
                  <a:close/>
                  <a:moveTo>
                    <a:pt x="461" y="842"/>
                  </a:moveTo>
                  <a:lnTo>
                    <a:pt x="454" y="847"/>
                  </a:lnTo>
                  <a:lnTo>
                    <a:pt x="447" y="850"/>
                  </a:lnTo>
                  <a:lnTo>
                    <a:pt x="439" y="852"/>
                  </a:lnTo>
                  <a:lnTo>
                    <a:pt x="432" y="852"/>
                  </a:lnTo>
                  <a:lnTo>
                    <a:pt x="417" y="850"/>
                  </a:lnTo>
                  <a:lnTo>
                    <a:pt x="404" y="847"/>
                  </a:lnTo>
                  <a:lnTo>
                    <a:pt x="397" y="845"/>
                  </a:lnTo>
                  <a:lnTo>
                    <a:pt x="390" y="843"/>
                  </a:lnTo>
                  <a:lnTo>
                    <a:pt x="384" y="843"/>
                  </a:lnTo>
                  <a:lnTo>
                    <a:pt x="376" y="842"/>
                  </a:lnTo>
                  <a:lnTo>
                    <a:pt x="370" y="843"/>
                  </a:lnTo>
                  <a:lnTo>
                    <a:pt x="363" y="846"/>
                  </a:lnTo>
                  <a:lnTo>
                    <a:pt x="357" y="850"/>
                  </a:lnTo>
                  <a:lnTo>
                    <a:pt x="351" y="856"/>
                  </a:lnTo>
                  <a:lnTo>
                    <a:pt x="344" y="872"/>
                  </a:lnTo>
                  <a:lnTo>
                    <a:pt x="338" y="887"/>
                  </a:lnTo>
                  <a:lnTo>
                    <a:pt x="335" y="902"/>
                  </a:lnTo>
                  <a:lnTo>
                    <a:pt x="332" y="918"/>
                  </a:lnTo>
                  <a:lnTo>
                    <a:pt x="332" y="934"/>
                  </a:lnTo>
                  <a:lnTo>
                    <a:pt x="335" y="950"/>
                  </a:lnTo>
                  <a:lnTo>
                    <a:pt x="339" y="966"/>
                  </a:lnTo>
                  <a:lnTo>
                    <a:pt x="345" y="982"/>
                  </a:lnTo>
                  <a:lnTo>
                    <a:pt x="349" y="987"/>
                  </a:lnTo>
                  <a:lnTo>
                    <a:pt x="354" y="990"/>
                  </a:lnTo>
                  <a:lnTo>
                    <a:pt x="359" y="992"/>
                  </a:lnTo>
                  <a:lnTo>
                    <a:pt x="363" y="993"/>
                  </a:lnTo>
                  <a:lnTo>
                    <a:pt x="373" y="994"/>
                  </a:lnTo>
                  <a:lnTo>
                    <a:pt x="384" y="992"/>
                  </a:lnTo>
                  <a:lnTo>
                    <a:pt x="394" y="990"/>
                  </a:lnTo>
                  <a:lnTo>
                    <a:pt x="404" y="989"/>
                  </a:lnTo>
                  <a:lnTo>
                    <a:pt x="409" y="989"/>
                  </a:lnTo>
                  <a:lnTo>
                    <a:pt x="414" y="990"/>
                  </a:lnTo>
                  <a:lnTo>
                    <a:pt x="419" y="991"/>
                  </a:lnTo>
                  <a:lnTo>
                    <a:pt x="425" y="993"/>
                  </a:lnTo>
                  <a:lnTo>
                    <a:pt x="436" y="1000"/>
                  </a:lnTo>
                  <a:lnTo>
                    <a:pt x="446" y="1010"/>
                  </a:lnTo>
                  <a:lnTo>
                    <a:pt x="450" y="1014"/>
                  </a:lnTo>
                  <a:lnTo>
                    <a:pt x="455" y="1019"/>
                  </a:lnTo>
                  <a:lnTo>
                    <a:pt x="458" y="1024"/>
                  </a:lnTo>
                  <a:lnTo>
                    <a:pt x="462" y="1030"/>
                  </a:lnTo>
                  <a:lnTo>
                    <a:pt x="464" y="1035"/>
                  </a:lnTo>
                  <a:lnTo>
                    <a:pt x="466" y="1041"/>
                  </a:lnTo>
                  <a:lnTo>
                    <a:pt x="468" y="1047"/>
                  </a:lnTo>
                  <a:lnTo>
                    <a:pt x="469" y="1053"/>
                  </a:lnTo>
                  <a:lnTo>
                    <a:pt x="469" y="1061"/>
                  </a:lnTo>
                  <a:lnTo>
                    <a:pt x="468" y="1068"/>
                  </a:lnTo>
                  <a:lnTo>
                    <a:pt x="467" y="1075"/>
                  </a:lnTo>
                  <a:lnTo>
                    <a:pt x="464" y="1082"/>
                  </a:lnTo>
                  <a:lnTo>
                    <a:pt x="461" y="1091"/>
                  </a:lnTo>
                  <a:lnTo>
                    <a:pt x="457" y="1100"/>
                  </a:lnTo>
                  <a:lnTo>
                    <a:pt x="452" y="1108"/>
                  </a:lnTo>
                  <a:lnTo>
                    <a:pt x="446" y="1115"/>
                  </a:lnTo>
                  <a:lnTo>
                    <a:pt x="440" y="1122"/>
                  </a:lnTo>
                  <a:lnTo>
                    <a:pt x="433" y="1127"/>
                  </a:lnTo>
                  <a:lnTo>
                    <a:pt x="426" y="1132"/>
                  </a:lnTo>
                  <a:lnTo>
                    <a:pt x="418" y="1136"/>
                  </a:lnTo>
                  <a:lnTo>
                    <a:pt x="410" y="1140"/>
                  </a:lnTo>
                  <a:lnTo>
                    <a:pt x="402" y="1143"/>
                  </a:lnTo>
                  <a:lnTo>
                    <a:pt x="393" y="1146"/>
                  </a:lnTo>
                  <a:lnTo>
                    <a:pt x="385" y="1149"/>
                  </a:lnTo>
                  <a:lnTo>
                    <a:pt x="367" y="1153"/>
                  </a:lnTo>
                  <a:lnTo>
                    <a:pt x="351" y="1155"/>
                  </a:lnTo>
                  <a:lnTo>
                    <a:pt x="340" y="1152"/>
                  </a:lnTo>
                  <a:lnTo>
                    <a:pt x="329" y="1149"/>
                  </a:lnTo>
                  <a:lnTo>
                    <a:pt x="318" y="1145"/>
                  </a:lnTo>
                  <a:lnTo>
                    <a:pt x="308" y="1141"/>
                  </a:lnTo>
                  <a:lnTo>
                    <a:pt x="298" y="1137"/>
                  </a:lnTo>
                  <a:lnTo>
                    <a:pt x="288" y="1132"/>
                  </a:lnTo>
                  <a:lnTo>
                    <a:pt x="277" y="1126"/>
                  </a:lnTo>
                  <a:lnTo>
                    <a:pt x="268" y="1120"/>
                  </a:lnTo>
                  <a:lnTo>
                    <a:pt x="259" y="1114"/>
                  </a:lnTo>
                  <a:lnTo>
                    <a:pt x="251" y="1107"/>
                  </a:lnTo>
                  <a:lnTo>
                    <a:pt x="243" y="1098"/>
                  </a:lnTo>
                  <a:lnTo>
                    <a:pt x="234" y="1090"/>
                  </a:lnTo>
                  <a:lnTo>
                    <a:pt x="227" y="1081"/>
                  </a:lnTo>
                  <a:lnTo>
                    <a:pt x="221" y="1072"/>
                  </a:lnTo>
                  <a:lnTo>
                    <a:pt x="215" y="1062"/>
                  </a:lnTo>
                  <a:lnTo>
                    <a:pt x="209" y="1051"/>
                  </a:lnTo>
                  <a:lnTo>
                    <a:pt x="203" y="1040"/>
                  </a:lnTo>
                  <a:lnTo>
                    <a:pt x="198" y="1029"/>
                  </a:lnTo>
                  <a:lnTo>
                    <a:pt x="192" y="1018"/>
                  </a:lnTo>
                  <a:lnTo>
                    <a:pt x="188" y="1005"/>
                  </a:lnTo>
                  <a:lnTo>
                    <a:pt x="185" y="994"/>
                  </a:lnTo>
                  <a:lnTo>
                    <a:pt x="182" y="982"/>
                  </a:lnTo>
                  <a:lnTo>
                    <a:pt x="180" y="970"/>
                  </a:lnTo>
                  <a:lnTo>
                    <a:pt x="178" y="956"/>
                  </a:lnTo>
                  <a:lnTo>
                    <a:pt x="177" y="944"/>
                  </a:lnTo>
                  <a:lnTo>
                    <a:pt x="176" y="932"/>
                  </a:lnTo>
                  <a:lnTo>
                    <a:pt x="176" y="919"/>
                  </a:lnTo>
                  <a:lnTo>
                    <a:pt x="177" y="906"/>
                  </a:lnTo>
                  <a:lnTo>
                    <a:pt x="178" y="893"/>
                  </a:lnTo>
                  <a:lnTo>
                    <a:pt x="180" y="881"/>
                  </a:lnTo>
                  <a:lnTo>
                    <a:pt x="182" y="867"/>
                  </a:lnTo>
                  <a:lnTo>
                    <a:pt x="184" y="855"/>
                  </a:lnTo>
                  <a:lnTo>
                    <a:pt x="196" y="832"/>
                  </a:lnTo>
                  <a:lnTo>
                    <a:pt x="208" y="808"/>
                  </a:lnTo>
                  <a:lnTo>
                    <a:pt x="220" y="785"/>
                  </a:lnTo>
                  <a:lnTo>
                    <a:pt x="233" y="762"/>
                  </a:lnTo>
                  <a:lnTo>
                    <a:pt x="240" y="751"/>
                  </a:lnTo>
                  <a:lnTo>
                    <a:pt x="249" y="741"/>
                  </a:lnTo>
                  <a:lnTo>
                    <a:pt x="257" y="731"/>
                  </a:lnTo>
                  <a:lnTo>
                    <a:pt x="265" y="721"/>
                  </a:lnTo>
                  <a:lnTo>
                    <a:pt x="275" y="712"/>
                  </a:lnTo>
                  <a:lnTo>
                    <a:pt x="285" y="704"/>
                  </a:lnTo>
                  <a:lnTo>
                    <a:pt x="296" y="697"/>
                  </a:lnTo>
                  <a:lnTo>
                    <a:pt x="308" y="691"/>
                  </a:lnTo>
                  <a:lnTo>
                    <a:pt x="322" y="685"/>
                  </a:lnTo>
                  <a:lnTo>
                    <a:pt x="337" y="678"/>
                  </a:lnTo>
                  <a:lnTo>
                    <a:pt x="352" y="673"/>
                  </a:lnTo>
                  <a:lnTo>
                    <a:pt x="368" y="669"/>
                  </a:lnTo>
                  <a:lnTo>
                    <a:pt x="384" y="666"/>
                  </a:lnTo>
                  <a:lnTo>
                    <a:pt x="400" y="665"/>
                  </a:lnTo>
                  <a:lnTo>
                    <a:pt x="407" y="665"/>
                  </a:lnTo>
                  <a:lnTo>
                    <a:pt x="415" y="666"/>
                  </a:lnTo>
                  <a:lnTo>
                    <a:pt x="423" y="668"/>
                  </a:lnTo>
                  <a:lnTo>
                    <a:pt x="431" y="670"/>
                  </a:lnTo>
                  <a:lnTo>
                    <a:pt x="439" y="674"/>
                  </a:lnTo>
                  <a:lnTo>
                    <a:pt x="447" y="678"/>
                  </a:lnTo>
                  <a:lnTo>
                    <a:pt x="453" y="683"/>
                  </a:lnTo>
                  <a:lnTo>
                    <a:pt x="460" y="689"/>
                  </a:lnTo>
                  <a:lnTo>
                    <a:pt x="465" y="695"/>
                  </a:lnTo>
                  <a:lnTo>
                    <a:pt x="471" y="702"/>
                  </a:lnTo>
                  <a:lnTo>
                    <a:pt x="476" y="709"/>
                  </a:lnTo>
                  <a:lnTo>
                    <a:pt x="479" y="716"/>
                  </a:lnTo>
                  <a:lnTo>
                    <a:pt x="486" y="732"/>
                  </a:lnTo>
                  <a:lnTo>
                    <a:pt x="490" y="749"/>
                  </a:lnTo>
                  <a:lnTo>
                    <a:pt x="494" y="766"/>
                  </a:lnTo>
                  <a:lnTo>
                    <a:pt x="495" y="784"/>
                  </a:lnTo>
                  <a:lnTo>
                    <a:pt x="490" y="799"/>
                  </a:lnTo>
                  <a:lnTo>
                    <a:pt x="483" y="815"/>
                  </a:lnTo>
                  <a:lnTo>
                    <a:pt x="479" y="822"/>
                  </a:lnTo>
                  <a:lnTo>
                    <a:pt x="474" y="830"/>
                  </a:lnTo>
                  <a:lnTo>
                    <a:pt x="468" y="836"/>
                  </a:lnTo>
                  <a:lnTo>
                    <a:pt x="461" y="842"/>
                  </a:lnTo>
                  <a:close/>
                  <a:moveTo>
                    <a:pt x="409" y="794"/>
                  </a:moveTo>
                  <a:lnTo>
                    <a:pt x="406" y="791"/>
                  </a:lnTo>
                  <a:lnTo>
                    <a:pt x="402" y="789"/>
                  </a:lnTo>
                  <a:lnTo>
                    <a:pt x="399" y="788"/>
                  </a:lnTo>
                  <a:lnTo>
                    <a:pt x="395" y="788"/>
                  </a:lnTo>
                  <a:lnTo>
                    <a:pt x="388" y="787"/>
                  </a:lnTo>
                  <a:lnTo>
                    <a:pt x="380" y="788"/>
                  </a:lnTo>
                  <a:lnTo>
                    <a:pt x="364" y="792"/>
                  </a:lnTo>
                  <a:lnTo>
                    <a:pt x="348" y="794"/>
                  </a:lnTo>
                  <a:lnTo>
                    <a:pt x="338" y="803"/>
                  </a:lnTo>
                  <a:lnTo>
                    <a:pt x="328" y="813"/>
                  </a:lnTo>
                  <a:lnTo>
                    <a:pt x="320" y="824"/>
                  </a:lnTo>
                  <a:lnTo>
                    <a:pt x="313" y="834"/>
                  </a:lnTo>
                  <a:lnTo>
                    <a:pt x="307" y="845"/>
                  </a:lnTo>
                  <a:lnTo>
                    <a:pt x="302" y="857"/>
                  </a:lnTo>
                  <a:lnTo>
                    <a:pt x="298" y="868"/>
                  </a:lnTo>
                  <a:lnTo>
                    <a:pt x="294" y="881"/>
                  </a:lnTo>
                  <a:lnTo>
                    <a:pt x="291" y="894"/>
                  </a:lnTo>
                  <a:lnTo>
                    <a:pt x="290" y="906"/>
                  </a:lnTo>
                  <a:lnTo>
                    <a:pt x="289" y="920"/>
                  </a:lnTo>
                  <a:lnTo>
                    <a:pt x="288" y="933"/>
                  </a:lnTo>
                  <a:lnTo>
                    <a:pt x="289" y="946"/>
                  </a:lnTo>
                  <a:lnTo>
                    <a:pt x="290" y="959"/>
                  </a:lnTo>
                  <a:lnTo>
                    <a:pt x="293" y="973"/>
                  </a:lnTo>
                  <a:lnTo>
                    <a:pt x="296" y="986"/>
                  </a:lnTo>
                  <a:lnTo>
                    <a:pt x="299" y="994"/>
                  </a:lnTo>
                  <a:lnTo>
                    <a:pt x="303" y="1002"/>
                  </a:lnTo>
                  <a:lnTo>
                    <a:pt x="307" y="1011"/>
                  </a:lnTo>
                  <a:lnTo>
                    <a:pt x="313" y="1018"/>
                  </a:lnTo>
                  <a:lnTo>
                    <a:pt x="318" y="1025"/>
                  </a:lnTo>
                  <a:lnTo>
                    <a:pt x="325" y="1031"/>
                  </a:lnTo>
                  <a:lnTo>
                    <a:pt x="332" y="1036"/>
                  </a:lnTo>
                  <a:lnTo>
                    <a:pt x="342" y="1040"/>
                  </a:lnTo>
                  <a:lnTo>
                    <a:pt x="347" y="1042"/>
                  </a:lnTo>
                  <a:lnTo>
                    <a:pt x="353" y="1042"/>
                  </a:lnTo>
                  <a:lnTo>
                    <a:pt x="358" y="1042"/>
                  </a:lnTo>
                  <a:lnTo>
                    <a:pt x="364" y="1040"/>
                  </a:lnTo>
                  <a:lnTo>
                    <a:pt x="376" y="1037"/>
                  </a:lnTo>
                  <a:lnTo>
                    <a:pt x="388" y="1033"/>
                  </a:lnTo>
                  <a:lnTo>
                    <a:pt x="393" y="1032"/>
                  </a:lnTo>
                  <a:lnTo>
                    <a:pt x="398" y="1032"/>
                  </a:lnTo>
                  <a:lnTo>
                    <a:pt x="402" y="1033"/>
                  </a:lnTo>
                  <a:lnTo>
                    <a:pt x="405" y="1035"/>
                  </a:lnTo>
                  <a:lnTo>
                    <a:pt x="407" y="1039"/>
                  </a:lnTo>
                  <a:lnTo>
                    <a:pt x="409" y="1044"/>
                  </a:lnTo>
                  <a:lnTo>
                    <a:pt x="410" y="1051"/>
                  </a:lnTo>
                  <a:lnTo>
                    <a:pt x="409" y="1062"/>
                  </a:lnTo>
                  <a:lnTo>
                    <a:pt x="408" y="1068"/>
                  </a:lnTo>
                  <a:lnTo>
                    <a:pt x="406" y="1073"/>
                  </a:lnTo>
                  <a:lnTo>
                    <a:pt x="404" y="1078"/>
                  </a:lnTo>
                  <a:lnTo>
                    <a:pt x="401" y="1082"/>
                  </a:lnTo>
                  <a:lnTo>
                    <a:pt x="398" y="1086"/>
                  </a:lnTo>
                  <a:lnTo>
                    <a:pt x="394" y="1089"/>
                  </a:lnTo>
                  <a:lnTo>
                    <a:pt x="390" y="1092"/>
                  </a:lnTo>
                  <a:lnTo>
                    <a:pt x="385" y="1095"/>
                  </a:lnTo>
                  <a:lnTo>
                    <a:pt x="374" y="1099"/>
                  </a:lnTo>
                  <a:lnTo>
                    <a:pt x="363" y="1103"/>
                  </a:lnTo>
                  <a:lnTo>
                    <a:pt x="352" y="1106"/>
                  </a:lnTo>
                  <a:lnTo>
                    <a:pt x="342" y="1109"/>
                  </a:lnTo>
                  <a:lnTo>
                    <a:pt x="325" y="1103"/>
                  </a:lnTo>
                  <a:lnTo>
                    <a:pt x="310" y="1095"/>
                  </a:lnTo>
                  <a:lnTo>
                    <a:pt x="296" y="1086"/>
                  </a:lnTo>
                  <a:lnTo>
                    <a:pt x="283" y="1076"/>
                  </a:lnTo>
                  <a:lnTo>
                    <a:pt x="272" y="1065"/>
                  </a:lnTo>
                  <a:lnTo>
                    <a:pt x="263" y="1052"/>
                  </a:lnTo>
                  <a:lnTo>
                    <a:pt x="254" y="1039"/>
                  </a:lnTo>
                  <a:lnTo>
                    <a:pt x="246" y="1026"/>
                  </a:lnTo>
                  <a:lnTo>
                    <a:pt x="239" y="1011"/>
                  </a:lnTo>
                  <a:lnTo>
                    <a:pt x="233" y="995"/>
                  </a:lnTo>
                  <a:lnTo>
                    <a:pt x="228" y="980"/>
                  </a:lnTo>
                  <a:lnTo>
                    <a:pt x="224" y="965"/>
                  </a:lnTo>
                  <a:lnTo>
                    <a:pt x="221" y="948"/>
                  </a:lnTo>
                  <a:lnTo>
                    <a:pt x="219" y="932"/>
                  </a:lnTo>
                  <a:lnTo>
                    <a:pt x="217" y="917"/>
                  </a:lnTo>
                  <a:lnTo>
                    <a:pt x="215" y="900"/>
                  </a:lnTo>
                  <a:lnTo>
                    <a:pt x="215" y="891"/>
                  </a:lnTo>
                  <a:lnTo>
                    <a:pt x="216" y="882"/>
                  </a:lnTo>
                  <a:lnTo>
                    <a:pt x="218" y="872"/>
                  </a:lnTo>
                  <a:lnTo>
                    <a:pt x="221" y="862"/>
                  </a:lnTo>
                  <a:lnTo>
                    <a:pt x="228" y="845"/>
                  </a:lnTo>
                  <a:lnTo>
                    <a:pt x="237" y="828"/>
                  </a:lnTo>
                  <a:lnTo>
                    <a:pt x="259" y="793"/>
                  </a:lnTo>
                  <a:lnTo>
                    <a:pt x="280" y="758"/>
                  </a:lnTo>
                  <a:lnTo>
                    <a:pt x="294" y="748"/>
                  </a:lnTo>
                  <a:lnTo>
                    <a:pt x="308" y="738"/>
                  </a:lnTo>
                  <a:lnTo>
                    <a:pt x="323" y="728"/>
                  </a:lnTo>
                  <a:lnTo>
                    <a:pt x="340" y="720"/>
                  </a:lnTo>
                  <a:lnTo>
                    <a:pt x="348" y="717"/>
                  </a:lnTo>
                  <a:lnTo>
                    <a:pt x="356" y="715"/>
                  </a:lnTo>
                  <a:lnTo>
                    <a:pt x="364" y="714"/>
                  </a:lnTo>
                  <a:lnTo>
                    <a:pt x="373" y="713"/>
                  </a:lnTo>
                  <a:lnTo>
                    <a:pt x="382" y="713"/>
                  </a:lnTo>
                  <a:lnTo>
                    <a:pt x="390" y="714"/>
                  </a:lnTo>
                  <a:lnTo>
                    <a:pt x="398" y="716"/>
                  </a:lnTo>
                  <a:lnTo>
                    <a:pt x="406" y="719"/>
                  </a:lnTo>
                  <a:lnTo>
                    <a:pt x="410" y="723"/>
                  </a:lnTo>
                  <a:lnTo>
                    <a:pt x="414" y="727"/>
                  </a:lnTo>
                  <a:lnTo>
                    <a:pt x="417" y="732"/>
                  </a:lnTo>
                  <a:lnTo>
                    <a:pt x="420" y="736"/>
                  </a:lnTo>
                  <a:lnTo>
                    <a:pt x="425" y="744"/>
                  </a:lnTo>
                  <a:lnTo>
                    <a:pt x="428" y="753"/>
                  </a:lnTo>
                  <a:lnTo>
                    <a:pt x="429" y="759"/>
                  </a:lnTo>
                  <a:lnTo>
                    <a:pt x="429" y="765"/>
                  </a:lnTo>
                  <a:lnTo>
                    <a:pt x="428" y="771"/>
                  </a:lnTo>
                  <a:lnTo>
                    <a:pt x="426" y="776"/>
                  </a:lnTo>
                  <a:lnTo>
                    <a:pt x="422" y="783"/>
                  </a:lnTo>
                  <a:lnTo>
                    <a:pt x="419" y="787"/>
                  </a:lnTo>
                  <a:lnTo>
                    <a:pt x="414" y="791"/>
                  </a:lnTo>
                  <a:lnTo>
                    <a:pt x="409" y="794"/>
                  </a:lnTo>
                  <a:close/>
                  <a:moveTo>
                    <a:pt x="200" y="621"/>
                  </a:moveTo>
                  <a:lnTo>
                    <a:pt x="193" y="621"/>
                  </a:lnTo>
                  <a:lnTo>
                    <a:pt x="200" y="621"/>
                  </a:lnTo>
                  <a:close/>
                </a:path>
              </a:pathLst>
            </a:custGeom>
            <a:solidFill>
              <a:srgbClr val="E00007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defTabSz="121856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3200" kern="0" spc="400">
                <a:solidFill>
                  <a:srgbClr val="DA251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9159" y="1293373"/>
            <a:ext cx="3153682" cy="3123599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40000"/>
                    </a14:imgEffect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012" y="3429000"/>
            <a:ext cx="2992805" cy="4231366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 contrast="40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8191" y="3102941"/>
            <a:ext cx="2864797" cy="357989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>
            <a:off x="149967" y="158031"/>
            <a:ext cx="11901007" cy="851699"/>
            <a:chOff x="149967" y="158031"/>
            <a:chExt cx="11901007" cy="851699"/>
          </a:xfrm>
        </p:grpSpPr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9967" y="178039"/>
              <a:ext cx="3068353" cy="831691"/>
            </a:xfrm>
            <a:prstGeom prst="rect">
              <a:avLst/>
            </a:prstGeom>
          </p:spPr>
        </p:pic>
        <p:pic>
          <p:nvPicPr>
            <p:cNvPr id="22" name="图片 21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18320" y="172486"/>
              <a:ext cx="3009179" cy="831691"/>
            </a:xfrm>
            <a:prstGeom prst="rect">
              <a:avLst/>
            </a:prstGeom>
          </p:spPr>
        </p:pic>
        <p:pic>
          <p:nvPicPr>
            <p:cNvPr id="23" name="图片 22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27499" y="158031"/>
              <a:ext cx="3074666" cy="831691"/>
            </a:xfrm>
            <a:prstGeom prst="rect">
              <a:avLst/>
            </a:prstGeom>
          </p:spPr>
        </p:pic>
        <p:pic>
          <p:nvPicPr>
            <p:cNvPr id="24" name="图片 23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02166" y="172485"/>
              <a:ext cx="2748808" cy="831691"/>
            </a:xfrm>
            <a:prstGeom prst="rect">
              <a:avLst/>
            </a:prstGeom>
          </p:spPr>
        </p:pic>
      </p:grpSp>
      <p:pic>
        <p:nvPicPr>
          <p:cNvPr id="25" name="图片 24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186" y="-335727"/>
            <a:ext cx="2203700" cy="3256347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0172" y="158031"/>
            <a:ext cx="4511827" cy="3798375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40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523" y="3780888"/>
            <a:ext cx="2339363" cy="2923305"/>
          </a:xfrm>
          <a:prstGeom prst="rect">
            <a:avLst/>
          </a:prstGeom>
        </p:spPr>
      </p:pic>
      <p:grpSp>
        <p:nvGrpSpPr>
          <p:cNvPr id="29" name="组合 28"/>
          <p:cNvGrpSpPr/>
          <p:nvPr/>
        </p:nvGrpSpPr>
        <p:grpSpPr>
          <a:xfrm>
            <a:off x="3557539" y="1228812"/>
            <a:ext cx="4122633" cy="704134"/>
            <a:chOff x="2483888" y="2268349"/>
            <a:chExt cx="5752726" cy="685788"/>
          </a:xfrm>
        </p:grpSpPr>
        <p:sp>
          <p:nvSpPr>
            <p:cNvPr id="33" name="TextBox 15"/>
            <p:cNvSpPr txBox="1"/>
            <p:nvPr/>
          </p:nvSpPr>
          <p:spPr>
            <a:xfrm>
              <a:off x="3381672" y="2314815"/>
              <a:ext cx="4121751" cy="5695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/>
              <a:r>
                <a:rPr lang="zh-CN" altLang="en-US" sz="3200" b="1" dirty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晚会邀请嘉宾</a:t>
              </a:r>
              <a:endParaRPr lang="en-US" altLang="zh-CN" sz="32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4" name="Freeform 7"/>
            <p:cNvSpPr>
              <a:spLocks noEditPoints="1"/>
            </p:cNvSpPr>
            <p:nvPr/>
          </p:nvSpPr>
          <p:spPr bwMode="auto">
            <a:xfrm>
              <a:off x="2483888" y="2268349"/>
              <a:ext cx="5752726" cy="685788"/>
            </a:xfrm>
            <a:custGeom>
              <a:avLst/>
              <a:gdLst>
                <a:gd name="T0" fmla="*/ 10079 w 11041"/>
                <a:gd name="T1" fmla="*/ 1695 h 1751"/>
                <a:gd name="T2" fmla="*/ 769 w 11041"/>
                <a:gd name="T3" fmla="*/ 1713 h 1751"/>
                <a:gd name="T4" fmla="*/ 6 w 11041"/>
                <a:gd name="T5" fmla="*/ 973 h 1751"/>
                <a:gd name="T6" fmla="*/ 657 w 11041"/>
                <a:gd name="T7" fmla="*/ 166 h 1751"/>
                <a:gd name="T8" fmla="*/ 4373 w 11041"/>
                <a:gd name="T9" fmla="*/ 18 h 1751"/>
                <a:gd name="T10" fmla="*/ 10363 w 11041"/>
                <a:gd name="T11" fmla="*/ 69 h 1751"/>
                <a:gd name="T12" fmla="*/ 11026 w 11041"/>
                <a:gd name="T13" fmla="*/ 913 h 1751"/>
                <a:gd name="T14" fmla="*/ 10137 w 11041"/>
                <a:gd name="T15" fmla="*/ 1632 h 1751"/>
                <a:gd name="T16" fmla="*/ 3042 w 11041"/>
                <a:gd name="T17" fmla="*/ 1673 h 1751"/>
                <a:gd name="T18" fmla="*/ 404 w 11041"/>
                <a:gd name="T19" fmla="*/ 1388 h 1751"/>
                <a:gd name="T20" fmla="*/ 386 w 11041"/>
                <a:gd name="T21" fmla="*/ 537 h 1751"/>
                <a:gd name="T22" fmla="*/ 1582 w 11041"/>
                <a:gd name="T23" fmla="*/ 106 h 1751"/>
                <a:gd name="T24" fmla="*/ 10468 w 11041"/>
                <a:gd name="T25" fmla="*/ 248 h 1751"/>
                <a:gd name="T26" fmla="*/ 10959 w 11041"/>
                <a:gd name="T27" fmla="*/ 960 h 1751"/>
                <a:gd name="T28" fmla="*/ 10717 w 11041"/>
                <a:gd name="T29" fmla="*/ 782 h 1751"/>
                <a:gd name="T30" fmla="*/ 10643 w 11041"/>
                <a:gd name="T31" fmla="*/ 1019 h 1751"/>
                <a:gd name="T32" fmla="*/ 10759 w 11041"/>
                <a:gd name="T33" fmla="*/ 651 h 1751"/>
                <a:gd name="T34" fmla="*/ 10299 w 11041"/>
                <a:gd name="T35" fmla="*/ 1269 h 1751"/>
                <a:gd name="T36" fmla="*/ 10240 w 11041"/>
                <a:gd name="T37" fmla="*/ 668 h 1751"/>
                <a:gd name="T38" fmla="*/ 10038 w 11041"/>
                <a:gd name="T39" fmla="*/ 234 h 1751"/>
                <a:gd name="T40" fmla="*/ 10474 w 11041"/>
                <a:gd name="T41" fmla="*/ 843 h 1751"/>
                <a:gd name="T42" fmla="*/ 10286 w 11041"/>
                <a:gd name="T43" fmla="*/ 1318 h 1751"/>
                <a:gd name="T44" fmla="*/ 10312 w 11041"/>
                <a:gd name="T45" fmla="*/ 400 h 1751"/>
                <a:gd name="T46" fmla="*/ 10397 w 11041"/>
                <a:gd name="T47" fmla="*/ 600 h 1751"/>
                <a:gd name="T48" fmla="*/ 10053 w 11041"/>
                <a:gd name="T49" fmla="*/ 756 h 1751"/>
                <a:gd name="T50" fmla="*/ 10017 w 11041"/>
                <a:gd name="T51" fmla="*/ 958 h 1751"/>
                <a:gd name="T52" fmla="*/ 5568 w 11041"/>
                <a:gd name="T53" fmla="*/ 1588 h 1751"/>
                <a:gd name="T54" fmla="*/ 919 w 11041"/>
                <a:gd name="T55" fmla="*/ 1139 h 1751"/>
                <a:gd name="T56" fmla="*/ 1139 w 11041"/>
                <a:gd name="T57" fmla="*/ 749 h 1751"/>
                <a:gd name="T58" fmla="*/ 1094 w 11041"/>
                <a:gd name="T59" fmla="*/ 303 h 1751"/>
                <a:gd name="T60" fmla="*/ 3379 w 11041"/>
                <a:gd name="T61" fmla="*/ 148 h 1751"/>
                <a:gd name="T62" fmla="*/ 9975 w 11041"/>
                <a:gd name="T63" fmla="*/ 404 h 1751"/>
                <a:gd name="T64" fmla="*/ 2179 w 11041"/>
                <a:gd name="T65" fmla="*/ 1552 h 1751"/>
                <a:gd name="T66" fmla="*/ 956 w 11041"/>
                <a:gd name="T67" fmla="*/ 1163 h 1751"/>
                <a:gd name="T68" fmla="*/ 1162 w 11041"/>
                <a:gd name="T69" fmla="*/ 868 h 1751"/>
                <a:gd name="T70" fmla="*/ 1120 w 11041"/>
                <a:gd name="T71" fmla="*/ 416 h 1751"/>
                <a:gd name="T72" fmla="*/ 9861 w 11041"/>
                <a:gd name="T73" fmla="*/ 186 h 1751"/>
                <a:gd name="T74" fmla="*/ 9865 w 11041"/>
                <a:gd name="T75" fmla="*/ 744 h 1751"/>
                <a:gd name="T76" fmla="*/ 10059 w 11041"/>
                <a:gd name="T77" fmla="*/ 1148 h 1751"/>
                <a:gd name="T78" fmla="*/ 1179 w 11041"/>
                <a:gd name="T79" fmla="*/ 1327 h 1751"/>
                <a:gd name="T80" fmla="*/ 1456 w 11041"/>
                <a:gd name="T81" fmla="*/ 791 h 1751"/>
                <a:gd name="T82" fmla="*/ 1314 w 11041"/>
                <a:gd name="T83" fmla="*/ 284 h 1751"/>
                <a:gd name="T84" fmla="*/ 9638 w 11041"/>
                <a:gd name="T85" fmla="*/ 243 h 1751"/>
                <a:gd name="T86" fmla="*/ 9749 w 11041"/>
                <a:gd name="T87" fmla="*/ 707 h 1751"/>
                <a:gd name="T88" fmla="*/ 9955 w 11041"/>
                <a:gd name="T89" fmla="*/ 1177 h 1751"/>
                <a:gd name="T90" fmla="*/ 9818 w 11041"/>
                <a:gd name="T91" fmla="*/ 1121 h 1751"/>
                <a:gd name="T92" fmla="*/ 1637 w 11041"/>
                <a:gd name="T93" fmla="*/ 1462 h 1751"/>
                <a:gd name="T94" fmla="*/ 1398 w 11041"/>
                <a:gd name="T95" fmla="*/ 742 h 1751"/>
                <a:gd name="T96" fmla="*/ 9028 w 11041"/>
                <a:gd name="T97" fmla="*/ 279 h 1751"/>
                <a:gd name="T98" fmla="*/ 9802 w 11041"/>
                <a:gd name="T99" fmla="*/ 890 h 1751"/>
                <a:gd name="T100" fmla="*/ 1263 w 11041"/>
                <a:gd name="T101" fmla="*/ 875 h 1751"/>
                <a:gd name="T102" fmla="*/ 1390 w 11041"/>
                <a:gd name="T103" fmla="*/ 942 h 1751"/>
                <a:gd name="T104" fmla="*/ 797 w 11041"/>
                <a:gd name="T105" fmla="*/ 837 h 1751"/>
                <a:gd name="T106" fmla="*/ 839 w 11041"/>
                <a:gd name="T107" fmla="*/ 1417 h 1751"/>
                <a:gd name="T108" fmla="*/ 556 w 11041"/>
                <a:gd name="T109" fmla="*/ 1259 h 1751"/>
                <a:gd name="T110" fmla="*/ 722 w 11041"/>
                <a:gd name="T111" fmla="*/ 287 h 1751"/>
                <a:gd name="T112" fmla="*/ 747 w 11041"/>
                <a:gd name="T113" fmla="*/ 568 h 1751"/>
                <a:gd name="T114" fmla="*/ 722 w 11041"/>
                <a:gd name="T115" fmla="*/ 1381 h 1751"/>
                <a:gd name="T116" fmla="*/ 618 w 11041"/>
                <a:gd name="T117" fmla="*/ 1343 h 1751"/>
                <a:gd name="T118" fmla="*/ 840 w 11041"/>
                <a:gd name="T119" fmla="*/ 264 h 1751"/>
                <a:gd name="T120" fmla="*/ 446 w 11041"/>
                <a:gd name="T121" fmla="*/ 1115 h 1751"/>
                <a:gd name="T122" fmla="*/ 490 w 11041"/>
                <a:gd name="T123" fmla="*/ 749 h 1751"/>
                <a:gd name="T124" fmla="*/ 254 w 11041"/>
                <a:gd name="T125" fmla="*/ 1039 h 17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1041" h="1751">
                  <a:moveTo>
                    <a:pt x="10931" y="1086"/>
                  </a:moveTo>
                  <a:lnTo>
                    <a:pt x="10909" y="1111"/>
                  </a:lnTo>
                  <a:lnTo>
                    <a:pt x="10887" y="1135"/>
                  </a:lnTo>
                  <a:lnTo>
                    <a:pt x="10877" y="1148"/>
                  </a:lnTo>
                  <a:lnTo>
                    <a:pt x="10866" y="1160"/>
                  </a:lnTo>
                  <a:lnTo>
                    <a:pt x="10853" y="1170"/>
                  </a:lnTo>
                  <a:lnTo>
                    <a:pt x="10841" y="1180"/>
                  </a:lnTo>
                  <a:lnTo>
                    <a:pt x="10831" y="1180"/>
                  </a:lnTo>
                  <a:lnTo>
                    <a:pt x="10822" y="1182"/>
                  </a:lnTo>
                  <a:lnTo>
                    <a:pt x="10814" y="1184"/>
                  </a:lnTo>
                  <a:lnTo>
                    <a:pt x="10805" y="1186"/>
                  </a:lnTo>
                  <a:lnTo>
                    <a:pt x="10798" y="1190"/>
                  </a:lnTo>
                  <a:lnTo>
                    <a:pt x="10792" y="1193"/>
                  </a:lnTo>
                  <a:lnTo>
                    <a:pt x="10786" y="1199"/>
                  </a:lnTo>
                  <a:lnTo>
                    <a:pt x="10781" y="1204"/>
                  </a:lnTo>
                  <a:lnTo>
                    <a:pt x="10776" y="1209"/>
                  </a:lnTo>
                  <a:lnTo>
                    <a:pt x="10772" y="1215"/>
                  </a:lnTo>
                  <a:lnTo>
                    <a:pt x="10768" y="1221"/>
                  </a:lnTo>
                  <a:lnTo>
                    <a:pt x="10764" y="1227"/>
                  </a:lnTo>
                  <a:lnTo>
                    <a:pt x="10757" y="1242"/>
                  </a:lnTo>
                  <a:lnTo>
                    <a:pt x="10751" y="1257"/>
                  </a:lnTo>
                  <a:lnTo>
                    <a:pt x="10746" y="1272"/>
                  </a:lnTo>
                  <a:lnTo>
                    <a:pt x="10740" y="1288"/>
                  </a:lnTo>
                  <a:lnTo>
                    <a:pt x="10734" y="1302"/>
                  </a:lnTo>
                  <a:lnTo>
                    <a:pt x="10727" y="1316"/>
                  </a:lnTo>
                  <a:lnTo>
                    <a:pt x="10723" y="1323"/>
                  </a:lnTo>
                  <a:lnTo>
                    <a:pt x="10719" y="1329"/>
                  </a:lnTo>
                  <a:lnTo>
                    <a:pt x="10713" y="1336"/>
                  </a:lnTo>
                  <a:lnTo>
                    <a:pt x="10708" y="1342"/>
                  </a:lnTo>
                  <a:lnTo>
                    <a:pt x="10703" y="1347"/>
                  </a:lnTo>
                  <a:lnTo>
                    <a:pt x="10696" y="1352"/>
                  </a:lnTo>
                  <a:lnTo>
                    <a:pt x="10689" y="1357"/>
                  </a:lnTo>
                  <a:lnTo>
                    <a:pt x="10682" y="1360"/>
                  </a:lnTo>
                  <a:lnTo>
                    <a:pt x="10673" y="1361"/>
                  </a:lnTo>
                  <a:lnTo>
                    <a:pt x="10664" y="1362"/>
                  </a:lnTo>
                  <a:lnTo>
                    <a:pt x="10657" y="1363"/>
                  </a:lnTo>
                  <a:lnTo>
                    <a:pt x="10649" y="1365"/>
                  </a:lnTo>
                  <a:lnTo>
                    <a:pt x="10642" y="1367"/>
                  </a:lnTo>
                  <a:lnTo>
                    <a:pt x="10636" y="1370"/>
                  </a:lnTo>
                  <a:lnTo>
                    <a:pt x="10630" y="1374"/>
                  </a:lnTo>
                  <a:lnTo>
                    <a:pt x="10623" y="1377"/>
                  </a:lnTo>
                  <a:lnTo>
                    <a:pt x="10612" y="1387"/>
                  </a:lnTo>
                  <a:lnTo>
                    <a:pt x="10602" y="1397"/>
                  </a:lnTo>
                  <a:lnTo>
                    <a:pt x="10593" y="1407"/>
                  </a:lnTo>
                  <a:lnTo>
                    <a:pt x="10584" y="1419"/>
                  </a:lnTo>
                  <a:lnTo>
                    <a:pt x="10567" y="1445"/>
                  </a:lnTo>
                  <a:lnTo>
                    <a:pt x="10551" y="1471"/>
                  </a:lnTo>
                  <a:lnTo>
                    <a:pt x="10543" y="1484"/>
                  </a:lnTo>
                  <a:lnTo>
                    <a:pt x="10535" y="1496"/>
                  </a:lnTo>
                  <a:lnTo>
                    <a:pt x="10525" y="1508"/>
                  </a:lnTo>
                  <a:lnTo>
                    <a:pt x="10515" y="1520"/>
                  </a:lnTo>
                  <a:lnTo>
                    <a:pt x="10505" y="1534"/>
                  </a:lnTo>
                  <a:lnTo>
                    <a:pt x="10493" y="1548"/>
                  </a:lnTo>
                  <a:lnTo>
                    <a:pt x="10480" y="1561"/>
                  </a:lnTo>
                  <a:lnTo>
                    <a:pt x="10468" y="1575"/>
                  </a:lnTo>
                  <a:lnTo>
                    <a:pt x="10455" y="1587"/>
                  </a:lnTo>
                  <a:lnTo>
                    <a:pt x="10441" y="1599"/>
                  </a:lnTo>
                  <a:lnTo>
                    <a:pt x="10425" y="1610"/>
                  </a:lnTo>
                  <a:lnTo>
                    <a:pt x="10411" y="1621"/>
                  </a:lnTo>
                  <a:lnTo>
                    <a:pt x="10395" y="1631"/>
                  </a:lnTo>
                  <a:lnTo>
                    <a:pt x="10378" y="1640"/>
                  </a:lnTo>
                  <a:lnTo>
                    <a:pt x="10362" y="1649"/>
                  </a:lnTo>
                  <a:lnTo>
                    <a:pt x="10345" y="1656"/>
                  </a:lnTo>
                  <a:lnTo>
                    <a:pt x="10328" y="1664"/>
                  </a:lnTo>
                  <a:lnTo>
                    <a:pt x="10311" y="1670"/>
                  </a:lnTo>
                  <a:lnTo>
                    <a:pt x="10293" y="1675"/>
                  </a:lnTo>
                  <a:lnTo>
                    <a:pt x="10275" y="1679"/>
                  </a:lnTo>
                  <a:lnTo>
                    <a:pt x="10246" y="1680"/>
                  </a:lnTo>
                  <a:lnTo>
                    <a:pt x="10219" y="1682"/>
                  </a:lnTo>
                  <a:lnTo>
                    <a:pt x="10204" y="1684"/>
                  </a:lnTo>
                  <a:lnTo>
                    <a:pt x="10190" y="1686"/>
                  </a:lnTo>
                  <a:lnTo>
                    <a:pt x="10176" y="1690"/>
                  </a:lnTo>
                  <a:lnTo>
                    <a:pt x="10161" y="1696"/>
                  </a:lnTo>
                  <a:lnTo>
                    <a:pt x="10079" y="1695"/>
                  </a:lnTo>
                  <a:lnTo>
                    <a:pt x="10000" y="1695"/>
                  </a:lnTo>
                  <a:lnTo>
                    <a:pt x="9925" y="1696"/>
                  </a:lnTo>
                  <a:lnTo>
                    <a:pt x="9852" y="1696"/>
                  </a:lnTo>
                  <a:lnTo>
                    <a:pt x="9778" y="1698"/>
                  </a:lnTo>
                  <a:lnTo>
                    <a:pt x="9703" y="1700"/>
                  </a:lnTo>
                  <a:lnTo>
                    <a:pt x="9627" y="1705"/>
                  </a:lnTo>
                  <a:lnTo>
                    <a:pt x="9546" y="1710"/>
                  </a:lnTo>
                  <a:lnTo>
                    <a:pt x="9533" y="1705"/>
                  </a:lnTo>
                  <a:lnTo>
                    <a:pt x="9522" y="1702"/>
                  </a:lnTo>
                  <a:lnTo>
                    <a:pt x="9515" y="1701"/>
                  </a:lnTo>
                  <a:lnTo>
                    <a:pt x="9509" y="1702"/>
                  </a:lnTo>
                  <a:lnTo>
                    <a:pt x="9503" y="1704"/>
                  </a:lnTo>
                  <a:lnTo>
                    <a:pt x="9497" y="1707"/>
                  </a:lnTo>
                  <a:lnTo>
                    <a:pt x="9473" y="1706"/>
                  </a:lnTo>
                  <a:lnTo>
                    <a:pt x="9449" y="1705"/>
                  </a:lnTo>
                  <a:lnTo>
                    <a:pt x="9423" y="1705"/>
                  </a:lnTo>
                  <a:lnTo>
                    <a:pt x="9398" y="1705"/>
                  </a:lnTo>
                  <a:lnTo>
                    <a:pt x="9371" y="1706"/>
                  </a:lnTo>
                  <a:lnTo>
                    <a:pt x="9345" y="1707"/>
                  </a:lnTo>
                  <a:lnTo>
                    <a:pt x="9319" y="1708"/>
                  </a:lnTo>
                  <a:lnTo>
                    <a:pt x="9294" y="1709"/>
                  </a:lnTo>
                  <a:lnTo>
                    <a:pt x="9146" y="1711"/>
                  </a:lnTo>
                  <a:lnTo>
                    <a:pt x="8901" y="1712"/>
                  </a:lnTo>
                  <a:lnTo>
                    <a:pt x="8571" y="1713"/>
                  </a:lnTo>
                  <a:lnTo>
                    <a:pt x="8171" y="1714"/>
                  </a:lnTo>
                  <a:lnTo>
                    <a:pt x="7714" y="1715"/>
                  </a:lnTo>
                  <a:lnTo>
                    <a:pt x="7215" y="1716"/>
                  </a:lnTo>
                  <a:lnTo>
                    <a:pt x="6688" y="1717"/>
                  </a:lnTo>
                  <a:lnTo>
                    <a:pt x="6147" y="1718"/>
                  </a:lnTo>
                  <a:lnTo>
                    <a:pt x="5605" y="1718"/>
                  </a:lnTo>
                  <a:lnTo>
                    <a:pt x="5078" y="1720"/>
                  </a:lnTo>
                  <a:lnTo>
                    <a:pt x="4579" y="1721"/>
                  </a:lnTo>
                  <a:lnTo>
                    <a:pt x="4122" y="1723"/>
                  </a:lnTo>
                  <a:lnTo>
                    <a:pt x="3721" y="1724"/>
                  </a:lnTo>
                  <a:lnTo>
                    <a:pt x="3391" y="1727"/>
                  </a:lnTo>
                  <a:lnTo>
                    <a:pt x="3145" y="1729"/>
                  </a:lnTo>
                  <a:lnTo>
                    <a:pt x="2998" y="1732"/>
                  </a:lnTo>
                  <a:lnTo>
                    <a:pt x="2953" y="1732"/>
                  </a:lnTo>
                  <a:lnTo>
                    <a:pt x="2908" y="1733"/>
                  </a:lnTo>
                  <a:lnTo>
                    <a:pt x="2862" y="1733"/>
                  </a:lnTo>
                  <a:lnTo>
                    <a:pt x="2817" y="1733"/>
                  </a:lnTo>
                  <a:lnTo>
                    <a:pt x="2771" y="1734"/>
                  </a:lnTo>
                  <a:lnTo>
                    <a:pt x="2725" y="1734"/>
                  </a:lnTo>
                  <a:lnTo>
                    <a:pt x="2679" y="1735"/>
                  </a:lnTo>
                  <a:lnTo>
                    <a:pt x="2633" y="1735"/>
                  </a:lnTo>
                  <a:lnTo>
                    <a:pt x="2586" y="1736"/>
                  </a:lnTo>
                  <a:lnTo>
                    <a:pt x="2540" y="1737"/>
                  </a:lnTo>
                  <a:lnTo>
                    <a:pt x="2494" y="1738"/>
                  </a:lnTo>
                  <a:lnTo>
                    <a:pt x="2448" y="1738"/>
                  </a:lnTo>
                  <a:lnTo>
                    <a:pt x="2401" y="1739"/>
                  </a:lnTo>
                  <a:lnTo>
                    <a:pt x="2355" y="1740"/>
                  </a:lnTo>
                  <a:lnTo>
                    <a:pt x="2309" y="1740"/>
                  </a:lnTo>
                  <a:lnTo>
                    <a:pt x="2263" y="1741"/>
                  </a:lnTo>
                  <a:lnTo>
                    <a:pt x="1203" y="1747"/>
                  </a:lnTo>
                  <a:lnTo>
                    <a:pt x="1171" y="1748"/>
                  </a:lnTo>
                  <a:lnTo>
                    <a:pt x="1137" y="1749"/>
                  </a:lnTo>
                  <a:lnTo>
                    <a:pt x="1102" y="1749"/>
                  </a:lnTo>
                  <a:lnTo>
                    <a:pt x="1065" y="1749"/>
                  </a:lnTo>
                  <a:lnTo>
                    <a:pt x="1030" y="1748"/>
                  </a:lnTo>
                  <a:lnTo>
                    <a:pt x="994" y="1749"/>
                  </a:lnTo>
                  <a:lnTo>
                    <a:pt x="959" y="1749"/>
                  </a:lnTo>
                  <a:lnTo>
                    <a:pt x="926" y="1751"/>
                  </a:lnTo>
                  <a:lnTo>
                    <a:pt x="918" y="1745"/>
                  </a:lnTo>
                  <a:lnTo>
                    <a:pt x="909" y="1740"/>
                  </a:lnTo>
                  <a:lnTo>
                    <a:pt x="900" y="1737"/>
                  </a:lnTo>
                  <a:lnTo>
                    <a:pt x="890" y="1735"/>
                  </a:lnTo>
                  <a:lnTo>
                    <a:pt x="869" y="1732"/>
                  </a:lnTo>
                  <a:lnTo>
                    <a:pt x="848" y="1730"/>
                  </a:lnTo>
                  <a:lnTo>
                    <a:pt x="826" y="1729"/>
                  </a:lnTo>
                  <a:lnTo>
                    <a:pt x="806" y="1727"/>
                  </a:lnTo>
                  <a:lnTo>
                    <a:pt x="796" y="1725"/>
                  </a:lnTo>
                  <a:lnTo>
                    <a:pt x="786" y="1722"/>
                  </a:lnTo>
                  <a:lnTo>
                    <a:pt x="777" y="1718"/>
                  </a:lnTo>
                  <a:lnTo>
                    <a:pt x="769" y="1713"/>
                  </a:lnTo>
                  <a:lnTo>
                    <a:pt x="753" y="1709"/>
                  </a:lnTo>
                  <a:lnTo>
                    <a:pt x="736" y="1704"/>
                  </a:lnTo>
                  <a:lnTo>
                    <a:pt x="720" y="1698"/>
                  </a:lnTo>
                  <a:lnTo>
                    <a:pt x="704" y="1692"/>
                  </a:lnTo>
                  <a:lnTo>
                    <a:pt x="687" y="1685"/>
                  </a:lnTo>
                  <a:lnTo>
                    <a:pt x="671" y="1678"/>
                  </a:lnTo>
                  <a:lnTo>
                    <a:pt x="656" y="1670"/>
                  </a:lnTo>
                  <a:lnTo>
                    <a:pt x="640" y="1662"/>
                  </a:lnTo>
                  <a:lnTo>
                    <a:pt x="626" y="1652"/>
                  </a:lnTo>
                  <a:lnTo>
                    <a:pt x="611" y="1643"/>
                  </a:lnTo>
                  <a:lnTo>
                    <a:pt x="596" y="1633"/>
                  </a:lnTo>
                  <a:lnTo>
                    <a:pt x="583" y="1622"/>
                  </a:lnTo>
                  <a:lnTo>
                    <a:pt x="570" y="1610"/>
                  </a:lnTo>
                  <a:lnTo>
                    <a:pt x="556" y="1599"/>
                  </a:lnTo>
                  <a:lnTo>
                    <a:pt x="544" y="1587"/>
                  </a:lnTo>
                  <a:lnTo>
                    <a:pt x="532" y="1574"/>
                  </a:lnTo>
                  <a:lnTo>
                    <a:pt x="522" y="1560"/>
                  </a:lnTo>
                  <a:lnTo>
                    <a:pt x="511" y="1547"/>
                  </a:lnTo>
                  <a:lnTo>
                    <a:pt x="502" y="1533"/>
                  </a:lnTo>
                  <a:lnTo>
                    <a:pt x="494" y="1516"/>
                  </a:lnTo>
                  <a:lnTo>
                    <a:pt x="487" y="1501"/>
                  </a:lnTo>
                  <a:lnTo>
                    <a:pt x="481" y="1484"/>
                  </a:lnTo>
                  <a:lnTo>
                    <a:pt x="477" y="1466"/>
                  </a:lnTo>
                  <a:lnTo>
                    <a:pt x="474" y="1448"/>
                  </a:lnTo>
                  <a:lnTo>
                    <a:pt x="471" y="1445"/>
                  </a:lnTo>
                  <a:lnTo>
                    <a:pt x="466" y="1443"/>
                  </a:lnTo>
                  <a:lnTo>
                    <a:pt x="462" y="1441"/>
                  </a:lnTo>
                  <a:lnTo>
                    <a:pt x="457" y="1440"/>
                  </a:lnTo>
                  <a:lnTo>
                    <a:pt x="448" y="1438"/>
                  </a:lnTo>
                  <a:lnTo>
                    <a:pt x="438" y="1437"/>
                  </a:lnTo>
                  <a:lnTo>
                    <a:pt x="428" y="1437"/>
                  </a:lnTo>
                  <a:lnTo>
                    <a:pt x="418" y="1436"/>
                  </a:lnTo>
                  <a:lnTo>
                    <a:pt x="408" y="1435"/>
                  </a:lnTo>
                  <a:lnTo>
                    <a:pt x="400" y="1431"/>
                  </a:lnTo>
                  <a:lnTo>
                    <a:pt x="390" y="1429"/>
                  </a:lnTo>
                  <a:lnTo>
                    <a:pt x="381" y="1426"/>
                  </a:lnTo>
                  <a:lnTo>
                    <a:pt x="372" y="1421"/>
                  </a:lnTo>
                  <a:lnTo>
                    <a:pt x="365" y="1416"/>
                  </a:lnTo>
                  <a:lnTo>
                    <a:pt x="358" y="1410"/>
                  </a:lnTo>
                  <a:lnTo>
                    <a:pt x="352" y="1403"/>
                  </a:lnTo>
                  <a:lnTo>
                    <a:pt x="346" y="1396"/>
                  </a:lnTo>
                  <a:lnTo>
                    <a:pt x="341" y="1389"/>
                  </a:lnTo>
                  <a:lnTo>
                    <a:pt x="331" y="1371"/>
                  </a:lnTo>
                  <a:lnTo>
                    <a:pt x="324" y="1354"/>
                  </a:lnTo>
                  <a:lnTo>
                    <a:pt x="318" y="1336"/>
                  </a:lnTo>
                  <a:lnTo>
                    <a:pt x="314" y="1318"/>
                  </a:lnTo>
                  <a:lnTo>
                    <a:pt x="315" y="1314"/>
                  </a:lnTo>
                  <a:lnTo>
                    <a:pt x="315" y="1311"/>
                  </a:lnTo>
                  <a:lnTo>
                    <a:pt x="315" y="1308"/>
                  </a:lnTo>
                  <a:lnTo>
                    <a:pt x="314" y="1305"/>
                  </a:lnTo>
                  <a:lnTo>
                    <a:pt x="311" y="1301"/>
                  </a:lnTo>
                  <a:lnTo>
                    <a:pt x="306" y="1297"/>
                  </a:lnTo>
                  <a:lnTo>
                    <a:pt x="295" y="1292"/>
                  </a:lnTo>
                  <a:lnTo>
                    <a:pt x="283" y="1288"/>
                  </a:lnTo>
                  <a:lnTo>
                    <a:pt x="270" y="1283"/>
                  </a:lnTo>
                  <a:lnTo>
                    <a:pt x="257" y="1279"/>
                  </a:lnTo>
                  <a:lnTo>
                    <a:pt x="244" y="1274"/>
                  </a:lnTo>
                  <a:lnTo>
                    <a:pt x="231" y="1269"/>
                  </a:lnTo>
                  <a:lnTo>
                    <a:pt x="207" y="1257"/>
                  </a:lnTo>
                  <a:lnTo>
                    <a:pt x="184" y="1244"/>
                  </a:lnTo>
                  <a:lnTo>
                    <a:pt x="162" y="1228"/>
                  </a:lnTo>
                  <a:lnTo>
                    <a:pt x="140" y="1211"/>
                  </a:lnTo>
                  <a:lnTo>
                    <a:pt x="121" y="1193"/>
                  </a:lnTo>
                  <a:lnTo>
                    <a:pt x="102" y="1173"/>
                  </a:lnTo>
                  <a:lnTo>
                    <a:pt x="85" y="1153"/>
                  </a:lnTo>
                  <a:lnTo>
                    <a:pt x="70" y="1130"/>
                  </a:lnTo>
                  <a:lnTo>
                    <a:pt x="55" y="1108"/>
                  </a:lnTo>
                  <a:lnTo>
                    <a:pt x="43" y="1083"/>
                  </a:lnTo>
                  <a:lnTo>
                    <a:pt x="33" y="1059"/>
                  </a:lnTo>
                  <a:lnTo>
                    <a:pt x="24" y="1033"/>
                  </a:lnTo>
                  <a:lnTo>
                    <a:pt x="17" y="1006"/>
                  </a:lnTo>
                  <a:lnTo>
                    <a:pt x="13" y="980"/>
                  </a:lnTo>
                  <a:lnTo>
                    <a:pt x="8" y="976"/>
                  </a:lnTo>
                  <a:lnTo>
                    <a:pt x="6" y="973"/>
                  </a:lnTo>
                  <a:lnTo>
                    <a:pt x="4" y="968"/>
                  </a:lnTo>
                  <a:lnTo>
                    <a:pt x="2" y="964"/>
                  </a:lnTo>
                  <a:lnTo>
                    <a:pt x="0" y="954"/>
                  </a:lnTo>
                  <a:lnTo>
                    <a:pt x="0" y="944"/>
                  </a:lnTo>
                  <a:lnTo>
                    <a:pt x="1" y="934"/>
                  </a:lnTo>
                  <a:lnTo>
                    <a:pt x="3" y="924"/>
                  </a:lnTo>
                  <a:lnTo>
                    <a:pt x="5" y="914"/>
                  </a:lnTo>
                  <a:lnTo>
                    <a:pt x="9" y="906"/>
                  </a:lnTo>
                  <a:lnTo>
                    <a:pt x="65" y="761"/>
                  </a:lnTo>
                  <a:lnTo>
                    <a:pt x="83" y="733"/>
                  </a:lnTo>
                  <a:lnTo>
                    <a:pt x="104" y="705"/>
                  </a:lnTo>
                  <a:lnTo>
                    <a:pt x="125" y="678"/>
                  </a:lnTo>
                  <a:lnTo>
                    <a:pt x="147" y="653"/>
                  </a:lnTo>
                  <a:lnTo>
                    <a:pt x="160" y="641"/>
                  </a:lnTo>
                  <a:lnTo>
                    <a:pt x="172" y="628"/>
                  </a:lnTo>
                  <a:lnTo>
                    <a:pt x="184" y="617"/>
                  </a:lnTo>
                  <a:lnTo>
                    <a:pt x="198" y="606"/>
                  </a:lnTo>
                  <a:lnTo>
                    <a:pt x="211" y="596"/>
                  </a:lnTo>
                  <a:lnTo>
                    <a:pt x="224" y="585"/>
                  </a:lnTo>
                  <a:lnTo>
                    <a:pt x="237" y="576"/>
                  </a:lnTo>
                  <a:lnTo>
                    <a:pt x="252" y="568"/>
                  </a:lnTo>
                  <a:lnTo>
                    <a:pt x="258" y="565"/>
                  </a:lnTo>
                  <a:lnTo>
                    <a:pt x="263" y="562"/>
                  </a:lnTo>
                  <a:lnTo>
                    <a:pt x="270" y="560"/>
                  </a:lnTo>
                  <a:lnTo>
                    <a:pt x="276" y="558"/>
                  </a:lnTo>
                  <a:lnTo>
                    <a:pt x="290" y="555"/>
                  </a:lnTo>
                  <a:lnTo>
                    <a:pt x="303" y="552"/>
                  </a:lnTo>
                  <a:lnTo>
                    <a:pt x="309" y="550"/>
                  </a:lnTo>
                  <a:lnTo>
                    <a:pt x="315" y="548"/>
                  </a:lnTo>
                  <a:lnTo>
                    <a:pt x="321" y="544"/>
                  </a:lnTo>
                  <a:lnTo>
                    <a:pt x="326" y="540"/>
                  </a:lnTo>
                  <a:lnTo>
                    <a:pt x="331" y="536"/>
                  </a:lnTo>
                  <a:lnTo>
                    <a:pt x="336" y="531"/>
                  </a:lnTo>
                  <a:lnTo>
                    <a:pt x="339" y="525"/>
                  </a:lnTo>
                  <a:lnTo>
                    <a:pt x="342" y="518"/>
                  </a:lnTo>
                  <a:lnTo>
                    <a:pt x="348" y="502"/>
                  </a:lnTo>
                  <a:lnTo>
                    <a:pt x="355" y="485"/>
                  </a:lnTo>
                  <a:lnTo>
                    <a:pt x="360" y="477"/>
                  </a:lnTo>
                  <a:lnTo>
                    <a:pt x="364" y="470"/>
                  </a:lnTo>
                  <a:lnTo>
                    <a:pt x="369" y="463"/>
                  </a:lnTo>
                  <a:lnTo>
                    <a:pt x="375" y="456"/>
                  </a:lnTo>
                  <a:lnTo>
                    <a:pt x="382" y="449"/>
                  </a:lnTo>
                  <a:lnTo>
                    <a:pt x="388" y="443"/>
                  </a:lnTo>
                  <a:lnTo>
                    <a:pt x="395" y="438"/>
                  </a:lnTo>
                  <a:lnTo>
                    <a:pt x="402" y="434"/>
                  </a:lnTo>
                  <a:lnTo>
                    <a:pt x="410" y="430"/>
                  </a:lnTo>
                  <a:lnTo>
                    <a:pt x="418" y="427"/>
                  </a:lnTo>
                  <a:lnTo>
                    <a:pt x="428" y="425"/>
                  </a:lnTo>
                  <a:lnTo>
                    <a:pt x="437" y="424"/>
                  </a:lnTo>
                  <a:lnTo>
                    <a:pt x="448" y="425"/>
                  </a:lnTo>
                  <a:lnTo>
                    <a:pt x="457" y="424"/>
                  </a:lnTo>
                  <a:lnTo>
                    <a:pt x="465" y="422"/>
                  </a:lnTo>
                  <a:lnTo>
                    <a:pt x="473" y="418"/>
                  </a:lnTo>
                  <a:lnTo>
                    <a:pt x="479" y="412"/>
                  </a:lnTo>
                  <a:lnTo>
                    <a:pt x="483" y="405"/>
                  </a:lnTo>
                  <a:lnTo>
                    <a:pt x="487" y="398"/>
                  </a:lnTo>
                  <a:lnTo>
                    <a:pt x="490" y="389"/>
                  </a:lnTo>
                  <a:lnTo>
                    <a:pt x="496" y="371"/>
                  </a:lnTo>
                  <a:lnTo>
                    <a:pt x="500" y="352"/>
                  </a:lnTo>
                  <a:lnTo>
                    <a:pt x="503" y="343"/>
                  </a:lnTo>
                  <a:lnTo>
                    <a:pt x="506" y="334"/>
                  </a:lnTo>
                  <a:lnTo>
                    <a:pt x="509" y="326"/>
                  </a:lnTo>
                  <a:lnTo>
                    <a:pt x="513" y="319"/>
                  </a:lnTo>
                  <a:lnTo>
                    <a:pt x="519" y="307"/>
                  </a:lnTo>
                  <a:lnTo>
                    <a:pt x="524" y="296"/>
                  </a:lnTo>
                  <a:lnTo>
                    <a:pt x="530" y="286"/>
                  </a:lnTo>
                  <a:lnTo>
                    <a:pt x="536" y="276"/>
                  </a:lnTo>
                  <a:lnTo>
                    <a:pt x="549" y="257"/>
                  </a:lnTo>
                  <a:lnTo>
                    <a:pt x="565" y="239"/>
                  </a:lnTo>
                  <a:lnTo>
                    <a:pt x="581" y="223"/>
                  </a:lnTo>
                  <a:lnTo>
                    <a:pt x="598" y="207"/>
                  </a:lnTo>
                  <a:lnTo>
                    <a:pt x="617" y="193"/>
                  </a:lnTo>
                  <a:lnTo>
                    <a:pt x="636" y="179"/>
                  </a:lnTo>
                  <a:lnTo>
                    <a:pt x="657" y="166"/>
                  </a:lnTo>
                  <a:lnTo>
                    <a:pt x="677" y="154"/>
                  </a:lnTo>
                  <a:lnTo>
                    <a:pt x="698" y="144"/>
                  </a:lnTo>
                  <a:lnTo>
                    <a:pt x="719" y="133"/>
                  </a:lnTo>
                  <a:lnTo>
                    <a:pt x="762" y="114"/>
                  </a:lnTo>
                  <a:lnTo>
                    <a:pt x="803" y="97"/>
                  </a:lnTo>
                  <a:lnTo>
                    <a:pt x="822" y="95"/>
                  </a:lnTo>
                  <a:lnTo>
                    <a:pt x="842" y="91"/>
                  </a:lnTo>
                  <a:lnTo>
                    <a:pt x="860" y="87"/>
                  </a:lnTo>
                  <a:lnTo>
                    <a:pt x="877" y="83"/>
                  </a:lnTo>
                  <a:lnTo>
                    <a:pt x="896" y="77"/>
                  </a:lnTo>
                  <a:lnTo>
                    <a:pt x="913" y="74"/>
                  </a:lnTo>
                  <a:lnTo>
                    <a:pt x="931" y="71"/>
                  </a:lnTo>
                  <a:lnTo>
                    <a:pt x="948" y="70"/>
                  </a:lnTo>
                  <a:lnTo>
                    <a:pt x="973" y="66"/>
                  </a:lnTo>
                  <a:lnTo>
                    <a:pt x="1000" y="62"/>
                  </a:lnTo>
                  <a:lnTo>
                    <a:pt x="1026" y="59"/>
                  </a:lnTo>
                  <a:lnTo>
                    <a:pt x="1052" y="57"/>
                  </a:lnTo>
                  <a:lnTo>
                    <a:pt x="1079" y="56"/>
                  </a:lnTo>
                  <a:lnTo>
                    <a:pt x="1105" y="55"/>
                  </a:lnTo>
                  <a:lnTo>
                    <a:pt x="1132" y="55"/>
                  </a:lnTo>
                  <a:lnTo>
                    <a:pt x="1157" y="55"/>
                  </a:lnTo>
                  <a:lnTo>
                    <a:pt x="1754" y="49"/>
                  </a:lnTo>
                  <a:lnTo>
                    <a:pt x="1835" y="49"/>
                  </a:lnTo>
                  <a:lnTo>
                    <a:pt x="1915" y="48"/>
                  </a:lnTo>
                  <a:lnTo>
                    <a:pt x="1993" y="48"/>
                  </a:lnTo>
                  <a:lnTo>
                    <a:pt x="2071" y="47"/>
                  </a:lnTo>
                  <a:lnTo>
                    <a:pt x="2148" y="46"/>
                  </a:lnTo>
                  <a:lnTo>
                    <a:pt x="2227" y="45"/>
                  </a:lnTo>
                  <a:lnTo>
                    <a:pt x="2305" y="43"/>
                  </a:lnTo>
                  <a:lnTo>
                    <a:pt x="2385" y="41"/>
                  </a:lnTo>
                  <a:lnTo>
                    <a:pt x="2442" y="43"/>
                  </a:lnTo>
                  <a:lnTo>
                    <a:pt x="2499" y="43"/>
                  </a:lnTo>
                  <a:lnTo>
                    <a:pt x="2555" y="43"/>
                  </a:lnTo>
                  <a:lnTo>
                    <a:pt x="2610" y="43"/>
                  </a:lnTo>
                  <a:lnTo>
                    <a:pt x="2665" y="42"/>
                  </a:lnTo>
                  <a:lnTo>
                    <a:pt x="2719" y="41"/>
                  </a:lnTo>
                  <a:lnTo>
                    <a:pt x="2775" y="40"/>
                  </a:lnTo>
                  <a:lnTo>
                    <a:pt x="2829" y="38"/>
                  </a:lnTo>
                  <a:lnTo>
                    <a:pt x="2882" y="37"/>
                  </a:lnTo>
                  <a:lnTo>
                    <a:pt x="2936" y="36"/>
                  </a:lnTo>
                  <a:lnTo>
                    <a:pt x="2989" y="33"/>
                  </a:lnTo>
                  <a:lnTo>
                    <a:pt x="3042" y="32"/>
                  </a:lnTo>
                  <a:lnTo>
                    <a:pt x="3096" y="31"/>
                  </a:lnTo>
                  <a:lnTo>
                    <a:pt x="3148" y="30"/>
                  </a:lnTo>
                  <a:lnTo>
                    <a:pt x="3201" y="30"/>
                  </a:lnTo>
                  <a:lnTo>
                    <a:pt x="3253" y="30"/>
                  </a:lnTo>
                  <a:lnTo>
                    <a:pt x="3275" y="29"/>
                  </a:lnTo>
                  <a:lnTo>
                    <a:pt x="3298" y="29"/>
                  </a:lnTo>
                  <a:lnTo>
                    <a:pt x="3322" y="29"/>
                  </a:lnTo>
                  <a:lnTo>
                    <a:pt x="3345" y="29"/>
                  </a:lnTo>
                  <a:lnTo>
                    <a:pt x="3370" y="30"/>
                  </a:lnTo>
                  <a:lnTo>
                    <a:pt x="3393" y="30"/>
                  </a:lnTo>
                  <a:lnTo>
                    <a:pt x="3417" y="29"/>
                  </a:lnTo>
                  <a:lnTo>
                    <a:pt x="3438" y="28"/>
                  </a:lnTo>
                  <a:lnTo>
                    <a:pt x="3485" y="27"/>
                  </a:lnTo>
                  <a:lnTo>
                    <a:pt x="3531" y="26"/>
                  </a:lnTo>
                  <a:lnTo>
                    <a:pt x="3578" y="25"/>
                  </a:lnTo>
                  <a:lnTo>
                    <a:pt x="3624" y="23"/>
                  </a:lnTo>
                  <a:lnTo>
                    <a:pt x="3669" y="22"/>
                  </a:lnTo>
                  <a:lnTo>
                    <a:pt x="3715" y="21"/>
                  </a:lnTo>
                  <a:lnTo>
                    <a:pt x="3761" y="21"/>
                  </a:lnTo>
                  <a:lnTo>
                    <a:pt x="3807" y="21"/>
                  </a:lnTo>
                  <a:lnTo>
                    <a:pt x="3847" y="21"/>
                  </a:lnTo>
                  <a:lnTo>
                    <a:pt x="3887" y="21"/>
                  </a:lnTo>
                  <a:lnTo>
                    <a:pt x="3926" y="20"/>
                  </a:lnTo>
                  <a:lnTo>
                    <a:pt x="3965" y="19"/>
                  </a:lnTo>
                  <a:lnTo>
                    <a:pt x="4003" y="18"/>
                  </a:lnTo>
                  <a:lnTo>
                    <a:pt x="4042" y="19"/>
                  </a:lnTo>
                  <a:lnTo>
                    <a:pt x="4080" y="20"/>
                  </a:lnTo>
                  <a:lnTo>
                    <a:pt x="4118" y="23"/>
                  </a:lnTo>
                  <a:lnTo>
                    <a:pt x="4144" y="22"/>
                  </a:lnTo>
                  <a:lnTo>
                    <a:pt x="4197" y="21"/>
                  </a:lnTo>
                  <a:lnTo>
                    <a:pt x="4273" y="19"/>
                  </a:lnTo>
                  <a:lnTo>
                    <a:pt x="4373" y="18"/>
                  </a:lnTo>
                  <a:lnTo>
                    <a:pt x="4635" y="17"/>
                  </a:lnTo>
                  <a:lnTo>
                    <a:pt x="4968" y="15"/>
                  </a:lnTo>
                  <a:lnTo>
                    <a:pt x="5357" y="14"/>
                  </a:lnTo>
                  <a:lnTo>
                    <a:pt x="5788" y="14"/>
                  </a:lnTo>
                  <a:lnTo>
                    <a:pt x="6247" y="13"/>
                  </a:lnTo>
                  <a:lnTo>
                    <a:pt x="6722" y="13"/>
                  </a:lnTo>
                  <a:lnTo>
                    <a:pt x="7195" y="13"/>
                  </a:lnTo>
                  <a:lnTo>
                    <a:pt x="7654" y="12"/>
                  </a:lnTo>
                  <a:lnTo>
                    <a:pt x="8085" y="12"/>
                  </a:lnTo>
                  <a:lnTo>
                    <a:pt x="8475" y="12"/>
                  </a:lnTo>
                  <a:lnTo>
                    <a:pt x="8807" y="11"/>
                  </a:lnTo>
                  <a:lnTo>
                    <a:pt x="9069" y="10"/>
                  </a:lnTo>
                  <a:lnTo>
                    <a:pt x="9245" y="9"/>
                  </a:lnTo>
                  <a:lnTo>
                    <a:pt x="9324" y="7"/>
                  </a:lnTo>
                  <a:lnTo>
                    <a:pt x="9328" y="9"/>
                  </a:lnTo>
                  <a:lnTo>
                    <a:pt x="9332" y="10"/>
                  </a:lnTo>
                  <a:lnTo>
                    <a:pt x="9335" y="11"/>
                  </a:lnTo>
                  <a:lnTo>
                    <a:pt x="9340" y="11"/>
                  </a:lnTo>
                  <a:lnTo>
                    <a:pt x="9347" y="10"/>
                  </a:lnTo>
                  <a:lnTo>
                    <a:pt x="9354" y="8"/>
                  </a:lnTo>
                  <a:lnTo>
                    <a:pt x="9360" y="6"/>
                  </a:lnTo>
                  <a:lnTo>
                    <a:pt x="9367" y="4"/>
                  </a:lnTo>
                  <a:lnTo>
                    <a:pt x="9371" y="4"/>
                  </a:lnTo>
                  <a:lnTo>
                    <a:pt x="9375" y="4"/>
                  </a:lnTo>
                  <a:lnTo>
                    <a:pt x="9378" y="5"/>
                  </a:lnTo>
                  <a:lnTo>
                    <a:pt x="9382" y="6"/>
                  </a:lnTo>
                  <a:lnTo>
                    <a:pt x="9420" y="8"/>
                  </a:lnTo>
                  <a:lnTo>
                    <a:pt x="9456" y="10"/>
                  </a:lnTo>
                  <a:lnTo>
                    <a:pt x="9492" y="12"/>
                  </a:lnTo>
                  <a:lnTo>
                    <a:pt x="9528" y="14"/>
                  </a:lnTo>
                  <a:lnTo>
                    <a:pt x="9563" y="16"/>
                  </a:lnTo>
                  <a:lnTo>
                    <a:pt x="9599" y="17"/>
                  </a:lnTo>
                  <a:lnTo>
                    <a:pt x="9637" y="17"/>
                  </a:lnTo>
                  <a:lnTo>
                    <a:pt x="9675" y="15"/>
                  </a:lnTo>
                  <a:lnTo>
                    <a:pt x="9682" y="18"/>
                  </a:lnTo>
                  <a:lnTo>
                    <a:pt x="9687" y="19"/>
                  </a:lnTo>
                  <a:lnTo>
                    <a:pt x="9693" y="18"/>
                  </a:lnTo>
                  <a:lnTo>
                    <a:pt x="9699" y="15"/>
                  </a:lnTo>
                  <a:lnTo>
                    <a:pt x="9734" y="9"/>
                  </a:lnTo>
                  <a:lnTo>
                    <a:pt x="9771" y="2"/>
                  </a:lnTo>
                  <a:lnTo>
                    <a:pt x="9780" y="1"/>
                  </a:lnTo>
                  <a:lnTo>
                    <a:pt x="9789" y="0"/>
                  </a:lnTo>
                  <a:lnTo>
                    <a:pt x="9799" y="0"/>
                  </a:lnTo>
                  <a:lnTo>
                    <a:pt x="9807" y="0"/>
                  </a:lnTo>
                  <a:lnTo>
                    <a:pt x="9816" y="1"/>
                  </a:lnTo>
                  <a:lnTo>
                    <a:pt x="9825" y="3"/>
                  </a:lnTo>
                  <a:lnTo>
                    <a:pt x="9833" y="6"/>
                  </a:lnTo>
                  <a:lnTo>
                    <a:pt x="9841" y="10"/>
                  </a:lnTo>
                  <a:lnTo>
                    <a:pt x="9854" y="12"/>
                  </a:lnTo>
                  <a:lnTo>
                    <a:pt x="9865" y="13"/>
                  </a:lnTo>
                  <a:lnTo>
                    <a:pt x="9877" y="13"/>
                  </a:lnTo>
                  <a:lnTo>
                    <a:pt x="9888" y="13"/>
                  </a:lnTo>
                  <a:lnTo>
                    <a:pt x="9911" y="12"/>
                  </a:lnTo>
                  <a:lnTo>
                    <a:pt x="9934" y="11"/>
                  </a:lnTo>
                  <a:lnTo>
                    <a:pt x="9957" y="9"/>
                  </a:lnTo>
                  <a:lnTo>
                    <a:pt x="9980" y="8"/>
                  </a:lnTo>
                  <a:lnTo>
                    <a:pt x="9992" y="8"/>
                  </a:lnTo>
                  <a:lnTo>
                    <a:pt x="10004" y="8"/>
                  </a:lnTo>
                  <a:lnTo>
                    <a:pt x="10016" y="9"/>
                  </a:lnTo>
                  <a:lnTo>
                    <a:pt x="10030" y="11"/>
                  </a:lnTo>
                  <a:lnTo>
                    <a:pt x="10063" y="14"/>
                  </a:lnTo>
                  <a:lnTo>
                    <a:pt x="10099" y="15"/>
                  </a:lnTo>
                  <a:lnTo>
                    <a:pt x="10136" y="16"/>
                  </a:lnTo>
                  <a:lnTo>
                    <a:pt x="10174" y="17"/>
                  </a:lnTo>
                  <a:lnTo>
                    <a:pt x="10192" y="18"/>
                  </a:lnTo>
                  <a:lnTo>
                    <a:pt x="10211" y="20"/>
                  </a:lnTo>
                  <a:lnTo>
                    <a:pt x="10229" y="22"/>
                  </a:lnTo>
                  <a:lnTo>
                    <a:pt x="10247" y="24"/>
                  </a:lnTo>
                  <a:lnTo>
                    <a:pt x="10265" y="28"/>
                  </a:lnTo>
                  <a:lnTo>
                    <a:pt x="10282" y="32"/>
                  </a:lnTo>
                  <a:lnTo>
                    <a:pt x="10299" y="38"/>
                  </a:lnTo>
                  <a:lnTo>
                    <a:pt x="10316" y="45"/>
                  </a:lnTo>
                  <a:lnTo>
                    <a:pt x="10339" y="56"/>
                  </a:lnTo>
                  <a:lnTo>
                    <a:pt x="10363" y="69"/>
                  </a:lnTo>
                  <a:lnTo>
                    <a:pt x="10385" y="84"/>
                  </a:lnTo>
                  <a:lnTo>
                    <a:pt x="10408" y="100"/>
                  </a:lnTo>
                  <a:lnTo>
                    <a:pt x="10429" y="117"/>
                  </a:lnTo>
                  <a:lnTo>
                    <a:pt x="10451" y="135"/>
                  </a:lnTo>
                  <a:lnTo>
                    <a:pt x="10471" y="153"/>
                  </a:lnTo>
                  <a:lnTo>
                    <a:pt x="10491" y="171"/>
                  </a:lnTo>
                  <a:lnTo>
                    <a:pt x="10499" y="184"/>
                  </a:lnTo>
                  <a:lnTo>
                    <a:pt x="10506" y="198"/>
                  </a:lnTo>
                  <a:lnTo>
                    <a:pt x="10513" y="211"/>
                  </a:lnTo>
                  <a:lnTo>
                    <a:pt x="10519" y="226"/>
                  </a:lnTo>
                  <a:lnTo>
                    <a:pt x="10523" y="232"/>
                  </a:lnTo>
                  <a:lnTo>
                    <a:pt x="10527" y="239"/>
                  </a:lnTo>
                  <a:lnTo>
                    <a:pt x="10533" y="244"/>
                  </a:lnTo>
                  <a:lnTo>
                    <a:pt x="10538" y="249"/>
                  </a:lnTo>
                  <a:lnTo>
                    <a:pt x="10543" y="254"/>
                  </a:lnTo>
                  <a:lnTo>
                    <a:pt x="10549" y="258"/>
                  </a:lnTo>
                  <a:lnTo>
                    <a:pt x="10556" y="261"/>
                  </a:lnTo>
                  <a:lnTo>
                    <a:pt x="10564" y="263"/>
                  </a:lnTo>
                  <a:lnTo>
                    <a:pt x="10583" y="263"/>
                  </a:lnTo>
                  <a:lnTo>
                    <a:pt x="10600" y="264"/>
                  </a:lnTo>
                  <a:lnTo>
                    <a:pt x="10616" y="268"/>
                  </a:lnTo>
                  <a:lnTo>
                    <a:pt x="10633" y="271"/>
                  </a:lnTo>
                  <a:lnTo>
                    <a:pt x="10648" y="276"/>
                  </a:lnTo>
                  <a:lnTo>
                    <a:pt x="10662" y="283"/>
                  </a:lnTo>
                  <a:lnTo>
                    <a:pt x="10677" y="291"/>
                  </a:lnTo>
                  <a:lnTo>
                    <a:pt x="10691" y="301"/>
                  </a:lnTo>
                  <a:lnTo>
                    <a:pt x="10699" y="307"/>
                  </a:lnTo>
                  <a:lnTo>
                    <a:pt x="10706" y="314"/>
                  </a:lnTo>
                  <a:lnTo>
                    <a:pt x="10712" y="321"/>
                  </a:lnTo>
                  <a:lnTo>
                    <a:pt x="10720" y="328"/>
                  </a:lnTo>
                  <a:lnTo>
                    <a:pt x="10731" y="342"/>
                  </a:lnTo>
                  <a:lnTo>
                    <a:pt x="10741" y="358"/>
                  </a:lnTo>
                  <a:lnTo>
                    <a:pt x="10749" y="375"/>
                  </a:lnTo>
                  <a:lnTo>
                    <a:pt x="10756" y="392"/>
                  </a:lnTo>
                  <a:lnTo>
                    <a:pt x="10763" y="410"/>
                  </a:lnTo>
                  <a:lnTo>
                    <a:pt x="10768" y="427"/>
                  </a:lnTo>
                  <a:lnTo>
                    <a:pt x="10776" y="433"/>
                  </a:lnTo>
                  <a:lnTo>
                    <a:pt x="10785" y="438"/>
                  </a:lnTo>
                  <a:lnTo>
                    <a:pt x="10794" y="443"/>
                  </a:lnTo>
                  <a:lnTo>
                    <a:pt x="10804" y="446"/>
                  </a:lnTo>
                  <a:lnTo>
                    <a:pt x="10824" y="454"/>
                  </a:lnTo>
                  <a:lnTo>
                    <a:pt x="10844" y="460"/>
                  </a:lnTo>
                  <a:lnTo>
                    <a:pt x="10855" y="463"/>
                  </a:lnTo>
                  <a:lnTo>
                    <a:pt x="10864" y="467"/>
                  </a:lnTo>
                  <a:lnTo>
                    <a:pt x="10873" y="471"/>
                  </a:lnTo>
                  <a:lnTo>
                    <a:pt x="10882" y="476"/>
                  </a:lnTo>
                  <a:lnTo>
                    <a:pt x="10889" y="482"/>
                  </a:lnTo>
                  <a:lnTo>
                    <a:pt x="10897" y="489"/>
                  </a:lnTo>
                  <a:lnTo>
                    <a:pt x="10904" y="498"/>
                  </a:lnTo>
                  <a:lnTo>
                    <a:pt x="10910" y="509"/>
                  </a:lnTo>
                  <a:lnTo>
                    <a:pt x="10919" y="521"/>
                  </a:lnTo>
                  <a:lnTo>
                    <a:pt x="10929" y="534"/>
                  </a:lnTo>
                  <a:lnTo>
                    <a:pt x="10937" y="549"/>
                  </a:lnTo>
                  <a:lnTo>
                    <a:pt x="10945" y="563"/>
                  </a:lnTo>
                  <a:lnTo>
                    <a:pt x="10960" y="593"/>
                  </a:lnTo>
                  <a:lnTo>
                    <a:pt x="10972" y="623"/>
                  </a:lnTo>
                  <a:lnTo>
                    <a:pt x="10983" y="654"/>
                  </a:lnTo>
                  <a:lnTo>
                    <a:pt x="10994" y="686"/>
                  </a:lnTo>
                  <a:lnTo>
                    <a:pt x="11004" y="717"/>
                  </a:lnTo>
                  <a:lnTo>
                    <a:pt x="11014" y="747"/>
                  </a:lnTo>
                  <a:lnTo>
                    <a:pt x="11014" y="758"/>
                  </a:lnTo>
                  <a:lnTo>
                    <a:pt x="11015" y="768"/>
                  </a:lnTo>
                  <a:lnTo>
                    <a:pt x="11017" y="780"/>
                  </a:lnTo>
                  <a:lnTo>
                    <a:pt x="11020" y="790"/>
                  </a:lnTo>
                  <a:lnTo>
                    <a:pt x="11027" y="810"/>
                  </a:lnTo>
                  <a:lnTo>
                    <a:pt x="11034" y="832"/>
                  </a:lnTo>
                  <a:lnTo>
                    <a:pt x="11038" y="841"/>
                  </a:lnTo>
                  <a:lnTo>
                    <a:pt x="11040" y="851"/>
                  </a:lnTo>
                  <a:lnTo>
                    <a:pt x="11041" y="861"/>
                  </a:lnTo>
                  <a:lnTo>
                    <a:pt x="11041" y="872"/>
                  </a:lnTo>
                  <a:lnTo>
                    <a:pt x="11040" y="882"/>
                  </a:lnTo>
                  <a:lnTo>
                    <a:pt x="11038" y="892"/>
                  </a:lnTo>
                  <a:lnTo>
                    <a:pt x="11032" y="903"/>
                  </a:lnTo>
                  <a:lnTo>
                    <a:pt x="11026" y="913"/>
                  </a:lnTo>
                  <a:lnTo>
                    <a:pt x="10931" y="1086"/>
                  </a:lnTo>
                  <a:close/>
                  <a:moveTo>
                    <a:pt x="10885" y="1081"/>
                  </a:moveTo>
                  <a:lnTo>
                    <a:pt x="10878" y="1092"/>
                  </a:lnTo>
                  <a:lnTo>
                    <a:pt x="10871" y="1104"/>
                  </a:lnTo>
                  <a:lnTo>
                    <a:pt x="10862" y="1113"/>
                  </a:lnTo>
                  <a:lnTo>
                    <a:pt x="10853" y="1121"/>
                  </a:lnTo>
                  <a:lnTo>
                    <a:pt x="10843" y="1129"/>
                  </a:lnTo>
                  <a:lnTo>
                    <a:pt x="10833" y="1135"/>
                  </a:lnTo>
                  <a:lnTo>
                    <a:pt x="10823" y="1141"/>
                  </a:lnTo>
                  <a:lnTo>
                    <a:pt x="10812" y="1146"/>
                  </a:lnTo>
                  <a:lnTo>
                    <a:pt x="10800" y="1151"/>
                  </a:lnTo>
                  <a:lnTo>
                    <a:pt x="10789" y="1155"/>
                  </a:lnTo>
                  <a:lnTo>
                    <a:pt x="10778" y="1158"/>
                  </a:lnTo>
                  <a:lnTo>
                    <a:pt x="10766" y="1161"/>
                  </a:lnTo>
                  <a:lnTo>
                    <a:pt x="10742" y="1164"/>
                  </a:lnTo>
                  <a:lnTo>
                    <a:pt x="10719" y="1166"/>
                  </a:lnTo>
                  <a:lnTo>
                    <a:pt x="10714" y="1170"/>
                  </a:lnTo>
                  <a:lnTo>
                    <a:pt x="10711" y="1173"/>
                  </a:lnTo>
                  <a:lnTo>
                    <a:pt x="10709" y="1177"/>
                  </a:lnTo>
                  <a:lnTo>
                    <a:pt x="10708" y="1181"/>
                  </a:lnTo>
                  <a:lnTo>
                    <a:pt x="10708" y="1189"/>
                  </a:lnTo>
                  <a:lnTo>
                    <a:pt x="10710" y="1198"/>
                  </a:lnTo>
                  <a:lnTo>
                    <a:pt x="10712" y="1206"/>
                  </a:lnTo>
                  <a:lnTo>
                    <a:pt x="10715" y="1214"/>
                  </a:lnTo>
                  <a:lnTo>
                    <a:pt x="10715" y="1218"/>
                  </a:lnTo>
                  <a:lnTo>
                    <a:pt x="10717" y="1222"/>
                  </a:lnTo>
                  <a:lnTo>
                    <a:pt x="10717" y="1226"/>
                  </a:lnTo>
                  <a:lnTo>
                    <a:pt x="10715" y="1230"/>
                  </a:lnTo>
                  <a:lnTo>
                    <a:pt x="10712" y="1246"/>
                  </a:lnTo>
                  <a:lnTo>
                    <a:pt x="10709" y="1261"/>
                  </a:lnTo>
                  <a:lnTo>
                    <a:pt x="10705" y="1275"/>
                  </a:lnTo>
                  <a:lnTo>
                    <a:pt x="10699" y="1289"/>
                  </a:lnTo>
                  <a:lnTo>
                    <a:pt x="10692" y="1302"/>
                  </a:lnTo>
                  <a:lnTo>
                    <a:pt x="10684" y="1313"/>
                  </a:lnTo>
                  <a:lnTo>
                    <a:pt x="10679" y="1319"/>
                  </a:lnTo>
                  <a:lnTo>
                    <a:pt x="10673" y="1324"/>
                  </a:lnTo>
                  <a:lnTo>
                    <a:pt x="10666" y="1328"/>
                  </a:lnTo>
                  <a:lnTo>
                    <a:pt x="10660" y="1332"/>
                  </a:lnTo>
                  <a:lnTo>
                    <a:pt x="10654" y="1337"/>
                  </a:lnTo>
                  <a:lnTo>
                    <a:pt x="10647" y="1340"/>
                  </a:lnTo>
                  <a:lnTo>
                    <a:pt x="10641" y="1342"/>
                  </a:lnTo>
                  <a:lnTo>
                    <a:pt x="10634" y="1342"/>
                  </a:lnTo>
                  <a:lnTo>
                    <a:pt x="10620" y="1342"/>
                  </a:lnTo>
                  <a:lnTo>
                    <a:pt x="10607" y="1339"/>
                  </a:lnTo>
                  <a:lnTo>
                    <a:pt x="10595" y="1337"/>
                  </a:lnTo>
                  <a:lnTo>
                    <a:pt x="10583" y="1335"/>
                  </a:lnTo>
                  <a:lnTo>
                    <a:pt x="10576" y="1335"/>
                  </a:lnTo>
                  <a:lnTo>
                    <a:pt x="10571" y="1336"/>
                  </a:lnTo>
                  <a:lnTo>
                    <a:pt x="10566" y="1338"/>
                  </a:lnTo>
                  <a:lnTo>
                    <a:pt x="10561" y="1341"/>
                  </a:lnTo>
                  <a:lnTo>
                    <a:pt x="10555" y="1363"/>
                  </a:lnTo>
                  <a:lnTo>
                    <a:pt x="10548" y="1386"/>
                  </a:lnTo>
                  <a:lnTo>
                    <a:pt x="10539" y="1407"/>
                  </a:lnTo>
                  <a:lnTo>
                    <a:pt x="10528" y="1429"/>
                  </a:lnTo>
                  <a:lnTo>
                    <a:pt x="10518" y="1450"/>
                  </a:lnTo>
                  <a:lnTo>
                    <a:pt x="10505" y="1470"/>
                  </a:lnTo>
                  <a:lnTo>
                    <a:pt x="10492" y="1491"/>
                  </a:lnTo>
                  <a:lnTo>
                    <a:pt x="10477" y="1510"/>
                  </a:lnTo>
                  <a:lnTo>
                    <a:pt x="10462" y="1529"/>
                  </a:lnTo>
                  <a:lnTo>
                    <a:pt x="10445" y="1546"/>
                  </a:lnTo>
                  <a:lnTo>
                    <a:pt x="10427" y="1562"/>
                  </a:lnTo>
                  <a:lnTo>
                    <a:pt x="10408" y="1577"/>
                  </a:lnTo>
                  <a:lnTo>
                    <a:pt x="10388" y="1591"/>
                  </a:lnTo>
                  <a:lnTo>
                    <a:pt x="10367" y="1603"/>
                  </a:lnTo>
                  <a:lnTo>
                    <a:pt x="10344" y="1614"/>
                  </a:lnTo>
                  <a:lnTo>
                    <a:pt x="10322" y="1623"/>
                  </a:lnTo>
                  <a:lnTo>
                    <a:pt x="10298" y="1631"/>
                  </a:lnTo>
                  <a:lnTo>
                    <a:pt x="10276" y="1636"/>
                  </a:lnTo>
                  <a:lnTo>
                    <a:pt x="10253" y="1639"/>
                  </a:lnTo>
                  <a:lnTo>
                    <a:pt x="10230" y="1641"/>
                  </a:lnTo>
                  <a:lnTo>
                    <a:pt x="10207" y="1641"/>
                  </a:lnTo>
                  <a:lnTo>
                    <a:pt x="10184" y="1639"/>
                  </a:lnTo>
                  <a:lnTo>
                    <a:pt x="10160" y="1636"/>
                  </a:lnTo>
                  <a:lnTo>
                    <a:pt x="10137" y="1632"/>
                  </a:lnTo>
                  <a:lnTo>
                    <a:pt x="10117" y="1635"/>
                  </a:lnTo>
                  <a:lnTo>
                    <a:pt x="10098" y="1637"/>
                  </a:lnTo>
                  <a:lnTo>
                    <a:pt x="10079" y="1638"/>
                  </a:lnTo>
                  <a:lnTo>
                    <a:pt x="10059" y="1639"/>
                  </a:lnTo>
                  <a:lnTo>
                    <a:pt x="10021" y="1639"/>
                  </a:lnTo>
                  <a:lnTo>
                    <a:pt x="9983" y="1638"/>
                  </a:lnTo>
                  <a:lnTo>
                    <a:pt x="9944" y="1637"/>
                  </a:lnTo>
                  <a:lnTo>
                    <a:pt x="9905" y="1637"/>
                  </a:lnTo>
                  <a:lnTo>
                    <a:pt x="9885" y="1637"/>
                  </a:lnTo>
                  <a:lnTo>
                    <a:pt x="9866" y="1639"/>
                  </a:lnTo>
                  <a:lnTo>
                    <a:pt x="9846" y="1641"/>
                  </a:lnTo>
                  <a:lnTo>
                    <a:pt x="9826" y="1644"/>
                  </a:lnTo>
                  <a:lnTo>
                    <a:pt x="9804" y="1644"/>
                  </a:lnTo>
                  <a:lnTo>
                    <a:pt x="9781" y="1644"/>
                  </a:lnTo>
                  <a:lnTo>
                    <a:pt x="9759" y="1644"/>
                  </a:lnTo>
                  <a:lnTo>
                    <a:pt x="9737" y="1645"/>
                  </a:lnTo>
                  <a:lnTo>
                    <a:pt x="9715" y="1645"/>
                  </a:lnTo>
                  <a:lnTo>
                    <a:pt x="9692" y="1645"/>
                  </a:lnTo>
                  <a:lnTo>
                    <a:pt x="9671" y="1645"/>
                  </a:lnTo>
                  <a:lnTo>
                    <a:pt x="9647" y="1643"/>
                  </a:lnTo>
                  <a:lnTo>
                    <a:pt x="9638" y="1645"/>
                  </a:lnTo>
                  <a:lnTo>
                    <a:pt x="9629" y="1647"/>
                  </a:lnTo>
                  <a:lnTo>
                    <a:pt x="9620" y="1647"/>
                  </a:lnTo>
                  <a:lnTo>
                    <a:pt x="9611" y="1648"/>
                  </a:lnTo>
                  <a:lnTo>
                    <a:pt x="9593" y="1648"/>
                  </a:lnTo>
                  <a:lnTo>
                    <a:pt x="9575" y="1647"/>
                  </a:lnTo>
                  <a:lnTo>
                    <a:pt x="9556" y="1646"/>
                  </a:lnTo>
                  <a:lnTo>
                    <a:pt x="9538" y="1645"/>
                  </a:lnTo>
                  <a:lnTo>
                    <a:pt x="9519" y="1645"/>
                  </a:lnTo>
                  <a:lnTo>
                    <a:pt x="9500" y="1648"/>
                  </a:lnTo>
                  <a:lnTo>
                    <a:pt x="9394" y="1649"/>
                  </a:lnTo>
                  <a:lnTo>
                    <a:pt x="9188" y="1649"/>
                  </a:lnTo>
                  <a:lnTo>
                    <a:pt x="8898" y="1650"/>
                  </a:lnTo>
                  <a:lnTo>
                    <a:pt x="8536" y="1651"/>
                  </a:lnTo>
                  <a:lnTo>
                    <a:pt x="8118" y="1652"/>
                  </a:lnTo>
                  <a:lnTo>
                    <a:pt x="7657" y="1652"/>
                  </a:lnTo>
                  <a:lnTo>
                    <a:pt x="7168" y="1653"/>
                  </a:lnTo>
                  <a:lnTo>
                    <a:pt x="6665" y="1654"/>
                  </a:lnTo>
                  <a:lnTo>
                    <a:pt x="6161" y="1655"/>
                  </a:lnTo>
                  <a:lnTo>
                    <a:pt x="5673" y="1656"/>
                  </a:lnTo>
                  <a:lnTo>
                    <a:pt x="5212" y="1658"/>
                  </a:lnTo>
                  <a:lnTo>
                    <a:pt x="4793" y="1659"/>
                  </a:lnTo>
                  <a:lnTo>
                    <a:pt x="4431" y="1660"/>
                  </a:lnTo>
                  <a:lnTo>
                    <a:pt x="4139" y="1660"/>
                  </a:lnTo>
                  <a:lnTo>
                    <a:pt x="3933" y="1661"/>
                  </a:lnTo>
                  <a:lnTo>
                    <a:pt x="3826" y="1662"/>
                  </a:lnTo>
                  <a:lnTo>
                    <a:pt x="3805" y="1660"/>
                  </a:lnTo>
                  <a:lnTo>
                    <a:pt x="3784" y="1659"/>
                  </a:lnTo>
                  <a:lnTo>
                    <a:pt x="3763" y="1659"/>
                  </a:lnTo>
                  <a:lnTo>
                    <a:pt x="3743" y="1659"/>
                  </a:lnTo>
                  <a:lnTo>
                    <a:pt x="3701" y="1661"/>
                  </a:lnTo>
                  <a:lnTo>
                    <a:pt x="3659" y="1664"/>
                  </a:lnTo>
                  <a:lnTo>
                    <a:pt x="3616" y="1666"/>
                  </a:lnTo>
                  <a:lnTo>
                    <a:pt x="3574" y="1668"/>
                  </a:lnTo>
                  <a:lnTo>
                    <a:pt x="3553" y="1668"/>
                  </a:lnTo>
                  <a:lnTo>
                    <a:pt x="3531" y="1668"/>
                  </a:lnTo>
                  <a:lnTo>
                    <a:pt x="3509" y="1667"/>
                  </a:lnTo>
                  <a:lnTo>
                    <a:pt x="3487" y="1666"/>
                  </a:lnTo>
                  <a:lnTo>
                    <a:pt x="3463" y="1666"/>
                  </a:lnTo>
                  <a:lnTo>
                    <a:pt x="3438" y="1666"/>
                  </a:lnTo>
                  <a:lnTo>
                    <a:pt x="3414" y="1666"/>
                  </a:lnTo>
                  <a:lnTo>
                    <a:pt x="3388" y="1666"/>
                  </a:lnTo>
                  <a:lnTo>
                    <a:pt x="3363" y="1666"/>
                  </a:lnTo>
                  <a:lnTo>
                    <a:pt x="3338" y="1666"/>
                  </a:lnTo>
                  <a:lnTo>
                    <a:pt x="3312" y="1667"/>
                  </a:lnTo>
                  <a:lnTo>
                    <a:pt x="3287" y="1668"/>
                  </a:lnTo>
                  <a:lnTo>
                    <a:pt x="3252" y="1668"/>
                  </a:lnTo>
                  <a:lnTo>
                    <a:pt x="3217" y="1668"/>
                  </a:lnTo>
                  <a:lnTo>
                    <a:pt x="3201" y="1668"/>
                  </a:lnTo>
                  <a:lnTo>
                    <a:pt x="3185" y="1669"/>
                  </a:lnTo>
                  <a:lnTo>
                    <a:pt x="3169" y="1670"/>
                  </a:lnTo>
                  <a:lnTo>
                    <a:pt x="3155" y="1672"/>
                  </a:lnTo>
                  <a:lnTo>
                    <a:pt x="3099" y="1673"/>
                  </a:lnTo>
                  <a:lnTo>
                    <a:pt x="3042" y="1673"/>
                  </a:lnTo>
                  <a:lnTo>
                    <a:pt x="2986" y="1673"/>
                  </a:lnTo>
                  <a:lnTo>
                    <a:pt x="2931" y="1674"/>
                  </a:lnTo>
                  <a:lnTo>
                    <a:pt x="2876" y="1674"/>
                  </a:lnTo>
                  <a:lnTo>
                    <a:pt x="2821" y="1675"/>
                  </a:lnTo>
                  <a:lnTo>
                    <a:pt x="2766" y="1675"/>
                  </a:lnTo>
                  <a:lnTo>
                    <a:pt x="2711" y="1676"/>
                  </a:lnTo>
                  <a:lnTo>
                    <a:pt x="2657" y="1677"/>
                  </a:lnTo>
                  <a:lnTo>
                    <a:pt x="2603" y="1677"/>
                  </a:lnTo>
                  <a:lnTo>
                    <a:pt x="2549" y="1678"/>
                  </a:lnTo>
                  <a:lnTo>
                    <a:pt x="2495" y="1678"/>
                  </a:lnTo>
                  <a:lnTo>
                    <a:pt x="2440" y="1679"/>
                  </a:lnTo>
                  <a:lnTo>
                    <a:pt x="2386" y="1679"/>
                  </a:lnTo>
                  <a:lnTo>
                    <a:pt x="2332" y="1679"/>
                  </a:lnTo>
                  <a:lnTo>
                    <a:pt x="2278" y="1679"/>
                  </a:lnTo>
                  <a:lnTo>
                    <a:pt x="2197" y="1680"/>
                  </a:lnTo>
                  <a:lnTo>
                    <a:pt x="2118" y="1680"/>
                  </a:lnTo>
                  <a:lnTo>
                    <a:pt x="2041" y="1681"/>
                  </a:lnTo>
                  <a:lnTo>
                    <a:pt x="1965" y="1682"/>
                  </a:lnTo>
                  <a:lnTo>
                    <a:pt x="1888" y="1683"/>
                  </a:lnTo>
                  <a:lnTo>
                    <a:pt x="1811" y="1684"/>
                  </a:lnTo>
                  <a:lnTo>
                    <a:pt x="1731" y="1686"/>
                  </a:lnTo>
                  <a:lnTo>
                    <a:pt x="1649" y="1687"/>
                  </a:lnTo>
                  <a:lnTo>
                    <a:pt x="1564" y="1687"/>
                  </a:lnTo>
                  <a:lnTo>
                    <a:pt x="1478" y="1687"/>
                  </a:lnTo>
                  <a:lnTo>
                    <a:pt x="1392" y="1687"/>
                  </a:lnTo>
                  <a:lnTo>
                    <a:pt x="1306" y="1688"/>
                  </a:lnTo>
                  <a:lnTo>
                    <a:pt x="1219" y="1688"/>
                  </a:lnTo>
                  <a:lnTo>
                    <a:pt x="1132" y="1688"/>
                  </a:lnTo>
                  <a:lnTo>
                    <a:pt x="1045" y="1689"/>
                  </a:lnTo>
                  <a:lnTo>
                    <a:pt x="957" y="1689"/>
                  </a:lnTo>
                  <a:lnTo>
                    <a:pt x="929" y="1690"/>
                  </a:lnTo>
                  <a:lnTo>
                    <a:pt x="902" y="1689"/>
                  </a:lnTo>
                  <a:lnTo>
                    <a:pt x="874" y="1688"/>
                  </a:lnTo>
                  <a:lnTo>
                    <a:pt x="848" y="1685"/>
                  </a:lnTo>
                  <a:lnTo>
                    <a:pt x="821" y="1681"/>
                  </a:lnTo>
                  <a:lnTo>
                    <a:pt x="796" y="1676"/>
                  </a:lnTo>
                  <a:lnTo>
                    <a:pt x="769" y="1670"/>
                  </a:lnTo>
                  <a:lnTo>
                    <a:pt x="744" y="1662"/>
                  </a:lnTo>
                  <a:lnTo>
                    <a:pt x="720" y="1653"/>
                  </a:lnTo>
                  <a:lnTo>
                    <a:pt x="695" y="1643"/>
                  </a:lnTo>
                  <a:lnTo>
                    <a:pt x="672" y="1631"/>
                  </a:lnTo>
                  <a:lnTo>
                    <a:pt x="649" y="1618"/>
                  </a:lnTo>
                  <a:lnTo>
                    <a:pt x="627" y="1603"/>
                  </a:lnTo>
                  <a:lnTo>
                    <a:pt x="606" y="1588"/>
                  </a:lnTo>
                  <a:lnTo>
                    <a:pt x="586" y="1571"/>
                  </a:lnTo>
                  <a:lnTo>
                    <a:pt x="567" y="1552"/>
                  </a:lnTo>
                  <a:lnTo>
                    <a:pt x="553" y="1536"/>
                  </a:lnTo>
                  <a:lnTo>
                    <a:pt x="541" y="1519"/>
                  </a:lnTo>
                  <a:lnTo>
                    <a:pt x="531" y="1500"/>
                  </a:lnTo>
                  <a:lnTo>
                    <a:pt x="522" y="1481"/>
                  </a:lnTo>
                  <a:lnTo>
                    <a:pt x="518" y="1470"/>
                  </a:lnTo>
                  <a:lnTo>
                    <a:pt x="514" y="1461"/>
                  </a:lnTo>
                  <a:lnTo>
                    <a:pt x="511" y="1451"/>
                  </a:lnTo>
                  <a:lnTo>
                    <a:pt x="509" y="1440"/>
                  </a:lnTo>
                  <a:lnTo>
                    <a:pt x="507" y="1430"/>
                  </a:lnTo>
                  <a:lnTo>
                    <a:pt x="505" y="1418"/>
                  </a:lnTo>
                  <a:lnTo>
                    <a:pt x="505" y="1407"/>
                  </a:lnTo>
                  <a:lnTo>
                    <a:pt x="504" y="1396"/>
                  </a:lnTo>
                  <a:lnTo>
                    <a:pt x="501" y="1392"/>
                  </a:lnTo>
                  <a:lnTo>
                    <a:pt x="499" y="1390"/>
                  </a:lnTo>
                  <a:lnTo>
                    <a:pt x="496" y="1389"/>
                  </a:lnTo>
                  <a:lnTo>
                    <a:pt x="493" y="1388"/>
                  </a:lnTo>
                  <a:lnTo>
                    <a:pt x="486" y="1388"/>
                  </a:lnTo>
                  <a:lnTo>
                    <a:pt x="480" y="1390"/>
                  </a:lnTo>
                  <a:lnTo>
                    <a:pt x="473" y="1393"/>
                  </a:lnTo>
                  <a:lnTo>
                    <a:pt x="466" y="1395"/>
                  </a:lnTo>
                  <a:lnTo>
                    <a:pt x="462" y="1395"/>
                  </a:lnTo>
                  <a:lnTo>
                    <a:pt x="459" y="1395"/>
                  </a:lnTo>
                  <a:lnTo>
                    <a:pt x="456" y="1395"/>
                  </a:lnTo>
                  <a:lnTo>
                    <a:pt x="452" y="1393"/>
                  </a:lnTo>
                  <a:lnTo>
                    <a:pt x="440" y="1395"/>
                  </a:lnTo>
                  <a:lnTo>
                    <a:pt x="428" y="1394"/>
                  </a:lnTo>
                  <a:lnTo>
                    <a:pt x="415" y="1392"/>
                  </a:lnTo>
                  <a:lnTo>
                    <a:pt x="404" y="1388"/>
                  </a:lnTo>
                  <a:lnTo>
                    <a:pt x="393" y="1383"/>
                  </a:lnTo>
                  <a:lnTo>
                    <a:pt x="383" y="1375"/>
                  </a:lnTo>
                  <a:lnTo>
                    <a:pt x="372" y="1367"/>
                  </a:lnTo>
                  <a:lnTo>
                    <a:pt x="363" y="1357"/>
                  </a:lnTo>
                  <a:lnTo>
                    <a:pt x="359" y="1352"/>
                  </a:lnTo>
                  <a:lnTo>
                    <a:pt x="356" y="1346"/>
                  </a:lnTo>
                  <a:lnTo>
                    <a:pt x="354" y="1340"/>
                  </a:lnTo>
                  <a:lnTo>
                    <a:pt x="353" y="1334"/>
                  </a:lnTo>
                  <a:lnTo>
                    <a:pt x="351" y="1320"/>
                  </a:lnTo>
                  <a:lnTo>
                    <a:pt x="350" y="1306"/>
                  </a:lnTo>
                  <a:lnTo>
                    <a:pt x="350" y="1293"/>
                  </a:lnTo>
                  <a:lnTo>
                    <a:pt x="350" y="1278"/>
                  </a:lnTo>
                  <a:lnTo>
                    <a:pt x="348" y="1265"/>
                  </a:lnTo>
                  <a:lnTo>
                    <a:pt x="345" y="1253"/>
                  </a:lnTo>
                  <a:lnTo>
                    <a:pt x="327" y="1249"/>
                  </a:lnTo>
                  <a:lnTo>
                    <a:pt x="309" y="1246"/>
                  </a:lnTo>
                  <a:lnTo>
                    <a:pt x="290" y="1244"/>
                  </a:lnTo>
                  <a:lnTo>
                    <a:pt x="270" y="1242"/>
                  </a:lnTo>
                  <a:lnTo>
                    <a:pt x="248" y="1232"/>
                  </a:lnTo>
                  <a:lnTo>
                    <a:pt x="224" y="1221"/>
                  </a:lnTo>
                  <a:lnTo>
                    <a:pt x="202" y="1210"/>
                  </a:lnTo>
                  <a:lnTo>
                    <a:pt x="178" y="1197"/>
                  </a:lnTo>
                  <a:lnTo>
                    <a:pt x="174" y="1190"/>
                  </a:lnTo>
                  <a:lnTo>
                    <a:pt x="169" y="1185"/>
                  </a:lnTo>
                  <a:lnTo>
                    <a:pt x="164" y="1180"/>
                  </a:lnTo>
                  <a:lnTo>
                    <a:pt x="158" y="1175"/>
                  </a:lnTo>
                  <a:lnTo>
                    <a:pt x="145" y="1165"/>
                  </a:lnTo>
                  <a:lnTo>
                    <a:pt x="135" y="1154"/>
                  </a:lnTo>
                  <a:lnTo>
                    <a:pt x="124" y="1140"/>
                  </a:lnTo>
                  <a:lnTo>
                    <a:pt x="113" y="1126"/>
                  </a:lnTo>
                  <a:lnTo>
                    <a:pt x="102" y="1112"/>
                  </a:lnTo>
                  <a:lnTo>
                    <a:pt x="92" y="1097"/>
                  </a:lnTo>
                  <a:lnTo>
                    <a:pt x="84" y="1082"/>
                  </a:lnTo>
                  <a:lnTo>
                    <a:pt x="76" y="1067"/>
                  </a:lnTo>
                  <a:lnTo>
                    <a:pt x="70" y="1051"/>
                  </a:lnTo>
                  <a:lnTo>
                    <a:pt x="64" y="1035"/>
                  </a:lnTo>
                  <a:lnTo>
                    <a:pt x="59" y="1019"/>
                  </a:lnTo>
                  <a:lnTo>
                    <a:pt x="53" y="1002"/>
                  </a:lnTo>
                  <a:lnTo>
                    <a:pt x="50" y="985"/>
                  </a:lnTo>
                  <a:lnTo>
                    <a:pt x="48" y="969"/>
                  </a:lnTo>
                  <a:lnTo>
                    <a:pt x="47" y="951"/>
                  </a:lnTo>
                  <a:lnTo>
                    <a:pt x="46" y="934"/>
                  </a:lnTo>
                  <a:lnTo>
                    <a:pt x="47" y="917"/>
                  </a:lnTo>
                  <a:lnTo>
                    <a:pt x="49" y="899"/>
                  </a:lnTo>
                  <a:lnTo>
                    <a:pt x="54" y="879"/>
                  </a:lnTo>
                  <a:lnTo>
                    <a:pt x="61" y="858"/>
                  </a:lnTo>
                  <a:lnTo>
                    <a:pt x="68" y="839"/>
                  </a:lnTo>
                  <a:lnTo>
                    <a:pt x="77" y="819"/>
                  </a:lnTo>
                  <a:lnTo>
                    <a:pt x="86" y="800"/>
                  </a:lnTo>
                  <a:lnTo>
                    <a:pt x="96" y="782"/>
                  </a:lnTo>
                  <a:lnTo>
                    <a:pt x="108" y="764"/>
                  </a:lnTo>
                  <a:lnTo>
                    <a:pt x="120" y="746"/>
                  </a:lnTo>
                  <a:lnTo>
                    <a:pt x="132" y="729"/>
                  </a:lnTo>
                  <a:lnTo>
                    <a:pt x="146" y="712"/>
                  </a:lnTo>
                  <a:lnTo>
                    <a:pt x="160" y="696"/>
                  </a:lnTo>
                  <a:lnTo>
                    <a:pt x="174" y="679"/>
                  </a:lnTo>
                  <a:lnTo>
                    <a:pt x="189" y="664"/>
                  </a:lnTo>
                  <a:lnTo>
                    <a:pt x="205" y="649"/>
                  </a:lnTo>
                  <a:lnTo>
                    <a:pt x="221" y="634"/>
                  </a:lnTo>
                  <a:lnTo>
                    <a:pt x="236" y="620"/>
                  </a:lnTo>
                  <a:lnTo>
                    <a:pt x="245" y="614"/>
                  </a:lnTo>
                  <a:lnTo>
                    <a:pt x="252" y="609"/>
                  </a:lnTo>
                  <a:lnTo>
                    <a:pt x="260" y="605"/>
                  </a:lnTo>
                  <a:lnTo>
                    <a:pt x="268" y="602"/>
                  </a:lnTo>
                  <a:lnTo>
                    <a:pt x="285" y="597"/>
                  </a:lnTo>
                  <a:lnTo>
                    <a:pt x="303" y="593"/>
                  </a:lnTo>
                  <a:lnTo>
                    <a:pt x="339" y="588"/>
                  </a:lnTo>
                  <a:lnTo>
                    <a:pt x="375" y="581"/>
                  </a:lnTo>
                  <a:lnTo>
                    <a:pt x="380" y="577"/>
                  </a:lnTo>
                  <a:lnTo>
                    <a:pt x="383" y="572"/>
                  </a:lnTo>
                  <a:lnTo>
                    <a:pt x="385" y="567"/>
                  </a:lnTo>
                  <a:lnTo>
                    <a:pt x="386" y="562"/>
                  </a:lnTo>
                  <a:lnTo>
                    <a:pt x="386" y="551"/>
                  </a:lnTo>
                  <a:lnTo>
                    <a:pt x="386" y="537"/>
                  </a:lnTo>
                  <a:lnTo>
                    <a:pt x="385" y="525"/>
                  </a:lnTo>
                  <a:lnTo>
                    <a:pt x="384" y="513"/>
                  </a:lnTo>
                  <a:lnTo>
                    <a:pt x="385" y="507"/>
                  </a:lnTo>
                  <a:lnTo>
                    <a:pt x="386" y="501"/>
                  </a:lnTo>
                  <a:lnTo>
                    <a:pt x="388" y="494"/>
                  </a:lnTo>
                  <a:lnTo>
                    <a:pt x="391" y="489"/>
                  </a:lnTo>
                  <a:lnTo>
                    <a:pt x="396" y="484"/>
                  </a:lnTo>
                  <a:lnTo>
                    <a:pt x="400" y="479"/>
                  </a:lnTo>
                  <a:lnTo>
                    <a:pt x="406" y="475"/>
                  </a:lnTo>
                  <a:lnTo>
                    <a:pt x="411" y="472"/>
                  </a:lnTo>
                  <a:lnTo>
                    <a:pt x="422" y="467"/>
                  </a:lnTo>
                  <a:lnTo>
                    <a:pt x="434" y="464"/>
                  </a:lnTo>
                  <a:lnTo>
                    <a:pt x="439" y="467"/>
                  </a:lnTo>
                  <a:lnTo>
                    <a:pt x="444" y="469"/>
                  </a:lnTo>
                  <a:lnTo>
                    <a:pt x="449" y="470"/>
                  </a:lnTo>
                  <a:lnTo>
                    <a:pt x="454" y="471"/>
                  </a:lnTo>
                  <a:lnTo>
                    <a:pt x="463" y="471"/>
                  </a:lnTo>
                  <a:lnTo>
                    <a:pt x="474" y="469"/>
                  </a:lnTo>
                  <a:lnTo>
                    <a:pt x="483" y="466"/>
                  </a:lnTo>
                  <a:lnTo>
                    <a:pt x="492" y="462"/>
                  </a:lnTo>
                  <a:lnTo>
                    <a:pt x="501" y="457"/>
                  </a:lnTo>
                  <a:lnTo>
                    <a:pt x="510" y="450"/>
                  </a:lnTo>
                  <a:lnTo>
                    <a:pt x="515" y="442"/>
                  </a:lnTo>
                  <a:lnTo>
                    <a:pt x="520" y="432"/>
                  </a:lnTo>
                  <a:lnTo>
                    <a:pt x="523" y="422"/>
                  </a:lnTo>
                  <a:lnTo>
                    <a:pt x="526" y="412"/>
                  </a:lnTo>
                  <a:lnTo>
                    <a:pt x="530" y="389"/>
                  </a:lnTo>
                  <a:lnTo>
                    <a:pt x="535" y="368"/>
                  </a:lnTo>
                  <a:lnTo>
                    <a:pt x="541" y="353"/>
                  </a:lnTo>
                  <a:lnTo>
                    <a:pt x="546" y="339"/>
                  </a:lnTo>
                  <a:lnTo>
                    <a:pt x="553" y="326"/>
                  </a:lnTo>
                  <a:lnTo>
                    <a:pt x="560" y="312"/>
                  </a:lnTo>
                  <a:lnTo>
                    <a:pt x="568" y="300"/>
                  </a:lnTo>
                  <a:lnTo>
                    <a:pt x="576" y="288"/>
                  </a:lnTo>
                  <a:lnTo>
                    <a:pt x="585" y="276"/>
                  </a:lnTo>
                  <a:lnTo>
                    <a:pt x="594" y="264"/>
                  </a:lnTo>
                  <a:lnTo>
                    <a:pt x="604" y="253"/>
                  </a:lnTo>
                  <a:lnTo>
                    <a:pt x="615" y="242"/>
                  </a:lnTo>
                  <a:lnTo>
                    <a:pt x="626" y="232"/>
                  </a:lnTo>
                  <a:lnTo>
                    <a:pt x="636" y="223"/>
                  </a:lnTo>
                  <a:lnTo>
                    <a:pt x="648" y="213"/>
                  </a:lnTo>
                  <a:lnTo>
                    <a:pt x="660" y="204"/>
                  </a:lnTo>
                  <a:lnTo>
                    <a:pt x="672" y="195"/>
                  </a:lnTo>
                  <a:lnTo>
                    <a:pt x="685" y="187"/>
                  </a:lnTo>
                  <a:lnTo>
                    <a:pt x="711" y="172"/>
                  </a:lnTo>
                  <a:lnTo>
                    <a:pt x="738" y="159"/>
                  </a:lnTo>
                  <a:lnTo>
                    <a:pt x="766" y="147"/>
                  </a:lnTo>
                  <a:lnTo>
                    <a:pt x="795" y="138"/>
                  </a:lnTo>
                  <a:lnTo>
                    <a:pt x="823" y="130"/>
                  </a:lnTo>
                  <a:lnTo>
                    <a:pt x="853" y="123"/>
                  </a:lnTo>
                  <a:lnTo>
                    <a:pt x="881" y="119"/>
                  </a:lnTo>
                  <a:lnTo>
                    <a:pt x="911" y="117"/>
                  </a:lnTo>
                  <a:lnTo>
                    <a:pt x="917" y="115"/>
                  </a:lnTo>
                  <a:lnTo>
                    <a:pt x="924" y="113"/>
                  </a:lnTo>
                  <a:lnTo>
                    <a:pt x="931" y="113"/>
                  </a:lnTo>
                  <a:lnTo>
                    <a:pt x="938" y="113"/>
                  </a:lnTo>
                  <a:lnTo>
                    <a:pt x="952" y="113"/>
                  </a:lnTo>
                  <a:lnTo>
                    <a:pt x="966" y="114"/>
                  </a:lnTo>
                  <a:lnTo>
                    <a:pt x="980" y="115"/>
                  </a:lnTo>
                  <a:lnTo>
                    <a:pt x="994" y="114"/>
                  </a:lnTo>
                  <a:lnTo>
                    <a:pt x="1000" y="112"/>
                  </a:lnTo>
                  <a:lnTo>
                    <a:pt x="1006" y="110"/>
                  </a:lnTo>
                  <a:lnTo>
                    <a:pt x="1012" y="107"/>
                  </a:lnTo>
                  <a:lnTo>
                    <a:pt x="1018" y="103"/>
                  </a:lnTo>
                  <a:lnTo>
                    <a:pt x="1055" y="106"/>
                  </a:lnTo>
                  <a:lnTo>
                    <a:pt x="1092" y="108"/>
                  </a:lnTo>
                  <a:lnTo>
                    <a:pt x="1128" y="109"/>
                  </a:lnTo>
                  <a:lnTo>
                    <a:pt x="1165" y="109"/>
                  </a:lnTo>
                  <a:lnTo>
                    <a:pt x="1235" y="109"/>
                  </a:lnTo>
                  <a:lnTo>
                    <a:pt x="1306" y="108"/>
                  </a:lnTo>
                  <a:lnTo>
                    <a:pt x="1376" y="106"/>
                  </a:lnTo>
                  <a:lnTo>
                    <a:pt x="1445" y="105"/>
                  </a:lnTo>
                  <a:lnTo>
                    <a:pt x="1513" y="104"/>
                  </a:lnTo>
                  <a:lnTo>
                    <a:pt x="1582" y="106"/>
                  </a:lnTo>
                  <a:lnTo>
                    <a:pt x="1647" y="103"/>
                  </a:lnTo>
                  <a:lnTo>
                    <a:pt x="1714" y="102"/>
                  </a:lnTo>
                  <a:lnTo>
                    <a:pt x="1782" y="101"/>
                  </a:lnTo>
                  <a:lnTo>
                    <a:pt x="1850" y="101"/>
                  </a:lnTo>
                  <a:lnTo>
                    <a:pt x="1918" y="101"/>
                  </a:lnTo>
                  <a:lnTo>
                    <a:pt x="1986" y="100"/>
                  </a:lnTo>
                  <a:lnTo>
                    <a:pt x="2054" y="99"/>
                  </a:lnTo>
                  <a:lnTo>
                    <a:pt x="2120" y="97"/>
                  </a:lnTo>
                  <a:lnTo>
                    <a:pt x="2205" y="96"/>
                  </a:lnTo>
                  <a:lnTo>
                    <a:pt x="2291" y="95"/>
                  </a:lnTo>
                  <a:lnTo>
                    <a:pt x="2379" y="93"/>
                  </a:lnTo>
                  <a:lnTo>
                    <a:pt x="2467" y="91"/>
                  </a:lnTo>
                  <a:lnTo>
                    <a:pt x="2555" y="90"/>
                  </a:lnTo>
                  <a:lnTo>
                    <a:pt x="2641" y="88"/>
                  </a:lnTo>
                  <a:lnTo>
                    <a:pt x="2726" y="88"/>
                  </a:lnTo>
                  <a:lnTo>
                    <a:pt x="2807" y="89"/>
                  </a:lnTo>
                  <a:lnTo>
                    <a:pt x="2957" y="88"/>
                  </a:lnTo>
                  <a:lnTo>
                    <a:pt x="3205" y="87"/>
                  </a:lnTo>
                  <a:lnTo>
                    <a:pt x="3539" y="86"/>
                  </a:lnTo>
                  <a:lnTo>
                    <a:pt x="3944" y="85"/>
                  </a:lnTo>
                  <a:lnTo>
                    <a:pt x="4405" y="84"/>
                  </a:lnTo>
                  <a:lnTo>
                    <a:pt x="4909" y="81"/>
                  </a:lnTo>
                  <a:lnTo>
                    <a:pt x="5442" y="80"/>
                  </a:lnTo>
                  <a:lnTo>
                    <a:pt x="5989" y="78"/>
                  </a:lnTo>
                  <a:lnTo>
                    <a:pt x="6536" y="77"/>
                  </a:lnTo>
                  <a:lnTo>
                    <a:pt x="7068" y="75"/>
                  </a:lnTo>
                  <a:lnTo>
                    <a:pt x="7572" y="74"/>
                  </a:lnTo>
                  <a:lnTo>
                    <a:pt x="8034" y="72"/>
                  </a:lnTo>
                  <a:lnTo>
                    <a:pt x="8440" y="71"/>
                  </a:lnTo>
                  <a:lnTo>
                    <a:pt x="8775" y="69"/>
                  </a:lnTo>
                  <a:lnTo>
                    <a:pt x="9026" y="68"/>
                  </a:lnTo>
                  <a:lnTo>
                    <a:pt x="9177" y="67"/>
                  </a:lnTo>
                  <a:lnTo>
                    <a:pt x="9264" y="64"/>
                  </a:lnTo>
                  <a:lnTo>
                    <a:pt x="9352" y="62"/>
                  </a:lnTo>
                  <a:lnTo>
                    <a:pt x="9441" y="61"/>
                  </a:lnTo>
                  <a:lnTo>
                    <a:pt x="9530" y="61"/>
                  </a:lnTo>
                  <a:lnTo>
                    <a:pt x="9619" y="61"/>
                  </a:lnTo>
                  <a:lnTo>
                    <a:pt x="9708" y="61"/>
                  </a:lnTo>
                  <a:lnTo>
                    <a:pt x="9796" y="62"/>
                  </a:lnTo>
                  <a:lnTo>
                    <a:pt x="9884" y="62"/>
                  </a:lnTo>
                  <a:lnTo>
                    <a:pt x="9917" y="64"/>
                  </a:lnTo>
                  <a:lnTo>
                    <a:pt x="9949" y="67"/>
                  </a:lnTo>
                  <a:lnTo>
                    <a:pt x="9965" y="69"/>
                  </a:lnTo>
                  <a:lnTo>
                    <a:pt x="9982" y="70"/>
                  </a:lnTo>
                  <a:lnTo>
                    <a:pt x="9998" y="69"/>
                  </a:lnTo>
                  <a:lnTo>
                    <a:pt x="10014" y="66"/>
                  </a:lnTo>
                  <a:lnTo>
                    <a:pt x="10031" y="70"/>
                  </a:lnTo>
                  <a:lnTo>
                    <a:pt x="10048" y="72"/>
                  </a:lnTo>
                  <a:lnTo>
                    <a:pt x="10065" y="73"/>
                  </a:lnTo>
                  <a:lnTo>
                    <a:pt x="10083" y="73"/>
                  </a:lnTo>
                  <a:lnTo>
                    <a:pt x="10117" y="72"/>
                  </a:lnTo>
                  <a:lnTo>
                    <a:pt x="10151" y="70"/>
                  </a:lnTo>
                  <a:lnTo>
                    <a:pt x="10168" y="69"/>
                  </a:lnTo>
                  <a:lnTo>
                    <a:pt x="10184" y="69"/>
                  </a:lnTo>
                  <a:lnTo>
                    <a:pt x="10200" y="69"/>
                  </a:lnTo>
                  <a:lnTo>
                    <a:pt x="10217" y="71"/>
                  </a:lnTo>
                  <a:lnTo>
                    <a:pt x="10232" y="74"/>
                  </a:lnTo>
                  <a:lnTo>
                    <a:pt x="10248" y="79"/>
                  </a:lnTo>
                  <a:lnTo>
                    <a:pt x="10264" y="86"/>
                  </a:lnTo>
                  <a:lnTo>
                    <a:pt x="10278" y="94"/>
                  </a:lnTo>
                  <a:lnTo>
                    <a:pt x="10294" y="101"/>
                  </a:lnTo>
                  <a:lnTo>
                    <a:pt x="10310" y="109"/>
                  </a:lnTo>
                  <a:lnTo>
                    <a:pt x="10325" y="117"/>
                  </a:lnTo>
                  <a:lnTo>
                    <a:pt x="10340" y="126"/>
                  </a:lnTo>
                  <a:lnTo>
                    <a:pt x="10356" y="136"/>
                  </a:lnTo>
                  <a:lnTo>
                    <a:pt x="10370" y="146"/>
                  </a:lnTo>
                  <a:lnTo>
                    <a:pt x="10385" y="157"/>
                  </a:lnTo>
                  <a:lnTo>
                    <a:pt x="10399" y="168"/>
                  </a:lnTo>
                  <a:lnTo>
                    <a:pt x="10412" y="180"/>
                  </a:lnTo>
                  <a:lnTo>
                    <a:pt x="10425" y="193"/>
                  </a:lnTo>
                  <a:lnTo>
                    <a:pt x="10437" y="206"/>
                  </a:lnTo>
                  <a:lnTo>
                    <a:pt x="10449" y="219"/>
                  </a:lnTo>
                  <a:lnTo>
                    <a:pt x="10459" y="234"/>
                  </a:lnTo>
                  <a:lnTo>
                    <a:pt x="10468" y="248"/>
                  </a:lnTo>
                  <a:lnTo>
                    <a:pt x="10477" y="263"/>
                  </a:lnTo>
                  <a:lnTo>
                    <a:pt x="10484" y="280"/>
                  </a:lnTo>
                  <a:lnTo>
                    <a:pt x="10493" y="284"/>
                  </a:lnTo>
                  <a:lnTo>
                    <a:pt x="10500" y="289"/>
                  </a:lnTo>
                  <a:lnTo>
                    <a:pt x="10506" y="295"/>
                  </a:lnTo>
                  <a:lnTo>
                    <a:pt x="10511" y="301"/>
                  </a:lnTo>
                  <a:lnTo>
                    <a:pt x="10517" y="307"/>
                  </a:lnTo>
                  <a:lnTo>
                    <a:pt x="10523" y="312"/>
                  </a:lnTo>
                  <a:lnTo>
                    <a:pt x="10526" y="315"/>
                  </a:lnTo>
                  <a:lnTo>
                    <a:pt x="10530" y="317"/>
                  </a:lnTo>
                  <a:lnTo>
                    <a:pt x="10536" y="318"/>
                  </a:lnTo>
                  <a:lnTo>
                    <a:pt x="10540" y="319"/>
                  </a:lnTo>
                  <a:lnTo>
                    <a:pt x="10547" y="317"/>
                  </a:lnTo>
                  <a:lnTo>
                    <a:pt x="10553" y="316"/>
                  </a:lnTo>
                  <a:lnTo>
                    <a:pt x="10558" y="316"/>
                  </a:lnTo>
                  <a:lnTo>
                    <a:pt x="10564" y="316"/>
                  </a:lnTo>
                  <a:lnTo>
                    <a:pt x="10576" y="318"/>
                  </a:lnTo>
                  <a:lnTo>
                    <a:pt x="10588" y="322"/>
                  </a:lnTo>
                  <a:lnTo>
                    <a:pt x="10599" y="326"/>
                  </a:lnTo>
                  <a:lnTo>
                    <a:pt x="10610" y="329"/>
                  </a:lnTo>
                  <a:lnTo>
                    <a:pt x="10621" y="332"/>
                  </a:lnTo>
                  <a:lnTo>
                    <a:pt x="10633" y="333"/>
                  </a:lnTo>
                  <a:lnTo>
                    <a:pt x="10640" y="333"/>
                  </a:lnTo>
                  <a:lnTo>
                    <a:pt x="10647" y="334"/>
                  </a:lnTo>
                  <a:lnTo>
                    <a:pt x="10653" y="335"/>
                  </a:lnTo>
                  <a:lnTo>
                    <a:pt x="10659" y="337"/>
                  </a:lnTo>
                  <a:lnTo>
                    <a:pt x="10665" y="339"/>
                  </a:lnTo>
                  <a:lnTo>
                    <a:pt x="10672" y="343"/>
                  </a:lnTo>
                  <a:lnTo>
                    <a:pt x="10677" y="346"/>
                  </a:lnTo>
                  <a:lnTo>
                    <a:pt x="10682" y="350"/>
                  </a:lnTo>
                  <a:lnTo>
                    <a:pt x="10691" y="361"/>
                  </a:lnTo>
                  <a:lnTo>
                    <a:pt x="10699" y="371"/>
                  </a:lnTo>
                  <a:lnTo>
                    <a:pt x="10706" y="382"/>
                  </a:lnTo>
                  <a:lnTo>
                    <a:pt x="10712" y="393"/>
                  </a:lnTo>
                  <a:lnTo>
                    <a:pt x="10715" y="403"/>
                  </a:lnTo>
                  <a:lnTo>
                    <a:pt x="10718" y="414"/>
                  </a:lnTo>
                  <a:lnTo>
                    <a:pt x="10719" y="425"/>
                  </a:lnTo>
                  <a:lnTo>
                    <a:pt x="10720" y="435"/>
                  </a:lnTo>
                  <a:lnTo>
                    <a:pt x="10721" y="440"/>
                  </a:lnTo>
                  <a:lnTo>
                    <a:pt x="10722" y="445"/>
                  </a:lnTo>
                  <a:lnTo>
                    <a:pt x="10724" y="449"/>
                  </a:lnTo>
                  <a:lnTo>
                    <a:pt x="10726" y="455"/>
                  </a:lnTo>
                  <a:lnTo>
                    <a:pt x="10729" y="459"/>
                  </a:lnTo>
                  <a:lnTo>
                    <a:pt x="10733" y="462"/>
                  </a:lnTo>
                  <a:lnTo>
                    <a:pt x="10737" y="465"/>
                  </a:lnTo>
                  <a:lnTo>
                    <a:pt x="10743" y="467"/>
                  </a:lnTo>
                  <a:lnTo>
                    <a:pt x="10784" y="481"/>
                  </a:lnTo>
                  <a:lnTo>
                    <a:pt x="10826" y="495"/>
                  </a:lnTo>
                  <a:lnTo>
                    <a:pt x="10836" y="500"/>
                  </a:lnTo>
                  <a:lnTo>
                    <a:pt x="10846" y="505"/>
                  </a:lnTo>
                  <a:lnTo>
                    <a:pt x="10855" y="511"/>
                  </a:lnTo>
                  <a:lnTo>
                    <a:pt x="10864" y="517"/>
                  </a:lnTo>
                  <a:lnTo>
                    <a:pt x="10872" y="524"/>
                  </a:lnTo>
                  <a:lnTo>
                    <a:pt x="10879" y="532"/>
                  </a:lnTo>
                  <a:lnTo>
                    <a:pt x="10885" y="541"/>
                  </a:lnTo>
                  <a:lnTo>
                    <a:pt x="10891" y="552"/>
                  </a:lnTo>
                  <a:lnTo>
                    <a:pt x="10903" y="568"/>
                  </a:lnTo>
                  <a:lnTo>
                    <a:pt x="10913" y="584"/>
                  </a:lnTo>
                  <a:lnTo>
                    <a:pt x="10922" y="601"/>
                  </a:lnTo>
                  <a:lnTo>
                    <a:pt x="10930" y="619"/>
                  </a:lnTo>
                  <a:lnTo>
                    <a:pt x="10943" y="656"/>
                  </a:lnTo>
                  <a:lnTo>
                    <a:pt x="10956" y="693"/>
                  </a:lnTo>
                  <a:lnTo>
                    <a:pt x="10967" y="731"/>
                  </a:lnTo>
                  <a:lnTo>
                    <a:pt x="10981" y="767"/>
                  </a:lnTo>
                  <a:lnTo>
                    <a:pt x="10989" y="786"/>
                  </a:lnTo>
                  <a:lnTo>
                    <a:pt x="10998" y="803"/>
                  </a:lnTo>
                  <a:lnTo>
                    <a:pt x="11008" y="820"/>
                  </a:lnTo>
                  <a:lnTo>
                    <a:pt x="11020" y="837"/>
                  </a:lnTo>
                  <a:lnTo>
                    <a:pt x="11014" y="852"/>
                  </a:lnTo>
                  <a:lnTo>
                    <a:pt x="11008" y="868"/>
                  </a:lnTo>
                  <a:lnTo>
                    <a:pt x="11001" y="884"/>
                  </a:lnTo>
                  <a:lnTo>
                    <a:pt x="10993" y="900"/>
                  </a:lnTo>
                  <a:lnTo>
                    <a:pt x="10976" y="931"/>
                  </a:lnTo>
                  <a:lnTo>
                    <a:pt x="10959" y="960"/>
                  </a:lnTo>
                  <a:lnTo>
                    <a:pt x="10939" y="991"/>
                  </a:lnTo>
                  <a:lnTo>
                    <a:pt x="10921" y="1021"/>
                  </a:lnTo>
                  <a:lnTo>
                    <a:pt x="10903" y="1051"/>
                  </a:lnTo>
                  <a:lnTo>
                    <a:pt x="10885" y="1081"/>
                  </a:lnTo>
                  <a:close/>
                  <a:moveTo>
                    <a:pt x="10879" y="859"/>
                  </a:moveTo>
                  <a:lnTo>
                    <a:pt x="10877" y="877"/>
                  </a:lnTo>
                  <a:lnTo>
                    <a:pt x="10874" y="894"/>
                  </a:lnTo>
                  <a:lnTo>
                    <a:pt x="10870" y="911"/>
                  </a:lnTo>
                  <a:lnTo>
                    <a:pt x="10865" y="929"/>
                  </a:lnTo>
                  <a:lnTo>
                    <a:pt x="10859" y="945"/>
                  </a:lnTo>
                  <a:lnTo>
                    <a:pt x="10851" y="961"/>
                  </a:lnTo>
                  <a:lnTo>
                    <a:pt x="10844" y="978"/>
                  </a:lnTo>
                  <a:lnTo>
                    <a:pt x="10835" y="993"/>
                  </a:lnTo>
                  <a:lnTo>
                    <a:pt x="10825" y="1007"/>
                  </a:lnTo>
                  <a:lnTo>
                    <a:pt x="10814" y="1021"/>
                  </a:lnTo>
                  <a:lnTo>
                    <a:pt x="10802" y="1034"/>
                  </a:lnTo>
                  <a:lnTo>
                    <a:pt x="10789" y="1046"/>
                  </a:lnTo>
                  <a:lnTo>
                    <a:pt x="10776" y="1058"/>
                  </a:lnTo>
                  <a:lnTo>
                    <a:pt x="10761" y="1067"/>
                  </a:lnTo>
                  <a:lnTo>
                    <a:pt x="10747" y="1076"/>
                  </a:lnTo>
                  <a:lnTo>
                    <a:pt x="10731" y="1083"/>
                  </a:lnTo>
                  <a:lnTo>
                    <a:pt x="10723" y="1085"/>
                  </a:lnTo>
                  <a:lnTo>
                    <a:pt x="10713" y="1087"/>
                  </a:lnTo>
                  <a:lnTo>
                    <a:pt x="10704" y="1089"/>
                  </a:lnTo>
                  <a:lnTo>
                    <a:pt x="10695" y="1090"/>
                  </a:lnTo>
                  <a:lnTo>
                    <a:pt x="10687" y="1090"/>
                  </a:lnTo>
                  <a:lnTo>
                    <a:pt x="10678" y="1090"/>
                  </a:lnTo>
                  <a:lnTo>
                    <a:pt x="10668" y="1089"/>
                  </a:lnTo>
                  <a:lnTo>
                    <a:pt x="10660" y="1088"/>
                  </a:lnTo>
                  <a:lnTo>
                    <a:pt x="10651" y="1086"/>
                  </a:lnTo>
                  <a:lnTo>
                    <a:pt x="10643" y="1084"/>
                  </a:lnTo>
                  <a:lnTo>
                    <a:pt x="10635" y="1081"/>
                  </a:lnTo>
                  <a:lnTo>
                    <a:pt x="10627" y="1077"/>
                  </a:lnTo>
                  <a:lnTo>
                    <a:pt x="10619" y="1073"/>
                  </a:lnTo>
                  <a:lnTo>
                    <a:pt x="10612" y="1068"/>
                  </a:lnTo>
                  <a:lnTo>
                    <a:pt x="10605" y="1063"/>
                  </a:lnTo>
                  <a:lnTo>
                    <a:pt x="10599" y="1057"/>
                  </a:lnTo>
                  <a:lnTo>
                    <a:pt x="10594" y="1050"/>
                  </a:lnTo>
                  <a:lnTo>
                    <a:pt x="10589" y="1044"/>
                  </a:lnTo>
                  <a:lnTo>
                    <a:pt x="10585" y="1037"/>
                  </a:lnTo>
                  <a:lnTo>
                    <a:pt x="10582" y="1030"/>
                  </a:lnTo>
                  <a:lnTo>
                    <a:pt x="10579" y="1023"/>
                  </a:lnTo>
                  <a:lnTo>
                    <a:pt x="10575" y="1016"/>
                  </a:lnTo>
                  <a:lnTo>
                    <a:pt x="10573" y="1007"/>
                  </a:lnTo>
                  <a:lnTo>
                    <a:pt x="10572" y="999"/>
                  </a:lnTo>
                  <a:lnTo>
                    <a:pt x="10571" y="991"/>
                  </a:lnTo>
                  <a:lnTo>
                    <a:pt x="10571" y="983"/>
                  </a:lnTo>
                  <a:lnTo>
                    <a:pt x="10571" y="975"/>
                  </a:lnTo>
                  <a:lnTo>
                    <a:pt x="10572" y="967"/>
                  </a:lnTo>
                  <a:lnTo>
                    <a:pt x="10574" y="959"/>
                  </a:lnTo>
                  <a:lnTo>
                    <a:pt x="10576" y="951"/>
                  </a:lnTo>
                  <a:lnTo>
                    <a:pt x="10580" y="944"/>
                  </a:lnTo>
                  <a:lnTo>
                    <a:pt x="10584" y="937"/>
                  </a:lnTo>
                  <a:lnTo>
                    <a:pt x="10590" y="928"/>
                  </a:lnTo>
                  <a:lnTo>
                    <a:pt x="10598" y="922"/>
                  </a:lnTo>
                  <a:lnTo>
                    <a:pt x="10606" y="917"/>
                  </a:lnTo>
                  <a:lnTo>
                    <a:pt x="10614" y="913"/>
                  </a:lnTo>
                  <a:lnTo>
                    <a:pt x="10634" y="909"/>
                  </a:lnTo>
                  <a:lnTo>
                    <a:pt x="10653" y="908"/>
                  </a:lnTo>
                  <a:lnTo>
                    <a:pt x="10662" y="907"/>
                  </a:lnTo>
                  <a:lnTo>
                    <a:pt x="10672" y="905"/>
                  </a:lnTo>
                  <a:lnTo>
                    <a:pt x="10681" y="903"/>
                  </a:lnTo>
                  <a:lnTo>
                    <a:pt x="10689" y="900"/>
                  </a:lnTo>
                  <a:lnTo>
                    <a:pt x="10697" y="895"/>
                  </a:lnTo>
                  <a:lnTo>
                    <a:pt x="10704" y="888"/>
                  </a:lnTo>
                  <a:lnTo>
                    <a:pt x="10707" y="884"/>
                  </a:lnTo>
                  <a:lnTo>
                    <a:pt x="10710" y="879"/>
                  </a:lnTo>
                  <a:lnTo>
                    <a:pt x="10713" y="874"/>
                  </a:lnTo>
                  <a:lnTo>
                    <a:pt x="10715" y="867"/>
                  </a:lnTo>
                  <a:lnTo>
                    <a:pt x="10718" y="849"/>
                  </a:lnTo>
                  <a:lnTo>
                    <a:pt x="10719" y="830"/>
                  </a:lnTo>
                  <a:lnTo>
                    <a:pt x="10720" y="810"/>
                  </a:lnTo>
                  <a:lnTo>
                    <a:pt x="10718" y="791"/>
                  </a:lnTo>
                  <a:lnTo>
                    <a:pt x="10717" y="782"/>
                  </a:lnTo>
                  <a:lnTo>
                    <a:pt x="10714" y="772"/>
                  </a:lnTo>
                  <a:lnTo>
                    <a:pt x="10711" y="763"/>
                  </a:lnTo>
                  <a:lnTo>
                    <a:pt x="10708" y="754"/>
                  </a:lnTo>
                  <a:lnTo>
                    <a:pt x="10704" y="746"/>
                  </a:lnTo>
                  <a:lnTo>
                    <a:pt x="10700" y="738"/>
                  </a:lnTo>
                  <a:lnTo>
                    <a:pt x="10694" y="731"/>
                  </a:lnTo>
                  <a:lnTo>
                    <a:pt x="10688" y="723"/>
                  </a:lnTo>
                  <a:lnTo>
                    <a:pt x="10682" y="721"/>
                  </a:lnTo>
                  <a:lnTo>
                    <a:pt x="10675" y="719"/>
                  </a:lnTo>
                  <a:lnTo>
                    <a:pt x="10668" y="717"/>
                  </a:lnTo>
                  <a:lnTo>
                    <a:pt x="10661" y="716"/>
                  </a:lnTo>
                  <a:lnTo>
                    <a:pt x="10647" y="715"/>
                  </a:lnTo>
                  <a:lnTo>
                    <a:pt x="10634" y="715"/>
                  </a:lnTo>
                  <a:lnTo>
                    <a:pt x="10620" y="713"/>
                  </a:lnTo>
                  <a:lnTo>
                    <a:pt x="10608" y="710"/>
                  </a:lnTo>
                  <a:lnTo>
                    <a:pt x="10602" y="708"/>
                  </a:lnTo>
                  <a:lnTo>
                    <a:pt x="10596" y="705"/>
                  </a:lnTo>
                  <a:lnTo>
                    <a:pt x="10591" y="702"/>
                  </a:lnTo>
                  <a:lnTo>
                    <a:pt x="10587" y="697"/>
                  </a:lnTo>
                  <a:lnTo>
                    <a:pt x="10581" y="688"/>
                  </a:lnTo>
                  <a:lnTo>
                    <a:pt x="10576" y="677"/>
                  </a:lnTo>
                  <a:lnTo>
                    <a:pt x="10572" y="667"/>
                  </a:lnTo>
                  <a:lnTo>
                    <a:pt x="10569" y="656"/>
                  </a:lnTo>
                  <a:lnTo>
                    <a:pt x="10567" y="645"/>
                  </a:lnTo>
                  <a:lnTo>
                    <a:pt x="10567" y="633"/>
                  </a:lnTo>
                  <a:lnTo>
                    <a:pt x="10568" y="622"/>
                  </a:lnTo>
                  <a:lnTo>
                    <a:pt x="10570" y="611"/>
                  </a:lnTo>
                  <a:lnTo>
                    <a:pt x="10573" y="605"/>
                  </a:lnTo>
                  <a:lnTo>
                    <a:pt x="10575" y="600"/>
                  </a:lnTo>
                  <a:lnTo>
                    <a:pt x="10579" y="595"/>
                  </a:lnTo>
                  <a:lnTo>
                    <a:pt x="10583" y="589"/>
                  </a:lnTo>
                  <a:lnTo>
                    <a:pt x="10592" y="581"/>
                  </a:lnTo>
                  <a:lnTo>
                    <a:pt x="10602" y="575"/>
                  </a:lnTo>
                  <a:lnTo>
                    <a:pt x="10626" y="565"/>
                  </a:lnTo>
                  <a:lnTo>
                    <a:pt x="10648" y="558"/>
                  </a:lnTo>
                  <a:lnTo>
                    <a:pt x="10658" y="558"/>
                  </a:lnTo>
                  <a:lnTo>
                    <a:pt x="10669" y="559"/>
                  </a:lnTo>
                  <a:lnTo>
                    <a:pt x="10680" y="561"/>
                  </a:lnTo>
                  <a:lnTo>
                    <a:pt x="10690" y="563"/>
                  </a:lnTo>
                  <a:lnTo>
                    <a:pt x="10700" y="566"/>
                  </a:lnTo>
                  <a:lnTo>
                    <a:pt x="10709" y="570"/>
                  </a:lnTo>
                  <a:lnTo>
                    <a:pt x="10719" y="574"/>
                  </a:lnTo>
                  <a:lnTo>
                    <a:pt x="10728" y="578"/>
                  </a:lnTo>
                  <a:lnTo>
                    <a:pt x="10746" y="589"/>
                  </a:lnTo>
                  <a:lnTo>
                    <a:pt x="10763" y="602"/>
                  </a:lnTo>
                  <a:lnTo>
                    <a:pt x="10778" y="615"/>
                  </a:lnTo>
                  <a:lnTo>
                    <a:pt x="10792" y="629"/>
                  </a:lnTo>
                  <a:lnTo>
                    <a:pt x="10803" y="643"/>
                  </a:lnTo>
                  <a:lnTo>
                    <a:pt x="10815" y="657"/>
                  </a:lnTo>
                  <a:lnTo>
                    <a:pt x="10825" y="670"/>
                  </a:lnTo>
                  <a:lnTo>
                    <a:pt x="10835" y="686"/>
                  </a:lnTo>
                  <a:lnTo>
                    <a:pt x="10853" y="715"/>
                  </a:lnTo>
                  <a:lnTo>
                    <a:pt x="10873" y="746"/>
                  </a:lnTo>
                  <a:lnTo>
                    <a:pt x="10881" y="769"/>
                  </a:lnTo>
                  <a:lnTo>
                    <a:pt x="10890" y="794"/>
                  </a:lnTo>
                  <a:lnTo>
                    <a:pt x="10893" y="807"/>
                  </a:lnTo>
                  <a:lnTo>
                    <a:pt x="10894" y="819"/>
                  </a:lnTo>
                  <a:lnTo>
                    <a:pt x="10894" y="827"/>
                  </a:lnTo>
                  <a:lnTo>
                    <a:pt x="10894" y="834"/>
                  </a:lnTo>
                  <a:lnTo>
                    <a:pt x="10893" y="840"/>
                  </a:lnTo>
                  <a:lnTo>
                    <a:pt x="10891" y="847"/>
                  </a:lnTo>
                  <a:lnTo>
                    <a:pt x="10879" y="859"/>
                  </a:lnTo>
                  <a:close/>
                  <a:moveTo>
                    <a:pt x="10728" y="1046"/>
                  </a:moveTo>
                  <a:lnTo>
                    <a:pt x="10721" y="1049"/>
                  </a:lnTo>
                  <a:lnTo>
                    <a:pt x="10714" y="1050"/>
                  </a:lnTo>
                  <a:lnTo>
                    <a:pt x="10708" y="1051"/>
                  </a:lnTo>
                  <a:lnTo>
                    <a:pt x="10701" y="1052"/>
                  </a:lnTo>
                  <a:lnTo>
                    <a:pt x="10689" y="1050"/>
                  </a:lnTo>
                  <a:lnTo>
                    <a:pt x="10676" y="1046"/>
                  </a:lnTo>
                  <a:lnTo>
                    <a:pt x="10668" y="1042"/>
                  </a:lnTo>
                  <a:lnTo>
                    <a:pt x="10661" y="1037"/>
                  </a:lnTo>
                  <a:lnTo>
                    <a:pt x="10655" y="1031"/>
                  </a:lnTo>
                  <a:lnTo>
                    <a:pt x="10649" y="1025"/>
                  </a:lnTo>
                  <a:lnTo>
                    <a:pt x="10643" y="1019"/>
                  </a:lnTo>
                  <a:lnTo>
                    <a:pt x="10639" y="1012"/>
                  </a:lnTo>
                  <a:lnTo>
                    <a:pt x="10637" y="1003"/>
                  </a:lnTo>
                  <a:lnTo>
                    <a:pt x="10636" y="995"/>
                  </a:lnTo>
                  <a:lnTo>
                    <a:pt x="10636" y="988"/>
                  </a:lnTo>
                  <a:lnTo>
                    <a:pt x="10637" y="982"/>
                  </a:lnTo>
                  <a:lnTo>
                    <a:pt x="10638" y="975"/>
                  </a:lnTo>
                  <a:lnTo>
                    <a:pt x="10640" y="968"/>
                  </a:lnTo>
                  <a:lnTo>
                    <a:pt x="10643" y="961"/>
                  </a:lnTo>
                  <a:lnTo>
                    <a:pt x="10647" y="956"/>
                  </a:lnTo>
                  <a:lnTo>
                    <a:pt x="10650" y="954"/>
                  </a:lnTo>
                  <a:lnTo>
                    <a:pt x="10653" y="952"/>
                  </a:lnTo>
                  <a:lnTo>
                    <a:pt x="10656" y="951"/>
                  </a:lnTo>
                  <a:lnTo>
                    <a:pt x="10660" y="951"/>
                  </a:lnTo>
                  <a:lnTo>
                    <a:pt x="10672" y="956"/>
                  </a:lnTo>
                  <a:lnTo>
                    <a:pt x="10683" y="961"/>
                  </a:lnTo>
                  <a:lnTo>
                    <a:pt x="10688" y="964"/>
                  </a:lnTo>
                  <a:lnTo>
                    <a:pt x="10695" y="965"/>
                  </a:lnTo>
                  <a:lnTo>
                    <a:pt x="10701" y="965"/>
                  </a:lnTo>
                  <a:lnTo>
                    <a:pt x="10709" y="964"/>
                  </a:lnTo>
                  <a:lnTo>
                    <a:pt x="10717" y="947"/>
                  </a:lnTo>
                  <a:lnTo>
                    <a:pt x="10722" y="931"/>
                  </a:lnTo>
                  <a:lnTo>
                    <a:pt x="10726" y="923"/>
                  </a:lnTo>
                  <a:lnTo>
                    <a:pt x="10731" y="917"/>
                  </a:lnTo>
                  <a:lnTo>
                    <a:pt x="10734" y="913"/>
                  </a:lnTo>
                  <a:lnTo>
                    <a:pt x="10737" y="910"/>
                  </a:lnTo>
                  <a:lnTo>
                    <a:pt x="10741" y="908"/>
                  </a:lnTo>
                  <a:lnTo>
                    <a:pt x="10746" y="907"/>
                  </a:lnTo>
                  <a:lnTo>
                    <a:pt x="10751" y="893"/>
                  </a:lnTo>
                  <a:lnTo>
                    <a:pt x="10754" y="878"/>
                  </a:lnTo>
                  <a:lnTo>
                    <a:pt x="10757" y="862"/>
                  </a:lnTo>
                  <a:lnTo>
                    <a:pt x="10759" y="848"/>
                  </a:lnTo>
                  <a:lnTo>
                    <a:pt x="10760" y="833"/>
                  </a:lnTo>
                  <a:lnTo>
                    <a:pt x="10760" y="817"/>
                  </a:lnTo>
                  <a:lnTo>
                    <a:pt x="10759" y="802"/>
                  </a:lnTo>
                  <a:lnTo>
                    <a:pt x="10758" y="787"/>
                  </a:lnTo>
                  <a:lnTo>
                    <a:pt x="10755" y="772"/>
                  </a:lnTo>
                  <a:lnTo>
                    <a:pt x="10752" y="757"/>
                  </a:lnTo>
                  <a:lnTo>
                    <a:pt x="10747" y="743"/>
                  </a:lnTo>
                  <a:lnTo>
                    <a:pt x="10742" y="729"/>
                  </a:lnTo>
                  <a:lnTo>
                    <a:pt x="10736" y="715"/>
                  </a:lnTo>
                  <a:lnTo>
                    <a:pt x="10729" y="702"/>
                  </a:lnTo>
                  <a:lnTo>
                    <a:pt x="10722" y="690"/>
                  </a:lnTo>
                  <a:lnTo>
                    <a:pt x="10712" y="677"/>
                  </a:lnTo>
                  <a:lnTo>
                    <a:pt x="10707" y="673"/>
                  </a:lnTo>
                  <a:lnTo>
                    <a:pt x="10701" y="672"/>
                  </a:lnTo>
                  <a:lnTo>
                    <a:pt x="10695" y="671"/>
                  </a:lnTo>
                  <a:lnTo>
                    <a:pt x="10688" y="671"/>
                  </a:lnTo>
                  <a:lnTo>
                    <a:pt x="10675" y="673"/>
                  </a:lnTo>
                  <a:lnTo>
                    <a:pt x="10660" y="676"/>
                  </a:lnTo>
                  <a:lnTo>
                    <a:pt x="10653" y="677"/>
                  </a:lnTo>
                  <a:lnTo>
                    <a:pt x="10647" y="677"/>
                  </a:lnTo>
                  <a:lnTo>
                    <a:pt x="10641" y="676"/>
                  </a:lnTo>
                  <a:lnTo>
                    <a:pt x="10635" y="674"/>
                  </a:lnTo>
                  <a:lnTo>
                    <a:pt x="10630" y="671"/>
                  </a:lnTo>
                  <a:lnTo>
                    <a:pt x="10625" y="666"/>
                  </a:lnTo>
                  <a:lnTo>
                    <a:pt x="10620" y="659"/>
                  </a:lnTo>
                  <a:lnTo>
                    <a:pt x="10617" y="651"/>
                  </a:lnTo>
                  <a:lnTo>
                    <a:pt x="10615" y="644"/>
                  </a:lnTo>
                  <a:lnTo>
                    <a:pt x="10616" y="636"/>
                  </a:lnTo>
                  <a:lnTo>
                    <a:pt x="10618" y="630"/>
                  </a:lnTo>
                  <a:lnTo>
                    <a:pt x="10621" y="623"/>
                  </a:lnTo>
                  <a:lnTo>
                    <a:pt x="10626" y="618"/>
                  </a:lnTo>
                  <a:lnTo>
                    <a:pt x="10631" y="613"/>
                  </a:lnTo>
                  <a:lnTo>
                    <a:pt x="10636" y="608"/>
                  </a:lnTo>
                  <a:lnTo>
                    <a:pt x="10642" y="604"/>
                  </a:lnTo>
                  <a:lnTo>
                    <a:pt x="10655" y="603"/>
                  </a:lnTo>
                  <a:lnTo>
                    <a:pt x="10668" y="603"/>
                  </a:lnTo>
                  <a:lnTo>
                    <a:pt x="10681" y="605"/>
                  </a:lnTo>
                  <a:lnTo>
                    <a:pt x="10693" y="608"/>
                  </a:lnTo>
                  <a:lnTo>
                    <a:pt x="10705" y="612"/>
                  </a:lnTo>
                  <a:lnTo>
                    <a:pt x="10717" y="618"/>
                  </a:lnTo>
                  <a:lnTo>
                    <a:pt x="10729" y="624"/>
                  </a:lnTo>
                  <a:lnTo>
                    <a:pt x="10740" y="630"/>
                  </a:lnTo>
                  <a:lnTo>
                    <a:pt x="10759" y="651"/>
                  </a:lnTo>
                  <a:lnTo>
                    <a:pt x="10777" y="671"/>
                  </a:lnTo>
                  <a:lnTo>
                    <a:pt x="10794" y="694"/>
                  </a:lnTo>
                  <a:lnTo>
                    <a:pt x="10809" y="717"/>
                  </a:lnTo>
                  <a:lnTo>
                    <a:pt x="10816" y="728"/>
                  </a:lnTo>
                  <a:lnTo>
                    <a:pt x="10822" y="741"/>
                  </a:lnTo>
                  <a:lnTo>
                    <a:pt x="10827" y="754"/>
                  </a:lnTo>
                  <a:lnTo>
                    <a:pt x="10832" y="766"/>
                  </a:lnTo>
                  <a:lnTo>
                    <a:pt x="10836" y="780"/>
                  </a:lnTo>
                  <a:lnTo>
                    <a:pt x="10840" y="793"/>
                  </a:lnTo>
                  <a:lnTo>
                    <a:pt x="10842" y="806"/>
                  </a:lnTo>
                  <a:lnTo>
                    <a:pt x="10844" y="819"/>
                  </a:lnTo>
                  <a:lnTo>
                    <a:pt x="10843" y="836"/>
                  </a:lnTo>
                  <a:lnTo>
                    <a:pt x="10841" y="852"/>
                  </a:lnTo>
                  <a:lnTo>
                    <a:pt x="10839" y="870"/>
                  </a:lnTo>
                  <a:lnTo>
                    <a:pt x="10836" y="886"/>
                  </a:lnTo>
                  <a:lnTo>
                    <a:pt x="10832" y="901"/>
                  </a:lnTo>
                  <a:lnTo>
                    <a:pt x="10828" y="918"/>
                  </a:lnTo>
                  <a:lnTo>
                    <a:pt x="10823" y="934"/>
                  </a:lnTo>
                  <a:lnTo>
                    <a:pt x="10817" y="949"/>
                  </a:lnTo>
                  <a:lnTo>
                    <a:pt x="10810" y="964"/>
                  </a:lnTo>
                  <a:lnTo>
                    <a:pt x="10801" y="978"/>
                  </a:lnTo>
                  <a:lnTo>
                    <a:pt x="10792" y="991"/>
                  </a:lnTo>
                  <a:lnTo>
                    <a:pt x="10782" y="1004"/>
                  </a:lnTo>
                  <a:lnTo>
                    <a:pt x="10770" y="1016"/>
                  </a:lnTo>
                  <a:lnTo>
                    <a:pt x="10757" y="1027"/>
                  </a:lnTo>
                  <a:lnTo>
                    <a:pt x="10743" y="1037"/>
                  </a:lnTo>
                  <a:lnTo>
                    <a:pt x="10728" y="1046"/>
                  </a:lnTo>
                  <a:close/>
                  <a:moveTo>
                    <a:pt x="10426" y="1382"/>
                  </a:moveTo>
                  <a:lnTo>
                    <a:pt x="10359" y="1441"/>
                  </a:lnTo>
                  <a:lnTo>
                    <a:pt x="10336" y="1449"/>
                  </a:lnTo>
                  <a:lnTo>
                    <a:pt x="10315" y="1458"/>
                  </a:lnTo>
                  <a:lnTo>
                    <a:pt x="10292" y="1466"/>
                  </a:lnTo>
                  <a:lnTo>
                    <a:pt x="10270" y="1474"/>
                  </a:lnTo>
                  <a:lnTo>
                    <a:pt x="10259" y="1477"/>
                  </a:lnTo>
                  <a:lnTo>
                    <a:pt x="10246" y="1480"/>
                  </a:lnTo>
                  <a:lnTo>
                    <a:pt x="10235" y="1481"/>
                  </a:lnTo>
                  <a:lnTo>
                    <a:pt x="10223" y="1482"/>
                  </a:lnTo>
                  <a:lnTo>
                    <a:pt x="10211" y="1482"/>
                  </a:lnTo>
                  <a:lnTo>
                    <a:pt x="10199" y="1481"/>
                  </a:lnTo>
                  <a:lnTo>
                    <a:pt x="10186" y="1478"/>
                  </a:lnTo>
                  <a:lnTo>
                    <a:pt x="10174" y="1475"/>
                  </a:lnTo>
                  <a:lnTo>
                    <a:pt x="10149" y="1460"/>
                  </a:lnTo>
                  <a:lnTo>
                    <a:pt x="10123" y="1446"/>
                  </a:lnTo>
                  <a:lnTo>
                    <a:pt x="10117" y="1441"/>
                  </a:lnTo>
                  <a:lnTo>
                    <a:pt x="10111" y="1437"/>
                  </a:lnTo>
                  <a:lnTo>
                    <a:pt x="10106" y="1432"/>
                  </a:lnTo>
                  <a:lnTo>
                    <a:pt x="10102" y="1426"/>
                  </a:lnTo>
                  <a:lnTo>
                    <a:pt x="10098" y="1419"/>
                  </a:lnTo>
                  <a:lnTo>
                    <a:pt x="10095" y="1413"/>
                  </a:lnTo>
                  <a:lnTo>
                    <a:pt x="10092" y="1406"/>
                  </a:lnTo>
                  <a:lnTo>
                    <a:pt x="10091" y="1398"/>
                  </a:lnTo>
                  <a:lnTo>
                    <a:pt x="10088" y="1386"/>
                  </a:lnTo>
                  <a:lnTo>
                    <a:pt x="10087" y="1374"/>
                  </a:lnTo>
                  <a:lnTo>
                    <a:pt x="10088" y="1362"/>
                  </a:lnTo>
                  <a:lnTo>
                    <a:pt x="10090" y="1352"/>
                  </a:lnTo>
                  <a:lnTo>
                    <a:pt x="10093" y="1342"/>
                  </a:lnTo>
                  <a:lnTo>
                    <a:pt x="10097" y="1331"/>
                  </a:lnTo>
                  <a:lnTo>
                    <a:pt x="10102" y="1322"/>
                  </a:lnTo>
                  <a:lnTo>
                    <a:pt x="10108" y="1313"/>
                  </a:lnTo>
                  <a:lnTo>
                    <a:pt x="10114" y="1304"/>
                  </a:lnTo>
                  <a:lnTo>
                    <a:pt x="10123" y="1296"/>
                  </a:lnTo>
                  <a:lnTo>
                    <a:pt x="10131" y="1288"/>
                  </a:lnTo>
                  <a:lnTo>
                    <a:pt x="10139" y="1280"/>
                  </a:lnTo>
                  <a:lnTo>
                    <a:pt x="10156" y="1266"/>
                  </a:lnTo>
                  <a:lnTo>
                    <a:pt x="10174" y="1253"/>
                  </a:lnTo>
                  <a:lnTo>
                    <a:pt x="10182" y="1250"/>
                  </a:lnTo>
                  <a:lnTo>
                    <a:pt x="10190" y="1249"/>
                  </a:lnTo>
                  <a:lnTo>
                    <a:pt x="10197" y="1248"/>
                  </a:lnTo>
                  <a:lnTo>
                    <a:pt x="10205" y="1248"/>
                  </a:lnTo>
                  <a:lnTo>
                    <a:pt x="10221" y="1250"/>
                  </a:lnTo>
                  <a:lnTo>
                    <a:pt x="10236" y="1254"/>
                  </a:lnTo>
                  <a:lnTo>
                    <a:pt x="10266" y="1264"/>
                  </a:lnTo>
                  <a:lnTo>
                    <a:pt x="10294" y="1272"/>
                  </a:lnTo>
                  <a:lnTo>
                    <a:pt x="10299" y="1269"/>
                  </a:lnTo>
                  <a:lnTo>
                    <a:pt x="10305" y="1265"/>
                  </a:lnTo>
                  <a:lnTo>
                    <a:pt x="10309" y="1261"/>
                  </a:lnTo>
                  <a:lnTo>
                    <a:pt x="10312" y="1256"/>
                  </a:lnTo>
                  <a:lnTo>
                    <a:pt x="10315" y="1251"/>
                  </a:lnTo>
                  <a:lnTo>
                    <a:pt x="10316" y="1245"/>
                  </a:lnTo>
                  <a:lnTo>
                    <a:pt x="10318" y="1238"/>
                  </a:lnTo>
                  <a:lnTo>
                    <a:pt x="10318" y="1232"/>
                  </a:lnTo>
                  <a:lnTo>
                    <a:pt x="10318" y="1219"/>
                  </a:lnTo>
                  <a:lnTo>
                    <a:pt x="10317" y="1207"/>
                  </a:lnTo>
                  <a:lnTo>
                    <a:pt x="10315" y="1195"/>
                  </a:lnTo>
                  <a:lnTo>
                    <a:pt x="10313" y="1183"/>
                  </a:lnTo>
                  <a:lnTo>
                    <a:pt x="10304" y="1171"/>
                  </a:lnTo>
                  <a:lnTo>
                    <a:pt x="10294" y="1158"/>
                  </a:lnTo>
                  <a:lnTo>
                    <a:pt x="10289" y="1152"/>
                  </a:lnTo>
                  <a:lnTo>
                    <a:pt x="10283" y="1146"/>
                  </a:lnTo>
                  <a:lnTo>
                    <a:pt x="10277" y="1142"/>
                  </a:lnTo>
                  <a:lnTo>
                    <a:pt x="10269" y="1140"/>
                  </a:lnTo>
                  <a:lnTo>
                    <a:pt x="10249" y="1143"/>
                  </a:lnTo>
                  <a:lnTo>
                    <a:pt x="10229" y="1144"/>
                  </a:lnTo>
                  <a:lnTo>
                    <a:pt x="10219" y="1143"/>
                  </a:lnTo>
                  <a:lnTo>
                    <a:pt x="10209" y="1140"/>
                  </a:lnTo>
                  <a:lnTo>
                    <a:pt x="10205" y="1138"/>
                  </a:lnTo>
                  <a:lnTo>
                    <a:pt x="10202" y="1136"/>
                  </a:lnTo>
                  <a:lnTo>
                    <a:pt x="10198" y="1133"/>
                  </a:lnTo>
                  <a:lnTo>
                    <a:pt x="10195" y="1129"/>
                  </a:lnTo>
                  <a:lnTo>
                    <a:pt x="10197" y="1118"/>
                  </a:lnTo>
                  <a:lnTo>
                    <a:pt x="10200" y="1108"/>
                  </a:lnTo>
                  <a:lnTo>
                    <a:pt x="10204" y="1097"/>
                  </a:lnTo>
                  <a:lnTo>
                    <a:pt x="10209" y="1088"/>
                  </a:lnTo>
                  <a:lnTo>
                    <a:pt x="10222" y="1071"/>
                  </a:lnTo>
                  <a:lnTo>
                    <a:pt x="10235" y="1054"/>
                  </a:lnTo>
                  <a:lnTo>
                    <a:pt x="10240" y="1041"/>
                  </a:lnTo>
                  <a:lnTo>
                    <a:pt x="10243" y="1028"/>
                  </a:lnTo>
                  <a:lnTo>
                    <a:pt x="10245" y="1016"/>
                  </a:lnTo>
                  <a:lnTo>
                    <a:pt x="10246" y="1002"/>
                  </a:lnTo>
                  <a:lnTo>
                    <a:pt x="10245" y="990"/>
                  </a:lnTo>
                  <a:lnTo>
                    <a:pt x="10244" y="977"/>
                  </a:lnTo>
                  <a:lnTo>
                    <a:pt x="10242" y="965"/>
                  </a:lnTo>
                  <a:lnTo>
                    <a:pt x="10239" y="952"/>
                  </a:lnTo>
                  <a:lnTo>
                    <a:pt x="10235" y="940"/>
                  </a:lnTo>
                  <a:lnTo>
                    <a:pt x="10230" y="929"/>
                  </a:lnTo>
                  <a:lnTo>
                    <a:pt x="10225" y="918"/>
                  </a:lnTo>
                  <a:lnTo>
                    <a:pt x="10219" y="906"/>
                  </a:lnTo>
                  <a:lnTo>
                    <a:pt x="10212" y="895"/>
                  </a:lnTo>
                  <a:lnTo>
                    <a:pt x="10204" y="885"/>
                  </a:lnTo>
                  <a:lnTo>
                    <a:pt x="10197" y="875"/>
                  </a:lnTo>
                  <a:lnTo>
                    <a:pt x="10189" y="864"/>
                  </a:lnTo>
                  <a:lnTo>
                    <a:pt x="10175" y="855"/>
                  </a:lnTo>
                  <a:lnTo>
                    <a:pt x="10158" y="843"/>
                  </a:lnTo>
                  <a:lnTo>
                    <a:pt x="10154" y="840"/>
                  </a:lnTo>
                  <a:lnTo>
                    <a:pt x="10152" y="836"/>
                  </a:lnTo>
                  <a:lnTo>
                    <a:pt x="10149" y="833"/>
                  </a:lnTo>
                  <a:lnTo>
                    <a:pt x="10148" y="829"/>
                  </a:lnTo>
                  <a:lnTo>
                    <a:pt x="10147" y="825"/>
                  </a:lnTo>
                  <a:lnTo>
                    <a:pt x="10148" y="819"/>
                  </a:lnTo>
                  <a:lnTo>
                    <a:pt x="10149" y="814"/>
                  </a:lnTo>
                  <a:lnTo>
                    <a:pt x="10152" y="809"/>
                  </a:lnTo>
                  <a:lnTo>
                    <a:pt x="10164" y="804"/>
                  </a:lnTo>
                  <a:lnTo>
                    <a:pt x="10178" y="797"/>
                  </a:lnTo>
                  <a:lnTo>
                    <a:pt x="10189" y="789"/>
                  </a:lnTo>
                  <a:lnTo>
                    <a:pt x="10200" y="780"/>
                  </a:lnTo>
                  <a:lnTo>
                    <a:pt x="10211" y="768"/>
                  </a:lnTo>
                  <a:lnTo>
                    <a:pt x="10220" y="756"/>
                  </a:lnTo>
                  <a:lnTo>
                    <a:pt x="10223" y="750"/>
                  </a:lnTo>
                  <a:lnTo>
                    <a:pt x="10227" y="743"/>
                  </a:lnTo>
                  <a:lnTo>
                    <a:pt x="10230" y="736"/>
                  </a:lnTo>
                  <a:lnTo>
                    <a:pt x="10232" y="728"/>
                  </a:lnTo>
                  <a:lnTo>
                    <a:pt x="10236" y="720"/>
                  </a:lnTo>
                  <a:lnTo>
                    <a:pt x="10239" y="711"/>
                  </a:lnTo>
                  <a:lnTo>
                    <a:pt x="10241" y="703"/>
                  </a:lnTo>
                  <a:lnTo>
                    <a:pt x="10242" y="694"/>
                  </a:lnTo>
                  <a:lnTo>
                    <a:pt x="10242" y="686"/>
                  </a:lnTo>
                  <a:lnTo>
                    <a:pt x="10241" y="676"/>
                  </a:lnTo>
                  <a:lnTo>
                    <a:pt x="10240" y="668"/>
                  </a:lnTo>
                  <a:lnTo>
                    <a:pt x="10238" y="659"/>
                  </a:lnTo>
                  <a:lnTo>
                    <a:pt x="10235" y="642"/>
                  </a:lnTo>
                  <a:lnTo>
                    <a:pt x="10231" y="625"/>
                  </a:lnTo>
                  <a:lnTo>
                    <a:pt x="10228" y="608"/>
                  </a:lnTo>
                  <a:lnTo>
                    <a:pt x="10226" y="590"/>
                  </a:lnTo>
                  <a:lnTo>
                    <a:pt x="10220" y="581"/>
                  </a:lnTo>
                  <a:lnTo>
                    <a:pt x="10215" y="571"/>
                  </a:lnTo>
                  <a:lnTo>
                    <a:pt x="10208" y="562"/>
                  </a:lnTo>
                  <a:lnTo>
                    <a:pt x="10204" y="552"/>
                  </a:lnTo>
                  <a:lnTo>
                    <a:pt x="10202" y="547"/>
                  </a:lnTo>
                  <a:lnTo>
                    <a:pt x="10201" y="541"/>
                  </a:lnTo>
                  <a:lnTo>
                    <a:pt x="10200" y="536"/>
                  </a:lnTo>
                  <a:lnTo>
                    <a:pt x="10200" y="531"/>
                  </a:lnTo>
                  <a:lnTo>
                    <a:pt x="10201" y="526"/>
                  </a:lnTo>
                  <a:lnTo>
                    <a:pt x="10202" y="521"/>
                  </a:lnTo>
                  <a:lnTo>
                    <a:pt x="10204" y="516"/>
                  </a:lnTo>
                  <a:lnTo>
                    <a:pt x="10207" y="511"/>
                  </a:lnTo>
                  <a:lnTo>
                    <a:pt x="10218" y="506"/>
                  </a:lnTo>
                  <a:lnTo>
                    <a:pt x="10228" y="501"/>
                  </a:lnTo>
                  <a:lnTo>
                    <a:pt x="10237" y="493"/>
                  </a:lnTo>
                  <a:lnTo>
                    <a:pt x="10245" y="485"/>
                  </a:lnTo>
                  <a:lnTo>
                    <a:pt x="10253" y="476"/>
                  </a:lnTo>
                  <a:lnTo>
                    <a:pt x="10260" y="467"/>
                  </a:lnTo>
                  <a:lnTo>
                    <a:pt x="10265" y="458"/>
                  </a:lnTo>
                  <a:lnTo>
                    <a:pt x="10269" y="448"/>
                  </a:lnTo>
                  <a:lnTo>
                    <a:pt x="10273" y="439"/>
                  </a:lnTo>
                  <a:lnTo>
                    <a:pt x="10275" y="429"/>
                  </a:lnTo>
                  <a:lnTo>
                    <a:pt x="10275" y="420"/>
                  </a:lnTo>
                  <a:lnTo>
                    <a:pt x="10274" y="411"/>
                  </a:lnTo>
                  <a:lnTo>
                    <a:pt x="10272" y="401"/>
                  </a:lnTo>
                  <a:lnTo>
                    <a:pt x="10270" y="393"/>
                  </a:lnTo>
                  <a:lnTo>
                    <a:pt x="10267" y="385"/>
                  </a:lnTo>
                  <a:lnTo>
                    <a:pt x="10263" y="378"/>
                  </a:lnTo>
                  <a:lnTo>
                    <a:pt x="10259" y="370"/>
                  </a:lnTo>
                  <a:lnTo>
                    <a:pt x="10252" y="364"/>
                  </a:lnTo>
                  <a:lnTo>
                    <a:pt x="10246" y="359"/>
                  </a:lnTo>
                  <a:lnTo>
                    <a:pt x="10240" y="357"/>
                  </a:lnTo>
                  <a:lnTo>
                    <a:pt x="10234" y="356"/>
                  </a:lnTo>
                  <a:lnTo>
                    <a:pt x="10226" y="357"/>
                  </a:lnTo>
                  <a:lnTo>
                    <a:pt x="10219" y="359"/>
                  </a:lnTo>
                  <a:lnTo>
                    <a:pt x="10211" y="363"/>
                  </a:lnTo>
                  <a:lnTo>
                    <a:pt x="10205" y="365"/>
                  </a:lnTo>
                  <a:lnTo>
                    <a:pt x="10200" y="368"/>
                  </a:lnTo>
                  <a:lnTo>
                    <a:pt x="10195" y="372"/>
                  </a:lnTo>
                  <a:lnTo>
                    <a:pt x="10190" y="376"/>
                  </a:lnTo>
                  <a:lnTo>
                    <a:pt x="10181" y="385"/>
                  </a:lnTo>
                  <a:lnTo>
                    <a:pt x="10173" y="394"/>
                  </a:lnTo>
                  <a:lnTo>
                    <a:pt x="10168" y="399"/>
                  </a:lnTo>
                  <a:lnTo>
                    <a:pt x="10162" y="402"/>
                  </a:lnTo>
                  <a:lnTo>
                    <a:pt x="10157" y="405"/>
                  </a:lnTo>
                  <a:lnTo>
                    <a:pt x="10152" y="408"/>
                  </a:lnTo>
                  <a:lnTo>
                    <a:pt x="10146" y="409"/>
                  </a:lnTo>
                  <a:lnTo>
                    <a:pt x="10139" y="409"/>
                  </a:lnTo>
                  <a:lnTo>
                    <a:pt x="10132" y="407"/>
                  </a:lnTo>
                  <a:lnTo>
                    <a:pt x="10125" y="403"/>
                  </a:lnTo>
                  <a:lnTo>
                    <a:pt x="10109" y="399"/>
                  </a:lnTo>
                  <a:lnTo>
                    <a:pt x="10095" y="393"/>
                  </a:lnTo>
                  <a:lnTo>
                    <a:pt x="10081" y="384"/>
                  </a:lnTo>
                  <a:lnTo>
                    <a:pt x="10066" y="375"/>
                  </a:lnTo>
                  <a:lnTo>
                    <a:pt x="10060" y="369"/>
                  </a:lnTo>
                  <a:lnTo>
                    <a:pt x="10055" y="363"/>
                  </a:lnTo>
                  <a:lnTo>
                    <a:pt x="10050" y="356"/>
                  </a:lnTo>
                  <a:lnTo>
                    <a:pt x="10045" y="350"/>
                  </a:lnTo>
                  <a:lnTo>
                    <a:pt x="10041" y="343"/>
                  </a:lnTo>
                  <a:lnTo>
                    <a:pt x="10037" y="336"/>
                  </a:lnTo>
                  <a:lnTo>
                    <a:pt x="10035" y="329"/>
                  </a:lnTo>
                  <a:lnTo>
                    <a:pt x="10033" y="322"/>
                  </a:lnTo>
                  <a:lnTo>
                    <a:pt x="10029" y="309"/>
                  </a:lnTo>
                  <a:lnTo>
                    <a:pt x="10025" y="296"/>
                  </a:lnTo>
                  <a:lnTo>
                    <a:pt x="10025" y="283"/>
                  </a:lnTo>
                  <a:lnTo>
                    <a:pt x="10025" y="271"/>
                  </a:lnTo>
                  <a:lnTo>
                    <a:pt x="10028" y="257"/>
                  </a:lnTo>
                  <a:lnTo>
                    <a:pt x="10032" y="246"/>
                  </a:lnTo>
                  <a:lnTo>
                    <a:pt x="10038" y="234"/>
                  </a:lnTo>
                  <a:lnTo>
                    <a:pt x="10045" y="224"/>
                  </a:lnTo>
                  <a:lnTo>
                    <a:pt x="10052" y="214"/>
                  </a:lnTo>
                  <a:lnTo>
                    <a:pt x="10061" y="206"/>
                  </a:lnTo>
                  <a:lnTo>
                    <a:pt x="10069" y="198"/>
                  </a:lnTo>
                  <a:lnTo>
                    <a:pt x="10079" y="192"/>
                  </a:lnTo>
                  <a:lnTo>
                    <a:pt x="10089" y="186"/>
                  </a:lnTo>
                  <a:lnTo>
                    <a:pt x="10099" y="181"/>
                  </a:lnTo>
                  <a:lnTo>
                    <a:pt x="10110" y="177"/>
                  </a:lnTo>
                  <a:lnTo>
                    <a:pt x="10121" y="172"/>
                  </a:lnTo>
                  <a:lnTo>
                    <a:pt x="10132" y="169"/>
                  </a:lnTo>
                  <a:lnTo>
                    <a:pt x="10143" y="168"/>
                  </a:lnTo>
                  <a:lnTo>
                    <a:pt x="10154" y="167"/>
                  </a:lnTo>
                  <a:lnTo>
                    <a:pt x="10166" y="166"/>
                  </a:lnTo>
                  <a:lnTo>
                    <a:pt x="10177" y="167"/>
                  </a:lnTo>
                  <a:lnTo>
                    <a:pt x="10188" y="169"/>
                  </a:lnTo>
                  <a:lnTo>
                    <a:pt x="10199" y="171"/>
                  </a:lnTo>
                  <a:lnTo>
                    <a:pt x="10211" y="175"/>
                  </a:lnTo>
                  <a:lnTo>
                    <a:pt x="10227" y="179"/>
                  </a:lnTo>
                  <a:lnTo>
                    <a:pt x="10243" y="185"/>
                  </a:lnTo>
                  <a:lnTo>
                    <a:pt x="10259" y="191"/>
                  </a:lnTo>
                  <a:lnTo>
                    <a:pt x="10274" y="199"/>
                  </a:lnTo>
                  <a:lnTo>
                    <a:pt x="10288" y="208"/>
                  </a:lnTo>
                  <a:lnTo>
                    <a:pt x="10301" y="218"/>
                  </a:lnTo>
                  <a:lnTo>
                    <a:pt x="10315" y="230"/>
                  </a:lnTo>
                  <a:lnTo>
                    <a:pt x="10327" y="242"/>
                  </a:lnTo>
                  <a:lnTo>
                    <a:pt x="10338" y="254"/>
                  </a:lnTo>
                  <a:lnTo>
                    <a:pt x="10349" y="268"/>
                  </a:lnTo>
                  <a:lnTo>
                    <a:pt x="10359" y="282"/>
                  </a:lnTo>
                  <a:lnTo>
                    <a:pt x="10367" y="296"/>
                  </a:lnTo>
                  <a:lnTo>
                    <a:pt x="10375" y="311"/>
                  </a:lnTo>
                  <a:lnTo>
                    <a:pt x="10382" y="327"/>
                  </a:lnTo>
                  <a:lnTo>
                    <a:pt x="10387" y="342"/>
                  </a:lnTo>
                  <a:lnTo>
                    <a:pt x="10392" y="357"/>
                  </a:lnTo>
                  <a:lnTo>
                    <a:pt x="10411" y="380"/>
                  </a:lnTo>
                  <a:lnTo>
                    <a:pt x="10429" y="401"/>
                  </a:lnTo>
                  <a:lnTo>
                    <a:pt x="10441" y="411"/>
                  </a:lnTo>
                  <a:lnTo>
                    <a:pt x="10452" y="418"/>
                  </a:lnTo>
                  <a:lnTo>
                    <a:pt x="10464" y="425"/>
                  </a:lnTo>
                  <a:lnTo>
                    <a:pt x="10478" y="430"/>
                  </a:lnTo>
                  <a:lnTo>
                    <a:pt x="10481" y="435"/>
                  </a:lnTo>
                  <a:lnTo>
                    <a:pt x="10484" y="440"/>
                  </a:lnTo>
                  <a:lnTo>
                    <a:pt x="10485" y="445"/>
                  </a:lnTo>
                  <a:lnTo>
                    <a:pt x="10485" y="450"/>
                  </a:lnTo>
                  <a:lnTo>
                    <a:pt x="10484" y="455"/>
                  </a:lnTo>
                  <a:lnTo>
                    <a:pt x="10482" y="460"/>
                  </a:lnTo>
                  <a:lnTo>
                    <a:pt x="10480" y="464"/>
                  </a:lnTo>
                  <a:lnTo>
                    <a:pt x="10478" y="469"/>
                  </a:lnTo>
                  <a:lnTo>
                    <a:pt x="10472" y="477"/>
                  </a:lnTo>
                  <a:lnTo>
                    <a:pt x="10466" y="486"/>
                  </a:lnTo>
                  <a:lnTo>
                    <a:pt x="10461" y="495"/>
                  </a:lnTo>
                  <a:lnTo>
                    <a:pt x="10457" y="505"/>
                  </a:lnTo>
                  <a:lnTo>
                    <a:pt x="10449" y="525"/>
                  </a:lnTo>
                  <a:lnTo>
                    <a:pt x="10443" y="547"/>
                  </a:lnTo>
                  <a:lnTo>
                    <a:pt x="10438" y="568"/>
                  </a:lnTo>
                  <a:lnTo>
                    <a:pt x="10435" y="589"/>
                  </a:lnTo>
                  <a:lnTo>
                    <a:pt x="10434" y="612"/>
                  </a:lnTo>
                  <a:lnTo>
                    <a:pt x="10435" y="633"/>
                  </a:lnTo>
                  <a:lnTo>
                    <a:pt x="10437" y="655"/>
                  </a:lnTo>
                  <a:lnTo>
                    <a:pt x="10442" y="677"/>
                  </a:lnTo>
                  <a:lnTo>
                    <a:pt x="10444" y="685"/>
                  </a:lnTo>
                  <a:lnTo>
                    <a:pt x="10446" y="692"/>
                  </a:lnTo>
                  <a:lnTo>
                    <a:pt x="10450" y="699"/>
                  </a:lnTo>
                  <a:lnTo>
                    <a:pt x="10454" y="705"/>
                  </a:lnTo>
                  <a:lnTo>
                    <a:pt x="10465" y="716"/>
                  </a:lnTo>
                  <a:lnTo>
                    <a:pt x="10476" y="727"/>
                  </a:lnTo>
                  <a:lnTo>
                    <a:pt x="10487" y="739"/>
                  </a:lnTo>
                  <a:lnTo>
                    <a:pt x="10496" y="750"/>
                  </a:lnTo>
                  <a:lnTo>
                    <a:pt x="10499" y="756"/>
                  </a:lnTo>
                  <a:lnTo>
                    <a:pt x="10502" y="763"/>
                  </a:lnTo>
                  <a:lnTo>
                    <a:pt x="10503" y="770"/>
                  </a:lnTo>
                  <a:lnTo>
                    <a:pt x="10503" y="778"/>
                  </a:lnTo>
                  <a:lnTo>
                    <a:pt x="10494" y="800"/>
                  </a:lnTo>
                  <a:lnTo>
                    <a:pt x="10483" y="821"/>
                  </a:lnTo>
                  <a:lnTo>
                    <a:pt x="10474" y="843"/>
                  </a:lnTo>
                  <a:lnTo>
                    <a:pt x="10466" y="864"/>
                  </a:lnTo>
                  <a:lnTo>
                    <a:pt x="10463" y="876"/>
                  </a:lnTo>
                  <a:lnTo>
                    <a:pt x="10460" y="887"/>
                  </a:lnTo>
                  <a:lnTo>
                    <a:pt x="10457" y="898"/>
                  </a:lnTo>
                  <a:lnTo>
                    <a:pt x="10456" y="910"/>
                  </a:lnTo>
                  <a:lnTo>
                    <a:pt x="10455" y="922"/>
                  </a:lnTo>
                  <a:lnTo>
                    <a:pt x="10455" y="934"/>
                  </a:lnTo>
                  <a:lnTo>
                    <a:pt x="10455" y="947"/>
                  </a:lnTo>
                  <a:lnTo>
                    <a:pt x="10457" y="959"/>
                  </a:lnTo>
                  <a:lnTo>
                    <a:pt x="10462" y="975"/>
                  </a:lnTo>
                  <a:lnTo>
                    <a:pt x="10468" y="989"/>
                  </a:lnTo>
                  <a:lnTo>
                    <a:pt x="10475" y="1003"/>
                  </a:lnTo>
                  <a:lnTo>
                    <a:pt x="10482" y="1018"/>
                  </a:lnTo>
                  <a:lnTo>
                    <a:pt x="10499" y="1045"/>
                  </a:lnTo>
                  <a:lnTo>
                    <a:pt x="10515" y="1073"/>
                  </a:lnTo>
                  <a:lnTo>
                    <a:pt x="10527" y="1137"/>
                  </a:lnTo>
                  <a:lnTo>
                    <a:pt x="10520" y="1153"/>
                  </a:lnTo>
                  <a:lnTo>
                    <a:pt x="10513" y="1168"/>
                  </a:lnTo>
                  <a:lnTo>
                    <a:pt x="10507" y="1183"/>
                  </a:lnTo>
                  <a:lnTo>
                    <a:pt x="10502" y="1199"/>
                  </a:lnTo>
                  <a:lnTo>
                    <a:pt x="10494" y="1231"/>
                  </a:lnTo>
                  <a:lnTo>
                    <a:pt x="10485" y="1263"/>
                  </a:lnTo>
                  <a:lnTo>
                    <a:pt x="10480" y="1279"/>
                  </a:lnTo>
                  <a:lnTo>
                    <a:pt x="10476" y="1295"/>
                  </a:lnTo>
                  <a:lnTo>
                    <a:pt x="10470" y="1310"/>
                  </a:lnTo>
                  <a:lnTo>
                    <a:pt x="10464" y="1325"/>
                  </a:lnTo>
                  <a:lnTo>
                    <a:pt x="10457" y="1341"/>
                  </a:lnTo>
                  <a:lnTo>
                    <a:pt x="10448" y="1355"/>
                  </a:lnTo>
                  <a:lnTo>
                    <a:pt x="10438" y="1368"/>
                  </a:lnTo>
                  <a:lnTo>
                    <a:pt x="10426" y="1382"/>
                  </a:lnTo>
                  <a:close/>
                  <a:moveTo>
                    <a:pt x="10423" y="1299"/>
                  </a:moveTo>
                  <a:lnTo>
                    <a:pt x="10386" y="1373"/>
                  </a:lnTo>
                  <a:lnTo>
                    <a:pt x="10377" y="1383"/>
                  </a:lnTo>
                  <a:lnTo>
                    <a:pt x="10368" y="1392"/>
                  </a:lnTo>
                  <a:lnTo>
                    <a:pt x="10358" y="1400"/>
                  </a:lnTo>
                  <a:lnTo>
                    <a:pt x="10347" y="1408"/>
                  </a:lnTo>
                  <a:lnTo>
                    <a:pt x="10337" y="1415"/>
                  </a:lnTo>
                  <a:lnTo>
                    <a:pt x="10326" y="1421"/>
                  </a:lnTo>
                  <a:lnTo>
                    <a:pt x="10315" y="1428"/>
                  </a:lnTo>
                  <a:lnTo>
                    <a:pt x="10304" y="1433"/>
                  </a:lnTo>
                  <a:lnTo>
                    <a:pt x="10291" y="1437"/>
                  </a:lnTo>
                  <a:lnTo>
                    <a:pt x="10279" y="1441"/>
                  </a:lnTo>
                  <a:lnTo>
                    <a:pt x="10267" y="1444"/>
                  </a:lnTo>
                  <a:lnTo>
                    <a:pt x="10253" y="1446"/>
                  </a:lnTo>
                  <a:lnTo>
                    <a:pt x="10241" y="1447"/>
                  </a:lnTo>
                  <a:lnTo>
                    <a:pt x="10228" y="1448"/>
                  </a:lnTo>
                  <a:lnTo>
                    <a:pt x="10215" y="1447"/>
                  </a:lnTo>
                  <a:lnTo>
                    <a:pt x="10201" y="1446"/>
                  </a:lnTo>
                  <a:lnTo>
                    <a:pt x="10193" y="1443"/>
                  </a:lnTo>
                  <a:lnTo>
                    <a:pt x="10185" y="1440"/>
                  </a:lnTo>
                  <a:lnTo>
                    <a:pt x="10177" y="1435"/>
                  </a:lnTo>
                  <a:lnTo>
                    <a:pt x="10170" y="1430"/>
                  </a:lnTo>
                  <a:lnTo>
                    <a:pt x="10156" y="1417"/>
                  </a:lnTo>
                  <a:lnTo>
                    <a:pt x="10143" y="1404"/>
                  </a:lnTo>
                  <a:lnTo>
                    <a:pt x="10139" y="1392"/>
                  </a:lnTo>
                  <a:lnTo>
                    <a:pt x="10137" y="1378"/>
                  </a:lnTo>
                  <a:lnTo>
                    <a:pt x="10136" y="1365"/>
                  </a:lnTo>
                  <a:lnTo>
                    <a:pt x="10137" y="1352"/>
                  </a:lnTo>
                  <a:lnTo>
                    <a:pt x="10149" y="1339"/>
                  </a:lnTo>
                  <a:lnTo>
                    <a:pt x="10162" y="1328"/>
                  </a:lnTo>
                  <a:lnTo>
                    <a:pt x="10170" y="1323"/>
                  </a:lnTo>
                  <a:lnTo>
                    <a:pt x="10177" y="1318"/>
                  </a:lnTo>
                  <a:lnTo>
                    <a:pt x="10185" y="1314"/>
                  </a:lnTo>
                  <a:lnTo>
                    <a:pt x="10192" y="1311"/>
                  </a:lnTo>
                  <a:lnTo>
                    <a:pt x="10200" y="1308"/>
                  </a:lnTo>
                  <a:lnTo>
                    <a:pt x="10208" y="1306"/>
                  </a:lnTo>
                  <a:lnTo>
                    <a:pt x="10217" y="1305"/>
                  </a:lnTo>
                  <a:lnTo>
                    <a:pt x="10224" y="1304"/>
                  </a:lnTo>
                  <a:lnTo>
                    <a:pt x="10232" y="1304"/>
                  </a:lnTo>
                  <a:lnTo>
                    <a:pt x="10240" y="1305"/>
                  </a:lnTo>
                  <a:lnTo>
                    <a:pt x="10248" y="1307"/>
                  </a:lnTo>
                  <a:lnTo>
                    <a:pt x="10257" y="1310"/>
                  </a:lnTo>
                  <a:lnTo>
                    <a:pt x="10271" y="1315"/>
                  </a:lnTo>
                  <a:lnTo>
                    <a:pt x="10286" y="1318"/>
                  </a:lnTo>
                  <a:lnTo>
                    <a:pt x="10294" y="1319"/>
                  </a:lnTo>
                  <a:lnTo>
                    <a:pt x="10303" y="1319"/>
                  </a:lnTo>
                  <a:lnTo>
                    <a:pt x="10311" y="1318"/>
                  </a:lnTo>
                  <a:lnTo>
                    <a:pt x="10319" y="1315"/>
                  </a:lnTo>
                  <a:lnTo>
                    <a:pt x="10328" y="1305"/>
                  </a:lnTo>
                  <a:lnTo>
                    <a:pt x="10336" y="1294"/>
                  </a:lnTo>
                  <a:lnTo>
                    <a:pt x="10342" y="1282"/>
                  </a:lnTo>
                  <a:lnTo>
                    <a:pt x="10347" y="1270"/>
                  </a:lnTo>
                  <a:lnTo>
                    <a:pt x="10352" y="1258"/>
                  </a:lnTo>
                  <a:lnTo>
                    <a:pt x="10355" y="1245"/>
                  </a:lnTo>
                  <a:lnTo>
                    <a:pt x="10357" y="1231"/>
                  </a:lnTo>
                  <a:lnTo>
                    <a:pt x="10359" y="1217"/>
                  </a:lnTo>
                  <a:lnTo>
                    <a:pt x="10357" y="1207"/>
                  </a:lnTo>
                  <a:lnTo>
                    <a:pt x="10355" y="1199"/>
                  </a:lnTo>
                  <a:lnTo>
                    <a:pt x="10353" y="1189"/>
                  </a:lnTo>
                  <a:lnTo>
                    <a:pt x="10349" y="1180"/>
                  </a:lnTo>
                  <a:lnTo>
                    <a:pt x="10345" y="1171"/>
                  </a:lnTo>
                  <a:lnTo>
                    <a:pt x="10340" y="1163"/>
                  </a:lnTo>
                  <a:lnTo>
                    <a:pt x="10336" y="1155"/>
                  </a:lnTo>
                  <a:lnTo>
                    <a:pt x="10330" y="1146"/>
                  </a:lnTo>
                  <a:lnTo>
                    <a:pt x="10325" y="1138"/>
                  </a:lnTo>
                  <a:lnTo>
                    <a:pt x="10318" y="1131"/>
                  </a:lnTo>
                  <a:lnTo>
                    <a:pt x="10312" y="1124"/>
                  </a:lnTo>
                  <a:lnTo>
                    <a:pt x="10305" y="1117"/>
                  </a:lnTo>
                  <a:lnTo>
                    <a:pt x="10296" y="1111"/>
                  </a:lnTo>
                  <a:lnTo>
                    <a:pt x="10289" y="1105"/>
                  </a:lnTo>
                  <a:lnTo>
                    <a:pt x="10281" y="1099"/>
                  </a:lnTo>
                  <a:lnTo>
                    <a:pt x="10272" y="1094"/>
                  </a:lnTo>
                  <a:lnTo>
                    <a:pt x="10279" y="1060"/>
                  </a:lnTo>
                  <a:lnTo>
                    <a:pt x="10285" y="1023"/>
                  </a:lnTo>
                  <a:lnTo>
                    <a:pt x="10286" y="1004"/>
                  </a:lnTo>
                  <a:lnTo>
                    <a:pt x="10286" y="986"/>
                  </a:lnTo>
                  <a:lnTo>
                    <a:pt x="10285" y="968"/>
                  </a:lnTo>
                  <a:lnTo>
                    <a:pt x="10281" y="949"/>
                  </a:lnTo>
                  <a:lnTo>
                    <a:pt x="10275" y="933"/>
                  </a:lnTo>
                  <a:lnTo>
                    <a:pt x="10268" y="917"/>
                  </a:lnTo>
                  <a:lnTo>
                    <a:pt x="10260" y="901"/>
                  </a:lnTo>
                  <a:lnTo>
                    <a:pt x="10251" y="885"/>
                  </a:lnTo>
                  <a:lnTo>
                    <a:pt x="10243" y="870"/>
                  </a:lnTo>
                  <a:lnTo>
                    <a:pt x="10236" y="853"/>
                  </a:lnTo>
                  <a:lnTo>
                    <a:pt x="10231" y="836"/>
                  </a:lnTo>
                  <a:lnTo>
                    <a:pt x="10226" y="818"/>
                  </a:lnTo>
                  <a:lnTo>
                    <a:pt x="10238" y="805"/>
                  </a:lnTo>
                  <a:lnTo>
                    <a:pt x="10248" y="791"/>
                  </a:lnTo>
                  <a:lnTo>
                    <a:pt x="10257" y="775"/>
                  </a:lnTo>
                  <a:lnTo>
                    <a:pt x="10265" y="760"/>
                  </a:lnTo>
                  <a:lnTo>
                    <a:pt x="10270" y="744"/>
                  </a:lnTo>
                  <a:lnTo>
                    <a:pt x="10275" y="727"/>
                  </a:lnTo>
                  <a:lnTo>
                    <a:pt x="10278" y="711"/>
                  </a:lnTo>
                  <a:lnTo>
                    <a:pt x="10280" y="694"/>
                  </a:lnTo>
                  <a:lnTo>
                    <a:pt x="10280" y="676"/>
                  </a:lnTo>
                  <a:lnTo>
                    <a:pt x="10280" y="659"/>
                  </a:lnTo>
                  <a:lnTo>
                    <a:pt x="10278" y="642"/>
                  </a:lnTo>
                  <a:lnTo>
                    <a:pt x="10276" y="625"/>
                  </a:lnTo>
                  <a:lnTo>
                    <a:pt x="10273" y="608"/>
                  </a:lnTo>
                  <a:lnTo>
                    <a:pt x="10268" y="592"/>
                  </a:lnTo>
                  <a:lnTo>
                    <a:pt x="10263" y="575"/>
                  </a:lnTo>
                  <a:lnTo>
                    <a:pt x="10257" y="559"/>
                  </a:lnTo>
                  <a:lnTo>
                    <a:pt x="10259" y="549"/>
                  </a:lnTo>
                  <a:lnTo>
                    <a:pt x="10262" y="539"/>
                  </a:lnTo>
                  <a:lnTo>
                    <a:pt x="10265" y="530"/>
                  </a:lnTo>
                  <a:lnTo>
                    <a:pt x="10270" y="522"/>
                  </a:lnTo>
                  <a:lnTo>
                    <a:pt x="10280" y="506"/>
                  </a:lnTo>
                  <a:lnTo>
                    <a:pt x="10290" y="489"/>
                  </a:lnTo>
                  <a:lnTo>
                    <a:pt x="10295" y="481"/>
                  </a:lnTo>
                  <a:lnTo>
                    <a:pt x="10300" y="473"/>
                  </a:lnTo>
                  <a:lnTo>
                    <a:pt x="10305" y="465"/>
                  </a:lnTo>
                  <a:lnTo>
                    <a:pt x="10309" y="456"/>
                  </a:lnTo>
                  <a:lnTo>
                    <a:pt x="10311" y="447"/>
                  </a:lnTo>
                  <a:lnTo>
                    <a:pt x="10313" y="437"/>
                  </a:lnTo>
                  <a:lnTo>
                    <a:pt x="10314" y="428"/>
                  </a:lnTo>
                  <a:lnTo>
                    <a:pt x="10313" y="417"/>
                  </a:lnTo>
                  <a:lnTo>
                    <a:pt x="10313" y="409"/>
                  </a:lnTo>
                  <a:lnTo>
                    <a:pt x="10312" y="400"/>
                  </a:lnTo>
                  <a:lnTo>
                    <a:pt x="10310" y="392"/>
                  </a:lnTo>
                  <a:lnTo>
                    <a:pt x="10308" y="384"/>
                  </a:lnTo>
                  <a:lnTo>
                    <a:pt x="10305" y="377"/>
                  </a:lnTo>
                  <a:lnTo>
                    <a:pt x="10301" y="369"/>
                  </a:lnTo>
                  <a:lnTo>
                    <a:pt x="10297" y="363"/>
                  </a:lnTo>
                  <a:lnTo>
                    <a:pt x="10292" y="355"/>
                  </a:lnTo>
                  <a:lnTo>
                    <a:pt x="10282" y="342"/>
                  </a:lnTo>
                  <a:lnTo>
                    <a:pt x="10271" y="331"/>
                  </a:lnTo>
                  <a:lnTo>
                    <a:pt x="10260" y="320"/>
                  </a:lnTo>
                  <a:lnTo>
                    <a:pt x="10247" y="310"/>
                  </a:lnTo>
                  <a:lnTo>
                    <a:pt x="10231" y="314"/>
                  </a:lnTo>
                  <a:lnTo>
                    <a:pt x="10215" y="319"/>
                  </a:lnTo>
                  <a:lnTo>
                    <a:pt x="10198" y="323"/>
                  </a:lnTo>
                  <a:lnTo>
                    <a:pt x="10183" y="329"/>
                  </a:lnTo>
                  <a:lnTo>
                    <a:pt x="10167" y="336"/>
                  </a:lnTo>
                  <a:lnTo>
                    <a:pt x="10152" y="345"/>
                  </a:lnTo>
                  <a:lnTo>
                    <a:pt x="10138" y="355"/>
                  </a:lnTo>
                  <a:lnTo>
                    <a:pt x="10125" y="367"/>
                  </a:lnTo>
                  <a:lnTo>
                    <a:pt x="10112" y="359"/>
                  </a:lnTo>
                  <a:lnTo>
                    <a:pt x="10101" y="350"/>
                  </a:lnTo>
                  <a:lnTo>
                    <a:pt x="10091" y="340"/>
                  </a:lnTo>
                  <a:lnTo>
                    <a:pt x="10083" y="330"/>
                  </a:lnTo>
                  <a:lnTo>
                    <a:pt x="10080" y="324"/>
                  </a:lnTo>
                  <a:lnTo>
                    <a:pt x="10077" y="318"/>
                  </a:lnTo>
                  <a:lnTo>
                    <a:pt x="10074" y="311"/>
                  </a:lnTo>
                  <a:lnTo>
                    <a:pt x="10071" y="305"/>
                  </a:lnTo>
                  <a:lnTo>
                    <a:pt x="10070" y="298"/>
                  </a:lnTo>
                  <a:lnTo>
                    <a:pt x="10069" y="292"/>
                  </a:lnTo>
                  <a:lnTo>
                    <a:pt x="10068" y="285"/>
                  </a:lnTo>
                  <a:lnTo>
                    <a:pt x="10069" y="278"/>
                  </a:lnTo>
                  <a:lnTo>
                    <a:pt x="10071" y="269"/>
                  </a:lnTo>
                  <a:lnTo>
                    <a:pt x="10076" y="259"/>
                  </a:lnTo>
                  <a:lnTo>
                    <a:pt x="10080" y="250"/>
                  </a:lnTo>
                  <a:lnTo>
                    <a:pt x="10086" y="242"/>
                  </a:lnTo>
                  <a:lnTo>
                    <a:pt x="10092" y="234"/>
                  </a:lnTo>
                  <a:lnTo>
                    <a:pt x="10100" y="228"/>
                  </a:lnTo>
                  <a:lnTo>
                    <a:pt x="10108" y="223"/>
                  </a:lnTo>
                  <a:lnTo>
                    <a:pt x="10118" y="219"/>
                  </a:lnTo>
                  <a:lnTo>
                    <a:pt x="10132" y="216"/>
                  </a:lnTo>
                  <a:lnTo>
                    <a:pt x="10145" y="214"/>
                  </a:lnTo>
                  <a:lnTo>
                    <a:pt x="10158" y="212"/>
                  </a:lnTo>
                  <a:lnTo>
                    <a:pt x="10172" y="212"/>
                  </a:lnTo>
                  <a:lnTo>
                    <a:pt x="10185" y="213"/>
                  </a:lnTo>
                  <a:lnTo>
                    <a:pt x="10197" y="215"/>
                  </a:lnTo>
                  <a:lnTo>
                    <a:pt x="10211" y="217"/>
                  </a:lnTo>
                  <a:lnTo>
                    <a:pt x="10223" y="220"/>
                  </a:lnTo>
                  <a:lnTo>
                    <a:pt x="10235" y="226"/>
                  </a:lnTo>
                  <a:lnTo>
                    <a:pt x="10247" y="231"/>
                  </a:lnTo>
                  <a:lnTo>
                    <a:pt x="10259" y="237"/>
                  </a:lnTo>
                  <a:lnTo>
                    <a:pt x="10270" y="243"/>
                  </a:lnTo>
                  <a:lnTo>
                    <a:pt x="10281" y="251"/>
                  </a:lnTo>
                  <a:lnTo>
                    <a:pt x="10290" y="259"/>
                  </a:lnTo>
                  <a:lnTo>
                    <a:pt x="10300" y="269"/>
                  </a:lnTo>
                  <a:lnTo>
                    <a:pt x="10310" y="279"/>
                  </a:lnTo>
                  <a:lnTo>
                    <a:pt x="10316" y="289"/>
                  </a:lnTo>
                  <a:lnTo>
                    <a:pt x="10323" y="300"/>
                  </a:lnTo>
                  <a:lnTo>
                    <a:pt x="10328" y="311"/>
                  </a:lnTo>
                  <a:lnTo>
                    <a:pt x="10333" y="324"/>
                  </a:lnTo>
                  <a:lnTo>
                    <a:pt x="10343" y="347"/>
                  </a:lnTo>
                  <a:lnTo>
                    <a:pt x="10354" y="371"/>
                  </a:lnTo>
                  <a:lnTo>
                    <a:pt x="10360" y="382"/>
                  </a:lnTo>
                  <a:lnTo>
                    <a:pt x="10366" y="393"/>
                  </a:lnTo>
                  <a:lnTo>
                    <a:pt x="10373" y="403"/>
                  </a:lnTo>
                  <a:lnTo>
                    <a:pt x="10381" y="414"/>
                  </a:lnTo>
                  <a:lnTo>
                    <a:pt x="10390" y="423"/>
                  </a:lnTo>
                  <a:lnTo>
                    <a:pt x="10401" y="432"/>
                  </a:lnTo>
                  <a:lnTo>
                    <a:pt x="10413" y="439"/>
                  </a:lnTo>
                  <a:lnTo>
                    <a:pt x="10426" y="446"/>
                  </a:lnTo>
                  <a:lnTo>
                    <a:pt x="10432" y="459"/>
                  </a:lnTo>
                  <a:lnTo>
                    <a:pt x="10420" y="496"/>
                  </a:lnTo>
                  <a:lnTo>
                    <a:pt x="10409" y="536"/>
                  </a:lnTo>
                  <a:lnTo>
                    <a:pt x="10405" y="557"/>
                  </a:lnTo>
                  <a:lnTo>
                    <a:pt x="10401" y="578"/>
                  </a:lnTo>
                  <a:lnTo>
                    <a:pt x="10397" y="600"/>
                  </a:lnTo>
                  <a:lnTo>
                    <a:pt x="10395" y="620"/>
                  </a:lnTo>
                  <a:lnTo>
                    <a:pt x="10395" y="641"/>
                  </a:lnTo>
                  <a:lnTo>
                    <a:pt x="10396" y="661"/>
                  </a:lnTo>
                  <a:lnTo>
                    <a:pt x="10397" y="671"/>
                  </a:lnTo>
                  <a:lnTo>
                    <a:pt x="10399" y="681"/>
                  </a:lnTo>
                  <a:lnTo>
                    <a:pt x="10401" y="692"/>
                  </a:lnTo>
                  <a:lnTo>
                    <a:pt x="10404" y="701"/>
                  </a:lnTo>
                  <a:lnTo>
                    <a:pt x="10407" y="710"/>
                  </a:lnTo>
                  <a:lnTo>
                    <a:pt x="10411" y="719"/>
                  </a:lnTo>
                  <a:lnTo>
                    <a:pt x="10415" y="728"/>
                  </a:lnTo>
                  <a:lnTo>
                    <a:pt x="10420" y="737"/>
                  </a:lnTo>
                  <a:lnTo>
                    <a:pt x="10426" y="746"/>
                  </a:lnTo>
                  <a:lnTo>
                    <a:pt x="10432" y="754"/>
                  </a:lnTo>
                  <a:lnTo>
                    <a:pt x="10439" y="761"/>
                  </a:lnTo>
                  <a:lnTo>
                    <a:pt x="10448" y="769"/>
                  </a:lnTo>
                  <a:lnTo>
                    <a:pt x="10450" y="775"/>
                  </a:lnTo>
                  <a:lnTo>
                    <a:pt x="10451" y="782"/>
                  </a:lnTo>
                  <a:lnTo>
                    <a:pt x="10451" y="787"/>
                  </a:lnTo>
                  <a:lnTo>
                    <a:pt x="10450" y="792"/>
                  </a:lnTo>
                  <a:lnTo>
                    <a:pt x="10447" y="802"/>
                  </a:lnTo>
                  <a:lnTo>
                    <a:pt x="10442" y="812"/>
                  </a:lnTo>
                  <a:lnTo>
                    <a:pt x="10436" y="821"/>
                  </a:lnTo>
                  <a:lnTo>
                    <a:pt x="10431" y="832"/>
                  </a:lnTo>
                  <a:lnTo>
                    <a:pt x="10429" y="837"/>
                  </a:lnTo>
                  <a:lnTo>
                    <a:pt x="10427" y="842"/>
                  </a:lnTo>
                  <a:lnTo>
                    <a:pt x="10426" y="847"/>
                  </a:lnTo>
                  <a:lnTo>
                    <a:pt x="10426" y="852"/>
                  </a:lnTo>
                  <a:lnTo>
                    <a:pt x="10422" y="868"/>
                  </a:lnTo>
                  <a:lnTo>
                    <a:pt x="10419" y="884"/>
                  </a:lnTo>
                  <a:lnTo>
                    <a:pt x="10416" y="899"/>
                  </a:lnTo>
                  <a:lnTo>
                    <a:pt x="10414" y="914"/>
                  </a:lnTo>
                  <a:lnTo>
                    <a:pt x="10414" y="930"/>
                  </a:lnTo>
                  <a:lnTo>
                    <a:pt x="10414" y="945"/>
                  </a:lnTo>
                  <a:lnTo>
                    <a:pt x="10415" y="960"/>
                  </a:lnTo>
                  <a:lnTo>
                    <a:pt x="10417" y="975"/>
                  </a:lnTo>
                  <a:lnTo>
                    <a:pt x="10419" y="989"/>
                  </a:lnTo>
                  <a:lnTo>
                    <a:pt x="10423" y="1003"/>
                  </a:lnTo>
                  <a:lnTo>
                    <a:pt x="10428" y="1018"/>
                  </a:lnTo>
                  <a:lnTo>
                    <a:pt x="10434" y="1032"/>
                  </a:lnTo>
                  <a:lnTo>
                    <a:pt x="10442" y="1045"/>
                  </a:lnTo>
                  <a:lnTo>
                    <a:pt x="10450" y="1058"/>
                  </a:lnTo>
                  <a:lnTo>
                    <a:pt x="10459" y="1071"/>
                  </a:lnTo>
                  <a:lnTo>
                    <a:pt x="10469" y="1083"/>
                  </a:lnTo>
                  <a:lnTo>
                    <a:pt x="10471" y="1089"/>
                  </a:lnTo>
                  <a:lnTo>
                    <a:pt x="10473" y="1095"/>
                  </a:lnTo>
                  <a:lnTo>
                    <a:pt x="10473" y="1102"/>
                  </a:lnTo>
                  <a:lnTo>
                    <a:pt x="10473" y="1108"/>
                  </a:lnTo>
                  <a:lnTo>
                    <a:pt x="10470" y="1119"/>
                  </a:lnTo>
                  <a:lnTo>
                    <a:pt x="10465" y="1130"/>
                  </a:lnTo>
                  <a:lnTo>
                    <a:pt x="10459" y="1142"/>
                  </a:lnTo>
                  <a:lnTo>
                    <a:pt x="10453" y="1154"/>
                  </a:lnTo>
                  <a:lnTo>
                    <a:pt x="10448" y="1166"/>
                  </a:lnTo>
                  <a:lnTo>
                    <a:pt x="10445" y="1178"/>
                  </a:lnTo>
                  <a:lnTo>
                    <a:pt x="10441" y="1208"/>
                  </a:lnTo>
                  <a:lnTo>
                    <a:pt x="10436" y="1238"/>
                  </a:lnTo>
                  <a:lnTo>
                    <a:pt x="10433" y="1254"/>
                  </a:lnTo>
                  <a:lnTo>
                    <a:pt x="10431" y="1269"/>
                  </a:lnTo>
                  <a:lnTo>
                    <a:pt x="10427" y="1284"/>
                  </a:lnTo>
                  <a:lnTo>
                    <a:pt x="10423" y="1299"/>
                  </a:lnTo>
                  <a:close/>
                  <a:moveTo>
                    <a:pt x="10152" y="699"/>
                  </a:moveTo>
                  <a:lnTo>
                    <a:pt x="10139" y="719"/>
                  </a:lnTo>
                  <a:lnTo>
                    <a:pt x="10124" y="739"/>
                  </a:lnTo>
                  <a:lnTo>
                    <a:pt x="10120" y="743"/>
                  </a:lnTo>
                  <a:lnTo>
                    <a:pt x="10114" y="747"/>
                  </a:lnTo>
                  <a:lnTo>
                    <a:pt x="10109" y="750"/>
                  </a:lnTo>
                  <a:lnTo>
                    <a:pt x="10104" y="752"/>
                  </a:lnTo>
                  <a:lnTo>
                    <a:pt x="10098" y="754"/>
                  </a:lnTo>
                  <a:lnTo>
                    <a:pt x="10092" y="755"/>
                  </a:lnTo>
                  <a:lnTo>
                    <a:pt x="10086" y="756"/>
                  </a:lnTo>
                  <a:lnTo>
                    <a:pt x="10079" y="755"/>
                  </a:lnTo>
                  <a:lnTo>
                    <a:pt x="10071" y="756"/>
                  </a:lnTo>
                  <a:lnTo>
                    <a:pt x="10065" y="757"/>
                  </a:lnTo>
                  <a:lnTo>
                    <a:pt x="10059" y="757"/>
                  </a:lnTo>
                  <a:lnTo>
                    <a:pt x="10053" y="756"/>
                  </a:lnTo>
                  <a:lnTo>
                    <a:pt x="10047" y="755"/>
                  </a:lnTo>
                  <a:lnTo>
                    <a:pt x="10042" y="753"/>
                  </a:lnTo>
                  <a:lnTo>
                    <a:pt x="10037" y="750"/>
                  </a:lnTo>
                  <a:lnTo>
                    <a:pt x="10032" y="748"/>
                  </a:lnTo>
                  <a:lnTo>
                    <a:pt x="10022" y="741"/>
                  </a:lnTo>
                  <a:lnTo>
                    <a:pt x="10013" y="733"/>
                  </a:lnTo>
                  <a:lnTo>
                    <a:pt x="10004" y="724"/>
                  </a:lnTo>
                  <a:lnTo>
                    <a:pt x="9996" y="716"/>
                  </a:lnTo>
                  <a:lnTo>
                    <a:pt x="9987" y="708"/>
                  </a:lnTo>
                  <a:lnTo>
                    <a:pt x="9978" y="700"/>
                  </a:lnTo>
                  <a:lnTo>
                    <a:pt x="9969" y="695"/>
                  </a:lnTo>
                  <a:lnTo>
                    <a:pt x="9960" y="691"/>
                  </a:lnTo>
                  <a:lnTo>
                    <a:pt x="9955" y="689"/>
                  </a:lnTo>
                  <a:lnTo>
                    <a:pt x="9950" y="689"/>
                  </a:lnTo>
                  <a:lnTo>
                    <a:pt x="9945" y="689"/>
                  </a:lnTo>
                  <a:lnTo>
                    <a:pt x="9940" y="690"/>
                  </a:lnTo>
                  <a:lnTo>
                    <a:pt x="9933" y="691"/>
                  </a:lnTo>
                  <a:lnTo>
                    <a:pt x="9928" y="694"/>
                  </a:lnTo>
                  <a:lnTo>
                    <a:pt x="9922" y="697"/>
                  </a:lnTo>
                  <a:lnTo>
                    <a:pt x="9915" y="702"/>
                  </a:lnTo>
                  <a:lnTo>
                    <a:pt x="9910" y="708"/>
                  </a:lnTo>
                  <a:lnTo>
                    <a:pt x="9907" y="715"/>
                  </a:lnTo>
                  <a:lnTo>
                    <a:pt x="9905" y="723"/>
                  </a:lnTo>
                  <a:lnTo>
                    <a:pt x="9904" y="732"/>
                  </a:lnTo>
                  <a:lnTo>
                    <a:pt x="9904" y="749"/>
                  </a:lnTo>
                  <a:lnTo>
                    <a:pt x="9906" y="766"/>
                  </a:lnTo>
                  <a:lnTo>
                    <a:pt x="9907" y="775"/>
                  </a:lnTo>
                  <a:lnTo>
                    <a:pt x="9909" y="784"/>
                  </a:lnTo>
                  <a:lnTo>
                    <a:pt x="9913" y="791"/>
                  </a:lnTo>
                  <a:lnTo>
                    <a:pt x="9918" y="797"/>
                  </a:lnTo>
                  <a:lnTo>
                    <a:pt x="9929" y="807"/>
                  </a:lnTo>
                  <a:lnTo>
                    <a:pt x="9943" y="816"/>
                  </a:lnTo>
                  <a:lnTo>
                    <a:pt x="9950" y="821"/>
                  </a:lnTo>
                  <a:lnTo>
                    <a:pt x="9956" y="826"/>
                  </a:lnTo>
                  <a:lnTo>
                    <a:pt x="9961" y="831"/>
                  </a:lnTo>
                  <a:lnTo>
                    <a:pt x="9966" y="837"/>
                  </a:lnTo>
                  <a:lnTo>
                    <a:pt x="9969" y="843"/>
                  </a:lnTo>
                  <a:lnTo>
                    <a:pt x="9971" y="850"/>
                  </a:lnTo>
                  <a:lnTo>
                    <a:pt x="9972" y="858"/>
                  </a:lnTo>
                  <a:lnTo>
                    <a:pt x="9970" y="867"/>
                  </a:lnTo>
                  <a:lnTo>
                    <a:pt x="9959" y="873"/>
                  </a:lnTo>
                  <a:lnTo>
                    <a:pt x="9948" y="880"/>
                  </a:lnTo>
                  <a:lnTo>
                    <a:pt x="9937" y="887"/>
                  </a:lnTo>
                  <a:lnTo>
                    <a:pt x="9925" y="896"/>
                  </a:lnTo>
                  <a:lnTo>
                    <a:pt x="9916" y="906"/>
                  </a:lnTo>
                  <a:lnTo>
                    <a:pt x="9908" y="917"/>
                  </a:lnTo>
                  <a:lnTo>
                    <a:pt x="9902" y="928"/>
                  </a:lnTo>
                  <a:lnTo>
                    <a:pt x="9897" y="939"/>
                  </a:lnTo>
                  <a:lnTo>
                    <a:pt x="9895" y="946"/>
                  </a:lnTo>
                  <a:lnTo>
                    <a:pt x="9894" y="952"/>
                  </a:lnTo>
                  <a:lnTo>
                    <a:pt x="9893" y="959"/>
                  </a:lnTo>
                  <a:lnTo>
                    <a:pt x="9893" y="966"/>
                  </a:lnTo>
                  <a:lnTo>
                    <a:pt x="9894" y="978"/>
                  </a:lnTo>
                  <a:lnTo>
                    <a:pt x="9897" y="990"/>
                  </a:lnTo>
                  <a:lnTo>
                    <a:pt x="9901" y="1001"/>
                  </a:lnTo>
                  <a:lnTo>
                    <a:pt x="9907" y="1013"/>
                  </a:lnTo>
                  <a:lnTo>
                    <a:pt x="9914" y="1024"/>
                  </a:lnTo>
                  <a:lnTo>
                    <a:pt x="9921" y="1034"/>
                  </a:lnTo>
                  <a:lnTo>
                    <a:pt x="9930" y="1038"/>
                  </a:lnTo>
                  <a:lnTo>
                    <a:pt x="9941" y="1043"/>
                  </a:lnTo>
                  <a:lnTo>
                    <a:pt x="9946" y="1045"/>
                  </a:lnTo>
                  <a:lnTo>
                    <a:pt x="9951" y="1045"/>
                  </a:lnTo>
                  <a:lnTo>
                    <a:pt x="9956" y="1045"/>
                  </a:lnTo>
                  <a:lnTo>
                    <a:pt x="9961" y="1042"/>
                  </a:lnTo>
                  <a:lnTo>
                    <a:pt x="9968" y="1037"/>
                  </a:lnTo>
                  <a:lnTo>
                    <a:pt x="9974" y="1031"/>
                  </a:lnTo>
                  <a:lnTo>
                    <a:pt x="9979" y="1024"/>
                  </a:lnTo>
                  <a:lnTo>
                    <a:pt x="9984" y="1016"/>
                  </a:lnTo>
                  <a:lnTo>
                    <a:pt x="9992" y="1000"/>
                  </a:lnTo>
                  <a:lnTo>
                    <a:pt x="9999" y="985"/>
                  </a:lnTo>
                  <a:lnTo>
                    <a:pt x="10003" y="977"/>
                  </a:lnTo>
                  <a:lnTo>
                    <a:pt x="10007" y="971"/>
                  </a:lnTo>
                  <a:lnTo>
                    <a:pt x="10012" y="965"/>
                  </a:lnTo>
                  <a:lnTo>
                    <a:pt x="10017" y="958"/>
                  </a:lnTo>
                  <a:lnTo>
                    <a:pt x="10024" y="954"/>
                  </a:lnTo>
                  <a:lnTo>
                    <a:pt x="10032" y="951"/>
                  </a:lnTo>
                  <a:lnTo>
                    <a:pt x="10041" y="949"/>
                  </a:lnTo>
                  <a:lnTo>
                    <a:pt x="10051" y="949"/>
                  </a:lnTo>
                  <a:lnTo>
                    <a:pt x="10058" y="948"/>
                  </a:lnTo>
                  <a:lnTo>
                    <a:pt x="10065" y="948"/>
                  </a:lnTo>
                  <a:lnTo>
                    <a:pt x="10071" y="949"/>
                  </a:lnTo>
                  <a:lnTo>
                    <a:pt x="10078" y="950"/>
                  </a:lnTo>
                  <a:lnTo>
                    <a:pt x="10084" y="952"/>
                  </a:lnTo>
                  <a:lnTo>
                    <a:pt x="10090" y="955"/>
                  </a:lnTo>
                  <a:lnTo>
                    <a:pt x="10095" y="958"/>
                  </a:lnTo>
                  <a:lnTo>
                    <a:pt x="10100" y="963"/>
                  </a:lnTo>
                  <a:lnTo>
                    <a:pt x="10110" y="971"/>
                  </a:lnTo>
                  <a:lnTo>
                    <a:pt x="10118" y="980"/>
                  </a:lnTo>
                  <a:lnTo>
                    <a:pt x="10127" y="990"/>
                  </a:lnTo>
                  <a:lnTo>
                    <a:pt x="10134" y="1000"/>
                  </a:lnTo>
                  <a:lnTo>
                    <a:pt x="10139" y="1010"/>
                  </a:lnTo>
                  <a:lnTo>
                    <a:pt x="10142" y="1020"/>
                  </a:lnTo>
                  <a:lnTo>
                    <a:pt x="10145" y="1029"/>
                  </a:lnTo>
                  <a:lnTo>
                    <a:pt x="10146" y="1038"/>
                  </a:lnTo>
                  <a:lnTo>
                    <a:pt x="10146" y="1048"/>
                  </a:lnTo>
                  <a:lnTo>
                    <a:pt x="10145" y="1058"/>
                  </a:lnTo>
                  <a:lnTo>
                    <a:pt x="10143" y="1068"/>
                  </a:lnTo>
                  <a:lnTo>
                    <a:pt x="10141" y="1077"/>
                  </a:lnTo>
                  <a:lnTo>
                    <a:pt x="10135" y="1096"/>
                  </a:lnTo>
                  <a:lnTo>
                    <a:pt x="10127" y="1116"/>
                  </a:lnTo>
                  <a:lnTo>
                    <a:pt x="10117" y="1134"/>
                  </a:lnTo>
                  <a:lnTo>
                    <a:pt x="10109" y="1152"/>
                  </a:lnTo>
                  <a:lnTo>
                    <a:pt x="10083" y="1178"/>
                  </a:lnTo>
                  <a:lnTo>
                    <a:pt x="10056" y="1206"/>
                  </a:lnTo>
                  <a:lnTo>
                    <a:pt x="10044" y="1220"/>
                  </a:lnTo>
                  <a:lnTo>
                    <a:pt x="10032" y="1235"/>
                  </a:lnTo>
                  <a:lnTo>
                    <a:pt x="10020" y="1251"/>
                  </a:lnTo>
                  <a:lnTo>
                    <a:pt x="10009" y="1266"/>
                  </a:lnTo>
                  <a:lnTo>
                    <a:pt x="9999" y="1281"/>
                  </a:lnTo>
                  <a:lnTo>
                    <a:pt x="9990" y="1298"/>
                  </a:lnTo>
                  <a:lnTo>
                    <a:pt x="9982" y="1315"/>
                  </a:lnTo>
                  <a:lnTo>
                    <a:pt x="9974" y="1331"/>
                  </a:lnTo>
                  <a:lnTo>
                    <a:pt x="9968" y="1349"/>
                  </a:lnTo>
                  <a:lnTo>
                    <a:pt x="9964" y="1366"/>
                  </a:lnTo>
                  <a:lnTo>
                    <a:pt x="9960" y="1385"/>
                  </a:lnTo>
                  <a:lnTo>
                    <a:pt x="9958" y="1403"/>
                  </a:lnTo>
                  <a:lnTo>
                    <a:pt x="9961" y="1437"/>
                  </a:lnTo>
                  <a:lnTo>
                    <a:pt x="9963" y="1474"/>
                  </a:lnTo>
                  <a:lnTo>
                    <a:pt x="9964" y="1492"/>
                  </a:lnTo>
                  <a:lnTo>
                    <a:pt x="9967" y="1510"/>
                  </a:lnTo>
                  <a:lnTo>
                    <a:pt x="9969" y="1519"/>
                  </a:lnTo>
                  <a:lnTo>
                    <a:pt x="9971" y="1528"/>
                  </a:lnTo>
                  <a:lnTo>
                    <a:pt x="9973" y="1536"/>
                  </a:lnTo>
                  <a:lnTo>
                    <a:pt x="9976" y="1544"/>
                  </a:lnTo>
                  <a:lnTo>
                    <a:pt x="9970" y="1554"/>
                  </a:lnTo>
                  <a:lnTo>
                    <a:pt x="9963" y="1561"/>
                  </a:lnTo>
                  <a:lnTo>
                    <a:pt x="9955" y="1568"/>
                  </a:lnTo>
                  <a:lnTo>
                    <a:pt x="9947" y="1572"/>
                  </a:lnTo>
                  <a:lnTo>
                    <a:pt x="9939" y="1575"/>
                  </a:lnTo>
                  <a:lnTo>
                    <a:pt x="9930" y="1576"/>
                  </a:lnTo>
                  <a:lnTo>
                    <a:pt x="9921" y="1577"/>
                  </a:lnTo>
                  <a:lnTo>
                    <a:pt x="9911" y="1576"/>
                  </a:lnTo>
                  <a:lnTo>
                    <a:pt x="9892" y="1574"/>
                  </a:lnTo>
                  <a:lnTo>
                    <a:pt x="9872" y="1572"/>
                  </a:lnTo>
                  <a:lnTo>
                    <a:pt x="9862" y="1571"/>
                  </a:lnTo>
                  <a:lnTo>
                    <a:pt x="9852" y="1571"/>
                  </a:lnTo>
                  <a:lnTo>
                    <a:pt x="9842" y="1572"/>
                  </a:lnTo>
                  <a:lnTo>
                    <a:pt x="9832" y="1574"/>
                  </a:lnTo>
                  <a:lnTo>
                    <a:pt x="9682" y="1575"/>
                  </a:lnTo>
                  <a:lnTo>
                    <a:pt x="9433" y="1577"/>
                  </a:lnTo>
                  <a:lnTo>
                    <a:pt x="9098" y="1579"/>
                  </a:lnTo>
                  <a:lnTo>
                    <a:pt x="8693" y="1580"/>
                  </a:lnTo>
                  <a:lnTo>
                    <a:pt x="8231" y="1581"/>
                  </a:lnTo>
                  <a:lnTo>
                    <a:pt x="7727" y="1583"/>
                  </a:lnTo>
                  <a:lnTo>
                    <a:pt x="7195" y="1584"/>
                  </a:lnTo>
                  <a:lnTo>
                    <a:pt x="6648" y="1585"/>
                  </a:lnTo>
                  <a:lnTo>
                    <a:pt x="6101" y="1587"/>
                  </a:lnTo>
                  <a:lnTo>
                    <a:pt x="5568" y="1588"/>
                  </a:lnTo>
                  <a:lnTo>
                    <a:pt x="5064" y="1589"/>
                  </a:lnTo>
                  <a:lnTo>
                    <a:pt x="4602" y="1590"/>
                  </a:lnTo>
                  <a:lnTo>
                    <a:pt x="4198" y="1591"/>
                  </a:lnTo>
                  <a:lnTo>
                    <a:pt x="3864" y="1592"/>
                  </a:lnTo>
                  <a:lnTo>
                    <a:pt x="3615" y="1593"/>
                  </a:lnTo>
                  <a:lnTo>
                    <a:pt x="3466" y="1595"/>
                  </a:lnTo>
                  <a:lnTo>
                    <a:pt x="3433" y="1595"/>
                  </a:lnTo>
                  <a:lnTo>
                    <a:pt x="3400" y="1597"/>
                  </a:lnTo>
                  <a:lnTo>
                    <a:pt x="3368" y="1598"/>
                  </a:lnTo>
                  <a:lnTo>
                    <a:pt x="3334" y="1600"/>
                  </a:lnTo>
                  <a:lnTo>
                    <a:pt x="3300" y="1601"/>
                  </a:lnTo>
                  <a:lnTo>
                    <a:pt x="3266" y="1602"/>
                  </a:lnTo>
                  <a:lnTo>
                    <a:pt x="3233" y="1602"/>
                  </a:lnTo>
                  <a:lnTo>
                    <a:pt x="3198" y="1601"/>
                  </a:lnTo>
                  <a:lnTo>
                    <a:pt x="3081" y="1601"/>
                  </a:lnTo>
                  <a:lnTo>
                    <a:pt x="2966" y="1602"/>
                  </a:lnTo>
                  <a:lnTo>
                    <a:pt x="2849" y="1603"/>
                  </a:lnTo>
                  <a:lnTo>
                    <a:pt x="2732" y="1605"/>
                  </a:lnTo>
                  <a:lnTo>
                    <a:pt x="2615" y="1606"/>
                  </a:lnTo>
                  <a:lnTo>
                    <a:pt x="2499" y="1607"/>
                  </a:lnTo>
                  <a:lnTo>
                    <a:pt x="2381" y="1609"/>
                  </a:lnTo>
                  <a:lnTo>
                    <a:pt x="2264" y="1610"/>
                  </a:lnTo>
                  <a:lnTo>
                    <a:pt x="2147" y="1613"/>
                  </a:lnTo>
                  <a:lnTo>
                    <a:pt x="2029" y="1614"/>
                  </a:lnTo>
                  <a:lnTo>
                    <a:pt x="1912" y="1616"/>
                  </a:lnTo>
                  <a:lnTo>
                    <a:pt x="1794" y="1617"/>
                  </a:lnTo>
                  <a:lnTo>
                    <a:pt x="1677" y="1619"/>
                  </a:lnTo>
                  <a:lnTo>
                    <a:pt x="1559" y="1620"/>
                  </a:lnTo>
                  <a:lnTo>
                    <a:pt x="1441" y="1622"/>
                  </a:lnTo>
                  <a:lnTo>
                    <a:pt x="1323" y="1623"/>
                  </a:lnTo>
                  <a:lnTo>
                    <a:pt x="1296" y="1624"/>
                  </a:lnTo>
                  <a:lnTo>
                    <a:pt x="1269" y="1625"/>
                  </a:lnTo>
                  <a:lnTo>
                    <a:pt x="1240" y="1625"/>
                  </a:lnTo>
                  <a:lnTo>
                    <a:pt x="1213" y="1625"/>
                  </a:lnTo>
                  <a:lnTo>
                    <a:pt x="1184" y="1625"/>
                  </a:lnTo>
                  <a:lnTo>
                    <a:pt x="1156" y="1626"/>
                  </a:lnTo>
                  <a:lnTo>
                    <a:pt x="1129" y="1627"/>
                  </a:lnTo>
                  <a:lnTo>
                    <a:pt x="1101" y="1629"/>
                  </a:lnTo>
                  <a:lnTo>
                    <a:pt x="1097" y="1623"/>
                  </a:lnTo>
                  <a:lnTo>
                    <a:pt x="1093" y="1618"/>
                  </a:lnTo>
                  <a:lnTo>
                    <a:pt x="1090" y="1612"/>
                  </a:lnTo>
                  <a:lnTo>
                    <a:pt x="1088" y="1606"/>
                  </a:lnTo>
                  <a:lnTo>
                    <a:pt x="1084" y="1594"/>
                  </a:lnTo>
                  <a:lnTo>
                    <a:pt x="1083" y="1582"/>
                  </a:lnTo>
                  <a:lnTo>
                    <a:pt x="1083" y="1569"/>
                  </a:lnTo>
                  <a:lnTo>
                    <a:pt x="1084" y="1555"/>
                  </a:lnTo>
                  <a:lnTo>
                    <a:pt x="1086" y="1542"/>
                  </a:lnTo>
                  <a:lnTo>
                    <a:pt x="1089" y="1529"/>
                  </a:lnTo>
                  <a:lnTo>
                    <a:pt x="1094" y="1500"/>
                  </a:lnTo>
                  <a:lnTo>
                    <a:pt x="1098" y="1473"/>
                  </a:lnTo>
                  <a:lnTo>
                    <a:pt x="1098" y="1458"/>
                  </a:lnTo>
                  <a:lnTo>
                    <a:pt x="1097" y="1444"/>
                  </a:lnTo>
                  <a:lnTo>
                    <a:pt x="1096" y="1438"/>
                  </a:lnTo>
                  <a:lnTo>
                    <a:pt x="1094" y="1431"/>
                  </a:lnTo>
                  <a:lnTo>
                    <a:pt x="1092" y="1423"/>
                  </a:lnTo>
                  <a:lnTo>
                    <a:pt x="1089" y="1416"/>
                  </a:lnTo>
                  <a:lnTo>
                    <a:pt x="1086" y="1402"/>
                  </a:lnTo>
                  <a:lnTo>
                    <a:pt x="1081" y="1388"/>
                  </a:lnTo>
                  <a:lnTo>
                    <a:pt x="1076" y="1374"/>
                  </a:lnTo>
                  <a:lnTo>
                    <a:pt x="1069" y="1361"/>
                  </a:lnTo>
                  <a:lnTo>
                    <a:pt x="1060" y="1349"/>
                  </a:lnTo>
                  <a:lnTo>
                    <a:pt x="1052" y="1338"/>
                  </a:lnTo>
                  <a:lnTo>
                    <a:pt x="1043" y="1326"/>
                  </a:lnTo>
                  <a:lnTo>
                    <a:pt x="1033" y="1315"/>
                  </a:lnTo>
                  <a:lnTo>
                    <a:pt x="1012" y="1295"/>
                  </a:lnTo>
                  <a:lnTo>
                    <a:pt x="990" y="1275"/>
                  </a:lnTo>
                  <a:lnTo>
                    <a:pt x="967" y="1257"/>
                  </a:lnTo>
                  <a:lnTo>
                    <a:pt x="945" y="1239"/>
                  </a:lnTo>
                  <a:lnTo>
                    <a:pt x="936" y="1215"/>
                  </a:lnTo>
                  <a:lnTo>
                    <a:pt x="928" y="1190"/>
                  </a:lnTo>
                  <a:lnTo>
                    <a:pt x="924" y="1177"/>
                  </a:lnTo>
                  <a:lnTo>
                    <a:pt x="922" y="1165"/>
                  </a:lnTo>
                  <a:lnTo>
                    <a:pt x="920" y="1153"/>
                  </a:lnTo>
                  <a:lnTo>
                    <a:pt x="919" y="1139"/>
                  </a:lnTo>
                  <a:lnTo>
                    <a:pt x="919" y="1127"/>
                  </a:lnTo>
                  <a:lnTo>
                    <a:pt x="920" y="1115"/>
                  </a:lnTo>
                  <a:lnTo>
                    <a:pt x="922" y="1103"/>
                  </a:lnTo>
                  <a:lnTo>
                    <a:pt x="925" y="1090"/>
                  </a:lnTo>
                  <a:lnTo>
                    <a:pt x="931" y="1079"/>
                  </a:lnTo>
                  <a:lnTo>
                    <a:pt x="937" y="1068"/>
                  </a:lnTo>
                  <a:lnTo>
                    <a:pt x="945" y="1057"/>
                  </a:lnTo>
                  <a:lnTo>
                    <a:pt x="954" y="1045"/>
                  </a:lnTo>
                  <a:lnTo>
                    <a:pt x="958" y="1040"/>
                  </a:lnTo>
                  <a:lnTo>
                    <a:pt x="962" y="1036"/>
                  </a:lnTo>
                  <a:lnTo>
                    <a:pt x="967" y="1033"/>
                  </a:lnTo>
                  <a:lnTo>
                    <a:pt x="972" y="1030"/>
                  </a:lnTo>
                  <a:lnTo>
                    <a:pt x="983" y="1027"/>
                  </a:lnTo>
                  <a:lnTo>
                    <a:pt x="993" y="1026"/>
                  </a:lnTo>
                  <a:lnTo>
                    <a:pt x="1003" y="1026"/>
                  </a:lnTo>
                  <a:lnTo>
                    <a:pt x="1014" y="1025"/>
                  </a:lnTo>
                  <a:lnTo>
                    <a:pt x="1025" y="1024"/>
                  </a:lnTo>
                  <a:lnTo>
                    <a:pt x="1034" y="1020"/>
                  </a:lnTo>
                  <a:lnTo>
                    <a:pt x="1041" y="1022"/>
                  </a:lnTo>
                  <a:lnTo>
                    <a:pt x="1047" y="1024"/>
                  </a:lnTo>
                  <a:lnTo>
                    <a:pt x="1052" y="1027"/>
                  </a:lnTo>
                  <a:lnTo>
                    <a:pt x="1057" y="1031"/>
                  </a:lnTo>
                  <a:lnTo>
                    <a:pt x="1061" y="1036"/>
                  </a:lnTo>
                  <a:lnTo>
                    <a:pt x="1065" y="1041"/>
                  </a:lnTo>
                  <a:lnTo>
                    <a:pt x="1069" y="1047"/>
                  </a:lnTo>
                  <a:lnTo>
                    <a:pt x="1071" y="1053"/>
                  </a:lnTo>
                  <a:lnTo>
                    <a:pt x="1072" y="1073"/>
                  </a:lnTo>
                  <a:lnTo>
                    <a:pt x="1072" y="1091"/>
                  </a:lnTo>
                  <a:lnTo>
                    <a:pt x="1072" y="1102"/>
                  </a:lnTo>
                  <a:lnTo>
                    <a:pt x="1074" y="1110"/>
                  </a:lnTo>
                  <a:lnTo>
                    <a:pt x="1076" y="1115"/>
                  </a:lnTo>
                  <a:lnTo>
                    <a:pt x="1078" y="1119"/>
                  </a:lnTo>
                  <a:lnTo>
                    <a:pt x="1080" y="1123"/>
                  </a:lnTo>
                  <a:lnTo>
                    <a:pt x="1083" y="1127"/>
                  </a:lnTo>
                  <a:lnTo>
                    <a:pt x="1089" y="1128"/>
                  </a:lnTo>
                  <a:lnTo>
                    <a:pt x="1094" y="1128"/>
                  </a:lnTo>
                  <a:lnTo>
                    <a:pt x="1099" y="1127"/>
                  </a:lnTo>
                  <a:lnTo>
                    <a:pt x="1104" y="1124"/>
                  </a:lnTo>
                  <a:lnTo>
                    <a:pt x="1113" y="1119"/>
                  </a:lnTo>
                  <a:lnTo>
                    <a:pt x="1124" y="1115"/>
                  </a:lnTo>
                  <a:lnTo>
                    <a:pt x="1127" y="1109"/>
                  </a:lnTo>
                  <a:lnTo>
                    <a:pt x="1130" y="1103"/>
                  </a:lnTo>
                  <a:lnTo>
                    <a:pt x="1132" y="1095"/>
                  </a:lnTo>
                  <a:lnTo>
                    <a:pt x="1134" y="1089"/>
                  </a:lnTo>
                  <a:lnTo>
                    <a:pt x="1136" y="1075"/>
                  </a:lnTo>
                  <a:lnTo>
                    <a:pt x="1137" y="1061"/>
                  </a:lnTo>
                  <a:lnTo>
                    <a:pt x="1135" y="1031"/>
                  </a:lnTo>
                  <a:lnTo>
                    <a:pt x="1133" y="1000"/>
                  </a:lnTo>
                  <a:lnTo>
                    <a:pt x="1132" y="993"/>
                  </a:lnTo>
                  <a:lnTo>
                    <a:pt x="1130" y="987"/>
                  </a:lnTo>
                  <a:lnTo>
                    <a:pt x="1127" y="981"/>
                  </a:lnTo>
                  <a:lnTo>
                    <a:pt x="1123" y="976"/>
                  </a:lnTo>
                  <a:lnTo>
                    <a:pt x="1113" y="967"/>
                  </a:lnTo>
                  <a:lnTo>
                    <a:pt x="1102" y="958"/>
                  </a:lnTo>
                  <a:lnTo>
                    <a:pt x="1097" y="953"/>
                  </a:lnTo>
                  <a:lnTo>
                    <a:pt x="1093" y="949"/>
                  </a:lnTo>
                  <a:lnTo>
                    <a:pt x="1089" y="944"/>
                  </a:lnTo>
                  <a:lnTo>
                    <a:pt x="1086" y="938"/>
                  </a:lnTo>
                  <a:lnTo>
                    <a:pt x="1084" y="932"/>
                  </a:lnTo>
                  <a:lnTo>
                    <a:pt x="1083" y="926"/>
                  </a:lnTo>
                  <a:lnTo>
                    <a:pt x="1084" y="918"/>
                  </a:lnTo>
                  <a:lnTo>
                    <a:pt x="1086" y="908"/>
                  </a:lnTo>
                  <a:lnTo>
                    <a:pt x="1100" y="888"/>
                  </a:lnTo>
                  <a:lnTo>
                    <a:pt x="1113" y="867"/>
                  </a:lnTo>
                  <a:lnTo>
                    <a:pt x="1120" y="856"/>
                  </a:lnTo>
                  <a:lnTo>
                    <a:pt x="1125" y="845"/>
                  </a:lnTo>
                  <a:lnTo>
                    <a:pt x="1130" y="834"/>
                  </a:lnTo>
                  <a:lnTo>
                    <a:pt x="1134" y="821"/>
                  </a:lnTo>
                  <a:lnTo>
                    <a:pt x="1138" y="810"/>
                  </a:lnTo>
                  <a:lnTo>
                    <a:pt x="1140" y="798"/>
                  </a:lnTo>
                  <a:lnTo>
                    <a:pt x="1142" y="786"/>
                  </a:lnTo>
                  <a:lnTo>
                    <a:pt x="1142" y="773"/>
                  </a:lnTo>
                  <a:lnTo>
                    <a:pt x="1141" y="761"/>
                  </a:lnTo>
                  <a:lnTo>
                    <a:pt x="1139" y="749"/>
                  </a:lnTo>
                  <a:lnTo>
                    <a:pt x="1135" y="737"/>
                  </a:lnTo>
                  <a:lnTo>
                    <a:pt x="1130" y="723"/>
                  </a:lnTo>
                  <a:lnTo>
                    <a:pt x="1120" y="706"/>
                  </a:lnTo>
                  <a:lnTo>
                    <a:pt x="1108" y="688"/>
                  </a:lnTo>
                  <a:lnTo>
                    <a:pt x="1104" y="683"/>
                  </a:lnTo>
                  <a:lnTo>
                    <a:pt x="1101" y="679"/>
                  </a:lnTo>
                  <a:lnTo>
                    <a:pt x="1097" y="676"/>
                  </a:lnTo>
                  <a:lnTo>
                    <a:pt x="1093" y="674"/>
                  </a:lnTo>
                  <a:lnTo>
                    <a:pt x="1088" y="672"/>
                  </a:lnTo>
                  <a:lnTo>
                    <a:pt x="1083" y="671"/>
                  </a:lnTo>
                  <a:lnTo>
                    <a:pt x="1077" y="671"/>
                  </a:lnTo>
                  <a:lnTo>
                    <a:pt x="1071" y="672"/>
                  </a:lnTo>
                  <a:lnTo>
                    <a:pt x="1063" y="676"/>
                  </a:lnTo>
                  <a:lnTo>
                    <a:pt x="1056" y="681"/>
                  </a:lnTo>
                  <a:lnTo>
                    <a:pt x="1051" y="688"/>
                  </a:lnTo>
                  <a:lnTo>
                    <a:pt x="1047" y="694"/>
                  </a:lnTo>
                  <a:lnTo>
                    <a:pt x="1044" y="701"/>
                  </a:lnTo>
                  <a:lnTo>
                    <a:pt x="1042" y="709"/>
                  </a:lnTo>
                  <a:lnTo>
                    <a:pt x="1040" y="717"/>
                  </a:lnTo>
                  <a:lnTo>
                    <a:pt x="1038" y="725"/>
                  </a:lnTo>
                  <a:lnTo>
                    <a:pt x="1034" y="743"/>
                  </a:lnTo>
                  <a:lnTo>
                    <a:pt x="1030" y="759"/>
                  </a:lnTo>
                  <a:lnTo>
                    <a:pt x="1026" y="767"/>
                  </a:lnTo>
                  <a:lnTo>
                    <a:pt x="1021" y="774"/>
                  </a:lnTo>
                  <a:lnTo>
                    <a:pt x="1016" y="781"/>
                  </a:lnTo>
                  <a:lnTo>
                    <a:pt x="1009" y="787"/>
                  </a:lnTo>
                  <a:lnTo>
                    <a:pt x="1004" y="791"/>
                  </a:lnTo>
                  <a:lnTo>
                    <a:pt x="1000" y="795"/>
                  </a:lnTo>
                  <a:lnTo>
                    <a:pt x="994" y="798"/>
                  </a:lnTo>
                  <a:lnTo>
                    <a:pt x="989" y="801"/>
                  </a:lnTo>
                  <a:lnTo>
                    <a:pt x="978" y="805"/>
                  </a:lnTo>
                  <a:lnTo>
                    <a:pt x="965" y="807"/>
                  </a:lnTo>
                  <a:lnTo>
                    <a:pt x="953" y="808"/>
                  </a:lnTo>
                  <a:lnTo>
                    <a:pt x="940" y="808"/>
                  </a:lnTo>
                  <a:lnTo>
                    <a:pt x="926" y="806"/>
                  </a:lnTo>
                  <a:lnTo>
                    <a:pt x="914" y="803"/>
                  </a:lnTo>
                  <a:lnTo>
                    <a:pt x="901" y="782"/>
                  </a:lnTo>
                  <a:lnTo>
                    <a:pt x="888" y="759"/>
                  </a:lnTo>
                  <a:lnTo>
                    <a:pt x="882" y="747"/>
                  </a:lnTo>
                  <a:lnTo>
                    <a:pt x="879" y="735"/>
                  </a:lnTo>
                  <a:lnTo>
                    <a:pt x="878" y="728"/>
                  </a:lnTo>
                  <a:lnTo>
                    <a:pt x="878" y="721"/>
                  </a:lnTo>
                  <a:lnTo>
                    <a:pt x="878" y="715"/>
                  </a:lnTo>
                  <a:lnTo>
                    <a:pt x="880" y="708"/>
                  </a:lnTo>
                  <a:lnTo>
                    <a:pt x="886" y="706"/>
                  </a:lnTo>
                  <a:lnTo>
                    <a:pt x="892" y="703"/>
                  </a:lnTo>
                  <a:lnTo>
                    <a:pt x="894" y="701"/>
                  </a:lnTo>
                  <a:lnTo>
                    <a:pt x="895" y="699"/>
                  </a:lnTo>
                  <a:lnTo>
                    <a:pt x="896" y="696"/>
                  </a:lnTo>
                  <a:lnTo>
                    <a:pt x="896" y="693"/>
                  </a:lnTo>
                  <a:lnTo>
                    <a:pt x="883" y="687"/>
                  </a:lnTo>
                  <a:lnTo>
                    <a:pt x="888" y="674"/>
                  </a:lnTo>
                  <a:lnTo>
                    <a:pt x="893" y="663"/>
                  </a:lnTo>
                  <a:lnTo>
                    <a:pt x="898" y="651"/>
                  </a:lnTo>
                  <a:lnTo>
                    <a:pt x="904" y="640"/>
                  </a:lnTo>
                  <a:lnTo>
                    <a:pt x="917" y="618"/>
                  </a:lnTo>
                  <a:lnTo>
                    <a:pt x="933" y="597"/>
                  </a:lnTo>
                  <a:lnTo>
                    <a:pt x="966" y="556"/>
                  </a:lnTo>
                  <a:lnTo>
                    <a:pt x="1000" y="516"/>
                  </a:lnTo>
                  <a:lnTo>
                    <a:pt x="1017" y="495"/>
                  </a:lnTo>
                  <a:lnTo>
                    <a:pt x="1034" y="475"/>
                  </a:lnTo>
                  <a:lnTo>
                    <a:pt x="1048" y="455"/>
                  </a:lnTo>
                  <a:lnTo>
                    <a:pt x="1062" y="432"/>
                  </a:lnTo>
                  <a:lnTo>
                    <a:pt x="1067" y="422"/>
                  </a:lnTo>
                  <a:lnTo>
                    <a:pt x="1074" y="410"/>
                  </a:lnTo>
                  <a:lnTo>
                    <a:pt x="1079" y="398"/>
                  </a:lnTo>
                  <a:lnTo>
                    <a:pt x="1083" y="387"/>
                  </a:lnTo>
                  <a:lnTo>
                    <a:pt x="1086" y="375"/>
                  </a:lnTo>
                  <a:lnTo>
                    <a:pt x="1089" y="363"/>
                  </a:lnTo>
                  <a:lnTo>
                    <a:pt x="1091" y="349"/>
                  </a:lnTo>
                  <a:lnTo>
                    <a:pt x="1092" y="336"/>
                  </a:lnTo>
                  <a:lnTo>
                    <a:pt x="1095" y="325"/>
                  </a:lnTo>
                  <a:lnTo>
                    <a:pt x="1095" y="315"/>
                  </a:lnTo>
                  <a:lnTo>
                    <a:pt x="1094" y="303"/>
                  </a:lnTo>
                  <a:lnTo>
                    <a:pt x="1091" y="293"/>
                  </a:lnTo>
                  <a:lnTo>
                    <a:pt x="1089" y="284"/>
                  </a:lnTo>
                  <a:lnTo>
                    <a:pt x="1086" y="274"/>
                  </a:lnTo>
                  <a:lnTo>
                    <a:pt x="1084" y="263"/>
                  </a:lnTo>
                  <a:lnTo>
                    <a:pt x="1083" y="253"/>
                  </a:lnTo>
                  <a:lnTo>
                    <a:pt x="1088" y="249"/>
                  </a:lnTo>
                  <a:lnTo>
                    <a:pt x="1091" y="245"/>
                  </a:lnTo>
                  <a:lnTo>
                    <a:pt x="1093" y="240"/>
                  </a:lnTo>
                  <a:lnTo>
                    <a:pt x="1095" y="235"/>
                  </a:lnTo>
                  <a:lnTo>
                    <a:pt x="1097" y="224"/>
                  </a:lnTo>
                  <a:lnTo>
                    <a:pt x="1098" y="211"/>
                  </a:lnTo>
                  <a:lnTo>
                    <a:pt x="1098" y="205"/>
                  </a:lnTo>
                  <a:lnTo>
                    <a:pt x="1099" y="200"/>
                  </a:lnTo>
                  <a:lnTo>
                    <a:pt x="1101" y="194"/>
                  </a:lnTo>
                  <a:lnTo>
                    <a:pt x="1104" y="190"/>
                  </a:lnTo>
                  <a:lnTo>
                    <a:pt x="1107" y="185"/>
                  </a:lnTo>
                  <a:lnTo>
                    <a:pt x="1112" y="182"/>
                  </a:lnTo>
                  <a:lnTo>
                    <a:pt x="1119" y="179"/>
                  </a:lnTo>
                  <a:lnTo>
                    <a:pt x="1127" y="176"/>
                  </a:lnTo>
                  <a:lnTo>
                    <a:pt x="1176" y="175"/>
                  </a:lnTo>
                  <a:lnTo>
                    <a:pt x="1226" y="173"/>
                  </a:lnTo>
                  <a:lnTo>
                    <a:pt x="1277" y="173"/>
                  </a:lnTo>
                  <a:lnTo>
                    <a:pt x="1327" y="172"/>
                  </a:lnTo>
                  <a:lnTo>
                    <a:pt x="1378" y="172"/>
                  </a:lnTo>
                  <a:lnTo>
                    <a:pt x="1428" y="171"/>
                  </a:lnTo>
                  <a:lnTo>
                    <a:pt x="1479" y="171"/>
                  </a:lnTo>
                  <a:lnTo>
                    <a:pt x="1531" y="171"/>
                  </a:lnTo>
                  <a:lnTo>
                    <a:pt x="1582" y="170"/>
                  </a:lnTo>
                  <a:lnTo>
                    <a:pt x="1633" y="170"/>
                  </a:lnTo>
                  <a:lnTo>
                    <a:pt x="1683" y="170"/>
                  </a:lnTo>
                  <a:lnTo>
                    <a:pt x="1734" y="169"/>
                  </a:lnTo>
                  <a:lnTo>
                    <a:pt x="1784" y="169"/>
                  </a:lnTo>
                  <a:lnTo>
                    <a:pt x="1834" y="168"/>
                  </a:lnTo>
                  <a:lnTo>
                    <a:pt x="1883" y="167"/>
                  </a:lnTo>
                  <a:lnTo>
                    <a:pt x="1932" y="166"/>
                  </a:lnTo>
                  <a:lnTo>
                    <a:pt x="1962" y="167"/>
                  </a:lnTo>
                  <a:lnTo>
                    <a:pt x="1991" y="167"/>
                  </a:lnTo>
                  <a:lnTo>
                    <a:pt x="2018" y="168"/>
                  </a:lnTo>
                  <a:lnTo>
                    <a:pt x="2046" y="168"/>
                  </a:lnTo>
                  <a:lnTo>
                    <a:pt x="2072" y="167"/>
                  </a:lnTo>
                  <a:lnTo>
                    <a:pt x="2100" y="166"/>
                  </a:lnTo>
                  <a:lnTo>
                    <a:pt x="2127" y="164"/>
                  </a:lnTo>
                  <a:lnTo>
                    <a:pt x="2154" y="160"/>
                  </a:lnTo>
                  <a:lnTo>
                    <a:pt x="2202" y="163"/>
                  </a:lnTo>
                  <a:lnTo>
                    <a:pt x="2250" y="164"/>
                  </a:lnTo>
                  <a:lnTo>
                    <a:pt x="2298" y="164"/>
                  </a:lnTo>
                  <a:lnTo>
                    <a:pt x="2346" y="162"/>
                  </a:lnTo>
                  <a:lnTo>
                    <a:pt x="2393" y="161"/>
                  </a:lnTo>
                  <a:lnTo>
                    <a:pt x="2440" y="160"/>
                  </a:lnTo>
                  <a:lnTo>
                    <a:pt x="2486" y="160"/>
                  </a:lnTo>
                  <a:lnTo>
                    <a:pt x="2533" y="162"/>
                  </a:lnTo>
                  <a:lnTo>
                    <a:pt x="2570" y="159"/>
                  </a:lnTo>
                  <a:lnTo>
                    <a:pt x="2608" y="157"/>
                  </a:lnTo>
                  <a:lnTo>
                    <a:pt x="2627" y="156"/>
                  </a:lnTo>
                  <a:lnTo>
                    <a:pt x="2646" y="157"/>
                  </a:lnTo>
                  <a:lnTo>
                    <a:pt x="2665" y="158"/>
                  </a:lnTo>
                  <a:lnTo>
                    <a:pt x="2684" y="160"/>
                  </a:lnTo>
                  <a:lnTo>
                    <a:pt x="2695" y="158"/>
                  </a:lnTo>
                  <a:lnTo>
                    <a:pt x="2707" y="157"/>
                  </a:lnTo>
                  <a:lnTo>
                    <a:pt x="2719" y="156"/>
                  </a:lnTo>
                  <a:lnTo>
                    <a:pt x="2732" y="156"/>
                  </a:lnTo>
                  <a:lnTo>
                    <a:pt x="2756" y="156"/>
                  </a:lnTo>
                  <a:lnTo>
                    <a:pt x="2781" y="157"/>
                  </a:lnTo>
                  <a:lnTo>
                    <a:pt x="2804" y="158"/>
                  </a:lnTo>
                  <a:lnTo>
                    <a:pt x="2829" y="158"/>
                  </a:lnTo>
                  <a:lnTo>
                    <a:pt x="2852" y="158"/>
                  </a:lnTo>
                  <a:lnTo>
                    <a:pt x="2875" y="155"/>
                  </a:lnTo>
                  <a:lnTo>
                    <a:pt x="3087" y="153"/>
                  </a:lnTo>
                  <a:lnTo>
                    <a:pt x="3138" y="150"/>
                  </a:lnTo>
                  <a:lnTo>
                    <a:pt x="3188" y="149"/>
                  </a:lnTo>
                  <a:lnTo>
                    <a:pt x="3236" y="149"/>
                  </a:lnTo>
                  <a:lnTo>
                    <a:pt x="3284" y="149"/>
                  </a:lnTo>
                  <a:lnTo>
                    <a:pt x="3331" y="149"/>
                  </a:lnTo>
                  <a:lnTo>
                    <a:pt x="3379" y="148"/>
                  </a:lnTo>
                  <a:lnTo>
                    <a:pt x="3428" y="147"/>
                  </a:lnTo>
                  <a:lnTo>
                    <a:pt x="3478" y="145"/>
                  </a:lnTo>
                  <a:lnTo>
                    <a:pt x="3536" y="144"/>
                  </a:lnTo>
                  <a:lnTo>
                    <a:pt x="3594" y="144"/>
                  </a:lnTo>
                  <a:lnTo>
                    <a:pt x="3654" y="145"/>
                  </a:lnTo>
                  <a:lnTo>
                    <a:pt x="3713" y="146"/>
                  </a:lnTo>
                  <a:lnTo>
                    <a:pt x="3772" y="146"/>
                  </a:lnTo>
                  <a:lnTo>
                    <a:pt x="3831" y="146"/>
                  </a:lnTo>
                  <a:lnTo>
                    <a:pt x="3859" y="145"/>
                  </a:lnTo>
                  <a:lnTo>
                    <a:pt x="3889" y="144"/>
                  </a:lnTo>
                  <a:lnTo>
                    <a:pt x="3918" y="142"/>
                  </a:lnTo>
                  <a:lnTo>
                    <a:pt x="3946" y="140"/>
                  </a:lnTo>
                  <a:lnTo>
                    <a:pt x="3968" y="142"/>
                  </a:lnTo>
                  <a:lnTo>
                    <a:pt x="3990" y="143"/>
                  </a:lnTo>
                  <a:lnTo>
                    <a:pt x="4013" y="143"/>
                  </a:lnTo>
                  <a:lnTo>
                    <a:pt x="4035" y="142"/>
                  </a:lnTo>
                  <a:lnTo>
                    <a:pt x="4057" y="141"/>
                  </a:lnTo>
                  <a:lnTo>
                    <a:pt x="4079" y="140"/>
                  </a:lnTo>
                  <a:lnTo>
                    <a:pt x="4101" y="138"/>
                  </a:lnTo>
                  <a:lnTo>
                    <a:pt x="4121" y="138"/>
                  </a:lnTo>
                  <a:lnTo>
                    <a:pt x="4186" y="139"/>
                  </a:lnTo>
                  <a:lnTo>
                    <a:pt x="4351" y="140"/>
                  </a:lnTo>
                  <a:lnTo>
                    <a:pt x="4600" y="140"/>
                  </a:lnTo>
                  <a:lnTo>
                    <a:pt x="4920" y="141"/>
                  </a:lnTo>
                  <a:lnTo>
                    <a:pt x="5298" y="141"/>
                  </a:lnTo>
                  <a:lnTo>
                    <a:pt x="5716" y="140"/>
                  </a:lnTo>
                  <a:lnTo>
                    <a:pt x="6163" y="140"/>
                  </a:lnTo>
                  <a:lnTo>
                    <a:pt x="6624" y="139"/>
                  </a:lnTo>
                  <a:lnTo>
                    <a:pt x="7085" y="139"/>
                  </a:lnTo>
                  <a:lnTo>
                    <a:pt x="7532" y="138"/>
                  </a:lnTo>
                  <a:lnTo>
                    <a:pt x="7951" y="138"/>
                  </a:lnTo>
                  <a:lnTo>
                    <a:pt x="8328" y="138"/>
                  </a:lnTo>
                  <a:lnTo>
                    <a:pt x="8647" y="137"/>
                  </a:lnTo>
                  <a:lnTo>
                    <a:pt x="8897" y="138"/>
                  </a:lnTo>
                  <a:lnTo>
                    <a:pt x="9061" y="138"/>
                  </a:lnTo>
                  <a:lnTo>
                    <a:pt x="9127" y="139"/>
                  </a:lnTo>
                  <a:lnTo>
                    <a:pt x="9177" y="138"/>
                  </a:lnTo>
                  <a:lnTo>
                    <a:pt x="9226" y="137"/>
                  </a:lnTo>
                  <a:lnTo>
                    <a:pt x="9274" y="135"/>
                  </a:lnTo>
                  <a:lnTo>
                    <a:pt x="9322" y="134"/>
                  </a:lnTo>
                  <a:lnTo>
                    <a:pt x="9370" y="133"/>
                  </a:lnTo>
                  <a:lnTo>
                    <a:pt x="9417" y="133"/>
                  </a:lnTo>
                  <a:lnTo>
                    <a:pt x="9466" y="133"/>
                  </a:lnTo>
                  <a:lnTo>
                    <a:pt x="9515" y="134"/>
                  </a:lnTo>
                  <a:lnTo>
                    <a:pt x="9538" y="132"/>
                  </a:lnTo>
                  <a:lnTo>
                    <a:pt x="9561" y="131"/>
                  </a:lnTo>
                  <a:lnTo>
                    <a:pt x="9586" y="130"/>
                  </a:lnTo>
                  <a:lnTo>
                    <a:pt x="9610" y="129"/>
                  </a:lnTo>
                  <a:lnTo>
                    <a:pt x="9636" y="127"/>
                  </a:lnTo>
                  <a:lnTo>
                    <a:pt x="9661" y="126"/>
                  </a:lnTo>
                  <a:lnTo>
                    <a:pt x="9685" y="124"/>
                  </a:lnTo>
                  <a:lnTo>
                    <a:pt x="9709" y="122"/>
                  </a:lnTo>
                  <a:lnTo>
                    <a:pt x="9891" y="114"/>
                  </a:lnTo>
                  <a:lnTo>
                    <a:pt x="9900" y="118"/>
                  </a:lnTo>
                  <a:lnTo>
                    <a:pt x="9908" y="122"/>
                  </a:lnTo>
                  <a:lnTo>
                    <a:pt x="9916" y="127"/>
                  </a:lnTo>
                  <a:lnTo>
                    <a:pt x="9923" y="134"/>
                  </a:lnTo>
                  <a:lnTo>
                    <a:pt x="9930" y="141"/>
                  </a:lnTo>
                  <a:lnTo>
                    <a:pt x="9936" y="149"/>
                  </a:lnTo>
                  <a:lnTo>
                    <a:pt x="9940" y="157"/>
                  </a:lnTo>
                  <a:lnTo>
                    <a:pt x="9943" y="166"/>
                  </a:lnTo>
                  <a:lnTo>
                    <a:pt x="9941" y="184"/>
                  </a:lnTo>
                  <a:lnTo>
                    <a:pt x="9940" y="201"/>
                  </a:lnTo>
                  <a:lnTo>
                    <a:pt x="9938" y="218"/>
                  </a:lnTo>
                  <a:lnTo>
                    <a:pt x="9938" y="237"/>
                  </a:lnTo>
                  <a:lnTo>
                    <a:pt x="9938" y="254"/>
                  </a:lnTo>
                  <a:lnTo>
                    <a:pt x="9940" y="273"/>
                  </a:lnTo>
                  <a:lnTo>
                    <a:pt x="9942" y="290"/>
                  </a:lnTo>
                  <a:lnTo>
                    <a:pt x="9946" y="307"/>
                  </a:lnTo>
                  <a:lnTo>
                    <a:pt x="9950" y="328"/>
                  </a:lnTo>
                  <a:lnTo>
                    <a:pt x="9954" y="347"/>
                  </a:lnTo>
                  <a:lnTo>
                    <a:pt x="9960" y="367"/>
                  </a:lnTo>
                  <a:lnTo>
                    <a:pt x="9967" y="385"/>
                  </a:lnTo>
                  <a:lnTo>
                    <a:pt x="9975" y="404"/>
                  </a:lnTo>
                  <a:lnTo>
                    <a:pt x="9985" y="422"/>
                  </a:lnTo>
                  <a:lnTo>
                    <a:pt x="9995" y="440"/>
                  </a:lnTo>
                  <a:lnTo>
                    <a:pt x="10006" y="458"/>
                  </a:lnTo>
                  <a:lnTo>
                    <a:pt x="10017" y="474"/>
                  </a:lnTo>
                  <a:lnTo>
                    <a:pt x="10030" y="491"/>
                  </a:lnTo>
                  <a:lnTo>
                    <a:pt x="10043" y="507"/>
                  </a:lnTo>
                  <a:lnTo>
                    <a:pt x="10057" y="522"/>
                  </a:lnTo>
                  <a:lnTo>
                    <a:pt x="10071" y="537"/>
                  </a:lnTo>
                  <a:lnTo>
                    <a:pt x="10087" y="552"/>
                  </a:lnTo>
                  <a:lnTo>
                    <a:pt x="10102" y="566"/>
                  </a:lnTo>
                  <a:lnTo>
                    <a:pt x="10118" y="579"/>
                  </a:lnTo>
                  <a:lnTo>
                    <a:pt x="10128" y="593"/>
                  </a:lnTo>
                  <a:lnTo>
                    <a:pt x="10135" y="606"/>
                  </a:lnTo>
                  <a:lnTo>
                    <a:pt x="10141" y="620"/>
                  </a:lnTo>
                  <a:lnTo>
                    <a:pt x="10146" y="634"/>
                  </a:lnTo>
                  <a:lnTo>
                    <a:pt x="10149" y="650"/>
                  </a:lnTo>
                  <a:lnTo>
                    <a:pt x="10151" y="665"/>
                  </a:lnTo>
                  <a:lnTo>
                    <a:pt x="10152" y="681"/>
                  </a:lnTo>
                  <a:lnTo>
                    <a:pt x="10152" y="699"/>
                  </a:lnTo>
                  <a:close/>
                  <a:moveTo>
                    <a:pt x="9921" y="1369"/>
                  </a:moveTo>
                  <a:lnTo>
                    <a:pt x="9919" y="1378"/>
                  </a:lnTo>
                  <a:lnTo>
                    <a:pt x="9918" y="1388"/>
                  </a:lnTo>
                  <a:lnTo>
                    <a:pt x="9917" y="1397"/>
                  </a:lnTo>
                  <a:lnTo>
                    <a:pt x="9917" y="1406"/>
                  </a:lnTo>
                  <a:lnTo>
                    <a:pt x="9918" y="1424"/>
                  </a:lnTo>
                  <a:lnTo>
                    <a:pt x="9919" y="1443"/>
                  </a:lnTo>
                  <a:lnTo>
                    <a:pt x="9921" y="1461"/>
                  </a:lnTo>
                  <a:lnTo>
                    <a:pt x="9921" y="1479"/>
                  </a:lnTo>
                  <a:lnTo>
                    <a:pt x="9920" y="1488"/>
                  </a:lnTo>
                  <a:lnTo>
                    <a:pt x="9919" y="1497"/>
                  </a:lnTo>
                  <a:lnTo>
                    <a:pt x="9918" y="1505"/>
                  </a:lnTo>
                  <a:lnTo>
                    <a:pt x="9915" y="1514"/>
                  </a:lnTo>
                  <a:lnTo>
                    <a:pt x="9798" y="1516"/>
                  </a:lnTo>
                  <a:lnTo>
                    <a:pt x="9581" y="1519"/>
                  </a:lnTo>
                  <a:lnTo>
                    <a:pt x="9279" y="1520"/>
                  </a:lnTo>
                  <a:lnTo>
                    <a:pt x="8906" y="1521"/>
                  </a:lnTo>
                  <a:lnTo>
                    <a:pt x="8477" y="1523"/>
                  </a:lnTo>
                  <a:lnTo>
                    <a:pt x="8004" y="1523"/>
                  </a:lnTo>
                  <a:lnTo>
                    <a:pt x="7504" y="1524"/>
                  </a:lnTo>
                  <a:lnTo>
                    <a:pt x="6989" y="1525"/>
                  </a:lnTo>
                  <a:lnTo>
                    <a:pt x="6474" y="1525"/>
                  </a:lnTo>
                  <a:lnTo>
                    <a:pt x="5974" y="1526"/>
                  </a:lnTo>
                  <a:lnTo>
                    <a:pt x="5503" y="1527"/>
                  </a:lnTo>
                  <a:lnTo>
                    <a:pt x="5074" y="1527"/>
                  </a:lnTo>
                  <a:lnTo>
                    <a:pt x="4703" y="1528"/>
                  </a:lnTo>
                  <a:lnTo>
                    <a:pt x="4402" y="1529"/>
                  </a:lnTo>
                  <a:lnTo>
                    <a:pt x="4187" y="1531"/>
                  </a:lnTo>
                  <a:lnTo>
                    <a:pt x="4072" y="1532"/>
                  </a:lnTo>
                  <a:lnTo>
                    <a:pt x="3995" y="1534"/>
                  </a:lnTo>
                  <a:lnTo>
                    <a:pt x="3918" y="1535"/>
                  </a:lnTo>
                  <a:lnTo>
                    <a:pt x="3841" y="1536"/>
                  </a:lnTo>
                  <a:lnTo>
                    <a:pt x="3765" y="1537"/>
                  </a:lnTo>
                  <a:lnTo>
                    <a:pt x="3689" y="1538"/>
                  </a:lnTo>
                  <a:lnTo>
                    <a:pt x="3613" y="1539"/>
                  </a:lnTo>
                  <a:lnTo>
                    <a:pt x="3537" y="1540"/>
                  </a:lnTo>
                  <a:lnTo>
                    <a:pt x="3462" y="1541"/>
                  </a:lnTo>
                  <a:lnTo>
                    <a:pt x="3386" y="1542"/>
                  </a:lnTo>
                  <a:lnTo>
                    <a:pt x="3310" y="1543"/>
                  </a:lnTo>
                  <a:lnTo>
                    <a:pt x="3235" y="1544"/>
                  </a:lnTo>
                  <a:lnTo>
                    <a:pt x="3159" y="1545"/>
                  </a:lnTo>
                  <a:lnTo>
                    <a:pt x="3083" y="1546"/>
                  </a:lnTo>
                  <a:lnTo>
                    <a:pt x="3008" y="1547"/>
                  </a:lnTo>
                  <a:lnTo>
                    <a:pt x="2932" y="1548"/>
                  </a:lnTo>
                  <a:lnTo>
                    <a:pt x="2856" y="1549"/>
                  </a:lnTo>
                  <a:lnTo>
                    <a:pt x="2789" y="1550"/>
                  </a:lnTo>
                  <a:lnTo>
                    <a:pt x="2720" y="1551"/>
                  </a:lnTo>
                  <a:lnTo>
                    <a:pt x="2653" y="1551"/>
                  </a:lnTo>
                  <a:lnTo>
                    <a:pt x="2586" y="1551"/>
                  </a:lnTo>
                  <a:lnTo>
                    <a:pt x="2517" y="1551"/>
                  </a:lnTo>
                  <a:lnTo>
                    <a:pt x="2450" y="1551"/>
                  </a:lnTo>
                  <a:lnTo>
                    <a:pt x="2381" y="1551"/>
                  </a:lnTo>
                  <a:lnTo>
                    <a:pt x="2314" y="1551"/>
                  </a:lnTo>
                  <a:lnTo>
                    <a:pt x="2246" y="1552"/>
                  </a:lnTo>
                  <a:lnTo>
                    <a:pt x="2179" y="1552"/>
                  </a:lnTo>
                  <a:lnTo>
                    <a:pt x="2110" y="1552"/>
                  </a:lnTo>
                  <a:lnTo>
                    <a:pt x="2044" y="1552"/>
                  </a:lnTo>
                  <a:lnTo>
                    <a:pt x="1976" y="1553"/>
                  </a:lnTo>
                  <a:lnTo>
                    <a:pt x="1909" y="1554"/>
                  </a:lnTo>
                  <a:lnTo>
                    <a:pt x="1842" y="1555"/>
                  </a:lnTo>
                  <a:lnTo>
                    <a:pt x="1776" y="1556"/>
                  </a:lnTo>
                  <a:lnTo>
                    <a:pt x="1759" y="1558"/>
                  </a:lnTo>
                  <a:lnTo>
                    <a:pt x="1740" y="1559"/>
                  </a:lnTo>
                  <a:lnTo>
                    <a:pt x="1721" y="1559"/>
                  </a:lnTo>
                  <a:lnTo>
                    <a:pt x="1702" y="1558"/>
                  </a:lnTo>
                  <a:lnTo>
                    <a:pt x="1683" y="1558"/>
                  </a:lnTo>
                  <a:lnTo>
                    <a:pt x="1664" y="1558"/>
                  </a:lnTo>
                  <a:lnTo>
                    <a:pt x="1655" y="1559"/>
                  </a:lnTo>
                  <a:lnTo>
                    <a:pt x="1646" y="1560"/>
                  </a:lnTo>
                  <a:lnTo>
                    <a:pt x="1637" y="1561"/>
                  </a:lnTo>
                  <a:lnTo>
                    <a:pt x="1628" y="1563"/>
                  </a:lnTo>
                  <a:lnTo>
                    <a:pt x="1606" y="1561"/>
                  </a:lnTo>
                  <a:lnTo>
                    <a:pt x="1584" y="1561"/>
                  </a:lnTo>
                  <a:lnTo>
                    <a:pt x="1560" y="1562"/>
                  </a:lnTo>
                  <a:lnTo>
                    <a:pt x="1538" y="1563"/>
                  </a:lnTo>
                  <a:lnTo>
                    <a:pt x="1515" y="1565"/>
                  </a:lnTo>
                  <a:lnTo>
                    <a:pt x="1493" y="1565"/>
                  </a:lnTo>
                  <a:lnTo>
                    <a:pt x="1482" y="1563"/>
                  </a:lnTo>
                  <a:lnTo>
                    <a:pt x="1470" y="1563"/>
                  </a:lnTo>
                  <a:lnTo>
                    <a:pt x="1460" y="1561"/>
                  </a:lnTo>
                  <a:lnTo>
                    <a:pt x="1450" y="1560"/>
                  </a:lnTo>
                  <a:lnTo>
                    <a:pt x="1413" y="1561"/>
                  </a:lnTo>
                  <a:lnTo>
                    <a:pt x="1377" y="1561"/>
                  </a:lnTo>
                  <a:lnTo>
                    <a:pt x="1340" y="1561"/>
                  </a:lnTo>
                  <a:lnTo>
                    <a:pt x="1303" y="1560"/>
                  </a:lnTo>
                  <a:lnTo>
                    <a:pt x="1266" y="1561"/>
                  </a:lnTo>
                  <a:lnTo>
                    <a:pt x="1228" y="1561"/>
                  </a:lnTo>
                  <a:lnTo>
                    <a:pt x="1191" y="1563"/>
                  </a:lnTo>
                  <a:lnTo>
                    <a:pt x="1154" y="1567"/>
                  </a:lnTo>
                  <a:lnTo>
                    <a:pt x="1148" y="1562"/>
                  </a:lnTo>
                  <a:lnTo>
                    <a:pt x="1144" y="1558"/>
                  </a:lnTo>
                  <a:lnTo>
                    <a:pt x="1141" y="1554"/>
                  </a:lnTo>
                  <a:lnTo>
                    <a:pt x="1139" y="1549"/>
                  </a:lnTo>
                  <a:lnTo>
                    <a:pt x="1138" y="1544"/>
                  </a:lnTo>
                  <a:lnTo>
                    <a:pt x="1138" y="1538"/>
                  </a:lnTo>
                  <a:lnTo>
                    <a:pt x="1138" y="1533"/>
                  </a:lnTo>
                  <a:lnTo>
                    <a:pt x="1139" y="1527"/>
                  </a:lnTo>
                  <a:lnTo>
                    <a:pt x="1141" y="1514"/>
                  </a:lnTo>
                  <a:lnTo>
                    <a:pt x="1144" y="1502"/>
                  </a:lnTo>
                  <a:lnTo>
                    <a:pt x="1145" y="1495"/>
                  </a:lnTo>
                  <a:lnTo>
                    <a:pt x="1145" y="1489"/>
                  </a:lnTo>
                  <a:lnTo>
                    <a:pt x="1145" y="1483"/>
                  </a:lnTo>
                  <a:lnTo>
                    <a:pt x="1145" y="1478"/>
                  </a:lnTo>
                  <a:lnTo>
                    <a:pt x="1144" y="1458"/>
                  </a:lnTo>
                  <a:lnTo>
                    <a:pt x="1141" y="1440"/>
                  </a:lnTo>
                  <a:lnTo>
                    <a:pt x="1138" y="1422"/>
                  </a:lnTo>
                  <a:lnTo>
                    <a:pt x="1134" y="1404"/>
                  </a:lnTo>
                  <a:lnTo>
                    <a:pt x="1129" y="1388"/>
                  </a:lnTo>
                  <a:lnTo>
                    <a:pt x="1123" y="1371"/>
                  </a:lnTo>
                  <a:lnTo>
                    <a:pt x="1115" y="1355"/>
                  </a:lnTo>
                  <a:lnTo>
                    <a:pt x="1106" y="1340"/>
                  </a:lnTo>
                  <a:lnTo>
                    <a:pt x="1097" y="1324"/>
                  </a:lnTo>
                  <a:lnTo>
                    <a:pt x="1087" y="1310"/>
                  </a:lnTo>
                  <a:lnTo>
                    <a:pt x="1076" y="1297"/>
                  </a:lnTo>
                  <a:lnTo>
                    <a:pt x="1063" y="1283"/>
                  </a:lnTo>
                  <a:lnTo>
                    <a:pt x="1051" y="1271"/>
                  </a:lnTo>
                  <a:lnTo>
                    <a:pt x="1037" y="1260"/>
                  </a:lnTo>
                  <a:lnTo>
                    <a:pt x="1021" y="1249"/>
                  </a:lnTo>
                  <a:lnTo>
                    <a:pt x="1006" y="1238"/>
                  </a:lnTo>
                  <a:lnTo>
                    <a:pt x="999" y="1234"/>
                  </a:lnTo>
                  <a:lnTo>
                    <a:pt x="993" y="1230"/>
                  </a:lnTo>
                  <a:lnTo>
                    <a:pt x="987" y="1224"/>
                  </a:lnTo>
                  <a:lnTo>
                    <a:pt x="982" y="1219"/>
                  </a:lnTo>
                  <a:lnTo>
                    <a:pt x="977" y="1213"/>
                  </a:lnTo>
                  <a:lnTo>
                    <a:pt x="972" y="1207"/>
                  </a:lnTo>
                  <a:lnTo>
                    <a:pt x="968" y="1200"/>
                  </a:lnTo>
                  <a:lnTo>
                    <a:pt x="965" y="1192"/>
                  </a:lnTo>
                  <a:lnTo>
                    <a:pt x="960" y="1178"/>
                  </a:lnTo>
                  <a:lnTo>
                    <a:pt x="956" y="1163"/>
                  </a:lnTo>
                  <a:lnTo>
                    <a:pt x="955" y="1148"/>
                  </a:lnTo>
                  <a:lnTo>
                    <a:pt x="954" y="1132"/>
                  </a:lnTo>
                  <a:lnTo>
                    <a:pt x="954" y="1125"/>
                  </a:lnTo>
                  <a:lnTo>
                    <a:pt x="955" y="1119"/>
                  </a:lnTo>
                  <a:lnTo>
                    <a:pt x="956" y="1113"/>
                  </a:lnTo>
                  <a:lnTo>
                    <a:pt x="958" y="1107"/>
                  </a:lnTo>
                  <a:lnTo>
                    <a:pt x="961" y="1100"/>
                  </a:lnTo>
                  <a:lnTo>
                    <a:pt x="964" y="1095"/>
                  </a:lnTo>
                  <a:lnTo>
                    <a:pt x="968" y="1090"/>
                  </a:lnTo>
                  <a:lnTo>
                    <a:pt x="972" y="1085"/>
                  </a:lnTo>
                  <a:lnTo>
                    <a:pt x="977" y="1082"/>
                  </a:lnTo>
                  <a:lnTo>
                    <a:pt x="982" y="1080"/>
                  </a:lnTo>
                  <a:lnTo>
                    <a:pt x="987" y="1079"/>
                  </a:lnTo>
                  <a:lnTo>
                    <a:pt x="993" y="1078"/>
                  </a:lnTo>
                  <a:lnTo>
                    <a:pt x="998" y="1079"/>
                  </a:lnTo>
                  <a:lnTo>
                    <a:pt x="1003" y="1080"/>
                  </a:lnTo>
                  <a:lnTo>
                    <a:pt x="1008" y="1082"/>
                  </a:lnTo>
                  <a:lnTo>
                    <a:pt x="1012" y="1085"/>
                  </a:lnTo>
                  <a:lnTo>
                    <a:pt x="1017" y="1090"/>
                  </a:lnTo>
                  <a:lnTo>
                    <a:pt x="1021" y="1096"/>
                  </a:lnTo>
                  <a:lnTo>
                    <a:pt x="1025" y="1103"/>
                  </a:lnTo>
                  <a:lnTo>
                    <a:pt x="1027" y="1109"/>
                  </a:lnTo>
                  <a:lnTo>
                    <a:pt x="1031" y="1121"/>
                  </a:lnTo>
                  <a:lnTo>
                    <a:pt x="1035" y="1134"/>
                  </a:lnTo>
                  <a:lnTo>
                    <a:pt x="1037" y="1140"/>
                  </a:lnTo>
                  <a:lnTo>
                    <a:pt x="1040" y="1146"/>
                  </a:lnTo>
                  <a:lnTo>
                    <a:pt x="1043" y="1152"/>
                  </a:lnTo>
                  <a:lnTo>
                    <a:pt x="1046" y="1158"/>
                  </a:lnTo>
                  <a:lnTo>
                    <a:pt x="1051" y="1162"/>
                  </a:lnTo>
                  <a:lnTo>
                    <a:pt x="1056" y="1167"/>
                  </a:lnTo>
                  <a:lnTo>
                    <a:pt x="1063" y="1170"/>
                  </a:lnTo>
                  <a:lnTo>
                    <a:pt x="1071" y="1173"/>
                  </a:lnTo>
                  <a:lnTo>
                    <a:pt x="1083" y="1177"/>
                  </a:lnTo>
                  <a:lnTo>
                    <a:pt x="1096" y="1179"/>
                  </a:lnTo>
                  <a:lnTo>
                    <a:pt x="1109" y="1181"/>
                  </a:lnTo>
                  <a:lnTo>
                    <a:pt x="1122" y="1181"/>
                  </a:lnTo>
                  <a:lnTo>
                    <a:pt x="1129" y="1181"/>
                  </a:lnTo>
                  <a:lnTo>
                    <a:pt x="1135" y="1179"/>
                  </a:lnTo>
                  <a:lnTo>
                    <a:pt x="1141" y="1178"/>
                  </a:lnTo>
                  <a:lnTo>
                    <a:pt x="1146" y="1175"/>
                  </a:lnTo>
                  <a:lnTo>
                    <a:pt x="1152" y="1172"/>
                  </a:lnTo>
                  <a:lnTo>
                    <a:pt x="1157" y="1168"/>
                  </a:lnTo>
                  <a:lnTo>
                    <a:pt x="1162" y="1163"/>
                  </a:lnTo>
                  <a:lnTo>
                    <a:pt x="1167" y="1157"/>
                  </a:lnTo>
                  <a:lnTo>
                    <a:pt x="1175" y="1149"/>
                  </a:lnTo>
                  <a:lnTo>
                    <a:pt x="1181" y="1139"/>
                  </a:lnTo>
                  <a:lnTo>
                    <a:pt x="1187" y="1129"/>
                  </a:lnTo>
                  <a:lnTo>
                    <a:pt x="1191" y="1119"/>
                  </a:lnTo>
                  <a:lnTo>
                    <a:pt x="1194" y="1108"/>
                  </a:lnTo>
                  <a:lnTo>
                    <a:pt x="1197" y="1096"/>
                  </a:lnTo>
                  <a:lnTo>
                    <a:pt x="1198" y="1084"/>
                  </a:lnTo>
                  <a:lnTo>
                    <a:pt x="1199" y="1073"/>
                  </a:lnTo>
                  <a:lnTo>
                    <a:pt x="1199" y="1061"/>
                  </a:lnTo>
                  <a:lnTo>
                    <a:pt x="1198" y="1048"/>
                  </a:lnTo>
                  <a:lnTo>
                    <a:pt x="1197" y="1036"/>
                  </a:lnTo>
                  <a:lnTo>
                    <a:pt x="1195" y="1025"/>
                  </a:lnTo>
                  <a:lnTo>
                    <a:pt x="1192" y="1014"/>
                  </a:lnTo>
                  <a:lnTo>
                    <a:pt x="1189" y="1002"/>
                  </a:lnTo>
                  <a:lnTo>
                    <a:pt x="1186" y="991"/>
                  </a:lnTo>
                  <a:lnTo>
                    <a:pt x="1182" y="982"/>
                  </a:lnTo>
                  <a:lnTo>
                    <a:pt x="1180" y="976"/>
                  </a:lnTo>
                  <a:lnTo>
                    <a:pt x="1177" y="971"/>
                  </a:lnTo>
                  <a:lnTo>
                    <a:pt x="1174" y="966"/>
                  </a:lnTo>
                  <a:lnTo>
                    <a:pt x="1170" y="961"/>
                  </a:lnTo>
                  <a:lnTo>
                    <a:pt x="1163" y="952"/>
                  </a:lnTo>
                  <a:lnTo>
                    <a:pt x="1154" y="944"/>
                  </a:lnTo>
                  <a:lnTo>
                    <a:pt x="1147" y="936"/>
                  </a:lnTo>
                  <a:lnTo>
                    <a:pt x="1141" y="927"/>
                  </a:lnTo>
                  <a:lnTo>
                    <a:pt x="1139" y="922"/>
                  </a:lnTo>
                  <a:lnTo>
                    <a:pt x="1138" y="917"/>
                  </a:lnTo>
                  <a:lnTo>
                    <a:pt x="1138" y="911"/>
                  </a:lnTo>
                  <a:lnTo>
                    <a:pt x="1139" y="905"/>
                  </a:lnTo>
                  <a:lnTo>
                    <a:pt x="1150" y="887"/>
                  </a:lnTo>
                  <a:lnTo>
                    <a:pt x="1162" y="868"/>
                  </a:lnTo>
                  <a:lnTo>
                    <a:pt x="1171" y="849"/>
                  </a:lnTo>
                  <a:lnTo>
                    <a:pt x="1178" y="830"/>
                  </a:lnTo>
                  <a:lnTo>
                    <a:pt x="1180" y="819"/>
                  </a:lnTo>
                  <a:lnTo>
                    <a:pt x="1182" y="809"/>
                  </a:lnTo>
                  <a:lnTo>
                    <a:pt x="1184" y="799"/>
                  </a:lnTo>
                  <a:lnTo>
                    <a:pt x="1185" y="789"/>
                  </a:lnTo>
                  <a:lnTo>
                    <a:pt x="1185" y="779"/>
                  </a:lnTo>
                  <a:lnTo>
                    <a:pt x="1185" y="768"/>
                  </a:lnTo>
                  <a:lnTo>
                    <a:pt x="1184" y="758"/>
                  </a:lnTo>
                  <a:lnTo>
                    <a:pt x="1182" y="748"/>
                  </a:lnTo>
                  <a:lnTo>
                    <a:pt x="1178" y="732"/>
                  </a:lnTo>
                  <a:lnTo>
                    <a:pt x="1174" y="715"/>
                  </a:lnTo>
                  <a:lnTo>
                    <a:pt x="1169" y="700"/>
                  </a:lnTo>
                  <a:lnTo>
                    <a:pt x="1163" y="685"/>
                  </a:lnTo>
                  <a:lnTo>
                    <a:pt x="1158" y="677"/>
                  </a:lnTo>
                  <a:lnTo>
                    <a:pt x="1154" y="670"/>
                  </a:lnTo>
                  <a:lnTo>
                    <a:pt x="1149" y="664"/>
                  </a:lnTo>
                  <a:lnTo>
                    <a:pt x="1144" y="658"/>
                  </a:lnTo>
                  <a:lnTo>
                    <a:pt x="1138" y="652"/>
                  </a:lnTo>
                  <a:lnTo>
                    <a:pt x="1132" y="647"/>
                  </a:lnTo>
                  <a:lnTo>
                    <a:pt x="1125" y="642"/>
                  </a:lnTo>
                  <a:lnTo>
                    <a:pt x="1117" y="637"/>
                  </a:lnTo>
                  <a:lnTo>
                    <a:pt x="1098" y="634"/>
                  </a:lnTo>
                  <a:lnTo>
                    <a:pt x="1078" y="632"/>
                  </a:lnTo>
                  <a:lnTo>
                    <a:pt x="1069" y="632"/>
                  </a:lnTo>
                  <a:lnTo>
                    <a:pt x="1057" y="632"/>
                  </a:lnTo>
                  <a:lnTo>
                    <a:pt x="1047" y="634"/>
                  </a:lnTo>
                  <a:lnTo>
                    <a:pt x="1037" y="639"/>
                  </a:lnTo>
                  <a:lnTo>
                    <a:pt x="1025" y="649"/>
                  </a:lnTo>
                  <a:lnTo>
                    <a:pt x="1011" y="658"/>
                  </a:lnTo>
                  <a:lnTo>
                    <a:pt x="1005" y="664"/>
                  </a:lnTo>
                  <a:lnTo>
                    <a:pt x="1001" y="669"/>
                  </a:lnTo>
                  <a:lnTo>
                    <a:pt x="999" y="673"/>
                  </a:lnTo>
                  <a:lnTo>
                    <a:pt x="998" y="676"/>
                  </a:lnTo>
                  <a:lnTo>
                    <a:pt x="997" y="680"/>
                  </a:lnTo>
                  <a:lnTo>
                    <a:pt x="997" y="686"/>
                  </a:lnTo>
                  <a:lnTo>
                    <a:pt x="999" y="694"/>
                  </a:lnTo>
                  <a:lnTo>
                    <a:pt x="999" y="702"/>
                  </a:lnTo>
                  <a:lnTo>
                    <a:pt x="999" y="710"/>
                  </a:lnTo>
                  <a:lnTo>
                    <a:pt x="998" y="718"/>
                  </a:lnTo>
                  <a:lnTo>
                    <a:pt x="996" y="726"/>
                  </a:lnTo>
                  <a:lnTo>
                    <a:pt x="993" y="735"/>
                  </a:lnTo>
                  <a:lnTo>
                    <a:pt x="989" y="743"/>
                  </a:lnTo>
                  <a:lnTo>
                    <a:pt x="985" y="750"/>
                  </a:lnTo>
                  <a:lnTo>
                    <a:pt x="979" y="754"/>
                  </a:lnTo>
                  <a:lnTo>
                    <a:pt x="972" y="758"/>
                  </a:lnTo>
                  <a:lnTo>
                    <a:pt x="965" y="761"/>
                  </a:lnTo>
                  <a:lnTo>
                    <a:pt x="958" y="763"/>
                  </a:lnTo>
                  <a:lnTo>
                    <a:pt x="952" y="764"/>
                  </a:lnTo>
                  <a:lnTo>
                    <a:pt x="945" y="764"/>
                  </a:lnTo>
                  <a:lnTo>
                    <a:pt x="939" y="762"/>
                  </a:lnTo>
                  <a:lnTo>
                    <a:pt x="933" y="760"/>
                  </a:lnTo>
                  <a:lnTo>
                    <a:pt x="927" y="751"/>
                  </a:lnTo>
                  <a:lnTo>
                    <a:pt x="923" y="743"/>
                  </a:lnTo>
                  <a:lnTo>
                    <a:pt x="921" y="734"/>
                  </a:lnTo>
                  <a:lnTo>
                    <a:pt x="919" y="723"/>
                  </a:lnTo>
                  <a:lnTo>
                    <a:pt x="919" y="714"/>
                  </a:lnTo>
                  <a:lnTo>
                    <a:pt x="920" y="704"/>
                  </a:lnTo>
                  <a:lnTo>
                    <a:pt x="921" y="694"/>
                  </a:lnTo>
                  <a:lnTo>
                    <a:pt x="923" y="682"/>
                  </a:lnTo>
                  <a:lnTo>
                    <a:pt x="934" y="663"/>
                  </a:lnTo>
                  <a:lnTo>
                    <a:pt x="946" y="645"/>
                  </a:lnTo>
                  <a:lnTo>
                    <a:pt x="959" y="626"/>
                  </a:lnTo>
                  <a:lnTo>
                    <a:pt x="973" y="609"/>
                  </a:lnTo>
                  <a:lnTo>
                    <a:pt x="1003" y="576"/>
                  </a:lnTo>
                  <a:lnTo>
                    <a:pt x="1034" y="543"/>
                  </a:lnTo>
                  <a:lnTo>
                    <a:pt x="1049" y="527"/>
                  </a:lnTo>
                  <a:lnTo>
                    <a:pt x="1063" y="510"/>
                  </a:lnTo>
                  <a:lnTo>
                    <a:pt x="1078" y="492"/>
                  </a:lnTo>
                  <a:lnTo>
                    <a:pt x="1090" y="475"/>
                  </a:lnTo>
                  <a:lnTo>
                    <a:pt x="1102" y="457"/>
                  </a:lnTo>
                  <a:lnTo>
                    <a:pt x="1111" y="437"/>
                  </a:lnTo>
                  <a:lnTo>
                    <a:pt x="1117" y="427"/>
                  </a:lnTo>
                  <a:lnTo>
                    <a:pt x="1120" y="416"/>
                  </a:lnTo>
                  <a:lnTo>
                    <a:pt x="1124" y="405"/>
                  </a:lnTo>
                  <a:lnTo>
                    <a:pt x="1127" y="394"/>
                  </a:lnTo>
                  <a:lnTo>
                    <a:pt x="1132" y="377"/>
                  </a:lnTo>
                  <a:lnTo>
                    <a:pt x="1136" y="358"/>
                  </a:lnTo>
                  <a:lnTo>
                    <a:pt x="1139" y="340"/>
                  </a:lnTo>
                  <a:lnTo>
                    <a:pt x="1140" y="322"/>
                  </a:lnTo>
                  <a:lnTo>
                    <a:pt x="1139" y="303"/>
                  </a:lnTo>
                  <a:lnTo>
                    <a:pt x="1138" y="285"/>
                  </a:lnTo>
                  <a:lnTo>
                    <a:pt x="1136" y="268"/>
                  </a:lnTo>
                  <a:lnTo>
                    <a:pt x="1133" y="249"/>
                  </a:lnTo>
                  <a:lnTo>
                    <a:pt x="1138" y="244"/>
                  </a:lnTo>
                  <a:lnTo>
                    <a:pt x="1144" y="240"/>
                  </a:lnTo>
                  <a:lnTo>
                    <a:pt x="1151" y="237"/>
                  </a:lnTo>
                  <a:lnTo>
                    <a:pt x="1157" y="235"/>
                  </a:lnTo>
                  <a:lnTo>
                    <a:pt x="1165" y="234"/>
                  </a:lnTo>
                  <a:lnTo>
                    <a:pt x="1173" y="234"/>
                  </a:lnTo>
                  <a:lnTo>
                    <a:pt x="1180" y="235"/>
                  </a:lnTo>
                  <a:lnTo>
                    <a:pt x="1188" y="237"/>
                  </a:lnTo>
                  <a:lnTo>
                    <a:pt x="1252" y="234"/>
                  </a:lnTo>
                  <a:lnTo>
                    <a:pt x="1314" y="232"/>
                  </a:lnTo>
                  <a:lnTo>
                    <a:pt x="1375" y="232"/>
                  </a:lnTo>
                  <a:lnTo>
                    <a:pt x="1437" y="232"/>
                  </a:lnTo>
                  <a:lnTo>
                    <a:pt x="1496" y="233"/>
                  </a:lnTo>
                  <a:lnTo>
                    <a:pt x="1556" y="233"/>
                  </a:lnTo>
                  <a:lnTo>
                    <a:pt x="1616" y="231"/>
                  </a:lnTo>
                  <a:lnTo>
                    <a:pt x="1677" y="228"/>
                  </a:lnTo>
                  <a:lnTo>
                    <a:pt x="1754" y="227"/>
                  </a:lnTo>
                  <a:lnTo>
                    <a:pt x="1831" y="226"/>
                  </a:lnTo>
                  <a:lnTo>
                    <a:pt x="1908" y="225"/>
                  </a:lnTo>
                  <a:lnTo>
                    <a:pt x="1985" y="224"/>
                  </a:lnTo>
                  <a:lnTo>
                    <a:pt x="2062" y="223"/>
                  </a:lnTo>
                  <a:lnTo>
                    <a:pt x="2140" y="222"/>
                  </a:lnTo>
                  <a:lnTo>
                    <a:pt x="2218" y="220"/>
                  </a:lnTo>
                  <a:lnTo>
                    <a:pt x="2294" y="219"/>
                  </a:lnTo>
                  <a:lnTo>
                    <a:pt x="2372" y="217"/>
                  </a:lnTo>
                  <a:lnTo>
                    <a:pt x="2449" y="216"/>
                  </a:lnTo>
                  <a:lnTo>
                    <a:pt x="2526" y="215"/>
                  </a:lnTo>
                  <a:lnTo>
                    <a:pt x="2604" y="214"/>
                  </a:lnTo>
                  <a:lnTo>
                    <a:pt x="2681" y="213"/>
                  </a:lnTo>
                  <a:lnTo>
                    <a:pt x="2757" y="212"/>
                  </a:lnTo>
                  <a:lnTo>
                    <a:pt x="2835" y="211"/>
                  </a:lnTo>
                  <a:lnTo>
                    <a:pt x="2912" y="210"/>
                  </a:lnTo>
                  <a:lnTo>
                    <a:pt x="2981" y="209"/>
                  </a:lnTo>
                  <a:lnTo>
                    <a:pt x="3052" y="208"/>
                  </a:lnTo>
                  <a:lnTo>
                    <a:pt x="3124" y="209"/>
                  </a:lnTo>
                  <a:lnTo>
                    <a:pt x="3197" y="209"/>
                  </a:lnTo>
                  <a:lnTo>
                    <a:pt x="3270" y="210"/>
                  </a:lnTo>
                  <a:lnTo>
                    <a:pt x="3343" y="210"/>
                  </a:lnTo>
                  <a:lnTo>
                    <a:pt x="3416" y="209"/>
                  </a:lnTo>
                  <a:lnTo>
                    <a:pt x="3487" y="206"/>
                  </a:lnTo>
                  <a:lnTo>
                    <a:pt x="3635" y="205"/>
                  </a:lnTo>
                  <a:lnTo>
                    <a:pt x="3883" y="204"/>
                  </a:lnTo>
                  <a:lnTo>
                    <a:pt x="4213" y="203"/>
                  </a:lnTo>
                  <a:lnTo>
                    <a:pt x="4615" y="201"/>
                  </a:lnTo>
                  <a:lnTo>
                    <a:pt x="5072" y="200"/>
                  </a:lnTo>
                  <a:lnTo>
                    <a:pt x="5572" y="199"/>
                  </a:lnTo>
                  <a:lnTo>
                    <a:pt x="6098" y="197"/>
                  </a:lnTo>
                  <a:lnTo>
                    <a:pt x="6640" y="196"/>
                  </a:lnTo>
                  <a:lnTo>
                    <a:pt x="7181" y="194"/>
                  </a:lnTo>
                  <a:lnTo>
                    <a:pt x="7708" y="193"/>
                  </a:lnTo>
                  <a:lnTo>
                    <a:pt x="8206" y="191"/>
                  </a:lnTo>
                  <a:lnTo>
                    <a:pt x="8663" y="190"/>
                  </a:lnTo>
                  <a:lnTo>
                    <a:pt x="9063" y="188"/>
                  </a:lnTo>
                  <a:lnTo>
                    <a:pt x="9392" y="187"/>
                  </a:lnTo>
                  <a:lnTo>
                    <a:pt x="9637" y="185"/>
                  </a:lnTo>
                  <a:lnTo>
                    <a:pt x="9783" y="183"/>
                  </a:lnTo>
                  <a:lnTo>
                    <a:pt x="9795" y="185"/>
                  </a:lnTo>
                  <a:lnTo>
                    <a:pt x="9809" y="186"/>
                  </a:lnTo>
                  <a:lnTo>
                    <a:pt x="9822" y="185"/>
                  </a:lnTo>
                  <a:lnTo>
                    <a:pt x="9836" y="184"/>
                  </a:lnTo>
                  <a:lnTo>
                    <a:pt x="9844" y="184"/>
                  </a:lnTo>
                  <a:lnTo>
                    <a:pt x="9850" y="184"/>
                  </a:lnTo>
                  <a:lnTo>
                    <a:pt x="9856" y="185"/>
                  </a:lnTo>
                  <a:lnTo>
                    <a:pt x="9861" y="186"/>
                  </a:lnTo>
                  <a:lnTo>
                    <a:pt x="9866" y="188"/>
                  </a:lnTo>
                  <a:lnTo>
                    <a:pt x="9871" y="191"/>
                  </a:lnTo>
                  <a:lnTo>
                    <a:pt x="9875" y="195"/>
                  </a:lnTo>
                  <a:lnTo>
                    <a:pt x="9878" y="200"/>
                  </a:lnTo>
                  <a:lnTo>
                    <a:pt x="9877" y="223"/>
                  </a:lnTo>
                  <a:lnTo>
                    <a:pt x="9877" y="244"/>
                  </a:lnTo>
                  <a:lnTo>
                    <a:pt x="9877" y="265"/>
                  </a:lnTo>
                  <a:lnTo>
                    <a:pt x="9879" y="287"/>
                  </a:lnTo>
                  <a:lnTo>
                    <a:pt x="9881" y="307"/>
                  </a:lnTo>
                  <a:lnTo>
                    <a:pt x="9885" y="328"/>
                  </a:lnTo>
                  <a:lnTo>
                    <a:pt x="9891" y="348"/>
                  </a:lnTo>
                  <a:lnTo>
                    <a:pt x="9897" y="369"/>
                  </a:lnTo>
                  <a:lnTo>
                    <a:pt x="9904" y="388"/>
                  </a:lnTo>
                  <a:lnTo>
                    <a:pt x="9912" y="407"/>
                  </a:lnTo>
                  <a:lnTo>
                    <a:pt x="9921" y="425"/>
                  </a:lnTo>
                  <a:lnTo>
                    <a:pt x="9931" y="443"/>
                  </a:lnTo>
                  <a:lnTo>
                    <a:pt x="9944" y="461"/>
                  </a:lnTo>
                  <a:lnTo>
                    <a:pt x="9956" y="478"/>
                  </a:lnTo>
                  <a:lnTo>
                    <a:pt x="9970" y="494"/>
                  </a:lnTo>
                  <a:lnTo>
                    <a:pt x="9986" y="510"/>
                  </a:lnTo>
                  <a:lnTo>
                    <a:pt x="9994" y="520"/>
                  </a:lnTo>
                  <a:lnTo>
                    <a:pt x="10004" y="530"/>
                  </a:lnTo>
                  <a:lnTo>
                    <a:pt x="10013" y="540"/>
                  </a:lnTo>
                  <a:lnTo>
                    <a:pt x="10024" y="550"/>
                  </a:lnTo>
                  <a:lnTo>
                    <a:pt x="10046" y="570"/>
                  </a:lnTo>
                  <a:lnTo>
                    <a:pt x="10066" y="590"/>
                  </a:lnTo>
                  <a:lnTo>
                    <a:pt x="10076" y="602"/>
                  </a:lnTo>
                  <a:lnTo>
                    <a:pt x="10084" y="613"/>
                  </a:lnTo>
                  <a:lnTo>
                    <a:pt x="10090" y="625"/>
                  </a:lnTo>
                  <a:lnTo>
                    <a:pt x="10094" y="637"/>
                  </a:lnTo>
                  <a:lnTo>
                    <a:pt x="10096" y="644"/>
                  </a:lnTo>
                  <a:lnTo>
                    <a:pt x="10097" y="650"/>
                  </a:lnTo>
                  <a:lnTo>
                    <a:pt x="10097" y="657"/>
                  </a:lnTo>
                  <a:lnTo>
                    <a:pt x="10096" y="664"/>
                  </a:lnTo>
                  <a:lnTo>
                    <a:pt x="10095" y="671"/>
                  </a:lnTo>
                  <a:lnTo>
                    <a:pt x="10094" y="678"/>
                  </a:lnTo>
                  <a:lnTo>
                    <a:pt x="10091" y="686"/>
                  </a:lnTo>
                  <a:lnTo>
                    <a:pt x="10088" y="694"/>
                  </a:lnTo>
                  <a:lnTo>
                    <a:pt x="10083" y="695"/>
                  </a:lnTo>
                  <a:lnTo>
                    <a:pt x="10078" y="697"/>
                  </a:lnTo>
                  <a:lnTo>
                    <a:pt x="10072" y="697"/>
                  </a:lnTo>
                  <a:lnTo>
                    <a:pt x="10068" y="697"/>
                  </a:lnTo>
                  <a:lnTo>
                    <a:pt x="10059" y="695"/>
                  </a:lnTo>
                  <a:lnTo>
                    <a:pt x="10051" y="692"/>
                  </a:lnTo>
                  <a:lnTo>
                    <a:pt x="10043" y="687"/>
                  </a:lnTo>
                  <a:lnTo>
                    <a:pt x="10035" y="681"/>
                  </a:lnTo>
                  <a:lnTo>
                    <a:pt x="10026" y="674"/>
                  </a:lnTo>
                  <a:lnTo>
                    <a:pt x="10019" y="667"/>
                  </a:lnTo>
                  <a:lnTo>
                    <a:pt x="10011" y="660"/>
                  </a:lnTo>
                  <a:lnTo>
                    <a:pt x="10003" y="654"/>
                  </a:lnTo>
                  <a:lnTo>
                    <a:pt x="9995" y="647"/>
                  </a:lnTo>
                  <a:lnTo>
                    <a:pt x="9987" y="642"/>
                  </a:lnTo>
                  <a:lnTo>
                    <a:pt x="9977" y="637"/>
                  </a:lnTo>
                  <a:lnTo>
                    <a:pt x="9967" y="635"/>
                  </a:lnTo>
                  <a:lnTo>
                    <a:pt x="9962" y="634"/>
                  </a:lnTo>
                  <a:lnTo>
                    <a:pt x="9957" y="634"/>
                  </a:lnTo>
                  <a:lnTo>
                    <a:pt x="9952" y="635"/>
                  </a:lnTo>
                  <a:lnTo>
                    <a:pt x="9946" y="636"/>
                  </a:lnTo>
                  <a:lnTo>
                    <a:pt x="9932" y="641"/>
                  </a:lnTo>
                  <a:lnTo>
                    <a:pt x="9920" y="646"/>
                  </a:lnTo>
                  <a:lnTo>
                    <a:pt x="9908" y="652"/>
                  </a:lnTo>
                  <a:lnTo>
                    <a:pt x="9897" y="660"/>
                  </a:lnTo>
                  <a:lnTo>
                    <a:pt x="9893" y="664"/>
                  </a:lnTo>
                  <a:lnTo>
                    <a:pt x="9887" y="668"/>
                  </a:lnTo>
                  <a:lnTo>
                    <a:pt x="9883" y="673"/>
                  </a:lnTo>
                  <a:lnTo>
                    <a:pt x="9879" y="679"/>
                  </a:lnTo>
                  <a:lnTo>
                    <a:pt x="9876" y="685"/>
                  </a:lnTo>
                  <a:lnTo>
                    <a:pt x="9873" y="692"/>
                  </a:lnTo>
                  <a:lnTo>
                    <a:pt x="9871" y="698"/>
                  </a:lnTo>
                  <a:lnTo>
                    <a:pt x="9869" y="705"/>
                  </a:lnTo>
                  <a:lnTo>
                    <a:pt x="9867" y="715"/>
                  </a:lnTo>
                  <a:lnTo>
                    <a:pt x="9865" y="724"/>
                  </a:lnTo>
                  <a:lnTo>
                    <a:pt x="9865" y="735"/>
                  </a:lnTo>
                  <a:lnTo>
                    <a:pt x="9865" y="744"/>
                  </a:lnTo>
                  <a:lnTo>
                    <a:pt x="9866" y="753"/>
                  </a:lnTo>
                  <a:lnTo>
                    <a:pt x="9868" y="762"/>
                  </a:lnTo>
                  <a:lnTo>
                    <a:pt x="9870" y="771"/>
                  </a:lnTo>
                  <a:lnTo>
                    <a:pt x="9873" y="781"/>
                  </a:lnTo>
                  <a:lnTo>
                    <a:pt x="9881" y="797"/>
                  </a:lnTo>
                  <a:lnTo>
                    <a:pt x="9891" y="813"/>
                  </a:lnTo>
                  <a:lnTo>
                    <a:pt x="9901" y="829"/>
                  </a:lnTo>
                  <a:lnTo>
                    <a:pt x="9912" y="843"/>
                  </a:lnTo>
                  <a:lnTo>
                    <a:pt x="9911" y="849"/>
                  </a:lnTo>
                  <a:lnTo>
                    <a:pt x="9910" y="854"/>
                  </a:lnTo>
                  <a:lnTo>
                    <a:pt x="9907" y="859"/>
                  </a:lnTo>
                  <a:lnTo>
                    <a:pt x="9905" y="863"/>
                  </a:lnTo>
                  <a:lnTo>
                    <a:pt x="9898" y="872"/>
                  </a:lnTo>
                  <a:lnTo>
                    <a:pt x="9890" y="880"/>
                  </a:lnTo>
                  <a:lnTo>
                    <a:pt x="9881" y="888"/>
                  </a:lnTo>
                  <a:lnTo>
                    <a:pt x="9874" y="896"/>
                  </a:lnTo>
                  <a:lnTo>
                    <a:pt x="9871" y="900"/>
                  </a:lnTo>
                  <a:lnTo>
                    <a:pt x="9868" y="905"/>
                  </a:lnTo>
                  <a:lnTo>
                    <a:pt x="9865" y="909"/>
                  </a:lnTo>
                  <a:lnTo>
                    <a:pt x="9863" y="914"/>
                  </a:lnTo>
                  <a:lnTo>
                    <a:pt x="9860" y="924"/>
                  </a:lnTo>
                  <a:lnTo>
                    <a:pt x="9857" y="934"/>
                  </a:lnTo>
                  <a:lnTo>
                    <a:pt x="9855" y="943"/>
                  </a:lnTo>
                  <a:lnTo>
                    <a:pt x="9855" y="953"/>
                  </a:lnTo>
                  <a:lnTo>
                    <a:pt x="9855" y="963"/>
                  </a:lnTo>
                  <a:lnTo>
                    <a:pt x="9855" y="973"/>
                  </a:lnTo>
                  <a:lnTo>
                    <a:pt x="9857" y="982"/>
                  </a:lnTo>
                  <a:lnTo>
                    <a:pt x="9859" y="991"/>
                  </a:lnTo>
                  <a:lnTo>
                    <a:pt x="9862" y="1001"/>
                  </a:lnTo>
                  <a:lnTo>
                    <a:pt x="9866" y="1011"/>
                  </a:lnTo>
                  <a:lnTo>
                    <a:pt x="9869" y="1019"/>
                  </a:lnTo>
                  <a:lnTo>
                    <a:pt x="9874" y="1028"/>
                  </a:lnTo>
                  <a:lnTo>
                    <a:pt x="9879" y="1036"/>
                  </a:lnTo>
                  <a:lnTo>
                    <a:pt x="9884" y="1044"/>
                  </a:lnTo>
                  <a:lnTo>
                    <a:pt x="9891" y="1051"/>
                  </a:lnTo>
                  <a:lnTo>
                    <a:pt x="9897" y="1059"/>
                  </a:lnTo>
                  <a:lnTo>
                    <a:pt x="9918" y="1068"/>
                  </a:lnTo>
                  <a:lnTo>
                    <a:pt x="9941" y="1078"/>
                  </a:lnTo>
                  <a:lnTo>
                    <a:pt x="9952" y="1081"/>
                  </a:lnTo>
                  <a:lnTo>
                    <a:pt x="9963" y="1083"/>
                  </a:lnTo>
                  <a:lnTo>
                    <a:pt x="9969" y="1082"/>
                  </a:lnTo>
                  <a:lnTo>
                    <a:pt x="9974" y="1081"/>
                  </a:lnTo>
                  <a:lnTo>
                    <a:pt x="9980" y="1079"/>
                  </a:lnTo>
                  <a:lnTo>
                    <a:pt x="9986" y="1076"/>
                  </a:lnTo>
                  <a:lnTo>
                    <a:pt x="9995" y="1070"/>
                  </a:lnTo>
                  <a:lnTo>
                    <a:pt x="10003" y="1064"/>
                  </a:lnTo>
                  <a:lnTo>
                    <a:pt x="10011" y="1056"/>
                  </a:lnTo>
                  <a:lnTo>
                    <a:pt x="10018" y="1047"/>
                  </a:lnTo>
                  <a:lnTo>
                    <a:pt x="10024" y="1038"/>
                  </a:lnTo>
                  <a:lnTo>
                    <a:pt x="10030" y="1028"/>
                  </a:lnTo>
                  <a:lnTo>
                    <a:pt x="10031" y="1023"/>
                  </a:lnTo>
                  <a:lnTo>
                    <a:pt x="10032" y="1017"/>
                  </a:lnTo>
                  <a:lnTo>
                    <a:pt x="10033" y="1012"/>
                  </a:lnTo>
                  <a:lnTo>
                    <a:pt x="10033" y="1004"/>
                  </a:lnTo>
                  <a:lnTo>
                    <a:pt x="10037" y="1001"/>
                  </a:lnTo>
                  <a:lnTo>
                    <a:pt x="10043" y="998"/>
                  </a:lnTo>
                  <a:lnTo>
                    <a:pt x="10049" y="997"/>
                  </a:lnTo>
                  <a:lnTo>
                    <a:pt x="10056" y="997"/>
                  </a:lnTo>
                  <a:lnTo>
                    <a:pt x="10062" y="998"/>
                  </a:lnTo>
                  <a:lnTo>
                    <a:pt x="10069" y="1000"/>
                  </a:lnTo>
                  <a:lnTo>
                    <a:pt x="10076" y="1003"/>
                  </a:lnTo>
                  <a:lnTo>
                    <a:pt x="10082" y="1007"/>
                  </a:lnTo>
                  <a:lnTo>
                    <a:pt x="10089" y="1016"/>
                  </a:lnTo>
                  <a:lnTo>
                    <a:pt x="10095" y="1025"/>
                  </a:lnTo>
                  <a:lnTo>
                    <a:pt x="10099" y="1035"/>
                  </a:lnTo>
                  <a:lnTo>
                    <a:pt x="10102" y="1045"/>
                  </a:lnTo>
                  <a:lnTo>
                    <a:pt x="10103" y="1056"/>
                  </a:lnTo>
                  <a:lnTo>
                    <a:pt x="10103" y="1066"/>
                  </a:lnTo>
                  <a:lnTo>
                    <a:pt x="10100" y="1077"/>
                  </a:lnTo>
                  <a:lnTo>
                    <a:pt x="10097" y="1087"/>
                  </a:lnTo>
                  <a:lnTo>
                    <a:pt x="10089" y="1104"/>
                  </a:lnTo>
                  <a:lnTo>
                    <a:pt x="10081" y="1119"/>
                  </a:lnTo>
                  <a:lnTo>
                    <a:pt x="10070" y="1133"/>
                  </a:lnTo>
                  <a:lnTo>
                    <a:pt x="10059" y="1148"/>
                  </a:lnTo>
                  <a:lnTo>
                    <a:pt x="10036" y="1174"/>
                  </a:lnTo>
                  <a:lnTo>
                    <a:pt x="10011" y="1200"/>
                  </a:lnTo>
                  <a:lnTo>
                    <a:pt x="9998" y="1213"/>
                  </a:lnTo>
                  <a:lnTo>
                    <a:pt x="9987" y="1226"/>
                  </a:lnTo>
                  <a:lnTo>
                    <a:pt x="9975" y="1239"/>
                  </a:lnTo>
                  <a:lnTo>
                    <a:pt x="9964" y="1253"/>
                  </a:lnTo>
                  <a:lnTo>
                    <a:pt x="9955" y="1268"/>
                  </a:lnTo>
                  <a:lnTo>
                    <a:pt x="9947" y="1283"/>
                  </a:lnTo>
                  <a:lnTo>
                    <a:pt x="9940" y="1300"/>
                  </a:lnTo>
                  <a:lnTo>
                    <a:pt x="9933" y="1317"/>
                  </a:lnTo>
                  <a:lnTo>
                    <a:pt x="9921" y="1369"/>
                  </a:lnTo>
                  <a:close/>
                  <a:moveTo>
                    <a:pt x="9912" y="1231"/>
                  </a:moveTo>
                  <a:lnTo>
                    <a:pt x="9905" y="1243"/>
                  </a:lnTo>
                  <a:lnTo>
                    <a:pt x="9899" y="1254"/>
                  </a:lnTo>
                  <a:lnTo>
                    <a:pt x="9893" y="1266"/>
                  </a:lnTo>
                  <a:lnTo>
                    <a:pt x="9887" y="1277"/>
                  </a:lnTo>
                  <a:lnTo>
                    <a:pt x="9878" y="1303"/>
                  </a:lnTo>
                  <a:lnTo>
                    <a:pt x="9871" y="1328"/>
                  </a:lnTo>
                  <a:lnTo>
                    <a:pt x="9864" y="1355"/>
                  </a:lnTo>
                  <a:lnTo>
                    <a:pt x="9859" y="1382"/>
                  </a:lnTo>
                  <a:lnTo>
                    <a:pt x="9853" y="1408"/>
                  </a:lnTo>
                  <a:lnTo>
                    <a:pt x="9848" y="1435"/>
                  </a:lnTo>
                  <a:lnTo>
                    <a:pt x="9829" y="1450"/>
                  </a:lnTo>
                  <a:lnTo>
                    <a:pt x="9784" y="1452"/>
                  </a:lnTo>
                  <a:lnTo>
                    <a:pt x="9739" y="1453"/>
                  </a:lnTo>
                  <a:lnTo>
                    <a:pt x="9694" y="1454"/>
                  </a:lnTo>
                  <a:lnTo>
                    <a:pt x="9649" y="1455"/>
                  </a:lnTo>
                  <a:lnTo>
                    <a:pt x="9603" y="1456"/>
                  </a:lnTo>
                  <a:lnTo>
                    <a:pt x="9558" y="1456"/>
                  </a:lnTo>
                  <a:lnTo>
                    <a:pt x="9512" y="1457"/>
                  </a:lnTo>
                  <a:lnTo>
                    <a:pt x="9467" y="1457"/>
                  </a:lnTo>
                  <a:lnTo>
                    <a:pt x="9421" y="1457"/>
                  </a:lnTo>
                  <a:lnTo>
                    <a:pt x="9376" y="1457"/>
                  </a:lnTo>
                  <a:lnTo>
                    <a:pt x="9331" y="1457"/>
                  </a:lnTo>
                  <a:lnTo>
                    <a:pt x="9286" y="1458"/>
                  </a:lnTo>
                  <a:lnTo>
                    <a:pt x="9242" y="1458"/>
                  </a:lnTo>
                  <a:lnTo>
                    <a:pt x="9198" y="1458"/>
                  </a:lnTo>
                  <a:lnTo>
                    <a:pt x="9155" y="1458"/>
                  </a:lnTo>
                  <a:lnTo>
                    <a:pt x="9112" y="1459"/>
                  </a:lnTo>
                  <a:lnTo>
                    <a:pt x="3106" y="1473"/>
                  </a:lnTo>
                  <a:lnTo>
                    <a:pt x="2985" y="1475"/>
                  </a:lnTo>
                  <a:lnTo>
                    <a:pt x="1954" y="1480"/>
                  </a:lnTo>
                  <a:lnTo>
                    <a:pt x="1906" y="1480"/>
                  </a:lnTo>
                  <a:lnTo>
                    <a:pt x="1859" y="1480"/>
                  </a:lnTo>
                  <a:lnTo>
                    <a:pt x="1812" y="1480"/>
                  </a:lnTo>
                  <a:lnTo>
                    <a:pt x="1765" y="1481"/>
                  </a:lnTo>
                  <a:lnTo>
                    <a:pt x="1719" y="1482"/>
                  </a:lnTo>
                  <a:lnTo>
                    <a:pt x="1673" y="1483"/>
                  </a:lnTo>
                  <a:lnTo>
                    <a:pt x="1627" y="1484"/>
                  </a:lnTo>
                  <a:lnTo>
                    <a:pt x="1581" y="1485"/>
                  </a:lnTo>
                  <a:lnTo>
                    <a:pt x="1536" y="1486"/>
                  </a:lnTo>
                  <a:lnTo>
                    <a:pt x="1490" y="1487"/>
                  </a:lnTo>
                  <a:lnTo>
                    <a:pt x="1445" y="1488"/>
                  </a:lnTo>
                  <a:lnTo>
                    <a:pt x="1399" y="1489"/>
                  </a:lnTo>
                  <a:lnTo>
                    <a:pt x="1353" y="1489"/>
                  </a:lnTo>
                  <a:lnTo>
                    <a:pt x="1307" y="1489"/>
                  </a:lnTo>
                  <a:lnTo>
                    <a:pt x="1260" y="1489"/>
                  </a:lnTo>
                  <a:lnTo>
                    <a:pt x="1213" y="1489"/>
                  </a:lnTo>
                  <a:lnTo>
                    <a:pt x="1209" y="1484"/>
                  </a:lnTo>
                  <a:lnTo>
                    <a:pt x="1207" y="1480"/>
                  </a:lnTo>
                  <a:lnTo>
                    <a:pt x="1204" y="1475"/>
                  </a:lnTo>
                  <a:lnTo>
                    <a:pt x="1203" y="1469"/>
                  </a:lnTo>
                  <a:lnTo>
                    <a:pt x="1203" y="1458"/>
                  </a:lnTo>
                  <a:lnTo>
                    <a:pt x="1204" y="1447"/>
                  </a:lnTo>
                  <a:lnTo>
                    <a:pt x="1205" y="1436"/>
                  </a:lnTo>
                  <a:lnTo>
                    <a:pt x="1205" y="1424"/>
                  </a:lnTo>
                  <a:lnTo>
                    <a:pt x="1205" y="1419"/>
                  </a:lnTo>
                  <a:lnTo>
                    <a:pt x="1204" y="1413"/>
                  </a:lnTo>
                  <a:lnTo>
                    <a:pt x="1202" y="1408"/>
                  </a:lnTo>
                  <a:lnTo>
                    <a:pt x="1200" y="1403"/>
                  </a:lnTo>
                  <a:lnTo>
                    <a:pt x="1196" y="1384"/>
                  </a:lnTo>
                  <a:lnTo>
                    <a:pt x="1191" y="1364"/>
                  </a:lnTo>
                  <a:lnTo>
                    <a:pt x="1186" y="1346"/>
                  </a:lnTo>
                  <a:lnTo>
                    <a:pt x="1179" y="1327"/>
                  </a:lnTo>
                  <a:lnTo>
                    <a:pt x="1171" y="1310"/>
                  </a:lnTo>
                  <a:lnTo>
                    <a:pt x="1162" y="1294"/>
                  </a:lnTo>
                  <a:lnTo>
                    <a:pt x="1150" y="1277"/>
                  </a:lnTo>
                  <a:lnTo>
                    <a:pt x="1139" y="1262"/>
                  </a:lnTo>
                  <a:lnTo>
                    <a:pt x="1139" y="1257"/>
                  </a:lnTo>
                  <a:lnTo>
                    <a:pt x="1140" y="1253"/>
                  </a:lnTo>
                  <a:lnTo>
                    <a:pt x="1142" y="1249"/>
                  </a:lnTo>
                  <a:lnTo>
                    <a:pt x="1144" y="1246"/>
                  </a:lnTo>
                  <a:lnTo>
                    <a:pt x="1151" y="1242"/>
                  </a:lnTo>
                  <a:lnTo>
                    <a:pt x="1158" y="1238"/>
                  </a:lnTo>
                  <a:lnTo>
                    <a:pt x="1167" y="1235"/>
                  </a:lnTo>
                  <a:lnTo>
                    <a:pt x="1175" y="1232"/>
                  </a:lnTo>
                  <a:lnTo>
                    <a:pt x="1179" y="1230"/>
                  </a:lnTo>
                  <a:lnTo>
                    <a:pt x="1182" y="1228"/>
                  </a:lnTo>
                  <a:lnTo>
                    <a:pt x="1185" y="1225"/>
                  </a:lnTo>
                  <a:lnTo>
                    <a:pt x="1188" y="1221"/>
                  </a:lnTo>
                  <a:lnTo>
                    <a:pt x="1196" y="1215"/>
                  </a:lnTo>
                  <a:lnTo>
                    <a:pt x="1202" y="1208"/>
                  </a:lnTo>
                  <a:lnTo>
                    <a:pt x="1209" y="1201"/>
                  </a:lnTo>
                  <a:lnTo>
                    <a:pt x="1214" y="1192"/>
                  </a:lnTo>
                  <a:lnTo>
                    <a:pt x="1218" y="1184"/>
                  </a:lnTo>
                  <a:lnTo>
                    <a:pt x="1222" y="1176"/>
                  </a:lnTo>
                  <a:lnTo>
                    <a:pt x="1225" y="1168"/>
                  </a:lnTo>
                  <a:lnTo>
                    <a:pt x="1227" y="1160"/>
                  </a:lnTo>
                  <a:lnTo>
                    <a:pt x="1234" y="1124"/>
                  </a:lnTo>
                  <a:lnTo>
                    <a:pt x="1243" y="1088"/>
                  </a:lnTo>
                  <a:lnTo>
                    <a:pt x="1248" y="1084"/>
                  </a:lnTo>
                  <a:lnTo>
                    <a:pt x="1254" y="1081"/>
                  </a:lnTo>
                  <a:lnTo>
                    <a:pt x="1259" y="1079"/>
                  </a:lnTo>
                  <a:lnTo>
                    <a:pt x="1264" y="1077"/>
                  </a:lnTo>
                  <a:lnTo>
                    <a:pt x="1276" y="1075"/>
                  </a:lnTo>
                  <a:lnTo>
                    <a:pt x="1288" y="1075"/>
                  </a:lnTo>
                  <a:lnTo>
                    <a:pt x="1300" y="1075"/>
                  </a:lnTo>
                  <a:lnTo>
                    <a:pt x="1312" y="1074"/>
                  </a:lnTo>
                  <a:lnTo>
                    <a:pt x="1317" y="1073"/>
                  </a:lnTo>
                  <a:lnTo>
                    <a:pt x="1323" y="1071"/>
                  </a:lnTo>
                  <a:lnTo>
                    <a:pt x="1328" y="1069"/>
                  </a:lnTo>
                  <a:lnTo>
                    <a:pt x="1332" y="1066"/>
                  </a:lnTo>
                  <a:lnTo>
                    <a:pt x="1340" y="1068"/>
                  </a:lnTo>
                  <a:lnTo>
                    <a:pt x="1348" y="1068"/>
                  </a:lnTo>
                  <a:lnTo>
                    <a:pt x="1355" y="1068"/>
                  </a:lnTo>
                  <a:lnTo>
                    <a:pt x="1361" y="1067"/>
                  </a:lnTo>
                  <a:lnTo>
                    <a:pt x="1373" y="1062"/>
                  </a:lnTo>
                  <a:lnTo>
                    <a:pt x="1384" y="1056"/>
                  </a:lnTo>
                  <a:lnTo>
                    <a:pt x="1395" y="1048"/>
                  </a:lnTo>
                  <a:lnTo>
                    <a:pt x="1406" y="1042"/>
                  </a:lnTo>
                  <a:lnTo>
                    <a:pt x="1412" y="1039"/>
                  </a:lnTo>
                  <a:lnTo>
                    <a:pt x="1418" y="1037"/>
                  </a:lnTo>
                  <a:lnTo>
                    <a:pt x="1424" y="1035"/>
                  </a:lnTo>
                  <a:lnTo>
                    <a:pt x="1431" y="1034"/>
                  </a:lnTo>
                  <a:lnTo>
                    <a:pt x="1439" y="1030"/>
                  </a:lnTo>
                  <a:lnTo>
                    <a:pt x="1446" y="1025"/>
                  </a:lnTo>
                  <a:lnTo>
                    <a:pt x="1452" y="1020"/>
                  </a:lnTo>
                  <a:lnTo>
                    <a:pt x="1458" y="1014"/>
                  </a:lnTo>
                  <a:lnTo>
                    <a:pt x="1468" y="1001"/>
                  </a:lnTo>
                  <a:lnTo>
                    <a:pt x="1476" y="988"/>
                  </a:lnTo>
                  <a:lnTo>
                    <a:pt x="1492" y="960"/>
                  </a:lnTo>
                  <a:lnTo>
                    <a:pt x="1508" y="932"/>
                  </a:lnTo>
                  <a:lnTo>
                    <a:pt x="1509" y="922"/>
                  </a:lnTo>
                  <a:lnTo>
                    <a:pt x="1509" y="912"/>
                  </a:lnTo>
                  <a:lnTo>
                    <a:pt x="1509" y="902"/>
                  </a:lnTo>
                  <a:lnTo>
                    <a:pt x="1508" y="893"/>
                  </a:lnTo>
                  <a:lnTo>
                    <a:pt x="1507" y="884"/>
                  </a:lnTo>
                  <a:lnTo>
                    <a:pt x="1505" y="875"/>
                  </a:lnTo>
                  <a:lnTo>
                    <a:pt x="1502" y="865"/>
                  </a:lnTo>
                  <a:lnTo>
                    <a:pt x="1499" y="856"/>
                  </a:lnTo>
                  <a:lnTo>
                    <a:pt x="1496" y="847"/>
                  </a:lnTo>
                  <a:lnTo>
                    <a:pt x="1492" y="839"/>
                  </a:lnTo>
                  <a:lnTo>
                    <a:pt x="1487" y="831"/>
                  </a:lnTo>
                  <a:lnTo>
                    <a:pt x="1482" y="821"/>
                  </a:lnTo>
                  <a:lnTo>
                    <a:pt x="1475" y="813"/>
                  </a:lnTo>
                  <a:lnTo>
                    <a:pt x="1469" y="806"/>
                  </a:lnTo>
                  <a:lnTo>
                    <a:pt x="1463" y="798"/>
                  </a:lnTo>
                  <a:lnTo>
                    <a:pt x="1456" y="791"/>
                  </a:lnTo>
                  <a:lnTo>
                    <a:pt x="1438" y="783"/>
                  </a:lnTo>
                  <a:lnTo>
                    <a:pt x="1417" y="774"/>
                  </a:lnTo>
                  <a:lnTo>
                    <a:pt x="1407" y="770"/>
                  </a:lnTo>
                  <a:lnTo>
                    <a:pt x="1396" y="767"/>
                  </a:lnTo>
                  <a:lnTo>
                    <a:pt x="1384" y="764"/>
                  </a:lnTo>
                  <a:lnTo>
                    <a:pt x="1374" y="762"/>
                  </a:lnTo>
                  <a:lnTo>
                    <a:pt x="1363" y="761"/>
                  </a:lnTo>
                  <a:lnTo>
                    <a:pt x="1352" y="761"/>
                  </a:lnTo>
                  <a:lnTo>
                    <a:pt x="1340" y="761"/>
                  </a:lnTo>
                  <a:lnTo>
                    <a:pt x="1329" y="763"/>
                  </a:lnTo>
                  <a:lnTo>
                    <a:pt x="1319" y="766"/>
                  </a:lnTo>
                  <a:lnTo>
                    <a:pt x="1309" y="770"/>
                  </a:lnTo>
                  <a:lnTo>
                    <a:pt x="1299" y="775"/>
                  </a:lnTo>
                  <a:lnTo>
                    <a:pt x="1289" y="784"/>
                  </a:lnTo>
                  <a:lnTo>
                    <a:pt x="1286" y="782"/>
                  </a:lnTo>
                  <a:lnTo>
                    <a:pt x="1283" y="781"/>
                  </a:lnTo>
                  <a:lnTo>
                    <a:pt x="1280" y="780"/>
                  </a:lnTo>
                  <a:lnTo>
                    <a:pt x="1277" y="780"/>
                  </a:lnTo>
                  <a:lnTo>
                    <a:pt x="1271" y="780"/>
                  </a:lnTo>
                  <a:lnTo>
                    <a:pt x="1265" y="781"/>
                  </a:lnTo>
                  <a:lnTo>
                    <a:pt x="1259" y="781"/>
                  </a:lnTo>
                  <a:lnTo>
                    <a:pt x="1254" y="780"/>
                  </a:lnTo>
                  <a:lnTo>
                    <a:pt x="1252" y="778"/>
                  </a:lnTo>
                  <a:lnTo>
                    <a:pt x="1249" y="775"/>
                  </a:lnTo>
                  <a:lnTo>
                    <a:pt x="1247" y="772"/>
                  </a:lnTo>
                  <a:lnTo>
                    <a:pt x="1246" y="768"/>
                  </a:lnTo>
                  <a:lnTo>
                    <a:pt x="1247" y="760"/>
                  </a:lnTo>
                  <a:lnTo>
                    <a:pt x="1247" y="752"/>
                  </a:lnTo>
                  <a:lnTo>
                    <a:pt x="1247" y="744"/>
                  </a:lnTo>
                  <a:lnTo>
                    <a:pt x="1246" y="737"/>
                  </a:lnTo>
                  <a:lnTo>
                    <a:pt x="1243" y="721"/>
                  </a:lnTo>
                  <a:lnTo>
                    <a:pt x="1238" y="708"/>
                  </a:lnTo>
                  <a:lnTo>
                    <a:pt x="1231" y="694"/>
                  </a:lnTo>
                  <a:lnTo>
                    <a:pt x="1223" y="681"/>
                  </a:lnTo>
                  <a:lnTo>
                    <a:pt x="1214" y="669"/>
                  </a:lnTo>
                  <a:lnTo>
                    <a:pt x="1203" y="658"/>
                  </a:lnTo>
                  <a:lnTo>
                    <a:pt x="1192" y="647"/>
                  </a:lnTo>
                  <a:lnTo>
                    <a:pt x="1180" y="636"/>
                  </a:lnTo>
                  <a:lnTo>
                    <a:pt x="1168" y="626"/>
                  </a:lnTo>
                  <a:lnTo>
                    <a:pt x="1154" y="617"/>
                  </a:lnTo>
                  <a:lnTo>
                    <a:pt x="1129" y="599"/>
                  </a:lnTo>
                  <a:lnTo>
                    <a:pt x="1104" y="582"/>
                  </a:lnTo>
                  <a:lnTo>
                    <a:pt x="1102" y="573"/>
                  </a:lnTo>
                  <a:lnTo>
                    <a:pt x="1101" y="565"/>
                  </a:lnTo>
                  <a:lnTo>
                    <a:pt x="1102" y="557"/>
                  </a:lnTo>
                  <a:lnTo>
                    <a:pt x="1104" y="550"/>
                  </a:lnTo>
                  <a:lnTo>
                    <a:pt x="1107" y="542"/>
                  </a:lnTo>
                  <a:lnTo>
                    <a:pt x="1111" y="536"/>
                  </a:lnTo>
                  <a:lnTo>
                    <a:pt x="1116" y="529"/>
                  </a:lnTo>
                  <a:lnTo>
                    <a:pt x="1122" y="523"/>
                  </a:lnTo>
                  <a:lnTo>
                    <a:pt x="1133" y="511"/>
                  </a:lnTo>
                  <a:lnTo>
                    <a:pt x="1145" y="498"/>
                  </a:lnTo>
                  <a:lnTo>
                    <a:pt x="1150" y="491"/>
                  </a:lnTo>
                  <a:lnTo>
                    <a:pt x="1155" y="485"/>
                  </a:lnTo>
                  <a:lnTo>
                    <a:pt x="1159" y="478"/>
                  </a:lnTo>
                  <a:lnTo>
                    <a:pt x="1164" y="471"/>
                  </a:lnTo>
                  <a:lnTo>
                    <a:pt x="1171" y="449"/>
                  </a:lnTo>
                  <a:lnTo>
                    <a:pt x="1178" y="429"/>
                  </a:lnTo>
                  <a:lnTo>
                    <a:pt x="1184" y="408"/>
                  </a:lnTo>
                  <a:lnTo>
                    <a:pt x="1189" y="387"/>
                  </a:lnTo>
                  <a:lnTo>
                    <a:pt x="1193" y="365"/>
                  </a:lnTo>
                  <a:lnTo>
                    <a:pt x="1196" y="343"/>
                  </a:lnTo>
                  <a:lnTo>
                    <a:pt x="1197" y="321"/>
                  </a:lnTo>
                  <a:lnTo>
                    <a:pt x="1197" y="298"/>
                  </a:lnTo>
                  <a:lnTo>
                    <a:pt x="1199" y="294"/>
                  </a:lnTo>
                  <a:lnTo>
                    <a:pt x="1201" y="291"/>
                  </a:lnTo>
                  <a:lnTo>
                    <a:pt x="1204" y="289"/>
                  </a:lnTo>
                  <a:lnTo>
                    <a:pt x="1208" y="286"/>
                  </a:lnTo>
                  <a:lnTo>
                    <a:pt x="1214" y="284"/>
                  </a:lnTo>
                  <a:lnTo>
                    <a:pt x="1221" y="282"/>
                  </a:lnTo>
                  <a:lnTo>
                    <a:pt x="1237" y="280"/>
                  </a:lnTo>
                  <a:lnTo>
                    <a:pt x="1253" y="279"/>
                  </a:lnTo>
                  <a:lnTo>
                    <a:pt x="1283" y="282"/>
                  </a:lnTo>
                  <a:lnTo>
                    <a:pt x="1314" y="284"/>
                  </a:lnTo>
                  <a:lnTo>
                    <a:pt x="1344" y="285"/>
                  </a:lnTo>
                  <a:lnTo>
                    <a:pt x="1374" y="286"/>
                  </a:lnTo>
                  <a:lnTo>
                    <a:pt x="1432" y="286"/>
                  </a:lnTo>
                  <a:lnTo>
                    <a:pt x="1491" y="284"/>
                  </a:lnTo>
                  <a:lnTo>
                    <a:pt x="1549" y="283"/>
                  </a:lnTo>
                  <a:lnTo>
                    <a:pt x="1607" y="281"/>
                  </a:lnTo>
                  <a:lnTo>
                    <a:pt x="1667" y="281"/>
                  </a:lnTo>
                  <a:lnTo>
                    <a:pt x="1727" y="283"/>
                  </a:lnTo>
                  <a:lnTo>
                    <a:pt x="1768" y="282"/>
                  </a:lnTo>
                  <a:lnTo>
                    <a:pt x="1809" y="281"/>
                  </a:lnTo>
                  <a:lnTo>
                    <a:pt x="1851" y="279"/>
                  </a:lnTo>
                  <a:lnTo>
                    <a:pt x="1890" y="277"/>
                  </a:lnTo>
                  <a:lnTo>
                    <a:pt x="1931" y="276"/>
                  </a:lnTo>
                  <a:lnTo>
                    <a:pt x="1972" y="276"/>
                  </a:lnTo>
                  <a:lnTo>
                    <a:pt x="2012" y="277"/>
                  </a:lnTo>
                  <a:lnTo>
                    <a:pt x="2053" y="279"/>
                  </a:lnTo>
                  <a:lnTo>
                    <a:pt x="2130" y="277"/>
                  </a:lnTo>
                  <a:lnTo>
                    <a:pt x="2207" y="276"/>
                  </a:lnTo>
                  <a:lnTo>
                    <a:pt x="2284" y="274"/>
                  </a:lnTo>
                  <a:lnTo>
                    <a:pt x="2361" y="273"/>
                  </a:lnTo>
                  <a:lnTo>
                    <a:pt x="2437" y="273"/>
                  </a:lnTo>
                  <a:lnTo>
                    <a:pt x="2514" y="272"/>
                  </a:lnTo>
                  <a:lnTo>
                    <a:pt x="2591" y="271"/>
                  </a:lnTo>
                  <a:lnTo>
                    <a:pt x="2667" y="271"/>
                  </a:lnTo>
                  <a:lnTo>
                    <a:pt x="2744" y="270"/>
                  </a:lnTo>
                  <a:lnTo>
                    <a:pt x="2821" y="270"/>
                  </a:lnTo>
                  <a:lnTo>
                    <a:pt x="2897" y="269"/>
                  </a:lnTo>
                  <a:lnTo>
                    <a:pt x="2974" y="269"/>
                  </a:lnTo>
                  <a:lnTo>
                    <a:pt x="3052" y="268"/>
                  </a:lnTo>
                  <a:lnTo>
                    <a:pt x="3128" y="266"/>
                  </a:lnTo>
                  <a:lnTo>
                    <a:pt x="3206" y="265"/>
                  </a:lnTo>
                  <a:lnTo>
                    <a:pt x="3284" y="264"/>
                  </a:lnTo>
                  <a:lnTo>
                    <a:pt x="3333" y="261"/>
                  </a:lnTo>
                  <a:lnTo>
                    <a:pt x="3381" y="260"/>
                  </a:lnTo>
                  <a:lnTo>
                    <a:pt x="3430" y="260"/>
                  </a:lnTo>
                  <a:lnTo>
                    <a:pt x="3479" y="261"/>
                  </a:lnTo>
                  <a:lnTo>
                    <a:pt x="3528" y="262"/>
                  </a:lnTo>
                  <a:lnTo>
                    <a:pt x="3577" y="262"/>
                  </a:lnTo>
                  <a:lnTo>
                    <a:pt x="3603" y="261"/>
                  </a:lnTo>
                  <a:lnTo>
                    <a:pt x="3627" y="260"/>
                  </a:lnTo>
                  <a:lnTo>
                    <a:pt x="3653" y="258"/>
                  </a:lnTo>
                  <a:lnTo>
                    <a:pt x="3678" y="256"/>
                  </a:lnTo>
                  <a:lnTo>
                    <a:pt x="3689" y="258"/>
                  </a:lnTo>
                  <a:lnTo>
                    <a:pt x="3699" y="259"/>
                  </a:lnTo>
                  <a:lnTo>
                    <a:pt x="3709" y="260"/>
                  </a:lnTo>
                  <a:lnTo>
                    <a:pt x="3720" y="260"/>
                  </a:lnTo>
                  <a:lnTo>
                    <a:pt x="3742" y="260"/>
                  </a:lnTo>
                  <a:lnTo>
                    <a:pt x="3763" y="259"/>
                  </a:lnTo>
                  <a:lnTo>
                    <a:pt x="3785" y="257"/>
                  </a:lnTo>
                  <a:lnTo>
                    <a:pt x="3806" y="255"/>
                  </a:lnTo>
                  <a:lnTo>
                    <a:pt x="3829" y="254"/>
                  </a:lnTo>
                  <a:lnTo>
                    <a:pt x="3850" y="254"/>
                  </a:lnTo>
                  <a:lnTo>
                    <a:pt x="3948" y="254"/>
                  </a:lnTo>
                  <a:lnTo>
                    <a:pt x="4145" y="254"/>
                  </a:lnTo>
                  <a:lnTo>
                    <a:pt x="4428" y="254"/>
                  </a:lnTo>
                  <a:lnTo>
                    <a:pt x="4781" y="254"/>
                  </a:lnTo>
                  <a:lnTo>
                    <a:pt x="5191" y="253"/>
                  </a:lnTo>
                  <a:lnTo>
                    <a:pt x="5643" y="253"/>
                  </a:lnTo>
                  <a:lnTo>
                    <a:pt x="6125" y="252"/>
                  </a:lnTo>
                  <a:lnTo>
                    <a:pt x="6619" y="251"/>
                  </a:lnTo>
                  <a:lnTo>
                    <a:pt x="7114" y="251"/>
                  </a:lnTo>
                  <a:lnTo>
                    <a:pt x="7596" y="250"/>
                  </a:lnTo>
                  <a:lnTo>
                    <a:pt x="8048" y="249"/>
                  </a:lnTo>
                  <a:lnTo>
                    <a:pt x="8459" y="249"/>
                  </a:lnTo>
                  <a:lnTo>
                    <a:pt x="8813" y="248"/>
                  </a:lnTo>
                  <a:lnTo>
                    <a:pt x="9096" y="247"/>
                  </a:lnTo>
                  <a:lnTo>
                    <a:pt x="9296" y="247"/>
                  </a:lnTo>
                  <a:lnTo>
                    <a:pt x="9395" y="246"/>
                  </a:lnTo>
                  <a:lnTo>
                    <a:pt x="9434" y="247"/>
                  </a:lnTo>
                  <a:lnTo>
                    <a:pt x="9474" y="247"/>
                  </a:lnTo>
                  <a:lnTo>
                    <a:pt x="9515" y="246"/>
                  </a:lnTo>
                  <a:lnTo>
                    <a:pt x="9556" y="245"/>
                  </a:lnTo>
                  <a:lnTo>
                    <a:pt x="9597" y="243"/>
                  </a:lnTo>
                  <a:lnTo>
                    <a:pt x="9638" y="243"/>
                  </a:lnTo>
                  <a:lnTo>
                    <a:pt x="9677" y="243"/>
                  </a:lnTo>
                  <a:lnTo>
                    <a:pt x="9715" y="245"/>
                  </a:lnTo>
                  <a:lnTo>
                    <a:pt x="9735" y="244"/>
                  </a:lnTo>
                  <a:lnTo>
                    <a:pt x="9754" y="243"/>
                  </a:lnTo>
                  <a:lnTo>
                    <a:pt x="9772" y="243"/>
                  </a:lnTo>
                  <a:lnTo>
                    <a:pt x="9792" y="242"/>
                  </a:lnTo>
                  <a:lnTo>
                    <a:pt x="9800" y="251"/>
                  </a:lnTo>
                  <a:lnTo>
                    <a:pt x="9806" y="261"/>
                  </a:lnTo>
                  <a:lnTo>
                    <a:pt x="9811" y="274"/>
                  </a:lnTo>
                  <a:lnTo>
                    <a:pt x="9815" y="286"/>
                  </a:lnTo>
                  <a:lnTo>
                    <a:pt x="9822" y="310"/>
                  </a:lnTo>
                  <a:lnTo>
                    <a:pt x="9829" y="336"/>
                  </a:lnTo>
                  <a:lnTo>
                    <a:pt x="9832" y="350"/>
                  </a:lnTo>
                  <a:lnTo>
                    <a:pt x="9836" y="364"/>
                  </a:lnTo>
                  <a:lnTo>
                    <a:pt x="9841" y="377"/>
                  </a:lnTo>
                  <a:lnTo>
                    <a:pt x="9847" y="389"/>
                  </a:lnTo>
                  <a:lnTo>
                    <a:pt x="9860" y="415"/>
                  </a:lnTo>
                  <a:lnTo>
                    <a:pt x="9874" y="439"/>
                  </a:lnTo>
                  <a:lnTo>
                    <a:pt x="9890" y="464"/>
                  </a:lnTo>
                  <a:lnTo>
                    <a:pt x="9905" y="487"/>
                  </a:lnTo>
                  <a:lnTo>
                    <a:pt x="9921" y="511"/>
                  </a:lnTo>
                  <a:lnTo>
                    <a:pt x="9937" y="535"/>
                  </a:lnTo>
                  <a:lnTo>
                    <a:pt x="9945" y="539"/>
                  </a:lnTo>
                  <a:lnTo>
                    <a:pt x="9953" y="543"/>
                  </a:lnTo>
                  <a:lnTo>
                    <a:pt x="9957" y="547"/>
                  </a:lnTo>
                  <a:lnTo>
                    <a:pt x="9959" y="550"/>
                  </a:lnTo>
                  <a:lnTo>
                    <a:pt x="9960" y="555"/>
                  </a:lnTo>
                  <a:lnTo>
                    <a:pt x="9958" y="560"/>
                  </a:lnTo>
                  <a:lnTo>
                    <a:pt x="9957" y="566"/>
                  </a:lnTo>
                  <a:lnTo>
                    <a:pt x="9955" y="571"/>
                  </a:lnTo>
                  <a:lnTo>
                    <a:pt x="9952" y="575"/>
                  </a:lnTo>
                  <a:lnTo>
                    <a:pt x="9948" y="577"/>
                  </a:lnTo>
                  <a:lnTo>
                    <a:pt x="9944" y="578"/>
                  </a:lnTo>
                  <a:lnTo>
                    <a:pt x="9940" y="579"/>
                  </a:lnTo>
                  <a:lnTo>
                    <a:pt x="9934" y="579"/>
                  </a:lnTo>
                  <a:lnTo>
                    <a:pt x="9929" y="578"/>
                  </a:lnTo>
                  <a:lnTo>
                    <a:pt x="9919" y="576"/>
                  </a:lnTo>
                  <a:lnTo>
                    <a:pt x="9908" y="573"/>
                  </a:lnTo>
                  <a:lnTo>
                    <a:pt x="9903" y="573"/>
                  </a:lnTo>
                  <a:lnTo>
                    <a:pt x="9898" y="573"/>
                  </a:lnTo>
                  <a:lnTo>
                    <a:pt x="9893" y="574"/>
                  </a:lnTo>
                  <a:lnTo>
                    <a:pt x="9887" y="576"/>
                  </a:lnTo>
                  <a:lnTo>
                    <a:pt x="9877" y="580"/>
                  </a:lnTo>
                  <a:lnTo>
                    <a:pt x="9868" y="585"/>
                  </a:lnTo>
                  <a:lnTo>
                    <a:pt x="9859" y="592"/>
                  </a:lnTo>
                  <a:lnTo>
                    <a:pt x="9852" y="598"/>
                  </a:lnTo>
                  <a:lnTo>
                    <a:pt x="9844" y="605"/>
                  </a:lnTo>
                  <a:lnTo>
                    <a:pt x="9837" y="613"/>
                  </a:lnTo>
                  <a:lnTo>
                    <a:pt x="9831" y="621"/>
                  </a:lnTo>
                  <a:lnTo>
                    <a:pt x="9825" y="629"/>
                  </a:lnTo>
                  <a:lnTo>
                    <a:pt x="9820" y="639"/>
                  </a:lnTo>
                  <a:lnTo>
                    <a:pt x="9816" y="648"/>
                  </a:lnTo>
                  <a:lnTo>
                    <a:pt x="9813" y="657"/>
                  </a:lnTo>
                  <a:lnTo>
                    <a:pt x="9810" y="667"/>
                  </a:lnTo>
                  <a:lnTo>
                    <a:pt x="9808" y="676"/>
                  </a:lnTo>
                  <a:lnTo>
                    <a:pt x="9806" y="687"/>
                  </a:lnTo>
                  <a:lnTo>
                    <a:pt x="9805" y="696"/>
                  </a:lnTo>
                  <a:lnTo>
                    <a:pt x="9805" y="706"/>
                  </a:lnTo>
                  <a:lnTo>
                    <a:pt x="9807" y="711"/>
                  </a:lnTo>
                  <a:lnTo>
                    <a:pt x="9808" y="718"/>
                  </a:lnTo>
                  <a:lnTo>
                    <a:pt x="9807" y="721"/>
                  </a:lnTo>
                  <a:lnTo>
                    <a:pt x="9806" y="723"/>
                  </a:lnTo>
                  <a:lnTo>
                    <a:pt x="9805" y="726"/>
                  </a:lnTo>
                  <a:lnTo>
                    <a:pt x="9802" y="727"/>
                  </a:lnTo>
                  <a:lnTo>
                    <a:pt x="9798" y="729"/>
                  </a:lnTo>
                  <a:lnTo>
                    <a:pt x="9793" y="729"/>
                  </a:lnTo>
                  <a:lnTo>
                    <a:pt x="9790" y="729"/>
                  </a:lnTo>
                  <a:lnTo>
                    <a:pt x="9786" y="729"/>
                  </a:lnTo>
                  <a:lnTo>
                    <a:pt x="9780" y="726"/>
                  </a:lnTo>
                  <a:lnTo>
                    <a:pt x="9774" y="723"/>
                  </a:lnTo>
                  <a:lnTo>
                    <a:pt x="9768" y="718"/>
                  </a:lnTo>
                  <a:lnTo>
                    <a:pt x="9762" y="714"/>
                  </a:lnTo>
                  <a:lnTo>
                    <a:pt x="9756" y="710"/>
                  </a:lnTo>
                  <a:lnTo>
                    <a:pt x="9749" y="707"/>
                  </a:lnTo>
                  <a:lnTo>
                    <a:pt x="9737" y="706"/>
                  </a:lnTo>
                  <a:lnTo>
                    <a:pt x="9726" y="706"/>
                  </a:lnTo>
                  <a:lnTo>
                    <a:pt x="9715" y="707"/>
                  </a:lnTo>
                  <a:lnTo>
                    <a:pt x="9703" y="708"/>
                  </a:lnTo>
                  <a:lnTo>
                    <a:pt x="9693" y="711"/>
                  </a:lnTo>
                  <a:lnTo>
                    <a:pt x="9682" y="713"/>
                  </a:lnTo>
                  <a:lnTo>
                    <a:pt x="9672" y="717"/>
                  </a:lnTo>
                  <a:lnTo>
                    <a:pt x="9663" y="721"/>
                  </a:lnTo>
                  <a:lnTo>
                    <a:pt x="9652" y="726"/>
                  </a:lnTo>
                  <a:lnTo>
                    <a:pt x="9643" y="733"/>
                  </a:lnTo>
                  <a:lnTo>
                    <a:pt x="9634" y="739"/>
                  </a:lnTo>
                  <a:lnTo>
                    <a:pt x="9626" y="746"/>
                  </a:lnTo>
                  <a:lnTo>
                    <a:pt x="9619" y="754"/>
                  </a:lnTo>
                  <a:lnTo>
                    <a:pt x="9611" y="763"/>
                  </a:lnTo>
                  <a:lnTo>
                    <a:pt x="9604" y="772"/>
                  </a:lnTo>
                  <a:lnTo>
                    <a:pt x="9598" y="783"/>
                  </a:lnTo>
                  <a:lnTo>
                    <a:pt x="9594" y="803"/>
                  </a:lnTo>
                  <a:lnTo>
                    <a:pt x="9591" y="824"/>
                  </a:lnTo>
                  <a:lnTo>
                    <a:pt x="9590" y="843"/>
                  </a:lnTo>
                  <a:lnTo>
                    <a:pt x="9591" y="863"/>
                  </a:lnTo>
                  <a:lnTo>
                    <a:pt x="9593" y="883"/>
                  </a:lnTo>
                  <a:lnTo>
                    <a:pt x="9596" y="902"/>
                  </a:lnTo>
                  <a:lnTo>
                    <a:pt x="9599" y="911"/>
                  </a:lnTo>
                  <a:lnTo>
                    <a:pt x="9602" y="921"/>
                  </a:lnTo>
                  <a:lnTo>
                    <a:pt x="9606" y="930"/>
                  </a:lnTo>
                  <a:lnTo>
                    <a:pt x="9610" y="939"/>
                  </a:lnTo>
                  <a:lnTo>
                    <a:pt x="9618" y="950"/>
                  </a:lnTo>
                  <a:lnTo>
                    <a:pt x="9626" y="960"/>
                  </a:lnTo>
                  <a:lnTo>
                    <a:pt x="9635" y="969"/>
                  </a:lnTo>
                  <a:lnTo>
                    <a:pt x="9644" y="975"/>
                  </a:lnTo>
                  <a:lnTo>
                    <a:pt x="9655" y="979"/>
                  </a:lnTo>
                  <a:lnTo>
                    <a:pt x="9667" y="983"/>
                  </a:lnTo>
                  <a:lnTo>
                    <a:pt x="9678" y="985"/>
                  </a:lnTo>
                  <a:lnTo>
                    <a:pt x="9690" y="986"/>
                  </a:lnTo>
                  <a:lnTo>
                    <a:pt x="9702" y="987"/>
                  </a:lnTo>
                  <a:lnTo>
                    <a:pt x="9715" y="986"/>
                  </a:lnTo>
                  <a:lnTo>
                    <a:pt x="9728" y="986"/>
                  </a:lnTo>
                  <a:lnTo>
                    <a:pt x="9740" y="985"/>
                  </a:lnTo>
                  <a:lnTo>
                    <a:pt x="9764" y="982"/>
                  </a:lnTo>
                  <a:lnTo>
                    <a:pt x="9786" y="980"/>
                  </a:lnTo>
                  <a:lnTo>
                    <a:pt x="9790" y="983"/>
                  </a:lnTo>
                  <a:lnTo>
                    <a:pt x="9793" y="987"/>
                  </a:lnTo>
                  <a:lnTo>
                    <a:pt x="9795" y="991"/>
                  </a:lnTo>
                  <a:lnTo>
                    <a:pt x="9796" y="995"/>
                  </a:lnTo>
                  <a:lnTo>
                    <a:pt x="9798" y="1004"/>
                  </a:lnTo>
                  <a:lnTo>
                    <a:pt x="9798" y="1015"/>
                  </a:lnTo>
                  <a:lnTo>
                    <a:pt x="9796" y="1026"/>
                  </a:lnTo>
                  <a:lnTo>
                    <a:pt x="9795" y="1037"/>
                  </a:lnTo>
                  <a:lnTo>
                    <a:pt x="9796" y="1042"/>
                  </a:lnTo>
                  <a:lnTo>
                    <a:pt x="9798" y="1047"/>
                  </a:lnTo>
                  <a:lnTo>
                    <a:pt x="9799" y="1052"/>
                  </a:lnTo>
                  <a:lnTo>
                    <a:pt x="9802" y="1057"/>
                  </a:lnTo>
                  <a:lnTo>
                    <a:pt x="9808" y="1067"/>
                  </a:lnTo>
                  <a:lnTo>
                    <a:pt x="9814" y="1076"/>
                  </a:lnTo>
                  <a:lnTo>
                    <a:pt x="9821" y="1085"/>
                  </a:lnTo>
                  <a:lnTo>
                    <a:pt x="9828" y="1094"/>
                  </a:lnTo>
                  <a:lnTo>
                    <a:pt x="9836" y="1102"/>
                  </a:lnTo>
                  <a:lnTo>
                    <a:pt x="9845" y="1109"/>
                  </a:lnTo>
                  <a:lnTo>
                    <a:pt x="9854" y="1116"/>
                  </a:lnTo>
                  <a:lnTo>
                    <a:pt x="9863" y="1122"/>
                  </a:lnTo>
                  <a:lnTo>
                    <a:pt x="9873" y="1127"/>
                  </a:lnTo>
                  <a:lnTo>
                    <a:pt x="9882" y="1131"/>
                  </a:lnTo>
                  <a:lnTo>
                    <a:pt x="9894" y="1135"/>
                  </a:lnTo>
                  <a:lnTo>
                    <a:pt x="9905" y="1138"/>
                  </a:lnTo>
                  <a:lnTo>
                    <a:pt x="9916" y="1141"/>
                  </a:lnTo>
                  <a:lnTo>
                    <a:pt x="9927" y="1143"/>
                  </a:lnTo>
                  <a:lnTo>
                    <a:pt x="9940" y="1144"/>
                  </a:lnTo>
                  <a:lnTo>
                    <a:pt x="9952" y="1144"/>
                  </a:lnTo>
                  <a:lnTo>
                    <a:pt x="9957" y="1151"/>
                  </a:lnTo>
                  <a:lnTo>
                    <a:pt x="9960" y="1157"/>
                  </a:lnTo>
                  <a:lnTo>
                    <a:pt x="9961" y="1162"/>
                  </a:lnTo>
                  <a:lnTo>
                    <a:pt x="9961" y="1167"/>
                  </a:lnTo>
                  <a:lnTo>
                    <a:pt x="9959" y="1172"/>
                  </a:lnTo>
                  <a:lnTo>
                    <a:pt x="9955" y="1177"/>
                  </a:lnTo>
                  <a:lnTo>
                    <a:pt x="9951" y="1182"/>
                  </a:lnTo>
                  <a:lnTo>
                    <a:pt x="9946" y="1187"/>
                  </a:lnTo>
                  <a:lnTo>
                    <a:pt x="9936" y="1198"/>
                  </a:lnTo>
                  <a:lnTo>
                    <a:pt x="9924" y="1208"/>
                  </a:lnTo>
                  <a:lnTo>
                    <a:pt x="9920" y="1213"/>
                  </a:lnTo>
                  <a:lnTo>
                    <a:pt x="9916" y="1219"/>
                  </a:lnTo>
                  <a:lnTo>
                    <a:pt x="9913" y="1225"/>
                  </a:lnTo>
                  <a:lnTo>
                    <a:pt x="9912" y="1231"/>
                  </a:lnTo>
                  <a:close/>
                  <a:moveTo>
                    <a:pt x="9860" y="564"/>
                  </a:moveTo>
                  <a:lnTo>
                    <a:pt x="9847" y="576"/>
                  </a:lnTo>
                  <a:lnTo>
                    <a:pt x="9834" y="587"/>
                  </a:lnTo>
                  <a:lnTo>
                    <a:pt x="9823" y="601"/>
                  </a:lnTo>
                  <a:lnTo>
                    <a:pt x="9813" y="614"/>
                  </a:lnTo>
                  <a:lnTo>
                    <a:pt x="9804" y="628"/>
                  </a:lnTo>
                  <a:lnTo>
                    <a:pt x="9796" y="643"/>
                  </a:lnTo>
                  <a:lnTo>
                    <a:pt x="9790" y="659"/>
                  </a:lnTo>
                  <a:lnTo>
                    <a:pt x="9786" y="675"/>
                  </a:lnTo>
                  <a:lnTo>
                    <a:pt x="9782" y="680"/>
                  </a:lnTo>
                  <a:lnTo>
                    <a:pt x="9777" y="683"/>
                  </a:lnTo>
                  <a:lnTo>
                    <a:pt x="9772" y="686"/>
                  </a:lnTo>
                  <a:lnTo>
                    <a:pt x="9767" y="688"/>
                  </a:lnTo>
                  <a:lnTo>
                    <a:pt x="9762" y="688"/>
                  </a:lnTo>
                  <a:lnTo>
                    <a:pt x="9756" y="688"/>
                  </a:lnTo>
                  <a:lnTo>
                    <a:pt x="9749" y="688"/>
                  </a:lnTo>
                  <a:lnTo>
                    <a:pt x="9743" y="687"/>
                  </a:lnTo>
                  <a:lnTo>
                    <a:pt x="9731" y="683"/>
                  </a:lnTo>
                  <a:lnTo>
                    <a:pt x="9719" y="680"/>
                  </a:lnTo>
                  <a:lnTo>
                    <a:pt x="9708" y="677"/>
                  </a:lnTo>
                  <a:lnTo>
                    <a:pt x="9696" y="676"/>
                  </a:lnTo>
                  <a:lnTo>
                    <a:pt x="9685" y="679"/>
                  </a:lnTo>
                  <a:lnTo>
                    <a:pt x="9675" y="682"/>
                  </a:lnTo>
                  <a:lnTo>
                    <a:pt x="9664" y="688"/>
                  </a:lnTo>
                  <a:lnTo>
                    <a:pt x="9654" y="693"/>
                  </a:lnTo>
                  <a:lnTo>
                    <a:pt x="9644" y="698"/>
                  </a:lnTo>
                  <a:lnTo>
                    <a:pt x="9635" y="704"/>
                  </a:lnTo>
                  <a:lnTo>
                    <a:pt x="9627" y="711"/>
                  </a:lnTo>
                  <a:lnTo>
                    <a:pt x="9619" y="718"/>
                  </a:lnTo>
                  <a:lnTo>
                    <a:pt x="9610" y="726"/>
                  </a:lnTo>
                  <a:lnTo>
                    <a:pt x="9603" y="735"/>
                  </a:lnTo>
                  <a:lnTo>
                    <a:pt x="9597" y="743"/>
                  </a:lnTo>
                  <a:lnTo>
                    <a:pt x="9591" y="752"/>
                  </a:lnTo>
                  <a:lnTo>
                    <a:pt x="9585" y="761"/>
                  </a:lnTo>
                  <a:lnTo>
                    <a:pt x="9580" y="771"/>
                  </a:lnTo>
                  <a:lnTo>
                    <a:pt x="9575" y="782"/>
                  </a:lnTo>
                  <a:lnTo>
                    <a:pt x="9571" y="792"/>
                  </a:lnTo>
                  <a:lnTo>
                    <a:pt x="9566" y="805"/>
                  </a:lnTo>
                  <a:lnTo>
                    <a:pt x="9562" y="818"/>
                  </a:lnTo>
                  <a:lnTo>
                    <a:pt x="9559" y="834"/>
                  </a:lnTo>
                  <a:lnTo>
                    <a:pt x="9557" y="848"/>
                  </a:lnTo>
                  <a:lnTo>
                    <a:pt x="9556" y="863"/>
                  </a:lnTo>
                  <a:lnTo>
                    <a:pt x="9557" y="879"/>
                  </a:lnTo>
                  <a:lnTo>
                    <a:pt x="9559" y="894"/>
                  </a:lnTo>
                  <a:lnTo>
                    <a:pt x="9564" y="909"/>
                  </a:lnTo>
                  <a:lnTo>
                    <a:pt x="9568" y="918"/>
                  </a:lnTo>
                  <a:lnTo>
                    <a:pt x="9571" y="926"/>
                  </a:lnTo>
                  <a:lnTo>
                    <a:pt x="9575" y="933"/>
                  </a:lnTo>
                  <a:lnTo>
                    <a:pt x="9580" y="940"/>
                  </a:lnTo>
                  <a:lnTo>
                    <a:pt x="9585" y="947"/>
                  </a:lnTo>
                  <a:lnTo>
                    <a:pt x="9591" y="953"/>
                  </a:lnTo>
                  <a:lnTo>
                    <a:pt x="9598" y="960"/>
                  </a:lnTo>
                  <a:lnTo>
                    <a:pt x="9604" y="967"/>
                  </a:lnTo>
                  <a:lnTo>
                    <a:pt x="9635" y="988"/>
                  </a:lnTo>
                  <a:lnTo>
                    <a:pt x="9666" y="1010"/>
                  </a:lnTo>
                  <a:lnTo>
                    <a:pt x="9762" y="1012"/>
                  </a:lnTo>
                  <a:lnTo>
                    <a:pt x="9767" y="1027"/>
                  </a:lnTo>
                  <a:lnTo>
                    <a:pt x="9771" y="1043"/>
                  </a:lnTo>
                  <a:lnTo>
                    <a:pt x="9773" y="1051"/>
                  </a:lnTo>
                  <a:lnTo>
                    <a:pt x="9776" y="1060"/>
                  </a:lnTo>
                  <a:lnTo>
                    <a:pt x="9779" y="1068"/>
                  </a:lnTo>
                  <a:lnTo>
                    <a:pt x="9783" y="1076"/>
                  </a:lnTo>
                  <a:lnTo>
                    <a:pt x="9793" y="1091"/>
                  </a:lnTo>
                  <a:lnTo>
                    <a:pt x="9805" y="1107"/>
                  </a:lnTo>
                  <a:lnTo>
                    <a:pt x="9811" y="1114"/>
                  </a:lnTo>
                  <a:lnTo>
                    <a:pt x="9818" y="1121"/>
                  </a:lnTo>
                  <a:lnTo>
                    <a:pt x="9825" y="1127"/>
                  </a:lnTo>
                  <a:lnTo>
                    <a:pt x="9832" y="1133"/>
                  </a:lnTo>
                  <a:lnTo>
                    <a:pt x="9840" y="1138"/>
                  </a:lnTo>
                  <a:lnTo>
                    <a:pt x="9849" y="1143"/>
                  </a:lnTo>
                  <a:lnTo>
                    <a:pt x="9857" y="1149"/>
                  </a:lnTo>
                  <a:lnTo>
                    <a:pt x="9866" y="1152"/>
                  </a:lnTo>
                  <a:lnTo>
                    <a:pt x="9874" y="1156"/>
                  </a:lnTo>
                  <a:lnTo>
                    <a:pt x="9883" y="1158"/>
                  </a:lnTo>
                  <a:lnTo>
                    <a:pt x="9894" y="1160"/>
                  </a:lnTo>
                  <a:lnTo>
                    <a:pt x="9903" y="1161"/>
                  </a:lnTo>
                  <a:lnTo>
                    <a:pt x="9906" y="1166"/>
                  </a:lnTo>
                  <a:lnTo>
                    <a:pt x="9907" y="1171"/>
                  </a:lnTo>
                  <a:lnTo>
                    <a:pt x="9908" y="1177"/>
                  </a:lnTo>
                  <a:lnTo>
                    <a:pt x="9907" y="1182"/>
                  </a:lnTo>
                  <a:lnTo>
                    <a:pt x="9905" y="1187"/>
                  </a:lnTo>
                  <a:lnTo>
                    <a:pt x="9903" y="1191"/>
                  </a:lnTo>
                  <a:lnTo>
                    <a:pt x="9901" y="1197"/>
                  </a:lnTo>
                  <a:lnTo>
                    <a:pt x="9897" y="1202"/>
                  </a:lnTo>
                  <a:lnTo>
                    <a:pt x="9891" y="1211"/>
                  </a:lnTo>
                  <a:lnTo>
                    <a:pt x="9883" y="1221"/>
                  </a:lnTo>
                  <a:lnTo>
                    <a:pt x="9880" y="1225"/>
                  </a:lnTo>
                  <a:lnTo>
                    <a:pt x="9878" y="1230"/>
                  </a:lnTo>
                  <a:lnTo>
                    <a:pt x="9876" y="1235"/>
                  </a:lnTo>
                  <a:lnTo>
                    <a:pt x="9875" y="1241"/>
                  </a:lnTo>
                  <a:lnTo>
                    <a:pt x="9866" y="1262"/>
                  </a:lnTo>
                  <a:lnTo>
                    <a:pt x="9858" y="1283"/>
                  </a:lnTo>
                  <a:lnTo>
                    <a:pt x="9852" y="1305"/>
                  </a:lnTo>
                  <a:lnTo>
                    <a:pt x="9846" y="1327"/>
                  </a:lnTo>
                  <a:lnTo>
                    <a:pt x="9840" y="1350"/>
                  </a:lnTo>
                  <a:lnTo>
                    <a:pt x="9835" y="1372"/>
                  </a:lnTo>
                  <a:lnTo>
                    <a:pt x="9829" y="1395"/>
                  </a:lnTo>
                  <a:lnTo>
                    <a:pt x="9823" y="1416"/>
                  </a:lnTo>
                  <a:lnTo>
                    <a:pt x="9815" y="1420"/>
                  </a:lnTo>
                  <a:lnTo>
                    <a:pt x="9806" y="1423"/>
                  </a:lnTo>
                  <a:lnTo>
                    <a:pt x="9796" y="1426"/>
                  </a:lnTo>
                  <a:lnTo>
                    <a:pt x="9786" y="1428"/>
                  </a:lnTo>
                  <a:lnTo>
                    <a:pt x="9765" y="1430"/>
                  </a:lnTo>
                  <a:lnTo>
                    <a:pt x="9743" y="1430"/>
                  </a:lnTo>
                  <a:lnTo>
                    <a:pt x="9720" y="1430"/>
                  </a:lnTo>
                  <a:lnTo>
                    <a:pt x="9697" y="1429"/>
                  </a:lnTo>
                  <a:lnTo>
                    <a:pt x="9675" y="1430"/>
                  </a:lnTo>
                  <a:lnTo>
                    <a:pt x="9653" y="1431"/>
                  </a:lnTo>
                  <a:lnTo>
                    <a:pt x="9592" y="1430"/>
                  </a:lnTo>
                  <a:lnTo>
                    <a:pt x="9532" y="1431"/>
                  </a:lnTo>
                  <a:lnTo>
                    <a:pt x="9470" y="1431"/>
                  </a:lnTo>
                  <a:lnTo>
                    <a:pt x="9409" y="1432"/>
                  </a:lnTo>
                  <a:lnTo>
                    <a:pt x="9349" y="1433"/>
                  </a:lnTo>
                  <a:lnTo>
                    <a:pt x="9287" y="1433"/>
                  </a:lnTo>
                  <a:lnTo>
                    <a:pt x="9227" y="1433"/>
                  </a:lnTo>
                  <a:lnTo>
                    <a:pt x="9168" y="1431"/>
                  </a:lnTo>
                  <a:lnTo>
                    <a:pt x="9164" y="1433"/>
                  </a:lnTo>
                  <a:lnTo>
                    <a:pt x="9161" y="1434"/>
                  </a:lnTo>
                  <a:lnTo>
                    <a:pt x="9157" y="1435"/>
                  </a:lnTo>
                  <a:lnTo>
                    <a:pt x="9153" y="1436"/>
                  </a:lnTo>
                  <a:lnTo>
                    <a:pt x="9150" y="1435"/>
                  </a:lnTo>
                  <a:lnTo>
                    <a:pt x="9147" y="1435"/>
                  </a:lnTo>
                  <a:lnTo>
                    <a:pt x="9145" y="1433"/>
                  </a:lnTo>
                  <a:lnTo>
                    <a:pt x="9142" y="1431"/>
                  </a:lnTo>
                  <a:lnTo>
                    <a:pt x="2998" y="1449"/>
                  </a:lnTo>
                  <a:lnTo>
                    <a:pt x="2906" y="1450"/>
                  </a:lnTo>
                  <a:lnTo>
                    <a:pt x="2813" y="1450"/>
                  </a:lnTo>
                  <a:lnTo>
                    <a:pt x="2723" y="1451"/>
                  </a:lnTo>
                  <a:lnTo>
                    <a:pt x="2632" y="1451"/>
                  </a:lnTo>
                  <a:lnTo>
                    <a:pt x="2542" y="1452"/>
                  </a:lnTo>
                  <a:lnTo>
                    <a:pt x="2451" y="1453"/>
                  </a:lnTo>
                  <a:lnTo>
                    <a:pt x="2361" y="1453"/>
                  </a:lnTo>
                  <a:lnTo>
                    <a:pt x="2270" y="1454"/>
                  </a:lnTo>
                  <a:lnTo>
                    <a:pt x="2180" y="1455"/>
                  </a:lnTo>
                  <a:lnTo>
                    <a:pt x="2090" y="1456"/>
                  </a:lnTo>
                  <a:lnTo>
                    <a:pt x="2000" y="1457"/>
                  </a:lnTo>
                  <a:lnTo>
                    <a:pt x="1909" y="1458"/>
                  </a:lnTo>
                  <a:lnTo>
                    <a:pt x="1819" y="1459"/>
                  </a:lnTo>
                  <a:lnTo>
                    <a:pt x="1728" y="1460"/>
                  </a:lnTo>
                  <a:lnTo>
                    <a:pt x="1637" y="1462"/>
                  </a:lnTo>
                  <a:lnTo>
                    <a:pt x="1545" y="1463"/>
                  </a:lnTo>
                  <a:lnTo>
                    <a:pt x="1508" y="1464"/>
                  </a:lnTo>
                  <a:lnTo>
                    <a:pt x="1470" y="1463"/>
                  </a:lnTo>
                  <a:lnTo>
                    <a:pt x="1432" y="1462"/>
                  </a:lnTo>
                  <a:lnTo>
                    <a:pt x="1394" y="1461"/>
                  </a:lnTo>
                  <a:lnTo>
                    <a:pt x="1356" y="1459"/>
                  </a:lnTo>
                  <a:lnTo>
                    <a:pt x="1318" y="1459"/>
                  </a:lnTo>
                  <a:lnTo>
                    <a:pt x="1280" y="1459"/>
                  </a:lnTo>
                  <a:lnTo>
                    <a:pt x="1243" y="1461"/>
                  </a:lnTo>
                  <a:lnTo>
                    <a:pt x="1236" y="1437"/>
                  </a:lnTo>
                  <a:lnTo>
                    <a:pt x="1230" y="1411"/>
                  </a:lnTo>
                  <a:lnTo>
                    <a:pt x="1224" y="1386"/>
                  </a:lnTo>
                  <a:lnTo>
                    <a:pt x="1218" y="1361"/>
                  </a:lnTo>
                  <a:lnTo>
                    <a:pt x="1212" y="1336"/>
                  </a:lnTo>
                  <a:lnTo>
                    <a:pt x="1203" y="1312"/>
                  </a:lnTo>
                  <a:lnTo>
                    <a:pt x="1199" y="1301"/>
                  </a:lnTo>
                  <a:lnTo>
                    <a:pt x="1194" y="1290"/>
                  </a:lnTo>
                  <a:lnTo>
                    <a:pt x="1188" y="1278"/>
                  </a:lnTo>
                  <a:lnTo>
                    <a:pt x="1182" y="1268"/>
                  </a:lnTo>
                  <a:lnTo>
                    <a:pt x="1192" y="1261"/>
                  </a:lnTo>
                  <a:lnTo>
                    <a:pt x="1201" y="1254"/>
                  </a:lnTo>
                  <a:lnTo>
                    <a:pt x="1210" y="1246"/>
                  </a:lnTo>
                  <a:lnTo>
                    <a:pt x="1218" y="1237"/>
                  </a:lnTo>
                  <a:lnTo>
                    <a:pt x="1226" y="1228"/>
                  </a:lnTo>
                  <a:lnTo>
                    <a:pt x="1233" y="1219"/>
                  </a:lnTo>
                  <a:lnTo>
                    <a:pt x="1239" y="1209"/>
                  </a:lnTo>
                  <a:lnTo>
                    <a:pt x="1245" y="1199"/>
                  </a:lnTo>
                  <a:lnTo>
                    <a:pt x="1250" y="1188"/>
                  </a:lnTo>
                  <a:lnTo>
                    <a:pt x="1256" y="1177"/>
                  </a:lnTo>
                  <a:lnTo>
                    <a:pt x="1260" y="1167"/>
                  </a:lnTo>
                  <a:lnTo>
                    <a:pt x="1264" y="1156"/>
                  </a:lnTo>
                  <a:lnTo>
                    <a:pt x="1270" y="1132"/>
                  </a:lnTo>
                  <a:lnTo>
                    <a:pt x="1274" y="1110"/>
                  </a:lnTo>
                  <a:lnTo>
                    <a:pt x="1278" y="1106"/>
                  </a:lnTo>
                  <a:lnTo>
                    <a:pt x="1281" y="1104"/>
                  </a:lnTo>
                  <a:lnTo>
                    <a:pt x="1285" y="1104"/>
                  </a:lnTo>
                  <a:lnTo>
                    <a:pt x="1289" y="1104"/>
                  </a:lnTo>
                  <a:lnTo>
                    <a:pt x="1299" y="1105"/>
                  </a:lnTo>
                  <a:lnTo>
                    <a:pt x="1308" y="1107"/>
                  </a:lnTo>
                  <a:lnTo>
                    <a:pt x="1340" y="1099"/>
                  </a:lnTo>
                  <a:lnTo>
                    <a:pt x="1374" y="1091"/>
                  </a:lnTo>
                  <a:lnTo>
                    <a:pt x="1391" y="1086"/>
                  </a:lnTo>
                  <a:lnTo>
                    <a:pt x="1407" y="1080"/>
                  </a:lnTo>
                  <a:lnTo>
                    <a:pt x="1422" y="1074"/>
                  </a:lnTo>
                  <a:lnTo>
                    <a:pt x="1438" y="1067"/>
                  </a:lnTo>
                  <a:lnTo>
                    <a:pt x="1453" y="1059"/>
                  </a:lnTo>
                  <a:lnTo>
                    <a:pt x="1466" y="1048"/>
                  </a:lnTo>
                  <a:lnTo>
                    <a:pt x="1479" y="1038"/>
                  </a:lnTo>
                  <a:lnTo>
                    <a:pt x="1492" y="1027"/>
                  </a:lnTo>
                  <a:lnTo>
                    <a:pt x="1502" y="1014"/>
                  </a:lnTo>
                  <a:lnTo>
                    <a:pt x="1512" y="999"/>
                  </a:lnTo>
                  <a:lnTo>
                    <a:pt x="1516" y="991"/>
                  </a:lnTo>
                  <a:lnTo>
                    <a:pt x="1520" y="983"/>
                  </a:lnTo>
                  <a:lnTo>
                    <a:pt x="1523" y="974"/>
                  </a:lnTo>
                  <a:lnTo>
                    <a:pt x="1526" y="966"/>
                  </a:lnTo>
                  <a:lnTo>
                    <a:pt x="1531" y="942"/>
                  </a:lnTo>
                  <a:lnTo>
                    <a:pt x="1533" y="918"/>
                  </a:lnTo>
                  <a:lnTo>
                    <a:pt x="1533" y="905"/>
                  </a:lnTo>
                  <a:lnTo>
                    <a:pt x="1533" y="893"/>
                  </a:lnTo>
                  <a:lnTo>
                    <a:pt x="1532" y="881"/>
                  </a:lnTo>
                  <a:lnTo>
                    <a:pt x="1531" y="868"/>
                  </a:lnTo>
                  <a:lnTo>
                    <a:pt x="1528" y="856"/>
                  </a:lnTo>
                  <a:lnTo>
                    <a:pt x="1524" y="845"/>
                  </a:lnTo>
                  <a:lnTo>
                    <a:pt x="1520" y="833"/>
                  </a:lnTo>
                  <a:lnTo>
                    <a:pt x="1515" y="821"/>
                  </a:lnTo>
                  <a:lnTo>
                    <a:pt x="1509" y="811"/>
                  </a:lnTo>
                  <a:lnTo>
                    <a:pt x="1502" y="802"/>
                  </a:lnTo>
                  <a:lnTo>
                    <a:pt x="1493" y="793"/>
                  </a:lnTo>
                  <a:lnTo>
                    <a:pt x="1484" y="784"/>
                  </a:lnTo>
                  <a:lnTo>
                    <a:pt x="1467" y="772"/>
                  </a:lnTo>
                  <a:lnTo>
                    <a:pt x="1451" y="762"/>
                  </a:lnTo>
                  <a:lnTo>
                    <a:pt x="1433" y="754"/>
                  </a:lnTo>
                  <a:lnTo>
                    <a:pt x="1416" y="747"/>
                  </a:lnTo>
                  <a:lnTo>
                    <a:pt x="1398" y="742"/>
                  </a:lnTo>
                  <a:lnTo>
                    <a:pt x="1378" y="738"/>
                  </a:lnTo>
                  <a:lnTo>
                    <a:pt x="1359" y="735"/>
                  </a:lnTo>
                  <a:lnTo>
                    <a:pt x="1338" y="734"/>
                  </a:lnTo>
                  <a:lnTo>
                    <a:pt x="1274" y="750"/>
                  </a:lnTo>
                  <a:lnTo>
                    <a:pt x="1270" y="741"/>
                  </a:lnTo>
                  <a:lnTo>
                    <a:pt x="1267" y="732"/>
                  </a:lnTo>
                  <a:lnTo>
                    <a:pt x="1264" y="722"/>
                  </a:lnTo>
                  <a:lnTo>
                    <a:pt x="1261" y="712"/>
                  </a:lnTo>
                  <a:lnTo>
                    <a:pt x="1257" y="693"/>
                  </a:lnTo>
                  <a:lnTo>
                    <a:pt x="1253" y="673"/>
                  </a:lnTo>
                  <a:lnTo>
                    <a:pt x="1228" y="646"/>
                  </a:lnTo>
                  <a:lnTo>
                    <a:pt x="1201" y="620"/>
                  </a:lnTo>
                  <a:lnTo>
                    <a:pt x="1174" y="594"/>
                  </a:lnTo>
                  <a:lnTo>
                    <a:pt x="1148" y="566"/>
                  </a:lnTo>
                  <a:lnTo>
                    <a:pt x="1147" y="561"/>
                  </a:lnTo>
                  <a:lnTo>
                    <a:pt x="1148" y="557"/>
                  </a:lnTo>
                  <a:lnTo>
                    <a:pt x="1149" y="552"/>
                  </a:lnTo>
                  <a:lnTo>
                    <a:pt x="1150" y="547"/>
                  </a:lnTo>
                  <a:lnTo>
                    <a:pt x="1154" y="537"/>
                  </a:lnTo>
                  <a:lnTo>
                    <a:pt x="1159" y="528"/>
                  </a:lnTo>
                  <a:lnTo>
                    <a:pt x="1172" y="512"/>
                  </a:lnTo>
                  <a:lnTo>
                    <a:pt x="1185" y="495"/>
                  </a:lnTo>
                  <a:lnTo>
                    <a:pt x="1192" y="474"/>
                  </a:lnTo>
                  <a:lnTo>
                    <a:pt x="1199" y="454"/>
                  </a:lnTo>
                  <a:lnTo>
                    <a:pt x="1208" y="433"/>
                  </a:lnTo>
                  <a:lnTo>
                    <a:pt x="1215" y="413"/>
                  </a:lnTo>
                  <a:lnTo>
                    <a:pt x="1221" y="391"/>
                  </a:lnTo>
                  <a:lnTo>
                    <a:pt x="1226" y="370"/>
                  </a:lnTo>
                  <a:lnTo>
                    <a:pt x="1228" y="359"/>
                  </a:lnTo>
                  <a:lnTo>
                    <a:pt x="1230" y="348"/>
                  </a:lnTo>
                  <a:lnTo>
                    <a:pt x="1231" y="337"/>
                  </a:lnTo>
                  <a:lnTo>
                    <a:pt x="1231" y="326"/>
                  </a:lnTo>
                  <a:lnTo>
                    <a:pt x="1248" y="323"/>
                  </a:lnTo>
                  <a:lnTo>
                    <a:pt x="1266" y="321"/>
                  </a:lnTo>
                  <a:lnTo>
                    <a:pt x="1284" y="321"/>
                  </a:lnTo>
                  <a:lnTo>
                    <a:pt x="1302" y="320"/>
                  </a:lnTo>
                  <a:lnTo>
                    <a:pt x="1338" y="321"/>
                  </a:lnTo>
                  <a:lnTo>
                    <a:pt x="1375" y="322"/>
                  </a:lnTo>
                  <a:lnTo>
                    <a:pt x="1412" y="323"/>
                  </a:lnTo>
                  <a:lnTo>
                    <a:pt x="1448" y="322"/>
                  </a:lnTo>
                  <a:lnTo>
                    <a:pt x="1465" y="321"/>
                  </a:lnTo>
                  <a:lnTo>
                    <a:pt x="1484" y="318"/>
                  </a:lnTo>
                  <a:lnTo>
                    <a:pt x="1500" y="315"/>
                  </a:lnTo>
                  <a:lnTo>
                    <a:pt x="1517" y="309"/>
                  </a:lnTo>
                  <a:lnTo>
                    <a:pt x="1718" y="310"/>
                  </a:lnTo>
                  <a:lnTo>
                    <a:pt x="1842" y="308"/>
                  </a:lnTo>
                  <a:lnTo>
                    <a:pt x="1966" y="306"/>
                  </a:lnTo>
                  <a:lnTo>
                    <a:pt x="2091" y="305"/>
                  </a:lnTo>
                  <a:lnTo>
                    <a:pt x="2215" y="303"/>
                  </a:lnTo>
                  <a:lnTo>
                    <a:pt x="2340" y="302"/>
                  </a:lnTo>
                  <a:lnTo>
                    <a:pt x="2464" y="301"/>
                  </a:lnTo>
                  <a:lnTo>
                    <a:pt x="2589" y="300"/>
                  </a:lnTo>
                  <a:lnTo>
                    <a:pt x="2712" y="298"/>
                  </a:lnTo>
                  <a:lnTo>
                    <a:pt x="2837" y="297"/>
                  </a:lnTo>
                  <a:lnTo>
                    <a:pt x="2961" y="296"/>
                  </a:lnTo>
                  <a:lnTo>
                    <a:pt x="3085" y="295"/>
                  </a:lnTo>
                  <a:lnTo>
                    <a:pt x="3209" y="294"/>
                  </a:lnTo>
                  <a:lnTo>
                    <a:pt x="3334" y="292"/>
                  </a:lnTo>
                  <a:lnTo>
                    <a:pt x="3458" y="291"/>
                  </a:lnTo>
                  <a:lnTo>
                    <a:pt x="3581" y="289"/>
                  </a:lnTo>
                  <a:lnTo>
                    <a:pt x="3706" y="287"/>
                  </a:lnTo>
                  <a:lnTo>
                    <a:pt x="3831" y="286"/>
                  </a:lnTo>
                  <a:lnTo>
                    <a:pt x="4056" y="286"/>
                  </a:lnTo>
                  <a:lnTo>
                    <a:pt x="4365" y="285"/>
                  </a:lnTo>
                  <a:lnTo>
                    <a:pt x="4747" y="284"/>
                  </a:lnTo>
                  <a:lnTo>
                    <a:pt x="5184" y="284"/>
                  </a:lnTo>
                  <a:lnTo>
                    <a:pt x="5665" y="283"/>
                  </a:lnTo>
                  <a:lnTo>
                    <a:pt x="6173" y="283"/>
                  </a:lnTo>
                  <a:lnTo>
                    <a:pt x="6696" y="282"/>
                  </a:lnTo>
                  <a:lnTo>
                    <a:pt x="7218" y="281"/>
                  </a:lnTo>
                  <a:lnTo>
                    <a:pt x="7727" y="281"/>
                  </a:lnTo>
                  <a:lnTo>
                    <a:pt x="8208" y="280"/>
                  </a:lnTo>
                  <a:lnTo>
                    <a:pt x="8646" y="280"/>
                  </a:lnTo>
                  <a:lnTo>
                    <a:pt x="9028" y="279"/>
                  </a:lnTo>
                  <a:lnTo>
                    <a:pt x="9339" y="278"/>
                  </a:lnTo>
                  <a:lnTo>
                    <a:pt x="9564" y="278"/>
                  </a:lnTo>
                  <a:lnTo>
                    <a:pt x="9690" y="277"/>
                  </a:lnTo>
                  <a:lnTo>
                    <a:pt x="9780" y="273"/>
                  </a:lnTo>
                  <a:lnTo>
                    <a:pt x="9787" y="284"/>
                  </a:lnTo>
                  <a:lnTo>
                    <a:pt x="9793" y="296"/>
                  </a:lnTo>
                  <a:lnTo>
                    <a:pt x="9799" y="308"/>
                  </a:lnTo>
                  <a:lnTo>
                    <a:pt x="9803" y="322"/>
                  </a:lnTo>
                  <a:lnTo>
                    <a:pt x="9807" y="335"/>
                  </a:lnTo>
                  <a:lnTo>
                    <a:pt x="9812" y="348"/>
                  </a:lnTo>
                  <a:lnTo>
                    <a:pt x="9817" y="361"/>
                  </a:lnTo>
                  <a:lnTo>
                    <a:pt x="9823" y="374"/>
                  </a:lnTo>
                  <a:lnTo>
                    <a:pt x="9832" y="395"/>
                  </a:lnTo>
                  <a:lnTo>
                    <a:pt x="9842" y="417"/>
                  </a:lnTo>
                  <a:lnTo>
                    <a:pt x="9853" y="438"/>
                  </a:lnTo>
                  <a:lnTo>
                    <a:pt x="9864" y="460"/>
                  </a:lnTo>
                  <a:lnTo>
                    <a:pt x="9876" y="480"/>
                  </a:lnTo>
                  <a:lnTo>
                    <a:pt x="9888" y="501"/>
                  </a:lnTo>
                  <a:lnTo>
                    <a:pt x="9902" y="520"/>
                  </a:lnTo>
                  <a:lnTo>
                    <a:pt x="9915" y="538"/>
                  </a:lnTo>
                  <a:lnTo>
                    <a:pt x="9910" y="544"/>
                  </a:lnTo>
                  <a:lnTo>
                    <a:pt x="9904" y="549"/>
                  </a:lnTo>
                  <a:lnTo>
                    <a:pt x="9897" y="553"/>
                  </a:lnTo>
                  <a:lnTo>
                    <a:pt x="9890" y="555"/>
                  </a:lnTo>
                  <a:lnTo>
                    <a:pt x="9874" y="559"/>
                  </a:lnTo>
                  <a:lnTo>
                    <a:pt x="9860" y="564"/>
                  </a:lnTo>
                  <a:close/>
                  <a:moveTo>
                    <a:pt x="9765" y="925"/>
                  </a:moveTo>
                  <a:lnTo>
                    <a:pt x="9753" y="928"/>
                  </a:lnTo>
                  <a:lnTo>
                    <a:pt x="9741" y="929"/>
                  </a:lnTo>
                  <a:lnTo>
                    <a:pt x="9729" y="929"/>
                  </a:lnTo>
                  <a:lnTo>
                    <a:pt x="9717" y="928"/>
                  </a:lnTo>
                  <a:lnTo>
                    <a:pt x="9706" y="926"/>
                  </a:lnTo>
                  <a:lnTo>
                    <a:pt x="9694" y="924"/>
                  </a:lnTo>
                  <a:lnTo>
                    <a:pt x="9683" y="921"/>
                  </a:lnTo>
                  <a:lnTo>
                    <a:pt x="9672" y="917"/>
                  </a:lnTo>
                  <a:lnTo>
                    <a:pt x="9665" y="911"/>
                  </a:lnTo>
                  <a:lnTo>
                    <a:pt x="9660" y="906"/>
                  </a:lnTo>
                  <a:lnTo>
                    <a:pt x="9654" y="900"/>
                  </a:lnTo>
                  <a:lnTo>
                    <a:pt x="9650" y="894"/>
                  </a:lnTo>
                  <a:lnTo>
                    <a:pt x="9646" y="887"/>
                  </a:lnTo>
                  <a:lnTo>
                    <a:pt x="9644" y="881"/>
                  </a:lnTo>
                  <a:lnTo>
                    <a:pt x="9642" y="874"/>
                  </a:lnTo>
                  <a:lnTo>
                    <a:pt x="9641" y="866"/>
                  </a:lnTo>
                  <a:lnTo>
                    <a:pt x="9640" y="852"/>
                  </a:lnTo>
                  <a:lnTo>
                    <a:pt x="9640" y="837"/>
                  </a:lnTo>
                  <a:lnTo>
                    <a:pt x="9642" y="821"/>
                  </a:lnTo>
                  <a:lnTo>
                    <a:pt x="9644" y="806"/>
                  </a:lnTo>
                  <a:lnTo>
                    <a:pt x="9647" y="798"/>
                  </a:lnTo>
                  <a:lnTo>
                    <a:pt x="9652" y="791"/>
                  </a:lnTo>
                  <a:lnTo>
                    <a:pt x="9658" y="785"/>
                  </a:lnTo>
                  <a:lnTo>
                    <a:pt x="9666" y="780"/>
                  </a:lnTo>
                  <a:lnTo>
                    <a:pt x="9673" y="775"/>
                  </a:lnTo>
                  <a:lnTo>
                    <a:pt x="9682" y="772"/>
                  </a:lnTo>
                  <a:lnTo>
                    <a:pt x="9690" y="770"/>
                  </a:lnTo>
                  <a:lnTo>
                    <a:pt x="9699" y="768"/>
                  </a:lnTo>
                  <a:lnTo>
                    <a:pt x="9712" y="767"/>
                  </a:lnTo>
                  <a:lnTo>
                    <a:pt x="9722" y="767"/>
                  </a:lnTo>
                  <a:lnTo>
                    <a:pt x="9733" y="768"/>
                  </a:lnTo>
                  <a:lnTo>
                    <a:pt x="9743" y="771"/>
                  </a:lnTo>
                  <a:lnTo>
                    <a:pt x="9754" y="775"/>
                  </a:lnTo>
                  <a:lnTo>
                    <a:pt x="9764" y="781"/>
                  </a:lnTo>
                  <a:lnTo>
                    <a:pt x="9774" y="786"/>
                  </a:lnTo>
                  <a:lnTo>
                    <a:pt x="9783" y="793"/>
                  </a:lnTo>
                  <a:lnTo>
                    <a:pt x="9789" y="799"/>
                  </a:lnTo>
                  <a:lnTo>
                    <a:pt x="9794" y="807"/>
                  </a:lnTo>
                  <a:lnTo>
                    <a:pt x="9799" y="815"/>
                  </a:lnTo>
                  <a:lnTo>
                    <a:pt x="9803" y="824"/>
                  </a:lnTo>
                  <a:lnTo>
                    <a:pt x="9806" y="833"/>
                  </a:lnTo>
                  <a:lnTo>
                    <a:pt x="9808" y="842"/>
                  </a:lnTo>
                  <a:lnTo>
                    <a:pt x="9809" y="852"/>
                  </a:lnTo>
                  <a:lnTo>
                    <a:pt x="9809" y="861"/>
                  </a:lnTo>
                  <a:lnTo>
                    <a:pt x="9807" y="872"/>
                  </a:lnTo>
                  <a:lnTo>
                    <a:pt x="9805" y="881"/>
                  </a:lnTo>
                  <a:lnTo>
                    <a:pt x="9802" y="890"/>
                  </a:lnTo>
                  <a:lnTo>
                    <a:pt x="9796" y="898"/>
                  </a:lnTo>
                  <a:lnTo>
                    <a:pt x="9790" y="906"/>
                  </a:lnTo>
                  <a:lnTo>
                    <a:pt x="9783" y="913"/>
                  </a:lnTo>
                  <a:lnTo>
                    <a:pt x="9775" y="920"/>
                  </a:lnTo>
                  <a:lnTo>
                    <a:pt x="9765" y="925"/>
                  </a:lnTo>
                  <a:close/>
                  <a:moveTo>
                    <a:pt x="9731" y="895"/>
                  </a:moveTo>
                  <a:lnTo>
                    <a:pt x="9724" y="894"/>
                  </a:lnTo>
                  <a:lnTo>
                    <a:pt x="9717" y="893"/>
                  </a:lnTo>
                  <a:lnTo>
                    <a:pt x="9710" y="890"/>
                  </a:lnTo>
                  <a:lnTo>
                    <a:pt x="9703" y="887"/>
                  </a:lnTo>
                  <a:lnTo>
                    <a:pt x="9698" y="882"/>
                  </a:lnTo>
                  <a:lnTo>
                    <a:pt x="9694" y="877"/>
                  </a:lnTo>
                  <a:lnTo>
                    <a:pt x="9691" y="871"/>
                  </a:lnTo>
                  <a:lnTo>
                    <a:pt x="9690" y="864"/>
                  </a:lnTo>
                  <a:lnTo>
                    <a:pt x="9691" y="850"/>
                  </a:lnTo>
                  <a:lnTo>
                    <a:pt x="9693" y="836"/>
                  </a:lnTo>
                  <a:lnTo>
                    <a:pt x="9696" y="830"/>
                  </a:lnTo>
                  <a:lnTo>
                    <a:pt x="9699" y="824"/>
                  </a:lnTo>
                  <a:lnTo>
                    <a:pt x="9702" y="821"/>
                  </a:lnTo>
                  <a:lnTo>
                    <a:pt x="9704" y="820"/>
                  </a:lnTo>
                  <a:lnTo>
                    <a:pt x="9709" y="818"/>
                  </a:lnTo>
                  <a:lnTo>
                    <a:pt x="9712" y="817"/>
                  </a:lnTo>
                  <a:lnTo>
                    <a:pt x="9719" y="819"/>
                  </a:lnTo>
                  <a:lnTo>
                    <a:pt x="9726" y="821"/>
                  </a:lnTo>
                  <a:lnTo>
                    <a:pt x="9733" y="825"/>
                  </a:lnTo>
                  <a:lnTo>
                    <a:pt x="9739" y="828"/>
                  </a:lnTo>
                  <a:lnTo>
                    <a:pt x="9745" y="832"/>
                  </a:lnTo>
                  <a:lnTo>
                    <a:pt x="9749" y="838"/>
                  </a:lnTo>
                  <a:lnTo>
                    <a:pt x="9754" y="844"/>
                  </a:lnTo>
                  <a:lnTo>
                    <a:pt x="9756" y="851"/>
                  </a:lnTo>
                  <a:lnTo>
                    <a:pt x="9756" y="857"/>
                  </a:lnTo>
                  <a:lnTo>
                    <a:pt x="9756" y="864"/>
                  </a:lnTo>
                  <a:lnTo>
                    <a:pt x="9755" y="871"/>
                  </a:lnTo>
                  <a:lnTo>
                    <a:pt x="9753" y="878"/>
                  </a:lnTo>
                  <a:lnTo>
                    <a:pt x="9748" y="884"/>
                  </a:lnTo>
                  <a:lnTo>
                    <a:pt x="9744" y="889"/>
                  </a:lnTo>
                  <a:lnTo>
                    <a:pt x="9741" y="891"/>
                  </a:lnTo>
                  <a:lnTo>
                    <a:pt x="9738" y="892"/>
                  </a:lnTo>
                  <a:lnTo>
                    <a:pt x="9734" y="894"/>
                  </a:lnTo>
                  <a:lnTo>
                    <a:pt x="9731" y="895"/>
                  </a:lnTo>
                  <a:close/>
                  <a:moveTo>
                    <a:pt x="3305" y="1689"/>
                  </a:moveTo>
                  <a:lnTo>
                    <a:pt x="3299" y="1686"/>
                  </a:lnTo>
                  <a:lnTo>
                    <a:pt x="3305" y="1674"/>
                  </a:lnTo>
                  <a:lnTo>
                    <a:pt x="3307" y="1674"/>
                  </a:lnTo>
                  <a:lnTo>
                    <a:pt x="3309" y="1676"/>
                  </a:lnTo>
                  <a:lnTo>
                    <a:pt x="3310" y="1678"/>
                  </a:lnTo>
                  <a:lnTo>
                    <a:pt x="3310" y="1680"/>
                  </a:lnTo>
                  <a:lnTo>
                    <a:pt x="3310" y="1683"/>
                  </a:lnTo>
                  <a:lnTo>
                    <a:pt x="3309" y="1685"/>
                  </a:lnTo>
                  <a:lnTo>
                    <a:pt x="3307" y="1687"/>
                  </a:lnTo>
                  <a:lnTo>
                    <a:pt x="3305" y="1689"/>
                  </a:lnTo>
                  <a:close/>
                  <a:moveTo>
                    <a:pt x="1372" y="1016"/>
                  </a:moveTo>
                  <a:lnTo>
                    <a:pt x="1367" y="1019"/>
                  </a:lnTo>
                  <a:lnTo>
                    <a:pt x="1362" y="1021"/>
                  </a:lnTo>
                  <a:lnTo>
                    <a:pt x="1356" y="1023"/>
                  </a:lnTo>
                  <a:lnTo>
                    <a:pt x="1350" y="1024"/>
                  </a:lnTo>
                  <a:lnTo>
                    <a:pt x="1337" y="1024"/>
                  </a:lnTo>
                  <a:lnTo>
                    <a:pt x="1325" y="1023"/>
                  </a:lnTo>
                  <a:lnTo>
                    <a:pt x="1314" y="1021"/>
                  </a:lnTo>
                  <a:lnTo>
                    <a:pt x="1303" y="1017"/>
                  </a:lnTo>
                  <a:lnTo>
                    <a:pt x="1292" y="1012"/>
                  </a:lnTo>
                  <a:lnTo>
                    <a:pt x="1283" y="1004"/>
                  </a:lnTo>
                  <a:lnTo>
                    <a:pt x="1278" y="1000"/>
                  </a:lnTo>
                  <a:lnTo>
                    <a:pt x="1273" y="996"/>
                  </a:lnTo>
                  <a:lnTo>
                    <a:pt x="1269" y="991"/>
                  </a:lnTo>
                  <a:lnTo>
                    <a:pt x="1266" y="986"/>
                  </a:lnTo>
                  <a:lnTo>
                    <a:pt x="1260" y="976"/>
                  </a:lnTo>
                  <a:lnTo>
                    <a:pt x="1256" y="964"/>
                  </a:lnTo>
                  <a:lnTo>
                    <a:pt x="1252" y="940"/>
                  </a:lnTo>
                  <a:lnTo>
                    <a:pt x="1249" y="917"/>
                  </a:lnTo>
                  <a:lnTo>
                    <a:pt x="1255" y="906"/>
                  </a:lnTo>
                  <a:lnTo>
                    <a:pt x="1258" y="896"/>
                  </a:lnTo>
                  <a:lnTo>
                    <a:pt x="1261" y="885"/>
                  </a:lnTo>
                  <a:lnTo>
                    <a:pt x="1263" y="875"/>
                  </a:lnTo>
                  <a:lnTo>
                    <a:pt x="1265" y="863"/>
                  </a:lnTo>
                  <a:lnTo>
                    <a:pt x="1267" y="853"/>
                  </a:lnTo>
                  <a:lnTo>
                    <a:pt x="1270" y="842"/>
                  </a:lnTo>
                  <a:lnTo>
                    <a:pt x="1274" y="833"/>
                  </a:lnTo>
                  <a:lnTo>
                    <a:pt x="1283" y="829"/>
                  </a:lnTo>
                  <a:lnTo>
                    <a:pt x="1293" y="825"/>
                  </a:lnTo>
                  <a:lnTo>
                    <a:pt x="1303" y="820"/>
                  </a:lnTo>
                  <a:lnTo>
                    <a:pt x="1313" y="817"/>
                  </a:lnTo>
                  <a:lnTo>
                    <a:pt x="1323" y="815"/>
                  </a:lnTo>
                  <a:lnTo>
                    <a:pt x="1333" y="813"/>
                  </a:lnTo>
                  <a:lnTo>
                    <a:pt x="1344" y="812"/>
                  </a:lnTo>
                  <a:lnTo>
                    <a:pt x="1354" y="812"/>
                  </a:lnTo>
                  <a:lnTo>
                    <a:pt x="1364" y="812"/>
                  </a:lnTo>
                  <a:lnTo>
                    <a:pt x="1374" y="813"/>
                  </a:lnTo>
                  <a:lnTo>
                    <a:pt x="1384" y="815"/>
                  </a:lnTo>
                  <a:lnTo>
                    <a:pt x="1394" y="818"/>
                  </a:lnTo>
                  <a:lnTo>
                    <a:pt x="1404" y="822"/>
                  </a:lnTo>
                  <a:lnTo>
                    <a:pt x="1413" y="828"/>
                  </a:lnTo>
                  <a:lnTo>
                    <a:pt x="1422" y="833"/>
                  </a:lnTo>
                  <a:lnTo>
                    <a:pt x="1431" y="840"/>
                  </a:lnTo>
                  <a:lnTo>
                    <a:pt x="1436" y="845"/>
                  </a:lnTo>
                  <a:lnTo>
                    <a:pt x="1439" y="851"/>
                  </a:lnTo>
                  <a:lnTo>
                    <a:pt x="1442" y="857"/>
                  </a:lnTo>
                  <a:lnTo>
                    <a:pt x="1444" y="863"/>
                  </a:lnTo>
                  <a:lnTo>
                    <a:pt x="1447" y="877"/>
                  </a:lnTo>
                  <a:lnTo>
                    <a:pt x="1449" y="890"/>
                  </a:lnTo>
                  <a:lnTo>
                    <a:pt x="1448" y="904"/>
                  </a:lnTo>
                  <a:lnTo>
                    <a:pt x="1446" y="918"/>
                  </a:lnTo>
                  <a:lnTo>
                    <a:pt x="1444" y="932"/>
                  </a:lnTo>
                  <a:lnTo>
                    <a:pt x="1441" y="944"/>
                  </a:lnTo>
                  <a:lnTo>
                    <a:pt x="1434" y="955"/>
                  </a:lnTo>
                  <a:lnTo>
                    <a:pt x="1427" y="967"/>
                  </a:lnTo>
                  <a:lnTo>
                    <a:pt x="1420" y="976"/>
                  </a:lnTo>
                  <a:lnTo>
                    <a:pt x="1412" y="985"/>
                  </a:lnTo>
                  <a:lnTo>
                    <a:pt x="1404" y="993"/>
                  </a:lnTo>
                  <a:lnTo>
                    <a:pt x="1394" y="1001"/>
                  </a:lnTo>
                  <a:lnTo>
                    <a:pt x="1383" y="1009"/>
                  </a:lnTo>
                  <a:lnTo>
                    <a:pt x="1372" y="1016"/>
                  </a:lnTo>
                  <a:close/>
                  <a:moveTo>
                    <a:pt x="1366" y="967"/>
                  </a:moveTo>
                  <a:lnTo>
                    <a:pt x="1359" y="970"/>
                  </a:lnTo>
                  <a:lnTo>
                    <a:pt x="1352" y="973"/>
                  </a:lnTo>
                  <a:lnTo>
                    <a:pt x="1344" y="974"/>
                  </a:lnTo>
                  <a:lnTo>
                    <a:pt x="1336" y="974"/>
                  </a:lnTo>
                  <a:lnTo>
                    <a:pt x="1328" y="974"/>
                  </a:lnTo>
                  <a:lnTo>
                    <a:pt x="1321" y="973"/>
                  </a:lnTo>
                  <a:lnTo>
                    <a:pt x="1314" y="971"/>
                  </a:lnTo>
                  <a:lnTo>
                    <a:pt x="1308" y="968"/>
                  </a:lnTo>
                  <a:lnTo>
                    <a:pt x="1302" y="959"/>
                  </a:lnTo>
                  <a:lnTo>
                    <a:pt x="1298" y="950"/>
                  </a:lnTo>
                  <a:lnTo>
                    <a:pt x="1294" y="941"/>
                  </a:lnTo>
                  <a:lnTo>
                    <a:pt x="1293" y="931"/>
                  </a:lnTo>
                  <a:lnTo>
                    <a:pt x="1293" y="921"/>
                  </a:lnTo>
                  <a:lnTo>
                    <a:pt x="1294" y="911"/>
                  </a:lnTo>
                  <a:lnTo>
                    <a:pt x="1298" y="902"/>
                  </a:lnTo>
                  <a:lnTo>
                    <a:pt x="1302" y="894"/>
                  </a:lnTo>
                  <a:lnTo>
                    <a:pt x="1310" y="883"/>
                  </a:lnTo>
                  <a:lnTo>
                    <a:pt x="1317" y="870"/>
                  </a:lnTo>
                  <a:lnTo>
                    <a:pt x="1321" y="863"/>
                  </a:lnTo>
                  <a:lnTo>
                    <a:pt x="1325" y="858"/>
                  </a:lnTo>
                  <a:lnTo>
                    <a:pt x="1331" y="853"/>
                  </a:lnTo>
                  <a:lnTo>
                    <a:pt x="1338" y="850"/>
                  </a:lnTo>
                  <a:lnTo>
                    <a:pt x="1348" y="853"/>
                  </a:lnTo>
                  <a:lnTo>
                    <a:pt x="1358" y="856"/>
                  </a:lnTo>
                  <a:lnTo>
                    <a:pt x="1367" y="860"/>
                  </a:lnTo>
                  <a:lnTo>
                    <a:pt x="1375" y="864"/>
                  </a:lnTo>
                  <a:lnTo>
                    <a:pt x="1384" y="871"/>
                  </a:lnTo>
                  <a:lnTo>
                    <a:pt x="1392" y="877"/>
                  </a:lnTo>
                  <a:lnTo>
                    <a:pt x="1398" y="884"/>
                  </a:lnTo>
                  <a:lnTo>
                    <a:pt x="1404" y="893"/>
                  </a:lnTo>
                  <a:lnTo>
                    <a:pt x="1404" y="903"/>
                  </a:lnTo>
                  <a:lnTo>
                    <a:pt x="1403" y="913"/>
                  </a:lnTo>
                  <a:lnTo>
                    <a:pt x="1400" y="924"/>
                  </a:lnTo>
                  <a:lnTo>
                    <a:pt x="1396" y="933"/>
                  </a:lnTo>
                  <a:lnTo>
                    <a:pt x="1390" y="942"/>
                  </a:lnTo>
                  <a:lnTo>
                    <a:pt x="1383" y="951"/>
                  </a:lnTo>
                  <a:lnTo>
                    <a:pt x="1375" y="959"/>
                  </a:lnTo>
                  <a:lnTo>
                    <a:pt x="1366" y="967"/>
                  </a:lnTo>
                  <a:close/>
                  <a:moveTo>
                    <a:pt x="933" y="427"/>
                  </a:moveTo>
                  <a:lnTo>
                    <a:pt x="923" y="433"/>
                  </a:lnTo>
                  <a:lnTo>
                    <a:pt x="914" y="438"/>
                  </a:lnTo>
                  <a:lnTo>
                    <a:pt x="905" y="441"/>
                  </a:lnTo>
                  <a:lnTo>
                    <a:pt x="896" y="442"/>
                  </a:lnTo>
                  <a:lnTo>
                    <a:pt x="887" y="442"/>
                  </a:lnTo>
                  <a:lnTo>
                    <a:pt x="877" y="441"/>
                  </a:lnTo>
                  <a:lnTo>
                    <a:pt x="868" y="438"/>
                  </a:lnTo>
                  <a:lnTo>
                    <a:pt x="859" y="434"/>
                  </a:lnTo>
                  <a:lnTo>
                    <a:pt x="853" y="427"/>
                  </a:lnTo>
                  <a:lnTo>
                    <a:pt x="848" y="418"/>
                  </a:lnTo>
                  <a:lnTo>
                    <a:pt x="843" y="410"/>
                  </a:lnTo>
                  <a:lnTo>
                    <a:pt x="839" y="400"/>
                  </a:lnTo>
                  <a:lnTo>
                    <a:pt x="835" y="396"/>
                  </a:lnTo>
                  <a:lnTo>
                    <a:pt x="832" y="393"/>
                  </a:lnTo>
                  <a:lnTo>
                    <a:pt x="829" y="389"/>
                  </a:lnTo>
                  <a:lnTo>
                    <a:pt x="826" y="387"/>
                  </a:lnTo>
                  <a:lnTo>
                    <a:pt x="822" y="385"/>
                  </a:lnTo>
                  <a:lnTo>
                    <a:pt x="817" y="383"/>
                  </a:lnTo>
                  <a:lnTo>
                    <a:pt x="812" y="383"/>
                  </a:lnTo>
                  <a:lnTo>
                    <a:pt x="806" y="383"/>
                  </a:lnTo>
                  <a:lnTo>
                    <a:pt x="800" y="384"/>
                  </a:lnTo>
                  <a:lnTo>
                    <a:pt x="793" y="387"/>
                  </a:lnTo>
                  <a:lnTo>
                    <a:pt x="785" y="391"/>
                  </a:lnTo>
                  <a:lnTo>
                    <a:pt x="779" y="395"/>
                  </a:lnTo>
                  <a:lnTo>
                    <a:pt x="773" y="401"/>
                  </a:lnTo>
                  <a:lnTo>
                    <a:pt x="767" y="407"/>
                  </a:lnTo>
                  <a:lnTo>
                    <a:pt x="762" y="414"/>
                  </a:lnTo>
                  <a:lnTo>
                    <a:pt x="757" y="420"/>
                  </a:lnTo>
                  <a:lnTo>
                    <a:pt x="756" y="450"/>
                  </a:lnTo>
                  <a:lnTo>
                    <a:pt x="755" y="479"/>
                  </a:lnTo>
                  <a:lnTo>
                    <a:pt x="756" y="486"/>
                  </a:lnTo>
                  <a:lnTo>
                    <a:pt x="757" y="492"/>
                  </a:lnTo>
                  <a:lnTo>
                    <a:pt x="759" y="500"/>
                  </a:lnTo>
                  <a:lnTo>
                    <a:pt x="762" y="505"/>
                  </a:lnTo>
                  <a:lnTo>
                    <a:pt x="766" y="511"/>
                  </a:lnTo>
                  <a:lnTo>
                    <a:pt x="771" y="516"/>
                  </a:lnTo>
                  <a:lnTo>
                    <a:pt x="777" y="520"/>
                  </a:lnTo>
                  <a:lnTo>
                    <a:pt x="784" y="524"/>
                  </a:lnTo>
                  <a:lnTo>
                    <a:pt x="789" y="530"/>
                  </a:lnTo>
                  <a:lnTo>
                    <a:pt x="797" y="534"/>
                  </a:lnTo>
                  <a:lnTo>
                    <a:pt x="804" y="537"/>
                  </a:lnTo>
                  <a:lnTo>
                    <a:pt x="811" y="540"/>
                  </a:lnTo>
                  <a:lnTo>
                    <a:pt x="818" y="543"/>
                  </a:lnTo>
                  <a:lnTo>
                    <a:pt x="825" y="548"/>
                  </a:lnTo>
                  <a:lnTo>
                    <a:pt x="828" y="550"/>
                  </a:lnTo>
                  <a:lnTo>
                    <a:pt x="831" y="553"/>
                  </a:lnTo>
                  <a:lnTo>
                    <a:pt x="834" y="557"/>
                  </a:lnTo>
                  <a:lnTo>
                    <a:pt x="836" y="561"/>
                  </a:lnTo>
                  <a:lnTo>
                    <a:pt x="836" y="572"/>
                  </a:lnTo>
                  <a:lnTo>
                    <a:pt x="834" y="582"/>
                  </a:lnTo>
                  <a:lnTo>
                    <a:pt x="831" y="593"/>
                  </a:lnTo>
                  <a:lnTo>
                    <a:pt x="828" y="602"/>
                  </a:lnTo>
                  <a:lnTo>
                    <a:pt x="819" y="621"/>
                  </a:lnTo>
                  <a:lnTo>
                    <a:pt x="809" y="640"/>
                  </a:lnTo>
                  <a:lnTo>
                    <a:pt x="799" y="658"/>
                  </a:lnTo>
                  <a:lnTo>
                    <a:pt x="789" y="677"/>
                  </a:lnTo>
                  <a:lnTo>
                    <a:pt x="785" y="688"/>
                  </a:lnTo>
                  <a:lnTo>
                    <a:pt x="782" y="697"/>
                  </a:lnTo>
                  <a:lnTo>
                    <a:pt x="779" y="708"/>
                  </a:lnTo>
                  <a:lnTo>
                    <a:pt x="778" y="718"/>
                  </a:lnTo>
                  <a:lnTo>
                    <a:pt x="776" y="731"/>
                  </a:lnTo>
                  <a:lnTo>
                    <a:pt x="776" y="743"/>
                  </a:lnTo>
                  <a:lnTo>
                    <a:pt x="776" y="755"/>
                  </a:lnTo>
                  <a:lnTo>
                    <a:pt x="776" y="767"/>
                  </a:lnTo>
                  <a:lnTo>
                    <a:pt x="778" y="780"/>
                  </a:lnTo>
                  <a:lnTo>
                    <a:pt x="780" y="791"/>
                  </a:lnTo>
                  <a:lnTo>
                    <a:pt x="783" y="803"/>
                  </a:lnTo>
                  <a:lnTo>
                    <a:pt x="787" y="814"/>
                  </a:lnTo>
                  <a:lnTo>
                    <a:pt x="791" y="826"/>
                  </a:lnTo>
                  <a:lnTo>
                    <a:pt x="797" y="837"/>
                  </a:lnTo>
                  <a:lnTo>
                    <a:pt x="803" y="848"/>
                  </a:lnTo>
                  <a:lnTo>
                    <a:pt x="809" y="858"/>
                  </a:lnTo>
                  <a:lnTo>
                    <a:pt x="816" y="868"/>
                  </a:lnTo>
                  <a:lnTo>
                    <a:pt x="823" y="878"/>
                  </a:lnTo>
                  <a:lnTo>
                    <a:pt x="831" y="888"/>
                  </a:lnTo>
                  <a:lnTo>
                    <a:pt x="841" y="896"/>
                  </a:lnTo>
                  <a:lnTo>
                    <a:pt x="848" y="900"/>
                  </a:lnTo>
                  <a:lnTo>
                    <a:pt x="855" y="903"/>
                  </a:lnTo>
                  <a:lnTo>
                    <a:pt x="862" y="908"/>
                  </a:lnTo>
                  <a:lnTo>
                    <a:pt x="867" y="913"/>
                  </a:lnTo>
                  <a:lnTo>
                    <a:pt x="872" y="919"/>
                  </a:lnTo>
                  <a:lnTo>
                    <a:pt x="877" y="926"/>
                  </a:lnTo>
                  <a:lnTo>
                    <a:pt x="880" y="933"/>
                  </a:lnTo>
                  <a:lnTo>
                    <a:pt x="883" y="942"/>
                  </a:lnTo>
                  <a:lnTo>
                    <a:pt x="881" y="947"/>
                  </a:lnTo>
                  <a:lnTo>
                    <a:pt x="879" y="951"/>
                  </a:lnTo>
                  <a:lnTo>
                    <a:pt x="877" y="955"/>
                  </a:lnTo>
                  <a:lnTo>
                    <a:pt x="875" y="959"/>
                  </a:lnTo>
                  <a:lnTo>
                    <a:pt x="869" y="968"/>
                  </a:lnTo>
                  <a:lnTo>
                    <a:pt x="862" y="974"/>
                  </a:lnTo>
                  <a:lnTo>
                    <a:pt x="854" y="981"/>
                  </a:lnTo>
                  <a:lnTo>
                    <a:pt x="846" y="988"/>
                  </a:lnTo>
                  <a:lnTo>
                    <a:pt x="839" y="995"/>
                  </a:lnTo>
                  <a:lnTo>
                    <a:pt x="830" y="1004"/>
                  </a:lnTo>
                  <a:lnTo>
                    <a:pt x="823" y="1014"/>
                  </a:lnTo>
                  <a:lnTo>
                    <a:pt x="817" y="1023"/>
                  </a:lnTo>
                  <a:lnTo>
                    <a:pt x="812" y="1034"/>
                  </a:lnTo>
                  <a:lnTo>
                    <a:pt x="808" y="1045"/>
                  </a:lnTo>
                  <a:lnTo>
                    <a:pt x="805" y="1058"/>
                  </a:lnTo>
                  <a:lnTo>
                    <a:pt x="803" y="1070"/>
                  </a:lnTo>
                  <a:lnTo>
                    <a:pt x="802" y="1082"/>
                  </a:lnTo>
                  <a:lnTo>
                    <a:pt x="801" y="1094"/>
                  </a:lnTo>
                  <a:lnTo>
                    <a:pt x="802" y="1108"/>
                  </a:lnTo>
                  <a:lnTo>
                    <a:pt x="803" y="1121"/>
                  </a:lnTo>
                  <a:lnTo>
                    <a:pt x="805" y="1133"/>
                  </a:lnTo>
                  <a:lnTo>
                    <a:pt x="808" y="1145"/>
                  </a:lnTo>
                  <a:lnTo>
                    <a:pt x="811" y="1158"/>
                  </a:lnTo>
                  <a:lnTo>
                    <a:pt x="815" y="1170"/>
                  </a:lnTo>
                  <a:lnTo>
                    <a:pt x="820" y="1181"/>
                  </a:lnTo>
                  <a:lnTo>
                    <a:pt x="824" y="1191"/>
                  </a:lnTo>
                  <a:lnTo>
                    <a:pt x="832" y="1202"/>
                  </a:lnTo>
                  <a:lnTo>
                    <a:pt x="840" y="1213"/>
                  </a:lnTo>
                  <a:lnTo>
                    <a:pt x="842" y="1218"/>
                  </a:lnTo>
                  <a:lnTo>
                    <a:pt x="843" y="1224"/>
                  </a:lnTo>
                  <a:lnTo>
                    <a:pt x="843" y="1231"/>
                  </a:lnTo>
                  <a:lnTo>
                    <a:pt x="841" y="1237"/>
                  </a:lnTo>
                  <a:lnTo>
                    <a:pt x="828" y="1248"/>
                  </a:lnTo>
                  <a:lnTo>
                    <a:pt x="816" y="1257"/>
                  </a:lnTo>
                  <a:lnTo>
                    <a:pt x="804" y="1268"/>
                  </a:lnTo>
                  <a:lnTo>
                    <a:pt x="793" y="1279"/>
                  </a:lnTo>
                  <a:lnTo>
                    <a:pt x="782" y="1292"/>
                  </a:lnTo>
                  <a:lnTo>
                    <a:pt x="773" y="1304"/>
                  </a:lnTo>
                  <a:lnTo>
                    <a:pt x="770" y="1311"/>
                  </a:lnTo>
                  <a:lnTo>
                    <a:pt x="767" y="1318"/>
                  </a:lnTo>
                  <a:lnTo>
                    <a:pt x="765" y="1326"/>
                  </a:lnTo>
                  <a:lnTo>
                    <a:pt x="763" y="1335"/>
                  </a:lnTo>
                  <a:lnTo>
                    <a:pt x="764" y="1348"/>
                  </a:lnTo>
                  <a:lnTo>
                    <a:pt x="766" y="1362"/>
                  </a:lnTo>
                  <a:lnTo>
                    <a:pt x="768" y="1375"/>
                  </a:lnTo>
                  <a:lnTo>
                    <a:pt x="772" y="1389"/>
                  </a:lnTo>
                  <a:lnTo>
                    <a:pt x="774" y="1394"/>
                  </a:lnTo>
                  <a:lnTo>
                    <a:pt x="776" y="1400"/>
                  </a:lnTo>
                  <a:lnTo>
                    <a:pt x="779" y="1405"/>
                  </a:lnTo>
                  <a:lnTo>
                    <a:pt x="783" y="1410"/>
                  </a:lnTo>
                  <a:lnTo>
                    <a:pt x="787" y="1415"/>
                  </a:lnTo>
                  <a:lnTo>
                    <a:pt x="791" y="1419"/>
                  </a:lnTo>
                  <a:lnTo>
                    <a:pt x="798" y="1422"/>
                  </a:lnTo>
                  <a:lnTo>
                    <a:pt x="803" y="1426"/>
                  </a:lnTo>
                  <a:lnTo>
                    <a:pt x="811" y="1428"/>
                  </a:lnTo>
                  <a:lnTo>
                    <a:pt x="818" y="1428"/>
                  </a:lnTo>
                  <a:lnTo>
                    <a:pt x="824" y="1427"/>
                  </a:lnTo>
                  <a:lnTo>
                    <a:pt x="829" y="1424"/>
                  </a:lnTo>
                  <a:lnTo>
                    <a:pt x="834" y="1421"/>
                  </a:lnTo>
                  <a:lnTo>
                    <a:pt x="839" y="1417"/>
                  </a:lnTo>
                  <a:lnTo>
                    <a:pt x="843" y="1413"/>
                  </a:lnTo>
                  <a:lnTo>
                    <a:pt x="847" y="1408"/>
                  </a:lnTo>
                  <a:lnTo>
                    <a:pt x="854" y="1398"/>
                  </a:lnTo>
                  <a:lnTo>
                    <a:pt x="861" y="1387"/>
                  </a:lnTo>
                  <a:lnTo>
                    <a:pt x="865" y="1382"/>
                  </a:lnTo>
                  <a:lnTo>
                    <a:pt x="868" y="1377"/>
                  </a:lnTo>
                  <a:lnTo>
                    <a:pt x="872" y="1373"/>
                  </a:lnTo>
                  <a:lnTo>
                    <a:pt x="877" y="1369"/>
                  </a:lnTo>
                  <a:lnTo>
                    <a:pt x="900" y="1374"/>
                  </a:lnTo>
                  <a:lnTo>
                    <a:pt x="924" y="1381"/>
                  </a:lnTo>
                  <a:lnTo>
                    <a:pt x="929" y="1383"/>
                  </a:lnTo>
                  <a:lnTo>
                    <a:pt x="935" y="1385"/>
                  </a:lnTo>
                  <a:lnTo>
                    <a:pt x="940" y="1388"/>
                  </a:lnTo>
                  <a:lnTo>
                    <a:pt x="943" y="1391"/>
                  </a:lnTo>
                  <a:lnTo>
                    <a:pt x="947" y="1395"/>
                  </a:lnTo>
                  <a:lnTo>
                    <a:pt x="949" y="1400"/>
                  </a:lnTo>
                  <a:lnTo>
                    <a:pt x="950" y="1405"/>
                  </a:lnTo>
                  <a:lnTo>
                    <a:pt x="951" y="1412"/>
                  </a:lnTo>
                  <a:lnTo>
                    <a:pt x="957" y="1417"/>
                  </a:lnTo>
                  <a:lnTo>
                    <a:pt x="962" y="1423"/>
                  </a:lnTo>
                  <a:lnTo>
                    <a:pt x="966" y="1430"/>
                  </a:lnTo>
                  <a:lnTo>
                    <a:pt x="970" y="1436"/>
                  </a:lnTo>
                  <a:lnTo>
                    <a:pt x="972" y="1443"/>
                  </a:lnTo>
                  <a:lnTo>
                    <a:pt x="974" y="1450"/>
                  </a:lnTo>
                  <a:lnTo>
                    <a:pt x="975" y="1458"/>
                  </a:lnTo>
                  <a:lnTo>
                    <a:pt x="975" y="1465"/>
                  </a:lnTo>
                  <a:lnTo>
                    <a:pt x="974" y="1482"/>
                  </a:lnTo>
                  <a:lnTo>
                    <a:pt x="971" y="1497"/>
                  </a:lnTo>
                  <a:lnTo>
                    <a:pt x="967" y="1513"/>
                  </a:lnTo>
                  <a:lnTo>
                    <a:pt x="963" y="1529"/>
                  </a:lnTo>
                  <a:lnTo>
                    <a:pt x="953" y="1545"/>
                  </a:lnTo>
                  <a:lnTo>
                    <a:pt x="943" y="1560"/>
                  </a:lnTo>
                  <a:lnTo>
                    <a:pt x="937" y="1568"/>
                  </a:lnTo>
                  <a:lnTo>
                    <a:pt x="931" y="1575"/>
                  </a:lnTo>
                  <a:lnTo>
                    <a:pt x="923" y="1581"/>
                  </a:lnTo>
                  <a:lnTo>
                    <a:pt x="916" y="1586"/>
                  </a:lnTo>
                  <a:lnTo>
                    <a:pt x="909" y="1591"/>
                  </a:lnTo>
                  <a:lnTo>
                    <a:pt x="902" y="1595"/>
                  </a:lnTo>
                  <a:lnTo>
                    <a:pt x="894" y="1598"/>
                  </a:lnTo>
                  <a:lnTo>
                    <a:pt x="886" y="1601"/>
                  </a:lnTo>
                  <a:lnTo>
                    <a:pt x="877" y="1603"/>
                  </a:lnTo>
                  <a:lnTo>
                    <a:pt x="868" y="1604"/>
                  </a:lnTo>
                  <a:lnTo>
                    <a:pt x="859" y="1604"/>
                  </a:lnTo>
                  <a:lnTo>
                    <a:pt x="850" y="1604"/>
                  </a:lnTo>
                  <a:lnTo>
                    <a:pt x="832" y="1603"/>
                  </a:lnTo>
                  <a:lnTo>
                    <a:pt x="815" y="1602"/>
                  </a:lnTo>
                  <a:lnTo>
                    <a:pt x="798" y="1599"/>
                  </a:lnTo>
                  <a:lnTo>
                    <a:pt x="781" y="1596"/>
                  </a:lnTo>
                  <a:lnTo>
                    <a:pt x="765" y="1591"/>
                  </a:lnTo>
                  <a:lnTo>
                    <a:pt x="749" y="1585"/>
                  </a:lnTo>
                  <a:lnTo>
                    <a:pt x="733" y="1578"/>
                  </a:lnTo>
                  <a:lnTo>
                    <a:pt x="719" y="1570"/>
                  </a:lnTo>
                  <a:lnTo>
                    <a:pt x="705" y="1561"/>
                  </a:lnTo>
                  <a:lnTo>
                    <a:pt x="691" y="1551"/>
                  </a:lnTo>
                  <a:lnTo>
                    <a:pt x="679" y="1540"/>
                  </a:lnTo>
                  <a:lnTo>
                    <a:pt x="668" y="1528"/>
                  </a:lnTo>
                  <a:lnTo>
                    <a:pt x="658" y="1515"/>
                  </a:lnTo>
                  <a:lnTo>
                    <a:pt x="648" y="1501"/>
                  </a:lnTo>
                  <a:lnTo>
                    <a:pt x="640" y="1487"/>
                  </a:lnTo>
                  <a:lnTo>
                    <a:pt x="634" y="1471"/>
                  </a:lnTo>
                  <a:lnTo>
                    <a:pt x="626" y="1461"/>
                  </a:lnTo>
                  <a:lnTo>
                    <a:pt x="619" y="1451"/>
                  </a:lnTo>
                  <a:lnTo>
                    <a:pt x="613" y="1441"/>
                  </a:lnTo>
                  <a:lnTo>
                    <a:pt x="606" y="1431"/>
                  </a:lnTo>
                  <a:lnTo>
                    <a:pt x="595" y="1409"/>
                  </a:lnTo>
                  <a:lnTo>
                    <a:pt x="586" y="1388"/>
                  </a:lnTo>
                  <a:lnTo>
                    <a:pt x="579" y="1365"/>
                  </a:lnTo>
                  <a:lnTo>
                    <a:pt x="572" y="1343"/>
                  </a:lnTo>
                  <a:lnTo>
                    <a:pt x="566" y="1319"/>
                  </a:lnTo>
                  <a:lnTo>
                    <a:pt x="560" y="1297"/>
                  </a:lnTo>
                  <a:lnTo>
                    <a:pt x="560" y="1287"/>
                  </a:lnTo>
                  <a:lnTo>
                    <a:pt x="559" y="1277"/>
                  </a:lnTo>
                  <a:lnTo>
                    <a:pt x="558" y="1268"/>
                  </a:lnTo>
                  <a:lnTo>
                    <a:pt x="556" y="1259"/>
                  </a:lnTo>
                  <a:lnTo>
                    <a:pt x="552" y="1241"/>
                  </a:lnTo>
                  <a:lnTo>
                    <a:pt x="549" y="1222"/>
                  </a:lnTo>
                  <a:lnTo>
                    <a:pt x="548" y="1214"/>
                  </a:lnTo>
                  <a:lnTo>
                    <a:pt x="547" y="1205"/>
                  </a:lnTo>
                  <a:lnTo>
                    <a:pt x="547" y="1197"/>
                  </a:lnTo>
                  <a:lnTo>
                    <a:pt x="549" y="1188"/>
                  </a:lnTo>
                  <a:lnTo>
                    <a:pt x="551" y="1179"/>
                  </a:lnTo>
                  <a:lnTo>
                    <a:pt x="554" y="1171"/>
                  </a:lnTo>
                  <a:lnTo>
                    <a:pt x="559" y="1163"/>
                  </a:lnTo>
                  <a:lnTo>
                    <a:pt x="567" y="1155"/>
                  </a:lnTo>
                  <a:lnTo>
                    <a:pt x="575" y="1128"/>
                  </a:lnTo>
                  <a:lnTo>
                    <a:pt x="583" y="1102"/>
                  </a:lnTo>
                  <a:lnTo>
                    <a:pt x="586" y="1087"/>
                  </a:lnTo>
                  <a:lnTo>
                    <a:pt x="589" y="1073"/>
                  </a:lnTo>
                  <a:lnTo>
                    <a:pt x="591" y="1059"/>
                  </a:lnTo>
                  <a:lnTo>
                    <a:pt x="593" y="1044"/>
                  </a:lnTo>
                  <a:lnTo>
                    <a:pt x="594" y="1029"/>
                  </a:lnTo>
                  <a:lnTo>
                    <a:pt x="593" y="1015"/>
                  </a:lnTo>
                  <a:lnTo>
                    <a:pt x="592" y="1000"/>
                  </a:lnTo>
                  <a:lnTo>
                    <a:pt x="590" y="987"/>
                  </a:lnTo>
                  <a:lnTo>
                    <a:pt x="587" y="973"/>
                  </a:lnTo>
                  <a:lnTo>
                    <a:pt x="583" y="959"/>
                  </a:lnTo>
                  <a:lnTo>
                    <a:pt x="577" y="946"/>
                  </a:lnTo>
                  <a:lnTo>
                    <a:pt x="570" y="933"/>
                  </a:lnTo>
                  <a:lnTo>
                    <a:pt x="564" y="929"/>
                  </a:lnTo>
                  <a:lnTo>
                    <a:pt x="557" y="924"/>
                  </a:lnTo>
                  <a:lnTo>
                    <a:pt x="551" y="919"/>
                  </a:lnTo>
                  <a:lnTo>
                    <a:pt x="547" y="912"/>
                  </a:lnTo>
                  <a:lnTo>
                    <a:pt x="544" y="906"/>
                  </a:lnTo>
                  <a:lnTo>
                    <a:pt x="542" y="899"/>
                  </a:lnTo>
                  <a:lnTo>
                    <a:pt x="543" y="896"/>
                  </a:lnTo>
                  <a:lnTo>
                    <a:pt x="543" y="892"/>
                  </a:lnTo>
                  <a:lnTo>
                    <a:pt x="545" y="888"/>
                  </a:lnTo>
                  <a:lnTo>
                    <a:pt x="547" y="884"/>
                  </a:lnTo>
                  <a:lnTo>
                    <a:pt x="560" y="866"/>
                  </a:lnTo>
                  <a:lnTo>
                    <a:pt x="573" y="849"/>
                  </a:lnTo>
                  <a:lnTo>
                    <a:pt x="584" y="830"/>
                  </a:lnTo>
                  <a:lnTo>
                    <a:pt x="594" y="811"/>
                  </a:lnTo>
                  <a:lnTo>
                    <a:pt x="599" y="801"/>
                  </a:lnTo>
                  <a:lnTo>
                    <a:pt x="602" y="791"/>
                  </a:lnTo>
                  <a:lnTo>
                    <a:pt x="605" y="781"/>
                  </a:lnTo>
                  <a:lnTo>
                    <a:pt x="609" y="770"/>
                  </a:lnTo>
                  <a:lnTo>
                    <a:pt x="610" y="760"/>
                  </a:lnTo>
                  <a:lnTo>
                    <a:pt x="611" y="749"/>
                  </a:lnTo>
                  <a:lnTo>
                    <a:pt x="611" y="738"/>
                  </a:lnTo>
                  <a:lnTo>
                    <a:pt x="610" y="726"/>
                  </a:lnTo>
                  <a:lnTo>
                    <a:pt x="600" y="707"/>
                  </a:lnTo>
                  <a:lnTo>
                    <a:pt x="590" y="688"/>
                  </a:lnTo>
                  <a:lnTo>
                    <a:pt x="580" y="668"/>
                  </a:lnTo>
                  <a:lnTo>
                    <a:pt x="570" y="649"/>
                  </a:lnTo>
                  <a:lnTo>
                    <a:pt x="566" y="639"/>
                  </a:lnTo>
                  <a:lnTo>
                    <a:pt x="563" y="629"/>
                  </a:lnTo>
                  <a:lnTo>
                    <a:pt x="559" y="619"/>
                  </a:lnTo>
                  <a:lnTo>
                    <a:pt x="558" y="608"/>
                  </a:lnTo>
                  <a:lnTo>
                    <a:pt x="557" y="598"/>
                  </a:lnTo>
                  <a:lnTo>
                    <a:pt x="558" y="586"/>
                  </a:lnTo>
                  <a:lnTo>
                    <a:pt x="559" y="575"/>
                  </a:lnTo>
                  <a:lnTo>
                    <a:pt x="564" y="564"/>
                  </a:lnTo>
                  <a:lnTo>
                    <a:pt x="565" y="550"/>
                  </a:lnTo>
                  <a:lnTo>
                    <a:pt x="567" y="535"/>
                  </a:lnTo>
                  <a:lnTo>
                    <a:pt x="572" y="522"/>
                  </a:lnTo>
                  <a:lnTo>
                    <a:pt x="577" y="510"/>
                  </a:lnTo>
                  <a:lnTo>
                    <a:pt x="589" y="484"/>
                  </a:lnTo>
                  <a:lnTo>
                    <a:pt x="600" y="459"/>
                  </a:lnTo>
                  <a:lnTo>
                    <a:pt x="607" y="439"/>
                  </a:lnTo>
                  <a:lnTo>
                    <a:pt x="617" y="420"/>
                  </a:lnTo>
                  <a:lnTo>
                    <a:pt x="626" y="401"/>
                  </a:lnTo>
                  <a:lnTo>
                    <a:pt x="637" y="383"/>
                  </a:lnTo>
                  <a:lnTo>
                    <a:pt x="648" y="366"/>
                  </a:lnTo>
                  <a:lnTo>
                    <a:pt x="662" y="348"/>
                  </a:lnTo>
                  <a:lnTo>
                    <a:pt x="675" y="332"/>
                  </a:lnTo>
                  <a:lnTo>
                    <a:pt x="690" y="316"/>
                  </a:lnTo>
                  <a:lnTo>
                    <a:pt x="706" y="301"/>
                  </a:lnTo>
                  <a:lnTo>
                    <a:pt x="722" y="287"/>
                  </a:lnTo>
                  <a:lnTo>
                    <a:pt x="738" y="274"/>
                  </a:lnTo>
                  <a:lnTo>
                    <a:pt x="756" y="262"/>
                  </a:lnTo>
                  <a:lnTo>
                    <a:pt x="774" y="251"/>
                  </a:lnTo>
                  <a:lnTo>
                    <a:pt x="793" y="241"/>
                  </a:lnTo>
                  <a:lnTo>
                    <a:pt x="811" y="233"/>
                  </a:lnTo>
                  <a:lnTo>
                    <a:pt x="830" y="226"/>
                  </a:lnTo>
                  <a:lnTo>
                    <a:pt x="863" y="222"/>
                  </a:lnTo>
                  <a:lnTo>
                    <a:pt x="896" y="220"/>
                  </a:lnTo>
                  <a:lnTo>
                    <a:pt x="904" y="220"/>
                  </a:lnTo>
                  <a:lnTo>
                    <a:pt x="911" y="222"/>
                  </a:lnTo>
                  <a:lnTo>
                    <a:pt x="919" y="223"/>
                  </a:lnTo>
                  <a:lnTo>
                    <a:pt x="926" y="226"/>
                  </a:lnTo>
                  <a:lnTo>
                    <a:pt x="934" y="229"/>
                  </a:lnTo>
                  <a:lnTo>
                    <a:pt x="941" y="232"/>
                  </a:lnTo>
                  <a:lnTo>
                    <a:pt x="948" y="237"/>
                  </a:lnTo>
                  <a:lnTo>
                    <a:pt x="954" y="242"/>
                  </a:lnTo>
                  <a:lnTo>
                    <a:pt x="991" y="288"/>
                  </a:lnTo>
                  <a:lnTo>
                    <a:pt x="991" y="307"/>
                  </a:lnTo>
                  <a:lnTo>
                    <a:pt x="990" y="327"/>
                  </a:lnTo>
                  <a:lnTo>
                    <a:pt x="989" y="337"/>
                  </a:lnTo>
                  <a:lnTo>
                    <a:pt x="987" y="347"/>
                  </a:lnTo>
                  <a:lnTo>
                    <a:pt x="985" y="357"/>
                  </a:lnTo>
                  <a:lnTo>
                    <a:pt x="983" y="367"/>
                  </a:lnTo>
                  <a:lnTo>
                    <a:pt x="980" y="376"/>
                  </a:lnTo>
                  <a:lnTo>
                    <a:pt x="975" y="385"/>
                  </a:lnTo>
                  <a:lnTo>
                    <a:pt x="970" y="394"/>
                  </a:lnTo>
                  <a:lnTo>
                    <a:pt x="965" y="401"/>
                  </a:lnTo>
                  <a:lnTo>
                    <a:pt x="958" y="410"/>
                  </a:lnTo>
                  <a:lnTo>
                    <a:pt x="951" y="416"/>
                  </a:lnTo>
                  <a:lnTo>
                    <a:pt x="942" y="422"/>
                  </a:lnTo>
                  <a:lnTo>
                    <a:pt x="933" y="427"/>
                  </a:lnTo>
                  <a:close/>
                  <a:moveTo>
                    <a:pt x="911" y="394"/>
                  </a:moveTo>
                  <a:lnTo>
                    <a:pt x="904" y="392"/>
                  </a:lnTo>
                  <a:lnTo>
                    <a:pt x="898" y="390"/>
                  </a:lnTo>
                  <a:lnTo>
                    <a:pt x="893" y="386"/>
                  </a:lnTo>
                  <a:lnTo>
                    <a:pt x="888" y="382"/>
                  </a:lnTo>
                  <a:lnTo>
                    <a:pt x="877" y="373"/>
                  </a:lnTo>
                  <a:lnTo>
                    <a:pt x="868" y="364"/>
                  </a:lnTo>
                  <a:lnTo>
                    <a:pt x="864" y="358"/>
                  </a:lnTo>
                  <a:lnTo>
                    <a:pt x="859" y="354"/>
                  </a:lnTo>
                  <a:lnTo>
                    <a:pt x="854" y="350"/>
                  </a:lnTo>
                  <a:lnTo>
                    <a:pt x="849" y="347"/>
                  </a:lnTo>
                  <a:lnTo>
                    <a:pt x="843" y="344"/>
                  </a:lnTo>
                  <a:lnTo>
                    <a:pt x="836" y="342"/>
                  </a:lnTo>
                  <a:lnTo>
                    <a:pt x="829" y="342"/>
                  </a:lnTo>
                  <a:lnTo>
                    <a:pt x="821" y="342"/>
                  </a:lnTo>
                  <a:lnTo>
                    <a:pt x="809" y="346"/>
                  </a:lnTo>
                  <a:lnTo>
                    <a:pt x="796" y="350"/>
                  </a:lnTo>
                  <a:lnTo>
                    <a:pt x="783" y="355"/>
                  </a:lnTo>
                  <a:lnTo>
                    <a:pt x="771" y="362"/>
                  </a:lnTo>
                  <a:lnTo>
                    <a:pt x="760" y="368"/>
                  </a:lnTo>
                  <a:lnTo>
                    <a:pt x="750" y="376"/>
                  </a:lnTo>
                  <a:lnTo>
                    <a:pt x="744" y="380"/>
                  </a:lnTo>
                  <a:lnTo>
                    <a:pt x="740" y="385"/>
                  </a:lnTo>
                  <a:lnTo>
                    <a:pt x="736" y="390"/>
                  </a:lnTo>
                  <a:lnTo>
                    <a:pt x="732" y="396"/>
                  </a:lnTo>
                  <a:lnTo>
                    <a:pt x="727" y="404"/>
                  </a:lnTo>
                  <a:lnTo>
                    <a:pt x="722" y="414"/>
                  </a:lnTo>
                  <a:lnTo>
                    <a:pt x="718" y="423"/>
                  </a:lnTo>
                  <a:lnTo>
                    <a:pt x="715" y="432"/>
                  </a:lnTo>
                  <a:lnTo>
                    <a:pt x="713" y="442"/>
                  </a:lnTo>
                  <a:lnTo>
                    <a:pt x="711" y="453"/>
                  </a:lnTo>
                  <a:lnTo>
                    <a:pt x="710" y="463"/>
                  </a:lnTo>
                  <a:lnTo>
                    <a:pt x="709" y="474"/>
                  </a:lnTo>
                  <a:lnTo>
                    <a:pt x="709" y="484"/>
                  </a:lnTo>
                  <a:lnTo>
                    <a:pt x="710" y="494"/>
                  </a:lnTo>
                  <a:lnTo>
                    <a:pt x="712" y="505"/>
                  </a:lnTo>
                  <a:lnTo>
                    <a:pt x="714" y="515"/>
                  </a:lnTo>
                  <a:lnTo>
                    <a:pt x="717" y="525"/>
                  </a:lnTo>
                  <a:lnTo>
                    <a:pt x="720" y="534"/>
                  </a:lnTo>
                  <a:lnTo>
                    <a:pt x="724" y="544"/>
                  </a:lnTo>
                  <a:lnTo>
                    <a:pt x="729" y="553"/>
                  </a:lnTo>
                  <a:lnTo>
                    <a:pt x="738" y="560"/>
                  </a:lnTo>
                  <a:lnTo>
                    <a:pt x="747" y="568"/>
                  </a:lnTo>
                  <a:lnTo>
                    <a:pt x="755" y="577"/>
                  </a:lnTo>
                  <a:lnTo>
                    <a:pt x="761" y="586"/>
                  </a:lnTo>
                  <a:lnTo>
                    <a:pt x="765" y="598"/>
                  </a:lnTo>
                  <a:lnTo>
                    <a:pt x="768" y="608"/>
                  </a:lnTo>
                  <a:lnTo>
                    <a:pt x="768" y="614"/>
                  </a:lnTo>
                  <a:lnTo>
                    <a:pt x="768" y="620"/>
                  </a:lnTo>
                  <a:lnTo>
                    <a:pt x="768" y="626"/>
                  </a:lnTo>
                  <a:lnTo>
                    <a:pt x="766" y="632"/>
                  </a:lnTo>
                  <a:lnTo>
                    <a:pt x="756" y="661"/>
                  </a:lnTo>
                  <a:lnTo>
                    <a:pt x="747" y="691"/>
                  </a:lnTo>
                  <a:lnTo>
                    <a:pt x="742" y="707"/>
                  </a:lnTo>
                  <a:lnTo>
                    <a:pt x="738" y="723"/>
                  </a:lnTo>
                  <a:lnTo>
                    <a:pt x="736" y="740"/>
                  </a:lnTo>
                  <a:lnTo>
                    <a:pt x="734" y="755"/>
                  </a:lnTo>
                  <a:lnTo>
                    <a:pt x="733" y="771"/>
                  </a:lnTo>
                  <a:lnTo>
                    <a:pt x="733" y="788"/>
                  </a:lnTo>
                  <a:lnTo>
                    <a:pt x="734" y="804"/>
                  </a:lnTo>
                  <a:lnTo>
                    <a:pt x="737" y="819"/>
                  </a:lnTo>
                  <a:lnTo>
                    <a:pt x="742" y="835"/>
                  </a:lnTo>
                  <a:lnTo>
                    <a:pt x="749" y="849"/>
                  </a:lnTo>
                  <a:lnTo>
                    <a:pt x="752" y="856"/>
                  </a:lnTo>
                  <a:lnTo>
                    <a:pt x="757" y="862"/>
                  </a:lnTo>
                  <a:lnTo>
                    <a:pt x="761" y="870"/>
                  </a:lnTo>
                  <a:lnTo>
                    <a:pt x="766" y="876"/>
                  </a:lnTo>
                  <a:lnTo>
                    <a:pt x="768" y="882"/>
                  </a:lnTo>
                  <a:lnTo>
                    <a:pt x="772" y="888"/>
                  </a:lnTo>
                  <a:lnTo>
                    <a:pt x="777" y="894"/>
                  </a:lnTo>
                  <a:lnTo>
                    <a:pt x="782" y="899"/>
                  </a:lnTo>
                  <a:lnTo>
                    <a:pt x="796" y="909"/>
                  </a:lnTo>
                  <a:lnTo>
                    <a:pt x="809" y="920"/>
                  </a:lnTo>
                  <a:lnTo>
                    <a:pt x="815" y="925"/>
                  </a:lnTo>
                  <a:lnTo>
                    <a:pt x="820" y="930"/>
                  </a:lnTo>
                  <a:lnTo>
                    <a:pt x="823" y="935"/>
                  </a:lnTo>
                  <a:lnTo>
                    <a:pt x="825" y="941"/>
                  </a:lnTo>
                  <a:lnTo>
                    <a:pt x="826" y="944"/>
                  </a:lnTo>
                  <a:lnTo>
                    <a:pt x="826" y="947"/>
                  </a:lnTo>
                  <a:lnTo>
                    <a:pt x="825" y="951"/>
                  </a:lnTo>
                  <a:lnTo>
                    <a:pt x="824" y="954"/>
                  </a:lnTo>
                  <a:lnTo>
                    <a:pt x="819" y="963"/>
                  </a:lnTo>
                  <a:lnTo>
                    <a:pt x="812" y="971"/>
                  </a:lnTo>
                  <a:lnTo>
                    <a:pt x="801" y="983"/>
                  </a:lnTo>
                  <a:lnTo>
                    <a:pt x="791" y="995"/>
                  </a:lnTo>
                  <a:lnTo>
                    <a:pt x="783" y="1010"/>
                  </a:lnTo>
                  <a:lnTo>
                    <a:pt x="776" y="1024"/>
                  </a:lnTo>
                  <a:lnTo>
                    <a:pt x="771" y="1038"/>
                  </a:lnTo>
                  <a:lnTo>
                    <a:pt x="767" y="1053"/>
                  </a:lnTo>
                  <a:lnTo>
                    <a:pt x="764" y="1069"/>
                  </a:lnTo>
                  <a:lnTo>
                    <a:pt x="763" y="1085"/>
                  </a:lnTo>
                  <a:lnTo>
                    <a:pt x="762" y="1102"/>
                  </a:lnTo>
                  <a:lnTo>
                    <a:pt x="763" y="1118"/>
                  </a:lnTo>
                  <a:lnTo>
                    <a:pt x="765" y="1133"/>
                  </a:lnTo>
                  <a:lnTo>
                    <a:pt x="767" y="1150"/>
                  </a:lnTo>
                  <a:lnTo>
                    <a:pt x="770" y="1166"/>
                  </a:lnTo>
                  <a:lnTo>
                    <a:pt x="774" y="1181"/>
                  </a:lnTo>
                  <a:lnTo>
                    <a:pt x="779" y="1197"/>
                  </a:lnTo>
                  <a:lnTo>
                    <a:pt x="784" y="1211"/>
                  </a:lnTo>
                  <a:lnTo>
                    <a:pt x="784" y="1216"/>
                  </a:lnTo>
                  <a:lnTo>
                    <a:pt x="784" y="1222"/>
                  </a:lnTo>
                  <a:lnTo>
                    <a:pt x="783" y="1226"/>
                  </a:lnTo>
                  <a:lnTo>
                    <a:pt x="781" y="1231"/>
                  </a:lnTo>
                  <a:lnTo>
                    <a:pt x="776" y="1241"/>
                  </a:lnTo>
                  <a:lnTo>
                    <a:pt x="770" y="1249"/>
                  </a:lnTo>
                  <a:lnTo>
                    <a:pt x="756" y="1263"/>
                  </a:lnTo>
                  <a:lnTo>
                    <a:pt x="741" y="1279"/>
                  </a:lnTo>
                  <a:lnTo>
                    <a:pt x="736" y="1288"/>
                  </a:lnTo>
                  <a:lnTo>
                    <a:pt x="732" y="1298"/>
                  </a:lnTo>
                  <a:lnTo>
                    <a:pt x="729" y="1307"/>
                  </a:lnTo>
                  <a:lnTo>
                    <a:pt x="726" y="1317"/>
                  </a:lnTo>
                  <a:lnTo>
                    <a:pt x="724" y="1327"/>
                  </a:lnTo>
                  <a:lnTo>
                    <a:pt x="722" y="1338"/>
                  </a:lnTo>
                  <a:lnTo>
                    <a:pt x="721" y="1349"/>
                  </a:lnTo>
                  <a:lnTo>
                    <a:pt x="721" y="1359"/>
                  </a:lnTo>
                  <a:lnTo>
                    <a:pt x="721" y="1370"/>
                  </a:lnTo>
                  <a:lnTo>
                    <a:pt x="722" y="1381"/>
                  </a:lnTo>
                  <a:lnTo>
                    <a:pt x="724" y="1391"/>
                  </a:lnTo>
                  <a:lnTo>
                    <a:pt x="726" y="1401"/>
                  </a:lnTo>
                  <a:lnTo>
                    <a:pt x="729" y="1411"/>
                  </a:lnTo>
                  <a:lnTo>
                    <a:pt x="732" y="1420"/>
                  </a:lnTo>
                  <a:lnTo>
                    <a:pt x="736" y="1431"/>
                  </a:lnTo>
                  <a:lnTo>
                    <a:pt x="741" y="1439"/>
                  </a:lnTo>
                  <a:lnTo>
                    <a:pt x="745" y="1444"/>
                  </a:lnTo>
                  <a:lnTo>
                    <a:pt x="751" y="1448"/>
                  </a:lnTo>
                  <a:lnTo>
                    <a:pt x="755" y="1452"/>
                  </a:lnTo>
                  <a:lnTo>
                    <a:pt x="760" y="1455"/>
                  </a:lnTo>
                  <a:lnTo>
                    <a:pt x="771" y="1460"/>
                  </a:lnTo>
                  <a:lnTo>
                    <a:pt x="782" y="1464"/>
                  </a:lnTo>
                  <a:lnTo>
                    <a:pt x="795" y="1466"/>
                  </a:lnTo>
                  <a:lnTo>
                    <a:pt x="807" y="1466"/>
                  </a:lnTo>
                  <a:lnTo>
                    <a:pt x="819" y="1466"/>
                  </a:lnTo>
                  <a:lnTo>
                    <a:pt x="830" y="1465"/>
                  </a:lnTo>
                  <a:lnTo>
                    <a:pt x="835" y="1466"/>
                  </a:lnTo>
                  <a:lnTo>
                    <a:pt x="840" y="1467"/>
                  </a:lnTo>
                  <a:lnTo>
                    <a:pt x="844" y="1466"/>
                  </a:lnTo>
                  <a:lnTo>
                    <a:pt x="848" y="1465"/>
                  </a:lnTo>
                  <a:lnTo>
                    <a:pt x="855" y="1462"/>
                  </a:lnTo>
                  <a:lnTo>
                    <a:pt x="863" y="1457"/>
                  </a:lnTo>
                  <a:lnTo>
                    <a:pt x="876" y="1445"/>
                  </a:lnTo>
                  <a:lnTo>
                    <a:pt x="890" y="1431"/>
                  </a:lnTo>
                  <a:lnTo>
                    <a:pt x="896" y="1426"/>
                  </a:lnTo>
                  <a:lnTo>
                    <a:pt x="902" y="1421"/>
                  </a:lnTo>
                  <a:lnTo>
                    <a:pt x="905" y="1419"/>
                  </a:lnTo>
                  <a:lnTo>
                    <a:pt x="907" y="1418"/>
                  </a:lnTo>
                  <a:lnTo>
                    <a:pt x="910" y="1418"/>
                  </a:lnTo>
                  <a:lnTo>
                    <a:pt x="913" y="1418"/>
                  </a:lnTo>
                  <a:lnTo>
                    <a:pt x="915" y="1419"/>
                  </a:lnTo>
                  <a:lnTo>
                    <a:pt x="918" y="1421"/>
                  </a:lnTo>
                  <a:lnTo>
                    <a:pt x="920" y="1424"/>
                  </a:lnTo>
                  <a:lnTo>
                    <a:pt x="923" y="1428"/>
                  </a:lnTo>
                  <a:lnTo>
                    <a:pt x="927" y="1438"/>
                  </a:lnTo>
                  <a:lnTo>
                    <a:pt x="933" y="1452"/>
                  </a:lnTo>
                  <a:lnTo>
                    <a:pt x="935" y="1460"/>
                  </a:lnTo>
                  <a:lnTo>
                    <a:pt x="936" y="1468"/>
                  </a:lnTo>
                  <a:lnTo>
                    <a:pt x="937" y="1476"/>
                  </a:lnTo>
                  <a:lnTo>
                    <a:pt x="936" y="1483"/>
                  </a:lnTo>
                  <a:lnTo>
                    <a:pt x="934" y="1491"/>
                  </a:lnTo>
                  <a:lnTo>
                    <a:pt x="932" y="1497"/>
                  </a:lnTo>
                  <a:lnTo>
                    <a:pt x="928" y="1504"/>
                  </a:lnTo>
                  <a:lnTo>
                    <a:pt x="925" y="1511"/>
                  </a:lnTo>
                  <a:lnTo>
                    <a:pt x="917" y="1524"/>
                  </a:lnTo>
                  <a:lnTo>
                    <a:pt x="907" y="1535"/>
                  </a:lnTo>
                  <a:lnTo>
                    <a:pt x="897" y="1545"/>
                  </a:lnTo>
                  <a:lnTo>
                    <a:pt x="887" y="1554"/>
                  </a:lnTo>
                  <a:lnTo>
                    <a:pt x="875" y="1556"/>
                  </a:lnTo>
                  <a:lnTo>
                    <a:pt x="865" y="1558"/>
                  </a:lnTo>
                  <a:lnTo>
                    <a:pt x="854" y="1559"/>
                  </a:lnTo>
                  <a:lnTo>
                    <a:pt x="844" y="1559"/>
                  </a:lnTo>
                  <a:lnTo>
                    <a:pt x="832" y="1559"/>
                  </a:lnTo>
                  <a:lnTo>
                    <a:pt x="821" y="1558"/>
                  </a:lnTo>
                  <a:lnTo>
                    <a:pt x="811" y="1557"/>
                  </a:lnTo>
                  <a:lnTo>
                    <a:pt x="800" y="1555"/>
                  </a:lnTo>
                  <a:lnTo>
                    <a:pt x="788" y="1553"/>
                  </a:lnTo>
                  <a:lnTo>
                    <a:pt x="778" y="1550"/>
                  </a:lnTo>
                  <a:lnTo>
                    <a:pt x="768" y="1546"/>
                  </a:lnTo>
                  <a:lnTo>
                    <a:pt x="758" y="1542"/>
                  </a:lnTo>
                  <a:lnTo>
                    <a:pt x="748" y="1537"/>
                  </a:lnTo>
                  <a:lnTo>
                    <a:pt x="738" y="1532"/>
                  </a:lnTo>
                  <a:lnTo>
                    <a:pt x="729" y="1526"/>
                  </a:lnTo>
                  <a:lnTo>
                    <a:pt x="720" y="1520"/>
                  </a:lnTo>
                  <a:lnTo>
                    <a:pt x="707" y="1503"/>
                  </a:lnTo>
                  <a:lnTo>
                    <a:pt x="693" y="1488"/>
                  </a:lnTo>
                  <a:lnTo>
                    <a:pt x="682" y="1470"/>
                  </a:lnTo>
                  <a:lnTo>
                    <a:pt x="671" y="1454"/>
                  </a:lnTo>
                  <a:lnTo>
                    <a:pt x="660" y="1437"/>
                  </a:lnTo>
                  <a:lnTo>
                    <a:pt x="649" y="1418"/>
                  </a:lnTo>
                  <a:lnTo>
                    <a:pt x="641" y="1400"/>
                  </a:lnTo>
                  <a:lnTo>
                    <a:pt x="632" y="1382"/>
                  </a:lnTo>
                  <a:lnTo>
                    <a:pt x="625" y="1362"/>
                  </a:lnTo>
                  <a:lnTo>
                    <a:pt x="618" y="1343"/>
                  </a:lnTo>
                  <a:lnTo>
                    <a:pt x="612" y="1323"/>
                  </a:lnTo>
                  <a:lnTo>
                    <a:pt x="605" y="1304"/>
                  </a:lnTo>
                  <a:lnTo>
                    <a:pt x="601" y="1283"/>
                  </a:lnTo>
                  <a:lnTo>
                    <a:pt x="597" y="1263"/>
                  </a:lnTo>
                  <a:lnTo>
                    <a:pt x="593" y="1243"/>
                  </a:lnTo>
                  <a:lnTo>
                    <a:pt x="591" y="1222"/>
                  </a:lnTo>
                  <a:lnTo>
                    <a:pt x="585" y="1207"/>
                  </a:lnTo>
                  <a:lnTo>
                    <a:pt x="593" y="1188"/>
                  </a:lnTo>
                  <a:lnTo>
                    <a:pt x="601" y="1170"/>
                  </a:lnTo>
                  <a:lnTo>
                    <a:pt x="610" y="1151"/>
                  </a:lnTo>
                  <a:lnTo>
                    <a:pt x="617" y="1131"/>
                  </a:lnTo>
                  <a:lnTo>
                    <a:pt x="623" y="1111"/>
                  </a:lnTo>
                  <a:lnTo>
                    <a:pt x="628" y="1090"/>
                  </a:lnTo>
                  <a:lnTo>
                    <a:pt x="633" y="1070"/>
                  </a:lnTo>
                  <a:lnTo>
                    <a:pt x="636" y="1049"/>
                  </a:lnTo>
                  <a:lnTo>
                    <a:pt x="638" y="1028"/>
                  </a:lnTo>
                  <a:lnTo>
                    <a:pt x="638" y="1007"/>
                  </a:lnTo>
                  <a:lnTo>
                    <a:pt x="637" y="987"/>
                  </a:lnTo>
                  <a:lnTo>
                    <a:pt x="634" y="967"/>
                  </a:lnTo>
                  <a:lnTo>
                    <a:pt x="632" y="957"/>
                  </a:lnTo>
                  <a:lnTo>
                    <a:pt x="629" y="947"/>
                  </a:lnTo>
                  <a:lnTo>
                    <a:pt x="626" y="937"/>
                  </a:lnTo>
                  <a:lnTo>
                    <a:pt x="622" y="928"/>
                  </a:lnTo>
                  <a:lnTo>
                    <a:pt x="617" y="918"/>
                  </a:lnTo>
                  <a:lnTo>
                    <a:pt x="612" y="908"/>
                  </a:lnTo>
                  <a:lnTo>
                    <a:pt x="606" y="899"/>
                  </a:lnTo>
                  <a:lnTo>
                    <a:pt x="600" y="890"/>
                  </a:lnTo>
                  <a:lnTo>
                    <a:pt x="613" y="868"/>
                  </a:lnTo>
                  <a:lnTo>
                    <a:pt x="625" y="847"/>
                  </a:lnTo>
                  <a:lnTo>
                    <a:pt x="634" y="825"/>
                  </a:lnTo>
                  <a:lnTo>
                    <a:pt x="642" y="801"/>
                  </a:lnTo>
                  <a:lnTo>
                    <a:pt x="645" y="790"/>
                  </a:lnTo>
                  <a:lnTo>
                    <a:pt x="648" y="778"/>
                  </a:lnTo>
                  <a:lnTo>
                    <a:pt x="650" y="765"/>
                  </a:lnTo>
                  <a:lnTo>
                    <a:pt x="651" y="753"/>
                  </a:lnTo>
                  <a:lnTo>
                    <a:pt x="652" y="741"/>
                  </a:lnTo>
                  <a:lnTo>
                    <a:pt x="653" y="727"/>
                  </a:lnTo>
                  <a:lnTo>
                    <a:pt x="653" y="714"/>
                  </a:lnTo>
                  <a:lnTo>
                    <a:pt x="652" y="702"/>
                  </a:lnTo>
                  <a:lnTo>
                    <a:pt x="633" y="672"/>
                  </a:lnTo>
                  <a:lnTo>
                    <a:pt x="615" y="642"/>
                  </a:lnTo>
                  <a:lnTo>
                    <a:pt x="611" y="634"/>
                  </a:lnTo>
                  <a:lnTo>
                    <a:pt x="607" y="626"/>
                  </a:lnTo>
                  <a:lnTo>
                    <a:pt x="604" y="618"/>
                  </a:lnTo>
                  <a:lnTo>
                    <a:pt x="602" y="610"/>
                  </a:lnTo>
                  <a:lnTo>
                    <a:pt x="600" y="601"/>
                  </a:lnTo>
                  <a:lnTo>
                    <a:pt x="599" y="592"/>
                  </a:lnTo>
                  <a:lnTo>
                    <a:pt x="599" y="582"/>
                  </a:lnTo>
                  <a:lnTo>
                    <a:pt x="600" y="573"/>
                  </a:lnTo>
                  <a:lnTo>
                    <a:pt x="607" y="558"/>
                  </a:lnTo>
                  <a:lnTo>
                    <a:pt x="615" y="542"/>
                  </a:lnTo>
                  <a:lnTo>
                    <a:pt x="621" y="526"/>
                  </a:lnTo>
                  <a:lnTo>
                    <a:pt x="627" y="511"/>
                  </a:lnTo>
                  <a:lnTo>
                    <a:pt x="637" y="478"/>
                  </a:lnTo>
                  <a:lnTo>
                    <a:pt x="648" y="446"/>
                  </a:lnTo>
                  <a:lnTo>
                    <a:pt x="655" y="430"/>
                  </a:lnTo>
                  <a:lnTo>
                    <a:pt x="661" y="415"/>
                  </a:lnTo>
                  <a:lnTo>
                    <a:pt x="668" y="399"/>
                  </a:lnTo>
                  <a:lnTo>
                    <a:pt x="676" y="384"/>
                  </a:lnTo>
                  <a:lnTo>
                    <a:pt x="685" y="370"/>
                  </a:lnTo>
                  <a:lnTo>
                    <a:pt x="695" y="355"/>
                  </a:lnTo>
                  <a:lnTo>
                    <a:pt x="707" y="341"/>
                  </a:lnTo>
                  <a:lnTo>
                    <a:pt x="720" y="328"/>
                  </a:lnTo>
                  <a:lnTo>
                    <a:pt x="728" y="320"/>
                  </a:lnTo>
                  <a:lnTo>
                    <a:pt x="737" y="310"/>
                  </a:lnTo>
                  <a:lnTo>
                    <a:pt x="748" y="303"/>
                  </a:lnTo>
                  <a:lnTo>
                    <a:pt x="758" y="296"/>
                  </a:lnTo>
                  <a:lnTo>
                    <a:pt x="769" y="290"/>
                  </a:lnTo>
                  <a:lnTo>
                    <a:pt x="780" y="284"/>
                  </a:lnTo>
                  <a:lnTo>
                    <a:pt x="791" y="279"/>
                  </a:lnTo>
                  <a:lnTo>
                    <a:pt x="804" y="275"/>
                  </a:lnTo>
                  <a:lnTo>
                    <a:pt x="816" y="271"/>
                  </a:lnTo>
                  <a:lnTo>
                    <a:pt x="827" y="268"/>
                  </a:lnTo>
                  <a:lnTo>
                    <a:pt x="840" y="264"/>
                  </a:lnTo>
                  <a:lnTo>
                    <a:pt x="852" y="262"/>
                  </a:lnTo>
                  <a:lnTo>
                    <a:pt x="864" y="261"/>
                  </a:lnTo>
                  <a:lnTo>
                    <a:pt x="876" y="260"/>
                  </a:lnTo>
                  <a:lnTo>
                    <a:pt x="888" y="261"/>
                  </a:lnTo>
                  <a:lnTo>
                    <a:pt x="899" y="261"/>
                  </a:lnTo>
                  <a:lnTo>
                    <a:pt x="907" y="266"/>
                  </a:lnTo>
                  <a:lnTo>
                    <a:pt x="916" y="272"/>
                  </a:lnTo>
                  <a:lnTo>
                    <a:pt x="923" y="278"/>
                  </a:lnTo>
                  <a:lnTo>
                    <a:pt x="929" y="285"/>
                  </a:lnTo>
                  <a:lnTo>
                    <a:pt x="936" y="292"/>
                  </a:lnTo>
                  <a:lnTo>
                    <a:pt x="940" y="300"/>
                  </a:lnTo>
                  <a:lnTo>
                    <a:pt x="943" y="309"/>
                  </a:lnTo>
                  <a:lnTo>
                    <a:pt x="945" y="320"/>
                  </a:lnTo>
                  <a:lnTo>
                    <a:pt x="944" y="330"/>
                  </a:lnTo>
                  <a:lnTo>
                    <a:pt x="943" y="341"/>
                  </a:lnTo>
                  <a:lnTo>
                    <a:pt x="941" y="351"/>
                  </a:lnTo>
                  <a:lnTo>
                    <a:pt x="937" y="362"/>
                  </a:lnTo>
                  <a:lnTo>
                    <a:pt x="933" y="371"/>
                  </a:lnTo>
                  <a:lnTo>
                    <a:pt x="926" y="380"/>
                  </a:lnTo>
                  <a:lnTo>
                    <a:pt x="919" y="387"/>
                  </a:lnTo>
                  <a:lnTo>
                    <a:pt x="911" y="394"/>
                  </a:lnTo>
                  <a:close/>
                  <a:moveTo>
                    <a:pt x="461" y="842"/>
                  </a:moveTo>
                  <a:lnTo>
                    <a:pt x="454" y="847"/>
                  </a:lnTo>
                  <a:lnTo>
                    <a:pt x="447" y="850"/>
                  </a:lnTo>
                  <a:lnTo>
                    <a:pt x="439" y="852"/>
                  </a:lnTo>
                  <a:lnTo>
                    <a:pt x="432" y="852"/>
                  </a:lnTo>
                  <a:lnTo>
                    <a:pt x="417" y="850"/>
                  </a:lnTo>
                  <a:lnTo>
                    <a:pt x="404" y="847"/>
                  </a:lnTo>
                  <a:lnTo>
                    <a:pt x="397" y="845"/>
                  </a:lnTo>
                  <a:lnTo>
                    <a:pt x="390" y="843"/>
                  </a:lnTo>
                  <a:lnTo>
                    <a:pt x="384" y="843"/>
                  </a:lnTo>
                  <a:lnTo>
                    <a:pt x="376" y="842"/>
                  </a:lnTo>
                  <a:lnTo>
                    <a:pt x="370" y="843"/>
                  </a:lnTo>
                  <a:lnTo>
                    <a:pt x="363" y="846"/>
                  </a:lnTo>
                  <a:lnTo>
                    <a:pt x="357" y="850"/>
                  </a:lnTo>
                  <a:lnTo>
                    <a:pt x="351" y="856"/>
                  </a:lnTo>
                  <a:lnTo>
                    <a:pt x="344" y="872"/>
                  </a:lnTo>
                  <a:lnTo>
                    <a:pt x="338" y="887"/>
                  </a:lnTo>
                  <a:lnTo>
                    <a:pt x="335" y="902"/>
                  </a:lnTo>
                  <a:lnTo>
                    <a:pt x="332" y="918"/>
                  </a:lnTo>
                  <a:lnTo>
                    <a:pt x="332" y="934"/>
                  </a:lnTo>
                  <a:lnTo>
                    <a:pt x="335" y="950"/>
                  </a:lnTo>
                  <a:lnTo>
                    <a:pt x="339" y="966"/>
                  </a:lnTo>
                  <a:lnTo>
                    <a:pt x="345" y="982"/>
                  </a:lnTo>
                  <a:lnTo>
                    <a:pt x="349" y="987"/>
                  </a:lnTo>
                  <a:lnTo>
                    <a:pt x="354" y="990"/>
                  </a:lnTo>
                  <a:lnTo>
                    <a:pt x="359" y="992"/>
                  </a:lnTo>
                  <a:lnTo>
                    <a:pt x="363" y="993"/>
                  </a:lnTo>
                  <a:lnTo>
                    <a:pt x="373" y="994"/>
                  </a:lnTo>
                  <a:lnTo>
                    <a:pt x="384" y="992"/>
                  </a:lnTo>
                  <a:lnTo>
                    <a:pt x="394" y="990"/>
                  </a:lnTo>
                  <a:lnTo>
                    <a:pt x="404" y="989"/>
                  </a:lnTo>
                  <a:lnTo>
                    <a:pt x="409" y="989"/>
                  </a:lnTo>
                  <a:lnTo>
                    <a:pt x="414" y="990"/>
                  </a:lnTo>
                  <a:lnTo>
                    <a:pt x="419" y="991"/>
                  </a:lnTo>
                  <a:lnTo>
                    <a:pt x="425" y="993"/>
                  </a:lnTo>
                  <a:lnTo>
                    <a:pt x="436" y="1000"/>
                  </a:lnTo>
                  <a:lnTo>
                    <a:pt x="446" y="1010"/>
                  </a:lnTo>
                  <a:lnTo>
                    <a:pt x="450" y="1014"/>
                  </a:lnTo>
                  <a:lnTo>
                    <a:pt x="455" y="1019"/>
                  </a:lnTo>
                  <a:lnTo>
                    <a:pt x="458" y="1024"/>
                  </a:lnTo>
                  <a:lnTo>
                    <a:pt x="462" y="1030"/>
                  </a:lnTo>
                  <a:lnTo>
                    <a:pt x="464" y="1035"/>
                  </a:lnTo>
                  <a:lnTo>
                    <a:pt x="466" y="1041"/>
                  </a:lnTo>
                  <a:lnTo>
                    <a:pt x="468" y="1047"/>
                  </a:lnTo>
                  <a:lnTo>
                    <a:pt x="469" y="1053"/>
                  </a:lnTo>
                  <a:lnTo>
                    <a:pt x="469" y="1061"/>
                  </a:lnTo>
                  <a:lnTo>
                    <a:pt x="468" y="1068"/>
                  </a:lnTo>
                  <a:lnTo>
                    <a:pt x="467" y="1075"/>
                  </a:lnTo>
                  <a:lnTo>
                    <a:pt x="464" y="1082"/>
                  </a:lnTo>
                  <a:lnTo>
                    <a:pt x="461" y="1091"/>
                  </a:lnTo>
                  <a:lnTo>
                    <a:pt x="457" y="1100"/>
                  </a:lnTo>
                  <a:lnTo>
                    <a:pt x="452" y="1108"/>
                  </a:lnTo>
                  <a:lnTo>
                    <a:pt x="446" y="1115"/>
                  </a:lnTo>
                  <a:lnTo>
                    <a:pt x="440" y="1122"/>
                  </a:lnTo>
                  <a:lnTo>
                    <a:pt x="433" y="1127"/>
                  </a:lnTo>
                  <a:lnTo>
                    <a:pt x="426" y="1132"/>
                  </a:lnTo>
                  <a:lnTo>
                    <a:pt x="418" y="1136"/>
                  </a:lnTo>
                  <a:lnTo>
                    <a:pt x="410" y="1140"/>
                  </a:lnTo>
                  <a:lnTo>
                    <a:pt x="402" y="1143"/>
                  </a:lnTo>
                  <a:lnTo>
                    <a:pt x="393" y="1146"/>
                  </a:lnTo>
                  <a:lnTo>
                    <a:pt x="385" y="1149"/>
                  </a:lnTo>
                  <a:lnTo>
                    <a:pt x="367" y="1153"/>
                  </a:lnTo>
                  <a:lnTo>
                    <a:pt x="351" y="1155"/>
                  </a:lnTo>
                  <a:lnTo>
                    <a:pt x="340" y="1152"/>
                  </a:lnTo>
                  <a:lnTo>
                    <a:pt x="329" y="1149"/>
                  </a:lnTo>
                  <a:lnTo>
                    <a:pt x="318" y="1145"/>
                  </a:lnTo>
                  <a:lnTo>
                    <a:pt x="308" y="1141"/>
                  </a:lnTo>
                  <a:lnTo>
                    <a:pt x="298" y="1137"/>
                  </a:lnTo>
                  <a:lnTo>
                    <a:pt x="288" y="1132"/>
                  </a:lnTo>
                  <a:lnTo>
                    <a:pt x="277" y="1126"/>
                  </a:lnTo>
                  <a:lnTo>
                    <a:pt x="268" y="1120"/>
                  </a:lnTo>
                  <a:lnTo>
                    <a:pt x="259" y="1114"/>
                  </a:lnTo>
                  <a:lnTo>
                    <a:pt x="251" y="1107"/>
                  </a:lnTo>
                  <a:lnTo>
                    <a:pt x="243" y="1098"/>
                  </a:lnTo>
                  <a:lnTo>
                    <a:pt x="234" y="1090"/>
                  </a:lnTo>
                  <a:lnTo>
                    <a:pt x="227" y="1081"/>
                  </a:lnTo>
                  <a:lnTo>
                    <a:pt x="221" y="1072"/>
                  </a:lnTo>
                  <a:lnTo>
                    <a:pt x="215" y="1062"/>
                  </a:lnTo>
                  <a:lnTo>
                    <a:pt x="209" y="1051"/>
                  </a:lnTo>
                  <a:lnTo>
                    <a:pt x="203" y="1040"/>
                  </a:lnTo>
                  <a:lnTo>
                    <a:pt x="198" y="1029"/>
                  </a:lnTo>
                  <a:lnTo>
                    <a:pt x="192" y="1018"/>
                  </a:lnTo>
                  <a:lnTo>
                    <a:pt x="188" y="1005"/>
                  </a:lnTo>
                  <a:lnTo>
                    <a:pt x="185" y="994"/>
                  </a:lnTo>
                  <a:lnTo>
                    <a:pt x="182" y="982"/>
                  </a:lnTo>
                  <a:lnTo>
                    <a:pt x="180" y="970"/>
                  </a:lnTo>
                  <a:lnTo>
                    <a:pt x="178" y="956"/>
                  </a:lnTo>
                  <a:lnTo>
                    <a:pt x="177" y="944"/>
                  </a:lnTo>
                  <a:lnTo>
                    <a:pt x="176" y="932"/>
                  </a:lnTo>
                  <a:lnTo>
                    <a:pt x="176" y="919"/>
                  </a:lnTo>
                  <a:lnTo>
                    <a:pt x="177" y="906"/>
                  </a:lnTo>
                  <a:lnTo>
                    <a:pt x="178" y="893"/>
                  </a:lnTo>
                  <a:lnTo>
                    <a:pt x="180" y="881"/>
                  </a:lnTo>
                  <a:lnTo>
                    <a:pt x="182" y="867"/>
                  </a:lnTo>
                  <a:lnTo>
                    <a:pt x="184" y="855"/>
                  </a:lnTo>
                  <a:lnTo>
                    <a:pt x="196" y="832"/>
                  </a:lnTo>
                  <a:lnTo>
                    <a:pt x="208" y="808"/>
                  </a:lnTo>
                  <a:lnTo>
                    <a:pt x="220" y="785"/>
                  </a:lnTo>
                  <a:lnTo>
                    <a:pt x="233" y="762"/>
                  </a:lnTo>
                  <a:lnTo>
                    <a:pt x="240" y="751"/>
                  </a:lnTo>
                  <a:lnTo>
                    <a:pt x="249" y="741"/>
                  </a:lnTo>
                  <a:lnTo>
                    <a:pt x="257" y="731"/>
                  </a:lnTo>
                  <a:lnTo>
                    <a:pt x="265" y="721"/>
                  </a:lnTo>
                  <a:lnTo>
                    <a:pt x="275" y="712"/>
                  </a:lnTo>
                  <a:lnTo>
                    <a:pt x="285" y="704"/>
                  </a:lnTo>
                  <a:lnTo>
                    <a:pt x="296" y="697"/>
                  </a:lnTo>
                  <a:lnTo>
                    <a:pt x="308" y="691"/>
                  </a:lnTo>
                  <a:lnTo>
                    <a:pt x="322" y="685"/>
                  </a:lnTo>
                  <a:lnTo>
                    <a:pt x="337" y="678"/>
                  </a:lnTo>
                  <a:lnTo>
                    <a:pt x="352" y="673"/>
                  </a:lnTo>
                  <a:lnTo>
                    <a:pt x="368" y="669"/>
                  </a:lnTo>
                  <a:lnTo>
                    <a:pt x="384" y="666"/>
                  </a:lnTo>
                  <a:lnTo>
                    <a:pt x="400" y="665"/>
                  </a:lnTo>
                  <a:lnTo>
                    <a:pt x="407" y="665"/>
                  </a:lnTo>
                  <a:lnTo>
                    <a:pt x="415" y="666"/>
                  </a:lnTo>
                  <a:lnTo>
                    <a:pt x="423" y="668"/>
                  </a:lnTo>
                  <a:lnTo>
                    <a:pt x="431" y="670"/>
                  </a:lnTo>
                  <a:lnTo>
                    <a:pt x="439" y="674"/>
                  </a:lnTo>
                  <a:lnTo>
                    <a:pt x="447" y="678"/>
                  </a:lnTo>
                  <a:lnTo>
                    <a:pt x="453" y="683"/>
                  </a:lnTo>
                  <a:lnTo>
                    <a:pt x="460" y="689"/>
                  </a:lnTo>
                  <a:lnTo>
                    <a:pt x="465" y="695"/>
                  </a:lnTo>
                  <a:lnTo>
                    <a:pt x="471" y="702"/>
                  </a:lnTo>
                  <a:lnTo>
                    <a:pt x="476" y="709"/>
                  </a:lnTo>
                  <a:lnTo>
                    <a:pt x="479" y="716"/>
                  </a:lnTo>
                  <a:lnTo>
                    <a:pt x="486" y="732"/>
                  </a:lnTo>
                  <a:lnTo>
                    <a:pt x="490" y="749"/>
                  </a:lnTo>
                  <a:lnTo>
                    <a:pt x="494" y="766"/>
                  </a:lnTo>
                  <a:lnTo>
                    <a:pt x="495" y="784"/>
                  </a:lnTo>
                  <a:lnTo>
                    <a:pt x="490" y="799"/>
                  </a:lnTo>
                  <a:lnTo>
                    <a:pt x="483" y="815"/>
                  </a:lnTo>
                  <a:lnTo>
                    <a:pt x="479" y="822"/>
                  </a:lnTo>
                  <a:lnTo>
                    <a:pt x="474" y="830"/>
                  </a:lnTo>
                  <a:lnTo>
                    <a:pt x="468" y="836"/>
                  </a:lnTo>
                  <a:lnTo>
                    <a:pt x="461" y="842"/>
                  </a:lnTo>
                  <a:close/>
                  <a:moveTo>
                    <a:pt x="409" y="794"/>
                  </a:moveTo>
                  <a:lnTo>
                    <a:pt x="406" y="791"/>
                  </a:lnTo>
                  <a:lnTo>
                    <a:pt x="402" y="789"/>
                  </a:lnTo>
                  <a:lnTo>
                    <a:pt x="399" y="788"/>
                  </a:lnTo>
                  <a:lnTo>
                    <a:pt x="395" y="788"/>
                  </a:lnTo>
                  <a:lnTo>
                    <a:pt x="388" y="787"/>
                  </a:lnTo>
                  <a:lnTo>
                    <a:pt x="380" y="788"/>
                  </a:lnTo>
                  <a:lnTo>
                    <a:pt x="364" y="792"/>
                  </a:lnTo>
                  <a:lnTo>
                    <a:pt x="348" y="794"/>
                  </a:lnTo>
                  <a:lnTo>
                    <a:pt x="338" y="803"/>
                  </a:lnTo>
                  <a:lnTo>
                    <a:pt x="328" y="813"/>
                  </a:lnTo>
                  <a:lnTo>
                    <a:pt x="320" y="824"/>
                  </a:lnTo>
                  <a:lnTo>
                    <a:pt x="313" y="834"/>
                  </a:lnTo>
                  <a:lnTo>
                    <a:pt x="307" y="845"/>
                  </a:lnTo>
                  <a:lnTo>
                    <a:pt x="302" y="857"/>
                  </a:lnTo>
                  <a:lnTo>
                    <a:pt x="298" y="868"/>
                  </a:lnTo>
                  <a:lnTo>
                    <a:pt x="294" y="881"/>
                  </a:lnTo>
                  <a:lnTo>
                    <a:pt x="291" y="894"/>
                  </a:lnTo>
                  <a:lnTo>
                    <a:pt x="290" y="906"/>
                  </a:lnTo>
                  <a:lnTo>
                    <a:pt x="289" y="920"/>
                  </a:lnTo>
                  <a:lnTo>
                    <a:pt x="288" y="933"/>
                  </a:lnTo>
                  <a:lnTo>
                    <a:pt x="289" y="946"/>
                  </a:lnTo>
                  <a:lnTo>
                    <a:pt x="290" y="959"/>
                  </a:lnTo>
                  <a:lnTo>
                    <a:pt x="293" y="973"/>
                  </a:lnTo>
                  <a:lnTo>
                    <a:pt x="296" y="986"/>
                  </a:lnTo>
                  <a:lnTo>
                    <a:pt x="299" y="994"/>
                  </a:lnTo>
                  <a:lnTo>
                    <a:pt x="303" y="1002"/>
                  </a:lnTo>
                  <a:lnTo>
                    <a:pt x="307" y="1011"/>
                  </a:lnTo>
                  <a:lnTo>
                    <a:pt x="313" y="1018"/>
                  </a:lnTo>
                  <a:lnTo>
                    <a:pt x="318" y="1025"/>
                  </a:lnTo>
                  <a:lnTo>
                    <a:pt x="325" y="1031"/>
                  </a:lnTo>
                  <a:lnTo>
                    <a:pt x="332" y="1036"/>
                  </a:lnTo>
                  <a:lnTo>
                    <a:pt x="342" y="1040"/>
                  </a:lnTo>
                  <a:lnTo>
                    <a:pt x="347" y="1042"/>
                  </a:lnTo>
                  <a:lnTo>
                    <a:pt x="353" y="1042"/>
                  </a:lnTo>
                  <a:lnTo>
                    <a:pt x="358" y="1042"/>
                  </a:lnTo>
                  <a:lnTo>
                    <a:pt x="364" y="1040"/>
                  </a:lnTo>
                  <a:lnTo>
                    <a:pt x="376" y="1037"/>
                  </a:lnTo>
                  <a:lnTo>
                    <a:pt x="388" y="1033"/>
                  </a:lnTo>
                  <a:lnTo>
                    <a:pt x="393" y="1032"/>
                  </a:lnTo>
                  <a:lnTo>
                    <a:pt x="398" y="1032"/>
                  </a:lnTo>
                  <a:lnTo>
                    <a:pt x="402" y="1033"/>
                  </a:lnTo>
                  <a:lnTo>
                    <a:pt x="405" y="1035"/>
                  </a:lnTo>
                  <a:lnTo>
                    <a:pt x="407" y="1039"/>
                  </a:lnTo>
                  <a:lnTo>
                    <a:pt x="409" y="1044"/>
                  </a:lnTo>
                  <a:lnTo>
                    <a:pt x="410" y="1051"/>
                  </a:lnTo>
                  <a:lnTo>
                    <a:pt x="409" y="1062"/>
                  </a:lnTo>
                  <a:lnTo>
                    <a:pt x="408" y="1068"/>
                  </a:lnTo>
                  <a:lnTo>
                    <a:pt x="406" y="1073"/>
                  </a:lnTo>
                  <a:lnTo>
                    <a:pt x="404" y="1078"/>
                  </a:lnTo>
                  <a:lnTo>
                    <a:pt x="401" y="1082"/>
                  </a:lnTo>
                  <a:lnTo>
                    <a:pt x="398" y="1086"/>
                  </a:lnTo>
                  <a:lnTo>
                    <a:pt x="394" y="1089"/>
                  </a:lnTo>
                  <a:lnTo>
                    <a:pt x="390" y="1092"/>
                  </a:lnTo>
                  <a:lnTo>
                    <a:pt x="385" y="1095"/>
                  </a:lnTo>
                  <a:lnTo>
                    <a:pt x="374" y="1099"/>
                  </a:lnTo>
                  <a:lnTo>
                    <a:pt x="363" y="1103"/>
                  </a:lnTo>
                  <a:lnTo>
                    <a:pt x="352" y="1106"/>
                  </a:lnTo>
                  <a:lnTo>
                    <a:pt x="342" y="1109"/>
                  </a:lnTo>
                  <a:lnTo>
                    <a:pt x="325" y="1103"/>
                  </a:lnTo>
                  <a:lnTo>
                    <a:pt x="310" y="1095"/>
                  </a:lnTo>
                  <a:lnTo>
                    <a:pt x="296" y="1086"/>
                  </a:lnTo>
                  <a:lnTo>
                    <a:pt x="283" y="1076"/>
                  </a:lnTo>
                  <a:lnTo>
                    <a:pt x="272" y="1065"/>
                  </a:lnTo>
                  <a:lnTo>
                    <a:pt x="263" y="1052"/>
                  </a:lnTo>
                  <a:lnTo>
                    <a:pt x="254" y="1039"/>
                  </a:lnTo>
                  <a:lnTo>
                    <a:pt x="246" y="1026"/>
                  </a:lnTo>
                  <a:lnTo>
                    <a:pt x="239" y="1011"/>
                  </a:lnTo>
                  <a:lnTo>
                    <a:pt x="233" y="995"/>
                  </a:lnTo>
                  <a:lnTo>
                    <a:pt x="228" y="980"/>
                  </a:lnTo>
                  <a:lnTo>
                    <a:pt x="224" y="965"/>
                  </a:lnTo>
                  <a:lnTo>
                    <a:pt x="221" y="948"/>
                  </a:lnTo>
                  <a:lnTo>
                    <a:pt x="219" y="932"/>
                  </a:lnTo>
                  <a:lnTo>
                    <a:pt x="217" y="917"/>
                  </a:lnTo>
                  <a:lnTo>
                    <a:pt x="215" y="900"/>
                  </a:lnTo>
                  <a:lnTo>
                    <a:pt x="215" y="891"/>
                  </a:lnTo>
                  <a:lnTo>
                    <a:pt x="216" y="882"/>
                  </a:lnTo>
                  <a:lnTo>
                    <a:pt x="218" y="872"/>
                  </a:lnTo>
                  <a:lnTo>
                    <a:pt x="221" y="862"/>
                  </a:lnTo>
                  <a:lnTo>
                    <a:pt x="228" y="845"/>
                  </a:lnTo>
                  <a:lnTo>
                    <a:pt x="237" y="828"/>
                  </a:lnTo>
                  <a:lnTo>
                    <a:pt x="259" y="793"/>
                  </a:lnTo>
                  <a:lnTo>
                    <a:pt x="280" y="758"/>
                  </a:lnTo>
                  <a:lnTo>
                    <a:pt x="294" y="748"/>
                  </a:lnTo>
                  <a:lnTo>
                    <a:pt x="308" y="738"/>
                  </a:lnTo>
                  <a:lnTo>
                    <a:pt x="323" y="728"/>
                  </a:lnTo>
                  <a:lnTo>
                    <a:pt x="340" y="720"/>
                  </a:lnTo>
                  <a:lnTo>
                    <a:pt x="348" y="717"/>
                  </a:lnTo>
                  <a:lnTo>
                    <a:pt x="356" y="715"/>
                  </a:lnTo>
                  <a:lnTo>
                    <a:pt x="364" y="714"/>
                  </a:lnTo>
                  <a:lnTo>
                    <a:pt x="373" y="713"/>
                  </a:lnTo>
                  <a:lnTo>
                    <a:pt x="382" y="713"/>
                  </a:lnTo>
                  <a:lnTo>
                    <a:pt x="390" y="714"/>
                  </a:lnTo>
                  <a:lnTo>
                    <a:pt x="398" y="716"/>
                  </a:lnTo>
                  <a:lnTo>
                    <a:pt x="406" y="719"/>
                  </a:lnTo>
                  <a:lnTo>
                    <a:pt x="410" y="723"/>
                  </a:lnTo>
                  <a:lnTo>
                    <a:pt x="414" y="727"/>
                  </a:lnTo>
                  <a:lnTo>
                    <a:pt x="417" y="732"/>
                  </a:lnTo>
                  <a:lnTo>
                    <a:pt x="420" y="736"/>
                  </a:lnTo>
                  <a:lnTo>
                    <a:pt x="425" y="744"/>
                  </a:lnTo>
                  <a:lnTo>
                    <a:pt x="428" y="753"/>
                  </a:lnTo>
                  <a:lnTo>
                    <a:pt x="429" y="759"/>
                  </a:lnTo>
                  <a:lnTo>
                    <a:pt x="429" y="765"/>
                  </a:lnTo>
                  <a:lnTo>
                    <a:pt x="428" y="771"/>
                  </a:lnTo>
                  <a:lnTo>
                    <a:pt x="426" y="776"/>
                  </a:lnTo>
                  <a:lnTo>
                    <a:pt x="422" y="783"/>
                  </a:lnTo>
                  <a:lnTo>
                    <a:pt x="419" y="787"/>
                  </a:lnTo>
                  <a:lnTo>
                    <a:pt x="414" y="791"/>
                  </a:lnTo>
                  <a:lnTo>
                    <a:pt x="409" y="794"/>
                  </a:lnTo>
                  <a:close/>
                  <a:moveTo>
                    <a:pt x="200" y="621"/>
                  </a:moveTo>
                  <a:lnTo>
                    <a:pt x="193" y="621"/>
                  </a:lnTo>
                  <a:lnTo>
                    <a:pt x="200" y="621"/>
                  </a:lnTo>
                  <a:close/>
                </a:path>
              </a:pathLst>
            </a:custGeom>
            <a:solidFill>
              <a:srgbClr val="E00007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defTabSz="121856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3200" kern="0" spc="400">
                <a:solidFill>
                  <a:srgbClr val="DA251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pic>
        <p:nvPicPr>
          <p:cNvPr id="3" name="图片 2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contrast="40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4686" y="3471172"/>
            <a:ext cx="3177313" cy="3787254"/>
          </a:xfrm>
          <a:prstGeom prst="rect">
            <a:avLst/>
          </a:prstGeom>
        </p:spPr>
      </p:pic>
      <p:sp>
        <p:nvSpPr>
          <p:cNvPr id="15" name="矩形 14"/>
          <p:cNvSpPr/>
          <p:nvPr/>
        </p:nvSpPr>
        <p:spPr>
          <a:xfrm>
            <a:off x="7480808" y="3232216"/>
            <a:ext cx="461665" cy="2292825"/>
          </a:xfrm>
          <a:prstGeom prst="rect">
            <a:avLst/>
          </a:prstGeom>
        </p:spPr>
        <p:txBody>
          <a:bodyPr vert="eaVert"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公司全体职员</a:t>
            </a:r>
            <a:endParaRPr lang="zh-CN" altLang="en-US" b="1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5669198" y="3232217"/>
            <a:ext cx="461665" cy="2292825"/>
          </a:xfrm>
          <a:prstGeom prst="rect">
            <a:avLst/>
          </a:prstGeom>
        </p:spPr>
        <p:txBody>
          <a:bodyPr vert="eaVert"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各客户代表</a:t>
            </a:r>
            <a:endParaRPr lang="zh-CN" altLang="en-US" b="1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3765099" y="3232217"/>
            <a:ext cx="461665" cy="2292825"/>
          </a:xfrm>
          <a:prstGeom prst="rect">
            <a:avLst/>
          </a:prstGeom>
        </p:spPr>
        <p:txBody>
          <a:bodyPr vert="eaVert"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下级代理商</a:t>
            </a:r>
            <a:endParaRPr lang="zh-CN" altLang="en-US" b="1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cxnSp>
        <p:nvCxnSpPr>
          <p:cNvPr id="20" name="直接连接符 19"/>
          <p:cNvCxnSpPr/>
          <p:nvPr/>
        </p:nvCxnSpPr>
        <p:spPr>
          <a:xfrm>
            <a:off x="4302799" y="2850578"/>
            <a:ext cx="0" cy="2400280"/>
          </a:xfrm>
          <a:prstGeom prst="line">
            <a:avLst/>
          </a:prstGeom>
          <a:ln>
            <a:solidFill>
              <a:srgbClr val="E0000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>
            <a:off x="3645740" y="2850578"/>
            <a:ext cx="0" cy="2427575"/>
          </a:xfrm>
          <a:prstGeom prst="line">
            <a:avLst/>
          </a:prstGeom>
          <a:ln>
            <a:solidFill>
              <a:srgbClr val="E0000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连接符 29"/>
          <p:cNvCxnSpPr/>
          <p:nvPr/>
        </p:nvCxnSpPr>
        <p:spPr>
          <a:xfrm>
            <a:off x="6199838" y="2916509"/>
            <a:ext cx="0" cy="2400280"/>
          </a:xfrm>
          <a:prstGeom prst="line">
            <a:avLst/>
          </a:prstGeom>
          <a:ln>
            <a:solidFill>
              <a:srgbClr val="E0000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/>
          <p:cNvCxnSpPr/>
          <p:nvPr/>
        </p:nvCxnSpPr>
        <p:spPr>
          <a:xfrm>
            <a:off x="5542779" y="2916509"/>
            <a:ext cx="0" cy="2427575"/>
          </a:xfrm>
          <a:prstGeom prst="line">
            <a:avLst/>
          </a:prstGeom>
          <a:ln>
            <a:solidFill>
              <a:srgbClr val="E0000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连接符 31"/>
          <p:cNvCxnSpPr/>
          <p:nvPr/>
        </p:nvCxnSpPr>
        <p:spPr>
          <a:xfrm>
            <a:off x="8052416" y="2916509"/>
            <a:ext cx="0" cy="2400280"/>
          </a:xfrm>
          <a:prstGeom prst="line">
            <a:avLst/>
          </a:prstGeom>
          <a:ln>
            <a:solidFill>
              <a:srgbClr val="E0000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34"/>
          <p:cNvCxnSpPr/>
          <p:nvPr/>
        </p:nvCxnSpPr>
        <p:spPr>
          <a:xfrm>
            <a:off x="7395357" y="2916509"/>
            <a:ext cx="0" cy="2427575"/>
          </a:xfrm>
          <a:prstGeom prst="line">
            <a:avLst/>
          </a:prstGeom>
          <a:ln>
            <a:solidFill>
              <a:srgbClr val="E0000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图片 2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20677"/>
            <a:ext cx="12555940" cy="4892889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3441817" y="4621132"/>
            <a:ext cx="5308366" cy="762816"/>
            <a:chOff x="2483888" y="2268349"/>
            <a:chExt cx="5752726" cy="685788"/>
          </a:xfrm>
        </p:grpSpPr>
        <p:sp>
          <p:nvSpPr>
            <p:cNvPr id="4" name="TextBox 15"/>
            <p:cNvSpPr txBox="1"/>
            <p:nvPr/>
          </p:nvSpPr>
          <p:spPr>
            <a:xfrm>
              <a:off x="3454744" y="2348380"/>
              <a:ext cx="3949737" cy="525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b="1" dirty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工作人员和项目组</a:t>
              </a:r>
              <a:endPara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5" name="Freeform 7"/>
            <p:cNvSpPr>
              <a:spLocks noEditPoints="1"/>
            </p:cNvSpPr>
            <p:nvPr/>
          </p:nvSpPr>
          <p:spPr bwMode="auto">
            <a:xfrm>
              <a:off x="2483888" y="2268349"/>
              <a:ext cx="5752726" cy="685788"/>
            </a:xfrm>
            <a:custGeom>
              <a:avLst/>
              <a:gdLst>
                <a:gd name="T0" fmla="*/ 10079 w 11041"/>
                <a:gd name="T1" fmla="*/ 1695 h 1751"/>
                <a:gd name="T2" fmla="*/ 769 w 11041"/>
                <a:gd name="T3" fmla="*/ 1713 h 1751"/>
                <a:gd name="T4" fmla="*/ 6 w 11041"/>
                <a:gd name="T5" fmla="*/ 973 h 1751"/>
                <a:gd name="T6" fmla="*/ 657 w 11041"/>
                <a:gd name="T7" fmla="*/ 166 h 1751"/>
                <a:gd name="T8" fmla="*/ 4373 w 11041"/>
                <a:gd name="T9" fmla="*/ 18 h 1751"/>
                <a:gd name="T10" fmla="*/ 10363 w 11041"/>
                <a:gd name="T11" fmla="*/ 69 h 1751"/>
                <a:gd name="T12" fmla="*/ 11026 w 11041"/>
                <a:gd name="T13" fmla="*/ 913 h 1751"/>
                <a:gd name="T14" fmla="*/ 10137 w 11041"/>
                <a:gd name="T15" fmla="*/ 1632 h 1751"/>
                <a:gd name="T16" fmla="*/ 3042 w 11041"/>
                <a:gd name="T17" fmla="*/ 1673 h 1751"/>
                <a:gd name="T18" fmla="*/ 404 w 11041"/>
                <a:gd name="T19" fmla="*/ 1388 h 1751"/>
                <a:gd name="T20" fmla="*/ 386 w 11041"/>
                <a:gd name="T21" fmla="*/ 537 h 1751"/>
                <a:gd name="T22" fmla="*/ 1582 w 11041"/>
                <a:gd name="T23" fmla="*/ 106 h 1751"/>
                <a:gd name="T24" fmla="*/ 10468 w 11041"/>
                <a:gd name="T25" fmla="*/ 248 h 1751"/>
                <a:gd name="T26" fmla="*/ 10959 w 11041"/>
                <a:gd name="T27" fmla="*/ 960 h 1751"/>
                <a:gd name="T28" fmla="*/ 10717 w 11041"/>
                <a:gd name="T29" fmla="*/ 782 h 1751"/>
                <a:gd name="T30" fmla="*/ 10643 w 11041"/>
                <a:gd name="T31" fmla="*/ 1019 h 1751"/>
                <a:gd name="T32" fmla="*/ 10759 w 11041"/>
                <a:gd name="T33" fmla="*/ 651 h 1751"/>
                <a:gd name="T34" fmla="*/ 10299 w 11041"/>
                <a:gd name="T35" fmla="*/ 1269 h 1751"/>
                <a:gd name="T36" fmla="*/ 10240 w 11041"/>
                <a:gd name="T37" fmla="*/ 668 h 1751"/>
                <a:gd name="T38" fmla="*/ 10038 w 11041"/>
                <a:gd name="T39" fmla="*/ 234 h 1751"/>
                <a:gd name="T40" fmla="*/ 10474 w 11041"/>
                <a:gd name="T41" fmla="*/ 843 h 1751"/>
                <a:gd name="T42" fmla="*/ 10286 w 11041"/>
                <a:gd name="T43" fmla="*/ 1318 h 1751"/>
                <a:gd name="T44" fmla="*/ 10312 w 11041"/>
                <a:gd name="T45" fmla="*/ 400 h 1751"/>
                <a:gd name="T46" fmla="*/ 10397 w 11041"/>
                <a:gd name="T47" fmla="*/ 600 h 1751"/>
                <a:gd name="T48" fmla="*/ 10053 w 11041"/>
                <a:gd name="T49" fmla="*/ 756 h 1751"/>
                <a:gd name="T50" fmla="*/ 10017 w 11041"/>
                <a:gd name="T51" fmla="*/ 958 h 1751"/>
                <a:gd name="T52" fmla="*/ 5568 w 11041"/>
                <a:gd name="T53" fmla="*/ 1588 h 1751"/>
                <a:gd name="T54" fmla="*/ 919 w 11041"/>
                <a:gd name="T55" fmla="*/ 1139 h 1751"/>
                <a:gd name="T56" fmla="*/ 1139 w 11041"/>
                <a:gd name="T57" fmla="*/ 749 h 1751"/>
                <a:gd name="T58" fmla="*/ 1094 w 11041"/>
                <a:gd name="T59" fmla="*/ 303 h 1751"/>
                <a:gd name="T60" fmla="*/ 3379 w 11041"/>
                <a:gd name="T61" fmla="*/ 148 h 1751"/>
                <a:gd name="T62" fmla="*/ 9975 w 11041"/>
                <a:gd name="T63" fmla="*/ 404 h 1751"/>
                <a:gd name="T64" fmla="*/ 2179 w 11041"/>
                <a:gd name="T65" fmla="*/ 1552 h 1751"/>
                <a:gd name="T66" fmla="*/ 956 w 11041"/>
                <a:gd name="T67" fmla="*/ 1163 h 1751"/>
                <a:gd name="T68" fmla="*/ 1162 w 11041"/>
                <a:gd name="T69" fmla="*/ 868 h 1751"/>
                <a:gd name="T70" fmla="*/ 1120 w 11041"/>
                <a:gd name="T71" fmla="*/ 416 h 1751"/>
                <a:gd name="T72" fmla="*/ 9861 w 11041"/>
                <a:gd name="T73" fmla="*/ 186 h 1751"/>
                <a:gd name="T74" fmla="*/ 9865 w 11041"/>
                <a:gd name="T75" fmla="*/ 744 h 1751"/>
                <a:gd name="T76" fmla="*/ 10059 w 11041"/>
                <a:gd name="T77" fmla="*/ 1148 h 1751"/>
                <a:gd name="T78" fmla="*/ 1179 w 11041"/>
                <a:gd name="T79" fmla="*/ 1327 h 1751"/>
                <a:gd name="T80" fmla="*/ 1456 w 11041"/>
                <a:gd name="T81" fmla="*/ 791 h 1751"/>
                <a:gd name="T82" fmla="*/ 1314 w 11041"/>
                <a:gd name="T83" fmla="*/ 284 h 1751"/>
                <a:gd name="T84" fmla="*/ 9638 w 11041"/>
                <a:gd name="T85" fmla="*/ 243 h 1751"/>
                <a:gd name="T86" fmla="*/ 9749 w 11041"/>
                <a:gd name="T87" fmla="*/ 707 h 1751"/>
                <a:gd name="T88" fmla="*/ 9955 w 11041"/>
                <a:gd name="T89" fmla="*/ 1177 h 1751"/>
                <a:gd name="T90" fmla="*/ 9818 w 11041"/>
                <a:gd name="T91" fmla="*/ 1121 h 1751"/>
                <a:gd name="T92" fmla="*/ 1637 w 11041"/>
                <a:gd name="T93" fmla="*/ 1462 h 1751"/>
                <a:gd name="T94" fmla="*/ 1398 w 11041"/>
                <a:gd name="T95" fmla="*/ 742 h 1751"/>
                <a:gd name="T96" fmla="*/ 9028 w 11041"/>
                <a:gd name="T97" fmla="*/ 279 h 1751"/>
                <a:gd name="T98" fmla="*/ 9802 w 11041"/>
                <a:gd name="T99" fmla="*/ 890 h 1751"/>
                <a:gd name="T100" fmla="*/ 1263 w 11041"/>
                <a:gd name="T101" fmla="*/ 875 h 1751"/>
                <a:gd name="T102" fmla="*/ 1390 w 11041"/>
                <a:gd name="T103" fmla="*/ 942 h 1751"/>
                <a:gd name="T104" fmla="*/ 797 w 11041"/>
                <a:gd name="T105" fmla="*/ 837 h 1751"/>
                <a:gd name="T106" fmla="*/ 839 w 11041"/>
                <a:gd name="T107" fmla="*/ 1417 h 1751"/>
                <a:gd name="T108" fmla="*/ 556 w 11041"/>
                <a:gd name="T109" fmla="*/ 1259 h 1751"/>
                <a:gd name="T110" fmla="*/ 722 w 11041"/>
                <a:gd name="T111" fmla="*/ 287 h 1751"/>
                <a:gd name="T112" fmla="*/ 747 w 11041"/>
                <a:gd name="T113" fmla="*/ 568 h 1751"/>
                <a:gd name="T114" fmla="*/ 722 w 11041"/>
                <a:gd name="T115" fmla="*/ 1381 h 1751"/>
                <a:gd name="T116" fmla="*/ 618 w 11041"/>
                <a:gd name="T117" fmla="*/ 1343 h 1751"/>
                <a:gd name="T118" fmla="*/ 840 w 11041"/>
                <a:gd name="T119" fmla="*/ 264 h 1751"/>
                <a:gd name="T120" fmla="*/ 446 w 11041"/>
                <a:gd name="T121" fmla="*/ 1115 h 1751"/>
                <a:gd name="T122" fmla="*/ 490 w 11041"/>
                <a:gd name="T123" fmla="*/ 749 h 1751"/>
                <a:gd name="T124" fmla="*/ 254 w 11041"/>
                <a:gd name="T125" fmla="*/ 1039 h 17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1041" h="1751">
                  <a:moveTo>
                    <a:pt x="10931" y="1086"/>
                  </a:moveTo>
                  <a:lnTo>
                    <a:pt x="10909" y="1111"/>
                  </a:lnTo>
                  <a:lnTo>
                    <a:pt x="10887" y="1135"/>
                  </a:lnTo>
                  <a:lnTo>
                    <a:pt x="10877" y="1148"/>
                  </a:lnTo>
                  <a:lnTo>
                    <a:pt x="10866" y="1160"/>
                  </a:lnTo>
                  <a:lnTo>
                    <a:pt x="10853" y="1170"/>
                  </a:lnTo>
                  <a:lnTo>
                    <a:pt x="10841" y="1180"/>
                  </a:lnTo>
                  <a:lnTo>
                    <a:pt x="10831" y="1180"/>
                  </a:lnTo>
                  <a:lnTo>
                    <a:pt x="10822" y="1182"/>
                  </a:lnTo>
                  <a:lnTo>
                    <a:pt x="10814" y="1184"/>
                  </a:lnTo>
                  <a:lnTo>
                    <a:pt x="10805" y="1186"/>
                  </a:lnTo>
                  <a:lnTo>
                    <a:pt x="10798" y="1190"/>
                  </a:lnTo>
                  <a:lnTo>
                    <a:pt x="10792" y="1193"/>
                  </a:lnTo>
                  <a:lnTo>
                    <a:pt x="10786" y="1199"/>
                  </a:lnTo>
                  <a:lnTo>
                    <a:pt x="10781" y="1204"/>
                  </a:lnTo>
                  <a:lnTo>
                    <a:pt x="10776" y="1209"/>
                  </a:lnTo>
                  <a:lnTo>
                    <a:pt x="10772" y="1215"/>
                  </a:lnTo>
                  <a:lnTo>
                    <a:pt x="10768" y="1221"/>
                  </a:lnTo>
                  <a:lnTo>
                    <a:pt x="10764" y="1227"/>
                  </a:lnTo>
                  <a:lnTo>
                    <a:pt x="10757" y="1242"/>
                  </a:lnTo>
                  <a:lnTo>
                    <a:pt x="10751" y="1257"/>
                  </a:lnTo>
                  <a:lnTo>
                    <a:pt x="10746" y="1272"/>
                  </a:lnTo>
                  <a:lnTo>
                    <a:pt x="10740" y="1288"/>
                  </a:lnTo>
                  <a:lnTo>
                    <a:pt x="10734" y="1302"/>
                  </a:lnTo>
                  <a:lnTo>
                    <a:pt x="10727" y="1316"/>
                  </a:lnTo>
                  <a:lnTo>
                    <a:pt x="10723" y="1323"/>
                  </a:lnTo>
                  <a:lnTo>
                    <a:pt x="10719" y="1329"/>
                  </a:lnTo>
                  <a:lnTo>
                    <a:pt x="10713" y="1336"/>
                  </a:lnTo>
                  <a:lnTo>
                    <a:pt x="10708" y="1342"/>
                  </a:lnTo>
                  <a:lnTo>
                    <a:pt x="10703" y="1347"/>
                  </a:lnTo>
                  <a:lnTo>
                    <a:pt x="10696" y="1352"/>
                  </a:lnTo>
                  <a:lnTo>
                    <a:pt x="10689" y="1357"/>
                  </a:lnTo>
                  <a:lnTo>
                    <a:pt x="10682" y="1360"/>
                  </a:lnTo>
                  <a:lnTo>
                    <a:pt x="10673" y="1361"/>
                  </a:lnTo>
                  <a:lnTo>
                    <a:pt x="10664" y="1362"/>
                  </a:lnTo>
                  <a:lnTo>
                    <a:pt x="10657" y="1363"/>
                  </a:lnTo>
                  <a:lnTo>
                    <a:pt x="10649" y="1365"/>
                  </a:lnTo>
                  <a:lnTo>
                    <a:pt x="10642" y="1367"/>
                  </a:lnTo>
                  <a:lnTo>
                    <a:pt x="10636" y="1370"/>
                  </a:lnTo>
                  <a:lnTo>
                    <a:pt x="10630" y="1374"/>
                  </a:lnTo>
                  <a:lnTo>
                    <a:pt x="10623" y="1377"/>
                  </a:lnTo>
                  <a:lnTo>
                    <a:pt x="10612" y="1387"/>
                  </a:lnTo>
                  <a:lnTo>
                    <a:pt x="10602" y="1397"/>
                  </a:lnTo>
                  <a:lnTo>
                    <a:pt x="10593" y="1407"/>
                  </a:lnTo>
                  <a:lnTo>
                    <a:pt x="10584" y="1419"/>
                  </a:lnTo>
                  <a:lnTo>
                    <a:pt x="10567" y="1445"/>
                  </a:lnTo>
                  <a:lnTo>
                    <a:pt x="10551" y="1471"/>
                  </a:lnTo>
                  <a:lnTo>
                    <a:pt x="10543" y="1484"/>
                  </a:lnTo>
                  <a:lnTo>
                    <a:pt x="10535" y="1496"/>
                  </a:lnTo>
                  <a:lnTo>
                    <a:pt x="10525" y="1508"/>
                  </a:lnTo>
                  <a:lnTo>
                    <a:pt x="10515" y="1520"/>
                  </a:lnTo>
                  <a:lnTo>
                    <a:pt x="10505" y="1534"/>
                  </a:lnTo>
                  <a:lnTo>
                    <a:pt x="10493" y="1548"/>
                  </a:lnTo>
                  <a:lnTo>
                    <a:pt x="10480" y="1561"/>
                  </a:lnTo>
                  <a:lnTo>
                    <a:pt x="10468" y="1575"/>
                  </a:lnTo>
                  <a:lnTo>
                    <a:pt x="10455" y="1587"/>
                  </a:lnTo>
                  <a:lnTo>
                    <a:pt x="10441" y="1599"/>
                  </a:lnTo>
                  <a:lnTo>
                    <a:pt x="10425" y="1610"/>
                  </a:lnTo>
                  <a:lnTo>
                    <a:pt x="10411" y="1621"/>
                  </a:lnTo>
                  <a:lnTo>
                    <a:pt x="10395" y="1631"/>
                  </a:lnTo>
                  <a:lnTo>
                    <a:pt x="10378" y="1640"/>
                  </a:lnTo>
                  <a:lnTo>
                    <a:pt x="10362" y="1649"/>
                  </a:lnTo>
                  <a:lnTo>
                    <a:pt x="10345" y="1656"/>
                  </a:lnTo>
                  <a:lnTo>
                    <a:pt x="10328" y="1664"/>
                  </a:lnTo>
                  <a:lnTo>
                    <a:pt x="10311" y="1670"/>
                  </a:lnTo>
                  <a:lnTo>
                    <a:pt x="10293" y="1675"/>
                  </a:lnTo>
                  <a:lnTo>
                    <a:pt x="10275" y="1679"/>
                  </a:lnTo>
                  <a:lnTo>
                    <a:pt x="10246" y="1680"/>
                  </a:lnTo>
                  <a:lnTo>
                    <a:pt x="10219" y="1682"/>
                  </a:lnTo>
                  <a:lnTo>
                    <a:pt x="10204" y="1684"/>
                  </a:lnTo>
                  <a:lnTo>
                    <a:pt x="10190" y="1686"/>
                  </a:lnTo>
                  <a:lnTo>
                    <a:pt x="10176" y="1690"/>
                  </a:lnTo>
                  <a:lnTo>
                    <a:pt x="10161" y="1696"/>
                  </a:lnTo>
                  <a:lnTo>
                    <a:pt x="10079" y="1695"/>
                  </a:lnTo>
                  <a:lnTo>
                    <a:pt x="10000" y="1695"/>
                  </a:lnTo>
                  <a:lnTo>
                    <a:pt x="9925" y="1696"/>
                  </a:lnTo>
                  <a:lnTo>
                    <a:pt x="9852" y="1696"/>
                  </a:lnTo>
                  <a:lnTo>
                    <a:pt x="9778" y="1698"/>
                  </a:lnTo>
                  <a:lnTo>
                    <a:pt x="9703" y="1700"/>
                  </a:lnTo>
                  <a:lnTo>
                    <a:pt x="9627" y="1705"/>
                  </a:lnTo>
                  <a:lnTo>
                    <a:pt x="9546" y="1710"/>
                  </a:lnTo>
                  <a:lnTo>
                    <a:pt x="9533" y="1705"/>
                  </a:lnTo>
                  <a:lnTo>
                    <a:pt x="9522" y="1702"/>
                  </a:lnTo>
                  <a:lnTo>
                    <a:pt x="9515" y="1701"/>
                  </a:lnTo>
                  <a:lnTo>
                    <a:pt x="9509" y="1702"/>
                  </a:lnTo>
                  <a:lnTo>
                    <a:pt x="9503" y="1704"/>
                  </a:lnTo>
                  <a:lnTo>
                    <a:pt x="9497" y="1707"/>
                  </a:lnTo>
                  <a:lnTo>
                    <a:pt x="9473" y="1706"/>
                  </a:lnTo>
                  <a:lnTo>
                    <a:pt x="9449" y="1705"/>
                  </a:lnTo>
                  <a:lnTo>
                    <a:pt x="9423" y="1705"/>
                  </a:lnTo>
                  <a:lnTo>
                    <a:pt x="9398" y="1705"/>
                  </a:lnTo>
                  <a:lnTo>
                    <a:pt x="9371" y="1706"/>
                  </a:lnTo>
                  <a:lnTo>
                    <a:pt x="9345" y="1707"/>
                  </a:lnTo>
                  <a:lnTo>
                    <a:pt x="9319" y="1708"/>
                  </a:lnTo>
                  <a:lnTo>
                    <a:pt x="9294" y="1709"/>
                  </a:lnTo>
                  <a:lnTo>
                    <a:pt x="9146" y="1711"/>
                  </a:lnTo>
                  <a:lnTo>
                    <a:pt x="8901" y="1712"/>
                  </a:lnTo>
                  <a:lnTo>
                    <a:pt x="8571" y="1713"/>
                  </a:lnTo>
                  <a:lnTo>
                    <a:pt x="8171" y="1714"/>
                  </a:lnTo>
                  <a:lnTo>
                    <a:pt x="7714" y="1715"/>
                  </a:lnTo>
                  <a:lnTo>
                    <a:pt x="7215" y="1716"/>
                  </a:lnTo>
                  <a:lnTo>
                    <a:pt x="6688" y="1717"/>
                  </a:lnTo>
                  <a:lnTo>
                    <a:pt x="6147" y="1718"/>
                  </a:lnTo>
                  <a:lnTo>
                    <a:pt x="5605" y="1718"/>
                  </a:lnTo>
                  <a:lnTo>
                    <a:pt x="5078" y="1720"/>
                  </a:lnTo>
                  <a:lnTo>
                    <a:pt x="4579" y="1721"/>
                  </a:lnTo>
                  <a:lnTo>
                    <a:pt x="4122" y="1723"/>
                  </a:lnTo>
                  <a:lnTo>
                    <a:pt x="3721" y="1724"/>
                  </a:lnTo>
                  <a:lnTo>
                    <a:pt x="3391" y="1727"/>
                  </a:lnTo>
                  <a:lnTo>
                    <a:pt x="3145" y="1729"/>
                  </a:lnTo>
                  <a:lnTo>
                    <a:pt x="2998" y="1732"/>
                  </a:lnTo>
                  <a:lnTo>
                    <a:pt x="2953" y="1732"/>
                  </a:lnTo>
                  <a:lnTo>
                    <a:pt x="2908" y="1733"/>
                  </a:lnTo>
                  <a:lnTo>
                    <a:pt x="2862" y="1733"/>
                  </a:lnTo>
                  <a:lnTo>
                    <a:pt x="2817" y="1733"/>
                  </a:lnTo>
                  <a:lnTo>
                    <a:pt x="2771" y="1734"/>
                  </a:lnTo>
                  <a:lnTo>
                    <a:pt x="2725" y="1734"/>
                  </a:lnTo>
                  <a:lnTo>
                    <a:pt x="2679" y="1735"/>
                  </a:lnTo>
                  <a:lnTo>
                    <a:pt x="2633" y="1735"/>
                  </a:lnTo>
                  <a:lnTo>
                    <a:pt x="2586" y="1736"/>
                  </a:lnTo>
                  <a:lnTo>
                    <a:pt x="2540" y="1737"/>
                  </a:lnTo>
                  <a:lnTo>
                    <a:pt x="2494" y="1738"/>
                  </a:lnTo>
                  <a:lnTo>
                    <a:pt x="2448" y="1738"/>
                  </a:lnTo>
                  <a:lnTo>
                    <a:pt x="2401" y="1739"/>
                  </a:lnTo>
                  <a:lnTo>
                    <a:pt x="2355" y="1740"/>
                  </a:lnTo>
                  <a:lnTo>
                    <a:pt x="2309" y="1740"/>
                  </a:lnTo>
                  <a:lnTo>
                    <a:pt x="2263" y="1741"/>
                  </a:lnTo>
                  <a:lnTo>
                    <a:pt x="1203" y="1747"/>
                  </a:lnTo>
                  <a:lnTo>
                    <a:pt x="1171" y="1748"/>
                  </a:lnTo>
                  <a:lnTo>
                    <a:pt x="1137" y="1749"/>
                  </a:lnTo>
                  <a:lnTo>
                    <a:pt x="1102" y="1749"/>
                  </a:lnTo>
                  <a:lnTo>
                    <a:pt x="1065" y="1749"/>
                  </a:lnTo>
                  <a:lnTo>
                    <a:pt x="1030" y="1748"/>
                  </a:lnTo>
                  <a:lnTo>
                    <a:pt x="994" y="1749"/>
                  </a:lnTo>
                  <a:lnTo>
                    <a:pt x="959" y="1749"/>
                  </a:lnTo>
                  <a:lnTo>
                    <a:pt x="926" y="1751"/>
                  </a:lnTo>
                  <a:lnTo>
                    <a:pt x="918" y="1745"/>
                  </a:lnTo>
                  <a:lnTo>
                    <a:pt x="909" y="1740"/>
                  </a:lnTo>
                  <a:lnTo>
                    <a:pt x="900" y="1737"/>
                  </a:lnTo>
                  <a:lnTo>
                    <a:pt x="890" y="1735"/>
                  </a:lnTo>
                  <a:lnTo>
                    <a:pt x="869" y="1732"/>
                  </a:lnTo>
                  <a:lnTo>
                    <a:pt x="848" y="1730"/>
                  </a:lnTo>
                  <a:lnTo>
                    <a:pt x="826" y="1729"/>
                  </a:lnTo>
                  <a:lnTo>
                    <a:pt x="806" y="1727"/>
                  </a:lnTo>
                  <a:lnTo>
                    <a:pt x="796" y="1725"/>
                  </a:lnTo>
                  <a:lnTo>
                    <a:pt x="786" y="1722"/>
                  </a:lnTo>
                  <a:lnTo>
                    <a:pt x="777" y="1718"/>
                  </a:lnTo>
                  <a:lnTo>
                    <a:pt x="769" y="1713"/>
                  </a:lnTo>
                  <a:lnTo>
                    <a:pt x="753" y="1709"/>
                  </a:lnTo>
                  <a:lnTo>
                    <a:pt x="736" y="1704"/>
                  </a:lnTo>
                  <a:lnTo>
                    <a:pt x="720" y="1698"/>
                  </a:lnTo>
                  <a:lnTo>
                    <a:pt x="704" y="1692"/>
                  </a:lnTo>
                  <a:lnTo>
                    <a:pt x="687" y="1685"/>
                  </a:lnTo>
                  <a:lnTo>
                    <a:pt x="671" y="1678"/>
                  </a:lnTo>
                  <a:lnTo>
                    <a:pt x="656" y="1670"/>
                  </a:lnTo>
                  <a:lnTo>
                    <a:pt x="640" y="1662"/>
                  </a:lnTo>
                  <a:lnTo>
                    <a:pt x="626" y="1652"/>
                  </a:lnTo>
                  <a:lnTo>
                    <a:pt x="611" y="1643"/>
                  </a:lnTo>
                  <a:lnTo>
                    <a:pt x="596" y="1633"/>
                  </a:lnTo>
                  <a:lnTo>
                    <a:pt x="583" y="1622"/>
                  </a:lnTo>
                  <a:lnTo>
                    <a:pt x="570" y="1610"/>
                  </a:lnTo>
                  <a:lnTo>
                    <a:pt x="556" y="1599"/>
                  </a:lnTo>
                  <a:lnTo>
                    <a:pt x="544" y="1587"/>
                  </a:lnTo>
                  <a:lnTo>
                    <a:pt x="532" y="1574"/>
                  </a:lnTo>
                  <a:lnTo>
                    <a:pt x="522" y="1560"/>
                  </a:lnTo>
                  <a:lnTo>
                    <a:pt x="511" y="1547"/>
                  </a:lnTo>
                  <a:lnTo>
                    <a:pt x="502" y="1533"/>
                  </a:lnTo>
                  <a:lnTo>
                    <a:pt x="494" y="1516"/>
                  </a:lnTo>
                  <a:lnTo>
                    <a:pt x="487" y="1501"/>
                  </a:lnTo>
                  <a:lnTo>
                    <a:pt x="481" y="1484"/>
                  </a:lnTo>
                  <a:lnTo>
                    <a:pt x="477" y="1466"/>
                  </a:lnTo>
                  <a:lnTo>
                    <a:pt x="474" y="1448"/>
                  </a:lnTo>
                  <a:lnTo>
                    <a:pt x="471" y="1445"/>
                  </a:lnTo>
                  <a:lnTo>
                    <a:pt x="466" y="1443"/>
                  </a:lnTo>
                  <a:lnTo>
                    <a:pt x="462" y="1441"/>
                  </a:lnTo>
                  <a:lnTo>
                    <a:pt x="457" y="1440"/>
                  </a:lnTo>
                  <a:lnTo>
                    <a:pt x="448" y="1438"/>
                  </a:lnTo>
                  <a:lnTo>
                    <a:pt x="438" y="1437"/>
                  </a:lnTo>
                  <a:lnTo>
                    <a:pt x="428" y="1437"/>
                  </a:lnTo>
                  <a:lnTo>
                    <a:pt x="418" y="1436"/>
                  </a:lnTo>
                  <a:lnTo>
                    <a:pt x="408" y="1435"/>
                  </a:lnTo>
                  <a:lnTo>
                    <a:pt x="400" y="1431"/>
                  </a:lnTo>
                  <a:lnTo>
                    <a:pt x="390" y="1429"/>
                  </a:lnTo>
                  <a:lnTo>
                    <a:pt x="381" y="1426"/>
                  </a:lnTo>
                  <a:lnTo>
                    <a:pt x="372" y="1421"/>
                  </a:lnTo>
                  <a:lnTo>
                    <a:pt x="365" y="1416"/>
                  </a:lnTo>
                  <a:lnTo>
                    <a:pt x="358" y="1410"/>
                  </a:lnTo>
                  <a:lnTo>
                    <a:pt x="352" y="1403"/>
                  </a:lnTo>
                  <a:lnTo>
                    <a:pt x="346" y="1396"/>
                  </a:lnTo>
                  <a:lnTo>
                    <a:pt x="341" y="1389"/>
                  </a:lnTo>
                  <a:lnTo>
                    <a:pt x="331" y="1371"/>
                  </a:lnTo>
                  <a:lnTo>
                    <a:pt x="324" y="1354"/>
                  </a:lnTo>
                  <a:lnTo>
                    <a:pt x="318" y="1336"/>
                  </a:lnTo>
                  <a:lnTo>
                    <a:pt x="314" y="1318"/>
                  </a:lnTo>
                  <a:lnTo>
                    <a:pt x="315" y="1314"/>
                  </a:lnTo>
                  <a:lnTo>
                    <a:pt x="315" y="1311"/>
                  </a:lnTo>
                  <a:lnTo>
                    <a:pt x="315" y="1308"/>
                  </a:lnTo>
                  <a:lnTo>
                    <a:pt x="314" y="1305"/>
                  </a:lnTo>
                  <a:lnTo>
                    <a:pt x="311" y="1301"/>
                  </a:lnTo>
                  <a:lnTo>
                    <a:pt x="306" y="1297"/>
                  </a:lnTo>
                  <a:lnTo>
                    <a:pt x="295" y="1292"/>
                  </a:lnTo>
                  <a:lnTo>
                    <a:pt x="283" y="1288"/>
                  </a:lnTo>
                  <a:lnTo>
                    <a:pt x="270" y="1283"/>
                  </a:lnTo>
                  <a:lnTo>
                    <a:pt x="257" y="1279"/>
                  </a:lnTo>
                  <a:lnTo>
                    <a:pt x="244" y="1274"/>
                  </a:lnTo>
                  <a:lnTo>
                    <a:pt x="231" y="1269"/>
                  </a:lnTo>
                  <a:lnTo>
                    <a:pt x="207" y="1257"/>
                  </a:lnTo>
                  <a:lnTo>
                    <a:pt x="184" y="1244"/>
                  </a:lnTo>
                  <a:lnTo>
                    <a:pt x="162" y="1228"/>
                  </a:lnTo>
                  <a:lnTo>
                    <a:pt x="140" y="1211"/>
                  </a:lnTo>
                  <a:lnTo>
                    <a:pt x="121" y="1193"/>
                  </a:lnTo>
                  <a:lnTo>
                    <a:pt x="102" y="1173"/>
                  </a:lnTo>
                  <a:lnTo>
                    <a:pt x="85" y="1153"/>
                  </a:lnTo>
                  <a:lnTo>
                    <a:pt x="70" y="1130"/>
                  </a:lnTo>
                  <a:lnTo>
                    <a:pt x="55" y="1108"/>
                  </a:lnTo>
                  <a:lnTo>
                    <a:pt x="43" y="1083"/>
                  </a:lnTo>
                  <a:lnTo>
                    <a:pt x="33" y="1059"/>
                  </a:lnTo>
                  <a:lnTo>
                    <a:pt x="24" y="1033"/>
                  </a:lnTo>
                  <a:lnTo>
                    <a:pt x="17" y="1006"/>
                  </a:lnTo>
                  <a:lnTo>
                    <a:pt x="13" y="980"/>
                  </a:lnTo>
                  <a:lnTo>
                    <a:pt x="8" y="976"/>
                  </a:lnTo>
                  <a:lnTo>
                    <a:pt x="6" y="973"/>
                  </a:lnTo>
                  <a:lnTo>
                    <a:pt x="4" y="968"/>
                  </a:lnTo>
                  <a:lnTo>
                    <a:pt x="2" y="964"/>
                  </a:lnTo>
                  <a:lnTo>
                    <a:pt x="0" y="954"/>
                  </a:lnTo>
                  <a:lnTo>
                    <a:pt x="0" y="944"/>
                  </a:lnTo>
                  <a:lnTo>
                    <a:pt x="1" y="934"/>
                  </a:lnTo>
                  <a:lnTo>
                    <a:pt x="3" y="924"/>
                  </a:lnTo>
                  <a:lnTo>
                    <a:pt x="5" y="914"/>
                  </a:lnTo>
                  <a:lnTo>
                    <a:pt x="9" y="906"/>
                  </a:lnTo>
                  <a:lnTo>
                    <a:pt x="65" y="761"/>
                  </a:lnTo>
                  <a:lnTo>
                    <a:pt x="83" y="733"/>
                  </a:lnTo>
                  <a:lnTo>
                    <a:pt x="104" y="705"/>
                  </a:lnTo>
                  <a:lnTo>
                    <a:pt x="125" y="678"/>
                  </a:lnTo>
                  <a:lnTo>
                    <a:pt x="147" y="653"/>
                  </a:lnTo>
                  <a:lnTo>
                    <a:pt x="160" y="641"/>
                  </a:lnTo>
                  <a:lnTo>
                    <a:pt x="172" y="628"/>
                  </a:lnTo>
                  <a:lnTo>
                    <a:pt x="184" y="617"/>
                  </a:lnTo>
                  <a:lnTo>
                    <a:pt x="198" y="606"/>
                  </a:lnTo>
                  <a:lnTo>
                    <a:pt x="211" y="596"/>
                  </a:lnTo>
                  <a:lnTo>
                    <a:pt x="224" y="585"/>
                  </a:lnTo>
                  <a:lnTo>
                    <a:pt x="237" y="576"/>
                  </a:lnTo>
                  <a:lnTo>
                    <a:pt x="252" y="568"/>
                  </a:lnTo>
                  <a:lnTo>
                    <a:pt x="258" y="565"/>
                  </a:lnTo>
                  <a:lnTo>
                    <a:pt x="263" y="562"/>
                  </a:lnTo>
                  <a:lnTo>
                    <a:pt x="270" y="560"/>
                  </a:lnTo>
                  <a:lnTo>
                    <a:pt x="276" y="558"/>
                  </a:lnTo>
                  <a:lnTo>
                    <a:pt x="290" y="555"/>
                  </a:lnTo>
                  <a:lnTo>
                    <a:pt x="303" y="552"/>
                  </a:lnTo>
                  <a:lnTo>
                    <a:pt x="309" y="550"/>
                  </a:lnTo>
                  <a:lnTo>
                    <a:pt x="315" y="548"/>
                  </a:lnTo>
                  <a:lnTo>
                    <a:pt x="321" y="544"/>
                  </a:lnTo>
                  <a:lnTo>
                    <a:pt x="326" y="540"/>
                  </a:lnTo>
                  <a:lnTo>
                    <a:pt x="331" y="536"/>
                  </a:lnTo>
                  <a:lnTo>
                    <a:pt x="336" y="531"/>
                  </a:lnTo>
                  <a:lnTo>
                    <a:pt x="339" y="525"/>
                  </a:lnTo>
                  <a:lnTo>
                    <a:pt x="342" y="518"/>
                  </a:lnTo>
                  <a:lnTo>
                    <a:pt x="348" y="502"/>
                  </a:lnTo>
                  <a:lnTo>
                    <a:pt x="355" y="485"/>
                  </a:lnTo>
                  <a:lnTo>
                    <a:pt x="360" y="477"/>
                  </a:lnTo>
                  <a:lnTo>
                    <a:pt x="364" y="470"/>
                  </a:lnTo>
                  <a:lnTo>
                    <a:pt x="369" y="463"/>
                  </a:lnTo>
                  <a:lnTo>
                    <a:pt x="375" y="456"/>
                  </a:lnTo>
                  <a:lnTo>
                    <a:pt x="382" y="449"/>
                  </a:lnTo>
                  <a:lnTo>
                    <a:pt x="388" y="443"/>
                  </a:lnTo>
                  <a:lnTo>
                    <a:pt x="395" y="438"/>
                  </a:lnTo>
                  <a:lnTo>
                    <a:pt x="402" y="434"/>
                  </a:lnTo>
                  <a:lnTo>
                    <a:pt x="410" y="430"/>
                  </a:lnTo>
                  <a:lnTo>
                    <a:pt x="418" y="427"/>
                  </a:lnTo>
                  <a:lnTo>
                    <a:pt x="428" y="425"/>
                  </a:lnTo>
                  <a:lnTo>
                    <a:pt x="437" y="424"/>
                  </a:lnTo>
                  <a:lnTo>
                    <a:pt x="448" y="425"/>
                  </a:lnTo>
                  <a:lnTo>
                    <a:pt x="457" y="424"/>
                  </a:lnTo>
                  <a:lnTo>
                    <a:pt x="465" y="422"/>
                  </a:lnTo>
                  <a:lnTo>
                    <a:pt x="473" y="418"/>
                  </a:lnTo>
                  <a:lnTo>
                    <a:pt x="479" y="412"/>
                  </a:lnTo>
                  <a:lnTo>
                    <a:pt x="483" y="405"/>
                  </a:lnTo>
                  <a:lnTo>
                    <a:pt x="487" y="398"/>
                  </a:lnTo>
                  <a:lnTo>
                    <a:pt x="490" y="389"/>
                  </a:lnTo>
                  <a:lnTo>
                    <a:pt x="496" y="371"/>
                  </a:lnTo>
                  <a:lnTo>
                    <a:pt x="500" y="352"/>
                  </a:lnTo>
                  <a:lnTo>
                    <a:pt x="503" y="343"/>
                  </a:lnTo>
                  <a:lnTo>
                    <a:pt x="506" y="334"/>
                  </a:lnTo>
                  <a:lnTo>
                    <a:pt x="509" y="326"/>
                  </a:lnTo>
                  <a:lnTo>
                    <a:pt x="513" y="319"/>
                  </a:lnTo>
                  <a:lnTo>
                    <a:pt x="519" y="307"/>
                  </a:lnTo>
                  <a:lnTo>
                    <a:pt x="524" y="296"/>
                  </a:lnTo>
                  <a:lnTo>
                    <a:pt x="530" y="286"/>
                  </a:lnTo>
                  <a:lnTo>
                    <a:pt x="536" y="276"/>
                  </a:lnTo>
                  <a:lnTo>
                    <a:pt x="549" y="257"/>
                  </a:lnTo>
                  <a:lnTo>
                    <a:pt x="565" y="239"/>
                  </a:lnTo>
                  <a:lnTo>
                    <a:pt x="581" y="223"/>
                  </a:lnTo>
                  <a:lnTo>
                    <a:pt x="598" y="207"/>
                  </a:lnTo>
                  <a:lnTo>
                    <a:pt x="617" y="193"/>
                  </a:lnTo>
                  <a:lnTo>
                    <a:pt x="636" y="179"/>
                  </a:lnTo>
                  <a:lnTo>
                    <a:pt x="657" y="166"/>
                  </a:lnTo>
                  <a:lnTo>
                    <a:pt x="677" y="154"/>
                  </a:lnTo>
                  <a:lnTo>
                    <a:pt x="698" y="144"/>
                  </a:lnTo>
                  <a:lnTo>
                    <a:pt x="719" y="133"/>
                  </a:lnTo>
                  <a:lnTo>
                    <a:pt x="762" y="114"/>
                  </a:lnTo>
                  <a:lnTo>
                    <a:pt x="803" y="97"/>
                  </a:lnTo>
                  <a:lnTo>
                    <a:pt x="822" y="95"/>
                  </a:lnTo>
                  <a:lnTo>
                    <a:pt x="842" y="91"/>
                  </a:lnTo>
                  <a:lnTo>
                    <a:pt x="860" y="87"/>
                  </a:lnTo>
                  <a:lnTo>
                    <a:pt x="877" y="83"/>
                  </a:lnTo>
                  <a:lnTo>
                    <a:pt x="896" y="77"/>
                  </a:lnTo>
                  <a:lnTo>
                    <a:pt x="913" y="74"/>
                  </a:lnTo>
                  <a:lnTo>
                    <a:pt x="931" y="71"/>
                  </a:lnTo>
                  <a:lnTo>
                    <a:pt x="948" y="70"/>
                  </a:lnTo>
                  <a:lnTo>
                    <a:pt x="973" y="66"/>
                  </a:lnTo>
                  <a:lnTo>
                    <a:pt x="1000" y="62"/>
                  </a:lnTo>
                  <a:lnTo>
                    <a:pt x="1026" y="59"/>
                  </a:lnTo>
                  <a:lnTo>
                    <a:pt x="1052" y="57"/>
                  </a:lnTo>
                  <a:lnTo>
                    <a:pt x="1079" y="56"/>
                  </a:lnTo>
                  <a:lnTo>
                    <a:pt x="1105" y="55"/>
                  </a:lnTo>
                  <a:lnTo>
                    <a:pt x="1132" y="55"/>
                  </a:lnTo>
                  <a:lnTo>
                    <a:pt x="1157" y="55"/>
                  </a:lnTo>
                  <a:lnTo>
                    <a:pt x="1754" y="49"/>
                  </a:lnTo>
                  <a:lnTo>
                    <a:pt x="1835" y="49"/>
                  </a:lnTo>
                  <a:lnTo>
                    <a:pt x="1915" y="48"/>
                  </a:lnTo>
                  <a:lnTo>
                    <a:pt x="1993" y="48"/>
                  </a:lnTo>
                  <a:lnTo>
                    <a:pt x="2071" y="47"/>
                  </a:lnTo>
                  <a:lnTo>
                    <a:pt x="2148" y="46"/>
                  </a:lnTo>
                  <a:lnTo>
                    <a:pt x="2227" y="45"/>
                  </a:lnTo>
                  <a:lnTo>
                    <a:pt x="2305" y="43"/>
                  </a:lnTo>
                  <a:lnTo>
                    <a:pt x="2385" y="41"/>
                  </a:lnTo>
                  <a:lnTo>
                    <a:pt x="2442" y="43"/>
                  </a:lnTo>
                  <a:lnTo>
                    <a:pt x="2499" y="43"/>
                  </a:lnTo>
                  <a:lnTo>
                    <a:pt x="2555" y="43"/>
                  </a:lnTo>
                  <a:lnTo>
                    <a:pt x="2610" y="43"/>
                  </a:lnTo>
                  <a:lnTo>
                    <a:pt x="2665" y="42"/>
                  </a:lnTo>
                  <a:lnTo>
                    <a:pt x="2719" y="41"/>
                  </a:lnTo>
                  <a:lnTo>
                    <a:pt x="2775" y="40"/>
                  </a:lnTo>
                  <a:lnTo>
                    <a:pt x="2829" y="38"/>
                  </a:lnTo>
                  <a:lnTo>
                    <a:pt x="2882" y="37"/>
                  </a:lnTo>
                  <a:lnTo>
                    <a:pt x="2936" y="36"/>
                  </a:lnTo>
                  <a:lnTo>
                    <a:pt x="2989" y="33"/>
                  </a:lnTo>
                  <a:lnTo>
                    <a:pt x="3042" y="32"/>
                  </a:lnTo>
                  <a:lnTo>
                    <a:pt x="3096" y="31"/>
                  </a:lnTo>
                  <a:lnTo>
                    <a:pt x="3148" y="30"/>
                  </a:lnTo>
                  <a:lnTo>
                    <a:pt x="3201" y="30"/>
                  </a:lnTo>
                  <a:lnTo>
                    <a:pt x="3253" y="30"/>
                  </a:lnTo>
                  <a:lnTo>
                    <a:pt x="3275" y="29"/>
                  </a:lnTo>
                  <a:lnTo>
                    <a:pt x="3298" y="29"/>
                  </a:lnTo>
                  <a:lnTo>
                    <a:pt x="3322" y="29"/>
                  </a:lnTo>
                  <a:lnTo>
                    <a:pt x="3345" y="29"/>
                  </a:lnTo>
                  <a:lnTo>
                    <a:pt x="3370" y="30"/>
                  </a:lnTo>
                  <a:lnTo>
                    <a:pt x="3393" y="30"/>
                  </a:lnTo>
                  <a:lnTo>
                    <a:pt x="3417" y="29"/>
                  </a:lnTo>
                  <a:lnTo>
                    <a:pt x="3438" y="28"/>
                  </a:lnTo>
                  <a:lnTo>
                    <a:pt x="3485" y="27"/>
                  </a:lnTo>
                  <a:lnTo>
                    <a:pt x="3531" y="26"/>
                  </a:lnTo>
                  <a:lnTo>
                    <a:pt x="3578" y="25"/>
                  </a:lnTo>
                  <a:lnTo>
                    <a:pt x="3624" y="23"/>
                  </a:lnTo>
                  <a:lnTo>
                    <a:pt x="3669" y="22"/>
                  </a:lnTo>
                  <a:lnTo>
                    <a:pt x="3715" y="21"/>
                  </a:lnTo>
                  <a:lnTo>
                    <a:pt x="3761" y="21"/>
                  </a:lnTo>
                  <a:lnTo>
                    <a:pt x="3807" y="21"/>
                  </a:lnTo>
                  <a:lnTo>
                    <a:pt x="3847" y="21"/>
                  </a:lnTo>
                  <a:lnTo>
                    <a:pt x="3887" y="21"/>
                  </a:lnTo>
                  <a:lnTo>
                    <a:pt x="3926" y="20"/>
                  </a:lnTo>
                  <a:lnTo>
                    <a:pt x="3965" y="19"/>
                  </a:lnTo>
                  <a:lnTo>
                    <a:pt x="4003" y="18"/>
                  </a:lnTo>
                  <a:lnTo>
                    <a:pt x="4042" y="19"/>
                  </a:lnTo>
                  <a:lnTo>
                    <a:pt x="4080" y="20"/>
                  </a:lnTo>
                  <a:lnTo>
                    <a:pt x="4118" y="23"/>
                  </a:lnTo>
                  <a:lnTo>
                    <a:pt x="4144" y="22"/>
                  </a:lnTo>
                  <a:lnTo>
                    <a:pt x="4197" y="21"/>
                  </a:lnTo>
                  <a:lnTo>
                    <a:pt x="4273" y="19"/>
                  </a:lnTo>
                  <a:lnTo>
                    <a:pt x="4373" y="18"/>
                  </a:lnTo>
                  <a:lnTo>
                    <a:pt x="4635" y="17"/>
                  </a:lnTo>
                  <a:lnTo>
                    <a:pt x="4968" y="15"/>
                  </a:lnTo>
                  <a:lnTo>
                    <a:pt x="5357" y="14"/>
                  </a:lnTo>
                  <a:lnTo>
                    <a:pt x="5788" y="14"/>
                  </a:lnTo>
                  <a:lnTo>
                    <a:pt x="6247" y="13"/>
                  </a:lnTo>
                  <a:lnTo>
                    <a:pt x="6722" y="13"/>
                  </a:lnTo>
                  <a:lnTo>
                    <a:pt x="7195" y="13"/>
                  </a:lnTo>
                  <a:lnTo>
                    <a:pt x="7654" y="12"/>
                  </a:lnTo>
                  <a:lnTo>
                    <a:pt x="8085" y="12"/>
                  </a:lnTo>
                  <a:lnTo>
                    <a:pt x="8475" y="12"/>
                  </a:lnTo>
                  <a:lnTo>
                    <a:pt x="8807" y="11"/>
                  </a:lnTo>
                  <a:lnTo>
                    <a:pt x="9069" y="10"/>
                  </a:lnTo>
                  <a:lnTo>
                    <a:pt x="9245" y="9"/>
                  </a:lnTo>
                  <a:lnTo>
                    <a:pt x="9324" y="7"/>
                  </a:lnTo>
                  <a:lnTo>
                    <a:pt x="9328" y="9"/>
                  </a:lnTo>
                  <a:lnTo>
                    <a:pt x="9332" y="10"/>
                  </a:lnTo>
                  <a:lnTo>
                    <a:pt x="9335" y="11"/>
                  </a:lnTo>
                  <a:lnTo>
                    <a:pt x="9340" y="11"/>
                  </a:lnTo>
                  <a:lnTo>
                    <a:pt x="9347" y="10"/>
                  </a:lnTo>
                  <a:lnTo>
                    <a:pt x="9354" y="8"/>
                  </a:lnTo>
                  <a:lnTo>
                    <a:pt x="9360" y="6"/>
                  </a:lnTo>
                  <a:lnTo>
                    <a:pt x="9367" y="4"/>
                  </a:lnTo>
                  <a:lnTo>
                    <a:pt x="9371" y="4"/>
                  </a:lnTo>
                  <a:lnTo>
                    <a:pt x="9375" y="4"/>
                  </a:lnTo>
                  <a:lnTo>
                    <a:pt x="9378" y="5"/>
                  </a:lnTo>
                  <a:lnTo>
                    <a:pt x="9382" y="6"/>
                  </a:lnTo>
                  <a:lnTo>
                    <a:pt x="9420" y="8"/>
                  </a:lnTo>
                  <a:lnTo>
                    <a:pt x="9456" y="10"/>
                  </a:lnTo>
                  <a:lnTo>
                    <a:pt x="9492" y="12"/>
                  </a:lnTo>
                  <a:lnTo>
                    <a:pt x="9528" y="14"/>
                  </a:lnTo>
                  <a:lnTo>
                    <a:pt x="9563" y="16"/>
                  </a:lnTo>
                  <a:lnTo>
                    <a:pt x="9599" y="17"/>
                  </a:lnTo>
                  <a:lnTo>
                    <a:pt x="9637" y="17"/>
                  </a:lnTo>
                  <a:lnTo>
                    <a:pt x="9675" y="15"/>
                  </a:lnTo>
                  <a:lnTo>
                    <a:pt x="9682" y="18"/>
                  </a:lnTo>
                  <a:lnTo>
                    <a:pt x="9687" y="19"/>
                  </a:lnTo>
                  <a:lnTo>
                    <a:pt x="9693" y="18"/>
                  </a:lnTo>
                  <a:lnTo>
                    <a:pt x="9699" y="15"/>
                  </a:lnTo>
                  <a:lnTo>
                    <a:pt x="9734" y="9"/>
                  </a:lnTo>
                  <a:lnTo>
                    <a:pt x="9771" y="2"/>
                  </a:lnTo>
                  <a:lnTo>
                    <a:pt x="9780" y="1"/>
                  </a:lnTo>
                  <a:lnTo>
                    <a:pt x="9789" y="0"/>
                  </a:lnTo>
                  <a:lnTo>
                    <a:pt x="9799" y="0"/>
                  </a:lnTo>
                  <a:lnTo>
                    <a:pt x="9807" y="0"/>
                  </a:lnTo>
                  <a:lnTo>
                    <a:pt x="9816" y="1"/>
                  </a:lnTo>
                  <a:lnTo>
                    <a:pt x="9825" y="3"/>
                  </a:lnTo>
                  <a:lnTo>
                    <a:pt x="9833" y="6"/>
                  </a:lnTo>
                  <a:lnTo>
                    <a:pt x="9841" y="10"/>
                  </a:lnTo>
                  <a:lnTo>
                    <a:pt x="9854" y="12"/>
                  </a:lnTo>
                  <a:lnTo>
                    <a:pt x="9865" y="13"/>
                  </a:lnTo>
                  <a:lnTo>
                    <a:pt x="9877" y="13"/>
                  </a:lnTo>
                  <a:lnTo>
                    <a:pt x="9888" y="13"/>
                  </a:lnTo>
                  <a:lnTo>
                    <a:pt x="9911" y="12"/>
                  </a:lnTo>
                  <a:lnTo>
                    <a:pt x="9934" y="11"/>
                  </a:lnTo>
                  <a:lnTo>
                    <a:pt x="9957" y="9"/>
                  </a:lnTo>
                  <a:lnTo>
                    <a:pt x="9980" y="8"/>
                  </a:lnTo>
                  <a:lnTo>
                    <a:pt x="9992" y="8"/>
                  </a:lnTo>
                  <a:lnTo>
                    <a:pt x="10004" y="8"/>
                  </a:lnTo>
                  <a:lnTo>
                    <a:pt x="10016" y="9"/>
                  </a:lnTo>
                  <a:lnTo>
                    <a:pt x="10030" y="11"/>
                  </a:lnTo>
                  <a:lnTo>
                    <a:pt x="10063" y="14"/>
                  </a:lnTo>
                  <a:lnTo>
                    <a:pt x="10099" y="15"/>
                  </a:lnTo>
                  <a:lnTo>
                    <a:pt x="10136" y="16"/>
                  </a:lnTo>
                  <a:lnTo>
                    <a:pt x="10174" y="17"/>
                  </a:lnTo>
                  <a:lnTo>
                    <a:pt x="10192" y="18"/>
                  </a:lnTo>
                  <a:lnTo>
                    <a:pt x="10211" y="20"/>
                  </a:lnTo>
                  <a:lnTo>
                    <a:pt x="10229" y="22"/>
                  </a:lnTo>
                  <a:lnTo>
                    <a:pt x="10247" y="24"/>
                  </a:lnTo>
                  <a:lnTo>
                    <a:pt x="10265" y="28"/>
                  </a:lnTo>
                  <a:lnTo>
                    <a:pt x="10282" y="32"/>
                  </a:lnTo>
                  <a:lnTo>
                    <a:pt x="10299" y="38"/>
                  </a:lnTo>
                  <a:lnTo>
                    <a:pt x="10316" y="45"/>
                  </a:lnTo>
                  <a:lnTo>
                    <a:pt x="10339" y="56"/>
                  </a:lnTo>
                  <a:lnTo>
                    <a:pt x="10363" y="69"/>
                  </a:lnTo>
                  <a:lnTo>
                    <a:pt x="10385" y="84"/>
                  </a:lnTo>
                  <a:lnTo>
                    <a:pt x="10408" y="100"/>
                  </a:lnTo>
                  <a:lnTo>
                    <a:pt x="10429" y="117"/>
                  </a:lnTo>
                  <a:lnTo>
                    <a:pt x="10451" y="135"/>
                  </a:lnTo>
                  <a:lnTo>
                    <a:pt x="10471" y="153"/>
                  </a:lnTo>
                  <a:lnTo>
                    <a:pt x="10491" y="171"/>
                  </a:lnTo>
                  <a:lnTo>
                    <a:pt x="10499" y="184"/>
                  </a:lnTo>
                  <a:lnTo>
                    <a:pt x="10506" y="198"/>
                  </a:lnTo>
                  <a:lnTo>
                    <a:pt x="10513" y="211"/>
                  </a:lnTo>
                  <a:lnTo>
                    <a:pt x="10519" y="226"/>
                  </a:lnTo>
                  <a:lnTo>
                    <a:pt x="10523" y="232"/>
                  </a:lnTo>
                  <a:lnTo>
                    <a:pt x="10527" y="239"/>
                  </a:lnTo>
                  <a:lnTo>
                    <a:pt x="10533" y="244"/>
                  </a:lnTo>
                  <a:lnTo>
                    <a:pt x="10538" y="249"/>
                  </a:lnTo>
                  <a:lnTo>
                    <a:pt x="10543" y="254"/>
                  </a:lnTo>
                  <a:lnTo>
                    <a:pt x="10549" y="258"/>
                  </a:lnTo>
                  <a:lnTo>
                    <a:pt x="10556" y="261"/>
                  </a:lnTo>
                  <a:lnTo>
                    <a:pt x="10564" y="263"/>
                  </a:lnTo>
                  <a:lnTo>
                    <a:pt x="10583" y="263"/>
                  </a:lnTo>
                  <a:lnTo>
                    <a:pt x="10600" y="264"/>
                  </a:lnTo>
                  <a:lnTo>
                    <a:pt x="10616" y="268"/>
                  </a:lnTo>
                  <a:lnTo>
                    <a:pt x="10633" y="271"/>
                  </a:lnTo>
                  <a:lnTo>
                    <a:pt x="10648" y="276"/>
                  </a:lnTo>
                  <a:lnTo>
                    <a:pt x="10662" y="283"/>
                  </a:lnTo>
                  <a:lnTo>
                    <a:pt x="10677" y="291"/>
                  </a:lnTo>
                  <a:lnTo>
                    <a:pt x="10691" y="301"/>
                  </a:lnTo>
                  <a:lnTo>
                    <a:pt x="10699" y="307"/>
                  </a:lnTo>
                  <a:lnTo>
                    <a:pt x="10706" y="314"/>
                  </a:lnTo>
                  <a:lnTo>
                    <a:pt x="10712" y="321"/>
                  </a:lnTo>
                  <a:lnTo>
                    <a:pt x="10720" y="328"/>
                  </a:lnTo>
                  <a:lnTo>
                    <a:pt x="10731" y="342"/>
                  </a:lnTo>
                  <a:lnTo>
                    <a:pt x="10741" y="358"/>
                  </a:lnTo>
                  <a:lnTo>
                    <a:pt x="10749" y="375"/>
                  </a:lnTo>
                  <a:lnTo>
                    <a:pt x="10756" y="392"/>
                  </a:lnTo>
                  <a:lnTo>
                    <a:pt x="10763" y="410"/>
                  </a:lnTo>
                  <a:lnTo>
                    <a:pt x="10768" y="427"/>
                  </a:lnTo>
                  <a:lnTo>
                    <a:pt x="10776" y="433"/>
                  </a:lnTo>
                  <a:lnTo>
                    <a:pt x="10785" y="438"/>
                  </a:lnTo>
                  <a:lnTo>
                    <a:pt x="10794" y="443"/>
                  </a:lnTo>
                  <a:lnTo>
                    <a:pt x="10804" y="446"/>
                  </a:lnTo>
                  <a:lnTo>
                    <a:pt x="10824" y="454"/>
                  </a:lnTo>
                  <a:lnTo>
                    <a:pt x="10844" y="460"/>
                  </a:lnTo>
                  <a:lnTo>
                    <a:pt x="10855" y="463"/>
                  </a:lnTo>
                  <a:lnTo>
                    <a:pt x="10864" y="467"/>
                  </a:lnTo>
                  <a:lnTo>
                    <a:pt x="10873" y="471"/>
                  </a:lnTo>
                  <a:lnTo>
                    <a:pt x="10882" y="476"/>
                  </a:lnTo>
                  <a:lnTo>
                    <a:pt x="10889" y="482"/>
                  </a:lnTo>
                  <a:lnTo>
                    <a:pt x="10897" y="489"/>
                  </a:lnTo>
                  <a:lnTo>
                    <a:pt x="10904" y="498"/>
                  </a:lnTo>
                  <a:lnTo>
                    <a:pt x="10910" y="509"/>
                  </a:lnTo>
                  <a:lnTo>
                    <a:pt x="10919" y="521"/>
                  </a:lnTo>
                  <a:lnTo>
                    <a:pt x="10929" y="534"/>
                  </a:lnTo>
                  <a:lnTo>
                    <a:pt x="10937" y="549"/>
                  </a:lnTo>
                  <a:lnTo>
                    <a:pt x="10945" y="563"/>
                  </a:lnTo>
                  <a:lnTo>
                    <a:pt x="10960" y="593"/>
                  </a:lnTo>
                  <a:lnTo>
                    <a:pt x="10972" y="623"/>
                  </a:lnTo>
                  <a:lnTo>
                    <a:pt x="10983" y="654"/>
                  </a:lnTo>
                  <a:lnTo>
                    <a:pt x="10994" y="686"/>
                  </a:lnTo>
                  <a:lnTo>
                    <a:pt x="11004" y="717"/>
                  </a:lnTo>
                  <a:lnTo>
                    <a:pt x="11014" y="747"/>
                  </a:lnTo>
                  <a:lnTo>
                    <a:pt x="11014" y="758"/>
                  </a:lnTo>
                  <a:lnTo>
                    <a:pt x="11015" y="768"/>
                  </a:lnTo>
                  <a:lnTo>
                    <a:pt x="11017" y="780"/>
                  </a:lnTo>
                  <a:lnTo>
                    <a:pt x="11020" y="790"/>
                  </a:lnTo>
                  <a:lnTo>
                    <a:pt x="11027" y="810"/>
                  </a:lnTo>
                  <a:lnTo>
                    <a:pt x="11034" y="832"/>
                  </a:lnTo>
                  <a:lnTo>
                    <a:pt x="11038" y="841"/>
                  </a:lnTo>
                  <a:lnTo>
                    <a:pt x="11040" y="851"/>
                  </a:lnTo>
                  <a:lnTo>
                    <a:pt x="11041" y="861"/>
                  </a:lnTo>
                  <a:lnTo>
                    <a:pt x="11041" y="872"/>
                  </a:lnTo>
                  <a:lnTo>
                    <a:pt x="11040" y="882"/>
                  </a:lnTo>
                  <a:lnTo>
                    <a:pt x="11038" y="892"/>
                  </a:lnTo>
                  <a:lnTo>
                    <a:pt x="11032" y="903"/>
                  </a:lnTo>
                  <a:lnTo>
                    <a:pt x="11026" y="913"/>
                  </a:lnTo>
                  <a:lnTo>
                    <a:pt x="10931" y="1086"/>
                  </a:lnTo>
                  <a:close/>
                  <a:moveTo>
                    <a:pt x="10885" y="1081"/>
                  </a:moveTo>
                  <a:lnTo>
                    <a:pt x="10878" y="1092"/>
                  </a:lnTo>
                  <a:lnTo>
                    <a:pt x="10871" y="1104"/>
                  </a:lnTo>
                  <a:lnTo>
                    <a:pt x="10862" y="1113"/>
                  </a:lnTo>
                  <a:lnTo>
                    <a:pt x="10853" y="1121"/>
                  </a:lnTo>
                  <a:lnTo>
                    <a:pt x="10843" y="1129"/>
                  </a:lnTo>
                  <a:lnTo>
                    <a:pt x="10833" y="1135"/>
                  </a:lnTo>
                  <a:lnTo>
                    <a:pt x="10823" y="1141"/>
                  </a:lnTo>
                  <a:lnTo>
                    <a:pt x="10812" y="1146"/>
                  </a:lnTo>
                  <a:lnTo>
                    <a:pt x="10800" y="1151"/>
                  </a:lnTo>
                  <a:lnTo>
                    <a:pt x="10789" y="1155"/>
                  </a:lnTo>
                  <a:lnTo>
                    <a:pt x="10778" y="1158"/>
                  </a:lnTo>
                  <a:lnTo>
                    <a:pt x="10766" y="1161"/>
                  </a:lnTo>
                  <a:lnTo>
                    <a:pt x="10742" y="1164"/>
                  </a:lnTo>
                  <a:lnTo>
                    <a:pt x="10719" y="1166"/>
                  </a:lnTo>
                  <a:lnTo>
                    <a:pt x="10714" y="1170"/>
                  </a:lnTo>
                  <a:lnTo>
                    <a:pt x="10711" y="1173"/>
                  </a:lnTo>
                  <a:lnTo>
                    <a:pt x="10709" y="1177"/>
                  </a:lnTo>
                  <a:lnTo>
                    <a:pt x="10708" y="1181"/>
                  </a:lnTo>
                  <a:lnTo>
                    <a:pt x="10708" y="1189"/>
                  </a:lnTo>
                  <a:lnTo>
                    <a:pt x="10710" y="1198"/>
                  </a:lnTo>
                  <a:lnTo>
                    <a:pt x="10712" y="1206"/>
                  </a:lnTo>
                  <a:lnTo>
                    <a:pt x="10715" y="1214"/>
                  </a:lnTo>
                  <a:lnTo>
                    <a:pt x="10715" y="1218"/>
                  </a:lnTo>
                  <a:lnTo>
                    <a:pt x="10717" y="1222"/>
                  </a:lnTo>
                  <a:lnTo>
                    <a:pt x="10717" y="1226"/>
                  </a:lnTo>
                  <a:lnTo>
                    <a:pt x="10715" y="1230"/>
                  </a:lnTo>
                  <a:lnTo>
                    <a:pt x="10712" y="1246"/>
                  </a:lnTo>
                  <a:lnTo>
                    <a:pt x="10709" y="1261"/>
                  </a:lnTo>
                  <a:lnTo>
                    <a:pt x="10705" y="1275"/>
                  </a:lnTo>
                  <a:lnTo>
                    <a:pt x="10699" y="1289"/>
                  </a:lnTo>
                  <a:lnTo>
                    <a:pt x="10692" y="1302"/>
                  </a:lnTo>
                  <a:lnTo>
                    <a:pt x="10684" y="1313"/>
                  </a:lnTo>
                  <a:lnTo>
                    <a:pt x="10679" y="1319"/>
                  </a:lnTo>
                  <a:lnTo>
                    <a:pt x="10673" y="1324"/>
                  </a:lnTo>
                  <a:lnTo>
                    <a:pt x="10666" y="1328"/>
                  </a:lnTo>
                  <a:lnTo>
                    <a:pt x="10660" y="1332"/>
                  </a:lnTo>
                  <a:lnTo>
                    <a:pt x="10654" y="1337"/>
                  </a:lnTo>
                  <a:lnTo>
                    <a:pt x="10647" y="1340"/>
                  </a:lnTo>
                  <a:lnTo>
                    <a:pt x="10641" y="1342"/>
                  </a:lnTo>
                  <a:lnTo>
                    <a:pt x="10634" y="1342"/>
                  </a:lnTo>
                  <a:lnTo>
                    <a:pt x="10620" y="1342"/>
                  </a:lnTo>
                  <a:lnTo>
                    <a:pt x="10607" y="1339"/>
                  </a:lnTo>
                  <a:lnTo>
                    <a:pt x="10595" y="1337"/>
                  </a:lnTo>
                  <a:lnTo>
                    <a:pt x="10583" y="1335"/>
                  </a:lnTo>
                  <a:lnTo>
                    <a:pt x="10576" y="1335"/>
                  </a:lnTo>
                  <a:lnTo>
                    <a:pt x="10571" y="1336"/>
                  </a:lnTo>
                  <a:lnTo>
                    <a:pt x="10566" y="1338"/>
                  </a:lnTo>
                  <a:lnTo>
                    <a:pt x="10561" y="1341"/>
                  </a:lnTo>
                  <a:lnTo>
                    <a:pt x="10555" y="1363"/>
                  </a:lnTo>
                  <a:lnTo>
                    <a:pt x="10548" y="1386"/>
                  </a:lnTo>
                  <a:lnTo>
                    <a:pt x="10539" y="1407"/>
                  </a:lnTo>
                  <a:lnTo>
                    <a:pt x="10528" y="1429"/>
                  </a:lnTo>
                  <a:lnTo>
                    <a:pt x="10518" y="1450"/>
                  </a:lnTo>
                  <a:lnTo>
                    <a:pt x="10505" y="1470"/>
                  </a:lnTo>
                  <a:lnTo>
                    <a:pt x="10492" y="1491"/>
                  </a:lnTo>
                  <a:lnTo>
                    <a:pt x="10477" y="1510"/>
                  </a:lnTo>
                  <a:lnTo>
                    <a:pt x="10462" y="1529"/>
                  </a:lnTo>
                  <a:lnTo>
                    <a:pt x="10445" y="1546"/>
                  </a:lnTo>
                  <a:lnTo>
                    <a:pt x="10427" y="1562"/>
                  </a:lnTo>
                  <a:lnTo>
                    <a:pt x="10408" y="1577"/>
                  </a:lnTo>
                  <a:lnTo>
                    <a:pt x="10388" y="1591"/>
                  </a:lnTo>
                  <a:lnTo>
                    <a:pt x="10367" y="1603"/>
                  </a:lnTo>
                  <a:lnTo>
                    <a:pt x="10344" y="1614"/>
                  </a:lnTo>
                  <a:lnTo>
                    <a:pt x="10322" y="1623"/>
                  </a:lnTo>
                  <a:lnTo>
                    <a:pt x="10298" y="1631"/>
                  </a:lnTo>
                  <a:lnTo>
                    <a:pt x="10276" y="1636"/>
                  </a:lnTo>
                  <a:lnTo>
                    <a:pt x="10253" y="1639"/>
                  </a:lnTo>
                  <a:lnTo>
                    <a:pt x="10230" y="1641"/>
                  </a:lnTo>
                  <a:lnTo>
                    <a:pt x="10207" y="1641"/>
                  </a:lnTo>
                  <a:lnTo>
                    <a:pt x="10184" y="1639"/>
                  </a:lnTo>
                  <a:lnTo>
                    <a:pt x="10160" y="1636"/>
                  </a:lnTo>
                  <a:lnTo>
                    <a:pt x="10137" y="1632"/>
                  </a:lnTo>
                  <a:lnTo>
                    <a:pt x="10117" y="1635"/>
                  </a:lnTo>
                  <a:lnTo>
                    <a:pt x="10098" y="1637"/>
                  </a:lnTo>
                  <a:lnTo>
                    <a:pt x="10079" y="1638"/>
                  </a:lnTo>
                  <a:lnTo>
                    <a:pt x="10059" y="1639"/>
                  </a:lnTo>
                  <a:lnTo>
                    <a:pt x="10021" y="1639"/>
                  </a:lnTo>
                  <a:lnTo>
                    <a:pt x="9983" y="1638"/>
                  </a:lnTo>
                  <a:lnTo>
                    <a:pt x="9944" y="1637"/>
                  </a:lnTo>
                  <a:lnTo>
                    <a:pt x="9905" y="1637"/>
                  </a:lnTo>
                  <a:lnTo>
                    <a:pt x="9885" y="1637"/>
                  </a:lnTo>
                  <a:lnTo>
                    <a:pt x="9866" y="1639"/>
                  </a:lnTo>
                  <a:lnTo>
                    <a:pt x="9846" y="1641"/>
                  </a:lnTo>
                  <a:lnTo>
                    <a:pt x="9826" y="1644"/>
                  </a:lnTo>
                  <a:lnTo>
                    <a:pt x="9804" y="1644"/>
                  </a:lnTo>
                  <a:lnTo>
                    <a:pt x="9781" y="1644"/>
                  </a:lnTo>
                  <a:lnTo>
                    <a:pt x="9759" y="1644"/>
                  </a:lnTo>
                  <a:lnTo>
                    <a:pt x="9737" y="1645"/>
                  </a:lnTo>
                  <a:lnTo>
                    <a:pt x="9715" y="1645"/>
                  </a:lnTo>
                  <a:lnTo>
                    <a:pt x="9692" y="1645"/>
                  </a:lnTo>
                  <a:lnTo>
                    <a:pt x="9671" y="1645"/>
                  </a:lnTo>
                  <a:lnTo>
                    <a:pt x="9647" y="1643"/>
                  </a:lnTo>
                  <a:lnTo>
                    <a:pt x="9638" y="1645"/>
                  </a:lnTo>
                  <a:lnTo>
                    <a:pt x="9629" y="1647"/>
                  </a:lnTo>
                  <a:lnTo>
                    <a:pt x="9620" y="1647"/>
                  </a:lnTo>
                  <a:lnTo>
                    <a:pt x="9611" y="1648"/>
                  </a:lnTo>
                  <a:lnTo>
                    <a:pt x="9593" y="1648"/>
                  </a:lnTo>
                  <a:lnTo>
                    <a:pt x="9575" y="1647"/>
                  </a:lnTo>
                  <a:lnTo>
                    <a:pt x="9556" y="1646"/>
                  </a:lnTo>
                  <a:lnTo>
                    <a:pt x="9538" y="1645"/>
                  </a:lnTo>
                  <a:lnTo>
                    <a:pt x="9519" y="1645"/>
                  </a:lnTo>
                  <a:lnTo>
                    <a:pt x="9500" y="1648"/>
                  </a:lnTo>
                  <a:lnTo>
                    <a:pt x="9394" y="1649"/>
                  </a:lnTo>
                  <a:lnTo>
                    <a:pt x="9188" y="1649"/>
                  </a:lnTo>
                  <a:lnTo>
                    <a:pt x="8898" y="1650"/>
                  </a:lnTo>
                  <a:lnTo>
                    <a:pt x="8536" y="1651"/>
                  </a:lnTo>
                  <a:lnTo>
                    <a:pt x="8118" y="1652"/>
                  </a:lnTo>
                  <a:lnTo>
                    <a:pt x="7657" y="1652"/>
                  </a:lnTo>
                  <a:lnTo>
                    <a:pt x="7168" y="1653"/>
                  </a:lnTo>
                  <a:lnTo>
                    <a:pt x="6665" y="1654"/>
                  </a:lnTo>
                  <a:lnTo>
                    <a:pt x="6161" y="1655"/>
                  </a:lnTo>
                  <a:lnTo>
                    <a:pt x="5673" y="1656"/>
                  </a:lnTo>
                  <a:lnTo>
                    <a:pt x="5212" y="1658"/>
                  </a:lnTo>
                  <a:lnTo>
                    <a:pt x="4793" y="1659"/>
                  </a:lnTo>
                  <a:lnTo>
                    <a:pt x="4431" y="1660"/>
                  </a:lnTo>
                  <a:lnTo>
                    <a:pt x="4139" y="1660"/>
                  </a:lnTo>
                  <a:lnTo>
                    <a:pt x="3933" y="1661"/>
                  </a:lnTo>
                  <a:lnTo>
                    <a:pt x="3826" y="1662"/>
                  </a:lnTo>
                  <a:lnTo>
                    <a:pt x="3805" y="1660"/>
                  </a:lnTo>
                  <a:lnTo>
                    <a:pt x="3784" y="1659"/>
                  </a:lnTo>
                  <a:lnTo>
                    <a:pt x="3763" y="1659"/>
                  </a:lnTo>
                  <a:lnTo>
                    <a:pt x="3743" y="1659"/>
                  </a:lnTo>
                  <a:lnTo>
                    <a:pt x="3701" y="1661"/>
                  </a:lnTo>
                  <a:lnTo>
                    <a:pt x="3659" y="1664"/>
                  </a:lnTo>
                  <a:lnTo>
                    <a:pt x="3616" y="1666"/>
                  </a:lnTo>
                  <a:lnTo>
                    <a:pt x="3574" y="1668"/>
                  </a:lnTo>
                  <a:lnTo>
                    <a:pt x="3553" y="1668"/>
                  </a:lnTo>
                  <a:lnTo>
                    <a:pt x="3531" y="1668"/>
                  </a:lnTo>
                  <a:lnTo>
                    <a:pt x="3509" y="1667"/>
                  </a:lnTo>
                  <a:lnTo>
                    <a:pt x="3487" y="1666"/>
                  </a:lnTo>
                  <a:lnTo>
                    <a:pt x="3463" y="1666"/>
                  </a:lnTo>
                  <a:lnTo>
                    <a:pt x="3438" y="1666"/>
                  </a:lnTo>
                  <a:lnTo>
                    <a:pt x="3414" y="1666"/>
                  </a:lnTo>
                  <a:lnTo>
                    <a:pt x="3388" y="1666"/>
                  </a:lnTo>
                  <a:lnTo>
                    <a:pt x="3363" y="1666"/>
                  </a:lnTo>
                  <a:lnTo>
                    <a:pt x="3338" y="1666"/>
                  </a:lnTo>
                  <a:lnTo>
                    <a:pt x="3312" y="1667"/>
                  </a:lnTo>
                  <a:lnTo>
                    <a:pt x="3287" y="1668"/>
                  </a:lnTo>
                  <a:lnTo>
                    <a:pt x="3252" y="1668"/>
                  </a:lnTo>
                  <a:lnTo>
                    <a:pt x="3217" y="1668"/>
                  </a:lnTo>
                  <a:lnTo>
                    <a:pt x="3201" y="1668"/>
                  </a:lnTo>
                  <a:lnTo>
                    <a:pt x="3185" y="1669"/>
                  </a:lnTo>
                  <a:lnTo>
                    <a:pt x="3169" y="1670"/>
                  </a:lnTo>
                  <a:lnTo>
                    <a:pt x="3155" y="1672"/>
                  </a:lnTo>
                  <a:lnTo>
                    <a:pt x="3099" y="1673"/>
                  </a:lnTo>
                  <a:lnTo>
                    <a:pt x="3042" y="1673"/>
                  </a:lnTo>
                  <a:lnTo>
                    <a:pt x="2986" y="1673"/>
                  </a:lnTo>
                  <a:lnTo>
                    <a:pt x="2931" y="1674"/>
                  </a:lnTo>
                  <a:lnTo>
                    <a:pt x="2876" y="1674"/>
                  </a:lnTo>
                  <a:lnTo>
                    <a:pt x="2821" y="1675"/>
                  </a:lnTo>
                  <a:lnTo>
                    <a:pt x="2766" y="1675"/>
                  </a:lnTo>
                  <a:lnTo>
                    <a:pt x="2711" y="1676"/>
                  </a:lnTo>
                  <a:lnTo>
                    <a:pt x="2657" y="1677"/>
                  </a:lnTo>
                  <a:lnTo>
                    <a:pt x="2603" y="1677"/>
                  </a:lnTo>
                  <a:lnTo>
                    <a:pt x="2549" y="1678"/>
                  </a:lnTo>
                  <a:lnTo>
                    <a:pt x="2495" y="1678"/>
                  </a:lnTo>
                  <a:lnTo>
                    <a:pt x="2440" y="1679"/>
                  </a:lnTo>
                  <a:lnTo>
                    <a:pt x="2386" y="1679"/>
                  </a:lnTo>
                  <a:lnTo>
                    <a:pt x="2332" y="1679"/>
                  </a:lnTo>
                  <a:lnTo>
                    <a:pt x="2278" y="1679"/>
                  </a:lnTo>
                  <a:lnTo>
                    <a:pt x="2197" y="1680"/>
                  </a:lnTo>
                  <a:lnTo>
                    <a:pt x="2118" y="1680"/>
                  </a:lnTo>
                  <a:lnTo>
                    <a:pt x="2041" y="1681"/>
                  </a:lnTo>
                  <a:lnTo>
                    <a:pt x="1965" y="1682"/>
                  </a:lnTo>
                  <a:lnTo>
                    <a:pt x="1888" y="1683"/>
                  </a:lnTo>
                  <a:lnTo>
                    <a:pt x="1811" y="1684"/>
                  </a:lnTo>
                  <a:lnTo>
                    <a:pt x="1731" y="1686"/>
                  </a:lnTo>
                  <a:lnTo>
                    <a:pt x="1649" y="1687"/>
                  </a:lnTo>
                  <a:lnTo>
                    <a:pt x="1564" y="1687"/>
                  </a:lnTo>
                  <a:lnTo>
                    <a:pt x="1478" y="1687"/>
                  </a:lnTo>
                  <a:lnTo>
                    <a:pt x="1392" y="1687"/>
                  </a:lnTo>
                  <a:lnTo>
                    <a:pt x="1306" y="1688"/>
                  </a:lnTo>
                  <a:lnTo>
                    <a:pt x="1219" y="1688"/>
                  </a:lnTo>
                  <a:lnTo>
                    <a:pt x="1132" y="1688"/>
                  </a:lnTo>
                  <a:lnTo>
                    <a:pt x="1045" y="1689"/>
                  </a:lnTo>
                  <a:lnTo>
                    <a:pt x="957" y="1689"/>
                  </a:lnTo>
                  <a:lnTo>
                    <a:pt x="929" y="1690"/>
                  </a:lnTo>
                  <a:lnTo>
                    <a:pt x="902" y="1689"/>
                  </a:lnTo>
                  <a:lnTo>
                    <a:pt x="874" y="1688"/>
                  </a:lnTo>
                  <a:lnTo>
                    <a:pt x="848" y="1685"/>
                  </a:lnTo>
                  <a:lnTo>
                    <a:pt x="821" y="1681"/>
                  </a:lnTo>
                  <a:lnTo>
                    <a:pt x="796" y="1676"/>
                  </a:lnTo>
                  <a:lnTo>
                    <a:pt x="769" y="1670"/>
                  </a:lnTo>
                  <a:lnTo>
                    <a:pt x="744" y="1662"/>
                  </a:lnTo>
                  <a:lnTo>
                    <a:pt x="720" y="1653"/>
                  </a:lnTo>
                  <a:lnTo>
                    <a:pt x="695" y="1643"/>
                  </a:lnTo>
                  <a:lnTo>
                    <a:pt x="672" y="1631"/>
                  </a:lnTo>
                  <a:lnTo>
                    <a:pt x="649" y="1618"/>
                  </a:lnTo>
                  <a:lnTo>
                    <a:pt x="627" y="1603"/>
                  </a:lnTo>
                  <a:lnTo>
                    <a:pt x="606" y="1588"/>
                  </a:lnTo>
                  <a:lnTo>
                    <a:pt x="586" y="1571"/>
                  </a:lnTo>
                  <a:lnTo>
                    <a:pt x="567" y="1552"/>
                  </a:lnTo>
                  <a:lnTo>
                    <a:pt x="553" y="1536"/>
                  </a:lnTo>
                  <a:lnTo>
                    <a:pt x="541" y="1519"/>
                  </a:lnTo>
                  <a:lnTo>
                    <a:pt x="531" y="1500"/>
                  </a:lnTo>
                  <a:lnTo>
                    <a:pt x="522" y="1481"/>
                  </a:lnTo>
                  <a:lnTo>
                    <a:pt x="518" y="1470"/>
                  </a:lnTo>
                  <a:lnTo>
                    <a:pt x="514" y="1461"/>
                  </a:lnTo>
                  <a:lnTo>
                    <a:pt x="511" y="1451"/>
                  </a:lnTo>
                  <a:lnTo>
                    <a:pt x="509" y="1440"/>
                  </a:lnTo>
                  <a:lnTo>
                    <a:pt x="507" y="1430"/>
                  </a:lnTo>
                  <a:lnTo>
                    <a:pt x="505" y="1418"/>
                  </a:lnTo>
                  <a:lnTo>
                    <a:pt x="505" y="1407"/>
                  </a:lnTo>
                  <a:lnTo>
                    <a:pt x="504" y="1396"/>
                  </a:lnTo>
                  <a:lnTo>
                    <a:pt x="501" y="1392"/>
                  </a:lnTo>
                  <a:lnTo>
                    <a:pt x="499" y="1390"/>
                  </a:lnTo>
                  <a:lnTo>
                    <a:pt x="496" y="1389"/>
                  </a:lnTo>
                  <a:lnTo>
                    <a:pt x="493" y="1388"/>
                  </a:lnTo>
                  <a:lnTo>
                    <a:pt x="486" y="1388"/>
                  </a:lnTo>
                  <a:lnTo>
                    <a:pt x="480" y="1390"/>
                  </a:lnTo>
                  <a:lnTo>
                    <a:pt x="473" y="1393"/>
                  </a:lnTo>
                  <a:lnTo>
                    <a:pt x="466" y="1395"/>
                  </a:lnTo>
                  <a:lnTo>
                    <a:pt x="462" y="1395"/>
                  </a:lnTo>
                  <a:lnTo>
                    <a:pt x="459" y="1395"/>
                  </a:lnTo>
                  <a:lnTo>
                    <a:pt x="456" y="1395"/>
                  </a:lnTo>
                  <a:lnTo>
                    <a:pt x="452" y="1393"/>
                  </a:lnTo>
                  <a:lnTo>
                    <a:pt x="440" y="1395"/>
                  </a:lnTo>
                  <a:lnTo>
                    <a:pt x="428" y="1394"/>
                  </a:lnTo>
                  <a:lnTo>
                    <a:pt x="415" y="1392"/>
                  </a:lnTo>
                  <a:lnTo>
                    <a:pt x="404" y="1388"/>
                  </a:lnTo>
                  <a:lnTo>
                    <a:pt x="393" y="1383"/>
                  </a:lnTo>
                  <a:lnTo>
                    <a:pt x="383" y="1375"/>
                  </a:lnTo>
                  <a:lnTo>
                    <a:pt x="372" y="1367"/>
                  </a:lnTo>
                  <a:lnTo>
                    <a:pt x="363" y="1357"/>
                  </a:lnTo>
                  <a:lnTo>
                    <a:pt x="359" y="1352"/>
                  </a:lnTo>
                  <a:lnTo>
                    <a:pt x="356" y="1346"/>
                  </a:lnTo>
                  <a:lnTo>
                    <a:pt x="354" y="1340"/>
                  </a:lnTo>
                  <a:lnTo>
                    <a:pt x="353" y="1334"/>
                  </a:lnTo>
                  <a:lnTo>
                    <a:pt x="351" y="1320"/>
                  </a:lnTo>
                  <a:lnTo>
                    <a:pt x="350" y="1306"/>
                  </a:lnTo>
                  <a:lnTo>
                    <a:pt x="350" y="1293"/>
                  </a:lnTo>
                  <a:lnTo>
                    <a:pt x="350" y="1278"/>
                  </a:lnTo>
                  <a:lnTo>
                    <a:pt x="348" y="1265"/>
                  </a:lnTo>
                  <a:lnTo>
                    <a:pt x="345" y="1253"/>
                  </a:lnTo>
                  <a:lnTo>
                    <a:pt x="327" y="1249"/>
                  </a:lnTo>
                  <a:lnTo>
                    <a:pt x="309" y="1246"/>
                  </a:lnTo>
                  <a:lnTo>
                    <a:pt x="290" y="1244"/>
                  </a:lnTo>
                  <a:lnTo>
                    <a:pt x="270" y="1242"/>
                  </a:lnTo>
                  <a:lnTo>
                    <a:pt x="248" y="1232"/>
                  </a:lnTo>
                  <a:lnTo>
                    <a:pt x="224" y="1221"/>
                  </a:lnTo>
                  <a:lnTo>
                    <a:pt x="202" y="1210"/>
                  </a:lnTo>
                  <a:lnTo>
                    <a:pt x="178" y="1197"/>
                  </a:lnTo>
                  <a:lnTo>
                    <a:pt x="174" y="1190"/>
                  </a:lnTo>
                  <a:lnTo>
                    <a:pt x="169" y="1185"/>
                  </a:lnTo>
                  <a:lnTo>
                    <a:pt x="164" y="1180"/>
                  </a:lnTo>
                  <a:lnTo>
                    <a:pt x="158" y="1175"/>
                  </a:lnTo>
                  <a:lnTo>
                    <a:pt x="145" y="1165"/>
                  </a:lnTo>
                  <a:lnTo>
                    <a:pt x="135" y="1154"/>
                  </a:lnTo>
                  <a:lnTo>
                    <a:pt x="124" y="1140"/>
                  </a:lnTo>
                  <a:lnTo>
                    <a:pt x="113" y="1126"/>
                  </a:lnTo>
                  <a:lnTo>
                    <a:pt x="102" y="1112"/>
                  </a:lnTo>
                  <a:lnTo>
                    <a:pt x="92" y="1097"/>
                  </a:lnTo>
                  <a:lnTo>
                    <a:pt x="84" y="1082"/>
                  </a:lnTo>
                  <a:lnTo>
                    <a:pt x="76" y="1067"/>
                  </a:lnTo>
                  <a:lnTo>
                    <a:pt x="70" y="1051"/>
                  </a:lnTo>
                  <a:lnTo>
                    <a:pt x="64" y="1035"/>
                  </a:lnTo>
                  <a:lnTo>
                    <a:pt x="59" y="1019"/>
                  </a:lnTo>
                  <a:lnTo>
                    <a:pt x="53" y="1002"/>
                  </a:lnTo>
                  <a:lnTo>
                    <a:pt x="50" y="985"/>
                  </a:lnTo>
                  <a:lnTo>
                    <a:pt x="48" y="969"/>
                  </a:lnTo>
                  <a:lnTo>
                    <a:pt x="47" y="951"/>
                  </a:lnTo>
                  <a:lnTo>
                    <a:pt x="46" y="934"/>
                  </a:lnTo>
                  <a:lnTo>
                    <a:pt x="47" y="917"/>
                  </a:lnTo>
                  <a:lnTo>
                    <a:pt x="49" y="899"/>
                  </a:lnTo>
                  <a:lnTo>
                    <a:pt x="54" y="879"/>
                  </a:lnTo>
                  <a:lnTo>
                    <a:pt x="61" y="858"/>
                  </a:lnTo>
                  <a:lnTo>
                    <a:pt x="68" y="839"/>
                  </a:lnTo>
                  <a:lnTo>
                    <a:pt x="77" y="819"/>
                  </a:lnTo>
                  <a:lnTo>
                    <a:pt x="86" y="800"/>
                  </a:lnTo>
                  <a:lnTo>
                    <a:pt x="96" y="782"/>
                  </a:lnTo>
                  <a:lnTo>
                    <a:pt x="108" y="764"/>
                  </a:lnTo>
                  <a:lnTo>
                    <a:pt x="120" y="746"/>
                  </a:lnTo>
                  <a:lnTo>
                    <a:pt x="132" y="729"/>
                  </a:lnTo>
                  <a:lnTo>
                    <a:pt x="146" y="712"/>
                  </a:lnTo>
                  <a:lnTo>
                    <a:pt x="160" y="696"/>
                  </a:lnTo>
                  <a:lnTo>
                    <a:pt x="174" y="679"/>
                  </a:lnTo>
                  <a:lnTo>
                    <a:pt x="189" y="664"/>
                  </a:lnTo>
                  <a:lnTo>
                    <a:pt x="205" y="649"/>
                  </a:lnTo>
                  <a:lnTo>
                    <a:pt x="221" y="634"/>
                  </a:lnTo>
                  <a:lnTo>
                    <a:pt x="236" y="620"/>
                  </a:lnTo>
                  <a:lnTo>
                    <a:pt x="245" y="614"/>
                  </a:lnTo>
                  <a:lnTo>
                    <a:pt x="252" y="609"/>
                  </a:lnTo>
                  <a:lnTo>
                    <a:pt x="260" y="605"/>
                  </a:lnTo>
                  <a:lnTo>
                    <a:pt x="268" y="602"/>
                  </a:lnTo>
                  <a:lnTo>
                    <a:pt x="285" y="597"/>
                  </a:lnTo>
                  <a:lnTo>
                    <a:pt x="303" y="593"/>
                  </a:lnTo>
                  <a:lnTo>
                    <a:pt x="339" y="588"/>
                  </a:lnTo>
                  <a:lnTo>
                    <a:pt x="375" y="581"/>
                  </a:lnTo>
                  <a:lnTo>
                    <a:pt x="380" y="577"/>
                  </a:lnTo>
                  <a:lnTo>
                    <a:pt x="383" y="572"/>
                  </a:lnTo>
                  <a:lnTo>
                    <a:pt x="385" y="567"/>
                  </a:lnTo>
                  <a:lnTo>
                    <a:pt x="386" y="562"/>
                  </a:lnTo>
                  <a:lnTo>
                    <a:pt x="386" y="551"/>
                  </a:lnTo>
                  <a:lnTo>
                    <a:pt x="386" y="537"/>
                  </a:lnTo>
                  <a:lnTo>
                    <a:pt x="385" y="525"/>
                  </a:lnTo>
                  <a:lnTo>
                    <a:pt x="384" y="513"/>
                  </a:lnTo>
                  <a:lnTo>
                    <a:pt x="385" y="507"/>
                  </a:lnTo>
                  <a:lnTo>
                    <a:pt x="386" y="501"/>
                  </a:lnTo>
                  <a:lnTo>
                    <a:pt x="388" y="494"/>
                  </a:lnTo>
                  <a:lnTo>
                    <a:pt x="391" y="489"/>
                  </a:lnTo>
                  <a:lnTo>
                    <a:pt x="396" y="484"/>
                  </a:lnTo>
                  <a:lnTo>
                    <a:pt x="400" y="479"/>
                  </a:lnTo>
                  <a:lnTo>
                    <a:pt x="406" y="475"/>
                  </a:lnTo>
                  <a:lnTo>
                    <a:pt x="411" y="472"/>
                  </a:lnTo>
                  <a:lnTo>
                    <a:pt x="422" y="467"/>
                  </a:lnTo>
                  <a:lnTo>
                    <a:pt x="434" y="464"/>
                  </a:lnTo>
                  <a:lnTo>
                    <a:pt x="439" y="467"/>
                  </a:lnTo>
                  <a:lnTo>
                    <a:pt x="444" y="469"/>
                  </a:lnTo>
                  <a:lnTo>
                    <a:pt x="449" y="470"/>
                  </a:lnTo>
                  <a:lnTo>
                    <a:pt x="454" y="471"/>
                  </a:lnTo>
                  <a:lnTo>
                    <a:pt x="463" y="471"/>
                  </a:lnTo>
                  <a:lnTo>
                    <a:pt x="474" y="469"/>
                  </a:lnTo>
                  <a:lnTo>
                    <a:pt x="483" y="466"/>
                  </a:lnTo>
                  <a:lnTo>
                    <a:pt x="492" y="462"/>
                  </a:lnTo>
                  <a:lnTo>
                    <a:pt x="501" y="457"/>
                  </a:lnTo>
                  <a:lnTo>
                    <a:pt x="510" y="450"/>
                  </a:lnTo>
                  <a:lnTo>
                    <a:pt x="515" y="442"/>
                  </a:lnTo>
                  <a:lnTo>
                    <a:pt x="520" y="432"/>
                  </a:lnTo>
                  <a:lnTo>
                    <a:pt x="523" y="422"/>
                  </a:lnTo>
                  <a:lnTo>
                    <a:pt x="526" y="412"/>
                  </a:lnTo>
                  <a:lnTo>
                    <a:pt x="530" y="389"/>
                  </a:lnTo>
                  <a:lnTo>
                    <a:pt x="535" y="368"/>
                  </a:lnTo>
                  <a:lnTo>
                    <a:pt x="541" y="353"/>
                  </a:lnTo>
                  <a:lnTo>
                    <a:pt x="546" y="339"/>
                  </a:lnTo>
                  <a:lnTo>
                    <a:pt x="553" y="326"/>
                  </a:lnTo>
                  <a:lnTo>
                    <a:pt x="560" y="312"/>
                  </a:lnTo>
                  <a:lnTo>
                    <a:pt x="568" y="300"/>
                  </a:lnTo>
                  <a:lnTo>
                    <a:pt x="576" y="288"/>
                  </a:lnTo>
                  <a:lnTo>
                    <a:pt x="585" y="276"/>
                  </a:lnTo>
                  <a:lnTo>
                    <a:pt x="594" y="264"/>
                  </a:lnTo>
                  <a:lnTo>
                    <a:pt x="604" y="253"/>
                  </a:lnTo>
                  <a:lnTo>
                    <a:pt x="615" y="242"/>
                  </a:lnTo>
                  <a:lnTo>
                    <a:pt x="626" y="232"/>
                  </a:lnTo>
                  <a:lnTo>
                    <a:pt x="636" y="223"/>
                  </a:lnTo>
                  <a:lnTo>
                    <a:pt x="648" y="213"/>
                  </a:lnTo>
                  <a:lnTo>
                    <a:pt x="660" y="204"/>
                  </a:lnTo>
                  <a:lnTo>
                    <a:pt x="672" y="195"/>
                  </a:lnTo>
                  <a:lnTo>
                    <a:pt x="685" y="187"/>
                  </a:lnTo>
                  <a:lnTo>
                    <a:pt x="711" y="172"/>
                  </a:lnTo>
                  <a:lnTo>
                    <a:pt x="738" y="159"/>
                  </a:lnTo>
                  <a:lnTo>
                    <a:pt x="766" y="147"/>
                  </a:lnTo>
                  <a:lnTo>
                    <a:pt x="795" y="138"/>
                  </a:lnTo>
                  <a:lnTo>
                    <a:pt x="823" y="130"/>
                  </a:lnTo>
                  <a:lnTo>
                    <a:pt x="853" y="123"/>
                  </a:lnTo>
                  <a:lnTo>
                    <a:pt x="881" y="119"/>
                  </a:lnTo>
                  <a:lnTo>
                    <a:pt x="911" y="117"/>
                  </a:lnTo>
                  <a:lnTo>
                    <a:pt x="917" y="115"/>
                  </a:lnTo>
                  <a:lnTo>
                    <a:pt x="924" y="113"/>
                  </a:lnTo>
                  <a:lnTo>
                    <a:pt x="931" y="113"/>
                  </a:lnTo>
                  <a:lnTo>
                    <a:pt x="938" y="113"/>
                  </a:lnTo>
                  <a:lnTo>
                    <a:pt x="952" y="113"/>
                  </a:lnTo>
                  <a:lnTo>
                    <a:pt x="966" y="114"/>
                  </a:lnTo>
                  <a:lnTo>
                    <a:pt x="980" y="115"/>
                  </a:lnTo>
                  <a:lnTo>
                    <a:pt x="994" y="114"/>
                  </a:lnTo>
                  <a:lnTo>
                    <a:pt x="1000" y="112"/>
                  </a:lnTo>
                  <a:lnTo>
                    <a:pt x="1006" y="110"/>
                  </a:lnTo>
                  <a:lnTo>
                    <a:pt x="1012" y="107"/>
                  </a:lnTo>
                  <a:lnTo>
                    <a:pt x="1018" y="103"/>
                  </a:lnTo>
                  <a:lnTo>
                    <a:pt x="1055" y="106"/>
                  </a:lnTo>
                  <a:lnTo>
                    <a:pt x="1092" y="108"/>
                  </a:lnTo>
                  <a:lnTo>
                    <a:pt x="1128" y="109"/>
                  </a:lnTo>
                  <a:lnTo>
                    <a:pt x="1165" y="109"/>
                  </a:lnTo>
                  <a:lnTo>
                    <a:pt x="1235" y="109"/>
                  </a:lnTo>
                  <a:lnTo>
                    <a:pt x="1306" y="108"/>
                  </a:lnTo>
                  <a:lnTo>
                    <a:pt x="1376" y="106"/>
                  </a:lnTo>
                  <a:lnTo>
                    <a:pt x="1445" y="105"/>
                  </a:lnTo>
                  <a:lnTo>
                    <a:pt x="1513" y="104"/>
                  </a:lnTo>
                  <a:lnTo>
                    <a:pt x="1582" y="106"/>
                  </a:lnTo>
                  <a:lnTo>
                    <a:pt x="1647" y="103"/>
                  </a:lnTo>
                  <a:lnTo>
                    <a:pt x="1714" y="102"/>
                  </a:lnTo>
                  <a:lnTo>
                    <a:pt x="1782" y="101"/>
                  </a:lnTo>
                  <a:lnTo>
                    <a:pt x="1850" y="101"/>
                  </a:lnTo>
                  <a:lnTo>
                    <a:pt x="1918" y="101"/>
                  </a:lnTo>
                  <a:lnTo>
                    <a:pt x="1986" y="100"/>
                  </a:lnTo>
                  <a:lnTo>
                    <a:pt x="2054" y="99"/>
                  </a:lnTo>
                  <a:lnTo>
                    <a:pt x="2120" y="97"/>
                  </a:lnTo>
                  <a:lnTo>
                    <a:pt x="2205" y="96"/>
                  </a:lnTo>
                  <a:lnTo>
                    <a:pt x="2291" y="95"/>
                  </a:lnTo>
                  <a:lnTo>
                    <a:pt x="2379" y="93"/>
                  </a:lnTo>
                  <a:lnTo>
                    <a:pt x="2467" y="91"/>
                  </a:lnTo>
                  <a:lnTo>
                    <a:pt x="2555" y="90"/>
                  </a:lnTo>
                  <a:lnTo>
                    <a:pt x="2641" y="88"/>
                  </a:lnTo>
                  <a:lnTo>
                    <a:pt x="2726" y="88"/>
                  </a:lnTo>
                  <a:lnTo>
                    <a:pt x="2807" y="89"/>
                  </a:lnTo>
                  <a:lnTo>
                    <a:pt x="2957" y="88"/>
                  </a:lnTo>
                  <a:lnTo>
                    <a:pt x="3205" y="87"/>
                  </a:lnTo>
                  <a:lnTo>
                    <a:pt x="3539" y="86"/>
                  </a:lnTo>
                  <a:lnTo>
                    <a:pt x="3944" y="85"/>
                  </a:lnTo>
                  <a:lnTo>
                    <a:pt x="4405" y="84"/>
                  </a:lnTo>
                  <a:lnTo>
                    <a:pt x="4909" y="81"/>
                  </a:lnTo>
                  <a:lnTo>
                    <a:pt x="5442" y="80"/>
                  </a:lnTo>
                  <a:lnTo>
                    <a:pt x="5989" y="78"/>
                  </a:lnTo>
                  <a:lnTo>
                    <a:pt x="6536" y="77"/>
                  </a:lnTo>
                  <a:lnTo>
                    <a:pt x="7068" y="75"/>
                  </a:lnTo>
                  <a:lnTo>
                    <a:pt x="7572" y="74"/>
                  </a:lnTo>
                  <a:lnTo>
                    <a:pt x="8034" y="72"/>
                  </a:lnTo>
                  <a:lnTo>
                    <a:pt x="8440" y="71"/>
                  </a:lnTo>
                  <a:lnTo>
                    <a:pt x="8775" y="69"/>
                  </a:lnTo>
                  <a:lnTo>
                    <a:pt x="9026" y="68"/>
                  </a:lnTo>
                  <a:lnTo>
                    <a:pt x="9177" y="67"/>
                  </a:lnTo>
                  <a:lnTo>
                    <a:pt x="9264" y="64"/>
                  </a:lnTo>
                  <a:lnTo>
                    <a:pt x="9352" y="62"/>
                  </a:lnTo>
                  <a:lnTo>
                    <a:pt x="9441" y="61"/>
                  </a:lnTo>
                  <a:lnTo>
                    <a:pt x="9530" y="61"/>
                  </a:lnTo>
                  <a:lnTo>
                    <a:pt x="9619" y="61"/>
                  </a:lnTo>
                  <a:lnTo>
                    <a:pt x="9708" y="61"/>
                  </a:lnTo>
                  <a:lnTo>
                    <a:pt x="9796" y="62"/>
                  </a:lnTo>
                  <a:lnTo>
                    <a:pt x="9884" y="62"/>
                  </a:lnTo>
                  <a:lnTo>
                    <a:pt x="9917" y="64"/>
                  </a:lnTo>
                  <a:lnTo>
                    <a:pt x="9949" y="67"/>
                  </a:lnTo>
                  <a:lnTo>
                    <a:pt x="9965" y="69"/>
                  </a:lnTo>
                  <a:lnTo>
                    <a:pt x="9982" y="70"/>
                  </a:lnTo>
                  <a:lnTo>
                    <a:pt x="9998" y="69"/>
                  </a:lnTo>
                  <a:lnTo>
                    <a:pt x="10014" y="66"/>
                  </a:lnTo>
                  <a:lnTo>
                    <a:pt x="10031" y="70"/>
                  </a:lnTo>
                  <a:lnTo>
                    <a:pt x="10048" y="72"/>
                  </a:lnTo>
                  <a:lnTo>
                    <a:pt x="10065" y="73"/>
                  </a:lnTo>
                  <a:lnTo>
                    <a:pt x="10083" y="73"/>
                  </a:lnTo>
                  <a:lnTo>
                    <a:pt x="10117" y="72"/>
                  </a:lnTo>
                  <a:lnTo>
                    <a:pt x="10151" y="70"/>
                  </a:lnTo>
                  <a:lnTo>
                    <a:pt x="10168" y="69"/>
                  </a:lnTo>
                  <a:lnTo>
                    <a:pt x="10184" y="69"/>
                  </a:lnTo>
                  <a:lnTo>
                    <a:pt x="10200" y="69"/>
                  </a:lnTo>
                  <a:lnTo>
                    <a:pt x="10217" y="71"/>
                  </a:lnTo>
                  <a:lnTo>
                    <a:pt x="10232" y="74"/>
                  </a:lnTo>
                  <a:lnTo>
                    <a:pt x="10248" y="79"/>
                  </a:lnTo>
                  <a:lnTo>
                    <a:pt x="10264" y="86"/>
                  </a:lnTo>
                  <a:lnTo>
                    <a:pt x="10278" y="94"/>
                  </a:lnTo>
                  <a:lnTo>
                    <a:pt x="10294" y="101"/>
                  </a:lnTo>
                  <a:lnTo>
                    <a:pt x="10310" y="109"/>
                  </a:lnTo>
                  <a:lnTo>
                    <a:pt x="10325" y="117"/>
                  </a:lnTo>
                  <a:lnTo>
                    <a:pt x="10340" y="126"/>
                  </a:lnTo>
                  <a:lnTo>
                    <a:pt x="10356" y="136"/>
                  </a:lnTo>
                  <a:lnTo>
                    <a:pt x="10370" y="146"/>
                  </a:lnTo>
                  <a:lnTo>
                    <a:pt x="10385" y="157"/>
                  </a:lnTo>
                  <a:lnTo>
                    <a:pt x="10399" y="168"/>
                  </a:lnTo>
                  <a:lnTo>
                    <a:pt x="10412" y="180"/>
                  </a:lnTo>
                  <a:lnTo>
                    <a:pt x="10425" y="193"/>
                  </a:lnTo>
                  <a:lnTo>
                    <a:pt x="10437" y="206"/>
                  </a:lnTo>
                  <a:lnTo>
                    <a:pt x="10449" y="219"/>
                  </a:lnTo>
                  <a:lnTo>
                    <a:pt x="10459" y="234"/>
                  </a:lnTo>
                  <a:lnTo>
                    <a:pt x="10468" y="248"/>
                  </a:lnTo>
                  <a:lnTo>
                    <a:pt x="10477" y="263"/>
                  </a:lnTo>
                  <a:lnTo>
                    <a:pt x="10484" y="280"/>
                  </a:lnTo>
                  <a:lnTo>
                    <a:pt x="10493" y="284"/>
                  </a:lnTo>
                  <a:lnTo>
                    <a:pt x="10500" y="289"/>
                  </a:lnTo>
                  <a:lnTo>
                    <a:pt x="10506" y="295"/>
                  </a:lnTo>
                  <a:lnTo>
                    <a:pt x="10511" y="301"/>
                  </a:lnTo>
                  <a:lnTo>
                    <a:pt x="10517" y="307"/>
                  </a:lnTo>
                  <a:lnTo>
                    <a:pt x="10523" y="312"/>
                  </a:lnTo>
                  <a:lnTo>
                    <a:pt x="10526" y="315"/>
                  </a:lnTo>
                  <a:lnTo>
                    <a:pt x="10530" y="317"/>
                  </a:lnTo>
                  <a:lnTo>
                    <a:pt x="10536" y="318"/>
                  </a:lnTo>
                  <a:lnTo>
                    <a:pt x="10540" y="319"/>
                  </a:lnTo>
                  <a:lnTo>
                    <a:pt x="10547" y="317"/>
                  </a:lnTo>
                  <a:lnTo>
                    <a:pt x="10553" y="316"/>
                  </a:lnTo>
                  <a:lnTo>
                    <a:pt x="10558" y="316"/>
                  </a:lnTo>
                  <a:lnTo>
                    <a:pt x="10564" y="316"/>
                  </a:lnTo>
                  <a:lnTo>
                    <a:pt x="10576" y="318"/>
                  </a:lnTo>
                  <a:lnTo>
                    <a:pt x="10588" y="322"/>
                  </a:lnTo>
                  <a:lnTo>
                    <a:pt x="10599" y="326"/>
                  </a:lnTo>
                  <a:lnTo>
                    <a:pt x="10610" y="329"/>
                  </a:lnTo>
                  <a:lnTo>
                    <a:pt x="10621" y="332"/>
                  </a:lnTo>
                  <a:lnTo>
                    <a:pt x="10633" y="333"/>
                  </a:lnTo>
                  <a:lnTo>
                    <a:pt x="10640" y="333"/>
                  </a:lnTo>
                  <a:lnTo>
                    <a:pt x="10647" y="334"/>
                  </a:lnTo>
                  <a:lnTo>
                    <a:pt x="10653" y="335"/>
                  </a:lnTo>
                  <a:lnTo>
                    <a:pt x="10659" y="337"/>
                  </a:lnTo>
                  <a:lnTo>
                    <a:pt x="10665" y="339"/>
                  </a:lnTo>
                  <a:lnTo>
                    <a:pt x="10672" y="343"/>
                  </a:lnTo>
                  <a:lnTo>
                    <a:pt x="10677" y="346"/>
                  </a:lnTo>
                  <a:lnTo>
                    <a:pt x="10682" y="350"/>
                  </a:lnTo>
                  <a:lnTo>
                    <a:pt x="10691" y="361"/>
                  </a:lnTo>
                  <a:lnTo>
                    <a:pt x="10699" y="371"/>
                  </a:lnTo>
                  <a:lnTo>
                    <a:pt x="10706" y="382"/>
                  </a:lnTo>
                  <a:lnTo>
                    <a:pt x="10712" y="393"/>
                  </a:lnTo>
                  <a:lnTo>
                    <a:pt x="10715" y="403"/>
                  </a:lnTo>
                  <a:lnTo>
                    <a:pt x="10718" y="414"/>
                  </a:lnTo>
                  <a:lnTo>
                    <a:pt x="10719" y="425"/>
                  </a:lnTo>
                  <a:lnTo>
                    <a:pt x="10720" y="435"/>
                  </a:lnTo>
                  <a:lnTo>
                    <a:pt x="10721" y="440"/>
                  </a:lnTo>
                  <a:lnTo>
                    <a:pt x="10722" y="445"/>
                  </a:lnTo>
                  <a:lnTo>
                    <a:pt x="10724" y="449"/>
                  </a:lnTo>
                  <a:lnTo>
                    <a:pt x="10726" y="455"/>
                  </a:lnTo>
                  <a:lnTo>
                    <a:pt x="10729" y="459"/>
                  </a:lnTo>
                  <a:lnTo>
                    <a:pt x="10733" y="462"/>
                  </a:lnTo>
                  <a:lnTo>
                    <a:pt x="10737" y="465"/>
                  </a:lnTo>
                  <a:lnTo>
                    <a:pt x="10743" y="467"/>
                  </a:lnTo>
                  <a:lnTo>
                    <a:pt x="10784" y="481"/>
                  </a:lnTo>
                  <a:lnTo>
                    <a:pt x="10826" y="495"/>
                  </a:lnTo>
                  <a:lnTo>
                    <a:pt x="10836" y="500"/>
                  </a:lnTo>
                  <a:lnTo>
                    <a:pt x="10846" y="505"/>
                  </a:lnTo>
                  <a:lnTo>
                    <a:pt x="10855" y="511"/>
                  </a:lnTo>
                  <a:lnTo>
                    <a:pt x="10864" y="517"/>
                  </a:lnTo>
                  <a:lnTo>
                    <a:pt x="10872" y="524"/>
                  </a:lnTo>
                  <a:lnTo>
                    <a:pt x="10879" y="532"/>
                  </a:lnTo>
                  <a:lnTo>
                    <a:pt x="10885" y="541"/>
                  </a:lnTo>
                  <a:lnTo>
                    <a:pt x="10891" y="552"/>
                  </a:lnTo>
                  <a:lnTo>
                    <a:pt x="10903" y="568"/>
                  </a:lnTo>
                  <a:lnTo>
                    <a:pt x="10913" y="584"/>
                  </a:lnTo>
                  <a:lnTo>
                    <a:pt x="10922" y="601"/>
                  </a:lnTo>
                  <a:lnTo>
                    <a:pt x="10930" y="619"/>
                  </a:lnTo>
                  <a:lnTo>
                    <a:pt x="10943" y="656"/>
                  </a:lnTo>
                  <a:lnTo>
                    <a:pt x="10956" y="693"/>
                  </a:lnTo>
                  <a:lnTo>
                    <a:pt x="10967" y="731"/>
                  </a:lnTo>
                  <a:lnTo>
                    <a:pt x="10981" y="767"/>
                  </a:lnTo>
                  <a:lnTo>
                    <a:pt x="10989" y="786"/>
                  </a:lnTo>
                  <a:lnTo>
                    <a:pt x="10998" y="803"/>
                  </a:lnTo>
                  <a:lnTo>
                    <a:pt x="11008" y="820"/>
                  </a:lnTo>
                  <a:lnTo>
                    <a:pt x="11020" y="837"/>
                  </a:lnTo>
                  <a:lnTo>
                    <a:pt x="11014" y="852"/>
                  </a:lnTo>
                  <a:lnTo>
                    <a:pt x="11008" y="868"/>
                  </a:lnTo>
                  <a:lnTo>
                    <a:pt x="11001" y="884"/>
                  </a:lnTo>
                  <a:lnTo>
                    <a:pt x="10993" y="900"/>
                  </a:lnTo>
                  <a:lnTo>
                    <a:pt x="10976" y="931"/>
                  </a:lnTo>
                  <a:lnTo>
                    <a:pt x="10959" y="960"/>
                  </a:lnTo>
                  <a:lnTo>
                    <a:pt x="10939" y="991"/>
                  </a:lnTo>
                  <a:lnTo>
                    <a:pt x="10921" y="1021"/>
                  </a:lnTo>
                  <a:lnTo>
                    <a:pt x="10903" y="1051"/>
                  </a:lnTo>
                  <a:lnTo>
                    <a:pt x="10885" y="1081"/>
                  </a:lnTo>
                  <a:close/>
                  <a:moveTo>
                    <a:pt x="10879" y="859"/>
                  </a:moveTo>
                  <a:lnTo>
                    <a:pt x="10877" y="877"/>
                  </a:lnTo>
                  <a:lnTo>
                    <a:pt x="10874" y="894"/>
                  </a:lnTo>
                  <a:lnTo>
                    <a:pt x="10870" y="911"/>
                  </a:lnTo>
                  <a:lnTo>
                    <a:pt x="10865" y="929"/>
                  </a:lnTo>
                  <a:lnTo>
                    <a:pt x="10859" y="945"/>
                  </a:lnTo>
                  <a:lnTo>
                    <a:pt x="10851" y="961"/>
                  </a:lnTo>
                  <a:lnTo>
                    <a:pt x="10844" y="978"/>
                  </a:lnTo>
                  <a:lnTo>
                    <a:pt x="10835" y="993"/>
                  </a:lnTo>
                  <a:lnTo>
                    <a:pt x="10825" y="1007"/>
                  </a:lnTo>
                  <a:lnTo>
                    <a:pt x="10814" y="1021"/>
                  </a:lnTo>
                  <a:lnTo>
                    <a:pt x="10802" y="1034"/>
                  </a:lnTo>
                  <a:lnTo>
                    <a:pt x="10789" y="1046"/>
                  </a:lnTo>
                  <a:lnTo>
                    <a:pt x="10776" y="1058"/>
                  </a:lnTo>
                  <a:lnTo>
                    <a:pt x="10761" y="1067"/>
                  </a:lnTo>
                  <a:lnTo>
                    <a:pt x="10747" y="1076"/>
                  </a:lnTo>
                  <a:lnTo>
                    <a:pt x="10731" y="1083"/>
                  </a:lnTo>
                  <a:lnTo>
                    <a:pt x="10723" y="1085"/>
                  </a:lnTo>
                  <a:lnTo>
                    <a:pt x="10713" y="1087"/>
                  </a:lnTo>
                  <a:lnTo>
                    <a:pt x="10704" y="1089"/>
                  </a:lnTo>
                  <a:lnTo>
                    <a:pt x="10695" y="1090"/>
                  </a:lnTo>
                  <a:lnTo>
                    <a:pt x="10687" y="1090"/>
                  </a:lnTo>
                  <a:lnTo>
                    <a:pt x="10678" y="1090"/>
                  </a:lnTo>
                  <a:lnTo>
                    <a:pt x="10668" y="1089"/>
                  </a:lnTo>
                  <a:lnTo>
                    <a:pt x="10660" y="1088"/>
                  </a:lnTo>
                  <a:lnTo>
                    <a:pt x="10651" y="1086"/>
                  </a:lnTo>
                  <a:lnTo>
                    <a:pt x="10643" y="1084"/>
                  </a:lnTo>
                  <a:lnTo>
                    <a:pt x="10635" y="1081"/>
                  </a:lnTo>
                  <a:lnTo>
                    <a:pt x="10627" y="1077"/>
                  </a:lnTo>
                  <a:lnTo>
                    <a:pt x="10619" y="1073"/>
                  </a:lnTo>
                  <a:lnTo>
                    <a:pt x="10612" y="1068"/>
                  </a:lnTo>
                  <a:lnTo>
                    <a:pt x="10605" y="1063"/>
                  </a:lnTo>
                  <a:lnTo>
                    <a:pt x="10599" y="1057"/>
                  </a:lnTo>
                  <a:lnTo>
                    <a:pt x="10594" y="1050"/>
                  </a:lnTo>
                  <a:lnTo>
                    <a:pt x="10589" y="1044"/>
                  </a:lnTo>
                  <a:lnTo>
                    <a:pt x="10585" y="1037"/>
                  </a:lnTo>
                  <a:lnTo>
                    <a:pt x="10582" y="1030"/>
                  </a:lnTo>
                  <a:lnTo>
                    <a:pt x="10579" y="1023"/>
                  </a:lnTo>
                  <a:lnTo>
                    <a:pt x="10575" y="1016"/>
                  </a:lnTo>
                  <a:lnTo>
                    <a:pt x="10573" y="1007"/>
                  </a:lnTo>
                  <a:lnTo>
                    <a:pt x="10572" y="999"/>
                  </a:lnTo>
                  <a:lnTo>
                    <a:pt x="10571" y="991"/>
                  </a:lnTo>
                  <a:lnTo>
                    <a:pt x="10571" y="983"/>
                  </a:lnTo>
                  <a:lnTo>
                    <a:pt x="10571" y="975"/>
                  </a:lnTo>
                  <a:lnTo>
                    <a:pt x="10572" y="967"/>
                  </a:lnTo>
                  <a:lnTo>
                    <a:pt x="10574" y="959"/>
                  </a:lnTo>
                  <a:lnTo>
                    <a:pt x="10576" y="951"/>
                  </a:lnTo>
                  <a:lnTo>
                    <a:pt x="10580" y="944"/>
                  </a:lnTo>
                  <a:lnTo>
                    <a:pt x="10584" y="937"/>
                  </a:lnTo>
                  <a:lnTo>
                    <a:pt x="10590" y="928"/>
                  </a:lnTo>
                  <a:lnTo>
                    <a:pt x="10598" y="922"/>
                  </a:lnTo>
                  <a:lnTo>
                    <a:pt x="10606" y="917"/>
                  </a:lnTo>
                  <a:lnTo>
                    <a:pt x="10614" y="913"/>
                  </a:lnTo>
                  <a:lnTo>
                    <a:pt x="10634" y="909"/>
                  </a:lnTo>
                  <a:lnTo>
                    <a:pt x="10653" y="908"/>
                  </a:lnTo>
                  <a:lnTo>
                    <a:pt x="10662" y="907"/>
                  </a:lnTo>
                  <a:lnTo>
                    <a:pt x="10672" y="905"/>
                  </a:lnTo>
                  <a:lnTo>
                    <a:pt x="10681" y="903"/>
                  </a:lnTo>
                  <a:lnTo>
                    <a:pt x="10689" y="900"/>
                  </a:lnTo>
                  <a:lnTo>
                    <a:pt x="10697" y="895"/>
                  </a:lnTo>
                  <a:lnTo>
                    <a:pt x="10704" y="888"/>
                  </a:lnTo>
                  <a:lnTo>
                    <a:pt x="10707" y="884"/>
                  </a:lnTo>
                  <a:lnTo>
                    <a:pt x="10710" y="879"/>
                  </a:lnTo>
                  <a:lnTo>
                    <a:pt x="10713" y="874"/>
                  </a:lnTo>
                  <a:lnTo>
                    <a:pt x="10715" y="867"/>
                  </a:lnTo>
                  <a:lnTo>
                    <a:pt x="10718" y="849"/>
                  </a:lnTo>
                  <a:lnTo>
                    <a:pt x="10719" y="830"/>
                  </a:lnTo>
                  <a:lnTo>
                    <a:pt x="10720" y="810"/>
                  </a:lnTo>
                  <a:lnTo>
                    <a:pt x="10718" y="791"/>
                  </a:lnTo>
                  <a:lnTo>
                    <a:pt x="10717" y="782"/>
                  </a:lnTo>
                  <a:lnTo>
                    <a:pt x="10714" y="772"/>
                  </a:lnTo>
                  <a:lnTo>
                    <a:pt x="10711" y="763"/>
                  </a:lnTo>
                  <a:lnTo>
                    <a:pt x="10708" y="754"/>
                  </a:lnTo>
                  <a:lnTo>
                    <a:pt x="10704" y="746"/>
                  </a:lnTo>
                  <a:lnTo>
                    <a:pt x="10700" y="738"/>
                  </a:lnTo>
                  <a:lnTo>
                    <a:pt x="10694" y="731"/>
                  </a:lnTo>
                  <a:lnTo>
                    <a:pt x="10688" y="723"/>
                  </a:lnTo>
                  <a:lnTo>
                    <a:pt x="10682" y="721"/>
                  </a:lnTo>
                  <a:lnTo>
                    <a:pt x="10675" y="719"/>
                  </a:lnTo>
                  <a:lnTo>
                    <a:pt x="10668" y="717"/>
                  </a:lnTo>
                  <a:lnTo>
                    <a:pt x="10661" y="716"/>
                  </a:lnTo>
                  <a:lnTo>
                    <a:pt x="10647" y="715"/>
                  </a:lnTo>
                  <a:lnTo>
                    <a:pt x="10634" y="715"/>
                  </a:lnTo>
                  <a:lnTo>
                    <a:pt x="10620" y="713"/>
                  </a:lnTo>
                  <a:lnTo>
                    <a:pt x="10608" y="710"/>
                  </a:lnTo>
                  <a:lnTo>
                    <a:pt x="10602" y="708"/>
                  </a:lnTo>
                  <a:lnTo>
                    <a:pt x="10596" y="705"/>
                  </a:lnTo>
                  <a:lnTo>
                    <a:pt x="10591" y="702"/>
                  </a:lnTo>
                  <a:lnTo>
                    <a:pt x="10587" y="697"/>
                  </a:lnTo>
                  <a:lnTo>
                    <a:pt x="10581" y="688"/>
                  </a:lnTo>
                  <a:lnTo>
                    <a:pt x="10576" y="677"/>
                  </a:lnTo>
                  <a:lnTo>
                    <a:pt x="10572" y="667"/>
                  </a:lnTo>
                  <a:lnTo>
                    <a:pt x="10569" y="656"/>
                  </a:lnTo>
                  <a:lnTo>
                    <a:pt x="10567" y="645"/>
                  </a:lnTo>
                  <a:lnTo>
                    <a:pt x="10567" y="633"/>
                  </a:lnTo>
                  <a:lnTo>
                    <a:pt x="10568" y="622"/>
                  </a:lnTo>
                  <a:lnTo>
                    <a:pt x="10570" y="611"/>
                  </a:lnTo>
                  <a:lnTo>
                    <a:pt x="10573" y="605"/>
                  </a:lnTo>
                  <a:lnTo>
                    <a:pt x="10575" y="600"/>
                  </a:lnTo>
                  <a:lnTo>
                    <a:pt x="10579" y="595"/>
                  </a:lnTo>
                  <a:lnTo>
                    <a:pt x="10583" y="589"/>
                  </a:lnTo>
                  <a:lnTo>
                    <a:pt x="10592" y="581"/>
                  </a:lnTo>
                  <a:lnTo>
                    <a:pt x="10602" y="575"/>
                  </a:lnTo>
                  <a:lnTo>
                    <a:pt x="10626" y="565"/>
                  </a:lnTo>
                  <a:lnTo>
                    <a:pt x="10648" y="558"/>
                  </a:lnTo>
                  <a:lnTo>
                    <a:pt x="10658" y="558"/>
                  </a:lnTo>
                  <a:lnTo>
                    <a:pt x="10669" y="559"/>
                  </a:lnTo>
                  <a:lnTo>
                    <a:pt x="10680" y="561"/>
                  </a:lnTo>
                  <a:lnTo>
                    <a:pt x="10690" y="563"/>
                  </a:lnTo>
                  <a:lnTo>
                    <a:pt x="10700" y="566"/>
                  </a:lnTo>
                  <a:lnTo>
                    <a:pt x="10709" y="570"/>
                  </a:lnTo>
                  <a:lnTo>
                    <a:pt x="10719" y="574"/>
                  </a:lnTo>
                  <a:lnTo>
                    <a:pt x="10728" y="578"/>
                  </a:lnTo>
                  <a:lnTo>
                    <a:pt x="10746" y="589"/>
                  </a:lnTo>
                  <a:lnTo>
                    <a:pt x="10763" y="602"/>
                  </a:lnTo>
                  <a:lnTo>
                    <a:pt x="10778" y="615"/>
                  </a:lnTo>
                  <a:lnTo>
                    <a:pt x="10792" y="629"/>
                  </a:lnTo>
                  <a:lnTo>
                    <a:pt x="10803" y="643"/>
                  </a:lnTo>
                  <a:lnTo>
                    <a:pt x="10815" y="657"/>
                  </a:lnTo>
                  <a:lnTo>
                    <a:pt x="10825" y="670"/>
                  </a:lnTo>
                  <a:lnTo>
                    <a:pt x="10835" y="686"/>
                  </a:lnTo>
                  <a:lnTo>
                    <a:pt x="10853" y="715"/>
                  </a:lnTo>
                  <a:lnTo>
                    <a:pt x="10873" y="746"/>
                  </a:lnTo>
                  <a:lnTo>
                    <a:pt x="10881" y="769"/>
                  </a:lnTo>
                  <a:lnTo>
                    <a:pt x="10890" y="794"/>
                  </a:lnTo>
                  <a:lnTo>
                    <a:pt x="10893" y="807"/>
                  </a:lnTo>
                  <a:lnTo>
                    <a:pt x="10894" y="819"/>
                  </a:lnTo>
                  <a:lnTo>
                    <a:pt x="10894" y="827"/>
                  </a:lnTo>
                  <a:lnTo>
                    <a:pt x="10894" y="834"/>
                  </a:lnTo>
                  <a:lnTo>
                    <a:pt x="10893" y="840"/>
                  </a:lnTo>
                  <a:lnTo>
                    <a:pt x="10891" y="847"/>
                  </a:lnTo>
                  <a:lnTo>
                    <a:pt x="10879" y="859"/>
                  </a:lnTo>
                  <a:close/>
                  <a:moveTo>
                    <a:pt x="10728" y="1046"/>
                  </a:moveTo>
                  <a:lnTo>
                    <a:pt x="10721" y="1049"/>
                  </a:lnTo>
                  <a:lnTo>
                    <a:pt x="10714" y="1050"/>
                  </a:lnTo>
                  <a:lnTo>
                    <a:pt x="10708" y="1051"/>
                  </a:lnTo>
                  <a:lnTo>
                    <a:pt x="10701" y="1052"/>
                  </a:lnTo>
                  <a:lnTo>
                    <a:pt x="10689" y="1050"/>
                  </a:lnTo>
                  <a:lnTo>
                    <a:pt x="10676" y="1046"/>
                  </a:lnTo>
                  <a:lnTo>
                    <a:pt x="10668" y="1042"/>
                  </a:lnTo>
                  <a:lnTo>
                    <a:pt x="10661" y="1037"/>
                  </a:lnTo>
                  <a:lnTo>
                    <a:pt x="10655" y="1031"/>
                  </a:lnTo>
                  <a:lnTo>
                    <a:pt x="10649" y="1025"/>
                  </a:lnTo>
                  <a:lnTo>
                    <a:pt x="10643" y="1019"/>
                  </a:lnTo>
                  <a:lnTo>
                    <a:pt x="10639" y="1012"/>
                  </a:lnTo>
                  <a:lnTo>
                    <a:pt x="10637" y="1003"/>
                  </a:lnTo>
                  <a:lnTo>
                    <a:pt x="10636" y="995"/>
                  </a:lnTo>
                  <a:lnTo>
                    <a:pt x="10636" y="988"/>
                  </a:lnTo>
                  <a:lnTo>
                    <a:pt x="10637" y="982"/>
                  </a:lnTo>
                  <a:lnTo>
                    <a:pt x="10638" y="975"/>
                  </a:lnTo>
                  <a:lnTo>
                    <a:pt x="10640" y="968"/>
                  </a:lnTo>
                  <a:lnTo>
                    <a:pt x="10643" y="961"/>
                  </a:lnTo>
                  <a:lnTo>
                    <a:pt x="10647" y="956"/>
                  </a:lnTo>
                  <a:lnTo>
                    <a:pt x="10650" y="954"/>
                  </a:lnTo>
                  <a:lnTo>
                    <a:pt x="10653" y="952"/>
                  </a:lnTo>
                  <a:lnTo>
                    <a:pt x="10656" y="951"/>
                  </a:lnTo>
                  <a:lnTo>
                    <a:pt x="10660" y="951"/>
                  </a:lnTo>
                  <a:lnTo>
                    <a:pt x="10672" y="956"/>
                  </a:lnTo>
                  <a:lnTo>
                    <a:pt x="10683" y="961"/>
                  </a:lnTo>
                  <a:lnTo>
                    <a:pt x="10688" y="964"/>
                  </a:lnTo>
                  <a:lnTo>
                    <a:pt x="10695" y="965"/>
                  </a:lnTo>
                  <a:lnTo>
                    <a:pt x="10701" y="965"/>
                  </a:lnTo>
                  <a:lnTo>
                    <a:pt x="10709" y="964"/>
                  </a:lnTo>
                  <a:lnTo>
                    <a:pt x="10717" y="947"/>
                  </a:lnTo>
                  <a:lnTo>
                    <a:pt x="10722" y="931"/>
                  </a:lnTo>
                  <a:lnTo>
                    <a:pt x="10726" y="923"/>
                  </a:lnTo>
                  <a:lnTo>
                    <a:pt x="10731" y="917"/>
                  </a:lnTo>
                  <a:lnTo>
                    <a:pt x="10734" y="913"/>
                  </a:lnTo>
                  <a:lnTo>
                    <a:pt x="10737" y="910"/>
                  </a:lnTo>
                  <a:lnTo>
                    <a:pt x="10741" y="908"/>
                  </a:lnTo>
                  <a:lnTo>
                    <a:pt x="10746" y="907"/>
                  </a:lnTo>
                  <a:lnTo>
                    <a:pt x="10751" y="893"/>
                  </a:lnTo>
                  <a:lnTo>
                    <a:pt x="10754" y="878"/>
                  </a:lnTo>
                  <a:lnTo>
                    <a:pt x="10757" y="862"/>
                  </a:lnTo>
                  <a:lnTo>
                    <a:pt x="10759" y="848"/>
                  </a:lnTo>
                  <a:lnTo>
                    <a:pt x="10760" y="833"/>
                  </a:lnTo>
                  <a:lnTo>
                    <a:pt x="10760" y="817"/>
                  </a:lnTo>
                  <a:lnTo>
                    <a:pt x="10759" y="802"/>
                  </a:lnTo>
                  <a:lnTo>
                    <a:pt x="10758" y="787"/>
                  </a:lnTo>
                  <a:lnTo>
                    <a:pt x="10755" y="772"/>
                  </a:lnTo>
                  <a:lnTo>
                    <a:pt x="10752" y="757"/>
                  </a:lnTo>
                  <a:lnTo>
                    <a:pt x="10747" y="743"/>
                  </a:lnTo>
                  <a:lnTo>
                    <a:pt x="10742" y="729"/>
                  </a:lnTo>
                  <a:lnTo>
                    <a:pt x="10736" y="715"/>
                  </a:lnTo>
                  <a:lnTo>
                    <a:pt x="10729" y="702"/>
                  </a:lnTo>
                  <a:lnTo>
                    <a:pt x="10722" y="690"/>
                  </a:lnTo>
                  <a:lnTo>
                    <a:pt x="10712" y="677"/>
                  </a:lnTo>
                  <a:lnTo>
                    <a:pt x="10707" y="673"/>
                  </a:lnTo>
                  <a:lnTo>
                    <a:pt x="10701" y="672"/>
                  </a:lnTo>
                  <a:lnTo>
                    <a:pt x="10695" y="671"/>
                  </a:lnTo>
                  <a:lnTo>
                    <a:pt x="10688" y="671"/>
                  </a:lnTo>
                  <a:lnTo>
                    <a:pt x="10675" y="673"/>
                  </a:lnTo>
                  <a:lnTo>
                    <a:pt x="10660" y="676"/>
                  </a:lnTo>
                  <a:lnTo>
                    <a:pt x="10653" y="677"/>
                  </a:lnTo>
                  <a:lnTo>
                    <a:pt x="10647" y="677"/>
                  </a:lnTo>
                  <a:lnTo>
                    <a:pt x="10641" y="676"/>
                  </a:lnTo>
                  <a:lnTo>
                    <a:pt x="10635" y="674"/>
                  </a:lnTo>
                  <a:lnTo>
                    <a:pt x="10630" y="671"/>
                  </a:lnTo>
                  <a:lnTo>
                    <a:pt x="10625" y="666"/>
                  </a:lnTo>
                  <a:lnTo>
                    <a:pt x="10620" y="659"/>
                  </a:lnTo>
                  <a:lnTo>
                    <a:pt x="10617" y="651"/>
                  </a:lnTo>
                  <a:lnTo>
                    <a:pt x="10615" y="644"/>
                  </a:lnTo>
                  <a:lnTo>
                    <a:pt x="10616" y="636"/>
                  </a:lnTo>
                  <a:lnTo>
                    <a:pt x="10618" y="630"/>
                  </a:lnTo>
                  <a:lnTo>
                    <a:pt x="10621" y="623"/>
                  </a:lnTo>
                  <a:lnTo>
                    <a:pt x="10626" y="618"/>
                  </a:lnTo>
                  <a:lnTo>
                    <a:pt x="10631" y="613"/>
                  </a:lnTo>
                  <a:lnTo>
                    <a:pt x="10636" y="608"/>
                  </a:lnTo>
                  <a:lnTo>
                    <a:pt x="10642" y="604"/>
                  </a:lnTo>
                  <a:lnTo>
                    <a:pt x="10655" y="603"/>
                  </a:lnTo>
                  <a:lnTo>
                    <a:pt x="10668" y="603"/>
                  </a:lnTo>
                  <a:lnTo>
                    <a:pt x="10681" y="605"/>
                  </a:lnTo>
                  <a:lnTo>
                    <a:pt x="10693" y="608"/>
                  </a:lnTo>
                  <a:lnTo>
                    <a:pt x="10705" y="612"/>
                  </a:lnTo>
                  <a:lnTo>
                    <a:pt x="10717" y="618"/>
                  </a:lnTo>
                  <a:lnTo>
                    <a:pt x="10729" y="624"/>
                  </a:lnTo>
                  <a:lnTo>
                    <a:pt x="10740" y="630"/>
                  </a:lnTo>
                  <a:lnTo>
                    <a:pt x="10759" y="651"/>
                  </a:lnTo>
                  <a:lnTo>
                    <a:pt x="10777" y="671"/>
                  </a:lnTo>
                  <a:lnTo>
                    <a:pt x="10794" y="694"/>
                  </a:lnTo>
                  <a:lnTo>
                    <a:pt x="10809" y="717"/>
                  </a:lnTo>
                  <a:lnTo>
                    <a:pt x="10816" y="728"/>
                  </a:lnTo>
                  <a:lnTo>
                    <a:pt x="10822" y="741"/>
                  </a:lnTo>
                  <a:lnTo>
                    <a:pt x="10827" y="754"/>
                  </a:lnTo>
                  <a:lnTo>
                    <a:pt x="10832" y="766"/>
                  </a:lnTo>
                  <a:lnTo>
                    <a:pt x="10836" y="780"/>
                  </a:lnTo>
                  <a:lnTo>
                    <a:pt x="10840" y="793"/>
                  </a:lnTo>
                  <a:lnTo>
                    <a:pt x="10842" y="806"/>
                  </a:lnTo>
                  <a:lnTo>
                    <a:pt x="10844" y="819"/>
                  </a:lnTo>
                  <a:lnTo>
                    <a:pt x="10843" y="836"/>
                  </a:lnTo>
                  <a:lnTo>
                    <a:pt x="10841" y="852"/>
                  </a:lnTo>
                  <a:lnTo>
                    <a:pt x="10839" y="870"/>
                  </a:lnTo>
                  <a:lnTo>
                    <a:pt x="10836" y="886"/>
                  </a:lnTo>
                  <a:lnTo>
                    <a:pt x="10832" y="901"/>
                  </a:lnTo>
                  <a:lnTo>
                    <a:pt x="10828" y="918"/>
                  </a:lnTo>
                  <a:lnTo>
                    <a:pt x="10823" y="934"/>
                  </a:lnTo>
                  <a:lnTo>
                    <a:pt x="10817" y="949"/>
                  </a:lnTo>
                  <a:lnTo>
                    <a:pt x="10810" y="964"/>
                  </a:lnTo>
                  <a:lnTo>
                    <a:pt x="10801" y="978"/>
                  </a:lnTo>
                  <a:lnTo>
                    <a:pt x="10792" y="991"/>
                  </a:lnTo>
                  <a:lnTo>
                    <a:pt x="10782" y="1004"/>
                  </a:lnTo>
                  <a:lnTo>
                    <a:pt x="10770" y="1016"/>
                  </a:lnTo>
                  <a:lnTo>
                    <a:pt x="10757" y="1027"/>
                  </a:lnTo>
                  <a:lnTo>
                    <a:pt x="10743" y="1037"/>
                  </a:lnTo>
                  <a:lnTo>
                    <a:pt x="10728" y="1046"/>
                  </a:lnTo>
                  <a:close/>
                  <a:moveTo>
                    <a:pt x="10426" y="1382"/>
                  </a:moveTo>
                  <a:lnTo>
                    <a:pt x="10359" y="1441"/>
                  </a:lnTo>
                  <a:lnTo>
                    <a:pt x="10336" y="1449"/>
                  </a:lnTo>
                  <a:lnTo>
                    <a:pt x="10315" y="1458"/>
                  </a:lnTo>
                  <a:lnTo>
                    <a:pt x="10292" y="1466"/>
                  </a:lnTo>
                  <a:lnTo>
                    <a:pt x="10270" y="1474"/>
                  </a:lnTo>
                  <a:lnTo>
                    <a:pt x="10259" y="1477"/>
                  </a:lnTo>
                  <a:lnTo>
                    <a:pt x="10246" y="1480"/>
                  </a:lnTo>
                  <a:lnTo>
                    <a:pt x="10235" y="1481"/>
                  </a:lnTo>
                  <a:lnTo>
                    <a:pt x="10223" y="1482"/>
                  </a:lnTo>
                  <a:lnTo>
                    <a:pt x="10211" y="1482"/>
                  </a:lnTo>
                  <a:lnTo>
                    <a:pt x="10199" y="1481"/>
                  </a:lnTo>
                  <a:lnTo>
                    <a:pt x="10186" y="1478"/>
                  </a:lnTo>
                  <a:lnTo>
                    <a:pt x="10174" y="1475"/>
                  </a:lnTo>
                  <a:lnTo>
                    <a:pt x="10149" y="1460"/>
                  </a:lnTo>
                  <a:lnTo>
                    <a:pt x="10123" y="1446"/>
                  </a:lnTo>
                  <a:lnTo>
                    <a:pt x="10117" y="1441"/>
                  </a:lnTo>
                  <a:lnTo>
                    <a:pt x="10111" y="1437"/>
                  </a:lnTo>
                  <a:lnTo>
                    <a:pt x="10106" y="1432"/>
                  </a:lnTo>
                  <a:lnTo>
                    <a:pt x="10102" y="1426"/>
                  </a:lnTo>
                  <a:lnTo>
                    <a:pt x="10098" y="1419"/>
                  </a:lnTo>
                  <a:lnTo>
                    <a:pt x="10095" y="1413"/>
                  </a:lnTo>
                  <a:lnTo>
                    <a:pt x="10092" y="1406"/>
                  </a:lnTo>
                  <a:lnTo>
                    <a:pt x="10091" y="1398"/>
                  </a:lnTo>
                  <a:lnTo>
                    <a:pt x="10088" y="1386"/>
                  </a:lnTo>
                  <a:lnTo>
                    <a:pt x="10087" y="1374"/>
                  </a:lnTo>
                  <a:lnTo>
                    <a:pt x="10088" y="1362"/>
                  </a:lnTo>
                  <a:lnTo>
                    <a:pt x="10090" y="1352"/>
                  </a:lnTo>
                  <a:lnTo>
                    <a:pt x="10093" y="1342"/>
                  </a:lnTo>
                  <a:lnTo>
                    <a:pt x="10097" y="1331"/>
                  </a:lnTo>
                  <a:lnTo>
                    <a:pt x="10102" y="1322"/>
                  </a:lnTo>
                  <a:lnTo>
                    <a:pt x="10108" y="1313"/>
                  </a:lnTo>
                  <a:lnTo>
                    <a:pt x="10114" y="1304"/>
                  </a:lnTo>
                  <a:lnTo>
                    <a:pt x="10123" y="1296"/>
                  </a:lnTo>
                  <a:lnTo>
                    <a:pt x="10131" y="1288"/>
                  </a:lnTo>
                  <a:lnTo>
                    <a:pt x="10139" y="1280"/>
                  </a:lnTo>
                  <a:lnTo>
                    <a:pt x="10156" y="1266"/>
                  </a:lnTo>
                  <a:lnTo>
                    <a:pt x="10174" y="1253"/>
                  </a:lnTo>
                  <a:lnTo>
                    <a:pt x="10182" y="1250"/>
                  </a:lnTo>
                  <a:lnTo>
                    <a:pt x="10190" y="1249"/>
                  </a:lnTo>
                  <a:lnTo>
                    <a:pt x="10197" y="1248"/>
                  </a:lnTo>
                  <a:lnTo>
                    <a:pt x="10205" y="1248"/>
                  </a:lnTo>
                  <a:lnTo>
                    <a:pt x="10221" y="1250"/>
                  </a:lnTo>
                  <a:lnTo>
                    <a:pt x="10236" y="1254"/>
                  </a:lnTo>
                  <a:lnTo>
                    <a:pt x="10266" y="1264"/>
                  </a:lnTo>
                  <a:lnTo>
                    <a:pt x="10294" y="1272"/>
                  </a:lnTo>
                  <a:lnTo>
                    <a:pt x="10299" y="1269"/>
                  </a:lnTo>
                  <a:lnTo>
                    <a:pt x="10305" y="1265"/>
                  </a:lnTo>
                  <a:lnTo>
                    <a:pt x="10309" y="1261"/>
                  </a:lnTo>
                  <a:lnTo>
                    <a:pt x="10312" y="1256"/>
                  </a:lnTo>
                  <a:lnTo>
                    <a:pt x="10315" y="1251"/>
                  </a:lnTo>
                  <a:lnTo>
                    <a:pt x="10316" y="1245"/>
                  </a:lnTo>
                  <a:lnTo>
                    <a:pt x="10318" y="1238"/>
                  </a:lnTo>
                  <a:lnTo>
                    <a:pt x="10318" y="1232"/>
                  </a:lnTo>
                  <a:lnTo>
                    <a:pt x="10318" y="1219"/>
                  </a:lnTo>
                  <a:lnTo>
                    <a:pt x="10317" y="1207"/>
                  </a:lnTo>
                  <a:lnTo>
                    <a:pt x="10315" y="1195"/>
                  </a:lnTo>
                  <a:lnTo>
                    <a:pt x="10313" y="1183"/>
                  </a:lnTo>
                  <a:lnTo>
                    <a:pt x="10304" y="1171"/>
                  </a:lnTo>
                  <a:lnTo>
                    <a:pt x="10294" y="1158"/>
                  </a:lnTo>
                  <a:lnTo>
                    <a:pt x="10289" y="1152"/>
                  </a:lnTo>
                  <a:lnTo>
                    <a:pt x="10283" y="1146"/>
                  </a:lnTo>
                  <a:lnTo>
                    <a:pt x="10277" y="1142"/>
                  </a:lnTo>
                  <a:lnTo>
                    <a:pt x="10269" y="1140"/>
                  </a:lnTo>
                  <a:lnTo>
                    <a:pt x="10249" y="1143"/>
                  </a:lnTo>
                  <a:lnTo>
                    <a:pt x="10229" y="1144"/>
                  </a:lnTo>
                  <a:lnTo>
                    <a:pt x="10219" y="1143"/>
                  </a:lnTo>
                  <a:lnTo>
                    <a:pt x="10209" y="1140"/>
                  </a:lnTo>
                  <a:lnTo>
                    <a:pt x="10205" y="1138"/>
                  </a:lnTo>
                  <a:lnTo>
                    <a:pt x="10202" y="1136"/>
                  </a:lnTo>
                  <a:lnTo>
                    <a:pt x="10198" y="1133"/>
                  </a:lnTo>
                  <a:lnTo>
                    <a:pt x="10195" y="1129"/>
                  </a:lnTo>
                  <a:lnTo>
                    <a:pt x="10197" y="1118"/>
                  </a:lnTo>
                  <a:lnTo>
                    <a:pt x="10200" y="1108"/>
                  </a:lnTo>
                  <a:lnTo>
                    <a:pt x="10204" y="1097"/>
                  </a:lnTo>
                  <a:lnTo>
                    <a:pt x="10209" y="1088"/>
                  </a:lnTo>
                  <a:lnTo>
                    <a:pt x="10222" y="1071"/>
                  </a:lnTo>
                  <a:lnTo>
                    <a:pt x="10235" y="1054"/>
                  </a:lnTo>
                  <a:lnTo>
                    <a:pt x="10240" y="1041"/>
                  </a:lnTo>
                  <a:lnTo>
                    <a:pt x="10243" y="1028"/>
                  </a:lnTo>
                  <a:lnTo>
                    <a:pt x="10245" y="1016"/>
                  </a:lnTo>
                  <a:lnTo>
                    <a:pt x="10246" y="1002"/>
                  </a:lnTo>
                  <a:lnTo>
                    <a:pt x="10245" y="990"/>
                  </a:lnTo>
                  <a:lnTo>
                    <a:pt x="10244" y="977"/>
                  </a:lnTo>
                  <a:lnTo>
                    <a:pt x="10242" y="965"/>
                  </a:lnTo>
                  <a:lnTo>
                    <a:pt x="10239" y="952"/>
                  </a:lnTo>
                  <a:lnTo>
                    <a:pt x="10235" y="940"/>
                  </a:lnTo>
                  <a:lnTo>
                    <a:pt x="10230" y="929"/>
                  </a:lnTo>
                  <a:lnTo>
                    <a:pt x="10225" y="918"/>
                  </a:lnTo>
                  <a:lnTo>
                    <a:pt x="10219" y="906"/>
                  </a:lnTo>
                  <a:lnTo>
                    <a:pt x="10212" y="895"/>
                  </a:lnTo>
                  <a:lnTo>
                    <a:pt x="10204" y="885"/>
                  </a:lnTo>
                  <a:lnTo>
                    <a:pt x="10197" y="875"/>
                  </a:lnTo>
                  <a:lnTo>
                    <a:pt x="10189" y="864"/>
                  </a:lnTo>
                  <a:lnTo>
                    <a:pt x="10175" y="855"/>
                  </a:lnTo>
                  <a:lnTo>
                    <a:pt x="10158" y="843"/>
                  </a:lnTo>
                  <a:lnTo>
                    <a:pt x="10154" y="840"/>
                  </a:lnTo>
                  <a:lnTo>
                    <a:pt x="10152" y="836"/>
                  </a:lnTo>
                  <a:lnTo>
                    <a:pt x="10149" y="833"/>
                  </a:lnTo>
                  <a:lnTo>
                    <a:pt x="10148" y="829"/>
                  </a:lnTo>
                  <a:lnTo>
                    <a:pt x="10147" y="825"/>
                  </a:lnTo>
                  <a:lnTo>
                    <a:pt x="10148" y="819"/>
                  </a:lnTo>
                  <a:lnTo>
                    <a:pt x="10149" y="814"/>
                  </a:lnTo>
                  <a:lnTo>
                    <a:pt x="10152" y="809"/>
                  </a:lnTo>
                  <a:lnTo>
                    <a:pt x="10164" y="804"/>
                  </a:lnTo>
                  <a:lnTo>
                    <a:pt x="10178" y="797"/>
                  </a:lnTo>
                  <a:lnTo>
                    <a:pt x="10189" y="789"/>
                  </a:lnTo>
                  <a:lnTo>
                    <a:pt x="10200" y="780"/>
                  </a:lnTo>
                  <a:lnTo>
                    <a:pt x="10211" y="768"/>
                  </a:lnTo>
                  <a:lnTo>
                    <a:pt x="10220" y="756"/>
                  </a:lnTo>
                  <a:lnTo>
                    <a:pt x="10223" y="750"/>
                  </a:lnTo>
                  <a:lnTo>
                    <a:pt x="10227" y="743"/>
                  </a:lnTo>
                  <a:lnTo>
                    <a:pt x="10230" y="736"/>
                  </a:lnTo>
                  <a:lnTo>
                    <a:pt x="10232" y="728"/>
                  </a:lnTo>
                  <a:lnTo>
                    <a:pt x="10236" y="720"/>
                  </a:lnTo>
                  <a:lnTo>
                    <a:pt x="10239" y="711"/>
                  </a:lnTo>
                  <a:lnTo>
                    <a:pt x="10241" y="703"/>
                  </a:lnTo>
                  <a:lnTo>
                    <a:pt x="10242" y="694"/>
                  </a:lnTo>
                  <a:lnTo>
                    <a:pt x="10242" y="686"/>
                  </a:lnTo>
                  <a:lnTo>
                    <a:pt x="10241" y="676"/>
                  </a:lnTo>
                  <a:lnTo>
                    <a:pt x="10240" y="668"/>
                  </a:lnTo>
                  <a:lnTo>
                    <a:pt x="10238" y="659"/>
                  </a:lnTo>
                  <a:lnTo>
                    <a:pt x="10235" y="642"/>
                  </a:lnTo>
                  <a:lnTo>
                    <a:pt x="10231" y="625"/>
                  </a:lnTo>
                  <a:lnTo>
                    <a:pt x="10228" y="608"/>
                  </a:lnTo>
                  <a:lnTo>
                    <a:pt x="10226" y="590"/>
                  </a:lnTo>
                  <a:lnTo>
                    <a:pt x="10220" y="581"/>
                  </a:lnTo>
                  <a:lnTo>
                    <a:pt x="10215" y="571"/>
                  </a:lnTo>
                  <a:lnTo>
                    <a:pt x="10208" y="562"/>
                  </a:lnTo>
                  <a:lnTo>
                    <a:pt x="10204" y="552"/>
                  </a:lnTo>
                  <a:lnTo>
                    <a:pt x="10202" y="547"/>
                  </a:lnTo>
                  <a:lnTo>
                    <a:pt x="10201" y="541"/>
                  </a:lnTo>
                  <a:lnTo>
                    <a:pt x="10200" y="536"/>
                  </a:lnTo>
                  <a:lnTo>
                    <a:pt x="10200" y="531"/>
                  </a:lnTo>
                  <a:lnTo>
                    <a:pt x="10201" y="526"/>
                  </a:lnTo>
                  <a:lnTo>
                    <a:pt x="10202" y="521"/>
                  </a:lnTo>
                  <a:lnTo>
                    <a:pt x="10204" y="516"/>
                  </a:lnTo>
                  <a:lnTo>
                    <a:pt x="10207" y="511"/>
                  </a:lnTo>
                  <a:lnTo>
                    <a:pt x="10218" y="506"/>
                  </a:lnTo>
                  <a:lnTo>
                    <a:pt x="10228" y="501"/>
                  </a:lnTo>
                  <a:lnTo>
                    <a:pt x="10237" y="493"/>
                  </a:lnTo>
                  <a:lnTo>
                    <a:pt x="10245" y="485"/>
                  </a:lnTo>
                  <a:lnTo>
                    <a:pt x="10253" y="476"/>
                  </a:lnTo>
                  <a:lnTo>
                    <a:pt x="10260" y="467"/>
                  </a:lnTo>
                  <a:lnTo>
                    <a:pt x="10265" y="458"/>
                  </a:lnTo>
                  <a:lnTo>
                    <a:pt x="10269" y="448"/>
                  </a:lnTo>
                  <a:lnTo>
                    <a:pt x="10273" y="439"/>
                  </a:lnTo>
                  <a:lnTo>
                    <a:pt x="10275" y="429"/>
                  </a:lnTo>
                  <a:lnTo>
                    <a:pt x="10275" y="420"/>
                  </a:lnTo>
                  <a:lnTo>
                    <a:pt x="10274" y="411"/>
                  </a:lnTo>
                  <a:lnTo>
                    <a:pt x="10272" y="401"/>
                  </a:lnTo>
                  <a:lnTo>
                    <a:pt x="10270" y="393"/>
                  </a:lnTo>
                  <a:lnTo>
                    <a:pt x="10267" y="385"/>
                  </a:lnTo>
                  <a:lnTo>
                    <a:pt x="10263" y="378"/>
                  </a:lnTo>
                  <a:lnTo>
                    <a:pt x="10259" y="370"/>
                  </a:lnTo>
                  <a:lnTo>
                    <a:pt x="10252" y="364"/>
                  </a:lnTo>
                  <a:lnTo>
                    <a:pt x="10246" y="359"/>
                  </a:lnTo>
                  <a:lnTo>
                    <a:pt x="10240" y="357"/>
                  </a:lnTo>
                  <a:lnTo>
                    <a:pt x="10234" y="356"/>
                  </a:lnTo>
                  <a:lnTo>
                    <a:pt x="10226" y="357"/>
                  </a:lnTo>
                  <a:lnTo>
                    <a:pt x="10219" y="359"/>
                  </a:lnTo>
                  <a:lnTo>
                    <a:pt x="10211" y="363"/>
                  </a:lnTo>
                  <a:lnTo>
                    <a:pt x="10205" y="365"/>
                  </a:lnTo>
                  <a:lnTo>
                    <a:pt x="10200" y="368"/>
                  </a:lnTo>
                  <a:lnTo>
                    <a:pt x="10195" y="372"/>
                  </a:lnTo>
                  <a:lnTo>
                    <a:pt x="10190" y="376"/>
                  </a:lnTo>
                  <a:lnTo>
                    <a:pt x="10181" y="385"/>
                  </a:lnTo>
                  <a:lnTo>
                    <a:pt x="10173" y="394"/>
                  </a:lnTo>
                  <a:lnTo>
                    <a:pt x="10168" y="399"/>
                  </a:lnTo>
                  <a:lnTo>
                    <a:pt x="10162" y="402"/>
                  </a:lnTo>
                  <a:lnTo>
                    <a:pt x="10157" y="405"/>
                  </a:lnTo>
                  <a:lnTo>
                    <a:pt x="10152" y="408"/>
                  </a:lnTo>
                  <a:lnTo>
                    <a:pt x="10146" y="409"/>
                  </a:lnTo>
                  <a:lnTo>
                    <a:pt x="10139" y="409"/>
                  </a:lnTo>
                  <a:lnTo>
                    <a:pt x="10132" y="407"/>
                  </a:lnTo>
                  <a:lnTo>
                    <a:pt x="10125" y="403"/>
                  </a:lnTo>
                  <a:lnTo>
                    <a:pt x="10109" y="399"/>
                  </a:lnTo>
                  <a:lnTo>
                    <a:pt x="10095" y="393"/>
                  </a:lnTo>
                  <a:lnTo>
                    <a:pt x="10081" y="384"/>
                  </a:lnTo>
                  <a:lnTo>
                    <a:pt x="10066" y="375"/>
                  </a:lnTo>
                  <a:lnTo>
                    <a:pt x="10060" y="369"/>
                  </a:lnTo>
                  <a:lnTo>
                    <a:pt x="10055" y="363"/>
                  </a:lnTo>
                  <a:lnTo>
                    <a:pt x="10050" y="356"/>
                  </a:lnTo>
                  <a:lnTo>
                    <a:pt x="10045" y="350"/>
                  </a:lnTo>
                  <a:lnTo>
                    <a:pt x="10041" y="343"/>
                  </a:lnTo>
                  <a:lnTo>
                    <a:pt x="10037" y="336"/>
                  </a:lnTo>
                  <a:lnTo>
                    <a:pt x="10035" y="329"/>
                  </a:lnTo>
                  <a:lnTo>
                    <a:pt x="10033" y="322"/>
                  </a:lnTo>
                  <a:lnTo>
                    <a:pt x="10029" y="309"/>
                  </a:lnTo>
                  <a:lnTo>
                    <a:pt x="10025" y="296"/>
                  </a:lnTo>
                  <a:lnTo>
                    <a:pt x="10025" y="283"/>
                  </a:lnTo>
                  <a:lnTo>
                    <a:pt x="10025" y="271"/>
                  </a:lnTo>
                  <a:lnTo>
                    <a:pt x="10028" y="257"/>
                  </a:lnTo>
                  <a:lnTo>
                    <a:pt x="10032" y="246"/>
                  </a:lnTo>
                  <a:lnTo>
                    <a:pt x="10038" y="234"/>
                  </a:lnTo>
                  <a:lnTo>
                    <a:pt x="10045" y="224"/>
                  </a:lnTo>
                  <a:lnTo>
                    <a:pt x="10052" y="214"/>
                  </a:lnTo>
                  <a:lnTo>
                    <a:pt x="10061" y="206"/>
                  </a:lnTo>
                  <a:lnTo>
                    <a:pt x="10069" y="198"/>
                  </a:lnTo>
                  <a:lnTo>
                    <a:pt x="10079" y="192"/>
                  </a:lnTo>
                  <a:lnTo>
                    <a:pt x="10089" y="186"/>
                  </a:lnTo>
                  <a:lnTo>
                    <a:pt x="10099" y="181"/>
                  </a:lnTo>
                  <a:lnTo>
                    <a:pt x="10110" y="177"/>
                  </a:lnTo>
                  <a:lnTo>
                    <a:pt x="10121" y="172"/>
                  </a:lnTo>
                  <a:lnTo>
                    <a:pt x="10132" y="169"/>
                  </a:lnTo>
                  <a:lnTo>
                    <a:pt x="10143" y="168"/>
                  </a:lnTo>
                  <a:lnTo>
                    <a:pt x="10154" y="167"/>
                  </a:lnTo>
                  <a:lnTo>
                    <a:pt x="10166" y="166"/>
                  </a:lnTo>
                  <a:lnTo>
                    <a:pt x="10177" y="167"/>
                  </a:lnTo>
                  <a:lnTo>
                    <a:pt x="10188" y="169"/>
                  </a:lnTo>
                  <a:lnTo>
                    <a:pt x="10199" y="171"/>
                  </a:lnTo>
                  <a:lnTo>
                    <a:pt x="10211" y="175"/>
                  </a:lnTo>
                  <a:lnTo>
                    <a:pt x="10227" y="179"/>
                  </a:lnTo>
                  <a:lnTo>
                    <a:pt x="10243" y="185"/>
                  </a:lnTo>
                  <a:lnTo>
                    <a:pt x="10259" y="191"/>
                  </a:lnTo>
                  <a:lnTo>
                    <a:pt x="10274" y="199"/>
                  </a:lnTo>
                  <a:lnTo>
                    <a:pt x="10288" y="208"/>
                  </a:lnTo>
                  <a:lnTo>
                    <a:pt x="10301" y="218"/>
                  </a:lnTo>
                  <a:lnTo>
                    <a:pt x="10315" y="230"/>
                  </a:lnTo>
                  <a:lnTo>
                    <a:pt x="10327" y="242"/>
                  </a:lnTo>
                  <a:lnTo>
                    <a:pt x="10338" y="254"/>
                  </a:lnTo>
                  <a:lnTo>
                    <a:pt x="10349" y="268"/>
                  </a:lnTo>
                  <a:lnTo>
                    <a:pt x="10359" y="282"/>
                  </a:lnTo>
                  <a:lnTo>
                    <a:pt x="10367" y="296"/>
                  </a:lnTo>
                  <a:lnTo>
                    <a:pt x="10375" y="311"/>
                  </a:lnTo>
                  <a:lnTo>
                    <a:pt x="10382" y="327"/>
                  </a:lnTo>
                  <a:lnTo>
                    <a:pt x="10387" y="342"/>
                  </a:lnTo>
                  <a:lnTo>
                    <a:pt x="10392" y="357"/>
                  </a:lnTo>
                  <a:lnTo>
                    <a:pt x="10411" y="380"/>
                  </a:lnTo>
                  <a:lnTo>
                    <a:pt x="10429" y="401"/>
                  </a:lnTo>
                  <a:lnTo>
                    <a:pt x="10441" y="411"/>
                  </a:lnTo>
                  <a:lnTo>
                    <a:pt x="10452" y="418"/>
                  </a:lnTo>
                  <a:lnTo>
                    <a:pt x="10464" y="425"/>
                  </a:lnTo>
                  <a:lnTo>
                    <a:pt x="10478" y="430"/>
                  </a:lnTo>
                  <a:lnTo>
                    <a:pt x="10481" y="435"/>
                  </a:lnTo>
                  <a:lnTo>
                    <a:pt x="10484" y="440"/>
                  </a:lnTo>
                  <a:lnTo>
                    <a:pt x="10485" y="445"/>
                  </a:lnTo>
                  <a:lnTo>
                    <a:pt x="10485" y="450"/>
                  </a:lnTo>
                  <a:lnTo>
                    <a:pt x="10484" y="455"/>
                  </a:lnTo>
                  <a:lnTo>
                    <a:pt x="10482" y="460"/>
                  </a:lnTo>
                  <a:lnTo>
                    <a:pt x="10480" y="464"/>
                  </a:lnTo>
                  <a:lnTo>
                    <a:pt x="10478" y="469"/>
                  </a:lnTo>
                  <a:lnTo>
                    <a:pt x="10472" y="477"/>
                  </a:lnTo>
                  <a:lnTo>
                    <a:pt x="10466" y="486"/>
                  </a:lnTo>
                  <a:lnTo>
                    <a:pt x="10461" y="495"/>
                  </a:lnTo>
                  <a:lnTo>
                    <a:pt x="10457" y="505"/>
                  </a:lnTo>
                  <a:lnTo>
                    <a:pt x="10449" y="525"/>
                  </a:lnTo>
                  <a:lnTo>
                    <a:pt x="10443" y="547"/>
                  </a:lnTo>
                  <a:lnTo>
                    <a:pt x="10438" y="568"/>
                  </a:lnTo>
                  <a:lnTo>
                    <a:pt x="10435" y="589"/>
                  </a:lnTo>
                  <a:lnTo>
                    <a:pt x="10434" y="612"/>
                  </a:lnTo>
                  <a:lnTo>
                    <a:pt x="10435" y="633"/>
                  </a:lnTo>
                  <a:lnTo>
                    <a:pt x="10437" y="655"/>
                  </a:lnTo>
                  <a:lnTo>
                    <a:pt x="10442" y="677"/>
                  </a:lnTo>
                  <a:lnTo>
                    <a:pt x="10444" y="685"/>
                  </a:lnTo>
                  <a:lnTo>
                    <a:pt x="10446" y="692"/>
                  </a:lnTo>
                  <a:lnTo>
                    <a:pt x="10450" y="699"/>
                  </a:lnTo>
                  <a:lnTo>
                    <a:pt x="10454" y="705"/>
                  </a:lnTo>
                  <a:lnTo>
                    <a:pt x="10465" y="716"/>
                  </a:lnTo>
                  <a:lnTo>
                    <a:pt x="10476" y="727"/>
                  </a:lnTo>
                  <a:lnTo>
                    <a:pt x="10487" y="739"/>
                  </a:lnTo>
                  <a:lnTo>
                    <a:pt x="10496" y="750"/>
                  </a:lnTo>
                  <a:lnTo>
                    <a:pt x="10499" y="756"/>
                  </a:lnTo>
                  <a:lnTo>
                    <a:pt x="10502" y="763"/>
                  </a:lnTo>
                  <a:lnTo>
                    <a:pt x="10503" y="770"/>
                  </a:lnTo>
                  <a:lnTo>
                    <a:pt x="10503" y="778"/>
                  </a:lnTo>
                  <a:lnTo>
                    <a:pt x="10494" y="800"/>
                  </a:lnTo>
                  <a:lnTo>
                    <a:pt x="10483" y="821"/>
                  </a:lnTo>
                  <a:lnTo>
                    <a:pt x="10474" y="843"/>
                  </a:lnTo>
                  <a:lnTo>
                    <a:pt x="10466" y="864"/>
                  </a:lnTo>
                  <a:lnTo>
                    <a:pt x="10463" y="876"/>
                  </a:lnTo>
                  <a:lnTo>
                    <a:pt x="10460" y="887"/>
                  </a:lnTo>
                  <a:lnTo>
                    <a:pt x="10457" y="898"/>
                  </a:lnTo>
                  <a:lnTo>
                    <a:pt x="10456" y="910"/>
                  </a:lnTo>
                  <a:lnTo>
                    <a:pt x="10455" y="922"/>
                  </a:lnTo>
                  <a:lnTo>
                    <a:pt x="10455" y="934"/>
                  </a:lnTo>
                  <a:lnTo>
                    <a:pt x="10455" y="947"/>
                  </a:lnTo>
                  <a:lnTo>
                    <a:pt x="10457" y="959"/>
                  </a:lnTo>
                  <a:lnTo>
                    <a:pt x="10462" y="975"/>
                  </a:lnTo>
                  <a:lnTo>
                    <a:pt x="10468" y="989"/>
                  </a:lnTo>
                  <a:lnTo>
                    <a:pt x="10475" y="1003"/>
                  </a:lnTo>
                  <a:lnTo>
                    <a:pt x="10482" y="1018"/>
                  </a:lnTo>
                  <a:lnTo>
                    <a:pt x="10499" y="1045"/>
                  </a:lnTo>
                  <a:lnTo>
                    <a:pt x="10515" y="1073"/>
                  </a:lnTo>
                  <a:lnTo>
                    <a:pt x="10527" y="1137"/>
                  </a:lnTo>
                  <a:lnTo>
                    <a:pt x="10520" y="1153"/>
                  </a:lnTo>
                  <a:lnTo>
                    <a:pt x="10513" y="1168"/>
                  </a:lnTo>
                  <a:lnTo>
                    <a:pt x="10507" y="1183"/>
                  </a:lnTo>
                  <a:lnTo>
                    <a:pt x="10502" y="1199"/>
                  </a:lnTo>
                  <a:lnTo>
                    <a:pt x="10494" y="1231"/>
                  </a:lnTo>
                  <a:lnTo>
                    <a:pt x="10485" y="1263"/>
                  </a:lnTo>
                  <a:lnTo>
                    <a:pt x="10480" y="1279"/>
                  </a:lnTo>
                  <a:lnTo>
                    <a:pt x="10476" y="1295"/>
                  </a:lnTo>
                  <a:lnTo>
                    <a:pt x="10470" y="1310"/>
                  </a:lnTo>
                  <a:lnTo>
                    <a:pt x="10464" y="1325"/>
                  </a:lnTo>
                  <a:lnTo>
                    <a:pt x="10457" y="1341"/>
                  </a:lnTo>
                  <a:lnTo>
                    <a:pt x="10448" y="1355"/>
                  </a:lnTo>
                  <a:lnTo>
                    <a:pt x="10438" y="1368"/>
                  </a:lnTo>
                  <a:lnTo>
                    <a:pt x="10426" y="1382"/>
                  </a:lnTo>
                  <a:close/>
                  <a:moveTo>
                    <a:pt x="10423" y="1299"/>
                  </a:moveTo>
                  <a:lnTo>
                    <a:pt x="10386" y="1373"/>
                  </a:lnTo>
                  <a:lnTo>
                    <a:pt x="10377" y="1383"/>
                  </a:lnTo>
                  <a:lnTo>
                    <a:pt x="10368" y="1392"/>
                  </a:lnTo>
                  <a:lnTo>
                    <a:pt x="10358" y="1400"/>
                  </a:lnTo>
                  <a:lnTo>
                    <a:pt x="10347" y="1408"/>
                  </a:lnTo>
                  <a:lnTo>
                    <a:pt x="10337" y="1415"/>
                  </a:lnTo>
                  <a:lnTo>
                    <a:pt x="10326" y="1421"/>
                  </a:lnTo>
                  <a:lnTo>
                    <a:pt x="10315" y="1428"/>
                  </a:lnTo>
                  <a:lnTo>
                    <a:pt x="10304" y="1433"/>
                  </a:lnTo>
                  <a:lnTo>
                    <a:pt x="10291" y="1437"/>
                  </a:lnTo>
                  <a:lnTo>
                    <a:pt x="10279" y="1441"/>
                  </a:lnTo>
                  <a:lnTo>
                    <a:pt x="10267" y="1444"/>
                  </a:lnTo>
                  <a:lnTo>
                    <a:pt x="10253" y="1446"/>
                  </a:lnTo>
                  <a:lnTo>
                    <a:pt x="10241" y="1447"/>
                  </a:lnTo>
                  <a:lnTo>
                    <a:pt x="10228" y="1448"/>
                  </a:lnTo>
                  <a:lnTo>
                    <a:pt x="10215" y="1447"/>
                  </a:lnTo>
                  <a:lnTo>
                    <a:pt x="10201" y="1446"/>
                  </a:lnTo>
                  <a:lnTo>
                    <a:pt x="10193" y="1443"/>
                  </a:lnTo>
                  <a:lnTo>
                    <a:pt x="10185" y="1440"/>
                  </a:lnTo>
                  <a:lnTo>
                    <a:pt x="10177" y="1435"/>
                  </a:lnTo>
                  <a:lnTo>
                    <a:pt x="10170" y="1430"/>
                  </a:lnTo>
                  <a:lnTo>
                    <a:pt x="10156" y="1417"/>
                  </a:lnTo>
                  <a:lnTo>
                    <a:pt x="10143" y="1404"/>
                  </a:lnTo>
                  <a:lnTo>
                    <a:pt x="10139" y="1392"/>
                  </a:lnTo>
                  <a:lnTo>
                    <a:pt x="10137" y="1378"/>
                  </a:lnTo>
                  <a:lnTo>
                    <a:pt x="10136" y="1365"/>
                  </a:lnTo>
                  <a:lnTo>
                    <a:pt x="10137" y="1352"/>
                  </a:lnTo>
                  <a:lnTo>
                    <a:pt x="10149" y="1339"/>
                  </a:lnTo>
                  <a:lnTo>
                    <a:pt x="10162" y="1328"/>
                  </a:lnTo>
                  <a:lnTo>
                    <a:pt x="10170" y="1323"/>
                  </a:lnTo>
                  <a:lnTo>
                    <a:pt x="10177" y="1318"/>
                  </a:lnTo>
                  <a:lnTo>
                    <a:pt x="10185" y="1314"/>
                  </a:lnTo>
                  <a:lnTo>
                    <a:pt x="10192" y="1311"/>
                  </a:lnTo>
                  <a:lnTo>
                    <a:pt x="10200" y="1308"/>
                  </a:lnTo>
                  <a:lnTo>
                    <a:pt x="10208" y="1306"/>
                  </a:lnTo>
                  <a:lnTo>
                    <a:pt x="10217" y="1305"/>
                  </a:lnTo>
                  <a:lnTo>
                    <a:pt x="10224" y="1304"/>
                  </a:lnTo>
                  <a:lnTo>
                    <a:pt x="10232" y="1304"/>
                  </a:lnTo>
                  <a:lnTo>
                    <a:pt x="10240" y="1305"/>
                  </a:lnTo>
                  <a:lnTo>
                    <a:pt x="10248" y="1307"/>
                  </a:lnTo>
                  <a:lnTo>
                    <a:pt x="10257" y="1310"/>
                  </a:lnTo>
                  <a:lnTo>
                    <a:pt x="10271" y="1315"/>
                  </a:lnTo>
                  <a:lnTo>
                    <a:pt x="10286" y="1318"/>
                  </a:lnTo>
                  <a:lnTo>
                    <a:pt x="10294" y="1319"/>
                  </a:lnTo>
                  <a:lnTo>
                    <a:pt x="10303" y="1319"/>
                  </a:lnTo>
                  <a:lnTo>
                    <a:pt x="10311" y="1318"/>
                  </a:lnTo>
                  <a:lnTo>
                    <a:pt x="10319" y="1315"/>
                  </a:lnTo>
                  <a:lnTo>
                    <a:pt x="10328" y="1305"/>
                  </a:lnTo>
                  <a:lnTo>
                    <a:pt x="10336" y="1294"/>
                  </a:lnTo>
                  <a:lnTo>
                    <a:pt x="10342" y="1282"/>
                  </a:lnTo>
                  <a:lnTo>
                    <a:pt x="10347" y="1270"/>
                  </a:lnTo>
                  <a:lnTo>
                    <a:pt x="10352" y="1258"/>
                  </a:lnTo>
                  <a:lnTo>
                    <a:pt x="10355" y="1245"/>
                  </a:lnTo>
                  <a:lnTo>
                    <a:pt x="10357" y="1231"/>
                  </a:lnTo>
                  <a:lnTo>
                    <a:pt x="10359" y="1217"/>
                  </a:lnTo>
                  <a:lnTo>
                    <a:pt x="10357" y="1207"/>
                  </a:lnTo>
                  <a:lnTo>
                    <a:pt x="10355" y="1199"/>
                  </a:lnTo>
                  <a:lnTo>
                    <a:pt x="10353" y="1189"/>
                  </a:lnTo>
                  <a:lnTo>
                    <a:pt x="10349" y="1180"/>
                  </a:lnTo>
                  <a:lnTo>
                    <a:pt x="10345" y="1171"/>
                  </a:lnTo>
                  <a:lnTo>
                    <a:pt x="10340" y="1163"/>
                  </a:lnTo>
                  <a:lnTo>
                    <a:pt x="10336" y="1155"/>
                  </a:lnTo>
                  <a:lnTo>
                    <a:pt x="10330" y="1146"/>
                  </a:lnTo>
                  <a:lnTo>
                    <a:pt x="10325" y="1138"/>
                  </a:lnTo>
                  <a:lnTo>
                    <a:pt x="10318" y="1131"/>
                  </a:lnTo>
                  <a:lnTo>
                    <a:pt x="10312" y="1124"/>
                  </a:lnTo>
                  <a:lnTo>
                    <a:pt x="10305" y="1117"/>
                  </a:lnTo>
                  <a:lnTo>
                    <a:pt x="10296" y="1111"/>
                  </a:lnTo>
                  <a:lnTo>
                    <a:pt x="10289" y="1105"/>
                  </a:lnTo>
                  <a:lnTo>
                    <a:pt x="10281" y="1099"/>
                  </a:lnTo>
                  <a:lnTo>
                    <a:pt x="10272" y="1094"/>
                  </a:lnTo>
                  <a:lnTo>
                    <a:pt x="10279" y="1060"/>
                  </a:lnTo>
                  <a:lnTo>
                    <a:pt x="10285" y="1023"/>
                  </a:lnTo>
                  <a:lnTo>
                    <a:pt x="10286" y="1004"/>
                  </a:lnTo>
                  <a:lnTo>
                    <a:pt x="10286" y="986"/>
                  </a:lnTo>
                  <a:lnTo>
                    <a:pt x="10285" y="968"/>
                  </a:lnTo>
                  <a:lnTo>
                    <a:pt x="10281" y="949"/>
                  </a:lnTo>
                  <a:lnTo>
                    <a:pt x="10275" y="933"/>
                  </a:lnTo>
                  <a:lnTo>
                    <a:pt x="10268" y="917"/>
                  </a:lnTo>
                  <a:lnTo>
                    <a:pt x="10260" y="901"/>
                  </a:lnTo>
                  <a:lnTo>
                    <a:pt x="10251" y="885"/>
                  </a:lnTo>
                  <a:lnTo>
                    <a:pt x="10243" y="870"/>
                  </a:lnTo>
                  <a:lnTo>
                    <a:pt x="10236" y="853"/>
                  </a:lnTo>
                  <a:lnTo>
                    <a:pt x="10231" y="836"/>
                  </a:lnTo>
                  <a:lnTo>
                    <a:pt x="10226" y="818"/>
                  </a:lnTo>
                  <a:lnTo>
                    <a:pt x="10238" y="805"/>
                  </a:lnTo>
                  <a:lnTo>
                    <a:pt x="10248" y="791"/>
                  </a:lnTo>
                  <a:lnTo>
                    <a:pt x="10257" y="775"/>
                  </a:lnTo>
                  <a:lnTo>
                    <a:pt x="10265" y="760"/>
                  </a:lnTo>
                  <a:lnTo>
                    <a:pt x="10270" y="744"/>
                  </a:lnTo>
                  <a:lnTo>
                    <a:pt x="10275" y="727"/>
                  </a:lnTo>
                  <a:lnTo>
                    <a:pt x="10278" y="711"/>
                  </a:lnTo>
                  <a:lnTo>
                    <a:pt x="10280" y="694"/>
                  </a:lnTo>
                  <a:lnTo>
                    <a:pt x="10280" y="676"/>
                  </a:lnTo>
                  <a:lnTo>
                    <a:pt x="10280" y="659"/>
                  </a:lnTo>
                  <a:lnTo>
                    <a:pt x="10278" y="642"/>
                  </a:lnTo>
                  <a:lnTo>
                    <a:pt x="10276" y="625"/>
                  </a:lnTo>
                  <a:lnTo>
                    <a:pt x="10273" y="608"/>
                  </a:lnTo>
                  <a:lnTo>
                    <a:pt x="10268" y="592"/>
                  </a:lnTo>
                  <a:lnTo>
                    <a:pt x="10263" y="575"/>
                  </a:lnTo>
                  <a:lnTo>
                    <a:pt x="10257" y="559"/>
                  </a:lnTo>
                  <a:lnTo>
                    <a:pt x="10259" y="549"/>
                  </a:lnTo>
                  <a:lnTo>
                    <a:pt x="10262" y="539"/>
                  </a:lnTo>
                  <a:lnTo>
                    <a:pt x="10265" y="530"/>
                  </a:lnTo>
                  <a:lnTo>
                    <a:pt x="10270" y="522"/>
                  </a:lnTo>
                  <a:lnTo>
                    <a:pt x="10280" y="506"/>
                  </a:lnTo>
                  <a:lnTo>
                    <a:pt x="10290" y="489"/>
                  </a:lnTo>
                  <a:lnTo>
                    <a:pt x="10295" y="481"/>
                  </a:lnTo>
                  <a:lnTo>
                    <a:pt x="10300" y="473"/>
                  </a:lnTo>
                  <a:lnTo>
                    <a:pt x="10305" y="465"/>
                  </a:lnTo>
                  <a:lnTo>
                    <a:pt x="10309" y="456"/>
                  </a:lnTo>
                  <a:lnTo>
                    <a:pt x="10311" y="447"/>
                  </a:lnTo>
                  <a:lnTo>
                    <a:pt x="10313" y="437"/>
                  </a:lnTo>
                  <a:lnTo>
                    <a:pt x="10314" y="428"/>
                  </a:lnTo>
                  <a:lnTo>
                    <a:pt x="10313" y="417"/>
                  </a:lnTo>
                  <a:lnTo>
                    <a:pt x="10313" y="409"/>
                  </a:lnTo>
                  <a:lnTo>
                    <a:pt x="10312" y="400"/>
                  </a:lnTo>
                  <a:lnTo>
                    <a:pt x="10310" y="392"/>
                  </a:lnTo>
                  <a:lnTo>
                    <a:pt x="10308" y="384"/>
                  </a:lnTo>
                  <a:lnTo>
                    <a:pt x="10305" y="377"/>
                  </a:lnTo>
                  <a:lnTo>
                    <a:pt x="10301" y="369"/>
                  </a:lnTo>
                  <a:lnTo>
                    <a:pt x="10297" y="363"/>
                  </a:lnTo>
                  <a:lnTo>
                    <a:pt x="10292" y="355"/>
                  </a:lnTo>
                  <a:lnTo>
                    <a:pt x="10282" y="342"/>
                  </a:lnTo>
                  <a:lnTo>
                    <a:pt x="10271" y="331"/>
                  </a:lnTo>
                  <a:lnTo>
                    <a:pt x="10260" y="320"/>
                  </a:lnTo>
                  <a:lnTo>
                    <a:pt x="10247" y="310"/>
                  </a:lnTo>
                  <a:lnTo>
                    <a:pt x="10231" y="314"/>
                  </a:lnTo>
                  <a:lnTo>
                    <a:pt x="10215" y="319"/>
                  </a:lnTo>
                  <a:lnTo>
                    <a:pt x="10198" y="323"/>
                  </a:lnTo>
                  <a:lnTo>
                    <a:pt x="10183" y="329"/>
                  </a:lnTo>
                  <a:lnTo>
                    <a:pt x="10167" y="336"/>
                  </a:lnTo>
                  <a:lnTo>
                    <a:pt x="10152" y="345"/>
                  </a:lnTo>
                  <a:lnTo>
                    <a:pt x="10138" y="355"/>
                  </a:lnTo>
                  <a:lnTo>
                    <a:pt x="10125" y="367"/>
                  </a:lnTo>
                  <a:lnTo>
                    <a:pt x="10112" y="359"/>
                  </a:lnTo>
                  <a:lnTo>
                    <a:pt x="10101" y="350"/>
                  </a:lnTo>
                  <a:lnTo>
                    <a:pt x="10091" y="340"/>
                  </a:lnTo>
                  <a:lnTo>
                    <a:pt x="10083" y="330"/>
                  </a:lnTo>
                  <a:lnTo>
                    <a:pt x="10080" y="324"/>
                  </a:lnTo>
                  <a:lnTo>
                    <a:pt x="10077" y="318"/>
                  </a:lnTo>
                  <a:lnTo>
                    <a:pt x="10074" y="311"/>
                  </a:lnTo>
                  <a:lnTo>
                    <a:pt x="10071" y="305"/>
                  </a:lnTo>
                  <a:lnTo>
                    <a:pt x="10070" y="298"/>
                  </a:lnTo>
                  <a:lnTo>
                    <a:pt x="10069" y="292"/>
                  </a:lnTo>
                  <a:lnTo>
                    <a:pt x="10068" y="285"/>
                  </a:lnTo>
                  <a:lnTo>
                    <a:pt x="10069" y="278"/>
                  </a:lnTo>
                  <a:lnTo>
                    <a:pt x="10071" y="269"/>
                  </a:lnTo>
                  <a:lnTo>
                    <a:pt x="10076" y="259"/>
                  </a:lnTo>
                  <a:lnTo>
                    <a:pt x="10080" y="250"/>
                  </a:lnTo>
                  <a:lnTo>
                    <a:pt x="10086" y="242"/>
                  </a:lnTo>
                  <a:lnTo>
                    <a:pt x="10092" y="234"/>
                  </a:lnTo>
                  <a:lnTo>
                    <a:pt x="10100" y="228"/>
                  </a:lnTo>
                  <a:lnTo>
                    <a:pt x="10108" y="223"/>
                  </a:lnTo>
                  <a:lnTo>
                    <a:pt x="10118" y="219"/>
                  </a:lnTo>
                  <a:lnTo>
                    <a:pt x="10132" y="216"/>
                  </a:lnTo>
                  <a:lnTo>
                    <a:pt x="10145" y="214"/>
                  </a:lnTo>
                  <a:lnTo>
                    <a:pt x="10158" y="212"/>
                  </a:lnTo>
                  <a:lnTo>
                    <a:pt x="10172" y="212"/>
                  </a:lnTo>
                  <a:lnTo>
                    <a:pt x="10185" y="213"/>
                  </a:lnTo>
                  <a:lnTo>
                    <a:pt x="10197" y="215"/>
                  </a:lnTo>
                  <a:lnTo>
                    <a:pt x="10211" y="217"/>
                  </a:lnTo>
                  <a:lnTo>
                    <a:pt x="10223" y="220"/>
                  </a:lnTo>
                  <a:lnTo>
                    <a:pt x="10235" y="226"/>
                  </a:lnTo>
                  <a:lnTo>
                    <a:pt x="10247" y="231"/>
                  </a:lnTo>
                  <a:lnTo>
                    <a:pt x="10259" y="237"/>
                  </a:lnTo>
                  <a:lnTo>
                    <a:pt x="10270" y="243"/>
                  </a:lnTo>
                  <a:lnTo>
                    <a:pt x="10281" y="251"/>
                  </a:lnTo>
                  <a:lnTo>
                    <a:pt x="10290" y="259"/>
                  </a:lnTo>
                  <a:lnTo>
                    <a:pt x="10300" y="269"/>
                  </a:lnTo>
                  <a:lnTo>
                    <a:pt x="10310" y="279"/>
                  </a:lnTo>
                  <a:lnTo>
                    <a:pt x="10316" y="289"/>
                  </a:lnTo>
                  <a:lnTo>
                    <a:pt x="10323" y="300"/>
                  </a:lnTo>
                  <a:lnTo>
                    <a:pt x="10328" y="311"/>
                  </a:lnTo>
                  <a:lnTo>
                    <a:pt x="10333" y="324"/>
                  </a:lnTo>
                  <a:lnTo>
                    <a:pt x="10343" y="347"/>
                  </a:lnTo>
                  <a:lnTo>
                    <a:pt x="10354" y="371"/>
                  </a:lnTo>
                  <a:lnTo>
                    <a:pt x="10360" y="382"/>
                  </a:lnTo>
                  <a:lnTo>
                    <a:pt x="10366" y="393"/>
                  </a:lnTo>
                  <a:lnTo>
                    <a:pt x="10373" y="403"/>
                  </a:lnTo>
                  <a:lnTo>
                    <a:pt x="10381" y="414"/>
                  </a:lnTo>
                  <a:lnTo>
                    <a:pt x="10390" y="423"/>
                  </a:lnTo>
                  <a:lnTo>
                    <a:pt x="10401" y="432"/>
                  </a:lnTo>
                  <a:lnTo>
                    <a:pt x="10413" y="439"/>
                  </a:lnTo>
                  <a:lnTo>
                    <a:pt x="10426" y="446"/>
                  </a:lnTo>
                  <a:lnTo>
                    <a:pt x="10432" y="459"/>
                  </a:lnTo>
                  <a:lnTo>
                    <a:pt x="10420" y="496"/>
                  </a:lnTo>
                  <a:lnTo>
                    <a:pt x="10409" y="536"/>
                  </a:lnTo>
                  <a:lnTo>
                    <a:pt x="10405" y="557"/>
                  </a:lnTo>
                  <a:lnTo>
                    <a:pt x="10401" y="578"/>
                  </a:lnTo>
                  <a:lnTo>
                    <a:pt x="10397" y="600"/>
                  </a:lnTo>
                  <a:lnTo>
                    <a:pt x="10395" y="620"/>
                  </a:lnTo>
                  <a:lnTo>
                    <a:pt x="10395" y="641"/>
                  </a:lnTo>
                  <a:lnTo>
                    <a:pt x="10396" y="661"/>
                  </a:lnTo>
                  <a:lnTo>
                    <a:pt x="10397" y="671"/>
                  </a:lnTo>
                  <a:lnTo>
                    <a:pt x="10399" y="681"/>
                  </a:lnTo>
                  <a:lnTo>
                    <a:pt x="10401" y="692"/>
                  </a:lnTo>
                  <a:lnTo>
                    <a:pt x="10404" y="701"/>
                  </a:lnTo>
                  <a:lnTo>
                    <a:pt x="10407" y="710"/>
                  </a:lnTo>
                  <a:lnTo>
                    <a:pt x="10411" y="719"/>
                  </a:lnTo>
                  <a:lnTo>
                    <a:pt x="10415" y="728"/>
                  </a:lnTo>
                  <a:lnTo>
                    <a:pt x="10420" y="737"/>
                  </a:lnTo>
                  <a:lnTo>
                    <a:pt x="10426" y="746"/>
                  </a:lnTo>
                  <a:lnTo>
                    <a:pt x="10432" y="754"/>
                  </a:lnTo>
                  <a:lnTo>
                    <a:pt x="10439" y="761"/>
                  </a:lnTo>
                  <a:lnTo>
                    <a:pt x="10448" y="769"/>
                  </a:lnTo>
                  <a:lnTo>
                    <a:pt x="10450" y="775"/>
                  </a:lnTo>
                  <a:lnTo>
                    <a:pt x="10451" y="782"/>
                  </a:lnTo>
                  <a:lnTo>
                    <a:pt x="10451" y="787"/>
                  </a:lnTo>
                  <a:lnTo>
                    <a:pt x="10450" y="792"/>
                  </a:lnTo>
                  <a:lnTo>
                    <a:pt x="10447" y="802"/>
                  </a:lnTo>
                  <a:lnTo>
                    <a:pt x="10442" y="812"/>
                  </a:lnTo>
                  <a:lnTo>
                    <a:pt x="10436" y="821"/>
                  </a:lnTo>
                  <a:lnTo>
                    <a:pt x="10431" y="832"/>
                  </a:lnTo>
                  <a:lnTo>
                    <a:pt x="10429" y="837"/>
                  </a:lnTo>
                  <a:lnTo>
                    <a:pt x="10427" y="842"/>
                  </a:lnTo>
                  <a:lnTo>
                    <a:pt x="10426" y="847"/>
                  </a:lnTo>
                  <a:lnTo>
                    <a:pt x="10426" y="852"/>
                  </a:lnTo>
                  <a:lnTo>
                    <a:pt x="10422" y="868"/>
                  </a:lnTo>
                  <a:lnTo>
                    <a:pt x="10419" y="884"/>
                  </a:lnTo>
                  <a:lnTo>
                    <a:pt x="10416" y="899"/>
                  </a:lnTo>
                  <a:lnTo>
                    <a:pt x="10414" y="914"/>
                  </a:lnTo>
                  <a:lnTo>
                    <a:pt x="10414" y="930"/>
                  </a:lnTo>
                  <a:lnTo>
                    <a:pt x="10414" y="945"/>
                  </a:lnTo>
                  <a:lnTo>
                    <a:pt x="10415" y="960"/>
                  </a:lnTo>
                  <a:lnTo>
                    <a:pt x="10417" y="975"/>
                  </a:lnTo>
                  <a:lnTo>
                    <a:pt x="10419" y="989"/>
                  </a:lnTo>
                  <a:lnTo>
                    <a:pt x="10423" y="1003"/>
                  </a:lnTo>
                  <a:lnTo>
                    <a:pt x="10428" y="1018"/>
                  </a:lnTo>
                  <a:lnTo>
                    <a:pt x="10434" y="1032"/>
                  </a:lnTo>
                  <a:lnTo>
                    <a:pt x="10442" y="1045"/>
                  </a:lnTo>
                  <a:lnTo>
                    <a:pt x="10450" y="1058"/>
                  </a:lnTo>
                  <a:lnTo>
                    <a:pt x="10459" y="1071"/>
                  </a:lnTo>
                  <a:lnTo>
                    <a:pt x="10469" y="1083"/>
                  </a:lnTo>
                  <a:lnTo>
                    <a:pt x="10471" y="1089"/>
                  </a:lnTo>
                  <a:lnTo>
                    <a:pt x="10473" y="1095"/>
                  </a:lnTo>
                  <a:lnTo>
                    <a:pt x="10473" y="1102"/>
                  </a:lnTo>
                  <a:lnTo>
                    <a:pt x="10473" y="1108"/>
                  </a:lnTo>
                  <a:lnTo>
                    <a:pt x="10470" y="1119"/>
                  </a:lnTo>
                  <a:lnTo>
                    <a:pt x="10465" y="1130"/>
                  </a:lnTo>
                  <a:lnTo>
                    <a:pt x="10459" y="1142"/>
                  </a:lnTo>
                  <a:lnTo>
                    <a:pt x="10453" y="1154"/>
                  </a:lnTo>
                  <a:lnTo>
                    <a:pt x="10448" y="1166"/>
                  </a:lnTo>
                  <a:lnTo>
                    <a:pt x="10445" y="1178"/>
                  </a:lnTo>
                  <a:lnTo>
                    <a:pt x="10441" y="1208"/>
                  </a:lnTo>
                  <a:lnTo>
                    <a:pt x="10436" y="1238"/>
                  </a:lnTo>
                  <a:lnTo>
                    <a:pt x="10433" y="1254"/>
                  </a:lnTo>
                  <a:lnTo>
                    <a:pt x="10431" y="1269"/>
                  </a:lnTo>
                  <a:lnTo>
                    <a:pt x="10427" y="1284"/>
                  </a:lnTo>
                  <a:lnTo>
                    <a:pt x="10423" y="1299"/>
                  </a:lnTo>
                  <a:close/>
                  <a:moveTo>
                    <a:pt x="10152" y="699"/>
                  </a:moveTo>
                  <a:lnTo>
                    <a:pt x="10139" y="719"/>
                  </a:lnTo>
                  <a:lnTo>
                    <a:pt x="10124" y="739"/>
                  </a:lnTo>
                  <a:lnTo>
                    <a:pt x="10120" y="743"/>
                  </a:lnTo>
                  <a:lnTo>
                    <a:pt x="10114" y="747"/>
                  </a:lnTo>
                  <a:lnTo>
                    <a:pt x="10109" y="750"/>
                  </a:lnTo>
                  <a:lnTo>
                    <a:pt x="10104" y="752"/>
                  </a:lnTo>
                  <a:lnTo>
                    <a:pt x="10098" y="754"/>
                  </a:lnTo>
                  <a:lnTo>
                    <a:pt x="10092" y="755"/>
                  </a:lnTo>
                  <a:lnTo>
                    <a:pt x="10086" y="756"/>
                  </a:lnTo>
                  <a:lnTo>
                    <a:pt x="10079" y="755"/>
                  </a:lnTo>
                  <a:lnTo>
                    <a:pt x="10071" y="756"/>
                  </a:lnTo>
                  <a:lnTo>
                    <a:pt x="10065" y="757"/>
                  </a:lnTo>
                  <a:lnTo>
                    <a:pt x="10059" y="757"/>
                  </a:lnTo>
                  <a:lnTo>
                    <a:pt x="10053" y="756"/>
                  </a:lnTo>
                  <a:lnTo>
                    <a:pt x="10047" y="755"/>
                  </a:lnTo>
                  <a:lnTo>
                    <a:pt x="10042" y="753"/>
                  </a:lnTo>
                  <a:lnTo>
                    <a:pt x="10037" y="750"/>
                  </a:lnTo>
                  <a:lnTo>
                    <a:pt x="10032" y="748"/>
                  </a:lnTo>
                  <a:lnTo>
                    <a:pt x="10022" y="741"/>
                  </a:lnTo>
                  <a:lnTo>
                    <a:pt x="10013" y="733"/>
                  </a:lnTo>
                  <a:lnTo>
                    <a:pt x="10004" y="724"/>
                  </a:lnTo>
                  <a:lnTo>
                    <a:pt x="9996" y="716"/>
                  </a:lnTo>
                  <a:lnTo>
                    <a:pt x="9987" y="708"/>
                  </a:lnTo>
                  <a:lnTo>
                    <a:pt x="9978" y="700"/>
                  </a:lnTo>
                  <a:lnTo>
                    <a:pt x="9969" y="695"/>
                  </a:lnTo>
                  <a:lnTo>
                    <a:pt x="9960" y="691"/>
                  </a:lnTo>
                  <a:lnTo>
                    <a:pt x="9955" y="689"/>
                  </a:lnTo>
                  <a:lnTo>
                    <a:pt x="9950" y="689"/>
                  </a:lnTo>
                  <a:lnTo>
                    <a:pt x="9945" y="689"/>
                  </a:lnTo>
                  <a:lnTo>
                    <a:pt x="9940" y="690"/>
                  </a:lnTo>
                  <a:lnTo>
                    <a:pt x="9933" y="691"/>
                  </a:lnTo>
                  <a:lnTo>
                    <a:pt x="9928" y="694"/>
                  </a:lnTo>
                  <a:lnTo>
                    <a:pt x="9922" y="697"/>
                  </a:lnTo>
                  <a:lnTo>
                    <a:pt x="9915" y="702"/>
                  </a:lnTo>
                  <a:lnTo>
                    <a:pt x="9910" y="708"/>
                  </a:lnTo>
                  <a:lnTo>
                    <a:pt x="9907" y="715"/>
                  </a:lnTo>
                  <a:lnTo>
                    <a:pt x="9905" y="723"/>
                  </a:lnTo>
                  <a:lnTo>
                    <a:pt x="9904" y="732"/>
                  </a:lnTo>
                  <a:lnTo>
                    <a:pt x="9904" y="749"/>
                  </a:lnTo>
                  <a:lnTo>
                    <a:pt x="9906" y="766"/>
                  </a:lnTo>
                  <a:lnTo>
                    <a:pt x="9907" y="775"/>
                  </a:lnTo>
                  <a:lnTo>
                    <a:pt x="9909" y="784"/>
                  </a:lnTo>
                  <a:lnTo>
                    <a:pt x="9913" y="791"/>
                  </a:lnTo>
                  <a:lnTo>
                    <a:pt x="9918" y="797"/>
                  </a:lnTo>
                  <a:lnTo>
                    <a:pt x="9929" y="807"/>
                  </a:lnTo>
                  <a:lnTo>
                    <a:pt x="9943" y="816"/>
                  </a:lnTo>
                  <a:lnTo>
                    <a:pt x="9950" y="821"/>
                  </a:lnTo>
                  <a:lnTo>
                    <a:pt x="9956" y="826"/>
                  </a:lnTo>
                  <a:lnTo>
                    <a:pt x="9961" y="831"/>
                  </a:lnTo>
                  <a:lnTo>
                    <a:pt x="9966" y="837"/>
                  </a:lnTo>
                  <a:lnTo>
                    <a:pt x="9969" y="843"/>
                  </a:lnTo>
                  <a:lnTo>
                    <a:pt x="9971" y="850"/>
                  </a:lnTo>
                  <a:lnTo>
                    <a:pt x="9972" y="858"/>
                  </a:lnTo>
                  <a:lnTo>
                    <a:pt x="9970" y="867"/>
                  </a:lnTo>
                  <a:lnTo>
                    <a:pt x="9959" y="873"/>
                  </a:lnTo>
                  <a:lnTo>
                    <a:pt x="9948" y="880"/>
                  </a:lnTo>
                  <a:lnTo>
                    <a:pt x="9937" y="887"/>
                  </a:lnTo>
                  <a:lnTo>
                    <a:pt x="9925" y="896"/>
                  </a:lnTo>
                  <a:lnTo>
                    <a:pt x="9916" y="906"/>
                  </a:lnTo>
                  <a:lnTo>
                    <a:pt x="9908" y="917"/>
                  </a:lnTo>
                  <a:lnTo>
                    <a:pt x="9902" y="928"/>
                  </a:lnTo>
                  <a:lnTo>
                    <a:pt x="9897" y="939"/>
                  </a:lnTo>
                  <a:lnTo>
                    <a:pt x="9895" y="946"/>
                  </a:lnTo>
                  <a:lnTo>
                    <a:pt x="9894" y="952"/>
                  </a:lnTo>
                  <a:lnTo>
                    <a:pt x="9893" y="959"/>
                  </a:lnTo>
                  <a:lnTo>
                    <a:pt x="9893" y="966"/>
                  </a:lnTo>
                  <a:lnTo>
                    <a:pt x="9894" y="978"/>
                  </a:lnTo>
                  <a:lnTo>
                    <a:pt x="9897" y="990"/>
                  </a:lnTo>
                  <a:lnTo>
                    <a:pt x="9901" y="1001"/>
                  </a:lnTo>
                  <a:lnTo>
                    <a:pt x="9907" y="1013"/>
                  </a:lnTo>
                  <a:lnTo>
                    <a:pt x="9914" y="1024"/>
                  </a:lnTo>
                  <a:lnTo>
                    <a:pt x="9921" y="1034"/>
                  </a:lnTo>
                  <a:lnTo>
                    <a:pt x="9930" y="1038"/>
                  </a:lnTo>
                  <a:lnTo>
                    <a:pt x="9941" y="1043"/>
                  </a:lnTo>
                  <a:lnTo>
                    <a:pt x="9946" y="1045"/>
                  </a:lnTo>
                  <a:lnTo>
                    <a:pt x="9951" y="1045"/>
                  </a:lnTo>
                  <a:lnTo>
                    <a:pt x="9956" y="1045"/>
                  </a:lnTo>
                  <a:lnTo>
                    <a:pt x="9961" y="1042"/>
                  </a:lnTo>
                  <a:lnTo>
                    <a:pt x="9968" y="1037"/>
                  </a:lnTo>
                  <a:lnTo>
                    <a:pt x="9974" y="1031"/>
                  </a:lnTo>
                  <a:lnTo>
                    <a:pt x="9979" y="1024"/>
                  </a:lnTo>
                  <a:lnTo>
                    <a:pt x="9984" y="1016"/>
                  </a:lnTo>
                  <a:lnTo>
                    <a:pt x="9992" y="1000"/>
                  </a:lnTo>
                  <a:lnTo>
                    <a:pt x="9999" y="985"/>
                  </a:lnTo>
                  <a:lnTo>
                    <a:pt x="10003" y="977"/>
                  </a:lnTo>
                  <a:lnTo>
                    <a:pt x="10007" y="971"/>
                  </a:lnTo>
                  <a:lnTo>
                    <a:pt x="10012" y="965"/>
                  </a:lnTo>
                  <a:lnTo>
                    <a:pt x="10017" y="958"/>
                  </a:lnTo>
                  <a:lnTo>
                    <a:pt x="10024" y="954"/>
                  </a:lnTo>
                  <a:lnTo>
                    <a:pt x="10032" y="951"/>
                  </a:lnTo>
                  <a:lnTo>
                    <a:pt x="10041" y="949"/>
                  </a:lnTo>
                  <a:lnTo>
                    <a:pt x="10051" y="949"/>
                  </a:lnTo>
                  <a:lnTo>
                    <a:pt x="10058" y="948"/>
                  </a:lnTo>
                  <a:lnTo>
                    <a:pt x="10065" y="948"/>
                  </a:lnTo>
                  <a:lnTo>
                    <a:pt x="10071" y="949"/>
                  </a:lnTo>
                  <a:lnTo>
                    <a:pt x="10078" y="950"/>
                  </a:lnTo>
                  <a:lnTo>
                    <a:pt x="10084" y="952"/>
                  </a:lnTo>
                  <a:lnTo>
                    <a:pt x="10090" y="955"/>
                  </a:lnTo>
                  <a:lnTo>
                    <a:pt x="10095" y="958"/>
                  </a:lnTo>
                  <a:lnTo>
                    <a:pt x="10100" y="963"/>
                  </a:lnTo>
                  <a:lnTo>
                    <a:pt x="10110" y="971"/>
                  </a:lnTo>
                  <a:lnTo>
                    <a:pt x="10118" y="980"/>
                  </a:lnTo>
                  <a:lnTo>
                    <a:pt x="10127" y="990"/>
                  </a:lnTo>
                  <a:lnTo>
                    <a:pt x="10134" y="1000"/>
                  </a:lnTo>
                  <a:lnTo>
                    <a:pt x="10139" y="1010"/>
                  </a:lnTo>
                  <a:lnTo>
                    <a:pt x="10142" y="1020"/>
                  </a:lnTo>
                  <a:lnTo>
                    <a:pt x="10145" y="1029"/>
                  </a:lnTo>
                  <a:lnTo>
                    <a:pt x="10146" y="1038"/>
                  </a:lnTo>
                  <a:lnTo>
                    <a:pt x="10146" y="1048"/>
                  </a:lnTo>
                  <a:lnTo>
                    <a:pt x="10145" y="1058"/>
                  </a:lnTo>
                  <a:lnTo>
                    <a:pt x="10143" y="1068"/>
                  </a:lnTo>
                  <a:lnTo>
                    <a:pt x="10141" y="1077"/>
                  </a:lnTo>
                  <a:lnTo>
                    <a:pt x="10135" y="1096"/>
                  </a:lnTo>
                  <a:lnTo>
                    <a:pt x="10127" y="1116"/>
                  </a:lnTo>
                  <a:lnTo>
                    <a:pt x="10117" y="1134"/>
                  </a:lnTo>
                  <a:lnTo>
                    <a:pt x="10109" y="1152"/>
                  </a:lnTo>
                  <a:lnTo>
                    <a:pt x="10083" y="1178"/>
                  </a:lnTo>
                  <a:lnTo>
                    <a:pt x="10056" y="1206"/>
                  </a:lnTo>
                  <a:lnTo>
                    <a:pt x="10044" y="1220"/>
                  </a:lnTo>
                  <a:lnTo>
                    <a:pt x="10032" y="1235"/>
                  </a:lnTo>
                  <a:lnTo>
                    <a:pt x="10020" y="1251"/>
                  </a:lnTo>
                  <a:lnTo>
                    <a:pt x="10009" y="1266"/>
                  </a:lnTo>
                  <a:lnTo>
                    <a:pt x="9999" y="1281"/>
                  </a:lnTo>
                  <a:lnTo>
                    <a:pt x="9990" y="1298"/>
                  </a:lnTo>
                  <a:lnTo>
                    <a:pt x="9982" y="1315"/>
                  </a:lnTo>
                  <a:lnTo>
                    <a:pt x="9974" y="1331"/>
                  </a:lnTo>
                  <a:lnTo>
                    <a:pt x="9968" y="1349"/>
                  </a:lnTo>
                  <a:lnTo>
                    <a:pt x="9964" y="1366"/>
                  </a:lnTo>
                  <a:lnTo>
                    <a:pt x="9960" y="1385"/>
                  </a:lnTo>
                  <a:lnTo>
                    <a:pt x="9958" y="1403"/>
                  </a:lnTo>
                  <a:lnTo>
                    <a:pt x="9961" y="1437"/>
                  </a:lnTo>
                  <a:lnTo>
                    <a:pt x="9963" y="1474"/>
                  </a:lnTo>
                  <a:lnTo>
                    <a:pt x="9964" y="1492"/>
                  </a:lnTo>
                  <a:lnTo>
                    <a:pt x="9967" y="1510"/>
                  </a:lnTo>
                  <a:lnTo>
                    <a:pt x="9969" y="1519"/>
                  </a:lnTo>
                  <a:lnTo>
                    <a:pt x="9971" y="1528"/>
                  </a:lnTo>
                  <a:lnTo>
                    <a:pt x="9973" y="1536"/>
                  </a:lnTo>
                  <a:lnTo>
                    <a:pt x="9976" y="1544"/>
                  </a:lnTo>
                  <a:lnTo>
                    <a:pt x="9970" y="1554"/>
                  </a:lnTo>
                  <a:lnTo>
                    <a:pt x="9963" y="1561"/>
                  </a:lnTo>
                  <a:lnTo>
                    <a:pt x="9955" y="1568"/>
                  </a:lnTo>
                  <a:lnTo>
                    <a:pt x="9947" y="1572"/>
                  </a:lnTo>
                  <a:lnTo>
                    <a:pt x="9939" y="1575"/>
                  </a:lnTo>
                  <a:lnTo>
                    <a:pt x="9930" y="1576"/>
                  </a:lnTo>
                  <a:lnTo>
                    <a:pt x="9921" y="1577"/>
                  </a:lnTo>
                  <a:lnTo>
                    <a:pt x="9911" y="1576"/>
                  </a:lnTo>
                  <a:lnTo>
                    <a:pt x="9892" y="1574"/>
                  </a:lnTo>
                  <a:lnTo>
                    <a:pt x="9872" y="1572"/>
                  </a:lnTo>
                  <a:lnTo>
                    <a:pt x="9862" y="1571"/>
                  </a:lnTo>
                  <a:lnTo>
                    <a:pt x="9852" y="1571"/>
                  </a:lnTo>
                  <a:lnTo>
                    <a:pt x="9842" y="1572"/>
                  </a:lnTo>
                  <a:lnTo>
                    <a:pt x="9832" y="1574"/>
                  </a:lnTo>
                  <a:lnTo>
                    <a:pt x="9682" y="1575"/>
                  </a:lnTo>
                  <a:lnTo>
                    <a:pt x="9433" y="1577"/>
                  </a:lnTo>
                  <a:lnTo>
                    <a:pt x="9098" y="1579"/>
                  </a:lnTo>
                  <a:lnTo>
                    <a:pt x="8693" y="1580"/>
                  </a:lnTo>
                  <a:lnTo>
                    <a:pt x="8231" y="1581"/>
                  </a:lnTo>
                  <a:lnTo>
                    <a:pt x="7727" y="1583"/>
                  </a:lnTo>
                  <a:lnTo>
                    <a:pt x="7195" y="1584"/>
                  </a:lnTo>
                  <a:lnTo>
                    <a:pt x="6648" y="1585"/>
                  </a:lnTo>
                  <a:lnTo>
                    <a:pt x="6101" y="1587"/>
                  </a:lnTo>
                  <a:lnTo>
                    <a:pt x="5568" y="1588"/>
                  </a:lnTo>
                  <a:lnTo>
                    <a:pt x="5064" y="1589"/>
                  </a:lnTo>
                  <a:lnTo>
                    <a:pt x="4602" y="1590"/>
                  </a:lnTo>
                  <a:lnTo>
                    <a:pt x="4198" y="1591"/>
                  </a:lnTo>
                  <a:lnTo>
                    <a:pt x="3864" y="1592"/>
                  </a:lnTo>
                  <a:lnTo>
                    <a:pt x="3615" y="1593"/>
                  </a:lnTo>
                  <a:lnTo>
                    <a:pt x="3466" y="1595"/>
                  </a:lnTo>
                  <a:lnTo>
                    <a:pt x="3433" y="1595"/>
                  </a:lnTo>
                  <a:lnTo>
                    <a:pt x="3400" y="1597"/>
                  </a:lnTo>
                  <a:lnTo>
                    <a:pt x="3368" y="1598"/>
                  </a:lnTo>
                  <a:lnTo>
                    <a:pt x="3334" y="1600"/>
                  </a:lnTo>
                  <a:lnTo>
                    <a:pt x="3300" y="1601"/>
                  </a:lnTo>
                  <a:lnTo>
                    <a:pt x="3266" y="1602"/>
                  </a:lnTo>
                  <a:lnTo>
                    <a:pt x="3233" y="1602"/>
                  </a:lnTo>
                  <a:lnTo>
                    <a:pt x="3198" y="1601"/>
                  </a:lnTo>
                  <a:lnTo>
                    <a:pt x="3081" y="1601"/>
                  </a:lnTo>
                  <a:lnTo>
                    <a:pt x="2966" y="1602"/>
                  </a:lnTo>
                  <a:lnTo>
                    <a:pt x="2849" y="1603"/>
                  </a:lnTo>
                  <a:lnTo>
                    <a:pt x="2732" y="1605"/>
                  </a:lnTo>
                  <a:lnTo>
                    <a:pt x="2615" y="1606"/>
                  </a:lnTo>
                  <a:lnTo>
                    <a:pt x="2499" y="1607"/>
                  </a:lnTo>
                  <a:lnTo>
                    <a:pt x="2381" y="1609"/>
                  </a:lnTo>
                  <a:lnTo>
                    <a:pt x="2264" y="1610"/>
                  </a:lnTo>
                  <a:lnTo>
                    <a:pt x="2147" y="1613"/>
                  </a:lnTo>
                  <a:lnTo>
                    <a:pt x="2029" y="1614"/>
                  </a:lnTo>
                  <a:lnTo>
                    <a:pt x="1912" y="1616"/>
                  </a:lnTo>
                  <a:lnTo>
                    <a:pt x="1794" y="1617"/>
                  </a:lnTo>
                  <a:lnTo>
                    <a:pt x="1677" y="1619"/>
                  </a:lnTo>
                  <a:lnTo>
                    <a:pt x="1559" y="1620"/>
                  </a:lnTo>
                  <a:lnTo>
                    <a:pt x="1441" y="1622"/>
                  </a:lnTo>
                  <a:lnTo>
                    <a:pt x="1323" y="1623"/>
                  </a:lnTo>
                  <a:lnTo>
                    <a:pt x="1296" y="1624"/>
                  </a:lnTo>
                  <a:lnTo>
                    <a:pt x="1269" y="1625"/>
                  </a:lnTo>
                  <a:lnTo>
                    <a:pt x="1240" y="1625"/>
                  </a:lnTo>
                  <a:lnTo>
                    <a:pt x="1213" y="1625"/>
                  </a:lnTo>
                  <a:lnTo>
                    <a:pt x="1184" y="1625"/>
                  </a:lnTo>
                  <a:lnTo>
                    <a:pt x="1156" y="1626"/>
                  </a:lnTo>
                  <a:lnTo>
                    <a:pt x="1129" y="1627"/>
                  </a:lnTo>
                  <a:lnTo>
                    <a:pt x="1101" y="1629"/>
                  </a:lnTo>
                  <a:lnTo>
                    <a:pt x="1097" y="1623"/>
                  </a:lnTo>
                  <a:lnTo>
                    <a:pt x="1093" y="1618"/>
                  </a:lnTo>
                  <a:lnTo>
                    <a:pt x="1090" y="1612"/>
                  </a:lnTo>
                  <a:lnTo>
                    <a:pt x="1088" y="1606"/>
                  </a:lnTo>
                  <a:lnTo>
                    <a:pt x="1084" y="1594"/>
                  </a:lnTo>
                  <a:lnTo>
                    <a:pt x="1083" y="1582"/>
                  </a:lnTo>
                  <a:lnTo>
                    <a:pt x="1083" y="1569"/>
                  </a:lnTo>
                  <a:lnTo>
                    <a:pt x="1084" y="1555"/>
                  </a:lnTo>
                  <a:lnTo>
                    <a:pt x="1086" y="1542"/>
                  </a:lnTo>
                  <a:lnTo>
                    <a:pt x="1089" y="1529"/>
                  </a:lnTo>
                  <a:lnTo>
                    <a:pt x="1094" y="1500"/>
                  </a:lnTo>
                  <a:lnTo>
                    <a:pt x="1098" y="1473"/>
                  </a:lnTo>
                  <a:lnTo>
                    <a:pt x="1098" y="1458"/>
                  </a:lnTo>
                  <a:lnTo>
                    <a:pt x="1097" y="1444"/>
                  </a:lnTo>
                  <a:lnTo>
                    <a:pt x="1096" y="1438"/>
                  </a:lnTo>
                  <a:lnTo>
                    <a:pt x="1094" y="1431"/>
                  </a:lnTo>
                  <a:lnTo>
                    <a:pt x="1092" y="1423"/>
                  </a:lnTo>
                  <a:lnTo>
                    <a:pt x="1089" y="1416"/>
                  </a:lnTo>
                  <a:lnTo>
                    <a:pt x="1086" y="1402"/>
                  </a:lnTo>
                  <a:lnTo>
                    <a:pt x="1081" y="1388"/>
                  </a:lnTo>
                  <a:lnTo>
                    <a:pt x="1076" y="1374"/>
                  </a:lnTo>
                  <a:lnTo>
                    <a:pt x="1069" y="1361"/>
                  </a:lnTo>
                  <a:lnTo>
                    <a:pt x="1060" y="1349"/>
                  </a:lnTo>
                  <a:lnTo>
                    <a:pt x="1052" y="1338"/>
                  </a:lnTo>
                  <a:lnTo>
                    <a:pt x="1043" y="1326"/>
                  </a:lnTo>
                  <a:lnTo>
                    <a:pt x="1033" y="1315"/>
                  </a:lnTo>
                  <a:lnTo>
                    <a:pt x="1012" y="1295"/>
                  </a:lnTo>
                  <a:lnTo>
                    <a:pt x="990" y="1275"/>
                  </a:lnTo>
                  <a:lnTo>
                    <a:pt x="967" y="1257"/>
                  </a:lnTo>
                  <a:lnTo>
                    <a:pt x="945" y="1239"/>
                  </a:lnTo>
                  <a:lnTo>
                    <a:pt x="936" y="1215"/>
                  </a:lnTo>
                  <a:lnTo>
                    <a:pt x="928" y="1190"/>
                  </a:lnTo>
                  <a:lnTo>
                    <a:pt x="924" y="1177"/>
                  </a:lnTo>
                  <a:lnTo>
                    <a:pt x="922" y="1165"/>
                  </a:lnTo>
                  <a:lnTo>
                    <a:pt x="920" y="1153"/>
                  </a:lnTo>
                  <a:lnTo>
                    <a:pt x="919" y="1139"/>
                  </a:lnTo>
                  <a:lnTo>
                    <a:pt x="919" y="1127"/>
                  </a:lnTo>
                  <a:lnTo>
                    <a:pt x="920" y="1115"/>
                  </a:lnTo>
                  <a:lnTo>
                    <a:pt x="922" y="1103"/>
                  </a:lnTo>
                  <a:lnTo>
                    <a:pt x="925" y="1090"/>
                  </a:lnTo>
                  <a:lnTo>
                    <a:pt x="931" y="1079"/>
                  </a:lnTo>
                  <a:lnTo>
                    <a:pt x="937" y="1068"/>
                  </a:lnTo>
                  <a:lnTo>
                    <a:pt x="945" y="1057"/>
                  </a:lnTo>
                  <a:lnTo>
                    <a:pt x="954" y="1045"/>
                  </a:lnTo>
                  <a:lnTo>
                    <a:pt x="958" y="1040"/>
                  </a:lnTo>
                  <a:lnTo>
                    <a:pt x="962" y="1036"/>
                  </a:lnTo>
                  <a:lnTo>
                    <a:pt x="967" y="1033"/>
                  </a:lnTo>
                  <a:lnTo>
                    <a:pt x="972" y="1030"/>
                  </a:lnTo>
                  <a:lnTo>
                    <a:pt x="983" y="1027"/>
                  </a:lnTo>
                  <a:lnTo>
                    <a:pt x="993" y="1026"/>
                  </a:lnTo>
                  <a:lnTo>
                    <a:pt x="1003" y="1026"/>
                  </a:lnTo>
                  <a:lnTo>
                    <a:pt x="1014" y="1025"/>
                  </a:lnTo>
                  <a:lnTo>
                    <a:pt x="1025" y="1024"/>
                  </a:lnTo>
                  <a:lnTo>
                    <a:pt x="1034" y="1020"/>
                  </a:lnTo>
                  <a:lnTo>
                    <a:pt x="1041" y="1022"/>
                  </a:lnTo>
                  <a:lnTo>
                    <a:pt x="1047" y="1024"/>
                  </a:lnTo>
                  <a:lnTo>
                    <a:pt x="1052" y="1027"/>
                  </a:lnTo>
                  <a:lnTo>
                    <a:pt x="1057" y="1031"/>
                  </a:lnTo>
                  <a:lnTo>
                    <a:pt x="1061" y="1036"/>
                  </a:lnTo>
                  <a:lnTo>
                    <a:pt x="1065" y="1041"/>
                  </a:lnTo>
                  <a:lnTo>
                    <a:pt x="1069" y="1047"/>
                  </a:lnTo>
                  <a:lnTo>
                    <a:pt x="1071" y="1053"/>
                  </a:lnTo>
                  <a:lnTo>
                    <a:pt x="1072" y="1073"/>
                  </a:lnTo>
                  <a:lnTo>
                    <a:pt x="1072" y="1091"/>
                  </a:lnTo>
                  <a:lnTo>
                    <a:pt x="1072" y="1102"/>
                  </a:lnTo>
                  <a:lnTo>
                    <a:pt x="1074" y="1110"/>
                  </a:lnTo>
                  <a:lnTo>
                    <a:pt x="1076" y="1115"/>
                  </a:lnTo>
                  <a:lnTo>
                    <a:pt x="1078" y="1119"/>
                  </a:lnTo>
                  <a:lnTo>
                    <a:pt x="1080" y="1123"/>
                  </a:lnTo>
                  <a:lnTo>
                    <a:pt x="1083" y="1127"/>
                  </a:lnTo>
                  <a:lnTo>
                    <a:pt x="1089" y="1128"/>
                  </a:lnTo>
                  <a:lnTo>
                    <a:pt x="1094" y="1128"/>
                  </a:lnTo>
                  <a:lnTo>
                    <a:pt x="1099" y="1127"/>
                  </a:lnTo>
                  <a:lnTo>
                    <a:pt x="1104" y="1124"/>
                  </a:lnTo>
                  <a:lnTo>
                    <a:pt x="1113" y="1119"/>
                  </a:lnTo>
                  <a:lnTo>
                    <a:pt x="1124" y="1115"/>
                  </a:lnTo>
                  <a:lnTo>
                    <a:pt x="1127" y="1109"/>
                  </a:lnTo>
                  <a:lnTo>
                    <a:pt x="1130" y="1103"/>
                  </a:lnTo>
                  <a:lnTo>
                    <a:pt x="1132" y="1095"/>
                  </a:lnTo>
                  <a:lnTo>
                    <a:pt x="1134" y="1089"/>
                  </a:lnTo>
                  <a:lnTo>
                    <a:pt x="1136" y="1075"/>
                  </a:lnTo>
                  <a:lnTo>
                    <a:pt x="1137" y="1061"/>
                  </a:lnTo>
                  <a:lnTo>
                    <a:pt x="1135" y="1031"/>
                  </a:lnTo>
                  <a:lnTo>
                    <a:pt x="1133" y="1000"/>
                  </a:lnTo>
                  <a:lnTo>
                    <a:pt x="1132" y="993"/>
                  </a:lnTo>
                  <a:lnTo>
                    <a:pt x="1130" y="987"/>
                  </a:lnTo>
                  <a:lnTo>
                    <a:pt x="1127" y="981"/>
                  </a:lnTo>
                  <a:lnTo>
                    <a:pt x="1123" y="976"/>
                  </a:lnTo>
                  <a:lnTo>
                    <a:pt x="1113" y="967"/>
                  </a:lnTo>
                  <a:lnTo>
                    <a:pt x="1102" y="958"/>
                  </a:lnTo>
                  <a:lnTo>
                    <a:pt x="1097" y="953"/>
                  </a:lnTo>
                  <a:lnTo>
                    <a:pt x="1093" y="949"/>
                  </a:lnTo>
                  <a:lnTo>
                    <a:pt x="1089" y="944"/>
                  </a:lnTo>
                  <a:lnTo>
                    <a:pt x="1086" y="938"/>
                  </a:lnTo>
                  <a:lnTo>
                    <a:pt x="1084" y="932"/>
                  </a:lnTo>
                  <a:lnTo>
                    <a:pt x="1083" y="926"/>
                  </a:lnTo>
                  <a:lnTo>
                    <a:pt x="1084" y="918"/>
                  </a:lnTo>
                  <a:lnTo>
                    <a:pt x="1086" y="908"/>
                  </a:lnTo>
                  <a:lnTo>
                    <a:pt x="1100" y="888"/>
                  </a:lnTo>
                  <a:lnTo>
                    <a:pt x="1113" y="867"/>
                  </a:lnTo>
                  <a:lnTo>
                    <a:pt x="1120" y="856"/>
                  </a:lnTo>
                  <a:lnTo>
                    <a:pt x="1125" y="845"/>
                  </a:lnTo>
                  <a:lnTo>
                    <a:pt x="1130" y="834"/>
                  </a:lnTo>
                  <a:lnTo>
                    <a:pt x="1134" y="821"/>
                  </a:lnTo>
                  <a:lnTo>
                    <a:pt x="1138" y="810"/>
                  </a:lnTo>
                  <a:lnTo>
                    <a:pt x="1140" y="798"/>
                  </a:lnTo>
                  <a:lnTo>
                    <a:pt x="1142" y="786"/>
                  </a:lnTo>
                  <a:lnTo>
                    <a:pt x="1142" y="773"/>
                  </a:lnTo>
                  <a:lnTo>
                    <a:pt x="1141" y="761"/>
                  </a:lnTo>
                  <a:lnTo>
                    <a:pt x="1139" y="749"/>
                  </a:lnTo>
                  <a:lnTo>
                    <a:pt x="1135" y="737"/>
                  </a:lnTo>
                  <a:lnTo>
                    <a:pt x="1130" y="723"/>
                  </a:lnTo>
                  <a:lnTo>
                    <a:pt x="1120" y="706"/>
                  </a:lnTo>
                  <a:lnTo>
                    <a:pt x="1108" y="688"/>
                  </a:lnTo>
                  <a:lnTo>
                    <a:pt x="1104" y="683"/>
                  </a:lnTo>
                  <a:lnTo>
                    <a:pt x="1101" y="679"/>
                  </a:lnTo>
                  <a:lnTo>
                    <a:pt x="1097" y="676"/>
                  </a:lnTo>
                  <a:lnTo>
                    <a:pt x="1093" y="674"/>
                  </a:lnTo>
                  <a:lnTo>
                    <a:pt x="1088" y="672"/>
                  </a:lnTo>
                  <a:lnTo>
                    <a:pt x="1083" y="671"/>
                  </a:lnTo>
                  <a:lnTo>
                    <a:pt x="1077" y="671"/>
                  </a:lnTo>
                  <a:lnTo>
                    <a:pt x="1071" y="672"/>
                  </a:lnTo>
                  <a:lnTo>
                    <a:pt x="1063" y="676"/>
                  </a:lnTo>
                  <a:lnTo>
                    <a:pt x="1056" y="681"/>
                  </a:lnTo>
                  <a:lnTo>
                    <a:pt x="1051" y="688"/>
                  </a:lnTo>
                  <a:lnTo>
                    <a:pt x="1047" y="694"/>
                  </a:lnTo>
                  <a:lnTo>
                    <a:pt x="1044" y="701"/>
                  </a:lnTo>
                  <a:lnTo>
                    <a:pt x="1042" y="709"/>
                  </a:lnTo>
                  <a:lnTo>
                    <a:pt x="1040" y="717"/>
                  </a:lnTo>
                  <a:lnTo>
                    <a:pt x="1038" y="725"/>
                  </a:lnTo>
                  <a:lnTo>
                    <a:pt x="1034" y="743"/>
                  </a:lnTo>
                  <a:lnTo>
                    <a:pt x="1030" y="759"/>
                  </a:lnTo>
                  <a:lnTo>
                    <a:pt x="1026" y="767"/>
                  </a:lnTo>
                  <a:lnTo>
                    <a:pt x="1021" y="774"/>
                  </a:lnTo>
                  <a:lnTo>
                    <a:pt x="1016" y="781"/>
                  </a:lnTo>
                  <a:lnTo>
                    <a:pt x="1009" y="787"/>
                  </a:lnTo>
                  <a:lnTo>
                    <a:pt x="1004" y="791"/>
                  </a:lnTo>
                  <a:lnTo>
                    <a:pt x="1000" y="795"/>
                  </a:lnTo>
                  <a:lnTo>
                    <a:pt x="994" y="798"/>
                  </a:lnTo>
                  <a:lnTo>
                    <a:pt x="989" y="801"/>
                  </a:lnTo>
                  <a:lnTo>
                    <a:pt x="978" y="805"/>
                  </a:lnTo>
                  <a:lnTo>
                    <a:pt x="965" y="807"/>
                  </a:lnTo>
                  <a:lnTo>
                    <a:pt x="953" y="808"/>
                  </a:lnTo>
                  <a:lnTo>
                    <a:pt x="940" y="808"/>
                  </a:lnTo>
                  <a:lnTo>
                    <a:pt x="926" y="806"/>
                  </a:lnTo>
                  <a:lnTo>
                    <a:pt x="914" y="803"/>
                  </a:lnTo>
                  <a:lnTo>
                    <a:pt x="901" y="782"/>
                  </a:lnTo>
                  <a:lnTo>
                    <a:pt x="888" y="759"/>
                  </a:lnTo>
                  <a:lnTo>
                    <a:pt x="882" y="747"/>
                  </a:lnTo>
                  <a:lnTo>
                    <a:pt x="879" y="735"/>
                  </a:lnTo>
                  <a:lnTo>
                    <a:pt x="878" y="728"/>
                  </a:lnTo>
                  <a:lnTo>
                    <a:pt x="878" y="721"/>
                  </a:lnTo>
                  <a:lnTo>
                    <a:pt x="878" y="715"/>
                  </a:lnTo>
                  <a:lnTo>
                    <a:pt x="880" y="708"/>
                  </a:lnTo>
                  <a:lnTo>
                    <a:pt x="886" y="706"/>
                  </a:lnTo>
                  <a:lnTo>
                    <a:pt x="892" y="703"/>
                  </a:lnTo>
                  <a:lnTo>
                    <a:pt x="894" y="701"/>
                  </a:lnTo>
                  <a:lnTo>
                    <a:pt x="895" y="699"/>
                  </a:lnTo>
                  <a:lnTo>
                    <a:pt x="896" y="696"/>
                  </a:lnTo>
                  <a:lnTo>
                    <a:pt x="896" y="693"/>
                  </a:lnTo>
                  <a:lnTo>
                    <a:pt x="883" y="687"/>
                  </a:lnTo>
                  <a:lnTo>
                    <a:pt x="888" y="674"/>
                  </a:lnTo>
                  <a:lnTo>
                    <a:pt x="893" y="663"/>
                  </a:lnTo>
                  <a:lnTo>
                    <a:pt x="898" y="651"/>
                  </a:lnTo>
                  <a:lnTo>
                    <a:pt x="904" y="640"/>
                  </a:lnTo>
                  <a:lnTo>
                    <a:pt x="917" y="618"/>
                  </a:lnTo>
                  <a:lnTo>
                    <a:pt x="933" y="597"/>
                  </a:lnTo>
                  <a:lnTo>
                    <a:pt x="966" y="556"/>
                  </a:lnTo>
                  <a:lnTo>
                    <a:pt x="1000" y="516"/>
                  </a:lnTo>
                  <a:lnTo>
                    <a:pt x="1017" y="495"/>
                  </a:lnTo>
                  <a:lnTo>
                    <a:pt x="1034" y="475"/>
                  </a:lnTo>
                  <a:lnTo>
                    <a:pt x="1048" y="455"/>
                  </a:lnTo>
                  <a:lnTo>
                    <a:pt x="1062" y="432"/>
                  </a:lnTo>
                  <a:lnTo>
                    <a:pt x="1067" y="422"/>
                  </a:lnTo>
                  <a:lnTo>
                    <a:pt x="1074" y="410"/>
                  </a:lnTo>
                  <a:lnTo>
                    <a:pt x="1079" y="398"/>
                  </a:lnTo>
                  <a:lnTo>
                    <a:pt x="1083" y="387"/>
                  </a:lnTo>
                  <a:lnTo>
                    <a:pt x="1086" y="375"/>
                  </a:lnTo>
                  <a:lnTo>
                    <a:pt x="1089" y="363"/>
                  </a:lnTo>
                  <a:lnTo>
                    <a:pt x="1091" y="349"/>
                  </a:lnTo>
                  <a:lnTo>
                    <a:pt x="1092" y="336"/>
                  </a:lnTo>
                  <a:lnTo>
                    <a:pt x="1095" y="325"/>
                  </a:lnTo>
                  <a:lnTo>
                    <a:pt x="1095" y="315"/>
                  </a:lnTo>
                  <a:lnTo>
                    <a:pt x="1094" y="303"/>
                  </a:lnTo>
                  <a:lnTo>
                    <a:pt x="1091" y="293"/>
                  </a:lnTo>
                  <a:lnTo>
                    <a:pt x="1089" y="284"/>
                  </a:lnTo>
                  <a:lnTo>
                    <a:pt x="1086" y="274"/>
                  </a:lnTo>
                  <a:lnTo>
                    <a:pt x="1084" y="263"/>
                  </a:lnTo>
                  <a:lnTo>
                    <a:pt x="1083" y="253"/>
                  </a:lnTo>
                  <a:lnTo>
                    <a:pt x="1088" y="249"/>
                  </a:lnTo>
                  <a:lnTo>
                    <a:pt x="1091" y="245"/>
                  </a:lnTo>
                  <a:lnTo>
                    <a:pt x="1093" y="240"/>
                  </a:lnTo>
                  <a:lnTo>
                    <a:pt x="1095" y="235"/>
                  </a:lnTo>
                  <a:lnTo>
                    <a:pt x="1097" y="224"/>
                  </a:lnTo>
                  <a:lnTo>
                    <a:pt x="1098" y="211"/>
                  </a:lnTo>
                  <a:lnTo>
                    <a:pt x="1098" y="205"/>
                  </a:lnTo>
                  <a:lnTo>
                    <a:pt x="1099" y="200"/>
                  </a:lnTo>
                  <a:lnTo>
                    <a:pt x="1101" y="194"/>
                  </a:lnTo>
                  <a:lnTo>
                    <a:pt x="1104" y="190"/>
                  </a:lnTo>
                  <a:lnTo>
                    <a:pt x="1107" y="185"/>
                  </a:lnTo>
                  <a:lnTo>
                    <a:pt x="1112" y="182"/>
                  </a:lnTo>
                  <a:lnTo>
                    <a:pt x="1119" y="179"/>
                  </a:lnTo>
                  <a:lnTo>
                    <a:pt x="1127" y="176"/>
                  </a:lnTo>
                  <a:lnTo>
                    <a:pt x="1176" y="175"/>
                  </a:lnTo>
                  <a:lnTo>
                    <a:pt x="1226" y="173"/>
                  </a:lnTo>
                  <a:lnTo>
                    <a:pt x="1277" y="173"/>
                  </a:lnTo>
                  <a:lnTo>
                    <a:pt x="1327" y="172"/>
                  </a:lnTo>
                  <a:lnTo>
                    <a:pt x="1378" y="172"/>
                  </a:lnTo>
                  <a:lnTo>
                    <a:pt x="1428" y="171"/>
                  </a:lnTo>
                  <a:lnTo>
                    <a:pt x="1479" y="171"/>
                  </a:lnTo>
                  <a:lnTo>
                    <a:pt x="1531" y="171"/>
                  </a:lnTo>
                  <a:lnTo>
                    <a:pt x="1582" y="170"/>
                  </a:lnTo>
                  <a:lnTo>
                    <a:pt x="1633" y="170"/>
                  </a:lnTo>
                  <a:lnTo>
                    <a:pt x="1683" y="170"/>
                  </a:lnTo>
                  <a:lnTo>
                    <a:pt x="1734" y="169"/>
                  </a:lnTo>
                  <a:lnTo>
                    <a:pt x="1784" y="169"/>
                  </a:lnTo>
                  <a:lnTo>
                    <a:pt x="1834" y="168"/>
                  </a:lnTo>
                  <a:lnTo>
                    <a:pt x="1883" y="167"/>
                  </a:lnTo>
                  <a:lnTo>
                    <a:pt x="1932" y="166"/>
                  </a:lnTo>
                  <a:lnTo>
                    <a:pt x="1962" y="167"/>
                  </a:lnTo>
                  <a:lnTo>
                    <a:pt x="1991" y="167"/>
                  </a:lnTo>
                  <a:lnTo>
                    <a:pt x="2018" y="168"/>
                  </a:lnTo>
                  <a:lnTo>
                    <a:pt x="2046" y="168"/>
                  </a:lnTo>
                  <a:lnTo>
                    <a:pt x="2072" y="167"/>
                  </a:lnTo>
                  <a:lnTo>
                    <a:pt x="2100" y="166"/>
                  </a:lnTo>
                  <a:lnTo>
                    <a:pt x="2127" y="164"/>
                  </a:lnTo>
                  <a:lnTo>
                    <a:pt x="2154" y="160"/>
                  </a:lnTo>
                  <a:lnTo>
                    <a:pt x="2202" y="163"/>
                  </a:lnTo>
                  <a:lnTo>
                    <a:pt x="2250" y="164"/>
                  </a:lnTo>
                  <a:lnTo>
                    <a:pt x="2298" y="164"/>
                  </a:lnTo>
                  <a:lnTo>
                    <a:pt x="2346" y="162"/>
                  </a:lnTo>
                  <a:lnTo>
                    <a:pt x="2393" y="161"/>
                  </a:lnTo>
                  <a:lnTo>
                    <a:pt x="2440" y="160"/>
                  </a:lnTo>
                  <a:lnTo>
                    <a:pt x="2486" y="160"/>
                  </a:lnTo>
                  <a:lnTo>
                    <a:pt x="2533" y="162"/>
                  </a:lnTo>
                  <a:lnTo>
                    <a:pt x="2570" y="159"/>
                  </a:lnTo>
                  <a:lnTo>
                    <a:pt x="2608" y="157"/>
                  </a:lnTo>
                  <a:lnTo>
                    <a:pt x="2627" y="156"/>
                  </a:lnTo>
                  <a:lnTo>
                    <a:pt x="2646" y="157"/>
                  </a:lnTo>
                  <a:lnTo>
                    <a:pt x="2665" y="158"/>
                  </a:lnTo>
                  <a:lnTo>
                    <a:pt x="2684" y="160"/>
                  </a:lnTo>
                  <a:lnTo>
                    <a:pt x="2695" y="158"/>
                  </a:lnTo>
                  <a:lnTo>
                    <a:pt x="2707" y="157"/>
                  </a:lnTo>
                  <a:lnTo>
                    <a:pt x="2719" y="156"/>
                  </a:lnTo>
                  <a:lnTo>
                    <a:pt x="2732" y="156"/>
                  </a:lnTo>
                  <a:lnTo>
                    <a:pt x="2756" y="156"/>
                  </a:lnTo>
                  <a:lnTo>
                    <a:pt x="2781" y="157"/>
                  </a:lnTo>
                  <a:lnTo>
                    <a:pt x="2804" y="158"/>
                  </a:lnTo>
                  <a:lnTo>
                    <a:pt x="2829" y="158"/>
                  </a:lnTo>
                  <a:lnTo>
                    <a:pt x="2852" y="158"/>
                  </a:lnTo>
                  <a:lnTo>
                    <a:pt x="2875" y="155"/>
                  </a:lnTo>
                  <a:lnTo>
                    <a:pt x="3087" y="153"/>
                  </a:lnTo>
                  <a:lnTo>
                    <a:pt x="3138" y="150"/>
                  </a:lnTo>
                  <a:lnTo>
                    <a:pt x="3188" y="149"/>
                  </a:lnTo>
                  <a:lnTo>
                    <a:pt x="3236" y="149"/>
                  </a:lnTo>
                  <a:lnTo>
                    <a:pt x="3284" y="149"/>
                  </a:lnTo>
                  <a:lnTo>
                    <a:pt x="3331" y="149"/>
                  </a:lnTo>
                  <a:lnTo>
                    <a:pt x="3379" y="148"/>
                  </a:lnTo>
                  <a:lnTo>
                    <a:pt x="3428" y="147"/>
                  </a:lnTo>
                  <a:lnTo>
                    <a:pt x="3478" y="145"/>
                  </a:lnTo>
                  <a:lnTo>
                    <a:pt x="3536" y="144"/>
                  </a:lnTo>
                  <a:lnTo>
                    <a:pt x="3594" y="144"/>
                  </a:lnTo>
                  <a:lnTo>
                    <a:pt x="3654" y="145"/>
                  </a:lnTo>
                  <a:lnTo>
                    <a:pt x="3713" y="146"/>
                  </a:lnTo>
                  <a:lnTo>
                    <a:pt x="3772" y="146"/>
                  </a:lnTo>
                  <a:lnTo>
                    <a:pt x="3831" y="146"/>
                  </a:lnTo>
                  <a:lnTo>
                    <a:pt x="3859" y="145"/>
                  </a:lnTo>
                  <a:lnTo>
                    <a:pt x="3889" y="144"/>
                  </a:lnTo>
                  <a:lnTo>
                    <a:pt x="3918" y="142"/>
                  </a:lnTo>
                  <a:lnTo>
                    <a:pt x="3946" y="140"/>
                  </a:lnTo>
                  <a:lnTo>
                    <a:pt x="3968" y="142"/>
                  </a:lnTo>
                  <a:lnTo>
                    <a:pt x="3990" y="143"/>
                  </a:lnTo>
                  <a:lnTo>
                    <a:pt x="4013" y="143"/>
                  </a:lnTo>
                  <a:lnTo>
                    <a:pt x="4035" y="142"/>
                  </a:lnTo>
                  <a:lnTo>
                    <a:pt x="4057" y="141"/>
                  </a:lnTo>
                  <a:lnTo>
                    <a:pt x="4079" y="140"/>
                  </a:lnTo>
                  <a:lnTo>
                    <a:pt x="4101" y="138"/>
                  </a:lnTo>
                  <a:lnTo>
                    <a:pt x="4121" y="138"/>
                  </a:lnTo>
                  <a:lnTo>
                    <a:pt x="4186" y="139"/>
                  </a:lnTo>
                  <a:lnTo>
                    <a:pt x="4351" y="140"/>
                  </a:lnTo>
                  <a:lnTo>
                    <a:pt x="4600" y="140"/>
                  </a:lnTo>
                  <a:lnTo>
                    <a:pt x="4920" y="141"/>
                  </a:lnTo>
                  <a:lnTo>
                    <a:pt x="5298" y="141"/>
                  </a:lnTo>
                  <a:lnTo>
                    <a:pt x="5716" y="140"/>
                  </a:lnTo>
                  <a:lnTo>
                    <a:pt x="6163" y="140"/>
                  </a:lnTo>
                  <a:lnTo>
                    <a:pt x="6624" y="139"/>
                  </a:lnTo>
                  <a:lnTo>
                    <a:pt x="7085" y="139"/>
                  </a:lnTo>
                  <a:lnTo>
                    <a:pt x="7532" y="138"/>
                  </a:lnTo>
                  <a:lnTo>
                    <a:pt x="7951" y="138"/>
                  </a:lnTo>
                  <a:lnTo>
                    <a:pt x="8328" y="138"/>
                  </a:lnTo>
                  <a:lnTo>
                    <a:pt x="8647" y="137"/>
                  </a:lnTo>
                  <a:lnTo>
                    <a:pt x="8897" y="138"/>
                  </a:lnTo>
                  <a:lnTo>
                    <a:pt x="9061" y="138"/>
                  </a:lnTo>
                  <a:lnTo>
                    <a:pt x="9127" y="139"/>
                  </a:lnTo>
                  <a:lnTo>
                    <a:pt x="9177" y="138"/>
                  </a:lnTo>
                  <a:lnTo>
                    <a:pt x="9226" y="137"/>
                  </a:lnTo>
                  <a:lnTo>
                    <a:pt x="9274" y="135"/>
                  </a:lnTo>
                  <a:lnTo>
                    <a:pt x="9322" y="134"/>
                  </a:lnTo>
                  <a:lnTo>
                    <a:pt x="9370" y="133"/>
                  </a:lnTo>
                  <a:lnTo>
                    <a:pt x="9417" y="133"/>
                  </a:lnTo>
                  <a:lnTo>
                    <a:pt x="9466" y="133"/>
                  </a:lnTo>
                  <a:lnTo>
                    <a:pt x="9515" y="134"/>
                  </a:lnTo>
                  <a:lnTo>
                    <a:pt x="9538" y="132"/>
                  </a:lnTo>
                  <a:lnTo>
                    <a:pt x="9561" y="131"/>
                  </a:lnTo>
                  <a:lnTo>
                    <a:pt x="9586" y="130"/>
                  </a:lnTo>
                  <a:lnTo>
                    <a:pt x="9610" y="129"/>
                  </a:lnTo>
                  <a:lnTo>
                    <a:pt x="9636" y="127"/>
                  </a:lnTo>
                  <a:lnTo>
                    <a:pt x="9661" y="126"/>
                  </a:lnTo>
                  <a:lnTo>
                    <a:pt x="9685" y="124"/>
                  </a:lnTo>
                  <a:lnTo>
                    <a:pt x="9709" y="122"/>
                  </a:lnTo>
                  <a:lnTo>
                    <a:pt x="9891" y="114"/>
                  </a:lnTo>
                  <a:lnTo>
                    <a:pt x="9900" y="118"/>
                  </a:lnTo>
                  <a:lnTo>
                    <a:pt x="9908" y="122"/>
                  </a:lnTo>
                  <a:lnTo>
                    <a:pt x="9916" y="127"/>
                  </a:lnTo>
                  <a:lnTo>
                    <a:pt x="9923" y="134"/>
                  </a:lnTo>
                  <a:lnTo>
                    <a:pt x="9930" y="141"/>
                  </a:lnTo>
                  <a:lnTo>
                    <a:pt x="9936" y="149"/>
                  </a:lnTo>
                  <a:lnTo>
                    <a:pt x="9940" y="157"/>
                  </a:lnTo>
                  <a:lnTo>
                    <a:pt x="9943" y="166"/>
                  </a:lnTo>
                  <a:lnTo>
                    <a:pt x="9941" y="184"/>
                  </a:lnTo>
                  <a:lnTo>
                    <a:pt x="9940" y="201"/>
                  </a:lnTo>
                  <a:lnTo>
                    <a:pt x="9938" y="218"/>
                  </a:lnTo>
                  <a:lnTo>
                    <a:pt x="9938" y="237"/>
                  </a:lnTo>
                  <a:lnTo>
                    <a:pt x="9938" y="254"/>
                  </a:lnTo>
                  <a:lnTo>
                    <a:pt x="9940" y="273"/>
                  </a:lnTo>
                  <a:lnTo>
                    <a:pt x="9942" y="290"/>
                  </a:lnTo>
                  <a:lnTo>
                    <a:pt x="9946" y="307"/>
                  </a:lnTo>
                  <a:lnTo>
                    <a:pt x="9950" y="328"/>
                  </a:lnTo>
                  <a:lnTo>
                    <a:pt x="9954" y="347"/>
                  </a:lnTo>
                  <a:lnTo>
                    <a:pt x="9960" y="367"/>
                  </a:lnTo>
                  <a:lnTo>
                    <a:pt x="9967" y="385"/>
                  </a:lnTo>
                  <a:lnTo>
                    <a:pt x="9975" y="404"/>
                  </a:lnTo>
                  <a:lnTo>
                    <a:pt x="9985" y="422"/>
                  </a:lnTo>
                  <a:lnTo>
                    <a:pt x="9995" y="440"/>
                  </a:lnTo>
                  <a:lnTo>
                    <a:pt x="10006" y="458"/>
                  </a:lnTo>
                  <a:lnTo>
                    <a:pt x="10017" y="474"/>
                  </a:lnTo>
                  <a:lnTo>
                    <a:pt x="10030" y="491"/>
                  </a:lnTo>
                  <a:lnTo>
                    <a:pt x="10043" y="507"/>
                  </a:lnTo>
                  <a:lnTo>
                    <a:pt x="10057" y="522"/>
                  </a:lnTo>
                  <a:lnTo>
                    <a:pt x="10071" y="537"/>
                  </a:lnTo>
                  <a:lnTo>
                    <a:pt x="10087" y="552"/>
                  </a:lnTo>
                  <a:lnTo>
                    <a:pt x="10102" y="566"/>
                  </a:lnTo>
                  <a:lnTo>
                    <a:pt x="10118" y="579"/>
                  </a:lnTo>
                  <a:lnTo>
                    <a:pt x="10128" y="593"/>
                  </a:lnTo>
                  <a:lnTo>
                    <a:pt x="10135" y="606"/>
                  </a:lnTo>
                  <a:lnTo>
                    <a:pt x="10141" y="620"/>
                  </a:lnTo>
                  <a:lnTo>
                    <a:pt x="10146" y="634"/>
                  </a:lnTo>
                  <a:lnTo>
                    <a:pt x="10149" y="650"/>
                  </a:lnTo>
                  <a:lnTo>
                    <a:pt x="10151" y="665"/>
                  </a:lnTo>
                  <a:lnTo>
                    <a:pt x="10152" y="681"/>
                  </a:lnTo>
                  <a:lnTo>
                    <a:pt x="10152" y="699"/>
                  </a:lnTo>
                  <a:close/>
                  <a:moveTo>
                    <a:pt x="9921" y="1369"/>
                  </a:moveTo>
                  <a:lnTo>
                    <a:pt x="9919" y="1378"/>
                  </a:lnTo>
                  <a:lnTo>
                    <a:pt x="9918" y="1388"/>
                  </a:lnTo>
                  <a:lnTo>
                    <a:pt x="9917" y="1397"/>
                  </a:lnTo>
                  <a:lnTo>
                    <a:pt x="9917" y="1406"/>
                  </a:lnTo>
                  <a:lnTo>
                    <a:pt x="9918" y="1424"/>
                  </a:lnTo>
                  <a:lnTo>
                    <a:pt x="9919" y="1443"/>
                  </a:lnTo>
                  <a:lnTo>
                    <a:pt x="9921" y="1461"/>
                  </a:lnTo>
                  <a:lnTo>
                    <a:pt x="9921" y="1479"/>
                  </a:lnTo>
                  <a:lnTo>
                    <a:pt x="9920" y="1488"/>
                  </a:lnTo>
                  <a:lnTo>
                    <a:pt x="9919" y="1497"/>
                  </a:lnTo>
                  <a:lnTo>
                    <a:pt x="9918" y="1505"/>
                  </a:lnTo>
                  <a:lnTo>
                    <a:pt x="9915" y="1514"/>
                  </a:lnTo>
                  <a:lnTo>
                    <a:pt x="9798" y="1516"/>
                  </a:lnTo>
                  <a:lnTo>
                    <a:pt x="9581" y="1519"/>
                  </a:lnTo>
                  <a:lnTo>
                    <a:pt x="9279" y="1520"/>
                  </a:lnTo>
                  <a:lnTo>
                    <a:pt x="8906" y="1521"/>
                  </a:lnTo>
                  <a:lnTo>
                    <a:pt x="8477" y="1523"/>
                  </a:lnTo>
                  <a:lnTo>
                    <a:pt x="8004" y="1523"/>
                  </a:lnTo>
                  <a:lnTo>
                    <a:pt x="7504" y="1524"/>
                  </a:lnTo>
                  <a:lnTo>
                    <a:pt x="6989" y="1525"/>
                  </a:lnTo>
                  <a:lnTo>
                    <a:pt x="6474" y="1525"/>
                  </a:lnTo>
                  <a:lnTo>
                    <a:pt x="5974" y="1526"/>
                  </a:lnTo>
                  <a:lnTo>
                    <a:pt x="5503" y="1527"/>
                  </a:lnTo>
                  <a:lnTo>
                    <a:pt x="5074" y="1527"/>
                  </a:lnTo>
                  <a:lnTo>
                    <a:pt x="4703" y="1528"/>
                  </a:lnTo>
                  <a:lnTo>
                    <a:pt x="4402" y="1529"/>
                  </a:lnTo>
                  <a:lnTo>
                    <a:pt x="4187" y="1531"/>
                  </a:lnTo>
                  <a:lnTo>
                    <a:pt x="4072" y="1532"/>
                  </a:lnTo>
                  <a:lnTo>
                    <a:pt x="3995" y="1534"/>
                  </a:lnTo>
                  <a:lnTo>
                    <a:pt x="3918" y="1535"/>
                  </a:lnTo>
                  <a:lnTo>
                    <a:pt x="3841" y="1536"/>
                  </a:lnTo>
                  <a:lnTo>
                    <a:pt x="3765" y="1537"/>
                  </a:lnTo>
                  <a:lnTo>
                    <a:pt x="3689" y="1538"/>
                  </a:lnTo>
                  <a:lnTo>
                    <a:pt x="3613" y="1539"/>
                  </a:lnTo>
                  <a:lnTo>
                    <a:pt x="3537" y="1540"/>
                  </a:lnTo>
                  <a:lnTo>
                    <a:pt x="3462" y="1541"/>
                  </a:lnTo>
                  <a:lnTo>
                    <a:pt x="3386" y="1542"/>
                  </a:lnTo>
                  <a:lnTo>
                    <a:pt x="3310" y="1543"/>
                  </a:lnTo>
                  <a:lnTo>
                    <a:pt x="3235" y="1544"/>
                  </a:lnTo>
                  <a:lnTo>
                    <a:pt x="3159" y="1545"/>
                  </a:lnTo>
                  <a:lnTo>
                    <a:pt x="3083" y="1546"/>
                  </a:lnTo>
                  <a:lnTo>
                    <a:pt x="3008" y="1547"/>
                  </a:lnTo>
                  <a:lnTo>
                    <a:pt x="2932" y="1548"/>
                  </a:lnTo>
                  <a:lnTo>
                    <a:pt x="2856" y="1549"/>
                  </a:lnTo>
                  <a:lnTo>
                    <a:pt x="2789" y="1550"/>
                  </a:lnTo>
                  <a:lnTo>
                    <a:pt x="2720" y="1551"/>
                  </a:lnTo>
                  <a:lnTo>
                    <a:pt x="2653" y="1551"/>
                  </a:lnTo>
                  <a:lnTo>
                    <a:pt x="2586" y="1551"/>
                  </a:lnTo>
                  <a:lnTo>
                    <a:pt x="2517" y="1551"/>
                  </a:lnTo>
                  <a:lnTo>
                    <a:pt x="2450" y="1551"/>
                  </a:lnTo>
                  <a:lnTo>
                    <a:pt x="2381" y="1551"/>
                  </a:lnTo>
                  <a:lnTo>
                    <a:pt x="2314" y="1551"/>
                  </a:lnTo>
                  <a:lnTo>
                    <a:pt x="2246" y="1552"/>
                  </a:lnTo>
                  <a:lnTo>
                    <a:pt x="2179" y="1552"/>
                  </a:lnTo>
                  <a:lnTo>
                    <a:pt x="2110" y="1552"/>
                  </a:lnTo>
                  <a:lnTo>
                    <a:pt x="2044" y="1552"/>
                  </a:lnTo>
                  <a:lnTo>
                    <a:pt x="1976" y="1553"/>
                  </a:lnTo>
                  <a:lnTo>
                    <a:pt x="1909" y="1554"/>
                  </a:lnTo>
                  <a:lnTo>
                    <a:pt x="1842" y="1555"/>
                  </a:lnTo>
                  <a:lnTo>
                    <a:pt x="1776" y="1556"/>
                  </a:lnTo>
                  <a:lnTo>
                    <a:pt x="1759" y="1558"/>
                  </a:lnTo>
                  <a:lnTo>
                    <a:pt x="1740" y="1559"/>
                  </a:lnTo>
                  <a:lnTo>
                    <a:pt x="1721" y="1559"/>
                  </a:lnTo>
                  <a:lnTo>
                    <a:pt x="1702" y="1558"/>
                  </a:lnTo>
                  <a:lnTo>
                    <a:pt x="1683" y="1558"/>
                  </a:lnTo>
                  <a:lnTo>
                    <a:pt x="1664" y="1558"/>
                  </a:lnTo>
                  <a:lnTo>
                    <a:pt x="1655" y="1559"/>
                  </a:lnTo>
                  <a:lnTo>
                    <a:pt x="1646" y="1560"/>
                  </a:lnTo>
                  <a:lnTo>
                    <a:pt x="1637" y="1561"/>
                  </a:lnTo>
                  <a:lnTo>
                    <a:pt x="1628" y="1563"/>
                  </a:lnTo>
                  <a:lnTo>
                    <a:pt x="1606" y="1561"/>
                  </a:lnTo>
                  <a:lnTo>
                    <a:pt x="1584" y="1561"/>
                  </a:lnTo>
                  <a:lnTo>
                    <a:pt x="1560" y="1562"/>
                  </a:lnTo>
                  <a:lnTo>
                    <a:pt x="1538" y="1563"/>
                  </a:lnTo>
                  <a:lnTo>
                    <a:pt x="1515" y="1565"/>
                  </a:lnTo>
                  <a:lnTo>
                    <a:pt x="1493" y="1565"/>
                  </a:lnTo>
                  <a:lnTo>
                    <a:pt x="1482" y="1563"/>
                  </a:lnTo>
                  <a:lnTo>
                    <a:pt x="1470" y="1563"/>
                  </a:lnTo>
                  <a:lnTo>
                    <a:pt x="1460" y="1561"/>
                  </a:lnTo>
                  <a:lnTo>
                    <a:pt x="1450" y="1560"/>
                  </a:lnTo>
                  <a:lnTo>
                    <a:pt x="1413" y="1561"/>
                  </a:lnTo>
                  <a:lnTo>
                    <a:pt x="1377" y="1561"/>
                  </a:lnTo>
                  <a:lnTo>
                    <a:pt x="1340" y="1561"/>
                  </a:lnTo>
                  <a:lnTo>
                    <a:pt x="1303" y="1560"/>
                  </a:lnTo>
                  <a:lnTo>
                    <a:pt x="1266" y="1561"/>
                  </a:lnTo>
                  <a:lnTo>
                    <a:pt x="1228" y="1561"/>
                  </a:lnTo>
                  <a:lnTo>
                    <a:pt x="1191" y="1563"/>
                  </a:lnTo>
                  <a:lnTo>
                    <a:pt x="1154" y="1567"/>
                  </a:lnTo>
                  <a:lnTo>
                    <a:pt x="1148" y="1562"/>
                  </a:lnTo>
                  <a:lnTo>
                    <a:pt x="1144" y="1558"/>
                  </a:lnTo>
                  <a:lnTo>
                    <a:pt x="1141" y="1554"/>
                  </a:lnTo>
                  <a:lnTo>
                    <a:pt x="1139" y="1549"/>
                  </a:lnTo>
                  <a:lnTo>
                    <a:pt x="1138" y="1544"/>
                  </a:lnTo>
                  <a:lnTo>
                    <a:pt x="1138" y="1538"/>
                  </a:lnTo>
                  <a:lnTo>
                    <a:pt x="1138" y="1533"/>
                  </a:lnTo>
                  <a:lnTo>
                    <a:pt x="1139" y="1527"/>
                  </a:lnTo>
                  <a:lnTo>
                    <a:pt x="1141" y="1514"/>
                  </a:lnTo>
                  <a:lnTo>
                    <a:pt x="1144" y="1502"/>
                  </a:lnTo>
                  <a:lnTo>
                    <a:pt x="1145" y="1495"/>
                  </a:lnTo>
                  <a:lnTo>
                    <a:pt x="1145" y="1489"/>
                  </a:lnTo>
                  <a:lnTo>
                    <a:pt x="1145" y="1483"/>
                  </a:lnTo>
                  <a:lnTo>
                    <a:pt x="1145" y="1478"/>
                  </a:lnTo>
                  <a:lnTo>
                    <a:pt x="1144" y="1458"/>
                  </a:lnTo>
                  <a:lnTo>
                    <a:pt x="1141" y="1440"/>
                  </a:lnTo>
                  <a:lnTo>
                    <a:pt x="1138" y="1422"/>
                  </a:lnTo>
                  <a:lnTo>
                    <a:pt x="1134" y="1404"/>
                  </a:lnTo>
                  <a:lnTo>
                    <a:pt x="1129" y="1388"/>
                  </a:lnTo>
                  <a:lnTo>
                    <a:pt x="1123" y="1371"/>
                  </a:lnTo>
                  <a:lnTo>
                    <a:pt x="1115" y="1355"/>
                  </a:lnTo>
                  <a:lnTo>
                    <a:pt x="1106" y="1340"/>
                  </a:lnTo>
                  <a:lnTo>
                    <a:pt x="1097" y="1324"/>
                  </a:lnTo>
                  <a:lnTo>
                    <a:pt x="1087" y="1310"/>
                  </a:lnTo>
                  <a:lnTo>
                    <a:pt x="1076" y="1297"/>
                  </a:lnTo>
                  <a:lnTo>
                    <a:pt x="1063" y="1283"/>
                  </a:lnTo>
                  <a:lnTo>
                    <a:pt x="1051" y="1271"/>
                  </a:lnTo>
                  <a:lnTo>
                    <a:pt x="1037" y="1260"/>
                  </a:lnTo>
                  <a:lnTo>
                    <a:pt x="1021" y="1249"/>
                  </a:lnTo>
                  <a:lnTo>
                    <a:pt x="1006" y="1238"/>
                  </a:lnTo>
                  <a:lnTo>
                    <a:pt x="999" y="1234"/>
                  </a:lnTo>
                  <a:lnTo>
                    <a:pt x="993" y="1230"/>
                  </a:lnTo>
                  <a:lnTo>
                    <a:pt x="987" y="1224"/>
                  </a:lnTo>
                  <a:lnTo>
                    <a:pt x="982" y="1219"/>
                  </a:lnTo>
                  <a:lnTo>
                    <a:pt x="977" y="1213"/>
                  </a:lnTo>
                  <a:lnTo>
                    <a:pt x="972" y="1207"/>
                  </a:lnTo>
                  <a:lnTo>
                    <a:pt x="968" y="1200"/>
                  </a:lnTo>
                  <a:lnTo>
                    <a:pt x="965" y="1192"/>
                  </a:lnTo>
                  <a:lnTo>
                    <a:pt x="960" y="1178"/>
                  </a:lnTo>
                  <a:lnTo>
                    <a:pt x="956" y="1163"/>
                  </a:lnTo>
                  <a:lnTo>
                    <a:pt x="955" y="1148"/>
                  </a:lnTo>
                  <a:lnTo>
                    <a:pt x="954" y="1132"/>
                  </a:lnTo>
                  <a:lnTo>
                    <a:pt x="954" y="1125"/>
                  </a:lnTo>
                  <a:lnTo>
                    <a:pt x="955" y="1119"/>
                  </a:lnTo>
                  <a:lnTo>
                    <a:pt x="956" y="1113"/>
                  </a:lnTo>
                  <a:lnTo>
                    <a:pt x="958" y="1107"/>
                  </a:lnTo>
                  <a:lnTo>
                    <a:pt x="961" y="1100"/>
                  </a:lnTo>
                  <a:lnTo>
                    <a:pt x="964" y="1095"/>
                  </a:lnTo>
                  <a:lnTo>
                    <a:pt x="968" y="1090"/>
                  </a:lnTo>
                  <a:lnTo>
                    <a:pt x="972" y="1085"/>
                  </a:lnTo>
                  <a:lnTo>
                    <a:pt x="977" y="1082"/>
                  </a:lnTo>
                  <a:lnTo>
                    <a:pt x="982" y="1080"/>
                  </a:lnTo>
                  <a:lnTo>
                    <a:pt x="987" y="1079"/>
                  </a:lnTo>
                  <a:lnTo>
                    <a:pt x="993" y="1078"/>
                  </a:lnTo>
                  <a:lnTo>
                    <a:pt x="998" y="1079"/>
                  </a:lnTo>
                  <a:lnTo>
                    <a:pt x="1003" y="1080"/>
                  </a:lnTo>
                  <a:lnTo>
                    <a:pt x="1008" y="1082"/>
                  </a:lnTo>
                  <a:lnTo>
                    <a:pt x="1012" y="1085"/>
                  </a:lnTo>
                  <a:lnTo>
                    <a:pt x="1017" y="1090"/>
                  </a:lnTo>
                  <a:lnTo>
                    <a:pt x="1021" y="1096"/>
                  </a:lnTo>
                  <a:lnTo>
                    <a:pt x="1025" y="1103"/>
                  </a:lnTo>
                  <a:lnTo>
                    <a:pt x="1027" y="1109"/>
                  </a:lnTo>
                  <a:lnTo>
                    <a:pt x="1031" y="1121"/>
                  </a:lnTo>
                  <a:lnTo>
                    <a:pt x="1035" y="1134"/>
                  </a:lnTo>
                  <a:lnTo>
                    <a:pt x="1037" y="1140"/>
                  </a:lnTo>
                  <a:lnTo>
                    <a:pt x="1040" y="1146"/>
                  </a:lnTo>
                  <a:lnTo>
                    <a:pt x="1043" y="1152"/>
                  </a:lnTo>
                  <a:lnTo>
                    <a:pt x="1046" y="1158"/>
                  </a:lnTo>
                  <a:lnTo>
                    <a:pt x="1051" y="1162"/>
                  </a:lnTo>
                  <a:lnTo>
                    <a:pt x="1056" y="1167"/>
                  </a:lnTo>
                  <a:lnTo>
                    <a:pt x="1063" y="1170"/>
                  </a:lnTo>
                  <a:lnTo>
                    <a:pt x="1071" y="1173"/>
                  </a:lnTo>
                  <a:lnTo>
                    <a:pt x="1083" y="1177"/>
                  </a:lnTo>
                  <a:lnTo>
                    <a:pt x="1096" y="1179"/>
                  </a:lnTo>
                  <a:lnTo>
                    <a:pt x="1109" y="1181"/>
                  </a:lnTo>
                  <a:lnTo>
                    <a:pt x="1122" y="1181"/>
                  </a:lnTo>
                  <a:lnTo>
                    <a:pt x="1129" y="1181"/>
                  </a:lnTo>
                  <a:lnTo>
                    <a:pt x="1135" y="1179"/>
                  </a:lnTo>
                  <a:lnTo>
                    <a:pt x="1141" y="1178"/>
                  </a:lnTo>
                  <a:lnTo>
                    <a:pt x="1146" y="1175"/>
                  </a:lnTo>
                  <a:lnTo>
                    <a:pt x="1152" y="1172"/>
                  </a:lnTo>
                  <a:lnTo>
                    <a:pt x="1157" y="1168"/>
                  </a:lnTo>
                  <a:lnTo>
                    <a:pt x="1162" y="1163"/>
                  </a:lnTo>
                  <a:lnTo>
                    <a:pt x="1167" y="1157"/>
                  </a:lnTo>
                  <a:lnTo>
                    <a:pt x="1175" y="1149"/>
                  </a:lnTo>
                  <a:lnTo>
                    <a:pt x="1181" y="1139"/>
                  </a:lnTo>
                  <a:lnTo>
                    <a:pt x="1187" y="1129"/>
                  </a:lnTo>
                  <a:lnTo>
                    <a:pt x="1191" y="1119"/>
                  </a:lnTo>
                  <a:lnTo>
                    <a:pt x="1194" y="1108"/>
                  </a:lnTo>
                  <a:lnTo>
                    <a:pt x="1197" y="1096"/>
                  </a:lnTo>
                  <a:lnTo>
                    <a:pt x="1198" y="1084"/>
                  </a:lnTo>
                  <a:lnTo>
                    <a:pt x="1199" y="1073"/>
                  </a:lnTo>
                  <a:lnTo>
                    <a:pt x="1199" y="1061"/>
                  </a:lnTo>
                  <a:lnTo>
                    <a:pt x="1198" y="1048"/>
                  </a:lnTo>
                  <a:lnTo>
                    <a:pt x="1197" y="1036"/>
                  </a:lnTo>
                  <a:lnTo>
                    <a:pt x="1195" y="1025"/>
                  </a:lnTo>
                  <a:lnTo>
                    <a:pt x="1192" y="1014"/>
                  </a:lnTo>
                  <a:lnTo>
                    <a:pt x="1189" y="1002"/>
                  </a:lnTo>
                  <a:lnTo>
                    <a:pt x="1186" y="991"/>
                  </a:lnTo>
                  <a:lnTo>
                    <a:pt x="1182" y="982"/>
                  </a:lnTo>
                  <a:lnTo>
                    <a:pt x="1180" y="976"/>
                  </a:lnTo>
                  <a:lnTo>
                    <a:pt x="1177" y="971"/>
                  </a:lnTo>
                  <a:lnTo>
                    <a:pt x="1174" y="966"/>
                  </a:lnTo>
                  <a:lnTo>
                    <a:pt x="1170" y="961"/>
                  </a:lnTo>
                  <a:lnTo>
                    <a:pt x="1163" y="952"/>
                  </a:lnTo>
                  <a:lnTo>
                    <a:pt x="1154" y="944"/>
                  </a:lnTo>
                  <a:lnTo>
                    <a:pt x="1147" y="936"/>
                  </a:lnTo>
                  <a:lnTo>
                    <a:pt x="1141" y="927"/>
                  </a:lnTo>
                  <a:lnTo>
                    <a:pt x="1139" y="922"/>
                  </a:lnTo>
                  <a:lnTo>
                    <a:pt x="1138" y="917"/>
                  </a:lnTo>
                  <a:lnTo>
                    <a:pt x="1138" y="911"/>
                  </a:lnTo>
                  <a:lnTo>
                    <a:pt x="1139" y="905"/>
                  </a:lnTo>
                  <a:lnTo>
                    <a:pt x="1150" y="887"/>
                  </a:lnTo>
                  <a:lnTo>
                    <a:pt x="1162" y="868"/>
                  </a:lnTo>
                  <a:lnTo>
                    <a:pt x="1171" y="849"/>
                  </a:lnTo>
                  <a:lnTo>
                    <a:pt x="1178" y="830"/>
                  </a:lnTo>
                  <a:lnTo>
                    <a:pt x="1180" y="819"/>
                  </a:lnTo>
                  <a:lnTo>
                    <a:pt x="1182" y="809"/>
                  </a:lnTo>
                  <a:lnTo>
                    <a:pt x="1184" y="799"/>
                  </a:lnTo>
                  <a:lnTo>
                    <a:pt x="1185" y="789"/>
                  </a:lnTo>
                  <a:lnTo>
                    <a:pt x="1185" y="779"/>
                  </a:lnTo>
                  <a:lnTo>
                    <a:pt x="1185" y="768"/>
                  </a:lnTo>
                  <a:lnTo>
                    <a:pt x="1184" y="758"/>
                  </a:lnTo>
                  <a:lnTo>
                    <a:pt x="1182" y="748"/>
                  </a:lnTo>
                  <a:lnTo>
                    <a:pt x="1178" y="732"/>
                  </a:lnTo>
                  <a:lnTo>
                    <a:pt x="1174" y="715"/>
                  </a:lnTo>
                  <a:lnTo>
                    <a:pt x="1169" y="700"/>
                  </a:lnTo>
                  <a:lnTo>
                    <a:pt x="1163" y="685"/>
                  </a:lnTo>
                  <a:lnTo>
                    <a:pt x="1158" y="677"/>
                  </a:lnTo>
                  <a:lnTo>
                    <a:pt x="1154" y="670"/>
                  </a:lnTo>
                  <a:lnTo>
                    <a:pt x="1149" y="664"/>
                  </a:lnTo>
                  <a:lnTo>
                    <a:pt x="1144" y="658"/>
                  </a:lnTo>
                  <a:lnTo>
                    <a:pt x="1138" y="652"/>
                  </a:lnTo>
                  <a:lnTo>
                    <a:pt x="1132" y="647"/>
                  </a:lnTo>
                  <a:lnTo>
                    <a:pt x="1125" y="642"/>
                  </a:lnTo>
                  <a:lnTo>
                    <a:pt x="1117" y="637"/>
                  </a:lnTo>
                  <a:lnTo>
                    <a:pt x="1098" y="634"/>
                  </a:lnTo>
                  <a:lnTo>
                    <a:pt x="1078" y="632"/>
                  </a:lnTo>
                  <a:lnTo>
                    <a:pt x="1069" y="632"/>
                  </a:lnTo>
                  <a:lnTo>
                    <a:pt x="1057" y="632"/>
                  </a:lnTo>
                  <a:lnTo>
                    <a:pt x="1047" y="634"/>
                  </a:lnTo>
                  <a:lnTo>
                    <a:pt x="1037" y="639"/>
                  </a:lnTo>
                  <a:lnTo>
                    <a:pt x="1025" y="649"/>
                  </a:lnTo>
                  <a:lnTo>
                    <a:pt x="1011" y="658"/>
                  </a:lnTo>
                  <a:lnTo>
                    <a:pt x="1005" y="664"/>
                  </a:lnTo>
                  <a:lnTo>
                    <a:pt x="1001" y="669"/>
                  </a:lnTo>
                  <a:lnTo>
                    <a:pt x="999" y="673"/>
                  </a:lnTo>
                  <a:lnTo>
                    <a:pt x="998" y="676"/>
                  </a:lnTo>
                  <a:lnTo>
                    <a:pt x="997" y="680"/>
                  </a:lnTo>
                  <a:lnTo>
                    <a:pt x="997" y="686"/>
                  </a:lnTo>
                  <a:lnTo>
                    <a:pt x="999" y="694"/>
                  </a:lnTo>
                  <a:lnTo>
                    <a:pt x="999" y="702"/>
                  </a:lnTo>
                  <a:lnTo>
                    <a:pt x="999" y="710"/>
                  </a:lnTo>
                  <a:lnTo>
                    <a:pt x="998" y="718"/>
                  </a:lnTo>
                  <a:lnTo>
                    <a:pt x="996" y="726"/>
                  </a:lnTo>
                  <a:lnTo>
                    <a:pt x="993" y="735"/>
                  </a:lnTo>
                  <a:lnTo>
                    <a:pt x="989" y="743"/>
                  </a:lnTo>
                  <a:lnTo>
                    <a:pt x="985" y="750"/>
                  </a:lnTo>
                  <a:lnTo>
                    <a:pt x="979" y="754"/>
                  </a:lnTo>
                  <a:lnTo>
                    <a:pt x="972" y="758"/>
                  </a:lnTo>
                  <a:lnTo>
                    <a:pt x="965" y="761"/>
                  </a:lnTo>
                  <a:lnTo>
                    <a:pt x="958" y="763"/>
                  </a:lnTo>
                  <a:lnTo>
                    <a:pt x="952" y="764"/>
                  </a:lnTo>
                  <a:lnTo>
                    <a:pt x="945" y="764"/>
                  </a:lnTo>
                  <a:lnTo>
                    <a:pt x="939" y="762"/>
                  </a:lnTo>
                  <a:lnTo>
                    <a:pt x="933" y="760"/>
                  </a:lnTo>
                  <a:lnTo>
                    <a:pt x="927" y="751"/>
                  </a:lnTo>
                  <a:lnTo>
                    <a:pt x="923" y="743"/>
                  </a:lnTo>
                  <a:lnTo>
                    <a:pt x="921" y="734"/>
                  </a:lnTo>
                  <a:lnTo>
                    <a:pt x="919" y="723"/>
                  </a:lnTo>
                  <a:lnTo>
                    <a:pt x="919" y="714"/>
                  </a:lnTo>
                  <a:lnTo>
                    <a:pt x="920" y="704"/>
                  </a:lnTo>
                  <a:lnTo>
                    <a:pt x="921" y="694"/>
                  </a:lnTo>
                  <a:lnTo>
                    <a:pt x="923" y="682"/>
                  </a:lnTo>
                  <a:lnTo>
                    <a:pt x="934" y="663"/>
                  </a:lnTo>
                  <a:lnTo>
                    <a:pt x="946" y="645"/>
                  </a:lnTo>
                  <a:lnTo>
                    <a:pt x="959" y="626"/>
                  </a:lnTo>
                  <a:lnTo>
                    <a:pt x="973" y="609"/>
                  </a:lnTo>
                  <a:lnTo>
                    <a:pt x="1003" y="576"/>
                  </a:lnTo>
                  <a:lnTo>
                    <a:pt x="1034" y="543"/>
                  </a:lnTo>
                  <a:lnTo>
                    <a:pt x="1049" y="527"/>
                  </a:lnTo>
                  <a:lnTo>
                    <a:pt x="1063" y="510"/>
                  </a:lnTo>
                  <a:lnTo>
                    <a:pt x="1078" y="492"/>
                  </a:lnTo>
                  <a:lnTo>
                    <a:pt x="1090" y="475"/>
                  </a:lnTo>
                  <a:lnTo>
                    <a:pt x="1102" y="457"/>
                  </a:lnTo>
                  <a:lnTo>
                    <a:pt x="1111" y="437"/>
                  </a:lnTo>
                  <a:lnTo>
                    <a:pt x="1117" y="427"/>
                  </a:lnTo>
                  <a:lnTo>
                    <a:pt x="1120" y="416"/>
                  </a:lnTo>
                  <a:lnTo>
                    <a:pt x="1124" y="405"/>
                  </a:lnTo>
                  <a:lnTo>
                    <a:pt x="1127" y="394"/>
                  </a:lnTo>
                  <a:lnTo>
                    <a:pt x="1132" y="377"/>
                  </a:lnTo>
                  <a:lnTo>
                    <a:pt x="1136" y="358"/>
                  </a:lnTo>
                  <a:lnTo>
                    <a:pt x="1139" y="340"/>
                  </a:lnTo>
                  <a:lnTo>
                    <a:pt x="1140" y="322"/>
                  </a:lnTo>
                  <a:lnTo>
                    <a:pt x="1139" y="303"/>
                  </a:lnTo>
                  <a:lnTo>
                    <a:pt x="1138" y="285"/>
                  </a:lnTo>
                  <a:lnTo>
                    <a:pt x="1136" y="268"/>
                  </a:lnTo>
                  <a:lnTo>
                    <a:pt x="1133" y="249"/>
                  </a:lnTo>
                  <a:lnTo>
                    <a:pt x="1138" y="244"/>
                  </a:lnTo>
                  <a:lnTo>
                    <a:pt x="1144" y="240"/>
                  </a:lnTo>
                  <a:lnTo>
                    <a:pt x="1151" y="237"/>
                  </a:lnTo>
                  <a:lnTo>
                    <a:pt x="1157" y="235"/>
                  </a:lnTo>
                  <a:lnTo>
                    <a:pt x="1165" y="234"/>
                  </a:lnTo>
                  <a:lnTo>
                    <a:pt x="1173" y="234"/>
                  </a:lnTo>
                  <a:lnTo>
                    <a:pt x="1180" y="235"/>
                  </a:lnTo>
                  <a:lnTo>
                    <a:pt x="1188" y="237"/>
                  </a:lnTo>
                  <a:lnTo>
                    <a:pt x="1252" y="234"/>
                  </a:lnTo>
                  <a:lnTo>
                    <a:pt x="1314" y="232"/>
                  </a:lnTo>
                  <a:lnTo>
                    <a:pt x="1375" y="232"/>
                  </a:lnTo>
                  <a:lnTo>
                    <a:pt x="1437" y="232"/>
                  </a:lnTo>
                  <a:lnTo>
                    <a:pt x="1496" y="233"/>
                  </a:lnTo>
                  <a:lnTo>
                    <a:pt x="1556" y="233"/>
                  </a:lnTo>
                  <a:lnTo>
                    <a:pt x="1616" y="231"/>
                  </a:lnTo>
                  <a:lnTo>
                    <a:pt x="1677" y="228"/>
                  </a:lnTo>
                  <a:lnTo>
                    <a:pt x="1754" y="227"/>
                  </a:lnTo>
                  <a:lnTo>
                    <a:pt x="1831" y="226"/>
                  </a:lnTo>
                  <a:lnTo>
                    <a:pt x="1908" y="225"/>
                  </a:lnTo>
                  <a:lnTo>
                    <a:pt x="1985" y="224"/>
                  </a:lnTo>
                  <a:lnTo>
                    <a:pt x="2062" y="223"/>
                  </a:lnTo>
                  <a:lnTo>
                    <a:pt x="2140" y="222"/>
                  </a:lnTo>
                  <a:lnTo>
                    <a:pt x="2218" y="220"/>
                  </a:lnTo>
                  <a:lnTo>
                    <a:pt x="2294" y="219"/>
                  </a:lnTo>
                  <a:lnTo>
                    <a:pt x="2372" y="217"/>
                  </a:lnTo>
                  <a:lnTo>
                    <a:pt x="2449" y="216"/>
                  </a:lnTo>
                  <a:lnTo>
                    <a:pt x="2526" y="215"/>
                  </a:lnTo>
                  <a:lnTo>
                    <a:pt x="2604" y="214"/>
                  </a:lnTo>
                  <a:lnTo>
                    <a:pt x="2681" y="213"/>
                  </a:lnTo>
                  <a:lnTo>
                    <a:pt x="2757" y="212"/>
                  </a:lnTo>
                  <a:lnTo>
                    <a:pt x="2835" y="211"/>
                  </a:lnTo>
                  <a:lnTo>
                    <a:pt x="2912" y="210"/>
                  </a:lnTo>
                  <a:lnTo>
                    <a:pt x="2981" y="209"/>
                  </a:lnTo>
                  <a:lnTo>
                    <a:pt x="3052" y="208"/>
                  </a:lnTo>
                  <a:lnTo>
                    <a:pt x="3124" y="209"/>
                  </a:lnTo>
                  <a:lnTo>
                    <a:pt x="3197" y="209"/>
                  </a:lnTo>
                  <a:lnTo>
                    <a:pt x="3270" y="210"/>
                  </a:lnTo>
                  <a:lnTo>
                    <a:pt x="3343" y="210"/>
                  </a:lnTo>
                  <a:lnTo>
                    <a:pt x="3416" y="209"/>
                  </a:lnTo>
                  <a:lnTo>
                    <a:pt x="3487" y="206"/>
                  </a:lnTo>
                  <a:lnTo>
                    <a:pt x="3635" y="205"/>
                  </a:lnTo>
                  <a:lnTo>
                    <a:pt x="3883" y="204"/>
                  </a:lnTo>
                  <a:lnTo>
                    <a:pt x="4213" y="203"/>
                  </a:lnTo>
                  <a:lnTo>
                    <a:pt x="4615" y="201"/>
                  </a:lnTo>
                  <a:lnTo>
                    <a:pt x="5072" y="200"/>
                  </a:lnTo>
                  <a:lnTo>
                    <a:pt x="5572" y="199"/>
                  </a:lnTo>
                  <a:lnTo>
                    <a:pt x="6098" y="197"/>
                  </a:lnTo>
                  <a:lnTo>
                    <a:pt x="6640" y="196"/>
                  </a:lnTo>
                  <a:lnTo>
                    <a:pt x="7181" y="194"/>
                  </a:lnTo>
                  <a:lnTo>
                    <a:pt x="7708" y="193"/>
                  </a:lnTo>
                  <a:lnTo>
                    <a:pt x="8206" y="191"/>
                  </a:lnTo>
                  <a:lnTo>
                    <a:pt x="8663" y="190"/>
                  </a:lnTo>
                  <a:lnTo>
                    <a:pt x="9063" y="188"/>
                  </a:lnTo>
                  <a:lnTo>
                    <a:pt x="9392" y="187"/>
                  </a:lnTo>
                  <a:lnTo>
                    <a:pt x="9637" y="185"/>
                  </a:lnTo>
                  <a:lnTo>
                    <a:pt x="9783" y="183"/>
                  </a:lnTo>
                  <a:lnTo>
                    <a:pt x="9795" y="185"/>
                  </a:lnTo>
                  <a:lnTo>
                    <a:pt x="9809" y="186"/>
                  </a:lnTo>
                  <a:lnTo>
                    <a:pt x="9822" y="185"/>
                  </a:lnTo>
                  <a:lnTo>
                    <a:pt x="9836" y="184"/>
                  </a:lnTo>
                  <a:lnTo>
                    <a:pt x="9844" y="184"/>
                  </a:lnTo>
                  <a:lnTo>
                    <a:pt x="9850" y="184"/>
                  </a:lnTo>
                  <a:lnTo>
                    <a:pt x="9856" y="185"/>
                  </a:lnTo>
                  <a:lnTo>
                    <a:pt x="9861" y="186"/>
                  </a:lnTo>
                  <a:lnTo>
                    <a:pt x="9866" y="188"/>
                  </a:lnTo>
                  <a:lnTo>
                    <a:pt x="9871" y="191"/>
                  </a:lnTo>
                  <a:lnTo>
                    <a:pt x="9875" y="195"/>
                  </a:lnTo>
                  <a:lnTo>
                    <a:pt x="9878" y="200"/>
                  </a:lnTo>
                  <a:lnTo>
                    <a:pt x="9877" y="223"/>
                  </a:lnTo>
                  <a:lnTo>
                    <a:pt x="9877" y="244"/>
                  </a:lnTo>
                  <a:lnTo>
                    <a:pt x="9877" y="265"/>
                  </a:lnTo>
                  <a:lnTo>
                    <a:pt x="9879" y="287"/>
                  </a:lnTo>
                  <a:lnTo>
                    <a:pt x="9881" y="307"/>
                  </a:lnTo>
                  <a:lnTo>
                    <a:pt x="9885" y="328"/>
                  </a:lnTo>
                  <a:lnTo>
                    <a:pt x="9891" y="348"/>
                  </a:lnTo>
                  <a:lnTo>
                    <a:pt x="9897" y="369"/>
                  </a:lnTo>
                  <a:lnTo>
                    <a:pt x="9904" y="388"/>
                  </a:lnTo>
                  <a:lnTo>
                    <a:pt x="9912" y="407"/>
                  </a:lnTo>
                  <a:lnTo>
                    <a:pt x="9921" y="425"/>
                  </a:lnTo>
                  <a:lnTo>
                    <a:pt x="9931" y="443"/>
                  </a:lnTo>
                  <a:lnTo>
                    <a:pt x="9944" y="461"/>
                  </a:lnTo>
                  <a:lnTo>
                    <a:pt x="9956" y="478"/>
                  </a:lnTo>
                  <a:lnTo>
                    <a:pt x="9970" y="494"/>
                  </a:lnTo>
                  <a:lnTo>
                    <a:pt x="9986" y="510"/>
                  </a:lnTo>
                  <a:lnTo>
                    <a:pt x="9994" y="520"/>
                  </a:lnTo>
                  <a:lnTo>
                    <a:pt x="10004" y="530"/>
                  </a:lnTo>
                  <a:lnTo>
                    <a:pt x="10013" y="540"/>
                  </a:lnTo>
                  <a:lnTo>
                    <a:pt x="10024" y="550"/>
                  </a:lnTo>
                  <a:lnTo>
                    <a:pt x="10046" y="570"/>
                  </a:lnTo>
                  <a:lnTo>
                    <a:pt x="10066" y="590"/>
                  </a:lnTo>
                  <a:lnTo>
                    <a:pt x="10076" y="602"/>
                  </a:lnTo>
                  <a:lnTo>
                    <a:pt x="10084" y="613"/>
                  </a:lnTo>
                  <a:lnTo>
                    <a:pt x="10090" y="625"/>
                  </a:lnTo>
                  <a:lnTo>
                    <a:pt x="10094" y="637"/>
                  </a:lnTo>
                  <a:lnTo>
                    <a:pt x="10096" y="644"/>
                  </a:lnTo>
                  <a:lnTo>
                    <a:pt x="10097" y="650"/>
                  </a:lnTo>
                  <a:lnTo>
                    <a:pt x="10097" y="657"/>
                  </a:lnTo>
                  <a:lnTo>
                    <a:pt x="10096" y="664"/>
                  </a:lnTo>
                  <a:lnTo>
                    <a:pt x="10095" y="671"/>
                  </a:lnTo>
                  <a:lnTo>
                    <a:pt x="10094" y="678"/>
                  </a:lnTo>
                  <a:lnTo>
                    <a:pt x="10091" y="686"/>
                  </a:lnTo>
                  <a:lnTo>
                    <a:pt x="10088" y="694"/>
                  </a:lnTo>
                  <a:lnTo>
                    <a:pt x="10083" y="695"/>
                  </a:lnTo>
                  <a:lnTo>
                    <a:pt x="10078" y="697"/>
                  </a:lnTo>
                  <a:lnTo>
                    <a:pt x="10072" y="697"/>
                  </a:lnTo>
                  <a:lnTo>
                    <a:pt x="10068" y="697"/>
                  </a:lnTo>
                  <a:lnTo>
                    <a:pt x="10059" y="695"/>
                  </a:lnTo>
                  <a:lnTo>
                    <a:pt x="10051" y="692"/>
                  </a:lnTo>
                  <a:lnTo>
                    <a:pt x="10043" y="687"/>
                  </a:lnTo>
                  <a:lnTo>
                    <a:pt x="10035" y="681"/>
                  </a:lnTo>
                  <a:lnTo>
                    <a:pt x="10026" y="674"/>
                  </a:lnTo>
                  <a:lnTo>
                    <a:pt x="10019" y="667"/>
                  </a:lnTo>
                  <a:lnTo>
                    <a:pt x="10011" y="660"/>
                  </a:lnTo>
                  <a:lnTo>
                    <a:pt x="10003" y="654"/>
                  </a:lnTo>
                  <a:lnTo>
                    <a:pt x="9995" y="647"/>
                  </a:lnTo>
                  <a:lnTo>
                    <a:pt x="9987" y="642"/>
                  </a:lnTo>
                  <a:lnTo>
                    <a:pt x="9977" y="637"/>
                  </a:lnTo>
                  <a:lnTo>
                    <a:pt x="9967" y="635"/>
                  </a:lnTo>
                  <a:lnTo>
                    <a:pt x="9962" y="634"/>
                  </a:lnTo>
                  <a:lnTo>
                    <a:pt x="9957" y="634"/>
                  </a:lnTo>
                  <a:lnTo>
                    <a:pt x="9952" y="635"/>
                  </a:lnTo>
                  <a:lnTo>
                    <a:pt x="9946" y="636"/>
                  </a:lnTo>
                  <a:lnTo>
                    <a:pt x="9932" y="641"/>
                  </a:lnTo>
                  <a:lnTo>
                    <a:pt x="9920" y="646"/>
                  </a:lnTo>
                  <a:lnTo>
                    <a:pt x="9908" y="652"/>
                  </a:lnTo>
                  <a:lnTo>
                    <a:pt x="9897" y="660"/>
                  </a:lnTo>
                  <a:lnTo>
                    <a:pt x="9893" y="664"/>
                  </a:lnTo>
                  <a:lnTo>
                    <a:pt x="9887" y="668"/>
                  </a:lnTo>
                  <a:lnTo>
                    <a:pt x="9883" y="673"/>
                  </a:lnTo>
                  <a:lnTo>
                    <a:pt x="9879" y="679"/>
                  </a:lnTo>
                  <a:lnTo>
                    <a:pt x="9876" y="685"/>
                  </a:lnTo>
                  <a:lnTo>
                    <a:pt x="9873" y="692"/>
                  </a:lnTo>
                  <a:lnTo>
                    <a:pt x="9871" y="698"/>
                  </a:lnTo>
                  <a:lnTo>
                    <a:pt x="9869" y="705"/>
                  </a:lnTo>
                  <a:lnTo>
                    <a:pt x="9867" y="715"/>
                  </a:lnTo>
                  <a:lnTo>
                    <a:pt x="9865" y="724"/>
                  </a:lnTo>
                  <a:lnTo>
                    <a:pt x="9865" y="735"/>
                  </a:lnTo>
                  <a:lnTo>
                    <a:pt x="9865" y="744"/>
                  </a:lnTo>
                  <a:lnTo>
                    <a:pt x="9866" y="753"/>
                  </a:lnTo>
                  <a:lnTo>
                    <a:pt x="9868" y="762"/>
                  </a:lnTo>
                  <a:lnTo>
                    <a:pt x="9870" y="771"/>
                  </a:lnTo>
                  <a:lnTo>
                    <a:pt x="9873" y="781"/>
                  </a:lnTo>
                  <a:lnTo>
                    <a:pt x="9881" y="797"/>
                  </a:lnTo>
                  <a:lnTo>
                    <a:pt x="9891" y="813"/>
                  </a:lnTo>
                  <a:lnTo>
                    <a:pt x="9901" y="829"/>
                  </a:lnTo>
                  <a:lnTo>
                    <a:pt x="9912" y="843"/>
                  </a:lnTo>
                  <a:lnTo>
                    <a:pt x="9911" y="849"/>
                  </a:lnTo>
                  <a:lnTo>
                    <a:pt x="9910" y="854"/>
                  </a:lnTo>
                  <a:lnTo>
                    <a:pt x="9907" y="859"/>
                  </a:lnTo>
                  <a:lnTo>
                    <a:pt x="9905" y="863"/>
                  </a:lnTo>
                  <a:lnTo>
                    <a:pt x="9898" y="872"/>
                  </a:lnTo>
                  <a:lnTo>
                    <a:pt x="9890" y="880"/>
                  </a:lnTo>
                  <a:lnTo>
                    <a:pt x="9881" y="888"/>
                  </a:lnTo>
                  <a:lnTo>
                    <a:pt x="9874" y="896"/>
                  </a:lnTo>
                  <a:lnTo>
                    <a:pt x="9871" y="900"/>
                  </a:lnTo>
                  <a:lnTo>
                    <a:pt x="9868" y="905"/>
                  </a:lnTo>
                  <a:lnTo>
                    <a:pt x="9865" y="909"/>
                  </a:lnTo>
                  <a:lnTo>
                    <a:pt x="9863" y="914"/>
                  </a:lnTo>
                  <a:lnTo>
                    <a:pt x="9860" y="924"/>
                  </a:lnTo>
                  <a:lnTo>
                    <a:pt x="9857" y="934"/>
                  </a:lnTo>
                  <a:lnTo>
                    <a:pt x="9855" y="943"/>
                  </a:lnTo>
                  <a:lnTo>
                    <a:pt x="9855" y="953"/>
                  </a:lnTo>
                  <a:lnTo>
                    <a:pt x="9855" y="963"/>
                  </a:lnTo>
                  <a:lnTo>
                    <a:pt x="9855" y="973"/>
                  </a:lnTo>
                  <a:lnTo>
                    <a:pt x="9857" y="982"/>
                  </a:lnTo>
                  <a:lnTo>
                    <a:pt x="9859" y="991"/>
                  </a:lnTo>
                  <a:lnTo>
                    <a:pt x="9862" y="1001"/>
                  </a:lnTo>
                  <a:lnTo>
                    <a:pt x="9866" y="1011"/>
                  </a:lnTo>
                  <a:lnTo>
                    <a:pt x="9869" y="1019"/>
                  </a:lnTo>
                  <a:lnTo>
                    <a:pt x="9874" y="1028"/>
                  </a:lnTo>
                  <a:lnTo>
                    <a:pt x="9879" y="1036"/>
                  </a:lnTo>
                  <a:lnTo>
                    <a:pt x="9884" y="1044"/>
                  </a:lnTo>
                  <a:lnTo>
                    <a:pt x="9891" y="1051"/>
                  </a:lnTo>
                  <a:lnTo>
                    <a:pt x="9897" y="1059"/>
                  </a:lnTo>
                  <a:lnTo>
                    <a:pt x="9918" y="1068"/>
                  </a:lnTo>
                  <a:lnTo>
                    <a:pt x="9941" y="1078"/>
                  </a:lnTo>
                  <a:lnTo>
                    <a:pt x="9952" y="1081"/>
                  </a:lnTo>
                  <a:lnTo>
                    <a:pt x="9963" y="1083"/>
                  </a:lnTo>
                  <a:lnTo>
                    <a:pt x="9969" y="1082"/>
                  </a:lnTo>
                  <a:lnTo>
                    <a:pt x="9974" y="1081"/>
                  </a:lnTo>
                  <a:lnTo>
                    <a:pt x="9980" y="1079"/>
                  </a:lnTo>
                  <a:lnTo>
                    <a:pt x="9986" y="1076"/>
                  </a:lnTo>
                  <a:lnTo>
                    <a:pt x="9995" y="1070"/>
                  </a:lnTo>
                  <a:lnTo>
                    <a:pt x="10003" y="1064"/>
                  </a:lnTo>
                  <a:lnTo>
                    <a:pt x="10011" y="1056"/>
                  </a:lnTo>
                  <a:lnTo>
                    <a:pt x="10018" y="1047"/>
                  </a:lnTo>
                  <a:lnTo>
                    <a:pt x="10024" y="1038"/>
                  </a:lnTo>
                  <a:lnTo>
                    <a:pt x="10030" y="1028"/>
                  </a:lnTo>
                  <a:lnTo>
                    <a:pt x="10031" y="1023"/>
                  </a:lnTo>
                  <a:lnTo>
                    <a:pt x="10032" y="1017"/>
                  </a:lnTo>
                  <a:lnTo>
                    <a:pt x="10033" y="1012"/>
                  </a:lnTo>
                  <a:lnTo>
                    <a:pt x="10033" y="1004"/>
                  </a:lnTo>
                  <a:lnTo>
                    <a:pt x="10037" y="1001"/>
                  </a:lnTo>
                  <a:lnTo>
                    <a:pt x="10043" y="998"/>
                  </a:lnTo>
                  <a:lnTo>
                    <a:pt x="10049" y="997"/>
                  </a:lnTo>
                  <a:lnTo>
                    <a:pt x="10056" y="997"/>
                  </a:lnTo>
                  <a:lnTo>
                    <a:pt x="10062" y="998"/>
                  </a:lnTo>
                  <a:lnTo>
                    <a:pt x="10069" y="1000"/>
                  </a:lnTo>
                  <a:lnTo>
                    <a:pt x="10076" y="1003"/>
                  </a:lnTo>
                  <a:lnTo>
                    <a:pt x="10082" y="1007"/>
                  </a:lnTo>
                  <a:lnTo>
                    <a:pt x="10089" y="1016"/>
                  </a:lnTo>
                  <a:lnTo>
                    <a:pt x="10095" y="1025"/>
                  </a:lnTo>
                  <a:lnTo>
                    <a:pt x="10099" y="1035"/>
                  </a:lnTo>
                  <a:lnTo>
                    <a:pt x="10102" y="1045"/>
                  </a:lnTo>
                  <a:lnTo>
                    <a:pt x="10103" y="1056"/>
                  </a:lnTo>
                  <a:lnTo>
                    <a:pt x="10103" y="1066"/>
                  </a:lnTo>
                  <a:lnTo>
                    <a:pt x="10100" y="1077"/>
                  </a:lnTo>
                  <a:lnTo>
                    <a:pt x="10097" y="1087"/>
                  </a:lnTo>
                  <a:lnTo>
                    <a:pt x="10089" y="1104"/>
                  </a:lnTo>
                  <a:lnTo>
                    <a:pt x="10081" y="1119"/>
                  </a:lnTo>
                  <a:lnTo>
                    <a:pt x="10070" y="1133"/>
                  </a:lnTo>
                  <a:lnTo>
                    <a:pt x="10059" y="1148"/>
                  </a:lnTo>
                  <a:lnTo>
                    <a:pt x="10036" y="1174"/>
                  </a:lnTo>
                  <a:lnTo>
                    <a:pt x="10011" y="1200"/>
                  </a:lnTo>
                  <a:lnTo>
                    <a:pt x="9998" y="1213"/>
                  </a:lnTo>
                  <a:lnTo>
                    <a:pt x="9987" y="1226"/>
                  </a:lnTo>
                  <a:lnTo>
                    <a:pt x="9975" y="1239"/>
                  </a:lnTo>
                  <a:lnTo>
                    <a:pt x="9964" y="1253"/>
                  </a:lnTo>
                  <a:lnTo>
                    <a:pt x="9955" y="1268"/>
                  </a:lnTo>
                  <a:lnTo>
                    <a:pt x="9947" y="1283"/>
                  </a:lnTo>
                  <a:lnTo>
                    <a:pt x="9940" y="1300"/>
                  </a:lnTo>
                  <a:lnTo>
                    <a:pt x="9933" y="1317"/>
                  </a:lnTo>
                  <a:lnTo>
                    <a:pt x="9921" y="1369"/>
                  </a:lnTo>
                  <a:close/>
                  <a:moveTo>
                    <a:pt x="9912" y="1231"/>
                  </a:moveTo>
                  <a:lnTo>
                    <a:pt x="9905" y="1243"/>
                  </a:lnTo>
                  <a:lnTo>
                    <a:pt x="9899" y="1254"/>
                  </a:lnTo>
                  <a:lnTo>
                    <a:pt x="9893" y="1266"/>
                  </a:lnTo>
                  <a:lnTo>
                    <a:pt x="9887" y="1277"/>
                  </a:lnTo>
                  <a:lnTo>
                    <a:pt x="9878" y="1303"/>
                  </a:lnTo>
                  <a:lnTo>
                    <a:pt x="9871" y="1328"/>
                  </a:lnTo>
                  <a:lnTo>
                    <a:pt x="9864" y="1355"/>
                  </a:lnTo>
                  <a:lnTo>
                    <a:pt x="9859" y="1382"/>
                  </a:lnTo>
                  <a:lnTo>
                    <a:pt x="9853" y="1408"/>
                  </a:lnTo>
                  <a:lnTo>
                    <a:pt x="9848" y="1435"/>
                  </a:lnTo>
                  <a:lnTo>
                    <a:pt x="9829" y="1450"/>
                  </a:lnTo>
                  <a:lnTo>
                    <a:pt x="9784" y="1452"/>
                  </a:lnTo>
                  <a:lnTo>
                    <a:pt x="9739" y="1453"/>
                  </a:lnTo>
                  <a:lnTo>
                    <a:pt x="9694" y="1454"/>
                  </a:lnTo>
                  <a:lnTo>
                    <a:pt x="9649" y="1455"/>
                  </a:lnTo>
                  <a:lnTo>
                    <a:pt x="9603" y="1456"/>
                  </a:lnTo>
                  <a:lnTo>
                    <a:pt x="9558" y="1456"/>
                  </a:lnTo>
                  <a:lnTo>
                    <a:pt x="9512" y="1457"/>
                  </a:lnTo>
                  <a:lnTo>
                    <a:pt x="9467" y="1457"/>
                  </a:lnTo>
                  <a:lnTo>
                    <a:pt x="9421" y="1457"/>
                  </a:lnTo>
                  <a:lnTo>
                    <a:pt x="9376" y="1457"/>
                  </a:lnTo>
                  <a:lnTo>
                    <a:pt x="9331" y="1457"/>
                  </a:lnTo>
                  <a:lnTo>
                    <a:pt x="9286" y="1458"/>
                  </a:lnTo>
                  <a:lnTo>
                    <a:pt x="9242" y="1458"/>
                  </a:lnTo>
                  <a:lnTo>
                    <a:pt x="9198" y="1458"/>
                  </a:lnTo>
                  <a:lnTo>
                    <a:pt x="9155" y="1458"/>
                  </a:lnTo>
                  <a:lnTo>
                    <a:pt x="9112" y="1459"/>
                  </a:lnTo>
                  <a:lnTo>
                    <a:pt x="3106" y="1473"/>
                  </a:lnTo>
                  <a:lnTo>
                    <a:pt x="2985" y="1475"/>
                  </a:lnTo>
                  <a:lnTo>
                    <a:pt x="1954" y="1480"/>
                  </a:lnTo>
                  <a:lnTo>
                    <a:pt x="1906" y="1480"/>
                  </a:lnTo>
                  <a:lnTo>
                    <a:pt x="1859" y="1480"/>
                  </a:lnTo>
                  <a:lnTo>
                    <a:pt x="1812" y="1480"/>
                  </a:lnTo>
                  <a:lnTo>
                    <a:pt x="1765" y="1481"/>
                  </a:lnTo>
                  <a:lnTo>
                    <a:pt x="1719" y="1482"/>
                  </a:lnTo>
                  <a:lnTo>
                    <a:pt x="1673" y="1483"/>
                  </a:lnTo>
                  <a:lnTo>
                    <a:pt x="1627" y="1484"/>
                  </a:lnTo>
                  <a:lnTo>
                    <a:pt x="1581" y="1485"/>
                  </a:lnTo>
                  <a:lnTo>
                    <a:pt x="1536" y="1486"/>
                  </a:lnTo>
                  <a:lnTo>
                    <a:pt x="1490" y="1487"/>
                  </a:lnTo>
                  <a:lnTo>
                    <a:pt x="1445" y="1488"/>
                  </a:lnTo>
                  <a:lnTo>
                    <a:pt x="1399" y="1489"/>
                  </a:lnTo>
                  <a:lnTo>
                    <a:pt x="1353" y="1489"/>
                  </a:lnTo>
                  <a:lnTo>
                    <a:pt x="1307" y="1489"/>
                  </a:lnTo>
                  <a:lnTo>
                    <a:pt x="1260" y="1489"/>
                  </a:lnTo>
                  <a:lnTo>
                    <a:pt x="1213" y="1489"/>
                  </a:lnTo>
                  <a:lnTo>
                    <a:pt x="1209" y="1484"/>
                  </a:lnTo>
                  <a:lnTo>
                    <a:pt x="1207" y="1480"/>
                  </a:lnTo>
                  <a:lnTo>
                    <a:pt x="1204" y="1475"/>
                  </a:lnTo>
                  <a:lnTo>
                    <a:pt x="1203" y="1469"/>
                  </a:lnTo>
                  <a:lnTo>
                    <a:pt x="1203" y="1458"/>
                  </a:lnTo>
                  <a:lnTo>
                    <a:pt x="1204" y="1447"/>
                  </a:lnTo>
                  <a:lnTo>
                    <a:pt x="1205" y="1436"/>
                  </a:lnTo>
                  <a:lnTo>
                    <a:pt x="1205" y="1424"/>
                  </a:lnTo>
                  <a:lnTo>
                    <a:pt x="1205" y="1419"/>
                  </a:lnTo>
                  <a:lnTo>
                    <a:pt x="1204" y="1413"/>
                  </a:lnTo>
                  <a:lnTo>
                    <a:pt x="1202" y="1408"/>
                  </a:lnTo>
                  <a:lnTo>
                    <a:pt x="1200" y="1403"/>
                  </a:lnTo>
                  <a:lnTo>
                    <a:pt x="1196" y="1384"/>
                  </a:lnTo>
                  <a:lnTo>
                    <a:pt x="1191" y="1364"/>
                  </a:lnTo>
                  <a:lnTo>
                    <a:pt x="1186" y="1346"/>
                  </a:lnTo>
                  <a:lnTo>
                    <a:pt x="1179" y="1327"/>
                  </a:lnTo>
                  <a:lnTo>
                    <a:pt x="1171" y="1310"/>
                  </a:lnTo>
                  <a:lnTo>
                    <a:pt x="1162" y="1294"/>
                  </a:lnTo>
                  <a:lnTo>
                    <a:pt x="1150" y="1277"/>
                  </a:lnTo>
                  <a:lnTo>
                    <a:pt x="1139" y="1262"/>
                  </a:lnTo>
                  <a:lnTo>
                    <a:pt x="1139" y="1257"/>
                  </a:lnTo>
                  <a:lnTo>
                    <a:pt x="1140" y="1253"/>
                  </a:lnTo>
                  <a:lnTo>
                    <a:pt x="1142" y="1249"/>
                  </a:lnTo>
                  <a:lnTo>
                    <a:pt x="1144" y="1246"/>
                  </a:lnTo>
                  <a:lnTo>
                    <a:pt x="1151" y="1242"/>
                  </a:lnTo>
                  <a:lnTo>
                    <a:pt x="1158" y="1238"/>
                  </a:lnTo>
                  <a:lnTo>
                    <a:pt x="1167" y="1235"/>
                  </a:lnTo>
                  <a:lnTo>
                    <a:pt x="1175" y="1232"/>
                  </a:lnTo>
                  <a:lnTo>
                    <a:pt x="1179" y="1230"/>
                  </a:lnTo>
                  <a:lnTo>
                    <a:pt x="1182" y="1228"/>
                  </a:lnTo>
                  <a:lnTo>
                    <a:pt x="1185" y="1225"/>
                  </a:lnTo>
                  <a:lnTo>
                    <a:pt x="1188" y="1221"/>
                  </a:lnTo>
                  <a:lnTo>
                    <a:pt x="1196" y="1215"/>
                  </a:lnTo>
                  <a:lnTo>
                    <a:pt x="1202" y="1208"/>
                  </a:lnTo>
                  <a:lnTo>
                    <a:pt x="1209" y="1201"/>
                  </a:lnTo>
                  <a:lnTo>
                    <a:pt x="1214" y="1192"/>
                  </a:lnTo>
                  <a:lnTo>
                    <a:pt x="1218" y="1184"/>
                  </a:lnTo>
                  <a:lnTo>
                    <a:pt x="1222" y="1176"/>
                  </a:lnTo>
                  <a:lnTo>
                    <a:pt x="1225" y="1168"/>
                  </a:lnTo>
                  <a:lnTo>
                    <a:pt x="1227" y="1160"/>
                  </a:lnTo>
                  <a:lnTo>
                    <a:pt x="1234" y="1124"/>
                  </a:lnTo>
                  <a:lnTo>
                    <a:pt x="1243" y="1088"/>
                  </a:lnTo>
                  <a:lnTo>
                    <a:pt x="1248" y="1084"/>
                  </a:lnTo>
                  <a:lnTo>
                    <a:pt x="1254" y="1081"/>
                  </a:lnTo>
                  <a:lnTo>
                    <a:pt x="1259" y="1079"/>
                  </a:lnTo>
                  <a:lnTo>
                    <a:pt x="1264" y="1077"/>
                  </a:lnTo>
                  <a:lnTo>
                    <a:pt x="1276" y="1075"/>
                  </a:lnTo>
                  <a:lnTo>
                    <a:pt x="1288" y="1075"/>
                  </a:lnTo>
                  <a:lnTo>
                    <a:pt x="1300" y="1075"/>
                  </a:lnTo>
                  <a:lnTo>
                    <a:pt x="1312" y="1074"/>
                  </a:lnTo>
                  <a:lnTo>
                    <a:pt x="1317" y="1073"/>
                  </a:lnTo>
                  <a:lnTo>
                    <a:pt x="1323" y="1071"/>
                  </a:lnTo>
                  <a:lnTo>
                    <a:pt x="1328" y="1069"/>
                  </a:lnTo>
                  <a:lnTo>
                    <a:pt x="1332" y="1066"/>
                  </a:lnTo>
                  <a:lnTo>
                    <a:pt x="1340" y="1068"/>
                  </a:lnTo>
                  <a:lnTo>
                    <a:pt x="1348" y="1068"/>
                  </a:lnTo>
                  <a:lnTo>
                    <a:pt x="1355" y="1068"/>
                  </a:lnTo>
                  <a:lnTo>
                    <a:pt x="1361" y="1067"/>
                  </a:lnTo>
                  <a:lnTo>
                    <a:pt x="1373" y="1062"/>
                  </a:lnTo>
                  <a:lnTo>
                    <a:pt x="1384" y="1056"/>
                  </a:lnTo>
                  <a:lnTo>
                    <a:pt x="1395" y="1048"/>
                  </a:lnTo>
                  <a:lnTo>
                    <a:pt x="1406" y="1042"/>
                  </a:lnTo>
                  <a:lnTo>
                    <a:pt x="1412" y="1039"/>
                  </a:lnTo>
                  <a:lnTo>
                    <a:pt x="1418" y="1037"/>
                  </a:lnTo>
                  <a:lnTo>
                    <a:pt x="1424" y="1035"/>
                  </a:lnTo>
                  <a:lnTo>
                    <a:pt x="1431" y="1034"/>
                  </a:lnTo>
                  <a:lnTo>
                    <a:pt x="1439" y="1030"/>
                  </a:lnTo>
                  <a:lnTo>
                    <a:pt x="1446" y="1025"/>
                  </a:lnTo>
                  <a:lnTo>
                    <a:pt x="1452" y="1020"/>
                  </a:lnTo>
                  <a:lnTo>
                    <a:pt x="1458" y="1014"/>
                  </a:lnTo>
                  <a:lnTo>
                    <a:pt x="1468" y="1001"/>
                  </a:lnTo>
                  <a:lnTo>
                    <a:pt x="1476" y="988"/>
                  </a:lnTo>
                  <a:lnTo>
                    <a:pt x="1492" y="960"/>
                  </a:lnTo>
                  <a:lnTo>
                    <a:pt x="1508" y="932"/>
                  </a:lnTo>
                  <a:lnTo>
                    <a:pt x="1509" y="922"/>
                  </a:lnTo>
                  <a:lnTo>
                    <a:pt x="1509" y="912"/>
                  </a:lnTo>
                  <a:lnTo>
                    <a:pt x="1509" y="902"/>
                  </a:lnTo>
                  <a:lnTo>
                    <a:pt x="1508" y="893"/>
                  </a:lnTo>
                  <a:lnTo>
                    <a:pt x="1507" y="884"/>
                  </a:lnTo>
                  <a:lnTo>
                    <a:pt x="1505" y="875"/>
                  </a:lnTo>
                  <a:lnTo>
                    <a:pt x="1502" y="865"/>
                  </a:lnTo>
                  <a:lnTo>
                    <a:pt x="1499" y="856"/>
                  </a:lnTo>
                  <a:lnTo>
                    <a:pt x="1496" y="847"/>
                  </a:lnTo>
                  <a:lnTo>
                    <a:pt x="1492" y="839"/>
                  </a:lnTo>
                  <a:lnTo>
                    <a:pt x="1487" y="831"/>
                  </a:lnTo>
                  <a:lnTo>
                    <a:pt x="1482" y="821"/>
                  </a:lnTo>
                  <a:lnTo>
                    <a:pt x="1475" y="813"/>
                  </a:lnTo>
                  <a:lnTo>
                    <a:pt x="1469" y="806"/>
                  </a:lnTo>
                  <a:lnTo>
                    <a:pt x="1463" y="798"/>
                  </a:lnTo>
                  <a:lnTo>
                    <a:pt x="1456" y="791"/>
                  </a:lnTo>
                  <a:lnTo>
                    <a:pt x="1438" y="783"/>
                  </a:lnTo>
                  <a:lnTo>
                    <a:pt x="1417" y="774"/>
                  </a:lnTo>
                  <a:lnTo>
                    <a:pt x="1407" y="770"/>
                  </a:lnTo>
                  <a:lnTo>
                    <a:pt x="1396" y="767"/>
                  </a:lnTo>
                  <a:lnTo>
                    <a:pt x="1384" y="764"/>
                  </a:lnTo>
                  <a:lnTo>
                    <a:pt x="1374" y="762"/>
                  </a:lnTo>
                  <a:lnTo>
                    <a:pt x="1363" y="761"/>
                  </a:lnTo>
                  <a:lnTo>
                    <a:pt x="1352" y="761"/>
                  </a:lnTo>
                  <a:lnTo>
                    <a:pt x="1340" y="761"/>
                  </a:lnTo>
                  <a:lnTo>
                    <a:pt x="1329" y="763"/>
                  </a:lnTo>
                  <a:lnTo>
                    <a:pt x="1319" y="766"/>
                  </a:lnTo>
                  <a:lnTo>
                    <a:pt x="1309" y="770"/>
                  </a:lnTo>
                  <a:lnTo>
                    <a:pt x="1299" y="775"/>
                  </a:lnTo>
                  <a:lnTo>
                    <a:pt x="1289" y="784"/>
                  </a:lnTo>
                  <a:lnTo>
                    <a:pt x="1286" y="782"/>
                  </a:lnTo>
                  <a:lnTo>
                    <a:pt x="1283" y="781"/>
                  </a:lnTo>
                  <a:lnTo>
                    <a:pt x="1280" y="780"/>
                  </a:lnTo>
                  <a:lnTo>
                    <a:pt x="1277" y="780"/>
                  </a:lnTo>
                  <a:lnTo>
                    <a:pt x="1271" y="780"/>
                  </a:lnTo>
                  <a:lnTo>
                    <a:pt x="1265" y="781"/>
                  </a:lnTo>
                  <a:lnTo>
                    <a:pt x="1259" y="781"/>
                  </a:lnTo>
                  <a:lnTo>
                    <a:pt x="1254" y="780"/>
                  </a:lnTo>
                  <a:lnTo>
                    <a:pt x="1252" y="778"/>
                  </a:lnTo>
                  <a:lnTo>
                    <a:pt x="1249" y="775"/>
                  </a:lnTo>
                  <a:lnTo>
                    <a:pt x="1247" y="772"/>
                  </a:lnTo>
                  <a:lnTo>
                    <a:pt x="1246" y="768"/>
                  </a:lnTo>
                  <a:lnTo>
                    <a:pt x="1247" y="760"/>
                  </a:lnTo>
                  <a:lnTo>
                    <a:pt x="1247" y="752"/>
                  </a:lnTo>
                  <a:lnTo>
                    <a:pt x="1247" y="744"/>
                  </a:lnTo>
                  <a:lnTo>
                    <a:pt x="1246" y="737"/>
                  </a:lnTo>
                  <a:lnTo>
                    <a:pt x="1243" y="721"/>
                  </a:lnTo>
                  <a:lnTo>
                    <a:pt x="1238" y="708"/>
                  </a:lnTo>
                  <a:lnTo>
                    <a:pt x="1231" y="694"/>
                  </a:lnTo>
                  <a:lnTo>
                    <a:pt x="1223" y="681"/>
                  </a:lnTo>
                  <a:lnTo>
                    <a:pt x="1214" y="669"/>
                  </a:lnTo>
                  <a:lnTo>
                    <a:pt x="1203" y="658"/>
                  </a:lnTo>
                  <a:lnTo>
                    <a:pt x="1192" y="647"/>
                  </a:lnTo>
                  <a:lnTo>
                    <a:pt x="1180" y="636"/>
                  </a:lnTo>
                  <a:lnTo>
                    <a:pt x="1168" y="626"/>
                  </a:lnTo>
                  <a:lnTo>
                    <a:pt x="1154" y="617"/>
                  </a:lnTo>
                  <a:lnTo>
                    <a:pt x="1129" y="599"/>
                  </a:lnTo>
                  <a:lnTo>
                    <a:pt x="1104" y="582"/>
                  </a:lnTo>
                  <a:lnTo>
                    <a:pt x="1102" y="573"/>
                  </a:lnTo>
                  <a:lnTo>
                    <a:pt x="1101" y="565"/>
                  </a:lnTo>
                  <a:lnTo>
                    <a:pt x="1102" y="557"/>
                  </a:lnTo>
                  <a:lnTo>
                    <a:pt x="1104" y="550"/>
                  </a:lnTo>
                  <a:lnTo>
                    <a:pt x="1107" y="542"/>
                  </a:lnTo>
                  <a:lnTo>
                    <a:pt x="1111" y="536"/>
                  </a:lnTo>
                  <a:lnTo>
                    <a:pt x="1116" y="529"/>
                  </a:lnTo>
                  <a:lnTo>
                    <a:pt x="1122" y="523"/>
                  </a:lnTo>
                  <a:lnTo>
                    <a:pt x="1133" y="511"/>
                  </a:lnTo>
                  <a:lnTo>
                    <a:pt x="1145" y="498"/>
                  </a:lnTo>
                  <a:lnTo>
                    <a:pt x="1150" y="491"/>
                  </a:lnTo>
                  <a:lnTo>
                    <a:pt x="1155" y="485"/>
                  </a:lnTo>
                  <a:lnTo>
                    <a:pt x="1159" y="478"/>
                  </a:lnTo>
                  <a:lnTo>
                    <a:pt x="1164" y="471"/>
                  </a:lnTo>
                  <a:lnTo>
                    <a:pt x="1171" y="449"/>
                  </a:lnTo>
                  <a:lnTo>
                    <a:pt x="1178" y="429"/>
                  </a:lnTo>
                  <a:lnTo>
                    <a:pt x="1184" y="408"/>
                  </a:lnTo>
                  <a:lnTo>
                    <a:pt x="1189" y="387"/>
                  </a:lnTo>
                  <a:lnTo>
                    <a:pt x="1193" y="365"/>
                  </a:lnTo>
                  <a:lnTo>
                    <a:pt x="1196" y="343"/>
                  </a:lnTo>
                  <a:lnTo>
                    <a:pt x="1197" y="321"/>
                  </a:lnTo>
                  <a:lnTo>
                    <a:pt x="1197" y="298"/>
                  </a:lnTo>
                  <a:lnTo>
                    <a:pt x="1199" y="294"/>
                  </a:lnTo>
                  <a:lnTo>
                    <a:pt x="1201" y="291"/>
                  </a:lnTo>
                  <a:lnTo>
                    <a:pt x="1204" y="289"/>
                  </a:lnTo>
                  <a:lnTo>
                    <a:pt x="1208" y="286"/>
                  </a:lnTo>
                  <a:lnTo>
                    <a:pt x="1214" y="284"/>
                  </a:lnTo>
                  <a:lnTo>
                    <a:pt x="1221" y="282"/>
                  </a:lnTo>
                  <a:lnTo>
                    <a:pt x="1237" y="280"/>
                  </a:lnTo>
                  <a:lnTo>
                    <a:pt x="1253" y="279"/>
                  </a:lnTo>
                  <a:lnTo>
                    <a:pt x="1283" y="282"/>
                  </a:lnTo>
                  <a:lnTo>
                    <a:pt x="1314" y="284"/>
                  </a:lnTo>
                  <a:lnTo>
                    <a:pt x="1344" y="285"/>
                  </a:lnTo>
                  <a:lnTo>
                    <a:pt x="1374" y="286"/>
                  </a:lnTo>
                  <a:lnTo>
                    <a:pt x="1432" y="286"/>
                  </a:lnTo>
                  <a:lnTo>
                    <a:pt x="1491" y="284"/>
                  </a:lnTo>
                  <a:lnTo>
                    <a:pt x="1549" y="283"/>
                  </a:lnTo>
                  <a:lnTo>
                    <a:pt x="1607" y="281"/>
                  </a:lnTo>
                  <a:lnTo>
                    <a:pt x="1667" y="281"/>
                  </a:lnTo>
                  <a:lnTo>
                    <a:pt x="1727" y="283"/>
                  </a:lnTo>
                  <a:lnTo>
                    <a:pt x="1768" y="282"/>
                  </a:lnTo>
                  <a:lnTo>
                    <a:pt x="1809" y="281"/>
                  </a:lnTo>
                  <a:lnTo>
                    <a:pt x="1851" y="279"/>
                  </a:lnTo>
                  <a:lnTo>
                    <a:pt x="1890" y="277"/>
                  </a:lnTo>
                  <a:lnTo>
                    <a:pt x="1931" y="276"/>
                  </a:lnTo>
                  <a:lnTo>
                    <a:pt x="1972" y="276"/>
                  </a:lnTo>
                  <a:lnTo>
                    <a:pt x="2012" y="277"/>
                  </a:lnTo>
                  <a:lnTo>
                    <a:pt x="2053" y="279"/>
                  </a:lnTo>
                  <a:lnTo>
                    <a:pt x="2130" y="277"/>
                  </a:lnTo>
                  <a:lnTo>
                    <a:pt x="2207" y="276"/>
                  </a:lnTo>
                  <a:lnTo>
                    <a:pt x="2284" y="274"/>
                  </a:lnTo>
                  <a:lnTo>
                    <a:pt x="2361" y="273"/>
                  </a:lnTo>
                  <a:lnTo>
                    <a:pt x="2437" y="273"/>
                  </a:lnTo>
                  <a:lnTo>
                    <a:pt x="2514" y="272"/>
                  </a:lnTo>
                  <a:lnTo>
                    <a:pt x="2591" y="271"/>
                  </a:lnTo>
                  <a:lnTo>
                    <a:pt x="2667" y="271"/>
                  </a:lnTo>
                  <a:lnTo>
                    <a:pt x="2744" y="270"/>
                  </a:lnTo>
                  <a:lnTo>
                    <a:pt x="2821" y="270"/>
                  </a:lnTo>
                  <a:lnTo>
                    <a:pt x="2897" y="269"/>
                  </a:lnTo>
                  <a:lnTo>
                    <a:pt x="2974" y="269"/>
                  </a:lnTo>
                  <a:lnTo>
                    <a:pt x="3052" y="268"/>
                  </a:lnTo>
                  <a:lnTo>
                    <a:pt x="3128" y="266"/>
                  </a:lnTo>
                  <a:lnTo>
                    <a:pt x="3206" y="265"/>
                  </a:lnTo>
                  <a:lnTo>
                    <a:pt x="3284" y="264"/>
                  </a:lnTo>
                  <a:lnTo>
                    <a:pt x="3333" y="261"/>
                  </a:lnTo>
                  <a:lnTo>
                    <a:pt x="3381" y="260"/>
                  </a:lnTo>
                  <a:lnTo>
                    <a:pt x="3430" y="260"/>
                  </a:lnTo>
                  <a:lnTo>
                    <a:pt x="3479" y="261"/>
                  </a:lnTo>
                  <a:lnTo>
                    <a:pt x="3528" y="262"/>
                  </a:lnTo>
                  <a:lnTo>
                    <a:pt x="3577" y="262"/>
                  </a:lnTo>
                  <a:lnTo>
                    <a:pt x="3603" y="261"/>
                  </a:lnTo>
                  <a:lnTo>
                    <a:pt x="3627" y="260"/>
                  </a:lnTo>
                  <a:lnTo>
                    <a:pt x="3653" y="258"/>
                  </a:lnTo>
                  <a:lnTo>
                    <a:pt x="3678" y="256"/>
                  </a:lnTo>
                  <a:lnTo>
                    <a:pt x="3689" y="258"/>
                  </a:lnTo>
                  <a:lnTo>
                    <a:pt x="3699" y="259"/>
                  </a:lnTo>
                  <a:lnTo>
                    <a:pt x="3709" y="260"/>
                  </a:lnTo>
                  <a:lnTo>
                    <a:pt x="3720" y="260"/>
                  </a:lnTo>
                  <a:lnTo>
                    <a:pt x="3742" y="260"/>
                  </a:lnTo>
                  <a:lnTo>
                    <a:pt x="3763" y="259"/>
                  </a:lnTo>
                  <a:lnTo>
                    <a:pt x="3785" y="257"/>
                  </a:lnTo>
                  <a:lnTo>
                    <a:pt x="3806" y="255"/>
                  </a:lnTo>
                  <a:lnTo>
                    <a:pt x="3829" y="254"/>
                  </a:lnTo>
                  <a:lnTo>
                    <a:pt x="3850" y="254"/>
                  </a:lnTo>
                  <a:lnTo>
                    <a:pt x="3948" y="254"/>
                  </a:lnTo>
                  <a:lnTo>
                    <a:pt x="4145" y="254"/>
                  </a:lnTo>
                  <a:lnTo>
                    <a:pt x="4428" y="254"/>
                  </a:lnTo>
                  <a:lnTo>
                    <a:pt x="4781" y="254"/>
                  </a:lnTo>
                  <a:lnTo>
                    <a:pt x="5191" y="253"/>
                  </a:lnTo>
                  <a:lnTo>
                    <a:pt x="5643" y="253"/>
                  </a:lnTo>
                  <a:lnTo>
                    <a:pt x="6125" y="252"/>
                  </a:lnTo>
                  <a:lnTo>
                    <a:pt x="6619" y="251"/>
                  </a:lnTo>
                  <a:lnTo>
                    <a:pt x="7114" y="251"/>
                  </a:lnTo>
                  <a:lnTo>
                    <a:pt x="7596" y="250"/>
                  </a:lnTo>
                  <a:lnTo>
                    <a:pt x="8048" y="249"/>
                  </a:lnTo>
                  <a:lnTo>
                    <a:pt x="8459" y="249"/>
                  </a:lnTo>
                  <a:lnTo>
                    <a:pt x="8813" y="248"/>
                  </a:lnTo>
                  <a:lnTo>
                    <a:pt x="9096" y="247"/>
                  </a:lnTo>
                  <a:lnTo>
                    <a:pt x="9296" y="247"/>
                  </a:lnTo>
                  <a:lnTo>
                    <a:pt x="9395" y="246"/>
                  </a:lnTo>
                  <a:lnTo>
                    <a:pt x="9434" y="247"/>
                  </a:lnTo>
                  <a:lnTo>
                    <a:pt x="9474" y="247"/>
                  </a:lnTo>
                  <a:lnTo>
                    <a:pt x="9515" y="246"/>
                  </a:lnTo>
                  <a:lnTo>
                    <a:pt x="9556" y="245"/>
                  </a:lnTo>
                  <a:lnTo>
                    <a:pt x="9597" y="243"/>
                  </a:lnTo>
                  <a:lnTo>
                    <a:pt x="9638" y="243"/>
                  </a:lnTo>
                  <a:lnTo>
                    <a:pt x="9677" y="243"/>
                  </a:lnTo>
                  <a:lnTo>
                    <a:pt x="9715" y="245"/>
                  </a:lnTo>
                  <a:lnTo>
                    <a:pt x="9735" y="244"/>
                  </a:lnTo>
                  <a:lnTo>
                    <a:pt x="9754" y="243"/>
                  </a:lnTo>
                  <a:lnTo>
                    <a:pt x="9772" y="243"/>
                  </a:lnTo>
                  <a:lnTo>
                    <a:pt x="9792" y="242"/>
                  </a:lnTo>
                  <a:lnTo>
                    <a:pt x="9800" y="251"/>
                  </a:lnTo>
                  <a:lnTo>
                    <a:pt x="9806" y="261"/>
                  </a:lnTo>
                  <a:lnTo>
                    <a:pt x="9811" y="274"/>
                  </a:lnTo>
                  <a:lnTo>
                    <a:pt x="9815" y="286"/>
                  </a:lnTo>
                  <a:lnTo>
                    <a:pt x="9822" y="310"/>
                  </a:lnTo>
                  <a:lnTo>
                    <a:pt x="9829" y="336"/>
                  </a:lnTo>
                  <a:lnTo>
                    <a:pt x="9832" y="350"/>
                  </a:lnTo>
                  <a:lnTo>
                    <a:pt x="9836" y="364"/>
                  </a:lnTo>
                  <a:lnTo>
                    <a:pt x="9841" y="377"/>
                  </a:lnTo>
                  <a:lnTo>
                    <a:pt x="9847" y="389"/>
                  </a:lnTo>
                  <a:lnTo>
                    <a:pt x="9860" y="415"/>
                  </a:lnTo>
                  <a:lnTo>
                    <a:pt x="9874" y="439"/>
                  </a:lnTo>
                  <a:lnTo>
                    <a:pt x="9890" y="464"/>
                  </a:lnTo>
                  <a:lnTo>
                    <a:pt x="9905" y="487"/>
                  </a:lnTo>
                  <a:lnTo>
                    <a:pt x="9921" y="511"/>
                  </a:lnTo>
                  <a:lnTo>
                    <a:pt x="9937" y="535"/>
                  </a:lnTo>
                  <a:lnTo>
                    <a:pt x="9945" y="539"/>
                  </a:lnTo>
                  <a:lnTo>
                    <a:pt x="9953" y="543"/>
                  </a:lnTo>
                  <a:lnTo>
                    <a:pt x="9957" y="547"/>
                  </a:lnTo>
                  <a:lnTo>
                    <a:pt x="9959" y="550"/>
                  </a:lnTo>
                  <a:lnTo>
                    <a:pt x="9960" y="555"/>
                  </a:lnTo>
                  <a:lnTo>
                    <a:pt x="9958" y="560"/>
                  </a:lnTo>
                  <a:lnTo>
                    <a:pt x="9957" y="566"/>
                  </a:lnTo>
                  <a:lnTo>
                    <a:pt x="9955" y="571"/>
                  </a:lnTo>
                  <a:lnTo>
                    <a:pt x="9952" y="575"/>
                  </a:lnTo>
                  <a:lnTo>
                    <a:pt x="9948" y="577"/>
                  </a:lnTo>
                  <a:lnTo>
                    <a:pt x="9944" y="578"/>
                  </a:lnTo>
                  <a:lnTo>
                    <a:pt x="9940" y="579"/>
                  </a:lnTo>
                  <a:lnTo>
                    <a:pt x="9934" y="579"/>
                  </a:lnTo>
                  <a:lnTo>
                    <a:pt x="9929" y="578"/>
                  </a:lnTo>
                  <a:lnTo>
                    <a:pt x="9919" y="576"/>
                  </a:lnTo>
                  <a:lnTo>
                    <a:pt x="9908" y="573"/>
                  </a:lnTo>
                  <a:lnTo>
                    <a:pt x="9903" y="573"/>
                  </a:lnTo>
                  <a:lnTo>
                    <a:pt x="9898" y="573"/>
                  </a:lnTo>
                  <a:lnTo>
                    <a:pt x="9893" y="574"/>
                  </a:lnTo>
                  <a:lnTo>
                    <a:pt x="9887" y="576"/>
                  </a:lnTo>
                  <a:lnTo>
                    <a:pt x="9877" y="580"/>
                  </a:lnTo>
                  <a:lnTo>
                    <a:pt x="9868" y="585"/>
                  </a:lnTo>
                  <a:lnTo>
                    <a:pt x="9859" y="592"/>
                  </a:lnTo>
                  <a:lnTo>
                    <a:pt x="9852" y="598"/>
                  </a:lnTo>
                  <a:lnTo>
                    <a:pt x="9844" y="605"/>
                  </a:lnTo>
                  <a:lnTo>
                    <a:pt x="9837" y="613"/>
                  </a:lnTo>
                  <a:lnTo>
                    <a:pt x="9831" y="621"/>
                  </a:lnTo>
                  <a:lnTo>
                    <a:pt x="9825" y="629"/>
                  </a:lnTo>
                  <a:lnTo>
                    <a:pt x="9820" y="639"/>
                  </a:lnTo>
                  <a:lnTo>
                    <a:pt x="9816" y="648"/>
                  </a:lnTo>
                  <a:lnTo>
                    <a:pt x="9813" y="657"/>
                  </a:lnTo>
                  <a:lnTo>
                    <a:pt x="9810" y="667"/>
                  </a:lnTo>
                  <a:lnTo>
                    <a:pt x="9808" y="676"/>
                  </a:lnTo>
                  <a:lnTo>
                    <a:pt x="9806" y="687"/>
                  </a:lnTo>
                  <a:lnTo>
                    <a:pt x="9805" y="696"/>
                  </a:lnTo>
                  <a:lnTo>
                    <a:pt x="9805" y="706"/>
                  </a:lnTo>
                  <a:lnTo>
                    <a:pt x="9807" y="711"/>
                  </a:lnTo>
                  <a:lnTo>
                    <a:pt x="9808" y="718"/>
                  </a:lnTo>
                  <a:lnTo>
                    <a:pt x="9807" y="721"/>
                  </a:lnTo>
                  <a:lnTo>
                    <a:pt x="9806" y="723"/>
                  </a:lnTo>
                  <a:lnTo>
                    <a:pt x="9805" y="726"/>
                  </a:lnTo>
                  <a:lnTo>
                    <a:pt x="9802" y="727"/>
                  </a:lnTo>
                  <a:lnTo>
                    <a:pt x="9798" y="729"/>
                  </a:lnTo>
                  <a:lnTo>
                    <a:pt x="9793" y="729"/>
                  </a:lnTo>
                  <a:lnTo>
                    <a:pt x="9790" y="729"/>
                  </a:lnTo>
                  <a:lnTo>
                    <a:pt x="9786" y="729"/>
                  </a:lnTo>
                  <a:lnTo>
                    <a:pt x="9780" y="726"/>
                  </a:lnTo>
                  <a:lnTo>
                    <a:pt x="9774" y="723"/>
                  </a:lnTo>
                  <a:lnTo>
                    <a:pt x="9768" y="718"/>
                  </a:lnTo>
                  <a:lnTo>
                    <a:pt x="9762" y="714"/>
                  </a:lnTo>
                  <a:lnTo>
                    <a:pt x="9756" y="710"/>
                  </a:lnTo>
                  <a:lnTo>
                    <a:pt x="9749" y="707"/>
                  </a:lnTo>
                  <a:lnTo>
                    <a:pt x="9737" y="706"/>
                  </a:lnTo>
                  <a:lnTo>
                    <a:pt x="9726" y="706"/>
                  </a:lnTo>
                  <a:lnTo>
                    <a:pt x="9715" y="707"/>
                  </a:lnTo>
                  <a:lnTo>
                    <a:pt x="9703" y="708"/>
                  </a:lnTo>
                  <a:lnTo>
                    <a:pt x="9693" y="711"/>
                  </a:lnTo>
                  <a:lnTo>
                    <a:pt x="9682" y="713"/>
                  </a:lnTo>
                  <a:lnTo>
                    <a:pt x="9672" y="717"/>
                  </a:lnTo>
                  <a:lnTo>
                    <a:pt x="9663" y="721"/>
                  </a:lnTo>
                  <a:lnTo>
                    <a:pt x="9652" y="726"/>
                  </a:lnTo>
                  <a:lnTo>
                    <a:pt x="9643" y="733"/>
                  </a:lnTo>
                  <a:lnTo>
                    <a:pt x="9634" y="739"/>
                  </a:lnTo>
                  <a:lnTo>
                    <a:pt x="9626" y="746"/>
                  </a:lnTo>
                  <a:lnTo>
                    <a:pt x="9619" y="754"/>
                  </a:lnTo>
                  <a:lnTo>
                    <a:pt x="9611" y="763"/>
                  </a:lnTo>
                  <a:lnTo>
                    <a:pt x="9604" y="772"/>
                  </a:lnTo>
                  <a:lnTo>
                    <a:pt x="9598" y="783"/>
                  </a:lnTo>
                  <a:lnTo>
                    <a:pt x="9594" y="803"/>
                  </a:lnTo>
                  <a:lnTo>
                    <a:pt x="9591" y="824"/>
                  </a:lnTo>
                  <a:lnTo>
                    <a:pt x="9590" y="843"/>
                  </a:lnTo>
                  <a:lnTo>
                    <a:pt x="9591" y="863"/>
                  </a:lnTo>
                  <a:lnTo>
                    <a:pt x="9593" y="883"/>
                  </a:lnTo>
                  <a:lnTo>
                    <a:pt x="9596" y="902"/>
                  </a:lnTo>
                  <a:lnTo>
                    <a:pt x="9599" y="911"/>
                  </a:lnTo>
                  <a:lnTo>
                    <a:pt x="9602" y="921"/>
                  </a:lnTo>
                  <a:lnTo>
                    <a:pt x="9606" y="930"/>
                  </a:lnTo>
                  <a:lnTo>
                    <a:pt x="9610" y="939"/>
                  </a:lnTo>
                  <a:lnTo>
                    <a:pt x="9618" y="950"/>
                  </a:lnTo>
                  <a:lnTo>
                    <a:pt x="9626" y="960"/>
                  </a:lnTo>
                  <a:lnTo>
                    <a:pt x="9635" y="969"/>
                  </a:lnTo>
                  <a:lnTo>
                    <a:pt x="9644" y="975"/>
                  </a:lnTo>
                  <a:lnTo>
                    <a:pt x="9655" y="979"/>
                  </a:lnTo>
                  <a:lnTo>
                    <a:pt x="9667" y="983"/>
                  </a:lnTo>
                  <a:lnTo>
                    <a:pt x="9678" y="985"/>
                  </a:lnTo>
                  <a:lnTo>
                    <a:pt x="9690" y="986"/>
                  </a:lnTo>
                  <a:lnTo>
                    <a:pt x="9702" y="987"/>
                  </a:lnTo>
                  <a:lnTo>
                    <a:pt x="9715" y="986"/>
                  </a:lnTo>
                  <a:lnTo>
                    <a:pt x="9728" y="986"/>
                  </a:lnTo>
                  <a:lnTo>
                    <a:pt x="9740" y="985"/>
                  </a:lnTo>
                  <a:lnTo>
                    <a:pt x="9764" y="982"/>
                  </a:lnTo>
                  <a:lnTo>
                    <a:pt x="9786" y="980"/>
                  </a:lnTo>
                  <a:lnTo>
                    <a:pt x="9790" y="983"/>
                  </a:lnTo>
                  <a:lnTo>
                    <a:pt x="9793" y="987"/>
                  </a:lnTo>
                  <a:lnTo>
                    <a:pt x="9795" y="991"/>
                  </a:lnTo>
                  <a:lnTo>
                    <a:pt x="9796" y="995"/>
                  </a:lnTo>
                  <a:lnTo>
                    <a:pt x="9798" y="1004"/>
                  </a:lnTo>
                  <a:lnTo>
                    <a:pt x="9798" y="1015"/>
                  </a:lnTo>
                  <a:lnTo>
                    <a:pt x="9796" y="1026"/>
                  </a:lnTo>
                  <a:lnTo>
                    <a:pt x="9795" y="1037"/>
                  </a:lnTo>
                  <a:lnTo>
                    <a:pt x="9796" y="1042"/>
                  </a:lnTo>
                  <a:lnTo>
                    <a:pt x="9798" y="1047"/>
                  </a:lnTo>
                  <a:lnTo>
                    <a:pt x="9799" y="1052"/>
                  </a:lnTo>
                  <a:lnTo>
                    <a:pt x="9802" y="1057"/>
                  </a:lnTo>
                  <a:lnTo>
                    <a:pt x="9808" y="1067"/>
                  </a:lnTo>
                  <a:lnTo>
                    <a:pt x="9814" y="1076"/>
                  </a:lnTo>
                  <a:lnTo>
                    <a:pt x="9821" y="1085"/>
                  </a:lnTo>
                  <a:lnTo>
                    <a:pt x="9828" y="1094"/>
                  </a:lnTo>
                  <a:lnTo>
                    <a:pt x="9836" y="1102"/>
                  </a:lnTo>
                  <a:lnTo>
                    <a:pt x="9845" y="1109"/>
                  </a:lnTo>
                  <a:lnTo>
                    <a:pt x="9854" y="1116"/>
                  </a:lnTo>
                  <a:lnTo>
                    <a:pt x="9863" y="1122"/>
                  </a:lnTo>
                  <a:lnTo>
                    <a:pt x="9873" y="1127"/>
                  </a:lnTo>
                  <a:lnTo>
                    <a:pt x="9882" y="1131"/>
                  </a:lnTo>
                  <a:lnTo>
                    <a:pt x="9894" y="1135"/>
                  </a:lnTo>
                  <a:lnTo>
                    <a:pt x="9905" y="1138"/>
                  </a:lnTo>
                  <a:lnTo>
                    <a:pt x="9916" y="1141"/>
                  </a:lnTo>
                  <a:lnTo>
                    <a:pt x="9927" y="1143"/>
                  </a:lnTo>
                  <a:lnTo>
                    <a:pt x="9940" y="1144"/>
                  </a:lnTo>
                  <a:lnTo>
                    <a:pt x="9952" y="1144"/>
                  </a:lnTo>
                  <a:lnTo>
                    <a:pt x="9957" y="1151"/>
                  </a:lnTo>
                  <a:lnTo>
                    <a:pt x="9960" y="1157"/>
                  </a:lnTo>
                  <a:lnTo>
                    <a:pt x="9961" y="1162"/>
                  </a:lnTo>
                  <a:lnTo>
                    <a:pt x="9961" y="1167"/>
                  </a:lnTo>
                  <a:lnTo>
                    <a:pt x="9959" y="1172"/>
                  </a:lnTo>
                  <a:lnTo>
                    <a:pt x="9955" y="1177"/>
                  </a:lnTo>
                  <a:lnTo>
                    <a:pt x="9951" y="1182"/>
                  </a:lnTo>
                  <a:lnTo>
                    <a:pt x="9946" y="1187"/>
                  </a:lnTo>
                  <a:lnTo>
                    <a:pt x="9936" y="1198"/>
                  </a:lnTo>
                  <a:lnTo>
                    <a:pt x="9924" y="1208"/>
                  </a:lnTo>
                  <a:lnTo>
                    <a:pt x="9920" y="1213"/>
                  </a:lnTo>
                  <a:lnTo>
                    <a:pt x="9916" y="1219"/>
                  </a:lnTo>
                  <a:lnTo>
                    <a:pt x="9913" y="1225"/>
                  </a:lnTo>
                  <a:lnTo>
                    <a:pt x="9912" y="1231"/>
                  </a:lnTo>
                  <a:close/>
                  <a:moveTo>
                    <a:pt x="9860" y="564"/>
                  </a:moveTo>
                  <a:lnTo>
                    <a:pt x="9847" y="576"/>
                  </a:lnTo>
                  <a:lnTo>
                    <a:pt x="9834" y="587"/>
                  </a:lnTo>
                  <a:lnTo>
                    <a:pt x="9823" y="601"/>
                  </a:lnTo>
                  <a:lnTo>
                    <a:pt x="9813" y="614"/>
                  </a:lnTo>
                  <a:lnTo>
                    <a:pt x="9804" y="628"/>
                  </a:lnTo>
                  <a:lnTo>
                    <a:pt x="9796" y="643"/>
                  </a:lnTo>
                  <a:lnTo>
                    <a:pt x="9790" y="659"/>
                  </a:lnTo>
                  <a:lnTo>
                    <a:pt x="9786" y="675"/>
                  </a:lnTo>
                  <a:lnTo>
                    <a:pt x="9782" y="680"/>
                  </a:lnTo>
                  <a:lnTo>
                    <a:pt x="9777" y="683"/>
                  </a:lnTo>
                  <a:lnTo>
                    <a:pt x="9772" y="686"/>
                  </a:lnTo>
                  <a:lnTo>
                    <a:pt x="9767" y="688"/>
                  </a:lnTo>
                  <a:lnTo>
                    <a:pt x="9762" y="688"/>
                  </a:lnTo>
                  <a:lnTo>
                    <a:pt x="9756" y="688"/>
                  </a:lnTo>
                  <a:lnTo>
                    <a:pt x="9749" y="688"/>
                  </a:lnTo>
                  <a:lnTo>
                    <a:pt x="9743" y="687"/>
                  </a:lnTo>
                  <a:lnTo>
                    <a:pt x="9731" y="683"/>
                  </a:lnTo>
                  <a:lnTo>
                    <a:pt x="9719" y="680"/>
                  </a:lnTo>
                  <a:lnTo>
                    <a:pt x="9708" y="677"/>
                  </a:lnTo>
                  <a:lnTo>
                    <a:pt x="9696" y="676"/>
                  </a:lnTo>
                  <a:lnTo>
                    <a:pt x="9685" y="679"/>
                  </a:lnTo>
                  <a:lnTo>
                    <a:pt x="9675" y="682"/>
                  </a:lnTo>
                  <a:lnTo>
                    <a:pt x="9664" y="688"/>
                  </a:lnTo>
                  <a:lnTo>
                    <a:pt x="9654" y="693"/>
                  </a:lnTo>
                  <a:lnTo>
                    <a:pt x="9644" y="698"/>
                  </a:lnTo>
                  <a:lnTo>
                    <a:pt x="9635" y="704"/>
                  </a:lnTo>
                  <a:lnTo>
                    <a:pt x="9627" y="711"/>
                  </a:lnTo>
                  <a:lnTo>
                    <a:pt x="9619" y="718"/>
                  </a:lnTo>
                  <a:lnTo>
                    <a:pt x="9610" y="726"/>
                  </a:lnTo>
                  <a:lnTo>
                    <a:pt x="9603" y="735"/>
                  </a:lnTo>
                  <a:lnTo>
                    <a:pt x="9597" y="743"/>
                  </a:lnTo>
                  <a:lnTo>
                    <a:pt x="9591" y="752"/>
                  </a:lnTo>
                  <a:lnTo>
                    <a:pt x="9585" y="761"/>
                  </a:lnTo>
                  <a:lnTo>
                    <a:pt x="9580" y="771"/>
                  </a:lnTo>
                  <a:lnTo>
                    <a:pt x="9575" y="782"/>
                  </a:lnTo>
                  <a:lnTo>
                    <a:pt x="9571" y="792"/>
                  </a:lnTo>
                  <a:lnTo>
                    <a:pt x="9566" y="805"/>
                  </a:lnTo>
                  <a:lnTo>
                    <a:pt x="9562" y="818"/>
                  </a:lnTo>
                  <a:lnTo>
                    <a:pt x="9559" y="834"/>
                  </a:lnTo>
                  <a:lnTo>
                    <a:pt x="9557" y="848"/>
                  </a:lnTo>
                  <a:lnTo>
                    <a:pt x="9556" y="863"/>
                  </a:lnTo>
                  <a:lnTo>
                    <a:pt x="9557" y="879"/>
                  </a:lnTo>
                  <a:lnTo>
                    <a:pt x="9559" y="894"/>
                  </a:lnTo>
                  <a:lnTo>
                    <a:pt x="9564" y="909"/>
                  </a:lnTo>
                  <a:lnTo>
                    <a:pt x="9568" y="918"/>
                  </a:lnTo>
                  <a:lnTo>
                    <a:pt x="9571" y="926"/>
                  </a:lnTo>
                  <a:lnTo>
                    <a:pt x="9575" y="933"/>
                  </a:lnTo>
                  <a:lnTo>
                    <a:pt x="9580" y="940"/>
                  </a:lnTo>
                  <a:lnTo>
                    <a:pt x="9585" y="947"/>
                  </a:lnTo>
                  <a:lnTo>
                    <a:pt x="9591" y="953"/>
                  </a:lnTo>
                  <a:lnTo>
                    <a:pt x="9598" y="960"/>
                  </a:lnTo>
                  <a:lnTo>
                    <a:pt x="9604" y="967"/>
                  </a:lnTo>
                  <a:lnTo>
                    <a:pt x="9635" y="988"/>
                  </a:lnTo>
                  <a:lnTo>
                    <a:pt x="9666" y="1010"/>
                  </a:lnTo>
                  <a:lnTo>
                    <a:pt x="9762" y="1012"/>
                  </a:lnTo>
                  <a:lnTo>
                    <a:pt x="9767" y="1027"/>
                  </a:lnTo>
                  <a:lnTo>
                    <a:pt x="9771" y="1043"/>
                  </a:lnTo>
                  <a:lnTo>
                    <a:pt x="9773" y="1051"/>
                  </a:lnTo>
                  <a:lnTo>
                    <a:pt x="9776" y="1060"/>
                  </a:lnTo>
                  <a:lnTo>
                    <a:pt x="9779" y="1068"/>
                  </a:lnTo>
                  <a:lnTo>
                    <a:pt x="9783" y="1076"/>
                  </a:lnTo>
                  <a:lnTo>
                    <a:pt x="9793" y="1091"/>
                  </a:lnTo>
                  <a:lnTo>
                    <a:pt x="9805" y="1107"/>
                  </a:lnTo>
                  <a:lnTo>
                    <a:pt x="9811" y="1114"/>
                  </a:lnTo>
                  <a:lnTo>
                    <a:pt x="9818" y="1121"/>
                  </a:lnTo>
                  <a:lnTo>
                    <a:pt x="9825" y="1127"/>
                  </a:lnTo>
                  <a:lnTo>
                    <a:pt x="9832" y="1133"/>
                  </a:lnTo>
                  <a:lnTo>
                    <a:pt x="9840" y="1138"/>
                  </a:lnTo>
                  <a:lnTo>
                    <a:pt x="9849" y="1143"/>
                  </a:lnTo>
                  <a:lnTo>
                    <a:pt x="9857" y="1149"/>
                  </a:lnTo>
                  <a:lnTo>
                    <a:pt x="9866" y="1152"/>
                  </a:lnTo>
                  <a:lnTo>
                    <a:pt x="9874" y="1156"/>
                  </a:lnTo>
                  <a:lnTo>
                    <a:pt x="9883" y="1158"/>
                  </a:lnTo>
                  <a:lnTo>
                    <a:pt x="9894" y="1160"/>
                  </a:lnTo>
                  <a:lnTo>
                    <a:pt x="9903" y="1161"/>
                  </a:lnTo>
                  <a:lnTo>
                    <a:pt x="9906" y="1166"/>
                  </a:lnTo>
                  <a:lnTo>
                    <a:pt x="9907" y="1171"/>
                  </a:lnTo>
                  <a:lnTo>
                    <a:pt x="9908" y="1177"/>
                  </a:lnTo>
                  <a:lnTo>
                    <a:pt x="9907" y="1182"/>
                  </a:lnTo>
                  <a:lnTo>
                    <a:pt x="9905" y="1187"/>
                  </a:lnTo>
                  <a:lnTo>
                    <a:pt x="9903" y="1191"/>
                  </a:lnTo>
                  <a:lnTo>
                    <a:pt x="9901" y="1197"/>
                  </a:lnTo>
                  <a:lnTo>
                    <a:pt x="9897" y="1202"/>
                  </a:lnTo>
                  <a:lnTo>
                    <a:pt x="9891" y="1211"/>
                  </a:lnTo>
                  <a:lnTo>
                    <a:pt x="9883" y="1221"/>
                  </a:lnTo>
                  <a:lnTo>
                    <a:pt x="9880" y="1225"/>
                  </a:lnTo>
                  <a:lnTo>
                    <a:pt x="9878" y="1230"/>
                  </a:lnTo>
                  <a:lnTo>
                    <a:pt x="9876" y="1235"/>
                  </a:lnTo>
                  <a:lnTo>
                    <a:pt x="9875" y="1241"/>
                  </a:lnTo>
                  <a:lnTo>
                    <a:pt x="9866" y="1262"/>
                  </a:lnTo>
                  <a:lnTo>
                    <a:pt x="9858" y="1283"/>
                  </a:lnTo>
                  <a:lnTo>
                    <a:pt x="9852" y="1305"/>
                  </a:lnTo>
                  <a:lnTo>
                    <a:pt x="9846" y="1327"/>
                  </a:lnTo>
                  <a:lnTo>
                    <a:pt x="9840" y="1350"/>
                  </a:lnTo>
                  <a:lnTo>
                    <a:pt x="9835" y="1372"/>
                  </a:lnTo>
                  <a:lnTo>
                    <a:pt x="9829" y="1395"/>
                  </a:lnTo>
                  <a:lnTo>
                    <a:pt x="9823" y="1416"/>
                  </a:lnTo>
                  <a:lnTo>
                    <a:pt x="9815" y="1420"/>
                  </a:lnTo>
                  <a:lnTo>
                    <a:pt x="9806" y="1423"/>
                  </a:lnTo>
                  <a:lnTo>
                    <a:pt x="9796" y="1426"/>
                  </a:lnTo>
                  <a:lnTo>
                    <a:pt x="9786" y="1428"/>
                  </a:lnTo>
                  <a:lnTo>
                    <a:pt x="9765" y="1430"/>
                  </a:lnTo>
                  <a:lnTo>
                    <a:pt x="9743" y="1430"/>
                  </a:lnTo>
                  <a:lnTo>
                    <a:pt x="9720" y="1430"/>
                  </a:lnTo>
                  <a:lnTo>
                    <a:pt x="9697" y="1429"/>
                  </a:lnTo>
                  <a:lnTo>
                    <a:pt x="9675" y="1430"/>
                  </a:lnTo>
                  <a:lnTo>
                    <a:pt x="9653" y="1431"/>
                  </a:lnTo>
                  <a:lnTo>
                    <a:pt x="9592" y="1430"/>
                  </a:lnTo>
                  <a:lnTo>
                    <a:pt x="9532" y="1431"/>
                  </a:lnTo>
                  <a:lnTo>
                    <a:pt x="9470" y="1431"/>
                  </a:lnTo>
                  <a:lnTo>
                    <a:pt x="9409" y="1432"/>
                  </a:lnTo>
                  <a:lnTo>
                    <a:pt x="9349" y="1433"/>
                  </a:lnTo>
                  <a:lnTo>
                    <a:pt x="9287" y="1433"/>
                  </a:lnTo>
                  <a:lnTo>
                    <a:pt x="9227" y="1433"/>
                  </a:lnTo>
                  <a:lnTo>
                    <a:pt x="9168" y="1431"/>
                  </a:lnTo>
                  <a:lnTo>
                    <a:pt x="9164" y="1433"/>
                  </a:lnTo>
                  <a:lnTo>
                    <a:pt x="9161" y="1434"/>
                  </a:lnTo>
                  <a:lnTo>
                    <a:pt x="9157" y="1435"/>
                  </a:lnTo>
                  <a:lnTo>
                    <a:pt x="9153" y="1436"/>
                  </a:lnTo>
                  <a:lnTo>
                    <a:pt x="9150" y="1435"/>
                  </a:lnTo>
                  <a:lnTo>
                    <a:pt x="9147" y="1435"/>
                  </a:lnTo>
                  <a:lnTo>
                    <a:pt x="9145" y="1433"/>
                  </a:lnTo>
                  <a:lnTo>
                    <a:pt x="9142" y="1431"/>
                  </a:lnTo>
                  <a:lnTo>
                    <a:pt x="2998" y="1449"/>
                  </a:lnTo>
                  <a:lnTo>
                    <a:pt x="2906" y="1450"/>
                  </a:lnTo>
                  <a:lnTo>
                    <a:pt x="2813" y="1450"/>
                  </a:lnTo>
                  <a:lnTo>
                    <a:pt x="2723" y="1451"/>
                  </a:lnTo>
                  <a:lnTo>
                    <a:pt x="2632" y="1451"/>
                  </a:lnTo>
                  <a:lnTo>
                    <a:pt x="2542" y="1452"/>
                  </a:lnTo>
                  <a:lnTo>
                    <a:pt x="2451" y="1453"/>
                  </a:lnTo>
                  <a:lnTo>
                    <a:pt x="2361" y="1453"/>
                  </a:lnTo>
                  <a:lnTo>
                    <a:pt x="2270" y="1454"/>
                  </a:lnTo>
                  <a:lnTo>
                    <a:pt x="2180" y="1455"/>
                  </a:lnTo>
                  <a:lnTo>
                    <a:pt x="2090" y="1456"/>
                  </a:lnTo>
                  <a:lnTo>
                    <a:pt x="2000" y="1457"/>
                  </a:lnTo>
                  <a:lnTo>
                    <a:pt x="1909" y="1458"/>
                  </a:lnTo>
                  <a:lnTo>
                    <a:pt x="1819" y="1459"/>
                  </a:lnTo>
                  <a:lnTo>
                    <a:pt x="1728" y="1460"/>
                  </a:lnTo>
                  <a:lnTo>
                    <a:pt x="1637" y="1462"/>
                  </a:lnTo>
                  <a:lnTo>
                    <a:pt x="1545" y="1463"/>
                  </a:lnTo>
                  <a:lnTo>
                    <a:pt x="1508" y="1464"/>
                  </a:lnTo>
                  <a:lnTo>
                    <a:pt x="1470" y="1463"/>
                  </a:lnTo>
                  <a:lnTo>
                    <a:pt x="1432" y="1462"/>
                  </a:lnTo>
                  <a:lnTo>
                    <a:pt x="1394" y="1461"/>
                  </a:lnTo>
                  <a:lnTo>
                    <a:pt x="1356" y="1459"/>
                  </a:lnTo>
                  <a:lnTo>
                    <a:pt x="1318" y="1459"/>
                  </a:lnTo>
                  <a:lnTo>
                    <a:pt x="1280" y="1459"/>
                  </a:lnTo>
                  <a:lnTo>
                    <a:pt x="1243" y="1461"/>
                  </a:lnTo>
                  <a:lnTo>
                    <a:pt x="1236" y="1437"/>
                  </a:lnTo>
                  <a:lnTo>
                    <a:pt x="1230" y="1411"/>
                  </a:lnTo>
                  <a:lnTo>
                    <a:pt x="1224" y="1386"/>
                  </a:lnTo>
                  <a:lnTo>
                    <a:pt x="1218" y="1361"/>
                  </a:lnTo>
                  <a:lnTo>
                    <a:pt x="1212" y="1336"/>
                  </a:lnTo>
                  <a:lnTo>
                    <a:pt x="1203" y="1312"/>
                  </a:lnTo>
                  <a:lnTo>
                    <a:pt x="1199" y="1301"/>
                  </a:lnTo>
                  <a:lnTo>
                    <a:pt x="1194" y="1290"/>
                  </a:lnTo>
                  <a:lnTo>
                    <a:pt x="1188" y="1278"/>
                  </a:lnTo>
                  <a:lnTo>
                    <a:pt x="1182" y="1268"/>
                  </a:lnTo>
                  <a:lnTo>
                    <a:pt x="1192" y="1261"/>
                  </a:lnTo>
                  <a:lnTo>
                    <a:pt x="1201" y="1254"/>
                  </a:lnTo>
                  <a:lnTo>
                    <a:pt x="1210" y="1246"/>
                  </a:lnTo>
                  <a:lnTo>
                    <a:pt x="1218" y="1237"/>
                  </a:lnTo>
                  <a:lnTo>
                    <a:pt x="1226" y="1228"/>
                  </a:lnTo>
                  <a:lnTo>
                    <a:pt x="1233" y="1219"/>
                  </a:lnTo>
                  <a:lnTo>
                    <a:pt x="1239" y="1209"/>
                  </a:lnTo>
                  <a:lnTo>
                    <a:pt x="1245" y="1199"/>
                  </a:lnTo>
                  <a:lnTo>
                    <a:pt x="1250" y="1188"/>
                  </a:lnTo>
                  <a:lnTo>
                    <a:pt x="1256" y="1177"/>
                  </a:lnTo>
                  <a:lnTo>
                    <a:pt x="1260" y="1167"/>
                  </a:lnTo>
                  <a:lnTo>
                    <a:pt x="1264" y="1156"/>
                  </a:lnTo>
                  <a:lnTo>
                    <a:pt x="1270" y="1132"/>
                  </a:lnTo>
                  <a:lnTo>
                    <a:pt x="1274" y="1110"/>
                  </a:lnTo>
                  <a:lnTo>
                    <a:pt x="1278" y="1106"/>
                  </a:lnTo>
                  <a:lnTo>
                    <a:pt x="1281" y="1104"/>
                  </a:lnTo>
                  <a:lnTo>
                    <a:pt x="1285" y="1104"/>
                  </a:lnTo>
                  <a:lnTo>
                    <a:pt x="1289" y="1104"/>
                  </a:lnTo>
                  <a:lnTo>
                    <a:pt x="1299" y="1105"/>
                  </a:lnTo>
                  <a:lnTo>
                    <a:pt x="1308" y="1107"/>
                  </a:lnTo>
                  <a:lnTo>
                    <a:pt x="1340" y="1099"/>
                  </a:lnTo>
                  <a:lnTo>
                    <a:pt x="1374" y="1091"/>
                  </a:lnTo>
                  <a:lnTo>
                    <a:pt x="1391" y="1086"/>
                  </a:lnTo>
                  <a:lnTo>
                    <a:pt x="1407" y="1080"/>
                  </a:lnTo>
                  <a:lnTo>
                    <a:pt x="1422" y="1074"/>
                  </a:lnTo>
                  <a:lnTo>
                    <a:pt x="1438" y="1067"/>
                  </a:lnTo>
                  <a:lnTo>
                    <a:pt x="1453" y="1059"/>
                  </a:lnTo>
                  <a:lnTo>
                    <a:pt x="1466" y="1048"/>
                  </a:lnTo>
                  <a:lnTo>
                    <a:pt x="1479" y="1038"/>
                  </a:lnTo>
                  <a:lnTo>
                    <a:pt x="1492" y="1027"/>
                  </a:lnTo>
                  <a:lnTo>
                    <a:pt x="1502" y="1014"/>
                  </a:lnTo>
                  <a:lnTo>
                    <a:pt x="1512" y="999"/>
                  </a:lnTo>
                  <a:lnTo>
                    <a:pt x="1516" y="991"/>
                  </a:lnTo>
                  <a:lnTo>
                    <a:pt x="1520" y="983"/>
                  </a:lnTo>
                  <a:lnTo>
                    <a:pt x="1523" y="974"/>
                  </a:lnTo>
                  <a:lnTo>
                    <a:pt x="1526" y="966"/>
                  </a:lnTo>
                  <a:lnTo>
                    <a:pt x="1531" y="942"/>
                  </a:lnTo>
                  <a:lnTo>
                    <a:pt x="1533" y="918"/>
                  </a:lnTo>
                  <a:lnTo>
                    <a:pt x="1533" y="905"/>
                  </a:lnTo>
                  <a:lnTo>
                    <a:pt x="1533" y="893"/>
                  </a:lnTo>
                  <a:lnTo>
                    <a:pt x="1532" y="881"/>
                  </a:lnTo>
                  <a:lnTo>
                    <a:pt x="1531" y="868"/>
                  </a:lnTo>
                  <a:lnTo>
                    <a:pt x="1528" y="856"/>
                  </a:lnTo>
                  <a:lnTo>
                    <a:pt x="1524" y="845"/>
                  </a:lnTo>
                  <a:lnTo>
                    <a:pt x="1520" y="833"/>
                  </a:lnTo>
                  <a:lnTo>
                    <a:pt x="1515" y="821"/>
                  </a:lnTo>
                  <a:lnTo>
                    <a:pt x="1509" y="811"/>
                  </a:lnTo>
                  <a:lnTo>
                    <a:pt x="1502" y="802"/>
                  </a:lnTo>
                  <a:lnTo>
                    <a:pt x="1493" y="793"/>
                  </a:lnTo>
                  <a:lnTo>
                    <a:pt x="1484" y="784"/>
                  </a:lnTo>
                  <a:lnTo>
                    <a:pt x="1467" y="772"/>
                  </a:lnTo>
                  <a:lnTo>
                    <a:pt x="1451" y="762"/>
                  </a:lnTo>
                  <a:lnTo>
                    <a:pt x="1433" y="754"/>
                  </a:lnTo>
                  <a:lnTo>
                    <a:pt x="1416" y="747"/>
                  </a:lnTo>
                  <a:lnTo>
                    <a:pt x="1398" y="742"/>
                  </a:lnTo>
                  <a:lnTo>
                    <a:pt x="1378" y="738"/>
                  </a:lnTo>
                  <a:lnTo>
                    <a:pt x="1359" y="735"/>
                  </a:lnTo>
                  <a:lnTo>
                    <a:pt x="1338" y="734"/>
                  </a:lnTo>
                  <a:lnTo>
                    <a:pt x="1274" y="750"/>
                  </a:lnTo>
                  <a:lnTo>
                    <a:pt x="1270" y="741"/>
                  </a:lnTo>
                  <a:lnTo>
                    <a:pt x="1267" y="732"/>
                  </a:lnTo>
                  <a:lnTo>
                    <a:pt x="1264" y="722"/>
                  </a:lnTo>
                  <a:lnTo>
                    <a:pt x="1261" y="712"/>
                  </a:lnTo>
                  <a:lnTo>
                    <a:pt x="1257" y="693"/>
                  </a:lnTo>
                  <a:lnTo>
                    <a:pt x="1253" y="673"/>
                  </a:lnTo>
                  <a:lnTo>
                    <a:pt x="1228" y="646"/>
                  </a:lnTo>
                  <a:lnTo>
                    <a:pt x="1201" y="620"/>
                  </a:lnTo>
                  <a:lnTo>
                    <a:pt x="1174" y="594"/>
                  </a:lnTo>
                  <a:lnTo>
                    <a:pt x="1148" y="566"/>
                  </a:lnTo>
                  <a:lnTo>
                    <a:pt x="1147" y="561"/>
                  </a:lnTo>
                  <a:lnTo>
                    <a:pt x="1148" y="557"/>
                  </a:lnTo>
                  <a:lnTo>
                    <a:pt x="1149" y="552"/>
                  </a:lnTo>
                  <a:lnTo>
                    <a:pt x="1150" y="547"/>
                  </a:lnTo>
                  <a:lnTo>
                    <a:pt x="1154" y="537"/>
                  </a:lnTo>
                  <a:lnTo>
                    <a:pt x="1159" y="528"/>
                  </a:lnTo>
                  <a:lnTo>
                    <a:pt x="1172" y="512"/>
                  </a:lnTo>
                  <a:lnTo>
                    <a:pt x="1185" y="495"/>
                  </a:lnTo>
                  <a:lnTo>
                    <a:pt x="1192" y="474"/>
                  </a:lnTo>
                  <a:lnTo>
                    <a:pt x="1199" y="454"/>
                  </a:lnTo>
                  <a:lnTo>
                    <a:pt x="1208" y="433"/>
                  </a:lnTo>
                  <a:lnTo>
                    <a:pt x="1215" y="413"/>
                  </a:lnTo>
                  <a:lnTo>
                    <a:pt x="1221" y="391"/>
                  </a:lnTo>
                  <a:lnTo>
                    <a:pt x="1226" y="370"/>
                  </a:lnTo>
                  <a:lnTo>
                    <a:pt x="1228" y="359"/>
                  </a:lnTo>
                  <a:lnTo>
                    <a:pt x="1230" y="348"/>
                  </a:lnTo>
                  <a:lnTo>
                    <a:pt x="1231" y="337"/>
                  </a:lnTo>
                  <a:lnTo>
                    <a:pt x="1231" y="326"/>
                  </a:lnTo>
                  <a:lnTo>
                    <a:pt x="1248" y="323"/>
                  </a:lnTo>
                  <a:lnTo>
                    <a:pt x="1266" y="321"/>
                  </a:lnTo>
                  <a:lnTo>
                    <a:pt x="1284" y="321"/>
                  </a:lnTo>
                  <a:lnTo>
                    <a:pt x="1302" y="320"/>
                  </a:lnTo>
                  <a:lnTo>
                    <a:pt x="1338" y="321"/>
                  </a:lnTo>
                  <a:lnTo>
                    <a:pt x="1375" y="322"/>
                  </a:lnTo>
                  <a:lnTo>
                    <a:pt x="1412" y="323"/>
                  </a:lnTo>
                  <a:lnTo>
                    <a:pt x="1448" y="322"/>
                  </a:lnTo>
                  <a:lnTo>
                    <a:pt x="1465" y="321"/>
                  </a:lnTo>
                  <a:lnTo>
                    <a:pt x="1484" y="318"/>
                  </a:lnTo>
                  <a:lnTo>
                    <a:pt x="1500" y="315"/>
                  </a:lnTo>
                  <a:lnTo>
                    <a:pt x="1517" y="309"/>
                  </a:lnTo>
                  <a:lnTo>
                    <a:pt x="1718" y="310"/>
                  </a:lnTo>
                  <a:lnTo>
                    <a:pt x="1842" y="308"/>
                  </a:lnTo>
                  <a:lnTo>
                    <a:pt x="1966" y="306"/>
                  </a:lnTo>
                  <a:lnTo>
                    <a:pt x="2091" y="305"/>
                  </a:lnTo>
                  <a:lnTo>
                    <a:pt x="2215" y="303"/>
                  </a:lnTo>
                  <a:lnTo>
                    <a:pt x="2340" y="302"/>
                  </a:lnTo>
                  <a:lnTo>
                    <a:pt x="2464" y="301"/>
                  </a:lnTo>
                  <a:lnTo>
                    <a:pt x="2589" y="300"/>
                  </a:lnTo>
                  <a:lnTo>
                    <a:pt x="2712" y="298"/>
                  </a:lnTo>
                  <a:lnTo>
                    <a:pt x="2837" y="297"/>
                  </a:lnTo>
                  <a:lnTo>
                    <a:pt x="2961" y="296"/>
                  </a:lnTo>
                  <a:lnTo>
                    <a:pt x="3085" y="295"/>
                  </a:lnTo>
                  <a:lnTo>
                    <a:pt x="3209" y="294"/>
                  </a:lnTo>
                  <a:lnTo>
                    <a:pt x="3334" y="292"/>
                  </a:lnTo>
                  <a:lnTo>
                    <a:pt x="3458" y="291"/>
                  </a:lnTo>
                  <a:lnTo>
                    <a:pt x="3581" y="289"/>
                  </a:lnTo>
                  <a:lnTo>
                    <a:pt x="3706" y="287"/>
                  </a:lnTo>
                  <a:lnTo>
                    <a:pt x="3831" y="286"/>
                  </a:lnTo>
                  <a:lnTo>
                    <a:pt x="4056" y="286"/>
                  </a:lnTo>
                  <a:lnTo>
                    <a:pt x="4365" y="285"/>
                  </a:lnTo>
                  <a:lnTo>
                    <a:pt x="4747" y="284"/>
                  </a:lnTo>
                  <a:lnTo>
                    <a:pt x="5184" y="284"/>
                  </a:lnTo>
                  <a:lnTo>
                    <a:pt x="5665" y="283"/>
                  </a:lnTo>
                  <a:lnTo>
                    <a:pt x="6173" y="283"/>
                  </a:lnTo>
                  <a:lnTo>
                    <a:pt x="6696" y="282"/>
                  </a:lnTo>
                  <a:lnTo>
                    <a:pt x="7218" y="281"/>
                  </a:lnTo>
                  <a:lnTo>
                    <a:pt x="7727" y="281"/>
                  </a:lnTo>
                  <a:lnTo>
                    <a:pt x="8208" y="280"/>
                  </a:lnTo>
                  <a:lnTo>
                    <a:pt x="8646" y="280"/>
                  </a:lnTo>
                  <a:lnTo>
                    <a:pt x="9028" y="279"/>
                  </a:lnTo>
                  <a:lnTo>
                    <a:pt x="9339" y="278"/>
                  </a:lnTo>
                  <a:lnTo>
                    <a:pt x="9564" y="278"/>
                  </a:lnTo>
                  <a:lnTo>
                    <a:pt x="9690" y="277"/>
                  </a:lnTo>
                  <a:lnTo>
                    <a:pt x="9780" y="273"/>
                  </a:lnTo>
                  <a:lnTo>
                    <a:pt x="9787" y="284"/>
                  </a:lnTo>
                  <a:lnTo>
                    <a:pt x="9793" y="296"/>
                  </a:lnTo>
                  <a:lnTo>
                    <a:pt x="9799" y="308"/>
                  </a:lnTo>
                  <a:lnTo>
                    <a:pt x="9803" y="322"/>
                  </a:lnTo>
                  <a:lnTo>
                    <a:pt x="9807" y="335"/>
                  </a:lnTo>
                  <a:lnTo>
                    <a:pt x="9812" y="348"/>
                  </a:lnTo>
                  <a:lnTo>
                    <a:pt x="9817" y="361"/>
                  </a:lnTo>
                  <a:lnTo>
                    <a:pt x="9823" y="374"/>
                  </a:lnTo>
                  <a:lnTo>
                    <a:pt x="9832" y="395"/>
                  </a:lnTo>
                  <a:lnTo>
                    <a:pt x="9842" y="417"/>
                  </a:lnTo>
                  <a:lnTo>
                    <a:pt x="9853" y="438"/>
                  </a:lnTo>
                  <a:lnTo>
                    <a:pt x="9864" y="460"/>
                  </a:lnTo>
                  <a:lnTo>
                    <a:pt x="9876" y="480"/>
                  </a:lnTo>
                  <a:lnTo>
                    <a:pt x="9888" y="501"/>
                  </a:lnTo>
                  <a:lnTo>
                    <a:pt x="9902" y="520"/>
                  </a:lnTo>
                  <a:lnTo>
                    <a:pt x="9915" y="538"/>
                  </a:lnTo>
                  <a:lnTo>
                    <a:pt x="9910" y="544"/>
                  </a:lnTo>
                  <a:lnTo>
                    <a:pt x="9904" y="549"/>
                  </a:lnTo>
                  <a:lnTo>
                    <a:pt x="9897" y="553"/>
                  </a:lnTo>
                  <a:lnTo>
                    <a:pt x="9890" y="555"/>
                  </a:lnTo>
                  <a:lnTo>
                    <a:pt x="9874" y="559"/>
                  </a:lnTo>
                  <a:lnTo>
                    <a:pt x="9860" y="564"/>
                  </a:lnTo>
                  <a:close/>
                  <a:moveTo>
                    <a:pt x="9765" y="925"/>
                  </a:moveTo>
                  <a:lnTo>
                    <a:pt x="9753" y="928"/>
                  </a:lnTo>
                  <a:lnTo>
                    <a:pt x="9741" y="929"/>
                  </a:lnTo>
                  <a:lnTo>
                    <a:pt x="9729" y="929"/>
                  </a:lnTo>
                  <a:lnTo>
                    <a:pt x="9717" y="928"/>
                  </a:lnTo>
                  <a:lnTo>
                    <a:pt x="9706" y="926"/>
                  </a:lnTo>
                  <a:lnTo>
                    <a:pt x="9694" y="924"/>
                  </a:lnTo>
                  <a:lnTo>
                    <a:pt x="9683" y="921"/>
                  </a:lnTo>
                  <a:lnTo>
                    <a:pt x="9672" y="917"/>
                  </a:lnTo>
                  <a:lnTo>
                    <a:pt x="9665" y="911"/>
                  </a:lnTo>
                  <a:lnTo>
                    <a:pt x="9660" y="906"/>
                  </a:lnTo>
                  <a:lnTo>
                    <a:pt x="9654" y="900"/>
                  </a:lnTo>
                  <a:lnTo>
                    <a:pt x="9650" y="894"/>
                  </a:lnTo>
                  <a:lnTo>
                    <a:pt x="9646" y="887"/>
                  </a:lnTo>
                  <a:lnTo>
                    <a:pt x="9644" y="881"/>
                  </a:lnTo>
                  <a:lnTo>
                    <a:pt x="9642" y="874"/>
                  </a:lnTo>
                  <a:lnTo>
                    <a:pt x="9641" y="866"/>
                  </a:lnTo>
                  <a:lnTo>
                    <a:pt x="9640" y="852"/>
                  </a:lnTo>
                  <a:lnTo>
                    <a:pt x="9640" y="837"/>
                  </a:lnTo>
                  <a:lnTo>
                    <a:pt x="9642" y="821"/>
                  </a:lnTo>
                  <a:lnTo>
                    <a:pt x="9644" y="806"/>
                  </a:lnTo>
                  <a:lnTo>
                    <a:pt x="9647" y="798"/>
                  </a:lnTo>
                  <a:lnTo>
                    <a:pt x="9652" y="791"/>
                  </a:lnTo>
                  <a:lnTo>
                    <a:pt x="9658" y="785"/>
                  </a:lnTo>
                  <a:lnTo>
                    <a:pt x="9666" y="780"/>
                  </a:lnTo>
                  <a:lnTo>
                    <a:pt x="9673" y="775"/>
                  </a:lnTo>
                  <a:lnTo>
                    <a:pt x="9682" y="772"/>
                  </a:lnTo>
                  <a:lnTo>
                    <a:pt x="9690" y="770"/>
                  </a:lnTo>
                  <a:lnTo>
                    <a:pt x="9699" y="768"/>
                  </a:lnTo>
                  <a:lnTo>
                    <a:pt x="9712" y="767"/>
                  </a:lnTo>
                  <a:lnTo>
                    <a:pt x="9722" y="767"/>
                  </a:lnTo>
                  <a:lnTo>
                    <a:pt x="9733" y="768"/>
                  </a:lnTo>
                  <a:lnTo>
                    <a:pt x="9743" y="771"/>
                  </a:lnTo>
                  <a:lnTo>
                    <a:pt x="9754" y="775"/>
                  </a:lnTo>
                  <a:lnTo>
                    <a:pt x="9764" y="781"/>
                  </a:lnTo>
                  <a:lnTo>
                    <a:pt x="9774" y="786"/>
                  </a:lnTo>
                  <a:lnTo>
                    <a:pt x="9783" y="793"/>
                  </a:lnTo>
                  <a:lnTo>
                    <a:pt x="9789" y="799"/>
                  </a:lnTo>
                  <a:lnTo>
                    <a:pt x="9794" y="807"/>
                  </a:lnTo>
                  <a:lnTo>
                    <a:pt x="9799" y="815"/>
                  </a:lnTo>
                  <a:lnTo>
                    <a:pt x="9803" y="824"/>
                  </a:lnTo>
                  <a:lnTo>
                    <a:pt x="9806" y="833"/>
                  </a:lnTo>
                  <a:lnTo>
                    <a:pt x="9808" y="842"/>
                  </a:lnTo>
                  <a:lnTo>
                    <a:pt x="9809" y="852"/>
                  </a:lnTo>
                  <a:lnTo>
                    <a:pt x="9809" y="861"/>
                  </a:lnTo>
                  <a:lnTo>
                    <a:pt x="9807" y="872"/>
                  </a:lnTo>
                  <a:lnTo>
                    <a:pt x="9805" y="881"/>
                  </a:lnTo>
                  <a:lnTo>
                    <a:pt x="9802" y="890"/>
                  </a:lnTo>
                  <a:lnTo>
                    <a:pt x="9796" y="898"/>
                  </a:lnTo>
                  <a:lnTo>
                    <a:pt x="9790" y="906"/>
                  </a:lnTo>
                  <a:lnTo>
                    <a:pt x="9783" y="913"/>
                  </a:lnTo>
                  <a:lnTo>
                    <a:pt x="9775" y="920"/>
                  </a:lnTo>
                  <a:lnTo>
                    <a:pt x="9765" y="925"/>
                  </a:lnTo>
                  <a:close/>
                  <a:moveTo>
                    <a:pt x="9731" y="895"/>
                  </a:moveTo>
                  <a:lnTo>
                    <a:pt x="9724" y="894"/>
                  </a:lnTo>
                  <a:lnTo>
                    <a:pt x="9717" y="893"/>
                  </a:lnTo>
                  <a:lnTo>
                    <a:pt x="9710" y="890"/>
                  </a:lnTo>
                  <a:lnTo>
                    <a:pt x="9703" y="887"/>
                  </a:lnTo>
                  <a:lnTo>
                    <a:pt x="9698" y="882"/>
                  </a:lnTo>
                  <a:lnTo>
                    <a:pt x="9694" y="877"/>
                  </a:lnTo>
                  <a:lnTo>
                    <a:pt x="9691" y="871"/>
                  </a:lnTo>
                  <a:lnTo>
                    <a:pt x="9690" y="864"/>
                  </a:lnTo>
                  <a:lnTo>
                    <a:pt x="9691" y="850"/>
                  </a:lnTo>
                  <a:lnTo>
                    <a:pt x="9693" y="836"/>
                  </a:lnTo>
                  <a:lnTo>
                    <a:pt x="9696" y="830"/>
                  </a:lnTo>
                  <a:lnTo>
                    <a:pt x="9699" y="824"/>
                  </a:lnTo>
                  <a:lnTo>
                    <a:pt x="9702" y="821"/>
                  </a:lnTo>
                  <a:lnTo>
                    <a:pt x="9704" y="820"/>
                  </a:lnTo>
                  <a:lnTo>
                    <a:pt x="9709" y="818"/>
                  </a:lnTo>
                  <a:lnTo>
                    <a:pt x="9712" y="817"/>
                  </a:lnTo>
                  <a:lnTo>
                    <a:pt x="9719" y="819"/>
                  </a:lnTo>
                  <a:lnTo>
                    <a:pt x="9726" y="821"/>
                  </a:lnTo>
                  <a:lnTo>
                    <a:pt x="9733" y="825"/>
                  </a:lnTo>
                  <a:lnTo>
                    <a:pt x="9739" y="828"/>
                  </a:lnTo>
                  <a:lnTo>
                    <a:pt x="9745" y="832"/>
                  </a:lnTo>
                  <a:lnTo>
                    <a:pt x="9749" y="838"/>
                  </a:lnTo>
                  <a:lnTo>
                    <a:pt x="9754" y="844"/>
                  </a:lnTo>
                  <a:lnTo>
                    <a:pt x="9756" y="851"/>
                  </a:lnTo>
                  <a:lnTo>
                    <a:pt x="9756" y="857"/>
                  </a:lnTo>
                  <a:lnTo>
                    <a:pt x="9756" y="864"/>
                  </a:lnTo>
                  <a:lnTo>
                    <a:pt x="9755" y="871"/>
                  </a:lnTo>
                  <a:lnTo>
                    <a:pt x="9753" y="878"/>
                  </a:lnTo>
                  <a:lnTo>
                    <a:pt x="9748" y="884"/>
                  </a:lnTo>
                  <a:lnTo>
                    <a:pt x="9744" y="889"/>
                  </a:lnTo>
                  <a:lnTo>
                    <a:pt x="9741" y="891"/>
                  </a:lnTo>
                  <a:lnTo>
                    <a:pt x="9738" y="892"/>
                  </a:lnTo>
                  <a:lnTo>
                    <a:pt x="9734" y="894"/>
                  </a:lnTo>
                  <a:lnTo>
                    <a:pt x="9731" y="895"/>
                  </a:lnTo>
                  <a:close/>
                  <a:moveTo>
                    <a:pt x="3305" y="1689"/>
                  </a:moveTo>
                  <a:lnTo>
                    <a:pt x="3299" y="1686"/>
                  </a:lnTo>
                  <a:lnTo>
                    <a:pt x="3305" y="1674"/>
                  </a:lnTo>
                  <a:lnTo>
                    <a:pt x="3307" y="1674"/>
                  </a:lnTo>
                  <a:lnTo>
                    <a:pt x="3309" y="1676"/>
                  </a:lnTo>
                  <a:lnTo>
                    <a:pt x="3310" y="1678"/>
                  </a:lnTo>
                  <a:lnTo>
                    <a:pt x="3310" y="1680"/>
                  </a:lnTo>
                  <a:lnTo>
                    <a:pt x="3310" y="1683"/>
                  </a:lnTo>
                  <a:lnTo>
                    <a:pt x="3309" y="1685"/>
                  </a:lnTo>
                  <a:lnTo>
                    <a:pt x="3307" y="1687"/>
                  </a:lnTo>
                  <a:lnTo>
                    <a:pt x="3305" y="1689"/>
                  </a:lnTo>
                  <a:close/>
                  <a:moveTo>
                    <a:pt x="1372" y="1016"/>
                  </a:moveTo>
                  <a:lnTo>
                    <a:pt x="1367" y="1019"/>
                  </a:lnTo>
                  <a:lnTo>
                    <a:pt x="1362" y="1021"/>
                  </a:lnTo>
                  <a:lnTo>
                    <a:pt x="1356" y="1023"/>
                  </a:lnTo>
                  <a:lnTo>
                    <a:pt x="1350" y="1024"/>
                  </a:lnTo>
                  <a:lnTo>
                    <a:pt x="1337" y="1024"/>
                  </a:lnTo>
                  <a:lnTo>
                    <a:pt x="1325" y="1023"/>
                  </a:lnTo>
                  <a:lnTo>
                    <a:pt x="1314" y="1021"/>
                  </a:lnTo>
                  <a:lnTo>
                    <a:pt x="1303" y="1017"/>
                  </a:lnTo>
                  <a:lnTo>
                    <a:pt x="1292" y="1012"/>
                  </a:lnTo>
                  <a:lnTo>
                    <a:pt x="1283" y="1004"/>
                  </a:lnTo>
                  <a:lnTo>
                    <a:pt x="1278" y="1000"/>
                  </a:lnTo>
                  <a:lnTo>
                    <a:pt x="1273" y="996"/>
                  </a:lnTo>
                  <a:lnTo>
                    <a:pt x="1269" y="991"/>
                  </a:lnTo>
                  <a:lnTo>
                    <a:pt x="1266" y="986"/>
                  </a:lnTo>
                  <a:lnTo>
                    <a:pt x="1260" y="976"/>
                  </a:lnTo>
                  <a:lnTo>
                    <a:pt x="1256" y="964"/>
                  </a:lnTo>
                  <a:lnTo>
                    <a:pt x="1252" y="940"/>
                  </a:lnTo>
                  <a:lnTo>
                    <a:pt x="1249" y="917"/>
                  </a:lnTo>
                  <a:lnTo>
                    <a:pt x="1255" y="906"/>
                  </a:lnTo>
                  <a:lnTo>
                    <a:pt x="1258" y="896"/>
                  </a:lnTo>
                  <a:lnTo>
                    <a:pt x="1261" y="885"/>
                  </a:lnTo>
                  <a:lnTo>
                    <a:pt x="1263" y="875"/>
                  </a:lnTo>
                  <a:lnTo>
                    <a:pt x="1265" y="863"/>
                  </a:lnTo>
                  <a:lnTo>
                    <a:pt x="1267" y="853"/>
                  </a:lnTo>
                  <a:lnTo>
                    <a:pt x="1270" y="842"/>
                  </a:lnTo>
                  <a:lnTo>
                    <a:pt x="1274" y="833"/>
                  </a:lnTo>
                  <a:lnTo>
                    <a:pt x="1283" y="829"/>
                  </a:lnTo>
                  <a:lnTo>
                    <a:pt x="1293" y="825"/>
                  </a:lnTo>
                  <a:lnTo>
                    <a:pt x="1303" y="820"/>
                  </a:lnTo>
                  <a:lnTo>
                    <a:pt x="1313" y="817"/>
                  </a:lnTo>
                  <a:lnTo>
                    <a:pt x="1323" y="815"/>
                  </a:lnTo>
                  <a:lnTo>
                    <a:pt x="1333" y="813"/>
                  </a:lnTo>
                  <a:lnTo>
                    <a:pt x="1344" y="812"/>
                  </a:lnTo>
                  <a:lnTo>
                    <a:pt x="1354" y="812"/>
                  </a:lnTo>
                  <a:lnTo>
                    <a:pt x="1364" y="812"/>
                  </a:lnTo>
                  <a:lnTo>
                    <a:pt x="1374" y="813"/>
                  </a:lnTo>
                  <a:lnTo>
                    <a:pt x="1384" y="815"/>
                  </a:lnTo>
                  <a:lnTo>
                    <a:pt x="1394" y="818"/>
                  </a:lnTo>
                  <a:lnTo>
                    <a:pt x="1404" y="822"/>
                  </a:lnTo>
                  <a:lnTo>
                    <a:pt x="1413" y="828"/>
                  </a:lnTo>
                  <a:lnTo>
                    <a:pt x="1422" y="833"/>
                  </a:lnTo>
                  <a:lnTo>
                    <a:pt x="1431" y="840"/>
                  </a:lnTo>
                  <a:lnTo>
                    <a:pt x="1436" y="845"/>
                  </a:lnTo>
                  <a:lnTo>
                    <a:pt x="1439" y="851"/>
                  </a:lnTo>
                  <a:lnTo>
                    <a:pt x="1442" y="857"/>
                  </a:lnTo>
                  <a:lnTo>
                    <a:pt x="1444" y="863"/>
                  </a:lnTo>
                  <a:lnTo>
                    <a:pt x="1447" y="877"/>
                  </a:lnTo>
                  <a:lnTo>
                    <a:pt x="1449" y="890"/>
                  </a:lnTo>
                  <a:lnTo>
                    <a:pt x="1448" y="904"/>
                  </a:lnTo>
                  <a:lnTo>
                    <a:pt x="1446" y="918"/>
                  </a:lnTo>
                  <a:lnTo>
                    <a:pt x="1444" y="932"/>
                  </a:lnTo>
                  <a:lnTo>
                    <a:pt x="1441" y="944"/>
                  </a:lnTo>
                  <a:lnTo>
                    <a:pt x="1434" y="955"/>
                  </a:lnTo>
                  <a:lnTo>
                    <a:pt x="1427" y="967"/>
                  </a:lnTo>
                  <a:lnTo>
                    <a:pt x="1420" y="976"/>
                  </a:lnTo>
                  <a:lnTo>
                    <a:pt x="1412" y="985"/>
                  </a:lnTo>
                  <a:lnTo>
                    <a:pt x="1404" y="993"/>
                  </a:lnTo>
                  <a:lnTo>
                    <a:pt x="1394" y="1001"/>
                  </a:lnTo>
                  <a:lnTo>
                    <a:pt x="1383" y="1009"/>
                  </a:lnTo>
                  <a:lnTo>
                    <a:pt x="1372" y="1016"/>
                  </a:lnTo>
                  <a:close/>
                  <a:moveTo>
                    <a:pt x="1366" y="967"/>
                  </a:moveTo>
                  <a:lnTo>
                    <a:pt x="1359" y="970"/>
                  </a:lnTo>
                  <a:lnTo>
                    <a:pt x="1352" y="973"/>
                  </a:lnTo>
                  <a:lnTo>
                    <a:pt x="1344" y="974"/>
                  </a:lnTo>
                  <a:lnTo>
                    <a:pt x="1336" y="974"/>
                  </a:lnTo>
                  <a:lnTo>
                    <a:pt x="1328" y="974"/>
                  </a:lnTo>
                  <a:lnTo>
                    <a:pt x="1321" y="973"/>
                  </a:lnTo>
                  <a:lnTo>
                    <a:pt x="1314" y="971"/>
                  </a:lnTo>
                  <a:lnTo>
                    <a:pt x="1308" y="968"/>
                  </a:lnTo>
                  <a:lnTo>
                    <a:pt x="1302" y="959"/>
                  </a:lnTo>
                  <a:lnTo>
                    <a:pt x="1298" y="950"/>
                  </a:lnTo>
                  <a:lnTo>
                    <a:pt x="1294" y="941"/>
                  </a:lnTo>
                  <a:lnTo>
                    <a:pt x="1293" y="931"/>
                  </a:lnTo>
                  <a:lnTo>
                    <a:pt x="1293" y="921"/>
                  </a:lnTo>
                  <a:lnTo>
                    <a:pt x="1294" y="911"/>
                  </a:lnTo>
                  <a:lnTo>
                    <a:pt x="1298" y="902"/>
                  </a:lnTo>
                  <a:lnTo>
                    <a:pt x="1302" y="894"/>
                  </a:lnTo>
                  <a:lnTo>
                    <a:pt x="1310" y="883"/>
                  </a:lnTo>
                  <a:lnTo>
                    <a:pt x="1317" y="870"/>
                  </a:lnTo>
                  <a:lnTo>
                    <a:pt x="1321" y="863"/>
                  </a:lnTo>
                  <a:lnTo>
                    <a:pt x="1325" y="858"/>
                  </a:lnTo>
                  <a:lnTo>
                    <a:pt x="1331" y="853"/>
                  </a:lnTo>
                  <a:lnTo>
                    <a:pt x="1338" y="850"/>
                  </a:lnTo>
                  <a:lnTo>
                    <a:pt x="1348" y="853"/>
                  </a:lnTo>
                  <a:lnTo>
                    <a:pt x="1358" y="856"/>
                  </a:lnTo>
                  <a:lnTo>
                    <a:pt x="1367" y="860"/>
                  </a:lnTo>
                  <a:lnTo>
                    <a:pt x="1375" y="864"/>
                  </a:lnTo>
                  <a:lnTo>
                    <a:pt x="1384" y="871"/>
                  </a:lnTo>
                  <a:lnTo>
                    <a:pt x="1392" y="877"/>
                  </a:lnTo>
                  <a:lnTo>
                    <a:pt x="1398" y="884"/>
                  </a:lnTo>
                  <a:lnTo>
                    <a:pt x="1404" y="893"/>
                  </a:lnTo>
                  <a:lnTo>
                    <a:pt x="1404" y="903"/>
                  </a:lnTo>
                  <a:lnTo>
                    <a:pt x="1403" y="913"/>
                  </a:lnTo>
                  <a:lnTo>
                    <a:pt x="1400" y="924"/>
                  </a:lnTo>
                  <a:lnTo>
                    <a:pt x="1396" y="933"/>
                  </a:lnTo>
                  <a:lnTo>
                    <a:pt x="1390" y="942"/>
                  </a:lnTo>
                  <a:lnTo>
                    <a:pt x="1383" y="951"/>
                  </a:lnTo>
                  <a:lnTo>
                    <a:pt x="1375" y="959"/>
                  </a:lnTo>
                  <a:lnTo>
                    <a:pt x="1366" y="967"/>
                  </a:lnTo>
                  <a:close/>
                  <a:moveTo>
                    <a:pt x="933" y="427"/>
                  </a:moveTo>
                  <a:lnTo>
                    <a:pt x="923" y="433"/>
                  </a:lnTo>
                  <a:lnTo>
                    <a:pt x="914" y="438"/>
                  </a:lnTo>
                  <a:lnTo>
                    <a:pt x="905" y="441"/>
                  </a:lnTo>
                  <a:lnTo>
                    <a:pt x="896" y="442"/>
                  </a:lnTo>
                  <a:lnTo>
                    <a:pt x="887" y="442"/>
                  </a:lnTo>
                  <a:lnTo>
                    <a:pt x="877" y="441"/>
                  </a:lnTo>
                  <a:lnTo>
                    <a:pt x="868" y="438"/>
                  </a:lnTo>
                  <a:lnTo>
                    <a:pt x="859" y="434"/>
                  </a:lnTo>
                  <a:lnTo>
                    <a:pt x="853" y="427"/>
                  </a:lnTo>
                  <a:lnTo>
                    <a:pt x="848" y="418"/>
                  </a:lnTo>
                  <a:lnTo>
                    <a:pt x="843" y="410"/>
                  </a:lnTo>
                  <a:lnTo>
                    <a:pt x="839" y="400"/>
                  </a:lnTo>
                  <a:lnTo>
                    <a:pt x="835" y="396"/>
                  </a:lnTo>
                  <a:lnTo>
                    <a:pt x="832" y="393"/>
                  </a:lnTo>
                  <a:lnTo>
                    <a:pt x="829" y="389"/>
                  </a:lnTo>
                  <a:lnTo>
                    <a:pt x="826" y="387"/>
                  </a:lnTo>
                  <a:lnTo>
                    <a:pt x="822" y="385"/>
                  </a:lnTo>
                  <a:lnTo>
                    <a:pt x="817" y="383"/>
                  </a:lnTo>
                  <a:lnTo>
                    <a:pt x="812" y="383"/>
                  </a:lnTo>
                  <a:lnTo>
                    <a:pt x="806" y="383"/>
                  </a:lnTo>
                  <a:lnTo>
                    <a:pt x="800" y="384"/>
                  </a:lnTo>
                  <a:lnTo>
                    <a:pt x="793" y="387"/>
                  </a:lnTo>
                  <a:lnTo>
                    <a:pt x="785" y="391"/>
                  </a:lnTo>
                  <a:lnTo>
                    <a:pt x="779" y="395"/>
                  </a:lnTo>
                  <a:lnTo>
                    <a:pt x="773" y="401"/>
                  </a:lnTo>
                  <a:lnTo>
                    <a:pt x="767" y="407"/>
                  </a:lnTo>
                  <a:lnTo>
                    <a:pt x="762" y="414"/>
                  </a:lnTo>
                  <a:lnTo>
                    <a:pt x="757" y="420"/>
                  </a:lnTo>
                  <a:lnTo>
                    <a:pt x="756" y="450"/>
                  </a:lnTo>
                  <a:lnTo>
                    <a:pt x="755" y="479"/>
                  </a:lnTo>
                  <a:lnTo>
                    <a:pt x="756" y="486"/>
                  </a:lnTo>
                  <a:lnTo>
                    <a:pt x="757" y="492"/>
                  </a:lnTo>
                  <a:lnTo>
                    <a:pt x="759" y="500"/>
                  </a:lnTo>
                  <a:lnTo>
                    <a:pt x="762" y="505"/>
                  </a:lnTo>
                  <a:lnTo>
                    <a:pt x="766" y="511"/>
                  </a:lnTo>
                  <a:lnTo>
                    <a:pt x="771" y="516"/>
                  </a:lnTo>
                  <a:lnTo>
                    <a:pt x="777" y="520"/>
                  </a:lnTo>
                  <a:lnTo>
                    <a:pt x="784" y="524"/>
                  </a:lnTo>
                  <a:lnTo>
                    <a:pt x="789" y="530"/>
                  </a:lnTo>
                  <a:lnTo>
                    <a:pt x="797" y="534"/>
                  </a:lnTo>
                  <a:lnTo>
                    <a:pt x="804" y="537"/>
                  </a:lnTo>
                  <a:lnTo>
                    <a:pt x="811" y="540"/>
                  </a:lnTo>
                  <a:lnTo>
                    <a:pt x="818" y="543"/>
                  </a:lnTo>
                  <a:lnTo>
                    <a:pt x="825" y="548"/>
                  </a:lnTo>
                  <a:lnTo>
                    <a:pt x="828" y="550"/>
                  </a:lnTo>
                  <a:lnTo>
                    <a:pt x="831" y="553"/>
                  </a:lnTo>
                  <a:lnTo>
                    <a:pt x="834" y="557"/>
                  </a:lnTo>
                  <a:lnTo>
                    <a:pt x="836" y="561"/>
                  </a:lnTo>
                  <a:lnTo>
                    <a:pt x="836" y="572"/>
                  </a:lnTo>
                  <a:lnTo>
                    <a:pt x="834" y="582"/>
                  </a:lnTo>
                  <a:lnTo>
                    <a:pt x="831" y="593"/>
                  </a:lnTo>
                  <a:lnTo>
                    <a:pt x="828" y="602"/>
                  </a:lnTo>
                  <a:lnTo>
                    <a:pt x="819" y="621"/>
                  </a:lnTo>
                  <a:lnTo>
                    <a:pt x="809" y="640"/>
                  </a:lnTo>
                  <a:lnTo>
                    <a:pt x="799" y="658"/>
                  </a:lnTo>
                  <a:lnTo>
                    <a:pt x="789" y="677"/>
                  </a:lnTo>
                  <a:lnTo>
                    <a:pt x="785" y="688"/>
                  </a:lnTo>
                  <a:lnTo>
                    <a:pt x="782" y="697"/>
                  </a:lnTo>
                  <a:lnTo>
                    <a:pt x="779" y="708"/>
                  </a:lnTo>
                  <a:lnTo>
                    <a:pt x="778" y="718"/>
                  </a:lnTo>
                  <a:lnTo>
                    <a:pt x="776" y="731"/>
                  </a:lnTo>
                  <a:lnTo>
                    <a:pt x="776" y="743"/>
                  </a:lnTo>
                  <a:lnTo>
                    <a:pt x="776" y="755"/>
                  </a:lnTo>
                  <a:lnTo>
                    <a:pt x="776" y="767"/>
                  </a:lnTo>
                  <a:lnTo>
                    <a:pt x="778" y="780"/>
                  </a:lnTo>
                  <a:lnTo>
                    <a:pt x="780" y="791"/>
                  </a:lnTo>
                  <a:lnTo>
                    <a:pt x="783" y="803"/>
                  </a:lnTo>
                  <a:lnTo>
                    <a:pt x="787" y="814"/>
                  </a:lnTo>
                  <a:lnTo>
                    <a:pt x="791" y="826"/>
                  </a:lnTo>
                  <a:lnTo>
                    <a:pt x="797" y="837"/>
                  </a:lnTo>
                  <a:lnTo>
                    <a:pt x="803" y="848"/>
                  </a:lnTo>
                  <a:lnTo>
                    <a:pt x="809" y="858"/>
                  </a:lnTo>
                  <a:lnTo>
                    <a:pt x="816" y="868"/>
                  </a:lnTo>
                  <a:lnTo>
                    <a:pt x="823" y="878"/>
                  </a:lnTo>
                  <a:lnTo>
                    <a:pt x="831" y="888"/>
                  </a:lnTo>
                  <a:lnTo>
                    <a:pt x="841" y="896"/>
                  </a:lnTo>
                  <a:lnTo>
                    <a:pt x="848" y="900"/>
                  </a:lnTo>
                  <a:lnTo>
                    <a:pt x="855" y="903"/>
                  </a:lnTo>
                  <a:lnTo>
                    <a:pt x="862" y="908"/>
                  </a:lnTo>
                  <a:lnTo>
                    <a:pt x="867" y="913"/>
                  </a:lnTo>
                  <a:lnTo>
                    <a:pt x="872" y="919"/>
                  </a:lnTo>
                  <a:lnTo>
                    <a:pt x="877" y="926"/>
                  </a:lnTo>
                  <a:lnTo>
                    <a:pt x="880" y="933"/>
                  </a:lnTo>
                  <a:lnTo>
                    <a:pt x="883" y="942"/>
                  </a:lnTo>
                  <a:lnTo>
                    <a:pt x="881" y="947"/>
                  </a:lnTo>
                  <a:lnTo>
                    <a:pt x="879" y="951"/>
                  </a:lnTo>
                  <a:lnTo>
                    <a:pt x="877" y="955"/>
                  </a:lnTo>
                  <a:lnTo>
                    <a:pt x="875" y="959"/>
                  </a:lnTo>
                  <a:lnTo>
                    <a:pt x="869" y="968"/>
                  </a:lnTo>
                  <a:lnTo>
                    <a:pt x="862" y="974"/>
                  </a:lnTo>
                  <a:lnTo>
                    <a:pt x="854" y="981"/>
                  </a:lnTo>
                  <a:lnTo>
                    <a:pt x="846" y="988"/>
                  </a:lnTo>
                  <a:lnTo>
                    <a:pt x="839" y="995"/>
                  </a:lnTo>
                  <a:lnTo>
                    <a:pt x="830" y="1004"/>
                  </a:lnTo>
                  <a:lnTo>
                    <a:pt x="823" y="1014"/>
                  </a:lnTo>
                  <a:lnTo>
                    <a:pt x="817" y="1023"/>
                  </a:lnTo>
                  <a:lnTo>
                    <a:pt x="812" y="1034"/>
                  </a:lnTo>
                  <a:lnTo>
                    <a:pt x="808" y="1045"/>
                  </a:lnTo>
                  <a:lnTo>
                    <a:pt x="805" y="1058"/>
                  </a:lnTo>
                  <a:lnTo>
                    <a:pt x="803" y="1070"/>
                  </a:lnTo>
                  <a:lnTo>
                    <a:pt x="802" y="1082"/>
                  </a:lnTo>
                  <a:lnTo>
                    <a:pt x="801" y="1094"/>
                  </a:lnTo>
                  <a:lnTo>
                    <a:pt x="802" y="1108"/>
                  </a:lnTo>
                  <a:lnTo>
                    <a:pt x="803" y="1121"/>
                  </a:lnTo>
                  <a:lnTo>
                    <a:pt x="805" y="1133"/>
                  </a:lnTo>
                  <a:lnTo>
                    <a:pt x="808" y="1145"/>
                  </a:lnTo>
                  <a:lnTo>
                    <a:pt x="811" y="1158"/>
                  </a:lnTo>
                  <a:lnTo>
                    <a:pt x="815" y="1170"/>
                  </a:lnTo>
                  <a:lnTo>
                    <a:pt x="820" y="1181"/>
                  </a:lnTo>
                  <a:lnTo>
                    <a:pt x="824" y="1191"/>
                  </a:lnTo>
                  <a:lnTo>
                    <a:pt x="832" y="1202"/>
                  </a:lnTo>
                  <a:lnTo>
                    <a:pt x="840" y="1213"/>
                  </a:lnTo>
                  <a:lnTo>
                    <a:pt x="842" y="1218"/>
                  </a:lnTo>
                  <a:lnTo>
                    <a:pt x="843" y="1224"/>
                  </a:lnTo>
                  <a:lnTo>
                    <a:pt x="843" y="1231"/>
                  </a:lnTo>
                  <a:lnTo>
                    <a:pt x="841" y="1237"/>
                  </a:lnTo>
                  <a:lnTo>
                    <a:pt x="828" y="1248"/>
                  </a:lnTo>
                  <a:lnTo>
                    <a:pt x="816" y="1257"/>
                  </a:lnTo>
                  <a:lnTo>
                    <a:pt x="804" y="1268"/>
                  </a:lnTo>
                  <a:lnTo>
                    <a:pt x="793" y="1279"/>
                  </a:lnTo>
                  <a:lnTo>
                    <a:pt x="782" y="1292"/>
                  </a:lnTo>
                  <a:lnTo>
                    <a:pt x="773" y="1304"/>
                  </a:lnTo>
                  <a:lnTo>
                    <a:pt x="770" y="1311"/>
                  </a:lnTo>
                  <a:lnTo>
                    <a:pt x="767" y="1318"/>
                  </a:lnTo>
                  <a:lnTo>
                    <a:pt x="765" y="1326"/>
                  </a:lnTo>
                  <a:lnTo>
                    <a:pt x="763" y="1335"/>
                  </a:lnTo>
                  <a:lnTo>
                    <a:pt x="764" y="1348"/>
                  </a:lnTo>
                  <a:lnTo>
                    <a:pt x="766" y="1362"/>
                  </a:lnTo>
                  <a:lnTo>
                    <a:pt x="768" y="1375"/>
                  </a:lnTo>
                  <a:lnTo>
                    <a:pt x="772" y="1389"/>
                  </a:lnTo>
                  <a:lnTo>
                    <a:pt x="774" y="1394"/>
                  </a:lnTo>
                  <a:lnTo>
                    <a:pt x="776" y="1400"/>
                  </a:lnTo>
                  <a:lnTo>
                    <a:pt x="779" y="1405"/>
                  </a:lnTo>
                  <a:lnTo>
                    <a:pt x="783" y="1410"/>
                  </a:lnTo>
                  <a:lnTo>
                    <a:pt x="787" y="1415"/>
                  </a:lnTo>
                  <a:lnTo>
                    <a:pt x="791" y="1419"/>
                  </a:lnTo>
                  <a:lnTo>
                    <a:pt x="798" y="1422"/>
                  </a:lnTo>
                  <a:lnTo>
                    <a:pt x="803" y="1426"/>
                  </a:lnTo>
                  <a:lnTo>
                    <a:pt x="811" y="1428"/>
                  </a:lnTo>
                  <a:lnTo>
                    <a:pt x="818" y="1428"/>
                  </a:lnTo>
                  <a:lnTo>
                    <a:pt x="824" y="1427"/>
                  </a:lnTo>
                  <a:lnTo>
                    <a:pt x="829" y="1424"/>
                  </a:lnTo>
                  <a:lnTo>
                    <a:pt x="834" y="1421"/>
                  </a:lnTo>
                  <a:lnTo>
                    <a:pt x="839" y="1417"/>
                  </a:lnTo>
                  <a:lnTo>
                    <a:pt x="843" y="1413"/>
                  </a:lnTo>
                  <a:lnTo>
                    <a:pt x="847" y="1408"/>
                  </a:lnTo>
                  <a:lnTo>
                    <a:pt x="854" y="1398"/>
                  </a:lnTo>
                  <a:lnTo>
                    <a:pt x="861" y="1387"/>
                  </a:lnTo>
                  <a:lnTo>
                    <a:pt x="865" y="1382"/>
                  </a:lnTo>
                  <a:lnTo>
                    <a:pt x="868" y="1377"/>
                  </a:lnTo>
                  <a:lnTo>
                    <a:pt x="872" y="1373"/>
                  </a:lnTo>
                  <a:lnTo>
                    <a:pt x="877" y="1369"/>
                  </a:lnTo>
                  <a:lnTo>
                    <a:pt x="900" y="1374"/>
                  </a:lnTo>
                  <a:lnTo>
                    <a:pt x="924" y="1381"/>
                  </a:lnTo>
                  <a:lnTo>
                    <a:pt x="929" y="1383"/>
                  </a:lnTo>
                  <a:lnTo>
                    <a:pt x="935" y="1385"/>
                  </a:lnTo>
                  <a:lnTo>
                    <a:pt x="940" y="1388"/>
                  </a:lnTo>
                  <a:lnTo>
                    <a:pt x="943" y="1391"/>
                  </a:lnTo>
                  <a:lnTo>
                    <a:pt x="947" y="1395"/>
                  </a:lnTo>
                  <a:lnTo>
                    <a:pt x="949" y="1400"/>
                  </a:lnTo>
                  <a:lnTo>
                    <a:pt x="950" y="1405"/>
                  </a:lnTo>
                  <a:lnTo>
                    <a:pt x="951" y="1412"/>
                  </a:lnTo>
                  <a:lnTo>
                    <a:pt x="957" y="1417"/>
                  </a:lnTo>
                  <a:lnTo>
                    <a:pt x="962" y="1423"/>
                  </a:lnTo>
                  <a:lnTo>
                    <a:pt x="966" y="1430"/>
                  </a:lnTo>
                  <a:lnTo>
                    <a:pt x="970" y="1436"/>
                  </a:lnTo>
                  <a:lnTo>
                    <a:pt x="972" y="1443"/>
                  </a:lnTo>
                  <a:lnTo>
                    <a:pt x="974" y="1450"/>
                  </a:lnTo>
                  <a:lnTo>
                    <a:pt x="975" y="1458"/>
                  </a:lnTo>
                  <a:lnTo>
                    <a:pt x="975" y="1465"/>
                  </a:lnTo>
                  <a:lnTo>
                    <a:pt x="974" y="1482"/>
                  </a:lnTo>
                  <a:lnTo>
                    <a:pt x="971" y="1497"/>
                  </a:lnTo>
                  <a:lnTo>
                    <a:pt x="967" y="1513"/>
                  </a:lnTo>
                  <a:lnTo>
                    <a:pt x="963" y="1529"/>
                  </a:lnTo>
                  <a:lnTo>
                    <a:pt x="953" y="1545"/>
                  </a:lnTo>
                  <a:lnTo>
                    <a:pt x="943" y="1560"/>
                  </a:lnTo>
                  <a:lnTo>
                    <a:pt x="937" y="1568"/>
                  </a:lnTo>
                  <a:lnTo>
                    <a:pt x="931" y="1575"/>
                  </a:lnTo>
                  <a:lnTo>
                    <a:pt x="923" y="1581"/>
                  </a:lnTo>
                  <a:lnTo>
                    <a:pt x="916" y="1586"/>
                  </a:lnTo>
                  <a:lnTo>
                    <a:pt x="909" y="1591"/>
                  </a:lnTo>
                  <a:lnTo>
                    <a:pt x="902" y="1595"/>
                  </a:lnTo>
                  <a:lnTo>
                    <a:pt x="894" y="1598"/>
                  </a:lnTo>
                  <a:lnTo>
                    <a:pt x="886" y="1601"/>
                  </a:lnTo>
                  <a:lnTo>
                    <a:pt x="877" y="1603"/>
                  </a:lnTo>
                  <a:lnTo>
                    <a:pt x="868" y="1604"/>
                  </a:lnTo>
                  <a:lnTo>
                    <a:pt x="859" y="1604"/>
                  </a:lnTo>
                  <a:lnTo>
                    <a:pt x="850" y="1604"/>
                  </a:lnTo>
                  <a:lnTo>
                    <a:pt x="832" y="1603"/>
                  </a:lnTo>
                  <a:lnTo>
                    <a:pt x="815" y="1602"/>
                  </a:lnTo>
                  <a:lnTo>
                    <a:pt x="798" y="1599"/>
                  </a:lnTo>
                  <a:lnTo>
                    <a:pt x="781" y="1596"/>
                  </a:lnTo>
                  <a:lnTo>
                    <a:pt x="765" y="1591"/>
                  </a:lnTo>
                  <a:lnTo>
                    <a:pt x="749" y="1585"/>
                  </a:lnTo>
                  <a:lnTo>
                    <a:pt x="733" y="1578"/>
                  </a:lnTo>
                  <a:lnTo>
                    <a:pt x="719" y="1570"/>
                  </a:lnTo>
                  <a:lnTo>
                    <a:pt x="705" y="1561"/>
                  </a:lnTo>
                  <a:lnTo>
                    <a:pt x="691" y="1551"/>
                  </a:lnTo>
                  <a:lnTo>
                    <a:pt x="679" y="1540"/>
                  </a:lnTo>
                  <a:lnTo>
                    <a:pt x="668" y="1528"/>
                  </a:lnTo>
                  <a:lnTo>
                    <a:pt x="658" y="1515"/>
                  </a:lnTo>
                  <a:lnTo>
                    <a:pt x="648" y="1501"/>
                  </a:lnTo>
                  <a:lnTo>
                    <a:pt x="640" y="1487"/>
                  </a:lnTo>
                  <a:lnTo>
                    <a:pt x="634" y="1471"/>
                  </a:lnTo>
                  <a:lnTo>
                    <a:pt x="626" y="1461"/>
                  </a:lnTo>
                  <a:lnTo>
                    <a:pt x="619" y="1451"/>
                  </a:lnTo>
                  <a:lnTo>
                    <a:pt x="613" y="1441"/>
                  </a:lnTo>
                  <a:lnTo>
                    <a:pt x="606" y="1431"/>
                  </a:lnTo>
                  <a:lnTo>
                    <a:pt x="595" y="1409"/>
                  </a:lnTo>
                  <a:lnTo>
                    <a:pt x="586" y="1388"/>
                  </a:lnTo>
                  <a:lnTo>
                    <a:pt x="579" y="1365"/>
                  </a:lnTo>
                  <a:lnTo>
                    <a:pt x="572" y="1343"/>
                  </a:lnTo>
                  <a:lnTo>
                    <a:pt x="566" y="1319"/>
                  </a:lnTo>
                  <a:lnTo>
                    <a:pt x="560" y="1297"/>
                  </a:lnTo>
                  <a:lnTo>
                    <a:pt x="560" y="1287"/>
                  </a:lnTo>
                  <a:lnTo>
                    <a:pt x="559" y="1277"/>
                  </a:lnTo>
                  <a:lnTo>
                    <a:pt x="558" y="1268"/>
                  </a:lnTo>
                  <a:lnTo>
                    <a:pt x="556" y="1259"/>
                  </a:lnTo>
                  <a:lnTo>
                    <a:pt x="552" y="1241"/>
                  </a:lnTo>
                  <a:lnTo>
                    <a:pt x="549" y="1222"/>
                  </a:lnTo>
                  <a:lnTo>
                    <a:pt x="548" y="1214"/>
                  </a:lnTo>
                  <a:lnTo>
                    <a:pt x="547" y="1205"/>
                  </a:lnTo>
                  <a:lnTo>
                    <a:pt x="547" y="1197"/>
                  </a:lnTo>
                  <a:lnTo>
                    <a:pt x="549" y="1188"/>
                  </a:lnTo>
                  <a:lnTo>
                    <a:pt x="551" y="1179"/>
                  </a:lnTo>
                  <a:lnTo>
                    <a:pt x="554" y="1171"/>
                  </a:lnTo>
                  <a:lnTo>
                    <a:pt x="559" y="1163"/>
                  </a:lnTo>
                  <a:lnTo>
                    <a:pt x="567" y="1155"/>
                  </a:lnTo>
                  <a:lnTo>
                    <a:pt x="575" y="1128"/>
                  </a:lnTo>
                  <a:lnTo>
                    <a:pt x="583" y="1102"/>
                  </a:lnTo>
                  <a:lnTo>
                    <a:pt x="586" y="1087"/>
                  </a:lnTo>
                  <a:lnTo>
                    <a:pt x="589" y="1073"/>
                  </a:lnTo>
                  <a:lnTo>
                    <a:pt x="591" y="1059"/>
                  </a:lnTo>
                  <a:lnTo>
                    <a:pt x="593" y="1044"/>
                  </a:lnTo>
                  <a:lnTo>
                    <a:pt x="594" y="1029"/>
                  </a:lnTo>
                  <a:lnTo>
                    <a:pt x="593" y="1015"/>
                  </a:lnTo>
                  <a:lnTo>
                    <a:pt x="592" y="1000"/>
                  </a:lnTo>
                  <a:lnTo>
                    <a:pt x="590" y="987"/>
                  </a:lnTo>
                  <a:lnTo>
                    <a:pt x="587" y="973"/>
                  </a:lnTo>
                  <a:lnTo>
                    <a:pt x="583" y="959"/>
                  </a:lnTo>
                  <a:lnTo>
                    <a:pt x="577" y="946"/>
                  </a:lnTo>
                  <a:lnTo>
                    <a:pt x="570" y="933"/>
                  </a:lnTo>
                  <a:lnTo>
                    <a:pt x="564" y="929"/>
                  </a:lnTo>
                  <a:lnTo>
                    <a:pt x="557" y="924"/>
                  </a:lnTo>
                  <a:lnTo>
                    <a:pt x="551" y="919"/>
                  </a:lnTo>
                  <a:lnTo>
                    <a:pt x="547" y="912"/>
                  </a:lnTo>
                  <a:lnTo>
                    <a:pt x="544" y="906"/>
                  </a:lnTo>
                  <a:lnTo>
                    <a:pt x="542" y="899"/>
                  </a:lnTo>
                  <a:lnTo>
                    <a:pt x="543" y="896"/>
                  </a:lnTo>
                  <a:lnTo>
                    <a:pt x="543" y="892"/>
                  </a:lnTo>
                  <a:lnTo>
                    <a:pt x="545" y="888"/>
                  </a:lnTo>
                  <a:lnTo>
                    <a:pt x="547" y="884"/>
                  </a:lnTo>
                  <a:lnTo>
                    <a:pt x="560" y="866"/>
                  </a:lnTo>
                  <a:lnTo>
                    <a:pt x="573" y="849"/>
                  </a:lnTo>
                  <a:lnTo>
                    <a:pt x="584" y="830"/>
                  </a:lnTo>
                  <a:lnTo>
                    <a:pt x="594" y="811"/>
                  </a:lnTo>
                  <a:lnTo>
                    <a:pt x="599" y="801"/>
                  </a:lnTo>
                  <a:lnTo>
                    <a:pt x="602" y="791"/>
                  </a:lnTo>
                  <a:lnTo>
                    <a:pt x="605" y="781"/>
                  </a:lnTo>
                  <a:lnTo>
                    <a:pt x="609" y="770"/>
                  </a:lnTo>
                  <a:lnTo>
                    <a:pt x="610" y="760"/>
                  </a:lnTo>
                  <a:lnTo>
                    <a:pt x="611" y="749"/>
                  </a:lnTo>
                  <a:lnTo>
                    <a:pt x="611" y="738"/>
                  </a:lnTo>
                  <a:lnTo>
                    <a:pt x="610" y="726"/>
                  </a:lnTo>
                  <a:lnTo>
                    <a:pt x="600" y="707"/>
                  </a:lnTo>
                  <a:lnTo>
                    <a:pt x="590" y="688"/>
                  </a:lnTo>
                  <a:lnTo>
                    <a:pt x="580" y="668"/>
                  </a:lnTo>
                  <a:lnTo>
                    <a:pt x="570" y="649"/>
                  </a:lnTo>
                  <a:lnTo>
                    <a:pt x="566" y="639"/>
                  </a:lnTo>
                  <a:lnTo>
                    <a:pt x="563" y="629"/>
                  </a:lnTo>
                  <a:lnTo>
                    <a:pt x="559" y="619"/>
                  </a:lnTo>
                  <a:lnTo>
                    <a:pt x="558" y="608"/>
                  </a:lnTo>
                  <a:lnTo>
                    <a:pt x="557" y="598"/>
                  </a:lnTo>
                  <a:lnTo>
                    <a:pt x="558" y="586"/>
                  </a:lnTo>
                  <a:lnTo>
                    <a:pt x="559" y="575"/>
                  </a:lnTo>
                  <a:lnTo>
                    <a:pt x="564" y="564"/>
                  </a:lnTo>
                  <a:lnTo>
                    <a:pt x="565" y="550"/>
                  </a:lnTo>
                  <a:lnTo>
                    <a:pt x="567" y="535"/>
                  </a:lnTo>
                  <a:lnTo>
                    <a:pt x="572" y="522"/>
                  </a:lnTo>
                  <a:lnTo>
                    <a:pt x="577" y="510"/>
                  </a:lnTo>
                  <a:lnTo>
                    <a:pt x="589" y="484"/>
                  </a:lnTo>
                  <a:lnTo>
                    <a:pt x="600" y="459"/>
                  </a:lnTo>
                  <a:lnTo>
                    <a:pt x="607" y="439"/>
                  </a:lnTo>
                  <a:lnTo>
                    <a:pt x="617" y="420"/>
                  </a:lnTo>
                  <a:lnTo>
                    <a:pt x="626" y="401"/>
                  </a:lnTo>
                  <a:lnTo>
                    <a:pt x="637" y="383"/>
                  </a:lnTo>
                  <a:lnTo>
                    <a:pt x="648" y="366"/>
                  </a:lnTo>
                  <a:lnTo>
                    <a:pt x="662" y="348"/>
                  </a:lnTo>
                  <a:lnTo>
                    <a:pt x="675" y="332"/>
                  </a:lnTo>
                  <a:lnTo>
                    <a:pt x="690" y="316"/>
                  </a:lnTo>
                  <a:lnTo>
                    <a:pt x="706" y="301"/>
                  </a:lnTo>
                  <a:lnTo>
                    <a:pt x="722" y="287"/>
                  </a:lnTo>
                  <a:lnTo>
                    <a:pt x="738" y="274"/>
                  </a:lnTo>
                  <a:lnTo>
                    <a:pt x="756" y="262"/>
                  </a:lnTo>
                  <a:lnTo>
                    <a:pt x="774" y="251"/>
                  </a:lnTo>
                  <a:lnTo>
                    <a:pt x="793" y="241"/>
                  </a:lnTo>
                  <a:lnTo>
                    <a:pt x="811" y="233"/>
                  </a:lnTo>
                  <a:lnTo>
                    <a:pt x="830" y="226"/>
                  </a:lnTo>
                  <a:lnTo>
                    <a:pt x="863" y="222"/>
                  </a:lnTo>
                  <a:lnTo>
                    <a:pt x="896" y="220"/>
                  </a:lnTo>
                  <a:lnTo>
                    <a:pt x="904" y="220"/>
                  </a:lnTo>
                  <a:lnTo>
                    <a:pt x="911" y="222"/>
                  </a:lnTo>
                  <a:lnTo>
                    <a:pt x="919" y="223"/>
                  </a:lnTo>
                  <a:lnTo>
                    <a:pt x="926" y="226"/>
                  </a:lnTo>
                  <a:lnTo>
                    <a:pt x="934" y="229"/>
                  </a:lnTo>
                  <a:lnTo>
                    <a:pt x="941" y="232"/>
                  </a:lnTo>
                  <a:lnTo>
                    <a:pt x="948" y="237"/>
                  </a:lnTo>
                  <a:lnTo>
                    <a:pt x="954" y="242"/>
                  </a:lnTo>
                  <a:lnTo>
                    <a:pt x="991" y="288"/>
                  </a:lnTo>
                  <a:lnTo>
                    <a:pt x="991" y="307"/>
                  </a:lnTo>
                  <a:lnTo>
                    <a:pt x="990" y="327"/>
                  </a:lnTo>
                  <a:lnTo>
                    <a:pt x="989" y="337"/>
                  </a:lnTo>
                  <a:lnTo>
                    <a:pt x="987" y="347"/>
                  </a:lnTo>
                  <a:lnTo>
                    <a:pt x="985" y="357"/>
                  </a:lnTo>
                  <a:lnTo>
                    <a:pt x="983" y="367"/>
                  </a:lnTo>
                  <a:lnTo>
                    <a:pt x="980" y="376"/>
                  </a:lnTo>
                  <a:lnTo>
                    <a:pt x="975" y="385"/>
                  </a:lnTo>
                  <a:lnTo>
                    <a:pt x="970" y="394"/>
                  </a:lnTo>
                  <a:lnTo>
                    <a:pt x="965" y="401"/>
                  </a:lnTo>
                  <a:lnTo>
                    <a:pt x="958" y="410"/>
                  </a:lnTo>
                  <a:lnTo>
                    <a:pt x="951" y="416"/>
                  </a:lnTo>
                  <a:lnTo>
                    <a:pt x="942" y="422"/>
                  </a:lnTo>
                  <a:lnTo>
                    <a:pt x="933" y="427"/>
                  </a:lnTo>
                  <a:close/>
                  <a:moveTo>
                    <a:pt x="911" y="394"/>
                  </a:moveTo>
                  <a:lnTo>
                    <a:pt x="904" y="392"/>
                  </a:lnTo>
                  <a:lnTo>
                    <a:pt x="898" y="390"/>
                  </a:lnTo>
                  <a:lnTo>
                    <a:pt x="893" y="386"/>
                  </a:lnTo>
                  <a:lnTo>
                    <a:pt x="888" y="382"/>
                  </a:lnTo>
                  <a:lnTo>
                    <a:pt x="877" y="373"/>
                  </a:lnTo>
                  <a:lnTo>
                    <a:pt x="868" y="364"/>
                  </a:lnTo>
                  <a:lnTo>
                    <a:pt x="864" y="358"/>
                  </a:lnTo>
                  <a:lnTo>
                    <a:pt x="859" y="354"/>
                  </a:lnTo>
                  <a:lnTo>
                    <a:pt x="854" y="350"/>
                  </a:lnTo>
                  <a:lnTo>
                    <a:pt x="849" y="347"/>
                  </a:lnTo>
                  <a:lnTo>
                    <a:pt x="843" y="344"/>
                  </a:lnTo>
                  <a:lnTo>
                    <a:pt x="836" y="342"/>
                  </a:lnTo>
                  <a:lnTo>
                    <a:pt x="829" y="342"/>
                  </a:lnTo>
                  <a:lnTo>
                    <a:pt x="821" y="342"/>
                  </a:lnTo>
                  <a:lnTo>
                    <a:pt x="809" y="346"/>
                  </a:lnTo>
                  <a:lnTo>
                    <a:pt x="796" y="350"/>
                  </a:lnTo>
                  <a:lnTo>
                    <a:pt x="783" y="355"/>
                  </a:lnTo>
                  <a:lnTo>
                    <a:pt x="771" y="362"/>
                  </a:lnTo>
                  <a:lnTo>
                    <a:pt x="760" y="368"/>
                  </a:lnTo>
                  <a:lnTo>
                    <a:pt x="750" y="376"/>
                  </a:lnTo>
                  <a:lnTo>
                    <a:pt x="744" y="380"/>
                  </a:lnTo>
                  <a:lnTo>
                    <a:pt x="740" y="385"/>
                  </a:lnTo>
                  <a:lnTo>
                    <a:pt x="736" y="390"/>
                  </a:lnTo>
                  <a:lnTo>
                    <a:pt x="732" y="396"/>
                  </a:lnTo>
                  <a:lnTo>
                    <a:pt x="727" y="404"/>
                  </a:lnTo>
                  <a:lnTo>
                    <a:pt x="722" y="414"/>
                  </a:lnTo>
                  <a:lnTo>
                    <a:pt x="718" y="423"/>
                  </a:lnTo>
                  <a:lnTo>
                    <a:pt x="715" y="432"/>
                  </a:lnTo>
                  <a:lnTo>
                    <a:pt x="713" y="442"/>
                  </a:lnTo>
                  <a:lnTo>
                    <a:pt x="711" y="453"/>
                  </a:lnTo>
                  <a:lnTo>
                    <a:pt x="710" y="463"/>
                  </a:lnTo>
                  <a:lnTo>
                    <a:pt x="709" y="474"/>
                  </a:lnTo>
                  <a:lnTo>
                    <a:pt x="709" y="484"/>
                  </a:lnTo>
                  <a:lnTo>
                    <a:pt x="710" y="494"/>
                  </a:lnTo>
                  <a:lnTo>
                    <a:pt x="712" y="505"/>
                  </a:lnTo>
                  <a:lnTo>
                    <a:pt x="714" y="515"/>
                  </a:lnTo>
                  <a:lnTo>
                    <a:pt x="717" y="525"/>
                  </a:lnTo>
                  <a:lnTo>
                    <a:pt x="720" y="534"/>
                  </a:lnTo>
                  <a:lnTo>
                    <a:pt x="724" y="544"/>
                  </a:lnTo>
                  <a:lnTo>
                    <a:pt x="729" y="553"/>
                  </a:lnTo>
                  <a:lnTo>
                    <a:pt x="738" y="560"/>
                  </a:lnTo>
                  <a:lnTo>
                    <a:pt x="747" y="568"/>
                  </a:lnTo>
                  <a:lnTo>
                    <a:pt x="755" y="577"/>
                  </a:lnTo>
                  <a:lnTo>
                    <a:pt x="761" y="586"/>
                  </a:lnTo>
                  <a:lnTo>
                    <a:pt x="765" y="598"/>
                  </a:lnTo>
                  <a:lnTo>
                    <a:pt x="768" y="608"/>
                  </a:lnTo>
                  <a:lnTo>
                    <a:pt x="768" y="614"/>
                  </a:lnTo>
                  <a:lnTo>
                    <a:pt x="768" y="620"/>
                  </a:lnTo>
                  <a:lnTo>
                    <a:pt x="768" y="626"/>
                  </a:lnTo>
                  <a:lnTo>
                    <a:pt x="766" y="632"/>
                  </a:lnTo>
                  <a:lnTo>
                    <a:pt x="756" y="661"/>
                  </a:lnTo>
                  <a:lnTo>
                    <a:pt x="747" y="691"/>
                  </a:lnTo>
                  <a:lnTo>
                    <a:pt x="742" y="707"/>
                  </a:lnTo>
                  <a:lnTo>
                    <a:pt x="738" y="723"/>
                  </a:lnTo>
                  <a:lnTo>
                    <a:pt x="736" y="740"/>
                  </a:lnTo>
                  <a:lnTo>
                    <a:pt x="734" y="755"/>
                  </a:lnTo>
                  <a:lnTo>
                    <a:pt x="733" y="771"/>
                  </a:lnTo>
                  <a:lnTo>
                    <a:pt x="733" y="788"/>
                  </a:lnTo>
                  <a:lnTo>
                    <a:pt x="734" y="804"/>
                  </a:lnTo>
                  <a:lnTo>
                    <a:pt x="737" y="819"/>
                  </a:lnTo>
                  <a:lnTo>
                    <a:pt x="742" y="835"/>
                  </a:lnTo>
                  <a:lnTo>
                    <a:pt x="749" y="849"/>
                  </a:lnTo>
                  <a:lnTo>
                    <a:pt x="752" y="856"/>
                  </a:lnTo>
                  <a:lnTo>
                    <a:pt x="757" y="862"/>
                  </a:lnTo>
                  <a:lnTo>
                    <a:pt x="761" y="870"/>
                  </a:lnTo>
                  <a:lnTo>
                    <a:pt x="766" y="876"/>
                  </a:lnTo>
                  <a:lnTo>
                    <a:pt x="768" y="882"/>
                  </a:lnTo>
                  <a:lnTo>
                    <a:pt x="772" y="888"/>
                  </a:lnTo>
                  <a:lnTo>
                    <a:pt x="777" y="894"/>
                  </a:lnTo>
                  <a:lnTo>
                    <a:pt x="782" y="899"/>
                  </a:lnTo>
                  <a:lnTo>
                    <a:pt x="796" y="909"/>
                  </a:lnTo>
                  <a:lnTo>
                    <a:pt x="809" y="920"/>
                  </a:lnTo>
                  <a:lnTo>
                    <a:pt x="815" y="925"/>
                  </a:lnTo>
                  <a:lnTo>
                    <a:pt x="820" y="930"/>
                  </a:lnTo>
                  <a:lnTo>
                    <a:pt x="823" y="935"/>
                  </a:lnTo>
                  <a:lnTo>
                    <a:pt x="825" y="941"/>
                  </a:lnTo>
                  <a:lnTo>
                    <a:pt x="826" y="944"/>
                  </a:lnTo>
                  <a:lnTo>
                    <a:pt x="826" y="947"/>
                  </a:lnTo>
                  <a:lnTo>
                    <a:pt x="825" y="951"/>
                  </a:lnTo>
                  <a:lnTo>
                    <a:pt x="824" y="954"/>
                  </a:lnTo>
                  <a:lnTo>
                    <a:pt x="819" y="963"/>
                  </a:lnTo>
                  <a:lnTo>
                    <a:pt x="812" y="971"/>
                  </a:lnTo>
                  <a:lnTo>
                    <a:pt x="801" y="983"/>
                  </a:lnTo>
                  <a:lnTo>
                    <a:pt x="791" y="995"/>
                  </a:lnTo>
                  <a:lnTo>
                    <a:pt x="783" y="1010"/>
                  </a:lnTo>
                  <a:lnTo>
                    <a:pt x="776" y="1024"/>
                  </a:lnTo>
                  <a:lnTo>
                    <a:pt x="771" y="1038"/>
                  </a:lnTo>
                  <a:lnTo>
                    <a:pt x="767" y="1053"/>
                  </a:lnTo>
                  <a:lnTo>
                    <a:pt x="764" y="1069"/>
                  </a:lnTo>
                  <a:lnTo>
                    <a:pt x="763" y="1085"/>
                  </a:lnTo>
                  <a:lnTo>
                    <a:pt x="762" y="1102"/>
                  </a:lnTo>
                  <a:lnTo>
                    <a:pt x="763" y="1118"/>
                  </a:lnTo>
                  <a:lnTo>
                    <a:pt x="765" y="1133"/>
                  </a:lnTo>
                  <a:lnTo>
                    <a:pt x="767" y="1150"/>
                  </a:lnTo>
                  <a:lnTo>
                    <a:pt x="770" y="1166"/>
                  </a:lnTo>
                  <a:lnTo>
                    <a:pt x="774" y="1181"/>
                  </a:lnTo>
                  <a:lnTo>
                    <a:pt x="779" y="1197"/>
                  </a:lnTo>
                  <a:lnTo>
                    <a:pt x="784" y="1211"/>
                  </a:lnTo>
                  <a:lnTo>
                    <a:pt x="784" y="1216"/>
                  </a:lnTo>
                  <a:lnTo>
                    <a:pt x="784" y="1222"/>
                  </a:lnTo>
                  <a:lnTo>
                    <a:pt x="783" y="1226"/>
                  </a:lnTo>
                  <a:lnTo>
                    <a:pt x="781" y="1231"/>
                  </a:lnTo>
                  <a:lnTo>
                    <a:pt x="776" y="1241"/>
                  </a:lnTo>
                  <a:lnTo>
                    <a:pt x="770" y="1249"/>
                  </a:lnTo>
                  <a:lnTo>
                    <a:pt x="756" y="1263"/>
                  </a:lnTo>
                  <a:lnTo>
                    <a:pt x="741" y="1279"/>
                  </a:lnTo>
                  <a:lnTo>
                    <a:pt x="736" y="1288"/>
                  </a:lnTo>
                  <a:lnTo>
                    <a:pt x="732" y="1298"/>
                  </a:lnTo>
                  <a:lnTo>
                    <a:pt x="729" y="1307"/>
                  </a:lnTo>
                  <a:lnTo>
                    <a:pt x="726" y="1317"/>
                  </a:lnTo>
                  <a:lnTo>
                    <a:pt x="724" y="1327"/>
                  </a:lnTo>
                  <a:lnTo>
                    <a:pt x="722" y="1338"/>
                  </a:lnTo>
                  <a:lnTo>
                    <a:pt x="721" y="1349"/>
                  </a:lnTo>
                  <a:lnTo>
                    <a:pt x="721" y="1359"/>
                  </a:lnTo>
                  <a:lnTo>
                    <a:pt x="721" y="1370"/>
                  </a:lnTo>
                  <a:lnTo>
                    <a:pt x="722" y="1381"/>
                  </a:lnTo>
                  <a:lnTo>
                    <a:pt x="724" y="1391"/>
                  </a:lnTo>
                  <a:lnTo>
                    <a:pt x="726" y="1401"/>
                  </a:lnTo>
                  <a:lnTo>
                    <a:pt x="729" y="1411"/>
                  </a:lnTo>
                  <a:lnTo>
                    <a:pt x="732" y="1420"/>
                  </a:lnTo>
                  <a:lnTo>
                    <a:pt x="736" y="1431"/>
                  </a:lnTo>
                  <a:lnTo>
                    <a:pt x="741" y="1439"/>
                  </a:lnTo>
                  <a:lnTo>
                    <a:pt x="745" y="1444"/>
                  </a:lnTo>
                  <a:lnTo>
                    <a:pt x="751" y="1448"/>
                  </a:lnTo>
                  <a:lnTo>
                    <a:pt x="755" y="1452"/>
                  </a:lnTo>
                  <a:lnTo>
                    <a:pt x="760" y="1455"/>
                  </a:lnTo>
                  <a:lnTo>
                    <a:pt x="771" y="1460"/>
                  </a:lnTo>
                  <a:lnTo>
                    <a:pt x="782" y="1464"/>
                  </a:lnTo>
                  <a:lnTo>
                    <a:pt x="795" y="1466"/>
                  </a:lnTo>
                  <a:lnTo>
                    <a:pt x="807" y="1466"/>
                  </a:lnTo>
                  <a:lnTo>
                    <a:pt x="819" y="1466"/>
                  </a:lnTo>
                  <a:lnTo>
                    <a:pt x="830" y="1465"/>
                  </a:lnTo>
                  <a:lnTo>
                    <a:pt x="835" y="1466"/>
                  </a:lnTo>
                  <a:lnTo>
                    <a:pt x="840" y="1467"/>
                  </a:lnTo>
                  <a:lnTo>
                    <a:pt x="844" y="1466"/>
                  </a:lnTo>
                  <a:lnTo>
                    <a:pt x="848" y="1465"/>
                  </a:lnTo>
                  <a:lnTo>
                    <a:pt x="855" y="1462"/>
                  </a:lnTo>
                  <a:lnTo>
                    <a:pt x="863" y="1457"/>
                  </a:lnTo>
                  <a:lnTo>
                    <a:pt x="876" y="1445"/>
                  </a:lnTo>
                  <a:lnTo>
                    <a:pt x="890" y="1431"/>
                  </a:lnTo>
                  <a:lnTo>
                    <a:pt x="896" y="1426"/>
                  </a:lnTo>
                  <a:lnTo>
                    <a:pt x="902" y="1421"/>
                  </a:lnTo>
                  <a:lnTo>
                    <a:pt x="905" y="1419"/>
                  </a:lnTo>
                  <a:lnTo>
                    <a:pt x="907" y="1418"/>
                  </a:lnTo>
                  <a:lnTo>
                    <a:pt x="910" y="1418"/>
                  </a:lnTo>
                  <a:lnTo>
                    <a:pt x="913" y="1418"/>
                  </a:lnTo>
                  <a:lnTo>
                    <a:pt x="915" y="1419"/>
                  </a:lnTo>
                  <a:lnTo>
                    <a:pt x="918" y="1421"/>
                  </a:lnTo>
                  <a:lnTo>
                    <a:pt x="920" y="1424"/>
                  </a:lnTo>
                  <a:lnTo>
                    <a:pt x="923" y="1428"/>
                  </a:lnTo>
                  <a:lnTo>
                    <a:pt x="927" y="1438"/>
                  </a:lnTo>
                  <a:lnTo>
                    <a:pt x="933" y="1452"/>
                  </a:lnTo>
                  <a:lnTo>
                    <a:pt x="935" y="1460"/>
                  </a:lnTo>
                  <a:lnTo>
                    <a:pt x="936" y="1468"/>
                  </a:lnTo>
                  <a:lnTo>
                    <a:pt x="937" y="1476"/>
                  </a:lnTo>
                  <a:lnTo>
                    <a:pt x="936" y="1483"/>
                  </a:lnTo>
                  <a:lnTo>
                    <a:pt x="934" y="1491"/>
                  </a:lnTo>
                  <a:lnTo>
                    <a:pt x="932" y="1497"/>
                  </a:lnTo>
                  <a:lnTo>
                    <a:pt x="928" y="1504"/>
                  </a:lnTo>
                  <a:lnTo>
                    <a:pt x="925" y="1511"/>
                  </a:lnTo>
                  <a:lnTo>
                    <a:pt x="917" y="1524"/>
                  </a:lnTo>
                  <a:lnTo>
                    <a:pt x="907" y="1535"/>
                  </a:lnTo>
                  <a:lnTo>
                    <a:pt x="897" y="1545"/>
                  </a:lnTo>
                  <a:lnTo>
                    <a:pt x="887" y="1554"/>
                  </a:lnTo>
                  <a:lnTo>
                    <a:pt x="875" y="1556"/>
                  </a:lnTo>
                  <a:lnTo>
                    <a:pt x="865" y="1558"/>
                  </a:lnTo>
                  <a:lnTo>
                    <a:pt x="854" y="1559"/>
                  </a:lnTo>
                  <a:lnTo>
                    <a:pt x="844" y="1559"/>
                  </a:lnTo>
                  <a:lnTo>
                    <a:pt x="832" y="1559"/>
                  </a:lnTo>
                  <a:lnTo>
                    <a:pt x="821" y="1558"/>
                  </a:lnTo>
                  <a:lnTo>
                    <a:pt x="811" y="1557"/>
                  </a:lnTo>
                  <a:lnTo>
                    <a:pt x="800" y="1555"/>
                  </a:lnTo>
                  <a:lnTo>
                    <a:pt x="788" y="1553"/>
                  </a:lnTo>
                  <a:lnTo>
                    <a:pt x="778" y="1550"/>
                  </a:lnTo>
                  <a:lnTo>
                    <a:pt x="768" y="1546"/>
                  </a:lnTo>
                  <a:lnTo>
                    <a:pt x="758" y="1542"/>
                  </a:lnTo>
                  <a:lnTo>
                    <a:pt x="748" y="1537"/>
                  </a:lnTo>
                  <a:lnTo>
                    <a:pt x="738" y="1532"/>
                  </a:lnTo>
                  <a:lnTo>
                    <a:pt x="729" y="1526"/>
                  </a:lnTo>
                  <a:lnTo>
                    <a:pt x="720" y="1520"/>
                  </a:lnTo>
                  <a:lnTo>
                    <a:pt x="707" y="1503"/>
                  </a:lnTo>
                  <a:lnTo>
                    <a:pt x="693" y="1488"/>
                  </a:lnTo>
                  <a:lnTo>
                    <a:pt x="682" y="1470"/>
                  </a:lnTo>
                  <a:lnTo>
                    <a:pt x="671" y="1454"/>
                  </a:lnTo>
                  <a:lnTo>
                    <a:pt x="660" y="1437"/>
                  </a:lnTo>
                  <a:lnTo>
                    <a:pt x="649" y="1418"/>
                  </a:lnTo>
                  <a:lnTo>
                    <a:pt x="641" y="1400"/>
                  </a:lnTo>
                  <a:lnTo>
                    <a:pt x="632" y="1382"/>
                  </a:lnTo>
                  <a:lnTo>
                    <a:pt x="625" y="1362"/>
                  </a:lnTo>
                  <a:lnTo>
                    <a:pt x="618" y="1343"/>
                  </a:lnTo>
                  <a:lnTo>
                    <a:pt x="612" y="1323"/>
                  </a:lnTo>
                  <a:lnTo>
                    <a:pt x="605" y="1304"/>
                  </a:lnTo>
                  <a:lnTo>
                    <a:pt x="601" y="1283"/>
                  </a:lnTo>
                  <a:lnTo>
                    <a:pt x="597" y="1263"/>
                  </a:lnTo>
                  <a:lnTo>
                    <a:pt x="593" y="1243"/>
                  </a:lnTo>
                  <a:lnTo>
                    <a:pt x="591" y="1222"/>
                  </a:lnTo>
                  <a:lnTo>
                    <a:pt x="585" y="1207"/>
                  </a:lnTo>
                  <a:lnTo>
                    <a:pt x="593" y="1188"/>
                  </a:lnTo>
                  <a:lnTo>
                    <a:pt x="601" y="1170"/>
                  </a:lnTo>
                  <a:lnTo>
                    <a:pt x="610" y="1151"/>
                  </a:lnTo>
                  <a:lnTo>
                    <a:pt x="617" y="1131"/>
                  </a:lnTo>
                  <a:lnTo>
                    <a:pt x="623" y="1111"/>
                  </a:lnTo>
                  <a:lnTo>
                    <a:pt x="628" y="1090"/>
                  </a:lnTo>
                  <a:lnTo>
                    <a:pt x="633" y="1070"/>
                  </a:lnTo>
                  <a:lnTo>
                    <a:pt x="636" y="1049"/>
                  </a:lnTo>
                  <a:lnTo>
                    <a:pt x="638" y="1028"/>
                  </a:lnTo>
                  <a:lnTo>
                    <a:pt x="638" y="1007"/>
                  </a:lnTo>
                  <a:lnTo>
                    <a:pt x="637" y="987"/>
                  </a:lnTo>
                  <a:lnTo>
                    <a:pt x="634" y="967"/>
                  </a:lnTo>
                  <a:lnTo>
                    <a:pt x="632" y="957"/>
                  </a:lnTo>
                  <a:lnTo>
                    <a:pt x="629" y="947"/>
                  </a:lnTo>
                  <a:lnTo>
                    <a:pt x="626" y="937"/>
                  </a:lnTo>
                  <a:lnTo>
                    <a:pt x="622" y="928"/>
                  </a:lnTo>
                  <a:lnTo>
                    <a:pt x="617" y="918"/>
                  </a:lnTo>
                  <a:lnTo>
                    <a:pt x="612" y="908"/>
                  </a:lnTo>
                  <a:lnTo>
                    <a:pt x="606" y="899"/>
                  </a:lnTo>
                  <a:lnTo>
                    <a:pt x="600" y="890"/>
                  </a:lnTo>
                  <a:lnTo>
                    <a:pt x="613" y="868"/>
                  </a:lnTo>
                  <a:lnTo>
                    <a:pt x="625" y="847"/>
                  </a:lnTo>
                  <a:lnTo>
                    <a:pt x="634" y="825"/>
                  </a:lnTo>
                  <a:lnTo>
                    <a:pt x="642" y="801"/>
                  </a:lnTo>
                  <a:lnTo>
                    <a:pt x="645" y="790"/>
                  </a:lnTo>
                  <a:lnTo>
                    <a:pt x="648" y="778"/>
                  </a:lnTo>
                  <a:lnTo>
                    <a:pt x="650" y="765"/>
                  </a:lnTo>
                  <a:lnTo>
                    <a:pt x="651" y="753"/>
                  </a:lnTo>
                  <a:lnTo>
                    <a:pt x="652" y="741"/>
                  </a:lnTo>
                  <a:lnTo>
                    <a:pt x="653" y="727"/>
                  </a:lnTo>
                  <a:lnTo>
                    <a:pt x="653" y="714"/>
                  </a:lnTo>
                  <a:lnTo>
                    <a:pt x="652" y="702"/>
                  </a:lnTo>
                  <a:lnTo>
                    <a:pt x="633" y="672"/>
                  </a:lnTo>
                  <a:lnTo>
                    <a:pt x="615" y="642"/>
                  </a:lnTo>
                  <a:lnTo>
                    <a:pt x="611" y="634"/>
                  </a:lnTo>
                  <a:lnTo>
                    <a:pt x="607" y="626"/>
                  </a:lnTo>
                  <a:lnTo>
                    <a:pt x="604" y="618"/>
                  </a:lnTo>
                  <a:lnTo>
                    <a:pt x="602" y="610"/>
                  </a:lnTo>
                  <a:lnTo>
                    <a:pt x="600" y="601"/>
                  </a:lnTo>
                  <a:lnTo>
                    <a:pt x="599" y="592"/>
                  </a:lnTo>
                  <a:lnTo>
                    <a:pt x="599" y="582"/>
                  </a:lnTo>
                  <a:lnTo>
                    <a:pt x="600" y="573"/>
                  </a:lnTo>
                  <a:lnTo>
                    <a:pt x="607" y="558"/>
                  </a:lnTo>
                  <a:lnTo>
                    <a:pt x="615" y="542"/>
                  </a:lnTo>
                  <a:lnTo>
                    <a:pt x="621" y="526"/>
                  </a:lnTo>
                  <a:lnTo>
                    <a:pt x="627" y="511"/>
                  </a:lnTo>
                  <a:lnTo>
                    <a:pt x="637" y="478"/>
                  </a:lnTo>
                  <a:lnTo>
                    <a:pt x="648" y="446"/>
                  </a:lnTo>
                  <a:lnTo>
                    <a:pt x="655" y="430"/>
                  </a:lnTo>
                  <a:lnTo>
                    <a:pt x="661" y="415"/>
                  </a:lnTo>
                  <a:lnTo>
                    <a:pt x="668" y="399"/>
                  </a:lnTo>
                  <a:lnTo>
                    <a:pt x="676" y="384"/>
                  </a:lnTo>
                  <a:lnTo>
                    <a:pt x="685" y="370"/>
                  </a:lnTo>
                  <a:lnTo>
                    <a:pt x="695" y="355"/>
                  </a:lnTo>
                  <a:lnTo>
                    <a:pt x="707" y="341"/>
                  </a:lnTo>
                  <a:lnTo>
                    <a:pt x="720" y="328"/>
                  </a:lnTo>
                  <a:lnTo>
                    <a:pt x="728" y="320"/>
                  </a:lnTo>
                  <a:lnTo>
                    <a:pt x="737" y="310"/>
                  </a:lnTo>
                  <a:lnTo>
                    <a:pt x="748" y="303"/>
                  </a:lnTo>
                  <a:lnTo>
                    <a:pt x="758" y="296"/>
                  </a:lnTo>
                  <a:lnTo>
                    <a:pt x="769" y="290"/>
                  </a:lnTo>
                  <a:lnTo>
                    <a:pt x="780" y="284"/>
                  </a:lnTo>
                  <a:lnTo>
                    <a:pt x="791" y="279"/>
                  </a:lnTo>
                  <a:lnTo>
                    <a:pt x="804" y="275"/>
                  </a:lnTo>
                  <a:lnTo>
                    <a:pt x="816" y="271"/>
                  </a:lnTo>
                  <a:lnTo>
                    <a:pt x="827" y="268"/>
                  </a:lnTo>
                  <a:lnTo>
                    <a:pt x="840" y="264"/>
                  </a:lnTo>
                  <a:lnTo>
                    <a:pt x="852" y="262"/>
                  </a:lnTo>
                  <a:lnTo>
                    <a:pt x="864" y="261"/>
                  </a:lnTo>
                  <a:lnTo>
                    <a:pt x="876" y="260"/>
                  </a:lnTo>
                  <a:lnTo>
                    <a:pt x="888" y="261"/>
                  </a:lnTo>
                  <a:lnTo>
                    <a:pt x="899" y="261"/>
                  </a:lnTo>
                  <a:lnTo>
                    <a:pt x="907" y="266"/>
                  </a:lnTo>
                  <a:lnTo>
                    <a:pt x="916" y="272"/>
                  </a:lnTo>
                  <a:lnTo>
                    <a:pt x="923" y="278"/>
                  </a:lnTo>
                  <a:lnTo>
                    <a:pt x="929" y="285"/>
                  </a:lnTo>
                  <a:lnTo>
                    <a:pt x="936" y="292"/>
                  </a:lnTo>
                  <a:lnTo>
                    <a:pt x="940" y="300"/>
                  </a:lnTo>
                  <a:lnTo>
                    <a:pt x="943" y="309"/>
                  </a:lnTo>
                  <a:lnTo>
                    <a:pt x="945" y="320"/>
                  </a:lnTo>
                  <a:lnTo>
                    <a:pt x="944" y="330"/>
                  </a:lnTo>
                  <a:lnTo>
                    <a:pt x="943" y="341"/>
                  </a:lnTo>
                  <a:lnTo>
                    <a:pt x="941" y="351"/>
                  </a:lnTo>
                  <a:lnTo>
                    <a:pt x="937" y="362"/>
                  </a:lnTo>
                  <a:lnTo>
                    <a:pt x="933" y="371"/>
                  </a:lnTo>
                  <a:lnTo>
                    <a:pt x="926" y="380"/>
                  </a:lnTo>
                  <a:lnTo>
                    <a:pt x="919" y="387"/>
                  </a:lnTo>
                  <a:lnTo>
                    <a:pt x="911" y="394"/>
                  </a:lnTo>
                  <a:close/>
                  <a:moveTo>
                    <a:pt x="461" y="842"/>
                  </a:moveTo>
                  <a:lnTo>
                    <a:pt x="454" y="847"/>
                  </a:lnTo>
                  <a:lnTo>
                    <a:pt x="447" y="850"/>
                  </a:lnTo>
                  <a:lnTo>
                    <a:pt x="439" y="852"/>
                  </a:lnTo>
                  <a:lnTo>
                    <a:pt x="432" y="852"/>
                  </a:lnTo>
                  <a:lnTo>
                    <a:pt x="417" y="850"/>
                  </a:lnTo>
                  <a:lnTo>
                    <a:pt x="404" y="847"/>
                  </a:lnTo>
                  <a:lnTo>
                    <a:pt x="397" y="845"/>
                  </a:lnTo>
                  <a:lnTo>
                    <a:pt x="390" y="843"/>
                  </a:lnTo>
                  <a:lnTo>
                    <a:pt x="384" y="843"/>
                  </a:lnTo>
                  <a:lnTo>
                    <a:pt x="376" y="842"/>
                  </a:lnTo>
                  <a:lnTo>
                    <a:pt x="370" y="843"/>
                  </a:lnTo>
                  <a:lnTo>
                    <a:pt x="363" y="846"/>
                  </a:lnTo>
                  <a:lnTo>
                    <a:pt x="357" y="850"/>
                  </a:lnTo>
                  <a:lnTo>
                    <a:pt x="351" y="856"/>
                  </a:lnTo>
                  <a:lnTo>
                    <a:pt x="344" y="872"/>
                  </a:lnTo>
                  <a:lnTo>
                    <a:pt x="338" y="887"/>
                  </a:lnTo>
                  <a:lnTo>
                    <a:pt x="335" y="902"/>
                  </a:lnTo>
                  <a:lnTo>
                    <a:pt x="332" y="918"/>
                  </a:lnTo>
                  <a:lnTo>
                    <a:pt x="332" y="934"/>
                  </a:lnTo>
                  <a:lnTo>
                    <a:pt x="335" y="950"/>
                  </a:lnTo>
                  <a:lnTo>
                    <a:pt x="339" y="966"/>
                  </a:lnTo>
                  <a:lnTo>
                    <a:pt x="345" y="982"/>
                  </a:lnTo>
                  <a:lnTo>
                    <a:pt x="349" y="987"/>
                  </a:lnTo>
                  <a:lnTo>
                    <a:pt x="354" y="990"/>
                  </a:lnTo>
                  <a:lnTo>
                    <a:pt x="359" y="992"/>
                  </a:lnTo>
                  <a:lnTo>
                    <a:pt x="363" y="993"/>
                  </a:lnTo>
                  <a:lnTo>
                    <a:pt x="373" y="994"/>
                  </a:lnTo>
                  <a:lnTo>
                    <a:pt x="384" y="992"/>
                  </a:lnTo>
                  <a:lnTo>
                    <a:pt x="394" y="990"/>
                  </a:lnTo>
                  <a:lnTo>
                    <a:pt x="404" y="989"/>
                  </a:lnTo>
                  <a:lnTo>
                    <a:pt x="409" y="989"/>
                  </a:lnTo>
                  <a:lnTo>
                    <a:pt x="414" y="990"/>
                  </a:lnTo>
                  <a:lnTo>
                    <a:pt x="419" y="991"/>
                  </a:lnTo>
                  <a:lnTo>
                    <a:pt x="425" y="993"/>
                  </a:lnTo>
                  <a:lnTo>
                    <a:pt x="436" y="1000"/>
                  </a:lnTo>
                  <a:lnTo>
                    <a:pt x="446" y="1010"/>
                  </a:lnTo>
                  <a:lnTo>
                    <a:pt x="450" y="1014"/>
                  </a:lnTo>
                  <a:lnTo>
                    <a:pt x="455" y="1019"/>
                  </a:lnTo>
                  <a:lnTo>
                    <a:pt x="458" y="1024"/>
                  </a:lnTo>
                  <a:lnTo>
                    <a:pt x="462" y="1030"/>
                  </a:lnTo>
                  <a:lnTo>
                    <a:pt x="464" y="1035"/>
                  </a:lnTo>
                  <a:lnTo>
                    <a:pt x="466" y="1041"/>
                  </a:lnTo>
                  <a:lnTo>
                    <a:pt x="468" y="1047"/>
                  </a:lnTo>
                  <a:lnTo>
                    <a:pt x="469" y="1053"/>
                  </a:lnTo>
                  <a:lnTo>
                    <a:pt x="469" y="1061"/>
                  </a:lnTo>
                  <a:lnTo>
                    <a:pt x="468" y="1068"/>
                  </a:lnTo>
                  <a:lnTo>
                    <a:pt x="467" y="1075"/>
                  </a:lnTo>
                  <a:lnTo>
                    <a:pt x="464" y="1082"/>
                  </a:lnTo>
                  <a:lnTo>
                    <a:pt x="461" y="1091"/>
                  </a:lnTo>
                  <a:lnTo>
                    <a:pt x="457" y="1100"/>
                  </a:lnTo>
                  <a:lnTo>
                    <a:pt x="452" y="1108"/>
                  </a:lnTo>
                  <a:lnTo>
                    <a:pt x="446" y="1115"/>
                  </a:lnTo>
                  <a:lnTo>
                    <a:pt x="440" y="1122"/>
                  </a:lnTo>
                  <a:lnTo>
                    <a:pt x="433" y="1127"/>
                  </a:lnTo>
                  <a:lnTo>
                    <a:pt x="426" y="1132"/>
                  </a:lnTo>
                  <a:lnTo>
                    <a:pt x="418" y="1136"/>
                  </a:lnTo>
                  <a:lnTo>
                    <a:pt x="410" y="1140"/>
                  </a:lnTo>
                  <a:lnTo>
                    <a:pt x="402" y="1143"/>
                  </a:lnTo>
                  <a:lnTo>
                    <a:pt x="393" y="1146"/>
                  </a:lnTo>
                  <a:lnTo>
                    <a:pt x="385" y="1149"/>
                  </a:lnTo>
                  <a:lnTo>
                    <a:pt x="367" y="1153"/>
                  </a:lnTo>
                  <a:lnTo>
                    <a:pt x="351" y="1155"/>
                  </a:lnTo>
                  <a:lnTo>
                    <a:pt x="340" y="1152"/>
                  </a:lnTo>
                  <a:lnTo>
                    <a:pt x="329" y="1149"/>
                  </a:lnTo>
                  <a:lnTo>
                    <a:pt x="318" y="1145"/>
                  </a:lnTo>
                  <a:lnTo>
                    <a:pt x="308" y="1141"/>
                  </a:lnTo>
                  <a:lnTo>
                    <a:pt x="298" y="1137"/>
                  </a:lnTo>
                  <a:lnTo>
                    <a:pt x="288" y="1132"/>
                  </a:lnTo>
                  <a:lnTo>
                    <a:pt x="277" y="1126"/>
                  </a:lnTo>
                  <a:lnTo>
                    <a:pt x="268" y="1120"/>
                  </a:lnTo>
                  <a:lnTo>
                    <a:pt x="259" y="1114"/>
                  </a:lnTo>
                  <a:lnTo>
                    <a:pt x="251" y="1107"/>
                  </a:lnTo>
                  <a:lnTo>
                    <a:pt x="243" y="1098"/>
                  </a:lnTo>
                  <a:lnTo>
                    <a:pt x="234" y="1090"/>
                  </a:lnTo>
                  <a:lnTo>
                    <a:pt x="227" y="1081"/>
                  </a:lnTo>
                  <a:lnTo>
                    <a:pt x="221" y="1072"/>
                  </a:lnTo>
                  <a:lnTo>
                    <a:pt x="215" y="1062"/>
                  </a:lnTo>
                  <a:lnTo>
                    <a:pt x="209" y="1051"/>
                  </a:lnTo>
                  <a:lnTo>
                    <a:pt x="203" y="1040"/>
                  </a:lnTo>
                  <a:lnTo>
                    <a:pt x="198" y="1029"/>
                  </a:lnTo>
                  <a:lnTo>
                    <a:pt x="192" y="1018"/>
                  </a:lnTo>
                  <a:lnTo>
                    <a:pt x="188" y="1005"/>
                  </a:lnTo>
                  <a:lnTo>
                    <a:pt x="185" y="994"/>
                  </a:lnTo>
                  <a:lnTo>
                    <a:pt x="182" y="982"/>
                  </a:lnTo>
                  <a:lnTo>
                    <a:pt x="180" y="970"/>
                  </a:lnTo>
                  <a:lnTo>
                    <a:pt x="178" y="956"/>
                  </a:lnTo>
                  <a:lnTo>
                    <a:pt x="177" y="944"/>
                  </a:lnTo>
                  <a:lnTo>
                    <a:pt x="176" y="932"/>
                  </a:lnTo>
                  <a:lnTo>
                    <a:pt x="176" y="919"/>
                  </a:lnTo>
                  <a:lnTo>
                    <a:pt x="177" y="906"/>
                  </a:lnTo>
                  <a:lnTo>
                    <a:pt x="178" y="893"/>
                  </a:lnTo>
                  <a:lnTo>
                    <a:pt x="180" y="881"/>
                  </a:lnTo>
                  <a:lnTo>
                    <a:pt x="182" y="867"/>
                  </a:lnTo>
                  <a:lnTo>
                    <a:pt x="184" y="855"/>
                  </a:lnTo>
                  <a:lnTo>
                    <a:pt x="196" y="832"/>
                  </a:lnTo>
                  <a:lnTo>
                    <a:pt x="208" y="808"/>
                  </a:lnTo>
                  <a:lnTo>
                    <a:pt x="220" y="785"/>
                  </a:lnTo>
                  <a:lnTo>
                    <a:pt x="233" y="762"/>
                  </a:lnTo>
                  <a:lnTo>
                    <a:pt x="240" y="751"/>
                  </a:lnTo>
                  <a:lnTo>
                    <a:pt x="249" y="741"/>
                  </a:lnTo>
                  <a:lnTo>
                    <a:pt x="257" y="731"/>
                  </a:lnTo>
                  <a:lnTo>
                    <a:pt x="265" y="721"/>
                  </a:lnTo>
                  <a:lnTo>
                    <a:pt x="275" y="712"/>
                  </a:lnTo>
                  <a:lnTo>
                    <a:pt x="285" y="704"/>
                  </a:lnTo>
                  <a:lnTo>
                    <a:pt x="296" y="697"/>
                  </a:lnTo>
                  <a:lnTo>
                    <a:pt x="308" y="691"/>
                  </a:lnTo>
                  <a:lnTo>
                    <a:pt x="322" y="685"/>
                  </a:lnTo>
                  <a:lnTo>
                    <a:pt x="337" y="678"/>
                  </a:lnTo>
                  <a:lnTo>
                    <a:pt x="352" y="673"/>
                  </a:lnTo>
                  <a:lnTo>
                    <a:pt x="368" y="669"/>
                  </a:lnTo>
                  <a:lnTo>
                    <a:pt x="384" y="666"/>
                  </a:lnTo>
                  <a:lnTo>
                    <a:pt x="400" y="665"/>
                  </a:lnTo>
                  <a:lnTo>
                    <a:pt x="407" y="665"/>
                  </a:lnTo>
                  <a:lnTo>
                    <a:pt x="415" y="666"/>
                  </a:lnTo>
                  <a:lnTo>
                    <a:pt x="423" y="668"/>
                  </a:lnTo>
                  <a:lnTo>
                    <a:pt x="431" y="670"/>
                  </a:lnTo>
                  <a:lnTo>
                    <a:pt x="439" y="674"/>
                  </a:lnTo>
                  <a:lnTo>
                    <a:pt x="447" y="678"/>
                  </a:lnTo>
                  <a:lnTo>
                    <a:pt x="453" y="683"/>
                  </a:lnTo>
                  <a:lnTo>
                    <a:pt x="460" y="689"/>
                  </a:lnTo>
                  <a:lnTo>
                    <a:pt x="465" y="695"/>
                  </a:lnTo>
                  <a:lnTo>
                    <a:pt x="471" y="702"/>
                  </a:lnTo>
                  <a:lnTo>
                    <a:pt x="476" y="709"/>
                  </a:lnTo>
                  <a:lnTo>
                    <a:pt x="479" y="716"/>
                  </a:lnTo>
                  <a:lnTo>
                    <a:pt x="486" y="732"/>
                  </a:lnTo>
                  <a:lnTo>
                    <a:pt x="490" y="749"/>
                  </a:lnTo>
                  <a:lnTo>
                    <a:pt x="494" y="766"/>
                  </a:lnTo>
                  <a:lnTo>
                    <a:pt x="495" y="784"/>
                  </a:lnTo>
                  <a:lnTo>
                    <a:pt x="490" y="799"/>
                  </a:lnTo>
                  <a:lnTo>
                    <a:pt x="483" y="815"/>
                  </a:lnTo>
                  <a:lnTo>
                    <a:pt x="479" y="822"/>
                  </a:lnTo>
                  <a:lnTo>
                    <a:pt x="474" y="830"/>
                  </a:lnTo>
                  <a:lnTo>
                    <a:pt x="468" y="836"/>
                  </a:lnTo>
                  <a:lnTo>
                    <a:pt x="461" y="842"/>
                  </a:lnTo>
                  <a:close/>
                  <a:moveTo>
                    <a:pt x="409" y="794"/>
                  </a:moveTo>
                  <a:lnTo>
                    <a:pt x="406" y="791"/>
                  </a:lnTo>
                  <a:lnTo>
                    <a:pt x="402" y="789"/>
                  </a:lnTo>
                  <a:lnTo>
                    <a:pt x="399" y="788"/>
                  </a:lnTo>
                  <a:lnTo>
                    <a:pt x="395" y="788"/>
                  </a:lnTo>
                  <a:lnTo>
                    <a:pt x="388" y="787"/>
                  </a:lnTo>
                  <a:lnTo>
                    <a:pt x="380" y="788"/>
                  </a:lnTo>
                  <a:lnTo>
                    <a:pt x="364" y="792"/>
                  </a:lnTo>
                  <a:lnTo>
                    <a:pt x="348" y="794"/>
                  </a:lnTo>
                  <a:lnTo>
                    <a:pt x="338" y="803"/>
                  </a:lnTo>
                  <a:lnTo>
                    <a:pt x="328" y="813"/>
                  </a:lnTo>
                  <a:lnTo>
                    <a:pt x="320" y="824"/>
                  </a:lnTo>
                  <a:lnTo>
                    <a:pt x="313" y="834"/>
                  </a:lnTo>
                  <a:lnTo>
                    <a:pt x="307" y="845"/>
                  </a:lnTo>
                  <a:lnTo>
                    <a:pt x="302" y="857"/>
                  </a:lnTo>
                  <a:lnTo>
                    <a:pt x="298" y="868"/>
                  </a:lnTo>
                  <a:lnTo>
                    <a:pt x="294" y="881"/>
                  </a:lnTo>
                  <a:lnTo>
                    <a:pt x="291" y="894"/>
                  </a:lnTo>
                  <a:lnTo>
                    <a:pt x="290" y="906"/>
                  </a:lnTo>
                  <a:lnTo>
                    <a:pt x="289" y="920"/>
                  </a:lnTo>
                  <a:lnTo>
                    <a:pt x="288" y="933"/>
                  </a:lnTo>
                  <a:lnTo>
                    <a:pt x="289" y="946"/>
                  </a:lnTo>
                  <a:lnTo>
                    <a:pt x="290" y="959"/>
                  </a:lnTo>
                  <a:lnTo>
                    <a:pt x="293" y="973"/>
                  </a:lnTo>
                  <a:lnTo>
                    <a:pt x="296" y="986"/>
                  </a:lnTo>
                  <a:lnTo>
                    <a:pt x="299" y="994"/>
                  </a:lnTo>
                  <a:lnTo>
                    <a:pt x="303" y="1002"/>
                  </a:lnTo>
                  <a:lnTo>
                    <a:pt x="307" y="1011"/>
                  </a:lnTo>
                  <a:lnTo>
                    <a:pt x="313" y="1018"/>
                  </a:lnTo>
                  <a:lnTo>
                    <a:pt x="318" y="1025"/>
                  </a:lnTo>
                  <a:lnTo>
                    <a:pt x="325" y="1031"/>
                  </a:lnTo>
                  <a:lnTo>
                    <a:pt x="332" y="1036"/>
                  </a:lnTo>
                  <a:lnTo>
                    <a:pt x="342" y="1040"/>
                  </a:lnTo>
                  <a:lnTo>
                    <a:pt x="347" y="1042"/>
                  </a:lnTo>
                  <a:lnTo>
                    <a:pt x="353" y="1042"/>
                  </a:lnTo>
                  <a:lnTo>
                    <a:pt x="358" y="1042"/>
                  </a:lnTo>
                  <a:lnTo>
                    <a:pt x="364" y="1040"/>
                  </a:lnTo>
                  <a:lnTo>
                    <a:pt x="376" y="1037"/>
                  </a:lnTo>
                  <a:lnTo>
                    <a:pt x="388" y="1033"/>
                  </a:lnTo>
                  <a:lnTo>
                    <a:pt x="393" y="1032"/>
                  </a:lnTo>
                  <a:lnTo>
                    <a:pt x="398" y="1032"/>
                  </a:lnTo>
                  <a:lnTo>
                    <a:pt x="402" y="1033"/>
                  </a:lnTo>
                  <a:lnTo>
                    <a:pt x="405" y="1035"/>
                  </a:lnTo>
                  <a:lnTo>
                    <a:pt x="407" y="1039"/>
                  </a:lnTo>
                  <a:lnTo>
                    <a:pt x="409" y="1044"/>
                  </a:lnTo>
                  <a:lnTo>
                    <a:pt x="410" y="1051"/>
                  </a:lnTo>
                  <a:lnTo>
                    <a:pt x="409" y="1062"/>
                  </a:lnTo>
                  <a:lnTo>
                    <a:pt x="408" y="1068"/>
                  </a:lnTo>
                  <a:lnTo>
                    <a:pt x="406" y="1073"/>
                  </a:lnTo>
                  <a:lnTo>
                    <a:pt x="404" y="1078"/>
                  </a:lnTo>
                  <a:lnTo>
                    <a:pt x="401" y="1082"/>
                  </a:lnTo>
                  <a:lnTo>
                    <a:pt x="398" y="1086"/>
                  </a:lnTo>
                  <a:lnTo>
                    <a:pt x="394" y="1089"/>
                  </a:lnTo>
                  <a:lnTo>
                    <a:pt x="390" y="1092"/>
                  </a:lnTo>
                  <a:lnTo>
                    <a:pt x="385" y="1095"/>
                  </a:lnTo>
                  <a:lnTo>
                    <a:pt x="374" y="1099"/>
                  </a:lnTo>
                  <a:lnTo>
                    <a:pt x="363" y="1103"/>
                  </a:lnTo>
                  <a:lnTo>
                    <a:pt x="352" y="1106"/>
                  </a:lnTo>
                  <a:lnTo>
                    <a:pt x="342" y="1109"/>
                  </a:lnTo>
                  <a:lnTo>
                    <a:pt x="325" y="1103"/>
                  </a:lnTo>
                  <a:lnTo>
                    <a:pt x="310" y="1095"/>
                  </a:lnTo>
                  <a:lnTo>
                    <a:pt x="296" y="1086"/>
                  </a:lnTo>
                  <a:lnTo>
                    <a:pt x="283" y="1076"/>
                  </a:lnTo>
                  <a:lnTo>
                    <a:pt x="272" y="1065"/>
                  </a:lnTo>
                  <a:lnTo>
                    <a:pt x="263" y="1052"/>
                  </a:lnTo>
                  <a:lnTo>
                    <a:pt x="254" y="1039"/>
                  </a:lnTo>
                  <a:lnTo>
                    <a:pt x="246" y="1026"/>
                  </a:lnTo>
                  <a:lnTo>
                    <a:pt x="239" y="1011"/>
                  </a:lnTo>
                  <a:lnTo>
                    <a:pt x="233" y="995"/>
                  </a:lnTo>
                  <a:lnTo>
                    <a:pt x="228" y="980"/>
                  </a:lnTo>
                  <a:lnTo>
                    <a:pt x="224" y="965"/>
                  </a:lnTo>
                  <a:lnTo>
                    <a:pt x="221" y="948"/>
                  </a:lnTo>
                  <a:lnTo>
                    <a:pt x="219" y="932"/>
                  </a:lnTo>
                  <a:lnTo>
                    <a:pt x="217" y="917"/>
                  </a:lnTo>
                  <a:lnTo>
                    <a:pt x="215" y="900"/>
                  </a:lnTo>
                  <a:lnTo>
                    <a:pt x="215" y="891"/>
                  </a:lnTo>
                  <a:lnTo>
                    <a:pt x="216" y="882"/>
                  </a:lnTo>
                  <a:lnTo>
                    <a:pt x="218" y="872"/>
                  </a:lnTo>
                  <a:lnTo>
                    <a:pt x="221" y="862"/>
                  </a:lnTo>
                  <a:lnTo>
                    <a:pt x="228" y="845"/>
                  </a:lnTo>
                  <a:lnTo>
                    <a:pt x="237" y="828"/>
                  </a:lnTo>
                  <a:lnTo>
                    <a:pt x="259" y="793"/>
                  </a:lnTo>
                  <a:lnTo>
                    <a:pt x="280" y="758"/>
                  </a:lnTo>
                  <a:lnTo>
                    <a:pt x="294" y="748"/>
                  </a:lnTo>
                  <a:lnTo>
                    <a:pt x="308" y="738"/>
                  </a:lnTo>
                  <a:lnTo>
                    <a:pt x="323" y="728"/>
                  </a:lnTo>
                  <a:lnTo>
                    <a:pt x="340" y="720"/>
                  </a:lnTo>
                  <a:lnTo>
                    <a:pt x="348" y="717"/>
                  </a:lnTo>
                  <a:lnTo>
                    <a:pt x="356" y="715"/>
                  </a:lnTo>
                  <a:lnTo>
                    <a:pt x="364" y="714"/>
                  </a:lnTo>
                  <a:lnTo>
                    <a:pt x="373" y="713"/>
                  </a:lnTo>
                  <a:lnTo>
                    <a:pt x="382" y="713"/>
                  </a:lnTo>
                  <a:lnTo>
                    <a:pt x="390" y="714"/>
                  </a:lnTo>
                  <a:lnTo>
                    <a:pt x="398" y="716"/>
                  </a:lnTo>
                  <a:lnTo>
                    <a:pt x="406" y="719"/>
                  </a:lnTo>
                  <a:lnTo>
                    <a:pt x="410" y="723"/>
                  </a:lnTo>
                  <a:lnTo>
                    <a:pt x="414" y="727"/>
                  </a:lnTo>
                  <a:lnTo>
                    <a:pt x="417" y="732"/>
                  </a:lnTo>
                  <a:lnTo>
                    <a:pt x="420" y="736"/>
                  </a:lnTo>
                  <a:lnTo>
                    <a:pt x="425" y="744"/>
                  </a:lnTo>
                  <a:lnTo>
                    <a:pt x="428" y="753"/>
                  </a:lnTo>
                  <a:lnTo>
                    <a:pt x="429" y="759"/>
                  </a:lnTo>
                  <a:lnTo>
                    <a:pt x="429" y="765"/>
                  </a:lnTo>
                  <a:lnTo>
                    <a:pt x="428" y="771"/>
                  </a:lnTo>
                  <a:lnTo>
                    <a:pt x="426" y="776"/>
                  </a:lnTo>
                  <a:lnTo>
                    <a:pt x="422" y="783"/>
                  </a:lnTo>
                  <a:lnTo>
                    <a:pt x="419" y="787"/>
                  </a:lnTo>
                  <a:lnTo>
                    <a:pt x="414" y="791"/>
                  </a:lnTo>
                  <a:lnTo>
                    <a:pt x="409" y="794"/>
                  </a:lnTo>
                  <a:close/>
                  <a:moveTo>
                    <a:pt x="200" y="621"/>
                  </a:moveTo>
                  <a:lnTo>
                    <a:pt x="193" y="621"/>
                  </a:lnTo>
                  <a:lnTo>
                    <a:pt x="200" y="621"/>
                  </a:lnTo>
                  <a:close/>
                </a:path>
              </a:pathLst>
            </a:custGeom>
            <a:solidFill>
              <a:srgbClr val="E00007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defTabSz="121856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3200" kern="0" spc="400">
                <a:solidFill>
                  <a:srgbClr val="DA251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9159" y="1293373"/>
            <a:ext cx="3153682" cy="3123599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40000"/>
                    </a14:imgEffect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012" y="3429000"/>
            <a:ext cx="2992805" cy="4231366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 contrast="40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8191" y="3102941"/>
            <a:ext cx="2864797" cy="357989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149967" y="158031"/>
            <a:ext cx="11901007" cy="851699"/>
            <a:chOff x="149967" y="158031"/>
            <a:chExt cx="11901007" cy="851699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9967" y="178039"/>
              <a:ext cx="3068353" cy="831691"/>
            </a:xfrm>
            <a:prstGeom prst="rect">
              <a:avLst/>
            </a:prstGeom>
          </p:spPr>
        </p:pic>
        <p:pic>
          <p:nvPicPr>
            <p:cNvPr id="43" name="图片 42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18320" y="172486"/>
              <a:ext cx="3009179" cy="831691"/>
            </a:xfrm>
            <a:prstGeom prst="rect">
              <a:avLst/>
            </a:prstGeom>
          </p:spPr>
        </p:pic>
        <p:pic>
          <p:nvPicPr>
            <p:cNvPr id="44" name="图片 43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27499" y="158031"/>
              <a:ext cx="3074666" cy="831691"/>
            </a:xfrm>
            <a:prstGeom prst="rect">
              <a:avLst/>
            </a:prstGeom>
          </p:spPr>
        </p:pic>
        <p:pic>
          <p:nvPicPr>
            <p:cNvPr id="45" name="图片 44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02166" y="172485"/>
              <a:ext cx="2748808" cy="831691"/>
            </a:xfrm>
            <a:prstGeom prst="rect">
              <a:avLst/>
            </a:prstGeom>
          </p:spPr>
        </p:pic>
      </p:grpSp>
      <p:pic>
        <p:nvPicPr>
          <p:cNvPr id="47" name="图片 46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9447" y="3316838"/>
            <a:ext cx="2992805" cy="4231366"/>
          </a:xfrm>
          <a:prstGeom prst="rect">
            <a:avLst/>
          </a:prstGeom>
        </p:spPr>
      </p:pic>
      <p:pic>
        <p:nvPicPr>
          <p:cNvPr id="48" name="图片 47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40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186" y="-335727"/>
            <a:ext cx="2203700" cy="3256347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0172" y="158031"/>
            <a:ext cx="4511827" cy="379837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contrast="40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78391"/>
            <a:ext cx="3130134" cy="3108260"/>
          </a:xfrm>
          <a:prstGeom prst="rect">
            <a:avLst/>
          </a:prstGeom>
        </p:spPr>
      </p:pic>
      <p:grpSp>
        <p:nvGrpSpPr>
          <p:cNvPr id="13" name="组合 12"/>
          <p:cNvGrpSpPr/>
          <p:nvPr/>
        </p:nvGrpSpPr>
        <p:grpSpPr>
          <a:xfrm>
            <a:off x="3557539" y="1228812"/>
            <a:ext cx="4122633" cy="704134"/>
            <a:chOff x="2483888" y="2268349"/>
            <a:chExt cx="5752726" cy="685788"/>
          </a:xfrm>
        </p:grpSpPr>
        <p:sp>
          <p:nvSpPr>
            <p:cNvPr id="14" name="TextBox 15"/>
            <p:cNvSpPr txBox="1"/>
            <p:nvPr/>
          </p:nvSpPr>
          <p:spPr>
            <a:xfrm>
              <a:off x="3251372" y="2341579"/>
              <a:ext cx="4854942" cy="5095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工作人员和项目组</a:t>
              </a:r>
              <a:endPara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5" name="Freeform 7"/>
            <p:cNvSpPr>
              <a:spLocks noEditPoints="1"/>
            </p:cNvSpPr>
            <p:nvPr/>
          </p:nvSpPr>
          <p:spPr bwMode="auto">
            <a:xfrm>
              <a:off x="2483888" y="2268349"/>
              <a:ext cx="5752726" cy="685788"/>
            </a:xfrm>
            <a:custGeom>
              <a:avLst/>
              <a:gdLst>
                <a:gd name="T0" fmla="*/ 10079 w 11041"/>
                <a:gd name="T1" fmla="*/ 1695 h 1751"/>
                <a:gd name="T2" fmla="*/ 769 w 11041"/>
                <a:gd name="T3" fmla="*/ 1713 h 1751"/>
                <a:gd name="T4" fmla="*/ 6 w 11041"/>
                <a:gd name="T5" fmla="*/ 973 h 1751"/>
                <a:gd name="T6" fmla="*/ 657 w 11041"/>
                <a:gd name="T7" fmla="*/ 166 h 1751"/>
                <a:gd name="T8" fmla="*/ 4373 w 11041"/>
                <a:gd name="T9" fmla="*/ 18 h 1751"/>
                <a:gd name="T10" fmla="*/ 10363 w 11041"/>
                <a:gd name="T11" fmla="*/ 69 h 1751"/>
                <a:gd name="T12" fmla="*/ 11026 w 11041"/>
                <a:gd name="T13" fmla="*/ 913 h 1751"/>
                <a:gd name="T14" fmla="*/ 10137 w 11041"/>
                <a:gd name="T15" fmla="*/ 1632 h 1751"/>
                <a:gd name="T16" fmla="*/ 3042 w 11041"/>
                <a:gd name="T17" fmla="*/ 1673 h 1751"/>
                <a:gd name="T18" fmla="*/ 404 w 11041"/>
                <a:gd name="T19" fmla="*/ 1388 h 1751"/>
                <a:gd name="T20" fmla="*/ 386 w 11041"/>
                <a:gd name="T21" fmla="*/ 537 h 1751"/>
                <a:gd name="T22" fmla="*/ 1582 w 11041"/>
                <a:gd name="T23" fmla="*/ 106 h 1751"/>
                <a:gd name="T24" fmla="*/ 10468 w 11041"/>
                <a:gd name="T25" fmla="*/ 248 h 1751"/>
                <a:gd name="T26" fmla="*/ 10959 w 11041"/>
                <a:gd name="T27" fmla="*/ 960 h 1751"/>
                <a:gd name="T28" fmla="*/ 10717 w 11041"/>
                <a:gd name="T29" fmla="*/ 782 h 1751"/>
                <a:gd name="T30" fmla="*/ 10643 w 11041"/>
                <a:gd name="T31" fmla="*/ 1019 h 1751"/>
                <a:gd name="T32" fmla="*/ 10759 w 11041"/>
                <a:gd name="T33" fmla="*/ 651 h 1751"/>
                <a:gd name="T34" fmla="*/ 10299 w 11041"/>
                <a:gd name="T35" fmla="*/ 1269 h 1751"/>
                <a:gd name="T36" fmla="*/ 10240 w 11041"/>
                <a:gd name="T37" fmla="*/ 668 h 1751"/>
                <a:gd name="T38" fmla="*/ 10038 w 11041"/>
                <a:gd name="T39" fmla="*/ 234 h 1751"/>
                <a:gd name="T40" fmla="*/ 10474 w 11041"/>
                <a:gd name="T41" fmla="*/ 843 h 1751"/>
                <a:gd name="T42" fmla="*/ 10286 w 11041"/>
                <a:gd name="T43" fmla="*/ 1318 h 1751"/>
                <a:gd name="T44" fmla="*/ 10312 w 11041"/>
                <a:gd name="T45" fmla="*/ 400 h 1751"/>
                <a:gd name="T46" fmla="*/ 10397 w 11041"/>
                <a:gd name="T47" fmla="*/ 600 h 1751"/>
                <a:gd name="T48" fmla="*/ 10053 w 11041"/>
                <a:gd name="T49" fmla="*/ 756 h 1751"/>
                <a:gd name="T50" fmla="*/ 10017 w 11041"/>
                <a:gd name="T51" fmla="*/ 958 h 1751"/>
                <a:gd name="T52" fmla="*/ 5568 w 11041"/>
                <a:gd name="T53" fmla="*/ 1588 h 1751"/>
                <a:gd name="T54" fmla="*/ 919 w 11041"/>
                <a:gd name="T55" fmla="*/ 1139 h 1751"/>
                <a:gd name="T56" fmla="*/ 1139 w 11041"/>
                <a:gd name="T57" fmla="*/ 749 h 1751"/>
                <a:gd name="T58" fmla="*/ 1094 w 11041"/>
                <a:gd name="T59" fmla="*/ 303 h 1751"/>
                <a:gd name="T60" fmla="*/ 3379 w 11041"/>
                <a:gd name="T61" fmla="*/ 148 h 1751"/>
                <a:gd name="T62" fmla="*/ 9975 w 11041"/>
                <a:gd name="T63" fmla="*/ 404 h 1751"/>
                <a:gd name="T64" fmla="*/ 2179 w 11041"/>
                <a:gd name="T65" fmla="*/ 1552 h 1751"/>
                <a:gd name="T66" fmla="*/ 956 w 11041"/>
                <a:gd name="T67" fmla="*/ 1163 h 1751"/>
                <a:gd name="T68" fmla="*/ 1162 w 11041"/>
                <a:gd name="T69" fmla="*/ 868 h 1751"/>
                <a:gd name="T70" fmla="*/ 1120 w 11041"/>
                <a:gd name="T71" fmla="*/ 416 h 1751"/>
                <a:gd name="T72" fmla="*/ 9861 w 11041"/>
                <a:gd name="T73" fmla="*/ 186 h 1751"/>
                <a:gd name="T74" fmla="*/ 9865 w 11041"/>
                <a:gd name="T75" fmla="*/ 744 h 1751"/>
                <a:gd name="T76" fmla="*/ 10059 w 11041"/>
                <a:gd name="T77" fmla="*/ 1148 h 1751"/>
                <a:gd name="T78" fmla="*/ 1179 w 11041"/>
                <a:gd name="T79" fmla="*/ 1327 h 1751"/>
                <a:gd name="T80" fmla="*/ 1456 w 11041"/>
                <a:gd name="T81" fmla="*/ 791 h 1751"/>
                <a:gd name="T82" fmla="*/ 1314 w 11041"/>
                <a:gd name="T83" fmla="*/ 284 h 1751"/>
                <a:gd name="T84" fmla="*/ 9638 w 11041"/>
                <a:gd name="T85" fmla="*/ 243 h 1751"/>
                <a:gd name="T86" fmla="*/ 9749 w 11041"/>
                <a:gd name="T87" fmla="*/ 707 h 1751"/>
                <a:gd name="T88" fmla="*/ 9955 w 11041"/>
                <a:gd name="T89" fmla="*/ 1177 h 1751"/>
                <a:gd name="T90" fmla="*/ 9818 w 11041"/>
                <a:gd name="T91" fmla="*/ 1121 h 1751"/>
                <a:gd name="T92" fmla="*/ 1637 w 11041"/>
                <a:gd name="T93" fmla="*/ 1462 h 1751"/>
                <a:gd name="T94" fmla="*/ 1398 w 11041"/>
                <a:gd name="T95" fmla="*/ 742 h 1751"/>
                <a:gd name="T96" fmla="*/ 9028 w 11041"/>
                <a:gd name="T97" fmla="*/ 279 h 1751"/>
                <a:gd name="T98" fmla="*/ 9802 w 11041"/>
                <a:gd name="T99" fmla="*/ 890 h 1751"/>
                <a:gd name="T100" fmla="*/ 1263 w 11041"/>
                <a:gd name="T101" fmla="*/ 875 h 1751"/>
                <a:gd name="T102" fmla="*/ 1390 w 11041"/>
                <a:gd name="T103" fmla="*/ 942 h 1751"/>
                <a:gd name="T104" fmla="*/ 797 w 11041"/>
                <a:gd name="T105" fmla="*/ 837 h 1751"/>
                <a:gd name="T106" fmla="*/ 839 w 11041"/>
                <a:gd name="T107" fmla="*/ 1417 h 1751"/>
                <a:gd name="T108" fmla="*/ 556 w 11041"/>
                <a:gd name="T109" fmla="*/ 1259 h 1751"/>
                <a:gd name="T110" fmla="*/ 722 w 11041"/>
                <a:gd name="T111" fmla="*/ 287 h 1751"/>
                <a:gd name="T112" fmla="*/ 747 w 11041"/>
                <a:gd name="T113" fmla="*/ 568 h 1751"/>
                <a:gd name="T114" fmla="*/ 722 w 11041"/>
                <a:gd name="T115" fmla="*/ 1381 h 1751"/>
                <a:gd name="T116" fmla="*/ 618 w 11041"/>
                <a:gd name="T117" fmla="*/ 1343 h 1751"/>
                <a:gd name="T118" fmla="*/ 840 w 11041"/>
                <a:gd name="T119" fmla="*/ 264 h 1751"/>
                <a:gd name="T120" fmla="*/ 446 w 11041"/>
                <a:gd name="T121" fmla="*/ 1115 h 1751"/>
                <a:gd name="T122" fmla="*/ 490 w 11041"/>
                <a:gd name="T123" fmla="*/ 749 h 1751"/>
                <a:gd name="T124" fmla="*/ 254 w 11041"/>
                <a:gd name="T125" fmla="*/ 1039 h 17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1041" h="1751">
                  <a:moveTo>
                    <a:pt x="10931" y="1086"/>
                  </a:moveTo>
                  <a:lnTo>
                    <a:pt x="10909" y="1111"/>
                  </a:lnTo>
                  <a:lnTo>
                    <a:pt x="10887" y="1135"/>
                  </a:lnTo>
                  <a:lnTo>
                    <a:pt x="10877" y="1148"/>
                  </a:lnTo>
                  <a:lnTo>
                    <a:pt x="10866" y="1160"/>
                  </a:lnTo>
                  <a:lnTo>
                    <a:pt x="10853" y="1170"/>
                  </a:lnTo>
                  <a:lnTo>
                    <a:pt x="10841" y="1180"/>
                  </a:lnTo>
                  <a:lnTo>
                    <a:pt x="10831" y="1180"/>
                  </a:lnTo>
                  <a:lnTo>
                    <a:pt x="10822" y="1182"/>
                  </a:lnTo>
                  <a:lnTo>
                    <a:pt x="10814" y="1184"/>
                  </a:lnTo>
                  <a:lnTo>
                    <a:pt x="10805" y="1186"/>
                  </a:lnTo>
                  <a:lnTo>
                    <a:pt x="10798" y="1190"/>
                  </a:lnTo>
                  <a:lnTo>
                    <a:pt x="10792" y="1193"/>
                  </a:lnTo>
                  <a:lnTo>
                    <a:pt x="10786" y="1199"/>
                  </a:lnTo>
                  <a:lnTo>
                    <a:pt x="10781" y="1204"/>
                  </a:lnTo>
                  <a:lnTo>
                    <a:pt x="10776" y="1209"/>
                  </a:lnTo>
                  <a:lnTo>
                    <a:pt x="10772" y="1215"/>
                  </a:lnTo>
                  <a:lnTo>
                    <a:pt x="10768" y="1221"/>
                  </a:lnTo>
                  <a:lnTo>
                    <a:pt x="10764" y="1227"/>
                  </a:lnTo>
                  <a:lnTo>
                    <a:pt x="10757" y="1242"/>
                  </a:lnTo>
                  <a:lnTo>
                    <a:pt x="10751" y="1257"/>
                  </a:lnTo>
                  <a:lnTo>
                    <a:pt x="10746" y="1272"/>
                  </a:lnTo>
                  <a:lnTo>
                    <a:pt x="10740" y="1288"/>
                  </a:lnTo>
                  <a:lnTo>
                    <a:pt x="10734" y="1302"/>
                  </a:lnTo>
                  <a:lnTo>
                    <a:pt x="10727" y="1316"/>
                  </a:lnTo>
                  <a:lnTo>
                    <a:pt x="10723" y="1323"/>
                  </a:lnTo>
                  <a:lnTo>
                    <a:pt x="10719" y="1329"/>
                  </a:lnTo>
                  <a:lnTo>
                    <a:pt x="10713" y="1336"/>
                  </a:lnTo>
                  <a:lnTo>
                    <a:pt x="10708" y="1342"/>
                  </a:lnTo>
                  <a:lnTo>
                    <a:pt x="10703" y="1347"/>
                  </a:lnTo>
                  <a:lnTo>
                    <a:pt x="10696" y="1352"/>
                  </a:lnTo>
                  <a:lnTo>
                    <a:pt x="10689" y="1357"/>
                  </a:lnTo>
                  <a:lnTo>
                    <a:pt x="10682" y="1360"/>
                  </a:lnTo>
                  <a:lnTo>
                    <a:pt x="10673" y="1361"/>
                  </a:lnTo>
                  <a:lnTo>
                    <a:pt x="10664" y="1362"/>
                  </a:lnTo>
                  <a:lnTo>
                    <a:pt x="10657" y="1363"/>
                  </a:lnTo>
                  <a:lnTo>
                    <a:pt x="10649" y="1365"/>
                  </a:lnTo>
                  <a:lnTo>
                    <a:pt x="10642" y="1367"/>
                  </a:lnTo>
                  <a:lnTo>
                    <a:pt x="10636" y="1370"/>
                  </a:lnTo>
                  <a:lnTo>
                    <a:pt x="10630" y="1374"/>
                  </a:lnTo>
                  <a:lnTo>
                    <a:pt x="10623" y="1377"/>
                  </a:lnTo>
                  <a:lnTo>
                    <a:pt x="10612" y="1387"/>
                  </a:lnTo>
                  <a:lnTo>
                    <a:pt x="10602" y="1397"/>
                  </a:lnTo>
                  <a:lnTo>
                    <a:pt x="10593" y="1407"/>
                  </a:lnTo>
                  <a:lnTo>
                    <a:pt x="10584" y="1419"/>
                  </a:lnTo>
                  <a:lnTo>
                    <a:pt x="10567" y="1445"/>
                  </a:lnTo>
                  <a:lnTo>
                    <a:pt x="10551" y="1471"/>
                  </a:lnTo>
                  <a:lnTo>
                    <a:pt x="10543" y="1484"/>
                  </a:lnTo>
                  <a:lnTo>
                    <a:pt x="10535" y="1496"/>
                  </a:lnTo>
                  <a:lnTo>
                    <a:pt x="10525" y="1508"/>
                  </a:lnTo>
                  <a:lnTo>
                    <a:pt x="10515" y="1520"/>
                  </a:lnTo>
                  <a:lnTo>
                    <a:pt x="10505" y="1534"/>
                  </a:lnTo>
                  <a:lnTo>
                    <a:pt x="10493" y="1548"/>
                  </a:lnTo>
                  <a:lnTo>
                    <a:pt x="10480" y="1561"/>
                  </a:lnTo>
                  <a:lnTo>
                    <a:pt x="10468" y="1575"/>
                  </a:lnTo>
                  <a:lnTo>
                    <a:pt x="10455" y="1587"/>
                  </a:lnTo>
                  <a:lnTo>
                    <a:pt x="10441" y="1599"/>
                  </a:lnTo>
                  <a:lnTo>
                    <a:pt x="10425" y="1610"/>
                  </a:lnTo>
                  <a:lnTo>
                    <a:pt x="10411" y="1621"/>
                  </a:lnTo>
                  <a:lnTo>
                    <a:pt x="10395" y="1631"/>
                  </a:lnTo>
                  <a:lnTo>
                    <a:pt x="10378" y="1640"/>
                  </a:lnTo>
                  <a:lnTo>
                    <a:pt x="10362" y="1649"/>
                  </a:lnTo>
                  <a:lnTo>
                    <a:pt x="10345" y="1656"/>
                  </a:lnTo>
                  <a:lnTo>
                    <a:pt x="10328" y="1664"/>
                  </a:lnTo>
                  <a:lnTo>
                    <a:pt x="10311" y="1670"/>
                  </a:lnTo>
                  <a:lnTo>
                    <a:pt x="10293" y="1675"/>
                  </a:lnTo>
                  <a:lnTo>
                    <a:pt x="10275" y="1679"/>
                  </a:lnTo>
                  <a:lnTo>
                    <a:pt x="10246" y="1680"/>
                  </a:lnTo>
                  <a:lnTo>
                    <a:pt x="10219" y="1682"/>
                  </a:lnTo>
                  <a:lnTo>
                    <a:pt x="10204" y="1684"/>
                  </a:lnTo>
                  <a:lnTo>
                    <a:pt x="10190" y="1686"/>
                  </a:lnTo>
                  <a:lnTo>
                    <a:pt x="10176" y="1690"/>
                  </a:lnTo>
                  <a:lnTo>
                    <a:pt x="10161" y="1696"/>
                  </a:lnTo>
                  <a:lnTo>
                    <a:pt x="10079" y="1695"/>
                  </a:lnTo>
                  <a:lnTo>
                    <a:pt x="10000" y="1695"/>
                  </a:lnTo>
                  <a:lnTo>
                    <a:pt x="9925" y="1696"/>
                  </a:lnTo>
                  <a:lnTo>
                    <a:pt x="9852" y="1696"/>
                  </a:lnTo>
                  <a:lnTo>
                    <a:pt x="9778" y="1698"/>
                  </a:lnTo>
                  <a:lnTo>
                    <a:pt x="9703" y="1700"/>
                  </a:lnTo>
                  <a:lnTo>
                    <a:pt x="9627" y="1705"/>
                  </a:lnTo>
                  <a:lnTo>
                    <a:pt x="9546" y="1710"/>
                  </a:lnTo>
                  <a:lnTo>
                    <a:pt x="9533" y="1705"/>
                  </a:lnTo>
                  <a:lnTo>
                    <a:pt x="9522" y="1702"/>
                  </a:lnTo>
                  <a:lnTo>
                    <a:pt x="9515" y="1701"/>
                  </a:lnTo>
                  <a:lnTo>
                    <a:pt x="9509" y="1702"/>
                  </a:lnTo>
                  <a:lnTo>
                    <a:pt x="9503" y="1704"/>
                  </a:lnTo>
                  <a:lnTo>
                    <a:pt x="9497" y="1707"/>
                  </a:lnTo>
                  <a:lnTo>
                    <a:pt x="9473" y="1706"/>
                  </a:lnTo>
                  <a:lnTo>
                    <a:pt x="9449" y="1705"/>
                  </a:lnTo>
                  <a:lnTo>
                    <a:pt x="9423" y="1705"/>
                  </a:lnTo>
                  <a:lnTo>
                    <a:pt x="9398" y="1705"/>
                  </a:lnTo>
                  <a:lnTo>
                    <a:pt x="9371" y="1706"/>
                  </a:lnTo>
                  <a:lnTo>
                    <a:pt x="9345" y="1707"/>
                  </a:lnTo>
                  <a:lnTo>
                    <a:pt x="9319" y="1708"/>
                  </a:lnTo>
                  <a:lnTo>
                    <a:pt x="9294" y="1709"/>
                  </a:lnTo>
                  <a:lnTo>
                    <a:pt x="9146" y="1711"/>
                  </a:lnTo>
                  <a:lnTo>
                    <a:pt x="8901" y="1712"/>
                  </a:lnTo>
                  <a:lnTo>
                    <a:pt x="8571" y="1713"/>
                  </a:lnTo>
                  <a:lnTo>
                    <a:pt x="8171" y="1714"/>
                  </a:lnTo>
                  <a:lnTo>
                    <a:pt x="7714" y="1715"/>
                  </a:lnTo>
                  <a:lnTo>
                    <a:pt x="7215" y="1716"/>
                  </a:lnTo>
                  <a:lnTo>
                    <a:pt x="6688" y="1717"/>
                  </a:lnTo>
                  <a:lnTo>
                    <a:pt x="6147" y="1718"/>
                  </a:lnTo>
                  <a:lnTo>
                    <a:pt x="5605" y="1718"/>
                  </a:lnTo>
                  <a:lnTo>
                    <a:pt x="5078" y="1720"/>
                  </a:lnTo>
                  <a:lnTo>
                    <a:pt x="4579" y="1721"/>
                  </a:lnTo>
                  <a:lnTo>
                    <a:pt x="4122" y="1723"/>
                  </a:lnTo>
                  <a:lnTo>
                    <a:pt x="3721" y="1724"/>
                  </a:lnTo>
                  <a:lnTo>
                    <a:pt x="3391" y="1727"/>
                  </a:lnTo>
                  <a:lnTo>
                    <a:pt x="3145" y="1729"/>
                  </a:lnTo>
                  <a:lnTo>
                    <a:pt x="2998" y="1732"/>
                  </a:lnTo>
                  <a:lnTo>
                    <a:pt x="2953" y="1732"/>
                  </a:lnTo>
                  <a:lnTo>
                    <a:pt x="2908" y="1733"/>
                  </a:lnTo>
                  <a:lnTo>
                    <a:pt x="2862" y="1733"/>
                  </a:lnTo>
                  <a:lnTo>
                    <a:pt x="2817" y="1733"/>
                  </a:lnTo>
                  <a:lnTo>
                    <a:pt x="2771" y="1734"/>
                  </a:lnTo>
                  <a:lnTo>
                    <a:pt x="2725" y="1734"/>
                  </a:lnTo>
                  <a:lnTo>
                    <a:pt x="2679" y="1735"/>
                  </a:lnTo>
                  <a:lnTo>
                    <a:pt x="2633" y="1735"/>
                  </a:lnTo>
                  <a:lnTo>
                    <a:pt x="2586" y="1736"/>
                  </a:lnTo>
                  <a:lnTo>
                    <a:pt x="2540" y="1737"/>
                  </a:lnTo>
                  <a:lnTo>
                    <a:pt x="2494" y="1738"/>
                  </a:lnTo>
                  <a:lnTo>
                    <a:pt x="2448" y="1738"/>
                  </a:lnTo>
                  <a:lnTo>
                    <a:pt x="2401" y="1739"/>
                  </a:lnTo>
                  <a:lnTo>
                    <a:pt x="2355" y="1740"/>
                  </a:lnTo>
                  <a:lnTo>
                    <a:pt x="2309" y="1740"/>
                  </a:lnTo>
                  <a:lnTo>
                    <a:pt x="2263" y="1741"/>
                  </a:lnTo>
                  <a:lnTo>
                    <a:pt x="1203" y="1747"/>
                  </a:lnTo>
                  <a:lnTo>
                    <a:pt x="1171" y="1748"/>
                  </a:lnTo>
                  <a:lnTo>
                    <a:pt x="1137" y="1749"/>
                  </a:lnTo>
                  <a:lnTo>
                    <a:pt x="1102" y="1749"/>
                  </a:lnTo>
                  <a:lnTo>
                    <a:pt x="1065" y="1749"/>
                  </a:lnTo>
                  <a:lnTo>
                    <a:pt x="1030" y="1748"/>
                  </a:lnTo>
                  <a:lnTo>
                    <a:pt x="994" y="1749"/>
                  </a:lnTo>
                  <a:lnTo>
                    <a:pt x="959" y="1749"/>
                  </a:lnTo>
                  <a:lnTo>
                    <a:pt x="926" y="1751"/>
                  </a:lnTo>
                  <a:lnTo>
                    <a:pt x="918" y="1745"/>
                  </a:lnTo>
                  <a:lnTo>
                    <a:pt x="909" y="1740"/>
                  </a:lnTo>
                  <a:lnTo>
                    <a:pt x="900" y="1737"/>
                  </a:lnTo>
                  <a:lnTo>
                    <a:pt x="890" y="1735"/>
                  </a:lnTo>
                  <a:lnTo>
                    <a:pt x="869" y="1732"/>
                  </a:lnTo>
                  <a:lnTo>
                    <a:pt x="848" y="1730"/>
                  </a:lnTo>
                  <a:lnTo>
                    <a:pt x="826" y="1729"/>
                  </a:lnTo>
                  <a:lnTo>
                    <a:pt x="806" y="1727"/>
                  </a:lnTo>
                  <a:lnTo>
                    <a:pt x="796" y="1725"/>
                  </a:lnTo>
                  <a:lnTo>
                    <a:pt x="786" y="1722"/>
                  </a:lnTo>
                  <a:lnTo>
                    <a:pt x="777" y="1718"/>
                  </a:lnTo>
                  <a:lnTo>
                    <a:pt x="769" y="1713"/>
                  </a:lnTo>
                  <a:lnTo>
                    <a:pt x="753" y="1709"/>
                  </a:lnTo>
                  <a:lnTo>
                    <a:pt x="736" y="1704"/>
                  </a:lnTo>
                  <a:lnTo>
                    <a:pt x="720" y="1698"/>
                  </a:lnTo>
                  <a:lnTo>
                    <a:pt x="704" y="1692"/>
                  </a:lnTo>
                  <a:lnTo>
                    <a:pt x="687" y="1685"/>
                  </a:lnTo>
                  <a:lnTo>
                    <a:pt x="671" y="1678"/>
                  </a:lnTo>
                  <a:lnTo>
                    <a:pt x="656" y="1670"/>
                  </a:lnTo>
                  <a:lnTo>
                    <a:pt x="640" y="1662"/>
                  </a:lnTo>
                  <a:lnTo>
                    <a:pt x="626" y="1652"/>
                  </a:lnTo>
                  <a:lnTo>
                    <a:pt x="611" y="1643"/>
                  </a:lnTo>
                  <a:lnTo>
                    <a:pt x="596" y="1633"/>
                  </a:lnTo>
                  <a:lnTo>
                    <a:pt x="583" y="1622"/>
                  </a:lnTo>
                  <a:lnTo>
                    <a:pt x="570" y="1610"/>
                  </a:lnTo>
                  <a:lnTo>
                    <a:pt x="556" y="1599"/>
                  </a:lnTo>
                  <a:lnTo>
                    <a:pt x="544" y="1587"/>
                  </a:lnTo>
                  <a:lnTo>
                    <a:pt x="532" y="1574"/>
                  </a:lnTo>
                  <a:lnTo>
                    <a:pt x="522" y="1560"/>
                  </a:lnTo>
                  <a:lnTo>
                    <a:pt x="511" y="1547"/>
                  </a:lnTo>
                  <a:lnTo>
                    <a:pt x="502" y="1533"/>
                  </a:lnTo>
                  <a:lnTo>
                    <a:pt x="494" y="1516"/>
                  </a:lnTo>
                  <a:lnTo>
                    <a:pt x="487" y="1501"/>
                  </a:lnTo>
                  <a:lnTo>
                    <a:pt x="481" y="1484"/>
                  </a:lnTo>
                  <a:lnTo>
                    <a:pt x="477" y="1466"/>
                  </a:lnTo>
                  <a:lnTo>
                    <a:pt x="474" y="1448"/>
                  </a:lnTo>
                  <a:lnTo>
                    <a:pt x="471" y="1445"/>
                  </a:lnTo>
                  <a:lnTo>
                    <a:pt x="466" y="1443"/>
                  </a:lnTo>
                  <a:lnTo>
                    <a:pt x="462" y="1441"/>
                  </a:lnTo>
                  <a:lnTo>
                    <a:pt x="457" y="1440"/>
                  </a:lnTo>
                  <a:lnTo>
                    <a:pt x="448" y="1438"/>
                  </a:lnTo>
                  <a:lnTo>
                    <a:pt x="438" y="1437"/>
                  </a:lnTo>
                  <a:lnTo>
                    <a:pt x="428" y="1437"/>
                  </a:lnTo>
                  <a:lnTo>
                    <a:pt x="418" y="1436"/>
                  </a:lnTo>
                  <a:lnTo>
                    <a:pt x="408" y="1435"/>
                  </a:lnTo>
                  <a:lnTo>
                    <a:pt x="400" y="1431"/>
                  </a:lnTo>
                  <a:lnTo>
                    <a:pt x="390" y="1429"/>
                  </a:lnTo>
                  <a:lnTo>
                    <a:pt x="381" y="1426"/>
                  </a:lnTo>
                  <a:lnTo>
                    <a:pt x="372" y="1421"/>
                  </a:lnTo>
                  <a:lnTo>
                    <a:pt x="365" y="1416"/>
                  </a:lnTo>
                  <a:lnTo>
                    <a:pt x="358" y="1410"/>
                  </a:lnTo>
                  <a:lnTo>
                    <a:pt x="352" y="1403"/>
                  </a:lnTo>
                  <a:lnTo>
                    <a:pt x="346" y="1396"/>
                  </a:lnTo>
                  <a:lnTo>
                    <a:pt x="341" y="1389"/>
                  </a:lnTo>
                  <a:lnTo>
                    <a:pt x="331" y="1371"/>
                  </a:lnTo>
                  <a:lnTo>
                    <a:pt x="324" y="1354"/>
                  </a:lnTo>
                  <a:lnTo>
                    <a:pt x="318" y="1336"/>
                  </a:lnTo>
                  <a:lnTo>
                    <a:pt x="314" y="1318"/>
                  </a:lnTo>
                  <a:lnTo>
                    <a:pt x="315" y="1314"/>
                  </a:lnTo>
                  <a:lnTo>
                    <a:pt x="315" y="1311"/>
                  </a:lnTo>
                  <a:lnTo>
                    <a:pt x="315" y="1308"/>
                  </a:lnTo>
                  <a:lnTo>
                    <a:pt x="314" y="1305"/>
                  </a:lnTo>
                  <a:lnTo>
                    <a:pt x="311" y="1301"/>
                  </a:lnTo>
                  <a:lnTo>
                    <a:pt x="306" y="1297"/>
                  </a:lnTo>
                  <a:lnTo>
                    <a:pt x="295" y="1292"/>
                  </a:lnTo>
                  <a:lnTo>
                    <a:pt x="283" y="1288"/>
                  </a:lnTo>
                  <a:lnTo>
                    <a:pt x="270" y="1283"/>
                  </a:lnTo>
                  <a:lnTo>
                    <a:pt x="257" y="1279"/>
                  </a:lnTo>
                  <a:lnTo>
                    <a:pt x="244" y="1274"/>
                  </a:lnTo>
                  <a:lnTo>
                    <a:pt x="231" y="1269"/>
                  </a:lnTo>
                  <a:lnTo>
                    <a:pt x="207" y="1257"/>
                  </a:lnTo>
                  <a:lnTo>
                    <a:pt x="184" y="1244"/>
                  </a:lnTo>
                  <a:lnTo>
                    <a:pt x="162" y="1228"/>
                  </a:lnTo>
                  <a:lnTo>
                    <a:pt x="140" y="1211"/>
                  </a:lnTo>
                  <a:lnTo>
                    <a:pt x="121" y="1193"/>
                  </a:lnTo>
                  <a:lnTo>
                    <a:pt x="102" y="1173"/>
                  </a:lnTo>
                  <a:lnTo>
                    <a:pt x="85" y="1153"/>
                  </a:lnTo>
                  <a:lnTo>
                    <a:pt x="70" y="1130"/>
                  </a:lnTo>
                  <a:lnTo>
                    <a:pt x="55" y="1108"/>
                  </a:lnTo>
                  <a:lnTo>
                    <a:pt x="43" y="1083"/>
                  </a:lnTo>
                  <a:lnTo>
                    <a:pt x="33" y="1059"/>
                  </a:lnTo>
                  <a:lnTo>
                    <a:pt x="24" y="1033"/>
                  </a:lnTo>
                  <a:lnTo>
                    <a:pt x="17" y="1006"/>
                  </a:lnTo>
                  <a:lnTo>
                    <a:pt x="13" y="980"/>
                  </a:lnTo>
                  <a:lnTo>
                    <a:pt x="8" y="976"/>
                  </a:lnTo>
                  <a:lnTo>
                    <a:pt x="6" y="973"/>
                  </a:lnTo>
                  <a:lnTo>
                    <a:pt x="4" y="968"/>
                  </a:lnTo>
                  <a:lnTo>
                    <a:pt x="2" y="964"/>
                  </a:lnTo>
                  <a:lnTo>
                    <a:pt x="0" y="954"/>
                  </a:lnTo>
                  <a:lnTo>
                    <a:pt x="0" y="944"/>
                  </a:lnTo>
                  <a:lnTo>
                    <a:pt x="1" y="934"/>
                  </a:lnTo>
                  <a:lnTo>
                    <a:pt x="3" y="924"/>
                  </a:lnTo>
                  <a:lnTo>
                    <a:pt x="5" y="914"/>
                  </a:lnTo>
                  <a:lnTo>
                    <a:pt x="9" y="906"/>
                  </a:lnTo>
                  <a:lnTo>
                    <a:pt x="65" y="761"/>
                  </a:lnTo>
                  <a:lnTo>
                    <a:pt x="83" y="733"/>
                  </a:lnTo>
                  <a:lnTo>
                    <a:pt x="104" y="705"/>
                  </a:lnTo>
                  <a:lnTo>
                    <a:pt x="125" y="678"/>
                  </a:lnTo>
                  <a:lnTo>
                    <a:pt x="147" y="653"/>
                  </a:lnTo>
                  <a:lnTo>
                    <a:pt x="160" y="641"/>
                  </a:lnTo>
                  <a:lnTo>
                    <a:pt x="172" y="628"/>
                  </a:lnTo>
                  <a:lnTo>
                    <a:pt x="184" y="617"/>
                  </a:lnTo>
                  <a:lnTo>
                    <a:pt x="198" y="606"/>
                  </a:lnTo>
                  <a:lnTo>
                    <a:pt x="211" y="596"/>
                  </a:lnTo>
                  <a:lnTo>
                    <a:pt x="224" y="585"/>
                  </a:lnTo>
                  <a:lnTo>
                    <a:pt x="237" y="576"/>
                  </a:lnTo>
                  <a:lnTo>
                    <a:pt x="252" y="568"/>
                  </a:lnTo>
                  <a:lnTo>
                    <a:pt x="258" y="565"/>
                  </a:lnTo>
                  <a:lnTo>
                    <a:pt x="263" y="562"/>
                  </a:lnTo>
                  <a:lnTo>
                    <a:pt x="270" y="560"/>
                  </a:lnTo>
                  <a:lnTo>
                    <a:pt x="276" y="558"/>
                  </a:lnTo>
                  <a:lnTo>
                    <a:pt x="290" y="555"/>
                  </a:lnTo>
                  <a:lnTo>
                    <a:pt x="303" y="552"/>
                  </a:lnTo>
                  <a:lnTo>
                    <a:pt x="309" y="550"/>
                  </a:lnTo>
                  <a:lnTo>
                    <a:pt x="315" y="548"/>
                  </a:lnTo>
                  <a:lnTo>
                    <a:pt x="321" y="544"/>
                  </a:lnTo>
                  <a:lnTo>
                    <a:pt x="326" y="540"/>
                  </a:lnTo>
                  <a:lnTo>
                    <a:pt x="331" y="536"/>
                  </a:lnTo>
                  <a:lnTo>
                    <a:pt x="336" y="531"/>
                  </a:lnTo>
                  <a:lnTo>
                    <a:pt x="339" y="525"/>
                  </a:lnTo>
                  <a:lnTo>
                    <a:pt x="342" y="518"/>
                  </a:lnTo>
                  <a:lnTo>
                    <a:pt x="348" y="502"/>
                  </a:lnTo>
                  <a:lnTo>
                    <a:pt x="355" y="485"/>
                  </a:lnTo>
                  <a:lnTo>
                    <a:pt x="360" y="477"/>
                  </a:lnTo>
                  <a:lnTo>
                    <a:pt x="364" y="470"/>
                  </a:lnTo>
                  <a:lnTo>
                    <a:pt x="369" y="463"/>
                  </a:lnTo>
                  <a:lnTo>
                    <a:pt x="375" y="456"/>
                  </a:lnTo>
                  <a:lnTo>
                    <a:pt x="382" y="449"/>
                  </a:lnTo>
                  <a:lnTo>
                    <a:pt x="388" y="443"/>
                  </a:lnTo>
                  <a:lnTo>
                    <a:pt x="395" y="438"/>
                  </a:lnTo>
                  <a:lnTo>
                    <a:pt x="402" y="434"/>
                  </a:lnTo>
                  <a:lnTo>
                    <a:pt x="410" y="430"/>
                  </a:lnTo>
                  <a:lnTo>
                    <a:pt x="418" y="427"/>
                  </a:lnTo>
                  <a:lnTo>
                    <a:pt x="428" y="425"/>
                  </a:lnTo>
                  <a:lnTo>
                    <a:pt x="437" y="424"/>
                  </a:lnTo>
                  <a:lnTo>
                    <a:pt x="448" y="425"/>
                  </a:lnTo>
                  <a:lnTo>
                    <a:pt x="457" y="424"/>
                  </a:lnTo>
                  <a:lnTo>
                    <a:pt x="465" y="422"/>
                  </a:lnTo>
                  <a:lnTo>
                    <a:pt x="473" y="418"/>
                  </a:lnTo>
                  <a:lnTo>
                    <a:pt x="479" y="412"/>
                  </a:lnTo>
                  <a:lnTo>
                    <a:pt x="483" y="405"/>
                  </a:lnTo>
                  <a:lnTo>
                    <a:pt x="487" y="398"/>
                  </a:lnTo>
                  <a:lnTo>
                    <a:pt x="490" y="389"/>
                  </a:lnTo>
                  <a:lnTo>
                    <a:pt x="496" y="371"/>
                  </a:lnTo>
                  <a:lnTo>
                    <a:pt x="500" y="352"/>
                  </a:lnTo>
                  <a:lnTo>
                    <a:pt x="503" y="343"/>
                  </a:lnTo>
                  <a:lnTo>
                    <a:pt x="506" y="334"/>
                  </a:lnTo>
                  <a:lnTo>
                    <a:pt x="509" y="326"/>
                  </a:lnTo>
                  <a:lnTo>
                    <a:pt x="513" y="319"/>
                  </a:lnTo>
                  <a:lnTo>
                    <a:pt x="519" y="307"/>
                  </a:lnTo>
                  <a:lnTo>
                    <a:pt x="524" y="296"/>
                  </a:lnTo>
                  <a:lnTo>
                    <a:pt x="530" y="286"/>
                  </a:lnTo>
                  <a:lnTo>
                    <a:pt x="536" y="276"/>
                  </a:lnTo>
                  <a:lnTo>
                    <a:pt x="549" y="257"/>
                  </a:lnTo>
                  <a:lnTo>
                    <a:pt x="565" y="239"/>
                  </a:lnTo>
                  <a:lnTo>
                    <a:pt x="581" y="223"/>
                  </a:lnTo>
                  <a:lnTo>
                    <a:pt x="598" y="207"/>
                  </a:lnTo>
                  <a:lnTo>
                    <a:pt x="617" y="193"/>
                  </a:lnTo>
                  <a:lnTo>
                    <a:pt x="636" y="179"/>
                  </a:lnTo>
                  <a:lnTo>
                    <a:pt x="657" y="166"/>
                  </a:lnTo>
                  <a:lnTo>
                    <a:pt x="677" y="154"/>
                  </a:lnTo>
                  <a:lnTo>
                    <a:pt x="698" y="144"/>
                  </a:lnTo>
                  <a:lnTo>
                    <a:pt x="719" y="133"/>
                  </a:lnTo>
                  <a:lnTo>
                    <a:pt x="762" y="114"/>
                  </a:lnTo>
                  <a:lnTo>
                    <a:pt x="803" y="97"/>
                  </a:lnTo>
                  <a:lnTo>
                    <a:pt x="822" y="95"/>
                  </a:lnTo>
                  <a:lnTo>
                    <a:pt x="842" y="91"/>
                  </a:lnTo>
                  <a:lnTo>
                    <a:pt x="860" y="87"/>
                  </a:lnTo>
                  <a:lnTo>
                    <a:pt x="877" y="83"/>
                  </a:lnTo>
                  <a:lnTo>
                    <a:pt x="896" y="77"/>
                  </a:lnTo>
                  <a:lnTo>
                    <a:pt x="913" y="74"/>
                  </a:lnTo>
                  <a:lnTo>
                    <a:pt x="931" y="71"/>
                  </a:lnTo>
                  <a:lnTo>
                    <a:pt x="948" y="70"/>
                  </a:lnTo>
                  <a:lnTo>
                    <a:pt x="973" y="66"/>
                  </a:lnTo>
                  <a:lnTo>
                    <a:pt x="1000" y="62"/>
                  </a:lnTo>
                  <a:lnTo>
                    <a:pt x="1026" y="59"/>
                  </a:lnTo>
                  <a:lnTo>
                    <a:pt x="1052" y="57"/>
                  </a:lnTo>
                  <a:lnTo>
                    <a:pt x="1079" y="56"/>
                  </a:lnTo>
                  <a:lnTo>
                    <a:pt x="1105" y="55"/>
                  </a:lnTo>
                  <a:lnTo>
                    <a:pt x="1132" y="55"/>
                  </a:lnTo>
                  <a:lnTo>
                    <a:pt x="1157" y="55"/>
                  </a:lnTo>
                  <a:lnTo>
                    <a:pt x="1754" y="49"/>
                  </a:lnTo>
                  <a:lnTo>
                    <a:pt x="1835" y="49"/>
                  </a:lnTo>
                  <a:lnTo>
                    <a:pt x="1915" y="48"/>
                  </a:lnTo>
                  <a:lnTo>
                    <a:pt x="1993" y="48"/>
                  </a:lnTo>
                  <a:lnTo>
                    <a:pt x="2071" y="47"/>
                  </a:lnTo>
                  <a:lnTo>
                    <a:pt x="2148" y="46"/>
                  </a:lnTo>
                  <a:lnTo>
                    <a:pt x="2227" y="45"/>
                  </a:lnTo>
                  <a:lnTo>
                    <a:pt x="2305" y="43"/>
                  </a:lnTo>
                  <a:lnTo>
                    <a:pt x="2385" y="41"/>
                  </a:lnTo>
                  <a:lnTo>
                    <a:pt x="2442" y="43"/>
                  </a:lnTo>
                  <a:lnTo>
                    <a:pt x="2499" y="43"/>
                  </a:lnTo>
                  <a:lnTo>
                    <a:pt x="2555" y="43"/>
                  </a:lnTo>
                  <a:lnTo>
                    <a:pt x="2610" y="43"/>
                  </a:lnTo>
                  <a:lnTo>
                    <a:pt x="2665" y="42"/>
                  </a:lnTo>
                  <a:lnTo>
                    <a:pt x="2719" y="41"/>
                  </a:lnTo>
                  <a:lnTo>
                    <a:pt x="2775" y="40"/>
                  </a:lnTo>
                  <a:lnTo>
                    <a:pt x="2829" y="38"/>
                  </a:lnTo>
                  <a:lnTo>
                    <a:pt x="2882" y="37"/>
                  </a:lnTo>
                  <a:lnTo>
                    <a:pt x="2936" y="36"/>
                  </a:lnTo>
                  <a:lnTo>
                    <a:pt x="2989" y="33"/>
                  </a:lnTo>
                  <a:lnTo>
                    <a:pt x="3042" y="32"/>
                  </a:lnTo>
                  <a:lnTo>
                    <a:pt x="3096" y="31"/>
                  </a:lnTo>
                  <a:lnTo>
                    <a:pt x="3148" y="30"/>
                  </a:lnTo>
                  <a:lnTo>
                    <a:pt x="3201" y="30"/>
                  </a:lnTo>
                  <a:lnTo>
                    <a:pt x="3253" y="30"/>
                  </a:lnTo>
                  <a:lnTo>
                    <a:pt x="3275" y="29"/>
                  </a:lnTo>
                  <a:lnTo>
                    <a:pt x="3298" y="29"/>
                  </a:lnTo>
                  <a:lnTo>
                    <a:pt x="3322" y="29"/>
                  </a:lnTo>
                  <a:lnTo>
                    <a:pt x="3345" y="29"/>
                  </a:lnTo>
                  <a:lnTo>
                    <a:pt x="3370" y="30"/>
                  </a:lnTo>
                  <a:lnTo>
                    <a:pt x="3393" y="30"/>
                  </a:lnTo>
                  <a:lnTo>
                    <a:pt x="3417" y="29"/>
                  </a:lnTo>
                  <a:lnTo>
                    <a:pt x="3438" y="28"/>
                  </a:lnTo>
                  <a:lnTo>
                    <a:pt x="3485" y="27"/>
                  </a:lnTo>
                  <a:lnTo>
                    <a:pt x="3531" y="26"/>
                  </a:lnTo>
                  <a:lnTo>
                    <a:pt x="3578" y="25"/>
                  </a:lnTo>
                  <a:lnTo>
                    <a:pt x="3624" y="23"/>
                  </a:lnTo>
                  <a:lnTo>
                    <a:pt x="3669" y="22"/>
                  </a:lnTo>
                  <a:lnTo>
                    <a:pt x="3715" y="21"/>
                  </a:lnTo>
                  <a:lnTo>
                    <a:pt x="3761" y="21"/>
                  </a:lnTo>
                  <a:lnTo>
                    <a:pt x="3807" y="21"/>
                  </a:lnTo>
                  <a:lnTo>
                    <a:pt x="3847" y="21"/>
                  </a:lnTo>
                  <a:lnTo>
                    <a:pt x="3887" y="21"/>
                  </a:lnTo>
                  <a:lnTo>
                    <a:pt x="3926" y="20"/>
                  </a:lnTo>
                  <a:lnTo>
                    <a:pt x="3965" y="19"/>
                  </a:lnTo>
                  <a:lnTo>
                    <a:pt x="4003" y="18"/>
                  </a:lnTo>
                  <a:lnTo>
                    <a:pt x="4042" y="19"/>
                  </a:lnTo>
                  <a:lnTo>
                    <a:pt x="4080" y="20"/>
                  </a:lnTo>
                  <a:lnTo>
                    <a:pt x="4118" y="23"/>
                  </a:lnTo>
                  <a:lnTo>
                    <a:pt x="4144" y="22"/>
                  </a:lnTo>
                  <a:lnTo>
                    <a:pt x="4197" y="21"/>
                  </a:lnTo>
                  <a:lnTo>
                    <a:pt x="4273" y="19"/>
                  </a:lnTo>
                  <a:lnTo>
                    <a:pt x="4373" y="18"/>
                  </a:lnTo>
                  <a:lnTo>
                    <a:pt x="4635" y="17"/>
                  </a:lnTo>
                  <a:lnTo>
                    <a:pt x="4968" y="15"/>
                  </a:lnTo>
                  <a:lnTo>
                    <a:pt x="5357" y="14"/>
                  </a:lnTo>
                  <a:lnTo>
                    <a:pt x="5788" y="14"/>
                  </a:lnTo>
                  <a:lnTo>
                    <a:pt x="6247" y="13"/>
                  </a:lnTo>
                  <a:lnTo>
                    <a:pt x="6722" y="13"/>
                  </a:lnTo>
                  <a:lnTo>
                    <a:pt x="7195" y="13"/>
                  </a:lnTo>
                  <a:lnTo>
                    <a:pt x="7654" y="12"/>
                  </a:lnTo>
                  <a:lnTo>
                    <a:pt x="8085" y="12"/>
                  </a:lnTo>
                  <a:lnTo>
                    <a:pt x="8475" y="12"/>
                  </a:lnTo>
                  <a:lnTo>
                    <a:pt x="8807" y="11"/>
                  </a:lnTo>
                  <a:lnTo>
                    <a:pt x="9069" y="10"/>
                  </a:lnTo>
                  <a:lnTo>
                    <a:pt x="9245" y="9"/>
                  </a:lnTo>
                  <a:lnTo>
                    <a:pt x="9324" y="7"/>
                  </a:lnTo>
                  <a:lnTo>
                    <a:pt x="9328" y="9"/>
                  </a:lnTo>
                  <a:lnTo>
                    <a:pt x="9332" y="10"/>
                  </a:lnTo>
                  <a:lnTo>
                    <a:pt x="9335" y="11"/>
                  </a:lnTo>
                  <a:lnTo>
                    <a:pt x="9340" y="11"/>
                  </a:lnTo>
                  <a:lnTo>
                    <a:pt x="9347" y="10"/>
                  </a:lnTo>
                  <a:lnTo>
                    <a:pt x="9354" y="8"/>
                  </a:lnTo>
                  <a:lnTo>
                    <a:pt x="9360" y="6"/>
                  </a:lnTo>
                  <a:lnTo>
                    <a:pt x="9367" y="4"/>
                  </a:lnTo>
                  <a:lnTo>
                    <a:pt x="9371" y="4"/>
                  </a:lnTo>
                  <a:lnTo>
                    <a:pt x="9375" y="4"/>
                  </a:lnTo>
                  <a:lnTo>
                    <a:pt x="9378" y="5"/>
                  </a:lnTo>
                  <a:lnTo>
                    <a:pt x="9382" y="6"/>
                  </a:lnTo>
                  <a:lnTo>
                    <a:pt x="9420" y="8"/>
                  </a:lnTo>
                  <a:lnTo>
                    <a:pt x="9456" y="10"/>
                  </a:lnTo>
                  <a:lnTo>
                    <a:pt x="9492" y="12"/>
                  </a:lnTo>
                  <a:lnTo>
                    <a:pt x="9528" y="14"/>
                  </a:lnTo>
                  <a:lnTo>
                    <a:pt x="9563" y="16"/>
                  </a:lnTo>
                  <a:lnTo>
                    <a:pt x="9599" y="17"/>
                  </a:lnTo>
                  <a:lnTo>
                    <a:pt x="9637" y="17"/>
                  </a:lnTo>
                  <a:lnTo>
                    <a:pt x="9675" y="15"/>
                  </a:lnTo>
                  <a:lnTo>
                    <a:pt x="9682" y="18"/>
                  </a:lnTo>
                  <a:lnTo>
                    <a:pt x="9687" y="19"/>
                  </a:lnTo>
                  <a:lnTo>
                    <a:pt x="9693" y="18"/>
                  </a:lnTo>
                  <a:lnTo>
                    <a:pt x="9699" y="15"/>
                  </a:lnTo>
                  <a:lnTo>
                    <a:pt x="9734" y="9"/>
                  </a:lnTo>
                  <a:lnTo>
                    <a:pt x="9771" y="2"/>
                  </a:lnTo>
                  <a:lnTo>
                    <a:pt x="9780" y="1"/>
                  </a:lnTo>
                  <a:lnTo>
                    <a:pt x="9789" y="0"/>
                  </a:lnTo>
                  <a:lnTo>
                    <a:pt x="9799" y="0"/>
                  </a:lnTo>
                  <a:lnTo>
                    <a:pt x="9807" y="0"/>
                  </a:lnTo>
                  <a:lnTo>
                    <a:pt x="9816" y="1"/>
                  </a:lnTo>
                  <a:lnTo>
                    <a:pt x="9825" y="3"/>
                  </a:lnTo>
                  <a:lnTo>
                    <a:pt x="9833" y="6"/>
                  </a:lnTo>
                  <a:lnTo>
                    <a:pt x="9841" y="10"/>
                  </a:lnTo>
                  <a:lnTo>
                    <a:pt x="9854" y="12"/>
                  </a:lnTo>
                  <a:lnTo>
                    <a:pt x="9865" y="13"/>
                  </a:lnTo>
                  <a:lnTo>
                    <a:pt x="9877" y="13"/>
                  </a:lnTo>
                  <a:lnTo>
                    <a:pt x="9888" y="13"/>
                  </a:lnTo>
                  <a:lnTo>
                    <a:pt x="9911" y="12"/>
                  </a:lnTo>
                  <a:lnTo>
                    <a:pt x="9934" y="11"/>
                  </a:lnTo>
                  <a:lnTo>
                    <a:pt x="9957" y="9"/>
                  </a:lnTo>
                  <a:lnTo>
                    <a:pt x="9980" y="8"/>
                  </a:lnTo>
                  <a:lnTo>
                    <a:pt x="9992" y="8"/>
                  </a:lnTo>
                  <a:lnTo>
                    <a:pt x="10004" y="8"/>
                  </a:lnTo>
                  <a:lnTo>
                    <a:pt x="10016" y="9"/>
                  </a:lnTo>
                  <a:lnTo>
                    <a:pt x="10030" y="11"/>
                  </a:lnTo>
                  <a:lnTo>
                    <a:pt x="10063" y="14"/>
                  </a:lnTo>
                  <a:lnTo>
                    <a:pt x="10099" y="15"/>
                  </a:lnTo>
                  <a:lnTo>
                    <a:pt x="10136" y="16"/>
                  </a:lnTo>
                  <a:lnTo>
                    <a:pt x="10174" y="17"/>
                  </a:lnTo>
                  <a:lnTo>
                    <a:pt x="10192" y="18"/>
                  </a:lnTo>
                  <a:lnTo>
                    <a:pt x="10211" y="20"/>
                  </a:lnTo>
                  <a:lnTo>
                    <a:pt x="10229" y="22"/>
                  </a:lnTo>
                  <a:lnTo>
                    <a:pt x="10247" y="24"/>
                  </a:lnTo>
                  <a:lnTo>
                    <a:pt x="10265" y="28"/>
                  </a:lnTo>
                  <a:lnTo>
                    <a:pt x="10282" y="32"/>
                  </a:lnTo>
                  <a:lnTo>
                    <a:pt x="10299" y="38"/>
                  </a:lnTo>
                  <a:lnTo>
                    <a:pt x="10316" y="45"/>
                  </a:lnTo>
                  <a:lnTo>
                    <a:pt x="10339" y="56"/>
                  </a:lnTo>
                  <a:lnTo>
                    <a:pt x="10363" y="69"/>
                  </a:lnTo>
                  <a:lnTo>
                    <a:pt x="10385" y="84"/>
                  </a:lnTo>
                  <a:lnTo>
                    <a:pt x="10408" y="100"/>
                  </a:lnTo>
                  <a:lnTo>
                    <a:pt x="10429" y="117"/>
                  </a:lnTo>
                  <a:lnTo>
                    <a:pt x="10451" y="135"/>
                  </a:lnTo>
                  <a:lnTo>
                    <a:pt x="10471" y="153"/>
                  </a:lnTo>
                  <a:lnTo>
                    <a:pt x="10491" y="171"/>
                  </a:lnTo>
                  <a:lnTo>
                    <a:pt x="10499" y="184"/>
                  </a:lnTo>
                  <a:lnTo>
                    <a:pt x="10506" y="198"/>
                  </a:lnTo>
                  <a:lnTo>
                    <a:pt x="10513" y="211"/>
                  </a:lnTo>
                  <a:lnTo>
                    <a:pt x="10519" y="226"/>
                  </a:lnTo>
                  <a:lnTo>
                    <a:pt x="10523" y="232"/>
                  </a:lnTo>
                  <a:lnTo>
                    <a:pt x="10527" y="239"/>
                  </a:lnTo>
                  <a:lnTo>
                    <a:pt x="10533" y="244"/>
                  </a:lnTo>
                  <a:lnTo>
                    <a:pt x="10538" y="249"/>
                  </a:lnTo>
                  <a:lnTo>
                    <a:pt x="10543" y="254"/>
                  </a:lnTo>
                  <a:lnTo>
                    <a:pt x="10549" y="258"/>
                  </a:lnTo>
                  <a:lnTo>
                    <a:pt x="10556" y="261"/>
                  </a:lnTo>
                  <a:lnTo>
                    <a:pt x="10564" y="263"/>
                  </a:lnTo>
                  <a:lnTo>
                    <a:pt x="10583" y="263"/>
                  </a:lnTo>
                  <a:lnTo>
                    <a:pt x="10600" y="264"/>
                  </a:lnTo>
                  <a:lnTo>
                    <a:pt x="10616" y="268"/>
                  </a:lnTo>
                  <a:lnTo>
                    <a:pt x="10633" y="271"/>
                  </a:lnTo>
                  <a:lnTo>
                    <a:pt x="10648" y="276"/>
                  </a:lnTo>
                  <a:lnTo>
                    <a:pt x="10662" y="283"/>
                  </a:lnTo>
                  <a:lnTo>
                    <a:pt x="10677" y="291"/>
                  </a:lnTo>
                  <a:lnTo>
                    <a:pt x="10691" y="301"/>
                  </a:lnTo>
                  <a:lnTo>
                    <a:pt x="10699" y="307"/>
                  </a:lnTo>
                  <a:lnTo>
                    <a:pt x="10706" y="314"/>
                  </a:lnTo>
                  <a:lnTo>
                    <a:pt x="10712" y="321"/>
                  </a:lnTo>
                  <a:lnTo>
                    <a:pt x="10720" y="328"/>
                  </a:lnTo>
                  <a:lnTo>
                    <a:pt x="10731" y="342"/>
                  </a:lnTo>
                  <a:lnTo>
                    <a:pt x="10741" y="358"/>
                  </a:lnTo>
                  <a:lnTo>
                    <a:pt x="10749" y="375"/>
                  </a:lnTo>
                  <a:lnTo>
                    <a:pt x="10756" y="392"/>
                  </a:lnTo>
                  <a:lnTo>
                    <a:pt x="10763" y="410"/>
                  </a:lnTo>
                  <a:lnTo>
                    <a:pt x="10768" y="427"/>
                  </a:lnTo>
                  <a:lnTo>
                    <a:pt x="10776" y="433"/>
                  </a:lnTo>
                  <a:lnTo>
                    <a:pt x="10785" y="438"/>
                  </a:lnTo>
                  <a:lnTo>
                    <a:pt x="10794" y="443"/>
                  </a:lnTo>
                  <a:lnTo>
                    <a:pt x="10804" y="446"/>
                  </a:lnTo>
                  <a:lnTo>
                    <a:pt x="10824" y="454"/>
                  </a:lnTo>
                  <a:lnTo>
                    <a:pt x="10844" y="460"/>
                  </a:lnTo>
                  <a:lnTo>
                    <a:pt x="10855" y="463"/>
                  </a:lnTo>
                  <a:lnTo>
                    <a:pt x="10864" y="467"/>
                  </a:lnTo>
                  <a:lnTo>
                    <a:pt x="10873" y="471"/>
                  </a:lnTo>
                  <a:lnTo>
                    <a:pt x="10882" y="476"/>
                  </a:lnTo>
                  <a:lnTo>
                    <a:pt x="10889" y="482"/>
                  </a:lnTo>
                  <a:lnTo>
                    <a:pt x="10897" y="489"/>
                  </a:lnTo>
                  <a:lnTo>
                    <a:pt x="10904" y="498"/>
                  </a:lnTo>
                  <a:lnTo>
                    <a:pt x="10910" y="509"/>
                  </a:lnTo>
                  <a:lnTo>
                    <a:pt x="10919" y="521"/>
                  </a:lnTo>
                  <a:lnTo>
                    <a:pt x="10929" y="534"/>
                  </a:lnTo>
                  <a:lnTo>
                    <a:pt x="10937" y="549"/>
                  </a:lnTo>
                  <a:lnTo>
                    <a:pt x="10945" y="563"/>
                  </a:lnTo>
                  <a:lnTo>
                    <a:pt x="10960" y="593"/>
                  </a:lnTo>
                  <a:lnTo>
                    <a:pt x="10972" y="623"/>
                  </a:lnTo>
                  <a:lnTo>
                    <a:pt x="10983" y="654"/>
                  </a:lnTo>
                  <a:lnTo>
                    <a:pt x="10994" y="686"/>
                  </a:lnTo>
                  <a:lnTo>
                    <a:pt x="11004" y="717"/>
                  </a:lnTo>
                  <a:lnTo>
                    <a:pt x="11014" y="747"/>
                  </a:lnTo>
                  <a:lnTo>
                    <a:pt x="11014" y="758"/>
                  </a:lnTo>
                  <a:lnTo>
                    <a:pt x="11015" y="768"/>
                  </a:lnTo>
                  <a:lnTo>
                    <a:pt x="11017" y="780"/>
                  </a:lnTo>
                  <a:lnTo>
                    <a:pt x="11020" y="790"/>
                  </a:lnTo>
                  <a:lnTo>
                    <a:pt x="11027" y="810"/>
                  </a:lnTo>
                  <a:lnTo>
                    <a:pt x="11034" y="832"/>
                  </a:lnTo>
                  <a:lnTo>
                    <a:pt x="11038" y="841"/>
                  </a:lnTo>
                  <a:lnTo>
                    <a:pt x="11040" y="851"/>
                  </a:lnTo>
                  <a:lnTo>
                    <a:pt x="11041" y="861"/>
                  </a:lnTo>
                  <a:lnTo>
                    <a:pt x="11041" y="872"/>
                  </a:lnTo>
                  <a:lnTo>
                    <a:pt x="11040" y="882"/>
                  </a:lnTo>
                  <a:lnTo>
                    <a:pt x="11038" y="892"/>
                  </a:lnTo>
                  <a:lnTo>
                    <a:pt x="11032" y="903"/>
                  </a:lnTo>
                  <a:lnTo>
                    <a:pt x="11026" y="913"/>
                  </a:lnTo>
                  <a:lnTo>
                    <a:pt x="10931" y="1086"/>
                  </a:lnTo>
                  <a:close/>
                  <a:moveTo>
                    <a:pt x="10885" y="1081"/>
                  </a:moveTo>
                  <a:lnTo>
                    <a:pt x="10878" y="1092"/>
                  </a:lnTo>
                  <a:lnTo>
                    <a:pt x="10871" y="1104"/>
                  </a:lnTo>
                  <a:lnTo>
                    <a:pt x="10862" y="1113"/>
                  </a:lnTo>
                  <a:lnTo>
                    <a:pt x="10853" y="1121"/>
                  </a:lnTo>
                  <a:lnTo>
                    <a:pt x="10843" y="1129"/>
                  </a:lnTo>
                  <a:lnTo>
                    <a:pt x="10833" y="1135"/>
                  </a:lnTo>
                  <a:lnTo>
                    <a:pt x="10823" y="1141"/>
                  </a:lnTo>
                  <a:lnTo>
                    <a:pt x="10812" y="1146"/>
                  </a:lnTo>
                  <a:lnTo>
                    <a:pt x="10800" y="1151"/>
                  </a:lnTo>
                  <a:lnTo>
                    <a:pt x="10789" y="1155"/>
                  </a:lnTo>
                  <a:lnTo>
                    <a:pt x="10778" y="1158"/>
                  </a:lnTo>
                  <a:lnTo>
                    <a:pt x="10766" y="1161"/>
                  </a:lnTo>
                  <a:lnTo>
                    <a:pt x="10742" y="1164"/>
                  </a:lnTo>
                  <a:lnTo>
                    <a:pt x="10719" y="1166"/>
                  </a:lnTo>
                  <a:lnTo>
                    <a:pt x="10714" y="1170"/>
                  </a:lnTo>
                  <a:lnTo>
                    <a:pt x="10711" y="1173"/>
                  </a:lnTo>
                  <a:lnTo>
                    <a:pt x="10709" y="1177"/>
                  </a:lnTo>
                  <a:lnTo>
                    <a:pt x="10708" y="1181"/>
                  </a:lnTo>
                  <a:lnTo>
                    <a:pt x="10708" y="1189"/>
                  </a:lnTo>
                  <a:lnTo>
                    <a:pt x="10710" y="1198"/>
                  </a:lnTo>
                  <a:lnTo>
                    <a:pt x="10712" y="1206"/>
                  </a:lnTo>
                  <a:lnTo>
                    <a:pt x="10715" y="1214"/>
                  </a:lnTo>
                  <a:lnTo>
                    <a:pt x="10715" y="1218"/>
                  </a:lnTo>
                  <a:lnTo>
                    <a:pt x="10717" y="1222"/>
                  </a:lnTo>
                  <a:lnTo>
                    <a:pt x="10717" y="1226"/>
                  </a:lnTo>
                  <a:lnTo>
                    <a:pt x="10715" y="1230"/>
                  </a:lnTo>
                  <a:lnTo>
                    <a:pt x="10712" y="1246"/>
                  </a:lnTo>
                  <a:lnTo>
                    <a:pt x="10709" y="1261"/>
                  </a:lnTo>
                  <a:lnTo>
                    <a:pt x="10705" y="1275"/>
                  </a:lnTo>
                  <a:lnTo>
                    <a:pt x="10699" y="1289"/>
                  </a:lnTo>
                  <a:lnTo>
                    <a:pt x="10692" y="1302"/>
                  </a:lnTo>
                  <a:lnTo>
                    <a:pt x="10684" y="1313"/>
                  </a:lnTo>
                  <a:lnTo>
                    <a:pt x="10679" y="1319"/>
                  </a:lnTo>
                  <a:lnTo>
                    <a:pt x="10673" y="1324"/>
                  </a:lnTo>
                  <a:lnTo>
                    <a:pt x="10666" y="1328"/>
                  </a:lnTo>
                  <a:lnTo>
                    <a:pt x="10660" y="1332"/>
                  </a:lnTo>
                  <a:lnTo>
                    <a:pt x="10654" y="1337"/>
                  </a:lnTo>
                  <a:lnTo>
                    <a:pt x="10647" y="1340"/>
                  </a:lnTo>
                  <a:lnTo>
                    <a:pt x="10641" y="1342"/>
                  </a:lnTo>
                  <a:lnTo>
                    <a:pt x="10634" y="1342"/>
                  </a:lnTo>
                  <a:lnTo>
                    <a:pt x="10620" y="1342"/>
                  </a:lnTo>
                  <a:lnTo>
                    <a:pt x="10607" y="1339"/>
                  </a:lnTo>
                  <a:lnTo>
                    <a:pt x="10595" y="1337"/>
                  </a:lnTo>
                  <a:lnTo>
                    <a:pt x="10583" y="1335"/>
                  </a:lnTo>
                  <a:lnTo>
                    <a:pt x="10576" y="1335"/>
                  </a:lnTo>
                  <a:lnTo>
                    <a:pt x="10571" y="1336"/>
                  </a:lnTo>
                  <a:lnTo>
                    <a:pt x="10566" y="1338"/>
                  </a:lnTo>
                  <a:lnTo>
                    <a:pt x="10561" y="1341"/>
                  </a:lnTo>
                  <a:lnTo>
                    <a:pt x="10555" y="1363"/>
                  </a:lnTo>
                  <a:lnTo>
                    <a:pt x="10548" y="1386"/>
                  </a:lnTo>
                  <a:lnTo>
                    <a:pt x="10539" y="1407"/>
                  </a:lnTo>
                  <a:lnTo>
                    <a:pt x="10528" y="1429"/>
                  </a:lnTo>
                  <a:lnTo>
                    <a:pt x="10518" y="1450"/>
                  </a:lnTo>
                  <a:lnTo>
                    <a:pt x="10505" y="1470"/>
                  </a:lnTo>
                  <a:lnTo>
                    <a:pt x="10492" y="1491"/>
                  </a:lnTo>
                  <a:lnTo>
                    <a:pt x="10477" y="1510"/>
                  </a:lnTo>
                  <a:lnTo>
                    <a:pt x="10462" y="1529"/>
                  </a:lnTo>
                  <a:lnTo>
                    <a:pt x="10445" y="1546"/>
                  </a:lnTo>
                  <a:lnTo>
                    <a:pt x="10427" y="1562"/>
                  </a:lnTo>
                  <a:lnTo>
                    <a:pt x="10408" y="1577"/>
                  </a:lnTo>
                  <a:lnTo>
                    <a:pt x="10388" y="1591"/>
                  </a:lnTo>
                  <a:lnTo>
                    <a:pt x="10367" y="1603"/>
                  </a:lnTo>
                  <a:lnTo>
                    <a:pt x="10344" y="1614"/>
                  </a:lnTo>
                  <a:lnTo>
                    <a:pt x="10322" y="1623"/>
                  </a:lnTo>
                  <a:lnTo>
                    <a:pt x="10298" y="1631"/>
                  </a:lnTo>
                  <a:lnTo>
                    <a:pt x="10276" y="1636"/>
                  </a:lnTo>
                  <a:lnTo>
                    <a:pt x="10253" y="1639"/>
                  </a:lnTo>
                  <a:lnTo>
                    <a:pt x="10230" y="1641"/>
                  </a:lnTo>
                  <a:lnTo>
                    <a:pt x="10207" y="1641"/>
                  </a:lnTo>
                  <a:lnTo>
                    <a:pt x="10184" y="1639"/>
                  </a:lnTo>
                  <a:lnTo>
                    <a:pt x="10160" y="1636"/>
                  </a:lnTo>
                  <a:lnTo>
                    <a:pt x="10137" y="1632"/>
                  </a:lnTo>
                  <a:lnTo>
                    <a:pt x="10117" y="1635"/>
                  </a:lnTo>
                  <a:lnTo>
                    <a:pt x="10098" y="1637"/>
                  </a:lnTo>
                  <a:lnTo>
                    <a:pt x="10079" y="1638"/>
                  </a:lnTo>
                  <a:lnTo>
                    <a:pt x="10059" y="1639"/>
                  </a:lnTo>
                  <a:lnTo>
                    <a:pt x="10021" y="1639"/>
                  </a:lnTo>
                  <a:lnTo>
                    <a:pt x="9983" y="1638"/>
                  </a:lnTo>
                  <a:lnTo>
                    <a:pt x="9944" y="1637"/>
                  </a:lnTo>
                  <a:lnTo>
                    <a:pt x="9905" y="1637"/>
                  </a:lnTo>
                  <a:lnTo>
                    <a:pt x="9885" y="1637"/>
                  </a:lnTo>
                  <a:lnTo>
                    <a:pt x="9866" y="1639"/>
                  </a:lnTo>
                  <a:lnTo>
                    <a:pt x="9846" y="1641"/>
                  </a:lnTo>
                  <a:lnTo>
                    <a:pt x="9826" y="1644"/>
                  </a:lnTo>
                  <a:lnTo>
                    <a:pt x="9804" y="1644"/>
                  </a:lnTo>
                  <a:lnTo>
                    <a:pt x="9781" y="1644"/>
                  </a:lnTo>
                  <a:lnTo>
                    <a:pt x="9759" y="1644"/>
                  </a:lnTo>
                  <a:lnTo>
                    <a:pt x="9737" y="1645"/>
                  </a:lnTo>
                  <a:lnTo>
                    <a:pt x="9715" y="1645"/>
                  </a:lnTo>
                  <a:lnTo>
                    <a:pt x="9692" y="1645"/>
                  </a:lnTo>
                  <a:lnTo>
                    <a:pt x="9671" y="1645"/>
                  </a:lnTo>
                  <a:lnTo>
                    <a:pt x="9647" y="1643"/>
                  </a:lnTo>
                  <a:lnTo>
                    <a:pt x="9638" y="1645"/>
                  </a:lnTo>
                  <a:lnTo>
                    <a:pt x="9629" y="1647"/>
                  </a:lnTo>
                  <a:lnTo>
                    <a:pt x="9620" y="1647"/>
                  </a:lnTo>
                  <a:lnTo>
                    <a:pt x="9611" y="1648"/>
                  </a:lnTo>
                  <a:lnTo>
                    <a:pt x="9593" y="1648"/>
                  </a:lnTo>
                  <a:lnTo>
                    <a:pt x="9575" y="1647"/>
                  </a:lnTo>
                  <a:lnTo>
                    <a:pt x="9556" y="1646"/>
                  </a:lnTo>
                  <a:lnTo>
                    <a:pt x="9538" y="1645"/>
                  </a:lnTo>
                  <a:lnTo>
                    <a:pt x="9519" y="1645"/>
                  </a:lnTo>
                  <a:lnTo>
                    <a:pt x="9500" y="1648"/>
                  </a:lnTo>
                  <a:lnTo>
                    <a:pt x="9394" y="1649"/>
                  </a:lnTo>
                  <a:lnTo>
                    <a:pt x="9188" y="1649"/>
                  </a:lnTo>
                  <a:lnTo>
                    <a:pt x="8898" y="1650"/>
                  </a:lnTo>
                  <a:lnTo>
                    <a:pt x="8536" y="1651"/>
                  </a:lnTo>
                  <a:lnTo>
                    <a:pt x="8118" y="1652"/>
                  </a:lnTo>
                  <a:lnTo>
                    <a:pt x="7657" y="1652"/>
                  </a:lnTo>
                  <a:lnTo>
                    <a:pt x="7168" y="1653"/>
                  </a:lnTo>
                  <a:lnTo>
                    <a:pt x="6665" y="1654"/>
                  </a:lnTo>
                  <a:lnTo>
                    <a:pt x="6161" y="1655"/>
                  </a:lnTo>
                  <a:lnTo>
                    <a:pt x="5673" y="1656"/>
                  </a:lnTo>
                  <a:lnTo>
                    <a:pt x="5212" y="1658"/>
                  </a:lnTo>
                  <a:lnTo>
                    <a:pt x="4793" y="1659"/>
                  </a:lnTo>
                  <a:lnTo>
                    <a:pt x="4431" y="1660"/>
                  </a:lnTo>
                  <a:lnTo>
                    <a:pt x="4139" y="1660"/>
                  </a:lnTo>
                  <a:lnTo>
                    <a:pt x="3933" y="1661"/>
                  </a:lnTo>
                  <a:lnTo>
                    <a:pt x="3826" y="1662"/>
                  </a:lnTo>
                  <a:lnTo>
                    <a:pt x="3805" y="1660"/>
                  </a:lnTo>
                  <a:lnTo>
                    <a:pt x="3784" y="1659"/>
                  </a:lnTo>
                  <a:lnTo>
                    <a:pt x="3763" y="1659"/>
                  </a:lnTo>
                  <a:lnTo>
                    <a:pt x="3743" y="1659"/>
                  </a:lnTo>
                  <a:lnTo>
                    <a:pt x="3701" y="1661"/>
                  </a:lnTo>
                  <a:lnTo>
                    <a:pt x="3659" y="1664"/>
                  </a:lnTo>
                  <a:lnTo>
                    <a:pt x="3616" y="1666"/>
                  </a:lnTo>
                  <a:lnTo>
                    <a:pt x="3574" y="1668"/>
                  </a:lnTo>
                  <a:lnTo>
                    <a:pt x="3553" y="1668"/>
                  </a:lnTo>
                  <a:lnTo>
                    <a:pt x="3531" y="1668"/>
                  </a:lnTo>
                  <a:lnTo>
                    <a:pt x="3509" y="1667"/>
                  </a:lnTo>
                  <a:lnTo>
                    <a:pt x="3487" y="1666"/>
                  </a:lnTo>
                  <a:lnTo>
                    <a:pt x="3463" y="1666"/>
                  </a:lnTo>
                  <a:lnTo>
                    <a:pt x="3438" y="1666"/>
                  </a:lnTo>
                  <a:lnTo>
                    <a:pt x="3414" y="1666"/>
                  </a:lnTo>
                  <a:lnTo>
                    <a:pt x="3388" y="1666"/>
                  </a:lnTo>
                  <a:lnTo>
                    <a:pt x="3363" y="1666"/>
                  </a:lnTo>
                  <a:lnTo>
                    <a:pt x="3338" y="1666"/>
                  </a:lnTo>
                  <a:lnTo>
                    <a:pt x="3312" y="1667"/>
                  </a:lnTo>
                  <a:lnTo>
                    <a:pt x="3287" y="1668"/>
                  </a:lnTo>
                  <a:lnTo>
                    <a:pt x="3252" y="1668"/>
                  </a:lnTo>
                  <a:lnTo>
                    <a:pt x="3217" y="1668"/>
                  </a:lnTo>
                  <a:lnTo>
                    <a:pt x="3201" y="1668"/>
                  </a:lnTo>
                  <a:lnTo>
                    <a:pt x="3185" y="1669"/>
                  </a:lnTo>
                  <a:lnTo>
                    <a:pt x="3169" y="1670"/>
                  </a:lnTo>
                  <a:lnTo>
                    <a:pt x="3155" y="1672"/>
                  </a:lnTo>
                  <a:lnTo>
                    <a:pt x="3099" y="1673"/>
                  </a:lnTo>
                  <a:lnTo>
                    <a:pt x="3042" y="1673"/>
                  </a:lnTo>
                  <a:lnTo>
                    <a:pt x="2986" y="1673"/>
                  </a:lnTo>
                  <a:lnTo>
                    <a:pt x="2931" y="1674"/>
                  </a:lnTo>
                  <a:lnTo>
                    <a:pt x="2876" y="1674"/>
                  </a:lnTo>
                  <a:lnTo>
                    <a:pt x="2821" y="1675"/>
                  </a:lnTo>
                  <a:lnTo>
                    <a:pt x="2766" y="1675"/>
                  </a:lnTo>
                  <a:lnTo>
                    <a:pt x="2711" y="1676"/>
                  </a:lnTo>
                  <a:lnTo>
                    <a:pt x="2657" y="1677"/>
                  </a:lnTo>
                  <a:lnTo>
                    <a:pt x="2603" y="1677"/>
                  </a:lnTo>
                  <a:lnTo>
                    <a:pt x="2549" y="1678"/>
                  </a:lnTo>
                  <a:lnTo>
                    <a:pt x="2495" y="1678"/>
                  </a:lnTo>
                  <a:lnTo>
                    <a:pt x="2440" y="1679"/>
                  </a:lnTo>
                  <a:lnTo>
                    <a:pt x="2386" y="1679"/>
                  </a:lnTo>
                  <a:lnTo>
                    <a:pt x="2332" y="1679"/>
                  </a:lnTo>
                  <a:lnTo>
                    <a:pt x="2278" y="1679"/>
                  </a:lnTo>
                  <a:lnTo>
                    <a:pt x="2197" y="1680"/>
                  </a:lnTo>
                  <a:lnTo>
                    <a:pt x="2118" y="1680"/>
                  </a:lnTo>
                  <a:lnTo>
                    <a:pt x="2041" y="1681"/>
                  </a:lnTo>
                  <a:lnTo>
                    <a:pt x="1965" y="1682"/>
                  </a:lnTo>
                  <a:lnTo>
                    <a:pt x="1888" y="1683"/>
                  </a:lnTo>
                  <a:lnTo>
                    <a:pt x="1811" y="1684"/>
                  </a:lnTo>
                  <a:lnTo>
                    <a:pt x="1731" y="1686"/>
                  </a:lnTo>
                  <a:lnTo>
                    <a:pt x="1649" y="1687"/>
                  </a:lnTo>
                  <a:lnTo>
                    <a:pt x="1564" y="1687"/>
                  </a:lnTo>
                  <a:lnTo>
                    <a:pt x="1478" y="1687"/>
                  </a:lnTo>
                  <a:lnTo>
                    <a:pt x="1392" y="1687"/>
                  </a:lnTo>
                  <a:lnTo>
                    <a:pt x="1306" y="1688"/>
                  </a:lnTo>
                  <a:lnTo>
                    <a:pt x="1219" y="1688"/>
                  </a:lnTo>
                  <a:lnTo>
                    <a:pt x="1132" y="1688"/>
                  </a:lnTo>
                  <a:lnTo>
                    <a:pt x="1045" y="1689"/>
                  </a:lnTo>
                  <a:lnTo>
                    <a:pt x="957" y="1689"/>
                  </a:lnTo>
                  <a:lnTo>
                    <a:pt x="929" y="1690"/>
                  </a:lnTo>
                  <a:lnTo>
                    <a:pt x="902" y="1689"/>
                  </a:lnTo>
                  <a:lnTo>
                    <a:pt x="874" y="1688"/>
                  </a:lnTo>
                  <a:lnTo>
                    <a:pt x="848" y="1685"/>
                  </a:lnTo>
                  <a:lnTo>
                    <a:pt x="821" y="1681"/>
                  </a:lnTo>
                  <a:lnTo>
                    <a:pt x="796" y="1676"/>
                  </a:lnTo>
                  <a:lnTo>
                    <a:pt x="769" y="1670"/>
                  </a:lnTo>
                  <a:lnTo>
                    <a:pt x="744" y="1662"/>
                  </a:lnTo>
                  <a:lnTo>
                    <a:pt x="720" y="1653"/>
                  </a:lnTo>
                  <a:lnTo>
                    <a:pt x="695" y="1643"/>
                  </a:lnTo>
                  <a:lnTo>
                    <a:pt x="672" y="1631"/>
                  </a:lnTo>
                  <a:lnTo>
                    <a:pt x="649" y="1618"/>
                  </a:lnTo>
                  <a:lnTo>
                    <a:pt x="627" y="1603"/>
                  </a:lnTo>
                  <a:lnTo>
                    <a:pt x="606" y="1588"/>
                  </a:lnTo>
                  <a:lnTo>
                    <a:pt x="586" y="1571"/>
                  </a:lnTo>
                  <a:lnTo>
                    <a:pt x="567" y="1552"/>
                  </a:lnTo>
                  <a:lnTo>
                    <a:pt x="553" y="1536"/>
                  </a:lnTo>
                  <a:lnTo>
                    <a:pt x="541" y="1519"/>
                  </a:lnTo>
                  <a:lnTo>
                    <a:pt x="531" y="1500"/>
                  </a:lnTo>
                  <a:lnTo>
                    <a:pt x="522" y="1481"/>
                  </a:lnTo>
                  <a:lnTo>
                    <a:pt x="518" y="1470"/>
                  </a:lnTo>
                  <a:lnTo>
                    <a:pt x="514" y="1461"/>
                  </a:lnTo>
                  <a:lnTo>
                    <a:pt x="511" y="1451"/>
                  </a:lnTo>
                  <a:lnTo>
                    <a:pt x="509" y="1440"/>
                  </a:lnTo>
                  <a:lnTo>
                    <a:pt x="507" y="1430"/>
                  </a:lnTo>
                  <a:lnTo>
                    <a:pt x="505" y="1418"/>
                  </a:lnTo>
                  <a:lnTo>
                    <a:pt x="505" y="1407"/>
                  </a:lnTo>
                  <a:lnTo>
                    <a:pt x="504" y="1396"/>
                  </a:lnTo>
                  <a:lnTo>
                    <a:pt x="501" y="1392"/>
                  </a:lnTo>
                  <a:lnTo>
                    <a:pt x="499" y="1390"/>
                  </a:lnTo>
                  <a:lnTo>
                    <a:pt x="496" y="1389"/>
                  </a:lnTo>
                  <a:lnTo>
                    <a:pt x="493" y="1388"/>
                  </a:lnTo>
                  <a:lnTo>
                    <a:pt x="486" y="1388"/>
                  </a:lnTo>
                  <a:lnTo>
                    <a:pt x="480" y="1390"/>
                  </a:lnTo>
                  <a:lnTo>
                    <a:pt x="473" y="1393"/>
                  </a:lnTo>
                  <a:lnTo>
                    <a:pt x="466" y="1395"/>
                  </a:lnTo>
                  <a:lnTo>
                    <a:pt x="462" y="1395"/>
                  </a:lnTo>
                  <a:lnTo>
                    <a:pt x="459" y="1395"/>
                  </a:lnTo>
                  <a:lnTo>
                    <a:pt x="456" y="1395"/>
                  </a:lnTo>
                  <a:lnTo>
                    <a:pt x="452" y="1393"/>
                  </a:lnTo>
                  <a:lnTo>
                    <a:pt x="440" y="1395"/>
                  </a:lnTo>
                  <a:lnTo>
                    <a:pt x="428" y="1394"/>
                  </a:lnTo>
                  <a:lnTo>
                    <a:pt x="415" y="1392"/>
                  </a:lnTo>
                  <a:lnTo>
                    <a:pt x="404" y="1388"/>
                  </a:lnTo>
                  <a:lnTo>
                    <a:pt x="393" y="1383"/>
                  </a:lnTo>
                  <a:lnTo>
                    <a:pt x="383" y="1375"/>
                  </a:lnTo>
                  <a:lnTo>
                    <a:pt x="372" y="1367"/>
                  </a:lnTo>
                  <a:lnTo>
                    <a:pt x="363" y="1357"/>
                  </a:lnTo>
                  <a:lnTo>
                    <a:pt x="359" y="1352"/>
                  </a:lnTo>
                  <a:lnTo>
                    <a:pt x="356" y="1346"/>
                  </a:lnTo>
                  <a:lnTo>
                    <a:pt x="354" y="1340"/>
                  </a:lnTo>
                  <a:lnTo>
                    <a:pt x="353" y="1334"/>
                  </a:lnTo>
                  <a:lnTo>
                    <a:pt x="351" y="1320"/>
                  </a:lnTo>
                  <a:lnTo>
                    <a:pt x="350" y="1306"/>
                  </a:lnTo>
                  <a:lnTo>
                    <a:pt x="350" y="1293"/>
                  </a:lnTo>
                  <a:lnTo>
                    <a:pt x="350" y="1278"/>
                  </a:lnTo>
                  <a:lnTo>
                    <a:pt x="348" y="1265"/>
                  </a:lnTo>
                  <a:lnTo>
                    <a:pt x="345" y="1253"/>
                  </a:lnTo>
                  <a:lnTo>
                    <a:pt x="327" y="1249"/>
                  </a:lnTo>
                  <a:lnTo>
                    <a:pt x="309" y="1246"/>
                  </a:lnTo>
                  <a:lnTo>
                    <a:pt x="290" y="1244"/>
                  </a:lnTo>
                  <a:lnTo>
                    <a:pt x="270" y="1242"/>
                  </a:lnTo>
                  <a:lnTo>
                    <a:pt x="248" y="1232"/>
                  </a:lnTo>
                  <a:lnTo>
                    <a:pt x="224" y="1221"/>
                  </a:lnTo>
                  <a:lnTo>
                    <a:pt x="202" y="1210"/>
                  </a:lnTo>
                  <a:lnTo>
                    <a:pt x="178" y="1197"/>
                  </a:lnTo>
                  <a:lnTo>
                    <a:pt x="174" y="1190"/>
                  </a:lnTo>
                  <a:lnTo>
                    <a:pt x="169" y="1185"/>
                  </a:lnTo>
                  <a:lnTo>
                    <a:pt x="164" y="1180"/>
                  </a:lnTo>
                  <a:lnTo>
                    <a:pt x="158" y="1175"/>
                  </a:lnTo>
                  <a:lnTo>
                    <a:pt x="145" y="1165"/>
                  </a:lnTo>
                  <a:lnTo>
                    <a:pt x="135" y="1154"/>
                  </a:lnTo>
                  <a:lnTo>
                    <a:pt x="124" y="1140"/>
                  </a:lnTo>
                  <a:lnTo>
                    <a:pt x="113" y="1126"/>
                  </a:lnTo>
                  <a:lnTo>
                    <a:pt x="102" y="1112"/>
                  </a:lnTo>
                  <a:lnTo>
                    <a:pt x="92" y="1097"/>
                  </a:lnTo>
                  <a:lnTo>
                    <a:pt x="84" y="1082"/>
                  </a:lnTo>
                  <a:lnTo>
                    <a:pt x="76" y="1067"/>
                  </a:lnTo>
                  <a:lnTo>
                    <a:pt x="70" y="1051"/>
                  </a:lnTo>
                  <a:lnTo>
                    <a:pt x="64" y="1035"/>
                  </a:lnTo>
                  <a:lnTo>
                    <a:pt x="59" y="1019"/>
                  </a:lnTo>
                  <a:lnTo>
                    <a:pt x="53" y="1002"/>
                  </a:lnTo>
                  <a:lnTo>
                    <a:pt x="50" y="985"/>
                  </a:lnTo>
                  <a:lnTo>
                    <a:pt x="48" y="969"/>
                  </a:lnTo>
                  <a:lnTo>
                    <a:pt x="47" y="951"/>
                  </a:lnTo>
                  <a:lnTo>
                    <a:pt x="46" y="934"/>
                  </a:lnTo>
                  <a:lnTo>
                    <a:pt x="47" y="917"/>
                  </a:lnTo>
                  <a:lnTo>
                    <a:pt x="49" y="899"/>
                  </a:lnTo>
                  <a:lnTo>
                    <a:pt x="54" y="879"/>
                  </a:lnTo>
                  <a:lnTo>
                    <a:pt x="61" y="858"/>
                  </a:lnTo>
                  <a:lnTo>
                    <a:pt x="68" y="839"/>
                  </a:lnTo>
                  <a:lnTo>
                    <a:pt x="77" y="819"/>
                  </a:lnTo>
                  <a:lnTo>
                    <a:pt x="86" y="800"/>
                  </a:lnTo>
                  <a:lnTo>
                    <a:pt x="96" y="782"/>
                  </a:lnTo>
                  <a:lnTo>
                    <a:pt x="108" y="764"/>
                  </a:lnTo>
                  <a:lnTo>
                    <a:pt x="120" y="746"/>
                  </a:lnTo>
                  <a:lnTo>
                    <a:pt x="132" y="729"/>
                  </a:lnTo>
                  <a:lnTo>
                    <a:pt x="146" y="712"/>
                  </a:lnTo>
                  <a:lnTo>
                    <a:pt x="160" y="696"/>
                  </a:lnTo>
                  <a:lnTo>
                    <a:pt x="174" y="679"/>
                  </a:lnTo>
                  <a:lnTo>
                    <a:pt x="189" y="664"/>
                  </a:lnTo>
                  <a:lnTo>
                    <a:pt x="205" y="649"/>
                  </a:lnTo>
                  <a:lnTo>
                    <a:pt x="221" y="634"/>
                  </a:lnTo>
                  <a:lnTo>
                    <a:pt x="236" y="620"/>
                  </a:lnTo>
                  <a:lnTo>
                    <a:pt x="245" y="614"/>
                  </a:lnTo>
                  <a:lnTo>
                    <a:pt x="252" y="609"/>
                  </a:lnTo>
                  <a:lnTo>
                    <a:pt x="260" y="605"/>
                  </a:lnTo>
                  <a:lnTo>
                    <a:pt x="268" y="602"/>
                  </a:lnTo>
                  <a:lnTo>
                    <a:pt x="285" y="597"/>
                  </a:lnTo>
                  <a:lnTo>
                    <a:pt x="303" y="593"/>
                  </a:lnTo>
                  <a:lnTo>
                    <a:pt x="339" y="588"/>
                  </a:lnTo>
                  <a:lnTo>
                    <a:pt x="375" y="581"/>
                  </a:lnTo>
                  <a:lnTo>
                    <a:pt x="380" y="577"/>
                  </a:lnTo>
                  <a:lnTo>
                    <a:pt x="383" y="572"/>
                  </a:lnTo>
                  <a:lnTo>
                    <a:pt x="385" y="567"/>
                  </a:lnTo>
                  <a:lnTo>
                    <a:pt x="386" y="562"/>
                  </a:lnTo>
                  <a:lnTo>
                    <a:pt x="386" y="551"/>
                  </a:lnTo>
                  <a:lnTo>
                    <a:pt x="386" y="537"/>
                  </a:lnTo>
                  <a:lnTo>
                    <a:pt x="385" y="525"/>
                  </a:lnTo>
                  <a:lnTo>
                    <a:pt x="384" y="513"/>
                  </a:lnTo>
                  <a:lnTo>
                    <a:pt x="385" y="507"/>
                  </a:lnTo>
                  <a:lnTo>
                    <a:pt x="386" y="501"/>
                  </a:lnTo>
                  <a:lnTo>
                    <a:pt x="388" y="494"/>
                  </a:lnTo>
                  <a:lnTo>
                    <a:pt x="391" y="489"/>
                  </a:lnTo>
                  <a:lnTo>
                    <a:pt x="396" y="484"/>
                  </a:lnTo>
                  <a:lnTo>
                    <a:pt x="400" y="479"/>
                  </a:lnTo>
                  <a:lnTo>
                    <a:pt x="406" y="475"/>
                  </a:lnTo>
                  <a:lnTo>
                    <a:pt x="411" y="472"/>
                  </a:lnTo>
                  <a:lnTo>
                    <a:pt x="422" y="467"/>
                  </a:lnTo>
                  <a:lnTo>
                    <a:pt x="434" y="464"/>
                  </a:lnTo>
                  <a:lnTo>
                    <a:pt x="439" y="467"/>
                  </a:lnTo>
                  <a:lnTo>
                    <a:pt x="444" y="469"/>
                  </a:lnTo>
                  <a:lnTo>
                    <a:pt x="449" y="470"/>
                  </a:lnTo>
                  <a:lnTo>
                    <a:pt x="454" y="471"/>
                  </a:lnTo>
                  <a:lnTo>
                    <a:pt x="463" y="471"/>
                  </a:lnTo>
                  <a:lnTo>
                    <a:pt x="474" y="469"/>
                  </a:lnTo>
                  <a:lnTo>
                    <a:pt x="483" y="466"/>
                  </a:lnTo>
                  <a:lnTo>
                    <a:pt x="492" y="462"/>
                  </a:lnTo>
                  <a:lnTo>
                    <a:pt x="501" y="457"/>
                  </a:lnTo>
                  <a:lnTo>
                    <a:pt x="510" y="450"/>
                  </a:lnTo>
                  <a:lnTo>
                    <a:pt x="515" y="442"/>
                  </a:lnTo>
                  <a:lnTo>
                    <a:pt x="520" y="432"/>
                  </a:lnTo>
                  <a:lnTo>
                    <a:pt x="523" y="422"/>
                  </a:lnTo>
                  <a:lnTo>
                    <a:pt x="526" y="412"/>
                  </a:lnTo>
                  <a:lnTo>
                    <a:pt x="530" y="389"/>
                  </a:lnTo>
                  <a:lnTo>
                    <a:pt x="535" y="368"/>
                  </a:lnTo>
                  <a:lnTo>
                    <a:pt x="541" y="353"/>
                  </a:lnTo>
                  <a:lnTo>
                    <a:pt x="546" y="339"/>
                  </a:lnTo>
                  <a:lnTo>
                    <a:pt x="553" y="326"/>
                  </a:lnTo>
                  <a:lnTo>
                    <a:pt x="560" y="312"/>
                  </a:lnTo>
                  <a:lnTo>
                    <a:pt x="568" y="300"/>
                  </a:lnTo>
                  <a:lnTo>
                    <a:pt x="576" y="288"/>
                  </a:lnTo>
                  <a:lnTo>
                    <a:pt x="585" y="276"/>
                  </a:lnTo>
                  <a:lnTo>
                    <a:pt x="594" y="264"/>
                  </a:lnTo>
                  <a:lnTo>
                    <a:pt x="604" y="253"/>
                  </a:lnTo>
                  <a:lnTo>
                    <a:pt x="615" y="242"/>
                  </a:lnTo>
                  <a:lnTo>
                    <a:pt x="626" y="232"/>
                  </a:lnTo>
                  <a:lnTo>
                    <a:pt x="636" y="223"/>
                  </a:lnTo>
                  <a:lnTo>
                    <a:pt x="648" y="213"/>
                  </a:lnTo>
                  <a:lnTo>
                    <a:pt x="660" y="204"/>
                  </a:lnTo>
                  <a:lnTo>
                    <a:pt x="672" y="195"/>
                  </a:lnTo>
                  <a:lnTo>
                    <a:pt x="685" y="187"/>
                  </a:lnTo>
                  <a:lnTo>
                    <a:pt x="711" y="172"/>
                  </a:lnTo>
                  <a:lnTo>
                    <a:pt x="738" y="159"/>
                  </a:lnTo>
                  <a:lnTo>
                    <a:pt x="766" y="147"/>
                  </a:lnTo>
                  <a:lnTo>
                    <a:pt x="795" y="138"/>
                  </a:lnTo>
                  <a:lnTo>
                    <a:pt x="823" y="130"/>
                  </a:lnTo>
                  <a:lnTo>
                    <a:pt x="853" y="123"/>
                  </a:lnTo>
                  <a:lnTo>
                    <a:pt x="881" y="119"/>
                  </a:lnTo>
                  <a:lnTo>
                    <a:pt x="911" y="117"/>
                  </a:lnTo>
                  <a:lnTo>
                    <a:pt x="917" y="115"/>
                  </a:lnTo>
                  <a:lnTo>
                    <a:pt x="924" y="113"/>
                  </a:lnTo>
                  <a:lnTo>
                    <a:pt x="931" y="113"/>
                  </a:lnTo>
                  <a:lnTo>
                    <a:pt x="938" y="113"/>
                  </a:lnTo>
                  <a:lnTo>
                    <a:pt x="952" y="113"/>
                  </a:lnTo>
                  <a:lnTo>
                    <a:pt x="966" y="114"/>
                  </a:lnTo>
                  <a:lnTo>
                    <a:pt x="980" y="115"/>
                  </a:lnTo>
                  <a:lnTo>
                    <a:pt x="994" y="114"/>
                  </a:lnTo>
                  <a:lnTo>
                    <a:pt x="1000" y="112"/>
                  </a:lnTo>
                  <a:lnTo>
                    <a:pt x="1006" y="110"/>
                  </a:lnTo>
                  <a:lnTo>
                    <a:pt x="1012" y="107"/>
                  </a:lnTo>
                  <a:lnTo>
                    <a:pt x="1018" y="103"/>
                  </a:lnTo>
                  <a:lnTo>
                    <a:pt x="1055" y="106"/>
                  </a:lnTo>
                  <a:lnTo>
                    <a:pt x="1092" y="108"/>
                  </a:lnTo>
                  <a:lnTo>
                    <a:pt x="1128" y="109"/>
                  </a:lnTo>
                  <a:lnTo>
                    <a:pt x="1165" y="109"/>
                  </a:lnTo>
                  <a:lnTo>
                    <a:pt x="1235" y="109"/>
                  </a:lnTo>
                  <a:lnTo>
                    <a:pt x="1306" y="108"/>
                  </a:lnTo>
                  <a:lnTo>
                    <a:pt x="1376" y="106"/>
                  </a:lnTo>
                  <a:lnTo>
                    <a:pt x="1445" y="105"/>
                  </a:lnTo>
                  <a:lnTo>
                    <a:pt x="1513" y="104"/>
                  </a:lnTo>
                  <a:lnTo>
                    <a:pt x="1582" y="106"/>
                  </a:lnTo>
                  <a:lnTo>
                    <a:pt x="1647" y="103"/>
                  </a:lnTo>
                  <a:lnTo>
                    <a:pt x="1714" y="102"/>
                  </a:lnTo>
                  <a:lnTo>
                    <a:pt x="1782" y="101"/>
                  </a:lnTo>
                  <a:lnTo>
                    <a:pt x="1850" y="101"/>
                  </a:lnTo>
                  <a:lnTo>
                    <a:pt x="1918" y="101"/>
                  </a:lnTo>
                  <a:lnTo>
                    <a:pt x="1986" y="100"/>
                  </a:lnTo>
                  <a:lnTo>
                    <a:pt x="2054" y="99"/>
                  </a:lnTo>
                  <a:lnTo>
                    <a:pt x="2120" y="97"/>
                  </a:lnTo>
                  <a:lnTo>
                    <a:pt x="2205" y="96"/>
                  </a:lnTo>
                  <a:lnTo>
                    <a:pt x="2291" y="95"/>
                  </a:lnTo>
                  <a:lnTo>
                    <a:pt x="2379" y="93"/>
                  </a:lnTo>
                  <a:lnTo>
                    <a:pt x="2467" y="91"/>
                  </a:lnTo>
                  <a:lnTo>
                    <a:pt x="2555" y="90"/>
                  </a:lnTo>
                  <a:lnTo>
                    <a:pt x="2641" y="88"/>
                  </a:lnTo>
                  <a:lnTo>
                    <a:pt x="2726" y="88"/>
                  </a:lnTo>
                  <a:lnTo>
                    <a:pt x="2807" y="89"/>
                  </a:lnTo>
                  <a:lnTo>
                    <a:pt x="2957" y="88"/>
                  </a:lnTo>
                  <a:lnTo>
                    <a:pt x="3205" y="87"/>
                  </a:lnTo>
                  <a:lnTo>
                    <a:pt x="3539" y="86"/>
                  </a:lnTo>
                  <a:lnTo>
                    <a:pt x="3944" y="85"/>
                  </a:lnTo>
                  <a:lnTo>
                    <a:pt x="4405" y="84"/>
                  </a:lnTo>
                  <a:lnTo>
                    <a:pt x="4909" y="81"/>
                  </a:lnTo>
                  <a:lnTo>
                    <a:pt x="5442" y="80"/>
                  </a:lnTo>
                  <a:lnTo>
                    <a:pt x="5989" y="78"/>
                  </a:lnTo>
                  <a:lnTo>
                    <a:pt x="6536" y="77"/>
                  </a:lnTo>
                  <a:lnTo>
                    <a:pt x="7068" y="75"/>
                  </a:lnTo>
                  <a:lnTo>
                    <a:pt x="7572" y="74"/>
                  </a:lnTo>
                  <a:lnTo>
                    <a:pt x="8034" y="72"/>
                  </a:lnTo>
                  <a:lnTo>
                    <a:pt x="8440" y="71"/>
                  </a:lnTo>
                  <a:lnTo>
                    <a:pt x="8775" y="69"/>
                  </a:lnTo>
                  <a:lnTo>
                    <a:pt x="9026" y="68"/>
                  </a:lnTo>
                  <a:lnTo>
                    <a:pt x="9177" y="67"/>
                  </a:lnTo>
                  <a:lnTo>
                    <a:pt x="9264" y="64"/>
                  </a:lnTo>
                  <a:lnTo>
                    <a:pt x="9352" y="62"/>
                  </a:lnTo>
                  <a:lnTo>
                    <a:pt x="9441" y="61"/>
                  </a:lnTo>
                  <a:lnTo>
                    <a:pt x="9530" y="61"/>
                  </a:lnTo>
                  <a:lnTo>
                    <a:pt x="9619" y="61"/>
                  </a:lnTo>
                  <a:lnTo>
                    <a:pt x="9708" y="61"/>
                  </a:lnTo>
                  <a:lnTo>
                    <a:pt x="9796" y="62"/>
                  </a:lnTo>
                  <a:lnTo>
                    <a:pt x="9884" y="62"/>
                  </a:lnTo>
                  <a:lnTo>
                    <a:pt x="9917" y="64"/>
                  </a:lnTo>
                  <a:lnTo>
                    <a:pt x="9949" y="67"/>
                  </a:lnTo>
                  <a:lnTo>
                    <a:pt x="9965" y="69"/>
                  </a:lnTo>
                  <a:lnTo>
                    <a:pt x="9982" y="70"/>
                  </a:lnTo>
                  <a:lnTo>
                    <a:pt x="9998" y="69"/>
                  </a:lnTo>
                  <a:lnTo>
                    <a:pt x="10014" y="66"/>
                  </a:lnTo>
                  <a:lnTo>
                    <a:pt x="10031" y="70"/>
                  </a:lnTo>
                  <a:lnTo>
                    <a:pt x="10048" y="72"/>
                  </a:lnTo>
                  <a:lnTo>
                    <a:pt x="10065" y="73"/>
                  </a:lnTo>
                  <a:lnTo>
                    <a:pt x="10083" y="73"/>
                  </a:lnTo>
                  <a:lnTo>
                    <a:pt x="10117" y="72"/>
                  </a:lnTo>
                  <a:lnTo>
                    <a:pt x="10151" y="70"/>
                  </a:lnTo>
                  <a:lnTo>
                    <a:pt x="10168" y="69"/>
                  </a:lnTo>
                  <a:lnTo>
                    <a:pt x="10184" y="69"/>
                  </a:lnTo>
                  <a:lnTo>
                    <a:pt x="10200" y="69"/>
                  </a:lnTo>
                  <a:lnTo>
                    <a:pt x="10217" y="71"/>
                  </a:lnTo>
                  <a:lnTo>
                    <a:pt x="10232" y="74"/>
                  </a:lnTo>
                  <a:lnTo>
                    <a:pt x="10248" y="79"/>
                  </a:lnTo>
                  <a:lnTo>
                    <a:pt x="10264" y="86"/>
                  </a:lnTo>
                  <a:lnTo>
                    <a:pt x="10278" y="94"/>
                  </a:lnTo>
                  <a:lnTo>
                    <a:pt x="10294" y="101"/>
                  </a:lnTo>
                  <a:lnTo>
                    <a:pt x="10310" y="109"/>
                  </a:lnTo>
                  <a:lnTo>
                    <a:pt x="10325" y="117"/>
                  </a:lnTo>
                  <a:lnTo>
                    <a:pt x="10340" y="126"/>
                  </a:lnTo>
                  <a:lnTo>
                    <a:pt x="10356" y="136"/>
                  </a:lnTo>
                  <a:lnTo>
                    <a:pt x="10370" y="146"/>
                  </a:lnTo>
                  <a:lnTo>
                    <a:pt x="10385" y="157"/>
                  </a:lnTo>
                  <a:lnTo>
                    <a:pt x="10399" y="168"/>
                  </a:lnTo>
                  <a:lnTo>
                    <a:pt x="10412" y="180"/>
                  </a:lnTo>
                  <a:lnTo>
                    <a:pt x="10425" y="193"/>
                  </a:lnTo>
                  <a:lnTo>
                    <a:pt x="10437" y="206"/>
                  </a:lnTo>
                  <a:lnTo>
                    <a:pt x="10449" y="219"/>
                  </a:lnTo>
                  <a:lnTo>
                    <a:pt x="10459" y="234"/>
                  </a:lnTo>
                  <a:lnTo>
                    <a:pt x="10468" y="248"/>
                  </a:lnTo>
                  <a:lnTo>
                    <a:pt x="10477" y="263"/>
                  </a:lnTo>
                  <a:lnTo>
                    <a:pt x="10484" y="280"/>
                  </a:lnTo>
                  <a:lnTo>
                    <a:pt x="10493" y="284"/>
                  </a:lnTo>
                  <a:lnTo>
                    <a:pt x="10500" y="289"/>
                  </a:lnTo>
                  <a:lnTo>
                    <a:pt x="10506" y="295"/>
                  </a:lnTo>
                  <a:lnTo>
                    <a:pt x="10511" y="301"/>
                  </a:lnTo>
                  <a:lnTo>
                    <a:pt x="10517" y="307"/>
                  </a:lnTo>
                  <a:lnTo>
                    <a:pt x="10523" y="312"/>
                  </a:lnTo>
                  <a:lnTo>
                    <a:pt x="10526" y="315"/>
                  </a:lnTo>
                  <a:lnTo>
                    <a:pt x="10530" y="317"/>
                  </a:lnTo>
                  <a:lnTo>
                    <a:pt x="10536" y="318"/>
                  </a:lnTo>
                  <a:lnTo>
                    <a:pt x="10540" y="319"/>
                  </a:lnTo>
                  <a:lnTo>
                    <a:pt x="10547" y="317"/>
                  </a:lnTo>
                  <a:lnTo>
                    <a:pt x="10553" y="316"/>
                  </a:lnTo>
                  <a:lnTo>
                    <a:pt x="10558" y="316"/>
                  </a:lnTo>
                  <a:lnTo>
                    <a:pt x="10564" y="316"/>
                  </a:lnTo>
                  <a:lnTo>
                    <a:pt x="10576" y="318"/>
                  </a:lnTo>
                  <a:lnTo>
                    <a:pt x="10588" y="322"/>
                  </a:lnTo>
                  <a:lnTo>
                    <a:pt x="10599" y="326"/>
                  </a:lnTo>
                  <a:lnTo>
                    <a:pt x="10610" y="329"/>
                  </a:lnTo>
                  <a:lnTo>
                    <a:pt x="10621" y="332"/>
                  </a:lnTo>
                  <a:lnTo>
                    <a:pt x="10633" y="333"/>
                  </a:lnTo>
                  <a:lnTo>
                    <a:pt x="10640" y="333"/>
                  </a:lnTo>
                  <a:lnTo>
                    <a:pt x="10647" y="334"/>
                  </a:lnTo>
                  <a:lnTo>
                    <a:pt x="10653" y="335"/>
                  </a:lnTo>
                  <a:lnTo>
                    <a:pt x="10659" y="337"/>
                  </a:lnTo>
                  <a:lnTo>
                    <a:pt x="10665" y="339"/>
                  </a:lnTo>
                  <a:lnTo>
                    <a:pt x="10672" y="343"/>
                  </a:lnTo>
                  <a:lnTo>
                    <a:pt x="10677" y="346"/>
                  </a:lnTo>
                  <a:lnTo>
                    <a:pt x="10682" y="350"/>
                  </a:lnTo>
                  <a:lnTo>
                    <a:pt x="10691" y="361"/>
                  </a:lnTo>
                  <a:lnTo>
                    <a:pt x="10699" y="371"/>
                  </a:lnTo>
                  <a:lnTo>
                    <a:pt x="10706" y="382"/>
                  </a:lnTo>
                  <a:lnTo>
                    <a:pt x="10712" y="393"/>
                  </a:lnTo>
                  <a:lnTo>
                    <a:pt x="10715" y="403"/>
                  </a:lnTo>
                  <a:lnTo>
                    <a:pt x="10718" y="414"/>
                  </a:lnTo>
                  <a:lnTo>
                    <a:pt x="10719" y="425"/>
                  </a:lnTo>
                  <a:lnTo>
                    <a:pt x="10720" y="435"/>
                  </a:lnTo>
                  <a:lnTo>
                    <a:pt x="10721" y="440"/>
                  </a:lnTo>
                  <a:lnTo>
                    <a:pt x="10722" y="445"/>
                  </a:lnTo>
                  <a:lnTo>
                    <a:pt x="10724" y="449"/>
                  </a:lnTo>
                  <a:lnTo>
                    <a:pt x="10726" y="455"/>
                  </a:lnTo>
                  <a:lnTo>
                    <a:pt x="10729" y="459"/>
                  </a:lnTo>
                  <a:lnTo>
                    <a:pt x="10733" y="462"/>
                  </a:lnTo>
                  <a:lnTo>
                    <a:pt x="10737" y="465"/>
                  </a:lnTo>
                  <a:lnTo>
                    <a:pt x="10743" y="467"/>
                  </a:lnTo>
                  <a:lnTo>
                    <a:pt x="10784" y="481"/>
                  </a:lnTo>
                  <a:lnTo>
                    <a:pt x="10826" y="495"/>
                  </a:lnTo>
                  <a:lnTo>
                    <a:pt x="10836" y="500"/>
                  </a:lnTo>
                  <a:lnTo>
                    <a:pt x="10846" y="505"/>
                  </a:lnTo>
                  <a:lnTo>
                    <a:pt x="10855" y="511"/>
                  </a:lnTo>
                  <a:lnTo>
                    <a:pt x="10864" y="517"/>
                  </a:lnTo>
                  <a:lnTo>
                    <a:pt x="10872" y="524"/>
                  </a:lnTo>
                  <a:lnTo>
                    <a:pt x="10879" y="532"/>
                  </a:lnTo>
                  <a:lnTo>
                    <a:pt x="10885" y="541"/>
                  </a:lnTo>
                  <a:lnTo>
                    <a:pt x="10891" y="552"/>
                  </a:lnTo>
                  <a:lnTo>
                    <a:pt x="10903" y="568"/>
                  </a:lnTo>
                  <a:lnTo>
                    <a:pt x="10913" y="584"/>
                  </a:lnTo>
                  <a:lnTo>
                    <a:pt x="10922" y="601"/>
                  </a:lnTo>
                  <a:lnTo>
                    <a:pt x="10930" y="619"/>
                  </a:lnTo>
                  <a:lnTo>
                    <a:pt x="10943" y="656"/>
                  </a:lnTo>
                  <a:lnTo>
                    <a:pt x="10956" y="693"/>
                  </a:lnTo>
                  <a:lnTo>
                    <a:pt x="10967" y="731"/>
                  </a:lnTo>
                  <a:lnTo>
                    <a:pt x="10981" y="767"/>
                  </a:lnTo>
                  <a:lnTo>
                    <a:pt x="10989" y="786"/>
                  </a:lnTo>
                  <a:lnTo>
                    <a:pt x="10998" y="803"/>
                  </a:lnTo>
                  <a:lnTo>
                    <a:pt x="11008" y="820"/>
                  </a:lnTo>
                  <a:lnTo>
                    <a:pt x="11020" y="837"/>
                  </a:lnTo>
                  <a:lnTo>
                    <a:pt x="11014" y="852"/>
                  </a:lnTo>
                  <a:lnTo>
                    <a:pt x="11008" y="868"/>
                  </a:lnTo>
                  <a:lnTo>
                    <a:pt x="11001" y="884"/>
                  </a:lnTo>
                  <a:lnTo>
                    <a:pt x="10993" y="900"/>
                  </a:lnTo>
                  <a:lnTo>
                    <a:pt x="10976" y="931"/>
                  </a:lnTo>
                  <a:lnTo>
                    <a:pt x="10959" y="960"/>
                  </a:lnTo>
                  <a:lnTo>
                    <a:pt x="10939" y="991"/>
                  </a:lnTo>
                  <a:lnTo>
                    <a:pt x="10921" y="1021"/>
                  </a:lnTo>
                  <a:lnTo>
                    <a:pt x="10903" y="1051"/>
                  </a:lnTo>
                  <a:lnTo>
                    <a:pt x="10885" y="1081"/>
                  </a:lnTo>
                  <a:close/>
                  <a:moveTo>
                    <a:pt x="10879" y="859"/>
                  </a:moveTo>
                  <a:lnTo>
                    <a:pt x="10877" y="877"/>
                  </a:lnTo>
                  <a:lnTo>
                    <a:pt x="10874" y="894"/>
                  </a:lnTo>
                  <a:lnTo>
                    <a:pt x="10870" y="911"/>
                  </a:lnTo>
                  <a:lnTo>
                    <a:pt x="10865" y="929"/>
                  </a:lnTo>
                  <a:lnTo>
                    <a:pt x="10859" y="945"/>
                  </a:lnTo>
                  <a:lnTo>
                    <a:pt x="10851" y="961"/>
                  </a:lnTo>
                  <a:lnTo>
                    <a:pt x="10844" y="978"/>
                  </a:lnTo>
                  <a:lnTo>
                    <a:pt x="10835" y="993"/>
                  </a:lnTo>
                  <a:lnTo>
                    <a:pt x="10825" y="1007"/>
                  </a:lnTo>
                  <a:lnTo>
                    <a:pt x="10814" y="1021"/>
                  </a:lnTo>
                  <a:lnTo>
                    <a:pt x="10802" y="1034"/>
                  </a:lnTo>
                  <a:lnTo>
                    <a:pt x="10789" y="1046"/>
                  </a:lnTo>
                  <a:lnTo>
                    <a:pt x="10776" y="1058"/>
                  </a:lnTo>
                  <a:lnTo>
                    <a:pt x="10761" y="1067"/>
                  </a:lnTo>
                  <a:lnTo>
                    <a:pt x="10747" y="1076"/>
                  </a:lnTo>
                  <a:lnTo>
                    <a:pt x="10731" y="1083"/>
                  </a:lnTo>
                  <a:lnTo>
                    <a:pt x="10723" y="1085"/>
                  </a:lnTo>
                  <a:lnTo>
                    <a:pt x="10713" y="1087"/>
                  </a:lnTo>
                  <a:lnTo>
                    <a:pt x="10704" y="1089"/>
                  </a:lnTo>
                  <a:lnTo>
                    <a:pt x="10695" y="1090"/>
                  </a:lnTo>
                  <a:lnTo>
                    <a:pt x="10687" y="1090"/>
                  </a:lnTo>
                  <a:lnTo>
                    <a:pt x="10678" y="1090"/>
                  </a:lnTo>
                  <a:lnTo>
                    <a:pt x="10668" y="1089"/>
                  </a:lnTo>
                  <a:lnTo>
                    <a:pt x="10660" y="1088"/>
                  </a:lnTo>
                  <a:lnTo>
                    <a:pt x="10651" y="1086"/>
                  </a:lnTo>
                  <a:lnTo>
                    <a:pt x="10643" y="1084"/>
                  </a:lnTo>
                  <a:lnTo>
                    <a:pt x="10635" y="1081"/>
                  </a:lnTo>
                  <a:lnTo>
                    <a:pt x="10627" y="1077"/>
                  </a:lnTo>
                  <a:lnTo>
                    <a:pt x="10619" y="1073"/>
                  </a:lnTo>
                  <a:lnTo>
                    <a:pt x="10612" y="1068"/>
                  </a:lnTo>
                  <a:lnTo>
                    <a:pt x="10605" y="1063"/>
                  </a:lnTo>
                  <a:lnTo>
                    <a:pt x="10599" y="1057"/>
                  </a:lnTo>
                  <a:lnTo>
                    <a:pt x="10594" y="1050"/>
                  </a:lnTo>
                  <a:lnTo>
                    <a:pt x="10589" y="1044"/>
                  </a:lnTo>
                  <a:lnTo>
                    <a:pt x="10585" y="1037"/>
                  </a:lnTo>
                  <a:lnTo>
                    <a:pt x="10582" y="1030"/>
                  </a:lnTo>
                  <a:lnTo>
                    <a:pt x="10579" y="1023"/>
                  </a:lnTo>
                  <a:lnTo>
                    <a:pt x="10575" y="1016"/>
                  </a:lnTo>
                  <a:lnTo>
                    <a:pt x="10573" y="1007"/>
                  </a:lnTo>
                  <a:lnTo>
                    <a:pt x="10572" y="999"/>
                  </a:lnTo>
                  <a:lnTo>
                    <a:pt x="10571" y="991"/>
                  </a:lnTo>
                  <a:lnTo>
                    <a:pt x="10571" y="983"/>
                  </a:lnTo>
                  <a:lnTo>
                    <a:pt x="10571" y="975"/>
                  </a:lnTo>
                  <a:lnTo>
                    <a:pt x="10572" y="967"/>
                  </a:lnTo>
                  <a:lnTo>
                    <a:pt x="10574" y="959"/>
                  </a:lnTo>
                  <a:lnTo>
                    <a:pt x="10576" y="951"/>
                  </a:lnTo>
                  <a:lnTo>
                    <a:pt x="10580" y="944"/>
                  </a:lnTo>
                  <a:lnTo>
                    <a:pt x="10584" y="937"/>
                  </a:lnTo>
                  <a:lnTo>
                    <a:pt x="10590" y="928"/>
                  </a:lnTo>
                  <a:lnTo>
                    <a:pt x="10598" y="922"/>
                  </a:lnTo>
                  <a:lnTo>
                    <a:pt x="10606" y="917"/>
                  </a:lnTo>
                  <a:lnTo>
                    <a:pt x="10614" y="913"/>
                  </a:lnTo>
                  <a:lnTo>
                    <a:pt x="10634" y="909"/>
                  </a:lnTo>
                  <a:lnTo>
                    <a:pt x="10653" y="908"/>
                  </a:lnTo>
                  <a:lnTo>
                    <a:pt x="10662" y="907"/>
                  </a:lnTo>
                  <a:lnTo>
                    <a:pt x="10672" y="905"/>
                  </a:lnTo>
                  <a:lnTo>
                    <a:pt x="10681" y="903"/>
                  </a:lnTo>
                  <a:lnTo>
                    <a:pt x="10689" y="900"/>
                  </a:lnTo>
                  <a:lnTo>
                    <a:pt x="10697" y="895"/>
                  </a:lnTo>
                  <a:lnTo>
                    <a:pt x="10704" y="888"/>
                  </a:lnTo>
                  <a:lnTo>
                    <a:pt x="10707" y="884"/>
                  </a:lnTo>
                  <a:lnTo>
                    <a:pt x="10710" y="879"/>
                  </a:lnTo>
                  <a:lnTo>
                    <a:pt x="10713" y="874"/>
                  </a:lnTo>
                  <a:lnTo>
                    <a:pt x="10715" y="867"/>
                  </a:lnTo>
                  <a:lnTo>
                    <a:pt x="10718" y="849"/>
                  </a:lnTo>
                  <a:lnTo>
                    <a:pt x="10719" y="830"/>
                  </a:lnTo>
                  <a:lnTo>
                    <a:pt x="10720" y="810"/>
                  </a:lnTo>
                  <a:lnTo>
                    <a:pt x="10718" y="791"/>
                  </a:lnTo>
                  <a:lnTo>
                    <a:pt x="10717" y="782"/>
                  </a:lnTo>
                  <a:lnTo>
                    <a:pt x="10714" y="772"/>
                  </a:lnTo>
                  <a:lnTo>
                    <a:pt x="10711" y="763"/>
                  </a:lnTo>
                  <a:lnTo>
                    <a:pt x="10708" y="754"/>
                  </a:lnTo>
                  <a:lnTo>
                    <a:pt x="10704" y="746"/>
                  </a:lnTo>
                  <a:lnTo>
                    <a:pt x="10700" y="738"/>
                  </a:lnTo>
                  <a:lnTo>
                    <a:pt x="10694" y="731"/>
                  </a:lnTo>
                  <a:lnTo>
                    <a:pt x="10688" y="723"/>
                  </a:lnTo>
                  <a:lnTo>
                    <a:pt x="10682" y="721"/>
                  </a:lnTo>
                  <a:lnTo>
                    <a:pt x="10675" y="719"/>
                  </a:lnTo>
                  <a:lnTo>
                    <a:pt x="10668" y="717"/>
                  </a:lnTo>
                  <a:lnTo>
                    <a:pt x="10661" y="716"/>
                  </a:lnTo>
                  <a:lnTo>
                    <a:pt x="10647" y="715"/>
                  </a:lnTo>
                  <a:lnTo>
                    <a:pt x="10634" y="715"/>
                  </a:lnTo>
                  <a:lnTo>
                    <a:pt x="10620" y="713"/>
                  </a:lnTo>
                  <a:lnTo>
                    <a:pt x="10608" y="710"/>
                  </a:lnTo>
                  <a:lnTo>
                    <a:pt x="10602" y="708"/>
                  </a:lnTo>
                  <a:lnTo>
                    <a:pt x="10596" y="705"/>
                  </a:lnTo>
                  <a:lnTo>
                    <a:pt x="10591" y="702"/>
                  </a:lnTo>
                  <a:lnTo>
                    <a:pt x="10587" y="697"/>
                  </a:lnTo>
                  <a:lnTo>
                    <a:pt x="10581" y="688"/>
                  </a:lnTo>
                  <a:lnTo>
                    <a:pt x="10576" y="677"/>
                  </a:lnTo>
                  <a:lnTo>
                    <a:pt x="10572" y="667"/>
                  </a:lnTo>
                  <a:lnTo>
                    <a:pt x="10569" y="656"/>
                  </a:lnTo>
                  <a:lnTo>
                    <a:pt x="10567" y="645"/>
                  </a:lnTo>
                  <a:lnTo>
                    <a:pt x="10567" y="633"/>
                  </a:lnTo>
                  <a:lnTo>
                    <a:pt x="10568" y="622"/>
                  </a:lnTo>
                  <a:lnTo>
                    <a:pt x="10570" y="611"/>
                  </a:lnTo>
                  <a:lnTo>
                    <a:pt x="10573" y="605"/>
                  </a:lnTo>
                  <a:lnTo>
                    <a:pt x="10575" y="600"/>
                  </a:lnTo>
                  <a:lnTo>
                    <a:pt x="10579" y="595"/>
                  </a:lnTo>
                  <a:lnTo>
                    <a:pt x="10583" y="589"/>
                  </a:lnTo>
                  <a:lnTo>
                    <a:pt x="10592" y="581"/>
                  </a:lnTo>
                  <a:lnTo>
                    <a:pt x="10602" y="575"/>
                  </a:lnTo>
                  <a:lnTo>
                    <a:pt x="10626" y="565"/>
                  </a:lnTo>
                  <a:lnTo>
                    <a:pt x="10648" y="558"/>
                  </a:lnTo>
                  <a:lnTo>
                    <a:pt x="10658" y="558"/>
                  </a:lnTo>
                  <a:lnTo>
                    <a:pt x="10669" y="559"/>
                  </a:lnTo>
                  <a:lnTo>
                    <a:pt x="10680" y="561"/>
                  </a:lnTo>
                  <a:lnTo>
                    <a:pt x="10690" y="563"/>
                  </a:lnTo>
                  <a:lnTo>
                    <a:pt x="10700" y="566"/>
                  </a:lnTo>
                  <a:lnTo>
                    <a:pt x="10709" y="570"/>
                  </a:lnTo>
                  <a:lnTo>
                    <a:pt x="10719" y="574"/>
                  </a:lnTo>
                  <a:lnTo>
                    <a:pt x="10728" y="578"/>
                  </a:lnTo>
                  <a:lnTo>
                    <a:pt x="10746" y="589"/>
                  </a:lnTo>
                  <a:lnTo>
                    <a:pt x="10763" y="602"/>
                  </a:lnTo>
                  <a:lnTo>
                    <a:pt x="10778" y="615"/>
                  </a:lnTo>
                  <a:lnTo>
                    <a:pt x="10792" y="629"/>
                  </a:lnTo>
                  <a:lnTo>
                    <a:pt x="10803" y="643"/>
                  </a:lnTo>
                  <a:lnTo>
                    <a:pt x="10815" y="657"/>
                  </a:lnTo>
                  <a:lnTo>
                    <a:pt x="10825" y="670"/>
                  </a:lnTo>
                  <a:lnTo>
                    <a:pt x="10835" y="686"/>
                  </a:lnTo>
                  <a:lnTo>
                    <a:pt x="10853" y="715"/>
                  </a:lnTo>
                  <a:lnTo>
                    <a:pt x="10873" y="746"/>
                  </a:lnTo>
                  <a:lnTo>
                    <a:pt x="10881" y="769"/>
                  </a:lnTo>
                  <a:lnTo>
                    <a:pt x="10890" y="794"/>
                  </a:lnTo>
                  <a:lnTo>
                    <a:pt x="10893" y="807"/>
                  </a:lnTo>
                  <a:lnTo>
                    <a:pt x="10894" y="819"/>
                  </a:lnTo>
                  <a:lnTo>
                    <a:pt x="10894" y="827"/>
                  </a:lnTo>
                  <a:lnTo>
                    <a:pt x="10894" y="834"/>
                  </a:lnTo>
                  <a:lnTo>
                    <a:pt x="10893" y="840"/>
                  </a:lnTo>
                  <a:lnTo>
                    <a:pt x="10891" y="847"/>
                  </a:lnTo>
                  <a:lnTo>
                    <a:pt x="10879" y="859"/>
                  </a:lnTo>
                  <a:close/>
                  <a:moveTo>
                    <a:pt x="10728" y="1046"/>
                  </a:moveTo>
                  <a:lnTo>
                    <a:pt x="10721" y="1049"/>
                  </a:lnTo>
                  <a:lnTo>
                    <a:pt x="10714" y="1050"/>
                  </a:lnTo>
                  <a:lnTo>
                    <a:pt x="10708" y="1051"/>
                  </a:lnTo>
                  <a:lnTo>
                    <a:pt x="10701" y="1052"/>
                  </a:lnTo>
                  <a:lnTo>
                    <a:pt x="10689" y="1050"/>
                  </a:lnTo>
                  <a:lnTo>
                    <a:pt x="10676" y="1046"/>
                  </a:lnTo>
                  <a:lnTo>
                    <a:pt x="10668" y="1042"/>
                  </a:lnTo>
                  <a:lnTo>
                    <a:pt x="10661" y="1037"/>
                  </a:lnTo>
                  <a:lnTo>
                    <a:pt x="10655" y="1031"/>
                  </a:lnTo>
                  <a:lnTo>
                    <a:pt x="10649" y="1025"/>
                  </a:lnTo>
                  <a:lnTo>
                    <a:pt x="10643" y="1019"/>
                  </a:lnTo>
                  <a:lnTo>
                    <a:pt x="10639" y="1012"/>
                  </a:lnTo>
                  <a:lnTo>
                    <a:pt x="10637" y="1003"/>
                  </a:lnTo>
                  <a:lnTo>
                    <a:pt x="10636" y="995"/>
                  </a:lnTo>
                  <a:lnTo>
                    <a:pt x="10636" y="988"/>
                  </a:lnTo>
                  <a:lnTo>
                    <a:pt x="10637" y="982"/>
                  </a:lnTo>
                  <a:lnTo>
                    <a:pt x="10638" y="975"/>
                  </a:lnTo>
                  <a:lnTo>
                    <a:pt x="10640" y="968"/>
                  </a:lnTo>
                  <a:lnTo>
                    <a:pt x="10643" y="961"/>
                  </a:lnTo>
                  <a:lnTo>
                    <a:pt x="10647" y="956"/>
                  </a:lnTo>
                  <a:lnTo>
                    <a:pt x="10650" y="954"/>
                  </a:lnTo>
                  <a:lnTo>
                    <a:pt x="10653" y="952"/>
                  </a:lnTo>
                  <a:lnTo>
                    <a:pt x="10656" y="951"/>
                  </a:lnTo>
                  <a:lnTo>
                    <a:pt x="10660" y="951"/>
                  </a:lnTo>
                  <a:lnTo>
                    <a:pt x="10672" y="956"/>
                  </a:lnTo>
                  <a:lnTo>
                    <a:pt x="10683" y="961"/>
                  </a:lnTo>
                  <a:lnTo>
                    <a:pt x="10688" y="964"/>
                  </a:lnTo>
                  <a:lnTo>
                    <a:pt x="10695" y="965"/>
                  </a:lnTo>
                  <a:lnTo>
                    <a:pt x="10701" y="965"/>
                  </a:lnTo>
                  <a:lnTo>
                    <a:pt x="10709" y="964"/>
                  </a:lnTo>
                  <a:lnTo>
                    <a:pt x="10717" y="947"/>
                  </a:lnTo>
                  <a:lnTo>
                    <a:pt x="10722" y="931"/>
                  </a:lnTo>
                  <a:lnTo>
                    <a:pt x="10726" y="923"/>
                  </a:lnTo>
                  <a:lnTo>
                    <a:pt x="10731" y="917"/>
                  </a:lnTo>
                  <a:lnTo>
                    <a:pt x="10734" y="913"/>
                  </a:lnTo>
                  <a:lnTo>
                    <a:pt x="10737" y="910"/>
                  </a:lnTo>
                  <a:lnTo>
                    <a:pt x="10741" y="908"/>
                  </a:lnTo>
                  <a:lnTo>
                    <a:pt x="10746" y="907"/>
                  </a:lnTo>
                  <a:lnTo>
                    <a:pt x="10751" y="893"/>
                  </a:lnTo>
                  <a:lnTo>
                    <a:pt x="10754" y="878"/>
                  </a:lnTo>
                  <a:lnTo>
                    <a:pt x="10757" y="862"/>
                  </a:lnTo>
                  <a:lnTo>
                    <a:pt x="10759" y="848"/>
                  </a:lnTo>
                  <a:lnTo>
                    <a:pt x="10760" y="833"/>
                  </a:lnTo>
                  <a:lnTo>
                    <a:pt x="10760" y="817"/>
                  </a:lnTo>
                  <a:lnTo>
                    <a:pt x="10759" y="802"/>
                  </a:lnTo>
                  <a:lnTo>
                    <a:pt x="10758" y="787"/>
                  </a:lnTo>
                  <a:lnTo>
                    <a:pt x="10755" y="772"/>
                  </a:lnTo>
                  <a:lnTo>
                    <a:pt x="10752" y="757"/>
                  </a:lnTo>
                  <a:lnTo>
                    <a:pt x="10747" y="743"/>
                  </a:lnTo>
                  <a:lnTo>
                    <a:pt x="10742" y="729"/>
                  </a:lnTo>
                  <a:lnTo>
                    <a:pt x="10736" y="715"/>
                  </a:lnTo>
                  <a:lnTo>
                    <a:pt x="10729" y="702"/>
                  </a:lnTo>
                  <a:lnTo>
                    <a:pt x="10722" y="690"/>
                  </a:lnTo>
                  <a:lnTo>
                    <a:pt x="10712" y="677"/>
                  </a:lnTo>
                  <a:lnTo>
                    <a:pt x="10707" y="673"/>
                  </a:lnTo>
                  <a:lnTo>
                    <a:pt x="10701" y="672"/>
                  </a:lnTo>
                  <a:lnTo>
                    <a:pt x="10695" y="671"/>
                  </a:lnTo>
                  <a:lnTo>
                    <a:pt x="10688" y="671"/>
                  </a:lnTo>
                  <a:lnTo>
                    <a:pt x="10675" y="673"/>
                  </a:lnTo>
                  <a:lnTo>
                    <a:pt x="10660" y="676"/>
                  </a:lnTo>
                  <a:lnTo>
                    <a:pt x="10653" y="677"/>
                  </a:lnTo>
                  <a:lnTo>
                    <a:pt x="10647" y="677"/>
                  </a:lnTo>
                  <a:lnTo>
                    <a:pt x="10641" y="676"/>
                  </a:lnTo>
                  <a:lnTo>
                    <a:pt x="10635" y="674"/>
                  </a:lnTo>
                  <a:lnTo>
                    <a:pt x="10630" y="671"/>
                  </a:lnTo>
                  <a:lnTo>
                    <a:pt x="10625" y="666"/>
                  </a:lnTo>
                  <a:lnTo>
                    <a:pt x="10620" y="659"/>
                  </a:lnTo>
                  <a:lnTo>
                    <a:pt x="10617" y="651"/>
                  </a:lnTo>
                  <a:lnTo>
                    <a:pt x="10615" y="644"/>
                  </a:lnTo>
                  <a:lnTo>
                    <a:pt x="10616" y="636"/>
                  </a:lnTo>
                  <a:lnTo>
                    <a:pt x="10618" y="630"/>
                  </a:lnTo>
                  <a:lnTo>
                    <a:pt x="10621" y="623"/>
                  </a:lnTo>
                  <a:lnTo>
                    <a:pt x="10626" y="618"/>
                  </a:lnTo>
                  <a:lnTo>
                    <a:pt x="10631" y="613"/>
                  </a:lnTo>
                  <a:lnTo>
                    <a:pt x="10636" y="608"/>
                  </a:lnTo>
                  <a:lnTo>
                    <a:pt x="10642" y="604"/>
                  </a:lnTo>
                  <a:lnTo>
                    <a:pt x="10655" y="603"/>
                  </a:lnTo>
                  <a:lnTo>
                    <a:pt x="10668" y="603"/>
                  </a:lnTo>
                  <a:lnTo>
                    <a:pt x="10681" y="605"/>
                  </a:lnTo>
                  <a:lnTo>
                    <a:pt x="10693" y="608"/>
                  </a:lnTo>
                  <a:lnTo>
                    <a:pt x="10705" y="612"/>
                  </a:lnTo>
                  <a:lnTo>
                    <a:pt x="10717" y="618"/>
                  </a:lnTo>
                  <a:lnTo>
                    <a:pt x="10729" y="624"/>
                  </a:lnTo>
                  <a:lnTo>
                    <a:pt x="10740" y="630"/>
                  </a:lnTo>
                  <a:lnTo>
                    <a:pt x="10759" y="651"/>
                  </a:lnTo>
                  <a:lnTo>
                    <a:pt x="10777" y="671"/>
                  </a:lnTo>
                  <a:lnTo>
                    <a:pt x="10794" y="694"/>
                  </a:lnTo>
                  <a:lnTo>
                    <a:pt x="10809" y="717"/>
                  </a:lnTo>
                  <a:lnTo>
                    <a:pt x="10816" y="728"/>
                  </a:lnTo>
                  <a:lnTo>
                    <a:pt x="10822" y="741"/>
                  </a:lnTo>
                  <a:lnTo>
                    <a:pt x="10827" y="754"/>
                  </a:lnTo>
                  <a:lnTo>
                    <a:pt x="10832" y="766"/>
                  </a:lnTo>
                  <a:lnTo>
                    <a:pt x="10836" y="780"/>
                  </a:lnTo>
                  <a:lnTo>
                    <a:pt x="10840" y="793"/>
                  </a:lnTo>
                  <a:lnTo>
                    <a:pt x="10842" y="806"/>
                  </a:lnTo>
                  <a:lnTo>
                    <a:pt x="10844" y="819"/>
                  </a:lnTo>
                  <a:lnTo>
                    <a:pt x="10843" y="836"/>
                  </a:lnTo>
                  <a:lnTo>
                    <a:pt x="10841" y="852"/>
                  </a:lnTo>
                  <a:lnTo>
                    <a:pt x="10839" y="870"/>
                  </a:lnTo>
                  <a:lnTo>
                    <a:pt x="10836" y="886"/>
                  </a:lnTo>
                  <a:lnTo>
                    <a:pt x="10832" y="901"/>
                  </a:lnTo>
                  <a:lnTo>
                    <a:pt x="10828" y="918"/>
                  </a:lnTo>
                  <a:lnTo>
                    <a:pt x="10823" y="934"/>
                  </a:lnTo>
                  <a:lnTo>
                    <a:pt x="10817" y="949"/>
                  </a:lnTo>
                  <a:lnTo>
                    <a:pt x="10810" y="964"/>
                  </a:lnTo>
                  <a:lnTo>
                    <a:pt x="10801" y="978"/>
                  </a:lnTo>
                  <a:lnTo>
                    <a:pt x="10792" y="991"/>
                  </a:lnTo>
                  <a:lnTo>
                    <a:pt x="10782" y="1004"/>
                  </a:lnTo>
                  <a:lnTo>
                    <a:pt x="10770" y="1016"/>
                  </a:lnTo>
                  <a:lnTo>
                    <a:pt x="10757" y="1027"/>
                  </a:lnTo>
                  <a:lnTo>
                    <a:pt x="10743" y="1037"/>
                  </a:lnTo>
                  <a:lnTo>
                    <a:pt x="10728" y="1046"/>
                  </a:lnTo>
                  <a:close/>
                  <a:moveTo>
                    <a:pt x="10426" y="1382"/>
                  </a:moveTo>
                  <a:lnTo>
                    <a:pt x="10359" y="1441"/>
                  </a:lnTo>
                  <a:lnTo>
                    <a:pt x="10336" y="1449"/>
                  </a:lnTo>
                  <a:lnTo>
                    <a:pt x="10315" y="1458"/>
                  </a:lnTo>
                  <a:lnTo>
                    <a:pt x="10292" y="1466"/>
                  </a:lnTo>
                  <a:lnTo>
                    <a:pt x="10270" y="1474"/>
                  </a:lnTo>
                  <a:lnTo>
                    <a:pt x="10259" y="1477"/>
                  </a:lnTo>
                  <a:lnTo>
                    <a:pt x="10246" y="1480"/>
                  </a:lnTo>
                  <a:lnTo>
                    <a:pt x="10235" y="1481"/>
                  </a:lnTo>
                  <a:lnTo>
                    <a:pt x="10223" y="1482"/>
                  </a:lnTo>
                  <a:lnTo>
                    <a:pt x="10211" y="1482"/>
                  </a:lnTo>
                  <a:lnTo>
                    <a:pt x="10199" y="1481"/>
                  </a:lnTo>
                  <a:lnTo>
                    <a:pt x="10186" y="1478"/>
                  </a:lnTo>
                  <a:lnTo>
                    <a:pt x="10174" y="1475"/>
                  </a:lnTo>
                  <a:lnTo>
                    <a:pt x="10149" y="1460"/>
                  </a:lnTo>
                  <a:lnTo>
                    <a:pt x="10123" y="1446"/>
                  </a:lnTo>
                  <a:lnTo>
                    <a:pt x="10117" y="1441"/>
                  </a:lnTo>
                  <a:lnTo>
                    <a:pt x="10111" y="1437"/>
                  </a:lnTo>
                  <a:lnTo>
                    <a:pt x="10106" y="1432"/>
                  </a:lnTo>
                  <a:lnTo>
                    <a:pt x="10102" y="1426"/>
                  </a:lnTo>
                  <a:lnTo>
                    <a:pt x="10098" y="1419"/>
                  </a:lnTo>
                  <a:lnTo>
                    <a:pt x="10095" y="1413"/>
                  </a:lnTo>
                  <a:lnTo>
                    <a:pt x="10092" y="1406"/>
                  </a:lnTo>
                  <a:lnTo>
                    <a:pt x="10091" y="1398"/>
                  </a:lnTo>
                  <a:lnTo>
                    <a:pt x="10088" y="1386"/>
                  </a:lnTo>
                  <a:lnTo>
                    <a:pt x="10087" y="1374"/>
                  </a:lnTo>
                  <a:lnTo>
                    <a:pt x="10088" y="1362"/>
                  </a:lnTo>
                  <a:lnTo>
                    <a:pt x="10090" y="1352"/>
                  </a:lnTo>
                  <a:lnTo>
                    <a:pt x="10093" y="1342"/>
                  </a:lnTo>
                  <a:lnTo>
                    <a:pt x="10097" y="1331"/>
                  </a:lnTo>
                  <a:lnTo>
                    <a:pt x="10102" y="1322"/>
                  </a:lnTo>
                  <a:lnTo>
                    <a:pt x="10108" y="1313"/>
                  </a:lnTo>
                  <a:lnTo>
                    <a:pt x="10114" y="1304"/>
                  </a:lnTo>
                  <a:lnTo>
                    <a:pt x="10123" y="1296"/>
                  </a:lnTo>
                  <a:lnTo>
                    <a:pt x="10131" y="1288"/>
                  </a:lnTo>
                  <a:lnTo>
                    <a:pt x="10139" y="1280"/>
                  </a:lnTo>
                  <a:lnTo>
                    <a:pt x="10156" y="1266"/>
                  </a:lnTo>
                  <a:lnTo>
                    <a:pt x="10174" y="1253"/>
                  </a:lnTo>
                  <a:lnTo>
                    <a:pt x="10182" y="1250"/>
                  </a:lnTo>
                  <a:lnTo>
                    <a:pt x="10190" y="1249"/>
                  </a:lnTo>
                  <a:lnTo>
                    <a:pt x="10197" y="1248"/>
                  </a:lnTo>
                  <a:lnTo>
                    <a:pt x="10205" y="1248"/>
                  </a:lnTo>
                  <a:lnTo>
                    <a:pt x="10221" y="1250"/>
                  </a:lnTo>
                  <a:lnTo>
                    <a:pt x="10236" y="1254"/>
                  </a:lnTo>
                  <a:lnTo>
                    <a:pt x="10266" y="1264"/>
                  </a:lnTo>
                  <a:lnTo>
                    <a:pt x="10294" y="1272"/>
                  </a:lnTo>
                  <a:lnTo>
                    <a:pt x="10299" y="1269"/>
                  </a:lnTo>
                  <a:lnTo>
                    <a:pt x="10305" y="1265"/>
                  </a:lnTo>
                  <a:lnTo>
                    <a:pt x="10309" y="1261"/>
                  </a:lnTo>
                  <a:lnTo>
                    <a:pt x="10312" y="1256"/>
                  </a:lnTo>
                  <a:lnTo>
                    <a:pt x="10315" y="1251"/>
                  </a:lnTo>
                  <a:lnTo>
                    <a:pt x="10316" y="1245"/>
                  </a:lnTo>
                  <a:lnTo>
                    <a:pt x="10318" y="1238"/>
                  </a:lnTo>
                  <a:lnTo>
                    <a:pt x="10318" y="1232"/>
                  </a:lnTo>
                  <a:lnTo>
                    <a:pt x="10318" y="1219"/>
                  </a:lnTo>
                  <a:lnTo>
                    <a:pt x="10317" y="1207"/>
                  </a:lnTo>
                  <a:lnTo>
                    <a:pt x="10315" y="1195"/>
                  </a:lnTo>
                  <a:lnTo>
                    <a:pt x="10313" y="1183"/>
                  </a:lnTo>
                  <a:lnTo>
                    <a:pt x="10304" y="1171"/>
                  </a:lnTo>
                  <a:lnTo>
                    <a:pt x="10294" y="1158"/>
                  </a:lnTo>
                  <a:lnTo>
                    <a:pt x="10289" y="1152"/>
                  </a:lnTo>
                  <a:lnTo>
                    <a:pt x="10283" y="1146"/>
                  </a:lnTo>
                  <a:lnTo>
                    <a:pt x="10277" y="1142"/>
                  </a:lnTo>
                  <a:lnTo>
                    <a:pt x="10269" y="1140"/>
                  </a:lnTo>
                  <a:lnTo>
                    <a:pt x="10249" y="1143"/>
                  </a:lnTo>
                  <a:lnTo>
                    <a:pt x="10229" y="1144"/>
                  </a:lnTo>
                  <a:lnTo>
                    <a:pt x="10219" y="1143"/>
                  </a:lnTo>
                  <a:lnTo>
                    <a:pt x="10209" y="1140"/>
                  </a:lnTo>
                  <a:lnTo>
                    <a:pt x="10205" y="1138"/>
                  </a:lnTo>
                  <a:lnTo>
                    <a:pt x="10202" y="1136"/>
                  </a:lnTo>
                  <a:lnTo>
                    <a:pt x="10198" y="1133"/>
                  </a:lnTo>
                  <a:lnTo>
                    <a:pt x="10195" y="1129"/>
                  </a:lnTo>
                  <a:lnTo>
                    <a:pt x="10197" y="1118"/>
                  </a:lnTo>
                  <a:lnTo>
                    <a:pt x="10200" y="1108"/>
                  </a:lnTo>
                  <a:lnTo>
                    <a:pt x="10204" y="1097"/>
                  </a:lnTo>
                  <a:lnTo>
                    <a:pt x="10209" y="1088"/>
                  </a:lnTo>
                  <a:lnTo>
                    <a:pt x="10222" y="1071"/>
                  </a:lnTo>
                  <a:lnTo>
                    <a:pt x="10235" y="1054"/>
                  </a:lnTo>
                  <a:lnTo>
                    <a:pt x="10240" y="1041"/>
                  </a:lnTo>
                  <a:lnTo>
                    <a:pt x="10243" y="1028"/>
                  </a:lnTo>
                  <a:lnTo>
                    <a:pt x="10245" y="1016"/>
                  </a:lnTo>
                  <a:lnTo>
                    <a:pt x="10246" y="1002"/>
                  </a:lnTo>
                  <a:lnTo>
                    <a:pt x="10245" y="990"/>
                  </a:lnTo>
                  <a:lnTo>
                    <a:pt x="10244" y="977"/>
                  </a:lnTo>
                  <a:lnTo>
                    <a:pt x="10242" y="965"/>
                  </a:lnTo>
                  <a:lnTo>
                    <a:pt x="10239" y="952"/>
                  </a:lnTo>
                  <a:lnTo>
                    <a:pt x="10235" y="940"/>
                  </a:lnTo>
                  <a:lnTo>
                    <a:pt x="10230" y="929"/>
                  </a:lnTo>
                  <a:lnTo>
                    <a:pt x="10225" y="918"/>
                  </a:lnTo>
                  <a:lnTo>
                    <a:pt x="10219" y="906"/>
                  </a:lnTo>
                  <a:lnTo>
                    <a:pt x="10212" y="895"/>
                  </a:lnTo>
                  <a:lnTo>
                    <a:pt x="10204" y="885"/>
                  </a:lnTo>
                  <a:lnTo>
                    <a:pt x="10197" y="875"/>
                  </a:lnTo>
                  <a:lnTo>
                    <a:pt x="10189" y="864"/>
                  </a:lnTo>
                  <a:lnTo>
                    <a:pt x="10175" y="855"/>
                  </a:lnTo>
                  <a:lnTo>
                    <a:pt x="10158" y="843"/>
                  </a:lnTo>
                  <a:lnTo>
                    <a:pt x="10154" y="840"/>
                  </a:lnTo>
                  <a:lnTo>
                    <a:pt x="10152" y="836"/>
                  </a:lnTo>
                  <a:lnTo>
                    <a:pt x="10149" y="833"/>
                  </a:lnTo>
                  <a:lnTo>
                    <a:pt x="10148" y="829"/>
                  </a:lnTo>
                  <a:lnTo>
                    <a:pt x="10147" y="825"/>
                  </a:lnTo>
                  <a:lnTo>
                    <a:pt x="10148" y="819"/>
                  </a:lnTo>
                  <a:lnTo>
                    <a:pt x="10149" y="814"/>
                  </a:lnTo>
                  <a:lnTo>
                    <a:pt x="10152" y="809"/>
                  </a:lnTo>
                  <a:lnTo>
                    <a:pt x="10164" y="804"/>
                  </a:lnTo>
                  <a:lnTo>
                    <a:pt x="10178" y="797"/>
                  </a:lnTo>
                  <a:lnTo>
                    <a:pt x="10189" y="789"/>
                  </a:lnTo>
                  <a:lnTo>
                    <a:pt x="10200" y="780"/>
                  </a:lnTo>
                  <a:lnTo>
                    <a:pt x="10211" y="768"/>
                  </a:lnTo>
                  <a:lnTo>
                    <a:pt x="10220" y="756"/>
                  </a:lnTo>
                  <a:lnTo>
                    <a:pt x="10223" y="750"/>
                  </a:lnTo>
                  <a:lnTo>
                    <a:pt x="10227" y="743"/>
                  </a:lnTo>
                  <a:lnTo>
                    <a:pt x="10230" y="736"/>
                  </a:lnTo>
                  <a:lnTo>
                    <a:pt x="10232" y="728"/>
                  </a:lnTo>
                  <a:lnTo>
                    <a:pt x="10236" y="720"/>
                  </a:lnTo>
                  <a:lnTo>
                    <a:pt x="10239" y="711"/>
                  </a:lnTo>
                  <a:lnTo>
                    <a:pt x="10241" y="703"/>
                  </a:lnTo>
                  <a:lnTo>
                    <a:pt x="10242" y="694"/>
                  </a:lnTo>
                  <a:lnTo>
                    <a:pt x="10242" y="686"/>
                  </a:lnTo>
                  <a:lnTo>
                    <a:pt x="10241" y="676"/>
                  </a:lnTo>
                  <a:lnTo>
                    <a:pt x="10240" y="668"/>
                  </a:lnTo>
                  <a:lnTo>
                    <a:pt x="10238" y="659"/>
                  </a:lnTo>
                  <a:lnTo>
                    <a:pt x="10235" y="642"/>
                  </a:lnTo>
                  <a:lnTo>
                    <a:pt x="10231" y="625"/>
                  </a:lnTo>
                  <a:lnTo>
                    <a:pt x="10228" y="608"/>
                  </a:lnTo>
                  <a:lnTo>
                    <a:pt x="10226" y="590"/>
                  </a:lnTo>
                  <a:lnTo>
                    <a:pt x="10220" y="581"/>
                  </a:lnTo>
                  <a:lnTo>
                    <a:pt x="10215" y="571"/>
                  </a:lnTo>
                  <a:lnTo>
                    <a:pt x="10208" y="562"/>
                  </a:lnTo>
                  <a:lnTo>
                    <a:pt x="10204" y="552"/>
                  </a:lnTo>
                  <a:lnTo>
                    <a:pt x="10202" y="547"/>
                  </a:lnTo>
                  <a:lnTo>
                    <a:pt x="10201" y="541"/>
                  </a:lnTo>
                  <a:lnTo>
                    <a:pt x="10200" y="536"/>
                  </a:lnTo>
                  <a:lnTo>
                    <a:pt x="10200" y="531"/>
                  </a:lnTo>
                  <a:lnTo>
                    <a:pt x="10201" y="526"/>
                  </a:lnTo>
                  <a:lnTo>
                    <a:pt x="10202" y="521"/>
                  </a:lnTo>
                  <a:lnTo>
                    <a:pt x="10204" y="516"/>
                  </a:lnTo>
                  <a:lnTo>
                    <a:pt x="10207" y="511"/>
                  </a:lnTo>
                  <a:lnTo>
                    <a:pt x="10218" y="506"/>
                  </a:lnTo>
                  <a:lnTo>
                    <a:pt x="10228" y="501"/>
                  </a:lnTo>
                  <a:lnTo>
                    <a:pt x="10237" y="493"/>
                  </a:lnTo>
                  <a:lnTo>
                    <a:pt x="10245" y="485"/>
                  </a:lnTo>
                  <a:lnTo>
                    <a:pt x="10253" y="476"/>
                  </a:lnTo>
                  <a:lnTo>
                    <a:pt x="10260" y="467"/>
                  </a:lnTo>
                  <a:lnTo>
                    <a:pt x="10265" y="458"/>
                  </a:lnTo>
                  <a:lnTo>
                    <a:pt x="10269" y="448"/>
                  </a:lnTo>
                  <a:lnTo>
                    <a:pt x="10273" y="439"/>
                  </a:lnTo>
                  <a:lnTo>
                    <a:pt x="10275" y="429"/>
                  </a:lnTo>
                  <a:lnTo>
                    <a:pt x="10275" y="420"/>
                  </a:lnTo>
                  <a:lnTo>
                    <a:pt x="10274" y="411"/>
                  </a:lnTo>
                  <a:lnTo>
                    <a:pt x="10272" y="401"/>
                  </a:lnTo>
                  <a:lnTo>
                    <a:pt x="10270" y="393"/>
                  </a:lnTo>
                  <a:lnTo>
                    <a:pt x="10267" y="385"/>
                  </a:lnTo>
                  <a:lnTo>
                    <a:pt x="10263" y="378"/>
                  </a:lnTo>
                  <a:lnTo>
                    <a:pt x="10259" y="370"/>
                  </a:lnTo>
                  <a:lnTo>
                    <a:pt x="10252" y="364"/>
                  </a:lnTo>
                  <a:lnTo>
                    <a:pt x="10246" y="359"/>
                  </a:lnTo>
                  <a:lnTo>
                    <a:pt x="10240" y="357"/>
                  </a:lnTo>
                  <a:lnTo>
                    <a:pt x="10234" y="356"/>
                  </a:lnTo>
                  <a:lnTo>
                    <a:pt x="10226" y="357"/>
                  </a:lnTo>
                  <a:lnTo>
                    <a:pt x="10219" y="359"/>
                  </a:lnTo>
                  <a:lnTo>
                    <a:pt x="10211" y="363"/>
                  </a:lnTo>
                  <a:lnTo>
                    <a:pt x="10205" y="365"/>
                  </a:lnTo>
                  <a:lnTo>
                    <a:pt x="10200" y="368"/>
                  </a:lnTo>
                  <a:lnTo>
                    <a:pt x="10195" y="372"/>
                  </a:lnTo>
                  <a:lnTo>
                    <a:pt x="10190" y="376"/>
                  </a:lnTo>
                  <a:lnTo>
                    <a:pt x="10181" y="385"/>
                  </a:lnTo>
                  <a:lnTo>
                    <a:pt x="10173" y="394"/>
                  </a:lnTo>
                  <a:lnTo>
                    <a:pt x="10168" y="399"/>
                  </a:lnTo>
                  <a:lnTo>
                    <a:pt x="10162" y="402"/>
                  </a:lnTo>
                  <a:lnTo>
                    <a:pt x="10157" y="405"/>
                  </a:lnTo>
                  <a:lnTo>
                    <a:pt x="10152" y="408"/>
                  </a:lnTo>
                  <a:lnTo>
                    <a:pt x="10146" y="409"/>
                  </a:lnTo>
                  <a:lnTo>
                    <a:pt x="10139" y="409"/>
                  </a:lnTo>
                  <a:lnTo>
                    <a:pt x="10132" y="407"/>
                  </a:lnTo>
                  <a:lnTo>
                    <a:pt x="10125" y="403"/>
                  </a:lnTo>
                  <a:lnTo>
                    <a:pt x="10109" y="399"/>
                  </a:lnTo>
                  <a:lnTo>
                    <a:pt x="10095" y="393"/>
                  </a:lnTo>
                  <a:lnTo>
                    <a:pt x="10081" y="384"/>
                  </a:lnTo>
                  <a:lnTo>
                    <a:pt x="10066" y="375"/>
                  </a:lnTo>
                  <a:lnTo>
                    <a:pt x="10060" y="369"/>
                  </a:lnTo>
                  <a:lnTo>
                    <a:pt x="10055" y="363"/>
                  </a:lnTo>
                  <a:lnTo>
                    <a:pt x="10050" y="356"/>
                  </a:lnTo>
                  <a:lnTo>
                    <a:pt x="10045" y="350"/>
                  </a:lnTo>
                  <a:lnTo>
                    <a:pt x="10041" y="343"/>
                  </a:lnTo>
                  <a:lnTo>
                    <a:pt x="10037" y="336"/>
                  </a:lnTo>
                  <a:lnTo>
                    <a:pt x="10035" y="329"/>
                  </a:lnTo>
                  <a:lnTo>
                    <a:pt x="10033" y="322"/>
                  </a:lnTo>
                  <a:lnTo>
                    <a:pt x="10029" y="309"/>
                  </a:lnTo>
                  <a:lnTo>
                    <a:pt x="10025" y="296"/>
                  </a:lnTo>
                  <a:lnTo>
                    <a:pt x="10025" y="283"/>
                  </a:lnTo>
                  <a:lnTo>
                    <a:pt x="10025" y="271"/>
                  </a:lnTo>
                  <a:lnTo>
                    <a:pt x="10028" y="257"/>
                  </a:lnTo>
                  <a:lnTo>
                    <a:pt x="10032" y="246"/>
                  </a:lnTo>
                  <a:lnTo>
                    <a:pt x="10038" y="234"/>
                  </a:lnTo>
                  <a:lnTo>
                    <a:pt x="10045" y="224"/>
                  </a:lnTo>
                  <a:lnTo>
                    <a:pt x="10052" y="214"/>
                  </a:lnTo>
                  <a:lnTo>
                    <a:pt x="10061" y="206"/>
                  </a:lnTo>
                  <a:lnTo>
                    <a:pt x="10069" y="198"/>
                  </a:lnTo>
                  <a:lnTo>
                    <a:pt x="10079" y="192"/>
                  </a:lnTo>
                  <a:lnTo>
                    <a:pt x="10089" y="186"/>
                  </a:lnTo>
                  <a:lnTo>
                    <a:pt x="10099" y="181"/>
                  </a:lnTo>
                  <a:lnTo>
                    <a:pt x="10110" y="177"/>
                  </a:lnTo>
                  <a:lnTo>
                    <a:pt x="10121" y="172"/>
                  </a:lnTo>
                  <a:lnTo>
                    <a:pt x="10132" y="169"/>
                  </a:lnTo>
                  <a:lnTo>
                    <a:pt x="10143" y="168"/>
                  </a:lnTo>
                  <a:lnTo>
                    <a:pt x="10154" y="167"/>
                  </a:lnTo>
                  <a:lnTo>
                    <a:pt x="10166" y="166"/>
                  </a:lnTo>
                  <a:lnTo>
                    <a:pt x="10177" y="167"/>
                  </a:lnTo>
                  <a:lnTo>
                    <a:pt x="10188" y="169"/>
                  </a:lnTo>
                  <a:lnTo>
                    <a:pt x="10199" y="171"/>
                  </a:lnTo>
                  <a:lnTo>
                    <a:pt x="10211" y="175"/>
                  </a:lnTo>
                  <a:lnTo>
                    <a:pt x="10227" y="179"/>
                  </a:lnTo>
                  <a:lnTo>
                    <a:pt x="10243" y="185"/>
                  </a:lnTo>
                  <a:lnTo>
                    <a:pt x="10259" y="191"/>
                  </a:lnTo>
                  <a:lnTo>
                    <a:pt x="10274" y="199"/>
                  </a:lnTo>
                  <a:lnTo>
                    <a:pt x="10288" y="208"/>
                  </a:lnTo>
                  <a:lnTo>
                    <a:pt x="10301" y="218"/>
                  </a:lnTo>
                  <a:lnTo>
                    <a:pt x="10315" y="230"/>
                  </a:lnTo>
                  <a:lnTo>
                    <a:pt x="10327" y="242"/>
                  </a:lnTo>
                  <a:lnTo>
                    <a:pt x="10338" y="254"/>
                  </a:lnTo>
                  <a:lnTo>
                    <a:pt x="10349" y="268"/>
                  </a:lnTo>
                  <a:lnTo>
                    <a:pt x="10359" y="282"/>
                  </a:lnTo>
                  <a:lnTo>
                    <a:pt x="10367" y="296"/>
                  </a:lnTo>
                  <a:lnTo>
                    <a:pt x="10375" y="311"/>
                  </a:lnTo>
                  <a:lnTo>
                    <a:pt x="10382" y="327"/>
                  </a:lnTo>
                  <a:lnTo>
                    <a:pt x="10387" y="342"/>
                  </a:lnTo>
                  <a:lnTo>
                    <a:pt x="10392" y="357"/>
                  </a:lnTo>
                  <a:lnTo>
                    <a:pt x="10411" y="380"/>
                  </a:lnTo>
                  <a:lnTo>
                    <a:pt x="10429" y="401"/>
                  </a:lnTo>
                  <a:lnTo>
                    <a:pt x="10441" y="411"/>
                  </a:lnTo>
                  <a:lnTo>
                    <a:pt x="10452" y="418"/>
                  </a:lnTo>
                  <a:lnTo>
                    <a:pt x="10464" y="425"/>
                  </a:lnTo>
                  <a:lnTo>
                    <a:pt x="10478" y="430"/>
                  </a:lnTo>
                  <a:lnTo>
                    <a:pt x="10481" y="435"/>
                  </a:lnTo>
                  <a:lnTo>
                    <a:pt x="10484" y="440"/>
                  </a:lnTo>
                  <a:lnTo>
                    <a:pt x="10485" y="445"/>
                  </a:lnTo>
                  <a:lnTo>
                    <a:pt x="10485" y="450"/>
                  </a:lnTo>
                  <a:lnTo>
                    <a:pt x="10484" y="455"/>
                  </a:lnTo>
                  <a:lnTo>
                    <a:pt x="10482" y="460"/>
                  </a:lnTo>
                  <a:lnTo>
                    <a:pt x="10480" y="464"/>
                  </a:lnTo>
                  <a:lnTo>
                    <a:pt x="10478" y="469"/>
                  </a:lnTo>
                  <a:lnTo>
                    <a:pt x="10472" y="477"/>
                  </a:lnTo>
                  <a:lnTo>
                    <a:pt x="10466" y="486"/>
                  </a:lnTo>
                  <a:lnTo>
                    <a:pt x="10461" y="495"/>
                  </a:lnTo>
                  <a:lnTo>
                    <a:pt x="10457" y="505"/>
                  </a:lnTo>
                  <a:lnTo>
                    <a:pt x="10449" y="525"/>
                  </a:lnTo>
                  <a:lnTo>
                    <a:pt x="10443" y="547"/>
                  </a:lnTo>
                  <a:lnTo>
                    <a:pt x="10438" y="568"/>
                  </a:lnTo>
                  <a:lnTo>
                    <a:pt x="10435" y="589"/>
                  </a:lnTo>
                  <a:lnTo>
                    <a:pt x="10434" y="612"/>
                  </a:lnTo>
                  <a:lnTo>
                    <a:pt x="10435" y="633"/>
                  </a:lnTo>
                  <a:lnTo>
                    <a:pt x="10437" y="655"/>
                  </a:lnTo>
                  <a:lnTo>
                    <a:pt x="10442" y="677"/>
                  </a:lnTo>
                  <a:lnTo>
                    <a:pt x="10444" y="685"/>
                  </a:lnTo>
                  <a:lnTo>
                    <a:pt x="10446" y="692"/>
                  </a:lnTo>
                  <a:lnTo>
                    <a:pt x="10450" y="699"/>
                  </a:lnTo>
                  <a:lnTo>
                    <a:pt x="10454" y="705"/>
                  </a:lnTo>
                  <a:lnTo>
                    <a:pt x="10465" y="716"/>
                  </a:lnTo>
                  <a:lnTo>
                    <a:pt x="10476" y="727"/>
                  </a:lnTo>
                  <a:lnTo>
                    <a:pt x="10487" y="739"/>
                  </a:lnTo>
                  <a:lnTo>
                    <a:pt x="10496" y="750"/>
                  </a:lnTo>
                  <a:lnTo>
                    <a:pt x="10499" y="756"/>
                  </a:lnTo>
                  <a:lnTo>
                    <a:pt x="10502" y="763"/>
                  </a:lnTo>
                  <a:lnTo>
                    <a:pt x="10503" y="770"/>
                  </a:lnTo>
                  <a:lnTo>
                    <a:pt x="10503" y="778"/>
                  </a:lnTo>
                  <a:lnTo>
                    <a:pt x="10494" y="800"/>
                  </a:lnTo>
                  <a:lnTo>
                    <a:pt x="10483" y="821"/>
                  </a:lnTo>
                  <a:lnTo>
                    <a:pt x="10474" y="843"/>
                  </a:lnTo>
                  <a:lnTo>
                    <a:pt x="10466" y="864"/>
                  </a:lnTo>
                  <a:lnTo>
                    <a:pt x="10463" y="876"/>
                  </a:lnTo>
                  <a:lnTo>
                    <a:pt x="10460" y="887"/>
                  </a:lnTo>
                  <a:lnTo>
                    <a:pt x="10457" y="898"/>
                  </a:lnTo>
                  <a:lnTo>
                    <a:pt x="10456" y="910"/>
                  </a:lnTo>
                  <a:lnTo>
                    <a:pt x="10455" y="922"/>
                  </a:lnTo>
                  <a:lnTo>
                    <a:pt x="10455" y="934"/>
                  </a:lnTo>
                  <a:lnTo>
                    <a:pt x="10455" y="947"/>
                  </a:lnTo>
                  <a:lnTo>
                    <a:pt x="10457" y="959"/>
                  </a:lnTo>
                  <a:lnTo>
                    <a:pt x="10462" y="975"/>
                  </a:lnTo>
                  <a:lnTo>
                    <a:pt x="10468" y="989"/>
                  </a:lnTo>
                  <a:lnTo>
                    <a:pt x="10475" y="1003"/>
                  </a:lnTo>
                  <a:lnTo>
                    <a:pt x="10482" y="1018"/>
                  </a:lnTo>
                  <a:lnTo>
                    <a:pt x="10499" y="1045"/>
                  </a:lnTo>
                  <a:lnTo>
                    <a:pt x="10515" y="1073"/>
                  </a:lnTo>
                  <a:lnTo>
                    <a:pt x="10527" y="1137"/>
                  </a:lnTo>
                  <a:lnTo>
                    <a:pt x="10520" y="1153"/>
                  </a:lnTo>
                  <a:lnTo>
                    <a:pt x="10513" y="1168"/>
                  </a:lnTo>
                  <a:lnTo>
                    <a:pt x="10507" y="1183"/>
                  </a:lnTo>
                  <a:lnTo>
                    <a:pt x="10502" y="1199"/>
                  </a:lnTo>
                  <a:lnTo>
                    <a:pt x="10494" y="1231"/>
                  </a:lnTo>
                  <a:lnTo>
                    <a:pt x="10485" y="1263"/>
                  </a:lnTo>
                  <a:lnTo>
                    <a:pt x="10480" y="1279"/>
                  </a:lnTo>
                  <a:lnTo>
                    <a:pt x="10476" y="1295"/>
                  </a:lnTo>
                  <a:lnTo>
                    <a:pt x="10470" y="1310"/>
                  </a:lnTo>
                  <a:lnTo>
                    <a:pt x="10464" y="1325"/>
                  </a:lnTo>
                  <a:lnTo>
                    <a:pt x="10457" y="1341"/>
                  </a:lnTo>
                  <a:lnTo>
                    <a:pt x="10448" y="1355"/>
                  </a:lnTo>
                  <a:lnTo>
                    <a:pt x="10438" y="1368"/>
                  </a:lnTo>
                  <a:lnTo>
                    <a:pt x="10426" y="1382"/>
                  </a:lnTo>
                  <a:close/>
                  <a:moveTo>
                    <a:pt x="10423" y="1299"/>
                  </a:moveTo>
                  <a:lnTo>
                    <a:pt x="10386" y="1373"/>
                  </a:lnTo>
                  <a:lnTo>
                    <a:pt x="10377" y="1383"/>
                  </a:lnTo>
                  <a:lnTo>
                    <a:pt x="10368" y="1392"/>
                  </a:lnTo>
                  <a:lnTo>
                    <a:pt x="10358" y="1400"/>
                  </a:lnTo>
                  <a:lnTo>
                    <a:pt x="10347" y="1408"/>
                  </a:lnTo>
                  <a:lnTo>
                    <a:pt x="10337" y="1415"/>
                  </a:lnTo>
                  <a:lnTo>
                    <a:pt x="10326" y="1421"/>
                  </a:lnTo>
                  <a:lnTo>
                    <a:pt x="10315" y="1428"/>
                  </a:lnTo>
                  <a:lnTo>
                    <a:pt x="10304" y="1433"/>
                  </a:lnTo>
                  <a:lnTo>
                    <a:pt x="10291" y="1437"/>
                  </a:lnTo>
                  <a:lnTo>
                    <a:pt x="10279" y="1441"/>
                  </a:lnTo>
                  <a:lnTo>
                    <a:pt x="10267" y="1444"/>
                  </a:lnTo>
                  <a:lnTo>
                    <a:pt x="10253" y="1446"/>
                  </a:lnTo>
                  <a:lnTo>
                    <a:pt x="10241" y="1447"/>
                  </a:lnTo>
                  <a:lnTo>
                    <a:pt x="10228" y="1448"/>
                  </a:lnTo>
                  <a:lnTo>
                    <a:pt x="10215" y="1447"/>
                  </a:lnTo>
                  <a:lnTo>
                    <a:pt x="10201" y="1446"/>
                  </a:lnTo>
                  <a:lnTo>
                    <a:pt x="10193" y="1443"/>
                  </a:lnTo>
                  <a:lnTo>
                    <a:pt x="10185" y="1440"/>
                  </a:lnTo>
                  <a:lnTo>
                    <a:pt x="10177" y="1435"/>
                  </a:lnTo>
                  <a:lnTo>
                    <a:pt x="10170" y="1430"/>
                  </a:lnTo>
                  <a:lnTo>
                    <a:pt x="10156" y="1417"/>
                  </a:lnTo>
                  <a:lnTo>
                    <a:pt x="10143" y="1404"/>
                  </a:lnTo>
                  <a:lnTo>
                    <a:pt x="10139" y="1392"/>
                  </a:lnTo>
                  <a:lnTo>
                    <a:pt x="10137" y="1378"/>
                  </a:lnTo>
                  <a:lnTo>
                    <a:pt x="10136" y="1365"/>
                  </a:lnTo>
                  <a:lnTo>
                    <a:pt x="10137" y="1352"/>
                  </a:lnTo>
                  <a:lnTo>
                    <a:pt x="10149" y="1339"/>
                  </a:lnTo>
                  <a:lnTo>
                    <a:pt x="10162" y="1328"/>
                  </a:lnTo>
                  <a:lnTo>
                    <a:pt x="10170" y="1323"/>
                  </a:lnTo>
                  <a:lnTo>
                    <a:pt x="10177" y="1318"/>
                  </a:lnTo>
                  <a:lnTo>
                    <a:pt x="10185" y="1314"/>
                  </a:lnTo>
                  <a:lnTo>
                    <a:pt x="10192" y="1311"/>
                  </a:lnTo>
                  <a:lnTo>
                    <a:pt x="10200" y="1308"/>
                  </a:lnTo>
                  <a:lnTo>
                    <a:pt x="10208" y="1306"/>
                  </a:lnTo>
                  <a:lnTo>
                    <a:pt x="10217" y="1305"/>
                  </a:lnTo>
                  <a:lnTo>
                    <a:pt x="10224" y="1304"/>
                  </a:lnTo>
                  <a:lnTo>
                    <a:pt x="10232" y="1304"/>
                  </a:lnTo>
                  <a:lnTo>
                    <a:pt x="10240" y="1305"/>
                  </a:lnTo>
                  <a:lnTo>
                    <a:pt x="10248" y="1307"/>
                  </a:lnTo>
                  <a:lnTo>
                    <a:pt x="10257" y="1310"/>
                  </a:lnTo>
                  <a:lnTo>
                    <a:pt x="10271" y="1315"/>
                  </a:lnTo>
                  <a:lnTo>
                    <a:pt x="10286" y="1318"/>
                  </a:lnTo>
                  <a:lnTo>
                    <a:pt x="10294" y="1319"/>
                  </a:lnTo>
                  <a:lnTo>
                    <a:pt x="10303" y="1319"/>
                  </a:lnTo>
                  <a:lnTo>
                    <a:pt x="10311" y="1318"/>
                  </a:lnTo>
                  <a:lnTo>
                    <a:pt x="10319" y="1315"/>
                  </a:lnTo>
                  <a:lnTo>
                    <a:pt x="10328" y="1305"/>
                  </a:lnTo>
                  <a:lnTo>
                    <a:pt x="10336" y="1294"/>
                  </a:lnTo>
                  <a:lnTo>
                    <a:pt x="10342" y="1282"/>
                  </a:lnTo>
                  <a:lnTo>
                    <a:pt x="10347" y="1270"/>
                  </a:lnTo>
                  <a:lnTo>
                    <a:pt x="10352" y="1258"/>
                  </a:lnTo>
                  <a:lnTo>
                    <a:pt x="10355" y="1245"/>
                  </a:lnTo>
                  <a:lnTo>
                    <a:pt x="10357" y="1231"/>
                  </a:lnTo>
                  <a:lnTo>
                    <a:pt x="10359" y="1217"/>
                  </a:lnTo>
                  <a:lnTo>
                    <a:pt x="10357" y="1207"/>
                  </a:lnTo>
                  <a:lnTo>
                    <a:pt x="10355" y="1199"/>
                  </a:lnTo>
                  <a:lnTo>
                    <a:pt x="10353" y="1189"/>
                  </a:lnTo>
                  <a:lnTo>
                    <a:pt x="10349" y="1180"/>
                  </a:lnTo>
                  <a:lnTo>
                    <a:pt x="10345" y="1171"/>
                  </a:lnTo>
                  <a:lnTo>
                    <a:pt x="10340" y="1163"/>
                  </a:lnTo>
                  <a:lnTo>
                    <a:pt x="10336" y="1155"/>
                  </a:lnTo>
                  <a:lnTo>
                    <a:pt x="10330" y="1146"/>
                  </a:lnTo>
                  <a:lnTo>
                    <a:pt x="10325" y="1138"/>
                  </a:lnTo>
                  <a:lnTo>
                    <a:pt x="10318" y="1131"/>
                  </a:lnTo>
                  <a:lnTo>
                    <a:pt x="10312" y="1124"/>
                  </a:lnTo>
                  <a:lnTo>
                    <a:pt x="10305" y="1117"/>
                  </a:lnTo>
                  <a:lnTo>
                    <a:pt x="10296" y="1111"/>
                  </a:lnTo>
                  <a:lnTo>
                    <a:pt x="10289" y="1105"/>
                  </a:lnTo>
                  <a:lnTo>
                    <a:pt x="10281" y="1099"/>
                  </a:lnTo>
                  <a:lnTo>
                    <a:pt x="10272" y="1094"/>
                  </a:lnTo>
                  <a:lnTo>
                    <a:pt x="10279" y="1060"/>
                  </a:lnTo>
                  <a:lnTo>
                    <a:pt x="10285" y="1023"/>
                  </a:lnTo>
                  <a:lnTo>
                    <a:pt x="10286" y="1004"/>
                  </a:lnTo>
                  <a:lnTo>
                    <a:pt x="10286" y="986"/>
                  </a:lnTo>
                  <a:lnTo>
                    <a:pt x="10285" y="968"/>
                  </a:lnTo>
                  <a:lnTo>
                    <a:pt x="10281" y="949"/>
                  </a:lnTo>
                  <a:lnTo>
                    <a:pt x="10275" y="933"/>
                  </a:lnTo>
                  <a:lnTo>
                    <a:pt x="10268" y="917"/>
                  </a:lnTo>
                  <a:lnTo>
                    <a:pt x="10260" y="901"/>
                  </a:lnTo>
                  <a:lnTo>
                    <a:pt x="10251" y="885"/>
                  </a:lnTo>
                  <a:lnTo>
                    <a:pt x="10243" y="870"/>
                  </a:lnTo>
                  <a:lnTo>
                    <a:pt x="10236" y="853"/>
                  </a:lnTo>
                  <a:lnTo>
                    <a:pt x="10231" y="836"/>
                  </a:lnTo>
                  <a:lnTo>
                    <a:pt x="10226" y="818"/>
                  </a:lnTo>
                  <a:lnTo>
                    <a:pt x="10238" y="805"/>
                  </a:lnTo>
                  <a:lnTo>
                    <a:pt x="10248" y="791"/>
                  </a:lnTo>
                  <a:lnTo>
                    <a:pt x="10257" y="775"/>
                  </a:lnTo>
                  <a:lnTo>
                    <a:pt x="10265" y="760"/>
                  </a:lnTo>
                  <a:lnTo>
                    <a:pt x="10270" y="744"/>
                  </a:lnTo>
                  <a:lnTo>
                    <a:pt x="10275" y="727"/>
                  </a:lnTo>
                  <a:lnTo>
                    <a:pt x="10278" y="711"/>
                  </a:lnTo>
                  <a:lnTo>
                    <a:pt x="10280" y="694"/>
                  </a:lnTo>
                  <a:lnTo>
                    <a:pt x="10280" y="676"/>
                  </a:lnTo>
                  <a:lnTo>
                    <a:pt x="10280" y="659"/>
                  </a:lnTo>
                  <a:lnTo>
                    <a:pt x="10278" y="642"/>
                  </a:lnTo>
                  <a:lnTo>
                    <a:pt x="10276" y="625"/>
                  </a:lnTo>
                  <a:lnTo>
                    <a:pt x="10273" y="608"/>
                  </a:lnTo>
                  <a:lnTo>
                    <a:pt x="10268" y="592"/>
                  </a:lnTo>
                  <a:lnTo>
                    <a:pt x="10263" y="575"/>
                  </a:lnTo>
                  <a:lnTo>
                    <a:pt x="10257" y="559"/>
                  </a:lnTo>
                  <a:lnTo>
                    <a:pt x="10259" y="549"/>
                  </a:lnTo>
                  <a:lnTo>
                    <a:pt x="10262" y="539"/>
                  </a:lnTo>
                  <a:lnTo>
                    <a:pt x="10265" y="530"/>
                  </a:lnTo>
                  <a:lnTo>
                    <a:pt x="10270" y="522"/>
                  </a:lnTo>
                  <a:lnTo>
                    <a:pt x="10280" y="506"/>
                  </a:lnTo>
                  <a:lnTo>
                    <a:pt x="10290" y="489"/>
                  </a:lnTo>
                  <a:lnTo>
                    <a:pt x="10295" y="481"/>
                  </a:lnTo>
                  <a:lnTo>
                    <a:pt x="10300" y="473"/>
                  </a:lnTo>
                  <a:lnTo>
                    <a:pt x="10305" y="465"/>
                  </a:lnTo>
                  <a:lnTo>
                    <a:pt x="10309" y="456"/>
                  </a:lnTo>
                  <a:lnTo>
                    <a:pt x="10311" y="447"/>
                  </a:lnTo>
                  <a:lnTo>
                    <a:pt x="10313" y="437"/>
                  </a:lnTo>
                  <a:lnTo>
                    <a:pt x="10314" y="428"/>
                  </a:lnTo>
                  <a:lnTo>
                    <a:pt x="10313" y="417"/>
                  </a:lnTo>
                  <a:lnTo>
                    <a:pt x="10313" y="409"/>
                  </a:lnTo>
                  <a:lnTo>
                    <a:pt x="10312" y="400"/>
                  </a:lnTo>
                  <a:lnTo>
                    <a:pt x="10310" y="392"/>
                  </a:lnTo>
                  <a:lnTo>
                    <a:pt x="10308" y="384"/>
                  </a:lnTo>
                  <a:lnTo>
                    <a:pt x="10305" y="377"/>
                  </a:lnTo>
                  <a:lnTo>
                    <a:pt x="10301" y="369"/>
                  </a:lnTo>
                  <a:lnTo>
                    <a:pt x="10297" y="363"/>
                  </a:lnTo>
                  <a:lnTo>
                    <a:pt x="10292" y="355"/>
                  </a:lnTo>
                  <a:lnTo>
                    <a:pt x="10282" y="342"/>
                  </a:lnTo>
                  <a:lnTo>
                    <a:pt x="10271" y="331"/>
                  </a:lnTo>
                  <a:lnTo>
                    <a:pt x="10260" y="320"/>
                  </a:lnTo>
                  <a:lnTo>
                    <a:pt x="10247" y="310"/>
                  </a:lnTo>
                  <a:lnTo>
                    <a:pt x="10231" y="314"/>
                  </a:lnTo>
                  <a:lnTo>
                    <a:pt x="10215" y="319"/>
                  </a:lnTo>
                  <a:lnTo>
                    <a:pt x="10198" y="323"/>
                  </a:lnTo>
                  <a:lnTo>
                    <a:pt x="10183" y="329"/>
                  </a:lnTo>
                  <a:lnTo>
                    <a:pt x="10167" y="336"/>
                  </a:lnTo>
                  <a:lnTo>
                    <a:pt x="10152" y="345"/>
                  </a:lnTo>
                  <a:lnTo>
                    <a:pt x="10138" y="355"/>
                  </a:lnTo>
                  <a:lnTo>
                    <a:pt x="10125" y="367"/>
                  </a:lnTo>
                  <a:lnTo>
                    <a:pt x="10112" y="359"/>
                  </a:lnTo>
                  <a:lnTo>
                    <a:pt x="10101" y="350"/>
                  </a:lnTo>
                  <a:lnTo>
                    <a:pt x="10091" y="340"/>
                  </a:lnTo>
                  <a:lnTo>
                    <a:pt x="10083" y="330"/>
                  </a:lnTo>
                  <a:lnTo>
                    <a:pt x="10080" y="324"/>
                  </a:lnTo>
                  <a:lnTo>
                    <a:pt x="10077" y="318"/>
                  </a:lnTo>
                  <a:lnTo>
                    <a:pt x="10074" y="311"/>
                  </a:lnTo>
                  <a:lnTo>
                    <a:pt x="10071" y="305"/>
                  </a:lnTo>
                  <a:lnTo>
                    <a:pt x="10070" y="298"/>
                  </a:lnTo>
                  <a:lnTo>
                    <a:pt x="10069" y="292"/>
                  </a:lnTo>
                  <a:lnTo>
                    <a:pt x="10068" y="285"/>
                  </a:lnTo>
                  <a:lnTo>
                    <a:pt x="10069" y="278"/>
                  </a:lnTo>
                  <a:lnTo>
                    <a:pt x="10071" y="269"/>
                  </a:lnTo>
                  <a:lnTo>
                    <a:pt x="10076" y="259"/>
                  </a:lnTo>
                  <a:lnTo>
                    <a:pt x="10080" y="250"/>
                  </a:lnTo>
                  <a:lnTo>
                    <a:pt x="10086" y="242"/>
                  </a:lnTo>
                  <a:lnTo>
                    <a:pt x="10092" y="234"/>
                  </a:lnTo>
                  <a:lnTo>
                    <a:pt x="10100" y="228"/>
                  </a:lnTo>
                  <a:lnTo>
                    <a:pt x="10108" y="223"/>
                  </a:lnTo>
                  <a:lnTo>
                    <a:pt x="10118" y="219"/>
                  </a:lnTo>
                  <a:lnTo>
                    <a:pt x="10132" y="216"/>
                  </a:lnTo>
                  <a:lnTo>
                    <a:pt x="10145" y="214"/>
                  </a:lnTo>
                  <a:lnTo>
                    <a:pt x="10158" y="212"/>
                  </a:lnTo>
                  <a:lnTo>
                    <a:pt x="10172" y="212"/>
                  </a:lnTo>
                  <a:lnTo>
                    <a:pt x="10185" y="213"/>
                  </a:lnTo>
                  <a:lnTo>
                    <a:pt x="10197" y="215"/>
                  </a:lnTo>
                  <a:lnTo>
                    <a:pt x="10211" y="217"/>
                  </a:lnTo>
                  <a:lnTo>
                    <a:pt x="10223" y="220"/>
                  </a:lnTo>
                  <a:lnTo>
                    <a:pt x="10235" y="226"/>
                  </a:lnTo>
                  <a:lnTo>
                    <a:pt x="10247" y="231"/>
                  </a:lnTo>
                  <a:lnTo>
                    <a:pt x="10259" y="237"/>
                  </a:lnTo>
                  <a:lnTo>
                    <a:pt x="10270" y="243"/>
                  </a:lnTo>
                  <a:lnTo>
                    <a:pt x="10281" y="251"/>
                  </a:lnTo>
                  <a:lnTo>
                    <a:pt x="10290" y="259"/>
                  </a:lnTo>
                  <a:lnTo>
                    <a:pt x="10300" y="269"/>
                  </a:lnTo>
                  <a:lnTo>
                    <a:pt x="10310" y="279"/>
                  </a:lnTo>
                  <a:lnTo>
                    <a:pt x="10316" y="289"/>
                  </a:lnTo>
                  <a:lnTo>
                    <a:pt x="10323" y="300"/>
                  </a:lnTo>
                  <a:lnTo>
                    <a:pt x="10328" y="311"/>
                  </a:lnTo>
                  <a:lnTo>
                    <a:pt x="10333" y="324"/>
                  </a:lnTo>
                  <a:lnTo>
                    <a:pt x="10343" y="347"/>
                  </a:lnTo>
                  <a:lnTo>
                    <a:pt x="10354" y="371"/>
                  </a:lnTo>
                  <a:lnTo>
                    <a:pt x="10360" y="382"/>
                  </a:lnTo>
                  <a:lnTo>
                    <a:pt x="10366" y="393"/>
                  </a:lnTo>
                  <a:lnTo>
                    <a:pt x="10373" y="403"/>
                  </a:lnTo>
                  <a:lnTo>
                    <a:pt x="10381" y="414"/>
                  </a:lnTo>
                  <a:lnTo>
                    <a:pt x="10390" y="423"/>
                  </a:lnTo>
                  <a:lnTo>
                    <a:pt x="10401" y="432"/>
                  </a:lnTo>
                  <a:lnTo>
                    <a:pt x="10413" y="439"/>
                  </a:lnTo>
                  <a:lnTo>
                    <a:pt x="10426" y="446"/>
                  </a:lnTo>
                  <a:lnTo>
                    <a:pt x="10432" y="459"/>
                  </a:lnTo>
                  <a:lnTo>
                    <a:pt x="10420" y="496"/>
                  </a:lnTo>
                  <a:lnTo>
                    <a:pt x="10409" y="536"/>
                  </a:lnTo>
                  <a:lnTo>
                    <a:pt x="10405" y="557"/>
                  </a:lnTo>
                  <a:lnTo>
                    <a:pt x="10401" y="578"/>
                  </a:lnTo>
                  <a:lnTo>
                    <a:pt x="10397" y="600"/>
                  </a:lnTo>
                  <a:lnTo>
                    <a:pt x="10395" y="620"/>
                  </a:lnTo>
                  <a:lnTo>
                    <a:pt x="10395" y="641"/>
                  </a:lnTo>
                  <a:lnTo>
                    <a:pt x="10396" y="661"/>
                  </a:lnTo>
                  <a:lnTo>
                    <a:pt x="10397" y="671"/>
                  </a:lnTo>
                  <a:lnTo>
                    <a:pt x="10399" y="681"/>
                  </a:lnTo>
                  <a:lnTo>
                    <a:pt x="10401" y="692"/>
                  </a:lnTo>
                  <a:lnTo>
                    <a:pt x="10404" y="701"/>
                  </a:lnTo>
                  <a:lnTo>
                    <a:pt x="10407" y="710"/>
                  </a:lnTo>
                  <a:lnTo>
                    <a:pt x="10411" y="719"/>
                  </a:lnTo>
                  <a:lnTo>
                    <a:pt x="10415" y="728"/>
                  </a:lnTo>
                  <a:lnTo>
                    <a:pt x="10420" y="737"/>
                  </a:lnTo>
                  <a:lnTo>
                    <a:pt x="10426" y="746"/>
                  </a:lnTo>
                  <a:lnTo>
                    <a:pt x="10432" y="754"/>
                  </a:lnTo>
                  <a:lnTo>
                    <a:pt x="10439" y="761"/>
                  </a:lnTo>
                  <a:lnTo>
                    <a:pt x="10448" y="769"/>
                  </a:lnTo>
                  <a:lnTo>
                    <a:pt x="10450" y="775"/>
                  </a:lnTo>
                  <a:lnTo>
                    <a:pt x="10451" y="782"/>
                  </a:lnTo>
                  <a:lnTo>
                    <a:pt x="10451" y="787"/>
                  </a:lnTo>
                  <a:lnTo>
                    <a:pt x="10450" y="792"/>
                  </a:lnTo>
                  <a:lnTo>
                    <a:pt x="10447" y="802"/>
                  </a:lnTo>
                  <a:lnTo>
                    <a:pt x="10442" y="812"/>
                  </a:lnTo>
                  <a:lnTo>
                    <a:pt x="10436" y="821"/>
                  </a:lnTo>
                  <a:lnTo>
                    <a:pt x="10431" y="832"/>
                  </a:lnTo>
                  <a:lnTo>
                    <a:pt x="10429" y="837"/>
                  </a:lnTo>
                  <a:lnTo>
                    <a:pt x="10427" y="842"/>
                  </a:lnTo>
                  <a:lnTo>
                    <a:pt x="10426" y="847"/>
                  </a:lnTo>
                  <a:lnTo>
                    <a:pt x="10426" y="852"/>
                  </a:lnTo>
                  <a:lnTo>
                    <a:pt x="10422" y="868"/>
                  </a:lnTo>
                  <a:lnTo>
                    <a:pt x="10419" y="884"/>
                  </a:lnTo>
                  <a:lnTo>
                    <a:pt x="10416" y="899"/>
                  </a:lnTo>
                  <a:lnTo>
                    <a:pt x="10414" y="914"/>
                  </a:lnTo>
                  <a:lnTo>
                    <a:pt x="10414" y="930"/>
                  </a:lnTo>
                  <a:lnTo>
                    <a:pt x="10414" y="945"/>
                  </a:lnTo>
                  <a:lnTo>
                    <a:pt x="10415" y="960"/>
                  </a:lnTo>
                  <a:lnTo>
                    <a:pt x="10417" y="975"/>
                  </a:lnTo>
                  <a:lnTo>
                    <a:pt x="10419" y="989"/>
                  </a:lnTo>
                  <a:lnTo>
                    <a:pt x="10423" y="1003"/>
                  </a:lnTo>
                  <a:lnTo>
                    <a:pt x="10428" y="1018"/>
                  </a:lnTo>
                  <a:lnTo>
                    <a:pt x="10434" y="1032"/>
                  </a:lnTo>
                  <a:lnTo>
                    <a:pt x="10442" y="1045"/>
                  </a:lnTo>
                  <a:lnTo>
                    <a:pt x="10450" y="1058"/>
                  </a:lnTo>
                  <a:lnTo>
                    <a:pt x="10459" y="1071"/>
                  </a:lnTo>
                  <a:lnTo>
                    <a:pt x="10469" y="1083"/>
                  </a:lnTo>
                  <a:lnTo>
                    <a:pt x="10471" y="1089"/>
                  </a:lnTo>
                  <a:lnTo>
                    <a:pt x="10473" y="1095"/>
                  </a:lnTo>
                  <a:lnTo>
                    <a:pt x="10473" y="1102"/>
                  </a:lnTo>
                  <a:lnTo>
                    <a:pt x="10473" y="1108"/>
                  </a:lnTo>
                  <a:lnTo>
                    <a:pt x="10470" y="1119"/>
                  </a:lnTo>
                  <a:lnTo>
                    <a:pt x="10465" y="1130"/>
                  </a:lnTo>
                  <a:lnTo>
                    <a:pt x="10459" y="1142"/>
                  </a:lnTo>
                  <a:lnTo>
                    <a:pt x="10453" y="1154"/>
                  </a:lnTo>
                  <a:lnTo>
                    <a:pt x="10448" y="1166"/>
                  </a:lnTo>
                  <a:lnTo>
                    <a:pt x="10445" y="1178"/>
                  </a:lnTo>
                  <a:lnTo>
                    <a:pt x="10441" y="1208"/>
                  </a:lnTo>
                  <a:lnTo>
                    <a:pt x="10436" y="1238"/>
                  </a:lnTo>
                  <a:lnTo>
                    <a:pt x="10433" y="1254"/>
                  </a:lnTo>
                  <a:lnTo>
                    <a:pt x="10431" y="1269"/>
                  </a:lnTo>
                  <a:lnTo>
                    <a:pt x="10427" y="1284"/>
                  </a:lnTo>
                  <a:lnTo>
                    <a:pt x="10423" y="1299"/>
                  </a:lnTo>
                  <a:close/>
                  <a:moveTo>
                    <a:pt x="10152" y="699"/>
                  </a:moveTo>
                  <a:lnTo>
                    <a:pt x="10139" y="719"/>
                  </a:lnTo>
                  <a:lnTo>
                    <a:pt x="10124" y="739"/>
                  </a:lnTo>
                  <a:lnTo>
                    <a:pt x="10120" y="743"/>
                  </a:lnTo>
                  <a:lnTo>
                    <a:pt x="10114" y="747"/>
                  </a:lnTo>
                  <a:lnTo>
                    <a:pt x="10109" y="750"/>
                  </a:lnTo>
                  <a:lnTo>
                    <a:pt x="10104" y="752"/>
                  </a:lnTo>
                  <a:lnTo>
                    <a:pt x="10098" y="754"/>
                  </a:lnTo>
                  <a:lnTo>
                    <a:pt x="10092" y="755"/>
                  </a:lnTo>
                  <a:lnTo>
                    <a:pt x="10086" y="756"/>
                  </a:lnTo>
                  <a:lnTo>
                    <a:pt x="10079" y="755"/>
                  </a:lnTo>
                  <a:lnTo>
                    <a:pt x="10071" y="756"/>
                  </a:lnTo>
                  <a:lnTo>
                    <a:pt x="10065" y="757"/>
                  </a:lnTo>
                  <a:lnTo>
                    <a:pt x="10059" y="757"/>
                  </a:lnTo>
                  <a:lnTo>
                    <a:pt x="10053" y="756"/>
                  </a:lnTo>
                  <a:lnTo>
                    <a:pt x="10047" y="755"/>
                  </a:lnTo>
                  <a:lnTo>
                    <a:pt x="10042" y="753"/>
                  </a:lnTo>
                  <a:lnTo>
                    <a:pt x="10037" y="750"/>
                  </a:lnTo>
                  <a:lnTo>
                    <a:pt x="10032" y="748"/>
                  </a:lnTo>
                  <a:lnTo>
                    <a:pt x="10022" y="741"/>
                  </a:lnTo>
                  <a:lnTo>
                    <a:pt x="10013" y="733"/>
                  </a:lnTo>
                  <a:lnTo>
                    <a:pt x="10004" y="724"/>
                  </a:lnTo>
                  <a:lnTo>
                    <a:pt x="9996" y="716"/>
                  </a:lnTo>
                  <a:lnTo>
                    <a:pt x="9987" y="708"/>
                  </a:lnTo>
                  <a:lnTo>
                    <a:pt x="9978" y="700"/>
                  </a:lnTo>
                  <a:lnTo>
                    <a:pt x="9969" y="695"/>
                  </a:lnTo>
                  <a:lnTo>
                    <a:pt x="9960" y="691"/>
                  </a:lnTo>
                  <a:lnTo>
                    <a:pt x="9955" y="689"/>
                  </a:lnTo>
                  <a:lnTo>
                    <a:pt x="9950" y="689"/>
                  </a:lnTo>
                  <a:lnTo>
                    <a:pt x="9945" y="689"/>
                  </a:lnTo>
                  <a:lnTo>
                    <a:pt x="9940" y="690"/>
                  </a:lnTo>
                  <a:lnTo>
                    <a:pt x="9933" y="691"/>
                  </a:lnTo>
                  <a:lnTo>
                    <a:pt x="9928" y="694"/>
                  </a:lnTo>
                  <a:lnTo>
                    <a:pt x="9922" y="697"/>
                  </a:lnTo>
                  <a:lnTo>
                    <a:pt x="9915" y="702"/>
                  </a:lnTo>
                  <a:lnTo>
                    <a:pt x="9910" y="708"/>
                  </a:lnTo>
                  <a:lnTo>
                    <a:pt x="9907" y="715"/>
                  </a:lnTo>
                  <a:lnTo>
                    <a:pt x="9905" y="723"/>
                  </a:lnTo>
                  <a:lnTo>
                    <a:pt x="9904" y="732"/>
                  </a:lnTo>
                  <a:lnTo>
                    <a:pt x="9904" y="749"/>
                  </a:lnTo>
                  <a:lnTo>
                    <a:pt x="9906" y="766"/>
                  </a:lnTo>
                  <a:lnTo>
                    <a:pt x="9907" y="775"/>
                  </a:lnTo>
                  <a:lnTo>
                    <a:pt x="9909" y="784"/>
                  </a:lnTo>
                  <a:lnTo>
                    <a:pt x="9913" y="791"/>
                  </a:lnTo>
                  <a:lnTo>
                    <a:pt x="9918" y="797"/>
                  </a:lnTo>
                  <a:lnTo>
                    <a:pt x="9929" y="807"/>
                  </a:lnTo>
                  <a:lnTo>
                    <a:pt x="9943" y="816"/>
                  </a:lnTo>
                  <a:lnTo>
                    <a:pt x="9950" y="821"/>
                  </a:lnTo>
                  <a:lnTo>
                    <a:pt x="9956" y="826"/>
                  </a:lnTo>
                  <a:lnTo>
                    <a:pt x="9961" y="831"/>
                  </a:lnTo>
                  <a:lnTo>
                    <a:pt x="9966" y="837"/>
                  </a:lnTo>
                  <a:lnTo>
                    <a:pt x="9969" y="843"/>
                  </a:lnTo>
                  <a:lnTo>
                    <a:pt x="9971" y="850"/>
                  </a:lnTo>
                  <a:lnTo>
                    <a:pt x="9972" y="858"/>
                  </a:lnTo>
                  <a:lnTo>
                    <a:pt x="9970" y="867"/>
                  </a:lnTo>
                  <a:lnTo>
                    <a:pt x="9959" y="873"/>
                  </a:lnTo>
                  <a:lnTo>
                    <a:pt x="9948" y="880"/>
                  </a:lnTo>
                  <a:lnTo>
                    <a:pt x="9937" y="887"/>
                  </a:lnTo>
                  <a:lnTo>
                    <a:pt x="9925" y="896"/>
                  </a:lnTo>
                  <a:lnTo>
                    <a:pt x="9916" y="906"/>
                  </a:lnTo>
                  <a:lnTo>
                    <a:pt x="9908" y="917"/>
                  </a:lnTo>
                  <a:lnTo>
                    <a:pt x="9902" y="928"/>
                  </a:lnTo>
                  <a:lnTo>
                    <a:pt x="9897" y="939"/>
                  </a:lnTo>
                  <a:lnTo>
                    <a:pt x="9895" y="946"/>
                  </a:lnTo>
                  <a:lnTo>
                    <a:pt x="9894" y="952"/>
                  </a:lnTo>
                  <a:lnTo>
                    <a:pt x="9893" y="959"/>
                  </a:lnTo>
                  <a:lnTo>
                    <a:pt x="9893" y="966"/>
                  </a:lnTo>
                  <a:lnTo>
                    <a:pt x="9894" y="978"/>
                  </a:lnTo>
                  <a:lnTo>
                    <a:pt x="9897" y="990"/>
                  </a:lnTo>
                  <a:lnTo>
                    <a:pt x="9901" y="1001"/>
                  </a:lnTo>
                  <a:lnTo>
                    <a:pt x="9907" y="1013"/>
                  </a:lnTo>
                  <a:lnTo>
                    <a:pt x="9914" y="1024"/>
                  </a:lnTo>
                  <a:lnTo>
                    <a:pt x="9921" y="1034"/>
                  </a:lnTo>
                  <a:lnTo>
                    <a:pt x="9930" y="1038"/>
                  </a:lnTo>
                  <a:lnTo>
                    <a:pt x="9941" y="1043"/>
                  </a:lnTo>
                  <a:lnTo>
                    <a:pt x="9946" y="1045"/>
                  </a:lnTo>
                  <a:lnTo>
                    <a:pt x="9951" y="1045"/>
                  </a:lnTo>
                  <a:lnTo>
                    <a:pt x="9956" y="1045"/>
                  </a:lnTo>
                  <a:lnTo>
                    <a:pt x="9961" y="1042"/>
                  </a:lnTo>
                  <a:lnTo>
                    <a:pt x="9968" y="1037"/>
                  </a:lnTo>
                  <a:lnTo>
                    <a:pt x="9974" y="1031"/>
                  </a:lnTo>
                  <a:lnTo>
                    <a:pt x="9979" y="1024"/>
                  </a:lnTo>
                  <a:lnTo>
                    <a:pt x="9984" y="1016"/>
                  </a:lnTo>
                  <a:lnTo>
                    <a:pt x="9992" y="1000"/>
                  </a:lnTo>
                  <a:lnTo>
                    <a:pt x="9999" y="985"/>
                  </a:lnTo>
                  <a:lnTo>
                    <a:pt x="10003" y="977"/>
                  </a:lnTo>
                  <a:lnTo>
                    <a:pt x="10007" y="971"/>
                  </a:lnTo>
                  <a:lnTo>
                    <a:pt x="10012" y="965"/>
                  </a:lnTo>
                  <a:lnTo>
                    <a:pt x="10017" y="958"/>
                  </a:lnTo>
                  <a:lnTo>
                    <a:pt x="10024" y="954"/>
                  </a:lnTo>
                  <a:lnTo>
                    <a:pt x="10032" y="951"/>
                  </a:lnTo>
                  <a:lnTo>
                    <a:pt x="10041" y="949"/>
                  </a:lnTo>
                  <a:lnTo>
                    <a:pt x="10051" y="949"/>
                  </a:lnTo>
                  <a:lnTo>
                    <a:pt x="10058" y="948"/>
                  </a:lnTo>
                  <a:lnTo>
                    <a:pt x="10065" y="948"/>
                  </a:lnTo>
                  <a:lnTo>
                    <a:pt x="10071" y="949"/>
                  </a:lnTo>
                  <a:lnTo>
                    <a:pt x="10078" y="950"/>
                  </a:lnTo>
                  <a:lnTo>
                    <a:pt x="10084" y="952"/>
                  </a:lnTo>
                  <a:lnTo>
                    <a:pt x="10090" y="955"/>
                  </a:lnTo>
                  <a:lnTo>
                    <a:pt x="10095" y="958"/>
                  </a:lnTo>
                  <a:lnTo>
                    <a:pt x="10100" y="963"/>
                  </a:lnTo>
                  <a:lnTo>
                    <a:pt x="10110" y="971"/>
                  </a:lnTo>
                  <a:lnTo>
                    <a:pt x="10118" y="980"/>
                  </a:lnTo>
                  <a:lnTo>
                    <a:pt x="10127" y="990"/>
                  </a:lnTo>
                  <a:lnTo>
                    <a:pt x="10134" y="1000"/>
                  </a:lnTo>
                  <a:lnTo>
                    <a:pt x="10139" y="1010"/>
                  </a:lnTo>
                  <a:lnTo>
                    <a:pt x="10142" y="1020"/>
                  </a:lnTo>
                  <a:lnTo>
                    <a:pt x="10145" y="1029"/>
                  </a:lnTo>
                  <a:lnTo>
                    <a:pt x="10146" y="1038"/>
                  </a:lnTo>
                  <a:lnTo>
                    <a:pt x="10146" y="1048"/>
                  </a:lnTo>
                  <a:lnTo>
                    <a:pt x="10145" y="1058"/>
                  </a:lnTo>
                  <a:lnTo>
                    <a:pt x="10143" y="1068"/>
                  </a:lnTo>
                  <a:lnTo>
                    <a:pt x="10141" y="1077"/>
                  </a:lnTo>
                  <a:lnTo>
                    <a:pt x="10135" y="1096"/>
                  </a:lnTo>
                  <a:lnTo>
                    <a:pt x="10127" y="1116"/>
                  </a:lnTo>
                  <a:lnTo>
                    <a:pt x="10117" y="1134"/>
                  </a:lnTo>
                  <a:lnTo>
                    <a:pt x="10109" y="1152"/>
                  </a:lnTo>
                  <a:lnTo>
                    <a:pt x="10083" y="1178"/>
                  </a:lnTo>
                  <a:lnTo>
                    <a:pt x="10056" y="1206"/>
                  </a:lnTo>
                  <a:lnTo>
                    <a:pt x="10044" y="1220"/>
                  </a:lnTo>
                  <a:lnTo>
                    <a:pt x="10032" y="1235"/>
                  </a:lnTo>
                  <a:lnTo>
                    <a:pt x="10020" y="1251"/>
                  </a:lnTo>
                  <a:lnTo>
                    <a:pt x="10009" y="1266"/>
                  </a:lnTo>
                  <a:lnTo>
                    <a:pt x="9999" y="1281"/>
                  </a:lnTo>
                  <a:lnTo>
                    <a:pt x="9990" y="1298"/>
                  </a:lnTo>
                  <a:lnTo>
                    <a:pt x="9982" y="1315"/>
                  </a:lnTo>
                  <a:lnTo>
                    <a:pt x="9974" y="1331"/>
                  </a:lnTo>
                  <a:lnTo>
                    <a:pt x="9968" y="1349"/>
                  </a:lnTo>
                  <a:lnTo>
                    <a:pt x="9964" y="1366"/>
                  </a:lnTo>
                  <a:lnTo>
                    <a:pt x="9960" y="1385"/>
                  </a:lnTo>
                  <a:lnTo>
                    <a:pt x="9958" y="1403"/>
                  </a:lnTo>
                  <a:lnTo>
                    <a:pt x="9961" y="1437"/>
                  </a:lnTo>
                  <a:lnTo>
                    <a:pt x="9963" y="1474"/>
                  </a:lnTo>
                  <a:lnTo>
                    <a:pt x="9964" y="1492"/>
                  </a:lnTo>
                  <a:lnTo>
                    <a:pt x="9967" y="1510"/>
                  </a:lnTo>
                  <a:lnTo>
                    <a:pt x="9969" y="1519"/>
                  </a:lnTo>
                  <a:lnTo>
                    <a:pt x="9971" y="1528"/>
                  </a:lnTo>
                  <a:lnTo>
                    <a:pt x="9973" y="1536"/>
                  </a:lnTo>
                  <a:lnTo>
                    <a:pt x="9976" y="1544"/>
                  </a:lnTo>
                  <a:lnTo>
                    <a:pt x="9970" y="1554"/>
                  </a:lnTo>
                  <a:lnTo>
                    <a:pt x="9963" y="1561"/>
                  </a:lnTo>
                  <a:lnTo>
                    <a:pt x="9955" y="1568"/>
                  </a:lnTo>
                  <a:lnTo>
                    <a:pt x="9947" y="1572"/>
                  </a:lnTo>
                  <a:lnTo>
                    <a:pt x="9939" y="1575"/>
                  </a:lnTo>
                  <a:lnTo>
                    <a:pt x="9930" y="1576"/>
                  </a:lnTo>
                  <a:lnTo>
                    <a:pt x="9921" y="1577"/>
                  </a:lnTo>
                  <a:lnTo>
                    <a:pt x="9911" y="1576"/>
                  </a:lnTo>
                  <a:lnTo>
                    <a:pt x="9892" y="1574"/>
                  </a:lnTo>
                  <a:lnTo>
                    <a:pt x="9872" y="1572"/>
                  </a:lnTo>
                  <a:lnTo>
                    <a:pt x="9862" y="1571"/>
                  </a:lnTo>
                  <a:lnTo>
                    <a:pt x="9852" y="1571"/>
                  </a:lnTo>
                  <a:lnTo>
                    <a:pt x="9842" y="1572"/>
                  </a:lnTo>
                  <a:lnTo>
                    <a:pt x="9832" y="1574"/>
                  </a:lnTo>
                  <a:lnTo>
                    <a:pt x="9682" y="1575"/>
                  </a:lnTo>
                  <a:lnTo>
                    <a:pt x="9433" y="1577"/>
                  </a:lnTo>
                  <a:lnTo>
                    <a:pt x="9098" y="1579"/>
                  </a:lnTo>
                  <a:lnTo>
                    <a:pt x="8693" y="1580"/>
                  </a:lnTo>
                  <a:lnTo>
                    <a:pt x="8231" y="1581"/>
                  </a:lnTo>
                  <a:lnTo>
                    <a:pt x="7727" y="1583"/>
                  </a:lnTo>
                  <a:lnTo>
                    <a:pt x="7195" y="1584"/>
                  </a:lnTo>
                  <a:lnTo>
                    <a:pt x="6648" y="1585"/>
                  </a:lnTo>
                  <a:lnTo>
                    <a:pt x="6101" y="1587"/>
                  </a:lnTo>
                  <a:lnTo>
                    <a:pt x="5568" y="1588"/>
                  </a:lnTo>
                  <a:lnTo>
                    <a:pt x="5064" y="1589"/>
                  </a:lnTo>
                  <a:lnTo>
                    <a:pt x="4602" y="1590"/>
                  </a:lnTo>
                  <a:lnTo>
                    <a:pt x="4198" y="1591"/>
                  </a:lnTo>
                  <a:lnTo>
                    <a:pt x="3864" y="1592"/>
                  </a:lnTo>
                  <a:lnTo>
                    <a:pt x="3615" y="1593"/>
                  </a:lnTo>
                  <a:lnTo>
                    <a:pt x="3466" y="1595"/>
                  </a:lnTo>
                  <a:lnTo>
                    <a:pt x="3433" y="1595"/>
                  </a:lnTo>
                  <a:lnTo>
                    <a:pt x="3400" y="1597"/>
                  </a:lnTo>
                  <a:lnTo>
                    <a:pt x="3368" y="1598"/>
                  </a:lnTo>
                  <a:lnTo>
                    <a:pt x="3334" y="1600"/>
                  </a:lnTo>
                  <a:lnTo>
                    <a:pt x="3300" y="1601"/>
                  </a:lnTo>
                  <a:lnTo>
                    <a:pt x="3266" y="1602"/>
                  </a:lnTo>
                  <a:lnTo>
                    <a:pt x="3233" y="1602"/>
                  </a:lnTo>
                  <a:lnTo>
                    <a:pt x="3198" y="1601"/>
                  </a:lnTo>
                  <a:lnTo>
                    <a:pt x="3081" y="1601"/>
                  </a:lnTo>
                  <a:lnTo>
                    <a:pt x="2966" y="1602"/>
                  </a:lnTo>
                  <a:lnTo>
                    <a:pt x="2849" y="1603"/>
                  </a:lnTo>
                  <a:lnTo>
                    <a:pt x="2732" y="1605"/>
                  </a:lnTo>
                  <a:lnTo>
                    <a:pt x="2615" y="1606"/>
                  </a:lnTo>
                  <a:lnTo>
                    <a:pt x="2499" y="1607"/>
                  </a:lnTo>
                  <a:lnTo>
                    <a:pt x="2381" y="1609"/>
                  </a:lnTo>
                  <a:lnTo>
                    <a:pt x="2264" y="1610"/>
                  </a:lnTo>
                  <a:lnTo>
                    <a:pt x="2147" y="1613"/>
                  </a:lnTo>
                  <a:lnTo>
                    <a:pt x="2029" y="1614"/>
                  </a:lnTo>
                  <a:lnTo>
                    <a:pt x="1912" y="1616"/>
                  </a:lnTo>
                  <a:lnTo>
                    <a:pt x="1794" y="1617"/>
                  </a:lnTo>
                  <a:lnTo>
                    <a:pt x="1677" y="1619"/>
                  </a:lnTo>
                  <a:lnTo>
                    <a:pt x="1559" y="1620"/>
                  </a:lnTo>
                  <a:lnTo>
                    <a:pt x="1441" y="1622"/>
                  </a:lnTo>
                  <a:lnTo>
                    <a:pt x="1323" y="1623"/>
                  </a:lnTo>
                  <a:lnTo>
                    <a:pt x="1296" y="1624"/>
                  </a:lnTo>
                  <a:lnTo>
                    <a:pt x="1269" y="1625"/>
                  </a:lnTo>
                  <a:lnTo>
                    <a:pt x="1240" y="1625"/>
                  </a:lnTo>
                  <a:lnTo>
                    <a:pt x="1213" y="1625"/>
                  </a:lnTo>
                  <a:lnTo>
                    <a:pt x="1184" y="1625"/>
                  </a:lnTo>
                  <a:lnTo>
                    <a:pt x="1156" y="1626"/>
                  </a:lnTo>
                  <a:lnTo>
                    <a:pt x="1129" y="1627"/>
                  </a:lnTo>
                  <a:lnTo>
                    <a:pt x="1101" y="1629"/>
                  </a:lnTo>
                  <a:lnTo>
                    <a:pt x="1097" y="1623"/>
                  </a:lnTo>
                  <a:lnTo>
                    <a:pt x="1093" y="1618"/>
                  </a:lnTo>
                  <a:lnTo>
                    <a:pt x="1090" y="1612"/>
                  </a:lnTo>
                  <a:lnTo>
                    <a:pt x="1088" y="1606"/>
                  </a:lnTo>
                  <a:lnTo>
                    <a:pt x="1084" y="1594"/>
                  </a:lnTo>
                  <a:lnTo>
                    <a:pt x="1083" y="1582"/>
                  </a:lnTo>
                  <a:lnTo>
                    <a:pt x="1083" y="1569"/>
                  </a:lnTo>
                  <a:lnTo>
                    <a:pt x="1084" y="1555"/>
                  </a:lnTo>
                  <a:lnTo>
                    <a:pt x="1086" y="1542"/>
                  </a:lnTo>
                  <a:lnTo>
                    <a:pt x="1089" y="1529"/>
                  </a:lnTo>
                  <a:lnTo>
                    <a:pt x="1094" y="1500"/>
                  </a:lnTo>
                  <a:lnTo>
                    <a:pt x="1098" y="1473"/>
                  </a:lnTo>
                  <a:lnTo>
                    <a:pt x="1098" y="1458"/>
                  </a:lnTo>
                  <a:lnTo>
                    <a:pt x="1097" y="1444"/>
                  </a:lnTo>
                  <a:lnTo>
                    <a:pt x="1096" y="1438"/>
                  </a:lnTo>
                  <a:lnTo>
                    <a:pt x="1094" y="1431"/>
                  </a:lnTo>
                  <a:lnTo>
                    <a:pt x="1092" y="1423"/>
                  </a:lnTo>
                  <a:lnTo>
                    <a:pt x="1089" y="1416"/>
                  </a:lnTo>
                  <a:lnTo>
                    <a:pt x="1086" y="1402"/>
                  </a:lnTo>
                  <a:lnTo>
                    <a:pt x="1081" y="1388"/>
                  </a:lnTo>
                  <a:lnTo>
                    <a:pt x="1076" y="1374"/>
                  </a:lnTo>
                  <a:lnTo>
                    <a:pt x="1069" y="1361"/>
                  </a:lnTo>
                  <a:lnTo>
                    <a:pt x="1060" y="1349"/>
                  </a:lnTo>
                  <a:lnTo>
                    <a:pt x="1052" y="1338"/>
                  </a:lnTo>
                  <a:lnTo>
                    <a:pt x="1043" y="1326"/>
                  </a:lnTo>
                  <a:lnTo>
                    <a:pt x="1033" y="1315"/>
                  </a:lnTo>
                  <a:lnTo>
                    <a:pt x="1012" y="1295"/>
                  </a:lnTo>
                  <a:lnTo>
                    <a:pt x="990" y="1275"/>
                  </a:lnTo>
                  <a:lnTo>
                    <a:pt x="967" y="1257"/>
                  </a:lnTo>
                  <a:lnTo>
                    <a:pt x="945" y="1239"/>
                  </a:lnTo>
                  <a:lnTo>
                    <a:pt x="936" y="1215"/>
                  </a:lnTo>
                  <a:lnTo>
                    <a:pt x="928" y="1190"/>
                  </a:lnTo>
                  <a:lnTo>
                    <a:pt x="924" y="1177"/>
                  </a:lnTo>
                  <a:lnTo>
                    <a:pt x="922" y="1165"/>
                  </a:lnTo>
                  <a:lnTo>
                    <a:pt x="920" y="1153"/>
                  </a:lnTo>
                  <a:lnTo>
                    <a:pt x="919" y="1139"/>
                  </a:lnTo>
                  <a:lnTo>
                    <a:pt x="919" y="1127"/>
                  </a:lnTo>
                  <a:lnTo>
                    <a:pt x="920" y="1115"/>
                  </a:lnTo>
                  <a:lnTo>
                    <a:pt x="922" y="1103"/>
                  </a:lnTo>
                  <a:lnTo>
                    <a:pt x="925" y="1090"/>
                  </a:lnTo>
                  <a:lnTo>
                    <a:pt x="931" y="1079"/>
                  </a:lnTo>
                  <a:lnTo>
                    <a:pt x="937" y="1068"/>
                  </a:lnTo>
                  <a:lnTo>
                    <a:pt x="945" y="1057"/>
                  </a:lnTo>
                  <a:lnTo>
                    <a:pt x="954" y="1045"/>
                  </a:lnTo>
                  <a:lnTo>
                    <a:pt x="958" y="1040"/>
                  </a:lnTo>
                  <a:lnTo>
                    <a:pt x="962" y="1036"/>
                  </a:lnTo>
                  <a:lnTo>
                    <a:pt x="967" y="1033"/>
                  </a:lnTo>
                  <a:lnTo>
                    <a:pt x="972" y="1030"/>
                  </a:lnTo>
                  <a:lnTo>
                    <a:pt x="983" y="1027"/>
                  </a:lnTo>
                  <a:lnTo>
                    <a:pt x="993" y="1026"/>
                  </a:lnTo>
                  <a:lnTo>
                    <a:pt x="1003" y="1026"/>
                  </a:lnTo>
                  <a:lnTo>
                    <a:pt x="1014" y="1025"/>
                  </a:lnTo>
                  <a:lnTo>
                    <a:pt x="1025" y="1024"/>
                  </a:lnTo>
                  <a:lnTo>
                    <a:pt x="1034" y="1020"/>
                  </a:lnTo>
                  <a:lnTo>
                    <a:pt x="1041" y="1022"/>
                  </a:lnTo>
                  <a:lnTo>
                    <a:pt x="1047" y="1024"/>
                  </a:lnTo>
                  <a:lnTo>
                    <a:pt x="1052" y="1027"/>
                  </a:lnTo>
                  <a:lnTo>
                    <a:pt x="1057" y="1031"/>
                  </a:lnTo>
                  <a:lnTo>
                    <a:pt x="1061" y="1036"/>
                  </a:lnTo>
                  <a:lnTo>
                    <a:pt x="1065" y="1041"/>
                  </a:lnTo>
                  <a:lnTo>
                    <a:pt x="1069" y="1047"/>
                  </a:lnTo>
                  <a:lnTo>
                    <a:pt x="1071" y="1053"/>
                  </a:lnTo>
                  <a:lnTo>
                    <a:pt x="1072" y="1073"/>
                  </a:lnTo>
                  <a:lnTo>
                    <a:pt x="1072" y="1091"/>
                  </a:lnTo>
                  <a:lnTo>
                    <a:pt x="1072" y="1102"/>
                  </a:lnTo>
                  <a:lnTo>
                    <a:pt x="1074" y="1110"/>
                  </a:lnTo>
                  <a:lnTo>
                    <a:pt x="1076" y="1115"/>
                  </a:lnTo>
                  <a:lnTo>
                    <a:pt x="1078" y="1119"/>
                  </a:lnTo>
                  <a:lnTo>
                    <a:pt x="1080" y="1123"/>
                  </a:lnTo>
                  <a:lnTo>
                    <a:pt x="1083" y="1127"/>
                  </a:lnTo>
                  <a:lnTo>
                    <a:pt x="1089" y="1128"/>
                  </a:lnTo>
                  <a:lnTo>
                    <a:pt x="1094" y="1128"/>
                  </a:lnTo>
                  <a:lnTo>
                    <a:pt x="1099" y="1127"/>
                  </a:lnTo>
                  <a:lnTo>
                    <a:pt x="1104" y="1124"/>
                  </a:lnTo>
                  <a:lnTo>
                    <a:pt x="1113" y="1119"/>
                  </a:lnTo>
                  <a:lnTo>
                    <a:pt x="1124" y="1115"/>
                  </a:lnTo>
                  <a:lnTo>
                    <a:pt x="1127" y="1109"/>
                  </a:lnTo>
                  <a:lnTo>
                    <a:pt x="1130" y="1103"/>
                  </a:lnTo>
                  <a:lnTo>
                    <a:pt x="1132" y="1095"/>
                  </a:lnTo>
                  <a:lnTo>
                    <a:pt x="1134" y="1089"/>
                  </a:lnTo>
                  <a:lnTo>
                    <a:pt x="1136" y="1075"/>
                  </a:lnTo>
                  <a:lnTo>
                    <a:pt x="1137" y="1061"/>
                  </a:lnTo>
                  <a:lnTo>
                    <a:pt x="1135" y="1031"/>
                  </a:lnTo>
                  <a:lnTo>
                    <a:pt x="1133" y="1000"/>
                  </a:lnTo>
                  <a:lnTo>
                    <a:pt x="1132" y="993"/>
                  </a:lnTo>
                  <a:lnTo>
                    <a:pt x="1130" y="987"/>
                  </a:lnTo>
                  <a:lnTo>
                    <a:pt x="1127" y="981"/>
                  </a:lnTo>
                  <a:lnTo>
                    <a:pt x="1123" y="976"/>
                  </a:lnTo>
                  <a:lnTo>
                    <a:pt x="1113" y="967"/>
                  </a:lnTo>
                  <a:lnTo>
                    <a:pt x="1102" y="958"/>
                  </a:lnTo>
                  <a:lnTo>
                    <a:pt x="1097" y="953"/>
                  </a:lnTo>
                  <a:lnTo>
                    <a:pt x="1093" y="949"/>
                  </a:lnTo>
                  <a:lnTo>
                    <a:pt x="1089" y="944"/>
                  </a:lnTo>
                  <a:lnTo>
                    <a:pt x="1086" y="938"/>
                  </a:lnTo>
                  <a:lnTo>
                    <a:pt x="1084" y="932"/>
                  </a:lnTo>
                  <a:lnTo>
                    <a:pt x="1083" y="926"/>
                  </a:lnTo>
                  <a:lnTo>
                    <a:pt x="1084" y="918"/>
                  </a:lnTo>
                  <a:lnTo>
                    <a:pt x="1086" y="908"/>
                  </a:lnTo>
                  <a:lnTo>
                    <a:pt x="1100" y="888"/>
                  </a:lnTo>
                  <a:lnTo>
                    <a:pt x="1113" y="867"/>
                  </a:lnTo>
                  <a:lnTo>
                    <a:pt x="1120" y="856"/>
                  </a:lnTo>
                  <a:lnTo>
                    <a:pt x="1125" y="845"/>
                  </a:lnTo>
                  <a:lnTo>
                    <a:pt x="1130" y="834"/>
                  </a:lnTo>
                  <a:lnTo>
                    <a:pt x="1134" y="821"/>
                  </a:lnTo>
                  <a:lnTo>
                    <a:pt x="1138" y="810"/>
                  </a:lnTo>
                  <a:lnTo>
                    <a:pt x="1140" y="798"/>
                  </a:lnTo>
                  <a:lnTo>
                    <a:pt x="1142" y="786"/>
                  </a:lnTo>
                  <a:lnTo>
                    <a:pt x="1142" y="773"/>
                  </a:lnTo>
                  <a:lnTo>
                    <a:pt x="1141" y="761"/>
                  </a:lnTo>
                  <a:lnTo>
                    <a:pt x="1139" y="749"/>
                  </a:lnTo>
                  <a:lnTo>
                    <a:pt x="1135" y="737"/>
                  </a:lnTo>
                  <a:lnTo>
                    <a:pt x="1130" y="723"/>
                  </a:lnTo>
                  <a:lnTo>
                    <a:pt x="1120" y="706"/>
                  </a:lnTo>
                  <a:lnTo>
                    <a:pt x="1108" y="688"/>
                  </a:lnTo>
                  <a:lnTo>
                    <a:pt x="1104" y="683"/>
                  </a:lnTo>
                  <a:lnTo>
                    <a:pt x="1101" y="679"/>
                  </a:lnTo>
                  <a:lnTo>
                    <a:pt x="1097" y="676"/>
                  </a:lnTo>
                  <a:lnTo>
                    <a:pt x="1093" y="674"/>
                  </a:lnTo>
                  <a:lnTo>
                    <a:pt x="1088" y="672"/>
                  </a:lnTo>
                  <a:lnTo>
                    <a:pt x="1083" y="671"/>
                  </a:lnTo>
                  <a:lnTo>
                    <a:pt x="1077" y="671"/>
                  </a:lnTo>
                  <a:lnTo>
                    <a:pt x="1071" y="672"/>
                  </a:lnTo>
                  <a:lnTo>
                    <a:pt x="1063" y="676"/>
                  </a:lnTo>
                  <a:lnTo>
                    <a:pt x="1056" y="681"/>
                  </a:lnTo>
                  <a:lnTo>
                    <a:pt x="1051" y="688"/>
                  </a:lnTo>
                  <a:lnTo>
                    <a:pt x="1047" y="694"/>
                  </a:lnTo>
                  <a:lnTo>
                    <a:pt x="1044" y="701"/>
                  </a:lnTo>
                  <a:lnTo>
                    <a:pt x="1042" y="709"/>
                  </a:lnTo>
                  <a:lnTo>
                    <a:pt x="1040" y="717"/>
                  </a:lnTo>
                  <a:lnTo>
                    <a:pt x="1038" y="725"/>
                  </a:lnTo>
                  <a:lnTo>
                    <a:pt x="1034" y="743"/>
                  </a:lnTo>
                  <a:lnTo>
                    <a:pt x="1030" y="759"/>
                  </a:lnTo>
                  <a:lnTo>
                    <a:pt x="1026" y="767"/>
                  </a:lnTo>
                  <a:lnTo>
                    <a:pt x="1021" y="774"/>
                  </a:lnTo>
                  <a:lnTo>
                    <a:pt x="1016" y="781"/>
                  </a:lnTo>
                  <a:lnTo>
                    <a:pt x="1009" y="787"/>
                  </a:lnTo>
                  <a:lnTo>
                    <a:pt x="1004" y="791"/>
                  </a:lnTo>
                  <a:lnTo>
                    <a:pt x="1000" y="795"/>
                  </a:lnTo>
                  <a:lnTo>
                    <a:pt x="994" y="798"/>
                  </a:lnTo>
                  <a:lnTo>
                    <a:pt x="989" y="801"/>
                  </a:lnTo>
                  <a:lnTo>
                    <a:pt x="978" y="805"/>
                  </a:lnTo>
                  <a:lnTo>
                    <a:pt x="965" y="807"/>
                  </a:lnTo>
                  <a:lnTo>
                    <a:pt x="953" y="808"/>
                  </a:lnTo>
                  <a:lnTo>
                    <a:pt x="940" y="808"/>
                  </a:lnTo>
                  <a:lnTo>
                    <a:pt x="926" y="806"/>
                  </a:lnTo>
                  <a:lnTo>
                    <a:pt x="914" y="803"/>
                  </a:lnTo>
                  <a:lnTo>
                    <a:pt x="901" y="782"/>
                  </a:lnTo>
                  <a:lnTo>
                    <a:pt x="888" y="759"/>
                  </a:lnTo>
                  <a:lnTo>
                    <a:pt x="882" y="747"/>
                  </a:lnTo>
                  <a:lnTo>
                    <a:pt x="879" y="735"/>
                  </a:lnTo>
                  <a:lnTo>
                    <a:pt x="878" y="728"/>
                  </a:lnTo>
                  <a:lnTo>
                    <a:pt x="878" y="721"/>
                  </a:lnTo>
                  <a:lnTo>
                    <a:pt x="878" y="715"/>
                  </a:lnTo>
                  <a:lnTo>
                    <a:pt x="880" y="708"/>
                  </a:lnTo>
                  <a:lnTo>
                    <a:pt x="886" y="706"/>
                  </a:lnTo>
                  <a:lnTo>
                    <a:pt x="892" y="703"/>
                  </a:lnTo>
                  <a:lnTo>
                    <a:pt x="894" y="701"/>
                  </a:lnTo>
                  <a:lnTo>
                    <a:pt x="895" y="699"/>
                  </a:lnTo>
                  <a:lnTo>
                    <a:pt x="896" y="696"/>
                  </a:lnTo>
                  <a:lnTo>
                    <a:pt x="896" y="693"/>
                  </a:lnTo>
                  <a:lnTo>
                    <a:pt x="883" y="687"/>
                  </a:lnTo>
                  <a:lnTo>
                    <a:pt x="888" y="674"/>
                  </a:lnTo>
                  <a:lnTo>
                    <a:pt x="893" y="663"/>
                  </a:lnTo>
                  <a:lnTo>
                    <a:pt x="898" y="651"/>
                  </a:lnTo>
                  <a:lnTo>
                    <a:pt x="904" y="640"/>
                  </a:lnTo>
                  <a:lnTo>
                    <a:pt x="917" y="618"/>
                  </a:lnTo>
                  <a:lnTo>
                    <a:pt x="933" y="597"/>
                  </a:lnTo>
                  <a:lnTo>
                    <a:pt x="966" y="556"/>
                  </a:lnTo>
                  <a:lnTo>
                    <a:pt x="1000" y="516"/>
                  </a:lnTo>
                  <a:lnTo>
                    <a:pt x="1017" y="495"/>
                  </a:lnTo>
                  <a:lnTo>
                    <a:pt x="1034" y="475"/>
                  </a:lnTo>
                  <a:lnTo>
                    <a:pt x="1048" y="455"/>
                  </a:lnTo>
                  <a:lnTo>
                    <a:pt x="1062" y="432"/>
                  </a:lnTo>
                  <a:lnTo>
                    <a:pt x="1067" y="422"/>
                  </a:lnTo>
                  <a:lnTo>
                    <a:pt x="1074" y="410"/>
                  </a:lnTo>
                  <a:lnTo>
                    <a:pt x="1079" y="398"/>
                  </a:lnTo>
                  <a:lnTo>
                    <a:pt x="1083" y="387"/>
                  </a:lnTo>
                  <a:lnTo>
                    <a:pt x="1086" y="375"/>
                  </a:lnTo>
                  <a:lnTo>
                    <a:pt x="1089" y="363"/>
                  </a:lnTo>
                  <a:lnTo>
                    <a:pt x="1091" y="349"/>
                  </a:lnTo>
                  <a:lnTo>
                    <a:pt x="1092" y="336"/>
                  </a:lnTo>
                  <a:lnTo>
                    <a:pt x="1095" y="325"/>
                  </a:lnTo>
                  <a:lnTo>
                    <a:pt x="1095" y="315"/>
                  </a:lnTo>
                  <a:lnTo>
                    <a:pt x="1094" y="303"/>
                  </a:lnTo>
                  <a:lnTo>
                    <a:pt x="1091" y="293"/>
                  </a:lnTo>
                  <a:lnTo>
                    <a:pt x="1089" y="284"/>
                  </a:lnTo>
                  <a:lnTo>
                    <a:pt x="1086" y="274"/>
                  </a:lnTo>
                  <a:lnTo>
                    <a:pt x="1084" y="263"/>
                  </a:lnTo>
                  <a:lnTo>
                    <a:pt x="1083" y="253"/>
                  </a:lnTo>
                  <a:lnTo>
                    <a:pt x="1088" y="249"/>
                  </a:lnTo>
                  <a:lnTo>
                    <a:pt x="1091" y="245"/>
                  </a:lnTo>
                  <a:lnTo>
                    <a:pt x="1093" y="240"/>
                  </a:lnTo>
                  <a:lnTo>
                    <a:pt x="1095" y="235"/>
                  </a:lnTo>
                  <a:lnTo>
                    <a:pt x="1097" y="224"/>
                  </a:lnTo>
                  <a:lnTo>
                    <a:pt x="1098" y="211"/>
                  </a:lnTo>
                  <a:lnTo>
                    <a:pt x="1098" y="205"/>
                  </a:lnTo>
                  <a:lnTo>
                    <a:pt x="1099" y="200"/>
                  </a:lnTo>
                  <a:lnTo>
                    <a:pt x="1101" y="194"/>
                  </a:lnTo>
                  <a:lnTo>
                    <a:pt x="1104" y="190"/>
                  </a:lnTo>
                  <a:lnTo>
                    <a:pt x="1107" y="185"/>
                  </a:lnTo>
                  <a:lnTo>
                    <a:pt x="1112" y="182"/>
                  </a:lnTo>
                  <a:lnTo>
                    <a:pt x="1119" y="179"/>
                  </a:lnTo>
                  <a:lnTo>
                    <a:pt x="1127" y="176"/>
                  </a:lnTo>
                  <a:lnTo>
                    <a:pt x="1176" y="175"/>
                  </a:lnTo>
                  <a:lnTo>
                    <a:pt x="1226" y="173"/>
                  </a:lnTo>
                  <a:lnTo>
                    <a:pt x="1277" y="173"/>
                  </a:lnTo>
                  <a:lnTo>
                    <a:pt x="1327" y="172"/>
                  </a:lnTo>
                  <a:lnTo>
                    <a:pt x="1378" y="172"/>
                  </a:lnTo>
                  <a:lnTo>
                    <a:pt x="1428" y="171"/>
                  </a:lnTo>
                  <a:lnTo>
                    <a:pt x="1479" y="171"/>
                  </a:lnTo>
                  <a:lnTo>
                    <a:pt x="1531" y="171"/>
                  </a:lnTo>
                  <a:lnTo>
                    <a:pt x="1582" y="170"/>
                  </a:lnTo>
                  <a:lnTo>
                    <a:pt x="1633" y="170"/>
                  </a:lnTo>
                  <a:lnTo>
                    <a:pt x="1683" y="170"/>
                  </a:lnTo>
                  <a:lnTo>
                    <a:pt x="1734" y="169"/>
                  </a:lnTo>
                  <a:lnTo>
                    <a:pt x="1784" y="169"/>
                  </a:lnTo>
                  <a:lnTo>
                    <a:pt x="1834" y="168"/>
                  </a:lnTo>
                  <a:lnTo>
                    <a:pt x="1883" y="167"/>
                  </a:lnTo>
                  <a:lnTo>
                    <a:pt x="1932" y="166"/>
                  </a:lnTo>
                  <a:lnTo>
                    <a:pt x="1962" y="167"/>
                  </a:lnTo>
                  <a:lnTo>
                    <a:pt x="1991" y="167"/>
                  </a:lnTo>
                  <a:lnTo>
                    <a:pt x="2018" y="168"/>
                  </a:lnTo>
                  <a:lnTo>
                    <a:pt x="2046" y="168"/>
                  </a:lnTo>
                  <a:lnTo>
                    <a:pt x="2072" y="167"/>
                  </a:lnTo>
                  <a:lnTo>
                    <a:pt x="2100" y="166"/>
                  </a:lnTo>
                  <a:lnTo>
                    <a:pt x="2127" y="164"/>
                  </a:lnTo>
                  <a:lnTo>
                    <a:pt x="2154" y="160"/>
                  </a:lnTo>
                  <a:lnTo>
                    <a:pt x="2202" y="163"/>
                  </a:lnTo>
                  <a:lnTo>
                    <a:pt x="2250" y="164"/>
                  </a:lnTo>
                  <a:lnTo>
                    <a:pt x="2298" y="164"/>
                  </a:lnTo>
                  <a:lnTo>
                    <a:pt x="2346" y="162"/>
                  </a:lnTo>
                  <a:lnTo>
                    <a:pt x="2393" y="161"/>
                  </a:lnTo>
                  <a:lnTo>
                    <a:pt x="2440" y="160"/>
                  </a:lnTo>
                  <a:lnTo>
                    <a:pt x="2486" y="160"/>
                  </a:lnTo>
                  <a:lnTo>
                    <a:pt x="2533" y="162"/>
                  </a:lnTo>
                  <a:lnTo>
                    <a:pt x="2570" y="159"/>
                  </a:lnTo>
                  <a:lnTo>
                    <a:pt x="2608" y="157"/>
                  </a:lnTo>
                  <a:lnTo>
                    <a:pt x="2627" y="156"/>
                  </a:lnTo>
                  <a:lnTo>
                    <a:pt x="2646" y="157"/>
                  </a:lnTo>
                  <a:lnTo>
                    <a:pt x="2665" y="158"/>
                  </a:lnTo>
                  <a:lnTo>
                    <a:pt x="2684" y="160"/>
                  </a:lnTo>
                  <a:lnTo>
                    <a:pt x="2695" y="158"/>
                  </a:lnTo>
                  <a:lnTo>
                    <a:pt x="2707" y="157"/>
                  </a:lnTo>
                  <a:lnTo>
                    <a:pt x="2719" y="156"/>
                  </a:lnTo>
                  <a:lnTo>
                    <a:pt x="2732" y="156"/>
                  </a:lnTo>
                  <a:lnTo>
                    <a:pt x="2756" y="156"/>
                  </a:lnTo>
                  <a:lnTo>
                    <a:pt x="2781" y="157"/>
                  </a:lnTo>
                  <a:lnTo>
                    <a:pt x="2804" y="158"/>
                  </a:lnTo>
                  <a:lnTo>
                    <a:pt x="2829" y="158"/>
                  </a:lnTo>
                  <a:lnTo>
                    <a:pt x="2852" y="158"/>
                  </a:lnTo>
                  <a:lnTo>
                    <a:pt x="2875" y="155"/>
                  </a:lnTo>
                  <a:lnTo>
                    <a:pt x="3087" y="153"/>
                  </a:lnTo>
                  <a:lnTo>
                    <a:pt x="3138" y="150"/>
                  </a:lnTo>
                  <a:lnTo>
                    <a:pt x="3188" y="149"/>
                  </a:lnTo>
                  <a:lnTo>
                    <a:pt x="3236" y="149"/>
                  </a:lnTo>
                  <a:lnTo>
                    <a:pt x="3284" y="149"/>
                  </a:lnTo>
                  <a:lnTo>
                    <a:pt x="3331" y="149"/>
                  </a:lnTo>
                  <a:lnTo>
                    <a:pt x="3379" y="148"/>
                  </a:lnTo>
                  <a:lnTo>
                    <a:pt x="3428" y="147"/>
                  </a:lnTo>
                  <a:lnTo>
                    <a:pt x="3478" y="145"/>
                  </a:lnTo>
                  <a:lnTo>
                    <a:pt x="3536" y="144"/>
                  </a:lnTo>
                  <a:lnTo>
                    <a:pt x="3594" y="144"/>
                  </a:lnTo>
                  <a:lnTo>
                    <a:pt x="3654" y="145"/>
                  </a:lnTo>
                  <a:lnTo>
                    <a:pt x="3713" y="146"/>
                  </a:lnTo>
                  <a:lnTo>
                    <a:pt x="3772" y="146"/>
                  </a:lnTo>
                  <a:lnTo>
                    <a:pt x="3831" y="146"/>
                  </a:lnTo>
                  <a:lnTo>
                    <a:pt x="3859" y="145"/>
                  </a:lnTo>
                  <a:lnTo>
                    <a:pt x="3889" y="144"/>
                  </a:lnTo>
                  <a:lnTo>
                    <a:pt x="3918" y="142"/>
                  </a:lnTo>
                  <a:lnTo>
                    <a:pt x="3946" y="140"/>
                  </a:lnTo>
                  <a:lnTo>
                    <a:pt x="3968" y="142"/>
                  </a:lnTo>
                  <a:lnTo>
                    <a:pt x="3990" y="143"/>
                  </a:lnTo>
                  <a:lnTo>
                    <a:pt x="4013" y="143"/>
                  </a:lnTo>
                  <a:lnTo>
                    <a:pt x="4035" y="142"/>
                  </a:lnTo>
                  <a:lnTo>
                    <a:pt x="4057" y="141"/>
                  </a:lnTo>
                  <a:lnTo>
                    <a:pt x="4079" y="140"/>
                  </a:lnTo>
                  <a:lnTo>
                    <a:pt x="4101" y="138"/>
                  </a:lnTo>
                  <a:lnTo>
                    <a:pt x="4121" y="138"/>
                  </a:lnTo>
                  <a:lnTo>
                    <a:pt x="4186" y="139"/>
                  </a:lnTo>
                  <a:lnTo>
                    <a:pt x="4351" y="140"/>
                  </a:lnTo>
                  <a:lnTo>
                    <a:pt x="4600" y="140"/>
                  </a:lnTo>
                  <a:lnTo>
                    <a:pt x="4920" y="141"/>
                  </a:lnTo>
                  <a:lnTo>
                    <a:pt x="5298" y="141"/>
                  </a:lnTo>
                  <a:lnTo>
                    <a:pt x="5716" y="140"/>
                  </a:lnTo>
                  <a:lnTo>
                    <a:pt x="6163" y="140"/>
                  </a:lnTo>
                  <a:lnTo>
                    <a:pt x="6624" y="139"/>
                  </a:lnTo>
                  <a:lnTo>
                    <a:pt x="7085" y="139"/>
                  </a:lnTo>
                  <a:lnTo>
                    <a:pt x="7532" y="138"/>
                  </a:lnTo>
                  <a:lnTo>
                    <a:pt x="7951" y="138"/>
                  </a:lnTo>
                  <a:lnTo>
                    <a:pt x="8328" y="138"/>
                  </a:lnTo>
                  <a:lnTo>
                    <a:pt x="8647" y="137"/>
                  </a:lnTo>
                  <a:lnTo>
                    <a:pt x="8897" y="138"/>
                  </a:lnTo>
                  <a:lnTo>
                    <a:pt x="9061" y="138"/>
                  </a:lnTo>
                  <a:lnTo>
                    <a:pt x="9127" y="139"/>
                  </a:lnTo>
                  <a:lnTo>
                    <a:pt x="9177" y="138"/>
                  </a:lnTo>
                  <a:lnTo>
                    <a:pt x="9226" y="137"/>
                  </a:lnTo>
                  <a:lnTo>
                    <a:pt x="9274" y="135"/>
                  </a:lnTo>
                  <a:lnTo>
                    <a:pt x="9322" y="134"/>
                  </a:lnTo>
                  <a:lnTo>
                    <a:pt x="9370" y="133"/>
                  </a:lnTo>
                  <a:lnTo>
                    <a:pt x="9417" y="133"/>
                  </a:lnTo>
                  <a:lnTo>
                    <a:pt x="9466" y="133"/>
                  </a:lnTo>
                  <a:lnTo>
                    <a:pt x="9515" y="134"/>
                  </a:lnTo>
                  <a:lnTo>
                    <a:pt x="9538" y="132"/>
                  </a:lnTo>
                  <a:lnTo>
                    <a:pt x="9561" y="131"/>
                  </a:lnTo>
                  <a:lnTo>
                    <a:pt x="9586" y="130"/>
                  </a:lnTo>
                  <a:lnTo>
                    <a:pt x="9610" y="129"/>
                  </a:lnTo>
                  <a:lnTo>
                    <a:pt x="9636" y="127"/>
                  </a:lnTo>
                  <a:lnTo>
                    <a:pt x="9661" y="126"/>
                  </a:lnTo>
                  <a:lnTo>
                    <a:pt x="9685" y="124"/>
                  </a:lnTo>
                  <a:lnTo>
                    <a:pt x="9709" y="122"/>
                  </a:lnTo>
                  <a:lnTo>
                    <a:pt x="9891" y="114"/>
                  </a:lnTo>
                  <a:lnTo>
                    <a:pt x="9900" y="118"/>
                  </a:lnTo>
                  <a:lnTo>
                    <a:pt x="9908" y="122"/>
                  </a:lnTo>
                  <a:lnTo>
                    <a:pt x="9916" y="127"/>
                  </a:lnTo>
                  <a:lnTo>
                    <a:pt x="9923" y="134"/>
                  </a:lnTo>
                  <a:lnTo>
                    <a:pt x="9930" y="141"/>
                  </a:lnTo>
                  <a:lnTo>
                    <a:pt x="9936" y="149"/>
                  </a:lnTo>
                  <a:lnTo>
                    <a:pt x="9940" y="157"/>
                  </a:lnTo>
                  <a:lnTo>
                    <a:pt x="9943" y="166"/>
                  </a:lnTo>
                  <a:lnTo>
                    <a:pt x="9941" y="184"/>
                  </a:lnTo>
                  <a:lnTo>
                    <a:pt x="9940" y="201"/>
                  </a:lnTo>
                  <a:lnTo>
                    <a:pt x="9938" y="218"/>
                  </a:lnTo>
                  <a:lnTo>
                    <a:pt x="9938" y="237"/>
                  </a:lnTo>
                  <a:lnTo>
                    <a:pt x="9938" y="254"/>
                  </a:lnTo>
                  <a:lnTo>
                    <a:pt x="9940" y="273"/>
                  </a:lnTo>
                  <a:lnTo>
                    <a:pt x="9942" y="290"/>
                  </a:lnTo>
                  <a:lnTo>
                    <a:pt x="9946" y="307"/>
                  </a:lnTo>
                  <a:lnTo>
                    <a:pt x="9950" y="328"/>
                  </a:lnTo>
                  <a:lnTo>
                    <a:pt x="9954" y="347"/>
                  </a:lnTo>
                  <a:lnTo>
                    <a:pt x="9960" y="367"/>
                  </a:lnTo>
                  <a:lnTo>
                    <a:pt x="9967" y="385"/>
                  </a:lnTo>
                  <a:lnTo>
                    <a:pt x="9975" y="404"/>
                  </a:lnTo>
                  <a:lnTo>
                    <a:pt x="9985" y="422"/>
                  </a:lnTo>
                  <a:lnTo>
                    <a:pt x="9995" y="440"/>
                  </a:lnTo>
                  <a:lnTo>
                    <a:pt x="10006" y="458"/>
                  </a:lnTo>
                  <a:lnTo>
                    <a:pt x="10017" y="474"/>
                  </a:lnTo>
                  <a:lnTo>
                    <a:pt x="10030" y="491"/>
                  </a:lnTo>
                  <a:lnTo>
                    <a:pt x="10043" y="507"/>
                  </a:lnTo>
                  <a:lnTo>
                    <a:pt x="10057" y="522"/>
                  </a:lnTo>
                  <a:lnTo>
                    <a:pt x="10071" y="537"/>
                  </a:lnTo>
                  <a:lnTo>
                    <a:pt x="10087" y="552"/>
                  </a:lnTo>
                  <a:lnTo>
                    <a:pt x="10102" y="566"/>
                  </a:lnTo>
                  <a:lnTo>
                    <a:pt x="10118" y="579"/>
                  </a:lnTo>
                  <a:lnTo>
                    <a:pt x="10128" y="593"/>
                  </a:lnTo>
                  <a:lnTo>
                    <a:pt x="10135" y="606"/>
                  </a:lnTo>
                  <a:lnTo>
                    <a:pt x="10141" y="620"/>
                  </a:lnTo>
                  <a:lnTo>
                    <a:pt x="10146" y="634"/>
                  </a:lnTo>
                  <a:lnTo>
                    <a:pt x="10149" y="650"/>
                  </a:lnTo>
                  <a:lnTo>
                    <a:pt x="10151" y="665"/>
                  </a:lnTo>
                  <a:lnTo>
                    <a:pt x="10152" y="681"/>
                  </a:lnTo>
                  <a:lnTo>
                    <a:pt x="10152" y="699"/>
                  </a:lnTo>
                  <a:close/>
                  <a:moveTo>
                    <a:pt x="9921" y="1369"/>
                  </a:moveTo>
                  <a:lnTo>
                    <a:pt x="9919" y="1378"/>
                  </a:lnTo>
                  <a:lnTo>
                    <a:pt x="9918" y="1388"/>
                  </a:lnTo>
                  <a:lnTo>
                    <a:pt x="9917" y="1397"/>
                  </a:lnTo>
                  <a:lnTo>
                    <a:pt x="9917" y="1406"/>
                  </a:lnTo>
                  <a:lnTo>
                    <a:pt x="9918" y="1424"/>
                  </a:lnTo>
                  <a:lnTo>
                    <a:pt x="9919" y="1443"/>
                  </a:lnTo>
                  <a:lnTo>
                    <a:pt x="9921" y="1461"/>
                  </a:lnTo>
                  <a:lnTo>
                    <a:pt x="9921" y="1479"/>
                  </a:lnTo>
                  <a:lnTo>
                    <a:pt x="9920" y="1488"/>
                  </a:lnTo>
                  <a:lnTo>
                    <a:pt x="9919" y="1497"/>
                  </a:lnTo>
                  <a:lnTo>
                    <a:pt x="9918" y="1505"/>
                  </a:lnTo>
                  <a:lnTo>
                    <a:pt x="9915" y="1514"/>
                  </a:lnTo>
                  <a:lnTo>
                    <a:pt x="9798" y="1516"/>
                  </a:lnTo>
                  <a:lnTo>
                    <a:pt x="9581" y="1519"/>
                  </a:lnTo>
                  <a:lnTo>
                    <a:pt x="9279" y="1520"/>
                  </a:lnTo>
                  <a:lnTo>
                    <a:pt x="8906" y="1521"/>
                  </a:lnTo>
                  <a:lnTo>
                    <a:pt x="8477" y="1523"/>
                  </a:lnTo>
                  <a:lnTo>
                    <a:pt x="8004" y="1523"/>
                  </a:lnTo>
                  <a:lnTo>
                    <a:pt x="7504" y="1524"/>
                  </a:lnTo>
                  <a:lnTo>
                    <a:pt x="6989" y="1525"/>
                  </a:lnTo>
                  <a:lnTo>
                    <a:pt x="6474" y="1525"/>
                  </a:lnTo>
                  <a:lnTo>
                    <a:pt x="5974" y="1526"/>
                  </a:lnTo>
                  <a:lnTo>
                    <a:pt x="5503" y="1527"/>
                  </a:lnTo>
                  <a:lnTo>
                    <a:pt x="5074" y="1527"/>
                  </a:lnTo>
                  <a:lnTo>
                    <a:pt x="4703" y="1528"/>
                  </a:lnTo>
                  <a:lnTo>
                    <a:pt x="4402" y="1529"/>
                  </a:lnTo>
                  <a:lnTo>
                    <a:pt x="4187" y="1531"/>
                  </a:lnTo>
                  <a:lnTo>
                    <a:pt x="4072" y="1532"/>
                  </a:lnTo>
                  <a:lnTo>
                    <a:pt x="3995" y="1534"/>
                  </a:lnTo>
                  <a:lnTo>
                    <a:pt x="3918" y="1535"/>
                  </a:lnTo>
                  <a:lnTo>
                    <a:pt x="3841" y="1536"/>
                  </a:lnTo>
                  <a:lnTo>
                    <a:pt x="3765" y="1537"/>
                  </a:lnTo>
                  <a:lnTo>
                    <a:pt x="3689" y="1538"/>
                  </a:lnTo>
                  <a:lnTo>
                    <a:pt x="3613" y="1539"/>
                  </a:lnTo>
                  <a:lnTo>
                    <a:pt x="3537" y="1540"/>
                  </a:lnTo>
                  <a:lnTo>
                    <a:pt x="3462" y="1541"/>
                  </a:lnTo>
                  <a:lnTo>
                    <a:pt x="3386" y="1542"/>
                  </a:lnTo>
                  <a:lnTo>
                    <a:pt x="3310" y="1543"/>
                  </a:lnTo>
                  <a:lnTo>
                    <a:pt x="3235" y="1544"/>
                  </a:lnTo>
                  <a:lnTo>
                    <a:pt x="3159" y="1545"/>
                  </a:lnTo>
                  <a:lnTo>
                    <a:pt x="3083" y="1546"/>
                  </a:lnTo>
                  <a:lnTo>
                    <a:pt x="3008" y="1547"/>
                  </a:lnTo>
                  <a:lnTo>
                    <a:pt x="2932" y="1548"/>
                  </a:lnTo>
                  <a:lnTo>
                    <a:pt x="2856" y="1549"/>
                  </a:lnTo>
                  <a:lnTo>
                    <a:pt x="2789" y="1550"/>
                  </a:lnTo>
                  <a:lnTo>
                    <a:pt x="2720" y="1551"/>
                  </a:lnTo>
                  <a:lnTo>
                    <a:pt x="2653" y="1551"/>
                  </a:lnTo>
                  <a:lnTo>
                    <a:pt x="2586" y="1551"/>
                  </a:lnTo>
                  <a:lnTo>
                    <a:pt x="2517" y="1551"/>
                  </a:lnTo>
                  <a:lnTo>
                    <a:pt x="2450" y="1551"/>
                  </a:lnTo>
                  <a:lnTo>
                    <a:pt x="2381" y="1551"/>
                  </a:lnTo>
                  <a:lnTo>
                    <a:pt x="2314" y="1551"/>
                  </a:lnTo>
                  <a:lnTo>
                    <a:pt x="2246" y="1552"/>
                  </a:lnTo>
                  <a:lnTo>
                    <a:pt x="2179" y="1552"/>
                  </a:lnTo>
                  <a:lnTo>
                    <a:pt x="2110" y="1552"/>
                  </a:lnTo>
                  <a:lnTo>
                    <a:pt x="2044" y="1552"/>
                  </a:lnTo>
                  <a:lnTo>
                    <a:pt x="1976" y="1553"/>
                  </a:lnTo>
                  <a:lnTo>
                    <a:pt x="1909" y="1554"/>
                  </a:lnTo>
                  <a:lnTo>
                    <a:pt x="1842" y="1555"/>
                  </a:lnTo>
                  <a:lnTo>
                    <a:pt x="1776" y="1556"/>
                  </a:lnTo>
                  <a:lnTo>
                    <a:pt x="1759" y="1558"/>
                  </a:lnTo>
                  <a:lnTo>
                    <a:pt x="1740" y="1559"/>
                  </a:lnTo>
                  <a:lnTo>
                    <a:pt x="1721" y="1559"/>
                  </a:lnTo>
                  <a:lnTo>
                    <a:pt x="1702" y="1558"/>
                  </a:lnTo>
                  <a:lnTo>
                    <a:pt x="1683" y="1558"/>
                  </a:lnTo>
                  <a:lnTo>
                    <a:pt x="1664" y="1558"/>
                  </a:lnTo>
                  <a:lnTo>
                    <a:pt x="1655" y="1559"/>
                  </a:lnTo>
                  <a:lnTo>
                    <a:pt x="1646" y="1560"/>
                  </a:lnTo>
                  <a:lnTo>
                    <a:pt x="1637" y="1561"/>
                  </a:lnTo>
                  <a:lnTo>
                    <a:pt x="1628" y="1563"/>
                  </a:lnTo>
                  <a:lnTo>
                    <a:pt x="1606" y="1561"/>
                  </a:lnTo>
                  <a:lnTo>
                    <a:pt x="1584" y="1561"/>
                  </a:lnTo>
                  <a:lnTo>
                    <a:pt x="1560" y="1562"/>
                  </a:lnTo>
                  <a:lnTo>
                    <a:pt x="1538" y="1563"/>
                  </a:lnTo>
                  <a:lnTo>
                    <a:pt x="1515" y="1565"/>
                  </a:lnTo>
                  <a:lnTo>
                    <a:pt x="1493" y="1565"/>
                  </a:lnTo>
                  <a:lnTo>
                    <a:pt x="1482" y="1563"/>
                  </a:lnTo>
                  <a:lnTo>
                    <a:pt x="1470" y="1563"/>
                  </a:lnTo>
                  <a:lnTo>
                    <a:pt x="1460" y="1561"/>
                  </a:lnTo>
                  <a:lnTo>
                    <a:pt x="1450" y="1560"/>
                  </a:lnTo>
                  <a:lnTo>
                    <a:pt x="1413" y="1561"/>
                  </a:lnTo>
                  <a:lnTo>
                    <a:pt x="1377" y="1561"/>
                  </a:lnTo>
                  <a:lnTo>
                    <a:pt x="1340" y="1561"/>
                  </a:lnTo>
                  <a:lnTo>
                    <a:pt x="1303" y="1560"/>
                  </a:lnTo>
                  <a:lnTo>
                    <a:pt x="1266" y="1561"/>
                  </a:lnTo>
                  <a:lnTo>
                    <a:pt x="1228" y="1561"/>
                  </a:lnTo>
                  <a:lnTo>
                    <a:pt x="1191" y="1563"/>
                  </a:lnTo>
                  <a:lnTo>
                    <a:pt x="1154" y="1567"/>
                  </a:lnTo>
                  <a:lnTo>
                    <a:pt x="1148" y="1562"/>
                  </a:lnTo>
                  <a:lnTo>
                    <a:pt x="1144" y="1558"/>
                  </a:lnTo>
                  <a:lnTo>
                    <a:pt x="1141" y="1554"/>
                  </a:lnTo>
                  <a:lnTo>
                    <a:pt x="1139" y="1549"/>
                  </a:lnTo>
                  <a:lnTo>
                    <a:pt x="1138" y="1544"/>
                  </a:lnTo>
                  <a:lnTo>
                    <a:pt x="1138" y="1538"/>
                  </a:lnTo>
                  <a:lnTo>
                    <a:pt x="1138" y="1533"/>
                  </a:lnTo>
                  <a:lnTo>
                    <a:pt x="1139" y="1527"/>
                  </a:lnTo>
                  <a:lnTo>
                    <a:pt x="1141" y="1514"/>
                  </a:lnTo>
                  <a:lnTo>
                    <a:pt x="1144" y="1502"/>
                  </a:lnTo>
                  <a:lnTo>
                    <a:pt x="1145" y="1495"/>
                  </a:lnTo>
                  <a:lnTo>
                    <a:pt x="1145" y="1489"/>
                  </a:lnTo>
                  <a:lnTo>
                    <a:pt x="1145" y="1483"/>
                  </a:lnTo>
                  <a:lnTo>
                    <a:pt x="1145" y="1478"/>
                  </a:lnTo>
                  <a:lnTo>
                    <a:pt x="1144" y="1458"/>
                  </a:lnTo>
                  <a:lnTo>
                    <a:pt x="1141" y="1440"/>
                  </a:lnTo>
                  <a:lnTo>
                    <a:pt x="1138" y="1422"/>
                  </a:lnTo>
                  <a:lnTo>
                    <a:pt x="1134" y="1404"/>
                  </a:lnTo>
                  <a:lnTo>
                    <a:pt x="1129" y="1388"/>
                  </a:lnTo>
                  <a:lnTo>
                    <a:pt x="1123" y="1371"/>
                  </a:lnTo>
                  <a:lnTo>
                    <a:pt x="1115" y="1355"/>
                  </a:lnTo>
                  <a:lnTo>
                    <a:pt x="1106" y="1340"/>
                  </a:lnTo>
                  <a:lnTo>
                    <a:pt x="1097" y="1324"/>
                  </a:lnTo>
                  <a:lnTo>
                    <a:pt x="1087" y="1310"/>
                  </a:lnTo>
                  <a:lnTo>
                    <a:pt x="1076" y="1297"/>
                  </a:lnTo>
                  <a:lnTo>
                    <a:pt x="1063" y="1283"/>
                  </a:lnTo>
                  <a:lnTo>
                    <a:pt x="1051" y="1271"/>
                  </a:lnTo>
                  <a:lnTo>
                    <a:pt x="1037" y="1260"/>
                  </a:lnTo>
                  <a:lnTo>
                    <a:pt x="1021" y="1249"/>
                  </a:lnTo>
                  <a:lnTo>
                    <a:pt x="1006" y="1238"/>
                  </a:lnTo>
                  <a:lnTo>
                    <a:pt x="999" y="1234"/>
                  </a:lnTo>
                  <a:lnTo>
                    <a:pt x="993" y="1230"/>
                  </a:lnTo>
                  <a:lnTo>
                    <a:pt x="987" y="1224"/>
                  </a:lnTo>
                  <a:lnTo>
                    <a:pt x="982" y="1219"/>
                  </a:lnTo>
                  <a:lnTo>
                    <a:pt x="977" y="1213"/>
                  </a:lnTo>
                  <a:lnTo>
                    <a:pt x="972" y="1207"/>
                  </a:lnTo>
                  <a:lnTo>
                    <a:pt x="968" y="1200"/>
                  </a:lnTo>
                  <a:lnTo>
                    <a:pt x="965" y="1192"/>
                  </a:lnTo>
                  <a:lnTo>
                    <a:pt x="960" y="1178"/>
                  </a:lnTo>
                  <a:lnTo>
                    <a:pt x="956" y="1163"/>
                  </a:lnTo>
                  <a:lnTo>
                    <a:pt x="955" y="1148"/>
                  </a:lnTo>
                  <a:lnTo>
                    <a:pt x="954" y="1132"/>
                  </a:lnTo>
                  <a:lnTo>
                    <a:pt x="954" y="1125"/>
                  </a:lnTo>
                  <a:lnTo>
                    <a:pt x="955" y="1119"/>
                  </a:lnTo>
                  <a:lnTo>
                    <a:pt x="956" y="1113"/>
                  </a:lnTo>
                  <a:lnTo>
                    <a:pt x="958" y="1107"/>
                  </a:lnTo>
                  <a:lnTo>
                    <a:pt x="961" y="1100"/>
                  </a:lnTo>
                  <a:lnTo>
                    <a:pt x="964" y="1095"/>
                  </a:lnTo>
                  <a:lnTo>
                    <a:pt x="968" y="1090"/>
                  </a:lnTo>
                  <a:lnTo>
                    <a:pt x="972" y="1085"/>
                  </a:lnTo>
                  <a:lnTo>
                    <a:pt x="977" y="1082"/>
                  </a:lnTo>
                  <a:lnTo>
                    <a:pt x="982" y="1080"/>
                  </a:lnTo>
                  <a:lnTo>
                    <a:pt x="987" y="1079"/>
                  </a:lnTo>
                  <a:lnTo>
                    <a:pt x="993" y="1078"/>
                  </a:lnTo>
                  <a:lnTo>
                    <a:pt x="998" y="1079"/>
                  </a:lnTo>
                  <a:lnTo>
                    <a:pt x="1003" y="1080"/>
                  </a:lnTo>
                  <a:lnTo>
                    <a:pt x="1008" y="1082"/>
                  </a:lnTo>
                  <a:lnTo>
                    <a:pt x="1012" y="1085"/>
                  </a:lnTo>
                  <a:lnTo>
                    <a:pt x="1017" y="1090"/>
                  </a:lnTo>
                  <a:lnTo>
                    <a:pt x="1021" y="1096"/>
                  </a:lnTo>
                  <a:lnTo>
                    <a:pt x="1025" y="1103"/>
                  </a:lnTo>
                  <a:lnTo>
                    <a:pt x="1027" y="1109"/>
                  </a:lnTo>
                  <a:lnTo>
                    <a:pt x="1031" y="1121"/>
                  </a:lnTo>
                  <a:lnTo>
                    <a:pt x="1035" y="1134"/>
                  </a:lnTo>
                  <a:lnTo>
                    <a:pt x="1037" y="1140"/>
                  </a:lnTo>
                  <a:lnTo>
                    <a:pt x="1040" y="1146"/>
                  </a:lnTo>
                  <a:lnTo>
                    <a:pt x="1043" y="1152"/>
                  </a:lnTo>
                  <a:lnTo>
                    <a:pt x="1046" y="1158"/>
                  </a:lnTo>
                  <a:lnTo>
                    <a:pt x="1051" y="1162"/>
                  </a:lnTo>
                  <a:lnTo>
                    <a:pt x="1056" y="1167"/>
                  </a:lnTo>
                  <a:lnTo>
                    <a:pt x="1063" y="1170"/>
                  </a:lnTo>
                  <a:lnTo>
                    <a:pt x="1071" y="1173"/>
                  </a:lnTo>
                  <a:lnTo>
                    <a:pt x="1083" y="1177"/>
                  </a:lnTo>
                  <a:lnTo>
                    <a:pt x="1096" y="1179"/>
                  </a:lnTo>
                  <a:lnTo>
                    <a:pt x="1109" y="1181"/>
                  </a:lnTo>
                  <a:lnTo>
                    <a:pt x="1122" y="1181"/>
                  </a:lnTo>
                  <a:lnTo>
                    <a:pt x="1129" y="1181"/>
                  </a:lnTo>
                  <a:lnTo>
                    <a:pt x="1135" y="1179"/>
                  </a:lnTo>
                  <a:lnTo>
                    <a:pt x="1141" y="1178"/>
                  </a:lnTo>
                  <a:lnTo>
                    <a:pt x="1146" y="1175"/>
                  </a:lnTo>
                  <a:lnTo>
                    <a:pt x="1152" y="1172"/>
                  </a:lnTo>
                  <a:lnTo>
                    <a:pt x="1157" y="1168"/>
                  </a:lnTo>
                  <a:lnTo>
                    <a:pt x="1162" y="1163"/>
                  </a:lnTo>
                  <a:lnTo>
                    <a:pt x="1167" y="1157"/>
                  </a:lnTo>
                  <a:lnTo>
                    <a:pt x="1175" y="1149"/>
                  </a:lnTo>
                  <a:lnTo>
                    <a:pt x="1181" y="1139"/>
                  </a:lnTo>
                  <a:lnTo>
                    <a:pt x="1187" y="1129"/>
                  </a:lnTo>
                  <a:lnTo>
                    <a:pt x="1191" y="1119"/>
                  </a:lnTo>
                  <a:lnTo>
                    <a:pt x="1194" y="1108"/>
                  </a:lnTo>
                  <a:lnTo>
                    <a:pt x="1197" y="1096"/>
                  </a:lnTo>
                  <a:lnTo>
                    <a:pt x="1198" y="1084"/>
                  </a:lnTo>
                  <a:lnTo>
                    <a:pt x="1199" y="1073"/>
                  </a:lnTo>
                  <a:lnTo>
                    <a:pt x="1199" y="1061"/>
                  </a:lnTo>
                  <a:lnTo>
                    <a:pt x="1198" y="1048"/>
                  </a:lnTo>
                  <a:lnTo>
                    <a:pt x="1197" y="1036"/>
                  </a:lnTo>
                  <a:lnTo>
                    <a:pt x="1195" y="1025"/>
                  </a:lnTo>
                  <a:lnTo>
                    <a:pt x="1192" y="1014"/>
                  </a:lnTo>
                  <a:lnTo>
                    <a:pt x="1189" y="1002"/>
                  </a:lnTo>
                  <a:lnTo>
                    <a:pt x="1186" y="991"/>
                  </a:lnTo>
                  <a:lnTo>
                    <a:pt x="1182" y="982"/>
                  </a:lnTo>
                  <a:lnTo>
                    <a:pt x="1180" y="976"/>
                  </a:lnTo>
                  <a:lnTo>
                    <a:pt x="1177" y="971"/>
                  </a:lnTo>
                  <a:lnTo>
                    <a:pt x="1174" y="966"/>
                  </a:lnTo>
                  <a:lnTo>
                    <a:pt x="1170" y="961"/>
                  </a:lnTo>
                  <a:lnTo>
                    <a:pt x="1163" y="952"/>
                  </a:lnTo>
                  <a:lnTo>
                    <a:pt x="1154" y="944"/>
                  </a:lnTo>
                  <a:lnTo>
                    <a:pt x="1147" y="936"/>
                  </a:lnTo>
                  <a:lnTo>
                    <a:pt x="1141" y="927"/>
                  </a:lnTo>
                  <a:lnTo>
                    <a:pt x="1139" y="922"/>
                  </a:lnTo>
                  <a:lnTo>
                    <a:pt x="1138" y="917"/>
                  </a:lnTo>
                  <a:lnTo>
                    <a:pt x="1138" y="911"/>
                  </a:lnTo>
                  <a:lnTo>
                    <a:pt x="1139" y="905"/>
                  </a:lnTo>
                  <a:lnTo>
                    <a:pt x="1150" y="887"/>
                  </a:lnTo>
                  <a:lnTo>
                    <a:pt x="1162" y="868"/>
                  </a:lnTo>
                  <a:lnTo>
                    <a:pt x="1171" y="849"/>
                  </a:lnTo>
                  <a:lnTo>
                    <a:pt x="1178" y="830"/>
                  </a:lnTo>
                  <a:lnTo>
                    <a:pt x="1180" y="819"/>
                  </a:lnTo>
                  <a:lnTo>
                    <a:pt x="1182" y="809"/>
                  </a:lnTo>
                  <a:lnTo>
                    <a:pt x="1184" y="799"/>
                  </a:lnTo>
                  <a:lnTo>
                    <a:pt x="1185" y="789"/>
                  </a:lnTo>
                  <a:lnTo>
                    <a:pt x="1185" y="779"/>
                  </a:lnTo>
                  <a:lnTo>
                    <a:pt x="1185" y="768"/>
                  </a:lnTo>
                  <a:lnTo>
                    <a:pt x="1184" y="758"/>
                  </a:lnTo>
                  <a:lnTo>
                    <a:pt x="1182" y="748"/>
                  </a:lnTo>
                  <a:lnTo>
                    <a:pt x="1178" y="732"/>
                  </a:lnTo>
                  <a:lnTo>
                    <a:pt x="1174" y="715"/>
                  </a:lnTo>
                  <a:lnTo>
                    <a:pt x="1169" y="700"/>
                  </a:lnTo>
                  <a:lnTo>
                    <a:pt x="1163" y="685"/>
                  </a:lnTo>
                  <a:lnTo>
                    <a:pt x="1158" y="677"/>
                  </a:lnTo>
                  <a:lnTo>
                    <a:pt x="1154" y="670"/>
                  </a:lnTo>
                  <a:lnTo>
                    <a:pt x="1149" y="664"/>
                  </a:lnTo>
                  <a:lnTo>
                    <a:pt x="1144" y="658"/>
                  </a:lnTo>
                  <a:lnTo>
                    <a:pt x="1138" y="652"/>
                  </a:lnTo>
                  <a:lnTo>
                    <a:pt x="1132" y="647"/>
                  </a:lnTo>
                  <a:lnTo>
                    <a:pt x="1125" y="642"/>
                  </a:lnTo>
                  <a:lnTo>
                    <a:pt x="1117" y="637"/>
                  </a:lnTo>
                  <a:lnTo>
                    <a:pt x="1098" y="634"/>
                  </a:lnTo>
                  <a:lnTo>
                    <a:pt x="1078" y="632"/>
                  </a:lnTo>
                  <a:lnTo>
                    <a:pt x="1069" y="632"/>
                  </a:lnTo>
                  <a:lnTo>
                    <a:pt x="1057" y="632"/>
                  </a:lnTo>
                  <a:lnTo>
                    <a:pt x="1047" y="634"/>
                  </a:lnTo>
                  <a:lnTo>
                    <a:pt x="1037" y="639"/>
                  </a:lnTo>
                  <a:lnTo>
                    <a:pt x="1025" y="649"/>
                  </a:lnTo>
                  <a:lnTo>
                    <a:pt x="1011" y="658"/>
                  </a:lnTo>
                  <a:lnTo>
                    <a:pt x="1005" y="664"/>
                  </a:lnTo>
                  <a:lnTo>
                    <a:pt x="1001" y="669"/>
                  </a:lnTo>
                  <a:lnTo>
                    <a:pt x="999" y="673"/>
                  </a:lnTo>
                  <a:lnTo>
                    <a:pt x="998" y="676"/>
                  </a:lnTo>
                  <a:lnTo>
                    <a:pt x="997" y="680"/>
                  </a:lnTo>
                  <a:lnTo>
                    <a:pt x="997" y="686"/>
                  </a:lnTo>
                  <a:lnTo>
                    <a:pt x="999" y="694"/>
                  </a:lnTo>
                  <a:lnTo>
                    <a:pt x="999" y="702"/>
                  </a:lnTo>
                  <a:lnTo>
                    <a:pt x="999" y="710"/>
                  </a:lnTo>
                  <a:lnTo>
                    <a:pt x="998" y="718"/>
                  </a:lnTo>
                  <a:lnTo>
                    <a:pt x="996" y="726"/>
                  </a:lnTo>
                  <a:lnTo>
                    <a:pt x="993" y="735"/>
                  </a:lnTo>
                  <a:lnTo>
                    <a:pt x="989" y="743"/>
                  </a:lnTo>
                  <a:lnTo>
                    <a:pt x="985" y="750"/>
                  </a:lnTo>
                  <a:lnTo>
                    <a:pt x="979" y="754"/>
                  </a:lnTo>
                  <a:lnTo>
                    <a:pt x="972" y="758"/>
                  </a:lnTo>
                  <a:lnTo>
                    <a:pt x="965" y="761"/>
                  </a:lnTo>
                  <a:lnTo>
                    <a:pt x="958" y="763"/>
                  </a:lnTo>
                  <a:lnTo>
                    <a:pt x="952" y="764"/>
                  </a:lnTo>
                  <a:lnTo>
                    <a:pt x="945" y="764"/>
                  </a:lnTo>
                  <a:lnTo>
                    <a:pt x="939" y="762"/>
                  </a:lnTo>
                  <a:lnTo>
                    <a:pt x="933" y="760"/>
                  </a:lnTo>
                  <a:lnTo>
                    <a:pt x="927" y="751"/>
                  </a:lnTo>
                  <a:lnTo>
                    <a:pt x="923" y="743"/>
                  </a:lnTo>
                  <a:lnTo>
                    <a:pt x="921" y="734"/>
                  </a:lnTo>
                  <a:lnTo>
                    <a:pt x="919" y="723"/>
                  </a:lnTo>
                  <a:lnTo>
                    <a:pt x="919" y="714"/>
                  </a:lnTo>
                  <a:lnTo>
                    <a:pt x="920" y="704"/>
                  </a:lnTo>
                  <a:lnTo>
                    <a:pt x="921" y="694"/>
                  </a:lnTo>
                  <a:lnTo>
                    <a:pt x="923" y="682"/>
                  </a:lnTo>
                  <a:lnTo>
                    <a:pt x="934" y="663"/>
                  </a:lnTo>
                  <a:lnTo>
                    <a:pt x="946" y="645"/>
                  </a:lnTo>
                  <a:lnTo>
                    <a:pt x="959" y="626"/>
                  </a:lnTo>
                  <a:lnTo>
                    <a:pt x="973" y="609"/>
                  </a:lnTo>
                  <a:lnTo>
                    <a:pt x="1003" y="576"/>
                  </a:lnTo>
                  <a:lnTo>
                    <a:pt x="1034" y="543"/>
                  </a:lnTo>
                  <a:lnTo>
                    <a:pt x="1049" y="527"/>
                  </a:lnTo>
                  <a:lnTo>
                    <a:pt x="1063" y="510"/>
                  </a:lnTo>
                  <a:lnTo>
                    <a:pt x="1078" y="492"/>
                  </a:lnTo>
                  <a:lnTo>
                    <a:pt x="1090" y="475"/>
                  </a:lnTo>
                  <a:lnTo>
                    <a:pt x="1102" y="457"/>
                  </a:lnTo>
                  <a:lnTo>
                    <a:pt x="1111" y="437"/>
                  </a:lnTo>
                  <a:lnTo>
                    <a:pt x="1117" y="427"/>
                  </a:lnTo>
                  <a:lnTo>
                    <a:pt x="1120" y="416"/>
                  </a:lnTo>
                  <a:lnTo>
                    <a:pt x="1124" y="405"/>
                  </a:lnTo>
                  <a:lnTo>
                    <a:pt x="1127" y="394"/>
                  </a:lnTo>
                  <a:lnTo>
                    <a:pt x="1132" y="377"/>
                  </a:lnTo>
                  <a:lnTo>
                    <a:pt x="1136" y="358"/>
                  </a:lnTo>
                  <a:lnTo>
                    <a:pt x="1139" y="340"/>
                  </a:lnTo>
                  <a:lnTo>
                    <a:pt x="1140" y="322"/>
                  </a:lnTo>
                  <a:lnTo>
                    <a:pt x="1139" y="303"/>
                  </a:lnTo>
                  <a:lnTo>
                    <a:pt x="1138" y="285"/>
                  </a:lnTo>
                  <a:lnTo>
                    <a:pt x="1136" y="268"/>
                  </a:lnTo>
                  <a:lnTo>
                    <a:pt x="1133" y="249"/>
                  </a:lnTo>
                  <a:lnTo>
                    <a:pt x="1138" y="244"/>
                  </a:lnTo>
                  <a:lnTo>
                    <a:pt x="1144" y="240"/>
                  </a:lnTo>
                  <a:lnTo>
                    <a:pt x="1151" y="237"/>
                  </a:lnTo>
                  <a:lnTo>
                    <a:pt x="1157" y="235"/>
                  </a:lnTo>
                  <a:lnTo>
                    <a:pt x="1165" y="234"/>
                  </a:lnTo>
                  <a:lnTo>
                    <a:pt x="1173" y="234"/>
                  </a:lnTo>
                  <a:lnTo>
                    <a:pt x="1180" y="235"/>
                  </a:lnTo>
                  <a:lnTo>
                    <a:pt x="1188" y="237"/>
                  </a:lnTo>
                  <a:lnTo>
                    <a:pt x="1252" y="234"/>
                  </a:lnTo>
                  <a:lnTo>
                    <a:pt x="1314" y="232"/>
                  </a:lnTo>
                  <a:lnTo>
                    <a:pt x="1375" y="232"/>
                  </a:lnTo>
                  <a:lnTo>
                    <a:pt x="1437" y="232"/>
                  </a:lnTo>
                  <a:lnTo>
                    <a:pt x="1496" y="233"/>
                  </a:lnTo>
                  <a:lnTo>
                    <a:pt x="1556" y="233"/>
                  </a:lnTo>
                  <a:lnTo>
                    <a:pt x="1616" y="231"/>
                  </a:lnTo>
                  <a:lnTo>
                    <a:pt x="1677" y="228"/>
                  </a:lnTo>
                  <a:lnTo>
                    <a:pt x="1754" y="227"/>
                  </a:lnTo>
                  <a:lnTo>
                    <a:pt x="1831" y="226"/>
                  </a:lnTo>
                  <a:lnTo>
                    <a:pt x="1908" y="225"/>
                  </a:lnTo>
                  <a:lnTo>
                    <a:pt x="1985" y="224"/>
                  </a:lnTo>
                  <a:lnTo>
                    <a:pt x="2062" y="223"/>
                  </a:lnTo>
                  <a:lnTo>
                    <a:pt x="2140" y="222"/>
                  </a:lnTo>
                  <a:lnTo>
                    <a:pt x="2218" y="220"/>
                  </a:lnTo>
                  <a:lnTo>
                    <a:pt x="2294" y="219"/>
                  </a:lnTo>
                  <a:lnTo>
                    <a:pt x="2372" y="217"/>
                  </a:lnTo>
                  <a:lnTo>
                    <a:pt x="2449" y="216"/>
                  </a:lnTo>
                  <a:lnTo>
                    <a:pt x="2526" y="215"/>
                  </a:lnTo>
                  <a:lnTo>
                    <a:pt x="2604" y="214"/>
                  </a:lnTo>
                  <a:lnTo>
                    <a:pt x="2681" y="213"/>
                  </a:lnTo>
                  <a:lnTo>
                    <a:pt x="2757" y="212"/>
                  </a:lnTo>
                  <a:lnTo>
                    <a:pt x="2835" y="211"/>
                  </a:lnTo>
                  <a:lnTo>
                    <a:pt x="2912" y="210"/>
                  </a:lnTo>
                  <a:lnTo>
                    <a:pt x="2981" y="209"/>
                  </a:lnTo>
                  <a:lnTo>
                    <a:pt x="3052" y="208"/>
                  </a:lnTo>
                  <a:lnTo>
                    <a:pt x="3124" y="209"/>
                  </a:lnTo>
                  <a:lnTo>
                    <a:pt x="3197" y="209"/>
                  </a:lnTo>
                  <a:lnTo>
                    <a:pt x="3270" y="210"/>
                  </a:lnTo>
                  <a:lnTo>
                    <a:pt x="3343" y="210"/>
                  </a:lnTo>
                  <a:lnTo>
                    <a:pt x="3416" y="209"/>
                  </a:lnTo>
                  <a:lnTo>
                    <a:pt x="3487" y="206"/>
                  </a:lnTo>
                  <a:lnTo>
                    <a:pt x="3635" y="205"/>
                  </a:lnTo>
                  <a:lnTo>
                    <a:pt x="3883" y="204"/>
                  </a:lnTo>
                  <a:lnTo>
                    <a:pt x="4213" y="203"/>
                  </a:lnTo>
                  <a:lnTo>
                    <a:pt x="4615" y="201"/>
                  </a:lnTo>
                  <a:lnTo>
                    <a:pt x="5072" y="200"/>
                  </a:lnTo>
                  <a:lnTo>
                    <a:pt x="5572" y="199"/>
                  </a:lnTo>
                  <a:lnTo>
                    <a:pt x="6098" y="197"/>
                  </a:lnTo>
                  <a:lnTo>
                    <a:pt x="6640" y="196"/>
                  </a:lnTo>
                  <a:lnTo>
                    <a:pt x="7181" y="194"/>
                  </a:lnTo>
                  <a:lnTo>
                    <a:pt x="7708" y="193"/>
                  </a:lnTo>
                  <a:lnTo>
                    <a:pt x="8206" y="191"/>
                  </a:lnTo>
                  <a:lnTo>
                    <a:pt x="8663" y="190"/>
                  </a:lnTo>
                  <a:lnTo>
                    <a:pt x="9063" y="188"/>
                  </a:lnTo>
                  <a:lnTo>
                    <a:pt x="9392" y="187"/>
                  </a:lnTo>
                  <a:lnTo>
                    <a:pt x="9637" y="185"/>
                  </a:lnTo>
                  <a:lnTo>
                    <a:pt x="9783" y="183"/>
                  </a:lnTo>
                  <a:lnTo>
                    <a:pt x="9795" y="185"/>
                  </a:lnTo>
                  <a:lnTo>
                    <a:pt x="9809" y="186"/>
                  </a:lnTo>
                  <a:lnTo>
                    <a:pt x="9822" y="185"/>
                  </a:lnTo>
                  <a:lnTo>
                    <a:pt x="9836" y="184"/>
                  </a:lnTo>
                  <a:lnTo>
                    <a:pt x="9844" y="184"/>
                  </a:lnTo>
                  <a:lnTo>
                    <a:pt x="9850" y="184"/>
                  </a:lnTo>
                  <a:lnTo>
                    <a:pt x="9856" y="185"/>
                  </a:lnTo>
                  <a:lnTo>
                    <a:pt x="9861" y="186"/>
                  </a:lnTo>
                  <a:lnTo>
                    <a:pt x="9866" y="188"/>
                  </a:lnTo>
                  <a:lnTo>
                    <a:pt x="9871" y="191"/>
                  </a:lnTo>
                  <a:lnTo>
                    <a:pt x="9875" y="195"/>
                  </a:lnTo>
                  <a:lnTo>
                    <a:pt x="9878" y="200"/>
                  </a:lnTo>
                  <a:lnTo>
                    <a:pt x="9877" y="223"/>
                  </a:lnTo>
                  <a:lnTo>
                    <a:pt x="9877" y="244"/>
                  </a:lnTo>
                  <a:lnTo>
                    <a:pt x="9877" y="265"/>
                  </a:lnTo>
                  <a:lnTo>
                    <a:pt x="9879" y="287"/>
                  </a:lnTo>
                  <a:lnTo>
                    <a:pt x="9881" y="307"/>
                  </a:lnTo>
                  <a:lnTo>
                    <a:pt x="9885" y="328"/>
                  </a:lnTo>
                  <a:lnTo>
                    <a:pt x="9891" y="348"/>
                  </a:lnTo>
                  <a:lnTo>
                    <a:pt x="9897" y="369"/>
                  </a:lnTo>
                  <a:lnTo>
                    <a:pt x="9904" y="388"/>
                  </a:lnTo>
                  <a:lnTo>
                    <a:pt x="9912" y="407"/>
                  </a:lnTo>
                  <a:lnTo>
                    <a:pt x="9921" y="425"/>
                  </a:lnTo>
                  <a:lnTo>
                    <a:pt x="9931" y="443"/>
                  </a:lnTo>
                  <a:lnTo>
                    <a:pt x="9944" y="461"/>
                  </a:lnTo>
                  <a:lnTo>
                    <a:pt x="9956" y="478"/>
                  </a:lnTo>
                  <a:lnTo>
                    <a:pt x="9970" y="494"/>
                  </a:lnTo>
                  <a:lnTo>
                    <a:pt x="9986" y="510"/>
                  </a:lnTo>
                  <a:lnTo>
                    <a:pt x="9994" y="520"/>
                  </a:lnTo>
                  <a:lnTo>
                    <a:pt x="10004" y="530"/>
                  </a:lnTo>
                  <a:lnTo>
                    <a:pt x="10013" y="540"/>
                  </a:lnTo>
                  <a:lnTo>
                    <a:pt x="10024" y="550"/>
                  </a:lnTo>
                  <a:lnTo>
                    <a:pt x="10046" y="570"/>
                  </a:lnTo>
                  <a:lnTo>
                    <a:pt x="10066" y="590"/>
                  </a:lnTo>
                  <a:lnTo>
                    <a:pt x="10076" y="602"/>
                  </a:lnTo>
                  <a:lnTo>
                    <a:pt x="10084" y="613"/>
                  </a:lnTo>
                  <a:lnTo>
                    <a:pt x="10090" y="625"/>
                  </a:lnTo>
                  <a:lnTo>
                    <a:pt x="10094" y="637"/>
                  </a:lnTo>
                  <a:lnTo>
                    <a:pt x="10096" y="644"/>
                  </a:lnTo>
                  <a:lnTo>
                    <a:pt x="10097" y="650"/>
                  </a:lnTo>
                  <a:lnTo>
                    <a:pt x="10097" y="657"/>
                  </a:lnTo>
                  <a:lnTo>
                    <a:pt x="10096" y="664"/>
                  </a:lnTo>
                  <a:lnTo>
                    <a:pt x="10095" y="671"/>
                  </a:lnTo>
                  <a:lnTo>
                    <a:pt x="10094" y="678"/>
                  </a:lnTo>
                  <a:lnTo>
                    <a:pt x="10091" y="686"/>
                  </a:lnTo>
                  <a:lnTo>
                    <a:pt x="10088" y="694"/>
                  </a:lnTo>
                  <a:lnTo>
                    <a:pt x="10083" y="695"/>
                  </a:lnTo>
                  <a:lnTo>
                    <a:pt x="10078" y="697"/>
                  </a:lnTo>
                  <a:lnTo>
                    <a:pt x="10072" y="697"/>
                  </a:lnTo>
                  <a:lnTo>
                    <a:pt x="10068" y="697"/>
                  </a:lnTo>
                  <a:lnTo>
                    <a:pt x="10059" y="695"/>
                  </a:lnTo>
                  <a:lnTo>
                    <a:pt x="10051" y="692"/>
                  </a:lnTo>
                  <a:lnTo>
                    <a:pt x="10043" y="687"/>
                  </a:lnTo>
                  <a:lnTo>
                    <a:pt x="10035" y="681"/>
                  </a:lnTo>
                  <a:lnTo>
                    <a:pt x="10026" y="674"/>
                  </a:lnTo>
                  <a:lnTo>
                    <a:pt x="10019" y="667"/>
                  </a:lnTo>
                  <a:lnTo>
                    <a:pt x="10011" y="660"/>
                  </a:lnTo>
                  <a:lnTo>
                    <a:pt x="10003" y="654"/>
                  </a:lnTo>
                  <a:lnTo>
                    <a:pt x="9995" y="647"/>
                  </a:lnTo>
                  <a:lnTo>
                    <a:pt x="9987" y="642"/>
                  </a:lnTo>
                  <a:lnTo>
                    <a:pt x="9977" y="637"/>
                  </a:lnTo>
                  <a:lnTo>
                    <a:pt x="9967" y="635"/>
                  </a:lnTo>
                  <a:lnTo>
                    <a:pt x="9962" y="634"/>
                  </a:lnTo>
                  <a:lnTo>
                    <a:pt x="9957" y="634"/>
                  </a:lnTo>
                  <a:lnTo>
                    <a:pt x="9952" y="635"/>
                  </a:lnTo>
                  <a:lnTo>
                    <a:pt x="9946" y="636"/>
                  </a:lnTo>
                  <a:lnTo>
                    <a:pt x="9932" y="641"/>
                  </a:lnTo>
                  <a:lnTo>
                    <a:pt x="9920" y="646"/>
                  </a:lnTo>
                  <a:lnTo>
                    <a:pt x="9908" y="652"/>
                  </a:lnTo>
                  <a:lnTo>
                    <a:pt x="9897" y="660"/>
                  </a:lnTo>
                  <a:lnTo>
                    <a:pt x="9893" y="664"/>
                  </a:lnTo>
                  <a:lnTo>
                    <a:pt x="9887" y="668"/>
                  </a:lnTo>
                  <a:lnTo>
                    <a:pt x="9883" y="673"/>
                  </a:lnTo>
                  <a:lnTo>
                    <a:pt x="9879" y="679"/>
                  </a:lnTo>
                  <a:lnTo>
                    <a:pt x="9876" y="685"/>
                  </a:lnTo>
                  <a:lnTo>
                    <a:pt x="9873" y="692"/>
                  </a:lnTo>
                  <a:lnTo>
                    <a:pt x="9871" y="698"/>
                  </a:lnTo>
                  <a:lnTo>
                    <a:pt x="9869" y="705"/>
                  </a:lnTo>
                  <a:lnTo>
                    <a:pt x="9867" y="715"/>
                  </a:lnTo>
                  <a:lnTo>
                    <a:pt x="9865" y="724"/>
                  </a:lnTo>
                  <a:lnTo>
                    <a:pt x="9865" y="735"/>
                  </a:lnTo>
                  <a:lnTo>
                    <a:pt x="9865" y="744"/>
                  </a:lnTo>
                  <a:lnTo>
                    <a:pt x="9866" y="753"/>
                  </a:lnTo>
                  <a:lnTo>
                    <a:pt x="9868" y="762"/>
                  </a:lnTo>
                  <a:lnTo>
                    <a:pt x="9870" y="771"/>
                  </a:lnTo>
                  <a:lnTo>
                    <a:pt x="9873" y="781"/>
                  </a:lnTo>
                  <a:lnTo>
                    <a:pt x="9881" y="797"/>
                  </a:lnTo>
                  <a:lnTo>
                    <a:pt x="9891" y="813"/>
                  </a:lnTo>
                  <a:lnTo>
                    <a:pt x="9901" y="829"/>
                  </a:lnTo>
                  <a:lnTo>
                    <a:pt x="9912" y="843"/>
                  </a:lnTo>
                  <a:lnTo>
                    <a:pt x="9911" y="849"/>
                  </a:lnTo>
                  <a:lnTo>
                    <a:pt x="9910" y="854"/>
                  </a:lnTo>
                  <a:lnTo>
                    <a:pt x="9907" y="859"/>
                  </a:lnTo>
                  <a:lnTo>
                    <a:pt x="9905" y="863"/>
                  </a:lnTo>
                  <a:lnTo>
                    <a:pt x="9898" y="872"/>
                  </a:lnTo>
                  <a:lnTo>
                    <a:pt x="9890" y="880"/>
                  </a:lnTo>
                  <a:lnTo>
                    <a:pt x="9881" y="888"/>
                  </a:lnTo>
                  <a:lnTo>
                    <a:pt x="9874" y="896"/>
                  </a:lnTo>
                  <a:lnTo>
                    <a:pt x="9871" y="900"/>
                  </a:lnTo>
                  <a:lnTo>
                    <a:pt x="9868" y="905"/>
                  </a:lnTo>
                  <a:lnTo>
                    <a:pt x="9865" y="909"/>
                  </a:lnTo>
                  <a:lnTo>
                    <a:pt x="9863" y="914"/>
                  </a:lnTo>
                  <a:lnTo>
                    <a:pt x="9860" y="924"/>
                  </a:lnTo>
                  <a:lnTo>
                    <a:pt x="9857" y="934"/>
                  </a:lnTo>
                  <a:lnTo>
                    <a:pt x="9855" y="943"/>
                  </a:lnTo>
                  <a:lnTo>
                    <a:pt x="9855" y="953"/>
                  </a:lnTo>
                  <a:lnTo>
                    <a:pt x="9855" y="963"/>
                  </a:lnTo>
                  <a:lnTo>
                    <a:pt x="9855" y="973"/>
                  </a:lnTo>
                  <a:lnTo>
                    <a:pt x="9857" y="982"/>
                  </a:lnTo>
                  <a:lnTo>
                    <a:pt x="9859" y="991"/>
                  </a:lnTo>
                  <a:lnTo>
                    <a:pt x="9862" y="1001"/>
                  </a:lnTo>
                  <a:lnTo>
                    <a:pt x="9866" y="1011"/>
                  </a:lnTo>
                  <a:lnTo>
                    <a:pt x="9869" y="1019"/>
                  </a:lnTo>
                  <a:lnTo>
                    <a:pt x="9874" y="1028"/>
                  </a:lnTo>
                  <a:lnTo>
                    <a:pt x="9879" y="1036"/>
                  </a:lnTo>
                  <a:lnTo>
                    <a:pt x="9884" y="1044"/>
                  </a:lnTo>
                  <a:lnTo>
                    <a:pt x="9891" y="1051"/>
                  </a:lnTo>
                  <a:lnTo>
                    <a:pt x="9897" y="1059"/>
                  </a:lnTo>
                  <a:lnTo>
                    <a:pt x="9918" y="1068"/>
                  </a:lnTo>
                  <a:lnTo>
                    <a:pt x="9941" y="1078"/>
                  </a:lnTo>
                  <a:lnTo>
                    <a:pt x="9952" y="1081"/>
                  </a:lnTo>
                  <a:lnTo>
                    <a:pt x="9963" y="1083"/>
                  </a:lnTo>
                  <a:lnTo>
                    <a:pt x="9969" y="1082"/>
                  </a:lnTo>
                  <a:lnTo>
                    <a:pt x="9974" y="1081"/>
                  </a:lnTo>
                  <a:lnTo>
                    <a:pt x="9980" y="1079"/>
                  </a:lnTo>
                  <a:lnTo>
                    <a:pt x="9986" y="1076"/>
                  </a:lnTo>
                  <a:lnTo>
                    <a:pt x="9995" y="1070"/>
                  </a:lnTo>
                  <a:lnTo>
                    <a:pt x="10003" y="1064"/>
                  </a:lnTo>
                  <a:lnTo>
                    <a:pt x="10011" y="1056"/>
                  </a:lnTo>
                  <a:lnTo>
                    <a:pt x="10018" y="1047"/>
                  </a:lnTo>
                  <a:lnTo>
                    <a:pt x="10024" y="1038"/>
                  </a:lnTo>
                  <a:lnTo>
                    <a:pt x="10030" y="1028"/>
                  </a:lnTo>
                  <a:lnTo>
                    <a:pt x="10031" y="1023"/>
                  </a:lnTo>
                  <a:lnTo>
                    <a:pt x="10032" y="1017"/>
                  </a:lnTo>
                  <a:lnTo>
                    <a:pt x="10033" y="1012"/>
                  </a:lnTo>
                  <a:lnTo>
                    <a:pt x="10033" y="1004"/>
                  </a:lnTo>
                  <a:lnTo>
                    <a:pt x="10037" y="1001"/>
                  </a:lnTo>
                  <a:lnTo>
                    <a:pt x="10043" y="998"/>
                  </a:lnTo>
                  <a:lnTo>
                    <a:pt x="10049" y="997"/>
                  </a:lnTo>
                  <a:lnTo>
                    <a:pt x="10056" y="997"/>
                  </a:lnTo>
                  <a:lnTo>
                    <a:pt x="10062" y="998"/>
                  </a:lnTo>
                  <a:lnTo>
                    <a:pt x="10069" y="1000"/>
                  </a:lnTo>
                  <a:lnTo>
                    <a:pt x="10076" y="1003"/>
                  </a:lnTo>
                  <a:lnTo>
                    <a:pt x="10082" y="1007"/>
                  </a:lnTo>
                  <a:lnTo>
                    <a:pt x="10089" y="1016"/>
                  </a:lnTo>
                  <a:lnTo>
                    <a:pt x="10095" y="1025"/>
                  </a:lnTo>
                  <a:lnTo>
                    <a:pt x="10099" y="1035"/>
                  </a:lnTo>
                  <a:lnTo>
                    <a:pt x="10102" y="1045"/>
                  </a:lnTo>
                  <a:lnTo>
                    <a:pt x="10103" y="1056"/>
                  </a:lnTo>
                  <a:lnTo>
                    <a:pt x="10103" y="1066"/>
                  </a:lnTo>
                  <a:lnTo>
                    <a:pt x="10100" y="1077"/>
                  </a:lnTo>
                  <a:lnTo>
                    <a:pt x="10097" y="1087"/>
                  </a:lnTo>
                  <a:lnTo>
                    <a:pt x="10089" y="1104"/>
                  </a:lnTo>
                  <a:lnTo>
                    <a:pt x="10081" y="1119"/>
                  </a:lnTo>
                  <a:lnTo>
                    <a:pt x="10070" y="1133"/>
                  </a:lnTo>
                  <a:lnTo>
                    <a:pt x="10059" y="1148"/>
                  </a:lnTo>
                  <a:lnTo>
                    <a:pt x="10036" y="1174"/>
                  </a:lnTo>
                  <a:lnTo>
                    <a:pt x="10011" y="1200"/>
                  </a:lnTo>
                  <a:lnTo>
                    <a:pt x="9998" y="1213"/>
                  </a:lnTo>
                  <a:lnTo>
                    <a:pt x="9987" y="1226"/>
                  </a:lnTo>
                  <a:lnTo>
                    <a:pt x="9975" y="1239"/>
                  </a:lnTo>
                  <a:lnTo>
                    <a:pt x="9964" y="1253"/>
                  </a:lnTo>
                  <a:lnTo>
                    <a:pt x="9955" y="1268"/>
                  </a:lnTo>
                  <a:lnTo>
                    <a:pt x="9947" y="1283"/>
                  </a:lnTo>
                  <a:lnTo>
                    <a:pt x="9940" y="1300"/>
                  </a:lnTo>
                  <a:lnTo>
                    <a:pt x="9933" y="1317"/>
                  </a:lnTo>
                  <a:lnTo>
                    <a:pt x="9921" y="1369"/>
                  </a:lnTo>
                  <a:close/>
                  <a:moveTo>
                    <a:pt x="9912" y="1231"/>
                  </a:moveTo>
                  <a:lnTo>
                    <a:pt x="9905" y="1243"/>
                  </a:lnTo>
                  <a:lnTo>
                    <a:pt x="9899" y="1254"/>
                  </a:lnTo>
                  <a:lnTo>
                    <a:pt x="9893" y="1266"/>
                  </a:lnTo>
                  <a:lnTo>
                    <a:pt x="9887" y="1277"/>
                  </a:lnTo>
                  <a:lnTo>
                    <a:pt x="9878" y="1303"/>
                  </a:lnTo>
                  <a:lnTo>
                    <a:pt x="9871" y="1328"/>
                  </a:lnTo>
                  <a:lnTo>
                    <a:pt x="9864" y="1355"/>
                  </a:lnTo>
                  <a:lnTo>
                    <a:pt x="9859" y="1382"/>
                  </a:lnTo>
                  <a:lnTo>
                    <a:pt x="9853" y="1408"/>
                  </a:lnTo>
                  <a:lnTo>
                    <a:pt x="9848" y="1435"/>
                  </a:lnTo>
                  <a:lnTo>
                    <a:pt x="9829" y="1450"/>
                  </a:lnTo>
                  <a:lnTo>
                    <a:pt x="9784" y="1452"/>
                  </a:lnTo>
                  <a:lnTo>
                    <a:pt x="9739" y="1453"/>
                  </a:lnTo>
                  <a:lnTo>
                    <a:pt x="9694" y="1454"/>
                  </a:lnTo>
                  <a:lnTo>
                    <a:pt x="9649" y="1455"/>
                  </a:lnTo>
                  <a:lnTo>
                    <a:pt x="9603" y="1456"/>
                  </a:lnTo>
                  <a:lnTo>
                    <a:pt x="9558" y="1456"/>
                  </a:lnTo>
                  <a:lnTo>
                    <a:pt x="9512" y="1457"/>
                  </a:lnTo>
                  <a:lnTo>
                    <a:pt x="9467" y="1457"/>
                  </a:lnTo>
                  <a:lnTo>
                    <a:pt x="9421" y="1457"/>
                  </a:lnTo>
                  <a:lnTo>
                    <a:pt x="9376" y="1457"/>
                  </a:lnTo>
                  <a:lnTo>
                    <a:pt x="9331" y="1457"/>
                  </a:lnTo>
                  <a:lnTo>
                    <a:pt x="9286" y="1458"/>
                  </a:lnTo>
                  <a:lnTo>
                    <a:pt x="9242" y="1458"/>
                  </a:lnTo>
                  <a:lnTo>
                    <a:pt x="9198" y="1458"/>
                  </a:lnTo>
                  <a:lnTo>
                    <a:pt x="9155" y="1458"/>
                  </a:lnTo>
                  <a:lnTo>
                    <a:pt x="9112" y="1459"/>
                  </a:lnTo>
                  <a:lnTo>
                    <a:pt x="3106" y="1473"/>
                  </a:lnTo>
                  <a:lnTo>
                    <a:pt x="2985" y="1475"/>
                  </a:lnTo>
                  <a:lnTo>
                    <a:pt x="1954" y="1480"/>
                  </a:lnTo>
                  <a:lnTo>
                    <a:pt x="1906" y="1480"/>
                  </a:lnTo>
                  <a:lnTo>
                    <a:pt x="1859" y="1480"/>
                  </a:lnTo>
                  <a:lnTo>
                    <a:pt x="1812" y="1480"/>
                  </a:lnTo>
                  <a:lnTo>
                    <a:pt x="1765" y="1481"/>
                  </a:lnTo>
                  <a:lnTo>
                    <a:pt x="1719" y="1482"/>
                  </a:lnTo>
                  <a:lnTo>
                    <a:pt x="1673" y="1483"/>
                  </a:lnTo>
                  <a:lnTo>
                    <a:pt x="1627" y="1484"/>
                  </a:lnTo>
                  <a:lnTo>
                    <a:pt x="1581" y="1485"/>
                  </a:lnTo>
                  <a:lnTo>
                    <a:pt x="1536" y="1486"/>
                  </a:lnTo>
                  <a:lnTo>
                    <a:pt x="1490" y="1487"/>
                  </a:lnTo>
                  <a:lnTo>
                    <a:pt x="1445" y="1488"/>
                  </a:lnTo>
                  <a:lnTo>
                    <a:pt x="1399" y="1489"/>
                  </a:lnTo>
                  <a:lnTo>
                    <a:pt x="1353" y="1489"/>
                  </a:lnTo>
                  <a:lnTo>
                    <a:pt x="1307" y="1489"/>
                  </a:lnTo>
                  <a:lnTo>
                    <a:pt x="1260" y="1489"/>
                  </a:lnTo>
                  <a:lnTo>
                    <a:pt x="1213" y="1489"/>
                  </a:lnTo>
                  <a:lnTo>
                    <a:pt x="1209" y="1484"/>
                  </a:lnTo>
                  <a:lnTo>
                    <a:pt x="1207" y="1480"/>
                  </a:lnTo>
                  <a:lnTo>
                    <a:pt x="1204" y="1475"/>
                  </a:lnTo>
                  <a:lnTo>
                    <a:pt x="1203" y="1469"/>
                  </a:lnTo>
                  <a:lnTo>
                    <a:pt x="1203" y="1458"/>
                  </a:lnTo>
                  <a:lnTo>
                    <a:pt x="1204" y="1447"/>
                  </a:lnTo>
                  <a:lnTo>
                    <a:pt x="1205" y="1436"/>
                  </a:lnTo>
                  <a:lnTo>
                    <a:pt x="1205" y="1424"/>
                  </a:lnTo>
                  <a:lnTo>
                    <a:pt x="1205" y="1419"/>
                  </a:lnTo>
                  <a:lnTo>
                    <a:pt x="1204" y="1413"/>
                  </a:lnTo>
                  <a:lnTo>
                    <a:pt x="1202" y="1408"/>
                  </a:lnTo>
                  <a:lnTo>
                    <a:pt x="1200" y="1403"/>
                  </a:lnTo>
                  <a:lnTo>
                    <a:pt x="1196" y="1384"/>
                  </a:lnTo>
                  <a:lnTo>
                    <a:pt x="1191" y="1364"/>
                  </a:lnTo>
                  <a:lnTo>
                    <a:pt x="1186" y="1346"/>
                  </a:lnTo>
                  <a:lnTo>
                    <a:pt x="1179" y="1327"/>
                  </a:lnTo>
                  <a:lnTo>
                    <a:pt x="1171" y="1310"/>
                  </a:lnTo>
                  <a:lnTo>
                    <a:pt x="1162" y="1294"/>
                  </a:lnTo>
                  <a:lnTo>
                    <a:pt x="1150" y="1277"/>
                  </a:lnTo>
                  <a:lnTo>
                    <a:pt x="1139" y="1262"/>
                  </a:lnTo>
                  <a:lnTo>
                    <a:pt x="1139" y="1257"/>
                  </a:lnTo>
                  <a:lnTo>
                    <a:pt x="1140" y="1253"/>
                  </a:lnTo>
                  <a:lnTo>
                    <a:pt x="1142" y="1249"/>
                  </a:lnTo>
                  <a:lnTo>
                    <a:pt x="1144" y="1246"/>
                  </a:lnTo>
                  <a:lnTo>
                    <a:pt x="1151" y="1242"/>
                  </a:lnTo>
                  <a:lnTo>
                    <a:pt x="1158" y="1238"/>
                  </a:lnTo>
                  <a:lnTo>
                    <a:pt x="1167" y="1235"/>
                  </a:lnTo>
                  <a:lnTo>
                    <a:pt x="1175" y="1232"/>
                  </a:lnTo>
                  <a:lnTo>
                    <a:pt x="1179" y="1230"/>
                  </a:lnTo>
                  <a:lnTo>
                    <a:pt x="1182" y="1228"/>
                  </a:lnTo>
                  <a:lnTo>
                    <a:pt x="1185" y="1225"/>
                  </a:lnTo>
                  <a:lnTo>
                    <a:pt x="1188" y="1221"/>
                  </a:lnTo>
                  <a:lnTo>
                    <a:pt x="1196" y="1215"/>
                  </a:lnTo>
                  <a:lnTo>
                    <a:pt x="1202" y="1208"/>
                  </a:lnTo>
                  <a:lnTo>
                    <a:pt x="1209" y="1201"/>
                  </a:lnTo>
                  <a:lnTo>
                    <a:pt x="1214" y="1192"/>
                  </a:lnTo>
                  <a:lnTo>
                    <a:pt x="1218" y="1184"/>
                  </a:lnTo>
                  <a:lnTo>
                    <a:pt x="1222" y="1176"/>
                  </a:lnTo>
                  <a:lnTo>
                    <a:pt x="1225" y="1168"/>
                  </a:lnTo>
                  <a:lnTo>
                    <a:pt x="1227" y="1160"/>
                  </a:lnTo>
                  <a:lnTo>
                    <a:pt x="1234" y="1124"/>
                  </a:lnTo>
                  <a:lnTo>
                    <a:pt x="1243" y="1088"/>
                  </a:lnTo>
                  <a:lnTo>
                    <a:pt x="1248" y="1084"/>
                  </a:lnTo>
                  <a:lnTo>
                    <a:pt x="1254" y="1081"/>
                  </a:lnTo>
                  <a:lnTo>
                    <a:pt x="1259" y="1079"/>
                  </a:lnTo>
                  <a:lnTo>
                    <a:pt x="1264" y="1077"/>
                  </a:lnTo>
                  <a:lnTo>
                    <a:pt x="1276" y="1075"/>
                  </a:lnTo>
                  <a:lnTo>
                    <a:pt x="1288" y="1075"/>
                  </a:lnTo>
                  <a:lnTo>
                    <a:pt x="1300" y="1075"/>
                  </a:lnTo>
                  <a:lnTo>
                    <a:pt x="1312" y="1074"/>
                  </a:lnTo>
                  <a:lnTo>
                    <a:pt x="1317" y="1073"/>
                  </a:lnTo>
                  <a:lnTo>
                    <a:pt x="1323" y="1071"/>
                  </a:lnTo>
                  <a:lnTo>
                    <a:pt x="1328" y="1069"/>
                  </a:lnTo>
                  <a:lnTo>
                    <a:pt x="1332" y="1066"/>
                  </a:lnTo>
                  <a:lnTo>
                    <a:pt x="1340" y="1068"/>
                  </a:lnTo>
                  <a:lnTo>
                    <a:pt x="1348" y="1068"/>
                  </a:lnTo>
                  <a:lnTo>
                    <a:pt x="1355" y="1068"/>
                  </a:lnTo>
                  <a:lnTo>
                    <a:pt x="1361" y="1067"/>
                  </a:lnTo>
                  <a:lnTo>
                    <a:pt x="1373" y="1062"/>
                  </a:lnTo>
                  <a:lnTo>
                    <a:pt x="1384" y="1056"/>
                  </a:lnTo>
                  <a:lnTo>
                    <a:pt x="1395" y="1048"/>
                  </a:lnTo>
                  <a:lnTo>
                    <a:pt x="1406" y="1042"/>
                  </a:lnTo>
                  <a:lnTo>
                    <a:pt x="1412" y="1039"/>
                  </a:lnTo>
                  <a:lnTo>
                    <a:pt x="1418" y="1037"/>
                  </a:lnTo>
                  <a:lnTo>
                    <a:pt x="1424" y="1035"/>
                  </a:lnTo>
                  <a:lnTo>
                    <a:pt x="1431" y="1034"/>
                  </a:lnTo>
                  <a:lnTo>
                    <a:pt x="1439" y="1030"/>
                  </a:lnTo>
                  <a:lnTo>
                    <a:pt x="1446" y="1025"/>
                  </a:lnTo>
                  <a:lnTo>
                    <a:pt x="1452" y="1020"/>
                  </a:lnTo>
                  <a:lnTo>
                    <a:pt x="1458" y="1014"/>
                  </a:lnTo>
                  <a:lnTo>
                    <a:pt x="1468" y="1001"/>
                  </a:lnTo>
                  <a:lnTo>
                    <a:pt x="1476" y="988"/>
                  </a:lnTo>
                  <a:lnTo>
                    <a:pt x="1492" y="960"/>
                  </a:lnTo>
                  <a:lnTo>
                    <a:pt x="1508" y="932"/>
                  </a:lnTo>
                  <a:lnTo>
                    <a:pt x="1509" y="922"/>
                  </a:lnTo>
                  <a:lnTo>
                    <a:pt x="1509" y="912"/>
                  </a:lnTo>
                  <a:lnTo>
                    <a:pt x="1509" y="902"/>
                  </a:lnTo>
                  <a:lnTo>
                    <a:pt x="1508" y="893"/>
                  </a:lnTo>
                  <a:lnTo>
                    <a:pt x="1507" y="884"/>
                  </a:lnTo>
                  <a:lnTo>
                    <a:pt x="1505" y="875"/>
                  </a:lnTo>
                  <a:lnTo>
                    <a:pt x="1502" y="865"/>
                  </a:lnTo>
                  <a:lnTo>
                    <a:pt x="1499" y="856"/>
                  </a:lnTo>
                  <a:lnTo>
                    <a:pt x="1496" y="847"/>
                  </a:lnTo>
                  <a:lnTo>
                    <a:pt x="1492" y="839"/>
                  </a:lnTo>
                  <a:lnTo>
                    <a:pt x="1487" y="831"/>
                  </a:lnTo>
                  <a:lnTo>
                    <a:pt x="1482" y="821"/>
                  </a:lnTo>
                  <a:lnTo>
                    <a:pt x="1475" y="813"/>
                  </a:lnTo>
                  <a:lnTo>
                    <a:pt x="1469" y="806"/>
                  </a:lnTo>
                  <a:lnTo>
                    <a:pt x="1463" y="798"/>
                  </a:lnTo>
                  <a:lnTo>
                    <a:pt x="1456" y="791"/>
                  </a:lnTo>
                  <a:lnTo>
                    <a:pt x="1438" y="783"/>
                  </a:lnTo>
                  <a:lnTo>
                    <a:pt x="1417" y="774"/>
                  </a:lnTo>
                  <a:lnTo>
                    <a:pt x="1407" y="770"/>
                  </a:lnTo>
                  <a:lnTo>
                    <a:pt x="1396" y="767"/>
                  </a:lnTo>
                  <a:lnTo>
                    <a:pt x="1384" y="764"/>
                  </a:lnTo>
                  <a:lnTo>
                    <a:pt x="1374" y="762"/>
                  </a:lnTo>
                  <a:lnTo>
                    <a:pt x="1363" y="761"/>
                  </a:lnTo>
                  <a:lnTo>
                    <a:pt x="1352" y="761"/>
                  </a:lnTo>
                  <a:lnTo>
                    <a:pt x="1340" y="761"/>
                  </a:lnTo>
                  <a:lnTo>
                    <a:pt x="1329" y="763"/>
                  </a:lnTo>
                  <a:lnTo>
                    <a:pt x="1319" y="766"/>
                  </a:lnTo>
                  <a:lnTo>
                    <a:pt x="1309" y="770"/>
                  </a:lnTo>
                  <a:lnTo>
                    <a:pt x="1299" y="775"/>
                  </a:lnTo>
                  <a:lnTo>
                    <a:pt x="1289" y="784"/>
                  </a:lnTo>
                  <a:lnTo>
                    <a:pt x="1286" y="782"/>
                  </a:lnTo>
                  <a:lnTo>
                    <a:pt x="1283" y="781"/>
                  </a:lnTo>
                  <a:lnTo>
                    <a:pt x="1280" y="780"/>
                  </a:lnTo>
                  <a:lnTo>
                    <a:pt x="1277" y="780"/>
                  </a:lnTo>
                  <a:lnTo>
                    <a:pt x="1271" y="780"/>
                  </a:lnTo>
                  <a:lnTo>
                    <a:pt x="1265" y="781"/>
                  </a:lnTo>
                  <a:lnTo>
                    <a:pt x="1259" y="781"/>
                  </a:lnTo>
                  <a:lnTo>
                    <a:pt x="1254" y="780"/>
                  </a:lnTo>
                  <a:lnTo>
                    <a:pt x="1252" y="778"/>
                  </a:lnTo>
                  <a:lnTo>
                    <a:pt x="1249" y="775"/>
                  </a:lnTo>
                  <a:lnTo>
                    <a:pt x="1247" y="772"/>
                  </a:lnTo>
                  <a:lnTo>
                    <a:pt x="1246" y="768"/>
                  </a:lnTo>
                  <a:lnTo>
                    <a:pt x="1247" y="760"/>
                  </a:lnTo>
                  <a:lnTo>
                    <a:pt x="1247" y="752"/>
                  </a:lnTo>
                  <a:lnTo>
                    <a:pt x="1247" y="744"/>
                  </a:lnTo>
                  <a:lnTo>
                    <a:pt x="1246" y="737"/>
                  </a:lnTo>
                  <a:lnTo>
                    <a:pt x="1243" y="721"/>
                  </a:lnTo>
                  <a:lnTo>
                    <a:pt x="1238" y="708"/>
                  </a:lnTo>
                  <a:lnTo>
                    <a:pt x="1231" y="694"/>
                  </a:lnTo>
                  <a:lnTo>
                    <a:pt x="1223" y="681"/>
                  </a:lnTo>
                  <a:lnTo>
                    <a:pt x="1214" y="669"/>
                  </a:lnTo>
                  <a:lnTo>
                    <a:pt x="1203" y="658"/>
                  </a:lnTo>
                  <a:lnTo>
                    <a:pt x="1192" y="647"/>
                  </a:lnTo>
                  <a:lnTo>
                    <a:pt x="1180" y="636"/>
                  </a:lnTo>
                  <a:lnTo>
                    <a:pt x="1168" y="626"/>
                  </a:lnTo>
                  <a:lnTo>
                    <a:pt x="1154" y="617"/>
                  </a:lnTo>
                  <a:lnTo>
                    <a:pt x="1129" y="599"/>
                  </a:lnTo>
                  <a:lnTo>
                    <a:pt x="1104" y="582"/>
                  </a:lnTo>
                  <a:lnTo>
                    <a:pt x="1102" y="573"/>
                  </a:lnTo>
                  <a:lnTo>
                    <a:pt x="1101" y="565"/>
                  </a:lnTo>
                  <a:lnTo>
                    <a:pt x="1102" y="557"/>
                  </a:lnTo>
                  <a:lnTo>
                    <a:pt x="1104" y="550"/>
                  </a:lnTo>
                  <a:lnTo>
                    <a:pt x="1107" y="542"/>
                  </a:lnTo>
                  <a:lnTo>
                    <a:pt x="1111" y="536"/>
                  </a:lnTo>
                  <a:lnTo>
                    <a:pt x="1116" y="529"/>
                  </a:lnTo>
                  <a:lnTo>
                    <a:pt x="1122" y="523"/>
                  </a:lnTo>
                  <a:lnTo>
                    <a:pt x="1133" y="511"/>
                  </a:lnTo>
                  <a:lnTo>
                    <a:pt x="1145" y="498"/>
                  </a:lnTo>
                  <a:lnTo>
                    <a:pt x="1150" y="491"/>
                  </a:lnTo>
                  <a:lnTo>
                    <a:pt x="1155" y="485"/>
                  </a:lnTo>
                  <a:lnTo>
                    <a:pt x="1159" y="478"/>
                  </a:lnTo>
                  <a:lnTo>
                    <a:pt x="1164" y="471"/>
                  </a:lnTo>
                  <a:lnTo>
                    <a:pt x="1171" y="449"/>
                  </a:lnTo>
                  <a:lnTo>
                    <a:pt x="1178" y="429"/>
                  </a:lnTo>
                  <a:lnTo>
                    <a:pt x="1184" y="408"/>
                  </a:lnTo>
                  <a:lnTo>
                    <a:pt x="1189" y="387"/>
                  </a:lnTo>
                  <a:lnTo>
                    <a:pt x="1193" y="365"/>
                  </a:lnTo>
                  <a:lnTo>
                    <a:pt x="1196" y="343"/>
                  </a:lnTo>
                  <a:lnTo>
                    <a:pt x="1197" y="321"/>
                  </a:lnTo>
                  <a:lnTo>
                    <a:pt x="1197" y="298"/>
                  </a:lnTo>
                  <a:lnTo>
                    <a:pt x="1199" y="294"/>
                  </a:lnTo>
                  <a:lnTo>
                    <a:pt x="1201" y="291"/>
                  </a:lnTo>
                  <a:lnTo>
                    <a:pt x="1204" y="289"/>
                  </a:lnTo>
                  <a:lnTo>
                    <a:pt x="1208" y="286"/>
                  </a:lnTo>
                  <a:lnTo>
                    <a:pt x="1214" y="284"/>
                  </a:lnTo>
                  <a:lnTo>
                    <a:pt x="1221" y="282"/>
                  </a:lnTo>
                  <a:lnTo>
                    <a:pt x="1237" y="280"/>
                  </a:lnTo>
                  <a:lnTo>
                    <a:pt x="1253" y="279"/>
                  </a:lnTo>
                  <a:lnTo>
                    <a:pt x="1283" y="282"/>
                  </a:lnTo>
                  <a:lnTo>
                    <a:pt x="1314" y="284"/>
                  </a:lnTo>
                  <a:lnTo>
                    <a:pt x="1344" y="285"/>
                  </a:lnTo>
                  <a:lnTo>
                    <a:pt x="1374" y="286"/>
                  </a:lnTo>
                  <a:lnTo>
                    <a:pt x="1432" y="286"/>
                  </a:lnTo>
                  <a:lnTo>
                    <a:pt x="1491" y="284"/>
                  </a:lnTo>
                  <a:lnTo>
                    <a:pt x="1549" y="283"/>
                  </a:lnTo>
                  <a:lnTo>
                    <a:pt x="1607" y="281"/>
                  </a:lnTo>
                  <a:lnTo>
                    <a:pt x="1667" y="281"/>
                  </a:lnTo>
                  <a:lnTo>
                    <a:pt x="1727" y="283"/>
                  </a:lnTo>
                  <a:lnTo>
                    <a:pt x="1768" y="282"/>
                  </a:lnTo>
                  <a:lnTo>
                    <a:pt x="1809" y="281"/>
                  </a:lnTo>
                  <a:lnTo>
                    <a:pt x="1851" y="279"/>
                  </a:lnTo>
                  <a:lnTo>
                    <a:pt x="1890" y="277"/>
                  </a:lnTo>
                  <a:lnTo>
                    <a:pt x="1931" y="276"/>
                  </a:lnTo>
                  <a:lnTo>
                    <a:pt x="1972" y="276"/>
                  </a:lnTo>
                  <a:lnTo>
                    <a:pt x="2012" y="277"/>
                  </a:lnTo>
                  <a:lnTo>
                    <a:pt x="2053" y="279"/>
                  </a:lnTo>
                  <a:lnTo>
                    <a:pt x="2130" y="277"/>
                  </a:lnTo>
                  <a:lnTo>
                    <a:pt x="2207" y="276"/>
                  </a:lnTo>
                  <a:lnTo>
                    <a:pt x="2284" y="274"/>
                  </a:lnTo>
                  <a:lnTo>
                    <a:pt x="2361" y="273"/>
                  </a:lnTo>
                  <a:lnTo>
                    <a:pt x="2437" y="273"/>
                  </a:lnTo>
                  <a:lnTo>
                    <a:pt x="2514" y="272"/>
                  </a:lnTo>
                  <a:lnTo>
                    <a:pt x="2591" y="271"/>
                  </a:lnTo>
                  <a:lnTo>
                    <a:pt x="2667" y="271"/>
                  </a:lnTo>
                  <a:lnTo>
                    <a:pt x="2744" y="270"/>
                  </a:lnTo>
                  <a:lnTo>
                    <a:pt x="2821" y="270"/>
                  </a:lnTo>
                  <a:lnTo>
                    <a:pt x="2897" y="269"/>
                  </a:lnTo>
                  <a:lnTo>
                    <a:pt x="2974" y="269"/>
                  </a:lnTo>
                  <a:lnTo>
                    <a:pt x="3052" y="268"/>
                  </a:lnTo>
                  <a:lnTo>
                    <a:pt x="3128" y="266"/>
                  </a:lnTo>
                  <a:lnTo>
                    <a:pt x="3206" y="265"/>
                  </a:lnTo>
                  <a:lnTo>
                    <a:pt x="3284" y="264"/>
                  </a:lnTo>
                  <a:lnTo>
                    <a:pt x="3333" y="261"/>
                  </a:lnTo>
                  <a:lnTo>
                    <a:pt x="3381" y="260"/>
                  </a:lnTo>
                  <a:lnTo>
                    <a:pt x="3430" y="260"/>
                  </a:lnTo>
                  <a:lnTo>
                    <a:pt x="3479" y="261"/>
                  </a:lnTo>
                  <a:lnTo>
                    <a:pt x="3528" y="262"/>
                  </a:lnTo>
                  <a:lnTo>
                    <a:pt x="3577" y="262"/>
                  </a:lnTo>
                  <a:lnTo>
                    <a:pt x="3603" y="261"/>
                  </a:lnTo>
                  <a:lnTo>
                    <a:pt x="3627" y="260"/>
                  </a:lnTo>
                  <a:lnTo>
                    <a:pt x="3653" y="258"/>
                  </a:lnTo>
                  <a:lnTo>
                    <a:pt x="3678" y="256"/>
                  </a:lnTo>
                  <a:lnTo>
                    <a:pt x="3689" y="258"/>
                  </a:lnTo>
                  <a:lnTo>
                    <a:pt x="3699" y="259"/>
                  </a:lnTo>
                  <a:lnTo>
                    <a:pt x="3709" y="260"/>
                  </a:lnTo>
                  <a:lnTo>
                    <a:pt x="3720" y="260"/>
                  </a:lnTo>
                  <a:lnTo>
                    <a:pt x="3742" y="260"/>
                  </a:lnTo>
                  <a:lnTo>
                    <a:pt x="3763" y="259"/>
                  </a:lnTo>
                  <a:lnTo>
                    <a:pt x="3785" y="257"/>
                  </a:lnTo>
                  <a:lnTo>
                    <a:pt x="3806" y="255"/>
                  </a:lnTo>
                  <a:lnTo>
                    <a:pt x="3829" y="254"/>
                  </a:lnTo>
                  <a:lnTo>
                    <a:pt x="3850" y="254"/>
                  </a:lnTo>
                  <a:lnTo>
                    <a:pt x="3948" y="254"/>
                  </a:lnTo>
                  <a:lnTo>
                    <a:pt x="4145" y="254"/>
                  </a:lnTo>
                  <a:lnTo>
                    <a:pt x="4428" y="254"/>
                  </a:lnTo>
                  <a:lnTo>
                    <a:pt x="4781" y="254"/>
                  </a:lnTo>
                  <a:lnTo>
                    <a:pt x="5191" y="253"/>
                  </a:lnTo>
                  <a:lnTo>
                    <a:pt x="5643" y="253"/>
                  </a:lnTo>
                  <a:lnTo>
                    <a:pt x="6125" y="252"/>
                  </a:lnTo>
                  <a:lnTo>
                    <a:pt x="6619" y="251"/>
                  </a:lnTo>
                  <a:lnTo>
                    <a:pt x="7114" y="251"/>
                  </a:lnTo>
                  <a:lnTo>
                    <a:pt x="7596" y="250"/>
                  </a:lnTo>
                  <a:lnTo>
                    <a:pt x="8048" y="249"/>
                  </a:lnTo>
                  <a:lnTo>
                    <a:pt x="8459" y="249"/>
                  </a:lnTo>
                  <a:lnTo>
                    <a:pt x="8813" y="248"/>
                  </a:lnTo>
                  <a:lnTo>
                    <a:pt x="9096" y="247"/>
                  </a:lnTo>
                  <a:lnTo>
                    <a:pt x="9296" y="247"/>
                  </a:lnTo>
                  <a:lnTo>
                    <a:pt x="9395" y="246"/>
                  </a:lnTo>
                  <a:lnTo>
                    <a:pt x="9434" y="247"/>
                  </a:lnTo>
                  <a:lnTo>
                    <a:pt x="9474" y="247"/>
                  </a:lnTo>
                  <a:lnTo>
                    <a:pt x="9515" y="246"/>
                  </a:lnTo>
                  <a:lnTo>
                    <a:pt x="9556" y="245"/>
                  </a:lnTo>
                  <a:lnTo>
                    <a:pt x="9597" y="243"/>
                  </a:lnTo>
                  <a:lnTo>
                    <a:pt x="9638" y="243"/>
                  </a:lnTo>
                  <a:lnTo>
                    <a:pt x="9677" y="243"/>
                  </a:lnTo>
                  <a:lnTo>
                    <a:pt x="9715" y="245"/>
                  </a:lnTo>
                  <a:lnTo>
                    <a:pt x="9735" y="244"/>
                  </a:lnTo>
                  <a:lnTo>
                    <a:pt x="9754" y="243"/>
                  </a:lnTo>
                  <a:lnTo>
                    <a:pt x="9772" y="243"/>
                  </a:lnTo>
                  <a:lnTo>
                    <a:pt x="9792" y="242"/>
                  </a:lnTo>
                  <a:lnTo>
                    <a:pt x="9800" y="251"/>
                  </a:lnTo>
                  <a:lnTo>
                    <a:pt x="9806" y="261"/>
                  </a:lnTo>
                  <a:lnTo>
                    <a:pt x="9811" y="274"/>
                  </a:lnTo>
                  <a:lnTo>
                    <a:pt x="9815" y="286"/>
                  </a:lnTo>
                  <a:lnTo>
                    <a:pt x="9822" y="310"/>
                  </a:lnTo>
                  <a:lnTo>
                    <a:pt x="9829" y="336"/>
                  </a:lnTo>
                  <a:lnTo>
                    <a:pt x="9832" y="350"/>
                  </a:lnTo>
                  <a:lnTo>
                    <a:pt x="9836" y="364"/>
                  </a:lnTo>
                  <a:lnTo>
                    <a:pt x="9841" y="377"/>
                  </a:lnTo>
                  <a:lnTo>
                    <a:pt x="9847" y="389"/>
                  </a:lnTo>
                  <a:lnTo>
                    <a:pt x="9860" y="415"/>
                  </a:lnTo>
                  <a:lnTo>
                    <a:pt x="9874" y="439"/>
                  </a:lnTo>
                  <a:lnTo>
                    <a:pt x="9890" y="464"/>
                  </a:lnTo>
                  <a:lnTo>
                    <a:pt x="9905" y="487"/>
                  </a:lnTo>
                  <a:lnTo>
                    <a:pt x="9921" y="511"/>
                  </a:lnTo>
                  <a:lnTo>
                    <a:pt x="9937" y="535"/>
                  </a:lnTo>
                  <a:lnTo>
                    <a:pt x="9945" y="539"/>
                  </a:lnTo>
                  <a:lnTo>
                    <a:pt x="9953" y="543"/>
                  </a:lnTo>
                  <a:lnTo>
                    <a:pt x="9957" y="547"/>
                  </a:lnTo>
                  <a:lnTo>
                    <a:pt x="9959" y="550"/>
                  </a:lnTo>
                  <a:lnTo>
                    <a:pt x="9960" y="555"/>
                  </a:lnTo>
                  <a:lnTo>
                    <a:pt x="9958" y="560"/>
                  </a:lnTo>
                  <a:lnTo>
                    <a:pt x="9957" y="566"/>
                  </a:lnTo>
                  <a:lnTo>
                    <a:pt x="9955" y="571"/>
                  </a:lnTo>
                  <a:lnTo>
                    <a:pt x="9952" y="575"/>
                  </a:lnTo>
                  <a:lnTo>
                    <a:pt x="9948" y="577"/>
                  </a:lnTo>
                  <a:lnTo>
                    <a:pt x="9944" y="578"/>
                  </a:lnTo>
                  <a:lnTo>
                    <a:pt x="9940" y="579"/>
                  </a:lnTo>
                  <a:lnTo>
                    <a:pt x="9934" y="579"/>
                  </a:lnTo>
                  <a:lnTo>
                    <a:pt x="9929" y="578"/>
                  </a:lnTo>
                  <a:lnTo>
                    <a:pt x="9919" y="576"/>
                  </a:lnTo>
                  <a:lnTo>
                    <a:pt x="9908" y="573"/>
                  </a:lnTo>
                  <a:lnTo>
                    <a:pt x="9903" y="573"/>
                  </a:lnTo>
                  <a:lnTo>
                    <a:pt x="9898" y="573"/>
                  </a:lnTo>
                  <a:lnTo>
                    <a:pt x="9893" y="574"/>
                  </a:lnTo>
                  <a:lnTo>
                    <a:pt x="9887" y="576"/>
                  </a:lnTo>
                  <a:lnTo>
                    <a:pt x="9877" y="580"/>
                  </a:lnTo>
                  <a:lnTo>
                    <a:pt x="9868" y="585"/>
                  </a:lnTo>
                  <a:lnTo>
                    <a:pt x="9859" y="592"/>
                  </a:lnTo>
                  <a:lnTo>
                    <a:pt x="9852" y="598"/>
                  </a:lnTo>
                  <a:lnTo>
                    <a:pt x="9844" y="605"/>
                  </a:lnTo>
                  <a:lnTo>
                    <a:pt x="9837" y="613"/>
                  </a:lnTo>
                  <a:lnTo>
                    <a:pt x="9831" y="621"/>
                  </a:lnTo>
                  <a:lnTo>
                    <a:pt x="9825" y="629"/>
                  </a:lnTo>
                  <a:lnTo>
                    <a:pt x="9820" y="639"/>
                  </a:lnTo>
                  <a:lnTo>
                    <a:pt x="9816" y="648"/>
                  </a:lnTo>
                  <a:lnTo>
                    <a:pt x="9813" y="657"/>
                  </a:lnTo>
                  <a:lnTo>
                    <a:pt x="9810" y="667"/>
                  </a:lnTo>
                  <a:lnTo>
                    <a:pt x="9808" y="676"/>
                  </a:lnTo>
                  <a:lnTo>
                    <a:pt x="9806" y="687"/>
                  </a:lnTo>
                  <a:lnTo>
                    <a:pt x="9805" y="696"/>
                  </a:lnTo>
                  <a:lnTo>
                    <a:pt x="9805" y="706"/>
                  </a:lnTo>
                  <a:lnTo>
                    <a:pt x="9807" y="711"/>
                  </a:lnTo>
                  <a:lnTo>
                    <a:pt x="9808" y="718"/>
                  </a:lnTo>
                  <a:lnTo>
                    <a:pt x="9807" y="721"/>
                  </a:lnTo>
                  <a:lnTo>
                    <a:pt x="9806" y="723"/>
                  </a:lnTo>
                  <a:lnTo>
                    <a:pt x="9805" y="726"/>
                  </a:lnTo>
                  <a:lnTo>
                    <a:pt x="9802" y="727"/>
                  </a:lnTo>
                  <a:lnTo>
                    <a:pt x="9798" y="729"/>
                  </a:lnTo>
                  <a:lnTo>
                    <a:pt x="9793" y="729"/>
                  </a:lnTo>
                  <a:lnTo>
                    <a:pt x="9790" y="729"/>
                  </a:lnTo>
                  <a:lnTo>
                    <a:pt x="9786" y="729"/>
                  </a:lnTo>
                  <a:lnTo>
                    <a:pt x="9780" y="726"/>
                  </a:lnTo>
                  <a:lnTo>
                    <a:pt x="9774" y="723"/>
                  </a:lnTo>
                  <a:lnTo>
                    <a:pt x="9768" y="718"/>
                  </a:lnTo>
                  <a:lnTo>
                    <a:pt x="9762" y="714"/>
                  </a:lnTo>
                  <a:lnTo>
                    <a:pt x="9756" y="710"/>
                  </a:lnTo>
                  <a:lnTo>
                    <a:pt x="9749" y="707"/>
                  </a:lnTo>
                  <a:lnTo>
                    <a:pt x="9737" y="706"/>
                  </a:lnTo>
                  <a:lnTo>
                    <a:pt x="9726" y="706"/>
                  </a:lnTo>
                  <a:lnTo>
                    <a:pt x="9715" y="707"/>
                  </a:lnTo>
                  <a:lnTo>
                    <a:pt x="9703" y="708"/>
                  </a:lnTo>
                  <a:lnTo>
                    <a:pt x="9693" y="711"/>
                  </a:lnTo>
                  <a:lnTo>
                    <a:pt x="9682" y="713"/>
                  </a:lnTo>
                  <a:lnTo>
                    <a:pt x="9672" y="717"/>
                  </a:lnTo>
                  <a:lnTo>
                    <a:pt x="9663" y="721"/>
                  </a:lnTo>
                  <a:lnTo>
                    <a:pt x="9652" y="726"/>
                  </a:lnTo>
                  <a:lnTo>
                    <a:pt x="9643" y="733"/>
                  </a:lnTo>
                  <a:lnTo>
                    <a:pt x="9634" y="739"/>
                  </a:lnTo>
                  <a:lnTo>
                    <a:pt x="9626" y="746"/>
                  </a:lnTo>
                  <a:lnTo>
                    <a:pt x="9619" y="754"/>
                  </a:lnTo>
                  <a:lnTo>
                    <a:pt x="9611" y="763"/>
                  </a:lnTo>
                  <a:lnTo>
                    <a:pt x="9604" y="772"/>
                  </a:lnTo>
                  <a:lnTo>
                    <a:pt x="9598" y="783"/>
                  </a:lnTo>
                  <a:lnTo>
                    <a:pt x="9594" y="803"/>
                  </a:lnTo>
                  <a:lnTo>
                    <a:pt x="9591" y="824"/>
                  </a:lnTo>
                  <a:lnTo>
                    <a:pt x="9590" y="843"/>
                  </a:lnTo>
                  <a:lnTo>
                    <a:pt x="9591" y="863"/>
                  </a:lnTo>
                  <a:lnTo>
                    <a:pt x="9593" y="883"/>
                  </a:lnTo>
                  <a:lnTo>
                    <a:pt x="9596" y="902"/>
                  </a:lnTo>
                  <a:lnTo>
                    <a:pt x="9599" y="911"/>
                  </a:lnTo>
                  <a:lnTo>
                    <a:pt x="9602" y="921"/>
                  </a:lnTo>
                  <a:lnTo>
                    <a:pt x="9606" y="930"/>
                  </a:lnTo>
                  <a:lnTo>
                    <a:pt x="9610" y="939"/>
                  </a:lnTo>
                  <a:lnTo>
                    <a:pt x="9618" y="950"/>
                  </a:lnTo>
                  <a:lnTo>
                    <a:pt x="9626" y="960"/>
                  </a:lnTo>
                  <a:lnTo>
                    <a:pt x="9635" y="969"/>
                  </a:lnTo>
                  <a:lnTo>
                    <a:pt x="9644" y="975"/>
                  </a:lnTo>
                  <a:lnTo>
                    <a:pt x="9655" y="979"/>
                  </a:lnTo>
                  <a:lnTo>
                    <a:pt x="9667" y="983"/>
                  </a:lnTo>
                  <a:lnTo>
                    <a:pt x="9678" y="985"/>
                  </a:lnTo>
                  <a:lnTo>
                    <a:pt x="9690" y="986"/>
                  </a:lnTo>
                  <a:lnTo>
                    <a:pt x="9702" y="987"/>
                  </a:lnTo>
                  <a:lnTo>
                    <a:pt x="9715" y="986"/>
                  </a:lnTo>
                  <a:lnTo>
                    <a:pt x="9728" y="986"/>
                  </a:lnTo>
                  <a:lnTo>
                    <a:pt x="9740" y="985"/>
                  </a:lnTo>
                  <a:lnTo>
                    <a:pt x="9764" y="982"/>
                  </a:lnTo>
                  <a:lnTo>
                    <a:pt x="9786" y="980"/>
                  </a:lnTo>
                  <a:lnTo>
                    <a:pt x="9790" y="983"/>
                  </a:lnTo>
                  <a:lnTo>
                    <a:pt x="9793" y="987"/>
                  </a:lnTo>
                  <a:lnTo>
                    <a:pt x="9795" y="991"/>
                  </a:lnTo>
                  <a:lnTo>
                    <a:pt x="9796" y="995"/>
                  </a:lnTo>
                  <a:lnTo>
                    <a:pt x="9798" y="1004"/>
                  </a:lnTo>
                  <a:lnTo>
                    <a:pt x="9798" y="1015"/>
                  </a:lnTo>
                  <a:lnTo>
                    <a:pt x="9796" y="1026"/>
                  </a:lnTo>
                  <a:lnTo>
                    <a:pt x="9795" y="1037"/>
                  </a:lnTo>
                  <a:lnTo>
                    <a:pt x="9796" y="1042"/>
                  </a:lnTo>
                  <a:lnTo>
                    <a:pt x="9798" y="1047"/>
                  </a:lnTo>
                  <a:lnTo>
                    <a:pt x="9799" y="1052"/>
                  </a:lnTo>
                  <a:lnTo>
                    <a:pt x="9802" y="1057"/>
                  </a:lnTo>
                  <a:lnTo>
                    <a:pt x="9808" y="1067"/>
                  </a:lnTo>
                  <a:lnTo>
                    <a:pt x="9814" y="1076"/>
                  </a:lnTo>
                  <a:lnTo>
                    <a:pt x="9821" y="1085"/>
                  </a:lnTo>
                  <a:lnTo>
                    <a:pt x="9828" y="1094"/>
                  </a:lnTo>
                  <a:lnTo>
                    <a:pt x="9836" y="1102"/>
                  </a:lnTo>
                  <a:lnTo>
                    <a:pt x="9845" y="1109"/>
                  </a:lnTo>
                  <a:lnTo>
                    <a:pt x="9854" y="1116"/>
                  </a:lnTo>
                  <a:lnTo>
                    <a:pt x="9863" y="1122"/>
                  </a:lnTo>
                  <a:lnTo>
                    <a:pt x="9873" y="1127"/>
                  </a:lnTo>
                  <a:lnTo>
                    <a:pt x="9882" y="1131"/>
                  </a:lnTo>
                  <a:lnTo>
                    <a:pt x="9894" y="1135"/>
                  </a:lnTo>
                  <a:lnTo>
                    <a:pt x="9905" y="1138"/>
                  </a:lnTo>
                  <a:lnTo>
                    <a:pt x="9916" y="1141"/>
                  </a:lnTo>
                  <a:lnTo>
                    <a:pt x="9927" y="1143"/>
                  </a:lnTo>
                  <a:lnTo>
                    <a:pt x="9940" y="1144"/>
                  </a:lnTo>
                  <a:lnTo>
                    <a:pt x="9952" y="1144"/>
                  </a:lnTo>
                  <a:lnTo>
                    <a:pt x="9957" y="1151"/>
                  </a:lnTo>
                  <a:lnTo>
                    <a:pt x="9960" y="1157"/>
                  </a:lnTo>
                  <a:lnTo>
                    <a:pt x="9961" y="1162"/>
                  </a:lnTo>
                  <a:lnTo>
                    <a:pt x="9961" y="1167"/>
                  </a:lnTo>
                  <a:lnTo>
                    <a:pt x="9959" y="1172"/>
                  </a:lnTo>
                  <a:lnTo>
                    <a:pt x="9955" y="1177"/>
                  </a:lnTo>
                  <a:lnTo>
                    <a:pt x="9951" y="1182"/>
                  </a:lnTo>
                  <a:lnTo>
                    <a:pt x="9946" y="1187"/>
                  </a:lnTo>
                  <a:lnTo>
                    <a:pt x="9936" y="1198"/>
                  </a:lnTo>
                  <a:lnTo>
                    <a:pt x="9924" y="1208"/>
                  </a:lnTo>
                  <a:lnTo>
                    <a:pt x="9920" y="1213"/>
                  </a:lnTo>
                  <a:lnTo>
                    <a:pt x="9916" y="1219"/>
                  </a:lnTo>
                  <a:lnTo>
                    <a:pt x="9913" y="1225"/>
                  </a:lnTo>
                  <a:lnTo>
                    <a:pt x="9912" y="1231"/>
                  </a:lnTo>
                  <a:close/>
                  <a:moveTo>
                    <a:pt x="9860" y="564"/>
                  </a:moveTo>
                  <a:lnTo>
                    <a:pt x="9847" y="576"/>
                  </a:lnTo>
                  <a:lnTo>
                    <a:pt x="9834" y="587"/>
                  </a:lnTo>
                  <a:lnTo>
                    <a:pt x="9823" y="601"/>
                  </a:lnTo>
                  <a:lnTo>
                    <a:pt x="9813" y="614"/>
                  </a:lnTo>
                  <a:lnTo>
                    <a:pt x="9804" y="628"/>
                  </a:lnTo>
                  <a:lnTo>
                    <a:pt x="9796" y="643"/>
                  </a:lnTo>
                  <a:lnTo>
                    <a:pt x="9790" y="659"/>
                  </a:lnTo>
                  <a:lnTo>
                    <a:pt x="9786" y="675"/>
                  </a:lnTo>
                  <a:lnTo>
                    <a:pt x="9782" y="680"/>
                  </a:lnTo>
                  <a:lnTo>
                    <a:pt x="9777" y="683"/>
                  </a:lnTo>
                  <a:lnTo>
                    <a:pt x="9772" y="686"/>
                  </a:lnTo>
                  <a:lnTo>
                    <a:pt x="9767" y="688"/>
                  </a:lnTo>
                  <a:lnTo>
                    <a:pt x="9762" y="688"/>
                  </a:lnTo>
                  <a:lnTo>
                    <a:pt x="9756" y="688"/>
                  </a:lnTo>
                  <a:lnTo>
                    <a:pt x="9749" y="688"/>
                  </a:lnTo>
                  <a:lnTo>
                    <a:pt x="9743" y="687"/>
                  </a:lnTo>
                  <a:lnTo>
                    <a:pt x="9731" y="683"/>
                  </a:lnTo>
                  <a:lnTo>
                    <a:pt x="9719" y="680"/>
                  </a:lnTo>
                  <a:lnTo>
                    <a:pt x="9708" y="677"/>
                  </a:lnTo>
                  <a:lnTo>
                    <a:pt x="9696" y="676"/>
                  </a:lnTo>
                  <a:lnTo>
                    <a:pt x="9685" y="679"/>
                  </a:lnTo>
                  <a:lnTo>
                    <a:pt x="9675" y="682"/>
                  </a:lnTo>
                  <a:lnTo>
                    <a:pt x="9664" y="688"/>
                  </a:lnTo>
                  <a:lnTo>
                    <a:pt x="9654" y="693"/>
                  </a:lnTo>
                  <a:lnTo>
                    <a:pt x="9644" y="698"/>
                  </a:lnTo>
                  <a:lnTo>
                    <a:pt x="9635" y="704"/>
                  </a:lnTo>
                  <a:lnTo>
                    <a:pt x="9627" y="711"/>
                  </a:lnTo>
                  <a:lnTo>
                    <a:pt x="9619" y="718"/>
                  </a:lnTo>
                  <a:lnTo>
                    <a:pt x="9610" y="726"/>
                  </a:lnTo>
                  <a:lnTo>
                    <a:pt x="9603" y="735"/>
                  </a:lnTo>
                  <a:lnTo>
                    <a:pt x="9597" y="743"/>
                  </a:lnTo>
                  <a:lnTo>
                    <a:pt x="9591" y="752"/>
                  </a:lnTo>
                  <a:lnTo>
                    <a:pt x="9585" y="761"/>
                  </a:lnTo>
                  <a:lnTo>
                    <a:pt x="9580" y="771"/>
                  </a:lnTo>
                  <a:lnTo>
                    <a:pt x="9575" y="782"/>
                  </a:lnTo>
                  <a:lnTo>
                    <a:pt x="9571" y="792"/>
                  </a:lnTo>
                  <a:lnTo>
                    <a:pt x="9566" y="805"/>
                  </a:lnTo>
                  <a:lnTo>
                    <a:pt x="9562" y="818"/>
                  </a:lnTo>
                  <a:lnTo>
                    <a:pt x="9559" y="834"/>
                  </a:lnTo>
                  <a:lnTo>
                    <a:pt x="9557" y="848"/>
                  </a:lnTo>
                  <a:lnTo>
                    <a:pt x="9556" y="863"/>
                  </a:lnTo>
                  <a:lnTo>
                    <a:pt x="9557" y="879"/>
                  </a:lnTo>
                  <a:lnTo>
                    <a:pt x="9559" y="894"/>
                  </a:lnTo>
                  <a:lnTo>
                    <a:pt x="9564" y="909"/>
                  </a:lnTo>
                  <a:lnTo>
                    <a:pt x="9568" y="918"/>
                  </a:lnTo>
                  <a:lnTo>
                    <a:pt x="9571" y="926"/>
                  </a:lnTo>
                  <a:lnTo>
                    <a:pt x="9575" y="933"/>
                  </a:lnTo>
                  <a:lnTo>
                    <a:pt x="9580" y="940"/>
                  </a:lnTo>
                  <a:lnTo>
                    <a:pt x="9585" y="947"/>
                  </a:lnTo>
                  <a:lnTo>
                    <a:pt x="9591" y="953"/>
                  </a:lnTo>
                  <a:lnTo>
                    <a:pt x="9598" y="960"/>
                  </a:lnTo>
                  <a:lnTo>
                    <a:pt x="9604" y="967"/>
                  </a:lnTo>
                  <a:lnTo>
                    <a:pt x="9635" y="988"/>
                  </a:lnTo>
                  <a:lnTo>
                    <a:pt x="9666" y="1010"/>
                  </a:lnTo>
                  <a:lnTo>
                    <a:pt x="9762" y="1012"/>
                  </a:lnTo>
                  <a:lnTo>
                    <a:pt x="9767" y="1027"/>
                  </a:lnTo>
                  <a:lnTo>
                    <a:pt x="9771" y="1043"/>
                  </a:lnTo>
                  <a:lnTo>
                    <a:pt x="9773" y="1051"/>
                  </a:lnTo>
                  <a:lnTo>
                    <a:pt x="9776" y="1060"/>
                  </a:lnTo>
                  <a:lnTo>
                    <a:pt x="9779" y="1068"/>
                  </a:lnTo>
                  <a:lnTo>
                    <a:pt x="9783" y="1076"/>
                  </a:lnTo>
                  <a:lnTo>
                    <a:pt x="9793" y="1091"/>
                  </a:lnTo>
                  <a:lnTo>
                    <a:pt x="9805" y="1107"/>
                  </a:lnTo>
                  <a:lnTo>
                    <a:pt x="9811" y="1114"/>
                  </a:lnTo>
                  <a:lnTo>
                    <a:pt x="9818" y="1121"/>
                  </a:lnTo>
                  <a:lnTo>
                    <a:pt x="9825" y="1127"/>
                  </a:lnTo>
                  <a:lnTo>
                    <a:pt x="9832" y="1133"/>
                  </a:lnTo>
                  <a:lnTo>
                    <a:pt x="9840" y="1138"/>
                  </a:lnTo>
                  <a:lnTo>
                    <a:pt x="9849" y="1143"/>
                  </a:lnTo>
                  <a:lnTo>
                    <a:pt x="9857" y="1149"/>
                  </a:lnTo>
                  <a:lnTo>
                    <a:pt x="9866" y="1152"/>
                  </a:lnTo>
                  <a:lnTo>
                    <a:pt x="9874" y="1156"/>
                  </a:lnTo>
                  <a:lnTo>
                    <a:pt x="9883" y="1158"/>
                  </a:lnTo>
                  <a:lnTo>
                    <a:pt x="9894" y="1160"/>
                  </a:lnTo>
                  <a:lnTo>
                    <a:pt x="9903" y="1161"/>
                  </a:lnTo>
                  <a:lnTo>
                    <a:pt x="9906" y="1166"/>
                  </a:lnTo>
                  <a:lnTo>
                    <a:pt x="9907" y="1171"/>
                  </a:lnTo>
                  <a:lnTo>
                    <a:pt x="9908" y="1177"/>
                  </a:lnTo>
                  <a:lnTo>
                    <a:pt x="9907" y="1182"/>
                  </a:lnTo>
                  <a:lnTo>
                    <a:pt x="9905" y="1187"/>
                  </a:lnTo>
                  <a:lnTo>
                    <a:pt x="9903" y="1191"/>
                  </a:lnTo>
                  <a:lnTo>
                    <a:pt x="9901" y="1197"/>
                  </a:lnTo>
                  <a:lnTo>
                    <a:pt x="9897" y="1202"/>
                  </a:lnTo>
                  <a:lnTo>
                    <a:pt x="9891" y="1211"/>
                  </a:lnTo>
                  <a:lnTo>
                    <a:pt x="9883" y="1221"/>
                  </a:lnTo>
                  <a:lnTo>
                    <a:pt x="9880" y="1225"/>
                  </a:lnTo>
                  <a:lnTo>
                    <a:pt x="9878" y="1230"/>
                  </a:lnTo>
                  <a:lnTo>
                    <a:pt x="9876" y="1235"/>
                  </a:lnTo>
                  <a:lnTo>
                    <a:pt x="9875" y="1241"/>
                  </a:lnTo>
                  <a:lnTo>
                    <a:pt x="9866" y="1262"/>
                  </a:lnTo>
                  <a:lnTo>
                    <a:pt x="9858" y="1283"/>
                  </a:lnTo>
                  <a:lnTo>
                    <a:pt x="9852" y="1305"/>
                  </a:lnTo>
                  <a:lnTo>
                    <a:pt x="9846" y="1327"/>
                  </a:lnTo>
                  <a:lnTo>
                    <a:pt x="9840" y="1350"/>
                  </a:lnTo>
                  <a:lnTo>
                    <a:pt x="9835" y="1372"/>
                  </a:lnTo>
                  <a:lnTo>
                    <a:pt x="9829" y="1395"/>
                  </a:lnTo>
                  <a:lnTo>
                    <a:pt x="9823" y="1416"/>
                  </a:lnTo>
                  <a:lnTo>
                    <a:pt x="9815" y="1420"/>
                  </a:lnTo>
                  <a:lnTo>
                    <a:pt x="9806" y="1423"/>
                  </a:lnTo>
                  <a:lnTo>
                    <a:pt x="9796" y="1426"/>
                  </a:lnTo>
                  <a:lnTo>
                    <a:pt x="9786" y="1428"/>
                  </a:lnTo>
                  <a:lnTo>
                    <a:pt x="9765" y="1430"/>
                  </a:lnTo>
                  <a:lnTo>
                    <a:pt x="9743" y="1430"/>
                  </a:lnTo>
                  <a:lnTo>
                    <a:pt x="9720" y="1430"/>
                  </a:lnTo>
                  <a:lnTo>
                    <a:pt x="9697" y="1429"/>
                  </a:lnTo>
                  <a:lnTo>
                    <a:pt x="9675" y="1430"/>
                  </a:lnTo>
                  <a:lnTo>
                    <a:pt x="9653" y="1431"/>
                  </a:lnTo>
                  <a:lnTo>
                    <a:pt x="9592" y="1430"/>
                  </a:lnTo>
                  <a:lnTo>
                    <a:pt x="9532" y="1431"/>
                  </a:lnTo>
                  <a:lnTo>
                    <a:pt x="9470" y="1431"/>
                  </a:lnTo>
                  <a:lnTo>
                    <a:pt x="9409" y="1432"/>
                  </a:lnTo>
                  <a:lnTo>
                    <a:pt x="9349" y="1433"/>
                  </a:lnTo>
                  <a:lnTo>
                    <a:pt x="9287" y="1433"/>
                  </a:lnTo>
                  <a:lnTo>
                    <a:pt x="9227" y="1433"/>
                  </a:lnTo>
                  <a:lnTo>
                    <a:pt x="9168" y="1431"/>
                  </a:lnTo>
                  <a:lnTo>
                    <a:pt x="9164" y="1433"/>
                  </a:lnTo>
                  <a:lnTo>
                    <a:pt x="9161" y="1434"/>
                  </a:lnTo>
                  <a:lnTo>
                    <a:pt x="9157" y="1435"/>
                  </a:lnTo>
                  <a:lnTo>
                    <a:pt x="9153" y="1436"/>
                  </a:lnTo>
                  <a:lnTo>
                    <a:pt x="9150" y="1435"/>
                  </a:lnTo>
                  <a:lnTo>
                    <a:pt x="9147" y="1435"/>
                  </a:lnTo>
                  <a:lnTo>
                    <a:pt x="9145" y="1433"/>
                  </a:lnTo>
                  <a:lnTo>
                    <a:pt x="9142" y="1431"/>
                  </a:lnTo>
                  <a:lnTo>
                    <a:pt x="2998" y="1449"/>
                  </a:lnTo>
                  <a:lnTo>
                    <a:pt x="2906" y="1450"/>
                  </a:lnTo>
                  <a:lnTo>
                    <a:pt x="2813" y="1450"/>
                  </a:lnTo>
                  <a:lnTo>
                    <a:pt x="2723" y="1451"/>
                  </a:lnTo>
                  <a:lnTo>
                    <a:pt x="2632" y="1451"/>
                  </a:lnTo>
                  <a:lnTo>
                    <a:pt x="2542" y="1452"/>
                  </a:lnTo>
                  <a:lnTo>
                    <a:pt x="2451" y="1453"/>
                  </a:lnTo>
                  <a:lnTo>
                    <a:pt x="2361" y="1453"/>
                  </a:lnTo>
                  <a:lnTo>
                    <a:pt x="2270" y="1454"/>
                  </a:lnTo>
                  <a:lnTo>
                    <a:pt x="2180" y="1455"/>
                  </a:lnTo>
                  <a:lnTo>
                    <a:pt x="2090" y="1456"/>
                  </a:lnTo>
                  <a:lnTo>
                    <a:pt x="2000" y="1457"/>
                  </a:lnTo>
                  <a:lnTo>
                    <a:pt x="1909" y="1458"/>
                  </a:lnTo>
                  <a:lnTo>
                    <a:pt x="1819" y="1459"/>
                  </a:lnTo>
                  <a:lnTo>
                    <a:pt x="1728" y="1460"/>
                  </a:lnTo>
                  <a:lnTo>
                    <a:pt x="1637" y="1462"/>
                  </a:lnTo>
                  <a:lnTo>
                    <a:pt x="1545" y="1463"/>
                  </a:lnTo>
                  <a:lnTo>
                    <a:pt x="1508" y="1464"/>
                  </a:lnTo>
                  <a:lnTo>
                    <a:pt x="1470" y="1463"/>
                  </a:lnTo>
                  <a:lnTo>
                    <a:pt x="1432" y="1462"/>
                  </a:lnTo>
                  <a:lnTo>
                    <a:pt x="1394" y="1461"/>
                  </a:lnTo>
                  <a:lnTo>
                    <a:pt x="1356" y="1459"/>
                  </a:lnTo>
                  <a:lnTo>
                    <a:pt x="1318" y="1459"/>
                  </a:lnTo>
                  <a:lnTo>
                    <a:pt x="1280" y="1459"/>
                  </a:lnTo>
                  <a:lnTo>
                    <a:pt x="1243" y="1461"/>
                  </a:lnTo>
                  <a:lnTo>
                    <a:pt x="1236" y="1437"/>
                  </a:lnTo>
                  <a:lnTo>
                    <a:pt x="1230" y="1411"/>
                  </a:lnTo>
                  <a:lnTo>
                    <a:pt x="1224" y="1386"/>
                  </a:lnTo>
                  <a:lnTo>
                    <a:pt x="1218" y="1361"/>
                  </a:lnTo>
                  <a:lnTo>
                    <a:pt x="1212" y="1336"/>
                  </a:lnTo>
                  <a:lnTo>
                    <a:pt x="1203" y="1312"/>
                  </a:lnTo>
                  <a:lnTo>
                    <a:pt x="1199" y="1301"/>
                  </a:lnTo>
                  <a:lnTo>
                    <a:pt x="1194" y="1290"/>
                  </a:lnTo>
                  <a:lnTo>
                    <a:pt x="1188" y="1278"/>
                  </a:lnTo>
                  <a:lnTo>
                    <a:pt x="1182" y="1268"/>
                  </a:lnTo>
                  <a:lnTo>
                    <a:pt x="1192" y="1261"/>
                  </a:lnTo>
                  <a:lnTo>
                    <a:pt x="1201" y="1254"/>
                  </a:lnTo>
                  <a:lnTo>
                    <a:pt x="1210" y="1246"/>
                  </a:lnTo>
                  <a:lnTo>
                    <a:pt x="1218" y="1237"/>
                  </a:lnTo>
                  <a:lnTo>
                    <a:pt x="1226" y="1228"/>
                  </a:lnTo>
                  <a:lnTo>
                    <a:pt x="1233" y="1219"/>
                  </a:lnTo>
                  <a:lnTo>
                    <a:pt x="1239" y="1209"/>
                  </a:lnTo>
                  <a:lnTo>
                    <a:pt x="1245" y="1199"/>
                  </a:lnTo>
                  <a:lnTo>
                    <a:pt x="1250" y="1188"/>
                  </a:lnTo>
                  <a:lnTo>
                    <a:pt x="1256" y="1177"/>
                  </a:lnTo>
                  <a:lnTo>
                    <a:pt x="1260" y="1167"/>
                  </a:lnTo>
                  <a:lnTo>
                    <a:pt x="1264" y="1156"/>
                  </a:lnTo>
                  <a:lnTo>
                    <a:pt x="1270" y="1132"/>
                  </a:lnTo>
                  <a:lnTo>
                    <a:pt x="1274" y="1110"/>
                  </a:lnTo>
                  <a:lnTo>
                    <a:pt x="1278" y="1106"/>
                  </a:lnTo>
                  <a:lnTo>
                    <a:pt x="1281" y="1104"/>
                  </a:lnTo>
                  <a:lnTo>
                    <a:pt x="1285" y="1104"/>
                  </a:lnTo>
                  <a:lnTo>
                    <a:pt x="1289" y="1104"/>
                  </a:lnTo>
                  <a:lnTo>
                    <a:pt x="1299" y="1105"/>
                  </a:lnTo>
                  <a:lnTo>
                    <a:pt x="1308" y="1107"/>
                  </a:lnTo>
                  <a:lnTo>
                    <a:pt x="1340" y="1099"/>
                  </a:lnTo>
                  <a:lnTo>
                    <a:pt x="1374" y="1091"/>
                  </a:lnTo>
                  <a:lnTo>
                    <a:pt x="1391" y="1086"/>
                  </a:lnTo>
                  <a:lnTo>
                    <a:pt x="1407" y="1080"/>
                  </a:lnTo>
                  <a:lnTo>
                    <a:pt x="1422" y="1074"/>
                  </a:lnTo>
                  <a:lnTo>
                    <a:pt x="1438" y="1067"/>
                  </a:lnTo>
                  <a:lnTo>
                    <a:pt x="1453" y="1059"/>
                  </a:lnTo>
                  <a:lnTo>
                    <a:pt x="1466" y="1048"/>
                  </a:lnTo>
                  <a:lnTo>
                    <a:pt x="1479" y="1038"/>
                  </a:lnTo>
                  <a:lnTo>
                    <a:pt x="1492" y="1027"/>
                  </a:lnTo>
                  <a:lnTo>
                    <a:pt x="1502" y="1014"/>
                  </a:lnTo>
                  <a:lnTo>
                    <a:pt x="1512" y="999"/>
                  </a:lnTo>
                  <a:lnTo>
                    <a:pt x="1516" y="991"/>
                  </a:lnTo>
                  <a:lnTo>
                    <a:pt x="1520" y="983"/>
                  </a:lnTo>
                  <a:lnTo>
                    <a:pt x="1523" y="974"/>
                  </a:lnTo>
                  <a:lnTo>
                    <a:pt x="1526" y="966"/>
                  </a:lnTo>
                  <a:lnTo>
                    <a:pt x="1531" y="942"/>
                  </a:lnTo>
                  <a:lnTo>
                    <a:pt x="1533" y="918"/>
                  </a:lnTo>
                  <a:lnTo>
                    <a:pt x="1533" y="905"/>
                  </a:lnTo>
                  <a:lnTo>
                    <a:pt x="1533" y="893"/>
                  </a:lnTo>
                  <a:lnTo>
                    <a:pt x="1532" y="881"/>
                  </a:lnTo>
                  <a:lnTo>
                    <a:pt x="1531" y="868"/>
                  </a:lnTo>
                  <a:lnTo>
                    <a:pt x="1528" y="856"/>
                  </a:lnTo>
                  <a:lnTo>
                    <a:pt x="1524" y="845"/>
                  </a:lnTo>
                  <a:lnTo>
                    <a:pt x="1520" y="833"/>
                  </a:lnTo>
                  <a:lnTo>
                    <a:pt x="1515" y="821"/>
                  </a:lnTo>
                  <a:lnTo>
                    <a:pt x="1509" y="811"/>
                  </a:lnTo>
                  <a:lnTo>
                    <a:pt x="1502" y="802"/>
                  </a:lnTo>
                  <a:lnTo>
                    <a:pt x="1493" y="793"/>
                  </a:lnTo>
                  <a:lnTo>
                    <a:pt x="1484" y="784"/>
                  </a:lnTo>
                  <a:lnTo>
                    <a:pt x="1467" y="772"/>
                  </a:lnTo>
                  <a:lnTo>
                    <a:pt x="1451" y="762"/>
                  </a:lnTo>
                  <a:lnTo>
                    <a:pt x="1433" y="754"/>
                  </a:lnTo>
                  <a:lnTo>
                    <a:pt x="1416" y="747"/>
                  </a:lnTo>
                  <a:lnTo>
                    <a:pt x="1398" y="742"/>
                  </a:lnTo>
                  <a:lnTo>
                    <a:pt x="1378" y="738"/>
                  </a:lnTo>
                  <a:lnTo>
                    <a:pt x="1359" y="735"/>
                  </a:lnTo>
                  <a:lnTo>
                    <a:pt x="1338" y="734"/>
                  </a:lnTo>
                  <a:lnTo>
                    <a:pt x="1274" y="750"/>
                  </a:lnTo>
                  <a:lnTo>
                    <a:pt x="1270" y="741"/>
                  </a:lnTo>
                  <a:lnTo>
                    <a:pt x="1267" y="732"/>
                  </a:lnTo>
                  <a:lnTo>
                    <a:pt x="1264" y="722"/>
                  </a:lnTo>
                  <a:lnTo>
                    <a:pt x="1261" y="712"/>
                  </a:lnTo>
                  <a:lnTo>
                    <a:pt x="1257" y="693"/>
                  </a:lnTo>
                  <a:lnTo>
                    <a:pt x="1253" y="673"/>
                  </a:lnTo>
                  <a:lnTo>
                    <a:pt x="1228" y="646"/>
                  </a:lnTo>
                  <a:lnTo>
                    <a:pt x="1201" y="620"/>
                  </a:lnTo>
                  <a:lnTo>
                    <a:pt x="1174" y="594"/>
                  </a:lnTo>
                  <a:lnTo>
                    <a:pt x="1148" y="566"/>
                  </a:lnTo>
                  <a:lnTo>
                    <a:pt x="1147" y="561"/>
                  </a:lnTo>
                  <a:lnTo>
                    <a:pt x="1148" y="557"/>
                  </a:lnTo>
                  <a:lnTo>
                    <a:pt x="1149" y="552"/>
                  </a:lnTo>
                  <a:lnTo>
                    <a:pt x="1150" y="547"/>
                  </a:lnTo>
                  <a:lnTo>
                    <a:pt x="1154" y="537"/>
                  </a:lnTo>
                  <a:lnTo>
                    <a:pt x="1159" y="528"/>
                  </a:lnTo>
                  <a:lnTo>
                    <a:pt x="1172" y="512"/>
                  </a:lnTo>
                  <a:lnTo>
                    <a:pt x="1185" y="495"/>
                  </a:lnTo>
                  <a:lnTo>
                    <a:pt x="1192" y="474"/>
                  </a:lnTo>
                  <a:lnTo>
                    <a:pt x="1199" y="454"/>
                  </a:lnTo>
                  <a:lnTo>
                    <a:pt x="1208" y="433"/>
                  </a:lnTo>
                  <a:lnTo>
                    <a:pt x="1215" y="413"/>
                  </a:lnTo>
                  <a:lnTo>
                    <a:pt x="1221" y="391"/>
                  </a:lnTo>
                  <a:lnTo>
                    <a:pt x="1226" y="370"/>
                  </a:lnTo>
                  <a:lnTo>
                    <a:pt x="1228" y="359"/>
                  </a:lnTo>
                  <a:lnTo>
                    <a:pt x="1230" y="348"/>
                  </a:lnTo>
                  <a:lnTo>
                    <a:pt x="1231" y="337"/>
                  </a:lnTo>
                  <a:lnTo>
                    <a:pt x="1231" y="326"/>
                  </a:lnTo>
                  <a:lnTo>
                    <a:pt x="1248" y="323"/>
                  </a:lnTo>
                  <a:lnTo>
                    <a:pt x="1266" y="321"/>
                  </a:lnTo>
                  <a:lnTo>
                    <a:pt x="1284" y="321"/>
                  </a:lnTo>
                  <a:lnTo>
                    <a:pt x="1302" y="320"/>
                  </a:lnTo>
                  <a:lnTo>
                    <a:pt x="1338" y="321"/>
                  </a:lnTo>
                  <a:lnTo>
                    <a:pt x="1375" y="322"/>
                  </a:lnTo>
                  <a:lnTo>
                    <a:pt x="1412" y="323"/>
                  </a:lnTo>
                  <a:lnTo>
                    <a:pt x="1448" y="322"/>
                  </a:lnTo>
                  <a:lnTo>
                    <a:pt x="1465" y="321"/>
                  </a:lnTo>
                  <a:lnTo>
                    <a:pt x="1484" y="318"/>
                  </a:lnTo>
                  <a:lnTo>
                    <a:pt x="1500" y="315"/>
                  </a:lnTo>
                  <a:lnTo>
                    <a:pt x="1517" y="309"/>
                  </a:lnTo>
                  <a:lnTo>
                    <a:pt x="1718" y="310"/>
                  </a:lnTo>
                  <a:lnTo>
                    <a:pt x="1842" y="308"/>
                  </a:lnTo>
                  <a:lnTo>
                    <a:pt x="1966" y="306"/>
                  </a:lnTo>
                  <a:lnTo>
                    <a:pt x="2091" y="305"/>
                  </a:lnTo>
                  <a:lnTo>
                    <a:pt x="2215" y="303"/>
                  </a:lnTo>
                  <a:lnTo>
                    <a:pt x="2340" y="302"/>
                  </a:lnTo>
                  <a:lnTo>
                    <a:pt x="2464" y="301"/>
                  </a:lnTo>
                  <a:lnTo>
                    <a:pt x="2589" y="300"/>
                  </a:lnTo>
                  <a:lnTo>
                    <a:pt x="2712" y="298"/>
                  </a:lnTo>
                  <a:lnTo>
                    <a:pt x="2837" y="297"/>
                  </a:lnTo>
                  <a:lnTo>
                    <a:pt x="2961" y="296"/>
                  </a:lnTo>
                  <a:lnTo>
                    <a:pt x="3085" y="295"/>
                  </a:lnTo>
                  <a:lnTo>
                    <a:pt x="3209" y="294"/>
                  </a:lnTo>
                  <a:lnTo>
                    <a:pt x="3334" y="292"/>
                  </a:lnTo>
                  <a:lnTo>
                    <a:pt x="3458" y="291"/>
                  </a:lnTo>
                  <a:lnTo>
                    <a:pt x="3581" y="289"/>
                  </a:lnTo>
                  <a:lnTo>
                    <a:pt x="3706" y="287"/>
                  </a:lnTo>
                  <a:lnTo>
                    <a:pt x="3831" y="286"/>
                  </a:lnTo>
                  <a:lnTo>
                    <a:pt x="4056" y="286"/>
                  </a:lnTo>
                  <a:lnTo>
                    <a:pt x="4365" y="285"/>
                  </a:lnTo>
                  <a:lnTo>
                    <a:pt x="4747" y="284"/>
                  </a:lnTo>
                  <a:lnTo>
                    <a:pt x="5184" y="284"/>
                  </a:lnTo>
                  <a:lnTo>
                    <a:pt x="5665" y="283"/>
                  </a:lnTo>
                  <a:lnTo>
                    <a:pt x="6173" y="283"/>
                  </a:lnTo>
                  <a:lnTo>
                    <a:pt x="6696" y="282"/>
                  </a:lnTo>
                  <a:lnTo>
                    <a:pt x="7218" y="281"/>
                  </a:lnTo>
                  <a:lnTo>
                    <a:pt x="7727" y="281"/>
                  </a:lnTo>
                  <a:lnTo>
                    <a:pt x="8208" y="280"/>
                  </a:lnTo>
                  <a:lnTo>
                    <a:pt x="8646" y="280"/>
                  </a:lnTo>
                  <a:lnTo>
                    <a:pt x="9028" y="279"/>
                  </a:lnTo>
                  <a:lnTo>
                    <a:pt x="9339" y="278"/>
                  </a:lnTo>
                  <a:lnTo>
                    <a:pt x="9564" y="278"/>
                  </a:lnTo>
                  <a:lnTo>
                    <a:pt x="9690" y="277"/>
                  </a:lnTo>
                  <a:lnTo>
                    <a:pt x="9780" y="273"/>
                  </a:lnTo>
                  <a:lnTo>
                    <a:pt x="9787" y="284"/>
                  </a:lnTo>
                  <a:lnTo>
                    <a:pt x="9793" y="296"/>
                  </a:lnTo>
                  <a:lnTo>
                    <a:pt x="9799" y="308"/>
                  </a:lnTo>
                  <a:lnTo>
                    <a:pt x="9803" y="322"/>
                  </a:lnTo>
                  <a:lnTo>
                    <a:pt x="9807" y="335"/>
                  </a:lnTo>
                  <a:lnTo>
                    <a:pt x="9812" y="348"/>
                  </a:lnTo>
                  <a:lnTo>
                    <a:pt x="9817" y="361"/>
                  </a:lnTo>
                  <a:lnTo>
                    <a:pt x="9823" y="374"/>
                  </a:lnTo>
                  <a:lnTo>
                    <a:pt x="9832" y="395"/>
                  </a:lnTo>
                  <a:lnTo>
                    <a:pt x="9842" y="417"/>
                  </a:lnTo>
                  <a:lnTo>
                    <a:pt x="9853" y="438"/>
                  </a:lnTo>
                  <a:lnTo>
                    <a:pt x="9864" y="460"/>
                  </a:lnTo>
                  <a:lnTo>
                    <a:pt x="9876" y="480"/>
                  </a:lnTo>
                  <a:lnTo>
                    <a:pt x="9888" y="501"/>
                  </a:lnTo>
                  <a:lnTo>
                    <a:pt x="9902" y="520"/>
                  </a:lnTo>
                  <a:lnTo>
                    <a:pt x="9915" y="538"/>
                  </a:lnTo>
                  <a:lnTo>
                    <a:pt x="9910" y="544"/>
                  </a:lnTo>
                  <a:lnTo>
                    <a:pt x="9904" y="549"/>
                  </a:lnTo>
                  <a:lnTo>
                    <a:pt x="9897" y="553"/>
                  </a:lnTo>
                  <a:lnTo>
                    <a:pt x="9890" y="555"/>
                  </a:lnTo>
                  <a:lnTo>
                    <a:pt x="9874" y="559"/>
                  </a:lnTo>
                  <a:lnTo>
                    <a:pt x="9860" y="564"/>
                  </a:lnTo>
                  <a:close/>
                  <a:moveTo>
                    <a:pt x="9765" y="925"/>
                  </a:moveTo>
                  <a:lnTo>
                    <a:pt x="9753" y="928"/>
                  </a:lnTo>
                  <a:lnTo>
                    <a:pt x="9741" y="929"/>
                  </a:lnTo>
                  <a:lnTo>
                    <a:pt x="9729" y="929"/>
                  </a:lnTo>
                  <a:lnTo>
                    <a:pt x="9717" y="928"/>
                  </a:lnTo>
                  <a:lnTo>
                    <a:pt x="9706" y="926"/>
                  </a:lnTo>
                  <a:lnTo>
                    <a:pt x="9694" y="924"/>
                  </a:lnTo>
                  <a:lnTo>
                    <a:pt x="9683" y="921"/>
                  </a:lnTo>
                  <a:lnTo>
                    <a:pt x="9672" y="917"/>
                  </a:lnTo>
                  <a:lnTo>
                    <a:pt x="9665" y="911"/>
                  </a:lnTo>
                  <a:lnTo>
                    <a:pt x="9660" y="906"/>
                  </a:lnTo>
                  <a:lnTo>
                    <a:pt x="9654" y="900"/>
                  </a:lnTo>
                  <a:lnTo>
                    <a:pt x="9650" y="894"/>
                  </a:lnTo>
                  <a:lnTo>
                    <a:pt x="9646" y="887"/>
                  </a:lnTo>
                  <a:lnTo>
                    <a:pt x="9644" y="881"/>
                  </a:lnTo>
                  <a:lnTo>
                    <a:pt x="9642" y="874"/>
                  </a:lnTo>
                  <a:lnTo>
                    <a:pt x="9641" y="866"/>
                  </a:lnTo>
                  <a:lnTo>
                    <a:pt x="9640" y="852"/>
                  </a:lnTo>
                  <a:lnTo>
                    <a:pt x="9640" y="837"/>
                  </a:lnTo>
                  <a:lnTo>
                    <a:pt x="9642" y="821"/>
                  </a:lnTo>
                  <a:lnTo>
                    <a:pt x="9644" y="806"/>
                  </a:lnTo>
                  <a:lnTo>
                    <a:pt x="9647" y="798"/>
                  </a:lnTo>
                  <a:lnTo>
                    <a:pt x="9652" y="791"/>
                  </a:lnTo>
                  <a:lnTo>
                    <a:pt x="9658" y="785"/>
                  </a:lnTo>
                  <a:lnTo>
                    <a:pt x="9666" y="780"/>
                  </a:lnTo>
                  <a:lnTo>
                    <a:pt x="9673" y="775"/>
                  </a:lnTo>
                  <a:lnTo>
                    <a:pt x="9682" y="772"/>
                  </a:lnTo>
                  <a:lnTo>
                    <a:pt x="9690" y="770"/>
                  </a:lnTo>
                  <a:lnTo>
                    <a:pt x="9699" y="768"/>
                  </a:lnTo>
                  <a:lnTo>
                    <a:pt x="9712" y="767"/>
                  </a:lnTo>
                  <a:lnTo>
                    <a:pt x="9722" y="767"/>
                  </a:lnTo>
                  <a:lnTo>
                    <a:pt x="9733" y="768"/>
                  </a:lnTo>
                  <a:lnTo>
                    <a:pt x="9743" y="771"/>
                  </a:lnTo>
                  <a:lnTo>
                    <a:pt x="9754" y="775"/>
                  </a:lnTo>
                  <a:lnTo>
                    <a:pt x="9764" y="781"/>
                  </a:lnTo>
                  <a:lnTo>
                    <a:pt x="9774" y="786"/>
                  </a:lnTo>
                  <a:lnTo>
                    <a:pt x="9783" y="793"/>
                  </a:lnTo>
                  <a:lnTo>
                    <a:pt x="9789" y="799"/>
                  </a:lnTo>
                  <a:lnTo>
                    <a:pt x="9794" y="807"/>
                  </a:lnTo>
                  <a:lnTo>
                    <a:pt x="9799" y="815"/>
                  </a:lnTo>
                  <a:lnTo>
                    <a:pt x="9803" y="824"/>
                  </a:lnTo>
                  <a:lnTo>
                    <a:pt x="9806" y="833"/>
                  </a:lnTo>
                  <a:lnTo>
                    <a:pt x="9808" y="842"/>
                  </a:lnTo>
                  <a:lnTo>
                    <a:pt x="9809" y="852"/>
                  </a:lnTo>
                  <a:lnTo>
                    <a:pt x="9809" y="861"/>
                  </a:lnTo>
                  <a:lnTo>
                    <a:pt x="9807" y="872"/>
                  </a:lnTo>
                  <a:lnTo>
                    <a:pt x="9805" y="881"/>
                  </a:lnTo>
                  <a:lnTo>
                    <a:pt x="9802" y="890"/>
                  </a:lnTo>
                  <a:lnTo>
                    <a:pt x="9796" y="898"/>
                  </a:lnTo>
                  <a:lnTo>
                    <a:pt x="9790" y="906"/>
                  </a:lnTo>
                  <a:lnTo>
                    <a:pt x="9783" y="913"/>
                  </a:lnTo>
                  <a:lnTo>
                    <a:pt x="9775" y="920"/>
                  </a:lnTo>
                  <a:lnTo>
                    <a:pt x="9765" y="925"/>
                  </a:lnTo>
                  <a:close/>
                  <a:moveTo>
                    <a:pt x="9731" y="895"/>
                  </a:moveTo>
                  <a:lnTo>
                    <a:pt x="9724" y="894"/>
                  </a:lnTo>
                  <a:lnTo>
                    <a:pt x="9717" y="893"/>
                  </a:lnTo>
                  <a:lnTo>
                    <a:pt x="9710" y="890"/>
                  </a:lnTo>
                  <a:lnTo>
                    <a:pt x="9703" y="887"/>
                  </a:lnTo>
                  <a:lnTo>
                    <a:pt x="9698" y="882"/>
                  </a:lnTo>
                  <a:lnTo>
                    <a:pt x="9694" y="877"/>
                  </a:lnTo>
                  <a:lnTo>
                    <a:pt x="9691" y="871"/>
                  </a:lnTo>
                  <a:lnTo>
                    <a:pt x="9690" y="864"/>
                  </a:lnTo>
                  <a:lnTo>
                    <a:pt x="9691" y="850"/>
                  </a:lnTo>
                  <a:lnTo>
                    <a:pt x="9693" y="836"/>
                  </a:lnTo>
                  <a:lnTo>
                    <a:pt x="9696" y="830"/>
                  </a:lnTo>
                  <a:lnTo>
                    <a:pt x="9699" y="824"/>
                  </a:lnTo>
                  <a:lnTo>
                    <a:pt x="9702" y="821"/>
                  </a:lnTo>
                  <a:lnTo>
                    <a:pt x="9704" y="820"/>
                  </a:lnTo>
                  <a:lnTo>
                    <a:pt x="9709" y="818"/>
                  </a:lnTo>
                  <a:lnTo>
                    <a:pt x="9712" y="817"/>
                  </a:lnTo>
                  <a:lnTo>
                    <a:pt x="9719" y="819"/>
                  </a:lnTo>
                  <a:lnTo>
                    <a:pt x="9726" y="821"/>
                  </a:lnTo>
                  <a:lnTo>
                    <a:pt x="9733" y="825"/>
                  </a:lnTo>
                  <a:lnTo>
                    <a:pt x="9739" y="828"/>
                  </a:lnTo>
                  <a:lnTo>
                    <a:pt x="9745" y="832"/>
                  </a:lnTo>
                  <a:lnTo>
                    <a:pt x="9749" y="838"/>
                  </a:lnTo>
                  <a:lnTo>
                    <a:pt x="9754" y="844"/>
                  </a:lnTo>
                  <a:lnTo>
                    <a:pt x="9756" y="851"/>
                  </a:lnTo>
                  <a:lnTo>
                    <a:pt x="9756" y="857"/>
                  </a:lnTo>
                  <a:lnTo>
                    <a:pt x="9756" y="864"/>
                  </a:lnTo>
                  <a:lnTo>
                    <a:pt x="9755" y="871"/>
                  </a:lnTo>
                  <a:lnTo>
                    <a:pt x="9753" y="878"/>
                  </a:lnTo>
                  <a:lnTo>
                    <a:pt x="9748" y="884"/>
                  </a:lnTo>
                  <a:lnTo>
                    <a:pt x="9744" y="889"/>
                  </a:lnTo>
                  <a:lnTo>
                    <a:pt x="9741" y="891"/>
                  </a:lnTo>
                  <a:lnTo>
                    <a:pt x="9738" y="892"/>
                  </a:lnTo>
                  <a:lnTo>
                    <a:pt x="9734" y="894"/>
                  </a:lnTo>
                  <a:lnTo>
                    <a:pt x="9731" y="895"/>
                  </a:lnTo>
                  <a:close/>
                  <a:moveTo>
                    <a:pt x="3305" y="1689"/>
                  </a:moveTo>
                  <a:lnTo>
                    <a:pt x="3299" y="1686"/>
                  </a:lnTo>
                  <a:lnTo>
                    <a:pt x="3305" y="1674"/>
                  </a:lnTo>
                  <a:lnTo>
                    <a:pt x="3307" y="1674"/>
                  </a:lnTo>
                  <a:lnTo>
                    <a:pt x="3309" y="1676"/>
                  </a:lnTo>
                  <a:lnTo>
                    <a:pt x="3310" y="1678"/>
                  </a:lnTo>
                  <a:lnTo>
                    <a:pt x="3310" y="1680"/>
                  </a:lnTo>
                  <a:lnTo>
                    <a:pt x="3310" y="1683"/>
                  </a:lnTo>
                  <a:lnTo>
                    <a:pt x="3309" y="1685"/>
                  </a:lnTo>
                  <a:lnTo>
                    <a:pt x="3307" y="1687"/>
                  </a:lnTo>
                  <a:lnTo>
                    <a:pt x="3305" y="1689"/>
                  </a:lnTo>
                  <a:close/>
                  <a:moveTo>
                    <a:pt x="1372" y="1016"/>
                  </a:moveTo>
                  <a:lnTo>
                    <a:pt x="1367" y="1019"/>
                  </a:lnTo>
                  <a:lnTo>
                    <a:pt x="1362" y="1021"/>
                  </a:lnTo>
                  <a:lnTo>
                    <a:pt x="1356" y="1023"/>
                  </a:lnTo>
                  <a:lnTo>
                    <a:pt x="1350" y="1024"/>
                  </a:lnTo>
                  <a:lnTo>
                    <a:pt x="1337" y="1024"/>
                  </a:lnTo>
                  <a:lnTo>
                    <a:pt x="1325" y="1023"/>
                  </a:lnTo>
                  <a:lnTo>
                    <a:pt x="1314" y="1021"/>
                  </a:lnTo>
                  <a:lnTo>
                    <a:pt x="1303" y="1017"/>
                  </a:lnTo>
                  <a:lnTo>
                    <a:pt x="1292" y="1012"/>
                  </a:lnTo>
                  <a:lnTo>
                    <a:pt x="1283" y="1004"/>
                  </a:lnTo>
                  <a:lnTo>
                    <a:pt x="1278" y="1000"/>
                  </a:lnTo>
                  <a:lnTo>
                    <a:pt x="1273" y="996"/>
                  </a:lnTo>
                  <a:lnTo>
                    <a:pt x="1269" y="991"/>
                  </a:lnTo>
                  <a:lnTo>
                    <a:pt x="1266" y="986"/>
                  </a:lnTo>
                  <a:lnTo>
                    <a:pt x="1260" y="976"/>
                  </a:lnTo>
                  <a:lnTo>
                    <a:pt x="1256" y="964"/>
                  </a:lnTo>
                  <a:lnTo>
                    <a:pt x="1252" y="940"/>
                  </a:lnTo>
                  <a:lnTo>
                    <a:pt x="1249" y="917"/>
                  </a:lnTo>
                  <a:lnTo>
                    <a:pt x="1255" y="906"/>
                  </a:lnTo>
                  <a:lnTo>
                    <a:pt x="1258" y="896"/>
                  </a:lnTo>
                  <a:lnTo>
                    <a:pt x="1261" y="885"/>
                  </a:lnTo>
                  <a:lnTo>
                    <a:pt x="1263" y="875"/>
                  </a:lnTo>
                  <a:lnTo>
                    <a:pt x="1265" y="863"/>
                  </a:lnTo>
                  <a:lnTo>
                    <a:pt x="1267" y="853"/>
                  </a:lnTo>
                  <a:lnTo>
                    <a:pt x="1270" y="842"/>
                  </a:lnTo>
                  <a:lnTo>
                    <a:pt x="1274" y="833"/>
                  </a:lnTo>
                  <a:lnTo>
                    <a:pt x="1283" y="829"/>
                  </a:lnTo>
                  <a:lnTo>
                    <a:pt x="1293" y="825"/>
                  </a:lnTo>
                  <a:lnTo>
                    <a:pt x="1303" y="820"/>
                  </a:lnTo>
                  <a:lnTo>
                    <a:pt x="1313" y="817"/>
                  </a:lnTo>
                  <a:lnTo>
                    <a:pt x="1323" y="815"/>
                  </a:lnTo>
                  <a:lnTo>
                    <a:pt x="1333" y="813"/>
                  </a:lnTo>
                  <a:lnTo>
                    <a:pt x="1344" y="812"/>
                  </a:lnTo>
                  <a:lnTo>
                    <a:pt x="1354" y="812"/>
                  </a:lnTo>
                  <a:lnTo>
                    <a:pt x="1364" y="812"/>
                  </a:lnTo>
                  <a:lnTo>
                    <a:pt x="1374" y="813"/>
                  </a:lnTo>
                  <a:lnTo>
                    <a:pt x="1384" y="815"/>
                  </a:lnTo>
                  <a:lnTo>
                    <a:pt x="1394" y="818"/>
                  </a:lnTo>
                  <a:lnTo>
                    <a:pt x="1404" y="822"/>
                  </a:lnTo>
                  <a:lnTo>
                    <a:pt x="1413" y="828"/>
                  </a:lnTo>
                  <a:lnTo>
                    <a:pt x="1422" y="833"/>
                  </a:lnTo>
                  <a:lnTo>
                    <a:pt x="1431" y="840"/>
                  </a:lnTo>
                  <a:lnTo>
                    <a:pt x="1436" y="845"/>
                  </a:lnTo>
                  <a:lnTo>
                    <a:pt x="1439" y="851"/>
                  </a:lnTo>
                  <a:lnTo>
                    <a:pt x="1442" y="857"/>
                  </a:lnTo>
                  <a:lnTo>
                    <a:pt x="1444" y="863"/>
                  </a:lnTo>
                  <a:lnTo>
                    <a:pt x="1447" y="877"/>
                  </a:lnTo>
                  <a:lnTo>
                    <a:pt x="1449" y="890"/>
                  </a:lnTo>
                  <a:lnTo>
                    <a:pt x="1448" y="904"/>
                  </a:lnTo>
                  <a:lnTo>
                    <a:pt x="1446" y="918"/>
                  </a:lnTo>
                  <a:lnTo>
                    <a:pt x="1444" y="932"/>
                  </a:lnTo>
                  <a:lnTo>
                    <a:pt x="1441" y="944"/>
                  </a:lnTo>
                  <a:lnTo>
                    <a:pt x="1434" y="955"/>
                  </a:lnTo>
                  <a:lnTo>
                    <a:pt x="1427" y="967"/>
                  </a:lnTo>
                  <a:lnTo>
                    <a:pt x="1420" y="976"/>
                  </a:lnTo>
                  <a:lnTo>
                    <a:pt x="1412" y="985"/>
                  </a:lnTo>
                  <a:lnTo>
                    <a:pt x="1404" y="993"/>
                  </a:lnTo>
                  <a:lnTo>
                    <a:pt x="1394" y="1001"/>
                  </a:lnTo>
                  <a:lnTo>
                    <a:pt x="1383" y="1009"/>
                  </a:lnTo>
                  <a:lnTo>
                    <a:pt x="1372" y="1016"/>
                  </a:lnTo>
                  <a:close/>
                  <a:moveTo>
                    <a:pt x="1366" y="967"/>
                  </a:moveTo>
                  <a:lnTo>
                    <a:pt x="1359" y="970"/>
                  </a:lnTo>
                  <a:lnTo>
                    <a:pt x="1352" y="973"/>
                  </a:lnTo>
                  <a:lnTo>
                    <a:pt x="1344" y="974"/>
                  </a:lnTo>
                  <a:lnTo>
                    <a:pt x="1336" y="974"/>
                  </a:lnTo>
                  <a:lnTo>
                    <a:pt x="1328" y="974"/>
                  </a:lnTo>
                  <a:lnTo>
                    <a:pt x="1321" y="973"/>
                  </a:lnTo>
                  <a:lnTo>
                    <a:pt x="1314" y="971"/>
                  </a:lnTo>
                  <a:lnTo>
                    <a:pt x="1308" y="968"/>
                  </a:lnTo>
                  <a:lnTo>
                    <a:pt x="1302" y="959"/>
                  </a:lnTo>
                  <a:lnTo>
                    <a:pt x="1298" y="950"/>
                  </a:lnTo>
                  <a:lnTo>
                    <a:pt x="1294" y="941"/>
                  </a:lnTo>
                  <a:lnTo>
                    <a:pt x="1293" y="931"/>
                  </a:lnTo>
                  <a:lnTo>
                    <a:pt x="1293" y="921"/>
                  </a:lnTo>
                  <a:lnTo>
                    <a:pt x="1294" y="911"/>
                  </a:lnTo>
                  <a:lnTo>
                    <a:pt x="1298" y="902"/>
                  </a:lnTo>
                  <a:lnTo>
                    <a:pt x="1302" y="894"/>
                  </a:lnTo>
                  <a:lnTo>
                    <a:pt x="1310" y="883"/>
                  </a:lnTo>
                  <a:lnTo>
                    <a:pt x="1317" y="870"/>
                  </a:lnTo>
                  <a:lnTo>
                    <a:pt x="1321" y="863"/>
                  </a:lnTo>
                  <a:lnTo>
                    <a:pt x="1325" y="858"/>
                  </a:lnTo>
                  <a:lnTo>
                    <a:pt x="1331" y="853"/>
                  </a:lnTo>
                  <a:lnTo>
                    <a:pt x="1338" y="850"/>
                  </a:lnTo>
                  <a:lnTo>
                    <a:pt x="1348" y="853"/>
                  </a:lnTo>
                  <a:lnTo>
                    <a:pt x="1358" y="856"/>
                  </a:lnTo>
                  <a:lnTo>
                    <a:pt x="1367" y="860"/>
                  </a:lnTo>
                  <a:lnTo>
                    <a:pt x="1375" y="864"/>
                  </a:lnTo>
                  <a:lnTo>
                    <a:pt x="1384" y="871"/>
                  </a:lnTo>
                  <a:lnTo>
                    <a:pt x="1392" y="877"/>
                  </a:lnTo>
                  <a:lnTo>
                    <a:pt x="1398" y="884"/>
                  </a:lnTo>
                  <a:lnTo>
                    <a:pt x="1404" y="893"/>
                  </a:lnTo>
                  <a:lnTo>
                    <a:pt x="1404" y="903"/>
                  </a:lnTo>
                  <a:lnTo>
                    <a:pt x="1403" y="913"/>
                  </a:lnTo>
                  <a:lnTo>
                    <a:pt x="1400" y="924"/>
                  </a:lnTo>
                  <a:lnTo>
                    <a:pt x="1396" y="933"/>
                  </a:lnTo>
                  <a:lnTo>
                    <a:pt x="1390" y="942"/>
                  </a:lnTo>
                  <a:lnTo>
                    <a:pt x="1383" y="951"/>
                  </a:lnTo>
                  <a:lnTo>
                    <a:pt x="1375" y="959"/>
                  </a:lnTo>
                  <a:lnTo>
                    <a:pt x="1366" y="967"/>
                  </a:lnTo>
                  <a:close/>
                  <a:moveTo>
                    <a:pt x="933" y="427"/>
                  </a:moveTo>
                  <a:lnTo>
                    <a:pt x="923" y="433"/>
                  </a:lnTo>
                  <a:lnTo>
                    <a:pt x="914" y="438"/>
                  </a:lnTo>
                  <a:lnTo>
                    <a:pt x="905" y="441"/>
                  </a:lnTo>
                  <a:lnTo>
                    <a:pt x="896" y="442"/>
                  </a:lnTo>
                  <a:lnTo>
                    <a:pt x="887" y="442"/>
                  </a:lnTo>
                  <a:lnTo>
                    <a:pt x="877" y="441"/>
                  </a:lnTo>
                  <a:lnTo>
                    <a:pt x="868" y="438"/>
                  </a:lnTo>
                  <a:lnTo>
                    <a:pt x="859" y="434"/>
                  </a:lnTo>
                  <a:lnTo>
                    <a:pt x="853" y="427"/>
                  </a:lnTo>
                  <a:lnTo>
                    <a:pt x="848" y="418"/>
                  </a:lnTo>
                  <a:lnTo>
                    <a:pt x="843" y="410"/>
                  </a:lnTo>
                  <a:lnTo>
                    <a:pt x="839" y="400"/>
                  </a:lnTo>
                  <a:lnTo>
                    <a:pt x="835" y="396"/>
                  </a:lnTo>
                  <a:lnTo>
                    <a:pt x="832" y="393"/>
                  </a:lnTo>
                  <a:lnTo>
                    <a:pt x="829" y="389"/>
                  </a:lnTo>
                  <a:lnTo>
                    <a:pt x="826" y="387"/>
                  </a:lnTo>
                  <a:lnTo>
                    <a:pt x="822" y="385"/>
                  </a:lnTo>
                  <a:lnTo>
                    <a:pt x="817" y="383"/>
                  </a:lnTo>
                  <a:lnTo>
                    <a:pt x="812" y="383"/>
                  </a:lnTo>
                  <a:lnTo>
                    <a:pt x="806" y="383"/>
                  </a:lnTo>
                  <a:lnTo>
                    <a:pt x="800" y="384"/>
                  </a:lnTo>
                  <a:lnTo>
                    <a:pt x="793" y="387"/>
                  </a:lnTo>
                  <a:lnTo>
                    <a:pt x="785" y="391"/>
                  </a:lnTo>
                  <a:lnTo>
                    <a:pt x="779" y="395"/>
                  </a:lnTo>
                  <a:lnTo>
                    <a:pt x="773" y="401"/>
                  </a:lnTo>
                  <a:lnTo>
                    <a:pt x="767" y="407"/>
                  </a:lnTo>
                  <a:lnTo>
                    <a:pt x="762" y="414"/>
                  </a:lnTo>
                  <a:lnTo>
                    <a:pt x="757" y="420"/>
                  </a:lnTo>
                  <a:lnTo>
                    <a:pt x="756" y="450"/>
                  </a:lnTo>
                  <a:lnTo>
                    <a:pt x="755" y="479"/>
                  </a:lnTo>
                  <a:lnTo>
                    <a:pt x="756" y="486"/>
                  </a:lnTo>
                  <a:lnTo>
                    <a:pt x="757" y="492"/>
                  </a:lnTo>
                  <a:lnTo>
                    <a:pt x="759" y="500"/>
                  </a:lnTo>
                  <a:lnTo>
                    <a:pt x="762" y="505"/>
                  </a:lnTo>
                  <a:lnTo>
                    <a:pt x="766" y="511"/>
                  </a:lnTo>
                  <a:lnTo>
                    <a:pt x="771" y="516"/>
                  </a:lnTo>
                  <a:lnTo>
                    <a:pt x="777" y="520"/>
                  </a:lnTo>
                  <a:lnTo>
                    <a:pt x="784" y="524"/>
                  </a:lnTo>
                  <a:lnTo>
                    <a:pt x="789" y="530"/>
                  </a:lnTo>
                  <a:lnTo>
                    <a:pt x="797" y="534"/>
                  </a:lnTo>
                  <a:lnTo>
                    <a:pt x="804" y="537"/>
                  </a:lnTo>
                  <a:lnTo>
                    <a:pt x="811" y="540"/>
                  </a:lnTo>
                  <a:lnTo>
                    <a:pt x="818" y="543"/>
                  </a:lnTo>
                  <a:lnTo>
                    <a:pt x="825" y="548"/>
                  </a:lnTo>
                  <a:lnTo>
                    <a:pt x="828" y="550"/>
                  </a:lnTo>
                  <a:lnTo>
                    <a:pt x="831" y="553"/>
                  </a:lnTo>
                  <a:lnTo>
                    <a:pt x="834" y="557"/>
                  </a:lnTo>
                  <a:lnTo>
                    <a:pt x="836" y="561"/>
                  </a:lnTo>
                  <a:lnTo>
                    <a:pt x="836" y="572"/>
                  </a:lnTo>
                  <a:lnTo>
                    <a:pt x="834" y="582"/>
                  </a:lnTo>
                  <a:lnTo>
                    <a:pt x="831" y="593"/>
                  </a:lnTo>
                  <a:lnTo>
                    <a:pt x="828" y="602"/>
                  </a:lnTo>
                  <a:lnTo>
                    <a:pt x="819" y="621"/>
                  </a:lnTo>
                  <a:lnTo>
                    <a:pt x="809" y="640"/>
                  </a:lnTo>
                  <a:lnTo>
                    <a:pt x="799" y="658"/>
                  </a:lnTo>
                  <a:lnTo>
                    <a:pt x="789" y="677"/>
                  </a:lnTo>
                  <a:lnTo>
                    <a:pt x="785" y="688"/>
                  </a:lnTo>
                  <a:lnTo>
                    <a:pt x="782" y="697"/>
                  </a:lnTo>
                  <a:lnTo>
                    <a:pt x="779" y="708"/>
                  </a:lnTo>
                  <a:lnTo>
                    <a:pt x="778" y="718"/>
                  </a:lnTo>
                  <a:lnTo>
                    <a:pt x="776" y="731"/>
                  </a:lnTo>
                  <a:lnTo>
                    <a:pt x="776" y="743"/>
                  </a:lnTo>
                  <a:lnTo>
                    <a:pt x="776" y="755"/>
                  </a:lnTo>
                  <a:lnTo>
                    <a:pt x="776" y="767"/>
                  </a:lnTo>
                  <a:lnTo>
                    <a:pt x="778" y="780"/>
                  </a:lnTo>
                  <a:lnTo>
                    <a:pt x="780" y="791"/>
                  </a:lnTo>
                  <a:lnTo>
                    <a:pt x="783" y="803"/>
                  </a:lnTo>
                  <a:lnTo>
                    <a:pt x="787" y="814"/>
                  </a:lnTo>
                  <a:lnTo>
                    <a:pt x="791" y="826"/>
                  </a:lnTo>
                  <a:lnTo>
                    <a:pt x="797" y="837"/>
                  </a:lnTo>
                  <a:lnTo>
                    <a:pt x="803" y="848"/>
                  </a:lnTo>
                  <a:lnTo>
                    <a:pt x="809" y="858"/>
                  </a:lnTo>
                  <a:lnTo>
                    <a:pt x="816" y="868"/>
                  </a:lnTo>
                  <a:lnTo>
                    <a:pt x="823" y="878"/>
                  </a:lnTo>
                  <a:lnTo>
                    <a:pt x="831" y="888"/>
                  </a:lnTo>
                  <a:lnTo>
                    <a:pt x="841" y="896"/>
                  </a:lnTo>
                  <a:lnTo>
                    <a:pt x="848" y="900"/>
                  </a:lnTo>
                  <a:lnTo>
                    <a:pt x="855" y="903"/>
                  </a:lnTo>
                  <a:lnTo>
                    <a:pt x="862" y="908"/>
                  </a:lnTo>
                  <a:lnTo>
                    <a:pt x="867" y="913"/>
                  </a:lnTo>
                  <a:lnTo>
                    <a:pt x="872" y="919"/>
                  </a:lnTo>
                  <a:lnTo>
                    <a:pt x="877" y="926"/>
                  </a:lnTo>
                  <a:lnTo>
                    <a:pt x="880" y="933"/>
                  </a:lnTo>
                  <a:lnTo>
                    <a:pt x="883" y="942"/>
                  </a:lnTo>
                  <a:lnTo>
                    <a:pt x="881" y="947"/>
                  </a:lnTo>
                  <a:lnTo>
                    <a:pt x="879" y="951"/>
                  </a:lnTo>
                  <a:lnTo>
                    <a:pt x="877" y="955"/>
                  </a:lnTo>
                  <a:lnTo>
                    <a:pt x="875" y="959"/>
                  </a:lnTo>
                  <a:lnTo>
                    <a:pt x="869" y="968"/>
                  </a:lnTo>
                  <a:lnTo>
                    <a:pt x="862" y="974"/>
                  </a:lnTo>
                  <a:lnTo>
                    <a:pt x="854" y="981"/>
                  </a:lnTo>
                  <a:lnTo>
                    <a:pt x="846" y="988"/>
                  </a:lnTo>
                  <a:lnTo>
                    <a:pt x="839" y="995"/>
                  </a:lnTo>
                  <a:lnTo>
                    <a:pt x="830" y="1004"/>
                  </a:lnTo>
                  <a:lnTo>
                    <a:pt x="823" y="1014"/>
                  </a:lnTo>
                  <a:lnTo>
                    <a:pt x="817" y="1023"/>
                  </a:lnTo>
                  <a:lnTo>
                    <a:pt x="812" y="1034"/>
                  </a:lnTo>
                  <a:lnTo>
                    <a:pt x="808" y="1045"/>
                  </a:lnTo>
                  <a:lnTo>
                    <a:pt x="805" y="1058"/>
                  </a:lnTo>
                  <a:lnTo>
                    <a:pt x="803" y="1070"/>
                  </a:lnTo>
                  <a:lnTo>
                    <a:pt x="802" y="1082"/>
                  </a:lnTo>
                  <a:lnTo>
                    <a:pt x="801" y="1094"/>
                  </a:lnTo>
                  <a:lnTo>
                    <a:pt x="802" y="1108"/>
                  </a:lnTo>
                  <a:lnTo>
                    <a:pt x="803" y="1121"/>
                  </a:lnTo>
                  <a:lnTo>
                    <a:pt x="805" y="1133"/>
                  </a:lnTo>
                  <a:lnTo>
                    <a:pt x="808" y="1145"/>
                  </a:lnTo>
                  <a:lnTo>
                    <a:pt x="811" y="1158"/>
                  </a:lnTo>
                  <a:lnTo>
                    <a:pt x="815" y="1170"/>
                  </a:lnTo>
                  <a:lnTo>
                    <a:pt x="820" y="1181"/>
                  </a:lnTo>
                  <a:lnTo>
                    <a:pt x="824" y="1191"/>
                  </a:lnTo>
                  <a:lnTo>
                    <a:pt x="832" y="1202"/>
                  </a:lnTo>
                  <a:lnTo>
                    <a:pt x="840" y="1213"/>
                  </a:lnTo>
                  <a:lnTo>
                    <a:pt x="842" y="1218"/>
                  </a:lnTo>
                  <a:lnTo>
                    <a:pt x="843" y="1224"/>
                  </a:lnTo>
                  <a:lnTo>
                    <a:pt x="843" y="1231"/>
                  </a:lnTo>
                  <a:lnTo>
                    <a:pt x="841" y="1237"/>
                  </a:lnTo>
                  <a:lnTo>
                    <a:pt x="828" y="1248"/>
                  </a:lnTo>
                  <a:lnTo>
                    <a:pt x="816" y="1257"/>
                  </a:lnTo>
                  <a:lnTo>
                    <a:pt x="804" y="1268"/>
                  </a:lnTo>
                  <a:lnTo>
                    <a:pt x="793" y="1279"/>
                  </a:lnTo>
                  <a:lnTo>
                    <a:pt x="782" y="1292"/>
                  </a:lnTo>
                  <a:lnTo>
                    <a:pt x="773" y="1304"/>
                  </a:lnTo>
                  <a:lnTo>
                    <a:pt x="770" y="1311"/>
                  </a:lnTo>
                  <a:lnTo>
                    <a:pt x="767" y="1318"/>
                  </a:lnTo>
                  <a:lnTo>
                    <a:pt x="765" y="1326"/>
                  </a:lnTo>
                  <a:lnTo>
                    <a:pt x="763" y="1335"/>
                  </a:lnTo>
                  <a:lnTo>
                    <a:pt x="764" y="1348"/>
                  </a:lnTo>
                  <a:lnTo>
                    <a:pt x="766" y="1362"/>
                  </a:lnTo>
                  <a:lnTo>
                    <a:pt x="768" y="1375"/>
                  </a:lnTo>
                  <a:lnTo>
                    <a:pt x="772" y="1389"/>
                  </a:lnTo>
                  <a:lnTo>
                    <a:pt x="774" y="1394"/>
                  </a:lnTo>
                  <a:lnTo>
                    <a:pt x="776" y="1400"/>
                  </a:lnTo>
                  <a:lnTo>
                    <a:pt x="779" y="1405"/>
                  </a:lnTo>
                  <a:lnTo>
                    <a:pt x="783" y="1410"/>
                  </a:lnTo>
                  <a:lnTo>
                    <a:pt x="787" y="1415"/>
                  </a:lnTo>
                  <a:lnTo>
                    <a:pt x="791" y="1419"/>
                  </a:lnTo>
                  <a:lnTo>
                    <a:pt x="798" y="1422"/>
                  </a:lnTo>
                  <a:lnTo>
                    <a:pt x="803" y="1426"/>
                  </a:lnTo>
                  <a:lnTo>
                    <a:pt x="811" y="1428"/>
                  </a:lnTo>
                  <a:lnTo>
                    <a:pt x="818" y="1428"/>
                  </a:lnTo>
                  <a:lnTo>
                    <a:pt x="824" y="1427"/>
                  </a:lnTo>
                  <a:lnTo>
                    <a:pt x="829" y="1424"/>
                  </a:lnTo>
                  <a:lnTo>
                    <a:pt x="834" y="1421"/>
                  </a:lnTo>
                  <a:lnTo>
                    <a:pt x="839" y="1417"/>
                  </a:lnTo>
                  <a:lnTo>
                    <a:pt x="843" y="1413"/>
                  </a:lnTo>
                  <a:lnTo>
                    <a:pt x="847" y="1408"/>
                  </a:lnTo>
                  <a:lnTo>
                    <a:pt x="854" y="1398"/>
                  </a:lnTo>
                  <a:lnTo>
                    <a:pt x="861" y="1387"/>
                  </a:lnTo>
                  <a:lnTo>
                    <a:pt x="865" y="1382"/>
                  </a:lnTo>
                  <a:lnTo>
                    <a:pt x="868" y="1377"/>
                  </a:lnTo>
                  <a:lnTo>
                    <a:pt x="872" y="1373"/>
                  </a:lnTo>
                  <a:lnTo>
                    <a:pt x="877" y="1369"/>
                  </a:lnTo>
                  <a:lnTo>
                    <a:pt x="900" y="1374"/>
                  </a:lnTo>
                  <a:lnTo>
                    <a:pt x="924" y="1381"/>
                  </a:lnTo>
                  <a:lnTo>
                    <a:pt x="929" y="1383"/>
                  </a:lnTo>
                  <a:lnTo>
                    <a:pt x="935" y="1385"/>
                  </a:lnTo>
                  <a:lnTo>
                    <a:pt x="940" y="1388"/>
                  </a:lnTo>
                  <a:lnTo>
                    <a:pt x="943" y="1391"/>
                  </a:lnTo>
                  <a:lnTo>
                    <a:pt x="947" y="1395"/>
                  </a:lnTo>
                  <a:lnTo>
                    <a:pt x="949" y="1400"/>
                  </a:lnTo>
                  <a:lnTo>
                    <a:pt x="950" y="1405"/>
                  </a:lnTo>
                  <a:lnTo>
                    <a:pt x="951" y="1412"/>
                  </a:lnTo>
                  <a:lnTo>
                    <a:pt x="957" y="1417"/>
                  </a:lnTo>
                  <a:lnTo>
                    <a:pt x="962" y="1423"/>
                  </a:lnTo>
                  <a:lnTo>
                    <a:pt x="966" y="1430"/>
                  </a:lnTo>
                  <a:lnTo>
                    <a:pt x="970" y="1436"/>
                  </a:lnTo>
                  <a:lnTo>
                    <a:pt x="972" y="1443"/>
                  </a:lnTo>
                  <a:lnTo>
                    <a:pt x="974" y="1450"/>
                  </a:lnTo>
                  <a:lnTo>
                    <a:pt x="975" y="1458"/>
                  </a:lnTo>
                  <a:lnTo>
                    <a:pt x="975" y="1465"/>
                  </a:lnTo>
                  <a:lnTo>
                    <a:pt x="974" y="1482"/>
                  </a:lnTo>
                  <a:lnTo>
                    <a:pt x="971" y="1497"/>
                  </a:lnTo>
                  <a:lnTo>
                    <a:pt x="967" y="1513"/>
                  </a:lnTo>
                  <a:lnTo>
                    <a:pt x="963" y="1529"/>
                  </a:lnTo>
                  <a:lnTo>
                    <a:pt x="953" y="1545"/>
                  </a:lnTo>
                  <a:lnTo>
                    <a:pt x="943" y="1560"/>
                  </a:lnTo>
                  <a:lnTo>
                    <a:pt x="937" y="1568"/>
                  </a:lnTo>
                  <a:lnTo>
                    <a:pt x="931" y="1575"/>
                  </a:lnTo>
                  <a:lnTo>
                    <a:pt x="923" y="1581"/>
                  </a:lnTo>
                  <a:lnTo>
                    <a:pt x="916" y="1586"/>
                  </a:lnTo>
                  <a:lnTo>
                    <a:pt x="909" y="1591"/>
                  </a:lnTo>
                  <a:lnTo>
                    <a:pt x="902" y="1595"/>
                  </a:lnTo>
                  <a:lnTo>
                    <a:pt x="894" y="1598"/>
                  </a:lnTo>
                  <a:lnTo>
                    <a:pt x="886" y="1601"/>
                  </a:lnTo>
                  <a:lnTo>
                    <a:pt x="877" y="1603"/>
                  </a:lnTo>
                  <a:lnTo>
                    <a:pt x="868" y="1604"/>
                  </a:lnTo>
                  <a:lnTo>
                    <a:pt x="859" y="1604"/>
                  </a:lnTo>
                  <a:lnTo>
                    <a:pt x="850" y="1604"/>
                  </a:lnTo>
                  <a:lnTo>
                    <a:pt x="832" y="1603"/>
                  </a:lnTo>
                  <a:lnTo>
                    <a:pt x="815" y="1602"/>
                  </a:lnTo>
                  <a:lnTo>
                    <a:pt x="798" y="1599"/>
                  </a:lnTo>
                  <a:lnTo>
                    <a:pt x="781" y="1596"/>
                  </a:lnTo>
                  <a:lnTo>
                    <a:pt x="765" y="1591"/>
                  </a:lnTo>
                  <a:lnTo>
                    <a:pt x="749" y="1585"/>
                  </a:lnTo>
                  <a:lnTo>
                    <a:pt x="733" y="1578"/>
                  </a:lnTo>
                  <a:lnTo>
                    <a:pt x="719" y="1570"/>
                  </a:lnTo>
                  <a:lnTo>
                    <a:pt x="705" y="1561"/>
                  </a:lnTo>
                  <a:lnTo>
                    <a:pt x="691" y="1551"/>
                  </a:lnTo>
                  <a:lnTo>
                    <a:pt x="679" y="1540"/>
                  </a:lnTo>
                  <a:lnTo>
                    <a:pt x="668" y="1528"/>
                  </a:lnTo>
                  <a:lnTo>
                    <a:pt x="658" y="1515"/>
                  </a:lnTo>
                  <a:lnTo>
                    <a:pt x="648" y="1501"/>
                  </a:lnTo>
                  <a:lnTo>
                    <a:pt x="640" y="1487"/>
                  </a:lnTo>
                  <a:lnTo>
                    <a:pt x="634" y="1471"/>
                  </a:lnTo>
                  <a:lnTo>
                    <a:pt x="626" y="1461"/>
                  </a:lnTo>
                  <a:lnTo>
                    <a:pt x="619" y="1451"/>
                  </a:lnTo>
                  <a:lnTo>
                    <a:pt x="613" y="1441"/>
                  </a:lnTo>
                  <a:lnTo>
                    <a:pt x="606" y="1431"/>
                  </a:lnTo>
                  <a:lnTo>
                    <a:pt x="595" y="1409"/>
                  </a:lnTo>
                  <a:lnTo>
                    <a:pt x="586" y="1388"/>
                  </a:lnTo>
                  <a:lnTo>
                    <a:pt x="579" y="1365"/>
                  </a:lnTo>
                  <a:lnTo>
                    <a:pt x="572" y="1343"/>
                  </a:lnTo>
                  <a:lnTo>
                    <a:pt x="566" y="1319"/>
                  </a:lnTo>
                  <a:lnTo>
                    <a:pt x="560" y="1297"/>
                  </a:lnTo>
                  <a:lnTo>
                    <a:pt x="560" y="1287"/>
                  </a:lnTo>
                  <a:lnTo>
                    <a:pt x="559" y="1277"/>
                  </a:lnTo>
                  <a:lnTo>
                    <a:pt x="558" y="1268"/>
                  </a:lnTo>
                  <a:lnTo>
                    <a:pt x="556" y="1259"/>
                  </a:lnTo>
                  <a:lnTo>
                    <a:pt x="552" y="1241"/>
                  </a:lnTo>
                  <a:lnTo>
                    <a:pt x="549" y="1222"/>
                  </a:lnTo>
                  <a:lnTo>
                    <a:pt x="548" y="1214"/>
                  </a:lnTo>
                  <a:lnTo>
                    <a:pt x="547" y="1205"/>
                  </a:lnTo>
                  <a:lnTo>
                    <a:pt x="547" y="1197"/>
                  </a:lnTo>
                  <a:lnTo>
                    <a:pt x="549" y="1188"/>
                  </a:lnTo>
                  <a:lnTo>
                    <a:pt x="551" y="1179"/>
                  </a:lnTo>
                  <a:lnTo>
                    <a:pt x="554" y="1171"/>
                  </a:lnTo>
                  <a:lnTo>
                    <a:pt x="559" y="1163"/>
                  </a:lnTo>
                  <a:lnTo>
                    <a:pt x="567" y="1155"/>
                  </a:lnTo>
                  <a:lnTo>
                    <a:pt x="575" y="1128"/>
                  </a:lnTo>
                  <a:lnTo>
                    <a:pt x="583" y="1102"/>
                  </a:lnTo>
                  <a:lnTo>
                    <a:pt x="586" y="1087"/>
                  </a:lnTo>
                  <a:lnTo>
                    <a:pt x="589" y="1073"/>
                  </a:lnTo>
                  <a:lnTo>
                    <a:pt x="591" y="1059"/>
                  </a:lnTo>
                  <a:lnTo>
                    <a:pt x="593" y="1044"/>
                  </a:lnTo>
                  <a:lnTo>
                    <a:pt x="594" y="1029"/>
                  </a:lnTo>
                  <a:lnTo>
                    <a:pt x="593" y="1015"/>
                  </a:lnTo>
                  <a:lnTo>
                    <a:pt x="592" y="1000"/>
                  </a:lnTo>
                  <a:lnTo>
                    <a:pt x="590" y="987"/>
                  </a:lnTo>
                  <a:lnTo>
                    <a:pt x="587" y="973"/>
                  </a:lnTo>
                  <a:lnTo>
                    <a:pt x="583" y="959"/>
                  </a:lnTo>
                  <a:lnTo>
                    <a:pt x="577" y="946"/>
                  </a:lnTo>
                  <a:lnTo>
                    <a:pt x="570" y="933"/>
                  </a:lnTo>
                  <a:lnTo>
                    <a:pt x="564" y="929"/>
                  </a:lnTo>
                  <a:lnTo>
                    <a:pt x="557" y="924"/>
                  </a:lnTo>
                  <a:lnTo>
                    <a:pt x="551" y="919"/>
                  </a:lnTo>
                  <a:lnTo>
                    <a:pt x="547" y="912"/>
                  </a:lnTo>
                  <a:lnTo>
                    <a:pt x="544" y="906"/>
                  </a:lnTo>
                  <a:lnTo>
                    <a:pt x="542" y="899"/>
                  </a:lnTo>
                  <a:lnTo>
                    <a:pt x="543" y="896"/>
                  </a:lnTo>
                  <a:lnTo>
                    <a:pt x="543" y="892"/>
                  </a:lnTo>
                  <a:lnTo>
                    <a:pt x="545" y="888"/>
                  </a:lnTo>
                  <a:lnTo>
                    <a:pt x="547" y="884"/>
                  </a:lnTo>
                  <a:lnTo>
                    <a:pt x="560" y="866"/>
                  </a:lnTo>
                  <a:lnTo>
                    <a:pt x="573" y="849"/>
                  </a:lnTo>
                  <a:lnTo>
                    <a:pt x="584" y="830"/>
                  </a:lnTo>
                  <a:lnTo>
                    <a:pt x="594" y="811"/>
                  </a:lnTo>
                  <a:lnTo>
                    <a:pt x="599" y="801"/>
                  </a:lnTo>
                  <a:lnTo>
                    <a:pt x="602" y="791"/>
                  </a:lnTo>
                  <a:lnTo>
                    <a:pt x="605" y="781"/>
                  </a:lnTo>
                  <a:lnTo>
                    <a:pt x="609" y="770"/>
                  </a:lnTo>
                  <a:lnTo>
                    <a:pt x="610" y="760"/>
                  </a:lnTo>
                  <a:lnTo>
                    <a:pt x="611" y="749"/>
                  </a:lnTo>
                  <a:lnTo>
                    <a:pt x="611" y="738"/>
                  </a:lnTo>
                  <a:lnTo>
                    <a:pt x="610" y="726"/>
                  </a:lnTo>
                  <a:lnTo>
                    <a:pt x="600" y="707"/>
                  </a:lnTo>
                  <a:lnTo>
                    <a:pt x="590" y="688"/>
                  </a:lnTo>
                  <a:lnTo>
                    <a:pt x="580" y="668"/>
                  </a:lnTo>
                  <a:lnTo>
                    <a:pt x="570" y="649"/>
                  </a:lnTo>
                  <a:lnTo>
                    <a:pt x="566" y="639"/>
                  </a:lnTo>
                  <a:lnTo>
                    <a:pt x="563" y="629"/>
                  </a:lnTo>
                  <a:lnTo>
                    <a:pt x="559" y="619"/>
                  </a:lnTo>
                  <a:lnTo>
                    <a:pt x="558" y="608"/>
                  </a:lnTo>
                  <a:lnTo>
                    <a:pt x="557" y="598"/>
                  </a:lnTo>
                  <a:lnTo>
                    <a:pt x="558" y="586"/>
                  </a:lnTo>
                  <a:lnTo>
                    <a:pt x="559" y="575"/>
                  </a:lnTo>
                  <a:lnTo>
                    <a:pt x="564" y="564"/>
                  </a:lnTo>
                  <a:lnTo>
                    <a:pt x="565" y="550"/>
                  </a:lnTo>
                  <a:lnTo>
                    <a:pt x="567" y="535"/>
                  </a:lnTo>
                  <a:lnTo>
                    <a:pt x="572" y="522"/>
                  </a:lnTo>
                  <a:lnTo>
                    <a:pt x="577" y="510"/>
                  </a:lnTo>
                  <a:lnTo>
                    <a:pt x="589" y="484"/>
                  </a:lnTo>
                  <a:lnTo>
                    <a:pt x="600" y="459"/>
                  </a:lnTo>
                  <a:lnTo>
                    <a:pt x="607" y="439"/>
                  </a:lnTo>
                  <a:lnTo>
                    <a:pt x="617" y="420"/>
                  </a:lnTo>
                  <a:lnTo>
                    <a:pt x="626" y="401"/>
                  </a:lnTo>
                  <a:lnTo>
                    <a:pt x="637" y="383"/>
                  </a:lnTo>
                  <a:lnTo>
                    <a:pt x="648" y="366"/>
                  </a:lnTo>
                  <a:lnTo>
                    <a:pt x="662" y="348"/>
                  </a:lnTo>
                  <a:lnTo>
                    <a:pt x="675" y="332"/>
                  </a:lnTo>
                  <a:lnTo>
                    <a:pt x="690" y="316"/>
                  </a:lnTo>
                  <a:lnTo>
                    <a:pt x="706" y="301"/>
                  </a:lnTo>
                  <a:lnTo>
                    <a:pt x="722" y="287"/>
                  </a:lnTo>
                  <a:lnTo>
                    <a:pt x="738" y="274"/>
                  </a:lnTo>
                  <a:lnTo>
                    <a:pt x="756" y="262"/>
                  </a:lnTo>
                  <a:lnTo>
                    <a:pt x="774" y="251"/>
                  </a:lnTo>
                  <a:lnTo>
                    <a:pt x="793" y="241"/>
                  </a:lnTo>
                  <a:lnTo>
                    <a:pt x="811" y="233"/>
                  </a:lnTo>
                  <a:lnTo>
                    <a:pt x="830" y="226"/>
                  </a:lnTo>
                  <a:lnTo>
                    <a:pt x="863" y="222"/>
                  </a:lnTo>
                  <a:lnTo>
                    <a:pt x="896" y="220"/>
                  </a:lnTo>
                  <a:lnTo>
                    <a:pt x="904" y="220"/>
                  </a:lnTo>
                  <a:lnTo>
                    <a:pt x="911" y="222"/>
                  </a:lnTo>
                  <a:lnTo>
                    <a:pt x="919" y="223"/>
                  </a:lnTo>
                  <a:lnTo>
                    <a:pt x="926" y="226"/>
                  </a:lnTo>
                  <a:lnTo>
                    <a:pt x="934" y="229"/>
                  </a:lnTo>
                  <a:lnTo>
                    <a:pt x="941" y="232"/>
                  </a:lnTo>
                  <a:lnTo>
                    <a:pt x="948" y="237"/>
                  </a:lnTo>
                  <a:lnTo>
                    <a:pt x="954" y="242"/>
                  </a:lnTo>
                  <a:lnTo>
                    <a:pt x="991" y="288"/>
                  </a:lnTo>
                  <a:lnTo>
                    <a:pt x="991" y="307"/>
                  </a:lnTo>
                  <a:lnTo>
                    <a:pt x="990" y="327"/>
                  </a:lnTo>
                  <a:lnTo>
                    <a:pt x="989" y="337"/>
                  </a:lnTo>
                  <a:lnTo>
                    <a:pt x="987" y="347"/>
                  </a:lnTo>
                  <a:lnTo>
                    <a:pt x="985" y="357"/>
                  </a:lnTo>
                  <a:lnTo>
                    <a:pt x="983" y="367"/>
                  </a:lnTo>
                  <a:lnTo>
                    <a:pt x="980" y="376"/>
                  </a:lnTo>
                  <a:lnTo>
                    <a:pt x="975" y="385"/>
                  </a:lnTo>
                  <a:lnTo>
                    <a:pt x="970" y="394"/>
                  </a:lnTo>
                  <a:lnTo>
                    <a:pt x="965" y="401"/>
                  </a:lnTo>
                  <a:lnTo>
                    <a:pt x="958" y="410"/>
                  </a:lnTo>
                  <a:lnTo>
                    <a:pt x="951" y="416"/>
                  </a:lnTo>
                  <a:lnTo>
                    <a:pt x="942" y="422"/>
                  </a:lnTo>
                  <a:lnTo>
                    <a:pt x="933" y="427"/>
                  </a:lnTo>
                  <a:close/>
                  <a:moveTo>
                    <a:pt x="911" y="394"/>
                  </a:moveTo>
                  <a:lnTo>
                    <a:pt x="904" y="392"/>
                  </a:lnTo>
                  <a:lnTo>
                    <a:pt x="898" y="390"/>
                  </a:lnTo>
                  <a:lnTo>
                    <a:pt x="893" y="386"/>
                  </a:lnTo>
                  <a:lnTo>
                    <a:pt x="888" y="382"/>
                  </a:lnTo>
                  <a:lnTo>
                    <a:pt x="877" y="373"/>
                  </a:lnTo>
                  <a:lnTo>
                    <a:pt x="868" y="364"/>
                  </a:lnTo>
                  <a:lnTo>
                    <a:pt x="864" y="358"/>
                  </a:lnTo>
                  <a:lnTo>
                    <a:pt x="859" y="354"/>
                  </a:lnTo>
                  <a:lnTo>
                    <a:pt x="854" y="350"/>
                  </a:lnTo>
                  <a:lnTo>
                    <a:pt x="849" y="347"/>
                  </a:lnTo>
                  <a:lnTo>
                    <a:pt x="843" y="344"/>
                  </a:lnTo>
                  <a:lnTo>
                    <a:pt x="836" y="342"/>
                  </a:lnTo>
                  <a:lnTo>
                    <a:pt x="829" y="342"/>
                  </a:lnTo>
                  <a:lnTo>
                    <a:pt x="821" y="342"/>
                  </a:lnTo>
                  <a:lnTo>
                    <a:pt x="809" y="346"/>
                  </a:lnTo>
                  <a:lnTo>
                    <a:pt x="796" y="350"/>
                  </a:lnTo>
                  <a:lnTo>
                    <a:pt x="783" y="355"/>
                  </a:lnTo>
                  <a:lnTo>
                    <a:pt x="771" y="362"/>
                  </a:lnTo>
                  <a:lnTo>
                    <a:pt x="760" y="368"/>
                  </a:lnTo>
                  <a:lnTo>
                    <a:pt x="750" y="376"/>
                  </a:lnTo>
                  <a:lnTo>
                    <a:pt x="744" y="380"/>
                  </a:lnTo>
                  <a:lnTo>
                    <a:pt x="740" y="385"/>
                  </a:lnTo>
                  <a:lnTo>
                    <a:pt x="736" y="390"/>
                  </a:lnTo>
                  <a:lnTo>
                    <a:pt x="732" y="396"/>
                  </a:lnTo>
                  <a:lnTo>
                    <a:pt x="727" y="404"/>
                  </a:lnTo>
                  <a:lnTo>
                    <a:pt x="722" y="414"/>
                  </a:lnTo>
                  <a:lnTo>
                    <a:pt x="718" y="423"/>
                  </a:lnTo>
                  <a:lnTo>
                    <a:pt x="715" y="432"/>
                  </a:lnTo>
                  <a:lnTo>
                    <a:pt x="713" y="442"/>
                  </a:lnTo>
                  <a:lnTo>
                    <a:pt x="711" y="453"/>
                  </a:lnTo>
                  <a:lnTo>
                    <a:pt x="710" y="463"/>
                  </a:lnTo>
                  <a:lnTo>
                    <a:pt x="709" y="474"/>
                  </a:lnTo>
                  <a:lnTo>
                    <a:pt x="709" y="484"/>
                  </a:lnTo>
                  <a:lnTo>
                    <a:pt x="710" y="494"/>
                  </a:lnTo>
                  <a:lnTo>
                    <a:pt x="712" y="505"/>
                  </a:lnTo>
                  <a:lnTo>
                    <a:pt x="714" y="515"/>
                  </a:lnTo>
                  <a:lnTo>
                    <a:pt x="717" y="525"/>
                  </a:lnTo>
                  <a:lnTo>
                    <a:pt x="720" y="534"/>
                  </a:lnTo>
                  <a:lnTo>
                    <a:pt x="724" y="544"/>
                  </a:lnTo>
                  <a:lnTo>
                    <a:pt x="729" y="553"/>
                  </a:lnTo>
                  <a:lnTo>
                    <a:pt x="738" y="560"/>
                  </a:lnTo>
                  <a:lnTo>
                    <a:pt x="747" y="568"/>
                  </a:lnTo>
                  <a:lnTo>
                    <a:pt x="755" y="577"/>
                  </a:lnTo>
                  <a:lnTo>
                    <a:pt x="761" y="586"/>
                  </a:lnTo>
                  <a:lnTo>
                    <a:pt x="765" y="598"/>
                  </a:lnTo>
                  <a:lnTo>
                    <a:pt x="768" y="608"/>
                  </a:lnTo>
                  <a:lnTo>
                    <a:pt x="768" y="614"/>
                  </a:lnTo>
                  <a:lnTo>
                    <a:pt x="768" y="620"/>
                  </a:lnTo>
                  <a:lnTo>
                    <a:pt x="768" y="626"/>
                  </a:lnTo>
                  <a:lnTo>
                    <a:pt x="766" y="632"/>
                  </a:lnTo>
                  <a:lnTo>
                    <a:pt x="756" y="661"/>
                  </a:lnTo>
                  <a:lnTo>
                    <a:pt x="747" y="691"/>
                  </a:lnTo>
                  <a:lnTo>
                    <a:pt x="742" y="707"/>
                  </a:lnTo>
                  <a:lnTo>
                    <a:pt x="738" y="723"/>
                  </a:lnTo>
                  <a:lnTo>
                    <a:pt x="736" y="740"/>
                  </a:lnTo>
                  <a:lnTo>
                    <a:pt x="734" y="755"/>
                  </a:lnTo>
                  <a:lnTo>
                    <a:pt x="733" y="771"/>
                  </a:lnTo>
                  <a:lnTo>
                    <a:pt x="733" y="788"/>
                  </a:lnTo>
                  <a:lnTo>
                    <a:pt x="734" y="804"/>
                  </a:lnTo>
                  <a:lnTo>
                    <a:pt x="737" y="819"/>
                  </a:lnTo>
                  <a:lnTo>
                    <a:pt x="742" y="835"/>
                  </a:lnTo>
                  <a:lnTo>
                    <a:pt x="749" y="849"/>
                  </a:lnTo>
                  <a:lnTo>
                    <a:pt x="752" y="856"/>
                  </a:lnTo>
                  <a:lnTo>
                    <a:pt x="757" y="862"/>
                  </a:lnTo>
                  <a:lnTo>
                    <a:pt x="761" y="870"/>
                  </a:lnTo>
                  <a:lnTo>
                    <a:pt x="766" y="876"/>
                  </a:lnTo>
                  <a:lnTo>
                    <a:pt x="768" y="882"/>
                  </a:lnTo>
                  <a:lnTo>
                    <a:pt x="772" y="888"/>
                  </a:lnTo>
                  <a:lnTo>
                    <a:pt x="777" y="894"/>
                  </a:lnTo>
                  <a:lnTo>
                    <a:pt x="782" y="899"/>
                  </a:lnTo>
                  <a:lnTo>
                    <a:pt x="796" y="909"/>
                  </a:lnTo>
                  <a:lnTo>
                    <a:pt x="809" y="920"/>
                  </a:lnTo>
                  <a:lnTo>
                    <a:pt x="815" y="925"/>
                  </a:lnTo>
                  <a:lnTo>
                    <a:pt x="820" y="930"/>
                  </a:lnTo>
                  <a:lnTo>
                    <a:pt x="823" y="935"/>
                  </a:lnTo>
                  <a:lnTo>
                    <a:pt x="825" y="941"/>
                  </a:lnTo>
                  <a:lnTo>
                    <a:pt x="826" y="944"/>
                  </a:lnTo>
                  <a:lnTo>
                    <a:pt x="826" y="947"/>
                  </a:lnTo>
                  <a:lnTo>
                    <a:pt x="825" y="951"/>
                  </a:lnTo>
                  <a:lnTo>
                    <a:pt x="824" y="954"/>
                  </a:lnTo>
                  <a:lnTo>
                    <a:pt x="819" y="963"/>
                  </a:lnTo>
                  <a:lnTo>
                    <a:pt x="812" y="971"/>
                  </a:lnTo>
                  <a:lnTo>
                    <a:pt x="801" y="983"/>
                  </a:lnTo>
                  <a:lnTo>
                    <a:pt x="791" y="995"/>
                  </a:lnTo>
                  <a:lnTo>
                    <a:pt x="783" y="1010"/>
                  </a:lnTo>
                  <a:lnTo>
                    <a:pt x="776" y="1024"/>
                  </a:lnTo>
                  <a:lnTo>
                    <a:pt x="771" y="1038"/>
                  </a:lnTo>
                  <a:lnTo>
                    <a:pt x="767" y="1053"/>
                  </a:lnTo>
                  <a:lnTo>
                    <a:pt x="764" y="1069"/>
                  </a:lnTo>
                  <a:lnTo>
                    <a:pt x="763" y="1085"/>
                  </a:lnTo>
                  <a:lnTo>
                    <a:pt x="762" y="1102"/>
                  </a:lnTo>
                  <a:lnTo>
                    <a:pt x="763" y="1118"/>
                  </a:lnTo>
                  <a:lnTo>
                    <a:pt x="765" y="1133"/>
                  </a:lnTo>
                  <a:lnTo>
                    <a:pt x="767" y="1150"/>
                  </a:lnTo>
                  <a:lnTo>
                    <a:pt x="770" y="1166"/>
                  </a:lnTo>
                  <a:lnTo>
                    <a:pt x="774" y="1181"/>
                  </a:lnTo>
                  <a:lnTo>
                    <a:pt x="779" y="1197"/>
                  </a:lnTo>
                  <a:lnTo>
                    <a:pt x="784" y="1211"/>
                  </a:lnTo>
                  <a:lnTo>
                    <a:pt x="784" y="1216"/>
                  </a:lnTo>
                  <a:lnTo>
                    <a:pt x="784" y="1222"/>
                  </a:lnTo>
                  <a:lnTo>
                    <a:pt x="783" y="1226"/>
                  </a:lnTo>
                  <a:lnTo>
                    <a:pt x="781" y="1231"/>
                  </a:lnTo>
                  <a:lnTo>
                    <a:pt x="776" y="1241"/>
                  </a:lnTo>
                  <a:lnTo>
                    <a:pt x="770" y="1249"/>
                  </a:lnTo>
                  <a:lnTo>
                    <a:pt x="756" y="1263"/>
                  </a:lnTo>
                  <a:lnTo>
                    <a:pt x="741" y="1279"/>
                  </a:lnTo>
                  <a:lnTo>
                    <a:pt x="736" y="1288"/>
                  </a:lnTo>
                  <a:lnTo>
                    <a:pt x="732" y="1298"/>
                  </a:lnTo>
                  <a:lnTo>
                    <a:pt x="729" y="1307"/>
                  </a:lnTo>
                  <a:lnTo>
                    <a:pt x="726" y="1317"/>
                  </a:lnTo>
                  <a:lnTo>
                    <a:pt x="724" y="1327"/>
                  </a:lnTo>
                  <a:lnTo>
                    <a:pt x="722" y="1338"/>
                  </a:lnTo>
                  <a:lnTo>
                    <a:pt x="721" y="1349"/>
                  </a:lnTo>
                  <a:lnTo>
                    <a:pt x="721" y="1359"/>
                  </a:lnTo>
                  <a:lnTo>
                    <a:pt x="721" y="1370"/>
                  </a:lnTo>
                  <a:lnTo>
                    <a:pt x="722" y="1381"/>
                  </a:lnTo>
                  <a:lnTo>
                    <a:pt x="724" y="1391"/>
                  </a:lnTo>
                  <a:lnTo>
                    <a:pt x="726" y="1401"/>
                  </a:lnTo>
                  <a:lnTo>
                    <a:pt x="729" y="1411"/>
                  </a:lnTo>
                  <a:lnTo>
                    <a:pt x="732" y="1420"/>
                  </a:lnTo>
                  <a:lnTo>
                    <a:pt x="736" y="1431"/>
                  </a:lnTo>
                  <a:lnTo>
                    <a:pt x="741" y="1439"/>
                  </a:lnTo>
                  <a:lnTo>
                    <a:pt x="745" y="1444"/>
                  </a:lnTo>
                  <a:lnTo>
                    <a:pt x="751" y="1448"/>
                  </a:lnTo>
                  <a:lnTo>
                    <a:pt x="755" y="1452"/>
                  </a:lnTo>
                  <a:lnTo>
                    <a:pt x="760" y="1455"/>
                  </a:lnTo>
                  <a:lnTo>
                    <a:pt x="771" y="1460"/>
                  </a:lnTo>
                  <a:lnTo>
                    <a:pt x="782" y="1464"/>
                  </a:lnTo>
                  <a:lnTo>
                    <a:pt x="795" y="1466"/>
                  </a:lnTo>
                  <a:lnTo>
                    <a:pt x="807" y="1466"/>
                  </a:lnTo>
                  <a:lnTo>
                    <a:pt x="819" y="1466"/>
                  </a:lnTo>
                  <a:lnTo>
                    <a:pt x="830" y="1465"/>
                  </a:lnTo>
                  <a:lnTo>
                    <a:pt x="835" y="1466"/>
                  </a:lnTo>
                  <a:lnTo>
                    <a:pt x="840" y="1467"/>
                  </a:lnTo>
                  <a:lnTo>
                    <a:pt x="844" y="1466"/>
                  </a:lnTo>
                  <a:lnTo>
                    <a:pt x="848" y="1465"/>
                  </a:lnTo>
                  <a:lnTo>
                    <a:pt x="855" y="1462"/>
                  </a:lnTo>
                  <a:lnTo>
                    <a:pt x="863" y="1457"/>
                  </a:lnTo>
                  <a:lnTo>
                    <a:pt x="876" y="1445"/>
                  </a:lnTo>
                  <a:lnTo>
                    <a:pt x="890" y="1431"/>
                  </a:lnTo>
                  <a:lnTo>
                    <a:pt x="896" y="1426"/>
                  </a:lnTo>
                  <a:lnTo>
                    <a:pt x="902" y="1421"/>
                  </a:lnTo>
                  <a:lnTo>
                    <a:pt x="905" y="1419"/>
                  </a:lnTo>
                  <a:lnTo>
                    <a:pt x="907" y="1418"/>
                  </a:lnTo>
                  <a:lnTo>
                    <a:pt x="910" y="1418"/>
                  </a:lnTo>
                  <a:lnTo>
                    <a:pt x="913" y="1418"/>
                  </a:lnTo>
                  <a:lnTo>
                    <a:pt x="915" y="1419"/>
                  </a:lnTo>
                  <a:lnTo>
                    <a:pt x="918" y="1421"/>
                  </a:lnTo>
                  <a:lnTo>
                    <a:pt x="920" y="1424"/>
                  </a:lnTo>
                  <a:lnTo>
                    <a:pt x="923" y="1428"/>
                  </a:lnTo>
                  <a:lnTo>
                    <a:pt x="927" y="1438"/>
                  </a:lnTo>
                  <a:lnTo>
                    <a:pt x="933" y="1452"/>
                  </a:lnTo>
                  <a:lnTo>
                    <a:pt x="935" y="1460"/>
                  </a:lnTo>
                  <a:lnTo>
                    <a:pt x="936" y="1468"/>
                  </a:lnTo>
                  <a:lnTo>
                    <a:pt x="937" y="1476"/>
                  </a:lnTo>
                  <a:lnTo>
                    <a:pt x="936" y="1483"/>
                  </a:lnTo>
                  <a:lnTo>
                    <a:pt x="934" y="1491"/>
                  </a:lnTo>
                  <a:lnTo>
                    <a:pt x="932" y="1497"/>
                  </a:lnTo>
                  <a:lnTo>
                    <a:pt x="928" y="1504"/>
                  </a:lnTo>
                  <a:lnTo>
                    <a:pt x="925" y="1511"/>
                  </a:lnTo>
                  <a:lnTo>
                    <a:pt x="917" y="1524"/>
                  </a:lnTo>
                  <a:lnTo>
                    <a:pt x="907" y="1535"/>
                  </a:lnTo>
                  <a:lnTo>
                    <a:pt x="897" y="1545"/>
                  </a:lnTo>
                  <a:lnTo>
                    <a:pt x="887" y="1554"/>
                  </a:lnTo>
                  <a:lnTo>
                    <a:pt x="875" y="1556"/>
                  </a:lnTo>
                  <a:lnTo>
                    <a:pt x="865" y="1558"/>
                  </a:lnTo>
                  <a:lnTo>
                    <a:pt x="854" y="1559"/>
                  </a:lnTo>
                  <a:lnTo>
                    <a:pt x="844" y="1559"/>
                  </a:lnTo>
                  <a:lnTo>
                    <a:pt x="832" y="1559"/>
                  </a:lnTo>
                  <a:lnTo>
                    <a:pt x="821" y="1558"/>
                  </a:lnTo>
                  <a:lnTo>
                    <a:pt x="811" y="1557"/>
                  </a:lnTo>
                  <a:lnTo>
                    <a:pt x="800" y="1555"/>
                  </a:lnTo>
                  <a:lnTo>
                    <a:pt x="788" y="1553"/>
                  </a:lnTo>
                  <a:lnTo>
                    <a:pt x="778" y="1550"/>
                  </a:lnTo>
                  <a:lnTo>
                    <a:pt x="768" y="1546"/>
                  </a:lnTo>
                  <a:lnTo>
                    <a:pt x="758" y="1542"/>
                  </a:lnTo>
                  <a:lnTo>
                    <a:pt x="748" y="1537"/>
                  </a:lnTo>
                  <a:lnTo>
                    <a:pt x="738" y="1532"/>
                  </a:lnTo>
                  <a:lnTo>
                    <a:pt x="729" y="1526"/>
                  </a:lnTo>
                  <a:lnTo>
                    <a:pt x="720" y="1520"/>
                  </a:lnTo>
                  <a:lnTo>
                    <a:pt x="707" y="1503"/>
                  </a:lnTo>
                  <a:lnTo>
                    <a:pt x="693" y="1488"/>
                  </a:lnTo>
                  <a:lnTo>
                    <a:pt x="682" y="1470"/>
                  </a:lnTo>
                  <a:lnTo>
                    <a:pt x="671" y="1454"/>
                  </a:lnTo>
                  <a:lnTo>
                    <a:pt x="660" y="1437"/>
                  </a:lnTo>
                  <a:lnTo>
                    <a:pt x="649" y="1418"/>
                  </a:lnTo>
                  <a:lnTo>
                    <a:pt x="641" y="1400"/>
                  </a:lnTo>
                  <a:lnTo>
                    <a:pt x="632" y="1382"/>
                  </a:lnTo>
                  <a:lnTo>
                    <a:pt x="625" y="1362"/>
                  </a:lnTo>
                  <a:lnTo>
                    <a:pt x="618" y="1343"/>
                  </a:lnTo>
                  <a:lnTo>
                    <a:pt x="612" y="1323"/>
                  </a:lnTo>
                  <a:lnTo>
                    <a:pt x="605" y="1304"/>
                  </a:lnTo>
                  <a:lnTo>
                    <a:pt x="601" y="1283"/>
                  </a:lnTo>
                  <a:lnTo>
                    <a:pt x="597" y="1263"/>
                  </a:lnTo>
                  <a:lnTo>
                    <a:pt x="593" y="1243"/>
                  </a:lnTo>
                  <a:lnTo>
                    <a:pt x="591" y="1222"/>
                  </a:lnTo>
                  <a:lnTo>
                    <a:pt x="585" y="1207"/>
                  </a:lnTo>
                  <a:lnTo>
                    <a:pt x="593" y="1188"/>
                  </a:lnTo>
                  <a:lnTo>
                    <a:pt x="601" y="1170"/>
                  </a:lnTo>
                  <a:lnTo>
                    <a:pt x="610" y="1151"/>
                  </a:lnTo>
                  <a:lnTo>
                    <a:pt x="617" y="1131"/>
                  </a:lnTo>
                  <a:lnTo>
                    <a:pt x="623" y="1111"/>
                  </a:lnTo>
                  <a:lnTo>
                    <a:pt x="628" y="1090"/>
                  </a:lnTo>
                  <a:lnTo>
                    <a:pt x="633" y="1070"/>
                  </a:lnTo>
                  <a:lnTo>
                    <a:pt x="636" y="1049"/>
                  </a:lnTo>
                  <a:lnTo>
                    <a:pt x="638" y="1028"/>
                  </a:lnTo>
                  <a:lnTo>
                    <a:pt x="638" y="1007"/>
                  </a:lnTo>
                  <a:lnTo>
                    <a:pt x="637" y="987"/>
                  </a:lnTo>
                  <a:lnTo>
                    <a:pt x="634" y="967"/>
                  </a:lnTo>
                  <a:lnTo>
                    <a:pt x="632" y="957"/>
                  </a:lnTo>
                  <a:lnTo>
                    <a:pt x="629" y="947"/>
                  </a:lnTo>
                  <a:lnTo>
                    <a:pt x="626" y="937"/>
                  </a:lnTo>
                  <a:lnTo>
                    <a:pt x="622" y="928"/>
                  </a:lnTo>
                  <a:lnTo>
                    <a:pt x="617" y="918"/>
                  </a:lnTo>
                  <a:lnTo>
                    <a:pt x="612" y="908"/>
                  </a:lnTo>
                  <a:lnTo>
                    <a:pt x="606" y="899"/>
                  </a:lnTo>
                  <a:lnTo>
                    <a:pt x="600" y="890"/>
                  </a:lnTo>
                  <a:lnTo>
                    <a:pt x="613" y="868"/>
                  </a:lnTo>
                  <a:lnTo>
                    <a:pt x="625" y="847"/>
                  </a:lnTo>
                  <a:lnTo>
                    <a:pt x="634" y="825"/>
                  </a:lnTo>
                  <a:lnTo>
                    <a:pt x="642" y="801"/>
                  </a:lnTo>
                  <a:lnTo>
                    <a:pt x="645" y="790"/>
                  </a:lnTo>
                  <a:lnTo>
                    <a:pt x="648" y="778"/>
                  </a:lnTo>
                  <a:lnTo>
                    <a:pt x="650" y="765"/>
                  </a:lnTo>
                  <a:lnTo>
                    <a:pt x="651" y="753"/>
                  </a:lnTo>
                  <a:lnTo>
                    <a:pt x="652" y="741"/>
                  </a:lnTo>
                  <a:lnTo>
                    <a:pt x="653" y="727"/>
                  </a:lnTo>
                  <a:lnTo>
                    <a:pt x="653" y="714"/>
                  </a:lnTo>
                  <a:lnTo>
                    <a:pt x="652" y="702"/>
                  </a:lnTo>
                  <a:lnTo>
                    <a:pt x="633" y="672"/>
                  </a:lnTo>
                  <a:lnTo>
                    <a:pt x="615" y="642"/>
                  </a:lnTo>
                  <a:lnTo>
                    <a:pt x="611" y="634"/>
                  </a:lnTo>
                  <a:lnTo>
                    <a:pt x="607" y="626"/>
                  </a:lnTo>
                  <a:lnTo>
                    <a:pt x="604" y="618"/>
                  </a:lnTo>
                  <a:lnTo>
                    <a:pt x="602" y="610"/>
                  </a:lnTo>
                  <a:lnTo>
                    <a:pt x="600" y="601"/>
                  </a:lnTo>
                  <a:lnTo>
                    <a:pt x="599" y="592"/>
                  </a:lnTo>
                  <a:lnTo>
                    <a:pt x="599" y="582"/>
                  </a:lnTo>
                  <a:lnTo>
                    <a:pt x="600" y="573"/>
                  </a:lnTo>
                  <a:lnTo>
                    <a:pt x="607" y="558"/>
                  </a:lnTo>
                  <a:lnTo>
                    <a:pt x="615" y="542"/>
                  </a:lnTo>
                  <a:lnTo>
                    <a:pt x="621" y="526"/>
                  </a:lnTo>
                  <a:lnTo>
                    <a:pt x="627" y="511"/>
                  </a:lnTo>
                  <a:lnTo>
                    <a:pt x="637" y="478"/>
                  </a:lnTo>
                  <a:lnTo>
                    <a:pt x="648" y="446"/>
                  </a:lnTo>
                  <a:lnTo>
                    <a:pt x="655" y="430"/>
                  </a:lnTo>
                  <a:lnTo>
                    <a:pt x="661" y="415"/>
                  </a:lnTo>
                  <a:lnTo>
                    <a:pt x="668" y="399"/>
                  </a:lnTo>
                  <a:lnTo>
                    <a:pt x="676" y="384"/>
                  </a:lnTo>
                  <a:lnTo>
                    <a:pt x="685" y="370"/>
                  </a:lnTo>
                  <a:lnTo>
                    <a:pt x="695" y="355"/>
                  </a:lnTo>
                  <a:lnTo>
                    <a:pt x="707" y="341"/>
                  </a:lnTo>
                  <a:lnTo>
                    <a:pt x="720" y="328"/>
                  </a:lnTo>
                  <a:lnTo>
                    <a:pt x="728" y="320"/>
                  </a:lnTo>
                  <a:lnTo>
                    <a:pt x="737" y="310"/>
                  </a:lnTo>
                  <a:lnTo>
                    <a:pt x="748" y="303"/>
                  </a:lnTo>
                  <a:lnTo>
                    <a:pt x="758" y="296"/>
                  </a:lnTo>
                  <a:lnTo>
                    <a:pt x="769" y="290"/>
                  </a:lnTo>
                  <a:lnTo>
                    <a:pt x="780" y="284"/>
                  </a:lnTo>
                  <a:lnTo>
                    <a:pt x="791" y="279"/>
                  </a:lnTo>
                  <a:lnTo>
                    <a:pt x="804" y="275"/>
                  </a:lnTo>
                  <a:lnTo>
                    <a:pt x="816" y="271"/>
                  </a:lnTo>
                  <a:lnTo>
                    <a:pt x="827" y="268"/>
                  </a:lnTo>
                  <a:lnTo>
                    <a:pt x="840" y="264"/>
                  </a:lnTo>
                  <a:lnTo>
                    <a:pt x="852" y="262"/>
                  </a:lnTo>
                  <a:lnTo>
                    <a:pt x="864" y="261"/>
                  </a:lnTo>
                  <a:lnTo>
                    <a:pt x="876" y="260"/>
                  </a:lnTo>
                  <a:lnTo>
                    <a:pt x="888" y="261"/>
                  </a:lnTo>
                  <a:lnTo>
                    <a:pt x="899" y="261"/>
                  </a:lnTo>
                  <a:lnTo>
                    <a:pt x="907" y="266"/>
                  </a:lnTo>
                  <a:lnTo>
                    <a:pt x="916" y="272"/>
                  </a:lnTo>
                  <a:lnTo>
                    <a:pt x="923" y="278"/>
                  </a:lnTo>
                  <a:lnTo>
                    <a:pt x="929" y="285"/>
                  </a:lnTo>
                  <a:lnTo>
                    <a:pt x="936" y="292"/>
                  </a:lnTo>
                  <a:lnTo>
                    <a:pt x="940" y="300"/>
                  </a:lnTo>
                  <a:lnTo>
                    <a:pt x="943" y="309"/>
                  </a:lnTo>
                  <a:lnTo>
                    <a:pt x="945" y="320"/>
                  </a:lnTo>
                  <a:lnTo>
                    <a:pt x="944" y="330"/>
                  </a:lnTo>
                  <a:lnTo>
                    <a:pt x="943" y="341"/>
                  </a:lnTo>
                  <a:lnTo>
                    <a:pt x="941" y="351"/>
                  </a:lnTo>
                  <a:lnTo>
                    <a:pt x="937" y="362"/>
                  </a:lnTo>
                  <a:lnTo>
                    <a:pt x="933" y="371"/>
                  </a:lnTo>
                  <a:lnTo>
                    <a:pt x="926" y="380"/>
                  </a:lnTo>
                  <a:lnTo>
                    <a:pt x="919" y="387"/>
                  </a:lnTo>
                  <a:lnTo>
                    <a:pt x="911" y="394"/>
                  </a:lnTo>
                  <a:close/>
                  <a:moveTo>
                    <a:pt x="461" y="842"/>
                  </a:moveTo>
                  <a:lnTo>
                    <a:pt x="454" y="847"/>
                  </a:lnTo>
                  <a:lnTo>
                    <a:pt x="447" y="850"/>
                  </a:lnTo>
                  <a:lnTo>
                    <a:pt x="439" y="852"/>
                  </a:lnTo>
                  <a:lnTo>
                    <a:pt x="432" y="852"/>
                  </a:lnTo>
                  <a:lnTo>
                    <a:pt x="417" y="850"/>
                  </a:lnTo>
                  <a:lnTo>
                    <a:pt x="404" y="847"/>
                  </a:lnTo>
                  <a:lnTo>
                    <a:pt x="397" y="845"/>
                  </a:lnTo>
                  <a:lnTo>
                    <a:pt x="390" y="843"/>
                  </a:lnTo>
                  <a:lnTo>
                    <a:pt x="384" y="843"/>
                  </a:lnTo>
                  <a:lnTo>
                    <a:pt x="376" y="842"/>
                  </a:lnTo>
                  <a:lnTo>
                    <a:pt x="370" y="843"/>
                  </a:lnTo>
                  <a:lnTo>
                    <a:pt x="363" y="846"/>
                  </a:lnTo>
                  <a:lnTo>
                    <a:pt x="357" y="850"/>
                  </a:lnTo>
                  <a:lnTo>
                    <a:pt x="351" y="856"/>
                  </a:lnTo>
                  <a:lnTo>
                    <a:pt x="344" y="872"/>
                  </a:lnTo>
                  <a:lnTo>
                    <a:pt x="338" y="887"/>
                  </a:lnTo>
                  <a:lnTo>
                    <a:pt x="335" y="902"/>
                  </a:lnTo>
                  <a:lnTo>
                    <a:pt x="332" y="918"/>
                  </a:lnTo>
                  <a:lnTo>
                    <a:pt x="332" y="934"/>
                  </a:lnTo>
                  <a:lnTo>
                    <a:pt x="335" y="950"/>
                  </a:lnTo>
                  <a:lnTo>
                    <a:pt x="339" y="966"/>
                  </a:lnTo>
                  <a:lnTo>
                    <a:pt x="345" y="982"/>
                  </a:lnTo>
                  <a:lnTo>
                    <a:pt x="349" y="987"/>
                  </a:lnTo>
                  <a:lnTo>
                    <a:pt x="354" y="990"/>
                  </a:lnTo>
                  <a:lnTo>
                    <a:pt x="359" y="992"/>
                  </a:lnTo>
                  <a:lnTo>
                    <a:pt x="363" y="993"/>
                  </a:lnTo>
                  <a:lnTo>
                    <a:pt x="373" y="994"/>
                  </a:lnTo>
                  <a:lnTo>
                    <a:pt x="384" y="992"/>
                  </a:lnTo>
                  <a:lnTo>
                    <a:pt x="394" y="990"/>
                  </a:lnTo>
                  <a:lnTo>
                    <a:pt x="404" y="989"/>
                  </a:lnTo>
                  <a:lnTo>
                    <a:pt x="409" y="989"/>
                  </a:lnTo>
                  <a:lnTo>
                    <a:pt x="414" y="990"/>
                  </a:lnTo>
                  <a:lnTo>
                    <a:pt x="419" y="991"/>
                  </a:lnTo>
                  <a:lnTo>
                    <a:pt x="425" y="993"/>
                  </a:lnTo>
                  <a:lnTo>
                    <a:pt x="436" y="1000"/>
                  </a:lnTo>
                  <a:lnTo>
                    <a:pt x="446" y="1010"/>
                  </a:lnTo>
                  <a:lnTo>
                    <a:pt x="450" y="1014"/>
                  </a:lnTo>
                  <a:lnTo>
                    <a:pt x="455" y="1019"/>
                  </a:lnTo>
                  <a:lnTo>
                    <a:pt x="458" y="1024"/>
                  </a:lnTo>
                  <a:lnTo>
                    <a:pt x="462" y="1030"/>
                  </a:lnTo>
                  <a:lnTo>
                    <a:pt x="464" y="1035"/>
                  </a:lnTo>
                  <a:lnTo>
                    <a:pt x="466" y="1041"/>
                  </a:lnTo>
                  <a:lnTo>
                    <a:pt x="468" y="1047"/>
                  </a:lnTo>
                  <a:lnTo>
                    <a:pt x="469" y="1053"/>
                  </a:lnTo>
                  <a:lnTo>
                    <a:pt x="469" y="1061"/>
                  </a:lnTo>
                  <a:lnTo>
                    <a:pt x="468" y="1068"/>
                  </a:lnTo>
                  <a:lnTo>
                    <a:pt x="467" y="1075"/>
                  </a:lnTo>
                  <a:lnTo>
                    <a:pt x="464" y="1082"/>
                  </a:lnTo>
                  <a:lnTo>
                    <a:pt x="461" y="1091"/>
                  </a:lnTo>
                  <a:lnTo>
                    <a:pt x="457" y="1100"/>
                  </a:lnTo>
                  <a:lnTo>
                    <a:pt x="452" y="1108"/>
                  </a:lnTo>
                  <a:lnTo>
                    <a:pt x="446" y="1115"/>
                  </a:lnTo>
                  <a:lnTo>
                    <a:pt x="440" y="1122"/>
                  </a:lnTo>
                  <a:lnTo>
                    <a:pt x="433" y="1127"/>
                  </a:lnTo>
                  <a:lnTo>
                    <a:pt x="426" y="1132"/>
                  </a:lnTo>
                  <a:lnTo>
                    <a:pt x="418" y="1136"/>
                  </a:lnTo>
                  <a:lnTo>
                    <a:pt x="410" y="1140"/>
                  </a:lnTo>
                  <a:lnTo>
                    <a:pt x="402" y="1143"/>
                  </a:lnTo>
                  <a:lnTo>
                    <a:pt x="393" y="1146"/>
                  </a:lnTo>
                  <a:lnTo>
                    <a:pt x="385" y="1149"/>
                  </a:lnTo>
                  <a:lnTo>
                    <a:pt x="367" y="1153"/>
                  </a:lnTo>
                  <a:lnTo>
                    <a:pt x="351" y="1155"/>
                  </a:lnTo>
                  <a:lnTo>
                    <a:pt x="340" y="1152"/>
                  </a:lnTo>
                  <a:lnTo>
                    <a:pt x="329" y="1149"/>
                  </a:lnTo>
                  <a:lnTo>
                    <a:pt x="318" y="1145"/>
                  </a:lnTo>
                  <a:lnTo>
                    <a:pt x="308" y="1141"/>
                  </a:lnTo>
                  <a:lnTo>
                    <a:pt x="298" y="1137"/>
                  </a:lnTo>
                  <a:lnTo>
                    <a:pt x="288" y="1132"/>
                  </a:lnTo>
                  <a:lnTo>
                    <a:pt x="277" y="1126"/>
                  </a:lnTo>
                  <a:lnTo>
                    <a:pt x="268" y="1120"/>
                  </a:lnTo>
                  <a:lnTo>
                    <a:pt x="259" y="1114"/>
                  </a:lnTo>
                  <a:lnTo>
                    <a:pt x="251" y="1107"/>
                  </a:lnTo>
                  <a:lnTo>
                    <a:pt x="243" y="1098"/>
                  </a:lnTo>
                  <a:lnTo>
                    <a:pt x="234" y="1090"/>
                  </a:lnTo>
                  <a:lnTo>
                    <a:pt x="227" y="1081"/>
                  </a:lnTo>
                  <a:lnTo>
                    <a:pt x="221" y="1072"/>
                  </a:lnTo>
                  <a:lnTo>
                    <a:pt x="215" y="1062"/>
                  </a:lnTo>
                  <a:lnTo>
                    <a:pt x="209" y="1051"/>
                  </a:lnTo>
                  <a:lnTo>
                    <a:pt x="203" y="1040"/>
                  </a:lnTo>
                  <a:lnTo>
                    <a:pt x="198" y="1029"/>
                  </a:lnTo>
                  <a:lnTo>
                    <a:pt x="192" y="1018"/>
                  </a:lnTo>
                  <a:lnTo>
                    <a:pt x="188" y="1005"/>
                  </a:lnTo>
                  <a:lnTo>
                    <a:pt x="185" y="994"/>
                  </a:lnTo>
                  <a:lnTo>
                    <a:pt x="182" y="982"/>
                  </a:lnTo>
                  <a:lnTo>
                    <a:pt x="180" y="970"/>
                  </a:lnTo>
                  <a:lnTo>
                    <a:pt x="178" y="956"/>
                  </a:lnTo>
                  <a:lnTo>
                    <a:pt x="177" y="944"/>
                  </a:lnTo>
                  <a:lnTo>
                    <a:pt x="176" y="932"/>
                  </a:lnTo>
                  <a:lnTo>
                    <a:pt x="176" y="919"/>
                  </a:lnTo>
                  <a:lnTo>
                    <a:pt x="177" y="906"/>
                  </a:lnTo>
                  <a:lnTo>
                    <a:pt x="178" y="893"/>
                  </a:lnTo>
                  <a:lnTo>
                    <a:pt x="180" y="881"/>
                  </a:lnTo>
                  <a:lnTo>
                    <a:pt x="182" y="867"/>
                  </a:lnTo>
                  <a:lnTo>
                    <a:pt x="184" y="855"/>
                  </a:lnTo>
                  <a:lnTo>
                    <a:pt x="196" y="832"/>
                  </a:lnTo>
                  <a:lnTo>
                    <a:pt x="208" y="808"/>
                  </a:lnTo>
                  <a:lnTo>
                    <a:pt x="220" y="785"/>
                  </a:lnTo>
                  <a:lnTo>
                    <a:pt x="233" y="762"/>
                  </a:lnTo>
                  <a:lnTo>
                    <a:pt x="240" y="751"/>
                  </a:lnTo>
                  <a:lnTo>
                    <a:pt x="249" y="741"/>
                  </a:lnTo>
                  <a:lnTo>
                    <a:pt x="257" y="731"/>
                  </a:lnTo>
                  <a:lnTo>
                    <a:pt x="265" y="721"/>
                  </a:lnTo>
                  <a:lnTo>
                    <a:pt x="275" y="712"/>
                  </a:lnTo>
                  <a:lnTo>
                    <a:pt x="285" y="704"/>
                  </a:lnTo>
                  <a:lnTo>
                    <a:pt x="296" y="697"/>
                  </a:lnTo>
                  <a:lnTo>
                    <a:pt x="308" y="691"/>
                  </a:lnTo>
                  <a:lnTo>
                    <a:pt x="322" y="685"/>
                  </a:lnTo>
                  <a:lnTo>
                    <a:pt x="337" y="678"/>
                  </a:lnTo>
                  <a:lnTo>
                    <a:pt x="352" y="673"/>
                  </a:lnTo>
                  <a:lnTo>
                    <a:pt x="368" y="669"/>
                  </a:lnTo>
                  <a:lnTo>
                    <a:pt x="384" y="666"/>
                  </a:lnTo>
                  <a:lnTo>
                    <a:pt x="400" y="665"/>
                  </a:lnTo>
                  <a:lnTo>
                    <a:pt x="407" y="665"/>
                  </a:lnTo>
                  <a:lnTo>
                    <a:pt x="415" y="666"/>
                  </a:lnTo>
                  <a:lnTo>
                    <a:pt x="423" y="668"/>
                  </a:lnTo>
                  <a:lnTo>
                    <a:pt x="431" y="670"/>
                  </a:lnTo>
                  <a:lnTo>
                    <a:pt x="439" y="674"/>
                  </a:lnTo>
                  <a:lnTo>
                    <a:pt x="447" y="678"/>
                  </a:lnTo>
                  <a:lnTo>
                    <a:pt x="453" y="683"/>
                  </a:lnTo>
                  <a:lnTo>
                    <a:pt x="460" y="689"/>
                  </a:lnTo>
                  <a:lnTo>
                    <a:pt x="465" y="695"/>
                  </a:lnTo>
                  <a:lnTo>
                    <a:pt x="471" y="702"/>
                  </a:lnTo>
                  <a:lnTo>
                    <a:pt x="476" y="709"/>
                  </a:lnTo>
                  <a:lnTo>
                    <a:pt x="479" y="716"/>
                  </a:lnTo>
                  <a:lnTo>
                    <a:pt x="486" y="732"/>
                  </a:lnTo>
                  <a:lnTo>
                    <a:pt x="490" y="749"/>
                  </a:lnTo>
                  <a:lnTo>
                    <a:pt x="494" y="766"/>
                  </a:lnTo>
                  <a:lnTo>
                    <a:pt x="495" y="784"/>
                  </a:lnTo>
                  <a:lnTo>
                    <a:pt x="490" y="799"/>
                  </a:lnTo>
                  <a:lnTo>
                    <a:pt x="483" y="815"/>
                  </a:lnTo>
                  <a:lnTo>
                    <a:pt x="479" y="822"/>
                  </a:lnTo>
                  <a:lnTo>
                    <a:pt x="474" y="830"/>
                  </a:lnTo>
                  <a:lnTo>
                    <a:pt x="468" y="836"/>
                  </a:lnTo>
                  <a:lnTo>
                    <a:pt x="461" y="842"/>
                  </a:lnTo>
                  <a:close/>
                  <a:moveTo>
                    <a:pt x="409" y="794"/>
                  </a:moveTo>
                  <a:lnTo>
                    <a:pt x="406" y="791"/>
                  </a:lnTo>
                  <a:lnTo>
                    <a:pt x="402" y="789"/>
                  </a:lnTo>
                  <a:lnTo>
                    <a:pt x="399" y="788"/>
                  </a:lnTo>
                  <a:lnTo>
                    <a:pt x="395" y="788"/>
                  </a:lnTo>
                  <a:lnTo>
                    <a:pt x="388" y="787"/>
                  </a:lnTo>
                  <a:lnTo>
                    <a:pt x="380" y="788"/>
                  </a:lnTo>
                  <a:lnTo>
                    <a:pt x="364" y="792"/>
                  </a:lnTo>
                  <a:lnTo>
                    <a:pt x="348" y="794"/>
                  </a:lnTo>
                  <a:lnTo>
                    <a:pt x="338" y="803"/>
                  </a:lnTo>
                  <a:lnTo>
                    <a:pt x="328" y="813"/>
                  </a:lnTo>
                  <a:lnTo>
                    <a:pt x="320" y="824"/>
                  </a:lnTo>
                  <a:lnTo>
                    <a:pt x="313" y="834"/>
                  </a:lnTo>
                  <a:lnTo>
                    <a:pt x="307" y="845"/>
                  </a:lnTo>
                  <a:lnTo>
                    <a:pt x="302" y="857"/>
                  </a:lnTo>
                  <a:lnTo>
                    <a:pt x="298" y="868"/>
                  </a:lnTo>
                  <a:lnTo>
                    <a:pt x="294" y="881"/>
                  </a:lnTo>
                  <a:lnTo>
                    <a:pt x="291" y="894"/>
                  </a:lnTo>
                  <a:lnTo>
                    <a:pt x="290" y="906"/>
                  </a:lnTo>
                  <a:lnTo>
                    <a:pt x="289" y="920"/>
                  </a:lnTo>
                  <a:lnTo>
                    <a:pt x="288" y="933"/>
                  </a:lnTo>
                  <a:lnTo>
                    <a:pt x="289" y="946"/>
                  </a:lnTo>
                  <a:lnTo>
                    <a:pt x="290" y="959"/>
                  </a:lnTo>
                  <a:lnTo>
                    <a:pt x="293" y="973"/>
                  </a:lnTo>
                  <a:lnTo>
                    <a:pt x="296" y="986"/>
                  </a:lnTo>
                  <a:lnTo>
                    <a:pt x="299" y="994"/>
                  </a:lnTo>
                  <a:lnTo>
                    <a:pt x="303" y="1002"/>
                  </a:lnTo>
                  <a:lnTo>
                    <a:pt x="307" y="1011"/>
                  </a:lnTo>
                  <a:lnTo>
                    <a:pt x="313" y="1018"/>
                  </a:lnTo>
                  <a:lnTo>
                    <a:pt x="318" y="1025"/>
                  </a:lnTo>
                  <a:lnTo>
                    <a:pt x="325" y="1031"/>
                  </a:lnTo>
                  <a:lnTo>
                    <a:pt x="332" y="1036"/>
                  </a:lnTo>
                  <a:lnTo>
                    <a:pt x="342" y="1040"/>
                  </a:lnTo>
                  <a:lnTo>
                    <a:pt x="347" y="1042"/>
                  </a:lnTo>
                  <a:lnTo>
                    <a:pt x="353" y="1042"/>
                  </a:lnTo>
                  <a:lnTo>
                    <a:pt x="358" y="1042"/>
                  </a:lnTo>
                  <a:lnTo>
                    <a:pt x="364" y="1040"/>
                  </a:lnTo>
                  <a:lnTo>
                    <a:pt x="376" y="1037"/>
                  </a:lnTo>
                  <a:lnTo>
                    <a:pt x="388" y="1033"/>
                  </a:lnTo>
                  <a:lnTo>
                    <a:pt x="393" y="1032"/>
                  </a:lnTo>
                  <a:lnTo>
                    <a:pt x="398" y="1032"/>
                  </a:lnTo>
                  <a:lnTo>
                    <a:pt x="402" y="1033"/>
                  </a:lnTo>
                  <a:lnTo>
                    <a:pt x="405" y="1035"/>
                  </a:lnTo>
                  <a:lnTo>
                    <a:pt x="407" y="1039"/>
                  </a:lnTo>
                  <a:lnTo>
                    <a:pt x="409" y="1044"/>
                  </a:lnTo>
                  <a:lnTo>
                    <a:pt x="410" y="1051"/>
                  </a:lnTo>
                  <a:lnTo>
                    <a:pt x="409" y="1062"/>
                  </a:lnTo>
                  <a:lnTo>
                    <a:pt x="408" y="1068"/>
                  </a:lnTo>
                  <a:lnTo>
                    <a:pt x="406" y="1073"/>
                  </a:lnTo>
                  <a:lnTo>
                    <a:pt x="404" y="1078"/>
                  </a:lnTo>
                  <a:lnTo>
                    <a:pt x="401" y="1082"/>
                  </a:lnTo>
                  <a:lnTo>
                    <a:pt x="398" y="1086"/>
                  </a:lnTo>
                  <a:lnTo>
                    <a:pt x="394" y="1089"/>
                  </a:lnTo>
                  <a:lnTo>
                    <a:pt x="390" y="1092"/>
                  </a:lnTo>
                  <a:lnTo>
                    <a:pt x="385" y="1095"/>
                  </a:lnTo>
                  <a:lnTo>
                    <a:pt x="374" y="1099"/>
                  </a:lnTo>
                  <a:lnTo>
                    <a:pt x="363" y="1103"/>
                  </a:lnTo>
                  <a:lnTo>
                    <a:pt x="352" y="1106"/>
                  </a:lnTo>
                  <a:lnTo>
                    <a:pt x="342" y="1109"/>
                  </a:lnTo>
                  <a:lnTo>
                    <a:pt x="325" y="1103"/>
                  </a:lnTo>
                  <a:lnTo>
                    <a:pt x="310" y="1095"/>
                  </a:lnTo>
                  <a:lnTo>
                    <a:pt x="296" y="1086"/>
                  </a:lnTo>
                  <a:lnTo>
                    <a:pt x="283" y="1076"/>
                  </a:lnTo>
                  <a:lnTo>
                    <a:pt x="272" y="1065"/>
                  </a:lnTo>
                  <a:lnTo>
                    <a:pt x="263" y="1052"/>
                  </a:lnTo>
                  <a:lnTo>
                    <a:pt x="254" y="1039"/>
                  </a:lnTo>
                  <a:lnTo>
                    <a:pt x="246" y="1026"/>
                  </a:lnTo>
                  <a:lnTo>
                    <a:pt x="239" y="1011"/>
                  </a:lnTo>
                  <a:lnTo>
                    <a:pt x="233" y="995"/>
                  </a:lnTo>
                  <a:lnTo>
                    <a:pt x="228" y="980"/>
                  </a:lnTo>
                  <a:lnTo>
                    <a:pt x="224" y="965"/>
                  </a:lnTo>
                  <a:lnTo>
                    <a:pt x="221" y="948"/>
                  </a:lnTo>
                  <a:lnTo>
                    <a:pt x="219" y="932"/>
                  </a:lnTo>
                  <a:lnTo>
                    <a:pt x="217" y="917"/>
                  </a:lnTo>
                  <a:lnTo>
                    <a:pt x="215" y="900"/>
                  </a:lnTo>
                  <a:lnTo>
                    <a:pt x="215" y="891"/>
                  </a:lnTo>
                  <a:lnTo>
                    <a:pt x="216" y="882"/>
                  </a:lnTo>
                  <a:lnTo>
                    <a:pt x="218" y="872"/>
                  </a:lnTo>
                  <a:lnTo>
                    <a:pt x="221" y="862"/>
                  </a:lnTo>
                  <a:lnTo>
                    <a:pt x="228" y="845"/>
                  </a:lnTo>
                  <a:lnTo>
                    <a:pt x="237" y="828"/>
                  </a:lnTo>
                  <a:lnTo>
                    <a:pt x="259" y="793"/>
                  </a:lnTo>
                  <a:lnTo>
                    <a:pt x="280" y="758"/>
                  </a:lnTo>
                  <a:lnTo>
                    <a:pt x="294" y="748"/>
                  </a:lnTo>
                  <a:lnTo>
                    <a:pt x="308" y="738"/>
                  </a:lnTo>
                  <a:lnTo>
                    <a:pt x="323" y="728"/>
                  </a:lnTo>
                  <a:lnTo>
                    <a:pt x="340" y="720"/>
                  </a:lnTo>
                  <a:lnTo>
                    <a:pt x="348" y="717"/>
                  </a:lnTo>
                  <a:lnTo>
                    <a:pt x="356" y="715"/>
                  </a:lnTo>
                  <a:lnTo>
                    <a:pt x="364" y="714"/>
                  </a:lnTo>
                  <a:lnTo>
                    <a:pt x="373" y="713"/>
                  </a:lnTo>
                  <a:lnTo>
                    <a:pt x="382" y="713"/>
                  </a:lnTo>
                  <a:lnTo>
                    <a:pt x="390" y="714"/>
                  </a:lnTo>
                  <a:lnTo>
                    <a:pt x="398" y="716"/>
                  </a:lnTo>
                  <a:lnTo>
                    <a:pt x="406" y="719"/>
                  </a:lnTo>
                  <a:lnTo>
                    <a:pt x="410" y="723"/>
                  </a:lnTo>
                  <a:lnTo>
                    <a:pt x="414" y="727"/>
                  </a:lnTo>
                  <a:lnTo>
                    <a:pt x="417" y="732"/>
                  </a:lnTo>
                  <a:lnTo>
                    <a:pt x="420" y="736"/>
                  </a:lnTo>
                  <a:lnTo>
                    <a:pt x="425" y="744"/>
                  </a:lnTo>
                  <a:lnTo>
                    <a:pt x="428" y="753"/>
                  </a:lnTo>
                  <a:lnTo>
                    <a:pt x="429" y="759"/>
                  </a:lnTo>
                  <a:lnTo>
                    <a:pt x="429" y="765"/>
                  </a:lnTo>
                  <a:lnTo>
                    <a:pt x="428" y="771"/>
                  </a:lnTo>
                  <a:lnTo>
                    <a:pt x="426" y="776"/>
                  </a:lnTo>
                  <a:lnTo>
                    <a:pt x="422" y="783"/>
                  </a:lnTo>
                  <a:lnTo>
                    <a:pt x="419" y="787"/>
                  </a:lnTo>
                  <a:lnTo>
                    <a:pt x="414" y="791"/>
                  </a:lnTo>
                  <a:lnTo>
                    <a:pt x="409" y="794"/>
                  </a:lnTo>
                  <a:close/>
                  <a:moveTo>
                    <a:pt x="200" y="621"/>
                  </a:moveTo>
                  <a:lnTo>
                    <a:pt x="193" y="621"/>
                  </a:lnTo>
                  <a:lnTo>
                    <a:pt x="200" y="621"/>
                  </a:lnTo>
                  <a:close/>
                </a:path>
              </a:pathLst>
            </a:custGeom>
            <a:solidFill>
              <a:srgbClr val="E00007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defTabSz="121856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3200" kern="0" spc="400">
                <a:solidFill>
                  <a:srgbClr val="DA251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pic>
        <p:nvPicPr>
          <p:cNvPr id="39" name="图片 38"/>
          <p:cNvPicPr>
            <a:picLocks noChangeAspect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contrast="40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4130" y="2289260"/>
            <a:ext cx="1546837" cy="1198733"/>
          </a:xfrm>
          <a:prstGeom prst="rect">
            <a:avLst/>
          </a:prstGeom>
        </p:spPr>
      </p:pic>
      <p:pic>
        <p:nvPicPr>
          <p:cNvPr id="40" name="图片 39"/>
          <p:cNvPicPr>
            <a:picLocks noChangeAspect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contrast="40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3021" y="2289260"/>
            <a:ext cx="1546837" cy="1198733"/>
          </a:xfrm>
          <a:prstGeom prst="rect">
            <a:avLst/>
          </a:prstGeom>
        </p:spPr>
      </p:pic>
      <p:sp>
        <p:nvSpPr>
          <p:cNvPr id="30" name="矩形 29"/>
          <p:cNvSpPr/>
          <p:nvPr/>
        </p:nvSpPr>
        <p:spPr>
          <a:xfrm>
            <a:off x="3624685" y="2582066"/>
            <a:ext cx="1041747" cy="33855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工作人员</a:t>
            </a:r>
            <a:endParaRPr lang="zh-CN" altLang="en-US" sz="1600" b="1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6503404" y="2582066"/>
            <a:ext cx="935796" cy="33855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项目组</a:t>
            </a:r>
            <a:endParaRPr lang="zh-CN" altLang="en-US" sz="1600" b="1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3399985" y="3488938"/>
            <a:ext cx="6206837" cy="3108543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 typeface="Times New Roman" panose="02020603050405020304" pitchFamily="18" charset="0"/>
              <a:buAutoNum type="arabicPeriod"/>
            </a:pPr>
            <a:r>
              <a:rPr lang="zh-CN" altLang="en-US" sz="1400" b="1" kern="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第一项目组：节目组 </a:t>
            </a:r>
            <a:br>
              <a:rPr lang="zh-CN" altLang="en-US" sz="1400" b="1" kern="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</a:br>
            <a:r>
              <a:rPr lang="zh-CN" altLang="en-US" sz="1400" b="1" kern="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      组长：</a:t>
            </a:r>
            <a:r>
              <a:rPr lang="zh-CN" altLang="en-US" sz="1400" kern="1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 </a:t>
            </a:r>
            <a:br>
              <a:rPr lang="zh-CN" altLang="en-US" sz="1400" b="1" kern="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</a:br>
            <a:r>
              <a:rPr lang="zh-CN" altLang="en-US" sz="1400" b="1" kern="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      组员：</a:t>
            </a:r>
            <a:endParaRPr lang="zh-CN" altLang="en-US" sz="1400" kern="100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marR="0" lv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b="1" kern="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   任务：</a:t>
            </a:r>
            <a:r>
              <a:rPr lang="en-US" altLang="zh-CN" sz="1400" b="1" kern="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a</a:t>
            </a:r>
            <a:r>
              <a:rPr lang="zh-CN" altLang="en-US" sz="1400" b="1" kern="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、完成节目收集、筛选及后期的排练、彩排工作 </a:t>
            </a:r>
            <a:br>
              <a:rPr lang="zh-CN" altLang="en-US" sz="1400" b="1" kern="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</a:br>
            <a:r>
              <a:rPr lang="zh-CN" altLang="en-US" sz="1400" b="1" kern="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         </a:t>
            </a:r>
            <a:r>
              <a:rPr lang="en-US" altLang="zh-CN" sz="1400" b="1" kern="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b</a:t>
            </a:r>
            <a:r>
              <a:rPr lang="zh-CN" altLang="en-US" sz="1400" b="1" kern="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、主持人的选择、形象设计及台词审核； </a:t>
            </a:r>
            <a:br>
              <a:rPr lang="zh-CN" altLang="en-US" sz="1400" b="1" kern="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</a:br>
            <a:r>
              <a:rPr lang="zh-CN" altLang="en-US" sz="1400" b="1" kern="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         </a:t>
            </a:r>
            <a:r>
              <a:rPr lang="en-US" altLang="zh-CN" sz="1400" b="1" kern="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c</a:t>
            </a:r>
            <a:r>
              <a:rPr lang="zh-CN" altLang="en-US" sz="1400" b="1" kern="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、负责节目的编排及晚会全流程的衔接 </a:t>
            </a:r>
            <a:br>
              <a:rPr lang="zh-CN" altLang="en-US" sz="1400" b="1" kern="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</a:br>
            <a:endParaRPr lang="zh-CN" altLang="en-US" sz="1400" kern="100" dirty="0">
              <a:effectLst/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5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8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/>
      <p:bldP spid="3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>
            <a:off x="149967" y="158031"/>
            <a:ext cx="11901007" cy="851699"/>
            <a:chOff x="149967" y="158031"/>
            <a:chExt cx="11901007" cy="851699"/>
          </a:xfrm>
        </p:grpSpPr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9967" y="178039"/>
              <a:ext cx="3068353" cy="831691"/>
            </a:xfrm>
            <a:prstGeom prst="rect">
              <a:avLst/>
            </a:prstGeom>
          </p:spPr>
        </p:pic>
        <p:pic>
          <p:nvPicPr>
            <p:cNvPr id="22" name="图片 21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18320" y="172486"/>
              <a:ext cx="3009179" cy="831691"/>
            </a:xfrm>
            <a:prstGeom prst="rect">
              <a:avLst/>
            </a:prstGeom>
          </p:spPr>
        </p:pic>
        <p:pic>
          <p:nvPicPr>
            <p:cNvPr id="23" name="图片 22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27499" y="158031"/>
              <a:ext cx="3074666" cy="831691"/>
            </a:xfrm>
            <a:prstGeom prst="rect">
              <a:avLst/>
            </a:prstGeom>
          </p:spPr>
        </p:pic>
        <p:pic>
          <p:nvPicPr>
            <p:cNvPr id="24" name="图片 23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02166" y="172485"/>
              <a:ext cx="2748808" cy="831691"/>
            </a:xfrm>
            <a:prstGeom prst="rect">
              <a:avLst/>
            </a:prstGeom>
          </p:spPr>
        </p:pic>
      </p:grpSp>
      <p:pic>
        <p:nvPicPr>
          <p:cNvPr id="25" name="图片 24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186" y="-335727"/>
            <a:ext cx="2203700" cy="3256347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0172" y="158031"/>
            <a:ext cx="4511827" cy="3798375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40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523" y="3780888"/>
            <a:ext cx="2339363" cy="292330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contrast="40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9148" y="3767554"/>
            <a:ext cx="3112508" cy="3710008"/>
          </a:xfrm>
          <a:prstGeom prst="rect">
            <a:avLst/>
          </a:prstGeom>
        </p:spPr>
      </p:pic>
      <p:pic>
        <p:nvPicPr>
          <p:cNvPr id="41" name="图片 40"/>
          <p:cNvPicPr>
            <a:picLocks noChangeAspect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7497" y="2001294"/>
            <a:ext cx="1923176" cy="1923176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7499" y="2013484"/>
            <a:ext cx="1923176" cy="1923176"/>
          </a:xfrm>
          <a:prstGeom prst="rect">
            <a:avLst/>
          </a:prstGeom>
        </p:spPr>
      </p:pic>
      <p:grpSp>
        <p:nvGrpSpPr>
          <p:cNvPr id="28" name="组合 27"/>
          <p:cNvGrpSpPr/>
          <p:nvPr/>
        </p:nvGrpSpPr>
        <p:grpSpPr>
          <a:xfrm>
            <a:off x="3557539" y="1228812"/>
            <a:ext cx="4122633" cy="704134"/>
            <a:chOff x="2483888" y="2268349"/>
            <a:chExt cx="5752726" cy="685788"/>
          </a:xfrm>
        </p:grpSpPr>
        <p:sp>
          <p:nvSpPr>
            <p:cNvPr id="36" name="TextBox 15"/>
            <p:cNvSpPr txBox="1"/>
            <p:nvPr/>
          </p:nvSpPr>
          <p:spPr>
            <a:xfrm>
              <a:off x="3251372" y="2341579"/>
              <a:ext cx="4854942" cy="5095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工作人员和项目组</a:t>
              </a:r>
              <a:endPara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7" name="Freeform 7"/>
            <p:cNvSpPr>
              <a:spLocks noEditPoints="1"/>
            </p:cNvSpPr>
            <p:nvPr/>
          </p:nvSpPr>
          <p:spPr bwMode="auto">
            <a:xfrm>
              <a:off x="2483888" y="2268349"/>
              <a:ext cx="5752726" cy="685788"/>
            </a:xfrm>
            <a:custGeom>
              <a:avLst/>
              <a:gdLst>
                <a:gd name="T0" fmla="*/ 10079 w 11041"/>
                <a:gd name="T1" fmla="*/ 1695 h 1751"/>
                <a:gd name="T2" fmla="*/ 769 w 11041"/>
                <a:gd name="T3" fmla="*/ 1713 h 1751"/>
                <a:gd name="T4" fmla="*/ 6 w 11041"/>
                <a:gd name="T5" fmla="*/ 973 h 1751"/>
                <a:gd name="T6" fmla="*/ 657 w 11041"/>
                <a:gd name="T7" fmla="*/ 166 h 1751"/>
                <a:gd name="T8" fmla="*/ 4373 w 11041"/>
                <a:gd name="T9" fmla="*/ 18 h 1751"/>
                <a:gd name="T10" fmla="*/ 10363 w 11041"/>
                <a:gd name="T11" fmla="*/ 69 h 1751"/>
                <a:gd name="T12" fmla="*/ 11026 w 11041"/>
                <a:gd name="T13" fmla="*/ 913 h 1751"/>
                <a:gd name="T14" fmla="*/ 10137 w 11041"/>
                <a:gd name="T15" fmla="*/ 1632 h 1751"/>
                <a:gd name="T16" fmla="*/ 3042 w 11041"/>
                <a:gd name="T17" fmla="*/ 1673 h 1751"/>
                <a:gd name="T18" fmla="*/ 404 w 11041"/>
                <a:gd name="T19" fmla="*/ 1388 h 1751"/>
                <a:gd name="T20" fmla="*/ 386 w 11041"/>
                <a:gd name="T21" fmla="*/ 537 h 1751"/>
                <a:gd name="T22" fmla="*/ 1582 w 11041"/>
                <a:gd name="T23" fmla="*/ 106 h 1751"/>
                <a:gd name="T24" fmla="*/ 10468 w 11041"/>
                <a:gd name="T25" fmla="*/ 248 h 1751"/>
                <a:gd name="T26" fmla="*/ 10959 w 11041"/>
                <a:gd name="T27" fmla="*/ 960 h 1751"/>
                <a:gd name="T28" fmla="*/ 10717 w 11041"/>
                <a:gd name="T29" fmla="*/ 782 h 1751"/>
                <a:gd name="T30" fmla="*/ 10643 w 11041"/>
                <a:gd name="T31" fmla="*/ 1019 h 1751"/>
                <a:gd name="T32" fmla="*/ 10759 w 11041"/>
                <a:gd name="T33" fmla="*/ 651 h 1751"/>
                <a:gd name="T34" fmla="*/ 10299 w 11041"/>
                <a:gd name="T35" fmla="*/ 1269 h 1751"/>
                <a:gd name="T36" fmla="*/ 10240 w 11041"/>
                <a:gd name="T37" fmla="*/ 668 h 1751"/>
                <a:gd name="T38" fmla="*/ 10038 w 11041"/>
                <a:gd name="T39" fmla="*/ 234 h 1751"/>
                <a:gd name="T40" fmla="*/ 10474 w 11041"/>
                <a:gd name="T41" fmla="*/ 843 h 1751"/>
                <a:gd name="T42" fmla="*/ 10286 w 11041"/>
                <a:gd name="T43" fmla="*/ 1318 h 1751"/>
                <a:gd name="T44" fmla="*/ 10312 w 11041"/>
                <a:gd name="T45" fmla="*/ 400 h 1751"/>
                <a:gd name="T46" fmla="*/ 10397 w 11041"/>
                <a:gd name="T47" fmla="*/ 600 h 1751"/>
                <a:gd name="T48" fmla="*/ 10053 w 11041"/>
                <a:gd name="T49" fmla="*/ 756 h 1751"/>
                <a:gd name="T50" fmla="*/ 10017 w 11041"/>
                <a:gd name="T51" fmla="*/ 958 h 1751"/>
                <a:gd name="T52" fmla="*/ 5568 w 11041"/>
                <a:gd name="T53" fmla="*/ 1588 h 1751"/>
                <a:gd name="T54" fmla="*/ 919 w 11041"/>
                <a:gd name="T55" fmla="*/ 1139 h 1751"/>
                <a:gd name="T56" fmla="*/ 1139 w 11041"/>
                <a:gd name="T57" fmla="*/ 749 h 1751"/>
                <a:gd name="T58" fmla="*/ 1094 w 11041"/>
                <a:gd name="T59" fmla="*/ 303 h 1751"/>
                <a:gd name="T60" fmla="*/ 3379 w 11041"/>
                <a:gd name="T61" fmla="*/ 148 h 1751"/>
                <a:gd name="T62" fmla="*/ 9975 w 11041"/>
                <a:gd name="T63" fmla="*/ 404 h 1751"/>
                <a:gd name="T64" fmla="*/ 2179 w 11041"/>
                <a:gd name="T65" fmla="*/ 1552 h 1751"/>
                <a:gd name="T66" fmla="*/ 956 w 11041"/>
                <a:gd name="T67" fmla="*/ 1163 h 1751"/>
                <a:gd name="T68" fmla="*/ 1162 w 11041"/>
                <a:gd name="T69" fmla="*/ 868 h 1751"/>
                <a:gd name="T70" fmla="*/ 1120 w 11041"/>
                <a:gd name="T71" fmla="*/ 416 h 1751"/>
                <a:gd name="T72" fmla="*/ 9861 w 11041"/>
                <a:gd name="T73" fmla="*/ 186 h 1751"/>
                <a:gd name="T74" fmla="*/ 9865 w 11041"/>
                <a:gd name="T75" fmla="*/ 744 h 1751"/>
                <a:gd name="T76" fmla="*/ 10059 w 11041"/>
                <a:gd name="T77" fmla="*/ 1148 h 1751"/>
                <a:gd name="T78" fmla="*/ 1179 w 11041"/>
                <a:gd name="T79" fmla="*/ 1327 h 1751"/>
                <a:gd name="T80" fmla="*/ 1456 w 11041"/>
                <a:gd name="T81" fmla="*/ 791 h 1751"/>
                <a:gd name="T82" fmla="*/ 1314 w 11041"/>
                <a:gd name="T83" fmla="*/ 284 h 1751"/>
                <a:gd name="T84" fmla="*/ 9638 w 11041"/>
                <a:gd name="T85" fmla="*/ 243 h 1751"/>
                <a:gd name="T86" fmla="*/ 9749 w 11041"/>
                <a:gd name="T87" fmla="*/ 707 h 1751"/>
                <a:gd name="T88" fmla="*/ 9955 w 11041"/>
                <a:gd name="T89" fmla="*/ 1177 h 1751"/>
                <a:gd name="T90" fmla="*/ 9818 w 11041"/>
                <a:gd name="T91" fmla="*/ 1121 h 1751"/>
                <a:gd name="T92" fmla="*/ 1637 w 11041"/>
                <a:gd name="T93" fmla="*/ 1462 h 1751"/>
                <a:gd name="T94" fmla="*/ 1398 w 11041"/>
                <a:gd name="T95" fmla="*/ 742 h 1751"/>
                <a:gd name="T96" fmla="*/ 9028 w 11041"/>
                <a:gd name="T97" fmla="*/ 279 h 1751"/>
                <a:gd name="T98" fmla="*/ 9802 w 11041"/>
                <a:gd name="T99" fmla="*/ 890 h 1751"/>
                <a:gd name="T100" fmla="*/ 1263 w 11041"/>
                <a:gd name="T101" fmla="*/ 875 h 1751"/>
                <a:gd name="T102" fmla="*/ 1390 w 11041"/>
                <a:gd name="T103" fmla="*/ 942 h 1751"/>
                <a:gd name="T104" fmla="*/ 797 w 11041"/>
                <a:gd name="T105" fmla="*/ 837 h 1751"/>
                <a:gd name="T106" fmla="*/ 839 w 11041"/>
                <a:gd name="T107" fmla="*/ 1417 h 1751"/>
                <a:gd name="T108" fmla="*/ 556 w 11041"/>
                <a:gd name="T109" fmla="*/ 1259 h 1751"/>
                <a:gd name="T110" fmla="*/ 722 w 11041"/>
                <a:gd name="T111" fmla="*/ 287 h 1751"/>
                <a:gd name="T112" fmla="*/ 747 w 11041"/>
                <a:gd name="T113" fmla="*/ 568 h 1751"/>
                <a:gd name="T114" fmla="*/ 722 w 11041"/>
                <a:gd name="T115" fmla="*/ 1381 h 1751"/>
                <a:gd name="T116" fmla="*/ 618 w 11041"/>
                <a:gd name="T117" fmla="*/ 1343 h 1751"/>
                <a:gd name="T118" fmla="*/ 840 w 11041"/>
                <a:gd name="T119" fmla="*/ 264 h 1751"/>
                <a:gd name="T120" fmla="*/ 446 w 11041"/>
                <a:gd name="T121" fmla="*/ 1115 h 1751"/>
                <a:gd name="T122" fmla="*/ 490 w 11041"/>
                <a:gd name="T123" fmla="*/ 749 h 1751"/>
                <a:gd name="T124" fmla="*/ 254 w 11041"/>
                <a:gd name="T125" fmla="*/ 1039 h 17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1041" h="1751">
                  <a:moveTo>
                    <a:pt x="10931" y="1086"/>
                  </a:moveTo>
                  <a:lnTo>
                    <a:pt x="10909" y="1111"/>
                  </a:lnTo>
                  <a:lnTo>
                    <a:pt x="10887" y="1135"/>
                  </a:lnTo>
                  <a:lnTo>
                    <a:pt x="10877" y="1148"/>
                  </a:lnTo>
                  <a:lnTo>
                    <a:pt x="10866" y="1160"/>
                  </a:lnTo>
                  <a:lnTo>
                    <a:pt x="10853" y="1170"/>
                  </a:lnTo>
                  <a:lnTo>
                    <a:pt x="10841" y="1180"/>
                  </a:lnTo>
                  <a:lnTo>
                    <a:pt x="10831" y="1180"/>
                  </a:lnTo>
                  <a:lnTo>
                    <a:pt x="10822" y="1182"/>
                  </a:lnTo>
                  <a:lnTo>
                    <a:pt x="10814" y="1184"/>
                  </a:lnTo>
                  <a:lnTo>
                    <a:pt x="10805" y="1186"/>
                  </a:lnTo>
                  <a:lnTo>
                    <a:pt x="10798" y="1190"/>
                  </a:lnTo>
                  <a:lnTo>
                    <a:pt x="10792" y="1193"/>
                  </a:lnTo>
                  <a:lnTo>
                    <a:pt x="10786" y="1199"/>
                  </a:lnTo>
                  <a:lnTo>
                    <a:pt x="10781" y="1204"/>
                  </a:lnTo>
                  <a:lnTo>
                    <a:pt x="10776" y="1209"/>
                  </a:lnTo>
                  <a:lnTo>
                    <a:pt x="10772" y="1215"/>
                  </a:lnTo>
                  <a:lnTo>
                    <a:pt x="10768" y="1221"/>
                  </a:lnTo>
                  <a:lnTo>
                    <a:pt x="10764" y="1227"/>
                  </a:lnTo>
                  <a:lnTo>
                    <a:pt x="10757" y="1242"/>
                  </a:lnTo>
                  <a:lnTo>
                    <a:pt x="10751" y="1257"/>
                  </a:lnTo>
                  <a:lnTo>
                    <a:pt x="10746" y="1272"/>
                  </a:lnTo>
                  <a:lnTo>
                    <a:pt x="10740" y="1288"/>
                  </a:lnTo>
                  <a:lnTo>
                    <a:pt x="10734" y="1302"/>
                  </a:lnTo>
                  <a:lnTo>
                    <a:pt x="10727" y="1316"/>
                  </a:lnTo>
                  <a:lnTo>
                    <a:pt x="10723" y="1323"/>
                  </a:lnTo>
                  <a:lnTo>
                    <a:pt x="10719" y="1329"/>
                  </a:lnTo>
                  <a:lnTo>
                    <a:pt x="10713" y="1336"/>
                  </a:lnTo>
                  <a:lnTo>
                    <a:pt x="10708" y="1342"/>
                  </a:lnTo>
                  <a:lnTo>
                    <a:pt x="10703" y="1347"/>
                  </a:lnTo>
                  <a:lnTo>
                    <a:pt x="10696" y="1352"/>
                  </a:lnTo>
                  <a:lnTo>
                    <a:pt x="10689" y="1357"/>
                  </a:lnTo>
                  <a:lnTo>
                    <a:pt x="10682" y="1360"/>
                  </a:lnTo>
                  <a:lnTo>
                    <a:pt x="10673" y="1361"/>
                  </a:lnTo>
                  <a:lnTo>
                    <a:pt x="10664" y="1362"/>
                  </a:lnTo>
                  <a:lnTo>
                    <a:pt x="10657" y="1363"/>
                  </a:lnTo>
                  <a:lnTo>
                    <a:pt x="10649" y="1365"/>
                  </a:lnTo>
                  <a:lnTo>
                    <a:pt x="10642" y="1367"/>
                  </a:lnTo>
                  <a:lnTo>
                    <a:pt x="10636" y="1370"/>
                  </a:lnTo>
                  <a:lnTo>
                    <a:pt x="10630" y="1374"/>
                  </a:lnTo>
                  <a:lnTo>
                    <a:pt x="10623" y="1377"/>
                  </a:lnTo>
                  <a:lnTo>
                    <a:pt x="10612" y="1387"/>
                  </a:lnTo>
                  <a:lnTo>
                    <a:pt x="10602" y="1397"/>
                  </a:lnTo>
                  <a:lnTo>
                    <a:pt x="10593" y="1407"/>
                  </a:lnTo>
                  <a:lnTo>
                    <a:pt x="10584" y="1419"/>
                  </a:lnTo>
                  <a:lnTo>
                    <a:pt x="10567" y="1445"/>
                  </a:lnTo>
                  <a:lnTo>
                    <a:pt x="10551" y="1471"/>
                  </a:lnTo>
                  <a:lnTo>
                    <a:pt x="10543" y="1484"/>
                  </a:lnTo>
                  <a:lnTo>
                    <a:pt x="10535" y="1496"/>
                  </a:lnTo>
                  <a:lnTo>
                    <a:pt x="10525" y="1508"/>
                  </a:lnTo>
                  <a:lnTo>
                    <a:pt x="10515" y="1520"/>
                  </a:lnTo>
                  <a:lnTo>
                    <a:pt x="10505" y="1534"/>
                  </a:lnTo>
                  <a:lnTo>
                    <a:pt x="10493" y="1548"/>
                  </a:lnTo>
                  <a:lnTo>
                    <a:pt x="10480" y="1561"/>
                  </a:lnTo>
                  <a:lnTo>
                    <a:pt x="10468" y="1575"/>
                  </a:lnTo>
                  <a:lnTo>
                    <a:pt x="10455" y="1587"/>
                  </a:lnTo>
                  <a:lnTo>
                    <a:pt x="10441" y="1599"/>
                  </a:lnTo>
                  <a:lnTo>
                    <a:pt x="10425" y="1610"/>
                  </a:lnTo>
                  <a:lnTo>
                    <a:pt x="10411" y="1621"/>
                  </a:lnTo>
                  <a:lnTo>
                    <a:pt x="10395" y="1631"/>
                  </a:lnTo>
                  <a:lnTo>
                    <a:pt x="10378" y="1640"/>
                  </a:lnTo>
                  <a:lnTo>
                    <a:pt x="10362" y="1649"/>
                  </a:lnTo>
                  <a:lnTo>
                    <a:pt x="10345" y="1656"/>
                  </a:lnTo>
                  <a:lnTo>
                    <a:pt x="10328" y="1664"/>
                  </a:lnTo>
                  <a:lnTo>
                    <a:pt x="10311" y="1670"/>
                  </a:lnTo>
                  <a:lnTo>
                    <a:pt x="10293" y="1675"/>
                  </a:lnTo>
                  <a:lnTo>
                    <a:pt x="10275" y="1679"/>
                  </a:lnTo>
                  <a:lnTo>
                    <a:pt x="10246" y="1680"/>
                  </a:lnTo>
                  <a:lnTo>
                    <a:pt x="10219" y="1682"/>
                  </a:lnTo>
                  <a:lnTo>
                    <a:pt x="10204" y="1684"/>
                  </a:lnTo>
                  <a:lnTo>
                    <a:pt x="10190" y="1686"/>
                  </a:lnTo>
                  <a:lnTo>
                    <a:pt x="10176" y="1690"/>
                  </a:lnTo>
                  <a:lnTo>
                    <a:pt x="10161" y="1696"/>
                  </a:lnTo>
                  <a:lnTo>
                    <a:pt x="10079" y="1695"/>
                  </a:lnTo>
                  <a:lnTo>
                    <a:pt x="10000" y="1695"/>
                  </a:lnTo>
                  <a:lnTo>
                    <a:pt x="9925" y="1696"/>
                  </a:lnTo>
                  <a:lnTo>
                    <a:pt x="9852" y="1696"/>
                  </a:lnTo>
                  <a:lnTo>
                    <a:pt x="9778" y="1698"/>
                  </a:lnTo>
                  <a:lnTo>
                    <a:pt x="9703" y="1700"/>
                  </a:lnTo>
                  <a:lnTo>
                    <a:pt x="9627" y="1705"/>
                  </a:lnTo>
                  <a:lnTo>
                    <a:pt x="9546" y="1710"/>
                  </a:lnTo>
                  <a:lnTo>
                    <a:pt x="9533" y="1705"/>
                  </a:lnTo>
                  <a:lnTo>
                    <a:pt x="9522" y="1702"/>
                  </a:lnTo>
                  <a:lnTo>
                    <a:pt x="9515" y="1701"/>
                  </a:lnTo>
                  <a:lnTo>
                    <a:pt x="9509" y="1702"/>
                  </a:lnTo>
                  <a:lnTo>
                    <a:pt x="9503" y="1704"/>
                  </a:lnTo>
                  <a:lnTo>
                    <a:pt x="9497" y="1707"/>
                  </a:lnTo>
                  <a:lnTo>
                    <a:pt x="9473" y="1706"/>
                  </a:lnTo>
                  <a:lnTo>
                    <a:pt x="9449" y="1705"/>
                  </a:lnTo>
                  <a:lnTo>
                    <a:pt x="9423" y="1705"/>
                  </a:lnTo>
                  <a:lnTo>
                    <a:pt x="9398" y="1705"/>
                  </a:lnTo>
                  <a:lnTo>
                    <a:pt x="9371" y="1706"/>
                  </a:lnTo>
                  <a:lnTo>
                    <a:pt x="9345" y="1707"/>
                  </a:lnTo>
                  <a:lnTo>
                    <a:pt x="9319" y="1708"/>
                  </a:lnTo>
                  <a:lnTo>
                    <a:pt x="9294" y="1709"/>
                  </a:lnTo>
                  <a:lnTo>
                    <a:pt x="9146" y="1711"/>
                  </a:lnTo>
                  <a:lnTo>
                    <a:pt x="8901" y="1712"/>
                  </a:lnTo>
                  <a:lnTo>
                    <a:pt x="8571" y="1713"/>
                  </a:lnTo>
                  <a:lnTo>
                    <a:pt x="8171" y="1714"/>
                  </a:lnTo>
                  <a:lnTo>
                    <a:pt x="7714" y="1715"/>
                  </a:lnTo>
                  <a:lnTo>
                    <a:pt x="7215" y="1716"/>
                  </a:lnTo>
                  <a:lnTo>
                    <a:pt x="6688" y="1717"/>
                  </a:lnTo>
                  <a:lnTo>
                    <a:pt x="6147" y="1718"/>
                  </a:lnTo>
                  <a:lnTo>
                    <a:pt x="5605" y="1718"/>
                  </a:lnTo>
                  <a:lnTo>
                    <a:pt x="5078" y="1720"/>
                  </a:lnTo>
                  <a:lnTo>
                    <a:pt x="4579" y="1721"/>
                  </a:lnTo>
                  <a:lnTo>
                    <a:pt x="4122" y="1723"/>
                  </a:lnTo>
                  <a:lnTo>
                    <a:pt x="3721" y="1724"/>
                  </a:lnTo>
                  <a:lnTo>
                    <a:pt x="3391" y="1727"/>
                  </a:lnTo>
                  <a:lnTo>
                    <a:pt x="3145" y="1729"/>
                  </a:lnTo>
                  <a:lnTo>
                    <a:pt x="2998" y="1732"/>
                  </a:lnTo>
                  <a:lnTo>
                    <a:pt x="2953" y="1732"/>
                  </a:lnTo>
                  <a:lnTo>
                    <a:pt x="2908" y="1733"/>
                  </a:lnTo>
                  <a:lnTo>
                    <a:pt x="2862" y="1733"/>
                  </a:lnTo>
                  <a:lnTo>
                    <a:pt x="2817" y="1733"/>
                  </a:lnTo>
                  <a:lnTo>
                    <a:pt x="2771" y="1734"/>
                  </a:lnTo>
                  <a:lnTo>
                    <a:pt x="2725" y="1734"/>
                  </a:lnTo>
                  <a:lnTo>
                    <a:pt x="2679" y="1735"/>
                  </a:lnTo>
                  <a:lnTo>
                    <a:pt x="2633" y="1735"/>
                  </a:lnTo>
                  <a:lnTo>
                    <a:pt x="2586" y="1736"/>
                  </a:lnTo>
                  <a:lnTo>
                    <a:pt x="2540" y="1737"/>
                  </a:lnTo>
                  <a:lnTo>
                    <a:pt x="2494" y="1738"/>
                  </a:lnTo>
                  <a:lnTo>
                    <a:pt x="2448" y="1738"/>
                  </a:lnTo>
                  <a:lnTo>
                    <a:pt x="2401" y="1739"/>
                  </a:lnTo>
                  <a:lnTo>
                    <a:pt x="2355" y="1740"/>
                  </a:lnTo>
                  <a:lnTo>
                    <a:pt x="2309" y="1740"/>
                  </a:lnTo>
                  <a:lnTo>
                    <a:pt x="2263" y="1741"/>
                  </a:lnTo>
                  <a:lnTo>
                    <a:pt x="1203" y="1747"/>
                  </a:lnTo>
                  <a:lnTo>
                    <a:pt x="1171" y="1748"/>
                  </a:lnTo>
                  <a:lnTo>
                    <a:pt x="1137" y="1749"/>
                  </a:lnTo>
                  <a:lnTo>
                    <a:pt x="1102" y="1749"/>
                  </a:lnTo>
                  <a:lnTo>
                    <a:pt x="1065" y="1749"/>
                  </a:lnTo>
                  <a:lnTo>
                    <a:pt x="1030" y="1748"/>
                  </a:lnTo>
                  <a:lnTo>
                    <a:pt x="994" y="1749"/>
                  </a:lnTo>
                  <a:lnTo>
                    <a:pt x="959" y="1749"/>
                  </a:lnTo>
                  <a:lnTo>
                    <a:pt x="926" y="1751"/>
                  </a:lnTo>
                  <a:lnTo>
                    <a:pt x="918" y="1745"/>
                  </a:lnTo>
                  <a:lnTo>
                    <a:pt x="909" y="1740"/>
                  </a:lnTo>
                  <a:lnTo>
                    <a:pt x="900" y="1737"/>
                  </a:lnTo>
                  <a:lnTo>
                    <a:pt x="890" y="1735"/>
                  </a:lnTo>
                  <a:lnTo>
                    <a:pt x="869" y="1732"/>
                  </a:lnTo>
                  <a:lnTo>
                    <a:pt x="848" y="1730"/>
                  </a:lnTo>
                  <a:lnTo>
                    <a:pt x="826" y="1729"/>
                  </a:lnTo>
                  <a:lnTo>
                    <a:pt x="806" y="1727"/>
                  </a:lnTo>
                  <a:lnTo>
                    <a:pt x="796" y="1725"/>
                  </a:lnTo>
                  <a:lnTo>
                    <a:pt x="786" y="1722"/>
                  </a:lnTo>
                  <a:lnTo>
                    <a:pt x="777" y="1718"/>
                  </a:lnTo>
                  <a:lnTo>
                    <a:pt x="769" y="1713"/>
                  </a:lnTo>
                  <a:lnTo>
                    <a:pt x="753" y="1709"/>
                  </a:lnTo>
                  <a:lnTo>
                    <a:pt x="736" y="1704"/>
                  </a:lnTo>
                  <a:lnTo>
                    <a:pt x="720" y="1698"/>
                  </a:lnTo>
                  <a:lnTo>
                    <a:pt x="704" y="1692"/>
                  </a:lnTo>
                  <a:lnTo>
                    <a:pt x="687" y="1685"/>
                  </a:lnTo>
                  <a:lnTo>
                    <a:pt x="671" y="1678"/>
                  </a:lnTo>
                  <a:lnTo>
                    <a:pt x="656" y="1670"/>
                  </a:lnTo>
                  <a:lnTo>
                    <a:pt x="640" y="1662"/>
                  </a:lnTo>
                  <a:lnTo>
                    <a:pt x="626" y="1652"/>
                  </a:lnTo>
                  <a:lnTo>
                    <a:pt x="611" y="1643"/>
                  </a:lnTo>
                  <a:lnTo>
                    <a:pt x="596" y="1633"/>
                  </a:lnTo>
                  <a:lnTo>
                    <a:pt x="583" y="1622"/>
                  </a:lnTo>
                  <a:lnTo>
                    <a:pt x="570" y="1610"/>
                  </a:lnTo>
                  <a:lnTo>
                    <a:pt x="556" y="1599"/>
                  </a:lnTo>
                  <a:lnTo>
                    <a:pt x="544" y="1587"/>
                  </a:lnTo>
                  <a:lnTo>
                    <a:pt x="532" y="1574"/>
                  </a:lnTo>
                  <a:lnTo>
                    <a:pt x="522" y="1560"/>
                  </a:lnTo>
                  <a:lnTo>
                    <a:pt x="511" y="1547"/>
                  </a:lnTo>
                  <a:lnTo>
                    <a:pt x="502" y="1533"/>
                  </a:lnTo>
                  <a:lnTo>
                    <a:pt x="494" y="1516"/>
                  </a:lnTo>
                  <a:lnTo>
                    <a:pt x="487" y="1501"/>
                  </a:lnTo>
                  <a:lnTo>
                    <a:pt x="481" y="1484"/>
                  </a:lnTo>
                  <a:lnTo>
                    <a:pt x="477" y="1466"/>
                  </a:lnTo>
                  <a:lnTo>
                    <a:pt x="474" y="1448"/>
                  </a:lnTo>
                  <a:lnTo>
                    <a:pt x="471" y="1445"/>
                  </a:lnTo>
                  <a:lnTo>
                    <a:pt x="466" y="1443"/>
                  </a:lnTo>
                  <a:lnTo>
                    <a:pt x="462" y="1441"/>
                  </a:lnTo>
                  <a:lnTo>
                    <a:pt x="457" y="1440"/>
                  </a:lnTo>
                  <a:lnTo>
                    <a:pt x="448" y="1438"/>
                  </a:lnTo>
                  <a:lnTo>
                    <a:pt x="438" y="1437"/>
                  </a:lnTo>
                  <a:lnTo>
                    <a:pt x="428" y="1437"/>
                  </a:lnTo>
                  <a:lnTo>
                    <a:pt x="418" y="1436"/>
                  </a:lnTo>
                  <a:lnTo>
                    <a:pt x="408" y="1435"/>
                  </a:lnTo>
                  <a:lnTo>
                    <a:pt x="400" y="1431"/>
                  </a:lnTo>
                  <a:lnTo>
                    <a:pt x="390" y="1429"/>
                  </a:lnTo>
                  <a:lnTo>
                    <a:pt x="381" y="1426"/>
                  </a:lnTo>
                  <a:lnTo>
                    <a:pt x="372" y="1421"/>
                  </a:lnTo>
                  <a:lnTo>
                    <a:pt x="365" y="1416"/>
                  </a:lnTo>
                  <a:lnTo>
                    <a:pt x="358" y="1410"/>
                  </a:lnTo>
                  <a:lnTo>
                    <a:pt x="352" y="1403"/>
                  </a:lnTo>
                  <a:lnTo>
                    <a:pt x="346" y="1396"/>
                  </a:lnTo>
                  <a:lnTo>
                    <a:pt x="341" y="1389"/>
                  </a:lnTo>
                  <a:lnTo>
                    <a:pt x="331" y="1371"/>
                  </a:lnTo>
                  <a:lnTo>
                    <a:pt x="324" y="1354"/>
                  </a:lnTo>
                  <a:lnTo>
                    <a:pt x="318" y="1336"/>
                  </a:lnTo>
                  <a:lnTo>
                    <a:pt x="314" y="1318"/>
                  </a:lnTo>
                  <a:lnTo>
                    <a:pt x="315" y="1314"/>
                  </a:lnTo>
                  <a:lnTo>
                    <a:pt x="315" y="1311"/>
                  </a:lnTo>
                  <a:lnTo>
                    <a:pt x="315" y="1308"/>
                  </a:lnTo>
                  <a:lnTo>
                    <a:pt x="314" y="1305"/>
                  </a:lnTo>
                  <a:lnTo>
                    <a:pt x="311" y="1301"/>
                  </a:lnTo>
                  <a:lnTo>
                    <a:pt x="306" y="1297"/>
                  </a:lnTo>
                  <a:lnTo>
                    <a:pt x="295" y="1292"/>
                  </a:lnTo>
                  <a:lnTo>
                    <a:pt x="283" y="1288"/>
                  </a:lnTo>
                  <a:lnTo>
                    <a:pt x="270" y="1283"/>
                  </a:lnTo>
                  <a:lnTo>
                    <a:pt x="257" y="1279"/>
                  </a:lnTo>
                  <a:lnTo>
                    <a:pt x="244" y="1274"/>
                  </a:lnTo>
                  <a:lnTo>
                    <a:pt x="231" y="1269"/>
                  </a:lnTo>
                  <a:lnTo>
                    <a:pt x="207" y="1257"/>
                  </a:lnTo>
                  <a:lnTo>
                    <a:pt x="184" y="1244"/>
                  </a:lnTo>
                  <a:lnTo>
                    <a:pt x="162" y="1228"/>
                  </a:lnTo>
                  <a:lnTo>
                    <a:pt x="140" y="1211"/>
                  </a:lnTo>
                  <a:lnTo>
                    <a:pt x="121" y="1193"/>
                  </a:lnTo>
                  <a:lnTo>
                    <a:pt x="102" y="1173"/>
                  </a:lnTo>
                  <a:lnTo>
                    <a:pt x="85" y="1153"/>
                  </a:lnTo>
                  <a:lnTo>
                    <a:pt x="70" y="1130"/>
                  </a:lnTo>
                  <a:lnTo>
                    <a:pt x="55" y="1108"/>
                  </a:lnTo>
                  <a:lnTo>
                    <a:pt x="43" y="1083"/>
                  </a:lnTo>
                  <a:lnTo>
                    <a:pt x="33" y="1059"/>
                  </a:lnTo>
                  <a:lnTo>
                    <a:pt x="24" y="1033"/>
                  </a:lnTo>
                  <a:lnTo>
                    <a:pt x="17" y="1006"/>
                  </a:lnTo>
                  <a:lnTo>
                    <a:pt x="13" y="980"/>
                  </a:lnTo>
                  <a:lnTo>
                    <a:pt x="8" y="976"/>
                  </a:lnTo>
                  <a:lnTo>
                    <a:pt x="6" y="973"/>
                  </a:lnTo>
                  <a:lnTo>
                    <a:pt x="4" y="968"/>
                  </a:lnTo>
                  <a:lnTo>
                    <a:pt x="2" y="964"/>
                  </a:lnTo>
                  <a:lnTo>
                    <a:pt x="0" y="954"/>
                  </a:lnTo>
                  <a:lnTo>
                    <a:pt x="0" y="944"/>
                  </a:lnTo>
                  <a:lnTo>
                    <a:pt x="1" y="934"/>
                  </a:lnTo>
                  <a:lnTo>
                    <a:pt x="3" y="924"/>
                  </a:lnTo>
                  <a:lnTo>
                    <a:pt x="5" y="914"/>
                  </a:lnTo>
                  <a:lnTo>
                    <a:pt x="9" y="906"/>
                  </a:lnTo>
                  <a:lnTo>
                    <a:pt x="65" y="761"/>
                  </a:lnTo>
                  <a:lnTo>
                    <a:pt x="83" y="733"/>
                  </a:lnTo>
                  <a:lnTo>
                    <a:pt x="104" y="705"/>
                  </a:lnTo>
                  <a:lnTo>
                    <a:pt x="125" y="678"/>
                  </a:lnTo>
                  <a:lnTo>
                    <a:pt x="147" y="653"/>
                  </a:lnTo>
                  <a:lnTo>
                    <a:pt x="160" y="641"/>
                  </a:lnTo>
                  <a:lnTo>
                    <a:pt x="172" y="628"/>
                  </a:lnTo>
                  <a:lnTo>
                    <a:pt x="184" y="617"/>
                  </a:lnTo>
                  <a:lnTo>
                    <a:pt x="198" y="606"/>
                  </a:lnTo>
                  <a:lnTo>
                    <a:pt x="211" y="596"/>
                  </a:lnTo>
                  <a:lnTo>
                    <a:pt x="224" y="585"/>
                  </a:lnTo>
                  <a:lnTo>
                    <a:pt x="237" y="576"/>
                  </a:lnTo>
                  <a:lnTo>
                    <a:pt x="252" y="568"/>
                  </a:lnTo>
                  <a:lnTo>
                    <a:pt x="258" y="565"/>
                  </a:lnTo>
                  <a:lnTo>
                    <a:pt x="263" y="562"/>
                  </a:lnTo>
                  <a:lnTo>
                    <a:pt x="270" y="560"/>
                  </a:lnTo>
                  <a:lnTo>
                    <a:pt x="276" y="558"/>
                  </a:lnTo>
                  <a:lnTo>
                    <a:pt x="290" y="555"/>
                  </a:lnTo>
                  <a:lnTo>
                    <a:pt x="303" y="552"/>
                  </a:lnTo>
                  <a:lnTo>
                    <a:pt x="309" y="550"/>
                  </a:lnTo>
                  <a:lnTo>
                    <a:pt x="315" y="548"/>
                  </a:lnTo>
                  <a:lnTo>
                    <a:pt x="321" y="544"/>
                  </a:lnTo>
                  <a:lnTo>
                    <a:pt x="326" y="540"/>
                  </a:lnTo>
                  <a:lnTo>
                    <a:pt x="331" y="536"/>
                  </a:lnTo>
                  <a:lnTo>
                    <a:pt x="336" y="531"/>
                  </a:lnTo>
                  <a:lnTo>
                    <a:pt x="339" y="525"/>
                  </a:lnTo>
                  <a:lnTo>
                    <a:pt x="342" y="518"/>
                  </a:lnTo>
                  <a:lnTo>
                    <a:pt x="348" y="502"/>
                  </a:lnTo>
                  <a:lnTo>
                    <a:pt x="355" y="485"/>
                  </a:lnTo>
                  <a:lnTo>
                    <a:pt x="360" y="477"/>
                  </a:lnTo>
                  <a:lnTo>
                    <a:pt x="364" y="470"/>
                  </a:lnTo>
                  <a:lnTo>
                    <a:pt x="369" y="463"/>
                  </a:lnTo>
                  <a:lnTo>
                    <a:pt x="375" y="456"/>
                  </a:lnTo>
                  <a:lnTo>
                    <a:pt x="382" y="449"/>
                  </a:lnTo>
                  <a:lnTo>
                    <a:pt x="388" y="443"/>
                  </a:lnTo>
                  <a:lnTo>
                    <a:pt x="395" y="438"/>
                  </a:lnTo>
                  <a:lnTo>
                    <a:pt x="402" y="434"/>
                  </a:lnTo>
                  <a:lnTo>
                    <a:pt x="410" y="430"/>
                  </a:lnTo>
                  <a:lnTo>
                    <a:pt x="418" y="427"/>
                  </a:lnTo>
                  <a:lnTo>
                    <a:pt x="428" y="425"/>
                  </a:lnTo>
                  <a:lnTo>
                    <a:pt x="437" y="424"/>
                  </a:lnTo>
                  <a:lnTo>
                    <a:pt x="448" y="425"/>
                  </a:lnTo>
                  <a:lnTo>
                    <a:pt x="457" y="424"/>
                  </a:lnTo>
                  <a:lnTo>
                    <a:pt x="465" y="422"/>
                  </a:lnTo>
                  <a:lnTo>
                    <a:pt x="473" y="418"/>
                  </a:lnTo>
                  <a:lnTo>
                    <a:pt x="479" y="412"/>
                  </a:lnTo>
                  <a:lnTo>
                    <a:pt x="483" y="405"/>
                  </a:lnTo>
                  <a:lnTo>
                    <a:pt x="487" y="398"/>
                  </a:lnTo>
                  <a:lnTo>
                    <a:pt x="490" y="389"/>
                  </a:lnTo>
                  <a:lnTo>
                    <a:pt x="496" y="371"/>
                  </a:lnTo>
                  <a:lnTo>
                    <a:pt x="500" y="352"/>
                  </a:lnTo>
                  <a:lnTo>
                    <a:pt x="503" y="343"/>
                  </a:lnTo>
                  <a:lnTo>
                    <a:pt x="506" y="334"/>
                  </a:lnTo>
                  <a:lnTo>
                    <a:pt x="509" y="326"/>
                  </a:lnTo>
                  <a:lnTo>
                    <a:pt x="513" y="319"/>
                  </a:lnTo>
                  <a:lnTo>
                    <a:pt x="519" y="307"/>
                  </a:lnTo>
                  <a:lnTo>
                    <a:pt x="524" y="296"/>
                  </a:lnTo>
                  <a:lnTo>
                    <a:pt x="530" y="286"/>
                  </a:lnTo>
                  <a:lnTo>
                    <a:pt x="536" y="276"/>
                  </a:lnTo>
                  <a:lnTo>
                    <a:pt x="549" y="257"/>
                  </a:lnTo>
                  <a:lnTo>
                    <a:pt x="565" y="239"/>
                  </a:lnTo>
                  <a:lnTo>
                    <a:pt x="581" y="223"/>
                  </a:lnTo>
                  <a:lnTo>
                    <a:pt x="598" y="207"/>
                  </a:lnTo>
                  <a:lnTo>
                    <a:pt x="617" y="193"/>
                  </a:lnTo>
                  <a:lnTo>
                    <a:pt x="636" y="179"/>
                  </a:lnTo>
                  <a:lnTo>
                    <a:pt x="657" y="166"/>
                  </a:lnTo>
                  <a:lnTo>
                    <a:pt x="677" y="154"/>
                  </a:lnTo>
                  <a:lnTo>
                    <a:pt x="698" y="144"/>
                  </a:lnTo>
                  <a:lnTo>
                    <a:pt x="719" y="133"/>
                  </a:lnTo>
                  <a:lnTo>
                    <a:pt x="762" y="114"/>
                  </a:lnTo>
                  <a:lnTo>
                    <a:pt x="803" y="97"/>
                  </a:lnTo>
                  <a:lnTo>
                    <a:pt x="822" y="95"/>
                  </a:lnTo>
                  <a:lnTo>
                    <a:pt x="842" y="91"/>
                  </a:lnTo>
                  <a:lnTo>
                    <a:pt x="860" y="87"/>
                  </a:lnTo>
                  <a:lnTo>
                    <a:pt x="877" y="83"/>
                  </a:lnTo>
                  <a:lnTo>
                    <a:pt x="896" y="77"/>
                  </a:lnTo>
                  <a:lnTo>
                    <a:pt x="913" y="74"/>
                  </a:lnTo>
                  <a:lnTo>
                    <a:pt x="931" y="71"/>
                  </a:lnTo>
                  <a:lnTo>
                    <a:pt x="948" y="70"/>
                  </a:lnTo>
                  <a:lnTo>
                    <a:pt x="973" y="66"/>
                  </a:lnTo>
                  <a:lnTo>
                    <a:pt x="1000" y="62"/>
                  </a:lnTo>
                  <a:lnTo>
                    <a:pt x="1026" y="59"/>
                  </a:lnTo>
                  <a:lnTo>
                    <a:pt x="1052" y="57"/>
                  </a:lnTo>
                  <a:lnTo>
                    <a:pt x="1079" y="56"/>
                  </a:lnTo>
                  <a:lnTo>
                    <a:pt x="1105" y="55"/>
                  </a:lnTo>
                  <a:lnTo>
                    <a:pt x="1132" y="55"/>
                  </a:lnTo>
                  <a:lnTo>
                    <a:pt x="1157" y="55"/>
                  </a:lnTo>
                  <a:lnTo>
                    <a:pt x="1754" y="49"/>
                  </a:lnTo>
                  <a:lnTo>
                    <a:pt x="1835" y="49"/>
                  </a:lnTo>
                  <a:lnTo>
                    <a:pt x="1915" y="48"/>
                  </a:lnTo>
                  <a:lnTo>
                    <a:pt x="1993" y="48"/>
                  </a:lnTo>
                  <a:lnTo>
                    <a:pt x="2071" y="47"/>
                  </a:lnTo>
                  <a:lnTo>
                    <a:pt x="2148" y="46"/>
                  </a:lnTo>
                  <a:lnTo>
                    <a:pt x="2227" y="45"/>
                  </a:lnTo>
                  <a:lnTo>
                    <a:pt x="2305" y="43"/>
                  </a:lnTo>
                  <a:lnTo>
                    <a:pt x="2385" y="41"/>
                  </a:lnTo>
                  <a:lnTo>
                    <a:pt x="2442" y="43"/>
                  </a:lnTo>
                  <a:lnTo>
                    <a:pt x="2499" y="43"/>
                  </a:lnTo>
                  <a:lnTo>
                    <a:pt x="2555" y="43"/>
                  </a:lnTo>
                  <a:lnTo>
                    <a:pt x="2610" y="43"/>
                  </a:lnTo>
                  <a:lnTo>
                    <a:pt x="2665" y="42"/>
                  </a:lnTo>
                  <a:lnTo>
                    <a:pt x="2719" y="41"/>
                  </a:lnTo>
                  <a:lnTo>
                    <a:pt x="2775" y="40"/>
                  </a:lnTo>
                  <a:lnTo>
                    <a:pt x="2829" y="38"/>
                  </a:lnTo>
                  <a:lnTo>
                    <a:pt x="2882" y="37"/>
                  </a:lnTo>
                  <a:lnTo>
                    <a:pt x="2936" y="36"/>
                  </a:lnTo>
                  <a:lnTo>
                    <a:pt x="2989" y="33"/>
                  </a:lnTo>
                  <a:lnTo>
                    <a:pt x="3042" y="32"/>
                  </a:lnTo>
                  <a:lnTo>
                    <a:pt x="3096" y="31"/>
                  </a:lnTo>
                  <a:lnTo>
                    <a:pt x="3148" y="30"/>
                  </a:lnTo>
                  <a:lnTo>
                    <a:pt x="3201" y="30"/>
                  </a:lnTo>
                  <a:lnTo>
                    <a:pt x="3253" y="30"/>
                  </a:lnTo>
                  <a:lnTo>
                    <a:pt x="3275" y="29"/>
                  </a:lnTo>
                  <a:lnTo>
                    <a:pt x="3298" y="29"/>
                  </a:lnTo>
                  <a:lnTo>
                    <a:pt x="3322" y="29"/>
                  </a:lnTo>
                  <a:lnTo>
                    <a:pt x="3345" y="29"/>
                  </a:lnTo>
                  <a:lnTo>
                    <a:pt x="3370" y="30"/>
                  </a:lnTo>
                  <a:lnTo>
                    <a:pt x="3393" y="30"/>
                  </a:lnTo>
                  <a:lnTo>
                    <a:pt x="3417" y="29"/>
                  </a:lnTo>
                  <a:lnTo>
                    <a:pt x="3438" y="28"/>
                  </a:lnTo>
                  <a:lnTo>
                    <a:pt x="3485" y="27"/>
                  </a:lnTo>
                  <a:lnTo>
                    <a:pt x="3531" y="26"/>
                  </a:lnTo>
                  <a:lnTo>
                    <a:pt x="3578" y="25"/>
                  </a:lnTo>
                  <a:lnTo>
                    <a:pt x="3624" y="23"/>
                  </a:lnTo>
                  <a:lnTo>
                    <a:pt x="3669" y="22"/>
                  </a:lnTo>
                  <a:lnTo>
                    <a:pt x="3715" y="21"/>
                  </a:lnTo>
                  <a:lnTo>
                    <a:pt x="3761" y="21"/>
                  </a:lnTo>
                  <a:lnTo>
                    <a:pt x="3807" y="21"/>
                  </a:lnTo>
                  <a:lnTo>
                    <a:pt x="3847" y="21"/>
                  </a:lnTo>
                  <a:lnTo>
                    <a:pt x="3887" y="21"/>
                  </a:lnTo>
                  <a:lnTo>
                    <a:pt x="3926" y="20"/>
                  </a:lnTo>
                  <a:lnTo>
                    <a:pt x="3965" y="19"/>
                  </a:lnTo>
                  <a:lnTo>
                    <a:pt x="4003" y="18"/>
                  </a:lnTo>
                  <a:lnTo>
                    <a:pt x="4042" y="19"/>
                  </a:lnTo>
                  <a:lnTo>
                    <a:pt x="4080" y="20"/>
                  </a:lnTo>
                  <a:lnTo>
                    <a:pt x="4118" y="23"/>
                  </a:lnTo>
                  <a:lnTo>
                    <a:pt x="4144" y="22"/>
                  </a:lnTo>
                  <a:lnTo>
                    <a:pt x="4197" y="21"/>
                  </a:lnTo>
                  <a:lnTo>
                    <a:pt x="4273" y="19"/>
                  </a:lnTo>
                  <a:lnTo>
                    <a:pt x="4373" y="18"/>
                  </a:lnTo>
                  <a:lnTo>
                    <a:pt x="4635" y="17"/>
                  </a:lnTo>
                  <a:lnTo>
                    <a:pt x="4968" y="15"/>
                  </a:lnTo>
                  <a:lnTo>
                    <a:pt x="5357" y="14"/>
                  </a:lnTo>
                  <a:lnTo>
                    <a:pt x="5788" y="14"/>
                  </a:lnTo>
                  <a:lnTo>
                    <a:pt x="6247" y="13"/>
                  </a:lnTo>
                  <a:lnTo>
                    <a:pt x="6722" y="13"/>
                  </a:lnTo>
                  <a:lnTo>
                    <a:pt x="7195" y="13"/>
                  </a:lnTo>
                  <a:lnTo>
                    <a:pt x="7654" y="12"/>
                  </a:lnTo>
                  <a:lnTo>
                    <a:pt x="8085" y="12"/>
                  </a:lnTo>
                  <a:lnTo>
                    <a:pt x="8475" y="12"/>
                  </a:lnTo>
                  <a:lnTo>
                    <a:pt x="8807" y="11"/>
                  </a:lnTo>
                  <a:lnTo>
                    <a:pt x="9069" y="10"/>
                  </a:lnTo>
                  <a:lnTo>
                    <a:pt x="9245" y="9"/>
                  </a:lnTo>
                  <a:lnTo>
                    <a:pt x="9324" y="7"/>
                  </a:lnTo>
                  <a:lnTo>
                    <a:pt x="9328" y="9"/>
                  </a:lnTo>
                  <a:lnTo>
                    <a:pt x="9332" y="10"/>
                  </a:lnTo>
                  <a:lnTo>
                    <a:pt x="9335" y="11"/>
                  </a:lnTo>
                  <a:lnTo>
                    <a:pt x="9340" y="11"/>
                  </a:lnTo>
                  <a:lnTo>
                    <a:pt x="9347" y="10"/>
                  </a:lnTo>
                  <a:lnTo>
                    <a:pt x="9354" y="8"/>
                  </a:lnTo>
                  <a:lnTo>
                    <a:pt x="9360" y="6"/>
                  </a:lnTo>
                  <a:lnTo>
                    <a:pt x="9367" y="4"/>
                  </a:lnTo>
                  <a:lnTo>
                    <a:pt x="9371" y="4"/>
                  </a:lnTo>
                  <a:lnTo>
                    <a:pt x="9375" y="4"/>
                  </a:lnTo>
                  <a:lnTo>
                    <a:pt x="9378" y="5"/>
                  </a:lnTo>
                  <a:lnTo>
                    <a:pt x="9382" y="6"/>
                  </a:lnTo>
                  <a:lnTo>
                    <a:pt x="9420" y="8"/>
                  </a:lnTo>
                  <a:lnTo>
                    <a:pt x="9456" y="10"/>
                  </a:lnTo>
                  <a:lnTo>
                    <a:pt x="9492" y="12"/>
                  </a:lnTo>
                  <a:lnTo>
                    <a:pt x="9528" y="14"/>
                  </a:lnTo>
                  <a:lnTo>
                    <a:pt x="9563" y="16"/>
                  </a:lnTo>
                  <a:lnTo>
                    <a:pt x="9599" y="17"/>
                  </a:lnTo>
                  <a:lnTo>
                    <a:pt x="9637" y="17"/>
                  </a:lnTo>
                  <a:lnTo>
                    <a:pt x="9675" y="15"/>
                  </a:lnTo>
                  <a:lnTo>
                    <a:pt x="9682" y="18"/>
                  </a:lnTo>
                  <a:lnTo>
                    <a:pt x="9687" y="19"/>
                  </a:lnTo>
                  <a:lnTo>
                    <a:pt x="9693" y="18"/>
                  </a:lnTo>
                  <a:lnTo>
                    <a:pt x="9699" y="15"/>
                  </a:lnTo>
                  <a:lnTo>
                    <a:pt x="9734" y="9"/>
                  </a:lnTo>
                  <a:lnTo>
                    <a:pt x="9771" y="2"/>
                  </a:lnTo>
                  <a:lnTo>
                    <a:pt x="9780" y="1"/>
                  </a:lnTo>
                  <a:lnTo>
                    <a:pt x="9789" y="0"/>
                  </a:lnTo>
                  <a:lnTo>
                    <a:pt x="9799" y="0"/>
                  </a:lnTo>
                  <a:lnTo>
                    <a:pt x="9807" y="0"/>
                  </a:lnTo>
                  <a:lnTo>
                    <a:pt x="9816" y="1"/>
                  </a:lnTo>
                  <a:lnTo>
                    <a:pt x="9825" y="3"/>
                  </a:lnTo>
                  <a:lnTo>
                    <a:pt x="9833" y="6"/>
                  </a:lnTo>
                  <a:lnTo>
                    <a:pt x="9841" y="10"/>
                  </a:lnTo>
                  <a:lnTo>
                    <a:pt x="9854" y="12"/>
                  </a:lnTo>
                  <a:lnTo>
                    <a:pt x="9865" y="13"/>
                  </a:lnTo>
                  <a:lnTo>
                    <a:pt x="9877" y="13"/>
                  </a:lnTo>
                  <a:lnTo>
                    <a:pt x="9888" y="13"/>
                  </a:lnTo>
                  <a:lnTo>
                    <a:pt x="9911" y="12"/>
                  </a:lnTo>
                  <a:lnTo>
                    <a:pt x="9934" y="11"/>
                  </a:lnTo>
                  <a:lnTo>
                    <a:pt x="9957" y="9"/>
                  </a:lnTo>
                  <a:lnTo>
                    <a:pt x="9980" y="8"/>
                  </a:lnTo>
                  <a:lnTo>
                    <a:pt x="9992" y="8"/>
                  </a:lnTo>
                  <a:lnTo>
                    <a:pt x="10004" y="8"/>
                  </a:lnTo>
                  <a:lnTo>
                    <a:pt x="10016" y="9"/>
                  </a:lnTo>
                  <a:lnTo>
                    <a:pt x="10030" y="11"/>
                  </a:lnTo>
                  <a:lnTo>
                    <a:pt x="10063" y="14"/>
                  </a:lnTo>
                  <a:lnTo>
                    <a:pt x="10099" y="15"/>
                  </a:lnTo>
                  <a:lnTo>
                    <a:pt x="10136" y="16"/>
                  </a:lnTo>
                  <a:lnTo>
                    <a:pt x="10174" y="17"/>
                  </a:lnTo>
                  <a:lnTo>
                    <a:pt x="10192" y="18"/>
                  </a:lnTo>
                  <a:lnTo>
                    <a:pt x="10211" y="20"/>
                  </a:lnTo>
                  <a:lnTo>
                    <a:pt x="10229" y="22"/>
                  </a:lnTo>
                  <a:lnTo>
                    <a:pt x="10247" y="24"/>
                  </a:lnTo>
                  <a:lnTo>
                    <a:pt x="10265" y="28"/>
                  </a:lnTo>
                  <a:lnTo>
                    <a:pt x="10282" y="32"/>
                  </a:lnTo>
                  <a:lnTo>
                    <a:pt x="10299" y="38"/>
                  </a:lnTo>
                  <a:lnTo>
                    <a:pt x="10316" y="45"/>
                  </a:lnTo>
                  <a:lnTo>
                    <a:pt x="10339" y="56"/>
                  </a:lnTo>
                  <a:lnTo>
                    <a:pt x="10363" y="69"/>
                  </a:lnTo>
                  <a:lnTo>
                    <a:pt x="10385" y="84"/>
                  </a:lnTo>
                  <a:lnTo>
                    <a:pt x="10408" y="100"/>
                  </a:lnTo>
                  <a:lnTo>
                    <a:pt x="10429" y="117"/>
                  </a:lnTo>
                  <a:lnTo>
                    <a:pt x="10451" y="135"/>
                  </a:lnTo>
                  <a:lnTo>
                    <a:pt x="10471" y="153"/>
                  </a:lnTo>
                  <a:lnTo>
                    <a:pt x="10491" y="171"/>
                  </a:lnTo>
                  <a:lnTo>
                    <a:pt x="10499" y="184"/>
                  </a:lnTo>
                  <a:lnTo>
                    <a:pt x="10506" y="198"/>
                  </a:lnTo>
                  <a:lnTo>
                    <a:pt x="10513" y="211"/>
                  </a:lnTo>
                  <a:lnTo>
                    <a:pt x="10519" y="226"/>
                  </a:lnTo>
                  <a:lnTo>
                    <a:pt x="10523" y="232"/>
                  </a:lnTo>
                  <a:lnTo>
                    <a:pt x="10527" y="239"/>
                  </a:lnTo>
                  <a:lnTo>
                    <a:pt x="10533" y="244"/>
                  </a:lnTo>
                  <a:lnTo>
                    <a:pt x="10538" y="249"/>
                  </a:lnTo>
                  <a:lnTo>
                    <a:pt x="10543" y="254"/>
                  </a:lnTo>
                  <a:lnTo>
                    <a:pt x="10549" y="258"/>
                  </a:lnTo>
                  <a:lnTo>
                    <a:pt x="10556" y="261"/>
                  </a:lnTo>
                  <a:lnTo>
                    <a:pt x="10564" y="263"/>
                  </a:lnTo>
                  <a:lnTo>
                    <a:pt x="10583" y="263"/>
                  </a:lnTo>
                  <a:lnTo>
                    <a:pt x="10600" y="264"/>
                  </a:lnTo>
                  <a:lnTo>
                    <a:pt x="10616" y="268"/>
                  </a:lnTo>
                  <a:lnTo>
                    <a:pt x="10633" y="271"/>
                  </a:lnTo>
                  <a:lnTo>
                    <a:pt x="10648" y="276"/>
                  </a:lnTo>
                  <a:lnTo>
                    <a:pt x="10662" y="283"/>
                  </a:lnTo>
                  <a:lnTo>
                    <a:pt x="10677" y="291"/>
                  </a:lnTo>
                  <a:lnTo>
                    <a:pt x="10691" y="301"/>
                  </a:lnTo>
                  <a:lnTo>
                    <a:pt x="10699" y="307"/>
                  </a:lnTo>
                  <a:lnTo>
                    <a:pt x="10706" y="314"/>
                  </a:lnTo>
                  <a:lnTo>
                    <a:pt x="10712" y="321"/>
                  </a:lnTo>
                  <a:lnTo>
                    <a:pt x="10720" y="328"/>
                  </a:lnTo>
                  <a:lnTo>
                    <a:pt x="10731" y="342"/>
                  </a:lnTo>
                  <a:lnTo>
                    <a:pt x="10741" y="358"/>
                  </a:lnTo>
                  <a:lnTo>
                    <a:pt x="10749" y="375"/>
                  </a:lnTo>
                  <a:lnTo>
                    <a:pt x="10756" y="392"/>
                  </a:lnTo>
                  <a:lnTo>
                    <a:pt x="10763" y="410"/>
                  </a:lnTo>
                  <a:lnTo>
                    <a:pt x="10768" y="427"/>
                  </a:lnTo>
                  <a:lnTo>
                    <a:pt x="10776" y="433"/>
                  </a:lnTo>
                  <a:lnTo>
                    <a:pt x="10785" y="438"/>
                  </a:lnTo>
                  <a:lnTo>
                    <a:pt x="10794" y="443"/>
                  </a:lnTo>
                  <a:lnTo>
                    <a:pt x="10804" y="446"/>
                  </a:lnTo>
                  <a:lnTo>
                    <a:pt x="10824" y="454"/>
                  </a:lnTo>
                  <a:lnTo>
                    <a:pt x="10844" y="460"/>
                  </a:lnTo>
                  <a:lnTo>
                    <a:pt x="10855" y="463"/>
                  </a:lnTo>
                  <a:lnTo>
                    <a:pt x="10864" y="467"/>
                  </a:lnTo>
                  <a:lnTo>
                    <a:pt x="10873" y="471"/>
                  </a:lnTo>
                  <a:lnTo>
                    <a:pt x="10882" y="476"/>
                  </a:lnTo>
                  <a:lnTo>
                    <a:pt x="10889" y="482"/>
                  </a:lnTo>
                  <a:lnTo>
                    <a:pt x="10897" y="489"/>
                  </a:lnTo>
                  <a:lnTo>
                    <a:pt x="10904" y="498"/>
                  </a:lnTo>
                  <a:lnTo>
                    <a:pt x="10910" y="509"/>
                  </a:lnTo>
                  <a:lnTo>
                    <a:pt x="10919" y="521"/>
                  </a:lnTo>
                  <a:lnTo>
                    <a:pt x="10929" y="534"/>
                  </a:lnTo>
                  <a:lnTo>
                    <a:pt x="10937" y="549"/>
                  </a:lnTo>
                  <a:lnTo>
                    <a:pt x="10945" y="563"/>
                  </a:lnTo>
                  <a:lnTo>
                    <a:pt x="10960" y="593"/>
                  </a:lnTo>
                  <a:lnTo>
                    <a:pt x="10972" y="623"/>
                  </a:lnTo>
                  <a:lnTo>
                    <a:pt x="10983" y="654"/>
                  </a:lnTo>
                  <a:lnTo>
                    <a:pt x="10994" y="686"/>
                  </a:lnTo>
                  <a:lnTo>
                    <a:pt x="11004" y="717"/>
                  </a:lnTo>
                  <a:lnTo>
                    <a:pt x="11014" y="747"/>
                  </a:lnTo>
                  <a:lnTo>
                    <a:pt x="11014" y="758"/>
                  </a:lnTo>
                  <a:lnTo>
                    <a:pt x="11015" y="768"/>
                  </a:lnTo>
                  <a:lnTo>
                    <a:pt x="11017" y="780"/>
                  </a:lnTo>
                  <a:lnTo>
                    <a:pt x="11020" y="790"/>
                  </a:lnTo>
                  <a:lnTo>
                    <a:pt x="11027" y="810"/>
                  </a:lnTo>
                  <a:lnTo>
                    <a:pt x="11034" y="832"/>
                  </a:lnTo>
                  <a:lnTo>
                    <a:pt x="11038" y="841"/>
                  </a:lnTo>
                  <a:lnTo>
                    <a:pt x="11040" y="851"/>
                  </a:lnTo>
                  <a:lnTo>
                    <a:pt x="11041" y="861"/>
                  </a:lnTo>
                  <a:lnTo>
                    <a:pt x="11041" y="872"/>
                  </a:lnTo>
                  <a:lnTo>
                    <a:pt x="11040" y="882"/>
                  </a:lnTo>
                  <a:lnTo>
                    <a:pt x="11038" y="892"/>
                  </a:lnTo>
                  <a:lnTo>
                    <a:pt x="11032" y="903"/>
                  </a:lnTo>
                  <a:lnTo>
                    <a:pt x="11026" y="913"/>
                  </a:lnTo>
                  <a:lnTo>
                    <a:pt x="10931" y="1086"/>
                  </a:lnTo>
                  <a:close/>
                  <a:moveTo>
                    <a:pt x="10885" y="1081"/>
                  </a:moveTo>
                  <a:lnTo>
                    <a:pt x="10878" y="1092"/>
                  </a:lnTo>
                  <a:lnTo>
                    <a:pt x="10871" y="1104"/>
                  </a:lnTo>
                  <a:lnTo>
                    <a:pt x="10862" y="1113"/>
                  </a:lnTo>
                  <a:lnTo>
                    <a:pt x="10853" y="1121"/>
                  </a:lnTo>
                  <a:lnTo>
                    <a:pt x="10843" y="1129"/>
                  </a:lnTo>
                  <a:lnTo>
                    <a:pt x="10833" y="1135"/>
                  </a:lnTo>
                  <a:lnTo>
                    <a:pt x="10823" y="1141"/>
                  </a:lnTo>
                  <a:lnTo>
                    <a:pt x="10812" y="1146"/>
                  </a:lnTo>
                  <a:lnTo>
                    <a:pt x="10800" y="1151"/>
                  </a:lnTo>
                  <a:lnTo>
                    <a:pt x="10789" y="1155"/>
                  </a:lnTo>
                  <a:lnTo>
                    <a:pt x="10778" y="1158"/>
                  </a:lnTo>
                  <a:lnTo>
                    <a:pt x="10766" y="1161"/>
                  </a:lnTo>
                  <a:lnTo>
                    <a:pt x="10742" y="1164"/>
                  </a:lnTo>
                  <a:lnTo>
                    <a:pt x="10719" y="1166"/>
                  </a:lnTo>
                  <a:lnTo>
                    <a:pt x="10714" y="1170"/>
                  </a:lnTo>
                  <a:lnTo>
                    <a:pt x="10711" y="1173"/>
                  </a:lnTo>
                  <a:lnTo>
                    <a:pt x="10709" y="1177"/>
                  </a:lnTo>
                  <a:lnTo>
                    <a:pt x="10708" y="1181"/>
                  </a:lnTo>
                  <a:lnTo>
                    <a:pt x="10708" y="1189"/>
                  </a:lnTo>
                  <a:lnTo>
                    <a:pt x="10710" y="1198"/>
                  </a:lnTo>
                  <a:lnTo>
                    <a:pt x="10712" y="1206"/>
                  </a:lnTo>
                  <a:lnTo>
                    <a:pt x="10715" y="1214"/>
                  </a:lnTo>
                  <a:lnTo>
                    <a:pt x="10715" y="1218"/>
                  </a:lnTo>
                  <a:lnTo>
                    <a:pt x="10717" y="1222"/>
                  </a:lnTo>
                  <a:lnTo>
                    <a:pt x="10717" y="1226"/>
                  </a:lnTo>
                  <a:lnTo>
                    <a:pt x="10715" y="1230"/>
                  </a:lnTo>
                  <a:lnTo>
                    <a:pt x="10712" y="1246"/>
                  </a:lnTo>
                  <a:lnTo>
                    <a:pt x="10709" y="1261"/>
                  </a:lnTo>
                  <a:lnTo>
                    <a:pt x="10705" y="1275"/>
                  </a:lnTo>
                  <a:lnTo>
                    <a:pt x="10699" y="1289"/>
                  </a:lnTo>
                  <a:lnTo>
                    <a:pt x="10692" y="1302"/>
                  </a:lnTo>
                  <a:lnTo>
                    <a:pt x="10684" y="1313"/>
                  </a:lnTo>
                  <a:lnTo>
                    <a:pt x="10679" y="1319"/>
                  </a:lnTo>
                  <a:lnTo>
                    <a:pt x="10673" y="1324"/>
                  </a:lnTo>
                  <a:lnTo>
                    <a:pt x="10666" y="1328"/>
                  </a:lnTo>
                  <a:lnTo>
                    <a:pt x="10660" y="1332"/>
                  </a:lnTo>
                  <a:lnTo>
                    <a:pt x="10654" y="1337"/>
                  </a:lnTo>
                  <a:lnTo>
                    <a:pt x="10647" y="1340"/>
                  </a:lnTo>
                  <a:lnTo>
                    <a:pt x="10641" y="1342"/>
                  </a:lnTo>
                  <a:lnTo>
                    <a:pt x="10634" y="1342"/>
                  </a:lnTo>
                  <a:lnTo>
                    <a:pt x="10620" y="1342"/>
                  </a:lnTo>
                  <a:lnTo>
                    <a:pt x="10607" y="1339"/>
                  </a:lnTo>
                  <a:lnTo>
                    <a:pt x="10595" y="1337"/>
                  </a:lnTo>
                  <a:lnTo>
                    <a:pt x="10583" y="1335"/>
                  </a:lnTo>
                  <a:lnTo>
                    <a:pt x="10576" y="1335"/>
                  </a:lnTo>
                  <a:lnTo>
                    <a:pt x="10571" y="1336"/>
                  </a:lnTo>
                  <a:lnTo>
                    <a:pt x="10566" y="1338"/>
                  </a:lnTo>
                  <a:lnTo>
                    <a:pt x="10561" y="1341"/>
                  </a:lnTo>
                  <a:lnTo>
                    <a:pt x="10555" y="1363"/>
                  </a:lnTo>
                  <a:lnTo>
                    <a:pt x="10548" y="1386"/>
                  </a:lnTo>
                  <a:lnTo>
                    <a:pt x="10539" y="1407"/>
                  </a:lnTo>
                  <a:lnTo>
                    <a:pt x="10528" y="1429"/>
                  </a:lnTo>
                  <a:lnTo>
                    <a:pt x="10518" y="1450"/>
                  </a:lnTo>
                  <a:lnTo>
                    <a:pt x="10505" y="1470"/>
                  </a:lnTo>
                  <a:lnTo>
                    <a:pt x="10492" y="1491"/>
                  </a:lnTo>
                  <a:lnTo>
                    <a:pt x="10477" y="1510"/>
                  </a:lnTo>
                  <a:lnTo>
                    <a:pt x="10462" y="1529"/>
                  </a:lnTo>
                  <a:lnTo>
                    <a:pt x="10445" y="1546"/>
                  </a:lnTo>
                  <a:lnTo>
                    <a:pt x="10427" y="1562"/>
                  </a:lnTo>
                  <a:lnTo>
                    <a:pt x="10408" y="1577"/>
                  </a:lnTo>
                  <a:lnTo>
                    <a:pt x="10388" y="1591"/>
                  </a:lnTo>
                  <a:lnTo>
                    <a:pt x="10367" y="1603"/>
                  </a:lnTo>
                  <a:lnTo>
                    <a:pt x="10344" y="1614"/>
                  </a:lnTo>
                  <a:lnTo>
                    <a:pt x="10322" y="1623"/>
                  </a:lnTo>
                  <a:lnTo>
                    <a:pt x="10298" y="1631"/>
                  </a:lnTo>
                  <a:lnTo>
                    <a:pt x="10276" y="1636"/>
                  </a:lnTo>
                  <a:lnTo>
                    <a:pt x="10253" y="1639"/>
                  </a:lnTo>
                  <a:lnTo>
                    <a:pt x="10230" y="1641"/>
                  </a:lnTo>
                  <a:lnTo>
                    <a:pt x="10207" y="1641"/>
                  </a:lnTo>
                  <a:lnTo>
                    <a:pt x="10184" y="1639"/>
                  </a:lnTo>
                  <a:lnTo>
                    <a:pt x="10160" y="1636"/>
                  </a:lnTo>
                  <a:lnTo>
                    <a:pt x="10137" y="1632"/>
                  </a:lnTo>
                  <a:lnTo>
                    <a:pt x="10117" y="1635"/>
                  </a:lnTo>
                  <a:lnTo>
                    <a:pt x="10098" y="1637"/>
                  </a:lnTo>
                  <a:lnTo>
                    <a:pt x="10079" y="1638"/>
                  </a:lnTo>
                  <a:lnTo>
                    <a:pt x="10059" y="1639"/>
                  </a:lnTo>
                  <a:lnTo>
                    <a:pt x="10021" y="1639"/>
                  </a:lnTo>
                  <a:lnTo>
                    <a:pt x="9983" y="1638"/>
                  </a:lnTo>
                  <a:lnTo>
                    <a:pt x="9944" y="1637"/>
                  </a:lnTo>
                  <a:lnTo>
                    <a:pt x="9905" y="1637"/>
                  </a:lnTo>
                  <a:lnTo>
                    <a:pt x="9885" y="1637"/>
                  </a:lnTo>
                  <a:lnTo>
                    <a:pt x="9866" y="1639"/>
                  </a:lnTo>
                  <a:lnTo>
                    <a:pt x="9846" y="1641"/>
                  </a:lnTo>
                  <a:lnTo>
                    <a:pt x="9826" y="1644"/>
                  </a:lnTo>
                  <a:lnTo>
                    <a:pt x="9804" y="1644"/>
                  </a:lnTo>
                  <a:lnTo>
                    <a:pt x="9781" y="1644"/>
                  </a:lnTo>
                  <a:lnTo>
                    <a:pt x="9759" y="1644"/>
                  </a:lnTo>
                  <a:lnTo>
                    <a:pt x="9737" y="1645"/>
                  </a:lnTo>
                  <a:lnTo>
                    <a:pt x="9715" y="1645"/>
                  </a:lnTo>
                  <a:lnTo>
                    <a:pt x="9692" y="1645"/>
                  </a:lnTo>
                  <a:lnTo>
                    <a:pt x="9671" y="1645"/>
                  </a:lnTo>
                  <a:lnTo>
                    <a:pt x="9647" y="1643"/>
                  </a:lnTo>
                  <a:lnTo>
                    <a:pt x="9638" y="1645"/>
                  </a:lnTo>
                  <a:lnTo>
                    <a:pt x="9629" y="1647"/>
                  </a:lnTo>
                  <a:lnTo>
                    <a:pt x="9620" y="1647"/>
                  </a:lnTo>
                  <a:lnTo>
                    <a:pt x="9611" y="1648"/>
                  </a:lnTo>
                  <a:lnTo>
                    <a:pt x="9593" y="1648"/>
                  </a:lnTo>
                  <a:lnTo>
                    <a:pt x="9575" y="1647"/>
                  </a:lnTo>
                  <a:lnTo>
                    <a:pt x="9556" y="1646"/>
                  </a:lnTo>
                  <a:lnTo>
                    <a:pt x="9538" y="1645"/>
                  </a:lnTo>
                  <a:lnTo>
                    <a:pt x="9519" y="1645"/>
                  </a:lnTo>
                  <a:lnTo>
                    <a:pt x="9500" y="1648"/>
                  </a:lnTo>
                  <a:lnTo>
                    <a:pt x="9394" y="1649"/>
                  </a:lnTo>
                  <a:lnTo>
                    <a:pt x="9188" y="1649"/>
                  </a:lnTo>
                  <a:lnTo>
                    <a:pt x="8898" y="1650"/>
                  </a:lnTo>
                  <a:lnTo>
                    <a:pt x="8536" y="1651"/>
                  </a:lnTo>
                  <a:lnTo>
                    <a:pt x="8118" y="1652"/>
                  </a:lnTo>
                  <a:lnTo>
                    <a:pt x="7657" y="1652"/>
                  </a:lnTo>
                  <a:lnTo>
                    <a:pt x="7168" y="1653"/>
                  </a:lnTo>
                  <a:lnTo>
                    <a:pt x="6665" y="1654"/>
                  </a:lnTo>
                  <a:lnTo>
                    <a:pt x="6161" y="1655"/>
                  </a:lnTo>
                  <a:lnTo>
                    <a:pt x="5673" y="1656"/>
                  </a:lnTo>
                  <a:lnTo>
                    <a:pt x="5212" y="1658"/>
                  </a:lnTo>
                  <a:lnTo>
                    <a:pt x="4793" y="1659"/>
                  </a:lnTo>
                  <a:lnTo>
                    <a:pt x="4431" y="1660"/>
                  </a:lnTo>
                  <a:lnTo>
                    <a:pt x="4139" y="1660"/>
                  </a:lnTo>
                  <a:lnTo>
                    <a:pt x="3933" y="1661"/>
                  </a:lnTo>
                  <a:lnTo>
                    <a:pt x="3826" y="1662"/>
                  </a:lnTo>
                  <a:lnTo>
                    <a:pt x="3805" y="1660"/>
                  </a:lnTo>
                  <a:lnTo>
                    <a:pt x="3784" y="1659"/>
                  </a:lnTo>
                  <a:lnTo>
                    <a:pt x="3763" y="1659"/>
                  </a:lnTo>
                  <a:lnTo>
                    <a:pt x="3743" y="1659"/>
                  </a:lnTo>
                  <a:lnTo>
                    <a:pt x="3701" y="1661"/>
                  </a:lnTo>
                  <a:lnTo>
                    <a:pt x="3659" y="1664"/>
                  </a:lnTo>
                  <a:lnTo>
                    <a:pt x="3616" y="1666"/>
                  </a:lnTo>
                  <a:lnTo>
                    <a:pt x="3574" y="1668"/>
                  </a:lnTo>
                  <a:lnTo>
                    <a:pt x="3553" y="1668"/>
                  </a:lnTo>
                  <a:lnTo>
                    <a:pt x="3531" y="1668"/>
                  </a:lnTo>
                  <a:lnTo>
                    <a:pt x="3509" y="1667"/>
                  </a:lnTo>
                  <a:lnTo>
                    <a:pt x="3487" y="1666"/>
                  </a:lnTo>
                  <a:lnTo>
                    <a:pt x="3463" y="1666"/>
                  </a:lnTo>
                  <a:lnTo>
                    <a:pt x="3438" y="1666"/>
                  </a:lnTo>
                  <a:lnTo>
                    <a:pt x="3414" y="1666"/>
                  </a:lnTo>
                  <a:lnTo>
                    <a:pt x="3388" y="1666"/>
                  </a:lnTo>
                  <a:lnTo>
                    <a:pt x="3363" y="1666"/>
                  </a:lnTo>
                  <a:lnTo>
                    <a:pt x="3338" y="1666"/>
                  </a:lnTo>
                  <a:lnTo>
                    <a:pt x="3312" y="1667"/>
                  </a:lnTo>
                  <a:lnTo>
                    <a:pt x="3287" y="1668"/>
                  </a:lnTo>
                  <a:lnTo>
                    <a:pt x="3252" y="1668"/>
                  </a:lnTo>
                  <a:lnTo>
                    <a:pt x="3217" y="1668"/>
                  </a:lnTo>
                  <a:lnTo>
                    <a:pt x="3201" y="1668"/>
                  </a:lnTo>
                  <a:lnTo>
                    <a:pt x="3185" y="1669"/>
                  </a:lnTo>
                  <a:lnTo>
                    <a:pt x="3169" y="1670"/>
                  </a:lnTo>
                  <a:lnTo>
                    <a:pt x="3155" y="1672"/>
                  </a:lnTo>
                  <a:lnTo>
                    <a:pt x="3099" y="1673"/>
                  </a:lnTo>
                  <a:lnTo>
                    <a:pt x="3042" y="1673"/>
                  </a:lnTo>
                  <a:lnTo>
                    <a:pt x="2986" y="1673"/>
                  </a:lnTo>
                  <a:lnTo>
                    <a:pt x="2931" y="1674"/>
                  </a:lnTo>
                  <a:lnTo>
                    <a:pt x="2876" y="1674"/>
                  </a:lnTo>
                  <a:lnTo>
                    <a:pt x="2821" y="1675"/>
                  </a:lnTo>
                  <a:lnTo>
                    <a:pt x="2766" y="1675"/>
                  </a:lnTo>
                  <a:lnTo>
                    <a:pt x="2711" y="1676"/>
                  </a:lnTo>
                  <a:lnTo>
                    <a:pt x="2657" y="1677"/>
                  </a:lnTo>
                  <a:lnTo>
                    <a:pt x="2603" y="1677"/>
                  </a:lnTo>
                  <a:lnTo>
                    <a:pt x="2549" y="1678"/>
                  </a:lnTo>
                  <a:lnTo>
                    <a:pt x="2495" y="1678"/>
                  </a:lnTo>
                  <a:lnTo>
                    <a:pt x="2440" y="1679"/>
                  </a:lnTo>
                  <a:lnTo>
                    <a:pt x="2386" y="1679"/>
                  </a:lnTo>
                  <a:lnTo>
                    <a:pt x="2332" y="1679"/>
                  </a:lnTo>
                  <a:lnTo>
                    <a:pt x="2278" y="1679"/>
                  </a:lnTo>
                  <a:lnTo>
                    <a:pt x="2197" y="1680"/>
                  </a:lnTo>
                  <a:lnTo>
                    <a:pt x="2118" y="1680"/>
                  </a:lnTo>
                  <a:lnTo>
                    <a:pt x="2041" y="1681"/>
                  </a:lnTo>
                  <a:lnTo>
                    <a:pt x="1965" y="1682"/>
                  </a:lnTo>
                  <a:lnTo>
                    <a:pt x="1888" y="1683"/>
                  </a:lnTo>
                  <a:lnTo>
                    <a:pt x="1811" y="1684"/>
                  </a:lnTo>
                  <a:lnTo>
                    <a:pt x="1731" y="1686"/>
                  </a:lnTo>
                  <a:lnTo>
                    <a:pt x="1649" y="1687"/>
                  </a:lnTo>
                  <a:lnTo>
                    <a:pt x="1564" y="1687"/>
                  </a:lnTo>
                  <a:lnTo>
                    <a:pt x="1478" y="1687"/>
                  </a:lnTo>
                  <a:lnTo>
                    <a:pt x="1392" y="1687"/>
                  </a:lnTo>
                  <a:lnTo>
                    <a:pt x="1306" y="1688"/>
                  </a:lnTo>
                  <a:lnTo>
                    <a:pt x="1219" y="1688"/>
                  </a:lnTo>
                  <a:lnTo>
                    <a:pt x="1132" y="1688"/>
                  </a:lnTo>
                  <a:lnTo>
                    <a:pt x="1045" y="1689"/>
                  </a:lnTo>
                  <a:lnTo>
                    <a:pt x="957" y="1689"/>
                  </a:lnTo>
                  <a:lnTo>
                    <a:pt x="929" y="1690"/>
                  </a:lnTo>
                  <a:lnTo>
                    <a:pt x="902" y="1689"/>
                  </a:lnTo>
                  <a:lnTo>
                    <a:pt x="874" y="1688"/>
                  </a:lnTo>
                  <a:lnTo>
                    <a:pt x="848" y="1685"/>
                  </a:lnTo>
                  <a:lnTo>
                    <a:pt x="821" y="1681"/>
                  </a:lnTo>
                  <a:lnTo>
                    <a:pt x="796" y="1676"/>
                  </a:lnTo>
                  <a:lnTo>
                    <a:pt x="769" y="1670"/>
                  </a:lnTo>
                  <a:lnTo>
                    <a:pt x="744" y="1662"/>
                  </a:lnTo>
                  <a:lnTo>
                    <a:pt x="720" y="1653"/>
                  </a:lnTo>
                  <a:lnTo>
                    <a:pt x="695" y="1643"/>
                  </a:lnTo>
                  <a:lnTo>
                    <a:pt x="672" y="1631"/>
                  </a:lnTo>
                  <a:lnTo>
                    <a:pt x="649" y="1618"/>
                  </a:lnTo>
                  <a:lnTo>
                    <a:pt x="627" y="1603"/>
                  </a:lnTo>
                  <a:lnTo>
                    <a:pt x="606" y="1588"/>
                  </a:lnTo>
                  <a:lnTo>
                    <a:pt x="586" y="1571"/>
                  </a:lnTo>
                  <a:lnTo>
                    <a:pt x="567" y="1552"/>
                  </a:lnTo>
                  <a:lnTo>
                    <a:pt x="553" y="1536"/>
                  </a:lnTo>
                  <a:lnTo>
                    <a:pt x="541" y="1519"/>
                  </a:lnTo>
                  <a:lnTo>
                    <a:pt x="531" y="1500"/>
                  </a:lnTo>
                  <a:lnTo>
                    <a:pt x="522" y="1481"/>
                  </a:lnTo>
                  <a:lnTo>
                    <a:pt x="518" y="1470"/>
                  </a:lnTo>
                  <a:lnTo>
                    <a:pt x="514" y="1461"/>
                  </a:lnTo>
                  <a:lnTo>
                    <a:pt x="511" y="1451"/>
                  </a:lnTo>
                  <a:lnTo>
                    <a:pt x="509" y="1440"/>
                  </a:lnTo>
                  <a:lnTo>
                    <a:pt x="507" y="1430"/>
                  </a:lnTo>
                  <a:lnTo>
                    <a:pt x="505" y="1418"/>
                  </a:lnTo>
                  <a:lnTo>
                    <a:pt x="505" y="1407"/>
                  </a:lnTo>
                  <a:lnTo>
                    <a:pt x="504" y="1396"/>
                  </a:lnTo>
                  <a:lnTo>
                    <a:pt x="501" y="1392"/>
                  </a:lnTo>
                  <a:lnTo>
                    <a:pt x="499" y="1390"/>
                  </a:lnTo>
                  <a:lnTo>
                    <a:pt x="496" y="1389"/>
                  </a:lnTo>
                  <a:lnTo>
                    <a:pt x="493" y="1388"/>
                  </a:lnTo>
                  <a:lnTo>
                    <a:pt x="486" y="1388"/>
                  </a:lnTo>
                  <a:lnTo>
                    <a:pt x="480" y="1390"/>
                  </a:lnTo>
                  <a:lnTo>
                    <a:pt x="473" y="1393"/>
                  </a:lnTo>
                  <a:lnTo>
                    <a:pt x="466" y="1395"/>
                  </a:lnTo>
                  <a:lnTo>
                    <a:pt x="462" y="1395"/>
                  </a:lnTo>
                  <a:lnTo>
                    <a:pt x="459" y="1395"/>
                  </a:lnTo>
                  <a:lnTo>
                    <a:pt x="456" y="1395"/>
                  </a:lnTo>
                  <a:lnTo>
                    <a:pt x="452" y="1393"/>
                  </a:lnTo>
                  <a:lnTo>
                    <a:pt x="440" y="1395"/>
                  </a:lnTo>
                  <a:lnTo>
                    <a:pt x="428" y="1394"/>
                  </a:lnTo>
                  <a:lnTo>
                    <a:pt x="415" y="1392"/>
                  </a:lnTo>
                  <a:lnTo>
                    <a:pt x="404" y="1388"/>
                  </a:lnTo>
                  <a:lnTo>
                    <a:pt x="393" y="1383"/>
                  </a:lnTo>
                  <a:lnTo>
                    <a:pt x="383" y="1375"/>
                  </a:lnTo>
                  <a:lnTo>
                    <a:pt x="372" y="1367"/>
                  </a:lnTo>
                  <a:lnTo>
                    <a:pt x="363" y="1357"/>
                  </a:lnTo>
                  <a:lnTo>
                    <a:pt x="359" y="1352"/>
                  </a:lnTo>
                  <a:lnTo>
                    <a:pt x="356" y="1346"/>
                  </a:lnTo>
                  <a:lnTo>
                    <a:pt x="354" y="1340"/>
                  </a:lnTo>
                  <a:lnTo>
                    <a:pt x="353" y="1334"/>
                  </a:lnTo>
                  <a:lnTo>
                    <a:pt x="351" y="1320"/>
                  </a:lnTo>
                  <a:lnTo>
                    <a:pt x="350" y="1306"/>
                  </a:lnTo>
                  <a:lnTo>
                    <a:pt x="350" y="1293"/>
                  </a:lnTo>
                  <a:lnTo>
                    <a:pt x="350" y="1278"/>
                  </a:lnTo>
                  <a:lnTo>
                    <a:pt x="348" y="1265"/>
                  </a:lnTo>
                  <a:lnTo>
                    <a:pt x="345" y="1253"/>
                  </a:lnTo>
                  <a:lnTo>
                    <a:pt x="327" y="1249"/>
                  </a:lnTo>
                  <a:lnTo>
                    <a:pt x="309" y="1246"/>
                  </a:lnTo>
                  <a:lnTo>
                    <a:pt x="290" y="1244"/>
                  </a:lnTo>
                  <a:lnTo>
                    <a:pt x="270" y="1242"/>
                  </a:lnTo>
                  <a:lnTo>
                    <a:pt x="248" y="1232"/>
                  </a:lnTo>
                  <a:lnTo>
                    <a:pt x="224" y="1221"/>
                  </a:lnTo>
                  <a:lnTo>
                    <a:pt x="202" y="1210"/>
                  </a:lnTo>
                  <a:lnTo>
                    <a:pt x="178" y="1197"/>
                  </a:lnTo>
                  <a:lnTo>
                    <a:pt x="174" y="1190"/>
                  </a:lnTo>
                  <a:lnTo>
                    <a:pt x="169" y="1185"/>
                  </a:lnTo>
                  <a:lnTo>
                    <a:pt x="164" y="1180"/>
                  </a:lnTo>
                  <a:lnTo>
                    <a:pt x="158" y="1175"/>
                  </a:lnTo>
                  <a:lnTo>
                    <a:pt x="145" y="1165"/>
                  </a:lnTo>
                  <a:lnTo>
                    <a:pt x="135" y="1154"/>
                  </a:lnTo>
                  <a:lnTo>
                    <a:pt x="124" y="1140"/>
                  </a:lnTo>
                  <a:lnTo>
                    <a:pt x="113" y="1126"/>
                  </a:lnTo>
                  <a:lnTo>
                    <a:pt x="102" y="1112"/>
                  </a:lnTo>
                  <a:lnTo>
                    <a:pt x="92" y="1097"/>
                  </a:lnTo>
                  <a:lnTo>
                    <a:pt x="84" y="1082"/>
                  </a:lnTo>
                  <a:lnTo>
                    <a:pt x="76" y="1067"/>
                  </a:lnTo>
                  <a:lnTo>
                    <a:pt x="70" y="1051"/>
                  </a:lnTo>
                  <a:lnTo>
                    <a:pt x="64" y="1035"/>
                  </a:lnTo>
                  <a:lnTo>
                    <a:pt x="59" y="1019"/>
                  </a:lnTo>
                  <a:lnTo>
                    <a:pt x="53" y="1002"/>
                  </a:lnTo>
                  <a:lnTo>
                    <a:pt x="50" y="985"/>
                  </a:lnTo>
                  <a:lnTo>
                    <a:pt x="48" y="969"/>
                  </a:lnTo>
                  <a:lnTo>
                    <a:pt x="47" y="951"/>
                  </a:lnTo>
                  <a:lnTo>
                    <a:pt x="46" y="934"/>
                  </a:lnTo>
                  <a:lnTo>
                    <a:pt x="47" y="917"/>
                  </a:lnTo>
                  <a:lnTo>
                    <a:pt x="49" y="899"/>
                  </a:lnTo>
                  <a:lnTo>
                    <a:pt x="54" y="879"/>
                  </a:lnTo>
                  <a:lnTo>
                    <a:pt x="61" y="858"/>
                  </a:lnTo>
                  <a:lnTo>
                    <a:pt x="68" y="839"/>
                  </a:lnTo>
                  <a:lnTo>
                    <a:pt x="77" y="819"/>
                  </a:lnTo>
                  <a:lnTo>
                    <a:pt x="86" y="800"/>
                  </a:lnTo>
                  <a:lnTo>
                    <a:pt x="96" y="782"/>
                  </a:lnTo>
                  <a:lnTo>
                    <a:pt x="108" y="764"/>
                  </a:lnTo>
                  <a:lnTo>
                    <a:pt x="120" y="746"/>
                  </a:lnTo>
                  <a:lnTo>
                    <a:pt x="132" y="729"/>
                  </a:lnTo>
                  <a:lnTo>
                    <a:pt x="146" y="712"/>
                  </a:lnTo>
                  <a:lnTo>
                    <a:pt x="160" y="696"/>
                  </a:lnTo>
                  <a:lnTo>
                    <a:pt x="174" y="679"/>
                  </a:lnTo>
                  <a:lnTo>
                    <a:pt x="189" y="664"/>
                  </a:lnTo>
                  <a:lnTo>
                    <a:pt x="205" y="649"/>
                  </a:lnTo>
                  <a:lnTo>
                    <a:pt x="221" y="634"/>
                  </a:lnTo>
                  <a:lnTo>
                    <a:pt x="236" y="620"/>
                  </a:lnTo>
                  <a:lnTo>
                    <a:pt x="245" y="614"/>
                  </a:lnTo>
                  <a:lnTo>
                    <a:pt x="252" y="609"/>
                  </a:lnTo>
                  <a:lnTo>
                    <a:pt x="260" y="605"/>
                  </a:lnTo>
                  <a:lnTo>
                    <a:pt x="268" y="602"/>
                  </a:lnTo>
                  <a:lnTo>
                    <a:pt x="285" y="597"/>
                  </a:lnTo>
                  <a:lnTo>
                    <a:pt x="303" y="593"/>
                  </a:lnTo>
                  <a:lnTo>
                    <a:pt x="339" y="588"/>
                  </a:lnTo>
                  <a:lnTo>
                    <a:pt x="375" y="581"/>
                  </a:lnTo>
                  <a:lnTo>
                    <a:pt x="380" y="577"/>
                  </a:lnTo>
                  <a:lnTo>
                    <a:pt x="383" y="572"/>
                  </a:lnTo>
                  <a:lnTo>
                    <a:pt x="385" y="567"/>
                  </a:lnTo>
                  <a:lnTo>
                    <a:pt x="386" y="562"/>
                  </a:lnTo>
                  <a:lnTo>
                    <a:pt x="386" y="551"/>
                  </a:lnTo>
                  <a:lnTo>
                    <a:pt x="386" y="537"/>
                  </a:lnTo>
                  <a:lnTo>
                    <a:pt x="385" y="525"/>
                  </a:lnTo>
                  <a:lnTo>
                    <a:pt x="384" y="513"/>
                  </a:lnTo>
                  <a:lnTo>
                    <a:pt x="385" y="507"/>
                  </a:lnTo>
                  <a:lnTo>
                    <a:pt x="386" y="501"/>
                  </a:lnTo>
                  <a:lnTo>
                    <a:pt x="388" y="494"/>
                  </a:lnTo>
                  <a:lnTo>
                    <a:pt x="391" y="489"/>
                  </a:lnTo>
                  <a:lnTo>
                    <a:pt x="396" y="484"/>
                  </a:lnTo>
                  <a:lnTo>
                    <a:pt x="400" y="479"/>
                  </a:lnTo>
                  <a:lnTo>
                    <a:pt x="406" y="475"/>
                  </a:lnTo>
                  <a:lnTo>
                    <a:pt x="411" y="472"/>
                  </a:lnTo>
                  <a:lnTo>
                    <a:pt x="422" y="467"/>
                  </a:lnTo>
                  <a:lnTo>
                    <a:pt x="434" y="464"/>
                  </a:lnTo>
                  <a:lnTo>
                    <a:pt x="439" y="467"/>
                  </a:lnTo>
                  <a:lnTo>
                    <a:pt x="444" y="469"/>
                  </a:lnTo>
                  <a:lnTo>
                    <a:pt x="449" y="470"/>
                  </a:lnTo>
                  <a:lnTo>
                    <a:pt x="454" y="471"/>
                  </a:lnTo>
                  <a:lnTo>
                    <a:pt x="463" y="471"/>
                  </a:lnTo>
                  <a:lnTo>
                    <a:pt x="474" y="469"/>
                  </a:lnTo>
                  <a:lnTo>
                    <a:pt x="483" y="466"/>
                  </a:lnTo>
                  <a:lnTo>
                    <a:pt x="492" y="462"/>
                  </a:lnTo>
                  <a:lnTo>
                    <a:pt x="501" y="457"/>
                  </a:lnTo>
                  <a:lnTo>
                    <a:pt x="510" y="450"/>
                  </a:lnTo>
                  <a:lnTo>
                    <a:pt x="515" y="442"/>
                  </a:lnTo>
                  <a:lnTo>
                    <a:pt x="520" y="432"/>
                  </a:lnTo>
                  <a:lnTo>
                    <a:pt x="523" y="422"/>
                  </a:lnTo>
                  <a:lnTo>
                    <a:pt x="526" y="412"/>
                  </a:lnTo>
                  <a:lnTo>
                    <a:pt x="530" y="389"/>
                  </a:lnTo>
                  <a:lnTo>
                    <a:pt x="535" y="368"/>
                  </a:lnTo>
                  <a:lnTo>
                    <a:pt x="541" y="353"/>
                  </a:lnTo>
                  <a:lnTo>
                    <a:pt x="546" y="339"/>
                  </a:lnTo>
                  <a:lnTo>
                    <a:pt x="553" y="326"/>
                  </a:lnTo>
                  <a:lnTo>
                    <a:pt x="560" y="312"/>
                  </a:lnTo>
                  <a:lnTo>
                    <a:pt x="568" y="300"/>
                  </a:lnTo>
                  <a:lnTo>
                    <a:pt x="576" y="288"/>
                  </a:lnTo>
                  <a:lnTo>
                    <a:pt x="585" y="276"/>
                  </a:lnTo>
                  <a:lnTo>
                    <a:pt x="594" y="264"/>
                  </a:lnTo>
                  <a:lnTo>
                    <a:pt x="604" y="253"/>
                  </a:lnTo>
                  <a:lnTo>
                    <a:pt x="615" y="242"/>
                  </a:lnTo>
                  <a:lnTo>
                    <a:pt x="626" y="232"/>
                  </a:lnTo>
                  <a:lnTo>
                    <a:pt x="636" y="223"/>
                  </a:lnTo>
                  <a:lnTo>
                    <a:pt x="648" y="213"/>
                  </a:lnTo>
                  <a:lnTo>
                    <a:pt x="660" y="204"/>
                  </a:lnTo>
                  <a:lnTo>
                    <a:pt x="672" y="195"/>
                  </a:lnTo>
                  <a:lnTo>
                    <a:pt x="685" y="187"/>
                  </a:lnTo>
                  <a:lnTo>
                    <a:pt x="711" y="172"/>
                  </a:lnTo>
                  <a:lnTo>
                    <a:pt x="738" y="159"/>
                  </a:lnTo>
                  <a:lnTo>
                    <a:pt x="766" y="147"/>
                  </a:lnTo>
                  <a:lnTo>
                    <a:pt x="795" y="138"/>
                  </a:lnTo>
                  <a:lnTo>
                    <a:pt x="823" y="130"/>
                  </a:lnTo>
                  <a:lnTo>
                    <a:pt x="853" y="123"/>
                  </a:lnTo>
                  <a:lnTo>
                    <a:pt x="881" y="119"/>
                  </a:lnTo>
                  <a:lnTo>
                    <a:pt x="911" y="117"/>
                  </a:lnTo>
                  <a:lnTo>
                    <a:pt x="917" y="115"/>
                  </a:lnTo>
                  <a:lnTo>
                    <a:pt x="924" y="113"/>
                  </a:lnTo>
                  <a:lnTo>
                    <a:pt x="931" y="113"/>
                  </a:lnTo>
                  <a:lnTo>
                    <a:pt x="938" y="113"/>
                  </a:lnTo>
                  <a:lnTo>
                    <a:pt x="952" y="113"/>
                  </a:lnTo>
                  <a:lnTo>
                    <a:pt x="966" y="114"/>
                  </a:lnTo>
                  <a:lnTo>
                    <a:pt x="980" y="115"/>
                  </a:lnTo>
                  <a:lnTo>
                    <a:pt x="994" y="114"/>
                  </a:lnTo>
                  <a:lnTo>
                    <a:pt x="1000" y="112"/>
                  </a:lnTo>
                  <a:lnTo>
                    <a:pt x="1006" y="110"/>
                  </a:lnTo>
                  <a:lnTo>
                    <a:pt x="1012" y="107"/>
                  </a:lnTo>
                  <a:lnTo>
                    <a:pt x="1018" y="103"/>
                  </a:lnTo>
                  <a:lnTo>
                    <a:pt x="1055" y="106"/>
                  </a:lnTo>
                  <a:lnTo>
                    <a:pt x="1092" y="108"/>
                  </a:lnTo>
                  <a:lnTo>
                    <a:pt x="1128" y="109"/>
                  </a:lnTo>
                  <a:lnTo>
                    <a:pt x="1165" y="109"/>
                  </a:lnTo>
                  <a:lnTo>
                    <a:pt x="1235" y="109"/>
                  </a:lnTo>
                  <a:lnTo>
                    <a:pt x="1306" y="108"/>
                  </a:lnTo>
                  <a:lnTo>
                    <a:pt x="1376" y="106"/>
                  </a:lnTo>
                  <a:lnTo>
                    <a:pt x="1445" y="105"/>
                  </a:lnTo>
                  <a:lnTo>
                    <a:pt x="1513" y="104"/>
                  </a:lnTo>
                  <a:lnTo>
                    <a:pt x="1582" y="106"/>
                  </a:lnTo>
                  <a:lnTo>
                    <a:pt x="1647" y="103"/>
                  </a:lnTo>
                  <a:lnTo>
                    <a:pt x="1714" y="102"/>
                  </a:lnTo>
                  <a:lnTo>
                    <a:pt x="1782" y="101"/>
                  </a:lnTo>
                  <a:lnTo>
                    <a:pt x="1850" y="101"/>
                  </a:lnTo>
                  <a:lnTo>
                    <a:pt x="1918" y="101"/>
                  </a:lnTo>
                  <a:lnTo>
                    <a:pt x="1986" y="100"/>
                  </a:lnTo>
                  <a:lnTo>
                    <a:pt x="2054" y="99"/>
                  </a:lnTo>
                  <a:lnTo>
                    <a:pt x="2120" y="97"/>
                  </a:lnTo>
                  <a:lnTo>
                    <a:pt x="2205" y="96"/>
                  </a:lnTo>
                  <a:lnTo>
                    <a:pt x="2291" y="95"/>
                  </a:lnTo>
                  <a:lnTo>
                    <a:pt x="2379" y="93"/>
                  </a:lnTo>
                  <a:lnTo>
                    <a:pt x="2467" y="91"/>
                  </a:lnTo>
                  <a:lnTo>
                    <a:pt x="2555" y="90"/>
                  </a:lnTo>
                  <a:lnTo>
                    <a:pt x="2641" y="88"/>
                  </a:lnTo>
                  <a:lnTo>
                    <a:pt x="2726" y="88"/>
                  </a:lnTo>
                  <a:lnTo>
                    <a:pt x="2807" y="89"/>
                  </a:lnTo>
                  <a:lnTo>
                    <a:pt x="2957" y="88"/>
                  </a:lnTo>
                  <a:lnTo>
                    <a:pt x="3205" y="87"/>
                  </a:lnTo>
                  <a:lnTo>
                    <a:pt x="3539" y="86"/>
                  </a:lnTo>
                  <a:lnTo>
                    <a:pt x="3944" y="85"/>
                  </a:lnTo>
                  <a:lnTo>
                    <a:pt x="4405" y="84"/>
                  </a:lnTo>
                  <a:lnTo>
                    <a:pt x="4909" y="81"/>
                  </a:lnTo>
                  <a:lnTo>
                    <a:pt x="5442" y="80"/>
                  </a:lnTo>
                  <a:lnTo>
                    <a:pt x="5989" y="78"/>
                  </a:lnTo>
                  <a:lnTo>
                    <a:pt x="6536" y="77"/>
                  </a:lnTo>
                  <a:lnTo>
                    <a:pt x="7068" y="75"/>
                  </a:lnTo>
                  <a:lnTo>
                    <a:pt x="7572" y="74"/>
                  </a:lnTo>
                  <a:lnTo>
                    <a:pt x="8034" y="72"/>
                  </a:lnTo>
                  <a:lnTo>
                    <a:pt x="8440" y="71"/>
                  </a:lnTo>
                  <a:lnTo>
                    <a:pt x="8775" y="69"/>
                  </a:lnTo>
                  <a:lnTo>
                    <a:pt x="9026" y="68"/>
                  </a:lnTo>
                  <a:lnTo>
                    <a:pt x="9177" y="67"/>
                  </a:lnTo>
                  <a:lnTo>
                    <a:pt x="9264" y="64"/>
                  </a:lnTo>
                  <a:lnTo>
                    <a:pt x="9352" y="62"/>
                  </a:lnTo>
                  <a:lnTo>
                    <a:pt x="9441" y="61"/>
                  </a:lnTo>
                  <a:lnTo>
                    <a:pt x="9530" y="61"/>
                  </a:lnTo>
                  <a:lnTo>
                    <a:pt x="9619" y="61"/>
                  </a:lnTo>
                  <a:lnTo>
                    <a:pt x="9708" y="61"/>
                  </a:lnTo>
                  <a:lnTo>
                    <a:pt x="9796" y="62"/>
                  </a:lnTo>
                  <a:lnTo>
                    <a:pt x="9884" y="62"/>
                  </a:lnTo>
                  <a:lnTo>
                    <a:pt x="9917" y="64"/>
                  </a:lnTo>
                  <a:lnTo>
                    <a:pt x="9949" y="67"/>
                  </a:lnTo>
                  <a:lnTo>
                    <a:pt x="9965" y="69"/>
                  </a:lnTo>
                  <a:lnTo>
                    <a:pt x="9982" y="70"/>
                  </a:lnTo>
                  <a:lnTo>
                    <a:pt x="9998" y="69"/>
                  </a:lnTo>
                  <a:lnTo>
                    <a:pt x="10014" y="66"/>
                  </a:lnTo>
                  <a:lnTo>
                    <a:pt x="10031" y="70"/>
                  </a:lnTo>
                  <a:lnTo>
                    <a:pt x="10048" y="72"/>
                  </a:lnTo>
                  <a:lnTo>
                    <a:pt x="10065" y="73"/>
                  </a:lnTo>
                  <a:lnTo>
                    <a:pt x="10083" y="73"/>
                  </a:lnTo>
                  <a:lnTo>
                    <a:pt x="10117" y="72"/>
                  </a:lnTo>
                  <a:lnTo>
                    <a:pt x="10151" y="70"/>
                  </a:lnTo>
                  <a:lnTo>
                    <a:pt x="10168" y="69"/>
                  </a:lnTo>
                  <a:lnTo>
                    <a:pt x="10184" y="69"/>
                  </a:lnTo>
                  <a:lnTo>
                    <a:pt x="10200" y="69"/>
                  </a:lnTo>
                  <a:lnTo>
                    <a:pt x="10217" y="71"/>
                  </a:lnTo>
                  <a:lnTo>
                    <a:pt x="10232" y="74"/>
                  </a:lnTo>
                  <a:lnTo>
                    <a:pt x="10248" y="79"/>
                  </a:lnTo>
                  <a:lnTo>
                    <a:pt x="10264" y="86"/>
                  </a:lnTo>
                  <a:lnTo>
                    <a:pt x="10278" y="94"/>
                  </a:lnTo>
                  <a:lnTo>
                    <a:pt x="10294" y="101"/>
                  </a:lnTo>
                  <a:lnTo>
                    <a:pt x="10310" y="109"/>
                  </a:lnTo>
                  <a:lnTo>
                    <a:pt x="10325" y="117"/>
                  </a:lnTo>
                  <a:lnTo>
                    <a:pt x="10340" y="126"/>
                  </a:lnTo>
                  <a:lnTo>
                    <a:pt x="10356" y="136"/>
                  </a:lnTo>
                  <a:lnTo>
                    <a:pt x="10370" y="146"/>
                  </a:lnTo>
                  <a:lnTo>
                    <a:pt x="10385" y="157"/>
                  </a:lnTo>
                  <a:lnTo>
                    <a:pt x="10399" y="168"/>
                  </a:lnTo>
                  <a:lnTo>
                    <a:pt x="10412" y="180"/>
                  </a:lnTo>
                  <a:lnTo>
                    <a:pt x="10425" y="193"/>
                  </a:lnTo>
                  <a:lnTo>
                    <a:pt x="10437" y="206"/>
                  </a:lnTo>
                  <a:lnTo>
                    <a:pt x="10449" y="219"/>
                  </a:lnTo>
                  <a:lnTo>
                    <a:pt x="10459" y="234"/>
                  </a:lnTo>
                  <a:lnTo>
                    <a:pt x="10468" y="248"/>
                  </a:lnTo>
                  <a:lnTo>
                    <a:pt x="10477" y="263"/>
                  </a:lnTo>
                  <a:lnTo>
                    <a:pt x="10484" y="280"/>
                  </a:lnTo>
                  <a:lnTo>
                    <a:pt x="10493" y="284"/>
                  </a:lnTo>
                  <a:lnTo>
                    <a:pt x="10500" y="289"/>
                  </a:lnTo>
                  <a:lnTo>
                    <a:pt x="10506" y="295"/>
                  </a:lnTo>
                  <a:lnTo>
                    <a:pt x="10511" y="301"/>
                  </a:lnTo>
                  <a:lnTo>
                    <a:pt x="10517" y="307"/>
                  </a:lnTo>
                  <a:lnTo>
                    <a:pt x="10523" y="312"/>
                  </a:lnTo>
                  <a:lnTo>
                    <a:pt x="10526" y="315"/>
                  </a:lnTo>
                  <a:lnTo>
                    <a:pt x="10530" y="317"/>
                  </a:lnTo>
                  <a:lnTo>
                    <a:pt x="10536" y="318"/>
                  </a:lnTo>
                  <a:lnTo>
                    <a:pt x="10540" y="319"/>
                  </a:lnTo>
                  <a:lnTo>
                    <a:pt x="10547" y="317"/>
                  </a:lnTo>
                  <a:lnTo>
                    <a:pt x="10553" y="316"/>
                  </a:lnTo>
                  <a:lnTo>
                    <a:pt x="10558" y="316"/>
                  </a:lnTo>
                  <a:lnTo>
                    <a:pt x="10564" y="316"/>
                  </a:lnTo>
                  <a:lnTo>
                    <a:pt x="10576" y="318"/>
                  </a:lnTo>
                  <a:lnTo>
                    <a:pt x="10588" y="322"/>
                  </a:lnTo>
                  <a:lnTo>
                    <a:pt x="10599" y="326"/>
                  </a:lnTo>
                  <a:lnTo>
                    <a:pt x="10610" y="329"/>
                  </a:lnTo>
                  <a:lnTo>
                    <a:pt x="10621" y="332"/>
                  </a:lnTo>
                  <a:lnTo>
                    <a:pt x="10633" y="333"/>
                  </a:lnTo>
                  <a:lnTo>
                    <a:pt x="10640" y="333"/>
                  </a:lnTo>
                  <a:lnTo>
                    <a:pt x="10647" y="334"/>
                  </a:lnTo>
                  <a:lnTo>
                    <a:pt x="10653" y="335"/>
                  </a:lnTo>
                  <a:lnTo>
                    <a:pt x="10659" y="337"/>
                  </a:lnTo>
                  <a:lnTo>
                    <a:pt x="10665" y="339"/>
                  </a:lnTo>
                  <a:lnTo>
                    <a:pt x="10672" y="343"/>
                  </a:lnTo>
                  <a:lnTo>
                    <a:pt x="10677" y="346"/>
                  </a:lnTo>
                  <a:lnTo>
                    <a:pt x="10682" y="350"/>
                  </a:lnTo>
                  <a:lnTo>
                    <a:pt x="10691" y="361"/>
                  </a:lnTo>
                  <a:lnTo>
                    <a:pt x="10699" y="371"/>
                  </a:lnTo>
                  <a:lnTo>
                    <a:pt x="10706" y="382"/>
                  </a:lnTo>
                  <a:lnTo>
                    <a:pt x="10712" y="393"/>
                  </a:lnTo>
                  <a:lnTo>
                    <a:pt x="10715" y="403"/>
                  </a:lnTo>
                  <a:lnTo>
                    <a:pt x="10718" y="414"/>
                  </a:lnTo>
                  <a:lnTo>
                    <a:pt x="10719" y="425"/>
                  </a:lnTo>
                  <a:lnTo>
                    <a:pt x="10720" y="435"/>
                  </a:lnTo>
                  <a:lnTo>
                    <a:pt x="10721" y="440"/>
                  </a:lnTo>
                  <a:lnTo>
                    <a:pt x="10722" y="445"/>
                  </a:lnTo>
                  <a:lnTo>
                    <a:pt x="10724" y="449"/>
                  </a:lnTo>
                  <a:lnTo>
                    <a:pt x="10726" y="455"/>
                  </a:lnTo>
                  <a:lnTo>
                    <a:pt x="10729" y="459"/>
                  </a:lnTo>
                  <a:lnTo>
                    <a:pt x="10733" y="462"/>
                  </a:lnTo>
                  <a:lnTo>
                    <a:pt x="10737" y="465"/>
                  </a:lnTo>
                  <a:lnTo>
                    <a:pt x="10743" y="467"/>
                  </a:lnTo>
                  <a:lnTo>
                    <a:pt x="10784" y="481"/>
                  </a:lnTo>
                  <a:lnTo>
                    <a:pt x="10826" y="495"/>
                  </a:lnTo>
                  <a:lnTo>
                    <a:pt x="10836" y="500"/>
                  </a:lnTo>
                  <a:lnTo>
                    <a:pt x="10846" y="505"/>
                  </a:lnTo>
                  <a:lnTo>
                    <a:pt x="10855" y="511"/>
                  </a:lnTo>
                  <a:lnTo>
                    <a:pt x="10864" y="517"/>
                  </a:lnTo>
                  <a:lnTo>
                    <a:pt x="10872" y="524"/>
                  </a:lnTo>
                  <a:lnTo>
                    <a:pt x="10879" y="532"/>
                  </a:lnTo>
                  <a:lnTo>
                    <a:pt x="10885" y="541"/>
                  </a:lnTo>
                  <a:lnTo>
                    <a:pt x="10891" y="552"/>
                  </a:lnTo>
                  <a:lnTo>
                    <a:pt x="10903" y="568"/>
                  </a:lnTo>
                  <a:lnTo>
                    <a:pt x="10913" y="584"/>
                  </a:lnTo>
                  <a:lnTo>
                    <a:pt x="10922" y="601"/>
                  </a:lnTo>
                  <a:lnTo>
                    <a:pt x="10930" y="619"/>
                  </a:lnTo>
                  <a:lnTo>
                    <a:pt x="10943" y="656"/>
                  </a:lnTo>
                  <a:lnTo>
                    <a:pt x="10956" y="693"/>
                  </a:lnTo>
                  <a:lnTo>
                    <a:pt x="10967" y="731"/>
                  </a:lnTo>
                  <a:lnTo>
                    <a:pt x="10981" y="767"/>
                  </a:lnTo>
                  <a:lnTo>
                    <a:pt x="10989" y="786"/>
                  </a:lnTo>
                  <a:lnTo>
                    <a:pt x="10998" y="803"/>
                  </a:lnTo>
                  <a:lnTo>
                    <a:pt x="11008" y="820"/>
                  </a:lnTo>
                  <a:lnTo>
                    <a:pt x="11020" y="837"/>
                  </a:lnTo>
                  <a:lnTo>
                    <a:pt x="11014" y="852"/>
                  </a:lnTo>
                  <a:lnTo>
                    <a:pt x="11008" y="868"/>
                  </a:lnTo>
                  <a:lnTo>
                    <a:pt x="11001" y="884"/>
                  </a:lnTo>
                  <a:lnTo>
                    <a:pt x="10993" y="900"/>
                  </a:lnTo>
                  <a:lnTo>
                    <a:pt x="10976" y="931"/>
                  </a:lnTo>
                  <a:lnTo>
                    <a:pt x="10959" y="960"/>
                  </a:lnTo>
                  <a:lnTo>
                    <a:pt x="10939" y="991"/>
                  </a:lnTo>
                  <a:lnTo>
                    <a:pt x="10921" y="1021"/>
                  </a:lnTo>
                  <a:lnTo>
                    <a:pt x="10903" y="1051"/>
                  </a:lnTo>
                  <a:lnTo>
                    <a:pt x="10885" y="1081"/>
                  </a:lnTo>
                  <a:close/>
                  <a:moveTo>
                    <a:pt x="10879" y="859"/>
                  </a:moveTo>
                  <a:lnTo>
                    <a:pt x="10877" y="877"/>
                  </a:lnTo>
                  <a:lnTo>
                    <a:pt x="10874" y="894"/>
                  </a:lnTo>
                  <a:lnTo>
                    <a:pt x="10870" y="911"/>
                  </a:lnTo>
                  <a:lnTo>
                    <a:pt x="10865" y="929"/>
                  </a:lnTo>
                  <a:lnTo>
                    <a:pt x="10859" y="945"/>
                  </a:lnTo>
                  <a:lnTo>
                    <a:pt x="10851" y="961"/>
                  </a:lnTo>
                  <a:lnTo>
                    <a:pt x="10844" y="978"/>
                  </a:lnTo>
                  <a:lnTo>
                    <a:pt x="10835" y="993"/>
                  </a:lnTo>
                  <a:lnTo>
                    <a:pt x="10825" y="1007"/>
                  </a:lnTo>
                  <a:lnTo>
                    <a:pt x="10814" y="1021"/>
                  </a:lnTo>
                  <a:lnTo>
                    <a:pt x="10802" y="1034"/>
                  </a:lnTo>
                  <a:lnTo>
                    <a:pt x="10789" y="1046"/>
                  </a:lnTo>
                  <a:lnTo>
                    <a:pt x="10776" y="1058"/>
                  </a:lnTo>
                  <a:lnTo>
                    <a:pt x="10761" y="1067"/>
                  </a:lnTo>
                  <a:lnTo>
                    <a:pt x="10747" y="1076"/>
                  </a:lnTo>
                  <a:lnTo>
                    <a:pt x="10731" y="1083"/>
                  </a:lnTo>
                  <a:lnTo>
                    <a:pt x="10723" y="1085"/>
                  </a:lnTo>
                  <a:lnTo>
                    <a:pt x="10713" y="1087"/>
                  </a:lnTo>
                  <a:lnTo>
                    <a:pt x="10704" y="1089"/>
                  </a:lnTo>
                  <a:lnTo>
                    <a:pt x="10695" y="1090"/>
                  </a:lnTo>
                  <a:lnTo>
                    <a:pt x="10687" y="1090"/>
                  </a:lnTo>
                  <a:lnTo>
                    <a:pt x="10678" y="1090"/>
                  </a:lnTo>
                  <a:lnTo>
                    <a:pt x="10668" y="1089"/>
                  </a:lnTo>
                  <a:lnTo>
                    <a:pt x="10660" y="1088"/>
                  </a:lnTo>
                  <a:lnTo>
                    <a:pt x="10651" y="1086"/>
                  </a:lnTo>
                  <a:lnTo>
                    <a:pt x="10643" y="1084"/>
                  </a:lnTo>
                  <a:lnTo>
                    <a:pt x="10635" y="1081"/>
                  </a:lnTo>
                  <a:lnTo>
                    <a:pt x="10627" y="1077"/>
                  </a:lnTo>
                  <a:lnTo>
                    <a:pt x="10619" y="1073"/>
                  </a:lnTo>
                  <a:lnTo>
                    <a:pt x="10612" y="1068"/>
                  </a:lnTo>
                  <a:lnTo>
                    <a:pt x="10605" y="1063"/>
                  </a:lnTo>
                  <a:lnTo>
                    <a:pt x="10599" y="1057"/>
                  </a:lnTo>
                  <a:lnTo>
                    <a:pt x="10594" y="1050"/>
                  </a:lnTo>
                  <a:lnTo>
                    <a:pt x="10589" y="1044"/>
                  </a:lnTo>
                  <a:lnTo>
                    <a:pt x="10585" y="1037"/>
                  </a:lnTo>
                  <a:lnTo>
                    <a:pt x="10582" y="1030"/>
                  </a:lnTo>
                  <a:lnTo>
                    <a:pt x="10579" y="1023"/>
                  </a:lnTo>
                  <a:lnTo>
                    <a:pt x="10575" y="1016"/>
                  </a:lnTo>
                  <a:lnTo>
                    <a:pt x="10573" y="1007"/>
                  </a:lnTo>
                  <a:lnTo>
                    <a:pt x="10572" y="999"/>
                  </a:lnTo>
                  <a:lnTo>
                    <a:pt x="10571" y="991"/>
                  </a:lnTo>
                  <a:lnTo>
                    <a:pt x="10571" y="983"/>
                  </a:lnTo>
                  <a:lnTo>
                    <a:pt x="10571" y="975"/>
                  </a:lnTo>
                  <a:lnTo>
                    <a:pt x="10572" y="967"/>
                  </a:lnTo>
                  <a:lnTo>
                    <a:pt x="10574" y="959"/>
                  </a:lnTo>
                  <a:lnTo>
                    <a:pt x="10576" y="951"/>
                  </a:lnTo>
                  <a:lnTo>
                    <a:pt x="10580" y="944"/>
                  </a:lnTo>
                  <a:lnTo>
                    <a:pt x="10584" y="937"/>
                  </a:lnTo>
                  <a:lnTo>
                    <a:pt x="10590" y="928"/>
                  </a:lnTo>
                  <a:lnTo>
                    <a:pt x="10598" y="922"/>
                  </a:lnTo>
                  <a:lnTo>
                    <a:pt x="10606" y="917"/>
                  </a:lnTo>
                  <a:lnTo>
                    <a:pt x="10614" y="913"/>
                  </a:lnTo>
                  <a:lnTo>
                    <a:pt x="10634" y="909"/>
                  </a:lnTo>
                  <a:lnTo>
                    <a:pt x="10653" y="908"/>
                  </a:lnTo>
                  <a:lnTo>
                    <a:pt x="10662" y="907"/>
                  </a:lnTo>
                  <a:lnTo>
                    <a:pt x="10672" y="905"/>
                  </a:lnTo>
                  <a:lnTo>
                    <a:pt x="10681" y="903"/>
                  </a:lnTo>
                  <a:lnTo>
                    <a:pt x="10689" y="900"/>
                  </a:lnTo>
                  <a:lnTo>
                    <a:pt x="10697" y="895"/>
                  </a:lnTo>
                  <a:lnTo>
                    <a:pt x="10704" y="888"/>
                  </a:lnTo>
                  <a:lnTo>
                    <a:pt x="10707" y="884"/>
                  </a:lnTo>
                  <a:lnTo>
                    <a:pt x="10710" y="879"/>
                  </a:lnTo>
                  <a:lnTo>
                    <a:pt x="10713" y="874"/>
                  </a:lnTo>
                  <a:lnTo>
                    <a:pt x="10715" y="867"/>
                  </a:lnTo>
                  <a:lnTo>
                    <a:pt x="10718" y="849"/>
                  </a:lnTo>
                  <a:lnTo>
                    <a:pt x="10719" y="830"/>
                  </a:lnTo>
                  <a:lnTo>
                    <a:pt x="10720" y="810"/>
                  </a:lnTo>
                  <a:lnTo>
                    <a:pt x="10718" y="791"/>
                  </a:lnTo>
                  <a:lnTo>
                    <a:pt x="10717" y="782"/>
                  </a:lnTo>
                  <a:lnTo>
                    <a:pt x="10714" y="772"/>
                  </a:lnTo>
                  <a:lnTo>
                    <a:pt x="10711" y="763"/>
                  </a:lnTo>
                  <a:lnTo>
                    <a:pt x="10708" y="754"/>
                  </a:lnTo>
                  <a:lnTo>
                    <a:pt x="10704" y="746"/>
                  </a:lnTo>
                  <a:lnTo>
                    <a:pt x="10700" y="738"/>
                  </a:lnTo>
                  <a:lnTo>
                    <a:pt x="10694" y="731"/>
                  </a:lnTo>
                  <a:lnTo>
                    <a:pt x="10688" y="723"/>
                  </a:lnTo>
                  <a:lnTo>
                    <a:pt x="10682" y="721"/>
                  </a:lnTo>
                  <a:lnTo>
                    <a:pt x="10675" y="719"/>
                  </a:lnTo>
                  <a:lnTo>
                    <a:pt x="10668" y="717"/>
                  </a:lnTo>
                  <a:lnTo>
                    <a:pt x="10661" y="716"/>
                  </a:lnTo>
                  <a:lnTo>
                    <a:pt x="10647" y="715"/>
                  </a:lnTo>
                  <a:lnTo>
                    <a:pt x="10634" y="715"/>
                  </a:lnTo>
                  <a:lnTo>
                    <a:pt x="10620" y="713"/>
                  </a:lnTo>
                  <a:lnTo>
                    <a:pt x="10608" y="710"/>
                  </a:lnTo>
                  <a:lnTo>
                    <a:pt x="10602" y="708"/>
                  </a:lnTo>
                  <a:lnTo>
                    <a:pt x="10596" y="705"/>
                  </a:lnTo>
                  <a:lnTo>
                    <a:pt x="10591" y="702"/>
                  </a:lnTo>
                  <a:lnTo>
                    <a:pt x="10587" y="697"/>
                  </a:lnTo>
                  <a:lnTo>
                    <a:pt x="10581" y="688"/>
                  </a:lnTo>
                  <a:lnTo>
                    <a:pt x="10576" y="677"/>
                  </a:lnTo>
                  <a:lnTo>
                    <a:pt x="10572" y="667"/>
                  </a:lnTo>
                  <a:lnTo>
                    <a:pt x="10569" y="656"/>
                  </a:lnTo>
                  <a:lnTo>
                    <a:pt x="10567" y="645"/>
                  </a:lnTo>
                  <a:lnTo>
                    <a:pt x="10567" y="633"/>
                  </a:lnTo>
                  <a:lnTo>
                    <a:pt x="10568" y="622"/>
                  </a:lnTo>
                  <a:lnTo>
                    <a:pt x="10570" y="611"/>
                  </a:lnTo>
                  <a:lnTo>
                    <a:pt x="10573" y="605"/>
                  </a:lnTo>
                  <a:lnTo>
                    <a:pt x="10575" y="600"/>
                  </a:lnTo>
                  <a:lnTo>
                    <a:pt x="10579" y="595"/>
                  </a:lnTo>
                  <a:lnTo>
                    <a:pt x="10583" y="589"/>
                  </a:lnTo>
                  <a:lnTo>
                    <a:pt x="10592" y="581"/>
                  </a:lnTo>
                  <a:lnTo>
                    <a:pt x="10602" y="575"/>
                  </a:lnTo>
                  <a:lnTo>
                    <a:pt x="10626" y="565"/>
                  </a:lnTo>
                  <a:lnTo>
                    <a:pt x="10648" y="558"/>
                  </a:lnTo>
                  <a:lnTo>
                    <a:pt x="10658" y="558"/>
                  </a:lnTo>
                  <a:lnTo>
                    <a:pt x="10669" y="559"/>
                  </a:lnTo>
                  <a:lnTo>
                    <a:pt x="10680" y="561"/>
                  </a:lnTo>
                  <a:lnTo>
                    <a:pt x="10690" y="563"/>
                  </a:lnTo>
                  <a:lnTo>
                    <a:pt x="10700" y="566"/>
                  </a:lnTo>
                  <a:lnTo>
                    <a:pt x="10709" y="570"/>
                  </a:lnTo>
                  <a:lnTo>
                    <a:pt x="10719" y="574"/>
                  </a:lnTo>
                  <a:lnTo>
                    <a:pt x="10728" y="578"/>
                  </a:lnTo>
                  <a:lnTo>
                    <a:pt x="10746" y="589"/>
                  </a:lnTo>
                  <a:lnTo>
                    <a:pt x="10763" y="602"/>
                  </a:lnTo>
                  <a:lnTo>
                    <a:pt x="10778" y="615"/>
                  </a:lnTo>
                  <a:lnTo>
                    <a:pt x="10792" y="629"/>
                  </a:lnTo>
                  <a:lnTo>
                    <a:pt x="10803" y="643"/>
                  </a:lnTo>
                  <a:lnTo>
                    <a:pt x="10815" y="657"/>
                  </a:lnTo>
                  <a:lnTo>
                    <a:pt x="10825" y="670"/>
                  </a:lnTo>
                  <a:lnTo>
                    <a:pt x="10835" y="686"/>
                  </a:lnTo>
                  <a:lnTo>
                    <a:pt x="10853" y="715"/>
                  </a:lnTo>
                  <a:lnTo>
                    <a:pt x="10873" y="746"/>
                  </a:lnTo>
                  <a:lnTo>
                    <a:pt x="10881" y="769"/>
                  </a:lnTo>
                  <a:lnTo>
                    <a:pt x="10890" y="794"/>
                  </a:lnTo>
                  <a:lnTo>
                    <a:pt x="10893" y="807"/>
                  </a:lnTo>
                  <a:lnTo>
                    <a:pt x="10894" y="819"/>
                  </a:lnTo>
                  <a:lnTo>
                    <a:pt x="10894" y="827"/>
                  </a:lnTo>
                  <a:lnTo>
                    <a:pt x="10894" y="834"/>
                  </a:lnTo>
                  <a:lnTo>
                    <a:pt x="10893" y="840"/>
                  </a:lnTo>
                  <a:lnTo>
                    <a:pt x="10891" y="847"/>
                  </a:lnTo>
                  <a:lnTo>
                    <a:pt x="10879" y="859"/>
                  </a:lnTo>
                  <a:close/>
                  <a:moveTo>
                    <a:pt x="10728" y="1046"/>
                  </a:moveTo>
                  <a:lnTo>
                    <a:pt x="10721" y="1049"/>
                  </a:lnTo>
                  <a:lnTo>
                    <a:pt x="10714" y="1050"/>
                  </a:lnTo>
                  <a:lnTo>
                    <a:pt x="10708" y="1051"/>
                  </a:lnTo>
                  <a:lnTo>
                    <a:pt x="10701" y="1052"/>
                  </a:lnTo>
                  <a:lnTo>
                    <a:pt x="10689" y="1050"/>
                  </a:lnTo>
                  <a:lnTo>
                    <a:pt x="10676" y="1046"/>
                  </a:lnTo>
                  <a:lnTo>
                    <a:pt x="10668" y="1042"/>
                  </a:lnTo>
                  <a:lnTo>
                    <a:pt x="10661" y="1037"/>
                  </a:lnTo>
                  <a:lnTo>
                    <a:pt x="10655" y="1031"/>
                  </a:lnTo>
                  <a:lnTo>
                    <a:pt x="10649" y="1025"/>
                  </a:lnTo>
                  <a:lnTo>
                    <a:pt x="10643" y="1019"/>
                  </a:lnTo>
                  <a:lnTo>
                    <a:pt x="10639" y="1012"/>
                  </a:lnTo>
                  <a:lnTo>
                    <a:pt x="10637" y="1003"/>
                  </a:lnTo>
                  <a:lnTo>
                    <a:pt x="10636" y="995"/>
                  </a:lnTo>
                  <a:lnTo>
                    <a:pt x="10636" y="988"/>
                  </a:lnTo>
                  <a:lnTo>
                    <a:pt x="10637" y="982"/>
                  </a:lnTo>
                  <a:lnTo>
                    <a:pt x="10638" y="975"/>
                  </a:lnTo>
                  <a:lnTo>
                    <a:pt x="10640" y="968"/>
                  </a:lnTo>
                  <a:lnTo>
                    <a:pt x="10643" y="961"/>
                  </a:lnTo>
                  <a:lnTo>
                    <a:pt x="10647" y="956"/>
                  </a:lnTo>
                  <a:lnTo>
                    <a:pt x="10650" y="954"/>
                  </a:lnTo>
                  <a:lnTo>
                    <a:pt x="10653" y="952"/>
                  </a:lnTo>
                  <a:lnTo>
                    <a:pt x="10656" y="951"/>
                  </a:lnTo>
                  <a:lnTo>
                    <a:pt x="10660" y="951"/>
                  </a:lnTo>
                  <a:lnTo>
                    <a:pt x="10672" y="956"/>
                  </a:lnTo>
                  <a:lnTo>
                    <a:pt x="10683" y="961"/>
                  </a:lnTo>
                  <a:lnTo>
                    <a:pt x="10688" y="964"/>
                  </a:lnTo>
                  <a:lnTo>
                    <a:pt x="10695" y="965"/>
                  </a:lnTo>
                  <a:lnTo>
                    <a:pt x="10701" y="965"/>
                  </a:lnTo>
                  <a:lnTo>
                    <a:pt x="10709" y="964"/>
                  </a:lnTo>
                  <a:lnTo>
                    <a:pt x="10717" y="947"/>
                  </a:lnTo>
                  <a:lnTo>
                    <a:pt x="10722" y="931"/>
                  </a:lnTo>
                  <a:lnTo>
                    <a:pt x="10726" y="923"/>
                  </a:lnTo>
                  <a:lnTo>
                    <a:pt x="10731" y="917"/>
                  </a:lnTo>
                  <a:lnTo>
                    <a:pt x="10734" y="913"/>
                  </a:lnTo>
                  <a:lnTo>
                    <a:pt x="10737" y="910"/>
                  </a:lnTo>
                  <a:lnTo>
                    <a:pt x="10741" y="908"/>
                  </a:lnTo>
                  <a:lnTo>
                    <a:pt x="10746" y="907"/>
                  </a:lnTo>
                  <a:lnTo>
                    <a:pt x="10751" y="893"/>
                  </a:lnTo>
                  <a:lnTo>
                    <a:pt x="10754" y="878"/>
                  </a:lnTo>
                  <a:lnTo>
                    <a:pt x="10757" y="862"/>
                  </a:lnTo>
                  <a:lnTo>
                    <a:pt x="10759" y="848"/>
                  </a:lnTo>
                  <a:lnTo>
                    <a:pt x="10760" y="833"/>
                  </a:lnTo>
                  <a:lnTo>
                    <a:pt x="10760" y="817"/>
                  </a:lnTo>
                  <a:lnTo>
                    <a:pt x="10759" y="802"/>
                  </a:lnTo>
                  <a:lnTo>
                    <a:pt x="10758" y="787"/>
                  </a:lnTo>
                  <a:lnTo>
                    <a:pt x="10755" y="772"/>
                  </a:lnTo>
                  <a:lnTo>
                    <a:pt x="10752" y="757"/>
                  </a:lnTo>
                  <a:lnTo>
                    <a:pt x="10747" y="743"/>
                  </a:lnTo>
                  <a:lnTo>
                    <a:pt x="10742" y="729"/>
                  </a:lnTo>
                  <a:lnTo>
                    <a:pt x="10736" y="715"/>
                  </a:lnTo>
                  <a:lnTo>
                    <a:pt x="10729" y="702"/>
                  </a:lnTo>
                  <a:lnTo>
                    <a:pt x="10722" y="690"/>
                  </a:lnTo>
                  <a:lnTo>
                    <a:pt x="10712" y="677"/>
                  </a:lnTo>
                  <a:lnTo>
                    <a:pt x="10707" y="673"/>
                  </a:lnTo>
                  <a:lnTo>
                    <a:pt x="10701" y="672"/>
                  </a:lnTo>
                  <a:lnTo>
                    <a:pt x="10695" y="671"/>
                  </a:lnTo>
                  <a:lnTo>
                    <a:pt x="10688" y="671"/>
                  </a:lnTo>
                  <a:lnTo>
                    <a:pt x="10675" y="673"/>
                  </a:lnTo>
                  <a:lnTo>
                    <a:pt x="10660" y="676"/>
                  </a:lnTo>
                  <a:lnTo>
                    <a:pt x="10653" y="677"/>
                  </a:lnTo>
                  <a:lnTo>
                    <a:pt x="10647" y="677"/>
                  </a:lnTo>
                  <a:lnTo>
                    <a:pt x="10641" y="676"/>
                  </a:lnTo>
                  <a:lnTo>
                    <a:pt x="10635" y="674"/>
                  </a:lnTo>
                  <a:lnTo>
                    <a:pt x="10630" y="671"/>
                  </a:lnTo>
                  <a:lnTo>
                    <a:pt x="10625" y="666"/>
                  </a:lnTo>
                  <a:lnTo>
                    <a:pt x="10620" y="659"/>
                  </a:lnTo>
                  <a:lnTo>
                    <a:pt x="10617" y="651"/>
                  </a:lnTo>
                  <a:lnTo>
                    <a:pt x="10615" y="644"/>
                  </a:lnTo>
                  <a:lnTo>
                    <a:pt x="10616" y="636"/>
                  </a:lnTo>
                  <a:lnTo>
                    <a:pt x="10618" y="630"/>
                  </a:lnTo>
                  <a:lnTo>
                    <a:pt x="10621" y="623"/>
                  </a:lnTo>
                  <a:lnTo>
                    <a:pt x="10626" y="618"/>
                  </a:lnTo>
                  <a:lnTo>
                    <a:pt x="10631" y="613"/>
                  </a:lnTo>
                  <a:lnTo>
                    <a:pt x="10636" y="608"/>
                  </a:lnTo>
                  <a:lnTo>
                    <a:pt x="10642" y="604"/>
                  </a:lnTo>
                  <a:lnTo>
                    <a:pt x="10655" y="603"/>
                  </a:lnTo>
                  <a:lnTo>
                    <a:pt x="10668" y="603"/>
                  </a:lnTo>
                  <a:lnTo>
                    <a:pt x="10681" y="605"/>
                  </a:lnTo>
                  <a:lnTo>
                    <a:pt x="10693" y="608"/>
                  </a:lnTo>
                  <a:lnTo>
                    <a:pt x="10705" y="612"/>
                  </a:lnTo>
                  <a:lnTo>
                    <a:pt x="10717" y="618"/>
                  </a:lnTo>
                  <a:lnTo>
                    <a:pt x="10729" y="624"/>
                  </a:lnTo>
                  <a:lnTo>
                    <a:pt x="10740" y="630"/>
                  </a:lnTo>
                  <a:lnTo>
                    <a:pt x="10759" y="651"/>
                  </a:lnTo>
                  <a:lnTo>
                    <a:pt x="10777" y="671"/>
                  </a:lnTo>
                  <a:lnTo>
                    <a:pt x="10794" y="694"/>
                  </a:lnTo>
                  <a:lnTo>
                    <a:pt x="10809" y="717"/>
                  </a:lnTo>
                  <a:lnTo>
                    <a:pt x="10816" y="728"/>
                  </a:lnTo>
                  <a:lnTo>
                    <a:pt x="10822" y="741"/>
                  </a:lnTo>
                  <a:lnTo>
                    <a:pt x="10827" y="754"/>
                  </a:lnTo>
                  <a:lnTo>
                    <a:pt x="10832" y="766"/>
                  </a:lnTo>
                  <a:lnTo>
                    <a:pt x="10836" y="780"/>
                  </a:lnTo>
                  <a:lnTo>
                    <a:pt x="10840" y="793"/>
                  </a:lnTo>
                  <a:lnTo>
                    <a:pt x="10842" y="806"/>
                  </a:lnTo>
                  <a:lnTo>
                    <a:pt x="10844" y="819"/>
                  </a:lnTo>
                  <a:lnTo>
                    <a:pt x="10843" y="836"/>
                  </a:lnTo>
                  <a:lnTo>
                    <a:pt x="10841" y="852"/>
                  </a:lnTo>
                  <a:lnTo>
                    <a:pt x="10839" y="870"/>
                  </a:lnTo>
                  <a:lnTo>
                    <a:pt x="10836" y="886"/>
                  </a:lnTo>
                  <a:lnTo>
                    <a:pt x="10832" y="901"/>
                  </a:lnTo>
                  <a:lnTo>
                    <a:pt x="10828" y="918"/>
                  </a:lnTo>
                  <a:lnTo>
                    <a:pt x="10823" y="934"/>
                  </a:lnTo>
                  <a:lnTo>
                    <a:pt x="10817" y="949"/>
                  </a:lnTo>
                  <a:lnTo>
                    <a:pt x="10810" y="964"/>
                  </a:lnTo>
                  <a:lnTo>
                    <a:pt x="10801" y="978"/>
                  </a:lnTo>
                  <a:lnTo>
                    <a:pt x="10792" y="991"/>
                  </a:lnTo>
                  <a:lnTo>
                    <a:pt x="10782" y="1004"/>
                  </a:lnTo>
                  <a:lnTo>
                    <a:pt x="10770" y="1016"/>
                  </a:lnTo>
                  <a:lnTo>
                    <a:pt x="10757" y="1027"/>
                  </a:lnTo>
                  <a:lnTo>
                    <a:pt x="10743" y="1037"/>
                  </a:lnTo>
                  <a:lnTo>
                    <a:pt x="10728" y="1046"/>
                  </a:lnTo>
                  <a:close/>
                  <a:moveTo>
                    <a:pt x="10426" y="1382"/>
                  </a:moveTo>
                  <a:lnTo>
                    <a:pt x="10359" y="1441"/>
                  </a:lnTo>
                  <a:lnTo>
                    <a:pt x="10336" y="1449"/>
                  </a:lnTo>
                  <a:lnTo>
                    <a:pt x="10315" y="1458"/>
                  </a:lnTo>
                  <a:lnTo>
                    <a:pt x="10292" y="1466"/>
                  </a:lnTo>
                  <a:lnTo>
                    <a:pt x="10270" y="1474"/>
                  </a:lnTo>
                  <a:lnTo>
                    <a:pt x="10259" y="1477"/>
                  </a:lnTo>
                  <a:lnTo>
                    <a:pt x="10246" y="1480"/>
                  </a:lnTo>
                  <a:lnTo>
                    <a:pt x="10235" y="1481"/>
                  </a:lnTo>
                  <a:lnTo>
                    <a:pt x="10223" y="1482"/>
                  </a:lnTo>
                  <a:lnTo>
                    <a:pt x="10211" y="1482"/>
                  </a:lnTo>
                  <a:lnTo>
                    <a:pt x="10199" y="1481"/>
                  </a:lnTo>
                  <a:lnTo>
                    <a:pt x="10186" y="1478"/>
                  </a:lnTo>
                  <a:lnTo>
                    <a:pt x="10174" y="1475"/>
                  </a:lnTo>
                  <a:lnTo>
                    <a:pt x="10149" y="1460"/>
                  </a:lnTo>
                  <a:lnTo>
                    <a:pt x="10123" y="1446"/>
                  </a:lnTo>
                  <a:lnTo>
                    <a:pt x="10117" y="1441"/>
                  </a:lnTo>
                  <a:lnTo>
                    <a:pt x="10111" y="1437"/>
                  </a:lnTo>
                  <a:lnTo>
                    <a:pt x="10106" y="1432"/>
                  </a:lnTo>
                  <a:lnTo>
                    <a:pt x="10102" y="1426"/>
                  </a:lnTo>
                  <a:lnTo>
                    <a:pt x="10098" y="1419"/>
                  </a:lnTo>
                  <a:lnTo>
                    <a:pt x="10095" y="1413"/>
                  </a:lnTo>
                  <a:lnTo>
                    <a:pt x="10092" y="1406"/>
                  </a:lnTo>
                  <a:lnTo>
                    <a:pt x="10091" y="1398"/>
                  </a:lnTo>
                  <a:lnTo>
                    <a:pt x="10088" y="1386"/>
                  </a:lnTo>
                  <a:lnTo>
                    <a:pt x="10087" y="1374"/>
                  </a:lnTo>
                  <a:lnTo>
                    <a:pt x="10088" y="1362"/>
                  </a:lnTo>
                  <a:lnTo>
                    <a:pt x="10090" y="1352"/>
                  </a:lnTo>
                  <a:lnTo>
                    <a:pt x="10093" y="1342"/>
                  </a:lnTo>
                  <a:lnTo>
                    <a:pt x="10097" y="1331"/>
                  </a:lnTo>
                  <a:lnTo>
                    <a:pt x="10102" y="1322"/>
                  </a:lnTo>
                  <a:lnTo>
                    <a:pt x="10108" y="1313"/>
                  </a:lnTo>
                  <a:lnTo>
                    <a:pt x="10114" y="1304"/>
                  </a:lnTo>
                  <a:lnTo>
                    <a:pt x="10123" y="1296"/>
                  </a:lnTo>
                  <a:lnTo>
                    <a:pt x="10131" y="1288"/>
                  </a:lnTo>
                  <a:lnTo>
                    <a:pt x="10139" y="1280"/>
                  </a:lnTo>
                  <a:lnTo>
                    <a:pt x="10156" y="1266"/>
                  </a:lnTo>
                  <a:lnTo>
                    <a:pt x="10174" y="1253"/>
                  </a:lnTo>
                  <a:lnTo>
                    <a:pt x="10182" y="1250"/>
                  </a:lnTo>
                  <a:lnTo>
                    <a:pt x="10190" y="1249"/>
                  </a:lnTo>
                  <a:lnTo>
                    <a:pt x="10197" y="1248"/>
                  </a:lnTo>
                  <a:lnTo>
                    <a:pt x="10205" y="1248"/>
                  </a:lnTo>
                  <a:lnTo>
                    <a:pt x="10221" y="1250"/>
                  </a:lnTo>
                  <a:lnTo>
                    <a:pt x="10236" y="1254"/>
                  </a:lnTo>
                  <a:lnTo>
                    <a:pt x="10266" y="1264"/>
                  </a:lnTo>
                  <a:lnTo>
                    <a:pt x="10294" y="1272"/>
                  </a:lnTo>
                  <a:lnTo>
                    <a:pt x="10299" y="1269"/>
                  </a:lnTo>
                  <a:lnTo>
                    <a:pt x="10305" y="1265"/>
                  </a:lnTo>
                  <a:lnTo>
                    <a:pt x="10309" y="1261"/>
                  </a:lnTo>
                  <a:lnTo>
                    <a:pt x="10312" y="1256"/>
                  </a:lnTo>
                  <a:lnTo>
                    <a:pt x="10315" y="1251"/>
                  </a:lnTo>
                  <a:lnTo>
                    <a:pt x="10316" y="1245"/>
                  </a:lnTo>
                  <a:lnTo>
                    <a:pt x="10318" y="1238"/>
                  </a:lnTo>
                  <a:lnTo>
                    <a:pt x="10318" y="1232"/>
                  </a:lnTo>
                  <a:lnTo>
                    <a:pt x="10318" y="1219"/>
                  </a:lnTo>
                  <a:lnTo>
                    <a:pt x="10317" y="1207"/>
                  </a:lnTo>
                  <a:lnTo>
                    <a:pt x="10315" y="1195"/>
                  </a:lnTo>
                  <a:lnTo>
                    <a:pt x="10313" y="1183"/>
                  </a:lnTo>
                  <a:lnTo>
                    <a:pt x="10304" y="1171"/>
                  </a:lnTo>
                  <a:lnTo>
                    <a:pt x="10294" y="1158"/>
                  </a:lnTo>
                  <a:lnTo>
                    <a:pt x="10289" y="1152"/>
                  </a:lnTo>
                  <a:lnTo>
                    <a:pt x="10283" y="1146"/>
                  </a:lnTo>
                  <a:lnTo>
                    <a:pt x="10277" y="1142"/>
                  </a:lnTo>
                  <a:lnTo>
                    <a:pt x="10269" y="1140"/>
                  </a:lnTo>
                  <a:lnTo>
                    <a:pt x="10249" y="1143"/>
                  </a:lnTo>
                  <a:lnTo>
                    <a:pt x="10229" y="1144"/>
                  </a:lnTo>
                  <a:lnTo>
                    <a:pt x="10219" y="1143"/>
                  </a:lnTo>
                  <a:lnTo>
                    <a:pt x="10209" y="1140"/>
                  </a:lnTo>
                  <a:lnTo>
                    <a:pt x="10205" y="1138"/>
                  </a:lnTo>
                  <a:lnTo>
                    <a:pt x="10202" y="1136"/>
                  </a:lnTo>
                  <a:lnTo>
                    <a:pt x="10198" y="1133"/>
                  </a:lnTo>
                  <a:lnTo>
                    <a:pt x="10195" y="1129"/>
                  </a:lnTo>
                  <a:lnTo>
                    <a:pt x="10197" y="1118"/>
                  </a:lnTo>
                  <a:lnTo>
                    <a:pt x="10200" y="1108"/>
                  </a:lnTo>
                  <a:lnTo>
                    <a:pt x="10204" y="1097"/>
                  </a:lnTo>
                  <a:lnTo>
                    <a:pt x="10209" y="1088"/>
                  </a:lnTo>
                  <a:lnTo>
                    <a:pt x="10222" y="1071"/>
                  </a:lnTo>
                  <a:lnTo>
                    <a:pt x="10235" y="1054"/>
                  </a:lnTo>
                  <a:lnTo>
                    <a:pt x="10240" y="1041"/>
                  </a:lnTo>
                  <a:lnTo>
                    <a:pt x="10243" y="1028"/>
                  </a:lnTo>
                  <a:lnTo>
                    <a:pt x="10245" y="1016"/>
                  </a:lnTo>
                  <a:lnTo>
                    <a:pt x="10246" y="1002"/>
                  </a:lnTo>
                  <a:lnTo>
                    <a:pt x="10245" y="990"/>
                  </a:lnTo>
                  <a:lnTo>
                    <a:pt x="10244" y="977"/>
                  </a:lnTo>
                  <a:lnTo>
                    <a:pt x="10242" y="965"/>
                  </a:lnTo>
                  <a:lnTo>
                    <a:pt x="10239" y="952"/>
                  </a:lnTo>
                  <a:lnTo>
                    <a:pt x="10235" y="940"/>
                  </a:lnTo>
                  <a:lnTo>
                    <a:pt x="10230" y="929"/>
                  </a:lnTo>
                  <a:lnTo>
                    <a:pt x="10225" y="918"/>
                  </a:lnTo>
                  <a:lnTo>
                    <a:pt x="10219" y="906"/>
                  </a:lnTo>
                  <a:lnTo>
                    <a:pt x="10212" y="895"/>
                  </a:lnTo>
                  <a:lnTo>
                    <a:pt x="10204" y="885"/>
                  </a:lnTo>
                  <a:lnTo>
                    <a:pt x="10197" y="875"/>
                  </a:lnTo>
                  <a:lnTo>
                    <a:pt x="10189" y="864"/>
                  </a:lnTo>
                  <a:lnTo>
                    <a:pt x="10175" y="855"/>
                  </a:lnTo>
                  <a:lnTo>
                    <a:pt x="10158" y="843"/>
                  </a:lnTo>
                  <a:lnTo>
                    <a:pt x="10154" y="840"/>
                  </a:lnTo>
                  <a:lnTo>
                    <a:pt x="10152" y="836"/>
                  </a:lnTo>
                  <a:lnTo>
                    <a:pt x="10149" y="833"/>
                  </a:lnTo>
                  <a:lnTo>
                    <a:pt x="10148" y="829"/>
                  </a:lnTo>
                  <a:lnTo>
                    <a:pt x="10147" y="825"/>
                  </a:lnTo>
                  <a:lnTo>
                    <a:pt x="10148" y="819"/>
                  </a:lnTo>
                  <a:lnTo>
                    <a:pt x="10149" y="814"/>
                  </a:lnTo>
                  <a:lnTo>
                    <a:pt x="10152" y="809"/>
                  </a:lnTo>
                  <a:lnTo>
                    <a:pt x="10164" y="804"/>
                  </a:lnTo>
                  <a:lnTo>
                    <a:pt x="10178" y="797"/>
                  </a:lnTo>
                  <a:lnTo>
                    <a:pt x="10189" y="789"/>
                  </a:lnTo>
                  <a:lnTo>
                    <a:pt x="10200" y="780"/>
                  </a:lnTo>
                  <a:lnTo>
                    <a:pt x="10211" y="768"/>
                  </a:lnTo>
                  <a:lnTo>
                    <a:pt x="10220" y="756"/>
                  </a:lnTo>
                  <a:lnTo>
                    <a:pt x="10223" y="750"/>
                  </a:lnTo>
                  <a:lnTo>
                    <a:pt x="10227" y="743"/>
                  </a:lnTo>
                  <a:lnTo>
                    <a:pt x="10230" y="736"/>
                  </a:lnTo>
                  <a:lnTo>
                    <a:pt x="10232" y="728"/>
                  </a:lnTo>
                  <a:lnTo>
                    <a:pt x="10236" y="720"/>
                  </a:lnTo>
                  <a:lnTo>
                    <a:pt x="10239" y="711"/>
                  </a:lnTo>
                  <a:lnTo>
                    <a:pt x="10241" y="703"/>
                  </a:lnTo>
                  <a:lnTo>
                    <a:pt x="10242" y="694"/>
                  </a:lnTo>
                  <a:lnTo>
                    <a:pt x="10242" y="686"/>
                  </a:lnTo>
                  <a:lnTo>
                    <a:pt x="10241" y="676"/>
                  </a:lnTo>
                  <a:lnTo>
                    <a:pt x="10240" y="668"/>
                  </a:lnTo>
                  <a:lnTo>
                    <a:pt x="10238" y="659"/>
                  </a:lnTo>
                  <a:lnTo>
                    <a:pt x="10235" y="642"/>
                  </a:lnTo>
                  <a:lnTo>
                    <a:pt x="10231" y="625"/>
                  </a:lnTo>
                  <a:lnTo>
                    <a:pt x="10228" y="608"/>
                  </a:lnTo>
                  <a:lnTo>
                    <a:pt x="10226" y="590"/>
                  </a:lnTo>
                  <a:lnTo>
                    <a:pt x="10220" y="581"/>
                  </a:lnTo>
                  <a:lnTo>
                    <a:pt x="10215" y="571"/>
                  </a:lnTo>
                  <a:lnTo>
                    <a:pt x="10208" y="562"/>
                  </a:lnTo>
                  <a:lnTo>
                    <a:pt x="10204" y="552"/>
                  </a:lnTo>
                  <a:lnTo>
                    <a:pt x="10202" y="547"/>
                  </a:lnTo>
                  <a:lnTo>
                    <a:pt x="10201" y="541"/>
                  </a:lnTo>
                  <a:lnTo>
                    <a:pt x="10200" y="536"/>
                  </a:lnTo>
                  <a:lnTo>
                    <a:pt x="10200" y="531"/>
                  </a:lnTo>
                  <a:lnTo>
                    <a:pt x="10201" y="526"/>
                  </a:lnTo>
                  <a:lnTo>
                    <a:pt x="10202" y="521"/>
                  </a:lnTo>
                  <a:lnTo>
                    <a:pt x="10204" y="516"/>
                  </a:lnTo>
                  <a:lnTo>
                    <a:pt x="10207" y="511"/>
                  </a:lnTo>
                  <a:lnTo>
                    <a:pt x="10218" y="506"/>
                  </a:lnTo>
                  <a:lnTo>
                    <a:pt x="10228" y="501"/>
                  </a:lnTo>
                  <a:lnTo>
                    <a:pt x="10237" y="493"/>
                  </a:lnTo>
                  <a:lnTo>
                    <a:pt x="10245" y="485"/>
                  </a:lnTo>
                  <a:lnTo>
                    <a:pt x="10253" y="476"/>
                  </a:lnTo>
                  <a:lnTo>
                    <a:pt x="10260" y="467"/>
                  </a:lnTo>
                  <a:lnTo>
                    <a:pt x="10265" y="458"/>
                  </a:lnTo>
                  <a:lnTo>
                    <a:pt x="10269" y="448"/>
                  </a:lnTo>
                  <a:lnTo>
                    <a:pt x="10273" y="439"/>
                  </a:lnTo>
                  <a:lnTo>
                    <a:pt x="10275" y="429"/>
                  </a:lnTo>
                  <a:lnTo>
                    <a:pt x="10275" y="420"/>
                  </a:lnTo>
                  <a:lnTo>
                    <a:pt x="10274" y="411"/>
                  </a:lnTo>
                  <a:lnTo>
                    <a:pt x="10272" y="401"/>
                  </a:lnTo>
                  <a:lnTo>
                    <a:pt x="10270" y="393"/>
                  </a:lnTo>
                  <a:lnTo>
                    <a:pt x="10267" y="385"/>
                  </a:lnTo>
                  <a:lnTo>
                    <a:pt x="10263" y="378"/>
                  </a:lnTo>
                  <a:lnTo>
                    <a:pt x="10259" y="370"/>
                  </a:lnTo>
                  <a:lnTo>
                    <a:pt x="10252" y="364"/>
                  </a:lnTo>
                  <a:lnTo>
                    <a:pt x="10246" y="359"/>
                  </a:lnTo>
                  <a:lnTo>
                    <a:pt x="10240" y="357"/>
                  </a:lnTo>
                  <a:lnTo>
                    <a:pt x="10234" y="356"/>
                  </a:lnTo>
                  <a:lnTo>
                    <a:pt x="10226" y="357"/>
                  </a:lnTo>
                  <a:lnTo>
                    <a:pt x="10219" y="359"/>
                  </a:lnTo>
                  <a:lnTo>
                    <a:pt x="10211" y="363"/>
                  </a:lnTo>
                  <a:lnTo>
                    <a:pt x="10205" y="365"/>
                  </a:lnTo>
                  <a:lnTo>
                    <a:pt x="10200" y="368"/>
                  </a:lnTo>
                  <a:lnTo>
                    <a:pt x="10195" y="372"/>
                  </a:lnTo>
                  <a:lnTo>
                    <a:pt x="10190" y="376"/>
                  </a:lnTo>
                  <a:lnTo>
                    <a:pt x="10181" y="385"/>
                  </a:lnTo>
                  <a:lnTo>
                    <a:pt x="10173" y="394"/>
                  </a:lnTo>
                  <a:lnTo>
                    <a:pt x="10168" y="399"/>
                  </a:lnTo>
                  <a:lnTo>
                    <a:pt x="10162" y="402"/>
                  </a:lnTo>
                  <a:lnTo>
                    <a:pt x="10157" y="405"/>
                  </a:lnTo>
                  <a:lnTo>
                    <a:pt x="10152" y="408"/>
                  </a:lnTo>
                  <a:lnTo>
                    <a:pt x="10146" y="409"/>
                  </a:lnTo>
                  <a:lnTo>
                    <a:pt x="10139" y="409"/>
                  </a:lnTo>
                  <a:lnTo>
                    <a:pt x="10132" y="407"/>
                  </a:lnTo>
                  <a:lnTo>
                    <a:pt x="10125" y="403"/>
                  </a:lnTo>
                  <a:lnTo>
                    <a:pt x="10109" y="399"/>
                  </a:lnTo>
                  <a:lnTo>
                    <a:pt x="10095" y="393"/>
                  </a:lnTo>
                  <a:lnTo>
                    <a:pt x="10081" y="384"/>
                  </a:lnTo>
                  <a:lnTo>
                    <a:pt x="10066" y="375"/>
                  </a:lnTo>
                  <a:lnTo>
                    <a:pt x="10060" y="369"/>
                  </a:lnTo>
                  <a:lnTo>
                    <a:pt x="10055" y="363"/>
                  </a:lnTo>
                  <a:lnTo>
                    <a:pt x="10050" y="356"/>
                  </a:lnTo>
                  <a:lnTo>
                    <a:pt x="10045" y="350"/>
                  </a:lnTo>
                  <a:lnTo>
                    <a:pt x="10041" y="343"/>
                  </a:lnTo>
                  <a:lnTo>
                    <a:pt x="10037" y="336"/>
                  </a:lnTo>
                  <a:lnTo>
                    <a:pt x="10035" y="329"/>
                  </a:lnTo>
                  <a:lnTo>
                    <a:pt x="10033" y="322"/>
                  </a:lnTo>
                  <a:lnTo>
                    <a:pt x="10029" y="309"/>
                  </a:lnTo>
                  <a:lnTo>
                    <a:pt x="10025" y="296"/>
                  </a:lnTo>
                  <a:lnTo>
                    <a:pt x="10025" y="283"/>
                  </a:lnTo>
                  <a:lnTo>
                    <a:pt x="10025" y="271"/>
                  </a:lnTo>
                  <a:lnTo>
                    <a:pt x="10028" y="257"/>
                  </a:lnTo>
                  <a:lnTo>
                    <a:pt x="10032" y="246"/>
                  </a:lnTo>
                  <a:lnTo>
                    <a:pt x="10038" y="234"/>
                  </a:lnTo>
                  <a:lnTo>
                    <a:pt x="10045" y="224"/>
                  </a:lnTo>
                  <a:lnTo>
                    <a:pt x="10052" y="214"/>
                  </a:lnTo>
                  <a:lnTo>
                    <a:pt x="10061" y="206"/>
                  </a:lnTo>
                  <a:lnTo>
                    <a:pt x="10069" y="198"/>
                  </a:lnTo>
                  <a:lnTo>
                    <a:pt x="10079" y="192"/>
                  </a:lnTo>
                  <a:lnTo>
                    <a:pt x="10089" y="186"/>
                  </a:lnTo>
                  <a:lnTo>
                    <a:pt x="10099" y="181"/>
                  </a:lnTo>
                  <a:lnTo>
                    <a:pt x="10110" y="177"/>
                  </a:lnTo>
                  <a:lnTo>
                    <a:pt x="10121" y="172"/>
                  </a:lnTo>
                  <a:lnTo>
                    <a:pt x="10132" y="169"/>
                  </a:lnTo>
                  <a:lnTo>
                    <a:pt x="10143" y="168"/>
                  </a:lnTo>
                  <a:lnTo>
                    <a:pt x="10154" y="167"/>
                  </a:lnTo>
                  <a:lnTo>
                    <a:pt x="10166" y="166"/>
                  </a:lnTo>
                  <a:lnTo>
                    <a:pt x="10177" y="167"/>
                  </a:lnTo>
                  <a:lnTo>
                    <a:pt x="10188" y="169"/>
                  </a:lnTo>
                  <a:lnTo>
                    <a:pt x="10199" y="171"/>
                  </a:lnTo>
                  <a:lnTo>
                    <a:pt x="10211" y="175"/>
                  </a:lnTo>
                  <a:lnTo>
                    <a:pt x="10227" y="179"/>
                  </a:lnTo>
                  <a:lnTo>
                    <a:pt x="10243" y="185"/>
                  </a:lnTo>
                  <a:lnTo>
                    <a:pt x="10259" y="191"/>
                  </a:lnTo>
                  <a:lnTo>
                    <a:pt x="10274" y="199"/>
                  </a:lnTo>
                  <a:lnTo>
                    <a:pt x="10288" y="208"/>
                  </a:lnTo>
                  <a:lnTo>
                    <a:pt x="10301" y="218"/>
                  </a:lnTo>
                  <a:lnTo>
                    <a:pt x="10315" y="230"/>
                  </a:lnTo>
                  <a:lnTo>
                    <a:pt x="10327" y="242"/>
                  </a:lnTo>
                  <a:lnTo>
                    <a:pt x="10338" y="254"/>
                  </a:lnTo>
                  <a:lnTo>
                    <a:pt x="10349" y="268"/>
                  </a:lnTo>
                  <a:lnTo>
                    <a:pt x="10359" y="282"/>
                  </a:lnTo>
                  <a:lnTo>
                    <a:pt x="10367" y="296"/>
                  </a:lnTo>
                  <a:lnTo>
                    <a:pt x="10375" y="311"/>
                  </a:lnTo>
                  <a:lnTo>
                    <a:pt x="10382" y="327"/>
                  </a:lnTo>
                  <a:lnTo>
                    <a:pt x="10387" y="342"/>
                  </a:lnTo>
                  <a:lnTo>
                    <a:pt x="10392" y="357"/>
                  </a:lnTo>
                  <a:lnTo>
                    <a:pt x="10411" y="380"/>
                  </a:lnTo>
                  <a:lnTo>
                    <a:pt x="10429" y="401"/>
                  </a:lnTo>
                  <a:lnTo>
                    <a:pt x="10441" y="411"/>
                  </a:lnTo>
                  <a:lnTo>
                    <a:pt x="10452" y="418"/>
                  </a:lnTo>
                  <a:lnTo>
                    <a:pt x="10464" y="425"/>
                  </a:lnTo>
                  <a:lnTo>
                    <a:pt x="10478" y="430"/>
                  </a:lnTo>
                  <a:lnTo>
                    <a:pt x="10481" y="435"/>
                  </a:lnTo>
                  <a:lnTo>
                    <a:pt x="10484" y="440"/>
                  </a:lnTo>
                  <a:lnTo>
                    <a:pt x="10485" y="445"/>
                  </a:lnTo>
                  <a:lnTo>
                    <a:pt x="10485" y="450"/>
                  </a:lnTo>
                  <a:lnTo>
                    <a:pt x="10484" y="455"/>
                  </a:lnTo>
                  <a:lnTo>
                    <a:pt x="10482" y="460"/>
                  </a:lnTo>
                  <a:lnTo>
                    <a:pt x="10480" y="464"/>
                  </a:lnTo>
                  <a:lnTo>
                    <a:pt x="10478" y="469"/>
                  </a:lnTo>
                  <a:lnTo>
                    <a:pt x="10472" y="477"/>
                  </a:lnTo>
                  <a:lnTo>
                    <a:pt x="10466" y="486"/>
                  </a:lnTo>
                  <a:lnTo>
                    <a:pt x="10461" y="495"/>
                  </a:lnTo>
                  <a:lnTo>
                    <a:pt x="10457" y="505"/>
                  </a:lnTo>
                  <a:lnTo>
                    <a:pt x="10449" y="525"/>
                  </a:lnTo>
                  <a:lnTo>
                    <a:pt x="10443" y="547"/>
                  </a:lnTo>
                  <a:lnTo>
                    <a:pt x="10438" y="568"/>
                  </a:lnTo>
                  <a:lnTo>
                    <a:pt x="10435" y="589"/>
                  </a:lnTo>
                  <a:lnTo>
                    <a:pt x="10434" y="612"/>
                  </a:lnTo>
                  <a:lnTo>
                    <a:pt x="10435" y="633"/>
                  </a:lnTo>
                  <a:lnTo>
                    <a:pt x="10437" y="655"/>
                  </a:lnTo>
                  <a:lnTo>
                    <a:pt x="10442" y="677"/>
                  </a:lnTo>
                  <a:lnTo>
                    <a:pt x="10444" y="685"/>
                  </a:lnTo>
                  <a:lnTo>
                    <a:pt x="10446" y="692"/>
                  </a:lnTo>
                  <a:lnTo>
                    <a:pt x="10450" y="699"/>
                  </a:lnTo>
                  <a:lnTo>
                    <a:pt x="10454" y="705"/>
                  </a:lnTo>
                  <a:lnTo>
                    <a:pt x="10465" y="716"/>
                  </a:lnTo>
                  <a:lnTo>
                    <a:pt x="10476" y="727"/>
                  </a:lnTo>
                  <a:lnTo>
                    <a:pt x="10487" y="739"/>
                  </a:lnTo>
                  <a:lnTo>
                    <a:pt x="10496" y="750"/>
                  </a:lnTo>
                  <a:lnTo>
                    <a:pt x="10499" y="756"/>
                  </a:lnTo>
                  <a:lnTo>
                    <a:pt x="10502" y="763"/>
                  </a:lnTo>
                  <a:lnTo>
                    <a:pt x="10503" y="770"/>
                  </a:lnTo>
                  <a:lnTo>
                    <a:pt x="10503" y="778"/>
                  </a:lnTo>
                  <a:lnTo>
                    <a:pt x="10494" y="800"/>
                  </a:lnTo>
                  <a:lnTo>
                    <a:pt x="10483" y="821"/>
                  </a:lnTo>
                  <a:lnTo>
                    <a:pt x="10474" y="843"/>
                  </a:lnTo>
                  <a:lnTo>
                    <a:pt x="10466" y="864"/>
                  </a:lnTo>
                  <a:lnTo>
                    <a:pt x="10463" y="876"/>
                  </a:lnTo>
                  <a:lnTo>
                    <a:pt x="10460" y="887"/>
                  </a:lnTo>
                  <a:lnTo>
                    <a:pt x="10457" y="898"/>
                  </a:lnTo>
                  <a:lnTo>
                    <a:pt x="10456" y="910"/>
                  </a:lnTo>
                  <a:lnTo>
                    <a:pt x="10455" y="922"/>
                  </a:lnTo>
                  <a:lnTo>
                    <a:pt x="10455" y="934"/>
                  </a:lnTo>
                  <a:lnTo>
                    <a:pt x="10455" y="947"/>
                  </a:lnTo>
                  <a:lnTo>
                    <a:pt x="10457" y="959"/>
                  </a:lnTo>
                  <a:lnTo>
                    <a:pt x="10462" y="975"/>
                  </a:lnTo>
                  <a:lnTo>
                    <a:pt x="10468" y="989"/>
                  </a:lnTo>
                  <a:lnTo>
                    <a:pt x="10475" y="1003"/>
                  </a:lnTo>
                  <a:lnTo>
                    <a:pt x="10482" y="1018"/>
                  </a:lnTo>
                  <a:lnTo>
                    <a:pt x="10499" y="1045"/>
                  </a:lnTo>
                  <a:lnTo>
                    <a:pt x="10515" y="1073"/>
                  </a:lnTo>
                  <a:lnTo>
                    <a:pt x="10527" y="1137"/>
                  </a:lnTo>
                  <a:lnTo>
                    <a:pt x="10520" y="1153"/>
                  </a:lnTo>
                  <a:lnTo>
                    <a:pt x="10513" y="1168"/>
                  </a:lnTo>
                  <a:lnTo>
                    <a:pt x="10507" y="1183"/>
                  </a:lnTo>
                  <a:lnTo>
                    <a:pt x="10502" y="1199"/>
                  </a:lnTo>
                  <a:lnTo>
                    <a:pt x="10494" y="1231"/>
                  </a:lnTo>
                  <a:lnTo>
                    <a:pt x="10485" y="1263"/>
                  </a:lnTo>
                  <a:lnTo>
                    <a:pt x="10480" y="1279"/>
                  </a:lnTo>
                  <a:lnTo>
                    <a:pt x="10476" y="1295"/>
                  </a:lnTo>
                  <a:lnTo>
                    <a:pt x="10470" y="1310"/>
                  </a:lnTo>
                  <a:lnTo>
                    <a:pt x="10464" y="1325"/>
                  </a:lnTo>
                  <a:lnTo>
                    <a:pt x="10457" y="1341"/>
                  </a:lnTo>
                  <a:lnTo>
                    <a:pt x="10448" y="1355"/>
                  </a:lnTo>
                  <a:lnTo>
                    <a:pt x="10438" y="1368"/>
                  </a:lnTo>
                  <a:lnTo>
                    <a:pt x="10426" y="1382"/>
                  </a:lnTo>
                  <a:close/>
                  <a:moveTo>
                    <a:pt x="10423" y="1299"/>
                  </a:moveTo>
                  <a:lnTo>
                    <a:pt x="10386" y="1373"/>
                  </a:lnTo>
                  <a:lnTo>
                    <a:pt x="10377" y="1383"/>
                  </a:lnTo>
                  <a:lnTo>
                    <a:pt x="10368" y="1392"/>
                  </a:lnTo>
                  <a:lnTo>
                    <a:pt x="10358" y="1400"/>
                  </a:lnTo>
                  <a:lnTo>
                    <a:pt x="10347" y="1408"/>
                  </a:lnTo>
                  <a:lnTo>
                    <a:pt x="10337" y="1415"/>
                  </a:lnTo>
                  <a:lnTo>
                    <a:pt x="10326" y="1421"/>
                  </a:lnTo>
                  <a:lnTo>
                    <a:pt x="10315" y="1428"/>
                  </a:lnTo>
                  <a:lnTo>
                    <a:pt x="10304" y="1433"/>
                  </a:lnTo>
                  <a:lnTo>
                    <a:pt x="10291" y="1437"/>
                  </a:lnTo>
                  <a:lnTo>
                    <a:pt x="10279" y="1441"/>
                  </a:lnTo>
                  <a:lnTo>
                    <a:pt x="10267" y="1444"/>
                  </a:lnTo>
                  <a:lnTo>
                    <a:pt x="10253" y="1446"/>
                  </a:lnTo>
                  <a:lnTo>
                    <a:pt x="10241" y="1447"/>
                  </a:lnTo>
                  <a:lnTo>
                    <a:pt x="10228" y="1448"/>
                  </a:lnTo>
                  <a:lnTo>
                    <a:pt x="10215" y="1447"/>
                  </a:lnTo>
                  <a:lnTo>
                    <a:pt x="10201" y="1446"/>
                  </a:lnTo>
                  <a:lnTo>
                    <a:pt x="10193" y="1443"/>
                  </a:lnTo>
                  <a:lnTo>
                    <a:pt x="10185" y="1440"/>
                  </a:lnTo>
                  <a:lnTo>
                    <a:pt x="10177" y="1435"/>
                  </a:lnTo>
                  <a:lnTo>
                    <a:pt x="10170" y="1430"/>
                  </a:lnTo>
                  <a:lnTo>
                    <a:pt x="10156" y="1417"/>
                  </a:lnTo>
                  <a:lnTo>
                    <a:pt x="10143" y="1404"/>
                  </a:lnTo>
                  <a:lnTo>
                    <a:pt x="10139" y="1392"/>
                  </a:lnTo>
                  <a:lnTo>
                    <a:pt x="10137" y="1378"/>
                  </a:lnTo>
                  <a:lnTo>
                    <a:pt x="10136" y="1365"/>
                  </a:lnTo>
                  <a:lnTo>
                    <a:pt x="10137" y="1352"/>
                  </a:lnTo>
                  <a:lnTo>
                    <a:pt x="10149" y="1339"/>
                  </a:lnTo>
                  <a:lnTo>
                    <a:pt x="10162" y="1328"/>
                  </a:lnTo>
                  <a:lnTo>
                    <a:pt x="10170" y="1323"/>
                  </a:lnTo>
                  <a:lnTo>
                    <a:pt x="10177" y="1318"/>
                  </a:lnTo>
                  <a:lnTo>
                    <a:pt x="10185" y="1314"/>
                  </a:lnTo>
                  <a:lnTo>
                    <a:pt x="10192" y="1311"/>
                  </a:lnTo>
                  <a:lnTo>
                    <a:pt x="10200" y="1308"/>
                  </a:lnTo>
                  <a:lnTo>
                    <a:pt x="10208" y="1306"/>
                  </a:lnTo>
                  <a:lnTo>
                    <a:pt x="10217" y="1305"/>
                  </a:lnTo>
                  <a:lnTo>
                    <a:pt x="10224" y="1304"/>
                  </a:lnTo>
                  <a:lnTo>
                    <a:pt x="10232" y="1304"/>
                  </a:lnTo>
                  <a:lnTo>
                    <a:pt x="10240" y="1305"/>
                  </a:lnTo>
                  <a:lnTo>
                    <a:pt x="10248" y="1307"/>
                  </a:lnTo>
                  <a:lnTo>
                    <a:pt x="10257" y="1310"/>
                  </a:lnTo>
                  <a:lnTo>
                    <a:pt x="10271" y="1315"/>
                  </a:lnTo>
                  <a:lnTo>
                    <a:pt x="10286" y="1318"/>
                  </a:lnTo>
                  <a:lnTo>
                    <a:pt x="10294" y="1319"/>
                  </a:lnTo>
                  <a:lnTo>
                    <a:pt x="10303" y="1319"/>
                  </a:lnTo>
                  <a:lnTo>
                    <a:pt x="10311" y="1318"/>
                  </a:lnTo>
                  <a:lnTo>
                    <a:pt x="10319" y="1315"/>
                  </a:lnTo>
                  <a:lnTo>
                    <a:pt x="10328" y="1305"/>
                  </a:lnTo>
                  <a:lnTo>
                    <a:pt x="10336" y="1294"/>
                  </a:lnTo>
                  <a:lnTo>
                    <a:pt x="10342" y="1282"/>
                  </a:lnTo>
                  <a:lnTo>
                    <a:pt x="10347" y="1270"/>
                  </a:lnTo>
                  <a:lnTo>
                    <a:pt x="10352" y="1258"/>
                  </a:lnTo>
                  <a:lnTo>
                    <a:pt x="10355" y="1245"/>
                  </a:lnTo>
                  <a:lnTo>
                    <a:pt x="10357" y="1231"/>
                  </a:lnTo>
                  <a:lnTo>
                    <a:pt x="10359" y="1217"/>
                  </a:lnTo>
                  <a:lnTo>
                    <a:pt x="10357" y="1207"/>
                  </a:lnTo>
                  <a:lnTo>
                    <a:pt x="10355" y="1199"/>
                  </a:lnTo>
                  <a:lnTo>
                    <a:pt x="10353" y="1189"/>
                  </a:lnTo>
                  <a:lnTo>
                    <a:pt x="10349" y="1180"/>
                  </a:lnTo>
                  <a:lnTo>
                    <a:pt x="10345" y="1171"/>
                  </a:lnTo>
                  <a:lnTo>
                    <a:pt x="10340" y="1163"/>
                  </a:lnTo>
                  <a:lnTo>
                    <a:pt x="10336" y="1155"/>
                  </a:lnTo>
                  <a:lnTo>
                    <a:pt x="10330" y="1146"/>
                  </a:lnTo>
                  <a:lnTo>
                    <a:pt x="10325" y="1138"/>
                  </a:lnTo>
                  <a:lnTo>
                    <a:pt x="10318" y="1131"/>
                  </a:lnTo>
                  <a:lnTo>
                    <a:pt x="10312" y="1124"/>
                  </a:lnTo>
                  <a:lnTo>
                    <a:pt x="10305" y="1117"/>
                  </a:lnTo>
                  <a:lnTo>
                    <a:pt x="10296" y="1111"/>
                  </a:lnTo>
                  <a:lnTo>
                    <a:pt x="10289" y="1105"/>
                  </a:lnTo>
                  <a:lnTo>
                    <a:pt x="10281" y="1099"/>
                  </a:lnTo>
                  <a:lnTo>
                    <a:pt x="10272" y="1094"/>
                  </a:lnTo>
                  <a:lnTo>
                    <a:pt x="10279" y="1060"/>
                  </a:lnTo>
                  <a:lnTo>
                    <a:pt x="10285" y="1023"/>
                  </a:lnTo>
                  <a:lnTo>
                    <a:pt x="10286" y="1004"/>
                  </a:lnTo>
                  <a:lnTo>
                    <a:pt x="10286" y="986"/>
                  </a:lnTo>
                  <a:lnTo>
                    <a:pt x="10285" y="968"/>
                  </a:lnTo>
                  <a:lnTo>
                    <a:pt x="10281" y="949"/>
                  </a:lnTo>
                  <a:lnTo>
                    <a:pt x="10275" y="933"/>
                  </a:lnTo>
                  <a:lnTo>
                    <a:pt x="10268" y="917"/>
                  </a:lnTo>
                  <a:lnTo>
                    <a:pt x="10260" y="901"/>
                  </a:lnTo>
                  <a:lnTo>
                    <a:pt x="10251" y="885"/>
                  </a:lnTo>
                  <a:lnTo>
                    <a:pt x="10243" y="870"/>
                  </a:lnTo>
                  <a:lnTo>
                    <a:pt x="10236" y="853"/>
                  </a:lnTo>
                  <a:lnTo>
                    <a:pt x="10231" y="836"/>
                  </a:lnTo>
                  <a:lnTo>
                    <a:pt x="10226" y="818"/>
                  </a:lnTo>
                  <a:lnTo>
                    <a:pt x="10238" y="805"/>
                  </a:lnTo>
                  <a:lnTo>
                    <a:pt x="10248" y="791"/>
                  </a:lnTo>
                  <a:lnTo>
                    <a:pt x="10257" y="775"/>
                  </a:lnTo>
                  <a:lnTo>
                    <a:pt x="10265" y="760"/>
                  </a:lnTo>
                  <a:lnTo>
                    <a:pt x="10270" y="744"/>
                  </a:lnTo>
                  <a:lnTo>
                    <a:pt x="10275" y="727"/>
                  </a:lnTo>
                  <a:lnTo>
                    <a:pt x="10278" y="711"/>
                  </a:lnTo>
                  <a:lnTo>
                    <a:pt x="10280" y="694"/>
                  </a:lnTo>
                  <a:lnTo>
                    <a:pt x="10280" y="676"/>
                  </a:lnTo>
                  <a:lnTo>
                    <a:pt x="10280" y="659"/>
                  </a:lnTo>
                  <a:lnTo>
                    <a:pt x="10278" y="642"/>
                  </a:lnTo>
                  <a:lnTo>
                    <a:pt x="10276" y="625"/>
                  </a:lnTo>
                  <a:lnTo>
                    <a:pt x="10273" y="608"/>
                  </a:lnTo>
                  <a:lnTo>
                    <a:pt x="10268" y="592"/>
                  </a:lnTo>
                  <a:lnTo>
                    <a:pt x="10263" y="575"/>
                  </a:lnTo>
                  <a:lnTo>
                    <a:pt x="10257" y="559"/>
                  </a:lnTo>
                  <a:lnTo>
                    <a:pt x="10259" y="549"/>
                  </a:lnTo>
                  <a:lnTo>
                    <a:pt x="10262" y="539"/>
                  </a:lnTo>
                  <a:lnTo>
                    <a:pt x="10265" y="530"/>
                  </a:lnTo>
                  <a:lnTo>
                    <a:pt x="10270" y="522"/>
                  </a:lnTo>
                  <a:lnTo>
                    <a:pt x="10280" y="506"/>
                  </a:lnTo>
                  <a:lnTo>
                    <a:pt x="10290" y="489"/>
                  </a:lnTo>
                  <a:lnTo>
                    <a:pt x="10295" y="481"/>
                  </a:lnTo>
                  <a:lnTo>
                    <a:pt x="10300" y="473"/>
                  </a:lnTo>
                  <a:lnTo>
                    <a:pt x="10305" y="465"/>
                  </a:lnTo>
                  <a:lnTo>
                    <a:pt x="10309" y="456"/>
                  </a:lnTo>
                  <a:lnTo>
                    <a:pt x="10311" y="447"/>
                  </a:lnTo>
                  <a:lnTo>
                    <a:pt x="10313" y="437"/>
                  </a:lnTo>
                  <a:lnTo>
                    <a:pt x="10314" y="428"/>
                  </a:lnTo>
                  <a:lnTo>
                    <a:pt x="10313" y="417"/>
                  </a:lnTo>
                  <a:lnTo>
                    <a:pt x="10313" y="409"/>
                  </a:lnTo>
                  <a:lnTo>
                    <a:pt x="10312" y="400"/>
                  </a:lnTo>
                  <a:lnTo>
                    <a:pt x="10310" y="392"/>
                  </a:lnTo>
                  <a:lnTo>
                    <a:pt x="10308" y="384"/>
                  </a:lnTo>
                  <a:lnTo>
                    <a:pt x="10305" y="377"/>
                  </a:lnTo>
                  <a:lnTo>
                    <a:pt x="10301" y="369"/>
                  </a:lnTo>
                  <a:lnTo>
                    <a:pt x="10297" y="363"/>
                  </a:lnTo>
                  <a:lnTo>
                    <a:pt x="10292" y="355"/>
                  </a:lnTo>
                  <a:lnTo>
                    <a:pt x="10282" y="342"/>
                  </a:lnTo>
                  <a:lnTo>
                    <a:pt x="10271" y="331"/>
                  </a:lnTo>
                  <a:lnTo>
                    <a:pt x="10260" y="320"/>
                  </a:lnTo>
                  <a:lnTo>
                    <a:pt x="10247" y="310"/>
                  </a:lnTo>
                  <a:lnTo>
                    <a:pt x="10231" y="314"/>
                  </a:lnTo>
                  <a:lnTo>
                    <a:pt x="10215" y="319"/>
                  </a:lnTo>
                  <a:lnTo>
                    <a:pt x="10198" y="323"/>
                  </a:lnTo>
                  <a:lnTo>
                    <a:pt x="10183" y="329"/>
                  </a:lnTo>
                  <a:lnTo>
                    <a:pt x="10167" y="336"/>
                  </a:lnTo>
                  <a:lnTo>
                    <a:pt x="10152" y="345"/>
                  </a:lnTo>
                  <a:lnTo>
                    <a:pt x="10138" y="355"/>
                  </a:lnTo>
                  <a:lnTo>
                    <a:pt x="10125" y="367"/>
                  </a:lnTo>
                  <a:lnTo>
                    <a:pt x="10112" y="359"/>
                  </a:lnTo>
                  <a:lnTo>
                    <a:pt x="10101" y="350"/>
                  </a:lnTo>
                  <a:lnTo>
                    <a:pt x="10091" y="340"/>
                  </a:lnTo>
                  <a:lnTo>
                    <a:pt x="10083" y="330"/>
                  </a:lnTo>
                  <a:lnTo>
                    <a:pt x="10080" y="324"/>
                  </a:lnTo>
                  <a:lnTo>
                    <a:pt x="10077" y="318"/>
                  </a:lnTo>
                  <a:lnTo>
                    <a:pt x="10074" y="311"/>
                  </a:lnTo>
                  <a:lnTo>
                    <a:pt x="10071" y="305"/>
                  </a:lnTo>
                  <a:lnTo>
                    <a:pt x="10070" y="298"/>
                  </a:lnTo>
                  <a:lnTo>
                    <a:pt x="10069" y="292"/>
                  </a:lnTo>
                  <a:lnTo>
                    <a:pt x="10068" y="285"/>
                  </a:lnTo>
                  <a:lnTo>
                    <a:pt x="10069" y="278"/>
                  </a:lnTo>
                  <a:lnTo>
                    <a:pt x="10071" y="269"/>
                  </a:lnTo>
                  <a:lnTo>
                    <a:pt x="10076" y="259"/>
                  </a:lnTo>
                  <a:lnTo>
                    <a:pt x="10080" y="250"/>
                  </a:lnTo>
                  <a:lnTo>
                    <a:pt x="10086" y="242"/>
                  </a:lnTo>
                  <a:lnTo>
                    <a:pt x="10092" y="234"/>
                  </a:lnTo>
                  <a:lnTo>
                    <a:pt x="10100" y="228"/>
                  </a:lnTo>
                  <a:lnTo>
                    <a:pt x="10108" y="223"/>
                  </a:lnTo>
                  <a:lnTo>
                    <a:pt x="10118" y="219"/>
                  </a:lnTo>
                  <a:lnTo>
                    <a:pt x="10132" y="216"/>
                  </a:lnTo>
                  <a:lnTo>
                    <a:pt x="10145" y="214"/>
                  </a:lnTo>
                  <a:lnTo>
                    <a:pt x="10158" y="212"/>
                  </a:lnTo>
                  <a:lnTo>
                    <a:pt x="10172" y="212"/>
                  </a:lnTo>
                  <a:lnTo>
                    <a:pt x="10185" y="213"/>
                  </a:lnTo>
                  <a:lnTo>
                    <a:pt x="10197" y="215"/>
                  </a:lnTo>
                  <a:lnTo>
                    <a:pt x="10211" y="217"/>
                  </a:lnTo>
                  <a:lnTo>
                    <a:pt x="10223" y="220"/>
                  </a:lnTo>
                  <a:lnTo>
                    <a:pt x="10235" y="226"/>
                  </a:lnTo>
                  <a:lnTo>
                    <a:pt x="10247" y="231"/>
                  </a:lnTo>
                  <a:lnTo>
                    <a:pt x="10259" y="237"/>
                  </a:lnTo>
                  <a:lnTo>
                    <a:pt x="10270" y="243"/>
                  </a:lnTo>
                  <a:lnTo>
                    <a:pt x="10281" y="251"/>
                  </a:lnTo>
                  <a:lnTo>
                    <a:pt x="10290" y="259"/>
                  </a:lnTo>
                  <a:lnTo>
                    <a:pt x="10300" y="269"/>
                  </a:lnTo>
                  <a:lnTo>
                    <a:pt x="10310" y="279"/>
                  </a:lnTo>
                  <a:lnTo>
                    <a:pt x="10316" y="289"/>
                  </a:lnTo>
                  <a:lnTo>
                    <a:pt x="10323" y="300"/>
                  </a:lnTo>
                  <a:lnTo>
                    <a:pt x="10328" y="311"/>
                  </a:lnTo>
                  <a:lnTo>
                    <a:pt x="10333" y="324"/>
                  </a:lnTo>
                  <a:lnTo>
                    <a:pt x="10343" y="347"/>
                  </a:lnTo>
                  <a:lnTo>
                    <a:pt x="10354" y="371"/>
                  </a:lnTo>
                  <a:lnTo>
                    <a:pt x="10360" y="382"/>
                  </a:lnTo>
                  <a:lnTo>
                    <a:pt x="10366" y="393"/>
                  </a:lnTo>
                  <a:lnTo>
                    <a:pt x="10373" y="403"/>
                  </a:lnTo>
                  <a:lnTo>
                    <a:pt x="10381" y="414"/>
                  </a:lnTo>
                  <a:lnTo>
                    <a:pt x="10390" y="423"/>
                  </a:lnTo>
                  <a:lnTo>
                    <a:pt x="10401" y="432"/>
                  </a:lnTo>
                  <a:lnTo>
                    <a:pt x="10413" y="439"/>
                  </a:lnTo>
                  <a:lnTo>
                    <a:pt x="10426" y="446"/>
                  </a:lnTo>
                  <a:lnTo>
                    <a:pt x="10432" y="459"/>
                  </a:lnTo>
                  <a:lnTo>
                    <a:pt x="10420" y="496"/>
                  </a:lnTo>
                  <a:lnTo>
                    <a:pt x="10409" y="536"/>
                  </a:lnTo>
                  <a:lnTo>
                    <a:pt x="10405" y="557"/>
                  </a:lnTo>
                  <a:lnTo>
                    <a:pt x="10401" y="578"/>
                  </a:lnTo>
                  <a:lnTo>
                    <a:pt x="10397" y="600"/>
                  </a:lnTo>
                  <a:lnTo>
                    <a:pt x="10395" y="620"/>
                  </a:lnTo>
                  <a:lnTo>
                    <a:pt x="10395" y="641"/>
                  </a:lnTo>
                  <a:lnTo>
                    <a:pt x="10396" y="661"/>
                  </a:lnTo>
                  <a:lnTo>
                    <a:pt x="10397" y="671"/>
                  </a:lnTo>
                  <a:lnTo>
                    <a:pt x="10399" y="681"/>
                  </a:lnTo>
                  <a:lnTo>
                    <a:pt x="10401" y="692"/>
                  </a:lnTo>
                  <a:lnTo>
                    <a:pt x="10404" y="701"/>
                  </a:lnTo>
                  <a:lnTo>
                    <a:pt x="10407" y="710"/>
                  </a:lnTo>
                  <a:lnTo>
                    <a:pt x="10411" y="719"/>
                  </a:lnTo>
                  <a:lnTo>
                    <a:pt x="10415" y="728"/>
                  </a:lnTo>
                  <a:lnTo>
                    <a:pt x="10420" y="737"/>
                  </a:lnTo>
                  <a:lnTo>
                    <a:pt x="10426" y="746"/>
                  </a:lnTo>
                  <a:lnTo>
                    <a:pt x="10432" y="754"/>
                  </a:lnTo>
                  <a:lnTo>
                    <a:pt x="10439" y="761"/>
                  </a:lnTo>
                  <a:lnTo>
                    <a:pt x="10448" y="769"/>
                  </a:lnTo>
                  <a:lnTo>
                    <a:pt x="10450" y="775"/>
                  </a:lnTo>
                  <a:lnTo>
                    <a:pt x="10451" y="782"/>
                  </a:lnTo>
                  <a:lnTo>
                    <a:pt x="10451" y="787"/>
                  </a:lnTo>
                  <a:lnTo>
                    <a:pt x="10450" y="792"/>
                  </a:lnTo>
                  <a:lnTo>
                    <a:pt x="10447" y="802"/>
                  </a:lnTo>
                  <a:lnTo>
                    <a:pt x="10442" y="812"/>
                  </a:lnTo>
                  <a:lnTo>
                    <a:pt x="10436" y="821"/>
                  </a:lnTo>
                  <a:lnTo>
                    <a:pt x="10431" y="832"/>
                  </a:lnTo>
                  <a:lnTo>
                    <a:pt x="10429" y="837"/>
                  </a:lnTo>
                  <a:lnTo>
                    <a:pt x="10427" y="842"/>
                  </a:lnTo>
                  <a:lnTo>
                    <a:pt x="10426" y="847"/>
                  </a:lnTo>
                  <a:lnTo>
                    <a:pt x="10426" y="852"/>
                  </a:lnTo>
                  <a:lnTo>
                    <a:pt x="10422" y="868"/>
                  </a:lnTo>
                  <a:lnTo>
                    <a:pt x="10419" y="884"/>
                  </a:lnTo>
                  <a:lnTo>
                    <a:pt x="10416" y="899"/>
                  </a:lnTo>
                  <a:lnTo>
                    <a:pt x="10414" y="914"/>
                  </a:lnTo>
                  <a:lnTo>
                    <a:pt x="10414" y="930"/>
                  </a:lnTo>
                  <a:lnTo>
                    <a:pt x="10414" y="945"/>
                  </a:lnTo>
                  <a:lnTo>
                    <a:pt x="10415" y="960"/>
                  </a:lnTo>
                  <a:lnTo>
                    <a:pt x="10417" y="975"/>
                  </a:lnTo>
                  <a:lnTo>
                    <a:pt x="10419" y="989"/>
                  </a:lnTo>
                  <a:lnTo>
                    <a:pt x="10423" y="1003"/>
                  </a:lnTo>
                  <a:lnTo>
                    <a:pt x="10428" y="1018"/>
                  </a:lnTo>
                  <a:lnTo>
                    <a:pt x="10434" y="1032"/>
                  </a:lnTo>
                  <a:lnTo>
                    <a:pt x="10442" y="1045"/>
                  </a:lnTo>
                  <a:lnTo>
                    <a:pt x="10450" y="1058"/>
                  </a:lnTo>
                  <a:lnTo>
                    <a:pt x="10459" y="1071"/>
                  </a:lnTo>
                  <a:lnTo>
                    <a:pt x="10469" y="1083"/>
                  </a:lnTo>
                  <a:lnTo>
                    <a:pt x="10471" y="1089"/>
                  </a:lnTo>
                  <a:lnTo>
                    <a:pt x="10473" y="1095"/>
                  </a:lnTo>
                  <a:lnTo>
                    <a:pt x="10473" y="1102"/>
                  </a:lnTo>
                  <a:lnTo>
                    <a:pt x="10473" y="1108"/>
                  </a:lnTo>
                  <a:lnTo>
                    <a:pt x="10470" y="1119"/>
                  </a:lnTo>
                  <a:lnTo>
                    <a:pt x="10465" y="1130"/>
                  </a:lnTo>
                  <a:lnTo>
                    <a:pt x="10459" y="1142"/>
                  </a:lnTo>
                  <a:lnTo>
                    <a:pt x="10453" y="1154"/>
                  </a:lnTo>
                  <a:lnTo>
                    <a:pt x="10448" y="1166"/>
                  </a:lnTo>
                  <a:lnTo>
                    <a:pt x="10445" y="1178"/>
                  </a:lnTo>
                  <a:lnTo>
                    <a:pt x="10441" y="1208"/>
                  </a:lnTo>
                  <a:lnTo>
                    <a:pt x="10436" y="1238"/>
                  </a:lnTo>
                  <a:lnTo>
                    <a:pt x="10433" y="1254"/>
                  </a:lnTo>
                  <a:lnTo>
                    <a:pt x="10431" y="1269"/>
                  </a:lnTo>
                  <a:lnTo>
                    <a:pt x="10427" y="1284"/>
                  </a:lnTo>
                  <a:lnTo>
                    <a:pt x="10423" y="1299"/>
                  </a:lnTo>
                  <a:close/>
                  <a:moveTo>
                    <a:pt x="10152" y="699"/>
                  </a:moveTo>
                  <a:lnTo>
                    <a:pt x="10139" y="719"/>
                  </a:lnTo>
                  <a:lnTo>
                    <a:pt x="10124" y="739"/>
                  </a:lnTo>
                  <a:lnTo>
                    <a:pt x="10120" y="743"/>
                  </a:lnTo>
                  <a:lnTo>
                    <a:pt x="10114" y="747"/>
                  </a:lnTo>
                  <a:lnTo>
                    <a:pt x="10109" y="750"/>
                  </a:lnTo>
                  <a:lnTo>
                    <a:pt x="10104" y="752"/>
                  </a:lnTo>
                  <a:lnTo>
                    <a:pt x="10098" y="754"/>
                  </a:lnTo>
                  <a:lnTo>
                    <a:pt x="10092" y="755"/>
                  </a:lnTo>
                  <a:lnTo>
                    <a:pt x="10086" y="756"/>
                  </a:lnTo>
                  <a:lnTo>
                    <a:pt x="10079" y="755"/>
                  </a:lnTo>
                  <a:lnTo>
                    <a:pt x="10071" y="756"/>
                  </a:lnTo>
                  <a:lnTo>
                    <a:pt x="10065" y="757"/>
                  </a:lnTo>
                  <a:lnTo>
                    <a:pt x="10059" y="757"/>
                  </a:lnTo>
                  <a:lnTo>
                    <a:pt x="10053" y="756"/>
                  </a:lnTo>
                  <a:lnTo>
                    <a:pt x="10047" y="755"/>
                  </a:lnTo>
                  <a:lnTo>
                    <a:pt x="10042" y="753"/>
                  </a:lnTo>
                  <a:lnTo>
                    <a:pt x="10037" y="750"/>
                  </a:lnTo>
                  <a:lnTo>
                    <a:pt x="10032" y="748"/>
                  </a:lnTo>
                  <a:lnTo>
                    <a:pt x="10022" y="741"/>
                  </a:lnTo>
                  <a:lnTo>
                    <a:pt x="10013" y="733"/>
                  </a:lnTo>
                  <a:lnTo>
                    <a:pt x="10004" y="724"/>
                  </a:lnTo>
                  <a:lnTo>
                    <a:pt x="9996" y="716"/>
                  </a:lnTo>
                  <a:lnTo>
                    <a:pt x="9987" y="708"/>
                  </a:lnTo>
                  <a:lnTo>
                    <a:pt x="9978" y="700"/>
                  </a:lnTo>
                  <a:lnTo>
                    <a:pt x="9969" y="695"/>
                  </a:lnTo>
                  <a:lnTo>
                    <a:pt x="9960" y="691"/>
                  </a:lnTo>
                  <a:lnTo>
                    <a:pt x="9955" y="689"/>
                  </a:lnTo>
                  <a:lnTo>
                    <a:pt x="9950" y="689"/>
                  </a:lnTo>
                  <a:lnTo>
                    <a:pt x="9945" y="689"/>
                  </a:lnTo>
                  <a:lnTo>
                    <a:pt x="9940" y="690"/>
                  </a:lnTo>
                  <a:lnTo>
                    <a:pt x="9933" y="691"/>
                  </a:lnTo>
                  <a:lnTo>
                    <a:pt x="9928" y="694"/>
                  </a:lnTo>
                  <a:lnTo>
                    <a:pt x="9922" y="697"/>
                  </a:lnTo>
                  <a:lnTo>
                    <a:pt x="9915" y="702"/>
                  </a:lnTo>
                  <a:lnTo>
                    <a:pt x="9910" y="708"/>
                  </a:lnTo>
                  <a:lnTo>
                    <a:pt x="9907" y="715"/>
                  </a:lnTo>
                  <a:lnTo>
                    <a:pt x="9905" y="723"/>
                  </a:lnTo>
                  <a:lnTo>
                    <a:pt x="9904" y="732"/>
                  </a:lnTo>
                  <a:lnTo>
                    <a:pt x="9904" y="749"/>
                  </a:lnTo>
                  <a:lnTo>
                    <a:pt x="9906" y="766"/>
                  </a:lnTo>
                  <a:lnTo>
                    <a:pt x="9907" y="775"/>
                  </a:lnTo>
                  <a:lnTo>
                    <a:pt x="9909" y="784"/>
                  </a:lnTo>
                  <a:lnTo>
                    <a:pt x="9913" y="791"/>
                  </a:lnTo>
                  <a:lnTo>
                    <a:pt x="9918" y="797"/>
                  </a:lnTo>
                  <a:lnTo>
                    <a:pt x="9929" y="807"/>
                  </a:lnTo>
                  <a:lnTo>
                    <a:pt x="9943" y="816"/>
                  </a:lnTo>
                  <a:lnTo>
                    <a:pt x="9950" y="821"/>
                  </a:lnTo>
                  <a:lnTo>
                    <a:pt x="9956" y="826"/>
                  </a:lnTo>
                  <a:lnTo>
                    <a:pt x="9961" y="831"/>
                  </a:lnTo>
                  <a:lnTo>
                    <a:pt x="9966" y="837"/>
                  </a:lnTo>
                  <a:lnTo>
                    <a:pt x="9969" y="843"/>
                  </a:lnTo>
                  <a:lnTo>
                    <a:pt x="9971" y="850"/>
                  </a:lnTo>
                  <a:lnTo>
                    <a:pt x="9972" y="858"/>
                  </a:lnTo>
                  <a:lnTo>
                    <a:pt x="9970" y="867"/>
                  </a:lnTo>
                  <a:lnTo>
                    <a:pt x="9959" y="873"/>
                  </a:lnTo>
                  <a:lnTo>
                    <a:pt x="9948" y="880"/>
                  </a:lnTo>
                  <a:lnTo>
                    <a:pt x="9937" y="887"/>
                  </a:lnTo>
                  <a:lnTo>
                    <a:pt x="9925" y="896"/>
                  </a:lnTo>
                  <a:lnTo>
                    <a:pt x="9916" y="906"/>
                  </a:lnTo>
                  <a:lnTo>
                    <a:pt x="9908" y="917"/>
                  </a:lnTo>
                  <a:lnTo>
                    <a:pt x="9902" y="928"/>
                  </a:lnTo>
                  <a:lnTo>
                    <a:pt x="9897" y="939"/>
                  </a:lnTo>
                  <a:lnTo>
                    <a:pt x="9895" y="946"/>
                  </a:lnTo>
                  <a:lnTo>
                    <a:pt x="9894" y="952"/>
                  </a:lnTo>
                  <a:lnTo>
                    <a:pt x="9893" y="959"/>
                  </a:lnTo>
                  <a:lnTo>
                    <a:pt x="9893" y="966"/>
                  </a:lnTo>
                  <a:lnTo>
                    <a:pt x="9894" y="978"/>
                  </a:lnTo>
                  <a:lnTo>
                    <a:pt x="9897" y="990"/>
                  </a:lnTo>
                  <a:lnTo>
                    <a:pt x="9901" y="1001"/>
                  </a:lnTo>
                  <a:lnTo>
                    <a:pt x="9907" y="1013"/>
                  </a:lnTo>
                  <a:lnTo>
                    <a:pt x="9914" y="1024"/>
                  </a:lnTo>
                  <a:lnTo>
                    <a:pt x="9921" y="1034"/>
                  </a:lnTo>
                  <a:lnTo>
                    <a:pt x="9930" y="1038"/>
                  </a:lnTo>
                  <a:lnTo>
                    <a:pt x="9941" y="1043"/>
                  </a:lnTo>
                  <a:lnTo>
                    <a:pt x="9946" y="1045"/>
                  </a:lnTo>
                  <a:lnTo>
                    <a:pt x="9951" y="1045"/>
                  </a:lnTo>
                  <a:lnTo>
                    <a:pt x="9956" y="1045"/>
                  </a:lnTo>
                  <a:lnTo>
                    <a:pt x="9961" y="1042"/>
                  </a:lnTo>
                  <a:lnTo>
                    <a:pt x="9968" y="1037"/>
                  </a:lnTo>
                  <a:lnTo>
                    <a:pt x="9974" y="1031"/>
                  </a:lnTo>
                  <a:lnTo>
                    <a:pt x="9979" y="1024"/>
                  </a:lnTo>
                  <a:lnTo>
                    <a:pt x="9984" y="1016"/>
                  </a:lnTo>
                  <a:lnTo>
                    <a:pt x="9992" y="1000"/>
                  </a:lnTo>
                  <a:lnTo>
                    <a:pt x="9999" y="985"/>
                  </a:lnTo>
                  <a:lnTo>
                    <a:pt x="10003" y="977"/>
                  </a:lnTo>
                  <a:lnTo>
                    <a:pt x="10007" y="971"/>
                  </a:lnTo>
                  <a:lnTo>
                    <a:pt x="10012" y="965"/>
                  </a:lnTo>
                  <a:lnTo>
                    <a:pt x="10017" y="958"/>
                  </a:lnTo>
                  <a:lnTo>
                    <a:pt x="10024" y="954"/>
                  </a:lnTo>
                  <a:lnTo>
                    <a:pt x="10032" y="951"/>
                  </a:lnTo>
                  <a:lnTo>
                    <a:pt x="10041" y="949"/>
                  </a:lnTo>
                  <a:lnTo>
                    <a:pt x="10051" y="949"/>
                  </a:lnTo>
                  <a:lnTo>
                    <a:pt x="10058" y="948"/>
                  </a:lnTo>
                  <a:lnTo>
                    <a:pt x="10065" y="948"/>
                  </a:lnTo>
                  <a:lnTo>
                    <a:pt x="10071" y="949"/>
                  </a:lnTo>
                  <a:lnTo>
                    <a:pt x="10078" y="950"/>
                  </a:lnTo>
                  <a:lnTo>
                    <a:pt x="10084" y="952"/>
                  </a:lnTo>
                  <a:lnTo>
                    <a:pt x="10090" y="955"/>
                  </a:lnTo>
                  <a:lnTo>
                    <a:pt x="10095" y="958"/>
                  </a:lnTo>
                  <a:lnTo>
                    <a:pt x="10100" y="963"/>
                  </a:lnTo>
                  <a:lnTo>
                    <a:pt x="10110" y="971"/>
                  </a:lnTo>
                  <a:lnTo>
                    <a:pt x="10118" y="980"/>
                  </a:lnTo>
                  <a:lnTo>
                    <a:pt x="10127" y="990"/>
                  </a:lnTo>
                  <a:lnTo>
                    <a:pt x="10134" y="1000"/>
                  </a:lnTo>
                  <a:lnTo>
                    <a:pt x="10139" y="1010"/>
                  </a:lnTo>
                  <a:lnTo>
                    <a:pt x="10142" y="1020"/>
                  </a:lnTo>
                  <a:lnTo>
                    <a:pt x="10145" y="1029"/>
                  </a:lnTo>
                  <a:lnTo>
                    <a:pt x="10146" y="1038"/>
                  </a:lnTo>
                  <a:lnTo>
                    <a:pt x="10146" y="1048"/>
                  </a:lnTo>
                  <a:lnTo>
                    <a:pt x="10145" y="1058"/>
                  </a:lnTo>
                  <a:lnTo>
                    <a:pt x="10143" y="1068"/>
                  </a:lnTo>
                  <a:lnTo>
                    <a:pt x="10141" y="1077"/>
                  </a:lnTo>
                  <a:lnTo>
                    <a:pt x="10135" y="1096"/>
                  </a:lnTo>
                  <a:lnTo>
                    <a:pt x="10127" y="1116"/>
                  </a:lnTo>
                  <a:lnTo>
                    <a:pt x="10117" y="1134"/>
                  </a:lnTo>
                  <a:lnTo>
                    <a:pt x="10109" y="1152"/>
                  </a:lnTo>
                  <a:lnTo>
                    <a:pt x="10083" y="1178"/>
                  </a:lnTo>
                  <a:lnTo>
                    <a:pt x="10056" y="1206"/>
                  </a:lnTo>
                  <a:lnTo>
                    <a:pt x="10044" y="1220"/>
                  </a:lnTo>
                  <a:lnTo>
                    <a:pt x="10032" y="1235"/>
                  </a:lnTo>
                  <a:lnTo>
                    <a:pt x="10020" y="1251"/>
                  </a:lnTo>
                  <a:lnTo>
                    <a:pt x="10009" y="1266"/>
                  </a:lnTo>
                  <a:lnTo>
                    <a:pt x="9999" y="1281"/>
                  </a:lnTo>
                  <a:lnTo>
                    <a:pt x="9990" y="1298"/>
                  </a:lnTo>
                  <a:lnTo>
                    <a:pt x="9982" y="1315"/>
                  </a:lnTo>
                  <a:lnTo>
                    <a:pt x="9974" y="1331"/>
                  </a:lnTo>
                  <a:lnTo>
                    <a:pt x="9968" y="1349"/>
                  </a:lnTo>
                  <a:lnTo>
                    <a:pt x="9964" y="1366"/>
                  </a:lnTo>
                  <a:lnTo>
                    <a:pt x="9960" y="1385"/>
                  </a:lnTo>
                  <a:lnTo>
                    <a:pt x="9958" y="1403"/>
                  </a:lnTo>
                  <a:lnTo>
                    <a:pt x="9961" y="1437"/>
                  </a:lnTo>
                  <a:lnTo>
                    <a:pt x="9963" y="1474"/>
                  </a:lnTo>
                  <a:lnTo>
                    <a:pt x="9964" y="1492"/>
                  </a:lnTo>
                  <a:lnTo>
                    <a:pt x="9967" y="1510"/>
                  </a:lnTo>
                  <a:lnTo>
                    <a:pt x="9969" y="1519"/>
                  </a:lnTo>
                  <a:lnTo>
                    <a:pt x="9971" y="1528"/>
                  </a:lnTo>
                  <a:lnTo>
                    <a:pt x="9973" y="1536"/>
                  </a:lnTo>
                  <a:lnTo>
                    <a:pt x="9976" y="1544"/>
                  </a:lnTo>
                  <a:lnTo>
                    <a:pt x="9970" y="1554"/>
                  </a:lnTo>
                  <a:lnTo>
                    <a:pt x="9963" y="1561"/>
                  </a:lnTo>
                  <a:lnTo>
                    <a:pt x="9955" y="1568"/>
                  </a:lnTo>
                  <a:lnTo>
                    <a:pt x="9947" y="1572"/>
                  </a:lnTo>
                  <a:lnTo>
                    <a:pt x="9939" y="1575"/>
                  </a:lnTo>
                  <a:lnTo>
                    <a:pt x="9930" y="1576"/>
                  </a:lnTo>
                  <a:lnTo>
                    <a:pt x="9921" y="1577"/>
                  </a:lnTo>
                  <a:lnTo>
                    <a:pt x="9911" y="1576"/>
                  </a:lnTo>
                  <a:lnTo>
                    <a:pt x="9892" y="1574"/>
                  </a:lnTo>
                  <a:lnTo>
                    <a:pt x="9872" y="1572"/>
                  </a:lnTo>
                  <a:lnTo>
                    <a:pt x="9862" y="1571"/>
                  </a:lnTo>
                  <a:lnTo>
                    <a:pt x="9852" y="1571"/>
                  </a:lnTo>
                  <a:lnTo>
                    <a:pt x="9842" y="1572"/>
                  </a:lnTo>
                  <a:lnTo>
                    <a:pt x="9832" y="1574"/>
                  </a:lnTo>
                  <a:lnTo>
                    <a:pt x="9682" y="1575"/>
                  </a:lnTo>
                  <a:lnTo>
                    <a:pt x="9433" y="1577"/>
                  </a:lnTo>
                  <a:lnTo>
                    <a:pt x="9098" y="1579"/>
                  </a:lnTo>
                  <a:lnTo>
                    <a:pt x="8693" y="1580"/>
                  </a:lnTo>
                  <a:lnTo>
                    <a:pt x="8231" y="1581"/>
                  </a:lnTo>
                  <a:lnTo>
                    <a:pt x="7727" y="1583"/>
                  </a:lnTo>
                  <a:lnTo>
                    <a:pt x="7195" y="1584"/>
                  </a:lnTo>
                  <a:lnTo>
                    <a:pt x="6648" y="1585"/>
                  </a:lnTo>
                  <a:lnTo>
                    <a:pt x="6101" y="1587"/>
                  </a:lnTo>
                  <a:lnTo>
                    <a:pt x="5568" y="1588"/>
                  </a:lnTo>
                  <a:lnTo>
                    <a:pt x="5064" y="1589"/>
                  </a:lnTo>
                  <a:lnTo>
                    <a:pt x="4602" y="1590"/>
                  </a:lnTo>
                  <a:lnTo>
                    <a:pt x="4198" y="1591"/>
                  </a:lnTo>
                  <a:lnTo>
                    <a:pt x="3864" y="1592"/>
                  </a:lnTo>
                  <a:lnTo>
                    <a:pt x="3615" y="1593"/>
                  </a:lnTo>
                  <a:lnTo>
                    <a:pt x="3466" y="1595"/>
                  </a:lnTo>
                  <a:lnTo>
                    <a:pt x="3433" y="1595"/>
                  </a:lnTo>
                  <a:lnTo>
                    <a:pt x="3400" y="1597"/>
                  </a:lnTo>
                  <a:lnTo>
                    <a:pt x="3368" y="1598"/>
                  </a:lnTo>
                  <a:lnTo>
                    <a:pt x="3334" y="1600"/>
                  </a:lnTo>
                  <a:lnTo>
                    <a:pt x="3300" y="1601"/>
                  </a:lnTo>
                  <a:lnTo>
                    <a:pt x="3266" y="1602"/>
                  </a:lnTo>
                  <a:lnTo>
                    <a:pt x="3233" y="1602"/>
                  </a:lnTo>
                  <a:lnTo>
                    <a:pt x="3198" y="1601"/>
                  </a:lnTo>
                  <a:lnTo>
                    <a:pt x="3081" y="1601"/>
                  </a:lnTo>
                  <a:lnTo>
                    <a:pt x="2966" y="1602"/>
                  </a:lnTo>
                  <a:lnTo>
                    <a:pt x="2849" y="1603"/>
                  </a:lnTo>
                  <a:lnTo>
                    <a:pt x="2732" y="1605"/>
                  </a:lnTo>
                  <a:lnTo>
                    <a:pt x="2615" y="1606"/>
                  </a:lnTo>
                  <a:lnTo>
                    <a:pt x="2499" y="1607"/>
                  </a:lnTo>
                  <a:lnTo>
                    <a:pt x="2381" y="1609"/>
                  </a:lnTo>
                  <a:lnTo>
                    <a:pt x="2264" y="1610"/>
                  </a:lnTo>
                  <a:lnTo>
                    <a:pt x="2147" y="1613"/>
                  </a:lnTo>
                  <a:lnTo>
                    <a:pt x="2029" y="1614"/>
                  </a:lnTo>
                  <a:lnTo>
                    <a:pt x="1912" y="1616"/>
                  </a:lnTo>
                  <a:lnTo>
                    <a:pt x="1794" y="1617"/>
                  </a:lnTo>
                  <a:lnTo>
                    <a:pt x="1677" y="1619"/>
                  </a:lnTo>
                  <a:lnTo>
                    <a:pt x="1559" y="1620"/>
                  </a:lnTo>
                  <a:lnTo>
                    <a:pt x="1441" y="1622"/>
                  </a:lnTo>
                  <a:lnTo>
                    <a:pt x="1323" y="1623"/>
                  </a:lnTo>
                  <a:lnTo>
                    <a:pt x="1296" y="1624"/>
                  </a:lnTo>
                  <a:lnTo>
                    <a:pt x="1269" y="1625"/>
                  </a:lnTo>
                  <a:lnTo>
                    <a:pt x="1240" y="1625"/>
                  </a:lnTo>
                  <a:lnTo>
                    <a:pt x="1213" y="1625"/>
                  </a:lnTo>
                  <a:lnTo>
                    <a:pt x="1184" y="1625"/>
                  </a:lnTo>
                  <a:lnTo>
                    <a:pt x="1156" y="1626"/>
                  </a:lnTo>
                  <a:lnTo>
                    <a:pt x="1129" y="1627"/>
                  </a:lnTo>
                  <a:lnTo>
                    <a:pt x="1101" y="1629"/>
                  </a:lnTo>
                  <a:lnTo>
                    <a:pt x="1097" y="1623"/>
                  </a:lnTo>
                  <a:lnTo>
                    <a:pt x="1093" y="1618"/>
                  </a:lnTo>
                  <a:lnTo>
                    <a:pt x="1090" y="1612"/>
                  </a:lnTo>
                  <a:lnTo>
                    <a:pt x="1088" y="1606"/>
                  </a:lnTo>
                  <a:lnTo>
                    <a:pt x="1084" y="1594"/>
                  </a:lnTo>
                  <a:lnTo>
                    <a:pt x="1083" y="1582"/>
                  </a:lnTo>
                  <a:lnTo>
                    <a:pt x="1083" y="1569"/>
                  </a:lnTo>
                  <a:lnTo>
                    <a:pt x="1084" y="1555"/>
                  </a:lnTo>
                  <a:lnTo>
                    <a:pt x="1086" y="1542"/>
                  </a:lnTo>
                  <a:lnTo>
                    <a:pt x="1089" y="1529"/>
                  </a:lnTo>
                  <a:lnTo>
                    <a:pt x="1094" y="1500"/>
                  </a:lnTo>
                  <a:lnTo>
                    <a:pt x="1098" y="1473"/>
                  </a:lnTo>
                  <a:lnTo>
                    <a:pt x="1098" y="1458"/>
                  </a:lnTo>
                  <a:lnTo>
                    <a:pt x="1097" y="1444"/>
                  </a:lnTo>
                  <a:lnTo>
                    <a:pt x="1096" y="1438"/>
                  </a:lnTo>
                  <a:lnTo>
                    <a:pt x="1094" y="1431"/>
                  </a:lnTo>
                  <a:lnTo>
                    <a:pt x="1092" y="1423"/>
                  </a:lnTo>
                  <a:lnTo>
                    <a:pt x="1089" y="1416"/>
                  </a:lnTo>
                  <a:lnTo>
                    <a:pt x="1086" y="1402"/>
                  </a:lnTo>
                  <a:lnTo>
                    <a:pt x="1081" y="1388"/>
                  </a:lnTo>
                  <a:lnTo>
                    <a:pt x="1076" y="1374"/>
                  </a:lnTo>
                  <a:lnTo>
                    <a:pt x="1069" y="1361"/>
                  </a:lnTo>
                  <a:lnTo>
                    <a:pt x="1060" y="1349"/>
                  </a:lnTo>
                  <a:lnTo>
                    <a:pt x="1052" y="1338"/>
                  </a:lnTo>
                  <a:lnTo>
                    <a:pt x="1043" y="1326"/>
                  </a:lnTo>
                  <a:lnTo>
                    <a:pt x="1033" y="1315"/>
                  </a:lnTo>
                  <a:lnTo>
                    <a:pt x="1012" y="1295"/>
                  </a:lnTo>
                  <a:lnTo>
                    <a:pt x="990" y="1275"/>
                  </a:lnTo>
                  <a:lnTo>
                    <a:pt x="967" y="1257"/>
                  </a:lnTo>
                  <a:lnTo>
                    <a:pt x="945" y="1239"/>
                  </a:lnTo>
                  <a:lnTo>
                    <a:pt x="936" y="1215"/>
                  </a:lnTo>
                  <a:lnTo>
                    <a:pt x="928" y="1190"/>
                  </a:lnTo>
                  <a:lnTo>
                    <a:pt x="924" y="1177"/>
                  </a:lnTo>
                  <a:lnTo>
                    <a:pt x="922" y="1165"/>
                  </a:lnTo>
                  <a:lnTo>
                    <a:pt x="920" y="1153"/>
                  </a:lnTo>
                  <a:lnTo>
                    <a:pt x="919" y="1139"/>
                  </a:lnTo>
                  <a:lnTo>
                    <a:pt x="919" y="1127"/>
                  </a:lnTo>
                  <a:lnTo>
                    <a:pt x="920" y="1115"/>
                  </a:lnTo>
                  <a:lnTo>
                    <a:pt x="922" y="1103"/>
                  </a:lnTo>
                  <a:lnTo>
                    <a:pt x="925" y="1090"/>
                  </a:lnTo>
                  <a:lnTo>
                    <a:pt x="931" y="1079"/>
                  </a:lnTo>
                  <a:lnTo>
                    <a:pt x="937" y="1068"/>
                  </a:lnTo>
                  <a:lnTo>
                    <a:pt x="945" y="1057"/>
                  </a:lnTo>
                  <a:lnTo>
                    <a:pt x="954" y="1045"/>
                  </a:lnTo>
                  <a:lnTo>
                    <a:pt x="958" y="1040"/>
                  </a:lnTo>
                  <a:lnTo>
                    <a:pt x="962" y="1036"/>
                  </a:lnTo>
                  <a:lnTo>
                    <a:pt x="967" y="1033"/>
                  </a:lnTo>
                  <a:lnTo>
                    <a:pt x="972" y="1030"/>
                  </a:lnTo>
                  <a:lnTo>
                    <a:pt x="983" y="1027"/>
                  </a:lnTo>
                  <a:lnTo>
                    <a:pt x="993" y="1026"/>
                  </a:lnTo>
                  <a:lnTo>
                    <a:pt x="1003" y="1026"/>
                  </a:lnTo>
                  <a:lnTo>
                    <a:pt x="1014" y="1025"/>
                  </a:lnTo>
                  <a:lnTo>
                    <a:pt x="1025" y="1024"/>
                  </a:lnTo>
                  <a:lnTo>
                    <a:pt x="1034" y="1020"/>
                  </a:lnTo>
                  <a:lnTo>
                    <a:pt x="1041" y="1022"/>
                  </a:lnTo>
                  <a:lnTo>
                    <a:pt x="1047" y="1024"/>
                  </a:lnTo>
                  <a:lnTo>
                    <a:pt x="1052" y="1027"/>
                  </a:lnTo>
                  <a:lnTo>
                    <a:pt x="1057" y="1031"/>
                  </a:lnTo>
                  <a:lnTo>
                    <a:pt x="1061" y="1036"/>
                  </a:lnTo>
                  <a:lnTo>
                    <a:pt x="1065" y="1041"/>
                  </a:lnTo>
                  <a:lnTo>
                    <a:pt x="1069" y="1047"/>
                  </a:lnTo>
                  <a:lnTo>
                    <a:pt x="1071" y="1053"/>
                  </a:lnTo>
                  <a:lnTo>
                    <a:pt x="1072" y="1073"/>
                  </a:lnTo>
                  <a:lnTo>
                    <a:pt x="1072" y="1091"/>
                  </a:lnTo>
                  <a:lnTo>
                    <a:pt x="1072" y="1102"/>
                  </a:lnTo>
                  <a:lnTo>
                    <a:pt x="1074" y="1110"/>
                  </a:lnTo>
                  <a:lnTo>
                    <a:pt x="1076" y="1115"/>
                  </a:lnTo>
                  <a:lnTo>
                    <a:pt x="1078" y="1119"/>
                  </a:lnTo>
                  <a:lnTo>
                    <a:pt x="1080" y="1123"/>
                  </a:lnTo>
                  <a:lnTo>
                    <a:pt x="1083" y="1127"/>
                  </a:lnTo>
                  <a:lnTo>
                    <a:pt x="1089" y="1128"/>
                  </a:lnTo>
                  <a:lnTo>
                    <a:pt x="1094" y="1128"/>
                  </a:lnTo>
                  <a:lnTo>
                    <a:pt x="1099" y="1127"/>
                  </a:lnTo>
                  <a:lnTo>
                    <a:pt x="1104" y="1124"/>
                  </a:lnTo>
                  <a:lnTo>
                    <a:pt x="1113" y="1119"/>
                  </a:lnTo>
                  <a:lnTo>
                    <a:pt x="1124" y="1115"/>
                  </a:lnTo>
                  <a:lnTo>
                    <a:pt x="1127" y="1109"/>
                  </a:lnTo>
                  <a:lnTo>
                    <a:pt x="1130" y="1103"/>
                  </a:lnTo>
                  <a:lnTo>
                    <a:pt x="1132" y="1095"/>
                  </a:lnTo>
                  <a:lnTo>
                    <a:pt x="1134" y="1089"/>
                  </a:lnTo>
                  <a:lnTo>
                    <a:pt x="1136" y="1075"/>
                  </a:lnTo>
                  <a:lnTo>
                    <a:pt x="1137" y="1061"/>
                  </a:lnTo>
                  <a:lnTo>
                    <a:pt x="1135" y="1031"/>
                  </a:lnTo>
                  <a:lnTo>
                    <a:pt x="1133" y="1000"/>
                  </a:lnTo>
                  <a:lnTo>
                    <a:pt x="1132" y="993"/>
                  </a:lnTo>
                  <a:lnTo>
                    <a:pt x="1130" y="987"/>
                  </a:lnTo>
                  <a:lnTo>
                    <a:pt x="1127" y="981"/>
                  </a:lnTo>
                  <a:lnTo>
                    <a:pt x="1123" y="976"/>
                  </a:lnTo>
                  <a:lnTo>
                    <a:pt x="1113" y="967"/>
                  </a:lnTo>
                  <a:lnTo>
                    <a:pt x="1102" y="958"/>
                  </a:lnTo>
                  <a:lnTo>
                    <a:pt x="1097" y="953"/>
                  </a:lnTo>
                  <a:lnTo>
                    <a:pt x="1093" y="949"/>
                  </a:lnTo>
                  <a:lnTo>
                    <a:pt x="1089" y="944"/>
                  </a:lnTo>
                  <a:lnTo>
                    <a:pt x="1086" y="938"/>
                  </a:lnTo>
                  <a:lnTo>
                    <a:pt x="1084" y="932"/>
                  </a:lnTo>
                  <a:lnTo>
                    <a:pt x="1083" y="926"/>
                  </a:lnTo>
                  <a:lnTo>
                    <a:pt x="1084" y="918"/>
                  </a:lnTo>
                  <a:lnTo>
                    <a:pt x="1086" y="908"/>
                  </a:lnTo>
                  <a:lnTo>
                    <a:pt x="1100" y="888"/>
                  </a:lnTo>
                  <a:lnTo>
                    <a:pt x="1113" y="867"/>
                  </a:lnTo>
                  <a:lnTo>
                    <a:pt x="1120" y="856"/>
                  </a:lnTo>
                  <a:lnTo>
                    <a:pt x="1125" y="845"/>
                  </a:lnTo>
                  <a:lnTo>
                    <a:pt x="1130" y="834"/>
                  </a:lnTo>
                  <a:lnTo>
                    <a:pt x="1134" y="821"/>
                  </a:lnTo>
                  <a:lnTo>
                    <a:pt x="1138" y="810"/>
                  </a:lnTo>
                  <a:lnTo>
                    <a:pt x="1140" y="798"/>
                  </a:lnTo>
                  <a:lnTo>
                    <a:pt x="1142" y="786"/>
                  </a:lnTo>
                  <a:lnTo>
                    <a:pt x="1142" y="773"/>
                  </a:lnTo>
                  <a:lnTo>
                    <a:pt x="1141" y="761"/>
                  </a:lnTo>
                  <a:lnTo>
                    <a:pt x="1139" y="749"/>
                  </a:lnTo>
                  <a:lnTo>
                    <a:pt x="1135" y="737"/>
                  </a:lnTo>
                  <a:lnTo>
                    <a:pt x="1130" y="723"/>
                  </a:lnTo>
                  <a:lnTo>
                    <a:pt x="1120" y="706"/>
                  </a:lnTo>
                  <a:lnTo>
                    <a:pt x="1108" y="688"/>
                  </a:lnTo>
                  <a:lnTo>
                    <a:pt x="1104" y="683"/>
                  </a:lnTo>
                  <a:lnTo>
                    <a:pt x="1101" y="679"/>
                  </a:lnTo>
                  <a:lnTo>
                    <a:pt x="1097" y="676"/>
                  </a:lnTo>
                  <a:lnTo>
                    <a:pt x="1093" y="674"/>
                  </a:lnTo>
                  <a:lnTo>
                    <a:pt x="1088" y="672"/>
                  </a:lnTo>
                  <a:lnTo>
                    <a:pt x="1083" y="671"/>
                  </a:lnTo>
                  <a:lnTo>
                    <a:pt x="1077" y="671"/>
                  </a:lnTo>
                  <a:lnTo>
                    <a:pt x="1071" y="672"/>
                  </a:lnTo>
                  <a:lnTo>
                    <a:pt x="1063" y="676"/>
                  </a:lnTo>
                  <a:lnTo>
                    <a:pt x="1056" y="681"/>
                  </a:lnTo>
                  <a:lnTo>
                    <a:pt x="1051" y="688"/>
                  </a:lnTo>
                  <a:lnTo>
                    <a:pt x="1047" y="694"/>
                  </a:lnTo>
                  <a:lnTo>
                    <a:pt x="1044" y="701"/>
                  </a:lnTo>
                  <a:lnTo>
                    <a:pt x="1042" y="709"/>
                  </a:lnTo>
                  <a:lnTo>
                    <a:pt x="1040" y="717"/>
                  </a:lnTo>
                  <a:lnTo>
                    <a:pt x="1038" y="725"/>
                  </a:lnTo>
                  <a:lnTo>
                    <a:pt x="1034" y="743"/>
                  </a:lnTo>
                  <a:lnTo>
                    <a:pt x="1030" y="759"/>
                  </a:lnTo>
                  <a:lnTo>
                    <a:pt x="1026" y="767"/>
                  </a:lnTo>
                  <a:lnTo>
                    <a:pt x="1021" y="774"/>
                  </a:lnTo>
                  <a:lnTo>
                    <a:pt x="1016" y="781"/>
                  </a:lnTo>
                  <a:lnTo>
                    <a:pt x="1009" y="787"/>
                  </a:lnTo>
                  <a:lnTo>
                    <a:pt x="1004" y="791"/>
                  </a:lnTo>
                  <a:lnTo>
                    <a:pt x="1000" y="795"/>
                  </a:lnTo>
                  <a:lnTo>
                    <a:pt x="994" y="798"/>
                  </a:lnTo>
                  <a:lnTo>
                    <a:pt x="989" y="801"/>
                  </a:lnTo>
                  <a:lnTo>
                    <a:pt x="978" y="805"/>
                  </a:lnTo>
                  <a:lnTo>
                    <a:pt x="965" y="807"/>
                  </a:lnTo>
                  <a:lnTo>
                    <a:pt x="953" y="808"/>
                  </a:lnTo>
                  <a:lnTo>
                    <a:pt x="940" y="808"/>
                  </a:lnTo>
                  <a:lnTo>
                    <a:pt x="926" y="806"/>
                  </a:lnTo>
                  <a:lnTo>
                    <a:pt x="914" y="803"/>
                  </a:lnTo>
                  <a:lnTo>
                    <a:pt x="901" y="782"/>
                  </a:lnTo>
                  <a:lnTo>
                    <a:pt x="888" y="759"/>
                  </a:lnTo>
                  <a:lnTo>
                    <a:pt x="882" y="747"/>
                  </a:lnTo>
                  <a:lnTo>
                    <a:pt x="879" y="735"/>
                  </a:lnTo>
                  <a:lnTo>
                    <a:pt x="878" y="728"/>
                  </a:lnTo>
                  <a:lnTo>
                    <a:pt x="878" y="721"/>
                  </a:lnTo>
                  <a:lnTo>
                    <a:pt x="878" y="715"/>
                  </a:lnTo>
                  <a:lnTo>
                    <a:pt x="880" y="708"/>
                  </a:lnTo>
                  <a:lnTo>
                    <a:pt x="886" y="706"/>
                  </a:lnTo>
                  <a:lnTo>
                    <a:pt x="892" y="703"/>
                  </a:lnTo>
                  <a:lnTo>
                    <a:pt x="894" y="701"/>
                  </a:lnTo>
                  <a:lnTo>
                    <a:pt x="895" y="699"/>
                  </a:lnTo>
                  <a:lnTo>
                    <a:pt x="896" y="696"/>
                  </a:lnTo>
                  <a:lnTo>
                    <a:pt x="896" y="693"/>
                  </a:lnTo>
                  <a:lnTo>
                    <a:pt x="883" y="687"/>
                  </a:lnTo>
                  <a:lnTo>
                    <a:pt x="888" y="674"/>
                  </a:lnTo>
                  <a:lnTo>
                    <a:pt x="893" y="663"/>
                  </a:lnTo>
                  <a:lnTo>
                    <a:pt x="898" y="651"/>
                  </a:lnTo>
                  <a:lnTo>
                    <a:pt x="904" y="640"/>
                  </a:lnTo>
                  <a:lnTo>
                    <a:pt x="917" y="618"/>
                  </a:lnTo>
                  <a:lnTo>
                    <a:pt x="933" y="597"/>
                  </a:lnTo>
                  <a:lnTo>
                    <a:pt x="966" y="556"/>
                  </a:lnTo>
                  <a:lnTo>
                    <a:pt x="1000" y="516"/>
                  </a:lnTo>
                  <a:lnTo>
                    <a:pt x="1017" y="495"/>
                  </a:lnTo>
                  <a:lnTo>
                    <a:pt x="1034" y="475"/>
                  </a:lnTo>
                  <a:lnTo>
                    <a:pt x="1048" y="455"/>
                  </a:lnTo>
                  <a:lnTo>
                    <a:pt x="1062" y="432"/>
                  </a:lnTo>
                  <a:lnTo>
                    <a:pt x="1067" y="422"/>
                  </a:lnTo>
                  <a:lnTo>
                    <a:pt x="1074" y="410"/>
                  </a:lnTo>
                  <a:lnTo>
                    <a:pt x="1079" y="398"/>
                  </a:lnTo>
                  <a:lnTo>
                    <a:pt x="1083" y="387"/>
                  </a:lnTo>
                  <a:lnTo>
                    <a:pt x="1086" y="375"/>
                  </a:lnTo>
                  <a:lnTo>
                    <a:pt x="1089" y="363"/>
                  </a:lnTo>
                  <a:lnTo>
                    <a:pt x="1091" y="349"/>
                  </a:lnTo>
                  <a:lnTo>
                    <a:pt x="1092" y="336"/>
                  </a:lnTo>
                  <a:lnTo>
                    <a:pt x="1095" y="325"/>
                  </a:lnTo>
                  <a:lnTo>
                    <a:pt x="1095" y="315"/>
                  </a:lnTo>
                  <a:lnTo>
                    <a:pt x="1094" y="303"/>
                  </a:lnTo>
                  <a:lnTo>
                    <a:pt x="1091" y="293"/>
                  </a:lnTo>
                  <a:lnTo>
                    <a:pt x="1089" y="284"/>
                  </a:lnTo>
                  <a:lnTo>
                    <a:pt x="1086" y="274"/>
                  </a:lnTo>
                  <a:lnTo>
                    <a:pt x="1084" y="263"/>
                  </a:lnTo>
                  <a:lnTo>
                    <a:pt x="1083" y="253"/>
                  </a:lnTo>
                  <a:lnTo>
                    <a:pt x="1088" y="249"/>
                  </a:lnTo>
                  <a:lnTo>
                    <a:pt x="1091" y="245"/>
                  </a:lnTo>
                  <a:lnTo>
                    <a:pt x="1093" y="240"/>
                  </a:lnTo>
                  <a:lnTo>
                    <a:pt x="1095" y="235"/>
                  </a:lnTo>
                  <a:lnTo>
                    <a:pt x="1097" y="224"/>
                  </a:lnTo>
                  <a:lnTo>
                    <a:pt x="1098" y="211"/>
                  </a:lnTo>
                  <a:lnTo>
                    <a:pt x="1098" y="205"/>
                  </a:lnTo>
                  <a:lnTo>
                    <a:pt x="1099" y="200"/>
                  </a:lnTo>
                  <a:lnTo>
                    <a:pt x="1101" y="194"/>
                  </a:lnTo>
                  <a:lnTo>
                    <a:pt x="1104" y="190"/>
                  </a:lnTo>
                  <a:lnTo>
                    <a:pt x="1107" y="185"/>
                  </a:lnTo>
                  <a:lnTo>
                    <a:pt x="1112" y="182"/>
                  </a:lnTo>
                  <a:lnTo>
                    <a:pt x="1119" y="179"/>
                  </a:lnTo>
                  <a:lnTo>
                    <a:pt x="1127" y="176"/>
                  </a:lnTo>
                  <a:lnTo>
                    <a:pt x="1176" y="175"/>
                  </a:lnTo>
                  <a:lnTo>
                    <a:pt x="1226" y="173"/>
                  </a:lnTo>
                  <a:lnTo>
                    <a:pt x="1277" y="173"/>
                  </a:lnTo>
                  <a:lnTo>
                    <a:pt x="1327" y="172"/>
                  </a:lnTo>
                  <a:lnTo>
                    <a:pt x="1378" y="172"/>
                  </a:lnTo>
                  <a:lnTo>
                    <a:pt x="1428" y="171"/>
                  </a:lnTo>
                  <a:lnTo>
                    <a:pt x="1479" y="171"/>
                  </a:lnTo>
                  <a:lnTo>
                    <a:pt x="1531" y="171"/>
                  </a:lnTo>
                  <a:lnTo>
                    <a:pt x="1582" y="170"/>
                  </a:lnTo>
                  <a:lnTo>
                    <a:pt x="1633" y="170"/>
                  </a:lnTo>
                  <a:lnTo>
                    <a:pt x="1683" y="170"/>
                  </a:lnTo>
                  <a:lnTo>
                    <a:pt x="1734" y="169"/>
                  </a:lnTo>
                  <a:lnTo>
                    <a:pt x="1784" y="169"/>
                  </a:lnTo>
                  <a:lnTo>
                    <a:pt x="1834" y="168"/>
                  </a:lnTo>
                  <a:lnTo>
                    <a:pt x="1883" y="167"/>
                  </a:lnTo>
                  <a:lnTo>
                    <a:pt x="1932" y="166"/>
                  </a:lnTo>
                  <a:lnTo>
                    <a:pt x="1962" y="167"/>
                  </a:lnTo>
                  <a:lnTo>
                    <a:pt x="1991" y="167"/>
                  </a:lnTo>
                  <a:lnTo>
                    <a:pt x="2018" y="168"/>
                  </a:lnTo>
                  <a:lnTo>
                    <a:pt x="2046" y="168"/>
                  </a:lnTo>
                  <a:lnTo>
                    <a:pt x="2072" y="167"/>
                  </a:lnTo>
                  <a:lnTo>
                    <a:pt x="2100" y="166"/>
                  </a:lnTo>
                  <a:lnTo>
                    <a:pt x="2127" y="164"/>
                  </a:lnTo>
                  <a:lnTo>
                    <a:pt x="2154" y="160"/>
                  </a:lnTo>
                  <a:lnTo>
                    <a:pt x="2202" y="163"/>
                  </a:lnTo>
                  <a:lnTo>
                    <a:pt x="2250" y="164"/>
                  </a:lnTo>
                  <a:lnTo>
                    <a:pt x="2298" y="164"/>
                  </a:lnTo>
                  <a:lnTo>
                    <a:pt x="2346" y="162"/>
                  </a:lnTo>
                  <a:lnTo>
                    <a:pt x="2393" y="161"/>
                  </a:lnTo>
                  <a:lnTo>
                    <a:pt x="2440" y="160"/>
                  </a:lnTo>
                  <a:lnTo>
                    <a:pt x="2486" y="160"/>
                  </a:lnTo>
                  <a:lnTo>
                    <a:pt x="2533" y="162"/>
                  </a:lnTo>
                  <a:lnTo>
                    <a:pt x="2570" y="159"/>
                  </a:lnTo>
                  <a:lnTo>
                    <a:pt x="2608" y="157"/>
                  </a:lnTo>
                  <a:lnTo>
                    <a:pt x="2627" y="156"/>
                  </a:lnTo>
                  <a:lnTo>
                    <a:pt x="2646" y="157"/>
                  </a:lnTo>
                  <a:lnTo>
                    <a:pt x="2665" y="158"/>
                  </a:lnTo>
                  <a:lnTo>
                    <a:pt x="2684" y="160"/>
                  </a:lnTo>
                  <a:lnTo>
                    <a:pt x="2695" y="158"/>
                  </a:lnTo>
                  <a:lnTo>
                    <a:pt x="2707" y="157"/>
                  </a:lnTo>
                  <a:lnTo>
                    <a:pt x="2719" y="156"/>
                  </a:lnTo>
                  <a:lnTo>
                    <a:pt x="2732" y="156"/>
                  </a:lnTo>
                  <a:lnTo>
                    <a:pt x="2756" y="156"/>
                  </a:lnTo>
                  <a:lnTo>
                    <a:pt x="2781" y="157"/>
                  </a:lnTo>
                  <a:lnTo>
                    <a:pt x="2804" y="158"/>
                  </a:lnTo>
                  <a:lnTo>
                    <a:pt x="2829" y="158"/>
                  </a:lnTo>
                  <a:lnTo>
                    <a:pt x="2852" y="158"/>
                  </a:lnTo>
                  <a:lnTo>
                    <a:pt x="2875" y="155"/>
                  </a:lnTo>
                  <a:lnTo>
                    <a:pt x="3087" y="153"/>
                  </a:lnTo>
                  <a:lnTo>
                    <a:pt x="3138" y="150"/>
                  </a:lnTo>
                  <a:lnTo>
                    <a:pt x="3188" y="149"/>
                  </a:lnTo>
                  <a:lnTo>
                    <a:pt x="3236" y="149"/>
                  </a:lnTo>
                  <a:lnTo>
                    <a:pt x="3284" y="149"/>
                  </a:lnTo>
                  <a:lnTo>
                    <a:pt x="3331" y="149"/>
                  </a:lnTo>
                  <a:lnTo>
                    <a:pt x="3379" y="148"/>
                  </a:lnTo>
                  <a:lnTo>
                    <a:pt x="3428" y="147"/>
                  </a:lnTo>
                  <a:lnTo>
                    <a:pt x="3478" y="145"/>
                  </a:lnTo>
                  <a:lnTo>
                    <a:pt x="3536" y="144"/>
                  </a:lnTo>
                  <a:lnTo>
                    <a:pt x="3594" y="144"/>
                  </a:lnTo>
                  <a:lnTo>
                    <a:pt x="3654" y="145"/>
                  </a:lnTo>
                  <a:lnTo>
                    <a:pt x="3713" y="146"/>
                  </a:lnTo>
                  <a:lnTo>
                    <a:pt x="3772" y="146"/>
                  </a:lnTo>
                  <a:lnTo>
                    <a:pt x="3831" y="146"/>
                  </a:lnTo>
                  <a:lnTo>
                    <a:pt x="3859" y="145"/>
                  </a:lnTo>
                  <a:lnTo>
                    <a:pt x="3889" y="144"/>
                  </a:lnTo>
                  <a:lnTo>
                    <a:pt x="3918" y="142"/>
                  </a:lnTo>
                  <a:lnTo>
                    <a:pt x="3946" y="140"/>
                  </a:lnTo>
                  <a:lnTo>
                    <a:pt x="3968" y="142"/>
                  </a:lnTo>
                  <a:lnTo>
                    <a:pt x="3990" y="143"/>
                  </a:lnTo>
                  <a:lnTo>
                    <a:pt x="4013" y="143"/>
                  </a:lnTo>
                  <a:lnTo>
                    <a:pt x="4035" y="142"/>
                  </a:lnTo>
                  <a:lnTo>
                    <a:pt x="4057" y="141"/>
                  </a:lnTo>
                  <a:lnTo>
                    <a:pt x="4079" y="140"/>
                  </a:lnTo>
                  <a:lnTo>
                    <a:pt x="4101" y="138"/>
                  </a:lnTo>
                  <a:lnTo>
                    <a:pt x="4121" y="138"/>
                  </a:lnTo>
                  <a:lnTo>
                    <a:pt x="4186" y="139"/>
                  </a:lnTo>
                  <a:lnTo>
                    <a:pt x="4351" y="140"/>
                  </a:lnTo>
                  <a:lnTo>
                    <a:pt x="4600" y="140"/>
                  </a:lnTo>
                  <a:lnTo>
                    <a:pt x="4920" y="141"/>
                  </a:lnTo>
                  <a:lnTo>
                    <a:pt x="5298" y="141"/>
                  </a:lnTo>
                  <a:lnTo>
                    <a:pt x="5716" y="140"/>
                  </a:lnTo>
                  <a:lnTo>
                    <a:pt x="6163" y="140"/>
                  </a:lnTo>
                  <a:lnTo>
                    <a:pt x="6624" y="139"/>
                  </a:lnTo>
                  <a:lnTo>
                    <a:pt x="7085" y="139"/>
                  </a:lnTo>
                  <a:lnTo>
                    <a:pt x="7532" y="138"/>
                  </a:lnTo>
                  <a:lnTo>
                    <a:pt x="7951" y="138"/>
                  </a:lnTo>
                  <a:lnTo>
                    <a:pt x="8328" y="138"/>
                  </a:lnTo>
                  <a:lnTo>
                    <a:pt x="8647" y="137"/>
                  </a:lnTo>
                  <a:lnTo>
                    <a:pt x="8897" y="138"/>
                  </a:lnTo>
                  <a:lnTo>
                    <a:pt x="9061" y="138"/>
                  </a:lnTo>
                  <a:lnTo>
                    <a:pt x="9127" y="139"/>
                  </a:lnTo>
                  <a:lnTo>
                    <a:pt x="9177" y="138"/>
                  </a:lnTo>
                  <a:lnTo>
                    <a:pt x="9226" y="137"/>
                  </a:lnTo>
                  <a:lnTo>
                    <a:pt x="9274" y="135"/>
                  </a:lnTo>
                  <a:lnTo>
                    <a:pt x="9322" y="134"/>
                  </a:lnTo>
                  <a:lnTo>
                    <a:pt x="9370" y="133"/>
                  </a:lnTo>
                  <a:lnTo>
                    <a:pt x="9417" y="133"/>
                  </a:lnTo>
                  <a:lnTo>
                    <a:pt x="9466" y="133"/>
                  </a:lnTo>
                  <a:lnTo>
                    <a:pt x="9515" y="134"/>
                  </a:lnTo>
                  <a:lnTo>
                    <a:pt x="9538" y="132"/>
                  </a:lnTo>
                  <a:lnTo>
                    <a:pt x="9561" y="131"/>
                  </a:lnTo>
                  <a:lnTo>
                    <a:pt x="9586" y="130"/>
                  </a:lnTo>
                  <a:lnTo>
                    <a:pt x="9610" y="129"/>
                  </a:lnTo>
                  <a:lnTo>
                    <a:pt x="9636" y="127"/>
                  </a:lnTo>
                  <a:lnTo>
                    <a:pt x="9661" y="126"/>
                  </a:lnTo>
                  <a:lnTo>
                    <a:pt x="9685" y="124"/>
                  </a:lnTo>
                  <a:lnTo>
                    <a:pt x="9709" y="122"/>
                  </a:lnTo>
                  <a:lnTo>
                    <a:pt x="9891" y="114"/>
                  </a:lnTo>
                  <a:lnTo>
                    <a:pt x="9900" y="118"/>
                  </a:lnTo>
                  <a:lnTo>
                    <a:pt x="9908" y="122"/>
                  </a:lnTo>
                  <a:lnTo>
                    <a:pt x="9916" y="127"/>
                  </a:lnTo>
                  <a:lnTo>
                    <a:pt x="9923" y="134"/>
                  </a:lnTo>
                  <a:lnTo>
                    <a:pt x="9930" y="141"/>
                  </a:lnTo>
                  <a:lnTo>
                    <a:pt x="9936" y="149"/>
                  </a:lnTo>
                  <a:lnTo>
                    <a:pt x="9940" y="157"/>
                  </a:lnTo>
                  <a:lnTo>
                    <a:pt x="9943" y="166"/>
                  </a:lnTo>
                  <a:lnTo>
                    <a:pt x="9941" y="184"/>
                  </a:lnTo>
                  <a:lnTo>
                    <a:pt x="9940" y="201"/>
                  </a:lnTo>
                  <a:lnTo>
                    <a:pt x="9938" y="218"/>
                  </a:lnTo>
                  <a:lnTo>
                    <a:pt x="9938" y="237"/>
                  </a:lnTo>
                  <a:lnTo>
                    <a:pt x="9938" y="254"/>
                  </a:lnTo>
                  <a:lnTo>
                    <a:pt x="9940" y="273"/>
                  </a:lnTo>
                  <a:lnTo>
                    <a:pt x="9942" y="290"/>
                  </a:lnTo>
                  <a:lnTo>
                    <a:pt x="9946" y="307"/>
                  </a:lnTo>
                  <a:lnTo>
                    <a:pt x="9950" y="328"/>
                  </a:lnTo>
                  <a:lnTo>
                    <a:pt x="9954" y="347"/>
                  </a:lnTo>
                  <a:lnTo>
                    <a:pt x="9960" y="367"/>
                  </a:lnTo>
                  <a:lnTo>
                    <a:pt x="9967" y="385"/>
                  </a:lnTo>
                  <a:lnTo>
                    <a:pt x="9975" y="404"/>
                  </a:lnTo>
                  <a:lnTo>
                    <a:pt x="9985" y="422"/>
                  </a:lnTo>
                  <a:lnTo>
                    <a:pt x="9995" y="440"/>
                  </a:lnTo>
                  <a:lnTo>
                    <a:pt x="10006" y="458"/>
                  </a:lnTo>
                  <a:lnTo>
                    <a:pt x="10017" y="474"/>
                  </a:lnTo>
                  <a:lnTo>
                    <a:pt x="10030" y="491"/>
                  </a:lnTo>
                  <a:lnTo>
                    <a:pt x="10043" y="507"/>
                  </a:lnTo>
                  <a:lnTo>
                    <a:pt x="10057" y="522"/>
                  </a:lnTo>
                  <a:lnTo>
                    <a:pt x="10071" y="537"/>
                  </a:lnTo>
                  <a:lnTo>
                    <a:pt x="10087" y="552"/>
                  </a:lnTo>
                  <a:lnTo>
                    <a:pt x="10102" y="566"/>
                  </a:lnTo>
                  <a:lnTo>
                    <a:pt x="10118" y="579"/>
                  </a:lnTo>
                  <a:lnTo>
                    <a:pt x="10128" y="593"/>
                  </a:lnTo>
                  <a:lnTo>
                    <a:pt x="10135" y="606"/>
                  </a:lnTo>
                  <a:lnTo>
                    <a:pt x="10141" y="620"/>
                  </a:lnTo>
                  <a:lnTo>
                    <a:pt x="10146" y="634"/>
                  </a:lnTo>
                  <a:lnTo>
                    <a:pt x="10149" y="650"/>
                  </a:lnTo>
                  <a:lnTo>
                    <a:pt x="10151" y="665"/>
                  </a:lnTo>
                  <a:lnTo>
                    <a:pt x="10152" y="681"/>
                  </a:lnTo>
                  <a:lnTo>
                    <a:pt x="10152" y="699"/>
                  </a:lnTo>
                  <a:close/>
                  <a:moveTo>
                    <a:pt x="9921" y="1369"/>
                  </a:moveTo>
                  <a:lnTo>
                    <a:pt x="9919" y="1378"/>
                  </a:lnTo>
                  <a:lnTo>
                    <a:pt x="9918" y="1388"/>
                  </a:lnTo>
                  <a:lnTo>
                    <a:pt x="9917" y="1397"/>
                  </a:lnTo>
                  <a:lnTo>
                    <a:pt x="9917" y="1406"/>
                  </a:lnTo>
                  <a:lnTo>
                    <a:pt x="9918" y="1424"/>
                  </a:lnTo>
                  <a:lnTo>
                    <a:pt x="9919" y="1443"/>
                  </a:lnTo>
                  <a:lnTo>
                    <a:pt x="9921" y="1461"/>
                  </a:lnTo>
                  <a:lnTo>
                    <a:pt x="9921" y="1479"/>
                  </a:lnTo>
                  <a:lnTo>
                    <a:pt x="9920" y="1488"/>
                  </a:lnTo>
                  <a:lnTo>
                    <a:pt x="9919" y="1497"/>
                  </a:lnTo>
                  <a:lnTo>
                    <a:pt x="9918" y="1505"/>
                  </a:lnTo>
                  <a:lnTo>
                    <a:pt x="9915" y="1514"/>
                  </a:lnTo>
                  <a:lnTo>
                    <a:pt x="9798" y="1516"/>
                  </a:lnTo>
                  <a:lnTo>
                    <a:pt x="9581" y="1519"/>
                  </a:lnTo>
                  <a:lnTo>
                    <a:pt x="9279" y="1520"/>
                  </a:lnTo>
                  <a:lnTo>
                    <a:pt x="8906" y="1521"/>
                  </a:lnTo>
                  <a:lnTo>
                    <a:pt x="8477" y="1523"/>
                  </a:lnTo>
                  <a:lnTo>
                    <a:pt x="8004" y="1523"/>
                  </a:lnTo>
                  <a:lnTo>
                    <a:pt x="7504" y="1524"/>
                  </a:lnTo>
                  <a:lnTo>
                    <a:pt x="6989" y="1525"/>
                  </a:lnTo>
                  <a:lnTo>
                    <a:pt x="6474" y="1525"/>
                  </a:lnTo>
                  <a:lnTo>
                    <a:pt x="5974" y="1526"/>
                  </a:lnTo>
                  <a:lnTo>
                    <a:pt x="5503" y="1527"/>
                  </a:lnTo>
                  <a:lnTo>
                    <a:pt x="5074" y="1527"/>
                  </a:lnTo>
                  <a:lnTo>
                    <a:pt x="4703" y="1528"/>
                  </a:lnTo>
                  <a:lnTo>
                    <a:pt x="4402" y="1529"/>
                  </a:lnTo>
                  <a:lnTo>
                    <a:pt x="4187" y="1531"/>
                  </a:lnTo>
                  <a:lnTo>
                    <a:pt x="4072" y="1532"/>
                  </a:lnTo>
                  <a:lnTo>
                    <a:pt x="3995" y="1534"/>
                  </a:lnTo>
                  <a:lnTo>
                    <a:pt x="3918" y="1535"/>
                  </a:lnTo>
                  <a:lnTo>
                    <a:pt x="3841" y="1536"/>
                  </a:lnTo>
                  <a:lnTo>
                    <a:pt x="3765" y="1537"/>
                  </a:lnTo>
                  <a:lnTo>
                    <a:pt x="3689" y="1538"/>
                  </a:lnTo>
                  <a:lnTo>
                    <a:pt x="3613" y="1539"/>
                  </a:lnTo>
                  <a:lnTo>
                    <a:pt x="3537" y="1540"/>
                  </a:lnTo>
                  <a:lnTo>
                    <a:pt x="3462" y="1541"/>
                  </a:lnTo>
                  <a:lnTo>
                    <a:pt x="3386" y="1542"/>
                  </a:lnTo>
                  <a:lnTo>
                    <a:pt x="3310" y="1543"/>
                  </a:lnTo>
                  <a:lnTo>
                    <a:pt x="3235" y="1544"/>
                  </a:lnTo>
                  <a:lnTo>
                    <a:pt x="3159" y="1545"/>
                  </a:lnTo>
                  <a:lnTo>
                    <a:pt x="3083" y="1546"/>
                  </a:lnTo>
                  <a:lnTo>
                    <a:pt x="3008" y="1547"/>
                  </a:lnTo>
                  <a:lnTo>
                    <a:pt x="2932" y="1548"/>
                  </a:lnTo>
                  <a:lnTo>
                    <a:pt x="2856" y="1549"/>
                  </a:lnTo>
                  <a:lnTo>
                    <a:pt x="2789" y="1550"/>
                  </a:lnTo>
                  <a:lnTo>
                    <a:pt x="2720" y="1551"/>
                  </a:lnTo>
                  <a:lnTo>
                    <a:pt x="2653" y="1551"/>
                  </a:lnTo>
                  <a:lnTo>
                    <a:pt x="2586" y="1551"/>
                  </a:lnTo>
                  <a:lnTo>
                    <a:pt x="2517" y="1551"/>
                  </a:lnTo>
                  <a:lnTo>
                    <a:pt x="2450" y="1551"/>
                  </a:lnTo>
                  <a:lnTo>
                    <a:pt x="2381" y="1551"/>
                  </a:lnTo>
                  <a:lnTo>
                    <a:pt x="2314" y="1551"/>
                  </a:lnTo>
                  <a:lnTo>
                    <a:pt x="2246" y="1552"/>
                  </a:lnTo>
                  <a:lnTo>
                    <a:pt x="2179" y="1552"/>
                  </a:lnTo>
                  <a:lnTo>
                    <a:pt x="2110" y="1552"/>
                  </a:lnTo>
                  <a:lnTo>
                    <a:pt x="2044" y="1552"/>
                  </a:lnTo>
                  <a:lnTo>
                    <a:pt x="1976" y="1553"/>
                  </a:lnTo>
                  <a:lnTo>
                    <a:pt x="1909" y="1554"/>
                  </a:lnTo>
                  <a:lnTo>
                    <a:pt x="1842" y="1555"/>
                  </a:lnTo>
                  <a:lnTo>
                    <a:pt x="1776" y="1556"/>
                  </a:lnTo>
                  <a:lnTo>
                    <a:pt x="1759" y="1558"/>
                  </a:lnTo>
                  <a:lnTo>
                    <a:pt x="1740" y="1559"/>
                  </a:lnTo>
                  <a:lnTo>
                    <a:pt x="1721" y="1559"/>
                  </a:lnTo>
                  <a:lnTo>
                    <a:pt x="1702" y="1558"/>
                  </a:lnTo>
                  <a:lnTo>
                    <a:pt x="1683" y="1558"/>
                  </a:lnTo>
                  <a:lnTo>
                    <a:pt x="1664" y="1558"/>
                  </a:lnTo>
                  <a:lnTo>
                    <a:pt x="1655" y="1559"/>
                  </a:lnTo>
                  <a:lnTo>
                    <a:pt x="1646" y="1560"/>
                  </a:lnTo>
                  <a:lnTo>
                    <a:pt x="1637" y="1561"/>
                  </a:lnTo>
                  <a:lnTo>
                    <a:pt x="1628" y="1563"/>
                  </a:lnTo>
                  <a:lnTo>
                    <a:pt x="1606" y="1561"/>
                  </a:lnTo>
                  <a:lnTo>
                    <a:pt x="1584" y="1561"/>
                  </a:lnTo>
                  <a:lnTo>
                    <a:pt x="1560" y="1562"/>
                  </a:lnTo>
                  <a:lnTo>
                    <a:pt x="1538" y="1563"/>
                  </a:lnTo>
                  <a:lnTo>
                    <a:pt x="1515" y="1565"/>
                  </a:lnTo>
                  <a:lnTo>
                    <a:pt x="1493" y="1565"/>
                  </a:lnTo>
                  <a:lnTo>
                    <a:pt x="1482" y="1563"/>
                  </a:lnTo>
                  <a:lnTo>
                    <a:pt x="1470" y="1563"/>
                  </a:lnTo>
                  <a:lnTo>
                    <a:pt x="1460" y="1561"/>
                  </a:lnTo>
                  <a:lnTo>
                    <a:pt x="1450" y="1560"/>
                  </a:lnTo>
                  <a:lnTo>
                    <a:pt x="1413" y="1561"/>
                  </a:lnTo>
                  <a:lnTo>
                    <a:pt x="1377" y="1561"/>
                  </a:lnTo>
                  <a:lnTo>
                    <a:pt x="1340" y="1561"/>
                  </a:lnTo>
                  <a:lnTo>
                    <a:pt x="1303" y="1560"/>
                  </a:lnTo>
                  <a:lnTo>
                    <a:pt x="1266" y="1561"/>
                  </a:lnTo>
                  <a:lnTo>
                    <a:pt x="1228" y="1561"/>
                  </a:lnTo>
                  <a:lnTo>
                    <a:pt x="1191" y="1563"/>
                  </a:lnTo>
                  <a:lnTo>
                    <a:pt x="1154" y="1567"/>
                  </a:lnTo>
                  <a:lnTo>
                    <a:pt x="1148" y="1562"/>
                  </a:lnTo>
                  <a:lnTo>
                    <a:pt x="1144" y="1558"/>
                  </a:lnTo>
                  <a:lnTo>
                    <a:pt x="1141" y="1554"/>
                  </a:lnTo>
                  <a:lnTo>
                    <a:pt x="1139" y="1549"/>
                  </a:lnTo>
                  <a:lnTo>
                    <a:pt x="1138" y="1544"/>
                  </a:lnTo>
                  <a:lnTo>
                    <a:pt x="1138" y="1538"/>
                  </a:lnTo>
                  <a:lnTo>
                    <a:pt x="1138" y="1533"/>
                  </a:lnTo>
                  <a:lnTo>
                    <a:pt x="1139" y="1527"/>
                  </a:lnTo>
                  <a:lnTo>
                    <a:pt x="1141" y="1514"/>
                  </a:lnTo>
                  <a:lnTo>
                    <a:pt x="1144" y="1502"/>
                  </a:lnTo>
                  <a:lnTo>
                    <a:pt x="1145" y="1495"/>
                  </a:lnTo>
                  <a:lnTo>
                    <a:pt x="1145" y="1489"/>
                  </a:lnTo>
                  <a:lnTo>
                    <a:pt x="1145" y="1483"/>
                  </a:lnTo>
                  <a:lnTo>
                    <a:pt x="1145" y="1478"/>
                  </a:lnTo>
                  <a:lnTo>
                    <a:pt x="1144" y="1458"/>
                  </a:lnTo>
                  <a:lnTo>
                    <a:pt x="1141" y="1440"/>
                  </a:lnTo>
                  <a:lnTo>
                    <a:pt x="1138" y="1422"/>
                  </a:lnTo>
                  <a:lnTo>
                    <a:pt x="1134" y="1404"/>
                  </a:lnTo>
                  <a:lnTo>
                    <a:pt x="1129" y="1388"/>
                  </a:lnTo>
                  <a:lnTo>
                    <a:pt x="1123" y="1371"/>
                  </a:lnTo>
                  <a:lnTo>
                    <a:pt x="1115" y="1355"/>
                  </a:lnTo>
                  <a:lnTo>
                    <a:pt x="1106" y="1340"/>
                  </a:lnTo>
                  <a:lnTo>
                    <a:pt x="1097" y="1324"/>
                  </a:lnTo>
                  <a:lnTo>
                    <a:pt x="1087" y="1310"/>
                  </a:lnTo>
                  <a:lnTo>
                    <a:pt x="1076" y="1297"/>
                  </a:lnTo>
                  <a:lnTo>
                    <a:pt x="1063" y="1283"/>
                  </a:lnTo>
                  <a:lnTo>
                    <a:pt x="1051" y="1271"/>
                  </a:lnTo>
                  <a:lnTo>
                    <a:pt x="1037" y="1260"/>
                  </a:lnTo>
                  <a:lnTo>
                    <a:pt x="1021" y="1249"/>
                  </a:lnTo>
                  <a:lnTo>
                    <a:pt x="1006" y="1238"/>
                  </a:lnTo>
                  <a:lnTo>
                    <a:pt x="999" y="1234"/>
                  </a:lnTo>
                  <a:lnTo>
                    <a:pt x="993" y="1230"/>
                  </a:lnTo>
                  <a:lnTo>
                    <a:pt x="987" y="1224"/>
                  </a:lnTo>
                  <a:lnTo>
                    <a:pt x="982" y="1219"/>
                  </a:lnTo>
                  <a:lnTo>
                    <a:pt x="977" y="1213"/>
                  </a:lnTo>
                  <a:lnTo>
                    <a:pt x="972" y="1207"/>
                  </a:lnTo>
                  <a:lnTo>
                    <a:pt x="968" y="1200"/>
                  </a:lnTo>
                  <a:lnTo>
                    <a:pt x="965" y="1192"/>
                  </a:lnTo>
                  <a:lnTo>
                    <a:pt x="960" y="1178"/>
                  </a:lnTo>
                  <a:lnTo>
                    <a:pt x="956" y="1163"/>
                  </a:lnTo>
                  <a:lnTo>
                    <a:pt x="955" y="1148"/>
                  </a:lnTo>
                  <a:lnTo>
                    <a:pt x="954" y="1132"/>
                  </a:lnTo>
                  <a:lnTo>
                    <a:pt x="954" y="1125"/>
                  </a:lnTo>
                  <a:lnTo>
                    <a:pt x="955" y="1119"/>
                  </a:lnTo>
                  <a:lnTo>
                    <a:pt x="956" y="1113"/>
                  </a:lnTo>
                  <a:lnTo>
                    <a:pt x="958" y="1107"/>
                  </a:lnTo>
                  <a:lnTo>
                    <a:pt x="961" y="1100"/>
                  </a:lnTo>
                  <a:lnTo>
                    <a:pt x="964" y="1095"/>
                  </a:lnTo>
                  <a:lnTo>
                    <a:pt x="968" y="1090"/>
                  </a:lnTo>
                  <a:lnTo>
                    <a:pt x="972" y="1085"/>
                  </a:lnTo>
                  <a:lnTo>
                    <a:pt x="977" y="1082"/>
                  </a:lnTo>
                  <a:lnTo>
                    <a:pt x="982" y="1080"/>
                  </a:lnTo>
                  <a:lnTo>
                    <a:pt x="987" y="1079"/>
                  </a:lnTo>
                  <a:lnTo>
                    <a:pt x="993" y="1078"/>
                  </a:lnTo>
                  <a:lnTo>
                    <a:pt x="998" y="1079"/>
                  </a:lnTo>
                  <a:lnTo>
                    <a:pt x="1003" y="1080"/>
                  </a:lnTo>
                  <a:lnTo>
                    <a:pt x="1008" y="1082"/>
                  </a:lnTo>
                  <a:lnTo>
                    <a:pt x="1012" y="1085"/>
                  </a:lnTo>
                  <a:lnTo>
                    <a:pt x="1017" y="1090"/>
                  </a:lnTo>
                  <a:lnTo>
                    <a:pt x="1021" y="1096"/>
                  </a:lnTo>
                  <a:lnTo>
                    <a:pt x="1025" y="1103"/>
                  </a:lnTo>
                  <a:lnTo>
                    <a:pt x="1027" y="1109"/>
                  </a:lnTo>
                  <a:lnTo>
                    <a:pt x="1031" y="1121"/>
                  </a:lnTo>
                  <a:lnTo>
                    <a:pt x="1035" y="1134"/>
                  </a:lnTo>
                  <a:lnTo>
                    <a:pt x="1037" y="1140"/>
                  </a:lnTo>
                  <a:lnTo>
                    <a:pt x="1040" y="1146"/>
                  </a:lnTo>
                  <a:lnTo>
                    <a:pt x="1043" y="1152"/>
                  </a:lnTo>
                  <a:lnTo>
                    <a:pt x="1046" y="1158"/>
                  </a:lnTo>
                  <a:lnTo>
                    <a:pt x="1051" y="1162"/>
                  </a:lnTo>
                  <a:lnTo>
                    <a:pt x="1056" y="1167"/>
                  </a:lnTo>
                  <a:lnTo>
                    <a:pt x="1063" y="1170"/>
                  </a:lnTo>
                  <a:lnTo>
                    <a:pt x="1071" y="1173"/>
                  </a:lnTo>
                  <a:lnTo>
                    <a:pt x="1083" y="1177"/>
                  </a:lnTo>
                  <a:lnTo>
                    <a:pt x="1096" y="1179"/>
                  </a:lnTo>
                  <a:lnTo>
                    <a:pt x="1109" y="1181"/>
                  </a:lnTo>
                  <a:lnTo>
                    <a:pt x="1122" y="1181"/>
                  </a:lnTo>
                  <a:lnTo>
                    <a:pt x="1129" y="1181"/>
                  </a:lnTo>
                  <a:lnTo>
                    <a:pt x="1135" y="1179"/>
                  </a:lnTo>
                  <a:lnTo>
                    <a:pt x="1141" y="1178"/>
                  </a:lnTo>
                  <a:lnTo>
                    <a:pt x="1146" y="1175"/>
                  </a:lnTo>
                  <a:lnTo>
                    <a:pt x="1152" y="1172"/>
                  </a:lnTo>
                  <a:lnTo>
                    <a:pt x="1157" y="1168"/>
                  </a:lnTo>
                  <a:lnTo>
                    <a:pt x="1162" y="1163"/>
                  </a:lnTo>
                  <a:lnTo>
                    <a:pt x="1167" y="1157"/>
                  </a:lnTo>
                  <a:lnTo>
                    <a:pt x="1175" y="1149"/>
                  </a:lnTo>
                  <a:lnTo>
                    <a:pt x="1181" y="1139"/>
                  </a:lnTo>
                  <a:lnTo>
                    <a:pt x="1187" y="1129"/>
                  </a:lnTo>
                  <a:lnTo>
                    <a:pt x="1191" y="1119"/>
                  </a:lnTo>
                  <a:lnTo>
                    <a:pt x="1194" y="1108"/>
                  </a:lnTo>
                  <a:lnTo>
                    <a:pt x="1197" y="1096"/>
                  </a:lnTo>
                  <a:lnTo>
                    <a:pt x="1198" y="1084"/>
                  </a:lnTo>
                  <a:lnTo>
                    <a:pt x="1199" y="1073"/>
                  </a:lnTo>
                  <a:lnTo>
                    <a:pt x="1199" y="1061"/>
                  </a:lnTo>
                  <a:lnTo>
                    <a:pt x="1198" y="1048"/>
                  </a:lnTo>
                  <a:lnTo>
                    <a:pt x="1197" y="1036"/>
                  </a:lnTo>
                  <a:lnTo>
                    <a:pt x="1195" y="1025"/>
                  </a:lnTo>
                  <a:lnTo>
                    <a:pt x="1192" y="1014"/>
                  </a:lnTo>
                  <a:lnTo>
                    <a:pt x="1189" y="1002"/>
                  </a:lnTo>
                  <a:lnTo>
                    <a:pt x="1186" y="991"/>
                  </a:lnTo>
                  <a:lnTo>
                    <a:pt x="1182" y="982"/>
                  </a:lnTo>
                  <a:lnTo>
                    <a:pt x="1180" y="976"/>
                  </a:lnTo>
                  <a:lnTo>
                    <a:pt x="1177" y="971"/>
                  </a:lnTo>
                  <a:lnTo>
                    <a:pt x="1174" y="966"/>
                  </a:lnTo>
                  <a:lnTo>
                    <a:pt x="1170" y="961"/>
                  </a:lnTo>
                  <a:lnTo>
                    <a:pt x="1163" y="952"/>
                  </a:lnTo>
                  <a:lnTo>
                    <a:pt x="1154" y="944"/>
                  </a:lnTo>
                  <a:lnTo>
                    <a:pt x="1147" y="936"/>
                  </a:lnTo>
                  <a:lnTo>
                    <a:pt x="1141" y="927"/>
                  </a:lnTo>
                  <a:lnTo>
                    <a:pt x="1139" y="922"/>
                  </a:lnTo>
                  <a:lnTo>
                    <a:pt x="1138" y="917"/>
                  </a:lnTo>
                  <a:lnTo>
                    <a:pt x="1138" y="911"/>
                  </a:lnTo>
                  <a:lnTo>
                    <a:pt x="1139" y="905"/>
                  </a:lnTo>
                  <a:lnTo>
                    <a:pt x="1150" y="887"/>
                  </a:lnTo>
                  <a:lnTo>
                    <a:pt x="1162" y="868"/>
                  </a:lnTo>
                  <a:lnTo>
                    <a:pt x="1171" y="849"/>
                  </a:lnTo>
                  <a:lnTo>
                    <a:pt x="1178" y="830"/>
                  </a:lnTo>
                  <a:lnTo>
                    <a:pt x="1180" y="819"/>
                  </a:lnTo>
                  <a:lnTo>
                    <a:pt x="1182" y="809"/>
                  </a:lnTo>
                  <a:lnTo>
                    <a:pt x="1184" y="799"/>
                  </a:lnTo>
                  <a:lnTo>
                    <a:pt x="1185" y="789"/>
                  </a:lnTo>
                  <a:lnTo>
                    <a:pt x="1185" y="779"/>
                  </a:lnTo>
                  <a:lnTo>
                    <a:pt x="1185" y="768"/>
                  </a:lnTo>
                  <a:lnTo>
                    <a:pt x="1184" y="758"/>
                  </a:lnTo>
                  <a:lnTo>
                    <a:pt x="1182" y="748"/>
                  </a:lnTo>
                  <a:lnTo>
                    <a:pt x="1178" y="732"/>
                  </a:lnTo>
                  <a:lnTo>
                    <a:pt x="1174" y="715"/>
                  </a:lnTo>
                  <a:lnTo>
                    <a:pt x="1169" y="700"/>
                  </a:lnTo>
                  <a:lnTo>
                    <a:pt x="1163" y="685"/>
                  </a:lnTo>
                  <a:lnTo>
                    <a:pt x="1158" y="677"/>
                  </a:lnTo>
                  <a:lnTo>
                    <a:pt x="1154" y="670"/>
                  </a:lnTo>
                  <a:lnTo>
                    <a:pt x="1149" y="664"/>
                  </a:lnTo>
                  <a:lnTo>
                    <a:pt x="1144" y="658"/>
                  </a:lnTo>
                  <a:lnTo>
                    <a:pt x="1138" y="652"/>
                  </a:lnTo>
                  <a:lnTo>
                    <a:pt x="1132" y="647"/>
                  </a:lnTo>
                  <a:lnTo>
                    <a:pt x="1125" y="642"/>
                  </a:lnTo>
                  <a:lnTo>
                    <a:pt x="1117" y="637"/>
                  </a:lnTo>
                  <a:lnTo>
                    <a:pt x="1098" y="634"/>
                  </a:lnTo>
                  <a:lnTo>
                    <a:pt x="1078" y="632"/>
                  </a:lnTo>
                  <a:lnTo>
                    <a:pt x="1069" y="632"/>
                  </a:lnTo>
                  <a:lnTo>
                    <a:pt x="1057" y="632"/>
                  </a:lnTo>
                  <a:lnTo>
                    <a:pt x="1047" y="634"/>
                  </a:lnTo>
                  <a:lnTo>
                    <a:pt x="1037" y="639"/>
                  </a:lnTo>
                  <a:lnTo>
                    <a:pt x="1025" y="649"/>
                  </a:lnTo>
                  <a:lnTo>
                    <a:pt x="1011" y="658"/>
                  </a:lnTo>
                  <a:lnTo>
                    <a:pt x="1005" y="664"/>
                  </a:lnTo>
                  <a:lnTo>
                    <a:pt x="1001" y="669"/>
                  </a:lnTo>
                  <a:lnTo>
                    <a:pt x="999" y="673"/>
                  </a:lnTo>
                  <a:lnTo>
                    <a:pt x="998" y="676"/>
                  </a:lnTo>
                  <a:lnTo>
                    <a:pt x="997" y="680"/>
                  </a:lnTo>
                  <a:lnTo>
                    <a:pt x="997" y="686"/>
                  </a:lnTo>
                  <a:lnTo>
                    <a:pt x="999" y="694"/>
                  </a:lnTo>
                  <a:lnTo>
                    <a:pt x="999" y="702"/>
                  </a:lnTo>
                  <a:lnTo>
                    <a:pt x="999" y="710"/>
                  </a:lnTo>
                  <a:lnTo>
                    <a:pt x="998" y="718"/>
                  </a:lnTo>
                  <a:lnTo>
                    <a:pt x="996" y="726"/>
                  </a:lnTo>
                  <a:lnTo>
                    <a:pt x="993" y="735"/>
                  </a:lnTo>
                  <a:lnTo>
                    <a:pt x="989" y="743"/>
                  </a:lnTo>
                  <a:lnTo>
                    <a:pt x="985" y="750"/>
                  </a:lnTo>
                  <a:lnTo>
                    <a:pt x="979" y="754"/>
                  </a:lnTo>
                  <a:lnTo>
                    <a:pt x="972" y="758"/>
                  </a:lnTo>
                  <a:lnTo>
                    <a:pt x="965" y="761"/>
                  </a:lnTo>
                  <a:lnTo>
                    <a:pt x="958" y="763"/>
                  </a:lnTo>
                  <a:lnTo>
                    <a:pt x="952" y="764"/>
                  </a:lnTo>
                  <a:lnTo>
                    <a:pt x="945" y="764"/>
                  </a:lnTo>
                  <a:lnTo>
                    <a:pt x="939" y="762"/>
                  </a:lnTo>
                  <a:lnTo>
                    <a:pt x="933" y="760"/>
                  </a:lnTo>
                  <a:lnTo>
                    <a:pt x="927" y="751"/>
                  </a:lnTo>
                  <a:lnTo>
                    <a:pt x="923" y="743"/>
                  </a:lnTo>
                  <a:lnTo>
                    <a:pt x="921" y="734"/>
                  </a:lnTo>
                  <a:lnTo>
                    <a:pt x="919" y="723"/>
                  </a:lnTo>
                  <a:lnTo>
                    <a:pt x="919" y="714"/>
                  </a:lnTo>
                  <a:lnTo>
                    <a:pt x="920" y="704"/>
                  </a:lnTo>
                  <a:lnTo>
                    <a:pt x="921" y="694"/>
                  </a:lnTo>
                  <a:lnTo>
                    <a:pt x="923" y="682"/>
                  </a:lnTo>
                  <a:lnTo>
                    <a:pt x="934" y="663"/>
                  </a:lnTo>
                  <a:lnTo>
                    <a:pt x="946" y="645"/>
                  </a:lnTo>
                  <a:lnTo>
                    <a:pt x="959" y="626"/>
                  </a:lnTo>
                  <a:lnTo>
                    <a:pt x="973" y="609"/>
                  </a:lnTo>
                  <a:lnTo>
                    <a:pt x="1003" y="576"/>
                  </a:lnTo>
                  <a:lnTo>
                    <a:pt x="1034" y="543"/>
                  </a:lnTo>
                  <a:lnTo>
                    <a:pt x="1049" y="527"/>
                  </a:lnTo>
                  <a:lnTo>
                    <a:pt x="1063" y="510"/>
                  </a:lnTo>
                  <a:lnTo>
                    <a:pt x="1078" y="492"/>
                  </a:lnTo>
                  <a:lnTo>
                    <a:pt x="1090" y="475"/>
                  </a:lnTo>
                  <a:lnTo>
                    <a:pt x="1102" y="457"/>
                  </a:lnTo>
                  <a:lnTo>
                    <a:pt x="1111" y="437"/>
                  </a:lnTo>
                  <a:lnTo>
                    <a:pt x="1117" y="427"/>
                  </a:lnTo>
                  <a:lnTo>
                    <a:pt x="1120" y="416"/>
                  </a:lnTo>
                  <a:lnTo>
                    <a:pt x="1124" y="405"/>
                  </a:lnTo>
                  <a:lnTo>
                    <a:pt x="1127" y="394"/>
                  </a:lnTo>
                  <a:lnTo>
                    <a:pt x="1132" y="377"/>
                  </a:lnTo>
                  <a:lnTo>
                    <a:pt x="1136" y="358"/>
                  </a:lnTo>
                  <a:lnTo>
                    <a:pt x="1139" y="340"/>
                  </a:lnTo>
                  <a:lnTo>
                    <a:pt x="1140" y="322"/>
                  </a:lnTo>
                  <a:lnTo>
                    <a:pt x="1139" y="303"/>
                  </a:lnTo>
                  <a:lnTo>
                    <a:pt x="1138" y="285"/>
                  </a:lnTo>
                  <a:lnTo>
                    <a:pt x="1136" y="268"/>
                  </a:lnTo>
                  <a:lnTo>
                    <a:pt x="1133" y="249"/>
                  </a:lnTo>
                  <a:lnTo>
                    <a:pt x="1138" y="244"/>
                  </a:lnTo>
                  <a:lnTo>
                    <a:pt x="1144" y="240"/>
                  </a:lnTo>
                  <a:lnTo>
                    <a:pt x="1151" y="237"/>
                  </a:lnTo>
                  <a:lnTo>
                    <a:pt x="1157" y="235"/>
                  </a:lnTo>
                  <a:lnTo>
                    <a:pt x="1165" y="234"/>
                  </a:lnTo>
                  <a:lnTo>
                    <a:pt x="1173" y="234"/>
                  </a:lnTo>
                  <a:lnTo>
                    <a:pt x="1180" y="235"/>
                  </a:lnTo>
                  <a:lnTo>
                    <a:pt x="1188" y="237"/>
                  </a:lnTo>
                  <a:lnTo>
                    <a:pt x="1252" y="234"/>
                  </a:lnTo>
                  <a:lnTo>
                    <a:pt x="1314" y="232"/>
                  </a:lnTo>
                  <a:lnTo>
                    <a:pt x="1375" y="232"/>
                  </a:lnTo>
                  <a:lnTo>
                    <a:pt x="1437" y="232"/>
                  </a:lnTo>
                  <a:lnTo>
                    <a:pt x="1496" y="233"/>
                  </a:lnTo>
                  <a:lnTo>
                    <a:pt x="1556" y="233"/>
                  </a:lnTo>
                  <a:lnTo>
                    <a:pt x="1616" y="231"/>
                  </a:lnTo>
                  <a:lnTo>
                    <a:pt x="1677" y="228"/>
                  </a:lnTo>
                  <a:lnTo>
                    <a:pt x="1754" y="227"/>
                  </a:lnTo>
                  <a:lnTo>
                    <a:pt x="1831" y="226"/>
                  </a:lnTo>
                  <a:lnTo>
                    <a:pt x="1908" y="225"/>
                  </a:lnTo>
                  <a:lnTo>
                    <a:pt x="1985" y="224"/>
                  </a:lnTo>
                  <a:lnTo>
                    <a:pt x="2062" y="223"/>
                  </a:lnTo>
                  <a:lnTo>
                    <a:pt x="2140" y="222"/>
                  </a:lnTo>
                  <a:lnTo>
                    <a:pt x="2218" y="220"/>
                  </a:lnTo>
                  <a:lnTo>
                    <a:pt x="2294" y="219"/>
                  </a:lnTo>
                  <a:lnTo>
                    <a:pt x="2372" y="217"/>
                  </a:lnTo>
                  <a:lnTo>
                    <a:pt x="2449" y="216"/>
                  </a:lnTo>
                  <a:lnTo>
                    <a:pt x="2526" y="215"/>
                  </a:lnTo>
                  <a:lnTo>
                    <a:pt x="2604" y="214"/>
                  </a:lnTo>
                  <a:lnTo>
                    <a:pt x="2681" y="213"/>
                  </a:lnTo>
                  <a:lnTo>
                    <a:pt x="2757" y="212"/>
                  </a:lnTo>
                  <a:lnTo>
                    <a:pt x="2835" y="211"/>
                  </a:lnTo>
                  <a:lnTo>
                    <a:pt x="2912" y="210"/>
                  </a:lnTo>
                  <a:lnTo>
                    <a:pt x="2981" y="209"/>
                  </a:lnTo>
                  <a:lnTo>
                    <a:pt x="3052" y="208"/>
                  </a:lnTo>
                  <a:lnTo>
                    <a:pt x="3124" y="209"/>
                  </a:lnTo>
                  <a:lnTo>
                    <a:pt x="3197" y="209"/>
                  </a:lnTo>
                  <a:lnTo>
                    <a:pt x="3270" y="210"/>
                  </a:lnTo>
                  <a:lnTo>
                    <a:pt x="3343" y="210"/>
                  </a:lnTo>
                  <a:lnTo>
                    <a:pt x="3416" y="209"/>
                  </a:lnTo>
                  <a:lnTo>
                    <a:pt x="3487" y="206"/>
                  </a:lnTo>
                  <a:lnTo>
                    <a:pt x="3635" y="205"/>
                  </a:lnTo>
                  <a:lnTo>
                    <a:pt x="3883" y="204"/>
                  </a:lnTo>
                  <a:lnTo>
                    <a:pt x="4213" y="203"/>
                  </a:lnTo>
                  <a:lnTo>
                    <a:pt x="4615" y="201"/>
                  </a:lnTo>
                  <a:lnTo>
                    <a:pt x="5072" y="200"/>
                  </a:lnTo>
                  <a:lnTo>
                    <a:pt x="5572" y="199"/>
                  </a:lnTo>
                  <a:lnTo>
                    <a:pt x="6098" y="197"/>
                  </a:lnTo>
                  <a:lnTo>
                    <a:pt x="6640" y="196"/>
                  </a:lnTo>
                  <a:lnTo>
                    <a:pt x="7181" y="194"/>
                  </a:lnTo>
                  <a:lnTo>
                    <a:pt x="7708" y="193"/>
                  </a:lnTo>
                  <a:lnTo>
                    <a:pt x="8206" y="191"/>
                  </a:lnTo>
                  <a:lnTo>
                    <a:pt x="8663" y="190"/>
                  </a:lnTo>
                  <a:lnTo>
                    <a:pt x="9063" y="188"/>
                  </a:lnTo>
                  <a:lnTo>
                    <a:pt x="9392" y="187"/>
                  </a:lnTo>
                  <a:lnTo>
                    <a:pt x="9637" y="185"/>
                  </a:lnTo>
                  <a:lnTo>
                    <a:pt x="9783" y="183"/>
                  </a:lnTo>
                  <a:lnTo>
                    <a:pt x="9795" y="185"/>
                  </a:lnTo>
                  <a:lnTo>
                    <a:pt x="9809" y="186"/>
                  </a:lnTo>
                  <a:lnTo>
                    <a:pt x="9822" y="185"/>
                  </a:lnTo>
                  <a:lnTo>
                    <a:pt x="9836" y="184"/>
                  </a:lnTo>
                  <a:lnTo>
                    <a:pt x="9844" y="184"/>
                  </a:lnTo>
                  <a:lnTo>
                    <a:pt x="9850" y="184"/>
                  </a:lnTo>
                  <a:lnTo>
                    <a:pt x="9856" y="185"/>
                  </a:lnTo>
                  <a:lnTo>
                    <a:pt x="9861" y="186"/>
                  </a:lnTo>
                  <a:lnTo>
                    <a:pt x="9866" y="188"/>
                  </a:lnTo>
                  <a:lnTo>
                    <a:pt x="9871" y="191"/>
                  </a:lnTo>
                  <a:lnTo>
                    <a:pt x="9875" y="195"/>
                  </a:lnTo>
                  <a:lnTo>
                    <a:pt x="9878" y="200"/>
                  </a:lnTo>
                  <a:lnTo>
                    <a:pt x="9877" y="223"/>
                  </a:lnTo>
                  <a:lnTo>
                    <a:pt x="9877" y="244"/>
                  </a:lnTo>
                  <a:lnTo>
                    <a:pt x="9877" y="265"/>
                  </a:lnTo>
                  <a:lnTo>
                    <a:pt x="9879" y="287"/>
                  </a:lnTo>
                  <a:lnTo>
                    <a:pt x="9881" y="307"/>
                  </a:lnTo>
                  <a:lnTo>
                    <a:pt x="9885" y="328"/>
                  </a:lnTo>
                  <a:lnTo>
                    <a:pt x="9891" y="348"/>
                  </a:lnTo>
                  <a:lnTo>
                    <a:pt x="9897" y="369"/>
                  </a:lnTo>
                  <a:lnTo>
                    <a:pt x="9904" y="388"/>
                  </a:lnTo>
                  <a:lnTo>
                    <a:pt x="9912" y="407"/>
                  </a:lnTo>
                  <a:lnTo>
                    <a:pt x="9921" y="425"/>
                  </a:lnTo>
                  <a:lnTo>
                    <a:pt x="9931" y="443"/>
                  </a:lnTo>
                  <a:lnTo>
                    <a:pt x="9944" y="461"/>
                  </a:lnTo>
                  <a:lnTo>
                    <a:pt x="9956" y="478"/>
                  </a:lnTo>
                  <a:lnTo>
                    <a:pt x="9970" y="494"/>
                  </a:lnTo>
                  <a:lnTo>
                    <a:pt x="9986" y="510"/>
                  </a:lnTo>
                  <a:lnTo>
                    <a:pt x="9994" y="520"/>
                  </a:lnTo>
                  <a:lnTo>
                    <a:pt x="10004" y="530"/>
                  </a:lnTo>
                  <a:lnTo>
                    <a:pt x="10013" y="540"/>
                  </a:lnTo>
                  <a:lnTo>
                    <a:pt x="10024" y="550"/>
                  </a:lnTo>
                  <a:lnTo>
                    <a:pt x="10046" y="570"/>
                  </a:lnTo>
                  <a:lnTo>
                    <a:pt x="10066" y="590"/>
                  </a:lnTo>
                  <a:lnTo>
                    <a:pt x="10076" y="602"/>
                  </a:lnTo>
                  <a:lnTo>
                    <a:pt x="10084" y="613"/>
                  </a:lnTo>
                  <a:lnTo>
                    <a:pt x="10090" y="625"/>
                  </a:lnTo>
                  <a:lnTo>
                    <a:pt x="10094" y="637"/>
                  </a:lnTo>
                  <a:lnTo>
                    <a:pt x="10096" y="644"/>
                  </a:lnTo>
                  <a:lnTo>
                    <a:pt x="10097" y="650"/>
                  </a:lnTo>
                  <a:lnTo>
                    <a:pt x="10097" y="657"/>
                  </a:lnTo>
                  <a:lnTo>
                    <a:pt x="10096" y="664"/>
                  </a:lnTo>
                  <a:lnTo>
                    <a:pt x="10095" y="671"/>
                  </a:lnTo>
                  <a:lnTo>
                    <a:pt x="10094" y="678"/>
                  </a:lnTo>
                  <a:lnTo>
                    <a:pt x="10091" y="686"/>
                  </a:lnTo>
                  <a:lnTo>
                    <a:pt x="10088" y="694"/>
                  </a:lnTo>
                  <a:lnTo>
                    <a:pt x="10083" y="695"/>
                  </a:lnTo>
                  <a:lnTo>
                    <a:pt x="10078" y="697"/>
                  </a:lnTo>
                  <a:lnTo>
                    <a:pt x="10072" y="697"/>
                  </a:lnTo>
                  <a:lnTo>
                    <a:pt x="10068" y="697"/>
                  </a:lnTo>
                  <a:lnTo>
                    <a:pt x="10059" y="695"/>
                  </a:lnTo>
                  <a:lnTo>
                    <a:pt x="10051" y="692"/>
                  </a:lnTo>
                  <a:lnTo>
                    <a:pt x="10043" y="687"/>
                  </a:lnTo>
                  <a:lnTo>
                    <a:pt x="10035" y="681"/>
                  </a:lnTo>
                  <a:lnTo>
                    <a:pt x="10026" y="674"/>
                  </a:lnTo>
                  <a:lnTo>
                    <a:pt x="10019" y="667"/>
                  </a:lnTo>
                  <a:lnTo>
                    <a:pt x="10011" y="660"/>
                  </a:lnTo>
                  <a:lnTo>
                    <a:pt x="10003" y="654"/>
                  </a:lnTo>
                  <a:lnTo>
                    <a:pt x="9995" y="647"/>
                  </a:lnTo>
                  <a:lnTo>
                    <a:pt x="9987" y="642"/>
                  </a:lnTo>
                  <a:lnTo>
                    <a:pt x="9977" y="637"/>
                  </a:lnTo>
                  <a:lnTo>
                    <a:pt x="9967" y="635"/>
                  </a:lnTo>
                  <a:lnTo>
                    <a:pt x="9962" y="634"/>
                  </a:lnTo>
                  <a:lnTo>
                    <a:pt x="9957" y="634"/>
                  </a:lnTo>
                  <a:lnTo>
                    <a:pt x="9952" y="635"/>
                  </a:lnTo>
                  <a:lnTo>
                    <a:pt x="9946" y="636"/>
                  </a:lnTo>
                  <a:lnTo>
                    <a:pt x="9932" y="641"/>
                  </a:lnTo>
                  <a:lnTo>
                    <a:pt x="9920" y="646"/>
                  </a:lnTo>
                  <a:lnTo>
                    <a:pt x="9908" y="652"/>
                  </a:lnTo>
                  <a:lnTo>
                    <a:pt x="9897" y="660"/>
                  </a:lnTo>
                  <a:lnTo>
                    <a:pt x="9893" y="664"/>
                  </a:lnTo>
                  <a:lnTo>
                    <a:pt x="9887" y="668"/>
                  </a:lnTo>
                  <a:lnTo>
                    <a:pt x="9883" y="673"/>
                  </a:lnTo>
                  <a:lnTo>
                    <a:pt x="9879" y="679"/>
                  </a:lnTo>
                  <a:lnTo>
                    <a:pt x="9876" y="685"/>
                  </a:lnTo>
                  <a:lnTo>
                    <a:pt x="9873" y="692"/>
                  </a:lnTo>
                  <a:lnTo>
                    <a:pt x="9871" y="698"/>
                  </a:lnTo>
                  <a:lnTo>
                    <a:pt x="9869" y="705"/>
                  </a:lnTo>
                  <a:lnTo>
                    <a:pt x="9867" y="715"/>
                  </a:lnTo>
                  <a:lnTo>
                    <a:pt x="9865" y="724"/>
                  </a:lnTo>
                  <a:lnTo>
                    <a:pt x="9865" y="735"/>
                  </a:lnTo>
                  <a:lnTo>
                    <a:pt x="9865" y="744"/>
                  </a:lnTo>
                  <a:lnTo>
                    <a:pt x="9866" y="753"/>
                  </a:lnTo>
                  <a:lnTo>
                    <a:pt x="9868" y="762"/>
                  </a:lnTo>
                  <a:lnTo>
                    <a:pt x="9870" y="771"/>
                  </a:lnTo>
                  <a:lnTo>
                    <a:pt x="9873" y="781"/>
                  </a:lnTo>
                  <a:lnTo>
                    <a:pt x="9881" y="797"/>
                  </a:lnTo>
                  <a:lnTo>
                    <a:pt x="9891" y="813"/>
                  </a:lnTo>
                  <a:lnTo>
                    <a:pt x="9901" y="829"/>
                  </a:lnTo>
                  <a:lnTo>
                    <a:pt x="9912" y="843"/>
                  </a:lnTo>
                  <a:lnTo>
                    <a:pt x="9911" y="849"/>
                  </a:lnTo>
                  <a:lnTo>
                    <a:pt x="9910" y="854"/>
                  </a:lnTo>
                  <a:lnTo>
                    <a:pt x="9907" y="859"/>
                  </a:lnTo>
                  <a:lnTo>
                    <a:pt x="9905" y="863"/>
                  </a:lnTo>
                  <a:lnTo>
                    <a:pt x="9898" y="872"/>
                  </a:lnTo>
                  <a:lnTo>
                    <a:pt x="9890" y="880"/>
                  </a:lnTo>
                  <a:lnTo>
                    <a:pt x="9881" y="888"/>
                  </a:lnTo>
                  <a:lnTo>
                    <a:pt x="9874" y="896"/>
                  </a:lnTo>
                  <a:lnTo>
                    <a:pt x="9871" y="900"/>
                  </a:lnTo>
                  <a:lnTo>
                    <a:pt x="9868" y="905"/>
                  </a:lnTo>
                  <a:lnTo>
                    <a:pt x="9865" y="909"/>
                  </a:lnTo>
                  <a:lnTo>
                    <a:pt x="9863" y="914"/>
                  </a:lnTo>
                  <a:lnTo>
                    <a:pt x="9860" y="924"/>
                  </a:lnTo>
                  <a:lnTo>
                    <a:pt x="9857" y="934"/>
                  </a:lnTo>
                  <a:lnTo>
                    <a:pt x="9855" y="943"/>
                  </a:lnTo>
                  <a:lnTo>
                    <a:pt x="9855" y="953"/>
                  </a:lnTo>
                  <a:lnTo>
                    <a:pt x="9855" y="963"/>
                  </a:lnTo>
                  <a:lnTo>
                    <a:pt x="9855" y="973"/>
                  </a:lnTo>
                  <a:lnTo>
                    <a:pt x="9857" y="982"/>
                  </a:lnTo>
                  <a:lnTo>
                    <a:pt x="9859" y="991"/>
                  </a:lnTo>
                  <a:lnTo>
                    <a:pt x="9862" y="1001"/>
                  </a:lnTo>
                  <a:lnTo>
                    <a:pt x="9866" y="1011"/>
                  </a:lnTo>
                  <a:lnTo>
                    <a:pt x="9869" y="1019"/>
                  </a:lnTo>
                  <a:lnTo>
                    <a:pt x="9874" y="1028"/>
                  </a:lnTo>
                  <a:lnTo>
                    <a:pt x="9879" y="1036"/>
                  </a:lnTo>
                  <a:lnTo>
                    <a:pt x="9884" y="1044"/>
                  </a:lnTo>
                  <a:lnTo>
                    <a:pt x="9891" y="1051"/>
                  </a:lnTo>
                  <a:lnTo>
                    <a:pt x="9897" y="1059"/>
                  </a:lnTo>
                  <a:lnTo>
                    <a:pt x="9918" y="1068"/>
                  </a:lnTo>
                  <a:lnTo>
                    <a:pt x="9941" y="1078"/>
                  </a:lnTo>
                  <a:lnTo>
                    <a:pt x="9952" y="1081"/>
                  </a:lnTo>
                  <a:lnTo>
                    <a:pt x="9963" y="1083"/>
                  </a:lnTo>
                  <a:lnTo>
                    <a:pt x="9969" y="1082"/>
                  </a:lnTo>
                  <a:lnTo>
                    <a:pt x="9974" y="1081"/>
                  </a:lnTo>
                  <a:lnTo>
                    <a:pt x="9980" y="1079"/>
                  </a:lnTo>
                  <a:lnTo>
                    <a:pt x="9986" y="1076"/>
                  </a:lnTo>
                  <a:lnTo>
                    <a:pt x="9995" y="1070"/>
                  </a:lnTo>
                  <a:lnTo>
                    <a:pt x="10003" y="1064"/>
                  </a:lnTo>
                  <a:lnTo>
                    <a:pt x="10011" y="1056"/>
                  </a:lnTo>
                  <a:lnTo>
                    <a:pt x="10018" y="1047"/>
                  </a:lnTo>
                  <a:lnTo>
                    <a:pt x="10024" y="1038"/>
                  </a:lnTo>
                  <a:lnTo>
                    <a:pt x="10030" y="1028"/>
                  </a:lnTo>
                  <a:lnTo>
                    <a:pt x="10031" y="1023"/>
                  </a:lnTo>
                  <a:lnTo>
                    <a:pt x="10032" y="1017"/>
                  </a:lnTo>
                  <a:lnTo>
                    <a:pt x="10033" y="1012"/>
                  </a:lnTo>
                  <a:lnTo>
                    <a:pt x="10033" y="1004"/>
                  </a:lnTo>
                  <a:lnTo>
                    <a:pt x="10037" y="1001"/>
                  </a:lnTo>
                  <a:lnTo>
                    <a:pt x="10043" y="998"/>
                  </a:lnTo>
                  <a:lnTo>
                    <a:pt x="10049" y="997"/>
                  </a:lnTo>
                  <a:lnTo>
                    <a:pt x="10056" y="997"/>
                  </a:lnTo>
                  <a:lnTo>
                    <a:pt x="10062" y="998"/>
                  </a:lnTo>
                  <a:lnTo>
                    <a:pt x="10069" y="1000"/>
                  </a:lnTo>
                  <a:lnTo>
                    <a:pt x="10076" y="1003"/>
                  </a:lnTo>
                  <a:lnTo>
                    <a:pt x="10082" y="1007"/>
                  </a:lnTo>
                  <a:lnTo>
                    <a:pt x="10089" y="1016"/>
                  </a:lnTo>
                  <a:lnTo>
                    <a:pt x="10095" y="1025"/>
                  </a:lnTo>
                  <a:lnTo>
                    <a:pt x="10099" y="1035"/>
                  </a:lnTo>
                  <a:lnTo>
                    <a:pt x="10102" y="1045"/>
                  </a:lnTo>
                  <a:lnTo>
                    <a:pt x="10103" y="1056"/>
                  </a:lnTo>
                  <a:lnTo>
                    <a:pt x="10103" y="1066"/>
                  </a:lnTo>
                  <a:lnTo>
                    <a:pt x="10100" y="1077"/>
                  </a:lnTo>
                  <a:lnTo>
                    <a:pt x="10097" y="1087"/>
                  </a:lnTo>
                  <a:lnTo>
                    <a:pt x="10089" y="1104"/>
                  </a:lnTo>
                  <a:lnTo>
                    <a:pt x="10081" y="1119"/>
                  </a:lnTo>
                  <a:lnTo>
                    <a:pt x="10070" y="1133"/>
                  </a:lnTo>
                  <a:lnTo>
                    <a:pt x="10059" y="1148"/>
                  </a:lnTo>
                  <a:lnTo>
                    <a:pt x="10036" y="1174"/>
                  </a:lnTo>
                  <a:lnTo>
                    <a:pt x="10011" y="1200"/>
                  </a:lnTo>
                  <a:lnTo>
                    <a:pt x="9998" y="1213"/>
                  </a:lnTo>
                  <a:lnTo>
                    <a:pt x="9987" y="1226"/>
                  </a:lnTo>
                  <a:lnTo>
                    <a:pt x="9975" y="1239"/>
                  </a:lnTo>
                  <a:lnTo>
                    <a:pt x="9964" y="1253"/>
                  </a:lnTo>
                  <a:lnTo>
                    <a:pt x="9955" y="1268"/>
                  </a:lnTo>
                  <a:lnTo>
                    <a:pt x="9947" y="1283"/>
                  </a:lnTo>
                  <a:lnTo>
                    <a:pt x="9940" y="1300"/>
                  </a:lnTo>
                  <a:lnTo>
                    <a:pt x="9933" y="1317"/>
                  </a:lnTo>
                  <a:lnTo>
                    <a:pt x="9921" y="1369"/>
                  </a:lnTo>
                  <a:close/>
                  <a:moveTo>
                    <a:pt x="9912" y="1231"/>
                  </a:moveTo>
                  <a:lnTo>
                    <a:pt x="9905" y="1243"/>
                  </a:lnTo>
                  <a:lnTo>
                    <a:pt x="9899" y="1254"/>
                  </a:lnTo>
                  <a:lnTo>
                    <a:pt x="9893" y="1266"/>
                  </a:lnTo>
                  <a:lnTo>
                    <a:pt x="9887" y="1277"/>
                  </a:lnTo>
                  <a:lnTo>
                    <a:pt x="9878" y="1303"/>
                  </a:lnTo>
                  <a:lnTo>
                    <a:pt x="9871" y="1328"/>
                  </a:lnTo>
                  <a:lnTo>
                    <a:pt x="9864" y="1355"/>
                  </a:lnTo>
                  <a:lnTo>
                    <a:pt x="9859" y="1382"/>
                  </a:lnTo>
                  <a:lnTo>
                    <a:pt x="9853" y="1408"/>
                  </a:lnTo>
                  <a:lnTo>
                    <a:pt x="9848" y="1435"/>
                  </a:lnTo>
                  <a:lnTo>
                    <a:pt x="9829" y="1450"/>
                  </a:lnTo>
                  <a:lnTo>
                    <a:pt x="9784" y="1452"/>
                  </a:lnTo>
                  <a:lnTo>
                    <a:pt x="9739" y="1453"/>
                  </a:lnTo>
                  <a:lnTo>
                    <a:pt x="9694" y="1454"/>
                  </a:lnTo>
                  <a:lnTo>
                    <a:pt x="9649" y="1455"/>
                  </a:lnTo>
                  <a:lnTo>
                    <a:pt x="9603" y="1456"/>
                  </a:lnTo>
                  <a:lnTo>
                    <a:pt x="9558" y="1456"/>
                  </a:lnTo>
                  <a:lnTo>
                    <a:pt x="9512" y="1457"/>
                  </a:lnTo>
                  <a:lnTo>
                    <a:pt x="9467" y="1457"/>
                  </a:lnTo>
                  <a:lnTo>
                    <a:pt x="9421" y="1457"/>
                  </a:lnTo>
                  <a:lnTo>
                    <a:pt x="9376" y="1457"/>
                  </a:lnTo>
                  <a:lnTo>
                    <a:pt x="9331" y="1457"/>
                  </a:lnTo>
                  <a:lnTo>
                    <a:pt x="9286" y="1458"/>
                  </a:lnTo>
                  <a:lnTo>
                    <a:pt x="9242" y="1458"/>
                  </a:lnTo>
                  <a:lnTo>
                    <a:pt x="9198" y="1458"/>
                  </a:lnTo>
                  <a:lnTo>
                    <a:pt x="9155" y="1458"/>
                  </a:lnTo>
                  <a:lnTo>
                    <a:pt x="9112" y="1459"/>
                  </a:lnTo>
                  <a:lnTo>
                    <a:pt x="3106" y="1473"/>
                  </a:lnTo>
                  <a:lnTo>
                    <a:pt x="2985" y="1475"/>
                  </a:lnTo>
                  <a:lnTo>
                    <a:pt x="1954" y="1480"/>
                  </a:lnTo>
                  <a:lnTo>
                    <a:pt x="1906" y="1480"/>
                  </a:lnTo>
                  <a:lnTo>
                    <a:pt x="1859" y="1480"/>
                  </a:lnTo>
                  <a:lnTo>
                    <a:pt x="1812" y="1480"/>
                  </a:lnTo>
                  <a:lnTo>
                    <a:pt x="1765" y="1481"/>
                  </a:lnTo>
                  <a:lnTo>
                    <a:pt x="1719" y="1482"/>
                  </a:lnTo>
                  <a:lnTo>
                    <a:pt x="1673" y="1483"/>
                  </a:lnTo>
                  <a:lnTo>
                    <a:pt x="1627" y="1484"/>
                  </a:lnTo>
                  <a:lnTo>
                    <a:pt x="1581" y="1485"/>
                  </a:lnTo>
                  <a:lnTo>
                    <a:pt x="1536" y="1486"/>
                  </a:lnTo>
                  <a:lnTo>
                    <a:pt x="1490" y="1487"/>
                  </a:lnTo>
                  <a:lnTo>
                    <a:pt x="1445" y="1488"/>
                  </a:lnTo>
                  <a:lnTo>
                    <a:pt x="1399" y="1489"/>
                  </a:lnTo>
                  <a:lnTo>
                    <a:pt x="1353" y="1489"/>
                  </a:lnTo>
                  <a:lnTo>
                    <a:pt x="1307" y="1489"/>
                  </a:lnTo>
                  <a:lnTo>
                    <a:pt x="1260" y="1489"/>
                  </a:lnTo>
                  <a:lnTo>
                    <a:pt x="1213" y="1489"/>
                  </a:lnTo>
                  <a:lnTo>
                    <a:pt x="1209" y="1484"/>
                  </a:lnTo>
                  <a:lnTo>
                    <a:pt x="1207" y="1480"/>
                  </a:lnTo>
                  <a:lnTo>
                    <a:pt x="1204" y="1475"/>
                  </a:lnTo>
                  <a:lnTo>
                    <a:pt x="1203" y="1469"/>
                  </a:lnTo>
                  <a:lnTo>
                    <a:pt x="1203" y="1458"/>
                  </a:lnTo>
                  <a:lnTo>
                    <a:pt x="1204" y="1447"/>
                  </a:lnTo>
                  <a:lnTo>
                    <a:pt x="1205" y="1436"/>
                  </a:lnTo>
                  <a:lnTo>
                    <a:pt x="1205" y="1424"/>
                  </a:lnTo>
                  <a:lnTo>
                    <a:pt x="1205" y="1419"/>
                  </a:lnTo>
                  <a:lnTo>
                    <a:pt x="1204" y="1413"/>
                  </a:lnTo>
                  <a:lnTo>
                    <a:pt x="1202" y="1408"/>
                  </a:lnTo>
                  <a:lnTo>
                    <a:pt x="1200" y="1403"/>
                  </a:lnTo>
                  <a:lnTo>
                    <a:pt x="1196" y="1384"/>
                  </a:lnTo>
                  <a:lnTo>
                    <a:pt x="1191" y="1364"/>
                  </a:lnTo>
                  <a:lnTo>
                    <a:pt x="1186" y="1346"/>
                  </a:lnTo>
                  <a:lnTo>
                    <a:pt x="1179" y="1327"/>
                  </a:lnTo>
                  <a:lnTo>
                    <a:pt x="1171" y="1310"/>
                  </a:lnTo>
                  <a:lnTo>
                    <a:pt x="1162" y="1294"/>
                  </a:lnTo>
                  <a:lnTo>
                    <a:pt x="1150" y="1277"/>
                  </a:lnTo>
                  <a:lnTo>
                    <a:pt x="1139" y="1262"/>
                  </a:lnTo>
                  <a:lnTo>
                    <a:pt x="1139" y="1257"/>
                  </a:lnTo>
                  <a:lnTo>
                    <a:pt x="1140" y="1253"/>
                  </a:lnTo>
                  <a:lnTo>
                    <a:pt x="1142" y="1249"/>
                  </a:lnTo>
                  <a:lnTo>
                    <a:pt x="1144" y="1246"/>
                  </a:lnTo>
                  <a:lnTo>
                    <a:pt x="1151" y="1242"/>
                  </a:lnTo>
                  <a:lnTo>
                    <a:pt x="1158" y="1238"/>
                  </a:lnTo>
                  <a:lnTo>
                    <a:pt x="1167" y="1235"/>
                  </a:lnTo>
                  <a:lnTo>
                    <a:pt x="1175" y="1232"/>
                  </a:lnTo>
                  <a:lnTo>
                    <a:pt x="1179" y="1230"/>
                  </a:lnTo>
                  <a:lnTo>
                    <a:pt x="1182" y="1228"/>
                  </a:lnTo>
                  <a:lnTo>
                    <a:pt x="1185" y="1225"/>
                  </a:lnTo>
                  <a:lnTo>
                    <a:pt x="1188" y="1221"/>
                  </a:lnTo>
                  <a:lnTo>
                    <a:pt x="1196" y="1215"/>
                  </a:lnTo>
                  <a:lnTo>
                    <a:pt x="1202" y="1208"/>
                  </a:lnTo>
                  <a:lnTo>
                    <a:pt x="1209" y="1201"/>
                  </a:lnTo>
                  <a:lnTo>
                    <a:pt x="1214" y="1192"/>
                  </a:lnTo>
                  <a:lnTo>
                    <a:pt x="1218" y="1184"/>
                  </a:lnTo>
                  <a:lnTo>
                    <a:pt x="1222" y="1176"/>
                  </a:lnTo>
                  <a:lnTo>
                    <a:pt x="1225" y="1168"/>
                  </a:lnTo>
                  <a:lnTo>
                    <a:pt x="1227" y="1160"/>
                  </a:lnTo>
                  <a:lnTo>
                    <a:pt x="1234" y="1124"/>
                  </a:lnTo>
                  <a:lnTo>
                    <a:pt x="1243" y="1088"/>
                  </a:lnTo>
                  <a:lnTo>
                    <a:pt x="1248" y="1084"/>
                  </a:lnTo>
                  <a:lnTo>
                    <a:pt x="1254" y="1081"/>
                  </a:lnTo>
                  <a:lnTo>
                    <a:pt x="1259" y="1079"/>
                  </a:lnTo>
                  <a:lnTo>
                    <a:pt x="1264" y="1077"/>
                  </a:lnTo>
                  <a:lnTo>
                    <a:pt x="1276" y="1075"/>
                  </a:lnTo>
                  <a:lnTo>
                    <a:pt x="1288" y="1075"/>
                  </a:lnTo>
                  <a:lnTo>
                    <a:pt x="1300" y="1075"/>
                  </a:lnTo>
                  <a:lnTo>
                    <a:pt x="1312" y="1074"/>
                  </a:lnTo>
                  <a:lnTo>
                    <a:pt x="1317" y="1073"/>
                  </a:lnTo>
                  <a:lnTo>
                    <a:pt x="1323" y="1071"/>
                  </a:lnTo>
                  <a:lnTo>
                    <a:pt x="1328" y="1069"/>
                  </a:lnTo>
                  <a:lnTo>
                    <a:pt x="1332" y="1066"/>
                  </a:lnTo>
                  <a:lnTo>
                    <a:pt x="1340" y="1068"/>
                  </a:lnTo>
                  <a:lnTo>
                    <a:pt x="1348" y="1068"/>
                  </a:lnTo>
                  <a:lnTo>
                    <a:pt x="1355" y="1068"/>
                  </a:lnTo>
                  <a:lnTo>
                    <a:pt x="1361" y="1067"/>
                  </a:lnTo>
                  <a:lnTo>
                    <a:pt x="1373" y="1062"/>
                  </a:lnTo>
                  <a:lnTo>
                    <a:pt x="1384" y="1056"/>
                  </a:lnTo>
                  <a:lnTo>
                    <a:pt x="1395" y="1048"/>
                  </a:lnTo>
                  <a:lnTo>
                    <a:pt x="1406" y="1042"/>
                  </a:lnTo>
                  <a:lnTo>
                    <a:pt x="1412" y="1039"/>
                  </a:lnTo>
                  <a:lnTo>
                    <a:pt x="1418" y="1037"/>
                  </a:lnTo>
                  <a:lnTo>
                    <a:pt x="1424" y="1035"/>
                  </a:lnTo>
                  <a:lnTo>
                    <a:pt x="1431" y="1034"/>
                  </a:lnTo>
                  <a:lnTo>
                    <a:pt x="1439" y="1030"/>
                  </a:lnTo>
                  <a:lnTo>
                    <a:pt x="1446" y="1025"/>
                  </a:lnTo>
                  <a:lnTo>
                    <a:pt x="1452" y="1020"/>
                  </a:lnTo>
                  <a:lnTo>
                    <a:pt x="1458" y="1014"/>
                  </a:lnTo>
                  <a:lnTo>
                    <a:pt x="1468" y="1001"/>
                  </a:lnTo>
                  <a:lnTo>
                    <a:pt x="1476" y="988"/>
                  </a:lnTo>
                  <a:lnTo>
                    <a:pt x="1492" y="960"/>
                  </a:lnTo>
                  <a:lnTo>
                    <a:pt x="1508" y="932"/>
                  </a:lnTo>
                  <a:lnTo>
                    <a:pt x="1509" y="922"/>
                  </a:lnTo>
                  <a:lnTo>
                    <a:pt x="1509" y="912"/>
                  </a:lnTo>
                  <a:lnTo>
                    <a:pt x="1509" y="902"/>
                  </a:lnTo>
                  <a:lnTo>
                    <a:pt x="1508" y="893"/>
                  </a:lnTo>
                  <a:lnTo>
                    <a:pt x="1507" y="884"/>
                  </a:lnTo>
                  <a:lnTo>
                    <a:pt x="1505" y="875"/>
                  </a:lnTo>
                  <a:lnTo>
                    <a:pt x="1502" y="865"/>
                  </a:lnTo>
                  <a:lnTo>
                    <a:pt x="1499" y="856"/>
                  </a:lnTo>
                  <a:lnTo>
                    <a:pt x="1496" y="847"/>
                  </a:lnTo>
                  <a:lnTo>
                    <a:pt x="1492" y="839"/>
                  </a:lnTo>
                  <a:lnTo>
                    <a:pt x="1487" y="831"/>
                  </a:lnTo>
                  <a:lnTo>
                    <a:pt x="1482" y="821"/>
                  </a:lnTo>
                  <a:lnTo>
                    <a:pt x="1475" y="813"/>
                  </a:lnTo>
                  <a:lnTo>
                    <a:pt x="1469" y="806"/>
                  </a:lnTo>
                  <a:lnTo>
                    <a:pt x="1463" y="798"/>
                  </a:lnTo>
                  <a:lnTo>
                    <a:pt x="1456" y="791"/>
                  </a:lnTo>
                  <a:lnTo>
                    <a:pt x="1438" y="783"/>
                  </a:lnTo>
                  <a:lnTo>
                    <a:pt x="1417" y="774"/>
                  </a:lnTo>
                  <a:lnTo>
                    <a:pt x="1407" y="770"/>
                  </a:lnTo>
                  <a:lnTo>
                    <a:pt x="1396" y="767"/>
                  </a:lnTo>
                  <a:lnTo>
                    <a:pt x="1384" y="764"/>
                  </a:lnTo>
                  <a:lnTo>
                    <a:pt x="1374" y="762"/>
                  </a:lnTo>
                  <a:lnTo>
                    <a:pt x="1363" y="761"/>
                  </a:lnTo>
                  <a:lnTo>
                    <a:pt x="1352" y="761"/>
                  </a:lnTo>
                  <a:lnTo>
                    <a:pt x="1340" y="761"/>
                  </a:lnTo>
                  <a:lnTo>
                    <a:pt x="1329" y="763"/>
                  </a:lnTo>
                  <a:lnTo>
                    <a:pt x="1319" y="766"/>
                  </a:lnTo>
                  <a:lnTo>
                    <a:pt x="1309" y="770"/>
                  </a:lnTo>
                  <a:lnTo>
                    <a:pt x="1299" y="775"/>
                  </a:lnTo>
                  <a:lnTo>
                    <a:pt x="1289" y="784"/>
                  </a:lnTo>
                  <a:lnTo>
                    <a:pt x="1286" y="782"/>
                  </a:lnTo>
                  <a:lnTo>
                    <a:pt x="1283" y="781"/>
                  </a:lnTo>
                  <a:lnTo>
                    <a:pt x="1280" y="780"/>
                  </a:lnTo>
                  <a:lnTo>
                    <a:pt x="1277" y="780"/>
                  </a:lnTo>
                  <a:lnTo>
                    <a:pt x="1271" y="780"/>
                  </a:lnTo>
                  <a:lnTo>
                    <a:pt x="1265" y="781"/>
                  </a:lnTo>
                  <a:lnTo>
                    <a:pt x="1259" y="781"/>
                  </a:lnTo>
                  <a:lnTo>
                    <a:pt x="1254" y="780"/>
                  </a:lnTo>
                  <a:lnTo>
                    <a:pt x="1252" y="778"/>
                  </a:lnTo>
                  <a:lnTo>
                    <a:pt x="1249" y="775"/>
                  </a:lnTo>
                  <a:lnTo>
                    <a:pt x="1247" y="772"/>
                  </a:lnTo>
                  <a:lnTo>
                    <a:pt x="1246" y="768"/>
                  </a:lnTo>
                  <a:lnTo>
                    <a:pt x="1247" y="760"/>
                  </a:lnTo>
                  <a:lnTo>
                    <a:pt x="1247" y="752"/>
                  </a:lnTo>
                  <a:lnTo>
                    <a:pt x="1247" y="744"/>
                  </a:lnTo>
                  <a:lnTo>
                    <a:pt x="1246" y="737"/>
                  </a:lnTo>
                  <a:lnTo>
                    <a:pt x="1243" y="721"/>
                  </a:lnTo>
                  <a:lnTo>
                    <a:pt x="1238" y="708"/>
                  </a:lnTo>
                  <a:lnTo>
                    <a:pt x="1231" y="694"/>
                  </a:lnTo>
                  <a:lnTo>
                    <a:pt x="1223" y="681"/>
                  </a:lnTo>
                  <a:lnTo>
                    <a:pt x="1214" y="669"/>
                  </a:lnTo>
                  <a:lnTo>
                    <a:pt x="1203" y="658"/>
                  </a:lnTo>
                  <a:lnTo>
                    <a:pt x="1192" y="647"/>
                  </a:lnTo>
                  <a:lnTo>
                    <a:pt x="1180" y="636"/>
                  </a:lnTo>
                  <a:lnTo>
                    <a:pt x="1168" y="626"/>
                  </a:lnTo>
                  <a:lnTo>
                    <a:pt x="1154" y="617"/>
                  </a:lnTo>
                  <a:lnTo>
                    <a:pt x="1129" y="599"/>
                  </a:lnTo>
                  <a:lnTo>
                    <a:pt x="1104" y="582"/>
                  </a:lnTo>
                  <a:lnTo>
                    <a:pt x="1102" y="573"/>
                  </a:lnTo>
                  <a:lnTo>
                    <a:pt x="1101" y="565"/>
                  </a:lnTo>
                  <a:lnTo>
                    <a:pt x="1102" y="557"/>
                  </a:lnTo>
                  <a:lnTo>
                    <a:pt x="1104" y="550"/>
                  </a:lnTo>
                  <a:lnTo>
                    <a:pt x="1107" y="542"/>
                  </a:lnTo>
                  <a:lnTo>
                    <a:pt x="1111" y="536"/>
                  </a:lnTo>
                  <a:lnTo>
                    <a:pt x="1116" y="529"/>
                  </a:lnTo>
                  <a:lnTo>
                    <a:pt x="1122" y="523"/>
                  </a:lnTo>
                  <a:lnTo>
                    <a:pt x="1133" y="511"/>
                  </a:lnTo>
                  <a:lnTo>
                    <a:pt x="1145" y="498"/>
                  </a:lnTo>
                  <a:lnTo>
                    <a:pt x="1150" y="491"/>
                  </a:lnTo>
                  <a:lnTo>
                    <a:pt x="1155" y="485"/>
                  </a:lnTo>
                  <a:lnTo>
                    <a:pt x="1159" y="478"/>
                  </a:lnTo>
                  <a:lnTo>
                    <a:pt x="1164" y="471"/>
                  </a:lnTo>
                  <a:lnTo>
                    <a:pt x="1171" y="449"/>
                  </a:lnTo>
                  <a:lnTo>
                    <a:pt x="1178" y="429"/>
                  </a:lnTo>
                  <a:lnTo>
                    <a:pt x="1184" y="408"/>
                  </a:lnTo>
                  <a:lnTo>
                    <a:pt x="1189" y="387"/>
                  </a:lnTo>
                  <a:lnTo>
                    <a:pt x="1193" y="365"/>
                  </a:lnTo>
                  <a:lnTo>
                    <a:pt x="1196" y="343"/>
                  </a:lnTo>
                  <a:lnTo>
                    <a:pt x="1197" y="321"/>
                  </a:lnTo>
                  <a:lnTo>
                    <a:pt x="1197" y="298"/>
                  </a:lnTo>
                  <a:lnTo>
                    <a:pt x="1199" y="294"/>
                  </a:lnTo>
                  <a:lnTo>
                    <a:pt x="1201" y="291"/>
                  </a:lnTo>
                  <a:lnTo>
                    <a:pt x="1204" y="289"/>
                  </a:lnTo>
                  <a:lnTo>
                    <a:pt x="1208" y="286"/>
                  </a:lnTo>
                  <a:lnTo>
                    <a:pt x="1214" y="284"/>
                  </a:lnTo>
                  <a:lnTo>
                    <a:pt x="1221" y="282"/>
                  </a:lnTo>
                  <a:lnTo>
                    <a:pt x="1237" y="280"/>
                  </a:lnTo>
                  <a:lnTo>
                    <a:pt x="1253" y="279"/>
                  </a:lnTo>
                  <a:lnTo>
                    <a:pt x="1283" y="282"/>
                  </a:lnTo>
                  <a:lnTo>
                    <a:pt x="1314" y="284"/>
                  </a:lnTo>
                  <a:lnTo>
                    <a:pt x="1344" y="285"/>
                  </a:lnTo>
                  <a:lnTo>
                    <a:pt x="1374" y="286"/>
                  </a:lnTo>
                  <a:lnTo>
                    <a:pt x="1432" y="286"/>
                  </a:lnTo>
                  <a:lnTo>
                    <a:pt x="1491" y="284"/>
                  </a:lnTo>
                  <a:lnTo>
                    <a:pt x="1549" y="283"/>
                  </a:lnTo>
                  <a:lnTo>
                    <a:pt x="1607" y="281"/>
                  </a:lnTo>
                  <a:lnTo>
                    <a:pt x="1667" y="281"/>
                  </a:lnTo>
                  <a:lnTo>
                    <a:pt x="1727" y="283"/>
                  </a:lnTo>
                  <a:lnTo>
                    <a:pt x="1768" y="282"/>
                  </a:lnTo>
                  <a:lnTo>
                    <a:pt x="1809" y="281"/>
                  </a:lnTo>
                  <a:lnTo>
                    <a:pt x="1851" y="279"/>
                  </a:lnTo>
                  <a:lnTo>
                    <a:pt x="1890" y="277"/>
                  </a:lnTo>
                  <a:lnTo>
                    <a:pt x="1931" y="276"/>
                  </a:lnTo>
                  <a:lnTo>
                    <a:pt x="1972" y="276"/>
                  </a:lnTo>
                  <a:lnTo>
                    <a:pt x="2012" y="277"/>
                  </a:lnTo>
                  <a:lnTo>
                    <a:pt x="2053" y="279"/>
                  </a:lnTo>
                  <a:lnTo>
                    <a:pt x="2130" y="277"/>
                  </a:lnTo>
                  <a:lnTo>
                    <a:pt x="2207" y="276"/>
                  </a:lnTo>
                  <a:lnTo>
                    <a:pt x="2284" y="274"/>
                  </a:lnTo>
                  <a:lnTo>
                    <a:pt x="2361" y="273"/>
                  </a:lnTo>
                  <a:lnTo>
                    <a:pt x="2437" y="273"/>
                  </a:lnTo>
                  <a:lnTo>
                    <a:pt x="2514" y="272"/>
                  </a:lnTo>
                  <a:lnTo>
                    <a:pt x="2591" y="271"/>
                  </a:lnTo>
                  <a:lnTo>
                    <a:pt x="2667" y="271"/>
                  </a:lnTo>
                  <a:lnTo>
                    <a:pt x="2744" y="270"/>
                  </a:lnTo>
                  <a:lnTo>
                    <a:pt x="2821" y="270"/>
                  </a:lnTo>
                  <a:lnTo>
                    <a:pt x="2897" y="269"/>
                  </a:lnTo>
                  <a:lnTo>
                    <a:pt x="2974" y="269"/>
                  </a:lnTo>
                  <a:lnTo>
                    <a:pt x="3052" y="268"/>
                  </a:lnTo>
                  <a:lnTo>
                    <a:pt x="3128" y="266"/>
                  </a:lnTo>
                  <a:lnTo>
                    <a:pt x="3206" y="265"/>
                  </a:lnTo>
                  <a:lnTo>
                    <a:pt x="3284" y="264"/>
                  </a:lnTo>
                  <a:lnTo>
                    <a:pt x="3333" y="261"/>
                  </a:lnTo>
                  <a:lnTo>
                    <a:pt x="3381" y="260"/>
                  </a:lnTo>
                  <a:lnTo>
                    <a:pt x="3430" y="260"/>
                  </a:lnTo>
                  <a:lnTo>
                    <a:pt x="3479" y="261"/>
                  </a:lnTo>
                  <a:lnTo>
                    <a:pt x="3528" y="262"/>
                  </a:lnTo>
                  <a:lnTo>
                    <a:pt x="3577" y="262"/>
                  </a:lnTo>
                  <a:lnTo>
                    <a:pt x="3603" y="261"/>
                  </a:lnTo>
                  <a:lnTo>
                    <a:pt x="3627" y="260"/>
                  </a:lnTo>
                  <a:lnTo>
                    <a:pt x="3653" y="258"/>
                  </a:lnTo>
                  <a:lnTo>
                    <a:pt x="3678" y="256"/>
                  </a:lnTo>
                  <a:lnTo>
                    <a:pt x="3689" y="258"/>
                  </a:lnTo>
                  <a:lnTo>
                    <a:pt x="3699" y="259"/>
                  </a:lnTo>
                  <a:lnTo>
                    <a:pt x="3709" y="260"/>
                  </a:lnTo>
                  <a:lnTo>
                    <a:pt x="3720" y="260"/>
                  </a:lnTo>
                  <a:lnTo>
                    <a:pt x="3742" y="260"/>
                  </a:lnTo>
                  <a:lnTo>
                    <a:pt x="3763" y="259"/>
                  </a:lnTo>
                  <a:lnTo>
                    <a:pt x="3785" y="257"/>
                  </a:lnTo>
                  <a:lnTo>
                    <a:pt x="3806" y="255"/>
                  </a:lnTo>
                  <a:lnTo>
                    <a:pt x="3829" y="254"/>
                  </a:lnTo>
                  <a:lnTo>
                    <a:pt x="3850" y="254"/>
                  </a:lnTo>
                  <a:lnTo>
                    <a:pt x="3948" y="254"/>
                  </a:lnTo>
                  <a:lnTo>
                    <a:pt x="4145" y="254"/>
                  </a:lnTo>
                  <a:lnTo>
                    <a:pt x="4428" y="254"/>
                  </a:lnTo>
                  <a:lnTo>
                    <a:pt x="4781" y="254"/>
                  </a:lnTo>
                  <a:lnTo>
                    <a:pt x="5191" y="253"/>
                  </a:lnTo>
                  <a:lnTo>
                    <a:pt x="5643" y="253"/>
                  </a:lnTo>
                  <a:lnTo>
                    <a:pt x="6125" y="252"/>
                  </a:lnTo>
                  <a:lnTo>
                    <a:pt x="6619" y="251"/>
                  </a:lnTo>
                  <a:lnTo>
                    <a:pt x="7114" y="251"/>
                  </a:lnTo>
                  <a:lnTo>
                    <a:pt x="7596" y="250"/>
                  </a:lnTo>
                  <a:lnTo>
                    <a:pt x="8048" y="249"/>
                  </a:lnTo>
                  <a:lnTo>
                    <a:pt x="8459" y="249"/>
                  </a:lnTo>
                  <a:lnTo>
                    <a:pt x="8813" y="248"/>
                  </a:lnTo>
                  <a:lnTo>
                    <a:pt x="9096" y="247"/>
                  </a:lnTo>
                  <a:lnTo>
                    <a:pt x="9296" y="247"/>
                  </a:lnTo>
                  <a:lnTo>
                    <a:pt x="9395" y="246"/>
                  </a:lnTo>
                  <a:lnTo>
                    <a:pt x="9434" y="247"/>
                  </a:lnTo>
                  <a:lnTo>
                    <a:pt x="9474" y="247"/>
                  </a:lnTo>
                  <a:lnTo>
                    <a:pt x="9515" y="246"/>
                  </a:lnTo>
                  <a:lnTo>
                    <a:pt x="9556" y="245"/>
                  </a:lnTo>
                  <a:lnTo>
                    <a:pt x="9597" y="243"/>
                  </a:lnTo>
                  <a:lnTo>
                    <a:pt x="9638" y="243"/>
                  </a:lnTo>
                  <a:lnTo>
                    <a:pt x="9677" y="243"/>
                  </a:lnTo>
                  <a:lnTo>
                    <a:pt x="9715" y="245"/>
                  </a:lnTo>
                  <a:lnTo>
                    <a:pt x="9735" y="244"/>
                  </a:lnTo>
                  <a:lnTo>
                    <a:pt x="9754" y="243"/>
                  </a:lnTo>
                  <a:lnTo>
                    <a:pt x="9772" y="243"/>
                  </a:lnTo>
                  <a:lnTo>
                    <a:pt x="9792" y="242"/>
                  </a:lnTo>
                  <a:lnTo>
                    <a:pt x="9800" y="251"/>
                  </a:lnTo>
                  <a:lnTo>
                    <a:pt x="9806" y="261"/>
                  </a:lnTo>
                  <a:lnTo>
                    <a:pt x="9811" y="274"/>
                  </a:lnTo>
                  <a:lnTo>
                    <a:pt x="9815" y="286"/>
                  </a:lnTo>
                  <a:lnTo>
                    <a:pt x="9822" y="310"/>
                  </a:lnTo>
                  <a:lnTo>
                    <a:pt x="9829" y="336"/>
                  </a:lnTo>
                  <a:lnTo>
                    <a:pt x="9832" y="350"/>
                  </a:lnTo>
                  <a:lnTo>
                    <a:pt x="9836" y="364"/>
                  </a:lnTo>
                  <a:lnTo>
                    <a:pt x="9841" y="377"/>
                  </a:lnTo>
                  <a:lnTo>
                    <a:pt x="9847" y="389"/>
                  </a:lnTo>
                  <a:lnTo>
                    <a:pt x="9860" y="415"/>
                  </a:lnTo>
                  <a:lnTo>
                    <a:pt x="9874" y="439"/>
                  </a:lnTo>
                  <a:lnTo>
                    <a:pt x="9890" y="464"/>
                  </a:lnTo>
                  <a:lnTo>
                    <a:pt x="9905" y="487"/>
                  </a:lnTo>
                  <a:lnTo>
                    <a:pt x="9921" y="511"/>
                  </a:lnTo>
                  <a:lnTo>
                    <a:pt x="9937" y="535"/>
                  </a:lnTo>
                  <a:lnTo>
                    <a:pt x="9945" y="539"/>
                  </a:lnTo>
                  <a:lnTo>
                    <a:pt x="9953" y="543"/>
                  </a:lnTo>
                  <a:lnTo>
                    <a:pt x="9957" y="547"/>
                  </a:lnTo>
                  <a:lnTo>
                    <a:pt x="9959" y="550"/>
                  </a:lnTo>
                  <a:lnTo>
                    <a:pt x="9960" y="555"/>
                  </a:lnTo>
                  <a:lnTo>
                    <a:pt x="9958" y="560"/>
                  </a:lnTo>
                  <a:lnTo>
                    <a:pt x="9957" y="566"/>
                  </a:lnTo>
                  <a:lnTo>
                    <a:pt x="9955" y="571"/>
                  </a:lnTo>
                  <a:lnTo>
                    <a:pt x="9952" y="575"/>
                  </a:lnTo>
                  <a:lnTo>
                    <a:pt x="9948" y="577"/>
                  </a:lnTo>
                  <a:lnTo>
                    <a:pt x="9944" y="578"/>
                  </a:lnTo>
                  <a:lnTo>
                    <a:pt x="9940" y="579"/>
                  </a:lnTo>
                  <a:lnTo>
                    <a:pt x="9934" y="579"/>
                  </a:lnTo>
                  <a:lnTo>
                    <a:pt x="9929" y="578"/>
                  </a:lnTo>
                  <a:lnTo>
                    <a:pt x="9919" y="576"/>
                  </a:lnTo>
                  <a:lnTo>
                    <a:pt x="9908" y="573"/>
                  </a:lnTo>
                  <a:lnTo>
                    <a:pt x="9903" y="573"/>
                  </a:lnTo>
                  <a:lnTo>
                    <a:pt x="9898" y="573"/>
                  </a:lnTo>
                  <a:lnTo>
                    <a:pt x="9893" y="574"/>
                  </a:lnTo>
                  <a:lnTo>
                    <a:pt x="9887" y="576"/>
                  </a:lnTo>
                  <a:lnTo>
                    <a:pt x="9877" y="580"/>
                  </a:lnTo>
                  <a:lnTo>
                    <a:pt x="9868" y="585"/>
                  </a:lnTo>
                  <a:lnTo>
                    <a:pt x="9859" y="592"/>
                  </a:lnTo>
                  <a:lnTo>
                    <a:pt x="9852" y="598"/>
                  </a:lnTo>
                  <a:lnTo>
                    <a:pt x="9844" y="605"/>
                  </a:lnTo>
                  <a:lnTo>
                    <a:pt x="9837" y="613"/>
                  </a:lnTo>
                  <a:lnTo>
                    <a:pt x="9831" y="621"/>
                  </a:lnTo>
                  <a:lnTo>
                    <a:pt x="9825" y="629"/>
                  </a:lnTo>
                  <a:lnTo>
                    <a:pt x="9820" y="639"/>
                  </a:lnTo>
                  <a:lnTo>
                    <a:pt x="9816" y="648"/>
                  </a:lnTo>
                  <a:lnTo>
                    <a:pt x="9813" y="657"/>
                  </a:lnTo>
                  <a:lnTo>
                    <a:pt x="9810" y="667"/>
                  </a:lnTo>
                  <a:lnTo>
                    <a:pt x="9808" y="676"/>
                  </a:lnTo>
                  <a:lnTo>
                    <a:pt x="9806" y="687"/>
                  </a:lnTo>
                  <a:lnTo>
                    <a:pt x="9805" y="696"/>
                  </a:lnTo>
                  <a:lnTo>
                    <a:pt x="9805" y="706"/>
                  </a:lnTo>
                  <a:lnTo>
                    <a:pt x="9807" y="711"/>
                  </a:lnTo>
                  <a:lnTo>
                    <a:pt x="9808" y="718"/>
                  </a:lnTo>
                  <a:lnTo>
                    <a:pt x="9807" y="721"/>
                  </a:lnTo>
                  <a:lnTo>
                    <a:pt x="9806" y="723"/>
                  </a:lnTo>
                  <a:lnTo>
                    <a:pt x="9805" y="726"/>
                  </a:lnTo>
                  <a:lnTo>
                    <a:pt x="9802" y="727"/>
                  </a:lnTo>
                  <a:lnTo>
                    <a:pt x="9798" y="729"/>
                  </a:lnTo>
                  <a:lnTo>
                    <a:pt x="9793" y="729"/>
                  </a:lnTo>
                  <a:lnTo>
                    <a:pt x="9790" y="729"/>
                  </a:lnTo>
                  <a:lnTo>
                    <a:pt x="9786" y="729"/>
                  </a:lnTo>
                  <a:lnTo>
                    <a:pt x="9780" y="726"/>
                  </a:lnTo>
                  <a:lnTo>
                    <a:pt x="9774" y="723"/>
                  </a:lnTo>
                  <a:lnTo>
                    <a:pt x="9768" y="718"/>
                  </a:lnTo>
                  <a:lnTo>
                    <a:pt x="9762" y="714"/>
                  </a:lnTo>
                  <a:lnTo>
                    <a:pt x="9756" y="710"/>
                  </a:lnTo>
                  <a:lnTo>
                    <a:pt x="9749" y="707"/>
                  </a:lnTo>
                  <a:lnTo>
                    <a:pt x="9737" y="706"/>
                  </a:lnTo>
                  <a:lnTo>
                    <a:pt x="9726" y="706"/>
                  </a:lnTo>
                  <a:lnTo>
                    <a:pt x="9715" y="707"/>
                  </a:lnTo>
                  <a:lnTo>
                    <a:pt x="9703" y="708"/>
                  </a:lnTo>
                  <a:lnTo>
                    <a:pt x="9693" y="711"/>
                  </a:lnTo>
                  <a:lnTo>
                    <a:pt x="9682" y="713"/>
                  </a:lnTo>
                  <a:lnTo>
                    <a:pt x="9672" y="717"/>
                  </a:lnTo>
                  <a:lnTo>
                    <a:pt x="9663" y="721"/>
                  </a:lnTo>
                  <a:lnTo>
                    <a:pt x="9652" y="726"/>
                  </a:lnTo>
                  <a:lnTo>
                    <a:pt x="9643" y="733"/>
                  </a:lnTo>
                  <a:lnTo>
                    <a:pt x="9634" y="739"/>
                  </a:lnTo>
                  <a:lnTo>
                    <a:pt x="9626" y="746"/>
                  </a:lnTo>
                  <a:lnTo>
                    <a:pt x="9619" y="754"/>
                  </a:lnTo>
                  <a:lnTo>
                    <a:pt x="9611" y="763"/>
                  </a:lnTo>
                  <a:lnTo>
                    <a:pt x="9604" y="772"/>
                  </a:lnTo>
                  <a:lnTo>
                    <a:pt x="9598" y="783"/>
                  </a:lnTo>
                  <a:lnTo>
                    <a:pt x="9594" y="803"/>
                  </a:lnTo>
                  <a:lnTo>
                    <a:pt x="9591" y="824"/>
                  </a:lnTo>
                  <a:lnTo>
                    <a:pt x="9590" y="843"/>
                  </a:lnTo>
                  <a:lnTo>
                    <a:pt x="9591" y="863"/>
                  </a:lnTo>
                  <a:lnTo>
                    <a:pt x="9593" y="883"/>
                  </a:lnTo>
                  <a:lnTo>
                    <a:pt x="9596" y="902"/>
                  </a:lnTo>
                  <a:lnTo>
                    <a:pt x="9599" y="911"/>
                  </a:lnTo>
                  <a:lnTo>
                    <a:pt x="9602" y="921"/>
                  </a:lnTo>
                  <a:lnTo>
                    <a:pt x="9606" y="930"/>
                  </a:lnTo>
                  <a:lnTo>
                    <a:pt x="9610" y="939"/>
                  </a:lnTo>
                  <a:lnTo>
                    <a:pt x="9618" y="950"/>
                  </a:lnTo>
                  <a:lnTo>
                    <a:pt x="9626" y="960"/>
                  </a:lnTo>
                  <a:lnTo>
                    <a:pt x="9635" y="969"/>
                  </a:lnTo>
                  <a:lnTo>
                    <a:pt x="9644" y="975"/>
                  </a:lnTo>
                  <a:lnTo>
                    <a:pt x="9655" y="979"/>
                  </a:lnTo>
                  <a:lnTo>
                    <a:pt x="9667" y="983"/>
                  </a:lnTo>
                  <a:lnTo>
                    <a:pt x="9678" y="985"/>
                  </a:lnTo>
                  <a:lnTo>
                    <a:pt x="9690" y="986"/>
                  </a:lnTo>
                  <a:lnTo>
                    <a:pt x="9702" y="987"/>
                  </a:lnTo>
                  <a:lnTo>
                    <a:pt x="9715" y="986"/>
                  </a:lnTo>
                  <a:lnTo>
                    <a:pt x="9728" y="986"/>
                  </a:lnTo>
                  <a:lnTo>
                    <a:pt x="9740" y="985"/>
                  </a:lnTo>
                  <a:lnTo>
                    <a:pt x="9764" y="982"/>
                  </a:lnTo>
                  <a:lnTo>
                    <a:pt x="9786" y="980"/>
                  </a:lnTo>
                  <a:lnTo>
                    <a:pt x="9790" y="983"/>
                  </a:lnTo>
                  <a:lnTo>
                    <a:pt x="9793" y="987"/>
                  </a:lnTo>
                  <a:lnTo>
                    <a:pt x="9795" y="991"/>
                  </a:lnTo>
                  <a:lnTo>
                    <a:pt x="9796" y="995"/>
                  </a:lnTo>
                  <a:lnTo>
                    <a:pt x="9798" y="1004"/>
                  </a:lnTo>
                  <a:lnTo>
                    <a:pt x="9798" y="1015"/>
                  </a:lnTo>
                  <a:lnTo>
                    <a:pt x="9796" y="1026"/>
                  </a:lnTo>
                  <a:lnTo>
                    <a:pt x="9795" y="1037"/>
                  </a:lnTo>
                  <a:lnTo>
                    <a:pt x="9796" y="1042"/>
                  </a:lnTo>
                  <a:lnTo>
                    <a:pt x="9798" y="1047"/>
                  </a:lnTo>
                  <a:lnTo>
                    <a:pt x="9799" y="1052"/>
                  </a:lnTo>
                  <a:lnTo>
                    <a:pt x="9802" y="1057"/>
                  </a:lnTo>
                  <a:lnTo>
                    <a:pt x="9808" y="1067"/>
                  </a:lnTo>
                  <a:lnTo>
                    <a:pt x="9814" y="1076"/>
                  </a:lnTo>
                  <a:lnTo>
                    <a:pt x="9821" y="1085"/>
                  </a:lnTo>
                  <a:lnTo>
                    <a:pt x="9828" y="1094"/>
                  </a:lnTo>
                  <a:lnTo>
                    <a:pt x="9836" y="1102"/>
                  </a:lnTo>
                  <a:lnTo>
                    <a:pt x="9845" y="1109"/>
                  </a:lnTo>
                  <a:lnTo>
                    <a:pt x="9854" y="1116"/>
                  </a:lnTo>
                  <a:lnTo>
                    <a:pt x="9863" y="1122"/>
                  </a:lnTo>
                  <a:lnTo>
                    <a:pt x="9873" y="1127"/>
                  </a:lnTo>
                  <a:lnTo>
                    <a:pt x="9882" y="1131"/>
                  </a:lnTo>
                  <a:lnTo>
                    <a:pt x="9894" y="1135"/>
                  </a:lnTo>
                  <a:lnTo>
                    <a:pt x="9905" y="1138"/>
                  </a:lnTo>
                  <a:lnTo>
                    <a:pt x="9916" y="1141"/>
                  </a:lnTo>
                  <a:lnTo>
                    <a:pt x="9927" y="1143"/>
                  </a:lnTo>
                  <a:lnTo>
                    <a:pt x="9940" y="1144"/>
                  </a:lnTo>
                  <a:lnTo>
                    <a:pt x="9952" y="1144"/>
                  </a:lnTo>
                  <a:lnTo>
                    <a:pt x="9957" y="1151"/>
                  </a:lnTo>
                  <a:lnTo>
                    <a:pt x="9960" y="1157"/>
                  </a:lnTo>
                  <a:lnTo>
                    <a:pt x="9961" y="1162"/>
                  </a:lnTo>
                  <a:lnTo>
                    <a:pt x="9961" y="1167"/>
                  </a:lnTo>
                  <a:lnTo>
                    <a:pt x="9959" y="1172"/>
                  </a:lnTo>
                  <a:lnTo>
                    <a:pt x="9955" y="1177"/>
                  </a:lnTo>
                  <a:lnTo>
                    <a:pt x="9951" y="1182"/>
                  </a:lnTo>
                  <a:lnTo>
                    <a:pt x="9946" y="1187"/>
                  </a:lnTo>
                  <a:lnTo>
                    <a:pt x="9936" y="1198"/>
                  </a:lnTo>
                  <a:lnTo>
                    <a:pt x="9924" y="1208"/>
                  </a:lnTo>
                  <a:lnTo>
                    <a:pt x="9920" y="1213"/>
                  </a:lnTo>
                  <a:lnTo>
                    <a:pt x="9916" y="1219"/>
                  </a:lnTo>
                  <a:lnTo>
                    <a:pt x="9913" y="1225"/>
                  </a:lnTo>
                  <a:lnTo>
                    <a:pt x="9912" y="1231"/>
                  </a:lnTo>
                  <a:close/>
                  <a:moveTo>
                    <a:pt x="9860" y="564"/>
                  </a:moveTo>
                  <a:lnTo>
                    <a:pt x="9847" y="576"/>
                  </a:lnTo>
                  <a:lnTo>
                    <a:pt x="9834" y="587"/>
                  </a:lnTo>
                  <a:lnTo>
                    <a:pt x="9823" y="601"/>
                  </a:lnTo>
                  <a:lnTo>
                    <a:pt x="9813" y="614"/>
                  </a:lnTo>
                  <a:lnTo>
                    <a:pt x="9804" y="628"/>
                  </a:lnTo>
                  <a:lnTo>
                    <a:pt x="9796" y="643"/>
                  </a:lnTo>
                  <a:lnTo>
                    <a:pt x="9790" y="659"/>
                  </a:lnTo>
                  <a:lnTo>
                    <a:pt x="9786" y="675"/>
                  </a:lnTo>
                  <a:lnTo>
                    <a:pt x="9782" y="680"/>
                  </a:lnTo>
                  <a:lnTo>
                    <a:pt x="9777" y="683"/>
                  </a:lnTo>
                  <a:lnTo>
                    <a:pt x="9772" y="686"/>
                  </a:lnTo>
                  <a:lnTo>
                    <a:pt x="9767" y="688"/>
                  </a:lnTo>
                  <a:lnTo>
                    <a:pt x="9762" y="688"/>
                  </a:lnTo>
                  <a:lnTo>
                    <a:pt x="9756" y="688"/>
                  </a:lnTo>
                  <a:lnTo>
                    <a:pt x="9749" y="688"/>
                  </a:lnTo>
                  <a:lnTo>
                    <a:pt x="9743" y="687"/>
                  </a:lnTo>
                  <a:lnTo>
                    <a:pt x="9731" y="683"/>
                  </a:lnTo>
                  <a:lnTo>
                    <a:pt x="9719" y="680"/>
                  </a:lnTo>
                  <a:lnTo>
                    <a:pt x="9708" y="677"/>
                  </a:lnTo>
                  <a:lnTo>
                    <a:pt x="9696" y="676"/>
                  </a:lnTo>
                  <a:lnTo>
                    <a:pt x="9685" y="679"/>
                  </a:lnTo>
                  <a:lnTo>
                    <a:pt x="9675" y="682"/>
                  </a:lnTo>
                  <a:lnTo>
                    <a:pt x="9664" y="688"/>
                  </a:lnTo>
                  <a:lnTo>
                    <a:pt x="9654" y="693"/>
                  </a:lnTo>
                  <a:lnTo>
                    <a:pt x="9644" y="698"/>
                  </a:lnTo>
                  <a:lnTo>
                    <a:pt x="9635" y="704"/>
                  </a:lnTo>
                  <a:lnTo>
                    <a:pt x="9627" y="711"/>
                  </a:lnTo>
                  <a:lnTo>
                    <a:pt x="9619" y="718"/>
                  </a:lnTo>
                  <a:lnTo>
                    <a:pt x="9610" y="726"/>
                  </a:lnTo>
                  <a:lnTo>
                    <a:pt x="9603" y="735"/>
                  </a:lnTo>
                  <a:lnTo>
                    <a:pt x="9597" y="743"/>
                  </a:lnTo>
                  <a:lnTo>
                    <a:pt x="9591" y="752"/>
                  </a:lnTo>
                  <a:lnTo>
                    <a:pt x="9585" y="761"/>
                  </a:lnTo>
                  <a:lnTo>
                    <a:pt x="9580" y="771"/>
                  </a:lnTo>
                  <a:lnTo>
                    <a:pt x="9575" y="782"/>
                  </a:lnTo>
                  <a:lnTo>
                    <a:pt x="9571" y="792"/>
                  </a:lnTo>
                  <a:lnTo>
                    <a:pt x="9566" y="805"/>
                  </a:lnTo>
                  <a:lnTo>
                    <a:pt x="9562" y="818"/>
                  </a:lnTo>
                  <a:lnTo>
                    <a:pt x="9559" y="834"/>
                  </a:lnTo>
                  <a:lnTo>
                    <a:pt x="9557" y="848"/>
                  </a:lnTo>
                  <a:lnTo>
                    <a:pt x="9556" y="863"/>
                  </a:lnTo>
                  <a:lnTo>
                    <a:pt x="9557" y="879"/>
                  </a:lnTo>
                  <a:lnTo>
                    <a:pt x="9559" y="894"/>
                  </a:lnTo>
                  <a:lnTo>
                    <a:pt x="9564" y="909"/>
                  </a:lnTo>
                  <a:lnTo>
                    <a:pt x="9568" y="918"/>
                  </a:lnTo>
                  <a:lnTo>
                    <a:pt x="9571" y="926"/>
                  </a:lnTo>
                  <a:lnTo>
                    <a:pt x="9575" y="933"/>
                  </a:lnTo>
                  <a:lnTo>
                    <a:pt x="9580" y="940"/>
                  </a:lnTo>
                  <a:lnTo>
                    <a:pt x="9585" y="947"/>
                  </a:lnTo>
                  <a:lnTo>
                    <a:pt x="9591" y="953"/>
                  </a:lnTo>
                  <a:lnTo>
                    <a:pt x="9598" y="960"/>
                  </a:lnTo>
                  <a:lnTo>
                    <a:pt x="9604" y="967"/>
                  </a:lnTo>
                  <a:lnTo>
                    <a:pt x="9635" y="988"/>
                  </a:lnTo>
                  <a:lnTo>
                    <a:pt x="9666" y="1010"/>
                  </a:lnTo>
                  <a:lnTo>
                    <a:pt x="9762" y="1012"/>
                  </a:lnTo>
                  <a:lnTo>
                    <a:pt x="9767" y="1027"/>
                  </a:lnTo>
                  <a:lnTo>
                    <a:pt x="9771" y="1043"/>
                  </a:lnTo>
                  <a:lnTo>
                    <a:pt x="9773" y="1051"/>
                  </a:lnTo>
                  <a:lnTo>
                    <a:pt x="9776" y="1060"/>
                  </a:lnTo>
                  <a:lnTo>
                    <a:pt x="9779" y="1068"/>
                  </a:lnTo>
                  <a:lnTo>
                    <a:pt x="9783" y="1076"/>
                  </a:lnTo>
                  <a:lnTo>
                    <a:pt x="9793" y="1091"/>
                  </a:lnTo>
                  <a:lnTo>
                    <a:pt x="9805" y="1107"/>
                  </a:lnTo>
                  <a:lnTo>
                    <a:pt x="9811" y="1114"/>
                  </a:lnTo>
                  <a:lnTo>
                    <a:pt x="9818" y="1121"/>
                  </a:lnTo>
                  <a:lnTo>
                    <a:pt x="9825" y="1127"/>
                  </a:lnTo>
                  <a:lnTo>
                    <a:pt x="9832" y="1133"/>
                  </a:lnTo>
                  <a:lnTo>
                    <a:pt x="9840" y="1138"/>
                  </a:lnTo>
                  <a:lnTo>
                    <a:pt x="9849" y="1143"/>
                  </a:lnTo>
                  <a:lnTo>
                    <a:pt x="9857" y="1149"/>
                  </a:lnTo>
                  <a:lnTo>
                    <a:pt x="9866" y="1152"/>
                  </a:lnTo>
                  <a:lnTo>
                    <a:pt x="9874" y="1156"/>
                  </a:lnTo>
                  <a:lnTo>
                    <a:pt x="9883" y="1158"/>
                  </a:lnTo>
                  <a:lnTo>
                    <a:pt x="9894" y="1160"/>
                  </a:lnTo>
                  <a:lnTo>
                    <a:pt x="9903" y="1161"/>
                  </a:lnTo>
                  <a:lnTo>
                    <a:pt x="9906" y="1166"/>
                  </a:lnTo>
                  <a:lnTo>
                    <a:pt x="9907" y="1171"/>
                  </a:lnTo>
                  <a:lnTo>
                    <a:pt x="9908" y="1177"/>
                  </a:lnTo>
                  <a:lnTo>
                    <a:pt x="9907" y="1182"/>
                  </a:lnTo>
                  <a:lnTo>
                    <a:pt x="9905" y="1187"/>
                  </a:lnTo>
                  <a:lnTo>
                    <a:pt x="9903" y="1191"/>
                  </a:lnTo>
                  <a:lnTo>
                    <a:pt x="9901" y="1197"/>
                  </a:lnTo>
                  <a:lnTo>
                    <a:pt x="9897" y="1202"/>
                  </a:lnTo>
                  <a:lnTo>
                    <a:pt x="9891" y="1211"/>
                  </a:lnTo>
                  <a:lnTo>
                    <a:pt x="9883" y="1221"/>
                  </a:lnTo>
                  <a:lnTo>
                    <a:pt x="9880" y="1225"/>
                  </a:lnTo>
                  <a:lnTo>
                    <a:pt x="9878" y="1230"/>
                  </a:lnTo>
                  <a:lnTo>
                    <a:pt x="9876" y="1235"/>
                  </a:lnTo>
                  <a:lnTo>
                    <a:pt x="9875" y="1241"/>
                  </a:lnTo>
                  <a:lnTo>
                    <a:pt x="9866" y="1262"/>
                  </a:lnTo>
                  <a:lnTo>
                    <a:pt x="9858" y="1283"/>
                  </a:lnTo>
                  <a:lnTo>
                    <a:pt x="9852" y="1305"/>
                  </a:lnTo>
                  <a:lnTo>
                    <a:pt x="9846" y="1327"/>
                  </a:lnTo>
                  <a:lnTo>
                    <a:pt x="9840" y="1350"/>
                  </a:lnTo>
                  <a:lnTo>
                    <a:pt x="9835" y="1372"/>
                  </a:lnTo>
                  <a:lnTo>
                    <a:pt x="9829" y="1395"/>
                  </a:lnTo>
                  <a:lnTo>
                    <a:pt x="9823" y="1416"/>
                  </a:lnTo>
                  <a:lnTo>
                    <a:pt x="9815" y="1420"/>
                  </a:lnTo>
                  <a:lnTo>
                    <a:pt x="9806" y="1423"/>
                  </a:lnTo>
                  <a:lnTo>
                    <a:pt x="9796" y="1426"/>
                  </a:lnTo>
                  <a:lnTo>
                    <a:pt x="9786" y="1428"/>
                  </a:lnTo>
                  <a:lnTo>
                    <a:pt x="9765" y="1430"/>
                  </a:lnTo>
                  <a:lnTo>
                    <a:pt x="9743" y="1430"/>
                  </a:lnTo>
                  <a:lnTo>
                    <a:pt x="9720" y="1430"/>
                  </a:lnTo>
                  <a:lnTo>
                    <a:pt x="9697" y="1429"/>
                  </a:lnTo>
                  <a:lnTo>
                    <a:pt x="9675" y="1430"/>
                  </a:lnTo>
                  <a:lnTo>
                    <a:pt x="9653" y="1431"/>
                  </a:lnTo>
                  <a:lnTo>
                    <a:pt x="9592" y="1430"/>
                  </a:lnTo>
                  <a:lnTo>
                    <a:pt x="9532" y="1431"/>
                  </a:lnTo>
                  <a:lnTo>
                    <a:pt x="9470" y="1431"/>
                  </a:lnTo>
                  <a:lnTo>
                    <a:pt x="9409" y="1432"/>
                  </a:lnTo>
                  <a:lnTo>
                    <a:pt x="9349" y="1433"/>
                  </a:lnTo>
                  <a:lnTo>
                    <a:pt x="9287" y="1433"/>
                  </a:lnTo>
                  <a:lnTo>
                    <a:pt x="9227" y="1433"/>
                  </a:lnTo>
                  <a:lnTo>
                    <a:pt x="9168" y="1431"/>
                  </a:lnTo>
                  <a:lnTo>
                    <a:pt x="9164" y="1433"/>
                  </a:lnTo>
                  <a:lnTo>
                    <a:pt x="9161" y="1434"/>
                  </a:lnTo>
                  <a:lnTo>
                    <a:pt x="9157" y="1435"/>
                  </a:lnTo>
                  <a:lnTo>
                    <a:pt x="9153" y="1436"/>
                  </a:lnTo>
                  <a:lnTo>
                    <a:pt x="9150" y="1435"/>
                  </a:lnTo>
                  <a:lnTo>
                    <a:pt x="9147" y="1435"/>
                  </a:lnTo>
                  <a:lnTo>
                    <a:pt x="9145" y="1433"/>
                  </a:lnTo>
                  <a:lnTo>
                    <a:pt x="9142" y="1431"/>
                  </a:lnTo>
                  <a:lnTo>
                    <a:pt x="2998" y="1449"/>
                  </a:lnTo>
                  <a:lnTo>
                    <a:pt x="2906" y="1450"/>
                  </a:lnTo>
                  <a:lnTo>
                    <a:pt x="2813" y="1450"/>
                  </a:lnTo>
                  <a:lnTo>
                    <a:pt x="2723" y="1451"/>
                  </a:lnTo>
                  <a:lnTo>
                    <a:pt x="2632" y="1451"/>
                  </a:lnTo>
                  <a:lnTo>
                    <a:pt x="2542" y="1452"/>
                  </a:lnTo>
                  <a:lnTo>
                    <a:pt x="2451" y="1453"/>
                  </a:lnTo>
                  <a:lnTo>
                    <a:pt x="2361" y="1453"/>
                  </a:lnTo>
                  <a:lnTo>
                    <a:pt x="2270" y="1454"/>
                  </a:lnTo>
                  <a:lnTo>
                    <a:pt x="2180" y="1455"/>
                  </a:lnTo>
                  <a:lnTo>
                    <a:pt x="2090" y="1456"/>
                  </a:lnTo>
                  <a:lnTo>
                    <a:pt x="2000" y="1457"/>
                  </a:lnTo>
                  <a:lnTo>
                    <a:pt x="1909" y="1458"/>
                  </a:lnTo>
                  <a:lnTo>
                    <a:pt x="1819" y="1459"/>
                  </a:lnTo>
                  <a:lnTo>
                    <a:pt x="1728" y="1460"/>
                  </a:lnTo>
                  <a:lnTo>
                    <a:pt x="1637" y="1462"/>
                  </a:lnTo>
                  <a:lnTo>
                    <a:pt x="1545" y="1463"/>
                  </a:lnTo>
                  <a:lnTo>
                    <a:pt x="1508" y="1464"/>
                  </a:lnTo>
                  <a:lnTo>
                    <a:pt x="1470" y="1463"/>
                  </a:lnTo>
                  <a:lnTo>
                    <a:pt x="1432" y="1462"/>
                  </a:lnTo>
                  <a:lnTo>
                    <a:pt x="1394" y="1461"/>
                  </a:lnTo>
                  <a:lnTo>
                    <a:pt x="1356" y="1459"/>
                  </a:lnTo>
                  <a:lnTo>
                    <a:pt x="1318" y="1459"/>
                  </a:lnTo>
                  <a:lnTo>
                    <a:pt x="1280" y="1459"/>
                  </a:lnTo>
                  <a:lnTo>
                    <a:pt x="1243" y="1461"/>
                  </a:lnTo>
                  <a:lnTo>
                    <a:pt x="1236" y="1437"/>
                  </a:lnTo>
                  <a:lnTo>
                    <a:pt x="1230" y="1411"/>
                  </a:lnTo>
                  <a:lnTo>
                    <a:pt x="1224" y="1386"/>
                  </a:lnTo>
                  <a:lnTo>
                    <a:pt x="1218" y="1361"/>
                  </a:lnTo>
                  <a:lnTo>
                    <a:pt x="1212" y="1336"/>
                  </a:lnTo>
                  <a:lnTo>
                    <a:pt x="1203" y="1312"/>
                  </a:lnTo>
                  <a:lnTo>
                    <a:pt x="1199" y="1301"/>
                  </a:lnTo>
                  <a:lnTo>
                    <a:pt x="1194" y="1290"/>
                  </a:lnTo>
                  <a:lnTo>
                    <a:pt x="1188" y="1278"/>
                  </a:lnTo>
                  <a:lnTo>
                    <a:pt x="1182" y="1268"/>
                  </a:lnTo>
                  <a:lnTo>
                    <a:pt x="1192" y="1261"/>
                  </a:lnTo>
                  <a:lnTo>
                    <a:pt x="1201" y="1254"/>
                  </a:lnTo>
                  <a:lnTo>
                    <a:pt x="1210" y="1246"/>
                  </a:lnTo>
                  <a:lnTo>
                    <a:pt x="1218" y="1237"/>
                  </a:lnTo>
                  <a:lnTo>
                    <a:pt x="1226" y="1228"/>
                  </a:lnTo>
                  <a:lnTo>
                    <a:pt x="1233" y="1219"/>
                  </a:lnTo>
                  <a:lnTo>
                    <a:pt x="1239" y="1209"/>
                  </a:lnTo>
                  <a:lnTo>
                    <a:pt x="1245" y="1199"/>
                  </a:lnTo>
                  <a:lnTo>
                    <a:pt x="1250" y="1188"/>
                  </a:lnTo>
                  <a:lnTo>
                    <a:pt x="1256" y="1177"/>
                  </a:lnTo>
                  <a:lnTo>
                    <a:pt x="1260" y="1167"/>
                  </a:lnTo>
                  <a:lnTo>
                    <a:pt x="1264" y="1156"/>
                  </a:lnTo>
                  <a:lnTo>
                    <a:pt x="1270" y="1132"/>
                  </a:lnTo>
                  <a:lnTo>
                    <a:pt x="1274" y="1110"/>
                  </a:lnTo>
                  <a:lnTo>
                    <a:pt x="1278" y="1106"/>
                  </a:lnTo>
                  <a:lnTo>
                    <a:pt x="1281" y="1104"/>
                  </a:lnTo>
                  <a:lnTo>
                    <a:pt x="1285" y="1104"/>
                  </a:lnTo>
                  <a:lnTo>
                    <a:pt x="1289" y="1104"/>
                  </a:lnTo>
                  <a:lnTo>
                    <a:pt x="1299" y="1105"/>
                  </a:lnTo>
                  <a:lnTo>
                    <a:pt x="1308" y="1107"/>
                  </a:lnTo>
                  <a:lnTo>
                    <a:pt x="1340" y="1099"/>
                  </a:lnTo>
                  <a:lnTo>
                    <a:pt x="1374" y="1091"/>
                  </a:lnTo>
                  <a:lnTo>
                    <a:pt x="1391" y="1086"/>
                  </a:lnTo>
                  <a:lnTo>
                    <a:pt x="1407" y="1080"/>
                  </a:lnTo>
                  <a:lnTo>
                    <a:pt x="1422" y="1074"/>
                  </a:lnTo>
                  <a:lnTo>
                    <a:pt x="1438" y="1067"/>
                  </a:lnTo>
                  <a:lnTo>
                    <a:pt x="1453" y="1059"/>
                  </a:lnTo>
                  <a:lnTo>
                    <a:pt x="1466" y="1048"/>
                  </a:lnTo>
                  <a:lnTo>
                    <a:pt x="1479" y="1038"/>
                  </a:lnTo>
                  <a:lnTo>
                    <a:pt x="1492" y="1027"/>
                  </a:lnTo>
                  <a:lnTo>
                    <a:pt x="1502" y="1014"/>
                  </a:lnTo>
                  <a:lnTo>
                    <a:pt x="1512" y="999"/>
                  </a:lnTo>
                  <a:lnTo>
                    <a:pt x="1516" y="991"/>
                  </a:lnTo>
                  <a:lnTo>
                    <a:pt x="1520" y="983"/>
                  </a:lnTo>
                  <a:lnTo>
                    <a:pt x="1523" y="974"/>
                  </a:lnTo>
                  <a:lnTo>
                    <a:pt x="1526" y="966"/>
                  </a:lnTo>
                  <a:lnTo>
                    <a:pt x="1531" y="942"/>
                  </a:lnTo>
                  <a:lnTo>
                    <a:pt x="1533" y="918"/>
                  </a:lnTo>
                  <a:lnTo>
                    <a:pt x="1533" y="905"/>
                  </a:lnTo>
                  <a:lnTo>
                    <a:pt x="1533" y="893"/>
                  </a:lnTo>
                  <a:lnTo>
                    <a:pt x="1532" y="881"/>
                  </a:lnTo>
                  <a:lnTo>
                    <a:pt x="1531" y="868"/>
                  </a:lnTo>
                  <a:lnTo>
                    <a:pt x="1528" y="856"/>
                  </a:lnTo>
                  <a:lnTo>
                    <a:pt x="1524" y="845"/>
                  </a:lnTo>
                  <a:lnTo>
                    <a:pt x="1520" y="833"/>
                  </a:lnTo>
                  <a:lnTo>
                    <a:pt x="1515" y="821"/>
                  </a:lnTo>
                  <a:lnTo>
                    <a:pt x="1509" y="811"/>
                  </a:lnTo>
                  <a:lnTo>
                    <a:pt x="1502" y="802"/>
                  </a:lnTo>
                  <a:lnTo>
                    <a:pt x="1493" y="793"/>
                  </a:lnTo>
                  <a:lnTo>
                    <a:pt x="1484" y="784"/>
                  </a:lnTo>
                  <a:lnTo>
                    <a:pt x="1467" y="772"/>
                  </a:lnTo>
                  <a:lnTo>
                    <a:pt x="1451" y="762"/>
                  </a:lnTo>
                  <a:lnTo>
                    <a:pt x="1433" y="754"/>
                  </a:lnTo>
                  <a:lnTo>
                    <a:pt x="1416" y="747"/>
                  </a:lnTo>
                  <a:lnTo>
                    <a:pt x="1398" y="742"/>
                  </a:lnTo>
                  <a:lnTo>
                    <a:pt x="1378" y="738"/>
                  </a:lnTo>
                  <a:lnTo>
                    <a:pt x="1359" y="735"/>
                  </a:lnTo>
                  <a:lnTo>
                    <a:pt x="1338" y="734"/>
                  </a:lnTo>
                  <a:lnTo>
                    <a:pt x="1274" y="750"/>
                  </a:lnTo>
                  <a:lnTo>
                    <a:pt x="1270" y="741"/>
                  </a:lnTo>
                  <a:lnTo>
                    <a:pt x="1267" y="732"/>
                  </a:lnTo>
                  <a:lnTo>
                    <a:pt x="1264" y="722"/>
                  </a:lnTo>
                  <a:lnTo>
                    <a:pt x="1261" y="712"/>
                  </a:lnTo>
                  <a:lnTo>
                    <a:pt x="1257" y="693"/>
                  </a:lnTo>
                  <a:lnTo>
                    <a:pt x="1253" y="673"/>
                  </a:lnTo>
                  <a:lnTo>
                    <a:pt x="1228" y="646"/>
                  </a:lnTo>
                  <a:lnTo>
                    <a:pt x="1201" y="620"/>
                  </a:lnTo>
                  <a:lnTo>
                    <a:pt x="1174" y="594"/>
                  </a:lnTo>
                  <a:lnTo>
                    <a:pt x="1148" y="566"/>
                  </a:lnTo>
                  <a:lnTo>
                    <a:pt x="1147" y="561"/>
                  </a:lnTo>
                  <a:lnTo>
                    <a:pt x="1148" y="557"/>
                  </a:lnTo>
                  <a:lnTo>
                    <a:pt x="1149" y="552"/>
                  </a:lnTo>
                  <a:lnTo>
                    <a:pt x="1150" y="547"/>
                  </a:lnTo>
                  <a:lnTo>
                    <a:pt x="1154" y="537"/>
                  </a:lnTo>
                  <a:lnTo>
                    <a:pt x="1159" y="528"/>
                  </a:lnTo>
                  <a:lnTo>
                    <a:pt x="1172" y="512"/>
                  </a:lnTo>
                  <a:lnTo>
                    <a:pt x="1185" y="495"/>
                  </a:lnTo>
                  <a:lnTo>
                    <a:pt x="1192" y="474"/>
                  </a:lnTo>
                  <a:lnTo>
                    <a:pt x="1199" y="454"/>
                  </a:lnTo>
                  <a:lnTo>
                    <a:pt x="1208" y="433"/>
                  </a:lnTo>
                  <a:lnTo>
                    <a:pt x="1215" y="413"/>
                  </a:lnTo>
                  <a:lnTo>
                    <a:pt x="1221" y="391"/>
                  </a:lnTo>
                  <a:lnTo>
                    <a:pt x="1226" y="370"/>
                  </a:lnTo>
                  <a:lnTo>
                    <a:pt x="1228" y="359"/>
                  </a:lnTo>
                  <a:lnTo>
                    <a:pt x="1230" y="348"/>
                  </a:lnTo>
                  <a:lnTo>
                    <a:pt x="1231" y="337"/>
                  </a:lnTo>
                  <a:lnTo>
                    <a:pt x="1231" y="326"/>
                  </a:lnTo>
                  <a:lnTo>
                    <a:pt x="1248" y="323"/>
                  </a:lnTo>
                  <a:lnTo>
                    <a:pt x="1266" y="321"/>
                  </a:lnTo>
                  <a:lnTo>
                    <a:pt x="1284" y="321"/>
                  </a:lnTo>
                  <a:lnTo>
                    <a:pt x="1302" y="320"/>
                  </a:lnTo>
                  <a:lnTo>
                    <a:pt x="1338" y="321"/>
                  </a:lnTo>
                  <a:lnTo>
                    <a:pt x="1375" y="322"/>
                  </a:lnTo>
                  <a:lnTo>
                    <a:pt x="1412" y="323"/>
                  </a:lnTo>
                  <a:lnTo>
                    <a:pt x="1448" y="322"/>
                  </a:lnTo>
                  <a:lnTo>
                    <a:pt x="1465" y="321"/>
                  </a:lnTo>
                  <a:lnTo>
                    <a:pt x="1484" y="318"/>
                  </a:lnTo>
                  <a:lnTo>
                    <a:pt x="1500" y="315"/>
                  </a:lnTo>
                  <a:lnTo>
                    <a:pt x="1517" y="309"/>
                  </a:lnTo>
                  <a:lnTo>
                    <a:pt x="1718" y="310"/>
                  </a:lnTo>
                  <a:lnTo>
                    <a:pt x="1842" y="308"/>
                  </a:lnTo>
                  <a:lnTo>
                    <a:pt x="1966" y="306"/>
                  </a:lnTo>
                  <a:lnTo>
                    <a:pt x="2091" y="305"/>
                  </a:lnTo>
                  <a:lnTo>
                    <a:pt x="2215" y="303"/>
                  </a:lnTo>
                  <a:lnTo>
                    <a:pt x="2340" y="302"/>
                  </a:lnTo>
                  <a:lnTo>
                    <a:pt x="2464" y="301"/>
                  </a:lnTo>
                  <a:lnTo>
                    <a:pt x="2589" y="300"/>
                  </a:lnTo>
                  <a:lnTo>
                    <a:pt x="2712" y="298"/>
                  </a:lnTo>
                  <a:lnTo>
                    <a:pt x="2837" y="297"/>
                  </a:lnTo>
                  <a:lnTo>
                    <a:pt x="2961" y="296"/>
                  </a:lnTo>
                  <a:lnTo>
                    <a:pt x="3085" y="295"/>
                  </a:lnTo>
                  <a:lnTo>
                    <a:pt x="3209" y="294"/>
                  </a:lnTo>
                  <a:lnTo>
                    <a:pt x="3334" y="292"/>
                  </a:lnTo>
                  <a:lnTo>
                    <a:pt x="3458" y="291"/>
                  </a:lnTo>
                  <a:lnTo>
                    <a:pt x="3581" y="289"/>
                  </a:lnTo>
                  <a:lnTo>
                    <a:pt x="3706" y="287"/>
                  </a:lnTo>
                  <a:lnTo>
                    <a:pt x="3831" y="286"/>
                  </a:lnTo>
                  <a:lnTo>
                    <a:pt x="4056" y="286"/>
                  </a:lnTo>
                  <a:lnTo>
                    <a:pt x="4365" y="285"/>
                  </a:lnTo>
                  <a:lnTo>
                    <a:pt x="4747" y="284"/>
                  </a:lnTo>
                  <a:lnTo>
                    <a:pt x="5184" y="284"/>
                  </a:lnTo>
                  <a:lnTo>
                    <a:pt x="5665" y="283"/>
                  </a:lnTo>
                  <a:lnTo>
                    <a:pt x="6173" y="283"/>
                  </a:lnTo>
                  <a:lnTo>
                    <a:pt x="6696" y="282"/>
                  </a:lnTo>
                  <a:lnTo>
                    <a:pt x="7218" y="281"/>
                  </a:lnTo>
                  <a:lnTo>
                    <a:pt x="7727" y="281"/>
                  </a:lnTo>
                  <a:lnTo>
                    <a:pt x="8208" y="280"/>
                  </a:lnTo>
                  <a:lnTo>
                    <a:pt x="8646" y="280"/>
                  </a:lnTo>
                  <a:lnTo>
                    <a:pt x="9028" y="279"/>
                  </a:lnTo>
                  <a:lnTo>
                    <a:pt x="9339" y="278"/>
                  </a:lnTo>
                  <a:lnTo>
                    <a:pt x="9564" y="278"/>
                  </a:lnTo>
                  <a:lnTo>
                    <a:pt x="9690" y="277"/>
                  </a:lnTo>
                  <a:lnTo>
                    <a:pt x="9780" y="273"/>
                  </a:lnTo>
                  <a:lnTo>
                    <a:pt x="9787" y="284"/>
                  </a:lnTo>
                  <a:lnTo>
                    <a:pt x="9793" y="296"/>
                  </a:lnTo>
                  <a:lnTo>
                    <a:pt x="9799" y="308"/>
                  </a:lnTo>
                  <a:lnTo>
                    <a:pt x="9803" y="322"/>
                  </a:lnTo>
                  <a:lnTo>
                    <a:pt x="9807" y="335"/>
                  </a:lnTo>
                  <a:lnTo>
                    <a:pt x="9812" y="348"/>
                  </a:lnTo>
                  <a:lnTo>
                    <a:pt x="9817" y="361"/>
                  </a:lnTo>
                  <a:lnTo>
                    <a:pt x="9823" y="374"/>
                  </a:lnTo>
                  <a:lnTo>
                    <a:pt x="9832" y="395"/>
                  </a:lnTo>
                  <a:lnTo>
                    <a:pt x="9842" y="417"/>
                  </a:lnTo>
                  <a:lnTo>
                    <a:pt x="9853" y="438"/>
                  </a:lnTo>
                  <a:lnTo>
                    <a:pt x="9864" y="460"/>
                  </a:lnTo>
                  <a:lnTo>
                    <a:pt x="9876" y="480"/>
                  </a:lnTo>
                  <a:lnTo>
                    <a:pt x="9888" y="501"/>
                  </a:lnTo>
                  <a:lnTo>
                    <a:pt x="9902" y="520"/>
                  </a:lnTo>
                  <a:lnTo>
                    <a:pt x="9915" y="538"/>
                  </a:lnTo>
                  <a:lnTo>
                    <a:pt x="9910" y="544"/>
                  </a:lnTo>
                  <a:lnTo>
                    <a:pt x="9904" y="549"/>
                  </a:lnTo>
                  <a:lnTo>
                    <a:pt x="9897" y="553"/>
                  </a:lnTo>
                  <a:lnTo>
                    <a:pt x="9890" y="555"/>
                  </a:lnTo>
                  <a:lnTo>
                    <a:pt x="9874" y="559"/>
                  </a:lnTo>
                  <a:lnTo>
                    <a:pt x="9860" y="564"/>
                  </a:lnTo>
                  <a:close/>
                  <a:moveTo>
                    <a:pt x="9765" y="925"/>
                  </a:moveTo>
                  <a:lnTo>
                    <a:pt x="9753" y="928"/>
                  </a:lnTo>
                  <a:lnTo>
                    <a:pt x="9741" y="929"/>
                  </a:lnTo>
                  <a:lnTo>
                    <a:pt x="9729" y="929"/>
                  </a:lnTo>
                  <a:lnTo>
                    <a:pt x="9717" y="928"/>
                  </a:lnTo>
                  <a:lnTo>
                    <a:pt x="9706" y="926"/>
                  </a:lnTo>
                  <a:lnTo>
                    <a:pt x="9694" y="924"/>
                  </a:lnTo>
                  <a:lnTo>
                    <a:pt x="9683" y="921"/>
                  </a:lnTo>
                  <a:lnTo>
                    <a:pt x="9672" y="917"/>
                  </a:lnTo>
                  <a:lnTo>
                    <a:pt x="9665" y="911"/>
                  </a:lnTo>
                  <a:lnTo>
                    <a:pt x="9660" y="906"/>
                  </a:lnTo>
                  <a:lnTo>
                    <a:pt x="9654" y="900"/>
                  </a:lnTo>
                  <a:lnTo>
                    <a:pt x="9650" y="894"/>
                  </a:lnTo>
                  <a:lnTo>
                    <a:pt x="9646" y="887"/>
                  </a:lnTo>
                  <a:lnTo>
                    <a:pt x="9644" y="881"/>
                  </a:lnTo>
                  <a:lnTo>
                    <a:pt x="9642" y="874"/>
                  </a:lnTo>
                  <a:lnTo>
                    <a:pt x="9641" y="866"/>
                  </a:lnTo>
                  <a:lnTo>
                    <a:pt x="9640" y="852"/>
                  </a:lnTo>
                  <a:lnTo>
                    <a:pt x="9640" y="837"/>
                  </a:lnTo>
                  <a:lnTo>
                    <a:pt x="9642" y="821"/>
                  </a:lnTo>
                  <a:lnTo>
                    <a:pt x="9644" y="806"/>
                  </a:lnTo>
                  <a:lnTo>
                    <a:pt x="9647" y="798"/>
                  </a:lnTo>
                  <a:lnTo>
                    <a:pt x="9652" y="791"/>
                  </a:lnTo>
                  <a:lnTo>
                    <a:pt x="9658" y="785"/>
                  </a:lnTo>
                  <a:lnTo>
                    <a:pt x="9666" y="780"/>
                  </a:lnTo>
                  <a:lnTo>
                    <a:pt x="9673" y="775"/>
                  </a:lnTo>
                  <a:lnTo>
                    <a:pt x="9682" y="772"/>
                  </a:lnTo>
                  <a:lnTo>
                    <a:pt x="9690" y="770"/>
                  </a:lnTo>
                  <a:lnTo>
                    <a:pt x="9699" y="768"/>
                  </a:lnTo>
                  <a:lnTo>
                    <a:pt x="9712" y="767"/>
                  </a:lnTo>
                  <a:lnTo>
                    <a:pt x="9722" y="767"/>
                  </a:lnTo>
                  <a:lnTo>
                    <a:pt x="9733" y="768"/>
                  </a:lnTo>
                  <a:lnTo>
                    <a:pt x="9743" y="771"/>
                  </a:lnTo>
                  <a:lnTo>
                    <a:pt x="9754" y="775"/>
                  </a:lnTo>
                  <a:lnTo>
                    <a:pt x="9764" y="781"/>
                  </a:lnTo>
                  <a:lnTo>
                    <a:pt x="9774" y="786"/>
                  </a:lnTo>
                  <a:lnTo>
                    <a:pt x="9783" y="793"/>
                  </a:lnTo>
                  <a:lnTo>
                    <a:pt x="9789" y="799"/>
                  </a:lnTo>
                  <a:lnTo>
                    <a:pt x="9794" y="807"/>
                  </a:lnTo>
                  <a:lnTo>
                    <a:pt x="9799" y="815"/>
                  </a:lnTo>
                  <a:lnTo>
                    <a:pt x="9803" y="824"/>
                  </a:lnTo>
                  <a:lnTo>
                    <a:pt x="9806" y="833"/>
                  </a:lnTo>
                  <a:lnTo>
                    <a:pt x="9808" y="842"/>
                  </a:lnTo>
                  <a:lnTo>
                    <a:pt x="9809" y="852"/>
                  </a:lnTo>
                  <a:lnTo>
                    <a:pt x="9809" y="861"/>
                  </a:lnTo>
                  <a:lnTo>
                    <a:pt x="9807" y="872"/>
                  </a:lnTo>
                  <a:lnTo>
                    <a:pt x="9805" y="881"/>
                  </a:lnTo>
                  <a:lnTo>
                    <a:pt x="9802" y="890"/>
                  </a:lnTo>
                  <a:lnTo>
                    <a:pt x="9796" y="898"/>
                  </a:lnTo>
                  <a:lnTo>
                    <a:pt x="9790" y="906"/>
                  </a:lnTo>
                  <a:lnTo>
                    <a:pt x="9783" y="913"/>
                  </a:lnTo>
                  <a:lnTo>
                    <a:pt x="9775" y="920"/>
                  </a:lnTo>
                  <a:lnTo>
                    <a:pt x="9765" y="925"/>
                  </a:lnTo>
                  <a:close/>
                  <a:moveTo>
                    <a:pt x="9731" y="895"/>
                  </a:moveTo>
                  <a:lnTo>
                    <a:pt x="9724" y="894"/>
                  </a:lnTo>
                  <a:lnTo>
                    <a:pt x="9717" y="893"/>
                  </a:lnTo>
                  <a:lnTo>
                    <a:pt x="9710" y="890"/>
                  </a:lnTo>
                  <a:lnTo>
                    <a:pt x="9703" y="887"/>
                  </a:lnTo>
                  <a:lnTo>
                    <a:pt x="9698" y="882"/>
                  </a:lnTo>
                  <a:lnTo>
                    <a:pt x="9694" y="877"/>
                  </a:lnTo>
                  <a:lnTo>
                    <a:pt x="9691" y="871"/>
                  </a:lnTo>
                  <a:lnTo>
                    <a:pt x="9690" y="864"/>
                  </a:lnTo>
                  <a:lnTo>
                    <a:pt x="9691" y="850"/>
                  </a:lnTo>
                  <a:lnTo>
                    <a:pt x="9693" y="836"/>
                  </a:lnTo>
                  <a:lnTo>
                    <a:pt x="9696" y="830"/>
                  </a:lnTo>
                  <a:lnTo>
                    <a:pt x="9699" y="824"/>
                  </a:lnTo>
                  <a:lnTo>
                    <a:pt x="9702" y="821"/>
                  </a:lnTo>
                  <a:lnTo>
                    <a:pt x="9704" y="820"/>
                  </a:lnTo>
                  <a:lnTo>
                    <a:pt x="9709" y="818"/>
                  </a:lnTo>
                  <a:lnTo>
                    <a:pt x="9712" y="817"/>
                  </a:lnTo>
                  <a:lnTo>
                    <a:pt x="9719" y="819"/>
                  </a:lnTo>
                  <a:lnTo>
                    <a:pt x="9726" y="821"/>
                  </a:lnTo>
                  <a:lnTo>
                    <a:pt x="9733" y="825"/>
                  </a:lnTo>
                  <a:lnTo>
                    <a:pt x="9739" y="828"/>
                  </a:lnTo>
                  <a:lnTo>
                    <a:pt x="9745" y="832"/>
                  </a:lnTo>
                  <a:lnTo>
                    <a:pt x="9749" y="838"/>
                  </a:lnTo>
                  <a:lnTo>
                    <a:pt x="9754" y="844"/>
                  </a:lnTo>
                  <a:lnTo>
                    <a:pt x="9756" y="851"/>
                  </a:lnTo>
                  <a:lnTo>
                    <a:pt x="9756" y="857"/>
                  </a:lnTo>
                  <a:lnTo>
                    <a:pt x="9756" y="864"/>
                  </a:lnTo>
                  <a:lnTo>
                    <a:pt x="9755" y="871"/>
                  </a:lnTo>
                  <a:lnTo>
                    <a:pt x="9753" y="878"/>
                  </a:lnTo>
                  <a:lnTo>
                    <a:pt x="9748" y="884"/>
                  </a:lnTo>
                  <a:lnTo>
                    <a:pt x="9744" y="889"/>
                  </a:lnTo>
                  <a:lnTo>
                    <a:pt x="9741" y="891"/>
                  </a:lnTo>
                  <a:lnTo>
                    <a:pt x="9738" y="892"/>
                  </a:lnTo>
                  <a:lnTo>
                    <a:pt x="9734" y="894"/>
                  </a:lnTo>
                  <a:lnTo>
                    <a:pt x="9731" y="895"/>
                  </a:lnTo>
                  <a:close/>
                  <a:moveTo>
                    <a:pt x="3305" y="1689"/>
                  </a:moveTo>
                  <a:lnTo>
                    <a:pt x="3299" y="1686"/>
                  </a:lnTo>
                  <a:lnTo>
                    <a:pt x="3305" y="1674"/>
                  </a:lnTo>
                  <a:lnTo>
                    <a:pt x="3307" y="1674"/>
                  </a:lnTo>
                  <a:lnTo>
                    <a:pt x="3309" y="1676"/>
                  </a:lnTo>
                  <a:lnTo>
                    <a:pt x="3310" y="1678"/>
                  </a:lnTo>
                  <a:lnTo>
                    <a:pt x="3310" y="1680"/>
                  </a:lnTo>
                  <a:lnTo>
                    <a:pt x="3310" y="1683"/>
                  </a:lnTo>
                  <a:lnTo>
                    <a:pt x="3309" y="1685"/>
                  </a:lnTo>
                  <a:lnTo>
                    <a:pt x="3307" y="1687"/>
                  </a:lnTo>
                  <a:lnTo>
                    <a:pt x="3305" y="1689"/>
                  </a:lnTo>
                  <a:close/>
                  <a:moveTo>
                    <a:pt x="1372" y="1016"/>
                  </a:moveTo>
                  <a:lnTo>
                    <a:pt x="1367" y="1019"/>
                  </a:lnTo>
                  <a:lnTo>
                    <a:pt x="1362" y="1021"/>
                  </a:lnTo>
                  <a:lnTo>
                    <a:pt x="1356" y="1023"/>
                  </a:lnTo>
                  <a:lnTo>
                    <a:pt x="1350" y="1024"/>
                  </a:lnTo>
                  <a:lnTo>
                    <a:pt x="1337" y="1024"/>
                  </a:lnTo>
                  <a:lnTo>
                    <a:pt x="1325" y="1023"/>
                  </a:lnTo>
                  <a:lnTo>
                    <a:pt x="1314" y="1021"/>
                  </a:lnTo>
                  <a:lnTo>
                    <a:pt x="1303" y="1017"/>
                  </a:lnTo>
                  <a:lnTo>
                    <a:pt x="1292" y="1012"/>
                  </a:lnTo>
                  <a:lnTo>
                    <a:pt x="1283" y="1004"/>
                  </a:lnTo>
                  <a:lnTo>
                    <a:pt x="1278" y="1000"/>
                  </a:lnTo>
                  <a:lnTo>
                    <a:pt x="1273" y="996"/>
                  </a:lnTo>
                  <a:lnTo>
                    <a:pt x="1269" y="991"/>
                  </a:lnTo>
                  <a:lnTo>
                    <a:pt x="1266" y="986"/>
                  </a:lnTo>
                  <a:lnTo>
                    <a:pt x="1260" y="976"/>
                  </a:lnTo>
                  <a:lnTo>
                    <a:pt x="1256" y="964"/>
                  </a:lnTo>
                  <a:lnTo>
                    <a:pt x="1252" y="940"/>
                  </a:lnTo>
                  <a:lnTo>
                    <a:pt x="1249" y="917"/>
                  </a:lnTo>
                  <a:lnTo>
                    <a:pt x="1255" y="906"/>
                  </a:lnTo>
                  <a:lnTo>
                    <a:pt x="1258" y="896"/>
                  </a:lnTo>
                  <a:lnTo>
                    <a:pt x="1261" y="885"/>
                  </a:lnTo>
                  <a:lnTo>
                    <a:pt x="1263" y="875"/>
                  </a:lnTo>
                  <a:lnTo>
                    <a:pt x="1265" y="863"/>
                  </a:lnTo>
                  <a:lnTo>
                    <a:pt x="1267" y="853"/>
                  </a:lnTo>
                  <a:lnTo>
                    <a:pt x="1270" y="842"/>
                  </a:lnTo>
                  <a:lnTo>
                    <a:pt x="1274" y="833"/>
                  </a:lnTo>
                  <a:lnTo>
                    <a:pt x="1283" y="829"/>
                  </a:lnTo>
                  <a:lnTo>
                    <a:pt x="1293" y="825"/>
                  </a:lnTo>
                  <a:lnTo>
                    <a:pt x="1303" y="820"/>
                  </a:lnTo>
                  <a:lnTo>
                    <a:pt x="1313" y="817"/>
                  </a:lnTo>
                  <a:lnTo>
                    <a:pt x="1323" y="815"/>
                  </a:lnTo>
                  <a:lnTo>
                    <a:pt x="1333" y="813"/>
                  </a:lnTo>
                  <a:lnTo>
                    <a:pt x="1344" y="812"/>
                  </a:lnTo>
                  <a:lnTo>
                    <a:pt x="1354" y="812"/>
                  </a:lnTo>
                  <a:lnTo>
                    <a:pt x="1364" y="812"/>
                  </a:lnTo>
                  <a:lnTo>
                    <a:pt x="1374" y="813"/>
                  </a:lnTo>
                  <a:lnTo>
                    <a:pt x="1384" y="815"/>
                  </a:lnTo>
                  <a:lnTo>
                    <a:pt x="1394" y="818"/>
                  </a:lnTo>
                  <a:lnTo>
                    <a:pt x="1404" y="822"/>
                  </a:lnTo>
                  <a:lnTo>
                    <a:pt x="1413" y="828"/>
                  </a:lnTo>
                  <a:lnTo>
                    <a:pt x="1422" y="833"/>
                  </a:lnTo>
                  <a:lnTo>
                    <a:pt x="1431" y="840"/>
                  </a:lnTo>
                  <a:lnTo>
                    <a:pt x="1436" y="845"/>
                  </a:lnTo>
                  <a:lnTo>
                    <a:pt x="1439" y="851"/>
                  </a:lnTo>
                  <a:lnTo>
                    <a:pt x="1442" y="857"/>
                  </a:lnTo>
                  <a:lnTo>
                    <a:pt x="1444" y="863"/>
                  </a:lnTo>
                  <a:lnTo>
                    <a:pt x="1447" y="877"/>
                  </a:lnTo>
                  <a:lnTo>
                    <a:pt x="1449" y="890"/>
                  </a:lnTo>
                  <a:lnTo>
                    <a:pt x="1448" y="904"/>
                  </a:lnTo>
                  <a:lnTo>
                    <a:pt x="1446" y="918"/>
                  </a:lnTo>
                  <a:lnTo>
                    <a:pt x="1444" y="932"/>
                  </a:lnTo>
                  <a:lnTo>
                    <a:pt x="1441" y="944"/>
                  </a:lnTo>
                  <a:lnTo>
                    <a:pt x="1434" y="955"/>
                  </a:lnTo>
                  <a:lnTo>
                    <a:pt x="1427" y="967"/>
                  </a:lnTo>
                  <a:lnTo>
                    <a:pt x="1420" y="976"/>
                  </a:lnTo>
                  <a:lnTo>
                    <a:pt x="1412" y="985"/>
                  </a:lnTo>
                  <a:lnTo>
                    <a:pt x="1404" y="993"/>
                  </a:lnTo>
                  <a:lnTo>
                    <a:pt x="1394" y="1001"/>
                  </a:lnTo>
                  <a:lnTo>
                    <a:pt x="1383" y="1009"/>
                  </a:lnTo>
                  <a:lnTo>
                    <a:pt x="1372" y="1016"/>
                  </a:lnTo>
                  <a:close/>
                  <a:moveTo>
                    <a:pt x="1366" y="967"/>
                  </a:moveTo>
                  <a:lnTo>
                    <a:pt x="1359" y="970"/>
                  </a:lnTo>
                  <a:lnTo>
                    <a:pt x="1352" y="973"/>
                  </a:lnTo>
                  <a:lnTo>
                    <a:pt x="1344" y="974"/>
                  </a:lnTo>
                  <a:lnTo>
                    <a:pt x="1336" y="974"/>
                  </a:lnTo>
                  <a:lnTo>
                    <a:pt x="1328" y="974"/>
                  </a:lnTo>
                  <a:lnTo>
                    <a:pt x="1321" y="973"/>
                  </a:lnTo>
                  <a:lnTo>
                    <a:pt x="1314" y="971"/>
                  </a:lnTo>
                  <a:lnTo>
                    <a:pt x="1308" y="968"/>
                  </a:lnTo>
                  <a:lnTo>
                    <a:pt x="1302" y="959"/>
                  </a:lnTo>
                  <a:lnTo>
                    <a:pt x="1298" y="950"/>
                  </a:lnTo>
                  <a:lnTo>
                    <a:pt x="1294" y="941"/>
                  </a:lnTo>
                  <a:lnTo>
                    <a:pt x="1293" y="931"/>
                  </a:lnTo>
                  <a:lnTo>
                    <a:pt x="1293" y="921"/>
                  </a:lnTo>
                  <a:lnTo>
                    <a:pt x="1294" y="911"/>
                  </a:lnTo>
                  <a:lnTo>
                    <a:pt x="1298" y="902"/>
                  </a:lnTo>
                  <a:lnTo>
                    <a:pt x="1302" y="894"/>
                  </a:lnTo>
                  <a:lnTo>
                    <a:pt x="1310" y="883"/>
                  </a:lnTo>
                  <a:lnTo>
                    <a:pt x="1317" y="870"/>
                  </a:lnTo>
                  <a:lnTo>
                    <a:pt x="1321" y="863"/>
                  </a:lnTo>
                  <a:lnTo>
                    <a:pt x="1325" y="858"/>
                  </a:lnTo>
                  <a:lnTo>
                    <a:pt x="1331" y="853"/>
                  </a:lnTo>
                  <a:lnTo>
                    <a:pt x="1338" y="850"/>
                  </a:lnTo>
                  <a:lnTo>
                    <a:pt x="1348" y="853"/>
                  </a:lnTo>
                  <a:lnTo>
                    <a:pt x="1358" y="856"/>
                  </a:lnTo>
                  <a:lnTo>
                    <a:pt x="1367" y="860"/>
                  </a:lnTo>
                  <a:lnTo>
                    <a:pt x="1375" y="864"/>
                  </a:lnTo>
                  <a:lnTo>
                    <a:pt x="1384" y="871"/>
                  </a:lnTo>
                  <a:lnTo>
                    <a:pt x="1392" y="877"/>
                  </a:lnTo>
                  <a:lnTo>
                    <a:pt x="1398" y="884"/>
                  </a:lnTo>
                  <a:lnTo>
                    <a:pt x="1404" y="893"/>
                  </a:lnTo>
                  <a:lnTo>
                    <a:pt x="1404" y="903"/>
                  </a:lnTo>
                  <a:lnTo>
                    <a:pt x="1403" y="913"/>
                  </a:lnTo>
                  <a:lnTo>
                    <a:pt x="1400" y="924"/>
                  </a:lnTo>
                  <a:lnTo>
                    <a:pt x="1396" y="933"/>
                  </a:lnTo>
                  <a:lnTo>
                    <a:pt x="1390" y="942"/>
                  </a:lnTo>
                  <a:lnTo>
                    <a:pt x="1383" y="951"/>
                  </a:lnTo>
                  <a:lnTo>
                    <a:pt x="1375" y="959"/>
                  </a:lnTo>
                  <a:lnTo>
                    <a:pt x="1366" y="967"/>
                  </a:lnTo>
                  <a:close/>
                  <a:moveTo>
                    <a:pt x="933" y="427"/>
                  </a:moveTo>
                  <a:lnTo>
                    <a:pt x="923" y="433"/>
                  </a:lnTo>
                  <a:lnTo>
                    <a:pt x="914" y="438"/>
                  </a:lnTo>
                  <a:lnTo>
                    <a:pt x="905" y="441"/>
                  </a:lnTo>
                  <a:lnTo>
                    <a:pt x="896" y="442"/>
                  </a:lnTo>
                  <a:lnTo>
                    <a:pt x="887" y="442"/>
                  </a:lnTo>
                  <a:lnTo>
                    <a:pt x="877" y="441"/>
                  </a:lnTo>
                  <a:lnTo>
                    <a:pt x="868" y="438"/>
                  </a:lnTo>
                  <a:lnTo>
                    <a:pt x="859" y="434"/>
                  </a:lnTo>
                  <a:lnTo>
                    <a:pt x="853" y="427"/>
                  </a:lnTo>
                  <a:lnTo>
                    <a:pt x="848" y="418"/>
                  </a:lnTo>
                  <a:lnTo>
                    <a:pt x="843" y="410"/>
                  </a:lnTo>
                  <a:lnTo>
                    <a:pt x="839" y="400"/>
                  </a:lnTo>
                  <a:lnTo>
                    <a:pt x="835" y="396"/>
                  </a:lnTo>
                  <a:lnTo>
                    <a:pt x="832" y="393"/>
                  </a:lnTo>
                  <a:lnTo>
                    <a:pt x="829" y="389"/>
                  </a:lnTo>
                  <a:lnTo>
                    <a:pt x="826" y="387"/>
                  </a:lnTo>
                  <a:lnTo>
                    <a:pt x="822" y="385"/>
                  </a:lnTo>
                  <a:lnTo>
                    <a:pt x="817" y="383"/>
                  </a:lnTo>
                  <a:lnTo>
                    <a:pt x="812" y="383"/>
                  </a:lnTo>
                  <a:lnTo>
                    <a:pt x="806" y="383"/>
                  </a:lnTo>
                  <a:lnTo>
                    <a:pt x="800" y="384"/>
                  </a:lnTo>
                  <a:lnTo>
                    <a:pt x="793" y="387"/>
                  </a:lnTo>
                  <a:lnTo>
                    <a:pt x="785" y="391"/>
                  </a:lnTo>
                  <a:lnTo>
                    <a:pt x="779" y="395"/>
                  </a:lnTo>
                  <a:lnTo>
                    <a:pt x="773" y="401"/>
                  </a:lnTo>
                  <a:lnTo>
                    <a:pt x="767" y="407"/>
                  </a:lnTo>
                  <a:lnTo>
                    <a:pt x="762" y="414"/>
                  </a:lnTo>
                  <a:lnTo>
                    <a:pt x="757" y="420"/>
                  </a:lnTo>
                  <a:lnTo>
                    <a:pt x="756" y="450"/>
                  </a:lnTo>
                  <a:lnTo>
                    <a:pt x="755" y="479"/>
                  </a:lnTo>
                  <a:lnTo>
                    <a:pt x="756" y="486"/>
                  </a:lnTo>
                  <a:lnTo>
                    <a:pt x="757" y="492"/>
                  </a:lnTo>
                  <a:lnTo>
                    <a:pt x="759" y="500"/>
                  </a:lnTo>
                  <a:lnTo>
                    <a:pt x="762" y="505"/>
                  </a:lnTo>
                  <a:lnTo>
                    <a:pt x="766" y="511"/>
                  </a:lnTo>
                  <a:lnTo>
                    <a:pt x="771" y="516"/>
                  </a:lnTo>
                  <a:lnTo>
                    <a:pt x="777" y="520"/>
                  </a:lnTo>
                  <a:lnTo>
                    <a:pt x="784" y="524"/>
                  </a:lnTo>
                  <a:lnTo>
                    <a:pt x="789" y="530"/>
                  </a:lnTo>
                  <a:lnTo>
                    <a:pt x="797" y="534"/>
                  </a:lnTo>
                  <a:lnTo>
                    <a:pt x="804" y="537"/>
                  </a:lnTo>
                  <a:lnTo>
                    <a:pt x="811" y="540"/>
                  </a:lnTo>
                  <a:lnTo>
                    <a:pt x="818" y="543"/>
                  </a:lnTo>
                  <a:lnTo>
                    <a:pt x="825" y="548"/>
                  </a:lnTo>
                  <a:lnTo>
                    <a:pt x="828" y="550"/>
                  </a:lnTo>
                  <a:lnTo>
                    <a:pt x="831" y="553"/>
                  </a:lnTo>
                  <a:lnTo>
                    <a:pt x="834" y="557"/>
                  </a:lnTo>
                  <a:lnTo>
                    <a:pt x="836" y="561"/>
                  </a:lnTo>
                  <a:lnTo>
                    <a:pt x="836" y="572"/>
                  </a:lnTo>
                  <a:lnTo>
                    <a:pt x="834" y="582"/>
                  </a:lnTo>
                  <a:lnTo>
                    <a:pt x="831" y="593"/>
                  </a:lnTo>
                  <a:lnTo>
                    <a:pt x="828" y="602"/>
                  </a:lnTo>
                  <a:lnTo>
                    <a:pt x="819" y="621"/>
                  </a:lnTo>
                  <a:lnTo>
                    <a:pt x="809" y="640"/>
                  </a:lnTo>
                  <a:lnTo>
                    <a:pt x="799" y="658"/>
                  </a:lnTo>
                  <a:lnTo>
                    <a:pt x="789" y="677"/>
                  </a:lnTo>
                  <a:lnTo>
                    <a:pt x="785" y="688"/>
                  </a:lnTo>
                  <a:lnTo>
                    <a:pt x="782" y="697"/>
                  </a:lnTo>
                  <a:lnTo>
                    <a:pt x="779" y="708"/>
                  </a:lnTo>
                  <a:lnTo>
                    <a:pt x="778" y="718"/>
                  </a:lnTo>
                  <a:lnTo>
                    <a:pt x="776" y="731"/>
                  </a:lnTo>
                  <a:lnTo>
                    <a:pt x="776" y="743"/>
                  </a:lnTo>
                  <a:lnTo>
                    <a:pt x="776" y="755"/>
                  </a:lnTo>
                  <a:lnTo>
                    <a:pt x="776" y="767"/>
                  </a:lnTo>
                  <a:lnTo>
                    <a:pt x="778" y="780"/>
                  </a:lnTo>
                  <a:lnTo>
                    <a:pt x="780" y="791"/>
                  </a:lnTo>
                  <a:lnTo>
                    <a:pt x="783" y="803"/>
                  </a:lnTo>
                  <a:lnTo>
                    <a:pt x="787" y="814"/>
                  </a:lnTo>
                  <a:lnTo>
                    <a:pt x="791" y="826"/>
                  </a:lnTo>
                  <a:lnTo>
                    <a:pt x="797" y="837"/>
                  </a:lnTo>
                  <a:lnTo>
                    <a:pt x="803" y="848"/>
                  </a:lnTo>
                  <a:lnTo>
                    <a:pt x="809" y="858"/>
                  </a:lnTo>
                  <a:lnTo>
                    <a:pt x="816" y="868"/>
                  </a:lnTo>
                  <a:lnTo>
                    <a:pt x="823" y="878"/>
                  </a:lnTo>
                  <a:lnTo>
                    <a:pt x="831" y="888"/>
                  </a:lnTo>
                  <a:lnTo>
                    <a:pt x="841" y="896"/>
                  </a:lnTo>
                  <a:lnTo>
                    <a:pt x="848" y="900"/>
                  </a:lnTo>
                  <a:lnTo>
                    <a:pt x="855" y="903"/>
                  </a:lnTo>
                  <a:lnTo>
                    <a:pt x="862" y="908"/>
                  </a:lnTo>
                  <a:lnTo>
                    <a:pt x="867" y="913"/>
                  </a:lnTo>
                  <a:lnTo>
                    <a:pt x="872" y="919"/>
                  </a:lnTo>
                  <a:lnTo>
                    <a:pt x="877" y="926"/>
                  </a:lnTo>
                  <a:lnTo>
                    <a:pt x="880" y="933"/>
                  </a:lnTo>
                  <a:lnTo>
                    <a:pt x="883" y="942"/>
                  </a:lnTo>
                  <a:lnTo>
                    <a:pt x="881" y="947"/>
                  </a:lnTo>
                  <a:lnTo>
                    <a:pt x="879" y="951"/>
                  </a:lnTo>
                  <a:lnTo>
                    <a:pt x="877" y="955"/>
                  </a:lnTo>
                  <a:lnTo>
                    <a:pt x="875" y="959"/>
                  </a:lnTo>
                  <a:lnTo>
                    <a:pt x="869" y="968"/>
                  </a:lnTo>
                  <a:lnTo>
                    <a:pt x="862" y="974"/>
                  </a:lnTo>
                  <a:lnTo>
                    <a:pt x="854" y="981"/>
                  </a:lnTo>
                  <a:lnTo>
                    <a:pt x="846" y="988"/>
                  </a:lnTo>
                  <a:lnTo>
                    <a:pt x="839" y="995"/>
                  </a:lnTo>
                  <a:lnTo>
                    <a:pt x="830" y="1004"/>
                  </a:lnTo>
                  <a:lnTo>
                    <a:pt x="823" y="1014"/>
                  </a:lnTo>
                  <a:lnTo>
                    <a:pt x="817" y="1023"/>
                  </a:lnTo>
                  <a:lnTo>
                    <a:pt x="812" y="1034"/>
                  </a:lnTo>
                  <a:lnTo>
                    <a:pt x="808" y="1045"/>
                  </a:lnTo>
                  <a:lnTo>
                    <a:pt x="805" y="1058"/>
                  </a:lnTo>
                  <a:lnTo>
                    <a:pt x="803" y="1070"/>
                  </a:lnTo>
                  <a:lnTo>
                    <a:pt x="802" y="1082"/>
                  </a:lnTo>
                  <a:lnTo>
                    <a:pt x="801" y="1094"/>
                  </a:lnTo>
                  <a:lnTo>
                    <a:pt x="802" y="1108"/>
                  </a:lnTo>
                  <a:lnTo>
                    <a:pt x="803" y="1121"/>
                  </a:lnTo>
                  <a:lnTo>
                    <a:pt x="805" y="1133"/>
                  </a:lnTo>
                  <a:lnTo>
                    <a:pt x="808" y="1145"/>
                  </a:lnTo>
                  <a:lnTo>
                    <a:pt x="811" y="1158"/>
                  </a:lnTo>
                  <a:lnTo>
                    <a:pt x="815" y="1170"/>
                  </a:lnTo>
                  <a:lnTo>
                    <a:pt x="820" y="1181"/>
                  </a:lnTo>
                  <a:lnTo>
                    <a:pt x="824" y="1191"/>
                  </a:lnTo>
                  <a:lnTo>
                    <a:pt x="832" y="1202"/>
                  </a:lnTo>
                  <a:lnTo>
                    <a:pt x="840" y="1213"/>
                  </a:lnTo>
                  <a:lnTo>
                    <a:pt x="842" y="1218"/>
                  </a:lnTo>
                  <a:lnTo>
                    <a:pt x="843" y="1224"/>
                  </a:lnTo>
                  <a:lnTo>
                    <a:pt x="843" y="1231"/>
                  </a:lnTo>
                  <a:lnTo>
                    <a:pt x="841" y="1237"/>
                  </a:lnTo>
                  <a:lnTo>
                    <a:pt x="828" y="1248"/>
                  </a:lnTo>
                  <a:lnTo>
                    <a:pt x="816" y="1257"/>
                  </a:lnTo>
                  <a:lnTo>
                    <a:pt x="804" y="1268"/>
                  </a:lnTo>
                  <a:lnTo>
                    <a:pt x="793" y="1279"/>
                  </a:lnTo>
                  <a:lnTo>
                    <a:pt x="782" y="1292"/>
                  </a:lnTo>
                  <a:lnTo>
                    <a:pt x="773" y="1304"/>
                  </a:lnTo>
                  <a:lnTo>
                    <a:pt x="770" y="1311"/>
                  </a:lnTo>
                  <a:lnTo>
                    <a:pt x="767" y="1318"/>
                  </a:lnTo>
                  <a:lnTo>
                    <a:pt x="765" y="1326"/>
                  </a:lnTo>
                  <a:lnTo>
                    <a:pt x="763" y="1335"/>
                  </a:lnTo>
                  <a:lnTo>
                    <a:pt x="764" y="1348"/>
                  </a:lnTo>
                  <a:lnTo>
                    <a:pt x="766" y="1362"/>
                  </a:lnTo>
                  <a:lnTo>
                    <a:pt x="768" y="1375"/>
                  </a:lnTo>
                  <a:lnTo>
                    <a:pt x="772" y="1389"/>
                  </a:lnTo>
                  <a:lnTo>
                    <a:pt x="774" y="1394"/>
                  </a:lnTo>
                  <a:lnTo>
                    <a:pt x="776" y="1400"/>
                  </a:lnTo>
                  <a:lnTo>
                    <a:pt x="779" y="1405"/>
                  </a:lnTo>
                  <a:lnTo>
                    <a:pt x="783" y="1410"/>
                  </a:lnTo>
                  <a:lnTo>
                    <a:pt x="787" y="1415"/>
                  </a:lnTo>
                  <a:lnTo>
                    <a:pt x="791" y="1419"/>
                  </a:lnTo>
                  <a:lnTo>
                    <a:pt x="798" y="1422"/>
                  </a:lnTo>
                  <a:lnTo>
                    <a:pt x="803" y="1426"/>
                  </a:lnTo>
                  <a:lnTo>
                    <a:pt x="811" y="1428"/>
                  </a:lnTo>
                  <a:lnTo>
                    <a:pt x="818" y="1428"/>
                  </a:lnTo>
                  <a:lnTo>
                    <a:pt x="824" y="1427"/>
                  </a:lnTo>
                  <a:lnTo>
                    <a:pt x="829" y="1424"/>
                  </a:lnTo>
                  <a:lnTo>
                    <a:pt x="834" y="1421"/>
                  </a:lnTo>
                  <a:lnTo>
                    <a:pt x="839" y="1417"/>
                  </a:lnTo>
                  <a:lnTo>
                    <a:pt x="843" y="1413"/>
                  </a:lnTo>
                  <a:lnTo>
                    <a:pt x="847" y="1408"/>
                  </a:lnTo>
                  <a:lnTo>
                    <a:pt x="854" y="1398"/>
                  </a:lnTo>
                  <a:lnTo>
                    <a:pt x="861" y="1387"/>
                  </a:lnTo>
                  <a:lnTo>
                    <a:pt x="865" y="1382"/>
                  </a:lnTo>
                  <a:lnTo>
                    <a:pt x="868" y="1377"/>
                  </a:lnTo>
                  <a:lnTo>
                    <a:pt x="872" y="1373"/>
                  </a:lnTo>
                  <a:lnTo>
                    <a:pt x="877" y="1369"/>
                  </a:lnTo>
                  <a:lnTo>
                    <a:pt x="900" y="1374"/>
                  </a:lnTo>
                  <a:lnTo>
                    <a:pt x="924" y="1381"/>
                  </a:lnTo>
                  <a:lnTo>
                    <a:pt x="929" y="1383"/>
                  </a:lnTo>
                  <a:lnTo>
                    <a:pt x="935" y="1385"/>
                  </a:lnTo>
                  <a:lnTo>
                    <a:pt x="940" y="1388"/>
                  </a:lnTo>
                  <a:lnTo>
                    <a:pt x="943" y="1391"/>
                  </a:lnTo>
                  <a:lnTo>
                    <a:pt x="947" y="1395"/>
                  </a:lnTo>
                  <a:lnTo>
                    <a:pt x="949" y="1400"/>
                  </a:lnTo>
                  <a:lnTo>
                    <a:pt x="950" y="1405"/>
                  </a:lnTo>
                  <a:lnTo>
                    <a:pt x="951" y="1412"/>
                  </a:lnTo>
                  <a:lnTo>
                    <a:pt x="957" y="1417"/>
                  </a:lnTo>
                  <a:lnTo>
                    <a:pt x="962" y="1423"/>
                  </a:lnTo>
                  <a:lnTo>
                    <a:pt x="966" y="1430"/>
                  </a:lnTo>
                  <a:lnTo>
                    <a:pt x="970" y="1436"/>
                  </a:lnTo>
                  <a:lnTo>
                    <a:pt x="972" y="1443"/>
                  </a:lnTo>
                  <a:lnTo>
                    <a:pt x="974" y="1450"/>
                  </a:lnTo>
                  <a:lnTo>
                    <a:pt x="975" y="1458"/>
                  </a:lnTo>
                  <a:lnTo>
                    <a:pt x="975" y="1465"/>
                  </a:lnTo>
                  <a:lnTo>
                    <a:pt x="974" y="1482"/>
                  </a:lnTo>
                  <a:lnTo>
                    <a:pt x="971" y="1497"/>
                  </a:lnTo>
                  <a:lnTo>
                    <a:pt x="967" y="1513"/>
                  </a:lnTo>
                  <a:lnTo>
                    <a:pt x="963" y="1529"/>
                  </a:lnTo>
                  <a:lnTo>
                    <a:pt x="953" y="1545"/>
                  </a:lnTo>
                  <a:lnTo>
                    <a:pt x="943" y="1560"/>
                  </a:lnTo>
                  <a:lnTo>
                    <a:pt x="937" y="1568"/>
                  </a:lnTo>
                  <a:lnTo>
                    <a:pt x="931" y="1575"/>
                  </a:lnTo>
                  <a:lnTo>
                    <a:pt x="923" y="1581"/>
                  </a:lnTo>
                  <a:lnTo>
                    <a:pt x="916" y="1586"/>
                  </a:lnTo>
                  <a:lnTo>
                    <a:pt x="909" y="1591"/>
                  </a:lnTo>
                  <a:lnTo>
                    <a:pt x="902" y="1595"/>
                  </a:lnTo>
                  <a:lnTo>
                    <a:pt x="894" y="1598"/>
                  </a:lnTo>
                  <a:lnTo>
                    <a:pt x="886" y="1601"/>
                  </a:lnTo>
                  <a:lnTo>
                    <a:pt x="877" y="1603"/>
                  </a:lnTo>
                  <a:lnTo>
                    <a:pt x="868" y="1604"/>
                  </a:lnTo>
                  <a:lnTo>
                    <a:pt x="859" y="1604"/>
                  </a:lnTo>
                  <a:lnTo>
                    <a:pt x="850" y="1604"/>
                  </a:lnTo>
                  <a:lnTo>
                    <a:pt x="832" y="1603"/>
                  </a:lnTo>
                  <a:lnTo>
                    <a:pt x="815" y="1602"/>
                  </a:lnTo>
                  <a:lnTo>
                    <a:pt x="798" y="1599"/>
                  </a:lnTo>
                  <a:lnTo>
                    <a:pt x="781" y="1596"/>
                  </a:lnTo>
                  <a:lnTo>
                    <a:pt x="765" y="1591"/>
                  </a:lnTo>
                  <a:lnTo>
                    <a:pt x="749" y="1585"/>
                  </a:lnTo>
                  <a:lnTo>
                    <a:pt x="733" y="1578"/>
                  </a:lnTo>
                  <a:lnTo>
                    <a:pt x="719" y="1570"/>
                  </a:lnTo>
                  <a:lnTo>
                    <a:pt x="705" y="1561"/>
                  </a:lnTo>
                  <a:lnTo>
                    <a:pt x="691" y="1551"/>
                  </a:lnTo>
                  <a:lnTo>
                    <a:pt x="679" y="1540"/>
                  </a:lnTo>
                  <a:lnTo>
                    <a:pt x="668" y="1528"/>
                  </a:lnTo>
                  <a:lnTo>
                    <a:pt x="658" y="1515"/>
                  </a:lnTo>
                  <a:lnTo>
                    <a:pt x="648" y="1501"/>
                  </a:lnTo>
                  <a:lnTo>
                    <a:pt x="640" y="1487"/>
                  </a:lnTo>
                  <a:lnTo>
                    <a:pt x="634" y="1471"/>
                  </a:lnTo>
                  <a:lnTo>
                    <a:pt x="626" y="1461"/>
                  </a:lnTo>
                  <a:lnTo>
                    <a:pt x="619" y="1451"/>
                  </a:lnTo>
                  <a:lnTo>
                    <a:pt x="613" y="1441"/>
                  </a:lnTo>
                  <a:lnTo>
                    <a:pt x="606" y="1431"/>
                  </a:lnTo>
                  <a:lnTo>
                    <a:pt x="595" y="1409"/>
                  </a:lnTo>
                  <a:lnTo>
                    <a:pt x="586" y="1388"/>
                  </a:lnTo>
                  <a:lnTo>
                    <a:pt x="579" y="1365"/>
                  </a:lnTo>
                  <a:lnTo>
                    <a:pt x="572" y="1343"/>
                  </a:lnTo>
                  <a:lnTo>
                    <a:pt x="566" y="1319"/>
                  </a:lnTo>
                  <a:lnTo>
                    <a:pt x="560" y="1297"/>
                  </a:lnTo>
                  <a:lnTo>
                    <a:pt x="560" y="1287"/>
                  </a:lnTo>
                  <a:lnTo>
                    <a:pt x="559" y="1277"/>
                  </a:lnTo>
                  <a:lnTo>
                    <a:pt x="558" y="1268"/>
                  </a:lnTo>
                  <a:lnTo>
                    <a:pt x="556" y="1259"/>
                  </a:lnTo>
                  <a:lnTo>
                    <a:pt x="552" y="1241"/>
                  </a:lnTo>
                  <a:lnTo>
                    <a:pt x="549" y="1222"/>
                  </a:lnTo>
                  <a:lnTo>
                    <a:pt x="548" y="1214"/>
                  </a:lnTo>
                  <a:lnTo>
                    <a:pt x="547" y="1205"/>
                  </a:lnTo>
                  <a:lnTo>
                    <a:pt x="547" y="1197"/>
                  </a:lnTo>
                  <a:lnTo>
                    <a:pt x="549" y="1188"/>
                  </a:lnTo>
                  <a:lnTo>
                    <a:pt x="551" y="1179"/>
                  </a:lnTo>
                  <a:lnTo>
                    <a:pt x="554" y="1171"/>
                  </a:lnTo>
                  <a:lnTo>
                    <a:pt x="559" y="1163"/>
                  </a:lnTo>
                  <a:lnTo>
                    <a:pt x="567" y="1155"/>
                  </a:lnTo>
                  <a:lnTo>
                    <a:pt x="575" y="1128"/>
                  </a:lnTo>
                  <a:lnTo>
                    <a:pt x="583" y="1102"/>
                  </a:lnTo>
                  <a:lnTo>
                    <a:pt x="586" y="1087"/>
                  </a:lnTo>
                  <a:lnTo>
                    <a:pt x="589" y="1073"/>
                  </a:lnTo>
                  <a:lnTo>
                    <a:pt x="591" y="1059"/>
                  </a:lnTo>
                  <a:lnTo>
                    <a:pt x="593" y="1044"/>
                  </a:lnTo>
                  <a:lnTo>
                    <a:pt x="594" y="1029"/>
                  </a:lnTo>
                  <a:lnTo>
                    <a:pt x="593" y="1015"/>
                  </a:lnTo>
                  <a:lnTo>
                    <a:pt x="592" y="1000"/>
                  </a:lnTo>
                  <a:lnTo>
                    <a:pt x="590" y="987"/>
                  </a:lnTo>
                  <a:lnTo>
                    <a:pt x="587" y="973"/>
                  </a:lnTo>
                  <a:lnTo>
                    <a:pt x="583" y="959"/>
                  </a:lnTo>
                  <a:lnTo>
                    <a:pt x="577" y="946"/>
                  </a:lnTo>
                  <a:lnTo>
                    <a:pt x="570" y="933"/>
                  </a:lnTo>
                  <a:lnTo>
                    <a:pt x="564" y="929"/>
                  </a:lnTo>
                  <a:lnTo>
                    <a:pt x="557" y="924"/>
                  </a:lnTo>
                  <a:lnTo>
                    <a:pt x="551" y="919"/>
                  </a:lnTo>
                  <a:lnTo>
                    <a:pt x="547" y="912"/>
                  </a:lnTo>
                  <a:lnTo>
                    <a:pt x="544" y="906"/>
                  </a:lnTo>
                  <a:lnTo>
                    <a:pt x="542" y="899"/>
                  </a:lnTo>
                  <a:lnTo>
                    <a:pt x="543" y="896"/>
                  </a:lnTo>
                  <a:lnTo>
                    <a:pt x="543" y="892"/>
                  </a:lnTo>
                  <a:lnTo>
                    <a:pt x="545" y="888"/>
                  </a:lnTo>
                  <a:lnTo>
                    <a:pt x="547" y="884"/>
                  </a:lnTo>
                  <a:lnTo>
                    <a:pt x="560" y="866"/>
                  </a:lnTo>
                  <a:lnTo>
                    <a:pt x="573" y="849"/>
                  </a:lnTo>
                  <a:lnTo>
                    <a:pt x="584" y="830"/>
                  </a:lnTo>
                  <a:lnTo>
                    <a:pt x="594" y="811"/>
                  </a:lnTo>
                  <a:lnTo>
                    <a:pt x="599" y="801"/>
                  </a:lnTo>
                  <a:lnTo>
                    <a:pt x="602" y="791"/>
                  </a:lnTo>
                  <a:lnTo>
                    <a:pt x="605" y="781"/>
                  </a:lnTo>
                  <a:lnTo>
                    <a:pt x="609" y="770"/>
                  </a:lnTo>
                  <a:lnTo>
                    <a:pt x="610" y="760"/>
                  </a:lnTo>
                  <a:lnTo>
                    <a:pt x="611" y="749"/>
                  </a:lnTo>
                  <a:lnTo>
                    <a:pt x="611" y="738"/>
                  </a:lnTo>
                  <a:lnTo>
                    <a:pt x="610" y="726"/>
                  </a:lnTo>
                  <a:lnTo>
                    <a:pt x="600" y="707"/>
                  </a:lnTo>
                  <a:lnTo>
                    <a:pt x="590" y="688"/>
                  </a:lnTo>
                  <a:lnTo>
                    <a:pt x="580" y="668"/>
                  </a:lnTo>
                  <a:lnTo>
                    <a:pt x="570" y="649"/>
                  </a:lnTo>
                  <a:lnTo>
                    <a:pt x="566" y="639"/>
                  </a:lnTo>
                  <a:lnTo>
                    <a:pt x="563" y="629"/>
                  </a:lnTo>
                  <a:lnTo>
                    <a:pt x="559" y="619"/>
                  </a:lnTo>
                  <a:lnTo>
                    <a:pt x="558" y="608"/>
                  </a:lnTo>
                  <a:lnTo>
                    <a:pt x="557" y="598"/>
                  </a:lnTo>
                  <a:lnTo>
                    <a:pt x="558" y="586"/>
                  </a:lnTo>
                  <a:lnTo>
                    <a:pt x="559" y="575"/>
                  </a:lnTo>
                  <a:lnTo>
                    <a:pt x="564" y="564"/>
                  </a:lnTo>
                  <a:lnTo>
                    <a:pt x="565" y="550"/>
                  </a:lnTo>
                  <a:lnTo>
                    <a:pt x="567" y="535"/>
                  </a:lnTo>
                  <a:lnTo>
                    <a:pt x="572" y="522"/>
                  </a:lnTo>
                  <a:lnTo>
                    <a:pt x="577" y="510"/>
                  </a:lnTo>
                  <a:lnTo>
                    <a:pt x="589" y="484"/>
                  </a:lnTo>
                  <a:lnTo>
                    <a:pt x="600" y="459"/>
                  </a:lnTo>
                  <a:lnTo>
                    <a:pt x="607" y="439"/>
                  </a:lnTo>
                  <a:lnTo>
                    <a:pt x="617" y="420"/>
                  </a:lnTo>
                  <a:lnTo>
                    <a:pt x="626" y="401"/>
                  </a:lnTo>
                  <a:lnTo>
                    <a:pt x="637" y="383"/>
                  </a:lnTo>
                  <a:lnTo>
                    <a:pt x="648" y="366"/>
                  </a:lnTo>
                  <a:lnTo>
                    <a:pt x="662" y="348"/>
                  </a:lnTo>
                  <a:lnTo>
                    <a:pt x="675" y="332"/>
                  </a:lnTo>
                  <a:lnTo>
                    <a:pt x="690" y="316"/>
                  </a:lnTo>
                  <a:lnTo>
                    <a:pt x="706" y="301"/>
                  </a:lnTo>
                  <a:lnTo>
                    <a:pt x="722" y="287"/>
                  </a:lnTo>
                  <a:lnTo>
                    <a:pt x="738" y="274"/>
                  </a:lnTo>
                  <a:lnTo>
                    <a:pt x="756" y="262"/>
                  </a:lnTo>
                  <a:lnTo>
                    <a:pt x="774" y="251"/>
                  </a:lnTo>
                  <a:lnTo>
                    <a:pt x="793" y="241"/>
                  </a:lnTo>
                  <a:lnTo>
                    <a:pt x="811" y="233"/>
                  </a:lnTo>
                  <a:lnTo>
                    <a:pt x="830" y="226"/>
                  </a:lnTo>
                  <a:lnTo>
                    <a:pt x="863" y="222"/>
                  </a:lnTo>
                  <a:lnTo>
                    <a:pt x="896" y="220"/>
                  </a:lnTo>
                  <a:lnTo>
                    <a:pt x="904" y="220"/>
                  </a:lnTo>
                  <a:lnTo>
                    <a:pt x="911" y="222"/>
                  </a:lnTo>
                  <a:lnTo>
                    <a:pt x="919" y="223"/>
                  </a:lnTo>
                  <a:lnTo>
                    <a:pt x="926" y="226"/>
                  </a:lnTo>
                  <a:lnTo>
                    <a:pt x="934" y="229"/>
                  </a:lnTo>
                  <a:lnTo>
                    <a:pt x="941" y="232"/>
                  </a:lnTo>
                  <a:lnTo>
                    <a:pt x="948" y="237"/>
                  </a:lnTo>
                  <a:lnTo>
                    <a:pt x="954" y="242"/>
                  </a:lnTo>
                  <a:lnTo>
                    <a:pt x="991" y="288"/>
                  </a:lnTo>
                  <a:lnTo>
                    <a:pt x="991" y="307"/>
                  </a:lnTo>
                  <a:lnTo>
                    <a:pt x="990" y="327"/>
                  </a:lnTo>
                  <a:lnTo>
                    <a:pt x="989" y="337"/>
                  </a:lnTo>
                  <a:lnTo>
                    <a:pt x="987" y="347"/>
                  </a:lnTo>
                  <a:lnTo>
                    <a:pt x="985" y="357"/>
                  </a:lnTo>
                  <a:lnTo>
                    <a:pt x="983" y="367"/>
                  </a:lnTo>
                  <a:lnTo>
                    <a:pt x="980" y="376"/>
                  </a:lnTo>
                  <a:lnTo>
                    <a:pt x="975" y="385"/>
                  </a:lnTo>
                  <a:lnTo>
                    <a:pt x="970" y="394"/>
                  </a:lnTo>
                  <a:lnTo>
                    <a:pt x="965" y="401"/>
                  </a:lnTo>
                  <a:lnTo>
                    <a:pt x="958" y="410"/>
                  </a:lnTo>
                  <a:lnTo>
                    <a:pt x="951" y="416"/>
                  </a:lnTo>
                  <a:lnTo>
                    <a:pt x="942" y="422"/>
                  </a:lnTo>
                  <a:lnTo>
                    <a:pt x="933" y="427"/>
                  </a:lnTo>
                  <a:close/>
                  <a:moveTo>
                    <a:pt x="911" y="394"/>
                  </a:moveTo>
                  <a:lnTo>
                    <a:pt x="904" y="392"/>
                  </a:lnTo>
                  <a:lnTo>
                    <a:pt x="898" y="390"/>
                  </a:lnTo>
                  <a:lnTo>
                    <a:pt x="893" y="386"/>
                  </a:lnTo>
                  <a:lnTo>
                    <a:pt x="888" y="382"/>
                  </a:lnTo>
                  <a:lnTo>
                    <a:pt x="877" y="373"/>
                  </a:lnTo>
                  <a:lnTo>
                    <a:pt x="868" y="364"/>
                  </a:lnTo>
                  <a:lnTo>
                    <a:pt x="864" y="358"/>
                  </a:lnTo>
                  <a:lnTo>
                    <a:pt x="859" y="354"/>
                  </a:lnTo>
                  <a:lnTo>
                    <a:pt x="854" y="350"/>
                  </a:lnTo>
                  <a:lnTo>
                    <a:pt x="849" y="347"/>
                  </a:lnTo>
                  <a:lnTo>
                    <a:pt x="843" y="344"/>
                  </a:lnTo>
                  <a:lnTo>
                    <a:pt x="836" y="342"/>
                  </a:lnTo>
                  <a:lnTo>
                    <a:pt x="829" y="342"/>
                  </a:lnTo>
                  <a:lnTo>
                    <a:pt x="821" y="342"/>
                  </a:lnTo>
                  <a:lnTo>
                    <a:pt x="809" y="346"/>
                  </a:lnTo>
                  <a:lnTo>
                    <a:pt x="796" y="350"/>
                  </a:lnTo>
                  <a:lnTo>
                    <a:pt x="783" y="355"/>
                  </a:lnTo>
                  <a:lnTo>
                    <a:pt x="771" y="362"/>
                  </a:lnTo>
                  <a:lnTo>
                    <a:pt x="760" y="368"/>
                  </a:lnTo>
                  <a:lnTo>
                    <a:pt x="750" y="376"/>
                  </a:lnTo>
                  <a:lnTo>
                    <a:pt x="744" y="380"/>
                  </a:lnTo>
                  <a:lnTo>
                    <a:pt x="740" y="385"/>
                  </a:lnTo>
                  <a:lnTo>
                    <a:pt x="736" y="390"/>
                  </a:lnTo>
                  <a:lnTo>
                    <a:pt x="732" y="396"/>
                  </a:lnTo>
                  <a:lnTo>
                    <a:pt x="727" y="404"/>
                  </a:lnTo>
                  <a:lnTo>
                    <a:pt x="722" y="414"/>
                  </a:lnTo>
                  <a:lnTo>
                    <a:pt x="718" y="423"/>
                  </a:lnTo>
                  <a:lnTo>
                    <a:pt x="715" y="432"/>
                  </a:lnTo>
                  <a:lnTo>
                    <a:pt x="713" y="442"/>
                  </a:lnTo>
                  <a:lnTo>
                    <a:pt x="711" y="453"/>
                  </a:lnTo>
                  <a:lnTo>
                    <a:pt x="710" y="463"/>
                  </a:lnTo>
                  <a:lnTo>
                    <a:pt x="709" y="474"/>
                  </a:lnTo>
                  <a:lnTo>
                    <a:pt x="709" y="484"/>
                  </a:lnTo>
                  <a:lnTo>
                    <a:pt x="710" y="494"/>
                  </a:lnTo>
                  <a:lnTo>
                    <a:pt x="712" y="505"/>
                  </a:lnTo>
                  <a:lnTo>
                    <a:pt x="714" y="515"/>
                  </a:lnTo>
                  <a:lnTo>
                    <a:pt x="717" y="525"/>
                  </a:lnTo>
                  <a:lnTo>
                    <a:pt x="720" y="534"/>
                  </a:lnTo>
                  <a:lnTo>
                    <a:pt x="724" y="544"/>
                  </a:lnTo>
                  <a:lnTo>
                    <a:pt x="729" y="553"/>
                  </a:lnTo>
                  <a:lnTo>
                    <a:pt x="738" y="560"/>
                  </a:lnTo>
                  <a:lnTo>
                    <a:pt x="747" y="568"/>
                  </a:lnTo>
                  <a:lnTo>
                    <a:pt x="755" y="577"/>
                  </a:lnTo>
                  <a:lnTo>
                    <a:pt x="761" y="586"/>
                  </a:lnTo>
                  <a:lnTo>
                    <a:pt x="765" y="598"/>
                  </a:lnTo>
                  <a:lnTo>
                    <a:pt x="768" y="608"/>
                  </a:lnTo>
                  <a:lnTo>
                    <a:pt x="768" y="614"/>
                  </a:lnTo>
                  <a:lnTo>
                    <a:pt x="768" y="620"/>
                  </a:lnTo>
                  <a:lnTo>
                    <a:pt x="768" y="626"/>
                  </a:lnTo>
                  <a:lnTo>
                    <a:pt x="766" y="632"/>
                  </a:lnTo>
                  <a:lnTo>
                    <a:pt x="756" y="661"/>
                  </a:lnTo>
                  <a:lnTo>
                    <a:pt x="747" y="691"/>
                  </a:lnTo>
                  <a:lnTo>
                    <a:pt x="742" y="707"/>
                  </a:lnTo>
                  <a:lnTo>
                    <a:pt x="738" y="723"/>
                  </a:lnTo>
                  <a:lnTo>
                    <a:pt x="736" y="740"/>
                  </a:lnTo>
                  <a:lnTo>
                    <a:pt x="734" y="755"/>
                  </a:lnTo>
                  <a:lnTo>
                    <a:pt x="733" y="771"/>
                  </a:lnTo>
                  <a:lnTo>
                    <a:pt x="733" y="788"/>
                  </a:lnTo>
                  <a:lnTo>
                    <a:pt x="734" y="804"/>
                  </a:lnTo>
                  <a:lnTo>
                    <a:pt x="737" y="819"/>
                  </a:lnTo>
                  <a:lnTo>
                    <a:pt x="742" y="835"/>
                  </a:lnTo>
                  <a:lnTo>
                    <a:pt x="749" y="849"/>
                  </a:lnTo>
                  <a:lnTo>
                    <a:pt x="752" y="856"/>
                  </a:lnTo>
                  <a:lnTo>
                    <a:pt x="757" y="862"/>
                  </a:lnTo>
                  <a:lnTo>
                    <a:pt x="761" y="870"/>
                  </a:lnTo>
                  <a:lnTo>
                    <a:pt x="766" y="876"/>
                  </a:lnTo>
                  <a:lnTo>
                    <a:pt x="768" y="882"/>
                  </a:lnTo>
                  <a:lnTo>
                    <a:pt x="772" y="888"/>
                  </a:lnTo>
                  <a:lnTo>
                    <a:pt x="777" y="894"/>
                  </a:lnTo>
                  <a:lnTo>
                    <a:pt x="782" y="899"/>
                  </a:lnTo>
                  <a:lnTo>
                    <a:pt x="796" y="909"/>
                  </a:lnTo>
                  <a:lnTo>
                    <a:pt x="809" y="920"/>
                  </a:lnTo>
                  <a:lnTo>
                    <a:pt x="815" y="925"/>
                  </a:lnTo>
                  <a:lnTo>
                    <a:pt x="820" y="930"/>
                  </a:lnTo>
                  <a:lnTo>
                    <a:pt x="823" y="935"/>
                  </a:lnTo>
                  <a:lnTo>
                    <a:pt x="825" y="941"/>
                  </a:lnTo>
                  <a:lnTo>
                    <a:pt x="826" y="944"/>
                  </a:lnTo>
                  <a:lnTo>
                    <a:pt x="826" y="947"/>
                  </a:lnTo>
                  <a:lnTo>
                    <a:pt x="825" y="951"/>
                  </a:lnTo>
                  <a:lnTo>
                    <a:pt x="824" y="954"/>
                  </a:lnTo>
                  <a:lnTo>
                    <a:pt x="819" y="963"/>
                  </a:lnTo>
                  <a:lnTo>
                    <a:pt x="812" y="971"/>
                  </a:lnTo>
                  <a:lnTo>
                    <a:pt x="801" y="983"/>
                  </a:lnTo>
                  <a:lnTo>
                    <a:pt x="791" y="995"/>
                  </a:lnTo>
                  <a:lnTo>
                    <a:pt x="783" y="1010"/>
                  </a:lnTo>
                  <a:lnTo>
                    <a:pt x="776" y="1024"/>
                  </a:lnTo>
                  <a:lnTo>
                    <a:pt x="771" y="1038"/>
                  </a:lnTo>
                  <a:lnTo>
                    <a:pt x="767" y="1053"/>
                  </a:lnTo>
                  <a:lnTo>
                    <a:pt x="764" y="1069"/>
                  </a:lnTo>
                  <a:lnTo>
                    <a:pt x="763" y="1085"/>
                  </a:lnTo>
                  <a:lnTo>
                    <a:pt x="762" y="1102"/>
                  </a:lnTo>
                  <a:lnTo>
                    <a:pt x="763" y="1118"/>
                  </a:lnTo>
                  <a:lnTo>
                    <a:pt x="765" y="1133"/>
                  </a:lnTo>
                  <a:lnTo>
                    <a:pt x="767" y="1150"/>
                  </a:lnTo>
                  <a:lnTo>
                    <a:pt x="770" y="1166"/>
                  </a:lnTo>
                  <a:lnTo>
                    <a:pt x="774" y="1181"/>
                  </a:lnTo>
                  <a:lnTo>
                    <a:pt x="779" y="1197"/>
                  </a:lnTo>
                  <a:lnTo>
                    <a:pt x="784" y="1211"/>
                  </a:lnTo>
                  <a:lnTo>
                    <a:pt x="784" y="1216"/>
                  </a:lnTo>
                  <a:lnTo>
                    <a:pt x="784" y="1222"/>
                  </a:lnTo>
                  <a:lnTo>
                    <a:pt x="783" y="1226"/>
                  </a:lnTo>
                  <a:lnTo>
                    <a:pt x="781" y="1231"/>
                  </a:lnTo>
                  <a:lnTo>
                    <a:pt x="776" y="1241"/>
                  </a:lnTo>
                  <a:lnTo>
                    <a:pt x="770" y="1249"/>
                  </a:lnTo>
                  <a:lnTo>
                    <a:pt x="756" y="1263"/>
                  </a:lnTo>
                  <a:lnTo>
                    <a:pt x="741" y="1279"/>
                  </a:lnTo>
                  <a:lnTo>
                    <a:pt x="736" y="1288"/>
                  </a:lnTo>
                  <a:lnTo>
                    <a:pt x="732" y="1298"/>
                  </a:lnTo>
                  <a:lnTo>
                    <a:pt x="729" y="1307"/>
                  </a:lnTo>
                  <a:lnTo>
                    <a:pt x="726" y="1317"/>
                  </a:lnTo>
                  <a:lnTo>
                    <a:pt x="724" y="1327"/>
                  </a:lnTo>
                  <a:lnTo>
                    <a:pt x="722" y="1338"/>
                  </a:lnTo>
                  <a:lnTo>
                    <a:pt x="721" y="1349"/>
                  </a:lnTo>
                  <a:lnTo>
                    <a:pt x="721" y="1359"/>
                  </a:lnTo>
                  <a:lnTo>
                    <a:pt x="721" y="1370"/>
                  </a:lnTo>
                  <a:lnTo>
                    <a:pt x="722" y="1381"/>
                  </a:lnTo>
                  <a:lnTo>
                    <a:pt x="724" y="1391"/>
                  </a:lnTo>
                  <a:lnTo>
                    <a:pt x="726" y="1401"/>
                  </a:lnTo>
                  <a:lnTo>
                    <a:pt x="729" y="1411"/>
                  </a:lnTo>
                  <a:lnTo>
                    <a:pt x="732" y="1420"/>
                  </a:lnTo>
                  <a:lnTo>
                    <a:pt x="736" y="1431"/>
                  </a:lnTo>
                  <a:lnTo>
                    <a:pt x="741" y="1439"/>
                  </a:lnTo>
                  <a:lnTo>
                    <a:pt x="745" y="1444"/>
                  </a:lnTo>
                  <a:lnTo>
                    <a:pt x="751" y="1448"/>
                  </a:lnTo>
                  <a:lnTo>
                    <a:pt x="755" y="1452"/>
                  </a:lnTo>
                  <a:lnTo>
                    <a:pt x="760" y="1455"/>
                  </a:lnTo>
                  <a:lnTo>
                    <a:pt x="771" y="1460"/>
                  </a:lnTo>
                  <a:lnTo>
                    <a:pt x="782" y="1464"/>
                  </a:lnTo>
                  <a:lnTo>
                    <a:pt x="795" y="1466"/>
                  </a:lnTo>
                  <a:lnTo>
                    <a:pt x="807" y="1466"/>
                  </a:lnTo>
                  <a:lnTo>
                    <a:pt x="819" y="1466"/>
                  </a:lnTo>
                  <a:lnTo>
                    <a:pt x="830" y="1465"/>
                  </a:lnTo>
                  <a:lnTo>
                    <a:pt x="835" y="1466"/>
                  </a:lnTo>
                  <a:lnTo>
                    <a:pt x="840" y="1467"/>
                  </a:lnTo>
                  <a:lnTo>
                    <a:pt x="844" y="1466"/>
                  </a:lnTo>
                  <a:lnTo>
                    <a:pt x="848" y="1465"/>
                  </a:lnTo>
                  <a:lnTo>
                    <a:pt x="855" y="1462"/>
                  </a:lnTo>
                  <a:lnTo>
                    <a:pt x="863" y="1457"/>
                  </a:lnTo>
                  <a:lnTo>
                    <a:pt x="876" y="1445"/>
                  </a:lnTo>
                  <a:lnTo>
                    <a:pt x="890" y="1431"/>
                  </a:lnTo>
                  <a:lnTo>
                    <a:pt x="896" y="1426"/>
                  </a:lnTo>
                  <a:lnTo>
                    <a:pt x="902" y="1421"/>
                  </a:lnTo>
                  <a:lnTo>
                    <a:pt x="905" y="1419"/>
                  </a:lnTo>
                  <a:lnTo>
                    <a:pt x="907" y="1418"/>
                  </a:lnTo>
                  <a:lnTo>
                    <a:pt x="910" y="1418"/>
                  </a:lnTo>
                  <a:lnTo>
                    <a:pt x="913" y="1418"/>
                  </a:lnTo>
                  <a:lnTo>
                    <a:pt x="915" y="1419"/>
                  </a:lnTo>
                  <a:lnTo>
                    <a:pt x="918" y="1421"/>
                  </a:lnTo>
                  <a:lnTo>
                    <a:pt x="920" y="1424"/>
                  </a:lnTo>
                  <a:lnTo>
                    <a:pt x="923" y="1428"/>
                  </a:lnTo>
                  <a:lnTo>
                    <a:pt x="927" y="1438"/>
                  </a:lnTo>
                  <a:lnTo>
                    <a:pt x="933" y="1452"/>
                  </a:lnTo>
                  <a:lnTo>
                    <a:pt x="935" y="1460"/>
                  </a:lnTo>
                  <a:lnTo>
                    <a:pt x="936" y="1468"/>
                  </a:lnTo>
                  <a:lnTo>
                    <a:pt x="937" y="1476"/>
                  </a:lnTo>
                  <a:lnTo>
                    <a:pt x="936" y="1483"/>
                  </a:lnTo>
                  <a:lnTo>
                    <a:pt x="934" y="1491"/>
                  </a:lnTo>
                  <a:lnTo>
                    <a:pt x="932" y="1497"/>
                  </a:lnTo>
                  <a:lnTo>
                    <a:pt x="928" y="1504"/>
                  </a:lnTo>
                  <a:lnTo>
                    <a:pt x="925" y="1511"/>
                  </a:lnTo>
                  <a:lnTo>
                    <a:pt x="917" y="1524"/>
                  </a:lnTo>
                  <a:lnTo>
                    <a:pt x="907" y="1535"/>
                  </a:lnTo>
                  <a:lnTo>
                    <a:pt x="897" y="1545"/>
                  </a:lnTo>
                  <a:lnTo>
                    <a:pt x="887" y="1554"/>
                  </a:lnTo>
                  <a:lnTo>
                    <a:pt x="875" y="1556"/>
                  </a:lnTo>
                  <a:lnTo>
                    <a:pt x="865" y="1558"/>
                  </a:lnTo>
                  <a:lnTo>
                    <a:pt x="854" y="1559"/>
                  </a:lnTo>
                  <a:lnTo>
                    <a:pt x="844" y="1559"/>
                  </a:lnTo>
                  <a:lnTo>
                    <a:pt x="832" y="1559"/>
                  </a:lnTo>
                  <a:lnTo>
                    <a:pt x="821" y="1558"/>
                  </a:lnTo>
                  <a:lnTo>
                    <a:pt x="811" y="1557"/>
                  </a:lnTo>
                  <a:lnTo>
                    <a:pt x="800" y="1555"/>
                  </a:lnTo>
                  <a:lnTo>
                    <a:pt x="788" y="1553"/>
                  </a:lnTo>
                  <a:lnTo>
                    <a:pt x="778" y="1550"/>
                  </a:lnTo>
                  <a:lnTo>
                    <a:pt x="768" y="1546"/>
                  </a:lnTo>
                  <a:lnTo>
                    <a:pt x="758" y="1542"/>
                  </a:lnTo>
                  <a:lnTo>
                    <a:pt x="748" y="1537"/>
                  </a:lnTo>
                  <a:lnTo>
                    <a:pt x="738" y="1532"/>
                  </a:lnTo>
                  <a:lnTo>
                    <a:pt x="729" y="1526"/>
                  </a:lnTo>
                  <a:lnTo>
                    <a:pt x="720" y="1520"/>
                  </a:lnTo>
                  <a:lnTo>
                    <a:pt x="707" y="1503"/>
                  </a:lnTo>
                  <a:lnTo>
                    <a:pt x="693" y="1488"/>
                  </a:lnTo>
                  <a:lnTo>
                    <a:pt x="682" y="1470"/>
                  </a:lnTo>
                  <a:lnTo>
                    <a:pt x="671" y="1454"/>
                  </a:lnTo>
                  <a:lnTo>
                    <a:pt x="660" y="1437"/>
                  </a:lnTo>
                  <a:lnTo>
                    <a:pt x="649" y="1418"/>
                  </a:lnTo>
                  <a:lnTo>
                    <a:pt x="641" y="1400"/>
                  </a:lnTo>
                  <a:lnTo>
                    <a:pt x="632" y="1382"/>
                  </a:lnTo>
                  <a:lnTo>
                    <a:pt x="625" y="1362"/>
                  </a:lnTo>
                  <a:lnTo>
                    <a:pt x="618" y="1343"/>
                  </a:lnTo>
                  <a:lnTo>
                    <a:pt x="612" y="1323"/>
                  </a:lnTo>
                  <a:lnTo>
                    <a:pt x="605" y="1304"/>
                  </a:lnTo>
                  <a:lnTo>
                    <a:pt x="601" y="1283"/>
                  </a:lnTo>
                  <a:lnTo>
                    <a:pt x="597" y="1263"/>
                  </a:lnTo>
                  <a:lnTo>
                    <a:pt x="593" y="1243"/>
                  </a:lnTo>
                  <a:lnTo>
                    <a:pt x="591" y="1222"/>
                  </a:lnTo>
                  <a:lnTo>
                    <a:pt x="585" y="1207"/>
                  </a:lnTo>
                  <a:lnTo>
                    <a:pt x="593" y="1188"/>
                  </a:lnTo>
                  <a:lnTo>
                    <a:pt x="601" y="1170"/>
                  </a:lnTo>
                  <a:lnTo>
                    <a:pt x="610" y="1151"/>
                  </a:lnTo>
                  <a:lnTo>
                    <a:pt x="617" y="1131"/>
                  </a:lnTo>
                  <a:lnTo>
                    <a:pt x="623" y="1111"/>
                  </a:lnTo>
                  <a:lnTo>
                    <a:pt x="628" y="1090"/>
                  </a:lnTo>
                  <a:lnTo>
                    <a:pt x="633" y="1070"/>
                  </a:lnTo>
                  <a:lnTo>
                    <a:pt x="636" y="1049"/>
                  </a:lnTo>
                  <a:lnTo>
                    <a:pt x="638" y="1028"/>
                  </a:lnTo>
                  <a:lnTo>
                    <a:pt x="638" y="1007"/>
                  </a:lnTo>
                  <a:lnTo>
                    <a:pt x="637" y="987"/>
                  </a:lnTo>
                  <a:lnTo>
                    <a:pt x="634" y="967"/>
                  </a:lnTo>
                  <a:lnTo>
                    <a:pt x="632" y="957"/>
                  </a:lnTo>
                  <a:lnTo>
                    <a:pt x="629" y="947"/>
                  </a:lnTo>
                  <a:lnTo>
                    <a:pt x="626" y="937"/>
                  </a:lnTo>
                  <a:lnTo>
                    <a:pt x="622" y="928"/>
                  </a:lnTo>
                  <a:lnTo>
                    <a:pt x="617" y="918"/>
                  </a:lnTo>
                  <a:lnTo>
                    <a:pt x="612" y="908"/>
                  </a:lnTo>
                  <a:lnTo>
                    <a:pt x="606" y="899"/>
                  </a:lnTo>
                  <a:lnTo>
                    <a:pt x="600" y="890"/>
                  </a:lnTo>
                  <a:lnTo>
                    <a:pt x="613" y="868"/>
                  </a:lnTo>
                  <a:lnTo>
                    <a:pt x="625" y="847"/>
                  </a:lnTo>
                  <a:lnTo>
                    <a:pt x="634" y="825"/>
                  </a:lnTo>
                  <a:lnTo>
                    <a:pt x="642" y="801"/>
                  </a:lnTo>
                  <a:lnTo>
                    <a:pt x="645" y="790"/>
                  </a:lnTo>
                  <a:lnTo>
                    <a:pt x="648" y="778"/>
                  </a:lnTo>
                  <a:lnTo>
                    <a:pt x="650" y="765"/>
                  </a:lnTo>
                  <a:lnTo>
                    <a:pt x="651" y="753"/>
                  </a:lnTo>
                  <a:lnTo>
                    <a:pt x="652" y="741"/>
                  </a:lnTo>
                  <a:lnTo>
                    <a:pt x="653" y="727"/>
                  </a:lnTo>
                  <a:lnTo>
                    <a:pt x="653" y="714"/>
                  </a:lnTo>
                  <a:lnTo>
                    <a:pt x="652" y="702"/>
                  </a:lnTo>
                  <a:lnTo>
                    <a:pt x="633" y="672"/>
                  </a:lnTo>
                  <a:lnTo>
                    <a:pt x="615" y="642"/>
                  </a:lnTo>
                  <a:lnTo>
                    <a:pt x="611" y="634"/>
                  </a:lnTo>
                  <a:lnTo>
                    <a:pt x="607" y="626"/>
                  </a:lnTo>
                  <a:lnTo>
                    <a:pt x="604" y="618"/>
                  </a:lnTo>
                  <a:lnTo>
                    <a:pt x="602" y="610"/>
                  </a:lnTo>
                  <a:lnTo>
                    <a:pt x="600" y="601"/>
                  </a:lnTo>
                  <a:lnTo>
                    <a:pt x="599" y="592"/>
                  </a:lnTo>
                  <a:lnTo>
                    <a:pt x="599" y="582"/>
                  </a:lnTo>
                  <a:lnTo>
                    <a:pt x="600" y="573"/>
                  </a:lnTo>
                  <a:lnTo>
                    <a:pt x="607" y="558"/>
                  </a:lnTo>
                  <a:lnTo>
                    <a:pt x="615" y="542"/>
                  </a:lnTo>
                  <a:lnTo>
                    <a:pt x="621" y="526"/>
                  </a:lnTo>
                  <a:lnTo>
                    <a:pt x="627" y="511"/>
                  </a:lnTo>
                  <a:lnTo>
                    <a:pt x="637" y="478"/>
                  </a:lnTo>
                  <a:lnTo>
                    <a:pt x="648" y="446"/>
                  </a:lnTo>
                  <a:lnTo>
                    <a:pt x="655" y="430"/>
                  </a:lnTo>
                  <a:lnTo>
                    <a:pt x="661" y="415"/>
                  </a:lnTo>
                  <a:lnTo>
                    <a:pt x="668" y="399"/>
                  </a:lnTo>
                  <a:lnTo>
                    <a:pt x="676" y="384"/>
                  </a:lnTo>
                  <a:lnTo>
                    <a:pt x="685" y="370"/>
                  </a:lnTo>
                  <a:lnTo>
                    <a:pt x="695" y="355"/>
                  </a:lnTo>
                  <a:lnTo>
                    <a:pt x="707" y="341"/>
                  </a:lnTo>
                  <a:lnTo>
                    <a:pt x="720" y="328"/>
                  </a:lnTo>
                  <a:lnTo>
                    <a:pt x="728" y="320"/>
                  </a:lnTo>
                  <a:lnTo>
                    <a:pt x="737" y="310"/>
                  </a:lnTo>
                  <a:lnTo>
                    <a:pt x="748" y="303"/>
                  </a:lnTo>
                  <a:lnTo>
                    <a:pt x="758" y="296"/>
                  </a:lnTo>
                  <a:lnTo>
                    <a:pt x="769" y="290"/>
                  </a:lnTo>
                  <a:lnTo>
                    <a:pt x="780" y="284"/>
                  </a:lnTo>
                  <a:lnTo>
                    <a:pt x="791" y="279"/>
                  </a:lnTo>
                  <a:lnTo>
                    <a:pt x="804" y="275"/>
                  </a:lnTo>
                  <a:lnTo>
                    <a:pt x="816" y="271"/>
                  </a:lnTo>
                  <a:lnTo>
                    <a:pt x="827" y="268"/>
                  </a:lnTo>
                  <a:lnTo>
                    <a:pt x="840" y="264"/>
                  </a:lnTo>
                  <a:lnTo>
                    <a:pt x="852" y="262"/>
                  </a:lnTo>
                  <a:lnTo>
                    <a:pt x="864" y="261"/>
                  </a:lnTo>
                  <a:lnTo>
                    <a:pt x="876" y="260"/>
                  </a:lnTo>
                  <a:lnTo>
                    <a:pt x="888" y="261"/>
                  </a:lnTo>
                  <a:lnTo>
                    <a:pt x="899" y="261"/>
                  </a:lnTo>
                  <a:lnTo>
                    <a:pt x="907" y="266"/>
                  </a:lnTo>
                  <a:lnTo>
                    <a:pt x="916" y="272"/>
                  </a:lnTo>
                  <a:lnTo>
                    <a:pt x="923" y="278"/>
                  </a:lnTo>
                  <a:lnTo>
                    <a:pt x="929" y="285"/>
                  </a:lnTo>
                  <a:lnTo>
                    <a:pt x="936" y="292"/>
                  </a:lnTo>
                  <a:lnTo>
                    <a:pt x="940" y="300"/>
                  </a:lnTo>
                  <a:lnTo>
                    <a:pt x="943" y="309"/>
                  </a:lnTo>
                  <a:lnTo>
                    <a:pt x="945" y="320"/>
                  </a:lnTo>
                  <a:lnTo>
                    <a:pt x="944" y="330"/>
                  </a:lnTo>
                  <a:lnTo>
                    <a:pt x="943" y="341"/>
                  </a:lnTo>
                  <a:lnTo>
                    <a:pt x="941" y="351"/>
                  </a:lnTo>
                  <a:lnTo>
                    <a:pt x="937" y="362"/>
                  </a:lnTo>
                  <a:lnTo>
                    <a:pt x="933" y="371"/>
                  </a:lnTo>
                  <a:lnTo>
                    <a:pt x="926" y="380"/>
                  </a:lnTo>
                  <a:lnTo>
                    <a:pt x="919" y="387"/>
                  </a:lnTo>
                  <a:lnTo>
                    <a:pt x="911" y="394"/>
                  </a:lnTo>
                  <a:close/>
                  <a:moveTo>
                    <a:pt x="461" y="842"/>
                  </a:moveTo>
                  <a:lnTo>
                    <a:pt x="454" y="847"/>
                  </a:lnTo>
                  <a:lnTo>
                    <a:pt x="447" y="850"/>
                  </a:lnTo>
                  <a:lnTo>
                    <a:pt x="439" y="852"/>
                  </a:lnTo>
                  <a:lnTo>
                    <a:pt x="432" y="852"/>
                  </a:lnTo>
                  <a:lnTo>
                    <a:pt x="417" y="850"/>
                  </a:lnTo>
                  <a:lnTo>
                    <a:pt x="404" y="847"/>
                  </a:lnTo>
                  <a:lnTo>
                    <a:pt x="397" y="845"/>
                  </a:lnTo>
                  <a:lnTo>
                    <a:pt x="390" y="843"/>
                  </a:lnTo>
                  <a:lnTo>
                    <a:pt x="384" y="843"/>
                  </a:lnTo>
                  <a:lnTo>
                    <a:pt x="376" y="842"/>
                  </a:lnTo>
                  <a:lnTo>
                    <a:pt x="370" y="843"/>
                  </a:lnTo>
                  <a:lnTo>
                    <a:pt x="363" y="846"/>
                  </a:lnTo>
                  <a:lnTo>
                    <a:pt x="357" y="850"/>
                  </a:lnTo>
                  <a:lnTo>
                    <a:pt x="351" y="856"/>
                  </a:lnTo>
                  <a:lnTo>
                    <a:pt x="344" y="872"/>
                  </a:lnTo>
                  <a:lnTo>
                    <a:pt x="338" y="887"/>
                  </a:lnTo>
                  <a:lnTo>
                    <a:pt x="335" y="902"/>
                  </a:lnTo>
                  <a:lnTo>
                    <a:pt x="332" y="918"/>
                  </a:lnTo>
                  <a:lnTo>
                    <a:pt x="332" y="934"/>
                  </a:lnTo>
                  <a:lnTo>
                    <a:pt x="335" y="950"/>
                  </a:lnTo>
                  <a:lnTo>
                    <a:pt x="339" y="966"/>
                  </a:lnTo>
                  <a:lnTo>
                    <a:pt x="345" y="982"/>
                  </a:lnTo>
                  <a:lnTo>
                    <a:pt x="349" y="987"/>
                  </a:lnTo>
                  <a:lnTo>
                    <a:pt x="354" y="990"/>
                  </a:lnTo>
                  <a:lnTo>
                    <a:pt x="359" y="992"/>
                  </a:lnTo>
                  <a:lnTo>
                    <a:pt x="363" y="993"/>
                  </a:lnTo>
                  <a:lnTo>
                    <a:pt x="373" y="994"/>
                  </a:lnTo>
                  <a:lnTo>
                    <a:pt x="384" y="992"/>
                  </a:lnTo>
                  <a:lnTo>
                    <a:pt x="394" y="990"/>
                  </a:lnTo>
                  <a:lnTo>
                    <a:pt x="404" y="989"/>
                  </a:lnTo>
                  <a:lnTo>
                    <a:pt x="409" y="989"/>
                  </a:lnTo>
                  <a:lnTo>
                    <a:pt x="414" y="990"/>
                  </a:lnTo>
                  <a:lnTo>
                    <a:pt x="419" y="991"/>
                  </a:lnTo>
                  <a:lnTo>
                    <a:pt x="425" y="993"/>
                  </a:lnTo>
                  <a:lnTo>
                    <a:pt x="436" y="1000"/>
                  </a:lnTo>
                  <a:lnTo>
                    <a:pt x="446" y="1010"/>
                  </a:lnTo>
                  <a:lnTo>
                    <a:pt x="450" y="1014"/>
                  </a:lnTo>
                  <a:lnTo>
                    <a:pt x="455" y="1019"/>
                  </a:lnTo>
                  <a:lnTo>
                    <a:pt x="458" y="1024"/>
                  </a:lnTo>
                  <a:lnTo>
                    <a:pt x="462" y="1030"/>
                  </a:lnTo>
                  <a:lnTo>
                    <a:pt x="464" y="1035"/>
                  </a:lnTo>
                  <a:lnTo>
                    <a:pt x="466" y="1041"/>
                  </a:lnTo>
                  <a:lnTo>
                    <a:pt x="468" y="1047"/>
                  </a:lnTo>
                  <a:lnTo>
                    <a:pt x="469" y="1053"/>
                  </a:lnTo>
                  <a:lnTo>
                    <a:pt x="469" y="1061"/>
                  </a:lnTo>
                  <a:lnTo>
                    <a:pt x="468" y="1068"/>
                  </a:lnTo>
                  <a:lnTo>
                    <a:pt x="467" y="1075"/>
                  </a:lnTo>
                  <a:lnTo>
                    <a:pt x="464" y="1082"/>
                  </a:lnTo>
                  <a:lnTo>
                    <a:pt x="461" y="1091"/>
                  </a:lnTo>
                  <a:lnTo>
                    <a:pt x="457" y="1100"/>
                  </a:lnTo>
                  <a:lnTo>
                    <a:pt x="452" y="1108"/>
                  </a:lnTo>
                  <a:lnTo>
                    <a:pt x="446" y="1115"/>
                  </a:lnTo>
                  <a:lnTo>
                    <a:pt x="440" y="1122"/>
                  </a:lnTo>
                  <a:lnTo>
                    <a:pt x="433" y="1127"/>
                  </a:lnTo>
                  <a:lnTo>
                    <a:pt x="426" y="1132"/>
                  </a:lnTo>
                  <a:lnTo>
                    <a:pt x="418" y="1136"/>
                  </a:lnTo>
                  <a:lnTo>
                    <a:pt x="410" y="1140"/>
                  </a:lnTo>
                  <a:lnTo>
                    <a:pt x="402" y="1143"/>
                  </a:lnTo>
                  <a:lnTo>
                    <a:pt x="393" y="1146"/>
                  </a:lnTo>
                  <a:lnTo>
                    <a:pt x="385" y="1149"/>
                  </a:lnTo>
                  <a:lnTo>
                    <a:pt x="367" y="1153"/>
                  </a:lnTo>
                  <a:lnTo>
                    <a:pt x="351" y="1155"/>
                  </a:lnTo>
                  <a:lnTo>
                    <a:pt x="340" y="1152"/>
                  </a:lnTo>
                  <a:lnTo>
                    <a:pt x="329" y="1149"/>
                  </a:lnTo>
                  <a:lnTo>
                    <a:pt x="318" y="1145"/>
                  </a:lnTo>
                  <a:lnTo>
                    <a:pt x="308" y="1141"/>
                  </a:lnTo>
                  <a:lnTo>
                    <a:pt x="298" y="1137"/>
                  </a:lnTo>
                  <a:lnTo>
                    <a:pt x="288" y="1132"/>
                  </a:lnTo>
                  <a:lnTo>
                    <a:pt x="277" y="1126"/>
                  </a:lnTo>
                  <a:lnTo>
                    <a:pt x="268" y="1120"/>
                  </a:lnTo>
                  <a:lnTo>
                    <a:pt x="259" y="1114"/>
                  </a:lnTo>
                  <a:lnTo>
                    <a:pt x="251" y="1107"/>
                  </a:lnTo>
                  <a:lnTo>
                    <a:pt x="243" y="1098"/>
                  </a:lnTo>
                  <a:lnTo>
                    <a:pt x="234" y="1090"/>
                  </a:lnTo>
                  <a:lnTo>
                    <a:pt x="227" y="1081"/>
                  </a:lnTo>
                  <a:lnTo>
                    <a:pt x="221" y="1072"/>
                  </a:lnTo>
                  <a:lnTo>
                    <a:pt x="215" y="1062"/>
                  </a:lnTo>
                  <a:lnTo>
                    <a:pt x="209" y="1051"/>
                  </a:lnTo>
                  <a:lnTo>
                    <a:pt x="203" y="1040"/>
                  </a:lnTo>
                  <a:lnTo>
                    <a:pt x="198" y="1029"/>
                  </a:lnTo>
                  <a:lnTo>
                    <a:pt x="192" y="1018"/>
                  </a:lnTo>
                  <a:lnTo>
                    <a:pt x="188" y="1005"/>
                  </a:lnTo>
                  <a:lnTo>
                    <a:pt x="185" y="994"/>
                  </a:lnTo>
                  <a:lnTo>
                    <a:pt x="182" y="982"/>
                  </a:lnTo>
                  <a:lnTo>
                    <a:pt x="180" y="970"/>
                  </a:lnTo>
                  <a:lnTo>
                    <a:pt x="178" y="956"/>
                  </a:lnTo>
                  <a:lnTo>
                    <a:pt x="177" y="944"/>
                  </a:lnTo>
                  <a:lnTo>
                    <a:pt x="176" y="932"/>
                  </a:lnTo>
                  <a:lnTo>
                    <a:pt x="176" y="919"/>
                  </a:lnTo>
                  <a:lnTo>
                    <a:pt x="177" y="906"/>
                  </a:lnTo>
                  <a:lnTo>
                    <a:pt x="178" y="893"/>
                  </a:lnTo>
                  <a:lnTo>
                    <a:pt x="180" y="881"/>
                  </a:lnTo>
                  <a:lnTo>
                    <a:pt x="182" y="867"/>
                  </a:lnTo>
                  <a:lnTo>
                    <a:pt x="184" y="855"/>
                  </a:lnTo>
                  <a:lnTo>
                    <a:pt x="196" y="832"/>
                  </a:lnTo>
                  <a:lnTo>
                    <a:pt x="208" y="808"/>
                  </a:lnTo>
                  <a:lnTo>
                    <a:pt x="220" y="785"/>
                  </a:lnTo>
                  <a:lnTo>
                    <a:pt x="233" y="762"/>
                  </a:lnTo>
                  <a:lnTo>
                    <a:pt x="240" y="751"/>
                  </a:lnTo>
                  <a:lnTo>
                    <a:pt x="249" y="741"/>
                  </a:lnTo>
                  <a:lnTo>
                    <a:pt x="257" y="731"/>
                  </a:lnTo>
                  <a:lnTo>
                    <a:pt x="265" y="721"/>
                  </a:lnTo>
                  <a:lnTo>
                    <a:pt x="275" y="712"/>
                  </a:lnTo>
                  <a:lnTo>
                    <a:pt x="285" y="704"/>
                  </a:lnTo>
                  <a:lnTo>
                    <a:pt x="296" y="697"/>
                  </a:lnTo>
                  <a:lnTo>
                    <a:pt x="308" y="691"/>
                  </a:lnTo>
                  <a:lnTo>
                    <a:pt x="322" y="685"/>
                  </a:lnTo>
                  <a:lnTo>
                    <a:pt x="337" y="678"/>
                  </a:lnTo>
                  <a:lnTo>
                    <a:pt x="352" y="673"/>
                  </a:lnTo>
                  <a:lnTo>
                    <a:pt x="368" y="669"/>
                  </a:lnTo>
                  <a:lnTo>
                    <a:pt x="384" y="666"/>
                  </a:lnTo>
                  <a:lnTo>
                    <a:pt x="400" y="665"/>
                  </a:lnTo>
                  <a:lnTo>
                    <a:pt x="407" y="665"/>
                  </a:lnTo>
                  <a:lnTo>
                    <a:pt x="415" y="666"/>
                  </a:lnTo>
                  <a:lnTo>
                    <a:pt x="423" y="668"/>
                  </a:lnTo>
                  <a:lnTo>
                    <a:pt x="431" y="670"/>
                  </a:lnTo>
                  <a:lnTo>
                    <a:pt x="439" y="674"/>
                  </a:lnTo>
                  <a:lnTo>
                    <a:pt x="447" y="678"/>
                  </a:lnTo>
                  <a:lnTo>
                    <a:pt x="453" y="683"/>
                  </a:lnTo>
                  <a:lnTo>
                    <a:pt x="460" y="689"/>
                  </a:lnTo>
                  <a:lnTo>
                    <a:pt x="465" y="695"/>
                  </a:lnTo>
                  <a:lnTo>
                    <a:pt x="471" y="702"/>
                  </a:lnTo>
                  <a:lnTo>
                    <a:pt x="476" y="709"/>
                  </a:lnTo>
                  <a:lnTo>
                    <a:pt x="479" y="716"/>
                  </a:lnTo>
                  <a:lnTo>
                    <a:pt x="486" y="732"/>
                  </a:lnTo>
                  <a:lnTo>
                    <a:pt x="490" y="749"/>
                  </a:lnTo>
                  <a:lnTo>
                    <a:pt x="494" y="766"/>
                  </a:lnTo>
                  <a:lnTo>
                    <a:pt x="495" y="784"/>
                  </a:lnTo>
                  <a:lnTo>
                    <a:pt x="490" y="799"/>
                  </a:lnTo>
                  <a:lnTo>
                    <a:pt x="483" y="815"/>
                  </a:lnTo>
                  <a:lnTo>
                    <a:pt x="479" y="822"/>
                  </a:lnTo>
                  <a:lnTo>
                    <a:pt x="474" y="830"/>
                  </a:lnTo>
                  <a:lnTo>
                    <a:pt x="468" y="836"/>
                  </a:lnTo>
                  <a:lnTo>
                    <a:pt x="461" y="842"/>
                  </a:lnTo>
                  <a:close/>
                  <a:moveTo>
                    <a:pt x="409" y="794"/>
                  </a:moveTo>
                  <a:lnTo>
                    <a:pt x="406" y="791"/>
                  </a:lnTo>
                  <a:lnTo>
                    <a:pt x="402" y="789"/>
                  </a:lnTo>
                  <a:lnTo>
                    <a:pt x="399" y="788"/>
                  </a:lnTo>
                  <a:lnTo>
                    <a:pt x="395" y="788"/>
                  </a:lnTo>
                  <a:lnTo>
                    <a:pt x="388" y="787"/>
                  </a:lnTo>
                  <a:lnTo>
                    <a:pt x="380" y="788"/>
                  </a:lnTo>
                  <a:lnTo>
                    <a:pt x="364" y="792"/>
                  </a:lnTo>
                  <a:lnTo>
                    <a:pt x="348" y="794"/>
                  </a:lnTo>
                  <a:lnTo>
                    <a:pt x="338" y="803"/>
                  </a:lnTo>
                  <a:lnTo>
                    <a:pt x="328" y="813"/>
                  </a:lnTo>
                  <a:lnTo>
                    <a:pt x="320" y="824"/>
                  </a:lnTo>
                  <a:lnTo>
                    <a:pt x="313" y="834"/>
                  </a:lnTo>
                  <a:lnTo>
                    <a:pt x="307" y="845"/>
                  </a:lnTo>
                  <a:lnTo>
                    <a:pt x="302" y="857"/>
                  </a:lnTo>
                  <a:lnTo>
                    <a:pt x="298" y="868"/>
                  </a:lnTo>
                  <a:lnTo>
                    <a:pt x="294" y="881"/>
                  </a:lnTo>
                  <a:lnTo>
                    <a:pt x="291" y="894"/>
                  </a:lnTo>
                  <a:lnTo>
                    <a:pt x="290" y="906"/>
                  </a:lnTo>
                  <a:lnTo>
                    <a:pt x="289" y="920"/>
                  </a:lnTo>
                  <a:lnTo>
                    <a:pt x="288" y="933"/>
                  </a:lnTo>
                  <a:lnTo>
                    <a:pt x="289" y="946"/>
                  </a:lnTo>
                  <a:lnTo>
                    <a:pt x="290" y="959"/>
                  </a:lnTo>
                  <a:lnTo>
                    <a:pt x="293" y="973"/>
                  </a:lnTo>
                  <a:lnTo>
                    <a:pt x="296" y="986"/>
                  </a:lnTo>
                  <a:lnTo>
                    <a:pt x="299" y="994"/>
                  </a:lnTo>
                  <a:lnTo>
                    <a:pt x="303" y="1002"/>
                  </a:lnTo>
                  <a:lnTo>
                    <a:pt x="307" y="1011"/>
                  </a:lnTo>
                  <a:lnTo>
                    <a:pt x="313" y="1018"/>
                  </a:lnTo>
                  <a:lnTo>
                    <a:pt x="318" y="1025"/>
                  </a:lnTo>
                  <a:lnTo>
                    <a:pt x="325" y="1031"/>
                  </a:lnTo>
                  <a:lnTo>
                    <a:pt x="332" y="1036"/>
                  </a:lnTo>
                  <a:lnTo>
                    <a:pt x="342" y="1040"/>
                  </a:lnTo>
                  <a:lnTo>
                    <a:pt x="347" y="1042"/>
                  </a:lnTo>
                  <a:lnTo>
                    <a:pt x="353" y="1042"/>
                  </a:lnTo>
                  <a:lnTo>
                    <a:pt x="358" y="1042"/>
                  </a:lnTo>
                  <a:lnTo>
                    <a:pt x="364" y="1040"/>
                  </a:lnTo>
                  <a:lnTo>
                    <a:pt x="376" y="1037"/>
                  </a:lnTo>
                  <a:lnTo>
                    <a:pt x="388" y="1033"/>
                  </a:lnTo>
                  <a:lnTo>
                    <a:pt x="393" y="1032"/>
                  </a:lnTo>
                  <a:lnTo>
                    <a:pt x="398" y="1032"/>
                  </a:lnTo>
                  <a:lnTo>
                    <a:pt x="402" y="1033"/>
                  </a:lnTo>
                  <a:lnTo>
                    <a:pt x="405" y="1035"/>
                  </a:lnTo>
                  <a:lnTo>
                    <a:pt x="407" y="1039"/>
                  </a:lnTo>
                  <a:lnTo>
                    <a:pt x="409" y="1044"/>
                  </a:lnTo>
                  <a:lnTo>
                    <a:pt x="410" y="1051"/>
                  </a:lnTo>
                  <a:lnTo>
                    <a:pt x="409" y="1062"/>
                  </a:lnTo>
                  <a:lnTo>
                    <a:pt x="408" y="1068"/>
                  </a:lnTo>
                  <a:lnTo>
                    <a:pt x="406" y="1073"/>
                  </a:lnTo>
                  <a:lnTo>
                    <a:pt x="404" y="1078"/>
                  </a:lnTo>
                  <a:lnTo>
                    <a:pt x="401" y="1082"/>
                  </a:lnTo>
                  <a:lnTo>
                    <a:pt x="398" y="1086"/>
                  </a:lnTo>
                  <a:lnTo>
                    <a:pt x="394" y="1089"/>
                  </a:lnTo>
                  <a:lnTo>
                    <a:pt x="390" y="1092"/>
                  </a:lnTo>
                  <a:lnTo>
                    <a:pt x="385" y="1095"/>
                  </a:lnTo>
                  <a:lnTo>
                    <a:pt x="374" y="1099"/>
                  </a:lnTo>
                  <a:lnTo>
                    <a:pt x="363" y="1103"/>
                  </a:lnTo>
                  <a:lnTo>
                    <a:pt x="352" y="1106"/>
                  </a:lnTo>
                  <a:lnTo>
                    <a:pt x="342" y="1109"/>
                  </a:lnTo>
                  <a:lnTo>
                    <a:pt x="325" y="1103"/>
                  </a:lnTo>
                  <a:lnTo>
                    <a:pt x="310" y="1095"/>
                  </a:lnTo>
                  <a:lnTo>
                    <a:pt x="296" y="1086"/>
                  </a:lnTo>
                  <a:lnTo>
                    <a:pt x="283" y="1076"/>
                  </a:lnTo>
                  <a:lnTo>
                    <a:pt x="272" y="1065"/>
                  </a:lnTo>
                  <a:lnTo>
                    <a:pt x="263" y="1052"/>
                  </a:lnTo>
                  <a:lnTo>
                    <a:pt x="254" y="1039"/>
                  </a:lnTo>
                  <a:lnTo>
                    <a:pt x="246" y="1026"/>
                  </a:lnTo>
                  <a:lnTo>
                    <a:pt x="239" y="1011"/>
                  </a:lnTo>
                  <a:lnTo>
                    <a:pt x="233" y="995"/>
                  </a:lnTo>
                  <a:lnTo>
                    <a:pt x="228" y="980"/>
                  </a:lnTo>
                  <a:lnTo>
                    <a:pt x="224" y="965"/>
                  </a:lnTo>
                  <a:lnTo>
                    <a:pt x="221" y="948"/>
                  </a:lnTo>
                  <a:lnTo>
                    <a:pt x="219" y="932"/>
                  </a:lnTo>
                  <a:lnTo>
                    <a:pt x="217" y="917"/>
                  </a:lnTo>
                  <a:lnTo>
                    <a:pt x="215" y="900"/>
                  </a:lnTo>
                  <a:lnTo>
                    <a:pt x="215" y="891"/>
                  </a:lnTo>
                  <a:lnTo>
                    <a:pt x="216" y="882"/>
                  </a:lnTo>
                  <a:lnTo>
                    <a:pt x="218" y="872"/>
                  </a:lnTo>
                  <a:lnTo>
                    <a:pt x="221" y="862"/>
                  </a:lnTo>
                  <a:lnTo>
                    <a:pt x="228" y="845"/>
                  </a:lnTo>
                  <a:lnTo>
                    <a:pt x="237" y="828"/>
                  </a:lnTo>
                  <a:lnTo>
                    <a:pt x="259" y="793"/>
                  </a:lnTo>
                  <a:lnTo>
                    <a:pt x="280" y="758"/>
                  </a:lnTo>
                  <a:lnTo>
                    <a:pt x="294" y="748"/>
                  </a:lnTo>
                  <a:lnTo>
                    <a:pt x="308" y="738"/>
                  </a:lnTo>
                  <a:lnTo>
                    <a:pt x="323" y="728"/>
                  </a:lnTo>
                  <a:lnTo>
                    <a:pt x="340" y="720"/>
                  </a:lnTo>
                  <a:lnTo>
                    <a:pt x="348" y="717"/>
                  </a:lnTo>
                  <a:lnTo>
                    <a:pt x="356" y="715"/>
                  </a:lnTo>
                  <a:lnTo>
                    <a:pt x="364" y="714"/>
                  </a:lnTo>
                  <a:lnTo>
                    <a:pt x="373" y="713"/>
                  </a:lnTo>
                  <a:lnTo>
                    <a:pt x="382" y="713"/>
                  </a:lnTo>
                  <a:lnTo>
                    <a:pt x="390" y="714"/>
                  </a:lnTo>
                  <a:lnTo>
                    <a:pt x="398" y="716"/>
                  </a:lnTo>
                  <a:lnTo>
                    <a:pt x="406" y="719"/>
                  </a:lnTo>
                  <a:lnTo>
                    <a:pt x="410" y="723"/>
                  </a:lnTo>
                  <a:lnTo>
                    <a:pt x="414" y="727"/>
                  </a:lnTo>
                  <a:lnTo>
                    <a:pt x="417" y="732"/>
                  </a:lnTo>
                  <a:lnTo>
                    <a:pt x="420" y="736"/>
                  </a:lnTo>
                  <a:lnTo>
                    <a:pt x="425" y="744"/>
                  </a:lnTo>
                  <a:lnTo>
                    <a:pt x="428" y="753"/>
                  </a:lnTo>
                  <a:lnTo>
                    <a:pt x="429" y="759"/>
                  </a:lnTo>
                  <a:lnTo>
                    <a:pt x="429" y="765"/>
                  </a:lnTo>
                  <a:lnTo>
                    <a:pt x="428" y="771"/>
                  </a:lnTo>
                  <a:lnTo>
                    <a:pt x="426" y="776"/>
                  </a:lnTo>
                  <a:lnTo>
                    <a:pt x="422" y="783"/>
                  </a:lnTo>
                  <a:lnTo>
                    <a:pt x="419" y="787"/>
                  </a:lnTo>
                  <a:lnTo>
                    <a:pt x="414" y="791"/>
                  </a:lnTo>
                  <a:lnTo>
                    <a:pt x="409" y="794"/>
                  </a:lnTo>
                  <a:close/>
                  <a:moveTo>
                    <a:pt x="200" y="621"/>
                  </a:moveTo>
                  <a:lnTo>
                    <a:pt x="193" y="621"/>
                  </a:lnTo>
                  <a:lnTo>
                    <a:pt x="200" y="621"/>
                  </a:lnTo>
                  <a:close/>
                </a:path>
              </a:pathLst>
            </a:custGeom>
            <a:solidFill>
              <a:srgbClr val="E00007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defTabSz="121856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3200" kern="0" spc="400">
                <a:solidFill>
                  <a:srgbClr val="DA251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40" name="矩形 39"/>
          <p:cNvSpPr/>
          <p:nvPr/>
        </p:nvSpPr>
        <p:spPr>
          <a:xfrm>
            <a:off x="2668686" y="3867665"/>
            <a:ext cx="5900337" cy="230832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br>
              <a:rPr lang="zh-CN" altLang="en-US" sz="1600" b="1" kern="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</a:br>
            <a:r>
              <a:rPr lang="zh-CN" altLang="en-US" sz="1600" b="1" kern="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     组长：</a:t>
            </a:r>
            <a:endParaRPr lang="zh-CN" altLang="en-US" sz="1600" kern="100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r>
              <a:rPr lang="zh-CN" altLang="en-US" sz="1600" b="1" kern="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     组员：</a:t>
            </a:r>
            <a:r>
              <a:rPr lang="zh-CN" altLang="en-US" sz="1600" kern="1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 </a:t>
            </a:r>
            <a:endParaRPr lang="zh-CN" altLang="en-US" sz="1600" kern="100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r>
              <a:rPr lang="zh-CN" altLang="en-US" sz="1600" b="1" kern="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     </a:t>
            </a:r>
            <a:r>
              <a:rPr lang="zh-CN" altLang="en-US" sz="1600" kern="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任务：</a:t>
            </a:r>
            <a:endParaRPr lang="en-US" altLang="zh-CN" sz="1600" kern="1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dobe 宋体 Std L"/>
              <a:sym typeface="微软雅黑" panose="020B0503020204020204" pitchFamily="34" charset="-122"/>
            </a:endParaRPr>
          </a:p>
          <a:p>
            <a:r>
              <a:rPr lang="en-US" altLang="zh-CN" sz="1600" kern="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      a</a:t>
            </a:r>
            <a:r>
              <a:rPr lang="zh-CN" altLang="en-US" sz="1600" kern="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、海报宣传：</a:t>
            </a:r>
            <a:endParaRPr lang="zh-CN" altLang="en-US" sz="1600" kern="100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r>
              <a:rPr lang="zh-CN" altLang="en-US" sz="1600" kern="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      </a:t>
            </a:r>
            <a:r>
              <a:rPr lang="en-US" altLang="zh-CN" sz="1600" kern="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b</a:t>
            </a:r>
            <a:r>
              <a:rPr lang="zh-CN" altLang="en-US" sz="1600" kern="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、网络宣传：</a:t>
            </a:r>
            <a:endParaRPr lang="zh-CN" altLang="en-US" sz="1600" kern="100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r>
              <a:rPr lang="zh-CN" altLang="en-US" sz="1600" kern="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      </a:t>
            </a:r>
            <a:r>
              <a:rPr lang="en-US" altLang="zh-CN" sz="1600" kern="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c</a:t>
            </a:r>
            <a:r>
              <a:rPr lang="zh-CN" altLang="en-US" sz="1600" kern="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、现场摄影、摄像并完成照片</a:t>
            </a:r>
            <a:endParaRPr lang="en-US" altLang="zh-CN" sz="1600" kern="1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dobe 宋体 Std L"/>
              <a:sym typeface="微软雅黑" panose="020B0503020204020204" pitchFamily="34" charset="-122"/>
            </a:endParaRPr>
          </a:p>
          <a:p>
            <a:r>
              <a:rPr lang="en-US" altLang="zh-CN" sz="1600" kern="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         </a:t>
            </a:r>
            <a:r>
              <a:rPr lang="zh-CN" altLang="en-US" sz="1600" kern="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、录像的后期制</a:t>
            </a:r>
            <a:endParaRPr lang="zh-CN" altLang="en-US" sz="1600" kern="100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r>
              <a:rPr lang="zh-CN" altLang="en-US" sz="1600" b="1" kern="100" dirty="0"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 </a:t>
            </a:r>
            <a:endParaRPr lang="zh-CN" altLang="en-US" sz="1600" kern="100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2997805" y="2646085"/>
            <a:ext cx="151996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600" b="1" kern="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 </a:t>
            </a:r>
            <a:r>
              <a:rPr lang="en-US" altLang="zh-CN" sz="1600" b="1" kern="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3  </a:t>
            </a:r>
            <a:r>
              <a:rPr lang="zh-CN" altLang="en-US" sz="1600" b="1" kern="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第二项目组</a:t>
            </a:r>
            <a:endParaRPr lang="en-US" altLang="zh-CN" sz="1600" b="1" kern="1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dobe 宋体 Std L"/>
              <a:sym typeface="微软雅黑" panose="020B0503020204020204" pitchFamily="34" charset="-122"/>
            </a:endParaRPr>
          </a:p>
          <a:p>
            <a:pPr algn="ctr"/>
            <a:r>
              <a:rPr lang="zh-CN" altLang="en-US" sz="1600" b="1" kern="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宣传组 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6394754" y="2573834"/>
            <a:ext cx="1519968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600" b="1" kern="100" dirty="0"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 4  </a:t>
            </a:r>
            <a:r>
              <a:rPr lang="zh-CN" altLang="en-US" sz="1600" b="1" kern="100" dirty="0"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第三项目组</a:t>
            </a:r>
            <a:endParaRPr lang="en-US" altLang="zh-CN" sz="1600" b="1" kern="100" dirty="0">
              <a:latin typeface="微软雅黑" panose="020B0503020204020204" pitchFamily="34" charset="-122"/>
              <a:ea typeface="微软雅黑" panose="020B0503020204020204" pitchFamily="34" charset="-122"/>
              <a:cs typeface="Adobe 宋体 Std L"/>
              <a:sym typeface="微软雅黑" panose="020B0503020204020204" pitchFamily="34" charset="-122"/>
            </a:endParaRPr>
          </a:p>
          <a:p>
            <a:pPr algn="ctr"/>
            <a:r>
              <a:rPr lang="zh-CN" altLang="en-US" sz="1600" b="1" kern="100" dirty="0"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舞台设计组、</a:t>
            </a:r>
            <a:endParaRPr lang="en-US" altLang="zh-CN" sz="1600" b="1" kern="100" dirty="0">
              <a:latin typeface="微软雅黑" panose="020B0503020204020204" pitchFamily="34" charset="-122"/>
              <a:ea typeface="微软雅黑" panose="020B0503020204020204" pitchFamily="34" charset="-122"/>
              <a:cs typeface="Adobe 宋体 Std L"/>
              <a:sym typeface="微软雅黑" panose="020B0503020204020204" pitchFamily="34" charset="-122"/>
            </a:endParaRPr>
          </a:p>
          <a:p>
            <a:pPr algn="ctr"/>
            <a:r>
              <a:rPr lang="zh-CN" altLang="en-US" sz="1600" b="1" kern="100" dirty="0"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设备组</a:t>
            </a:r>
            <a:endParaRPr lang="zh-CN" altLang="en-US" sz="1600" kern="100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5966686" y="4068148"/>
            <a:ext cx="6096000" cy="181588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CN" altLang="en-US" sz="1400" b="1" kern="100" dirty="0"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     组长</a:t>
            </a:r>
            <a:r>
              <a:rPr lang="en-US" altLang="zh-CN" sz="1400" b="1" kern="100" dirty="0"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:</a:t>
            </a:r>
            <a:endParaRPr lang="zh-CN" altLang="en-US" sz="1400" kern="100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indent="66675"/>
            <a:r>
              <a:rPr lang="zh-CN" altLang="en-US" sz="1400" b="1" kern="100" dirty="0"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    组员：</a:t>
            </a:r>
            <a:endParaRPr lang="zh-CN" altLang="en-US" sz="1400" kern="100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r>
              <a:rPr lang="zh-CN" altLang="en-US" sz="1400" b="1" kern="100" dirty="0"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     </a:t>
            </a:r>
            <a:r>
              <a:rPr lang="zh-CN" altLang="en-US" sz="14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任务：</a:t>
            </a:r>
            <a:endParaRPr lang="en-US" altLang="zh-CN" sz="1400" kern="100" dirty="0">
              <a:latin typeface="微软雅黑" panose="020B0503020204020204" pitchFamily="34" charset="-122"/>
              <a:ea typeface="微软雅黑" panose="020B0503020204020204" pitchFamily="34" charset="-122"/>
              <a:cs typeface="Adobe 宋体 Std L"/>
              <a:sym typeface="微软雅黑" panose="020B0503020204020204" pitchFamily="34" charset="-122"/>
            </a:endParaRPr>
          </a:p>
          <a:p>
            <a:r>
              <a:rPr lang="en-US" altLang="zh-CN" sz="14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     a</a:t>
            </a:r>
            <a:r>
              <a:rPr lang="zh-CN" altLang="en-US" sz="14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、晚会期间舞台灯光设备、音箱设备和礼花的安装。</a:t>
            </a:r>
            <a:endParaRPr lang="en-US" altLang="zh-CN" sz="1400" kern="100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r>
              <a:rPr lang="en-US" altLang="zh-CN" sz="14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     b</a:t>
            </a:r>
            <a:r>
              <a:rPr lang="zh-CN" altLang="en-US" sz="14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、进行现场音箱的调控</a:t>
            </a:r>
            <a:endParaRPr lang="en-US" altLang="zh-CN" sz="1400" kern="100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r>
              <a:rPr lang="en-US" altLang="zh-CN" sz="14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     </a:t>
            </a:r>
            <a:r>
              <a:rPr lang="zh-CN" altLang="en-US" sz="14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 </a:t>
            </a:r>
            <a:r>
              <a:rPr lang="en-US" altLang="zh-CN" sz="14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c</a:t>
            </a:r>
            <a:r>
              <a:rPr lang="zh-CN" altLang="en-US" sz="14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、节目音乐的准备</a:t>
            </a:r>
            <a:endParaRPr lang="zh-CN" altLang="en-US" sz="1400" kern="100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indent="333375"/>
            <a:r>
              <a:rPr lang="en-US" altLang="zh-CN" sz="14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d</a:t>
            </a:r>
            <a:r>
              <a:rPr lang="zh-CN" altLang="en-US" sz="14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、设计舞台并完成舞台的现场布置</a:t>
            </a:r>
            <a:endParaRPr lang="zh-CN" altLang="en-US" sz="1400" kern="100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r>
              <a:rPr lang="zh-CN" altLang="en-US" sz="14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 </a:t>
            </a:r>
            <a:endParaRPr lang="zh-CN" altLang="en-US" sz="1400" kern="100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2" grpId="0"/>
      <p:bldP spid="4" grpId="0"/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图片 2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20677"/>
            <a:ext cx="12555940" cy="4892889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3441817" y="4621132"/>
            <a:ext cx="5372370" cy="762816"/>
            <a:chOff x="2483888" y="2268349"/>
            <a:chExt cx="5822088" cy="685788"/>
          </a:xfrm>
        </p:grpSpPr>
        <p:sp>
          <p:nvSpPr>
            <p:cNvPr id="4" name="TextBox 15"/>
            <p:cNvSpPr txBox="1"/>
            <p:nvPr/>
          </p:nvSpPr>
          <p:spPr>
            <a:xfrm>
              <a:off x="4356239" y="2348380"/>
              <a:ext cx="3949737" cy="525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b="1" dirty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晚会形式</a:t>
              </a:r>
              <a:endPara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5" name="Freeform 7"/>
            <p:cNvSpPr>
              <a:spLocks noEditPoints="1"/>
            </p:cNvSpPr>
            <p:nvPr/>
          </p:nvSpPr>
          <p:spPr bwMode="auto">
            <a:xfrm>
              <a:off x="2483888" y="2268349"/>
              <a:ext cx="5752726" cy="685788"/>
            </a:xfrm>
            <a:custGeom>
              <a:avLst/>
              <a:gdLst>
                <a:gd name="T0" fmla="*/ 10079 w 11041"/>
                <a:gd name="T1" fmla="*/ 1695 h 1751"/>
                <a:gd name="T2" fmla="*/ 769 w 11041"/>
                <a:gd name="T3" fmla="*/ 1713 h 1751"/>
                <a:gd name="T4" fmla="*/ 6 w 11041"/>
                <a:gd name="T5" fmla="*/ 973 h 1751"/>
                <a:gd name="T6" fmla="*/ 657 w 11041"/>
                <a:gd name="T7" fmla="*/ 166 h 1751"/>
                <a:gd name="T8" fmla="*/ 4373 w 11041"/>
                <a:gd name="T9" fmla="*/ 18 h 1751"/>
                <a:gd name="T10" fmla="*/ 10363 w 11041"/>
                <a:gd name="T11" fmla="*/ 69 h 1751"/>
                <a:gd name="T12" fmla="*/ 11026 w 11041"/>
                <a:gd name="T13" fmla="*/ 913 h 1751"/>
                <a:gd name="T14" fmla="*/ 10137 w 11041"/>
                <a:gd name="T15" fmla="*/ 1632 h 1751"/>
                <a:gd name="T16" fmla="*/ 3042 w 11041"/>
                <a:gd name="T17" fmla="*/ 1673 h 1751"/>
                <a:gd name="T18" fmla="*/ 404 w 11041"/>
                <a:gd name="T19" fmla="*/ 1388 h 1751"/>
                <a:gd name="T20" fmla="*/ 386 w 11041"/>
                <a:gd name="T21" fmla="*/ 537 h 1751"/>
                <a:gd name="T22" fmla="*/ 1582 w 11041"/>
                <a:gd name="T23" fmla="*/ 106 h 1751"/>
                <a:gd name="T24" fmla="*/ 10468 w 11041"/>
                <a:gd name="T25" fmla="*/ 248 h 1751"/>
                <a:gd name="T26" fmla="*/ 10959 w 11041"/>
                <a:gd name="T27" fmla="*/ 960 h 1751"/>
                <a:gd name="T28" fmla="*/ 10717 w 11041"/>
                <a:gd name="T29" fmla="*/ 782 h 1751"/>
                <a:gd name="T30" fmla="*/ 10643 w 11041"/>
                <a:gd name="T31" fmla="*/ 1019 h 1751"/>
                <a:gd name="T32" fmla="*/ 10759 w 11041"/>
                <a:gd name="T33" fmla="*/ 651 h 1751"/>
                <a:gd name="T34" fmla="*/ 10299 w 11041"/>
                <a:gd name="T35" fmla="*/ 1269 h 1751"/>
                <a:gd name="T36" fmla="*/ 10240 w 11041"/>
                <a:gd name="T37" fmla="*/ 668 h 1751"/>
                <a:gd name="T38" fmla="*/ 10038 w 11041"/>
                <a:gd name="T39" fmla="*/ 234 h 1751"/>
                <a:gd name="T40" fmla="*/ 10474 w 11041"/>
                <a:gd name="T41" fmla="*/ 843 h 1751"/>
                <a:gd name="T42" fmla="*/ 10286 w 11041"/>
                <a:gd name="T43" fmla="*/ 1318 h 1751"/>
                <a:gd name="T44" fmla="*/ 10312 w 11041"/>
                <a:gd name="T45" fmla="*/ 400 h 1751"/>
                <a:gd name="T46" fmla="*/ 10397 w 11041"/>
                <a:gd name="T47" fmla="*/ 600 h 1751"/>
                <a:gd name="T48" fmla="*/ 10053 w 11041"/>
                <a:gd name="T49" fmla="*/ 756 h 1751"/>
                <a:gd name="T50" fmla="*/ 10017 w 11041"/>
                <a:gd name="T51" fmla="*/ 958 h 1751"/>
                <a:gd name="T52" fmla="*/ 5568 w 11041"/>
                <a:gd name="T53" fmla="*/ 1588 h 1751"/>
                <a:gd name="T54" fmla="*/ 919 w 11041"/>
                <a:gd name="T55" fmla="*/ 1139 h 1751"/>
                <a:gd name="T56" fmla="*/ 1139 w 11041"/>
                <a:gd name="T57" fmla="*/ 749 h 1751"/>
                <a:gd name="T58" fmla="*/ 1094 w 11041"/>
                <a:gd name="T59" fmla="*/ 303 h 1751"/>
                <a:gd name="T60" fmla="*/ 3379 w 11041"/>
                <a:gd name="T61" fmla="*/ 148 h 1751"/>
                <a:gd name="T62" fmla="*/ 9975 w 11041"/>
                <a:gd name="T63" fmla="*/ 404 h 1751"/>
                <a:gd name="T64" fmla="*/ 2179 w 11041"/>
                <a:gd name="T65" fmla="*/ 1552 h 1751"/>
                <a:gd name="T66" fmla="*/ 956 w 11041"/>
                <a:gd name="T67" fmla="*/ 1163 h 1751"/>
                <a:gd name="T68" fmla="*/ 1162 w 11041"/>
                <a:gd name="T69" fmla="*/ 868 h 1751"/>
                <a:gd name="T70" fmla="*/ 1120 w 11041"/>
                <a:gd name="T71" fmla="*/ 416 h 1751"/>
                <a:gd name="T72" fmla="*/ 9861 w 11041"/>
                <a:gd name="T73" fmla="*/ 186 h 1751"/>
                <a:gd name="T74" fmla="*/ 9865 w 11041"/>
                <a:gd name="T75" fmla="*/ 744 h 1751"/>
                <a:gd name="T76" fmla="*/ 10059 w 11041"/>
                <a:gd name="T77" fmla="*/ 1148 h 1751"/>
                <a:gd name="T78" fmla="*/ 1179 w 11041"/>
                <a:gd name="T79" fmla="*/ 1327 h 1751"/>
                <a:gd name="T80" fmla="*/ 1456 w 11041"/>
                <a:gd name="T81" fmla="*/ 791 h 1751"/>
                <a:gd name="T82" fmla="*/ 1314 w 11041"/>
                <a:gd name="T83" fmla="*/ 284 h 1751"/>
                <a:gd name="T84" fmla="*/ 9638 w 11041"/>
                <a:gd name="T85" fmla="*/ 243 h 1751"/>
                <a:gd name="T86" fmla="*/ 9749 w 11041"/>
                <a:gd name="T87" fmla="*/ 707 h 1751"/>
                <a:gd name="T88" fmla="*/ 9955 w 11041"/>
                <a:gd name="T89" fmla="*/ 1177 h 1751"/>
                <a:gd name="T90" fmla="*/ 9818 w 11041"/>
                <a:gd name="T91" fmla="*/ 1121 h 1751"/>
                <a:gd name="T92" fmla="*/ 1637 w 11041"/>
                <a:gd name="T93" fmla="*/ 1462 h 1751"/>
                <a:gd name="T94" fmla="*/ 1398 w 11041"/>
                <a:gd name="T95" fmla="*/ 742 h 1751"/>
                <a:gd name="T96" fmla="*/ 9028 w 11041"/>
                <a:gd name="T97" fmla="*/ 279 h 1751"/>
                <a:gd name="T98" fmla="*/ 9802 w 11041"/>
                <a:gd name="T99" fmla="*/ 890 h 1751"/>
                <a:gd name="T100" fmla="*/ 1263 w 11041"/>
                <a:gd name="T101" fmla="*/ 875 h 1751"/>
                <a:gd name="T102" fmla="*/ 1390 w 11041"/>
                <a:gd name="T103" fmla="*/ 942 h 1751"/>
                <a:gd name="T104" fmla="*/ 797 w 11041"/>
                <a:gd name="T105" fmla="*/ 837 h 1751"/>
                <a:gd name="T106" fmla="*/ 839 w 11041"/>
                <a:gd name="T107" fmla="*/ 1417 h 1751"/>
                <a:gd name="T108" fmla="*/ 556 w 11041"/>
                <a:gd name="T109" fmla="*/ 1259 h 1751"/>
                <a:gd name="T110" fmla="*/ 722 w 11041"/>
                <a:gd name="T111" fmla="*/ 287 h 1751"/>
                <a:gd name="T112" fmla="*/ 747 w 11041"/>
                <a:gd name="T113" fmla="*/ 568 h 1751"/>
                <a:gd name="T114" fmla="*/ 722 w 11041"/>
                <a:gd name="T115" fmla="*/ 1381 h 1751"/>
                <a:gd name="T116" fmla="*/ 618 w 11041"/>
                <a:gd name="T117" fmla="*/ 1343 h 1751"/>
                <a:gd name="T118" fmla="*/ 840 w 11041"/>
                <a:gd name="T119" fmla="*/ 264 h 1751"/>
                <a:gd name="T120" fmla="*/ 446 w 11041"/>
                <a:gd name="T121" fmla="*/ 1115 h 1751"/>
                <a:gd name="T122" fmla="*/ 490 w 11041"/>
                <a:gd name="T123" fmla="*/ 749 h 1751"/>
                <a:gd name="T124" fmla="*/ 254 w 11041"/>
                <a:gd name="T125" fmla="*/ 1039 h 17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1041" h="1751">
                  <a:moveTo>
                    <a:pt x="10931" y="1086"/>
                  </a:moveTo>
                  <a:lnTo>
                    <a:pt x="10909" y="1111"/>
                  </a:lnTo>
                  <a:lnTo>
                    <a:pt x="10887" y="1135"/>
                  </a:lnTo>
                  <a:lnTo>
                    <a:pt x="10877" y="1148"/>
                  </a:lnTo>
                  <a:lnTo>
                    <a:pt x="10866" y="1160"/>
                  </a:lnTo>
                  <a:lnTo>
                    <a:pt x="10853" y="1170"/>
                  </a:lnTo>
                  <a:lnTo>
                    <a:pt x="10841" y="1180"/>
                  </a:lnTo>
                  <a:lnTo>
                    <a:pt x="10831" y="1180"/>
                  </a:lnTo>
                  <a:lnTo>
                    <a:pt x="10822" y="1182"/>
                  </a:lnTo>
                  <a:lnTo>
                    <a:pt x="10814" y="1184"/>
                  </a:lnTo>
                  <a:lnTo>
                    <a:pt x="10805" y="1186"/>
                  </a:lnTo>
                  <a:lnTo>
                    <a:pt x="10798" y="1190"/>
                  </a:lnTo>
                  <a:lnTo>
                    <a:pt x="10792" y="1193"/>
                  </a:lnTo>
                  <a:lnTo>
                    <a:pt x="10786" y="1199"/>
                  </a:lnTo>
                  <a:lnTo>
                    <a:pt x="10781" y="1204"/>
                  </a:lnTo>
                  <a:lnTo>
                    <a:pt x="10776" y="1209"/>
                  </a:lnTo>
                  <a:lnTo>
                    <a:pt x="10772" y="1215"/>
                  </a:lnTo>
                  <a:lnTo>
                    <a:pt x="10768" y="1221"/>
                  </a:lnTo>
                  <a:lnTo>
                    <a:pt x="10764" y="1227"/>
                  </a:lnTo>
                  <a:lnTo>
                    <a:pt x="10757" y="1242"/>
                  </a:lnTo>
                  <a:lnTo>
                    <a:pt x="10751" y="1257"/>
                  </a:lnTo>
                  <a:lnTo>
                    <a:pt x="10746" y="1272"/>
                  </a:lnTo>
                  <a:lnTo>
                    <a:pt x="10740" y="1288"/>
                  </a:lnTo>
                  <a:lnTo>
                    <a:pt x="10734" y="1302"/>
                  </a:lnTo>
                  <a:lnTo>
                    <a:pt x="10727" y="1316"/>
                  </a:lnTo>
                  <a:lnTo>
                    <a:pt x="10723" y="1323"/>
                  </a:lnTo>
                  <a:lnTo>
                    <a:pt x="10719" y="1329"/>
                  </a:lnTo>
                  <a:lnTo>
                    <a:pt x="10713" y="1336"/>
                  </a:lnTo>
                  <a:lnTo>
                    <a:pt x="10708" y="1342"/>
                  </a:lnTo>
                  <a:lnTo>
                    <a:pt x="10703" y="1347"/>
                  </a:lnTo>
                  <a:lnTo>
                    <a:pt x="10696" y="1352"/>
                  </a:lnTo>
                  <a:lnTo>
                    <a:pt x="10689" y="1357"/>
                  </a:lnTo>
                  <a:lnTo>
                    <a:pt x="10682" y="1360"/>
                  </a:lnTo>
                  <a:lnTo>
                    <a:pt x="10673" y="1361"/>
                  </a:lnTo>
                  <a:lnTo>
                    <a:pt x="10664" y="1362"/>
                  </a:lnTo>
                  <a:lnTo>
                    <a:pt x="10657" y="1363"/>
                  </a:lnTo>
                  <a:lnTo>
                    <a:pt x="10649" y="1365"/>
                  </a:lnTo>
                  <a:lnTo>
                    <a:pt x="10642" y="1367"/>
                  </a:lnTo>
                  <a:lnTo>
                    <a:pt x="10636" y="1370"/>
                  </a:lnTo>
                  <a:lnTo>
                    <a:pt x="10630" y="1374"/>
                  </a:lnTo>
                  <a:lnTo>
                    <a:pt x="10623" y="1377"/>
                  </a:lnTo>
                  <a:lnTo>
                    <a:pt x="10612" y="1387"/>
                  </a:lnTo>
                  <a:lnTo>
                    <a:pt x="10602" y="1397"/>
                  </a:lnTo>
                  <a:lnTo>
                    <a:pt x="10593" y="1407"/>
                  </a:lnTo>
                  <a:lnTo>
                    <a:pt x="10584" y="1419"/>
                  </a:lnTo>
                  <a:lnTo>
                    <a:pt x="10567" y="1445"/>
                  </a:lnTo>
                  <a:lnTo>
                    <a:pt x="10551" y="1471"/>
                  </a:lnTo>
                  <a:lnTo>
                    <a:pt x="10543" y="1484"/>
                  </a:lnTo>
                  <a:lnTo>
                    <a:pt x="10535" y="1496"/>
                  </a:lnTo>
                  <a:lnTo>
                    <a:pt x="10525" y="1508"/>
                  </a:lnTo>
                  <a:lnTo>
                    <a:pt x="10515" y="1520"/>
                  </a:lnTo>
                  <a:lnTo>
                    <a:pt x="10505" y="1534"/>
                  </a:lnTo>
                  <a:lnTo>
                    <a:pt x="10493" y="1548"/>
                  </a:lnTo>
                  <a:lnTo>
                    <a:pt x="10480" y="1561"/>
                  </a:lnTo>
                  <a:lnTo>
                    <a:pt x="10468" y="1575"/>
                  </a:lnTo>
                  <a:lnTo>
                    <a:pt x="10455" y="1587"/>
                  </a:lnTo>
                  <a:lnTo>
                    <a:pt x="10441" y="1599"/>
                  </a:lnTo>
                  <a:lnTo>
                    <a:pt x="10425" y="1610"/>
                  </a:lnTo>
                  <a:lnTo>
                    <a:pt x="10411" y="1621"/>
                  </a:lnTo>
                  <a:lnTo>
                    <a:pt x="10395" y="1631"/>
                  </a:lnTo>
                  <a:lnTo>
                    <a:pt x="10378" y="1640"/>
                  </a:lnTo>
                  <a:lnTo>
                    <a:pt x="10362" y="1649"/>
                  </a:lnTo>
                  <a:lnTo>
                    <a:pt x="10345" y="1656"/>
                  </a:lnTo>
                  <a:lnTo>
                    <a:pt x="10328" y="1664"/>
                  </a:lnTo>
                  <a:lnTo>
                    <a:pt x="10311" y="1670"/>
                  </a:lnTo>
                  <a:lnTo>
                    <a:pt x="10293" y="1675"/>
                  </a:lnTo>
                  <a:lnTo>
                    <a:pt x="10275" y="1679"/>
                  </a:lnTo>
                  <a:lnTo>
                    <a:pt x="10246" y="1680"/>
                  </a:lnTo>
                  <a:lnTo>
                    <a:pt x="10219" y="1682"/>
                  </a:lnTo>
                  <a:lnTo>
                    <a:pt x="10204" y="1684"/>
                  </a:lnTo>
                  <a:lnTo>
                    <a:pt x="10190" y="1686"/>
                  </a:lnTo>
                  <a:lnTo>
                    <a:pt x="10176" y="1690"/>
                  </a:lnTo>
                  <a:lnTo>
                    <a:pt x="10161" y="1696"/>
                  </a:lnTo>
                  <a:lnTo>
                    <a:pt x="10079" y="1695"/>
                  </a:lnTo>
                  <a:lnTo>
                    <a:pt x="10000" y="1695"/>
                  </a:lnTo>
                  <a:lnTo>
                    <a:pt x="9925" y="1696"/>
                  </a:lnTo>
                  <a:lnTo>
                    <a:pt x="9852" y="1696"/>
                  </a:lnTo>
                  <a:lnTo>
                    <a:pt x="9778" y="1698"/>
                  </a:lnTo>
                  <a:lnTo>
                    <a:pt x="9703" y="1700"/>
                  </a:lnTo>
                  <a:lnTo>
                    <a:pt x="9627" y="1705"/>
                  </a:lnTo>
                  <a:lnTo>
                    <a:pt x="9546" y="1710"/>
                  </a:lnTo>
                  <a:lnTo>
                    <a:pt x="9533" y="1705"/>
                  </a:lnTo>
                  <a:lnTo>
                    <a:pt x="9522" y="1702"/>
                  </a:lnTo>
                  <a:lnTo>
                    <a:pt x="9515" y="1701"/>
                  </a:lnTo>
                  <a:lnTo>
                    <a:pt x="9509" y="1702"/>
                  </a:lnTo>
                  <a:lnTo>
                    <a:pt x="9503" y="1704"/>
                  </a:lnTo>
                  <a:lnTo>
                    <a:pt x="9497" y="1707"/>
                  </a:lnTo>
                  <a:lnTo>
                    <a:pt x="9473" y="1706"/>
                  </a:lnTo>
                  <a:lnTo>
                    <a:pt x="9449" y="1705"/>
                  </a:lnTo>
                  <a:lnTo>
                    <a:pt x="9423" y="1705"/>
                  </a:lnTo>
                  <a:lnTo>
                    <a:pt x="9398" y="1705"/>
                  </a:lnTo>
                  <a:lnTo>
                    <a:pt x="9371" y="1706"/>
                  </a:lnTo>
                  <a:lnTo>
                    <a:pt x="9345" y="1707"/>
                  </a:lnTo>
                  <a:lnTo>
                    <a:pt x="9319" y="1708"/>
                  </a:lnTo>
                  <a:lnTo>
                    <a:pt x="9294" y="1709"/>
                  </a:lnTo>
                  <a:lnTo>
                    <a:pt x="9146" y="1711"/>
                  </a:lnTo>
                  <a:lnTo>
                    <a:pt x="8901" y="1712"/>
                  </a:lnTo>
                  <a:lnTo>
                    <a:pt x="8571" y="1713"/>
                  </a:lnTo>
                  <a:lnTo>
                    <a:pt x="8171" y="1714"/>
                  </a:lnTo>
                  <a:lnTo>
                    <a:pt x="7714" y="1715"/>
                  </a:lnTo>
                  <a:lnTo>
                    <a:pt x="7215" y="1716"/>
                  </a:lnTo>
                  <a:lnTo>
                    <a:pt x="6688" y="1717"/>
                  </a:lnTo>
                  <a:lnTo>
                    <a:pt x="6147" y="1718"/>
                  </a:lnTo>
                  <a:lnTo>
                    <a:pt x="5605" y="1718"/>
                  </a:lnTo>
                  <a:lnTo>
                    <a:pt x="5078" y="1720"/>
                  </a:lnTo>
                  <a:lnTo>
                    <a:pt x="4579" y="1721"/>
                  </a:lnTo>
                  <a:lnTo>
                    <a:pt x="4122" y="1723"/>
                  </a:lnTo>
                  <a:lnTo>
                    <a:pt x="3721" y="1724"/>
                  </a:lnTo>
                  <a:lnTo>
                    <a:pt x="3391" y="1727"/>
                  </a:lnTo>
                  <a:lnTo>
                    <a:pt x="3145" y="1729"/>
                  </a:lnTo>
                  <a:lnTo>
                    <a:pt x="2998" y="1732"/>
                  </a:lnTo>
                  <a:lnTo>
                    <a:pt x="2953" y="1732"/>
                  </a:lnTo>
                  <a:lnTo>
                    <a:pt x="2908" y="1733"/>
                  </a:lnTo>
                  <a:lnTo>
                    <a:pt x="2862" y="1733"/>
                  </a:lnTo>
                  <a:lnTo>
                    <a:pt x="2817" y="1733"/>
                  </a:lnTo>
                  <a:lnTo>
                    <a:pt x="2771" y="1734"/>
                  </a:lnTo>
                  <a:lnTo>
                    <a:pt x="2725" y="1734"/>
                  </a:lnTo>
                  <a:lnTo>
                    <a:pt x="2679" y="1735"/>
                  </a:lnTo>
                  <a:lnTo>
                    <a:pt x="2633" y="1735"/>
                  </a:lnTo>
                  <a:lnTo>
                    <a:pt x="2586" y="1736"/>
                  </a:lnTo>
                  <a:lnTo>
                    <a:pt x="2540" y="1737"/>
                  </a:lnTo>
                  <a:lnTo>
                    <a:pt x="2494" y="1738"/>
                  </a:lnTo>
                  <a:lnTo>
                    <a:pt x="2448" y="1738"/>
                  </a:lnTo>
                  <a:lnTo>
                    <a:pt x="2401" y="1739"/>
                  </a:lnTo>
                  <a:lnTo>
                    <a:pt x="2355" y="1740"/>
                  </a:lnTo>
                  <a:lnTo>
                    <a:pt x="2309" y="1740"/>
                  </a:lnTo>
                  <a:lnTo>
                    <a:pt x="2263" y="1741"/>
                  </a:lnTo>
                  <a:lnTo>
                    <a:pt x="1203" y="1747"/>
                  </a:lnTo>
                  <a:lnTo>
                    <a:pt x="1171" y="1748"/>
                  </a:lnTo>
                  <a:lnTo>
                    <a:pt x="1137" y="1749"/>
                  </a:lnTo>
                  <a:lnTo>
                    <a:pt x="1102" y="1749"/>
                  </a:lnTo>
                  <a:lnTo>
                    <a:pt x="1065" y="1749"/>
                  </a:lnTo>
                  <a:lnTo>
                    <a:pt x="1030" y="1748"/>
                  </a:lnTo>
                  <a:lnTo>
                    <a:pt x="994" y="1749"/>
                  </a:lnTo>
                  <a:lnTo>
                    <a:pt x="959" y="1749"/>
                  </a:lnTo>
                  <a:lnTo>
                    <a:pt x="926" y="1751"/>
                  </a:lnTo>
                  <a:lnTo>
                    <a:pt x="918" y="1745"/>
                  </a:lnTo>
                  <a:lnTo>
                    <a:pt x="909" y="1740"/>
                  </a:lnTo>
                  <a:lnTo>
                    <a:pt x="900" y="1737"/>
                  </a:lnTo>
                  <a:lnTo>
                    <a:pt x="890" y="1735"/>
                  </a:lnTo>
                  <a:lnTo>
                    <a:pt x="869" y="1732"/>
                  </a:lnTo>
                  <a:lnTo>
                    <a:pt x="848" y="1730"/>
                  </a:lnTo>
                  <a:lnTo>
                    <a:pt x="826" y="1729"/>
                  </a:lnTo>
                  <a:lnTo>
                    <a:pt x="806" y="1727"/>
                  </a:lnTo>
                  <a:lnTo>
                    <a:pt x="796" y="1725"/>
                  </a:lnTo>
                  <a:lnTo>
                    <a:pt x="786" y="1722"/>
                  </a:lnTo>
                  <a:lnTo>
                    <a:pt x="777" y="1718"/>
                  </a:lnTo>
                  <a:lnTo>
                    <a:pt x="769" y="1713"/>
                  </a:lnTo>
                  <a:lnTo>
                    <a:pt x="753" y="1709"/>
                  </a:lnTo>
                  <a:lnTo>
                    <a:pt x="736" y="1704"/>
                  </a:lnTo>
                  <a:lnTo>
                    <a:pt x="720" y="1698"/>
                  </a:lnTo>
                  <a:lnTo>
                    <a:pt x="704" y="1692"/>
                  </a:lnTo>
                  <a:lnTo>
                    <a:pt x="687" y="1685"/>
                  </a:lnTo>
                  <a:lnTo>
                    <a:pt x="671" y="1678"/>
                  </a:lnTo>
                  <a:lnTo>
                    <a:pt x="656" y="1670"/>
                  </a:lnTo>
                  <a:lnTo>
                    <a:pt x="640" y="1662"/>
                  </a:lnTo>
                  <a:lnTo>
                    <a:pt x="626" y="1652"/>
                  </a:lnTo>
                  <a:lnTo>
                    <a:pt x="611" y="1643"/>
                  </a:lnTo>
                  <a:lnTo>
                    <a:pt x="596" y="1633"/>
                  </a:lnTo>
                  <a:lnTo>
                    <a:pt x="583" y="1622"/>
                  </a:lnTo>
                  <a:lnTo>
                    <a:pt x="570" y="1610"/>
                  </a:lnTo>
                  <a:lnTo>
                    <a:pt x="556" y="1599"/>
                  </a:lnTo>
                  <a:lnTo>
                    <a:pt x="544" y="1587"/>
                  </a:lnTo>
                  <a:lnTo>
                    <a:pt x="532" y="1574"/>
                  </a:lnTo>
                  <a:lnTo>
                    <a:pt x="522" y="1560"/>
                  </a:lnTo>
                  <a:lnTo>
                    <a:pt x="511" y="1547"/>
                  </a:lnTo>
                  <a:lnTo>
                    <a:pt x="502" y="1533"/>
                  </a:lnTo>
                  <a:lnTo>
                    <a:pt x="494" y="1516"/>
                  </a:lnTo>
                  <a:lnTo>
                    <a:pt x="487" y="1501"/>
                  </a:lnTo>
                  <a:lnTo>
                    <a:pt x="481" y="1484"/>
                  </a:lnTo>
                  <a:lnTo>
                    <a:pt x="477" y="1466"/>
                  </a:lnTo>
                  <a:lnTo>
                    <a:pt x="474" y="1448"/>
                  </a:lnTo>
                  <a:lnTo>
                    <a:pt x="471" y="1445"/>
                  </a:lnTo>
                  <a:lnTo>
                    <a:pt x="466" y="1443"/>
                  </a:lnTo>
                  <a:lnTo>
                    <a:pt x="462" y="1441"/>
                  </a:lnTo>
                  <a:lnTo>
                    <a:pt x="457" y="1440"/>
                  </a:lnTo>
                  <a:lnTo>
                    <a:pt x="448" y="1438"/>
                  </a:lnTo>
                  <a:lnTo>
                    <a:pt x="438" y="1437"/>
                  </a:lnTo>
                  <a:lnTo>
                    <a:pt x="428" y="1437"/>
                  </a:lnTo>
                  <a:lnTo>
                    <a:pt x="418" y="1436"/>
                  </a:lnTo>
                  <a:lnTo>
                    <a:pt x="408" y="1435"/>
                  </a:lnTo>
                  <a:lnTo>
                    <a:pt x="400" y="1431"/>
                  </a:lnTo>
                  <a:lnTo>
                    <a:pt x="390" y="1429"/>
                  </a:lnTo>
                  <a:lnTo>
                    <a:pt x="381" y="1426"/>
                  </a:lnTo>
                  <a:lnTo>
                    <a:pt x="372" y="1421"/>
                  </a:lnTo>
                  <a:lnTo>
                    <a:pt x="365" y="1416"/>
                  </a:lnTo>
                  <a:lnTo>
                    <a:pt x="358" y="1410"/>
                  </a:lnTo>
                  <a:lnTo>
                    <a:pt x="352" y="1403"/>
                  </a:lnTo>
                  <a:lnTo>
                    <a:pt x="346" y="1396"/>
                  </a:lnTo>
                  <a:lnTo>
                    <a:pt x="341" y="1389"/>
                  </a:lnTo>
                  <a:lnTo>
                    <a:pt x="331" y="1371"/>
                  </a:lnTo>
                  <a:lnTo>
                    <a:pt x="324" y="1354"/>
                  </a:lnTo>
                  <a:lnTo>
                    <a:pt x="318" y="1336"/>
                  </a:lnTo>
                  <a:lnTo>
                    <a:pt x="314" y="1318"/>
                  </a:lnTo>
                  <a:lnTo>
                    <a:pt x="315" y="1314"/>
                  </a:lnTo>
                  <a:lnTo>
                    <a:pt x="315" y="1311"/>
                  </a:lnTo>
                  <a:lnTo>
                    <a:pt x="315" y="1308"/>
                  </a:lnTo>
                  <a:lnTo>
                    <a:pt x="314" y="1305"/>
                  </a:lnTo>
                  <a:lnTo>
                    <a:pt x="311" y="1301"/>
                  </a:lnTo>
                  <a:lnTo>
                    <a:pt x="306" y="1297"/>
                  </a:lnTo>
                  <a:lnTo>
                    <a:pt x="295" y="1292"/>
                  </a:lnTo>
                  <a:lnTo>
                    <a:pt x="283" y="1288"/>
                  </a:lnTo>
                  <a:lnTo>
                    <a:pt x="270" y="1283"/>
                  </a:lnTo>
                  <a:lnTo>
                    <a:pt x="257" y="1279"/>
                  </a:lnTo>
                  <a:lnTo>
                    <a:pt x="244" y="1274"/>
                  </a:lnTo>
                  <a:lnTo>
                    <a:pt x="231" y="1269"/>
                  </a:lnTo>
                  <a:lnTo>
                    <a:pt x="207" y="1257"/>
                  </a:lnTo>
                  <a:lnTo>
                    <a:pt x="184" y="1244"/>
                  </a:lnTo>
                  <a:lnTo>
                    <a:pt x="162" y="1228"/>
                  </a:lnTo>
                  <a:lnTo>
                    <a:pt x="140" y="1211"/>
                  </a:lnTo>
                  <a:lnTo>
                    <a:pt x="121" y="1193"/>
                  </a:lnTo>
                  <a:lnTo>
                    <a:pt x="102" y="1173"/>
                  </a:lnTo>
                  <a:lnTo>
                    <a:pt x="85" y="1153"/>
                  </a:lnTo>
                  <a:lnTo>
                    <a:pt x="70" y="1130"/>
                  </a:lnTo>
                  <a:lnTo>
                    <a:pt x="55" y="1108"/>
                  </a:lnTo>
                  <a:lnTo>
                    <a:pt x="43" y="1083"/>
                  </a:lnTo>
                  <a:lnTo>
                    <a:pt x="33" y="1059"/>
                  </a:lnTo>
                  <a:lnTo>
                    <a:pt x="24" y="1033"/>
                  </a:lnTo>
                  <a:lnTo>
                    <a:pt x="17" y="1006"/>
                  </a:lnTo>
                  <a:lnTo>
                    <a:pt x="13" y="980"/>
                  </a:lnTo>
                  <a:lnTo>
                    <a:pt x="8" y="976"/>
                  </a:lnTo>
                  <a:lnTo>
                    <a:pt x="6" y="973"/>
                  </a:lnTo>
                  <a:lnTo>
                    <a:pt x="4" y="968"/>
                  </a:lnTo>
                  <a:lnTo>
                    <a:pt x="2" y="964"/>
                  </a:lnTo>
                  <a:lnTo>
                    <a:pt x="0" y="954"/>
                  </a:lnTo>
                  <a:lnTo>
                    <a:pt x="0" y="944"/>
                  </a:lnTo>
                  <a:lnTo>
                    <a:pt x="1" y="934"/>
                  </a:lnTo>
                  <a:lnTo>
                    <a:pt x="3" y="924"/>
                  </a:lnTo>
                  <a:lnTo>
                    <a:pt x="5" y="914"/>
                  </a:lnTo>
                  <a:lnTo>
                    <a:pt x="9" y="906"/>
                  </a:lnTo>
                  <a:lnTo>
                    <a:pt x="65" y="761"/>
                  </a:lnTo>
                  <a:lnTo>
                    <a:pt x="83" y="733"/>
                  </a:lnTo>
                  <a:lnTo>
                    <a:pt x="104" y="705"/>
                  </a:lnTo>
                  <a:lnTo>
                    <a:pt x="125" y="678"/>
                  </a:lnTo>
                  <a:lnTo>
                    <a:pt x="147" y="653"/>
                  </a:lnTo>
                  <a:lnTo>
                    <a:pt x="160" y="641"/>
                  </a:lnTo>
                  <a:lnTo>
                    <a:pt x="172" y="628"/>
                  </a:lnTo>
                  <a:lnTo>
                    <a:pt x="184" y="617"/>
                  </a:lnTo>
                  <a:lnTo>
                    <a:pt x="198" y="606"/>
                  </a:lnTo>
                  <a:lnTo>
                    <a:pt x="211" y="596"/>
                  </a:lnTo>
                  <a:lnTo>
                    <a:pt x="224" y="585"/>
                  </a:lnTo>
                  <a:lnTo>
                    <a:pt x="237" y="576"/>
                  </a:lnTo>
                  <a:lnTo>
                    <a:pt x="252" y="568"/>
                  </a:lnTo>
                  <a:lnTo>
                    <a:pt x="258" y="565"/>
                  </a:lnTo>
                  <a:lnTo>
                    <a:pt x="263" y="562"/>
                  </a:lnTo>
                  <a:lnTo>
                    <a:pt x="270" y="560"/>
                  </a:lnTo>
                  <a:lnTo>
                    <a:pt x="276" y="558"/>
                  </a:lnTo>
                  <a:lnTo>
                    <a:pt x="290" y="555"/>
                  </a:lnTo>
                  <a:lnTo>
                    <a:pt x="303" y="552"/>
                  </a:lnTo>
                  <a:lnTo>
                    <a:pt x="309" y="550"/>
                  </a:lnTo>
                  <a:lnTo>
                    <a:pt x="315" y="548"/>
                  </a:lnTo>
                  <a:lnTo>
                    <a:pt x="321" y="544"/>
                  </a:lnTo>
                  <a:lnTo>
                    <a:pt x="326" y="540"/>
                  </a:lnTo>
                  <a:lnTo>
                    <a:pt x="331" y="536"/>
                  </a:lnTo>
                  <a:lnTo>
                    <a:pt x="336" y="531"/>
                  </a:lnTo>
                  <a:lnTo>
                    <a:pt x="339" y="525"/>
                  </a:lnTo>
                  <a:lnTo>
                    <a:pt x="342" y="518"/>
                  </a:lnTo>
                  <a:lnTo>
                    <a:pt x="348" y="502"/>
                  </a:lnTo>
                  <a:lnTo>
                    <a:pt x="355" y="485"/>
                  </a:lnTo>
                  <a:lnTo>
                    <a:pt x="360" y="477"/>
                  </a:lnTo>
                  <a:lnTo>
                    <a:pt x="364" y="470"/>
                  </a:lnTo>
                  <a:lnTo>
                    <a:pt x="369" y="463"/>
                  </a:lnTo>
                  <a:lnTo>
                    <a:pt x="375" y="456"/>
                  </a:lnTo>
                  <a:lnTo>
                    <a:pt x="382" y="449"/>
                  </a:lnTo>
                  <a:lnTo>
                    <a:pt x="388" y="443"/>
                  </a:lnTo>
                  <a:lnTo>
                    <a:pt x="395" y="438"/>
                  </a:lnTo>
                  <a:lnTo>
                    <a:pt x="402" y="434"/>
                  </a:lnTo>
                  <a:lnTo>
                    <a:pt x="410" y="430"/>
                  </a:lnTo>
                  <a:lnTo>
                    <a:pt x="418" y="427"/>
                  </a:lnTo>
                  <a:lnTo>
                    <a:pt x="428" y="425"/>
                  </a:lnTo>
                  <a:lnTo>
                    <a:pt x="437" y="424"/>
                  </a:lnTo>
                  <a:lnTo>
                    <a:pt x="448" y="425"/>
                  </a:lnTo>
                  <a:lnTo>
                    <a:pt x="457" y="424"/>
                  </a:lnTo>
                  <a:lnTo>
                    <a:pt x="465" y="422"/>
                  </a:lnTo>
                  <a:lnTo>
                    <a:pt x="473" y="418"/>
                  </a:lnTo>
                  <a:lnTo>
                    <a:pt x="479" y="412"/>
                  </a:lnTo>
                  <a:lnTo>
                    <a:pt x="483" y="405"/>
                  </a:lnTo>
                  <a:lnTo>
                    <a:pt x="487" y="398"/>
                  </a:lnTo>
                  <a:lnTo>
                    <a:pt x="490" y="389"/>
                  </a:lnTo>
                  <a:lnTo>
                    <a:pt x="496" y="371"/>
                  </a:lnTo>
                  <a:lnTo>
                    <a:pt x="500" y="352"/>
                  </a:lnTo>
                  <a:lnTo>
                    <a:pt x="503" y="343"/>
                  </a:lnTo>
                  <a:lnTo>
                    <a:pt x="506" y="334"/>
                  </a:lnTo>
                  <a:lnTo>
                    <a:pt x="509" y="326"/>
                  </a:lnTo>
                  <a:lnTo>
                    <a:pt x="513" y="319"/>
                  </a:lnTo>
                  <a:lnTo>
                    <a:pt x="519" y="307"/>
                  </a:lnTo>
                  <a:lnTo>
                    <a:pt x="524" y="296"/>
                  </a:lnTo>
                  <a:lnTo>
                    <a:pt x="530" y="286"/>
                  </a:lnTo>
                  <a:lnTo>
                    <a:pt x="536" y="276"/>
                  </a:lnTo>
                  <a:lnTo>
                    <a:pt x="549" y="257"/>
                  </a:lnTo>
                  <a:lnTo>
                    <a:pt x="565" y="239"/>
                  </a:lnTo>
                  <a:lnTo>
                    <a:pt x="581" y="223"/>
                  </a:lnTo>
                  <a:lnTo>
                    <a:pt x="598" y="207"/>
                  </a:lnTo>
                  <a:lnTo>
                    <a:pt x="617" y="193"/>
                  </a:lnTo>
                  <a:lnTo>
                    <a:pt x="636" y="179"/>
                  </a:lnTo>
                  <a:lnTo>
                    <a:pt x="657" y="166"/>
                  </a:lnTo>
                  <a:lnTo>
                    <a:pt x="677" y="154"/>
                  </a:lnTo>
                  <a:lnTo>
                    <a:pt x="698" y="144"/>
                  </a:lnTo>
                  <a:lnTo>
                    <a:pt x="719" y="133"/>
                  </a:lnTo>
                  <a:lnTo>
                    <a:pt x="762" y="114"/>
                  </a:lnTo>
                  <a:lnTo>
                    <a:pt x="803" y="97"/>
                  </a:lnTo>
                  <a:lnTo>
                    <a:pt x="822" y="95"/>
                  </a:lnTo>
                  <a:lnTo>
                    <a:pt x="842" y="91"/>
                  </a:lnTo>
                  <a:lnTo>
                    <a:pt x="860" y="87"/>
                  </a:lnTo>
                  <a:lnTo>
                    <a:pt x="877" y="83"/>
                  </a:lnTo>
                  <a:lnTo>
                    <a:pt x="896" y="77"/>
                  </a:lnTo>
                  <a:lnTo>
                    <a:pt x="913" y="74"/>
                  </a:lnTo>
                  <a:lnTo>
                    <a:pt x="931" y="71"/>
                  </a:lnTo>
                  <a:lnTo>
                    <a:pt x="948" y="70"/>
                  </a:lnTo>
                  <a:lnTo>
                    <a:pt x="973" y="66"/>
                  </a:lnTo>
                  <a:lnTo>
                    <a:pt x="1000" y="62"/>
                  </a:lnTo>
                  <a:lnTo>
                    <a:pt x="1026" y="59"/>
                  </a:lnTo>
                  <a:lnTo>
                    <a:pt x="1052" y="57"/>
                  </a:lnTo>
                  <a:lnTo>
                    <a:pt x="1079" y="56"/>
                  </a:lnTo>
                  <a:lnTo>
                    <a:pt x="1105" y="55"/>
                  </a:lnTo>
                  <a:lnTo>
                    <a:pt x="1132" y="55"/>
                  </a:lnTo>
                  <a:lnTo>
                    <a:pt x="1157" y="55"/>
                  </a:lnTo>
                  <a:lnTo>
                    <a:pt x="1754" y="49"/>
                  </a:lnTo>
                  <a:lnTo>
                    <a:pt x="1835" y="49"/>
                  </a:lnTo>
                  <a:lnTo>
                    <a:pt x="1915" y="48"/>
                  </a:lnTo>
                  <a:lnTo>
                    <a:pt x="1993" y="48"/>
                  </a:lnTo>
                  <a:lnTo>
                    <a:pt x="2071" y="47"/>
                  </a:lnTo>
                  <a:lnTo>
                    <a:pt x="2148" y="46"/>
                  </a:lnTo>
                  <a:lnTo>
                    <a:pt x="2227" y="45"/>
                  </a:lnTo>
                  <a:lnTo>
                    <a:pt x="2305" y="43"/>
                  </a:lnTo>
                  <a:lnTo>
                    <a:pt x="2385" y="41"/>
                  </a:lnTo>
                  <a:lnTo>
                    <a:pt x="2442" y="43"/>
                  </a:lnTo>
                  <a:lnTo>
                    <a:pt x="2499" y="43"/>
                  </a:lnTo>
                  <a:lnTo>
                    <a:pt x="2555" y="43"/>
                  </a:lnTo>
                  <a:lnTo>
                    <a:pt x="2610" y="43"/>
                  </a:lnTo>
                  <a:lnTo>
                    <a:pt x="2665" y="42"/>
                  </a:lnTo>
                  <a:lnTo>
                    <a:pt x="2719" y="41"/>
                  </a:lnTo>
                  <a:lnTo>
                    <a:pt x="2775" y="40"/>
                  </a:lnTo>
                  <a:lnTo>
                    <a:pt x="2829" y="38"/>
                  </a:lnTo>
                  <a:lnTo>
                    <a:pt x="2882" y="37"/>
                  </a:lnTo>
                  <a:lnTo>
                    <a:pt x="2936" y="36"/>
                  </a:lnTo>
                  <a:lnTo>
                    <a:pt x="2989" y="33"/>
                  </a:lnTo>
                  <a:lnTo>
                    <a:pt x="3042" y="32"/>
                  </a:lnTo>
                  <a:lnTo>
                    <a:pt x="3096" y="31"/>
                  </a:lnTo>
                  <a:lnTo>
                    <a:pt x="3148" y="30"/>
                  </a:lnTo>
                  <a:lnTo>
                    <a:pt x="3201" y="30"/>
                  </a:lnTo>
                  <a:lnTo>
                    <a:pt x="3253" y="30"/>
                  </a:lnTo>
                  <a:lnTo>
                    <a:pt x="3275" y="29"/>
                  </a:lnTo>
                  <a:lnTo>
                    <a:pt x="3298" y="29"/>
                  </a:lnTo>
                  <a:lnTo>
                    <a:pt x="3322" y="29"/>
                  </a:lnTo>
                  <a:lnTo>
                    <a:pt x="3345" y="29"/>
                  </a:lnTo>
                  <a:lnTo>
                    <a:pt x="3370" y="30"/>
                  </a:lnTo>
                  <a:lnTo>
                    <a:pt x="3393" y="30"/>
                  </a:lnTo>
                  <a:lnTo>
                    <a:pt x="3417" y="29"/>
                  </a:lnTo>
                  <a:lnTo>
                    <a:pt x="3438" y="28"/>
                  </a:lnTo>
                  <a:lnTo>
                    <a:pt x="3485" y="27"/>
                  </a:lnTo>
                  <a:lnTo>
                    <a:pt x="3531" y="26"/>
                  </a:lnTo>
                  <a:lnTo>
                    <a:pt x="3578" y="25"/>
                  </a:lnTo>
                  <a:lnTo>
                    <a:pt x="3624" y="23"/>
                  </a:lnTo>
                  <a:lnTo>
                    <a:pt x="3669" y="22"/>
                  </a:lnTo>
                  <a:lnTo>
                    <a:pt x="3715" y="21"/>
                  </a:lnTo>
                  <a:lnTo>
                    <a:pt x="3761" y="21"/>
                  </a:lnTo>
                  <a:lnTo>
                    <a:pt x="3807" y="21"/>
                  </a:lnTo>
                  <a:lnTo>
                    <a:pt x="3847" y="21"/>
                  </a:lnTo>
                  <a:lnTo>
                    <a:pt x="3887" y="21"/>
                  </a:lnTo>
                  <a:lnTo>
                    <a:pt x="3926" y="20"/>
                  </a:lnTo>
                  <a:lnTo>
                    <a:pt x="3965" y="19"/>
                  </a:lnTo>
                  <a:lnTo>
                    <a:pt x="4003" y="18"/>
                  </a:lnTo>
                  <a:lnTo>
                    <a:pt x="4042" y="19"/>
                  </a:lnTo>
                  <a:lnTo>
                    <a:pt x="4080" y="20"/>
                  </a:lnTo>
                  <a:lnTo>
                    <a:pt x="4118" y="23"/>
                  </a:lnTo>
                  <a:lnTo>
                    <a:pt x="4144" y="22"/>
                  </a:lnTo>
                  <a:lnTo>
                    <a:pt x="4197" y="21"/>
                  </a:lnTo>
                  <a:lnTo>
                    <a:pt x="4273" y="19"/>
                  </a:lnTo>
                  <a:lnTo>
                    <a:pt x="4373" y="18"/>
                  </a:lnTo>
                  <a:lnTo>
                    <a:pt x="4635" y="17"/>
                  </a:lnTo>
                  <a:lnTo>
                    <a:pt x="4968" y="15"/>
                  </a:lnTo>
                  <a:lnTo>
                    <a:pt x="5357" y="14"/>
                  </a:lnTo>
                  <a:lnTo>
                    <a:pt x="5788" y="14"/>
                  </a:lnTo>
                  <a:lnTo>
                    <a:pt x="6247" y="13"/>
                  </a:lnTo>
                  <a:lnTo>
                    <a:pt x="6722" y="13"/>
                  </a:lnTo>
                  <a:lnTo>
                    <a:pt x="7195" y="13"/>
                  </a:lnTo>
                  <a:lnTo>
                    <a:pt x="7654" y="12"/>
                  </a:lnTo>
                  <a:lnTo>
                    <a:pt x="8085" y="12"/>
                  </a:lnTo>
                  <a:lnTo>
                    <a:pt x="8475" y="12"/>
                  </a:lnTo>
                  <a:lnTo>
                    <a:pt x="8807" y="11"/>
                  </a:lnTo>
                  <a:lnTo>
                    <a:pt x="9069" y="10"/>
                  </a:lnTo>
                  <a:lnTo>
                    <a:pt x="9245" y="9"/>
                  </a:lnTo>
                  <a:lnTo>
                    <a:pt x="9324" y="7"/>
                  </a:lnTo>
                  <a:lnTo>
                    <a:pt x="9328" y="9"/>
                  </a:lnTo>
                  <a:lnTo>
                    <a:pt x="9332" y="10"/>
                  </a:lnTo>
                  <a:lnTo>
                    <a:pt x="9335" y="11"/>
                  </a:lnTo>
                  <a:lnTo>
                    <a:pt x="9340" y="11"/>
                  </a:lnTo>
                  <a:lnTo>
                    <a:pt x="9347" y="10"/>
                  </a:lnTo>
                  <a:lnTo>
                    <a:pt x="9354" y="8"/>
                  </a:lnTo>
                  <a:lnTo>
                    <a:pt x="9360" y="6"/>
                  </a:lnTo>
                  <a:lnTo>
                    <a:pt x="9367" y="4"/>
                  </a:lnTo>
                  <a:lnTo>
                    <a:pt x="9371" y="4"/>
                  </a:lnTo>
                  <a:lnTo>
                    <a:pt x="9375" y="4"/>
                  </a:lnTo>
                  <a:lnTo>
                    <a:pt x="9378" y="5"/>
                  </a:lnTo>
                  <a:lnTo>
                    <a:pt x="9382" y="6"/>
                  </a:lnTo>
                  <a:lnTo>
                    <a:pt x="9420" y="8"/>
                  </a:lnTo>
                  <a:lnTo>
                    <a:pt x="9456" y="10"/>
                  </a:lnTo>
                  <a:lnTo>
                    <a:pt x="9492" y="12"/>
                  </a:lnTo>
                  <a:lnTo>
                    <a:pt x="9528" y="14"/>
                  </a:lnTo>
                  <a:lnTo>
                    <a:pt x="9563" y="16"/>
                  </a:lnTo>
                  <a:lnTo>
                    <a:pt x="9599" y="17"/>
                  </a:lnTo>
                  <a:lnTo>
                    <a:pt x="9637" y="17"/>
                  </a:lnTo>
                  <a:lnTo>
                    <a:pt x="9675" y="15"/>
                  </a:lnTo>
                  <a:lnTo>
                    <a:pt x="9682" y="18"/>
                  </a:lnTo>
                  <a:lnTo>
                    <a:pt x="9687" y="19"/>
                  </a:lnTo>
                  <a:lnTo>
                    <a:pt x="9693" y="18"/>
                  </a:lnTo>
                  <a:lnTo>
                    <a:pt x="9699" y="15"/>
                  </a:lnTo>
                  <a:lnTo>
                    <a:pt x="9734" y="9"/>
                  </a:lnTo>
                  <a:lnTo>
                    <a:pt x="9771" y="2"/>
                  </a:lnTo>
                  <a:lnTo>
                    <a:pt x="9780" y="1"/>
                  </a:lnTo>
                  <a:lnTo>
                    <a:pt x="9789" y="0"/>
                  </a:lnTo>
                  <a:lnTo>
                    <a:pt x="9799" y="0"/>
                  </a:lnTo>
                  <a:lnTo>
                    <a:pt x="9807" y="0"/>
                  </a:lnTo>
                  <a:lnTo>
                    <a:pt x="9816" y="1"/>
                  </a:lnTo>
                  <a:lnTo>
                    <a:pt x="9825" y="3"/>
                  </a:lnTo>
                  <a:lnTo>
                    <a:pt x="9833" y="6"/>
                  </a:lnTo>
                  <a:lnTo>
                    <a:pt x="9841" y="10"/>
                  </a:lnTo>
                  <a:lnTo>
                    <a:pt x="9854" y="12"/>
                  </a:lnTo>
                  <a:lnTo>
                    <a:pt x="9865" y="13"/>
                  </a:lnTo>
                  <a:lnTo>
                    <a:pt x="9877" y="13"/>
                  </a:lnTo>
                  <a:lnTo>
                    <a:pt x="9888" y="13"/>
                  </a:lnTo>
                  <a:lnTo>
                    <a:pt x="9911" y="12"/>
                  </a:lnTo>
                  <a:lnTo>
                    <a:pt x="9934" y="11"/>
                  </a:lnTo>
                  <a:lnTo>
                    <a:pt x="9957" y="9"/>
                  </a:lnTo>
                  <a:lnTo>
                    <a:pt x="9980" y="8"/>
                  </a:lnTo>
                  <a:lnTo>
                    <a:pt x="9992" y="8"/>
                  </a:lnTo>
                  <a:lnTo>
                    <a:pt x="10004" y="8"/>
                  </a:lnTo>
                  <a:lnTo>
                    <a:pt x="10016" y="9"/>
                  </a:lnTo>
                  <a:lnTo>
                    <a:pt x="10030" y="11"/>
                  </a:lnTo>
                  <a:lnTo>
                    <a:pt x="10063" y="14"/>
                  </a:lnTo>
                  <a:lnTo>
                    <a:pt x="10099" y="15"/>
                  </a:lnTo>
                  <a:lnTo>
                    <a:pt x="10136" y="16"/>
                  </a:lnTo>
                  <a:lnTo>
                    <a:pt x="10174" y="17"/>
                  </a:lnTo>
                  <a:lnTo>
                    <a:pt x="10192" y="18"/>
                  </a:lnTo>
                  <a:lnTo>
                    <a:pt x="10211" y="20"/>
                  </a:lnTo>
                  <a:lnTo>
                    <a:pt x="10229" y="22"/>
                  </a:lnTo>
                  <a:lnTo>
                    <a:pt x="10247" y="24"/>
                  </a:lnTo>
                  <a:lnTo>
                    <a:pt x="10265" y="28"/>
                  </a:lnTo>
                  <a:lnTo>
                    <a:pt x="10282" y="32"/>
                  </a:lnTo>
                  <a:lnTo>
                    <a:pt x="10299" y="38"/>
                  </a:lnTo>
                  <a:lnTo>
                    <a:pt x="10316" y="45"/>
                  </a:lnTo>
                  <a:lnTo>
                    <a:pt x="10339" y="56"/>
                  </a:lnTo>
                  <a:lnTo>
                    <a:pt x="10363" y="69"/>
                  </a:lnTo>
                  <a:lnTo>
                    <a:pt x="10385" y="84"/>
                  </a:lnTo>
                  <a:lnTo>
                    <a:pt x="10408" y="100"/>
                  </a:lnTo>
                  <a:lnTo>
                    <a:pt x="10429" y="117"/>
                  </a:lnTo>
                  <a:lnTo>
                    <a:pt x="10451" y="135"/>
                  </a:lnTo>
                  <a:lnTo>
                    <a:pt x="10471" y="153"/>
                  </a:lnTo>
                  <a:lnTo>
                    <a:pt x="10491" y="171"/>
                  </a:lnTo>
                  <a:lnTo>
                    <a:pt x="10499" y="184"/>
                  </a:lnTo>
                  <a:lnTo>
                    <a:pt x="10506" y="198"/>
                  </a:lnTo>
                  <a:lnTo>
                    <a:pt x="10513" y="211"/>
                  </a:lnTo>
                  <a:lnTo>
                    <a:pt x="10519" y="226"/>
                  </a:lnTo>
                  <a:lnTo>
                    <a:pt x="10523" y="232"/>
                  </a:lnTo>
                  <a:lnTo>
                    <a:pt x="10527" y="239"/>
                  </a:lnTo>
                  <a:lnTo>
                    <a:pt x="10533" y="244"/>
                  </a:lnTo>
                  <a:lnTo>
                    <a:pt x="10538" y="249"/>
                  </a:lnTo>
                  <a:lnTo>
                    <a:pt x="10543" y="254"/>
                  </a:lnTo>
                  <a:lnTo>
                    <a:pt x="10549" y="258"/>
                  </a:lnTo>
                  <a:lnTo>
                    <a:pt x="10556" y="261"/>
                  </a:lnTo>
                  <a:lnTo>
                    <a:pt x="10564" y="263"/>
                  </a:lnTo>
                  <a:lnTo>
                    <a:pt x="10583" y="263"/>
                  </a:lnTo>
                  <a:lnTo>
                    <a:pt x="10600" y="264"/>
                  </a:lnTo>
                  <a:lnTo>
                    <a:pt x="10616" y="268"/>
                  </a:lnTo>
                  <a:lnTo>
                    <a:pt x="10633" y="271"/>
                  </a:lnTo>
                  <a:lnTo>
                    <a:pt x="10648" y="276"/>
                  </a:lnTo>
                  <a:lnTo>
                    <a:pt x="10662" y="283"/>
                  </a:lnTo>
                  <a:lnTo>
                    <a:pt x="10677" y="291"/>
                  </a:lnTo>
                  <a:lnTo>
                    <a:pt x="10691" y="301"/>
                  </a:lnTo>
                  <a:lnTo>
                    <a:pt x="10699" y="307"/>
                  </a:lnTo>
                  <a:lnTo>
                    <a:pt x="10706" y="314"/>
                  </a:lnTo>
                  <a:lnTo>
                    <a:pt x="10712" y="321"/>
                  </a:lnTo>
                  <a:lnTo>
                    <a:pt x="10720" y="328"/>
                  </a:lnTo>
                  <a:lnTo>
                    <a:pt x="10731" y="342"/>
                  </a:lnTo>
                  <a:lnTo>
                    <a:pt x="10741" y="358"/>
                  </a:lnTo>
                  <a:lnTo>
                    <a:pt x="10749" y="375"/>
                  </a:lnTo>
                  <a:lnTo>
                    <a:pt x="10756" y="392"/>
                  </a:lnTo>
                  <a:lnTo>
                    <a:pt x="10763" y="410"/>
                  </a:lnTo>
                  <a:lnTo>
                    <a:pt x="10768" y="427"/>
                  </a:lnTo>
                  <a:lnTo>
                    <a:pt x="10776" y="433"/>
                  </a:lnTo>
                  <a:lnTo>
                    <a:pt x="10785" y="438"/>
                  </a:lnTo>
                  <a:lnTo>
                    <a:pt x="10794" y="443"/>
                  </a:lnTo>
                  <a:lnTo>
                    <a:pt x="10804" y="446"/>
                  </a:lnTo>
                  <a:lnTo>
                    <a:pt x="10824" y="454"/>
                  </a:lnTo>
                  <a:lnTo>
                    <a:pt x="10844" y="460"/>
                  </a:lnTo>
                  <a:lnTo>
                    <a:pt x="10855" y="463"/>
                  </a:lnTo>
                  <a:lnTo>
                    <a:pt x="10864" y="467"/>
                  </a:lnTo>
                  <a:lnTo>
                    <a:pt x="10873" y="471"/>
                  </a:lnTo>
                  <a:lnTo>
                    <a:pt x="10882" y="476"/>
                  </a:lnTo>
                  <a:lnTo>
                    <a:pt x="10889" y="482"/>
                  </a:lnTo>
                  <a:lnTo>
                    <a:pt x="10897" y="489"/>
                  </a:lnTo>
                  <a:lnTo>
                    <a:pt x="10904" y="498"/>
                  </a:lnTo>
                  <a:lnTo>
                    <a:pt x="10910" y="509"/>
                  </a:lnTo>
                  <a:lnTo>
                    <a:pt x="10919" y="521"/>
                  </a:lnTo>
                  <a:lnTo>
                    <a:pt x="10929" y="534"/>
                  </a:lnTo>
                  <a:lnTo>
                    <a:pt x="10937" y="549"/>
                  </a:lnTo>
                  <a:lnTo>
                    <a:pt x="10945" y="563"/>
                  </a:lnTo>
                  <a:lnTo>
                    <a:pt x="10960" y="593"/>
                  </a:lnTo>
                  <a:lnTo>
                    <a:pt x="10972" y="623"/>
                  </a:lnTo>
                  <a:lnTo>
                    <a:pt x="10983" y="654"/>
                  </a:lnTo>
                  <a:lnTo>
                    <a:pt x="10994" y="686"/>
                  </a:lnTo>
                  <a:lnTo>
                    <a:pt x="11004" y="717"/>
                  </a:lnTo>
                  <a:lnTo>
                    <a:pt x="11014" y="747"/>
                  </a:lnTo>
                  <a:lnTo>
                    <a:pt x="11014" y="758"/>
                  </a:lnTo>
                  <a:lnTo>
                    <a:pt x="11015" y="768"/>
                  </a:lnTo>
                  <a:lnTo>
                    <a:pt x="11017" y="780"/>
                  </a:lnTo>
                  <a:lnTo>
                    <a:pt x="11020" y="790"/>
                  </a:lnTo>
                  <a:lnTo>
                    <a:pt x="11027" y="810"/>
                  </a:lnTo>
                  <a:lnTo>
                    <a:pt x="11034" y="832"/>
                  </a:lnTo>
                  <a:lnTo>
                    <a:pt x="11038" y="841"/>
                  </a:lnTo>
                  <a:lnTo>
                    <a:pt x="11040" y="851"/>
                  </a:lnTo>
                  <a:lnTo>
                    <a:pt x="11041" y="861"/>
                  </a:lnTo>
                  <a:lnTo>
                    <a:pt x="11041" y="872"/>
                  </a:lnTo>
                  <a:lnTo>
                    <a:pt x="11040" y="882"/>
                  </a:lnTo>
                  <a:lnTo>
                    <a:pt x="11038" y="892"/>
                  </a:lnTo>
                  <a:lnTo>
                    <a:pt x="11032" y="903"/>
                  </a:lnTo>
                  <a:lnTo>
                    <a:pt x="11026" y="913"/>
                  </a:lnTo>
                  <a:lnTo>
                    <a:pt x="10931" y="1086"/>
                  </a:lnTo>
                  <a:close/>
                  <a:moveTo>
                    <a:pt x="10885" y="1081"/>
                  </a:moveTo>
                  <a:lnTo>
                    <a:pt x="10878" y="1092"/>
                  </a:lnTo>
                  <a:lnTo>
                    <a:pt x="10871" y="1104"/>
                  </a:lnTo>
                  <a:lnTo>
                    <a:pt x="10862" y="1113"/>
                  </a:lnTo>
                  <a:lnTo>
                    <a:pt x="10853" y="1121"/>
                  </a:lnTo>
                  <a:lnTo>
                    <a:pt x="10843" y="1129"/>
                  </a:lnTo>
                  <a:lnTo>
                    <a:pt x="10833" y="1135"/>
                  </a:lnTo>
                  <a:lnTo>
                    <a:pt x="10823" y="1141"/>
                  </a:lnTo>
                  <a:lnTo>
                    <a:pt x="10812" y="1146"/>
                  </a:lnTo>
                  <a:lnTo>
                    <a:pt x="10800" y="1151"/>
                  </a:lnTo>
                  <a:lnTo>
                    <a:pt x="10789" y="1155"/>
                  </a:lnTo>
                  <a:lnTo>
                    <a:pt x="10778" y="1158"/>
                  </a:lnTo>
                  <a:lnTo>
                    <a:pt x="10766" y="1161"/>
                  </a:lnTo>
                  <a:lnTo>
                    <a:pt x="10742" y="1164"/>
                  </a:lnTo>
                  <a:lnTo>
                    <a:pt x="10719" y="1166"/>
                  </a:lnTo>
                  <a:lnTo>
                    <a:pt x="10714" y="1170"/>
                  </a:lnTo>
                  <a:lnTo>
                    <a:pt x="10711" y="1173"/>
                  </a:lnTo>
                  <a:lnTo>
                    <a:pt x="10709" y="1177"/>
                  </a:lnTo>
                  <a:lnTo>
                    <a:pt x="10708" y="1181"/>
                  </a:lnTo>
                  <a:lnTo>
                    <a:pt x="10708" y="1189"/>
                  </a:lnTo>
                  <a:lnTo>
                    <a:pt x="10710" y="1198"/>
                  </a:lnTo>
                  <a:lnTo>
                    <a:pt x="10712" y="1206"/>
                  </a:lnTo>
                  <a:lnTo>
                    <a:pt x="10715" y="1214"/>
                  </a:lnTo>
                  <a:lnTo>
                    <a:pt x="10715" y="1218"/>
                  </a:lnTo>
                  <a:lnTo>
                    <a:pt x="10717" y="1222"/>
                  </a:lnTo>
                  <a:lnTo>
                    <a:pt x="10717" y="1226"/>
                  </a:lnTo>
                  <a:lnTo>
                    <a:pt x="10715" y="1230"/>
                  </a:lnTo>
                  <a:lnTo>
                    <a:pt x="10712" y="1246"/>
                  </a:lnTo>
                  <a:lnTo>
                    <a:pt x="10709" y="1261"/>
                  </a:lnTo>
                  <a:lnTo>
                    <a:pt x="10705" y="1275"/>
                  </a:lnTo>
                  <a:lnTo>
                    <a:pt x="10699" y="1289"/>
                  </a:lnTo>
                  <a:lnTo>
                    <a:pt x="10692" y="1302"/>
                  </a:lnTo>
                  <a:lnTo>
                    <a:pt x="10684" y="1313"/>
                  </a:lnTo>
                  <a:lnTo>
                    <a:pt x="10679" y="1319"/>
                  </a:lnTo>
                  <a:lnTo>
                    <a:pt x="10673" y="1324"/>
                  </a:lnTo>
                  <a:lnTo>
                    <a:pt x="10666" y="1328"/>
                  </a:lnTo>
                  <a:lnTo>
                    <a:pt x="10660" y="1332"/>
                  </a:lnTo>
                  <a:lnTo>
                    <a:pt x="10654" y="1337"/>
                  </a:lnTo>
                  <a:lnTo>
                    <a:pt x="10647" y="1340"/>
                  </a:lnTo>
                  <a:lnTo>
                    <a:pt x="10641" y="1342"/>
                  </a:lnTo>
                  <a:lnTo>
                    <a:pt x="10634" y="1342"/>
                  </a:lnTo>
                  <a:lnTo>
                    <a:pt x="10620" y="1342"/>
                  </a:lnTo>
                  <a:lnTo>
                    <a:pt x="10607" y="1339"/>
                  </a:lnTo>
                  <a:lnTo>
                    <a:pt x="10595" y="1337"/>
                  </a:lnTo>
                  <a:lnTo>
                    <a:pt x="10583" y="1335"/>
                  </a:lnTo>
                  <a:lnTo>
                    <a:pt x="10576" y="1335"/>
                  </a:lnTo>
                  <a:lnTo>
                    <a:pt x="10571" y="1336"/>
                  </a:lnTo>
                  <a:lnTo>
                    <a:pt x="10566" y="1338"/>
                  </a:lnTo>
                  <a:lnTo>
                    <a:pt x="10561" y="1341"/>
                  </a:lnTo>
                  <a:lnTo>
                    <a:pt x="10555" y="1363"/>
                  </a:lnTo>
                  <a:lnTo>
                    <a:pt x="10548" y="1386"/>
                  </a:lnTo>
                  <a:lnTo>
                    <a:pt x="10539" y="1407"/>
                  </a:lnTo>
                  <a:lnTo>
                    <a:pt x="10528" y="1429"/>
                  </a:lnTo>
                  <a:lnTo>
                    <a:pt x="10518" y="1450"/>
                  </a:lnTo>
                  <a:lnTo>
                    <a:pt x="10505" y="1470"/>
                  </a:lnTo>
                  <a:lnTo>
                    <a:pt x="10492" y="1491"/>
                  </a:lnTo>
                  <a:lnTo>
                    <a:pt x="10477" y="1510"/>
                  </a:lnTo>
                  <a:lnTo>
                    <a:pt x="10462" y="1529"/>
                  </a:lnTo>
                  <a:lnTo>
                    <a:pt x="10445" y="1546"/>
                  </a:lnTo>
                  <a:lnTo>
                    <a:pt x="10427" y="1562"/>
                  </a:lnTo>
                  <a:lnTo>
                    <a:pt x="10408" y="1577"/>
                  </a:lnTo>
                  <a:lnTo>
                    <a:pt x="10388" y="1591"/>
                  </a:lnTo>
                  <a:lnTo>
                    <a:pt x="10367" y="1603"/>
                  </a:lnTo>
                  <a:lnTo>
                    <a:pt x="10344" y="1614"/>
                  </a:lnTo>
                  <a:lnTo>
                    <a:pt x="10322" y="1623"/>
                  </a:lnTo>
                  <a:lnTo>
                    <a:pt x="10298" y="1631"/>
                  </a:lnTo>
                  <a:lnTo>
                    <a:pt x="10276" y="1636"/>
                  </a:lnTo>
                  <a:lnTo>
                    <a:pt x="10253" y="1639"/>
                  </a:lnTo>
                  <a:lnTo>
                    <a:pt x="10230" y="1641"/>
                  </a:lnTo>
                  <a:lnTo>
                    <a:pt x="10207" y="1641"/>
                  </a:lnTo>
                  <a:lnTo>
                    <a:pt x="10184" y="1639"/>
                  </a:lnTo>
                  <a:lnTo>
                    <a:pt x="10160" y="1636"/>
                  </a:lnTo>
                  <a:lnTo>
                    <a:pt x="10137" y="1632"/>
                  </a:lnTo>
                  <a:lnTo>
                    <a:pt x="10117" y="1635"/>
                  </a:lnTo>
                  <a:lnTo>
                    <a:pt x="10098" y="1637"/>
                  </a:lnTo>
                  <a:lnTo>
                    <a:pt x="10079" y="1638"/>
                  </a:lnTo>
                  <a:lnTo>
                    <a:pt x="10059" y="1639"/>
                  </a:lnTo>
                  <a:lnTo>
                    <a:pt x="10021" y="1639"/>
                  </a:lnTo>
                  <a:lnTo>
                    <a:pt x="9983" y="1638"/>
                  </a:lnTo>
                  <a:lnTo>
                    <a:pt x="9944" y="1637"/>
                  </a:lnTo>
                  <a:lnTo>
                    <a:pt x="9905" y="1637"/>
                  </a:lnTo>
                  <a:lnTo>
                    <a:pt x="9885" y="1637"/>
                  </a:lnTo>
                  <a:lnTo>
                    <a:pt x="9866" y="1639"/>
                  </a:lnTo>
                  <a:lnTo>
                    <a:pt x="9846" y="1641"/>
                  </a:lnTo>
                  <a:lnTo>
                    <a:pt x="9826" y="1644"/>
                  </a:lnTo>
                  <a:lnTo>
                    <a:pt x="9804" y="1644"/>
                  </a:lnTo>
                  <a:lnTo>
                    <a:pt x="9781" y="1644"/>
                  </a:lnTo>
                  <a:lnTo>
                    <a:pt x="9759" y="1644"/>
                  </a:lnTo>
                  <a:lnTo>
                    <a:pt x="9737" y="1645"/>
                  </a:lnTo>
                  <a:lnTo>
                    <a:pt x="9715" y="1645"/>
                  </a:lnTo>
                  <a:lnTo>
                    <a:pt x="9692" y="1645"/>
                  </a:lnTo>
                  <a:lnTo>
                    <a:pt x="9671" y="1645"/>
                  </a:lnTo>
                  <a:lnTo>
                    <a:pt x="9647" y="1643"/>
                  </a:lnTo>
                  <a:lnTo>
                    <a:pt x="9638" y="1645"/>
                  </a:lnTo>
                  <a:lnTo>
                    <a:pt x="9629" y="1647"/>
                  </a:lnTo>
                  <a:lnTo>
                    <a:pt x="9620" y="1647"/>
                  </a:lnTo>
                  <a:lnTo>
                    <a:pt x="9611" y="1648"/>
                  </a:lnTo>
                  <a:lnTo>
                    <a:pt x="9593" y="1648"/>
                  </a:lnTo>
                  <a:lnTo>
                    <a:pt x="9575" y="1647"/>
                  </a:lnTo>
                  <a:lnTo>
                    <a:pt x="9556" y="1646"/>
                  </a:lnTo>
                  <a:lnTo>
                    <a:pt x="9538" y="1645"/>
                  </a:lnTo>
                  <a:lnTo>
                    <a:pt x="9519" y="1645"/>
                  </a:lnTo>
                  <a:lnTo>
                    <a:pt x="9500" y="1648"/>
                  </a:lnTo>
                  <a:lnTo>
                    <a:pt x="9394" y="1649"/>
                  </a:lnTo>
                  <a:lnTo>
                    <a:pt x="9188" y="1649"/>
                  </a:lnTo>
                  <a:lnTo>
                    <a:pt x="8898" y="1650"/>
                  </a:lnTo>
                  <a:lnTo>
                    <a:pt x="8536" y="1651"/>
                  </a:lnTo>
                  <a:lnTo>
                    <a:pt x="8118" y="1652"/>
                  </a:lnTo>
                  <a:lnTo>
                    <a:pt x="7657" y="1652"/>
                  </a:lnTo>
                  <a:lnTo>
                    <a:pt x="7168" y="1653"/>
                  </a:lnTo>
                  <a:lnTo>
                    <a:pt x="6665" y="1654"/>
                  </a:lnTo>
                  <a:lnTo>
                    <a:pt x="6161" y="1655"/>
                  </a:lnTo>
                  <a:lnTo>
                    <a:pt x="5673" y="1656"/>
                  </a:lnTo>
                  <a:lnTo>
                    <a:pt x="5212" y="1658"/>
                  </a:lnTo>
                  <a:lnTo>
                    <a:pt x="4793" y="1659"/>
                  </a:lnTo>
                  <a:lnTo>
                    <a:pt x="4431" y="1660"/>
                  </a:lnTo>
                  <a:lnTo>
                    <a:pt x="4139" y="1660"/>
                  </a:lnTo>
                  <a:lnTo>
                    <a:pt x="3933" y="1661"/>
                  </a:lnTo>
                  <a:lnTo>
                    <a:pt x="3826" y="1662"/>
                  </a:lnTo>
                  <a:lnTo>
                    <a:pt x="3805" y="1660"/>
                  </a:lnTo>
                  <a:lnTo>
                    <a:pt x="3784" y="1659"/>
                  </a:lnTo>
                  <a:lnTo>
                    <a:pt x="3763" y="1659"/>
                  </a:lnTo>
                  <a:lnTo>
                    <a:pt x="3743" y="1659"/>
                  </a:lnTo>
                  <a:lnTo>
                    <a:pt x="3701" y="1661"/>
                  </a:lnTo>
                  <a:lnTo>
                    <a:pt x="3659" y="1664"/>
                  </a:lnTo>
                  <a:lnTo>
                    <a:pt x="3616" y="1666"/>
                  </a:lnTo>
                  <a:lnTo>
                    <a:pt x="3574" y="1668"/>
                  </a:lnTo>
                  <a:lnTo>
                    <a:pt x="3553" y="1668"/>
                  </a:lnTo>
                  <a:lnTo>
                    <a:pt x="3531" y="1668"/>
                  </a:lnTo>
                  <a:lnTo>
                    <a:pt x="3509" y="1667"/>
                  </a:lnTo>
                  <a:lnTo>
                    <a:pt x="3487" y="1666"/>
                  </a:lnTo>
                  <a:lnTo>
                    <a:pt x="3463" y="1666"/>
                  </a:lnTo>
                  <a:lnTo>
                    <a:pt x="3438" y="1666"/>
                  </a:lnTo>
                  <a:lnTo>
                    <a:pt x="3414" y="1666"/>
                  </a:lnTo>
                  <a:lnTo>
                    <a:pt x="3388" y="1666"/>
                  </a:lnTo>
                  <a:lnTo>
                    <a:pt x="3363" y="1666"/>
                  </a:lnTo>
                  <a:lnTo>
                    <a:pt x="3338" y="1666"/>
                  </a:lnTo>
                  <a:lnTo>
                    <a:pt x="3312" y="1667"/>
                  </a:lnTo>
                  <a:lnTo>
                    <a:pt x="3287" y="1668"/>
                  </a:lnTo>
                  <a:lnTo>
                    <a:pt x="3252" y="1668"/>
                  </a:lnTo>
                  <a:lnTo>
                    <a:pt x="3217" y="1668"/>
                  </a:lnTo>
                  <a:lnTo>
                    <a:pt x="3201" y="1668"/>
                  </a:lnTo>
                  <a:lnTo>
                    <a:pt x="3185" y="1669"/>
                  </a:lnTo>
                  <a:lnTo>
                    <a:pt x="3169" y="1670"/>
                  </a:lnTo>
                  <a:lnTo>
                    <a:pt x="3155" y="1672"/>
                  </a:lnTo>
                  <a:lnTo>
                    <a:pt x="3099" y="1673"/>
                  </a:lnTo>
                  <a:lnTo>
                    <a:pt x="3042" y="1673"/>
                  </a:lnTo>
                  <a:lnTo>
                    <a:pt x="2986" y="1673"/>
                  </a:lnTo>
                  <a:lnTo>
                    <a:pt x="2931" y="1674"/>
                  </a:lnTo>
                  <a:lnTo>
                    <a:pt x="2876" y="1674"/>
                  </a:lnTo>
                  <a:lnTo>
                    <a:pt x="2821" y="1675"/>
                  </a:lnTo>
                  <a:lnTo>
                    <a:pt x="2766" y="1675"/>
                  </a:lnTo>
                  <a:lnTo>
                    <a:pt x="2711" y="1676"/>
                  </a:lnTo>
                  <a:lnTo>
                    <a:pt x="2657" y="1677"/>
                  </a:lnTo>
                  <a:lnTo>
                    <a:pt x="2603" y="1677"/>
                  </a:lnTo>
                  <a:lnTo>
                    <a:pt x="2549" y="1678"/>
                  </a:lnTo>
                  <a:lnTo>
                    <a:pt x="2495" y="1678"/>
                  </a:lnTo>
                  <a:lnTo>
                    <a:pt x="2440" y="1679"/>
                  </a:lnTo>
                  <a:lnTo>
                    <a:pt x="2386" y="1679"/>
                  </a:lnTo>
                  <a:lnTo>
                    <a:pt x="2332" y="1679"/>
                  </a:lnTo>
                  <a:lnTo>
                    <a:pt x="2278" y="1679"/>
                  </a:lnTo>
                  <a:lnTo>
                    <a:pt x="2197" y="1680"/>
                  </a:lnTo>
                  <a:lnTo>
                    <a:pt x="2118" y="1680"/>
                  </a:lnTo>
                  <a:lnTo>
                    <a:pt x="2041" y="1681"/>
                  </a:lnTo>
                  <a:lnTo>
                    <a:pt x="1965" y="1682"/>
                  </a:lnTo>
                  <a:lnTo>
                    <a:pt x="1888" y="1683"/>
                  </a:lnTo>
                  <a:lnTo>
                    <a:pt x="1811" y="1684"/>
                  </a:lnTo>
                  <a:lnTo>
                    <a:pt x="1731" y="1686"/>
                  </a:lnTo>
                  <a:lnTo>
                    <a:pt x="1649" y="1687"/>
                  </a:lnTo>
                  <a:lnTo>
                    <a:pt x="1564" y="1687"/>
                  </a:lnTo>
                  <a:lnTo>
                    <a:pt x="1478" y="1687"/>
                  </a:lnTo>
                  <a:lnTo>
                    <a:pt x="1392" y="1687"/>
                  </a:lnTo>
                  <a:lnTo>
                    <a:pt x="1306" y="1688"/>
                  </a:lnTo>
                  <a:lnTo>
                    <a:pt x="1219" y="1688"/>
                  </a:lnTo>
                  <a:lnTo>
                    <a:pt x="1132" y="1688"/>
                  </a:lnTo>
                  <a:lnTo>
                    <a:pt x="1045" y="1689"/>
                  </a:lnTo>
                  <a:lnTo>
                    <a:pt x="957" y="1689"/>
                  </a:lnTo>
                  <a:lnTo>
                    <a:pt x="929" y="1690"/>
                  </a:lnTo>
                  <a:lnTo>
                    <a:pt x="902" y="1689"/>
                  </a:lnTo>
                  <a:lnTo>
                    <a:pt x="874" y="1688"/>
                  </a:lnTo>
                  <a:lnTo>
                    <a:pt x="848" y="1685"/>
                  </a:lnTo>
                  <a:lnTo>
                    <a:pt x="821" y="1681"/>
                  </a:lnTo>
                  <a:lnTo>
                    <a:pt x="796" y="1676"/>
                  </a:lnTo>
                  <a:lnTo>
                    <a:pt x="769" y="1670"/>
                  </a:lnTo>
                  <a:lnTo>
                    <a:pt x="744" y="1662"/>
                  </a:lnTo>
                  <a:lnTo>
                    <a:pt x="720" y="1653"/>
                  </a:lnTo>
                  <a:lnTo>
                    <a:pt x="695" y="1643"/>
                  </a:lnTo>
                  <a:lnTo>
                    <a:pt x="672" y="1631"/>
                  </a:lnTo>
                  <a:lnTo>
                    <a:pt x="649" y="1618"/>
                  </a:lnTo>
                  <a:lnTo>
                    <a:pt x="627" y="1603"/>
                  </a:lnTo>
                  <a:lnTo>
                    <a:pt x="606" y="1588"/>
                  </a:lnTo>
                  <a:lnTo>
                    <a:pt x="586" y="1571"/>
                  </a:lnTo>
                  <a:lnTo>
                    <a:pt x="567" y="1552"/>
                  </a:lnTo>
                  <a:lnTo>
                    <a:pt x="553" y="1536"/>
                  </a:lnTo>
                  <a:lnTo>
                    <a:pt x="541" y="1519"/>
                  </a:lnTo>
                  <a:lnTo>
                    <a:pt x="531" y="1500"/>
                  </a:lnTo>
                  <a:lnTo>
                    <a:pt x="522" y="1481"/>
                  </a:lnTo>
                  <a:lnTo>
                    <a:pt x="518" y="1470"/>
                  </a:lnTo>
                  <a:lnTo>
                    <a:pt x="514" y="1461"/>
                  </a:lnTo>
                  <a:lnTo>
                    <a:pt x="511" y="1451"/>
                  </a:lnTo>
                  <a:lnTo>
                    <a:pt x="509" y="1440"/>
                  </a:lnTo>
                  <a:lnTo>
                    <a:pt x="507" y="1430"/>
                  </a:lnTo>
                  <a:lnTo>
                    <a:pt x="505" y="1418"/>
                  </a:lnTo>
                  <a:lnTo>
                    <a:pt x="505" y="1407"/>
                  </a:lnTo>
                  <a:lnTo>
                    <a:pt x="504" y="1396"/>
                  </a:lnTo>
                  <a:lnTo>
                    <a:pt x="501" y="1392"/>
                  </a:lnTo>
                  <a:lnTo>
                    <a:pt x="499" y="1390"/>
                  </a:lnTo>
                  <a:lnTo>
                    <a:pt x="496" y="1389"/>
                  </a:lnTo>
                  <a:lnTo>
                    <a:pt x="493" y="1388"/>
                  </a:lnTo>
                  <a:lnTo>
                    <a:pt x="486" y="1388"/>
                  </a:lnTo>
                  <a:lnTo>
                    <a:pt x="480" y="1390"/>
                  </a:lnTo>
                  <a:lnTo>
                    <a:pt x="473" y="1393"/>
                  </a:lnTo>
                  <a:lnTo>
                    <a:pt x="466" y="1395"/>
                  </a:lnTo>
                  <a:lnTo>
                    <a:pt x="462" y="1395"/>
                  </a:lnTo>
                  <a:lnTo>
                    <a:pt x="459" y="1395"/>
                  </a:lnTo>
                  <a:lnTo>
                    <a:pt x="456" y="1395"/>
                  </a:lnTo>
                  <a:lnTo>
                    <a:pt x="452" y="1393"/>
                  </a:lnTo>
                  <a:lnTo>
                    <a:pt x="440" y="1395"/>
                  </a:lnTo>
                  <a:lnTo>
                    <a:pt x="428" y="1394"/>
                  </a:lnTo>
                  <a:lnTo>
                    <a:pt x="415" y="1392"/>
                  </a:lnTo>
                  <a:lnTo>
                    <a:pt x="404" y="1388"/>
                  </a:lnTo>
                  <a:lnTo>
                    <a:pt x="393" y="1383"/>
                  </a:lnTo>
                  <a:lnTo>
                    <a:pt x="383" y="1375"/>
                  </a:lnTo>
                  <a:lnTo>
                    <a:pt x="372" y="1367"/>
                  </a:lnTo>
                  <a:lnTo>
                    <a:pt x="363" y="1357"/>
                  </a:lnTo>
                  <a:lnTo>
                    <a:pt x="359" y="1352"/>
                  </a:lnTo>
                  <a:lnTo>
                    <a:pt x="356" y="1346"/>
                  </a:lnTo>
                  <a:lnTo>
                    <a:pt x="354" y="1340"/>
                  </a:lnTo>
                  <a:lnTo>
                    <a:pt x="353" y="1334"/>
                  </a:lnTo>
                  <a:lnTo>
                    <a:pt x="351" y="1320"/>
                  </a:lnTo>
                  <a:lnTo>
                    <a:pt x="350" y="1306"/>
                  </a:lnTo>
                  <a:lnTo>
                    <a:pt x="350" y="1293"/>
                  </a:lnTo>
                  <a:lnTo>
                    <a:pt x="350" y="1278"/>
                  </a:lnTo>
                  <a:lnTo>
                    <a:pt x="348" y="1265"/>
                  </a:lnTo>
                  <a:lnTo>
                    <a:pt x="345" y="1253"/>
                  </a:lnTo>
                  <a:lnTo>
                    <a:pt x="327" y="1249"/>
                  </a:lnTo>
                  <a:lnTo>
                    <a:pt x="309" y="1246"/>
                  </a:lnTo>
                  <a:lnTo>
                    <a:pt x="290" y="1244"/>
                  </a:lnTo>
                  <a:lnTo>
                    <a:pt x="270" y="1242"/>
                  </a:lnTo>
                  <a:lnTo>
                    <a:pt x="248" y="1232"/>
                  </a:lnTo>
                  <a:lnTo>
                    <a:pt x="224" y="1221"/>
                  </a:lnTo>
                  <a:lnTo>
                    <a:pt x="202" y="1210"/>
                  </a:lnTo>
                  <a:lnTo>
                    <a:pt x="178" y="1197"/>
                  </a:lnTo>
                  <a:lnTo>
                    <a:pt x="174" y="1190"/>
                  </a:lnTo>
                  <a:lnTo>
                    <a:pt x="169" y="1185"/>
                  </a:lnTo>
                  <a:lnTo>
                    <a:pt x="164" y="1180"/>
                  </a:lnTo>
                  <a:lnTo>
                    <a:pt x="158" y="1175"/>
                  </a:lnTo>
                  <a:lnTo>
                    <a:pt x="145" y="1165"/>
                  </a:lnTo>
                  <a:lnTo>
                    <a:pt x="135" y="1154"/>
                  </a:lnTo>
                  <a:lnTo>
                    <a:pt x="124" y="1140"/>
                  </a:lnTo>
                  <a:lnTo>
                    <a:pt x="113" y="1126"/>
                  </a:lnTo>
                  <a:lnTo>
                    <a:pt x="102" y="1112"/>
                  </a:lnTo>
                  <a:lnTo>
                    <a:pt x="92" y="1097"/>
                  </a:lnTo>
                  <a:lnTo>
                    <a:pt x="84" y="1082"/>
                  </a:lnTo>
                  <a:lnTo>
                    <a:pt x="76" y="1067"/>
                  </a:lnTo>
                  <a:lnTo>
                    <a:pt x="70" y="1051"/>
                  </a:lnTo>
                  <a:lnTo>
                    <a:pt x="64" y="1035"/>
                  </a:lnTo>
                  <a:lnTo>
                    <a:pt x="59" y="1019"/>
                  </a:lnTo>
                  <a:lnTo>
                    <a:pt x="53" y="1002"/>
                  </a:lnTo>
                  <a:lnTo>
                    <a:pt x="50" y="985"/>
                  </a:lnTo>
                  <a:lnTo>
                    <a:pt x="48" y="969"/>
                  </a:lnTo>
                  <a:lnTo>
                    <a:pt x="47" y="951"/>
                  </a:lnTo>
                  <a:lnTo>
                    <a:pt x="46" y="934"/>
                  </a:lnTo>
                  <a:lnTo>
                    <a:pt x="47" y="917"/>
                  </a:lnTo>
                  <a:lnTo>
                    <a:pt x="49" y="899"/>
                  </a:lnTo>
                  <a:lnTo>
                    <a:pt x="54" y="879"/>
                  </a:lnTo>
                  <a:lnTo>
                    <a:pt x="61" y="858"/>
                  </a:lnTo>
                  <a:lnTo>
                    <a:pt x="68" y="839"/>
                  </a:lnTo>
                  <a:lnTo>
                    <a:pt x="77" y="819"/>
                  </a:lnTo>
                  <a:lnTo>
                    <a:pt x="86" y="800"/>
                  </a:lnTo>
                  <a:lnTo>
                    <a:pt x="96" y="782"/>
                  </a:lnTo>
                  <a:lnTo>
                    <a:pt x="108" y="764"/>
                  </a:lnTo>
                  <a:lnTo>
                    <a:pt x="120" y="746"/>
                  </a:lnTo>
                  <a:lnTo>
                    <a:pt x="132" y="729"/>
                  </a:lnTo>
                  <a:lnTo>
                    <a:pt x="146" y="712"/>
                  </a:lnTo>
                  <a:lnTo>
                    <a:pt x="160" y="696"/>
                  </a:lnTo>
                  <a:lnTo>
                    <a:pt x="174" y="679"/>
                  </a:lnTo>
                  <a:lnTo>
                    <a:pt x="189" y="664"/>
                  </a:lnTo>
                  <a:lnTo>
                    <a:pt x="205" y="649"/>
                  </a:lnTo>
                  <a:lnTo>
                    <a:pt x="221" y="634"/>
                  </a:lnTo>
                  <a:lnTo>
                    <a:pt x="236" y="620"/>
                  </a:lnTo>
                  <a:lnTo>
                    <a:pt x="245" y="614"/>
                  </a:lnTo>
                  <a:lnTo>
                    <a:pt x="252" y="609"/>
                  </a:lnTo>
                  <a:lnTo>
                    <a:pt x="260" y="605"/>
                  </a:lnTo>
                  <a:lnTo>
                    <a:pt x="268" y="602"/>
                  </a:lnTo>
                  <a:lnTo>
                    <a:pt x="285" y="597"/>
                  </a:lnTo>
                  <a:lnTo>
                    <a:pt x="303" y="593"/>
                  </a:lnTo>
                  <a:lnTo>
                    <a:pt x="339" y="588"/>
                  </a:lnTo>
                  <a:lnTo>
                    <a:pt x="375" y="581"/>
                  </a:lnTo>
                  <a:lnTo>
                    <a:pt x="380" y="577"/>
                  </a:lnTo>
                  <a:lnTo>
                    <a:pt x="383" y="572"/>
                  </a:lnTo>
                  <a:lnTo>
                    <a:pt x="385" y="567"/>
                  </a:lnTo>
                  <a:lnTo>
                    <a:pt x="386" y="562"/>
                  </a:lnTo>
                  <a:lnTo>
                    <a:pt x="386" y="551"/>
                  </a:lnTo>
                  <a:lnTo>
                    <a:pt x="386" y="537"/>
                  </a:lnTo>
                  <a:lnTo>
                    <a:pt x="385" y="525"/>
                  </a:lnTo>
                  <a:lnTo>
                    <a:pt x="384" y="513"/>
                  </a:lnTo>
                  <a:lnTo>
                    <a:pt x="385" y="507"/>
                  </a:lnTo>
                  <a:lnTo>
                    <a:pt x="386" y="501"/>
                  </a:lnTo>
                  <a:lnTo>
                    <a:pt x="388" y="494"/>
                  </a:lnTo>
                  <a:lnTo>
                    <a:pt x="391" y="489"/>
                  </a:lnTo>
                  <a:lnTo>
                    <a:pt x="396" y="484"/>
                  </a:lnTo>
                  <a:lnTo>
                    <a:pt x="400" y="479"/>
                  </a:lnTo>
                  <a:lnTo>
                    <a:pt x="406" y="475"/>
                  </a:lnTo>
                  <a:lnTo>
                    <a:pt x="411" y="472"/>
                  </a:lnTo>
                  <a:lnTo>
                    <a:pt x="422" y="467"/>
                  </a:lnTo>
                  <a:lnTo>
                    <a:pt x="434" y="464"/>
                  </a:lnTo>
                  <a:lnTo>
                    <a:pt x="439" y="467"/>
                  </a:lnTo>
                  <a:lnTo>
                    <a:pt x="444" y="469"/>
                  </a:lnTo>
                  <a:lnTo>
                    <a:pt x="449" y="470"/>
                  </a:lnTo>
                  <a:lnTo>
                    <a:pt x="454" y="471"/>
                  </a:lnTo>
                  <a:lnTo>
                    <a:pt x="463" y="471"/>
                  </a:lnTo>
                  <a:lnTo>
                    <a:pt x="474" y="469"/>
                  </a:lnTo>
                  <a:lnTo>
                    <a:pt x="483" y="466"/>
                  </a:lnTo>
                  <a:lnTo>
                    <a:pt x="492" y="462"/>
                  </a:lnTo>
                  <a:lnTo>
                    <a:pt x="501" y="457"/>
                  </a:lnTo>
                  <a:lnTo>
                    <a:pt x="510" y="450"/>
                  </a:lnTo>
                  <a:lnTo>
                    <a:pt x="515" y="442"/>
                  </a:lnTo>
                  <a:lnTo>
                    <a:pt x="520" y="432"/>
                  </a:lnTo>
                  <a:lnTo>
                    <a:pt x="523" y="422"/>
                  </a:lnTo>
                  <a:lnTo>
                    <a:pt x="526" y="412"/>
                  </a:lnTo>
                  <a:lnTo>
                    <a:pt x="530" y="389"/>
                  </a:lnTo>
                  <a:lnTo>
                    <a:pt x="535" y="368"/>
                  </a:lnTo>
                  <a:lnTo>
                    <a:pt x="541" y="353"/>
                  </a:lnTo>
                  <a:lnTo>
                    <a:pt x="546" y="339"/>
                  </a:lnTo>
                  <a:lnTo>
                    <a:pt x="553" y="326"/>
                  </a:lnTo>
                  <a:lnTo>
                    <a:pt x="560" y="312"/>
                  </a:lnTo>
                  <a:lnTo>
                    <a:pt x="568" y="300"/>
                  </a:lnTo>
                  <a:lnTo>
                    <a:pt x="576" y="288"/>
                  </a:lnTo>
                  <a:lnTo>
                    <a:pt x="585" y="276"/>
                  </a:lnTo>
                  <a:lnTo>
                    <a:pt x="594" y="264"/>
                  </a:lnTo>
                  <a:lnTo>
                    <a:pt x="604" y="253"/>
                  </a:lnTo>
                  <a:lnTo>
                    <a:pt x="615" y="242"/>
                  </a:lnTo>
                  <a:lnTo>
                    <a:pt x="626" y="232"/>
                  </a:lnTo>
                  <a:lnTo>
                    <a:pt x="636" y="223"/>
                  </a:lnTo>
                  <a:lnTo>
                    <a:pt x="648" y="213"/>
                  </a:lnTo>
                  <a:lnTo>
                    <a:pt x="660" y="204"/>
                  </a:lnTo>
                  <a:lnTo>
                    <a:pt x="672" y="195"/>
                  </a:lnTo>
                  <a:lnTo>
                    <a:pt x="685" y="187"/>
                  </a:lnTo>
                  <a:lnTo>
                    <a:pt x="711" y="172"/>
                  </a:lnTo>
                  <a:lnTo>
                    <a:pt x="738" y="159"/>
                  </a:lnTo>
                  <a:lnTo>
                    <a:pt x="766" y="147"/>
                  </a:lnTo>
                  <a:lnTo>
                    <a:pt x="795" y="138"/>
                  </a:lnTo>
                  <a:lnTo>
                    <a:pt x="823" y="130"/>
                  </a:lnTo>
                  <a:lnTo>
                    <a:pt x="853" y="123"/>
                  </a:lnTo>
                  <a:lnTo>
                    <a:pt x="881" y="119"/>
                  </a:lnTo>
                  <a:lnTo>
                    <a:pt x="911" y="117"/>
                  </a:lnTo>
                  <a:lnTo>
                    <a:pt x="917" y="115"/>
                  </a:lnTo>
                  <a:lnTo>
                    <a:pt x="924" y="113"/>
                  </a:lnTo>
                  <a:lnTo>
                    <a:pt x="931" y="113"/>
                  </a:lnTo>
                  <a:lnTo>
                    <a:pt x="938" y="113"/>
                  </a:lnTo>
                  <a:lnTo>
                    <a:pt x="952" y="113"/>
                  </a:lnTo>
                  <a:lnTo>
                    <a:pt x="966" y="114"/>
                  </a:lnTo>
                  <a:lnTo>
                    <a:pt x="980" y="115"/>
                  </a:lnTo>
                  <a:lnTo>
                    <a:pt x="994" y="114"/>
                  </a:lnTo>
                  <a:lnTo>
                    <a:pt x="1000" y="112"/>
                  </a:lnTo>
                  <a:lnTo>
                    <a:pt x="1006" y="110"/>
                  </a:lnTo>
                  <a:lnTo>
                    <a:pt x="1012" y="107"/>
                  </a:lnTo>
                  <a:lnTo>
                    <a:pt x="1018" y="103"/>
                  </a:lnTo>
                  <a:lnTo>
                    <a:pt x="1055" y="106"/>
                  </a:lnTo>
                  <a:lnTo>
                    <a:pt x="1092" y="108"/>
                  </a:lnTo>
                  <a:lnTo>
                    <a:pt x="1128" y="109"/>
                  </a:lnTo>
                  <a:lnTo>
                    <a:pt x="1165" y="109"/>
                  </a:lnTo>
                  <a:lnTo>
                    <a:pt x="1235" y="109"/>
                  </a:lnTo>
                  <a:lnTo>
                    <a:pt x="1306" y="108"/>
                  </a:lnTo>
                  <a:lnTo>
                    <a:pt x="1376" y="106"/>
                  </a:lnTo>
                  <a:lnTo>
                    <a:pt x="1445" y="105"/>
                  </a:lnTo>
                  <a:lnTo>
                    <a:pt x="1513" y="104"/>
                  </a:lnTo>
                  <a:lnTo>
                    <a:pt x="1582" y="106"/>
                  </a:lnTo>
                  <a:lnTo>
                    <a:pt x="1647" y="103"/>
                  </a:lnTo>
                  <a:lnTo>
                    <a:pt x="1714" y="102"/>
                  </a:lnTo>
                  <a:lnTo>
                    <a:pt x="1782" y="101"/>
                  </a:lnTo>
                  <a:lnTo>
                    <a:pt x="1850" y="101"/>
                  </a:lnTo>
                  <a:lnTo>
                    <a:pt x="1918" y="101"/>
                  </a:lnTo>
                  <a:lnTo>
                    <a:pt x="1986" y="100"/>
                  </a:lnTo>
                  <a:lnTo>
                    <a:pt x="2054" y="99"/>
                  </a:lnTo>
                  <a:lnTo>
                    <a:pt x="2120" y="97"/>
                  </a:lnTo>
                  <a:lnTo>
                    <a:pt x="2205" y="96"/>
                  </a:lnTo>
                  <a:lnTo>
                    <a:pt x="2291" y="95"/>
                  </a:lnTo>
                  <a:lnTo>
                    <a:pt x="2379" y="93"/>
                  </a:lnTo>
                  <a:lnTo>
                    <a:pt x="2467" y="91"/>
                  </a:lnTo>
                  <a:lnTo>
                    <a:pt x="2555" y="90"/>
                  </a:lnTo>
                  <a:lnTo>
                    <a:pt x="2641" y="88"/>
                  </a:lnTo>
                  <a:lnTo>
                    <a:pt x="2726" y="88"/>
                  </a:lnTo>
                  <a:lnTo>
                    <a:pt x="2807" y="89"/>
                  </a:lnTo>
                  <a:lnTo>
                    <a:pt x="2957" y="88"/>
                  </a:lnTo>
                  <a:lnTo>
                    <a:pt x="3205" y="87"/>
                  </a:lnTo>
                  <a:lnTo>
                    <a:pt x="3539" y="86"/>
                  </a:lnTo>
                  <a:lnTo>
                    <a:pt x="3944" y="85"/>
                  </a:lnTo>
                  <a:lnTo>
                    <a:pt x="4405" y="84"/>
                  </a:lnTo>
                  <a:lnTo>
                    <a:pt x="4909" y="81"/>
                  </a:lnTo>
                  <a:lnTo>
                    <a:pt x="5442" y="80"/>
                  </a:lnTo>
                  <a:lnTo>
                    <a:pt x="5989" y="78"/>
                  </a:lnTo>
                  <a:lnTo>
                    <a:pt x="6536" y="77"/>
                  </a:lnTo>
                  <a:lnTo>
                    <a:pt x="7068" y="75"/>
                  </a:lnTo>
                  <a:lnTo>
                    <a:pt x="7572" y="74"/>
                  </a:lnTo>
                  <a:lnTo>
                    <a:pt x="8034" y="72"/>
                  </a:lnTo>
                  <a:lnTo>
                    <a:pt x="8440" y="71"/>
                  </a:lnTo>
                  <a:lnTo>
                    <a:pt x="8775" y="69"/>
                  </a:lnTo>
                  <a:lnTo>
                    <a:pt x="9026" y="68"/>
                  </a:lnTo>
                  <a:lnTo>
                    <a:pt x="9177" y="67"/>
                  </a:lnTo>
                  <a:lnTo>
                    <a:pt x="9264" y="64"/>
                  </a:lnTo>
                  <a:lnTo>
                    <a:pt x="9352" y="62"/>
                  </a:lnTo>
                  <a:lnTo>
                    <a:pt x="9441" y="61"/>
                  </a:lnTo>
                  <a:lnTo>
                    <a:pt x="9530" y="61"/>
                  </a:lnTo>
                  <a:lnTo>
                    <a:pt x="9619" y="61"/>
                  </a:lnTo>
                  <a:lnTo>
                    <a:pt x="9708" y="61"/>
                  </a:lnTo>
                  <a:lnTo>
                    <a:pt x="9796" y="62"/>
                  </a:lnTo>
                  <a:lnTo>
                    <a:pt x="9884" y="62"/>
                  </a:lnTo>
                  <a:lnTo>
                    <a:pt x="9917" y="64"/>
                  </a:lnTo>
                  <a:lnTo>
                    <a:pt x="9949" y="67"/>
                  </a:lnTo>
                  <a:lnTo>
                    <a:pt x="9965" y="69"/>
                  </a:lnTo>
                  <a:lnTo>
                    <a:pt x="9982" y="70"/>
                  </a:lnTo>
                  <a:lnTo>
                    <a:pt x="9998" y="69"/>
                  </a:lnTo>
                  <a:lnTo>
                    <a:pt x="10014" y="66"/>
                  </a:lnTo>
                  <a:lnTo>
                    <a:pt x="10031" y="70"/>
                  </a:lnTo>
                  <a:lnTo>
                    <a:pt x="10048" y="72"/>
                  </a:lnTo>
                  <a:lnTo>
                    <a:pt x="10065" y="73"/>
                  </a:lnTo>
                  <a:lnTo>
                    <a:pt x="10083" y="73"/>
                  </a:lnTo>
                  <a:lnTo>
                    <a:pt x="10117" y="72"/>
                  </a:lnTo>
                  <a:lnTo>
                    <a:pt x="10151" y="70"/>
                  </a:lnTo>
                  <a:lnTo>
                    <a:pt x="10168" y="69"/>
                  </a:lnTo>
                  <a:lnTo>
                    <a:pt x="10184" y="69"/>
                  </a:lnTo>
                  <a:lnTo>
                    <a:pt x="10200" y="69"/>
                  </a:lnTo>
                  <a:lnTo>
                    <a:pt x="10217" y="71"/>
                  </a:lnTo>
                  <a:lnTo>
                    <a:pt x="10232" y="74"/>
                  </a:lnTo>
                  <a:lnTo>
                    <a:pt x="10248" y="79"/>
                  </a:lnTo>
                  <a:lnTo>
                    <a:pt x="10264" y="86"/>
                  </a:lnTo>
                  <a:lnTo>
                    <a:pt x="10278" y="94"/>
                  </a:lnTo>
                  <a:lnTo>
                    <a:pt x="10294" y="101"/>
                  </a:lnTo>
                  <a:lnTo>
                    <a:pt x="10310" y="109"/>
                  </a:lnTo>
                  <a:lnTo>
                    <a:pt x="10325" y="117"/>
                  </a:lnTo>
                  <a:lnTo>
                    <a:pt x="10340" y="126"/>
                  </a:lnTo>
                  <a:lnTo>
                    <a:pt x="10356" y="136"/>
                  </a:lnTo>
                  <a:lnTo>
                    <a:pt x="10370" y="146"/>
                  </a:lnTo>
                  <a:lnTo>
                    <a:pt x="10385" y="157"/>
                  </a:lnTo>
                  <a:lnTo>
                    <a:pt x="10399" y="168"/>
                  </a:lnTo>
                  <a:lnTo>
                    <a:pt x="10412" y="180"/>
                  </a:lnTo>
                  <a:lnTo>
                    <a:pt x="10425" y="193"/>
                  </a:lnTo>
                  <a:lnTo>
                    <a:pt x="10437" y="206"/>
                  </a:lnTo>
                  <a:lnTo>
                    <a:pt x="10449" y="219"/>
                  </a:lnTo>
                  <a:lnTo>
                    <a:pt x="10459" y="234"/>
                  </a:lnTo>
                  <a:lnTo>
                    <a:pt x="10468" y="248"/>
                  </a:lnTo>
                  <a:lnTo>
                    <a:pt x="10477" y="263"/>
                  </a:lnTo>
                  <a:lnTo>
                    <a:pt x="10484" y="280"/>
                  </a:lnTo>
                  <a:lnTo>
                    <a:pt x="10493" y="284"/>
                  </a:lnTo>
                  <a:lnTo>
                    <a:pt x="10500" y="289"/>
                  </a:lnTo>
                  <a:lnTo>
                    <a:pt x="10506" y="295"/>
                  </a:lnTo>
                  <a:lnTo>
                    <a:pt x="10511" y="301"/>
                  </a:lnTo>
                  <a:lnTo>
                    <a:pt x="10517" y="307"/>
                  </a:lnTo>
                  <a:lnTo>
                    <a:pt x="10523" y="312"/>
                  </a:lnTo>
                  <a:lnTo>
                    <a:pt x="10526" y="315"/>
                  </a:lnTo>
                  <a:lnTo>
                    <a:pt x="10530" y="317"/>
                  </a:lnTo>
                  <a:lnTo>
                    <a:pt x="10536" y="318"/>
                  </a:lnTo>
                  <a:lnTo>
                    <a:pt x="10540" y="319"/>
                  </a:lnTo>
                  <a:lnTo>
                    <a:pt x="10547" y="317"/>
                  </a:lnTo>
                  <a:lnTo>
                    <a:pt x="10553" y="316"/>
                  </a:lnTo>
                  <a:lnTo>
                    <a:pt x="10558" y="316"/>
                  </a:lnTo>
                  <a:lnTo>
                    <a:pt x="10564" y="316"/>
                  </a:lnTo>
                  <a:lnTo>
                    <a:pt x="10576" y="318"/>
                  </a:lnTo>
                  <a:lnTo>
                    <a:pt x="10588" y="322"/>
                  </a:lnTo>
                  <a:lnTo>
                    <a:pt x="10599" y="326"/>
                  </a:lnTo>
                  <a:lnTo>
                    <a:pt x="10610" y="329"/>
                  </a:lnTo>
                  <a:lnTo>
                    <a:pt x="10621" y="332"/>
                  </a:lnTo>
                  <a:lnTo>
                    <a:pt x="10633" y="333"/>
                  </a:lnTo>
                  <a:lnTo>
                    <a:pt x="10640" y="333"/>
                  </a:lnTo>
                  <a:lnTo>
                    <a:pt x="10647" y="334"/>
                  </a:lnTo>
                  <a:lnTo>
                    <a:pt x="10653" y="335"/>
                  </a:lnTo>
                  <a:lnTo>
                    <a:pt x="10659" y="337"/>
                  </a:lnTo>
                  <a:lnTo>
                    <a:pt x="10665" y="339"/>
                  </a:lnTo>
                  <a:lnTo>
                    <a:pt x="10672" y="343"/>
                  </a:lnTo>
                  <a:lnTo>
                    <a:pt x="10677" y="346"/>
                  </a:lnTo>
                  <a:lnTo>
                    <a:pt x="10682" y="350"/>
                  </a:lnTo>
                  <a:lnTo>
                    <a:pt x="10691" y="361"/>
                  </a:lnTo>
                  <a:lnTo>
                    <a:pt x="10699" y="371"/>
                  </a:lnTo>
                  <a:lnTo>
                    <a:pt x="10706" y="382"/>
                  </a:lnTo>
                  <a:lnTo>
                    <a:pt x="10712" y="393"/>
                  </a:lnTo>
                  <a:lnTo>
                    <a:pt x="10715" y="403"/>
                  </a:lnTo>
                  <a:lnTo>
                    <a:pt x="10718" y="414"/>
                  </a:lnTo>
                  <a:lnTo>
                    <a:pt x="10719" y="425"/>
                  </a:lnTo>
                  <a:lnTo>
                    <a:pt x="10720" y="435"/>
                  </a:lnTo>
                  <a:lnTo>
                    <a:pt x="10721" y="440"/>
                  </a:lnTo>
                  <a:lnTo>
                    <a:pt x="10722" y="445"/>
                  </a:lnTo>
                  <a:lnTo>
                    <a:pt x="10724" y="449"/>
                  </a:lnTo>
                  <a:lnTo>
                    <a:pt x="10726" y="455"/>
                  </a:lnTo>
                  <a:lnTo>
                    <a:pt x="10729" y="459"/>
                  </a:lnTo>
                  <a:lnTo>
                    <a:pt x="10733" y="462"/>
                  </a:lnTo>
                  <a:lnTo>
                    <a:pt x="10737" y="465"/>
                  </a:lnTo>
                  <a:lnTo>
                    <a:pt x="10743" y="467"/>
                  </a:lnTo>
                  <a:lnTo>
                    <a:pt x="10784" y="481"/>
                  </a:lnTo>
                  <a:lnTo>
                    <a:pt x="10826" y="495"/>
                  </a:lnTo>
                  <a:lnTo>
                    <a:pt x="10836" y="500"/>
                  </a:lnTo>
                  <a:lnTo>
                    <a:pt x="10846" y="505"/>
                  </a:lnTo>
                  <a:lnTo>
                    <a:pt x="10855" y="511"/>
                  </a:lnTo>
                  <a:lnTo>
                    <a:pt x="10864" y="517"/>
                  </a:lnTo>
                  <a:lnTo>
                    <a:pt x="10872" y="524"/>
                  </a:lnTo>
                  <a:lnTo>
                    <a:pt x="10879" y="532"/>
                  </a:lnTo>
                  <a:lnTo>
                    <a:pt x="10885" y="541"/>
                  </a:lnTo>
                  <a:lnTo>
                    <a:pt x="10891" y="552"/>
                  </a:lnTo>
                  <a:lnTo>
                    <a:pt x="10903" y="568"/>
                  </a:lnTo>
                  <a:lnTo>
                    <a:pt x="10913" y="584"/>
                  </a:lnTo>
                  <a:lnTo>
                    <a:pt x="10922" y="601"/>
                  </a:lnTo>
                  <a:lnTo>
                    <a:pt x="10930" y="619"/>
                  </a:lnTo>
                  <a:lnTo>
                    <a:pt x="10943" y="656"/>
                  </a:lnTo>
                  <a:lnTo>
                    <a:pt x="10956" y="693"/>
                  </a:lnTo>
                  <a:lnTo>
                    <a:pt x="10967" y="731"/>
                  </a:lnTo>
                  <a:lnTo>
                    <a:pt x="10981" y="767"/>
                  </a:lnTo>
                  <a:lnTo>
                    <a:pt x="10989" y="786"/>
                  </a:lnTo>
                  <a:lnTo>
                    <a:pt x="10998" y="803"/>
                  </a:lnTo>
                  <a:lnTo>
                    <a:pt x="11008" y="820"/>
                  </a:lnTo>
                  <a:lnTo>
                    <a:pt x="11020" y="837"/>
                  </a:lnTo>
                  <a:lnTo>
                    <a:pt x="11014" y="852"/>
                  </a:lnTo>
                  <a:lnTo>
                    <a:pt x="11008" y="868"/>
                  </a:lnTo>
                  <a:lnTo>
                    <a:pt x="11001" y="884"/>
                  </a:lnTo>
                  <a:lnTo>
                    <a:pt x="10993" y="900"/>
                  </a:lnTo>
                  <a:lnTo>
                    <a:pt x="10976" y="931"/>
                  </a:lnTo>
                  <a:lnTo>
                    <a:pt x="10959" y="960"/>
                  </a:lnTo>
                  <a:lnTo>
                    <a:pt x="10939" y="991"/>
                  </a:lnTo>
                  <a:lnTo>
                    <a:pt x="10921" y="1021"/>
                  </a:lnTo>
                  <a:lnTo>
                    <a:pt x="10903" y="1051"/>
                  </a:lnTo>
                  <a:lnTo>
                    <a:pt x="10885" y="1081"/>
                  </a:lnTo>
                  <a:close/>
                  <a:moveTo>
                    <a:pt x="10879" y="859"/>
                  </a:moveTo>
                  <a:lnTo>
                    <a:pt x="10877" y="877"/>
                  </a:lnTo>
                  <a:lnTo>
                    <a:pt x="10874" y="894"/>
                  </a:lnTo>
                  <a:lnTo>
                    <a:pt x="10870" y="911"/>
                  </a:lnTo>
                  <a:lnTo>
                    <a:pt x="10865" y="929"/>
                  </a:lnTo>
                  <a:lnTo>
                    <a:pt x="10859" y="945"/>
                  </a:lnTo>
                  <a:lnTo>
                    <a:pt x="10851" y="961"/>
                  </a:lnTo>
                  <a:lnTo>
                    <a:pt x="10844" y="978"/>
                  </a:lnTo>
                  <a:lnTo>
                    <a:pt x="10835" y="993"/>
                  </a:lnTo>
                  <a:lnTo>
                    <a:pt x="10825" y="1007"/>
                  </a:lnTo>
                  <a:lnTo>
                    <a:pt x="10814" y="1021"/>
                  </a:lnTo>
                  <a:lnTo>
                    <a:pt x="10802" y="1034"/>
                  </a:lnTo>
                  <a:lnTo>
                    <a:pt x="10789" y="1046"/>
                  </a:lnTo>
                  <a:lnTo>
                    <a:pt x="10776" y="1058"/>
                  </a:lnTo>
                  <a:lnTo>
                    <a:pt x="10761" y="1067"/>
                  </a:lnTo>
                  <a:lnTo>
                    <a:pt x="10747" y="1076"/>
                  </a:lnTo>
                  <a:lnTo>
                    <a:pt x="10731" y="1083"/>
                  </a:lnTo>
                  <a:lnTo>
                    <a:pt x="10723" y="1085"/>
                  </a:lnTo>
                  <a:lnTo>
                    <a:pt x="10713" y="1087"/>
                  </a:lnTo>
                  <a:lnTo>
                    <a:pt x="10704" y="1089"/>
                  </a:lnTo>
                  <a:lnTo>
                    <a:pt x="10695" y="1090"/>
                  </a:lnTo>
                  <a:lnTo>
                    <a:pt x="10687" y="1090"/>
                  </a:lnTo>
                  <a:lnTo>
                    <a:pt x="10678" y="1090"/>
                  </a:lnTo>
                  <a:lnTo>
                    <a:pt x="10668" y="1089"/>
                  </a:lnTo>
                  <a:lnTo>
                    <a:pt x="10660" y="1088"/>
                  </a:lnTo>
                  <a:lnTo>
                    <a:pt x="10651" y="1086"/>
                  </a:lnTo>
                  <a:lnTo>
                    <a:pt x="10643" y="1084"/>
                  </a:lnTo>
                  <a:lnTo>
                    <a:pt x="10635" y="1081"/>
                  </a:lnTo>
                  <a:lnTo>
                    <a:pt x="10627" y="1077"/>
                  </a:lnTo>
                  <a:lnTo>
                    <a:pt x="10619" y="1073"/>
                  </a:lnTo>
                  <a:lnTo>
                    <a:pt x="10612" y="1068"/>
                  </a:lnTo>
                  <a:lnTo>
                    <a:pt x="10605" y="1063"/>
                  </a:lnTo>
                  <a:lnTo>
                    <a:pt x="10599" y="1057"/>
                  </a:lnTo>
                  <a:lnTo>
                    <a:pt x="10594" y="1050"/>
                  </a:lnTo>
                  <a:lnTo>
                    <a:pt x="10589" y="1044"/>
                  </a:lnTo>
                  <a:lnTo>
                    <a:pt x="10585" y="1037"/>
                  </a:lnTo>
                  <a:lnTo>
                    <a:pt x="10582" y="1030"/>
                  </a:lnTo>
                  <a:lnTo>
                    <a:pt x="10579" y="1023"/>
                  </a:lnTo>
                  <a:lnTo>
                    <a:pt x="10575" y="1016"/>
                  </a:lnTo>
                  <a:lnTo>
                    <a:pt x="10573" y="1007"/>
                  </a:lnTo>
                  <a:lnTo>
                    <a:pt x="10572" y="999"/>
                  </a:lnTo>
                  <a:lnTo>
                    <a:pt x="10571" y="991"/>
                  </a:lnTo>
                  <a:lnTo>
                    <a:pt x="10571" y="983"/>
                  </a:lnTo>
                  <a:lnTo>
                    <a:pt x="10571" y="975"/>
                  </a:lnTo>
                  <a:lnTo>
                    <a:pt x="10572" y="967"/>
                  </a:lnTo>
                  <a:lnTo>
                    <a:pt x="10574" y="959"/>
                  </a:lnTo>
                  <a:lnTo>
                    <a:pt x="10576" y="951"/>
                  </a:lnTo>
                  <a:lnTo>
                    <a:pt x="10580" y="944"/>
                  </a:lnTo>
                  <a:lnTo>
                    <a:pt x="10584" y="937"/>
                  </a:lnTo>
                  <a:lnTo>
                    <a:pt x="10590" y="928"/>
                  </a:lnTo>
                  <a:lnTo>
                    <a:pt x="10598" y="922"/>
                  </a:lnTo>
                  <a:lnTo>
                    <a:pt x="10606" y="917"/>
                  </a:lnTo>
                  <a:lnTo>
                    <a:pt x="10614" y="913"/>
                  </a:lnTo>
                  <a:lnTo>
                    <a:pt x="10634" y="909"/>
                  </a:lnTo>
                  <a:lnTo>
                    <a:pt x="10653" y="908"/>
                  </a:lnTo>
                  <a:lnTo>
                    <a:pt x="10662" y="907"/>
                  </a:lnTo>
                  <a:lnTo>
                    <a:pt x="10672" y="905"/>
                  </a:lnTo>
                  <a:lnTo>
                    <a:pt x="10681" y="903"/>
                  </a:lnTo>
                  <a:lnTo>
                    <a:pt x="10689" y="900"/>
                  </a:lnTo>
                  <a:lnTo>
                    <a:pt x="10697" y="895"/>
                  </a:lnTo>
                  <a:lnTo>
                    <a:pt x="10704" y="888"/>
                  </a:lnTo>
                  <a:lnTo>
                    <a:pt x="10707" y="884"/>
                  </a:lnTo>
                  <a:lnTo>
                    <a:pt x="10710" y="879"/>
                  </a:lnTo>
                  <a:lnTo>
                    <a:pt x="10713" y="874"/>
                  </a:lnTo>
                  <a:lnTo>
                    <a:pt x="10715" y="867"/>
                  </a:lnTo>
                  <a:lnTo>
                    <a:pt x="10718" y="849"/>
                  </a:lnTo>
                  <a:lnTo>
                    <a:pt x="10719" y="830"/>
                  </a:lnTo>
                  <a:lnTo>
                    <a:pt x="10720" y="810"/>
                  </a:lnTo>
                  <a:lnTo>
                    <a:pt x="10718" y="791"/>
                  </a:lnTo>
                  <a:lnTo>
                    <a:pt x="10717" y="782"/>
                  </a:lnTo>
                  <a:lnTo>
                    <a:pt x="10714" y="772"/>
                  </a:lnTo>
                  <a:lnTo>
                    <a:pt x="10711" y="763"/>
                  </a:lnTo>
                  <a:lnTo>
                    <a:pt x="10708" y="754"/>
                  </a:lnTo>
                  <a:lnTo>
                    <a:pt x="10704" y="746"/>
                  </a:lnTo>
                  <a:lnTo>
                    <a:pt x="10700" y="738"/>
                  </a:lnTo>
                  <a:lnTo>
                    <a:pt x="10694" y="731"/>
                  </a:lnTo>
                  <a:lnTo>
                    <a:pt x="10688" y="723"/>
                  </a:lnTo>
                  <a:lnTo>
                    <a:pt x="10682" y="721"/>
                  </a:lnTo>
                  <a:lnTo>
                    <a:pt x="10675" y="719"/>
                  </a:lnTo>
                  <a:lnTo>
                    <a:pt x="10668" y="717"/>
                  </a:lnTo>
                  <a:lnTo>
                    <a:pt x="10661" y="716"/>
                  </a:lnTo>
                  <a:lnTo>
                    <a:pt x="10647" y="715"/>
                  </a:lnTo>
                  <a:lnTo>
                    <a:pt x="10634" y="715"/>
                  </a:lnTo>
                  <a:lnTo>
                    <a:pt x="10620" y="713"/>
                  </a:lnTo>
                  <a:lnTo>
                    <a:pt x="10608" y="710"/>
                  </a:lnTo>
                  <a:lnTo>
                    <a:pt x="10602" y="708"/>
                  </a:lnTo>
                  <a:lnTo>
                    <a:pt x="10596" y="705"/>
                  </a:lnTo>
                  <a:lnTo>
                    <a:pt x="10591" y="702"/>
                  </a:lnTo>
                  <a:lnTo>
                    <a:pt x="10587" y="697"/>
                  </a:lnTo>
                  <a:lnTo>
                    <a:pt x="10581" y="688"/>
                  </a:lnTo>
                  <a:lnTo>
                    <a:pt x="10576" y="677"/>
                  </a:lnTo>
                  <a:lnTo>
                    <a:pt x="10572" y="667"/>
                  </a:lnTo>
                  <a:lnTo>
                    <a:pt x="10569" y="656"/>
                  </a:lnTo>
                  <a:lnTo>
                    <a:pt x="10567" y="645"/>
                  </a:lnTo>
                  <a:lnTo>
                    <a:pt x="10567" y="633"/>
                  </a:lnTo>
                  <a:lnTo>
                    <a:pt x="10568" y="622"/>
                  </a:lnTo>
                  <a:lnTo>
                    <a:pt x="10570" y="611"/>
                  </a:lnTo>
                  <a:lnTo>
                    <a:pt x="10573" y="605"/>
                  </a:lnTo>
                  <a:lnTo>
                    <a:pt x="10575" y="600"/>
                  </a:lnTo>
                  <a:lnTo>
                    <a:pt x="10579" y="595"/>
                  </a:lnTo>
                  <a:lnTo>
                    <a:pt x="10583" y="589"/>
                  </a:lnTo>
                  <a:lnTo>
                    <a:pt x="10592" y="581"/>
                  </a:lnTo>
                  <a:lnTo>
                    <a:pt x="10602" y="575"/>
                  </a:lnTo>
                  <a:lnTo>
                    <a:pt x="10626" y="565"/>
                  </a:lnTo>
                  <a:lnTo>
                    <a:pt x="10648" y="558"/>
                  </a:lnTo>
                  <a:lnTo>
                    <a:pt x="10658" y="558"/>
                  </a:lnTo>
                  <a:lnTo>
                    <a:pt x="10669" y="559"/>
                  </a:lnTo>
                  <a:lnTo>
                    <a:pt x="10680" y="561"/>
                  </a:lnTo>
                  <a:lnTo>
                    <a:pt x="10690" y="563"/>
                  </a:lnTo>
                  <a:lnTo>
                    <a:pt x="10700" y="566"/>
                  </a:lnTo>
                  <a:lnTo>
                    <a:pt x="10709" y="570"/>
                  </a:lnTo>
                  <a:lnTo>
                    <a:pt x="10719" y="574"/>
                  </a:lnTo>
                  <a:lnTo>
                    <a:pt x="10728" y="578"/>
                  </a:lnTo>
                  <a:lnTo>
                    <a:pt x="10746" y="589"/>
                  </a:lnTo>
                  <a:lnTo>
                    <a:pt x="10763" y="602"/>
                  </a:lnTo>
                  <a:lnTo>
                    <a:pt x="10778" y="615"/>
                  </a:lnTo>
                  <a:lnTo>
                    <a:pt x="10792" y="629"/>
                  </a:lnTo>
                  <a:lnTo>
                    <a:pt x="10803" y="643"/>
                  </a:lnTo>
                  <a:lnTo>
                    <a:pt x="10815" y="657"/>
                  </a:lnTo>
                  <a:lnTo>
                    <a:pt x="10825" y="670"/>
                  </a:lnTo>
                  <a:lnTo>
                    <a:pt x="10835" y="686"/>
                  </a:lnTo>
                  <a:lnTo>
                    <a:pt x="10853" y="715"/>
                  </a:lnTo>
                  <a:lnTo>
                    <a:pt x="10873" y="746"/>
                  </a:lnTo>
                  <a:lnTo>
                    <a:pt x="10881" y="769"/>
                  </a:lnTo>
                  <a:lnTo>
                    <a:pt x="10890" y="794"/>
                  </a:lnTo>
                  <a:lnTo>
                    <a:pt x="10893" y="807"/>
                  </a:lnTo>
                  <a:lnTo>
                    <a:pt x="10894" y="819"/>
                  </a:lnTo>
                  <a:lnTo>
                    <a:pt x="10894" y="827"/>
                  </a:lnTo>
                  <a:lnTo>
                    <a:pt x="10894" y="834"/>
                  </a:lnTo>
                  <a:lnTo>
                    <a:pt x="10893" y="840"/>
                  </a:lnTo>
                  <a:lnTo>
                    <a:pt x="10891" y="847"/>
                  </a:lnTo>
                  <a:lnTo>
                    <a:pt x="10879" y="859"/>
                  </a:lnTo>
                  <a:close/>
                  <a:moveTo>
                    <a:pt x="10728" y="1046"/>
                  </a:moveTo>
                  <a:lnTo>
                    <a:pt x="10721" y="1049"/>
                  </a:lnTo>
                  <a:lnTo>
                    <a:pt x="10714" y="1050"/>
                  </a:lnTo>
                  <a:lnTo>
                    <a:pt x="10708" y="1051"/>
                  </a:lnTo>
                  <a:lnTo>
                    <a:pt x="10701" y="1052"/>
                  </a:lnTo>
                  <a:lnTo>
                    <a:pt x="10689" y="1050"/>
                  </a:lnTo>
                  <a:lnTo>
                    <a:pt x="10676" y="1046"/>
                  </a:lnTo>
                  <a:lnTo>
                    <a:pt x="10668" y="1042"/>
                  </a:lnTo>
                  <a:lnTo>
                    <a:pt x="10661" y="1037"/>
                  </a:lnTo>
                  <a:lnTo>
                    <a:pt x="10655" y="1031"/>
                  </a:lnTo>
                  <a:lnTo>
                    <a:pt x="10649" y="1025"/>
                  </a:lnTo>
                  <a:lnTo>
                    <a:pt x="10643" y="1019"/>
                  </a:lnTo>
                  <a:lnTo>
                    <a:pt x="10639" y="1012"/>
                  </a:lnTo>
                  <a:lnTo>
                    <a:pt x="10637" y="1003"/>
                  </a:lnTo>
                  <a:lnTo>
                    <a:pt x="10636" y="995"/>
                  </a:lnTo>
                  <a:lnTo>
                    <a:pt x="10636" y="988"/>
                  </a:lnTo>
                  <a:lnTo>
                    <a:pt x="10637" y="982"/>
                  </a:lnTo>
                  <a:lnTo>
                    <a:pt x="10638" y="975"/>
                  </a:lnTo>
                  <a:lnTo>
                    <a:pt x="10640" y="968"/>
                  </a:lnTo>
                  <a:lnTo>
                    <a:pt x="10643" y="961"/>
                  </a:lnTo>
                  <a:lnTo>
                    <a:pt x="10647" y="956"/>
                  </a:lnTo>
                  <a:lnTo>
                    <a:pt x="10650" y="954"/>
                  </a:lnTo>
                  <a:lnTo>
                    <a:pt x="10653" y="952"/>
                  </a:lnTo>
                  <a:lnTo>
                    <a:pt x="10656" y="951"/>
                  </a:lnTo>
                  <a:lnTo>
                    <a:pt x="10660" y="951"/>
                  </a:lnTo>
                  <a:lnTo>
                    <a:pt x="10672" y="956"/>
                  </a:lnTo>
                  <a:lnTo>
                    <a:pt x="10683" y="961"/>
                  </a:lnTo>
                  <a:lnTo>
                    <a:pt x="10688" y="964"/>
                  </a:lnTo>
                  <a:lnTo>
                    <a:pt x="10695" y="965"/>
                  </a:lnTo>
                  <a:lnTo>
                    <a:pt x="10701" y="965"/>
                  </a:lnTo>
                  <a:lnTo>
                    <a:pt x="10709" y="964"/>
                  </a:lnTo>
                  <a:lnTo>
                    <a:pt x="10717" y="947"/>
                  </a:lnTo>
                  <a:lnTo>
                    <a:pt x="10722" y="931"/>
                  </a:lnTo>
                  <a:lnTo>
                    <a:pt x="10726" y="923"/>
                  </a:lnTo>
                  <a:lnTo>
                    <a:pt x="10731" y="917"/>
                  </a:lnTo>
                  <a:lnTo>
                    <a:pt x="10734" y="913"/>
                  </a:lnTo>
                  <a:lnTo>
                    <a:pt x="10737" y="910"/>
                  </a:lnTo>
                  <a:lnTo>
                    <a:pt x="10741" y="908"/>
                  </a:lnTo>
                  <a:lnTo>
                    <a:pt x="10746" y="907"/>
                  </a:lnTo>
                  <a:lnTo>
                    <a:pt x="10751" y="893"/>
                  </a:lnTo>
                  <a:lnTo>
                    <a:pt x="10754" y="878"/>
                  </a:lnTo>
                  <a:lnTo>
                    <a:pt x="10757" y="862"/>
                  </a:lnTo>
                  <a:lnTo>
                    <a:pt x="10759" y="848"/>
                  </a:lnTo>
                  <a:lnTo>
                    <a:pt x="10760" y="833"/>
                  </a:lnTo>
                  <a:lnTo>
                    <a:pt x="10760" y="817"/>
                  </a:lnTo>
                  <a:lnTo>
                    <a:pt x="10759" y="802"/>
                  </a:lnTo>
                  <a:lnTo>
                    <a:pt x="10758" y="787"/>
                  </a:lnTo>
                  <a:lnTo>
                    <a:pt x="10755" y="772"/>
                  </a:lnTo>
                  <a:lnTo>
                    <a:pt x="10752" y="757"/>
                  </a:lnTo>
                  <a:lnTo>
                    <a:pt x="10747" y="743"/>
                  </a:lnTo>
                  <a:lnTo>
                    <a:pt x="10742" y="729"/>
                  </a:lnTo>
                  <a:lnTo>
                    <a:pt x="10736" y="715"/>
                  </a:lnTo>
                  <a:lnTo>
                    <a:pt x="10729" y="702"/>
                  </a:lnTo>
                  <a:lnTo>
                    <a:pt x="10722" y="690"/>
                  </a:lnTo>
                  <a:lnTo>
                    <a:pt x="10712" y="677"/>
                  </a:lnTo>
                  <a:lnTo>
                    <a:pt x="10707" y="673"/>
                  </a:lnTo>
                  <a:lnTo>
                    <a:pt x="10701" y="672"/>
                  </a:lnTo>
                  <a:lnTo>
                    <a:pt x="10695" y="671"/>
                  </a:lnTo>
                  <a:lnTo>
                    <a:pt x="10688" y="671"/>
                  </a:lnTo>
                  <a:lnTo>
                    <a:pt x="10675" y="673"/>
                  </a:lnTo>
                  <a:lnTo>
                    <a:pt x="10660" y="676"/>
                  </a:lnTo>
                  <a:lnTo>
                    <a:pt x="10653" y="677"/>
                  </a:lnTo>
                  <a:lnTo>
                    <a:pt x="10647" y="677"/>
                  </a:lnTo>
                  <a:lnTo>
                    <a:pt x="10641" y="676"/>
                  </a:lnTo>
                  <a:lnTo>
                    <a:pt x="10635" y="674"/>
                  </a:lnTo>
                  <a:lnTo>
                    <a:pt x="10630" y="671"/>
                  </a:lnTo>
                  <a:lnTo>
                    <a:pt x="10625" y="666"/>
                  </a:lnTo>
                  <a:lnTo>
                    <a:pt x="10620" y="659"/>
                  </a:lnTo>
                  <a:lnTo>
                    <a:pt x="10617" y="651"/>
                  </a:lnTo>
                  <a:lnTo>
                    <a:pt x="10615" y="644"/>
                  </a:lnTo>
                  <a:lnTo>
                    <a:pt x="10616" y="636"/>
                  </a:lnTo>
                  <a:lnTo>
                    <a:pt x="10618" y="630"/>
                  </a:lnTo>
                  <a:lnTo>
                    <a:pt x="10621" y="623"/>
                  </a:lnTo>
                  <a:lnTo>
                    <a:pt x="10626" y="618"/>
                  </a:lnTo>
                  <a:lnTo>
                    <a:pt x="10631" y="613"/>
                  </a:lnTo>
                  <a:lnTo>
                    <a:pt x="10636" y="608"/>
                  </a:lnTo>
                  <a:lnTo>
                    <a:pt x="10642" y="604"/>
                  </a:lnTo>
                  <a:lnTo>
                    <a:pt x="10655" y="603"/>
                  </a:lnTo>
                  <a:lnTo>
                    <a:pt x="10668" y="603"/>
                  </a:lnTo>
                  <a:lnTo>
                    <a:pt x="10681" y="605"/>
                  </a:lnTo>
                  <a:lnTo>
                    <a:pt x="10693" y="608"/>
                  </a:lnTo>
                  <a:lnTo>
                    <a:pt x="10705" y="612"/>
                  </a:lnTo>
                  <a:lnTo>
                    <a:pt x="10717" y="618"/>
                  </a:lnTo>
                  <a:lnTo>
                    <a:pt x="10729" y="624"/>
                  </a:lnTo>
                  <a:lnTo>
                    <a:pt x="10740" y="630"/>
                  </a:lnTo>
                  <a:lnTo>
                    <a:pt x="10759" y="651"/>
                  </a:lnTo>
                  <a:lnTo>
                    <a:pt x="10777" y="671"/>
                  </a:lnTo>
                  <a:lnTo>
                    <a:pt x="10794" y="694"/>
                  </a:lnTo>
                  <a:lnTo>
                    <a:pt x="10809" y="717"/>
                  </a:lnTo>
                  <a:lnTo>
                    <a:pt x="10816" y="728"/>
                  </a:lnTo>
                  <a:lnTo>
                    <a:pt x="10822" y="741"/>
                  </a:lnTo>
                  <a:lnTo>
                    <a:pt x="10827" y="754"/>
                  </a:lnTo>
                  <a:lnTo>
                    <a:pt x="10832" y="766"/>
                  </a:lnTo>
                  <a:lnTo>
                    <a:pt x="10836" y="780"/>
                  </a:lnTo>
                  <a:lnTo>
                    <a:pt x="10840" y="793"/>
                  </a:lnTo>
                  <a:lnTo>
                    <a:pt x="10842" y="806"/>
                  </a:lnTo>
                  <a:lnTo>
                    <a:pt x="10844" y="819"/>
                  </a:lnTo>
                  <a:lnTo>
                    <a:pt x="10843" y="836"/>
                  </a:lnTo>
                  <a:lnTo>
                    <a:pt x="10841" y="852"/>
                  </a:lnTo>
                  <a:lnTo>
                    <a:pt x="10839" y="870"/>
                  </a:lnTo>
                  <a:lnTo>
                    <a:pt x="10836" y="886"/>
                  </a:lnTo>
                  <a:lnTo>
                    <a:pt x="10832" y="901"/>
                  </a:lnTo>
                  <a:lnTo>
                    <a:pt x="10828" y="918"/>
                  </a:lnTo>
                  <a:lnTo>
                    <a:pt x="10823" y="934"/>
                  </a:lnTo>
                  <a:lnTo>
                    <a:pt x="10817" y="949"/>
                  </a:lnTo>
                  <a:lnTo>
                    <a:pt x="10810" y="964"/>
                  </a:lnTo>
                  <a:lnTo>
                    <a:pt x="10801" y="978"/>
                  </a:lnTo>
                  <a:lnTo>
                    <a:pt x="10792" y="991"/>
                  </a:lnTo>
                  <a:lnTo>
                    <a:pt x="10782" y="1004"/>
                  </a:lnTo>
                  <a:lnTo>
                    <a:pt x="10770" y="1016"/>
                  </a:lnTo>
                  <a:lnTo>
                    <a:pt x="10757" y="1027"/>
                  </a:lnTo>
                  <a:lnTo>
                    <a:pt x="10743" y="1037"/>
                  </a:lnTo>
                  <a:lnTo>
                    <a:pt x="10728" y="1046"/>
                  </a:lnTo>
                  <a:close/>
                  <a:moveTo>
                    <a:pt x="10426" y="1382"/>
                  </a:moveTo>
                  <a:lnTo>
                    <a:pt x="10359" y="1441"/>
                  </a:lnTo>
                  <a:lnTo>
                    <a:pt x="10336" y="1449"/>
                  </a:lnTo>
                  <a:lnTo>
                    <a:pt x="10315" y="1458"/>
                  </a:lnTo>
                  <a:lnTo>
                    <a:pt x="10292" y="1466"/>
                  </a:lnTo>
                  <a:lnTo>
                    <a:pt x="10270" y="1474"/>
                  </a:lnTo>
                  <a:lnTo>
                    <a:pt x="10259" y="1477"/>
                  </a:lnTo>
                  <a:lnTo>
                    <a:pt x="10246" y="1480"/>
                  </a:lnTo>
                  <a:lnTo>
                    <a:pt x="10235" y="1481"/>
                  </a:lnTo>
                  <a:lnTo>
                    <a:pt x="10223" y="1482"/>
                  </a:lnTo>
                  <a:lnTo>
                    <a:pt x="10211" y="1482"/>
                  </a:lnTo>
                  <a:lnTo>
                    <a:pt x="10199" y="1481"/>
                  </a:lnTo>
                  <a:lnTo>
                    <a:pt x="10186" y="1478"/>
                  </a:lnTo>
                  <a:lnTo>
                    <a:pt x="10174" y="1475"/>
                  </a:lnTo>
                  <a:lnTo>
                    <a:pt x="10149" y="1460"/>
                  </a:lnTo>
                  <a:lnTo>
                    <a:pt x="10123" y="1446"/>
                  </a:lnTo>
                  <a:lnTo>
                    <a:pt x="10117" y="1441"/>
                  </a:lnTo>
                  <a:lnTo>
                    <a:pt x="10111" y="1437"/>
                  </a:lnTo>
                  <a:lnTo>
                    <a:pt x="10106" y="1432"/>
                  </a:lnTo>
                  <a:lnTo>
                    <a:pt x="10102" y="1426"/>
                  </a:lnTo>
                  <a:lnTo>
                    <a:pt x="10098" y="1419"/>
                  </a:lnTo>
                  <a:lnTo>
                    <a:pt x="10095" y="1413"/>
                  </a:lnTo>
                  <a:lnTo>
                    <a:pt x="10092" y="1406"/>
                  </a:lnTo>
                  <a:lnTo>
                    <a:pt x="10091" y="1398"/>
                  </a:lnTo>
                  <a:lnTo>
                    <a:pt x="10088" y="1386"/>
                  </a:lnTo>
                  <a:lnTo>
                    <a:pt x="10087" y="1374"/>
                  </a:lnTo>
                  <a:lnTo>
                    <a:pt x="10088" y="1362"/>
                  </a:lnTo>
                  <a:lnTo>
                    <a:pt x="10090" y="1352"/>
                  </a:lnTo>
                  <a:lnTo>
                    <a:pt x="10093" y="1342"/>
                  </a:lnTo>
                  <a:lnTo>
                    <a:pt x="10097" y="1331"/>
                  </a:lnTo>
                  <a:lnTo>
                    <a:pt x="10102" y="1322"/>
                  </a:lnTo>
                  <a:lnTo>
                    <a:pt x="10108" y="1313"/>
                  </a:lnTo>
                  <a:lnTo>
                    <a:pt x="10114" y="1304"/>
                  </a:lnTo>
                  <a:lnTo>
                    <a:pt x="10123" y="1296"/>
                  </a:lnTo>
                  <a:lnTo>
                    <a:pt x="10131" y="1288"/>
                  </a:lnTo>
                  <a:lnTo>
                    <a:pt x="10139" y="1280"/>
                  </a:lnTo>
                  <a:lnTo>
                    <a:pt x="10156" y="1266"/>
                  </a:lnTo>
                  <a:lnTo>
                    <a:pt x="10174" y="1253"/>
                  </a:lnTo>
                  <a:lnTo>
                    <a:pt x="10182" y="1250"/>
                  </a:lnTo>
                  <a:lnTo>
                    <a:pt x="10190" y="1249"/>
                  </a:lnTo>
                  <a:lnTo>
                    <a:pt x="10197" y="1248"/>
                  </a:lnTo>
                  <a:lnTo>
                    <a:pt x="10205" y="1248"/>
                  </a:lnTo>
                  <a:lnTo>
                    <a:pt x="10221" y="1250"/>
                  </a:lnTo>
                  <a:lnTo>
                    <a:pt x="10236" y="1254"/>
                  </a:lnTo>
                  <a:lnTo>
                    <a:pt x="10266" y="1264"/>
                  </a:lnTo>
                  <a:lnTo>
                    <a:pt x="10294" y="1272"/>
                  </a:lnTo>
                  <a:lnTo>
                    <a:pt x="10299" y="1269"/>
                  </a:lnTo>
                  <a:lnTo>
                    <a:pt x="10305" y="1265"/>
                  </a:lnTo>
                  <a:lnTo>
                    <a:pt x="10309" y="1261"/>
                  </a:lnTo>
                  <a:lnTo>
                    <a:pt x="10312" y="1256"/>
                  </a:lnTo>
                  <a:lnTo>
                    <a:pt x="10315" y="1251"/>
                  </a:lnTo>
                  <a:lnTo>
                    <a:pt x="10316" y="1245"/>
                  </a:lnTo>
                  <a:lnTo>
                    <a:pt x="10318" y="1238"/>
                  </a:lnTo>
                  <a:lnTo>
                    <a:pt x="10318" y="1232"/>
                  </a:lnTo>
                  <a:lnTo>
                    <a:pt x="10318" y="1219"/>
                  </a:lnTo>
                  <a:lnTo>
                    <a:pt x="10317" y="1207"/>
                  </a:lnTo>
                  <a:lnTo>
                    <a:pt x="10315" y="1195"/>
                  </a:lnTo>
                  <a:lnTo>
                    <a:pt x="10313" y="1183"/>
                  </a:lnTo>
                  <a:lnTo>
                    <a:pt x="10304" y="1171"/>
                  </a:lnTo>
                  <a:lnTo>
                    <a:pt x="10294" y="1158"/>
                  </a:lnTo>
                  <a:lnTo>
                    <a:pt x="10289" y="1152"/>
                  </a:lnTo>
                  <a:lnTo>
                    <a:pt x="10283" y="1146"/>
                  </a:lnTo>
                  <a:lnTo>
                    <a:pt x="10277" y="1142"/>
                  </a:lnTo>
                  <a:lnTo>
                    <a:pt x="10269" y="1140"/>
                  </a:lnTo>
                  <a:lnTo>
                    <a:pt x="10249" y="1143"/>
                  </a:lnTo>
                  <a:lnTo>
                    <a:pt x="10229" y="1144"/>
                  </a:lnTo>
                  <a:lnTo>
                    <a:pt x="10219" y="1143"/>
                  </a:lnTo>
                  <a:lnTo>
                    <a:pt x="10209" y="1140"/>
                  </a:lnTo>
                  <a:lnTo>
                    <a:pt x="10205" y="1138"/>
                  </a:lnTo>
                  <a:lnTo>
                    <a:pt x="10202" y="1136"/>
                  </a:lnTo>
                  <a:lnTo>
                    <a:pt x="10198" y="1133"/>
                  </a:lnTo>
                  <a:lnTo>
                    <a:pt x="10195" y="1129"/>
                  </a:lnTo>
                  <a:lnTo>
                    <a:pt x="10197" y="1118"/>
                  </a:lnTo>
                  <a:lnTo>
                    <a:pt x="10200" y="1108"/>
                  </a:lnTo>
                  <a:lnTo>
                    <a:pt x="10204" y="1097"/>
                  </a:lnTo>
                  <a:lnTo>
                    <a:pt x="10209" y="1088"/>
                  </a:lnTo>
                  <a:lnTo>
                    <a:pt x="10222" y="1071"/>
                  </a:lnTo>
                  <a:lnTo>
                    <a:pt x="10235" y="1054"/>
                  </a:lnTo>
                  <a:lnTo>
                    <a:pt x="10240" y="1041"/>
                  </a:lnTo>
                  <a:lnTo>
                    <a:pt x="10243" y="1028"/>
                  </a:lnTo>
                  <a:lnTo>
                    <a:pt x="10245" y="1016"/>
                  </a:lnTo>
                  <a:lnTo>
                    <a:pt x="10246" y="1002"/>
                  </a:lnTo>
                  <a:lnTo>
                    <a:pt x="10245" y="990"/>
                  </a:lnTo>
                  <a:lnTo>
                    <a:pt x="10244" y="977"/>
                  </a:lnTo>
                  <a:lnTo>
                    <a:pt x="10242" y="965"/>
                  </a:lnTo>
                  <a:lnTo>
                    <a:pt x="10239" y="952"/>
                  </a:lnTo>
                  <a:lnTo>
                    <a:pt x="10235" y="940"/>
                  </a:lnTo>
                  <a:lnTo>
                    <a:pt x="10230" y="929"/>
                  </a:lnTo>
                  <a:lnTo>
                    <a:pt x="10225" y="918"/>
                  </a:lnTo>
                  <a:lnTo>
                    <a:pt x="10219" y="906"/>
                  </a:lnTo>
                  <a:lnTo>
                    <a:pt x="10212" y="895"/>
                  </a:lnTo>
                  <a:lnTo>
                    <a:pt x="10204" y="885"/>
                  </a:lnTo>
                  <a:lnTo>
                    <a:pt x="10197" y="875"/>
                  </a:lnTo>
                  <a:lnTo>
                    <a:pt x="10189" y="864"/>
                  </a:lnTo>
                  <a:lnTo>
                    <a:pt x="10175" y="855"/>
                  </a:lnTo>
                  <a:lnTo>
                    <a:pt x="10158" y="843"/>
                  </a:lnTo>
                  <a:lnTo>
                    <a:pt x="10154" y="840"/>
                  </a:lnTo>
                  <a:lnTo>
                    <a:pt x="10152" y="836"/>
                  </a:lnTo>
                  <a:lnTo>
                    <a:pt x="10149" y="833"/>
                  </a:lnTo>
                  <a:lnTo>
                    <a:pt x="10148" y="829"/>
                  </a:lnTo>
                  <a:lnTo>
                    <a:pt x="10147" y="825"/>
                  </a:lnTo>
                  <a:lnTo>
                    <a:pt x="10148" y="819"/>
                  </a:lnTo>
                  <a:lnTo>
                    <a:pt x="10149" y="814"/>
                  </a:lnTo>
                  <a:lnTo>
                    <a:pt x="10152" y="809"/>
                  </a:lnTo>
                  <a:lnTo>
                    <a:pt x="10164" y="804"/>
                  </a:lnTo>
                  <a:lnTo>
                    <a:pt x="10178" y="797"/>
                  </a:lnTo>
                  <a:lnTo>
                    <a:pt x="10189" y="789"/>
                  </a:lnTo>
                  <a:lnTo>
                    <a:pt x="10200" y="780"/>
                  </a:lnTo>
                  <a:lnTo>
                    <a:pt x="10211" y="768"/>
                  </a:lnTo>
                  <a:lnTo>
                    <a:pt x="10220" y="756"/>
                  </a:lnTo>
                  <a:lnTo>
                    <a:pt x="10223" y="750"/>
                  </a:lnTo>
                  <a:lnTo>
                    <a:pt x="10227" y="743"/>
                  </a:lnTo>
                  <a:lnTo>
                    <a:pt x="10230" y="736"/>
                  </a:lnTo>
                  <a:lnTo>
                    <a:pt x="10232" y="728"/>
                  </a:lnTo>
                  <a:lnTo>
                    <a:pt x="10236" y="720"/>
                  </a:lnTo>
                  <a:lnTo>
                    <a:pt x="10239" y="711"/>
                  </a:lnTo>
                  <a:lnTo>
                    <a:pt x="10241" y="703"/>
                  </a:lnTo>
                  <a:lnTo>
                    <a:pt x="10242" y="694"/>
                  </a:lnTo>
                  <a:lnTo>
                    <a:pt x="10242" y="686"/>
                  </a:lnTo>
                  <a:lnTo>
                    <a:pt x="10241" y="676"/>
                  </a:lnTo>
                  <a:lnTo>
                    <a:pt x="10240" y="668"/>
                  </a:lnTo>
                  <a:lnTo>
                    <a:pt x="10238" y="659"/>
                  </a:lnTo>
                  <a:lnTo>
                    <a:pt x="10235" y="642"/>
                  </a:lnTo>
                  <a:lnTo>
                    <a:pt x="10231" y="625"/>
                  </a:lnTo>
                  <a:lnTo>
                    <a:pt x="10228" y="608"/>
                  </a:lnTo>
                  <a:lnTo>
                    <a:pt x="10226" y="590"/>
                  </a:lnTo>
                  <a:lnTo>
                    <a:pt x="10220" y="581"/>
                  </a:lnTo>
                  <a:lnTo>
                    <a:pt x="10215" y="571"/>
                  </a:lnTo>
                  <a:lnTo>
                    <a:pt x="10208" y="562"/>
                  </a:lnTo>
                  <a:lnTo>
                    <a:pt x="10204" y="552"/>
                  </a:lnTo>
                  <a:lnTo>
                    <a:pt x="10202" y="547"/>
                  </a:lnTo>
                  <a:lnTo>
                    <a:pt x="10201" y="541"/>
                  </a:lnTo>
                  <a:lnTo>
                    <a:pt x="10200" y="536"/>
                  </a:lnTo>
                  <a:lnTo>
                    <a:pt x="10200" y="531"/>
                  </a:lnTo>
                  <a:lnTo>
                    <a:pt x="10201" y="526"/>
                  </a:lnTo>
                  <a:lnTo>
                    <a:pt x="10202" y="521"/>
                  </a:lnTo>
                  <a:lnTo>
                    <a:pt x="10204" y="516"/>
                  </a:lnTo>
                  <a:lnTo>
                    <a:pt x="10207" y="511"/>
                  </a:lnTo>
                  <a:lnTo>
                    <a:pt x="10218" y="506"/>
                  </a:lnTo>
                  <a:lnTo>
                    <a:pt x="10228" y="501"/>
                  </a:lnTo>
                  <a:lnTo>
                    <a:pt x="10237" y="493"/>
                  </a:lnTo>
                  <a:lnTo>
                    <a:pt x="10245" y="485"/>
                  </a:lnTo>
                  <a:lnTo>
                    <a:pt x="10253" y="476"/>
                  </a:lnTo>
                  <a:lnTo>
                    <a:pt x="10260" y="467"/>
                  </a:lnTo>
                  <a:lnTo>
                    <a:pt x="10265" y="458"/>
                  </a:lnTo>
                  <a:lnTo>
                    <a:pt x="10269" y="448"/>
                  </a:lnTo>
                  <a:lnTo>
                    <a:pt x="10273" y="439"/>
                  </a:lnTo>
                  <a:lnTo>
                    <a:pt x="10275" y="429"/>
                  </a:lnTo>
                  <a:lnTo>
                    <a:pt x="10275" y="420"/>
                  </a:lnTo>
                  <a:lnTo>
                    <a:pt x="10274" y="411"/>
                  </a:lnTo>
                  <a:lnTo>
                    <a:pt x="10272" y="401"/>
                  </a:lnTo>
                  <a:lnTo>
                    <a:pt x="10270" y="393"/>
                  </a:lnTo>
                  <a:lnTo>
                    <a:pt x="10267" y="385"/>
                  </a:lnTo>
                  <a:lnTo>
                    <a:pt x="10263" y="378"/>
                  </a:lnTo>
                  <a:lnTo>
                    <a:pt x="10259" y="370"/>
                  </a:lnTo>
                  <a:lnTo>
                    <a:pt x="10252" y="364"/>
                  </a:lnTo>
                  <a:lnTo>
                    <a:pt x="10246" y="359"/>
                  </a:lnTo>
                  <a:lnTo>
                    <a:pt x="10240" y="357"/>
                  </a:lnTo>
                  <a:lnTo>
                    <a:pt x="10234" y="356"/>
                  </a:lnTo>
                  <a:lnTo>
                    <a:pt x="10226" y="357"/>
                  </a:lnTo>
                  <a:lnTo>
                    <a:pt x="10219" y="359"/>
                  </a:lnTo>
                  <a:lnTo>
                    <a:pt x="10211" y="363"/>
                  </a:lnTo>
                  <a:lnTo>
                    <a:pt x="10205" y="365"/>
                  </a:lnTo>
                  <a:lnTo>
                    <a:pt x="10200" y="368"/>
                  </a:lnTo>
                  <a:lnTo>
                    <a:pt x="10195" y="372"/>
                  </a:lnTo>
                  <a:lnTo>
                    <a:pt x="10190" y="376"/>
                  </a:lnTo>
                  <a:lnTo>
                    <a:pt x="10181" y="385"/>
                  </a:lnTo>
                  <a:lnTo>
                    <a:pt x="10173" y="394"/>
                  </a:lnTo>
                  <a:lnTo>
                    <a:pt x="10168" y="399"/>
                  </a:lnTo>
                  <a:lnTo>
                    <a:pt x="10162" y="402"/>
                  </a:lnTo>
                  <a:lnTo>
                    <a:pt x="10157" y="405"/>
                  </a:lnTo>
                  <a:lnTo>
                    <a:pt x="10152" y="408"/>
                  </a:lnTo>
                  <a:lnTo>
                    <a:pt x="10146" y="409"/>
                  </a:lnTo>
                  <a:lnTo>
                    <a:pt x="10139" y="409"/>
                  </a:lnTo>
                  <a:lnTo>
                    <a:pt x="10132" y="407"/>
                  </a:lnTo>
                  <a:lnTo>
                    <a:pt x="10125" y="403"/>
                  </a:lnTo>
                  <a:lnTo>
                    <a:pt x="10109" y="399"/>
                  </a:lnTo>
                  <a:lnTo>
                    <a:pt x="10095" y="393"/>
                  </a:lnTo>
                  <a:lnTo>
                    <a:pt x="10081" y="384"/>
                  </a:lnTo>
                  <a:lnTo>
                    <a:pt x="10066" y="375"/>
                  </a:lnTo>
                  <a:lnTo>
                    <a:pt x="10060" y="369"/>
                  </a:lnTo>
                  <a:lnTo>
                    <a:pt x="10055" y="363"/>
                  </a:lnTo>
                  <a:lnTo>
                    <a:pt x="10050" y="356"/>
                  </a:lnTo>
                  <a:lnTo>
                    <a:pt x="10045" y="350"/>
                  </a:lnTo>
                  <a:lnTo>
                    <a:pt x="10041" y="343"/>
                  </a:lnTo>
                  <a:lnTo>
                    <a:pt x="10037" y="336"/>
                  </a:lnTo>
                  <a:lnTo>
                    <a:pt x="10035" y="329"/>
                  </a:lnTo>
                  <a:lnTo>
                    <a:pt x="10033" y="322"/>
                  </a:lnTo>
                  <a:lnTo>
                    <a:pt x="10029" y="309"/>
                  </a:lnTo>
                  <a:lnTo>
                    <a:pt x="10025" y="296"/>
                  </a:lnTo>
                  <a:lnTo>
                    <a:pt x="10025" y="283"/>
                  </a:lnTo>
                  <a:lnTo>
                    <a:pt x="10025" y="271"/>
                  </a:lnTo>
                  <a:lnTo>
                    <a:pt x="10028" y="257"/>
                  </a:lnTo>
                  <a:lnTo>
                    <a:pt x="10032" y="246"/>
                  </a:lnTo>
                  <a:lnTo>
                    <a:pt x="10038" y="234"/>
                  </a:lnTo>
                  <a:lnTo>
                    <a:pt x="10045" y="224"/>
                  </a:lnTo>
                  <a:lnTo>
                    <a:pt x="10052" y="214"/>
                  </a:lnTo>
                  <a:lnTo>
                    <a:pt x="10061" y="206"/>
                  </a:lnTo>
                  <a:lnTo>
                    <a:pt x="10069" y="198"/>
                  </a:lnTo>
                  <a:lnTo>
                    <a:pt x="10079" y="192"/>
                  </a:lnTo>
                  <a:lnTo>
                    <a:pt x="10089" y="186"/>
                  </a:lnTo>
                  <a:lnTo>
                    <a:pt x="10099" y="181"/>
                  </a:lnTo>
                  <a:lnTo>
                    <a:pt x="10110" y="177"/>
                  </a:lnTo>
                  <a:lnTo>
                    <a:pt x="10121" y="172"/>
                  </a:lnTo>
                  <a:lnTo>
                    <a:pt x="10132" y="169"/>
                  </a:lnTo>
                  <a:lnTo>
                    <a:pt x="10143" y="168"/>
                  </a:lnTo>
                  <a:lnTo>
                    <a:pt x="10154" y="167"/>
                  </a:lnTo>
                  <a:lnTo>
                    <a:pt x="10166" y="166"/>
                  </a:lnTo>
                  <a:lnTo>
                    <a:pt x="10177" y="167"/>
                  </a:lnTo>
                  <a:lnTo>
                    <a:pt x="10188" y="169"/>
                  </a:lnTo>
                  <a:lnTo>
                    <a:pt x="10199" y="171"/>
                  </a:lnTo>
                  <a:lnTo>
                    <a:pt x="10211" y="175"/>
                  </a:lnTo>
                  <a:lnTo>
                    <a:pt x="10227" y="179"/>
                  </a:lnTo>
                  <a:lnTo>
                    <a:pt x="10243" y="185"/>
                  </a:lnTo>
                  <a:lnTo>
                    <a:pt x="10259" y="191"/>
                  </a:lnTo>
                  <a:lnTo>
                    <a:pt x="10274" y="199"/>
                  </a:lnTo>
                  <a:lnTo>
                    <a:pt x="10288" y="208"/>
                  </a:lnTo>
                  <a:lnTo>
                    <a:pt x="10301" y="218"/>
                  </a:lnTo>
                  <a:lnTo>
                    <a:pt x="10315" y="230"/>
                  </a:lnTo>
                  <a:lnTo>
                    <a:pt x="10327" y="242"/>
                  </a:lnTo>
                  <a:lnTo>
                    <a:pt x="10338" y="254"/>
                  </a:lnTo>
                  <a:lnTo>
                    <a:pt x="10349" y="268"/>
                  </a:lnTo>
                  <a:lnTo>
                    <a:pt x="10359" y="282"/>
                  </a:lnTo>
                  <a:lnTo>
                    <a:pt x="10367" y="296"/>
                  </a:lnTo>
                  <a:lnTo>
                    <a:pt x="10375" y="311"/>
                  </a:lnTo>
                  <a:lnTo>
                    <a:pt x="10382" y="327"/>
                  </a:lnTo>
                  <a:lnTo>
                    <a:pt x="10387" y="342"/>
                  </a:lnTo>
                  <a:lnTo>
                    <a:pt x="10392" y="357"/>
                  </a:lnTo>
                  <a:lnTo>
                    <a:pt x="10411" y="380"/>
                  </a:lnTo>
                  <a:lnTo>
                    <a:pt x="10429" y="401"/>
                  </a:lnTo>
                  <a:lnTo>
                    <a:pt x="10441" y="411"/>
                  </a:lnTo>
                  <a:lnTo>
                    <a:pt x="10452" y="418"/>
                  </a:lnTo>
                  <a:lnTo>
                    <a:pt x="10464" y="425"/>
                  </a:lnTo>
                  <a:lnTo>
                    <a:pt x="10478" y="430"/>
                  </a:lnTo>
                  <a:lnTo>
                    <a:pt x="10481" y="435"/>
                  </a:lnTo>
                  <a:lnTo>
                    <a:pt x="10484" y="440"/>
                  </a:lnTo>
                  <a:lnTo>
                    <a:pt x="10485" y="445"/>
                  </a:lnTo>
                  <a:lnTo>
                    <a:pt x="10485" y="450"/>
                  </a:lnTo>
                  <a:lnTo>
                    <a:pt x="10484" y="455"/>
                  </a:lnTo>
                  <a:lnTo>
                    <a:pt x="10482" y="460"/>
                  </a:lnTo>
                  <a:lnTo>
                    <a:pt x="10480" y="464"/>
                  </a:lnTo>
                  <a:lnTo>
                    <a:pt x="10478" y="469"/>
                  </a:lnTo>
                  <a:lnTo>
                    <a:pt x="10472" y="477"/>
                  </a:lnTo>
                  <a:lnTo>
                    <a:pt x="10466" y="486"/>
                  </a:lnTo>
                  <a:lnTo>
                    <a:pt x="10461" y="495"/>
                  </a:lnTo>
                  <a:lnTo>
                    <a:pt x="10457" y="505"/>
                  </a:lnTo>
                  <a:lnTo>
                    <a:pt x="10449" y="525"/>
                  </a:lnTo>
                  <a:lnTo>
                    <a:pt x="10443" y="547"/>
                  </a:lnTo>
                  <a:lnTo>
                    <a:pt x="10438" y="568"/>
                  </a:lnTo>
                  <a:lnTo>
                    <a:pt x="10435" y="589"/>
                  </a:lnTo>
                  <a:lnTo>
                    <a:pt x="10434" y="612"/>
                  </a:lnTo>
                  <a:lnTo>
                    <a:pt x="10435" y="633"/>
                  </a:lnTo>
                  <a:lnTo>
                    <a:pt x="10437" y="655"/>
                  </a:lnTo>
                  <a:lnTo>
                    <a:pt x="10442" y="677"/>
                  </a:lnTo>
                  <a:lnTo>
                    <a:pt x="10444" y="685"/>
                  </a:lnTo>
                  <a:lnTo>
                    <a:pt x="10446" y="692"/>
                  </a:lnTo>
                  <a:lnTo>
                    <a:pt x="10450" y="699"/>
                  </a:lnTo>
                  <a:lnTo>
                    <a:pt x="10454" y="705"/>
                  </a:lnTo>
                  <a:lnTo>
                    <a:pt x="10465" y="716"/>
                  </a:lnTo>
                  <a:lnTo>
                    <a:pt x="10476" y="727"/>
                  </a:lnTo>
                  <a:lnTo>
                    <a:pt x="10487" y="739"/>
                  </a:lnTo>
                  <a:lnTo>
                    <a:pt x="10496" y="750"/>
                  </a:lnTo>
                  <a:lnTo>
                    <a:pt x="10499" y="756"/>
                  </a:lnTo>
                  <a:lnTo>
                    <a:pt x="10502" y="763"/>
                  </a:lnTo>
                  <a:lnTo>
                    <a:pt x="10503" y="770"/>
                  </a:lnTo>
                  <a:lnTo>
                    <a:pt x="10503" y="778"/>
                  </a:lnTo>
                  <a:lnTo>
                    <a:pt x="10494" y="800"/>
                  </a:lnTo>
                  <a:lnTo>
                    <a:pt x="10483" y="821"/>
                  </a:lnTo>
                  <a:lnTo>
                    <a:pt x="10474" y="843"/>
                  </a:lnTo>
                  <a:lnTo>
                    <a:pt x="10466" y="864"/>
                  </a:lnTo>
                  <a:lnTo>
                    <a:pt x="10463" y="876"/>
                  </a:lnTo>
                  <a:lnTo>
                    <a:pt x="10460" y="887"/>
                  </a:lnTo>
                  <a:lnTo>
                    <a:pt x="10457" y="898"/>
                  </a:lnTo>
                  <a:lnTo>
                    <a:pt x="10456" y="910"/>
                  </a:lnTo>
                  <a:lnTo>
                    <a:pt x="10455" y="922"/>
                  </a:lnTo>
                  <a:lnTo>
                    <a:pt x="10455" y="934"/>
                  </a:lnTo>
                  <a:lnTo>
                    <a:pt x="10455" y="947"/>
                  </a:lnTo>
                  <a:lnTo>
                    <a:pt x="10457" y="959"/>
                  </a:lnTo>
                  <a:lnTo>
                    <a:pt x="10462" y="975"/>
                  </a:lnTo>
                  <a:lnTo>
                    <a:pt x="10468" y="989"/>
                  </a:lnTo>
                  <a:lnTo>
                    <a:pt x="10475" y="1003"/>
                  </a:lnTo>
                  <a:lnTo>
                    <a:pt x="10482" y="1018"/>
                  </a:lnTo>
                  <a:lnTo>
                    <a:pt x="10499" y="1045"/>
                  </a:lnTo>
                  <a:lnTo>
                    <a:pt x="10515" y="1073"/>
                  </a:lnTo>
                  <a:lnTo>
                    <a:pt x="10527" y="1137"/>
                  </a:lnTo>
                  <a:lnTo>
                    <a:pt x="10520" y="1153"/>
                  </a:lnTo>
                  <a:lnTo>
                    <a:pt x="10513" y="1168"/>
                  </a:lnTo>
                  <a:lnTo>
                    <a:pt x="10507" y="1183"/>
                  </a:lnTo>
                  <a:lnTo>
                    <a:pt x="10502" y="1199"/>
                  </a:lnTo>
                  <a:lnTo>
                    <a:pt x="10494" y="1231"/>
                  </a:lnTo>
                  <a:lnTo>
                    <a:pt x="10485" y="1263"/>
                  </a:lnTo>
                  <a:lnTo>
                    <a:pt x="10480" y="1279"/>
                  </a:lnTo>
                  <a:lnTo>
                    <a:pt x="10476" y="1295"/>
                  </a:lnTo>
                  <a:lnTo>
                    <a:pt x="10470" y="1310"/>
                  </a:lnTo>
                  <a:lnTo>
                    <a:pt x="10464" y="1325"/>
                  </a:lnTo>
                  <a:lnTo>
                    <a:pt x="10457" y="1341"/>
                  </a:lnTo>
                  <a:lnTo>
                    <a:pt x="10448" y="1355"/>
                  </a:lnTo>
                  <a:lnTo>
                    <a:pt x="10438" y="1368"/>
                  </a:lnTo>
                  <a:lnTo>
                    <a:pt x="10426" y="1382"/>
                  </a:lnTo>
                  <a:close/>
                  <a:moveTo>
                    <a:pt x="10423" y="1299"/>
                  </a:moveTo>
                  <a:lnTo>
                    <a:pt x="10386" y="1373"/>
                  </a:lnTo>
                  <a:lnTo>
                    <a:pt x="10377" y="1383"/>
                  </a:lnTo>
                  <a:lnTo>
                    <a:pt x="10368" y="1392"/>
                  </a:lnTo>
                  <a:lnTo>
                    <a:pt x="10358" y="1400"/>
                  </a:lnTo>
                  <a:lnTo>
                    <a:pt x="10347" y="1408"/>
                  </a:lnTo>
                  <a:lnTo>
                    <a:pt x="10337" y="1415"/>
                  </a:lnTo>
                  <a:lnTo>
                    <a:pt x="10326" y="1421"/>
                  </a:lnTo>
                  <a:lnTo>
                    <a:pt x="10315" y="1428"/>
                  </a:lnTo>
                  <a:lnTo>
                    <a:pt x="10304" y="1433"/>
                  </a:lnTo>
                  <a:lnTo>
                    <a:pt x="10291" y="1437"/>
                  </a:lnTo>
                  <a:lnTo>
                    <a:pt x="10279" y="1441"/>
                  </a:lnTo>
                  <a:lnTo>
                    <a:pt x="10267" y="1444"/>
                  </a:lnTo>
                  <a:lnTo>
                    <a:pt x="10253" y="1446"/>
                  </a:lnTo>
                  <a:lnTo>
                    <a:pt x="10241" y="1447"/>
                  </a:lnTo>
                  <a:lnTo>
                    <a:pt x="10228" y="1448"/>
                  </a:lnTo>
                  <a:lnTo>
                    <a:pt x="10215" y="1447"/>
                  </a:lnTo>
                  <a:lnTo>
                    <a:pt x="10201" y="1446"/>
                  </a:lnTo>
                  <a:lnTo>
                    <a:pt x="10193" y="1443"/>
                  </a:lnTo>
                  <a:lnTo>
                    <a:pt x="10185" y="1440"/>
                  </a:lnTo>
                  <a:lnTo>
                    <a:pt x="10177" y="1435"/>
                  </a:lnTo>
                  <a:lnTo>
                    <a:pt x="10170" y="1430"/>
                  </a:lnTo>
                  <a:lnTo>
                    <a:pt x="10156" y="1417"/>
                  </a:lnTo>
                  <a:lnTo>
                    <a:pt x="10143" y="1404"/>
                  </a:lnTo>
                  <a:lnTo>
                    <a:pt x="10139" y="1392"/>
                  </a:lnTo>
                  <a:lnTo>
                    <a:pt x="10137" y="1378"/>
                  </a:lnTo>
                  <a:lnTo>
                    <a:pt x="10136" y="1365"/>
                  </a:lnTo>
                  <a:lnTo>
                    <a:pt x="10137" y="1352"/>
                  </a:lnTo>
                  <a:lnTo>
                    <a:pt x="10149" y="1339"/>
                  </a:lnTo>
                  <a:lnTo>
                    <a:pt x="10162" y="1328"/>
                  </a:lnTo>
                  <a:lnTo>
                    <a:pt x="10170" y="1323"/>
                  </a:lnTo>
                  <a:lnTo>
                    <a:pt x="10177" y="1318"/>
                  </a:lnTo>
                  <a:lnTo>
                    <a:pt x="10185" y="1314"/>
                  </a:lnTo>
                  <a:lnTo>
                    <a:pt x="10192" y="1311"/>
                  </a:lnTo>
                  <a:lnTo>
                    <a:pt x="10200" y="1308"/>
                  </a:lnTo>
                  <a:lnTo>
                    <a:pt x="10208" y="1306"/>
                  </a:lnTo>
                  <a:lnTo>
                    <a:pt x="10217" y="1305"/>
                  </a:lnTo>
                  <a:lnTo>
                    <a:pt x="10224" y="1304"/>
                  </a:lnTo>
                  <a:lnTo>
                    <a:pt x="10232" y="1304"/>
                  </a:lnTo>
                  <a:lnTo>
                    <a:pt x="10240" y="1305"/>
                  </a:lnTo>
                  <a:lnTo>
                    <a:pt x="10248" y="1307"/>
                  </a:lnTo>
                  <a:lnTo>
                    <a:pt x="10257" y="1310"/>
                  </a:lnTo>
                  <a:lnTo>
                    <a:pt x="10271" y="1315"/>
                  </a:lnTo>
                  <a:lnTo>
                    <a:pt x="10286" y="1318"/>
                  </a:lnTo>
                  <a:lnTo>
                    <a:pt x="10294" y="1319"/>
                  </a:lnTo>
                  <a:lnTo>
                    <a:pt x="10303" y="1319"/>
                  </a:lnTo>
                  <a:lnTo>
                    <a:pt x="10311" y="1318"/>
                  </a:lnTo>
                  <a:lnTo>
                    <a:pt x="10319" y="1315"/>
                  </a:lnTo>
                  <a:lnTo>
                    <a:pt x="10328" y="1305"/>
                  </a:lnTo>
                  <a:lnTo>
                    <a:pt x="10336" y="1294"/>
                  </a:lnTo>
                  <a:lnTo>
                    <a:pt x="10342" y="1282"/>
                  </a:lnTo>
                  <a:lnTo>
                    <a:pt x="10347" y="1270"/>
                  </a:lnTo>
                  <a:lnTo>
                    <a:pt x="10352" y="1258"/>
                  </a:lnTo>
                  <a:lnTo>
                    <a:pt x="10355" y="1245"/>
                  </a:lnTo>
                  <a:lnTo>
                    <a:pt x="10357" y="1231"/>
                  </a:lnTo>
                  <a:lnTo>
                    <a:pt x="10359" y="1217"/>
                  </a:lnTo>
                  <a:lnTo>
                    <a:pt x="10357" y="1207"/>
                  </a:lnTo>
                  <a:lnTo>
                    <a:pt x="10355" y="1199"/>
                  </a:lnTo>
                  <a:lnTo>
                    <a:pt x="10353" y="1189"/>
                  </a:lnTo>
                  <a:lnTo>
                    <a:pt x="10349" y="1180"/>
                  </a:lnTo>
                  <a:lnTo>
                    <a:pt x="10345" y="1171"/>
                  </a:lnTo>
                  <a:lnTo>
                    <a:pt x="10340" y="1163"/>
                  </a:lnTo>
                  <a:lnTo>
                    <a:pt x="10336" y="1155"/>
                  </a:lnTo>
                  <a:lnTo>
                    <a:pt x="10330" y="1146"/>
                  </a:lnTo>
                  <a:lnTo>
                    <a:pt x="10325" y="1138"/>
                  </a:lnTo>
                  <a:lnTo>
                    <a:pt x="10318" y="1131"/>
                  </a:lnTo>
                  <a:lnTo>
                    <a:pt x="10312" y="1124"/>
                  </a:lnTo>
                  <a:lnTo>
                    <a:pt x="10305" y="1117"/>
                  </a:lnTo>
                  <a:lnTo>
                    <a:pt x="10296" y="1111"/>
                  </a:lnTo>
                  <a:lnTo>
                    <a:pt x="10289" y="1105"/>
                  </a:lnTo>
                  <a:lnTo>
                    <a:pt x="10281" y="1099"/>
                  </a:lnTo>
                  <a:lnTo>
                    <a:pt x="10272" y="1094"/>
                  </a:lnTo>
                  <a:lnTo>
                    <a:pt x="10279" y="1060"/>
                  </a:lnTo>
                  <a:lnTo>
                    <a:pt x="10285" y="1023"/>
                  </a:lnTo>
                  <a:lnTo>
                    <a:pt x="10286" y="1004"/>
                  </a:lnTo>
                  <a:lnTo>
                    <a:pt x="10286" y="986"/>
                  </a:lnTo>
                  <a:lnTo>
                    <a:pt x="10285" y="968"/>
                  </a:lnTo>
                  <a:lnTo>
                    <a:pt x="10281" y="949"/>
                  </a:lnTo>
                  <a:lnTo>
                    <a:pt x="10275" y="933"/>
                  </a:lnTo>
                  <a:lnTo>
                    <a:pt x="10268" y="917"/>
                  </a:lnTo>
                  <a:lnTo>
                    <a:pt x="10260" y="901"/>
                  </a:lnTo>
                  <a:lnTo>
                    <a:pt x="10251" y="885"/>
                  </a:lnTo>
                  <a:lnTo>
                    <a:pt x="10243" y="870"/>
                  </a:lnTo>
                  <a:lnTo>
                    <a:pt x="10236" y="853"/>
                  </a:lnTo>
                  <a:lnTo>
                    <a:pt x="10231" y="836"/>
                  </a:lnTo>
                  <a:lnTo>
                    <a:pt x="10226" y="818"/>
                  </a:lnTo>
                  <a:lnTo>
                    <a:pt x="10238" y="805"/>
                  </a:lnTo>
                  <a:lnTo>
                    <a:pt x="10248" y="791"/>
                  </a:lnTo>
                  <a:lnTo>
                    <a:pt x="10257" y="775"/>
                  </a:lnTo>
                  <a:lnTo>
                    <a:pt x="10265" y="760"/>
                  </a:lnTo>
                  <a:lnTo>
                    <a:pt x="10270" y="744"/>
                  </a:lnTo>
                  <a:lnTo>
                    <a:pt x="10275" y="727"/>
                  </a:lnTo>
                  <a:lnTo>
                    <a:pt x="10278" y="711"/>
                  </a:lnTo>
                  <a:lnTo>
                    <a:pt x="10280" y="694"/>
                  </a:lnTo>
                  <a:lnTo>
                    <a:pt x="10280" y="676"/>
                  </a:lnTo>
                  <a:lnTo>
                    <a:pt x="10280" y="659"/>
                  </a:lnTo>
                  <a:lnTo>
                    <a:pt x="10278" y="642"/>
                  </a:lnTo>
                  <a:lnTo>
                    <a:pt x="10276" y="625"/>
                  </a:lnTo>
                  <a:lnTo>
                    <a:pt x="10273" y="608"/>
                  </a:lnTo>
                  <a:lnTo>
                    <a:pt x="10268" y="592"/>
                  </a:lnTo>
                  <a:lnTo>
                    <a:pt x="10263" y="575"/>
                  </a:lnTo>
                  <a:lnTo>
                    <a:pt x="10257" y="559"/>
                  </a:lnTo>
                  <a:lnTo>
                    <a:pt x="10259" y="549"/>
                  </a:lnTo>
                  <a:lnTo>
                    <a:pt x="10262" y="539"/>
                  </a:lnTo>
                  <a:lnTo>
                    <a:pt x="10265" y="530"/>
                  </a:lnTo>
                  <a:lnTo>
                    <a:pt x="10270" y="522"/>
                  </a:lnTo>
                  <a:lnTo>
                    <a:pt x="10280" y="506"/>
                  </a:lnTo>
                  <a:lnTo>
                    <a:pt x="10290" y="489"/>
                  </a:lnTo>
                  <a:lnTo>
                    <a:pt x="10295" y="481"/>
                  </a:lnTo>
                  <a:lnTo>
                    <a:pt x="10300" y="473"/>
                  </a:lnTo>
                  <a:lnTo>
                    <a:pt x="10305" y="465"/>
                  </a:lnTo>
                  <a:lnTo>
                    <a:pt x="10309" y="456"/>
                  </a:lnTo>
                  <a:lnTo>
                    <a:pt x="10311" y="447"/>
                  </a:lnTo>
                  <a:lnTo>
                    <a:pt x="10313" y="437"/>
                  </a:lnTo>
                  <a:lnTo>
                    <a:pt x="10314" y="428"/>
                  </a:lnTo>
                  <a:lnTo>
                    <a:pt x="10313" y="417"/>
                  </a:lnTo>
                  <a:lnTo>
                    <a:pt x="10313" y="409"/>
                  </a:lnTo>
                  <a:lnTo>
                    <a:pt x="10312" y="400"/>
                  </a:lnTo>
                  <a:lnTo>
                    <a:pt x="10310" y="392"/>
                  </a:lnTo>
                  <a:lnTo>
                    <a:pt x="10308" y="384"/>
                  </a:lnTo>
                  <a:lnTo>
                    <a:pt x="10305" y="377"/>
                  </a:lnTo>
                  <a:lnTo>
                    <a:pt x="10301" y="369"/>
                  </a:lnTo>
                  <a:lnTo>
                    <a:pt x="10297" y="363"/>
                  </a:lnTo>
                  <a:lnTo>
                    <a:pt x="10292" y="355"/>
                  </a:lnTo>
                  <a:lnTo>
                    <a:pt x="10282" y="342"/>
                  </a:lnTo>
                  <a:lnTo>
                    <a:pt x="10271" y="331"/>
                  </a:lnTo>
                  <a:lnTo>
                    <a:pt x="10260" y="320"/>
                  </a:lnTo>
                  <a:lnTo>
                    <a:pt x="10247" y="310"/>
                  </a:lnTo>
                  <a:lnTo>
                    <a:pt x="10231" y="314"/>
                  </a:lnTo>
                  <a:lnTo>
                    <a:pt x="10215" y="319"/>
                  </a:lnTo>
                  <a:lnTo>
                    <a:pt x="10198" y="323"/>
                  </a:lnTo>
                  <a:lnTo>
                    <a:pt x="10183" y="329"/>
                  </a:lnTo>
                  <a:lnTo>
                    <a:pt x="10167" y="336"/>
                  </a:lnTo>
                  <a:lnTo>
                    <a:pt x="10152" y="345"/>
                  </a:lnTo>
                  <a:lnTo>
                    <a:pt x="10138" y="355"/>
                  </a:lnTo>
                  <a:lnTo>
                    <a:pt x="10125" y="367"/>
                  </a:lnTo>
                  <a:lnTo>
                    <a:pt x="10112" y="359"/>
                  </a:lnTo>
                  <a:lnTo>
                    <a:pt x="10101" y="350"/>
                  </a:lnTo>
                  <a:lnTo>
                    <a:pt x="10091" y="340"/>
                  </a:lnTo>
                  <a:lnTo>
                    <a:pt x="10083" y="330"/>
                  </a:lnTo>
                  <a:lnTo>
                    <a:pt x="10080" y="324"/>
                  </a:lnTo>
                  <a:lnTo>
                    <a:pt x="10077" y="318"/>
                  </a:lnTo>
                  <a:lnTo>
                    <a:pt x="10074" y="311"/>
                  </a:lnTo>
                  <a:lnTo>
                    <a:pt x="10071" y="305"/>
                  </a:lnTo>
                  <a:lnTo>
                    <a:pt x="10070" y="298"/>
                  </a:lnTo>
                  <a:lnTo>
                    <a:pt x="10069" y="292"/>
                  </a:lnTo>
                  <a:lnTo>
                    <a:pt x="10068" y="285"/>
                  </a:lnTo>
                  <a:lnTo>
                    <a:pt x="10069" y="278"/>
                  </a:lnTo>
                  <a:lnTo>
                    <a:pt x="10071" y="269"/>
                  </a:lnTo>
                  <a:lnTo>
                    <a:pt x="10076" y="259"/>
                  </a:lnTo>
                  <a:lnTo>
                    <a:pt x="10080" y="250"/>
                  </a:lnTo>
                  <a:lnTo>
                    <a:pt x="10086" y="242"/>
                  </a:lnTo>
                  <a:lnTo>
                    <a:pt x="10092" y="234"/>
                  </a:lnTo>
                  <a:lnTo>
                    <a:pt x="10100" y="228"/>
                  </a:lnTo>
                  <a:lnTo>
                    <a:pt x="10108" y="223"/>
                  </a:lnTo>
                  <a:lnTo>
                    <a:pt x="10118" y="219"/>
                  </a:lnTo>
                  <a:lnTo>
                    <a:pt x="10132" y="216"/>
                  </a:lnTo>
                  <a:lnTo>
                    <a:pt x="10145" y="214"/>
                  </a:lnTo>
                  <a:lnTo>
                    <a:pt x="10158" y="212"/>
                  </a:lnTo>
                  <a:lnTo>
                    <a:pt x="10172" y="212"/>
                  </a:lnTo>
                  <a:lnTo>
                    <a:pt x="10185" y="213"/>
                  </a:lnTo>
                  <a:lnTo>
                    <a:pt x="10197" y="215"/>
                  </a:lnTo>
                  <a:lnTo>
                    <a:pt x="10211" y="217"/>
                  </a:lnTo>
                  <a:lnTo>
                    <a:pt x="10223" y="220"/>
                  </a:lnTo>
                  <a:lnTo>
                    <a:pt x="10235" y="226"/>
                  </a:lnTo>
                  <a:lnTo>
                    <a:pt x="10247" y="231"/>
                  </a:lnTo>
                  <a:lnTo>
                    <a:pt x="10259" y="237"/>
                  </a:lnTo>
                  <a:lnTo>
                    <a:pt x="10270" y="243"/>
                  </a:lnTo>
                  <a:lnTo>
                    <a:pt x="10281" y="251"/>
                  </a:lnTo>
                  <a:lnTo>
                    <a:pt x="10290" y="259"/>
                  </a:lnTo>
                  <a:lnTo>
                    <a:pt x="10300" y="269"/>
                  </a:lnTo>
                  <a:lnTo>
                    <a:pt x="10310" y="279"/>
                  </a:lnTo>
                  <a:lnTo>
                    <a:pt x="10316" y="289"/>
                  </a:lnTo>
                  <a:lnTo>
                    <a:pt x="10323" y="300"/>
                  </a:lnTo>
                  <a:lnTo>
                    <a:pt x="10328" y="311"/>
                  </a:lnTo>
                  <a:lnTo>
                    <a:pt x="10333" y="324"/>
                  </a:lnTo>
                  <a:lnTo>
                    <a:pt x="10343" y="347"/>
                  </a:lnTo>
                  <a:lnTo>
                    <a:pt x="10354" y="371"/>
                  </a:lnTo>
                  <a:lnTo>
                    <a:pt x="10360" y="382"/>
                  </a:lnTo>
                  <a:lnTo>
                    <a:pt x="10366" y="393"/>
                  </a:lnTo>
                  <a:lnTo>
                    <a:pt x="10373" y="403"/>
                  </a:lnTo>
                  <a:lnTo>
                    <a:pt x="10381" y="414"/>
                  </a:lnTo>
                  <a:lnTo>
                    <a:pt x="10390" y="423"/>
                  </a:lnTo>
                  <a:lnTo>
                    <a:pt x="10401" y="432"/>
                  </a:lnTo>
                  <a:lnTo>
                    <a:pt x="10413" y="439"/>
                  </a:lnTo>
                  <a:lnTo>
                    <a:pt x="10426" y="446"/>
                  </a:lnTo>
                  <a:lnTo>
                    <a:pt x="10432" y="459"/>
                  </a:lnTo>
                  <a:lnTo>
                    <a:pt x="10420" y="496"/>
                  </a:lnTo>
                  <a:lnTo>
                    <a:pt x="10409" y="536"/>
                  </a:lnTo>
                  <a:lnTo>
                    <a:pt x="10405" y="557"/>
                  </a:lnTo>
                  <a:lnTo>
                    <a:pt x="10401" y="578"/>
                  </a:lnTo>
                  <a:lnTo>
                    <a:pt x="10397" y="600"/>
                  </a:lnTo>
                  <a:lnTo>
                    <a:pt x="10395" y="620"/>
                  </a:lnTo>
                  <a:lnTo>
                    <a:pt x="10395" y="641"/>
                  </a:lnTo>
                  <a:lnTo>
                    <a:pt x="10396" y="661"/>
                  </a:lnTo>
                  <a:lnTo>
                    <a:pt x="10397" y="671"/>
                  </a:lnTo>
                  <a:lnTo>
                    <a:pt x="10399" y="681"/>
                  </a:lnTo>
                  <a:lnTo>
                    <a:pt x="10401" y="692"/>
                  </a:lnTo>
                  <a:lnTo>
                    <a:pt x="10404" y="701"/>
                  </a:lnTo>
                  <a:lnTo>
                    <a:pt x="10407" y="710"/>
                  </a:lnTo>
                  <a:lnTo>
                    <a:pt x="10411" y="719"/>
                  </a:lnTo>
                  <a:lnTo>
                    <a:pt x="10415" y="728"/>
                  </a:lnTo>
                  <a:lnTo>
                    <a:pt x="10420" y="737"/>
                  </a:lnTo>
                  <a:lnTo>
                    <a:pt x="10426" y="746"/>
                  </a:lnTo>
                  <a:lnTo>
                    <a:pt x="10432" y="754"/>
                  </a:lnTo>
                  <a:lnTo>
                    <a:pt x="10439" y="761"/>
                  </a:lnTo>
                  <a:lnTo>
                    <a:pt x="10448" y="769"/>
                  </a:lnTo>
                  <a:lnTo>
                    <a:pt x="10450" y="775"/>
                  </a:lnTo>
                  <a:lnTo>
                    <a:pt x="10451" y="782"/>
                  </a:lnTo>
                  <a:lnTo>
                    <a:pt x="10451" y="787"/>
                  </a:lnTo>
                  <a:lnTo>
                    <a:pt x="10450" y="792"/>
                  </a:lnTo>
                  <a:lnTo>
                    <a:pt x="10447" y="802"/>
                  </a:lnTo>
                  <a:lnTo>
                    <a:pt x="10442" y="812"/>
                  </a:lnTo>
                  <a:lnTo>
                    <a:pt x="10436" y="821"/>
                  </a:lnTo>
                  <a:lnTo>
                    <a:pt x="10431" y="832"/>
                  </a:lnTo>
                  <a:lnTo>
                    <a:pt x="10429" y="837"/>
                  </a:lnTo>
                  <a:lnTo>
                    <a:pt x="10427" y="842"/>
                  </a:lnTo>
                  <a:lnTo>
                    <a:pt x="10426" y="847"/>
                  </a:lnTo>
                  <a:lnTo>
                    <a:pt x="10426" y="852"/>
                  </a:lnTo>
                  <a:lnTo>
                    <a:pt x="10422" y="868"/>
                  </a:lnTo>
                  <a:lnTo>
                    <a:pt x="10419" y="884"/>
                  </a:lnTo>
                  <a:lnTo>
                    <a:pt x="10416" y="899"/>
                  </a:lnTo>
                  <a:lnTo>
                    <a:pt x="10414" y="914"/>
                  </a:lnTo>
                  <a:lnTo>
                    <a:pt x="10414" y="930"/>
                  </a:lnTo>
                  <a:lnTo>
                    <a:pt x="10414" y="945"/>
                  </a:lnTo>
                  <a:lnTo>
                    <a:pt x="10415" y="960"/>
                  </a:lnTo>
                  <a:lnTo>
                    <a:pt x="10417" y="975"/>
                  </a:lnTo>
                  <a:lnTo>
                    <a:pt x="10419" y="989"/>
                  </a:lnTo>
                  <a:lnTo>
                    <a:pt x="10423" y="1003"/>
                  </a:lnTo>
                  <a:lnTo>
                    <a:pt x="10428" y="1018"/>
                  </a:lnTo>
                  <a:lnTo>
                    <a:pt x="10434" y="1032"/>
                  </a:lnTo>
                  <a:lnTo>
                    <a:pt x="10442" y="1045"/>
                  </a:lnTo>
                  <a:lnTo>
                    <a:pt x="10450" y="1058"/>
                  </a:lnTo>
                  <a:lnTo>
                    <a:pt x="10459" y="1071"/>
                  </a:lnTo>
                  <a:lnTo>
                    <a:pt x="10469" y="1083"/>
                  </a:lnTo>
                  <a:lnTo>
                    <a:pt x="10471" y="1089"/>
                  </a:lnTo>
                  <a:lnTo>
                    <a:pt x="10473" y="1095"/>
                  </a:lnTo>
                  <a:lnTo>
                    <a:pt x="10473" y="1102"/>
                  </a:lnTo>
                  <a:lnTo>
                    <a:pt x="10473" y="1108"/>
                  </a:lnTo>
                  <a:lnTo>
                    <a:pt x="10470" y="1119"/>
                  </a:lnTo>
                  <a:lnTo>
                    <a:pt x="10465" y="1130"/>
                  </a:lnTo>
                  <a:lnTo>
                    <a:pt x="10459" y="1142"/>
                  </a:lnTo>
                  <a:lnTo>
                    <a:pt x="10453" y="1154"/>
                  </a:lnTo>
                  <a:lnTo>
                    <a:pt x="10448" y="1166"/>
                  </a:lnTo>
                  <a:lnTo>
                    <a:pt x="10445" y="1178"/>
                  </a:lnTo>
                  <a:lnTo>
                    <a:pt x="10441" y="1208"/>
                  </a:lnTo>
                  <a:lnTo>
                    <a:pt x="10436" y="1238"/>
                  </a:lnTo>
                  <a:lnTo>
                    <a:pt x="10433" y="1254"/>
                  </a:lnTo>
                  <a:lnTo>
                    <a:pt x="10431" y="1269"/>
                  </a:lnTo>
                  <a:lnTo>
                    <a:pt x="10427" y="1284"/>
                  </a:lnTo>
                  <a:lnTo>
                    <a:pt x="10423" y="1299"/>
                  </a:lnTo>
                  <a:close/>
                  <a:moveTo>
                    <a:pt x="10152" y="699"/>
                  </a:moveTo>
                  <a:lnTo>
                    <a:pt x="10139" y="719"/>
                  </a:lnTo>
                  <a:lnTo>
                    <a:pt x="10124" y="739"/>
                  </a:lnTo>
                  <a:lnTo>
                    <a:pt x="10120" y="743"/>
                  </a:lnTo>
                  <a:lnTo>
                    <a:pt x="10114" y="747"/>
                  </a:lnTo>
                  <a:lnTo>
                    <a:pt x="10109" y="750"/>
                  </a:lnTo>
                  <a:lnTo>
                    <a:pt x="10104" y="752"/>
                  </a:lnTo>
                  <a:lnTo>
                    <a:pt x="10098" y="754"/>
                  </a:lnTo>
                  <a:lnTo>
                    <a:pt x="10092" y="755"/>
                  </a:lnTo>
                  <a:lnTo>
                    <a:pt x="10086" y="756"/>
                  </a:lnTo>
                  <a:lnTo>
                    <a:pt x="10079" y="755"/>
                  </a:lnTo>
                  <a:lnTo>
                    <a:pt x="10071" y="756"/>
                  </a:lnTo>
                  <a:lnTo>
                    <a:pt x="10065" y="757"/>
                  </a:lnTo>
                  <a:lnTo>
                    <a:pt x="10059" y="757"/>
                  </a:lnTo>
                  <a:lnTo>
                    <a:pt x="10053" y="756"/>
                  </a:lnTo>
                  <a:lnTo>
                    <a:pt x="10047" y="755"/>
                  </a:lnTo>
                  <a:lnTo>
                    <a:pt x="10042" y="753"/>
                  </a:lnTo>
                  <a:lnTo>
                    <a:pt x="10037" y="750"/>
                  </a:lnTo>
                  <a:lnTo>
                    <a:pt x="10032" y="748"/>
                  </a:lnTo>
                  <a:lnTo>
                    <a:pt x="10022" y="741"/>
                  </a:lnTo>
                  <a:lnTo>
                    <a:pt x="10013" y="733"/>
                  </a:lnTo>
                  <a:lnTo>
                    <a:pt x="10004" y="724"/>
                  </a:lnTo>
                  <a:lnTo>
                    <a:pt x="9996" y="716"/>
                  </a:lnTo>
                  <a:lnTo>
                    <a:pt x="9987" y="708"/>
                  </a:lnTo>
                  <a:lnTo>
                    <a:pt x="9978" y="700"/>
                  </a:lnTo>
                  <a:lnTo>
                    <a:pt x="9969" y="695"/>
                  </a:lnTo>
                  <a:lnTo>
                    <a:pt x="9960" y="691"/>
                  </a:lnTo>
                  <a:lnTo>
                    <a:pt x="9955" y="689"/>
                  </a:lnTo>
                  <a:lnTo>
                    <a:pt x="9950" y="689"/>
                  </a:lnTo>
                  <a:lnTo>
                    <a:pt x="9945" y="689"/>
                  </a:lnTo>
                  <a:lnTo>
                    <a:pt x="9940" y="690"/>
                  </a:lnTo>
                  <a:lnTo>
                    <a:pt x="9933" y="691"/>
                  </a:lnTo>
                  <a:lnTo>
                    <a:pt x="9928" y="694"/>
                  </a:lnTo>
                  <a:lnTo>
                    <a:pt x="9922" y="697"/>
                  </a:lnTo>
                  <a:lnTo>
                    <a:pt x="9915" y="702"/>
                  </a:lnTo>
                  <a:lnTo>
                    <a:pt x="9910" y="708"/>
                  </a:lnTo>
                  <a:lnTo>
                    <a:pt x="9907" y="715"/>
                  </a:lnTo>
                  <a:lnTo>
                    <a:pt x="9905" y="723"/>
                  </a:lnTo>
                  <a:lnTo>
                    <a:pt x="9904" y="732"/>
                  </a:lnTo>
                  <a:lnTo>
                    <a:pt x="9904" y="749"/>
                  </a:lnTo>
                  <a:lnTo>
                    <a:pt x="9906" y="766"/>
                  </a:lnTo>
                  <a:lnTo>
                    <a:pt x="9907" y="775"/>
                  </a:lnTo>
                  <a:lnTo>
                    <a:pt x="9909" y="784"/>
                  </a:lnTo>
                  <a:lnTo>
                    <a:pt x="9913" y="791"/>
                  </a:lnTo>
                  <a:lnTo>
                    <a:pt x="9918" y="797"/>
                  </a:lnTo>
                  <a:lnTo>
                    <a:pt x="9929" y="807"/>
                  </a:lnTo>
                  <a:lnTo>
                    <a:pt x="9943" y="816"/>
                  </a:lnTo>
                  <a:lnTo>
                    <a:pt x="9950" y="821"/>
                  </a:lnTo>
                  <a:lnTo>
                    <a:pt x="9956" y="826"/>
                  </a:lnTo>
                  <a:lnTo>
                    <a:pt x="9961" y="831"/>
                  </a:lnTo>
                  <a:lnTo>
                    <a:pt x="9966" y="837"/>
                  </a:lnTo>
                  <a:lnTo>
                    <a:pt x="9969" y="843"/>
                  </a:lnTo>
                  <a:lnTo>
                    <a:pt x="9971" y="850"/>
                  </a:lnTo>
                  <a:lnTo>
                    <a:pt x="9972" y="858"/>
                  </a:lnTo>
                  <a:lnTo>
                    <a:pt x="9970" y="867"/>
                  </a:lnTo>
                  <a:lnTo>
                    <a:pt x="9959" y="873"/>
                  </a:lnTo>
                  <a:lnTo>
                    <a:pt x="9948" y="880"/>
                  </a:lnTo>
                  <a:lnTo>
                    <a:pt x="9937" y="887"/>
                  </a:lnTo>
                  <a:lnTo>
                    <a:pt x="9925" y="896"/>
                  </a:lnTo>
                  <a:lnTo>
                    <a:pt x="9916" y="906"/>
                  </a:lnTo>
                  <a:lnTo>
                    <a:pt x="9908" y="917"/>
                  </a:lnTo>
                  <a:lnTo>
                    <a:pt x="9902" y="928"/>
                  </a:lnTo>
                  <a:lnTo>
                    <a:pt x="9897" y="939"/>
                  </a:lnTo>
                  <a:lnTo>
                    <a:pt x="9895" y="946"/>
                  </a:lnTo>
                  <a:lnTo>
                    <a:pt x="9894" y="952"/>
                  </a:lnTo>
                  <a:lnTo>
                    <a:pt x="9893" y="959"/>
                  </a:lnTo>
                  <a:lnTo>
                    <a:pt x="9893" y="966"/>
                  </a:lnTo>
                  <a:lnTo>
                    <a:pt x="9894" y="978"/>
                  </a:lnTo>
                  <a:lnTo>
                    <a:pt x="9897" y="990"/>
                  </a:lnTo>
                  <a:lnTo>
                    <a:pt x="9901" y="1001"/>
                  </a:lnTo>
                  <a:lnTo>
                    <a:pt x="9907" y="1013"/>
                  </a:lnTo>
                  <a:lnTo>
                    <a:pt x="9914" y="1024"/>
                  </a:lnTo>
                  <a:lnTo>
                    <a:pt x="9921" y="1034"/>
                  </a:lnTo>
                  <a:lnTo>
                    <a:pt x="9930" y="1038"/>
                  </a:lnTo>
                  <a:lnTo>
                    <a:pt x="9941" y="1043"/>
                  </a:lnTo>
                  <a:lnTo>
                    <a:pt x="9946" y="1045"/>
                  </a:lnTo>
                  <a:lnTo>
                    <a:pt x="9951" y="1045"/>
                  </a:lnTo>
                  <a:lnTo>
                    <a:pt x="9956" y="1045"/>
                  </a:lnTo>
                  <a:lnTo>
                    <a:pt x="9961" y="1042"/>
                  </a:lnTo>
                  <a:lnTo>
                    <a:pt x="9968" y="1037"/>
                  </a:lnTo>
                  <a:lnTo>
                    <a:pt x="9974" y="1031"/>
                  </a:lnTo>
                  <a:lnTo>
                    <a:pt x="9979" y="1024"/>
                  </a:lnTo>
                  <a:lnTo>
                    <a:pt x="9984" y="1016"/>
                  </a:lnTo>
                  <a:lnTo>
                    <a:pt x="9992" y="1000"/>
                  </a:lnTo>
                  <a:lnTo>
                    <a:pt x="9999" y="985"/>
                  </a:lnTo>
                  <a:lnTo>
                    <a:pt x="10003" y="977"/>
                  </a:lnTo>
                  <a:lnTo>
                    <a:pt x="10007" y="971"/>
                  </a:lnTo>
                  <a:lnTo>
                    <a:pt x="10012" y="965"/>
                  </a:lnTo>
                  <a:lnTo>
                    <a:pt x="10017" y="958"/>
                  </a:lnTo>
                  <a:lnTo>
                    <a:pt x="10024" y="954"/>
                  </a:lnTo>
                  <a:lnTo>
                    <a:pt x="10032" y="951"/>
                  </a:lnTo>
                  <a:lnTo>
                    <a:pt x="10041" y="949"/>
                  </a:lnTo>
                  <a:lnTo>
                    <a:pt x="10051" y="949"/>
                  </a:lnTo>
                  <a:lnTo>
                    <a:pt x="10058" y="948"/>
                  </a:lnTo>
                  <a:lnTo>
                    <a:pt x="10065" y="948"/>
                  </a:lnTo>
                  <a:lnTo>
                    <a:pt x="10071" y="949"/>
                  </a:lnTo>
                  <a:lnTo>
                    <a:pt x="10078" y="950"/>
                  </a:lnTo>
                  <a:lnTo>
                    <a:pt x="10084" y="952"/>
                  </a:lnTo>
                  <a:lnTo>
                    <a:pt x="10090" y="955"/>
                  </a:lnTo>
                  <a:lnTo>
                    <a:pt x="10095" y="958"/>
                  </a:lnTo>
                  <a:lnTo>
                    <a:pt x="10100" y="963"/>
                  </a:lnTo>
                  <a:lnTo>
                    <a:pt x="10110" y="971"/>
                  </a:lnTo>
                  <a:lnTo>
                    <a:pt x="10118" y="980"/>
                  </a:lnTo>
                  <a:lnTo>
                    <a:pt x="10127" y="990"/>
                  </a:lnTo>
                  <a:lnTo>
                    <a:pt x="10134" y="1000"/>
                  </a:lnTo>
                  <a:lnTo>
                    <a:pt x="10139" y="1010"/>
                  </a:lnTo>
                  <a:lnTo>
                    <a:pt x="10142" y="1020"/>
                  </a:lnTo>
                  <a:lnTo>
                    <a:pt x="10145" y="1029"/>
                  </a:lnTo>
                  <a:lnTo>
                    <a:pt x="10146" y="1038"/>
                  </a:lnTo>
                  <a:lnTo>
                    <a:pt x="10146" y="1048"/>
                  </a:lnTo>
                  <a:lnTo>
                    <a:pt x="10145" y="1058"/>
                  </a:lnTo>
                  <a:lnTo>
                    <a:pt x="10143" y="1068"/>
                  </a:lnTo>
                  <a:lnTo>
                    <a:pt x="10141" y="1077"/>
                  </a:lnTo>
                  <a:lnTo>
                    <a:pt x="10135" y="1096"/>
                  </a:lnTo>
                  <a:lnTo>
                    <a:pt x="10127" y="1116"/>
                  </a:lnTo>
                  <a:lnTo>
                    <a:pt x="10117" y="1134"/>
                  </a:lnTo>
                  <a:lnTo>
                    <a:pt x="10109" y="1152"/>
                  </a:lnTo>
                  <a:lnTo>
                    <a:pt x="10083" y="1178"/>
                  </a:lnTo>
                  <a:lnTo>
                    <a:pt x="10056" y="1206"/>
                  </a:lnTo>
                  <a:lnTo>
                    <a:pt x="10044" y="1220"/>
                  </a:lnTo>
                  <a:lnTo>
                    <a:pt x="10032" y="1235"/>
                  </a:lnTo>
                  <a:lnTo>
                    <a:pt x="10020" y="1251"/>
                  </a:lnTo>
                  <a:lnTo>
                    <a:pt x="10009" y="1266"/>
                  </a:lnTo>
                  <a:lnTo>
                    <a:pt x="9999" y="1281"/>
                  </a:lnTo>
                  <a:lnTo>
                    <a:pt x="9990" y="1298"/>
                  </a:lnTo>
                  <a:lnTo>
                    <a:pt x="9982" y="1315"/>
                  </a:lnTo>
                  <a:lnTo>
                    <a:pt x="9974" y="1331"/>
                  </a:lnTo>
                  <a:lnTo>
                    <a:pt x="9968" y="1349"/>
                  </a:lnTo>
                  <a:lnTo>
                    <a:pt x="9964" y="1366"/>
                  </a:lnTo>
                  <a:lnTo>
                    <a:pt x="9960" y="1385"/>
                  </a:lnTo>
                  <a:lnTo>
                    <a:pt x="9958" y="1403"/>
                  </a:lnTo>
                  <a:lnTo>
                    <a:pt x="9961" y="1437"/>
                  </a:lnTo>
                  <a:lnTo>
                    <a:pt x="9963" y="1474"/>
                  </a:lnTo>
                  <a:lnTo>
                    <a:pt x="9964" y="1492"/>
                  </a:lnTo>
                  <a:lnTo>
                    <a:pt x="9967" y="1510"/>
                  </a:lnTo>
                  <a:lnTo>
                    <a:pt x="9969" y="1519"/>
                  </a:lnTo>
                  <a:lnTo>
                    <a:pt x="9971" y="1528"/>
                  </a:lnTo>
                  <a:lnTo>
                    <a:pt x="9973" y="1536"/>
                  </a:lnTo>
                  <a:lnTo>
                    <a:pt x="9976" y="1544"/>
                  </a:lnTo>
                  <a:lnTo>
                    <a:pt x="9970" y="1554"/>
                  </a:lnTo>
                  <a:lnTo>
                    <a:pt x="9963" y="1561"/>
                  </a:lnTo>
                  <a:lnTo>
                    <a:pt x="9955" y="1568"/>
                  </a:lnTo>
                  <a:lnTo>
                    <a:pt x="9947" y="1572"/>
                  </a:lnTo>
                  <a:lnTo>
                    <a:pt x="9939" y="1575"/>
                  </a:lnTo>
                  <a:lnTo>
                    <a:pt x="9930" y="1576"/>
                  </a:lnTo>
                  <a:lnTo>
                    <a:pt x="9921" y="1577"/>
                  </a:lnTo>
                  <a:lnTo>
                    <a:pt x="9911" y="1576"/>
                  </a:lnTo>
                  <a:lnTo>
                    <a:pt x="9892" y="1574"/>
                  </a:lnTo>
                  <a:lnTo>
                    <a:pt x="9872" y="1572"/>
                  </a:lnTo>
                  <a:lnTo>
                    <a:pt x="9862" y="1571"/>
                  </a:lnTo>
                  <a:lnTo>
                    <a:pt x="9852" y="1571"/>
                  </a:lnTo>
                  <a:lnTo>
                    <a:pt x="9842" y="1572"/>
                  </a:lnTo>
                  <a:lnTo>
                    <a:pt x="9832" y="1574"/>
                  </a:lnTo>
                  <a:lnTo>
                    <a:pt x="9682" y="1575"/>
                  </a:lnTo>
                  <a:lnTo>
                    <a:pt x="9433" y="1577"/>
                  </a:lnTo>
                  <a:lnTo>
                    <a:pt x="9098" y="1579"/>
                  </a:lnTo>
                  <a:lnTo>
                    <a:pt x="8693" y="1580"/>
                  </a:lnTo>
                  <a:lnTo>
                    <a:pt x="8231" y="1581"/>
                  </a:lnTo>
                  <a:lnTo>
                    <a:pt x="7727" y="1583"/>
                  </a:lnTo>
                  <a:lnTo>
                    <a:pt x="7195" y="1584"/>
                  </a:lnTo>
                  <a:lnTo>
                    <a:pt x="6648" y="1585"/>
                  </a:lnTo>
                  <a:lnTo>
                    <a:pt x="6101" y="1587"/>
                  </a:lnTo>
                  <a:lnTo>
                    <a:pt x="5568" y="1588"/>
                  </a:lnTo>
                  <a:lnTo>
                    <a:pt x="5064" y="1589"/>
                  </a:lnTo>
                  <a:lnTo>
                    <a:pt x="4602" y="1590"/>
                  </a:lnTo>
                  <a:lnTo>
                    <a:pt x="4198" y="1591"/>
                  </a:lnTo>
                  <a:lnTo>
                    <a:pt x="3864" y="1592"/>
                  </a:lnTo>
                  <a:lnTo>
                    <a:pt x="3615" y="1593"/>
                  </a:lnTo>
                  <a:lnTo>
                    <a:pt x="3466" y="1595"/>
                  </a:lnTo>
                  <a:lnTo>
                    <a:pt x="3433" y="1595"/>
                  </a:lnTo>
                  <a:lnTo>
                    <a:pt x="3400" y="1597"/>
                  </a:lnTo>
                  <a:lnTo>
                    <a:pt x="3368" y="1598"/>
                  </a:lnTo>
                  <a:lnTo>
                    <a:pt x="3334" y="1600"/>
                  </a:lnTo>
                  <a:lnTo>
                    <a:pt x="3300" y="1601"/>
                  </a:lnTo>
                  <a:lnTo>
                    <a:pt x="3266" y="1602"/>
                  </a:lnTo>
                  <a:lnTo>
                    <a:pt x="3233" y="1602"/>
                  </a:lnTo>
                  <a:lnTo>
                    <a:pt x="3198" y="1601"/>
                  </a:lnTo>
                  <a:lnTo>
                    <a:pt x="3081" y="1601"/>
                  </a:lnTo>
                  <a:lnTo>
                    <a:pt x="2966" y="1602"/>
                  </a:lnTo>
                  <a:lnTo>
                    <a:pt x="2849" y="1603"/>
                  </a:lnTo>
                  <a:lnTo>
                    <a:pt x="2732" y="1605"/>
                  </a:lnTo>
                  <a:lnTo>
                    <a:pt x="2615" y="1606"/>
                  </a:lnTo>
                  <a:lnTo>
                    <a:pt x="2499" y="1607"/>
                  </a:lnTo>
                  <a:lnTo>
                    <a:pt x="2381" y="1609"/>
                  </a:lnTo>
                  <a:lnTo>
                    <a:pt x="2264" y="1610"/>
                  </a:lnTo>
                  <a:lnTo>
                    <a:pt x="2147" y="1613"/>
                  </a:lnTo>
                  <a:lnTo>
                    <a:pt x="2029" y="1614"/>
                  </a:lnTo>
                  <a:lnTo>
                    <a:pt x="1912" y="1616"/>
                  </a:lnTo>
                  <a:lnTo>
                    <a:pt x="1794" y="1617"/>
                  </a:lnTo>
                  <a:lnTo>
                    <a:pt x="1677" y="1619"/>
                  </a:lnTo>
                  <a:lnTo>
                    <a:pt x="1559" y="1620"/>
                  </a:lnTo>
                  <a:lnTo>
                    <a:pt x="1441" y="1622"/>
                  </a:lnTo>
                  <a:lnTo>
                    <a:pt x="1323" y="1623"/>
                  </a:lnTo>
                  <a:lnTo>
                    <a:pt x="1296" y="1624"/>
                  </a:lnTo>
                  <a:lnTo>
                    <a:pt x="1269" y="1625"/>
                  </a:lnTo>
                  <a:lnTo>
                    <a:pt x="1240" y="1625"/>
                  </a:lnTo>
                  <a:lnTo>
                    <a:pt x="1213" y="1625"/>
                  </a:lnTo>
                  <a:lnTo>
                    <a:pt x="1184" y="1625"/>
                  </a:lnTo>
                  <a:lnTo>
                    <a:pt x="1156" y="1626"/>
                  </a:lnTo>
                  <a:lnTo>
                    <a:pt x="1129" y="1627"/>
                  </a:lnTo>
                  <a:lnTo>
                    <a:pt x="1101" y="1629"/>
                  </a:lnTo>
                  <a:lnTo>
                    <a:pt x="1097" y="1623"/>
                  </a:lnTo>
                  <a:lnTo>
                    <a:pt x="1093" y="1618"/>
                  </a:lnTo>
                  <a:lnTo>
                    <a:pt x="1090" y="1612"/>
                  </a:lnTo>
                  <a:lnTo>
                    <a:pt x="1088" y="1606"/>
                  </a:lnTo>
                  <a:lnTo>
                    <a:pt x="1084" y="1594"/>
                  </a:lnTo>
                  <a:lnTo>
                    <a:pt x="1083" y="1582"/>
                  </a:lnTo>
                  <a:lnTo>
                    <a:pt x="1083" y="1569"/>
                  </a:lnTo>
                  <a:lnTo>
                    <a:pt x="1084" y="1555"/>
                  </a:lnTo>
                  <a:lnTo>
                    <a:pt x="1086" y="1542"/>
                  </a:lnTo>
                  <a:lnTo>
                    <a:pt x="1089" y="1529"/>
                  </a:lnTo>
                  <a:lnTo>
                    <a:pt x="1094" y="1500"/>
                  </a:lnTo>
                  <a:lnTo>
                    <a:pt x="1098" y="1473"/>
                  </a:lnTo>
                  <a:lnTo>
                    <a:pt x="1098" y="1458"/>
                  </a:lnTo>
                  <a:lnTo>
                    <a:pt x="1097" y="1444"/>
                  </a:lnTo>
                  <a:lnTo>
                    <a:pt x="1096" y="1438"/>
                  </a:lnTo>
                  <a:lnTo>
                    <a:pt x="1094" y="1431"/>
                  </a:lnTo>
                  <a:lnTo>
                    <a:pt x="1092" y="1423"/>
                  </a:lnTo>
                  <a:lnTo>
                    <a:pt x="1089" y="1416"/>
                  </a:lnTo>
                  <a:lnTo>
                    <a:pt x="1086" y="1402"/>
                  </a:lnTo>
                  <a:lnTo>
                    <a:pt x="1081" y="1388"/>
                  </a:lnTo>
                  <a:lnTo>
                    <a:pt x="1076" y="1374"/>
                  </a:lnTo>
                  <a:lnTo>
                    <a:pt x="1069" y="1361"/>
                  </a:lnTo>
                  <a:lnTo>
                    <a:pt x="1060" y="1349"/>
                  </a:lnTo>
                  <a:lnTo>
                    <a:pt x="1052" y="1338"/>
                  </a:lnTo>
                  <a:lnTo>
                    <a:pt x="1043" y="1326"/>
                  </a:lnTo>
                  <a:lnTo>
                    <a:pt x="1033" y="1315"/>
                  </a:lnTo>
                  <a:lnTo>
                    <a:pt x="1012" y="1295"/>
                  </a:lnTo>
                  <a:lnTo>
                    <a:pt x="990" y="1275"/>
                  </a:lnTo>
                  <a:lnTo>
                    <a:pt x="967" y="1257"/>
                  </a:lnTo>
                  <a:lnTo>
                    <a:pt x="945" y="1239"/>
                  </a:lnTo>
                  <a:lnTo>
                    <a:pt x="936" y="1215"/>
                  </a:lnTo>
                  <a:lnTo>
                    <a:pt x="928" y="1190"/>
                  </a:lnTo>
                  <a:lnTo>
                    <a:pt x="924" y="1177"/>
                  </a:lnTo>
                  <a:lnTo>
                    <a:pt x="922" y="1165"/>
                  </a:lnTo>
                  <a:lnTo>
                    <a:pt x="920" y="1153"/>
                  </a:lnTo>
                  <a:lnTo>
                    <a:pt x="919" y="1139"/>
                  </a:lnTo>
                  <a:lnTo>
                    <a:pt x="919" y="1127"/>
                  </a:lnTo>
                  <a:lnTo>
                    <a:pt x="920" y="1115"/>
                  </a:lnTo>
                  <a:lnTo>
                    <a:pt x="922" y="1103"/>
                  </a:lnTo>
                  <a:lnTo>
                    <a:pt x="925" y="1090"/>
                  </a:lnTo>
                  <a:lnTo>
                    <a:pt x="931" y="1079"/>
                  </a:lnTo>
                  <a:lnTo>
                    <a:pt x="937" y="1068"/>
                  </a:lnTo>
                  <a:lnTo>
                    <a:pt x="945" y="1057"/>
                  </a:lnTo>
                  <a:lnTo>
                    <a:pt x="954" y="1045"/>
                  </a:lnTo>
                  <a:lnTo>
                    <a:pt x="958" y="1040"/>
                  </a:lnTo>
                  <a:lnTo>
                    <a:pt x="962" y="1036"/>
                  </a:lnTo>
                  <a:lnTo>
                    <a:pt x="967" y="1033"/>
                  </a:lnTo>
                  <a:lnTo>
                    <a:pt x="972" y="1030"/>
                  </a:lnTo>
                  <a:lnTo>
                    <a:pt x="983" y="1027"/>
                  </a:lnTo>
                  <a:lnTo>
                    <a:pt x="993" y="1026"/>
                  </a:lnTo>
                  <a:lnTo>
                    <a:pt x="1003" y="1026"/>
                  </a:lnTo>
                  <a:lnTo>
                    <a:pt x="1014" y="1025"/>
                  </a:lnTo>
                  <a:lnTo>
                    <a:pt x="1025" y="1024"/>
                  </a:lnTo>
                  <a:lnTo>
                    <a:pt x="1034" y="1020"/>
                  </a:lnTo>
                  <a:lnTo>
                    <a:pt x="1041" y="1022"/>
                  </a:lnTo>
                  <a:lnTo>
                    <a:pt x="1047" y="1024"/>
                  </a:lnTo>
                  <a:lnTo>
                    <a:pt x="1052" y="1027"/>
                  </a:lnTo>
                  <a:lnTo>
                    <a:pt x="1057" y="1031"/>
                  </a:lnTo>
                  <a:lnTo>
                    <a:pt x="1061" y="1036"/>
                  </a:lnTo>
                  <a:lnTo>
                    <a:pt x="1065" y="1041"/>
                  </a:lnTo>
                  <a:lnTo>
                    <a:pt x="1069" y="1047"/>
                  </a:lnTo>
                  <a:lnTo>
                    <a:pt x="1071" y="1053"/>
                  </a:lnTo>
                  <a:lnTo>
                    <a:pt x="1072" y="1073"/>
                  </a:lnTo>
                  <a:lnTo>
                    <a:pt x="1072" y="1091"/>
                  </a:lnTo>
                  <a:lnTo>
                    <a:pt x="1072" y="1102"/>
                  </a:lnTo>
                  <a:lnTo>
                    <a:pt x="1074" y="1110"/>
                  </a:lnTo>
                  <a:lnTo>
                    <a:pt x="1076" y="1115"/>
                  </a:lnTo>
                  <a:lnTo>
                    <a:pt x="1078" y="1119"/>
                  </a:lnTo>
                  <a:lnTo>
                    <a:pt x="1080" y="1123"/>
                  </a:lnTo>
                  <a:lnTo>
                    <a:pt x="1083" y="1127"/>
                  </a:lnTo>
                  <a:lnTo>
                    <a:pt x="1089" y="1128"/>
                  </a:lnTo>
                  <a:lnTo>
                    <a:pt x="1094" y="1128"/>
                  </a:lnTo>
                  <a:lnTo>
                    <a:pt x="1099" y="1127"/>
                  </a:lnTo>
                  <a:lnTo>
                    <a:pt x="1104" y="1124"/>
                  </a:lnTo>
                  <a:lnTo>
                    <a:pt x="1113" y="1119"/>
                  </a:lnTo>
                  <a:lnTo>
                    <a:pt x="1124" y="1115"/>
                  </a:lnTo>
                  <a:lnTo>
                    <a:pt x="1127" y="1109"/>
                  </a:lnTo>
                  <a:lnTo>
                    <a:pt x="1130" y="1103"/>
                  </a:lnTo>
                  <a:lnTo>
                    <a:pt x="1132" y="1095"/>
                  </a:lnTo>
                  <a:lnTo>
                    <a:pt x="1134" y="1089"/>
                  </a:lnTo>
                  <a:lnTo>
                    <a:pt x="1136" y="1075"/>
                  </a:lnTo>
                  <a:lnTo>
                    <a:pt x="1137" y="1061"/>
                  </a:lnTo>
                  <a:lnTo>
                    <a:pt x="1135" y="1031"/>
                  </a:lnTo>
                  <a:lnTo>
                    <a:pt x="1133" y="1000"/>
                  </a:lnTo>
                  <a:lnTo>
                    <a:pt x="1132" y="993"/>
                  </a:lnTo>
                  <a:lnTo>
                    <a:pt x="1130" y="987"/>
                  </a:lnTo>
                  <a:lnTo>
                    <a:pt x="1127" y="981"/>
                  </a:lnTo>
                  <a:lnTo>
                    <a:pt x="1123" y="976"/>
                  </a:lnTo>
                  <a:lnTo>
                    <a:pt x="1113" y="967"/>
                  </a:lnTo>
                  <a:lnTo>
                    <a:pt x="1102" y="958"/>
                  </a:lnTo>
                  <a:lnTo>
                    <a:pt x="1097" y="953"/>
                  </a:lnTo>
                  <a:lnTo>
                    <a:pt x="1093" y="949"/>
                  </a:lnTo>
                  <a:lnTo>
                    <a:pt x="1089" y="944"/>
                  </a:lnTo>
                  <a:lnTo>
                    <a:pt x="1086" y="938"/>
                  </a:lnTo>
                  <a:lnTo>
                    <a:pt x="1084" y="932"/>
                  </a:lnTo>
                  <a:lnTo>
                    <a:pt x="1083" y="926"/>
                  </a:lnTo>
                  <a:lnTo>
                    <a:pt x="1084" y="918"/>
                  </a:lnTo>
                  <a:lnTo>
                    <a:pt x="1086" y="908"/>
                  </a:lnTo>
                  <a:lnTo>
                    <a:pt x="1100" y="888"/>
                  </a:lnTo>
                  <a:lnTo>
                    <a:pt x="1113" y="867"/>
                  </a:lnTo>
                  <a:lnTo>
                    <a:pt x="1120" y="856"/>
                  </a:lnTo>
                  <a:lnTo>
                    <a:pt x="1125" y="845"/>
                  </a:lnTo>
                  <a:lnTo>
                    <a:pt x="1130" y="834"/>
                  </a:lnTo>
                  <a:lnTo>
                    <a:pt x="1134" y="821"/>
                  </a:lnTo>
                  <a:lnTo>
                    <a:pt x="1138" y="810"/>
                  </a:lnTo>
                  <a:lnTo>
                    <a:pt x="1140" y="798"/>
                  </a:lnTo>
                  <a:lnTo>
                    <a:pt x="1142" y="786"/>
                  </a:lnTo>
                  <a:lnTo>
                    <a:pt x="1142" y="773"/>
                  </a:lnTo>
                  <a:lnTo>
                    <a:pt x="1141" y="761"/>
                  </a:lnTo>
                  <a:lnTo>
                    <a:pt x="1139" y="749"/>
                  </a:lnTo>
                  <a:lnTo>
                    <a:pt x="1135" y="737"/>
                  </a:lnTo>
                  <a:lnTo>
                    <a:pt x="1130" y="723"/>
                  </a:lnTo>
                  <a:lnTo>
                    <a:pt x="1120" y="706"/>
                  </a:lnTo>
                  <a:lnTo>
                    <a:pt x="1108" y="688"/>
                  </a:lnTo>
                  <a:lnTo>
                    <a:pt x="1104" y="683"/>
                  </a:lnTo>
                  <a:lnTo>
                    <a:pt x="1101" y="679"/>
                  </a:lnTo>
                  <a:lnTo>
                    <a:pt x="1097" y="676"/>
                  </a:lnTo>
                  <a:lnTo>
                    <a:pt x="1093" y="674"/>
                  </a:lnTo>
                  <a:lnTo>
                    <a:pt x="1088" y="672"/>
                  </a:lnTo>
                  <a:lnTo>
                    <a:pt x="1083" y="671"/>
                  </a:lnTo>
                  <a:lnTo>
                    <a:pt x="1077" y="671"/>
                  </a:lnTo>
                  <a:lnTo>
                    <a:pt x="1071" y="672"/>
                  </a:lnTo>
                  <a:lnTo>
                    <a:pt x="1063" y="676"/>
                  </a:lnTo>
                  <a:lnTo>
                    <a:pt x="1056" y="681"/>
                  </a:lnTo>
                  <a:lnTo>
                    <a:pt x="1051" y="688"/>
                  </a:lnTo>
                  <a:lnTo>
                    <a:pt x="1047" y="694"/>
                  </a:lnTo>
                  <a:lnTo>
                    <a:pt x="1044" y="701"/>
                  </a:lnTo>
                  <a:lnTo>
                    <a:pt x="1042" y="709"/>
                  </a:lnTo>
                  <a:lnTo>
                    <a:pt x="1040" y="717"/>
                  </a:lnTo>
                  <a:lnTo>
                    <a:pt x="1038" y="725"/>
                  </a:lnTo>
                  <a:lnTo>
                    <a:pt x="1034" y="743"/>
                  </a:lnTo>
                  <a:lnTo>
                    <a:pt x="1030" y="759"/>
                  </a:lnTo>
                  <a:lnTo>
                    <a:pt x="1026" y="767"/>
                  </a:lnTo>
                  <a:lnTo>
                    <a:pt x="1021" y="774"/>
                  </a:lnTo>
                  <a:lnTo>
                    <a:pt x="1016" y="781"/>
                  </a:lnTo>
                  <a:lnTo>
                    <a:pt x="1009" y="787"/>
                  </a:lnTo>
                  <a:lnTo>
                    <a:pt x="1004" y="791"/>
                  </a:lnTo>
                  <a:lnTo>
                    <a:pt x="1000" y="795"/>
                  </a:lnTo>
                  <a:lnTo>
                    <a:pt x="994" y="798"/>
                  </a:lnTo>
                  <a:lnTo>
                    <a:pt x="989" y="801"/>
                  </a:lnTo>
                  <a:lnTo>
                    <a:pt x="978" y="805"/>
                  </a:lnTo>
                  <a:lnTo>
                    <a:pt x="965" y="807"/>
                  </a:lnTo>
                  <a:lnTo>
                    <a:pt x="953" y="808"/>
                  </a:lnTo>
                  <a:lnTo>
                    <a:pt x="940" y="808"/>
                  </a:lnTo>
                  <a:lnTo>
                    <a:pt x="926" y="806"/>
                  </a:lnTo>
                  <a:lnTo>
                    <a:pt x="914" y="803"/>
                  </a:lnTo>
                  <a:lnTo>
                    <a:pt x="901" y="782"/>
                  </a:lnTo>
                  <a:lnTo>
                    <a:pt x="888" y="759"/>
                  </a:lnTo>
                  <a:lnTo>
                    <a:pt x="882" y="747"/>
                  </a:lnTo>
                  <a:lnTo>
                    <a:pt x="879" y="735"/>
                  </a:lnTo>
                  <a:lnTo>
                    <a:pt x="878" y="728"/>
                  </a:lnTo>
                  <a:lnTo>
                    <a:pt x="878" y="721"/>
                  </a:lnTo>
                  <a:lnTo>
                    <a:pt x="878" y="715"/>
                  </a:lnTo>
                  <a:lnTo>
                    <a:pt x="880" y="708"/>
                  </a:lnTo>
                  <a:lnTo>
                    <a:pt x="886" y="706"/>
                  </a:lnTo>
                  <a:lnTo>
                    <a:pt x="892" y="703"/>
                  </a:lnTo>
                  <a:lnTo>
                    <a:pt x="894" y="701"/>
                  </a:lnTo>
                  <a:lnTo>
                    <a:pt x="895" y="699"/>
                  </a:lnTo>
                  <a:lnTo>
                    <a:pt x="896" y="696"/>
                  </a:lnTo>
                  <a:lnTo>
                    <a:pt x="896" y="693"/>
                  </a:lnTo>
                  <a:lnTo>
                    <a:pt x="883" y="687"/>
                  </a:lnTo>
                  <a:lnTo>
                    <a:pt x="888" y="674"/>
                  </a:lnTo>
                  <a:lnTo>
                    <a:pt x="893" y="663"/>
                  </a:lnTo>
                  <a:lnTo>
                    <a:pt x="898" y="651"/>
                  </a:lnTo>
                  <a:lnTo>
                    <a:pt x="904" y="640"/>
                  </a:lnTo>
                  <a:lnTo>
                    <a:pt x="917" y="618"/>
                  </a:lnTo>
                  <a:lnTo>
                    <a:pt x="933" y="597"/>
                  </a:lnTo>
                  <a:lnTo>
                    <a:pt x="966" y="556"/>
                  </a:lnTo>
                  <a:lnTo>
                    <a:pt x="1000" y="516"/>
                  </a:lnTo>
                  <a:lnTo>
                    <a:pt x="1017" y="495"/>
                  </a:lnTo>
                  <a:lnTo>
                    <a:pt x="1034" y="475"/>
                  </a:lnTo>
                  <a:lnTo>
                    <a:pt x="1048" y="455"/>
                  </a:lnTo>
                  <a:lnTo>
                    <a:pt x="1062" y="432"/>
                  </a:lnTo>
                  <a:lnTo>
                    <a:pt x="1067" y="422"/>
                  </a:lnTo>
                  <a:lnTo>
                    <a:pt x="1074" y="410"/>
                  </a:lnTo>
                  <a:lnTo>
                    <a:pt x="1079" y="398"/>
                  </a:lnTo>
                  <a:lnTo>
                    <a:pt x="1083" y="387"/>
                  </a:lnTo>
                  <a:lnTo>
                    <a:pt x="1086" y="375"/>
                  </a:lnTo>
                  <a:lnTo>
                    <a:pt x="1089" y="363"/>
                  </a:lnTo>
                  <a:lnTo>
                    <a:pt x="1091" y="349"/>
                  </a:lnTo>
                  <a:lnTo>
                    <a:pt x="1092" y="336"/>
                  </a:lnTo>
                  <a:lnTo>
                    <a:pt x="1095" y="325"/>
                  </a:lnTo>
                  <a:lnTo>
                    <a:pt x="1095" y="315"/>
                  </a:lnTo>
                  <a:lnTo>
                    <a:pt x="1094" y="303"/>
                  </a:lnTo>
                  <a:lnTo>
                    <a:pt x="1091" y="293"/>
                  </a:lnTo>
                  <a:lnTo>
                    <a:pt x="1089" y="284"/>
                  </a:lnTo>
                  <a:lnTo>
                    <a:pt x="1086" y="274"/>
                  </a:lnTo>
                  <a:lnTo>
                    <a:pt x="1084" y="263"/>
                  </a:lnTo>
                  <a:lnTo>
                    <a:pt x="1083" y="253"/>
                  </a:lnTo>
                  <a:lnTo>
                    <a:pt x="1088" y="249"/>
                  </a:lnTo>
                  <a:lnTo>
                    <a:pt x="1091" y="245"/>
                  </a:lnTo>
                  <a:lnTo>
                    <a:pt x="1093" y="240"/>
                  </a:lnTo>
                  <a:lnTo>
                    <a:pt x="1095" y="235"/>
                  </a:lnTo>
                  <a:lnTo>
                    <a:pt x="1097" y="224"/>
                  </a:lnTo>
                  <a:lnTo>
                    <a:pt x="1098" y="211"/>
                  </a:lnTo>
                  <a:lnTo>
                    <a:pt x="1098" y="205"/>
                  </a:lnTo>
                  <a:lnTo>
                    <a:pt x="1099" y="200"/>
                  </a:lnTo>
                  <a:lnTo>
                    <a:pt x="1101" y="194"/>
                  </a:lnTo>
                  <a:lnTo>
                    <a:pt x="1104" y="190"/>
                  </a:lnTo>
                  <a:lnTo>
                    <a:pt x="1107" y="185"/>
                  </a:lnTo>
                  <a:lnTo>
                    <a:pt x="1112" y="182"/>
                  </a:lnTo>
                  <a:lnTo>
                    <a:pt x="1119" y="179"/>
                  </a:lnTo>
                  <a:lnTo>
                    <a:pt x="1127" y="176"/>
                  </a:lnTo>
                  <a:lnTo>
                    <a:pt x="1176" y="175"/>
                  </a:lnTo>
                  <a:lnTo>
                    <a:pt x="1226" y="173"/>
                  </a:lnTo>
                  <a:lnTo>
                    <a:pt x="1277" y="173"/>
                  </a:lnTo>
                  <a:lnTo>
                    <a:pt x="1327" y="172"/>
                  </a:lnTo>
                  <a:lnTo>
                    <a:pt x="1378" y="172"/>
                  </a:lnTo>
                  <a:lnTo>
                    <a:pt x="1428" y="171"/>
                  </a:lnTo>
                  <a:lnTo>
                    <a:pt x="1479" y="171"/>
                  </a:lnTo>
                  <a:lnTo>
                    <a:pt x="1531" y="171"/>
                  </a:lnTo>
                  <a:lnTo>
                    <a:pt x="1582" y="170"/>
                  </a:lnTo>
                  <a:lnTo>
                    <a:pt x="1633" y="170"/>
                  </a:lnTo>
                  <a:lnTo>
                    <a:pt x="1683" y="170"/>
                  </a:lnTo>
                  <a:lnTo>
                    <a:pt x="1734" y="169"/>
                  </a:lnTo>
                  <a:lnTo>
                    <a:pt x="1784" y="169"/>
                  </a:lnTo>
                  <a:lnTo>
                    <a:pt x="1834" y="168"/>
                  </a:lnTo>
                  <a:lnTo>
                    <a:pt x="1883" y="167"/>
                  </a:lnTo>
                  <a:lnTo>
                    <a:pt x="1932" y="166"/>
                  </a:lnTo>
                  <a:lnTo>
                    <a:pt x="1962" y="167"/>
                  </a:lnTo>
                  <a:lnTo>
                    <a:pt x="1991" y="167"/>
                  </a:lnTo>
                  <a:lnTo>
                    <a:pt x="2018" y="168"/>
                  </a:lnTo>
                  <a:lnTo>
                    <a:pt x="2046" y="168"/>
                  </a:lnTo>
                  <a:lnTo>
                    <a:pt x="2072" y="167"/>
                  </a:lnTo>
                  <a:lnTo>
                    <a:pt x="2100" y="166"/>
                  </a:lnTo>
                  <a:lnTo>
                    <a:pt x="2127" y="164"/>
                  </a:lnTo>
                  <a:lnTo>
                    <a:pt x="2154" y="160"/>
                  </a:lnTo>
                  <a:lnTo>
                    <a:pt x="2202" y="163"/>
                  </a:lnTo>
                  <a:lnTo>
                    <a:pt x="2250" y="164"/>
                  </a:lnTo>
                  <a:lnTo>
                    <a:pt x="2298" y="164"/>
                  </a:lnTo>
                  <a:lnTo>
                    <a:pt x="2346" y="162"/>
                  </a:lnTo>
                  <a:lnTo>
                    <a:pt x="2393" y="161"/>
                  </a:lnTo>
                  <a:lnTo>
                    <a:pt x="2440" y="160"/>
                  </a:lnTo>
                  <a:lnTo>
                    <a:pt x="2486" y="160"/>
                  </a:lnTo>
                  <a:lnTo>
                    <a:pt x="2533" y="162"/>
                  </a:lnTo>
                  <a:lnTo>
                    <a:pt x="2570" y="159"/>
                  </a:lnTo>
                  <a:lnTo>
                    <a:pt x="2608" y="157"/>
                  </a:lnTo>
                  <a:lnTo>
                    <a:pt x="2627" y="156"/>
                  </a:lnTo>
                  <a:lnTo>
                    <a:pt x="2646" y="157"/>
                  </a:lnTo>
                  <a:lnTo>
                    <a:pt x="2665" y="158"/>
                  </a:lnTo>
                  <a:lnTo>
                    <a:pt x="2684" y="160"/>
                  </a:lnTo>
                  <a:lnTo>
                    <a:pt x="2695" y="158"/>
                  </a:lnTo>
                  <a:lnTo>
                    <a:pt x="2707" y="157"/>
                  </a:lnTo>
                  <a:lnTo>
                    <a:pt x="2719" y="156"/>
                  </a:lnTo>
                  <a:lnTo>
                    <a:pt x="2732" y="156"/>
                  </a:lnTo>
                  <a:lnTo>
                    <a:pt x="2756" y="156"/>
                  </a:lnTo>
                  <a:lnTo>
                    <a:pt x="2781" y="157"/>
                  </a:lnTo>
                  <a:lnTo>
                    <a:pt x="2804" y="158"/>
                  </a:lnTo>
                  <a:lnTo>
                    <a:pt x="2829" y="158"/>
                  </a:lnTo>
                  <a:lnTo>
                    <a:pt x="2852" y="158"/>
                  </a:lnTo>
                  <a:lnTo>
                    <a:pt x="2875" y="155"/>
                  </a:lnTo>
                  <a:lnTo>
                    <a:pt x="3087" y="153"/>
                  </a:lnTo>
                  <a:lnTo>
                    <a:pt x="3138" y="150"/>
                  </a:lnTo>
                  <a:lnTo>
                    <a:pt x="3188" y="149"/>
                  </a:lnTo>
                  <a:lnTo>
                    <a:pt x="3236" y="149"/>
                  </a:lnTo>
                  <a:lnTo>
                    <a:pt x="3284" y="149"/>
                  </a:lnTo>
                  <a:lnTo>
                    <a:pt x="3331" y="149"/>
                  </a:lnTo>
                  <a:lnTo>
                    <a:pt x="3379" y="148"/>
                  </a:lnTo>
                  <a:lnTo>
                    <a:pt x="3428" y="147"/>
                  </a:lnTo>
                  <a:lnTo>
                    <a:pt x="3478" y="145"/>
                  </a:lnTo>
                  <a:lnTo>
                    <a:pt x="3536" y="144"/>
                  </a:lnTo>
                  <a:lnTo>
                    <a:pt x="3594" y="144"/>
                  </a:lnTo>
                  <a:lnTo>
                    <a:pt x="3654" y="145"/>
                  </a:lnTo>
                  <a:lnTo>
                    <a:pt x="3713" y="146"/>
                  </a:lnTo>
                  <a:lnTo>
                    <a:pt x="3772" y="146"/>
                  </a:lnTo>
                  <a:lnTo>
                    <a:pt x="3831" y="146"/>
                  </a:lnTo>
                  <a:lnTo>
                    <a:pt x="3859" y="145"/>
                  </a:lnTo>
                  <a:lnTo>
                    <a:pt x="3889" y="144"/>
                  </a:lnTo>
                  <a:lnTo>
                    <a:pt x="3918" y="142"/>
                  </a:lnTo>
                  <a:lnTo>
                    <a:pt x="3946" y="140"/>
                  </a:lnTo>
                  <a:lnTo>
                    <a:pt x="3968" y="142"/>
                  </a:lnTo>
                  <a:lnTo>
                    <a:pt x="3990" y="143"/>
                  </a:lnTo>
                  <a:lnTo>
                    <a:pt x="4013" y="143"/>
                  </a:lnTo>
                  <a:lnTo>
                    <a:pt x="4035" y="142"/>
                  </a:lnTo>
                  <a:lnTo>
                    <a:pt x="4057" y="141"/>
                  </a:lnTo>
                  <a:lnTo>
                    <a:pt x="4079" y="140"/>
                  </a:lnTo>
                  <a:lnTo>
                    <a:pt x="4101" y="138"/>
                  </a:lnTo>
                  <a:lnTo>
                    <a:pt x="4121" y="138"/>
                  </a:lnTo>
                  <a:lnTo>
                    <a:pt x="4186" y="139"/>
                  </a:lnTo>
                  <a:lnTo>
                    <a:pt x="4351" y="140"/>
                  </a:lnTo>
                  <a:lnTo>
                    <a:pt x="4600" y="140"/>
                  </a:lnTo>
                  <a:lnTo>
                    <a:pt x="4920" y="141"/>
                  </a:lnTo>
                  <a:lnTo>
                    <a:pt x="5298" y="141"/>
                  </a:lnTo>
                  <a:lnTo>
                    <a:pt x="5716" y="140"/>
                  </a:lnTo>
                  <a:lnTo>
                    <a:pt x="6163" y="140"/>
                  </a:lnTo>
                  <a:lnTo>
                    <a:pt x="6624" y="139"/>
                  </a:lnTo>
                  <a:lnTo>
                    <a:pt x="7085" y="139"/>
                  </a:lnTo>
                  <a:lnTo>
                    <a:pt x="7532" y="138"/>
                  </a:lnTo>
                  <a:lnTo>
                    <a:pt x="7951" y="138"/>
                  </a:lnTo>
                  <a:lnTo>
                    <a:pt x="8328" y="138"/>
                  </a:lnTo>
                  <a:lnTo>
                    <a:pt x="8647" y="137"/>
                  </a:lnTo>
                  <a:lnTo>
                    <a:pt x="8897" y="138"/>
                  </a:lnTo>
                  <a:lnTo>
                    <a:pt x="9061" y="138"/>
                  </a:lnTo>
                  <a:lnTo>
                    <a:pt x="9127" y="139"/>
                  </a:lnTo>
                  <a:lnTo>
                    <a:pt x="9177" y="138"/>
                  </a:lnTo>
                  <a:lnTo>
                    <a:pt x="9226" y="137"/>
                  </a:lnTo>
                  <a:lnTo>
                    <a:pt x="9274" y="135"/>
                  </a:lnTo>
                  <a:lnTo>
                    <a:pt x="9322" y="134"/>
                  </a:lnTo>
                  <a:lnTo>
                    <a:pt x="9370" y="133"/>
                  </a:lnTo>
                  <a:lnTo>
                    <a:pt x="9417" y="133"/>
                  </a:lnTo>
                  <a:lnTo>
                    <a:pt x="9466" y="133"/>
                  </a:lnTo>
                  <a:lnTo>
                    <a:pt x="9515" y="134"/>
                  </a:lnTo>
                  <a:lnTo>
                    <a:pt x="9538" y="132"/>
                  </a:lnTo>
                  <a:lnTo>
                    <a:pt x="9561" y="131"/>
                  </a:lnTo>
                  <a:lnTo>
                    <a:pt x="9586" y="130"/>
                  </a:lnTo>
                  <a:lnTo>
                    <a:pt x="9610" y="129"/>
                  </a:lnTo>
                  <a:lnTo>
                    <a:pt x="9636" y="127"/>
                  </a:lnTo>
                  <a:lnTo>
                    <a:pt x="9661" y="126"/>
                  </a:lnTo>
                  <a:lnTo>
                    <a:pt x="9685" y="124"/>
                  </a:lnTo>
                  <a:lnTo>
                    <a:pt x="9709" y="122"/>
                  </a:lnTo>
                  <a:lnTo>
                    <a:pt x="9891" y="114"/>
                  </a:lnTo>
                  <a:lnTo>
                    <a:pt x="9900" y="118"/>
                  </a:lnTo>
                  <a:lnTo>
                    <a:pt x="9908" y="122"/>
                  </a:lnTo>
                  <a:lnTo>
                    <a:pt x="9916" y="127"/>
                  </a:lnTo>
                  <a:lnTo>
                    <a:pt x="9923" y="134"/>
                  </a:lnTo>
                  <a:lnTo>
                    <a:pt x="9930" y="141"/>
                  </a:lnTo>
                  <a:lnTo>
                    <a:pt x="9936" y="149"/>
                  </a:lnTo>
                  <a:lnTo>
                    <a:pt x="9940" y="157"/>
                  </a:lnTo>
                  <a:lnTo>
                    <a:pt x="9943" y="166"/>
                  </a:lnTo>
                  <a:lnTo>
                    <a:pt x="9941" y="184"/>
                  </a:lnTo>
                  <a:lnTo>
                    <a:pt x="9940" y="201"/>
                  </a:lnTo>
                  <a:lnTo>
                    <a:pt x="9938" y="218"/>
                  </a:lnTo>
                  <a:lnTo>
                    <a:pt x="9938" y="237"/>
                  </a:lnTo>
                  <a:lnTo>
                    <a:pt x="9938" y="254"/>
                  </a:lnTo>
                  <a:lnTo>
                    <a:pt x="9940" y="273"/>
                  </a:lnTo>
                  <a:lnTo>
                    <a:pt x="9942" y="290"/>
                  </a:lnTo>
                  <a:lnTo>
                    <a:pt x="9946" y="307"/>
                  </a:lnTo>
                  <a:lnTo>
                    <a:pt x="9950" y="328"/>
                  </a:lnTo>
                  <a:lnTo>
                    <a:pt x="9954" y="347"/>
                  </a:lnTo>
                  <a:lnTo>
                    <a:pt x="9960" y="367"/>
                  </a:lnTo>
                  <a:lnTo>
                    <a:pt x="9967" y="385"/>
                  </a:lnTo>
                  <a:lnTo>
                    <a:pt x="9975" y="404"/>
                  </a:lnTo>
                  <a:lnTo>
                    <a:pt x="9985" y="422"/>
                  </a:lnTo>
                  <a:lnTo>
                    <a:pt x="9995" y="440"/>
                  </a:lnTo>
                  <a:lnTo>
                    <a:pt x="10006" y="458"/>
                  </a:lnTo>
                  <a:lnTo>
                    <a:pt x="10017" y="474"/>
                  </a:lnTo>
                  <a:lnTo>
                    <a:pt x="10030" y="491"/>
                  </a:lnTo>
                  <a:lnTo>
                    <a:pt x="10043" y="507"/>
                  </a:lnTo>
                  <a:lnTo>
                    <a:pt x="10057" y="522"/>
                  </a:lnTo>
                  <a:lnTo>
                    <a:pt x="10071" y="537"/>
                  </a:lnTo>
                  <a:lnTo>
                    <a:pt x="10087" y="552"/>
                  </a:lnTo>
                  <a:lnTo>
                    <a:pt x="10102" y="566"/>
                  </a:lnTo>
                  <a:lnTo>
                    <a:pt x="10118" y="579"/>
                  </a:lnTo>
                  <a:lnTo>
                    <a:pt x="10128" y="593"/>
                  </a:lnTo>
                  <a:lnTo>
                    <a:pt x="10135" y="606"/>
                  </a:lnTo>
                  <a:lnTo>
                    <a:pt x="10141" y="620"/>
                  </a:lnTo>
                  <a:lnTo>
                    <a:pt x="10146" y="634"/>
                  </a:lnTo>
                  <a:lnTo>
                    <a:pt x="10149" y="650"/>
                  </a:lnTo>
                  <a:lnTo>
                    <a:pt x="10151" y="665"/>
                  </a:lnTo>
                  <a:lnTo>
                    <a:pt x="10152" y="681"/>
                  </a:lnTo>
                  <a:lnTo>
                    <a:pt x="10152" y="699"/>
                  </a:lnTo>
                  <a:close/>
                  <a:moveTo>
                    <a:pt x="9921" y="1369"/>
                  </a:moveTo>
                  <a:lnTo>
                    <a:pt x="9919" y="1378"/>
                  </a:lnTo>
                  <a:lnTo>
                    <a:pt x="9918" y="1388"/>
                  </a:lnTo>
                  <a:lnTo>
                    <a:pt x="9917" y="1397"/>
                  </a:lnTo>
                  <a:lnTo>
                    <a:pt x="9917" y="1406"/>
                  </a:lnTo>
                  <a:lnTo>
                    <a:pt x="9918" y="1424"/>
                  </a:lnTo>
                  <a:lnTo>
                    <a:pt x="9919" y="1443"/>
                  </a:lnTo>
                  <a:lnTo>
                    <a:pt x="9921" y="1461"/>
                  </a:lnTo>
                  <a:lnTo>
                    <a:pt x="9921" y="1479"/>
                  </a:lnTo>
                  <a:lnTo>
                    <a:pt x="9920" y="1488"/>
                  </a:lnTo>
                  <a:lnTo>
                    <a:pt x="9919" y="1497"/>
                  </a:lnTo>
                  <a:lnTo>
                    <a:pt x="9918" y="1505"/>
                  </a:lnTo>
                  <a:lnTo>
                    <a:pt x="9915" y="1514"/>
                  </a:lnTo>
                  <a:lnTo>
                    <a:pt x="9798" y="1516"/>
                  </a:lnTo>
                  <a:lnTo>
                    <a:pt x="9581" y="1519"/>
                  </a:lnTo>
                  <a:lnTo>
                    <a:pt x="9279" y="1520"/>
                  </a:lnTo>
                  <a:lnTo>
                    <a:pt x="8906" y="1521"/>
                  </a:lnTo>
                  <a:lnTo>
                    <a:pt x="8477" y="1523"/>
                  </a:lnTo>
                  <a:lnTo>
                    <a:pt x="8004" y="1523"/>
                  </a:lnTo>
                  <a:lnTo>
                    <a:pt x="7504" y="1524"/>
                  </a:lnTo>
                  <a:lnTo>
                    <a:pt x="6989" y="1525"/>
                  </a:lnTo>
                  <a:lnTo>
                    <a:pt x="6474" y="1525"/>
                  </a:lnTo>
                  <a:lnTo>
                    <a:pt x="5974" y="1526"/>
                  </a:lnTo>
                  <a:lnTo>
                    <a:pt x="5503" y="1527"/>
                  </a:lnTo>
                  <a:lnTo>
                    <a:pt x="5074" y="1527"/>
                  </a:lnTo>
                  <a:lnTo>
                    <a:pt x="4703" y="1528"/>
                  </a:lnTo>
                  <a:lnTo>
                    <a:pt x="4402" y="1529"/>
                  </a:lnTo>
                  <a:lnTo>
                    <a:pt x="4187" y="1531"/>
                  </a:lnTo>
                  <a:lnTo>
                    <a:pt x="4072" y="1532"/>
                  </a:lnTo>
                  <a:lnTo>
                    <a:pt x="3995" y="1534"/>
                  </a:lnTo>
                  <a:lnTo>
                    <a:pt x="3918" y="1535"/>
                  </a:lnTo>
                  <a:lnTo>
                    <a:pt x="3841" y="1536"/>
                  </a:lnTo>
                  <a:lnTo>
                    <a:pt x="3765" y="1537"/>
                  </a:lnTo>
                  <a:lnTo>
                    <a:pt x="3689" y="1538"/>
                  </a:lnTo>
                  <a:lnTo>
                    <a:pt x="3613" y="1539"/>
                  </a:lnTo>
                  <a:lnTo>
                    <a:pt x="3537" y="1540"/>
                  </a:lnTo>
                  <a:lnTo>
                    <a:pt x="3462" y="1541"/>
                  </a:lnTo>
                  <a:lnTo>
                    <a:pt x="3386" y="1542"/>
                  </a:lnTo>
                  <a:lnTo>
                    <a:pt x="3310" y="1543"/>
                  </a:lnTo>
                  <a:lnTo>
                    <a:pt x="3235" y="1544"/>
                  </a:lnTo>
                  <a:lnTo>
                    <a:pt x="3159" y="1545"/>
                  </a:lnTo>
                  <a:lnTo>
                    <a:pt x="3083" y="1546"/>
                  </a:lnTo>
                  <a:lnTo>
                    <a:pt x="3008" y="1547"/>
                  </a:lnTo>
                  <a:lnTo>
                    <a:pt x="2932" y="1548"/>
                  </a:lnTo>
                  <a:lnTo>
                    <a:pt x="2856" y="1549"/>
                  </a:lnTo>
                  <a:lnTo>
                    <a:pt x="2789" y="1550"/>
                  </a:lnTo>
                  <a:lnTo>
                    <a:pt x="2720" y="1551"/>
                  </a:lnTo>
                  <a:lnTo>
                    <a:pt x="2653" y="1551"/>
                  </a:lnTo>
                  <a:lnTo>
                    <a:pt x="2586" y="1551"/>
                  </a:lnTo>
                  <a:lnTo>
                    <a:pt x="2517" y="1551"/>
                  </a:lnTo>
                  <a:lnTo>
                    <a:pt x="2450" y="1551"/>
                  </a:lnTo>
                  <a:lnTo>
                    <a:pt x="2381" y="1551"/>
                  </a:lnTo>
                  <a:lnTo>
                    <a:pt x="2314" y="1551"/>
                  </a:lnTo>
                  <a:lnTo>
                    <a:pt x="2246" y="1552"/>
                  </a:lnTo>
                  <a:lnTo>
                    <a:pt x="2179" y="1552"/>
                  </a:lnTo>
                  <a:lnTo>
                    <a:pt x="2110" y="1552"/>
                  </a:lnTo>
                  <a:lnTo>
                    <a:pt x="2044" y="1552"/>
                  </a:lnTo>
                  <a:lnTo>
                    <a:pt x="1976" y="1553"/>
                  </a:lnTo>
                  <a:lnTo>
                    <a:pt x="1909" y="1554"/>
                  </a:lnTo>
                  <a:lnTo>
                    <a:pt x="1842" y="1555"/>
                  </a:lnTo>
                  <a:lnTo>
                    <a:pt x="1776" y="1556"/>
                  </a:lnTo>
                  <a:lnTo>
                    <a:pt x="1759" y="1558"/>
                  </a:lnTo>
                  <a:lnTo>
                    <a:pt x="1740" y="1559"/>
                  </a:lnTo>
                  <a:lnTo>
                    <a:pt x="1721" y="1559"/>
                  </a:lnTo>
                  <a:lnTo>
                    <a:pt x="1702" y="1558"/>
                  </a:lnTo>
                  <a:lnTo>
                    <a:pt x="1683" y="1558"/>
                  </a:lnTo>
                  <a:lnTo>
                    <a:pt x="1664" y="1558"/>
                  </a:lnTo>
                  <a:lnTo>
                    <a:pt x="1655" y="1559"/>
                  </a:lnTo>
                  <a:lnTo>
                    <a:pt x="1646" y="1560"/>
                  </a:lnTo>
                  <a:lnTo>
                    <a:pt x="1637" y="1561"/>
                  </a:lnTo>
                  <a:lnTo>
                    <a:pt x="1628" y="1563"/>
                  </a:lnTo>
                  <a:lnTo>
                    <a:pt x="1606" y="1561"/>
                  </a:lnTo>
                  <a:lnTo>
                    <a:pt x="1584" y="1561"/>
                  </a:lnTo>
                  <a:lnTo>
                    <a:pt x="1560" y="1562"/>
                  </a:lnTo>
                  <a:lnTo>
                    <a:pt x="1538" y="1563"/>
                  </a:lnTo>
                  <a:lnTo>
                    <a:pt x="1515" y="1565"/>
                  </a:lnTo>
                  <a:lnTo>
                    <a:pt x="1493" y="1565"/>
                  </a:lnTo>
                  <a:lnTo>
                    <a:pt x="1482" y="1563"/>
                  </a:lnTo>
                  <a:lnTo>
                    <a:pt x="1470" y="1563"/>
                  </a:lnTo>
                  <a:lnTo>
                    <a:pt x="1460" y="1561"/>
                  </a:lnTo>
                  <a:lnTo>
                    <a:pt x="1450" y="1560"/>
                  </a:lnTo>
                  <a:lnTo>
                    <a:pt x="1413" y="1561"/>
                  </a:lnTo>
                  <a:lnTo>
                    <a:pt x="1377" y="1561"/>
                  </a:lnTo>
                  <a:lnTo>
                    <a:pt x="1340" y="1561"/>
                  </a:lnTo>
                  <a:lnTo>
                    <a:pt x="1303" y="1560"/>
                  </a:lnTo>
                  <a:lnTo>
                    <a:pt x="1266" y="1561"/>
                  </a:lnTo>
                  <a:lnTo>
                    <a:pt x="1228" y="1561"/>
                  </a:lnTo>
                  <a:lnTo>
                    <a:pt x="1191" y="1563"/>
                  </a:lnTo>
                  <a:lnTo>
                    <a:pt x="1154" y="1567"/>
                  </a:lnTo>
                  <a:lnTo>
                    <a:pt x="1148" y="1562"/>
                  </a:lnTo>
                  <a:lnTo>
                    <a:pt x="1144" y="1558"/>
                  </a:lnTo>
                  <a:lnTo>
                    <a:pt x="1141" y="1554"/>
                  </a:lnTo>
                  <a:lnTo>
                    <a:pt x="1139" y="1549"/>
                  </a:lnTo>
                  <a:lnTo>
                    <a:pt x="1138" y="1544"/>
                  </a:lnTo>
                  <a:lnTo>
                    <a:pt x="1138" y="1538"/>
                  </a:lnTo>
                  <a:lnTo>
                    <a:pt x="1138" y="1533"/>
                  </a:lnTo>
                  <a:lnTo>
                    <a:pt x="1139" y="1527"/>
                  </a:lnTo>
                  <a:lnTo>
                    <a:pt x="1141" y="1514"/>
                  </a:lnTo>
                  <a:lnTo>
                    <a:pt x="1144" y="1502"/>
                  </a:lnTo>
                  <a:lnTo>
                    <a:pt x="1145" y="1495"/>
                  </a:lnTo>
                  <a:lnTo>
                    <a:pt x="1145" y="1489"/>
                  </a:lnTo>
                  <a:lnTo>
                    <a:pt x="1145" y="1483"/>
                  </a:lnTo>
                  <a:lnTo>
                    <a:pt x="1145" y="1478"/>
                  </a:lnTo>
                  <a:lnTo>
                    <a:pt x="1144" y="1458"/>
                  </a:lnTo>
                  <a:lnTo>
                    <a:pt x="1141" y="1440"/>
                  </a:lnTo>
                  <a:lnTo>
                    <a:pt x="1138" y="1422"/>
                  </a:lnTo>
                  <a:lnTo>
                    <a:pt x="1134" y="1404"/>
                  </a:lnTo>
                  <a:lnTo>
                    <a:pt x="1129" y="1388"/>
                  </a:lnTo>
                  <a:lnTo>
                    <a:pt x="1123" y="1371"/>
                  </a:lnTo>
                  <a:lnTo>
                    <a:pt x="1115" y="1355"/>
                  </a:lnTo>
                  <a:lnTo>
                    <a:pt x="1106" y="1340"/>
                  </a:lnTo>
                  <a:lnTo>
                    <a:pt x="1097" y="1324"/>
                  </a:lnTo>
                  <a:lnTo>
                    <a:pt x="1087" y="1310"/>
                  </a:lnTo>
                  <a:lnTo>
                    <a:pt x="1076" y="1297"/>
                  </a:lnTo>
                  <a:lnTo>
                    <a:pt x="1063" y="1283"/>
                  </a:lnTo>
                  <a:lnTo>
                    <a:pt x="1051" y="1271"/>
                  </a:lnTo>
                  <a:lnTo>
                    <a:pt x="1037" y="1260"/>
                  </a:lnTo>
                  <a:lnTo>
                    <a:pt x="1021" y="1249"/>
                  </a:lnTo>
                  <a:lnTo>
                    <a:pt x="1006" y="1238"/>
                  </a:lnTo>
                  <a:lnTo>
                    <a:pt x="999" y="1234"/>
                  </a:lnTo>
                  <a:lnTo>
                    <a:pt x="993" y="1230"/>
                  </a:lnTo>
                  <a:lnTo>
                    <a:pt x="987" y="1224"/>
                  </a:lnTo>
                  <a:lnTo>
                    <a:pt x="982" y="1219"/>
                  </a:lnTo>
                  <a:lnTo>
                    <a:pt x="977" y="1213"/>
                  </a:lnTo>
                  <a:lnTo>
                    <a:pt x="972" y="1207"/>
                  </a:lnTo>
                  <a:lnTo>
                    <a:pt x="968" y="1200"/>
                  </a:lnTo>
                  <a:lnTo>
                    <a:pt x="965" y="1192"/>
                  </a:lnTo>
                  <a:lnTo>
                    <a:pt x="960" y="1178"/>
                  </a:lnTo>
                  <a:lnTo>
                    <a:pt x="956" y="1163"/>
                  </a:lnTo>
                  <a:lnTo>
                    <a:pt x="955" y="1148"/>
                  </a:lnTo>
                  <a:lnTo>
                    <a:pt x="954" y="1132"/>
                  </a:lnTo>
                  <a:lnTo>
                    <a:pt x="954" y="1125"/>
                  </a:lnTo>
                  <a:lnTo>
                    <a:pt x="955" y="1119"/>
                  </a:lnTo>
                  <a:lnTo>
                    <a:pt x="956" y="1113"/>
                  </a:lnTo>
                  <a:lnTo>
                    <a:pt x="958" y="1107"/>
                  </a:lnTo>
                  <a:lnTo>
                    <a:pt x="961" y="1100"/>
                  </a:lnTo>
                  <a:lnTo>
                    <a:pt x="964" y="1095"/>
                  </a:lnTo>
                  <a:lnTo>
                    <a:pt x="968" y="1090"/>
                  </a:lnTo>
                  <a:lnTo>
                    <a:pt x="972" y="1085"/>
                  </a:lnTo>
                  <a:lnTo>
                    <a:pt x="977" y="1082"/>
                  </a:lnTo>
                  <a:lnTo>
                    <a:pt x="982" y="1080"/>
                  </a:lnTo>
                  <a:lnTo>
                    <a:pt x="987" y="1079"/>
                  </a:lnTo>
                  <a:lnTo>
                    <a:pt x="993" y="1078"/>
                  </a:lnTo>
                  <a:lnTo>
                    <a:pt x="998" y="1079"/>
                  </a:lnTo>
                  <a:lnTo>
                    <a:pt x="1003" y="1080"/>
                  </a:lnTo>
                  <a:lnTo>
                    <a:pt x="1008" y="1082"/>
                  </a:lnTo>
                  <a:lnTo>
                    <a:pt x="1012" y="1085"/>
                  </a:lnTo>
                  <a:lnTo>
                    <a:pt x="1017" y="1090"/>
                  </a:lnTo>
                  <a:lnTo>
                    <a:pt x="1021" y="1096"/>
                  </a:lnTo>
                  <a:lnTo>
                    <a:pt x="1025" y="1103"/>
                  </a:lnTo>
                  <a:lnTo>
                    <a:pt x="1027" y="1109"/>
                  </a:lnTo>
                  <a:lnTo>
                    <a:pt x="1031" y="1121"/>
                  </a:lnTo>
                  <a:lnTo>
                    <a:pt x="1035" y="1134"/>
                  </a:lnTo>
                  <a:lnTo>
                    <a:pt x="1037" y="1140"/>
                  </a:lnTo>
                  <a:lnTo>
                    <a:pt x="1040" y="1146"/>
                  </a:lnTo>
                  <a:lnTo>
                    <a:pt x="1043" y="1152"/>
                  </a:lnTo>
                  <a:lnTo>
                    <a:pt x="1046" y="1158"/>
                  </a:lnTo>
                  <a:lnTo>
                    <a:pt x="1051" y="1162"/>
                  </a:lnTo>
                  <a:lnTo>
                    <a:pt x="1056" y="1167"/>
                  </a:lnTo>
                  <a:lnTo>
                    <a:pt x="1063" y="1170"/>
                  </a:lnTo>
                  <a:lnTo>
                    <a:pt x="1071" y="1173"/>
                  </a:lnTo>
                  <a:lnTo>
                    <a:pt x="1083" y="1177"/>
                  </a:lnTo>
                  <a:lnTo>
                    <a:pt x="1096" y="1179"/>
                  </a:lnTo>
                  <a:lnTo>
                    <a:pt x="1109" y="1181"/>
                  </a:lnTo>
                  <a:lnTo>
                    <a:pt x="1122" y="1181"/>
                  </a:lnTo>
                  <a:lnTo>
                    <a:pt x="1129" y="1181"/>
                  </a:lnTo>
                  <a:lnTo>
                    <a:pt x="1135" y="1179"/>
                  </a:lnTo>
                  <a:lnTo>
                    <a:pt x="1141" y="1178"/>
                  </a:lnTo>
                  <a:lnTo>
                    <a:pt x="1146" y="1175"/>
                  </a:lnTo>
                  <a:lnTo>
                    <a:pt x="1152" y="1172"/>
                  </a:lnTo>
                  <a:lnTo>
                    <a:pt x="1157" y="1168"/>
                  </a:lnTo>
                  <a:lnTo>
                    <a:pt x="1162" y="1163"/>
                  </a:lnTo>
                  <a:lnTo>
                    <a:pt x="1167" y="1157"/>
                  </a:lnTo>
                  <a:lnTo>
                    <a:pt x="1175" y="1149"/>
                  </a:lnTo>
                  <a:lnTo>
                    <a:pt x="1181" y="1139"/>
                  </a:lnTo>
                  <a:lnTo>
                    <a:pt x="1187" y="1129"/>
                  </a:lnTo>
                  <a:lnTo>
                    <a:pt x="1191" y="1119"/>
                  </a:lnTo>
                  <a:lnTo>
                    <a:pt x="1194" y="1108"/>
                  </a:lnTo>
                  <a:lnTo>
                    <a:pt x="1197" y="1096"/>
                  </a:lnTo>
                  <a:lnTo>
                    <a:pt x="1198" y="1084"/>
                  </a:lnTo>
                  <a:lnTo>
                    <a:pt x="1199" y="1073"/>
                  </a:lnTo>
                  <a:lnTo>
                    <a:pt x="1199" y="1061"/>
                  </a:lnTo>
                  <a:lnTo>
                    <a:pt x="1198" y="1048"/>
                  </a:lnTo>
                  <a:lnTo>
                    <a:pt x="1197" y="1036"/>
                  </a:lnTo>
                  <a:lnTo>
                    <a:pt x="1195" y="1025"/>
                  </a:lnTo>
                  <a:lnTo>
                    <a:pt x="1192" y="1014"/>
                  </a:lnTo>
                  <a:lnTo>
                    <a:pt x="1189" y="1002"/>
                  </a:lnTo>
                  <a:lnTo>
                    <a:pt x="1186" y="991"/>
                  </a:lnTo>
                  <a:lnTo>
                    <a:pt x="1182" y="982"/>
                  </a:lnTo>
                  <a:lnTo>
                    <a:pt x="1180" y="976"/>
                  </a:lnTo>
                  <a:lnTo>
                    <a:pt x="1177" y="971"/>
                  </a:lnTo>
                  <a:lnTo>
                    <a:pt x="1174" y="966"/>
                  </a:lnTo>
                  <a:lnTo>
                    <a:pt x="1170" y="961"/>
                  </a:lnTo>
                  <a:lnTo>
                    <a:pt x="1163" y="952"/>
                  </a:lnTo>
                  <a:lnTo>
                    <a:pt x="1154" y="944"/>
                  </a:lnTo>
                  <a:lnTo>
                    <a:pt x="1147" y="936"/>
                  </a:lnTo>
                  <a:lnTo>
                    <a:pt x="1141" y="927"/>
                  </a:lnTo>
                  <a:lnTo>
                    <a:pt x="1139" y="922"/>
                  </a:lnTo>
                  <a:lnTo>
                    <a:pt x="1138" y="917"/>
                  </a:lnTo>
                  <a:lnTo>
                    <a:pt x="1138" y="911"/>
                  </a:lnTo>
                  <a:lnTo>
                    <a:pt x="1139" y="905"/>
                  </a:lnTo>
                  <a:lnTo>
                    <a:pt x="1150" y="887"/>
                  </a:lnTo>
                  <a:lnTo>
                    <a:pt x="1162" y="868"/>
                  </a:lnTo>
                  <a:lnTo>
                    <a:pt x="1171" y="849"/>
                  </a:lnTo>
                  <a:lnTo>
                    <a:pt x="1178" y="830"/>
                  </a:lnTo>
                  <a:lnTo>
                    <a:pt x="1180" y="819"/>
                  </a:lnTo>
                  <a:lnTo>
                    <a:pt x="1182" y="809"/>
                  </a:lnTo>
                  <a:lnTo>
                    <a:pt x="1184" y="799"/>
                  </a:lnTo>
                  <a:lnTo>
                    <a:pt x="1185" y="789"/>
                  </a:lnTo>
                  <a:lnTo>
                    <a:pt x="1185" y="779"/>
                  </a:lnTo>
                  <a:lnTo>
                    <a:pt x="1185" y="768"/>
                  </a:lnTo>
                  <a:lnTo>
                    <a:pt x="1184" y="758"/>
                  </a:lnTo>
                  <a:lnTo>
                    <a:pt x="1182" y="748"/>
                  </a:lnTo>
                  <a:lnTo>
                    <a:pt x="1178" y="732"/>
                  </a:lnTo>
                  <a:lnTo>
                    <a:pt x="1174" y="715"/>
                  </a:lnTo>
                  <a:lnTo>
                    <a:pt x="1169" y="700"/>
                  </a:lnTo>
                  <a:lnTo>
                    <a:pt x="1163" y="685"/>
                  </a:lnTo>
                  <a:lnTo>
                    <a:pt x="1158" y="677"/>
                  </a:lnTo>
                  <a:lnTo>
                    <a:pt x="1154" y="670"/>
                  </a:lnTo>
                  <a:lnTo>
                    <a:pt x="1149" y="664"/>
                  </a:lnTo>
                  <a:lnTo>
                    <a:pt x="1144" y="658"/>
                  </a:lnTo>
                  <a:lnTo>
                    <a:pt x="1138" y="652"/>
                  </a:lnTo>
                  <a:lnTo>
                    <a:pt x="1132" y="647"/>
                  </a:lnTo>
                  <a:lnTo>
                    <a:pt x="1125" y="642"/>
                  </a:lnTo>
                  <a:lnTo>
                    <a:pt x="1117" y="637"/>
                  </a:lnTo>
                  <a:lnTo>
                    <a:pt x="1098" y="634"/>
                  </a:lnTo>
                  <a:lnTo>
                    <a:pt x="1078" y="632"/>
                  </a:lnTo>
                  <a:lnTo>
                    <a:pt x="1069" y="632"/>
                  </a:lnTo>
                  <a:lnTo>
                    <a:pt x="1057" y="632"/>
                  </a:lnTo>
                  <a:lnTo>
                    <a:pt x="1047" y="634"/>
                  </a:lnTo>
                  <a:lnTo>
                    <a:pt x="1037" y="639"/>
                  </a:lnTo>
                  <a:lnTo>
                    <a:pt x="1025" y="649"/>
                  </a:lnTo>
                  <a:lnTo>
                    <a:pt x="1011" y="658"/>
                  </a:lnTo>
                  <a:lnTo>
                    <a:pt x="1005" y="664"/>
                  </a:lnTo>
                  <a:lnTo>
                    <a:pt x="1001" y="669"/>
                  </a:lnTo>
                  <a:lnTo>
                    <a:pt x="999" y="673"/>
                  </a:lnTo>
                  <a:lnTo>
                    <a:pt x="998" y="676"/>
                  </a:lnTo>
                  <a:lnTo>
                    <a:pt x="997" y="680"/>
                  </a:lnTo>
                  <a:lnTo>
                    <a:pt x="997" y="686"/>
                  </a:lnTo>
                  <a:lnTo>
                    <a:pt x="999" y="694"/>
                  </a:lnTo>
                  <a:lnTo>
                    <a:pt x="999" y="702"/>
                  </a:lnTo>
                  <a:lnTo>
                    <a:pt x="999" y="710"/>
                  </a:lnTo>
                  <a:lnTo>
                    <a:pt x="998" y="718"/>
                  </a:lnTo>
                  <a:lnTo>
                    <a:pt x="996" y="726"/>
                  </a:lnTo>
                  <a:lnTo>
                    <a:pt x="993" y="735"/>
                  </a:lnTo>
                  <a:lnTo>
                    <a:pt x="989" y="743"/>
                  </a:lnTo>
                  <a:lnTo>
                    <a:pt x="985" y="750"/>
                  </a:lnTo>
                  <a:lnTo>
                    <a:pt x="979" y="754"/>
                  </a:lnTo>
                  <a:lnTo>
                    <a:pt x="972" y="758"/>
                  </a:lnTo>
                  <a:lnTo>
                    <a:pt x="965" y="761"/>
                  </a:lnTo>
                  <a:lnTo>
                    <a:pt x="958" y="763"/>
                  </a:lnTo>
                  <a:lnTo>
                    <a:pt x="952" y="764"/>
                  </a:lnTo>
                  <a:lnTo>
                    <a:pt x="945" y="764"/>
                  </a:lnTo>
                  <a:lnTo>
                    <a:pt x="939" y="762"/>
                  </a:lnTo>
                  <a:lnTo>
                    <a:pt x="933" y="760"/>
                  </a:lnTo>
                  <a:lnTo>
                    <a:pt x="927" y="751"/>
                  </a:lnTo>
                  <a:lnTo>
                    <a:pt x="923" y="743"/>
                  </a:lnTo>
                  <a:lnTo>
                    <a:pt x="921" y="734"/>
                  </a:lnTo>
                  <a:lnTo>
                    <a:pt x="919" y="723"/>
                  </a:lnTo>
                  <a:lnTo>
                    <a:pt x="919" y="714"/>
                  </a:lnTo>
                  <a:lnTo>
                    <a:pt x="920" y="704"/>
                  </a:lnTo>
                  <a:lnTo>
                    <a:pt x="921" y="694"/>
                  </a:lnTo>
                  <a:lnTo>
                    <a:pt x="923" y="682"/>
                  </a:lnTo>
                  <a:lnTo>
                    <a:pt x="934" y="663"/>
                  </a:lnTo>
                  <a:lnTo>
                    <a:pt x="946" y="645"/>
                  </a:lnTo>
                  <a:lnTo>
                    <a:pt x="959" y="626"/>
                  </a:lnTo>
                  <a:lnTo>
                    <a:pt x="973" y="609"/>
                  </a:lnTo>
                  <a:lnTo>
                    <a:pt x="1003" y="576"/>
                  </a:lnTo>
                  <a:lnTo>
                    <a:pt x="1034" y="543"/>
                  </a:lnTo>
                  <a:lnTo>
                    <a:pt x="1049" y="527"/>
                  </a:lnTo>
                  <a:lnTo>
                    <a:pt x="1063" y="510"/>
                  </a:lnTo>
                  <a:lnTo>
                    <a:pt x="1078" y="492"/>
                  </a:lnTo>
                  <a:lnTo>
                    <a:pt x="1090" y="475"/>
                  </a:lnTo>
                  <a:lnTo>
                    <a:pt x="1102" y="457"/>
                  </a:lnTo>
                  <a:lnTo>
                    <a:pt x="1111" y="437"/>
                  </a:lnTo>
                  <a:lnTo>
                    <a:pt x="1117" y="427"/>
                  </a:lnTo>
                  <a:lnTo>
                    <a:pt x="1120" y="416"/>
                  </a:lnTo>
                  <a:lnTo>
                    <a:pt x="1124" y="405"/>
                  </a:lnTo>
                  <a:lnTo>
                    <a:pt x="1127" y="394"/>
                  </a:lnTo>
                  <a:lnTo>
                    <a:pt x="1132" y="377"/>
                  </a:lnTo>
                  <a:lnTo>
                    <a:pt x="1136" y="358"/>
                  </a:lnTo>
                  <a:lnTo>
                    <a:pt x="1139" y="340"/>
                  </a:lnTo>
                  <a:lnTo>
                    <a:pt x="1140" y="322"/>
                  </a:lnTo>
                  <a:lnTo>
                    <a:pt x="1139" y="303"/>
                  </a:lnTo>
                  <a:lnTo>
                    <a:pt x="1138" y="285"/>
                  </a:lnTo>
                  <a:lnTo>
                    <a:pt x="1136" y="268"/>
                  </a:lnTo>
                  <a:lnTo>
                    <a:pt x="1133" y="249"/>
                  </a:lnTo>
                  <a:lnTo>
                    <a:pt x="1138" y="244"/>
                  </a:lnTo>
                  <a:lnTo>
                    <a:pt x="1144" y="240"/>
                  </a:lnTo>
                  <a:lnTo>
                    <a:pt x="1151" y="237"/>
                  </a:lnTo>
                  <a:lnTo>
                    <a:pt x="1157" y="235"/>
                  </a:lnTo>
                  <a:lnTo>
                    <a:pt x="1165" y="234"/>
                  </a:lnTo>
                  <a:lnTo>
                    <a:pt x="1173" y="234"/>
                  </a:lnTo>
                  <a:lnTo>
                    <a:pt x="1180" y="235"/>
                  </a:lnTo>
                  <a:lnTo>
                    <a:pt x="1188" y="237"/>
                  </a:lnTo>
                  <a:lnTo>
                    <a:pt x="1252" y="234"/>
                  </a:lnTo>
                  <a:lnTo>
                    <a:pt x="1314" y="232"/>
                  </a:lnTo>
                  <a:lnTo>
                    <a:pt x="1375" y="232"/>
                  </a:lnTo>
                  <a:lnTo>
                    <a:pt x="1437" y="232"/>
                  </a:lnTo>
                  <a:lnTo>
                    <a:pt x="1496" y="233"/>
                  </a:lnTo>
                  <a:lnTo>
                    <a:pt x="1556" y="233"/>
                  </a:lnTo>
                  <a:lnTo>
                    <a:pt x="1616" y="231"/>
                  </a:lnTo>
                  <a:lnTo>
                    <a:pt x="1677" y="228"/>
                  </a:lnTo>
                  <a:lnTo>
                    <a:pt x="1754" y="227"/>
                  </a:lnTo>
                  <a:lnTo>
                    <a:pt x="1831" y="226"/>
                  </a:lnTo>
                  <a:lnTo>
                    <a:pt x="1908" y="225"/>
                  </a:lnTo>
                  <a:lnTo>
                    <a:pt x="1985" y="224"/>
                  </a:lnTo>
                  <a:lnTo>
                    <a:pt x="2062" y="223"/>
                  </a:lnTo>
                  <a:lnTo>
                    <a:pt x="2140" y="222"/>
                  </a:lnTo>
                  <a:lnTo>
                    <a:pt x="2218" y="220"/>
                  </a:lnTo>
                  <a:lnTo>
                    <a:pt x="2294" y="219"/>
                  </a:lnTo>
                  <a:lnTo>
                    <a:pt x="2372" y="217"/>
                  </a:lnTo>
                  <a:lnTo>
                    <a:pt x="2449" y="216"/>
                  </a:lnTo>
                  <a:lnTo>
                    <a:pt x="2526" y="215"/>
                  </a:lnTo>
                  <a:lnTo>
                    <a:pt x="2604" y="214"/>
                  </a:lnTo>
                  <a:lnTo>
                    <a:pt x="2681" y="213"/>
                  </a:lnTo>
                  <a:lnTo>
                    <a:pt x="2757" y="212"/>
                  </a:lnTo>
                  <a:lnTo>
                    <a:pt x="2835" y="211"/>
                  </a:lnTo>
                  <a:lnTo>
                    <a:pt x="2912" y="210"/>
                  </a:lnTo>
                  <a:lnTo>
                    <a:pt x="2981" y="209"/>
                  </a:lnTo>
                  <a:lnTo>
                    <a:pt x="3052" y="208"/>
                  </a:lnTo>
                  <a:lnTo>
                    <a:pt x="3124" y="209"/>
                  </a:lnTo>
                  <a:lnTo>
                    <a:pt x="3197" y="209"/>
                  </a:lnTo>
                  <a:lnTo>
                    <a:pt x="3270" y="210"/>
                  </a:lnTo>
                  <a:lnTo>
                    <a:pt x="3343" y="210"/>
                  </a:lnTo>
                  <a:lnTo>
                    <a:pt x="3416" y="209"/>
                  </a:lnTo>
                  <a:lnTo>
                    <a:pt x="3487" y="206"/>
                  </a:lnTo>
                  <a:lnTo>
                    <a:pt x="3635" y="205"/>
                  </a:lnTo>
                  <a:lnTo>
                    <a:pt x="3883" y="204"/>
                  </a:lnTo>
                  <a:lnTo>
                    <a:pt x="4213" y="203"/>
                  </a:lnTo>
                  <a:lnTo>
                    <a:pt x="4615" y="201"/>
                  </a:lnTo>
                  <a:lnTo>
                    <a:pt x="5072" y="200"/>
                  </a:lnTo>
                  <a:lnTo>
                    <a:pt x="5572" y="199"/>
                  </a:lnTo>
                  <a:lnTo>
                    <a:pt x="6098" y="197"/>
                  </a:lnTo>
                  <a:lnTo>
                    <a:pt x="6640" y="196"/>
                  </a:lnTo>
                  <a:lnTo>
                    <a:pt x="7181" y="194"/>
                  </a:lnTo>
                  <a:lnTo>
                    <a:pt x="7708" y="193"/>
                  </a:lnTo>
                  <a:lnTo>
                    <a:pt x="8206" y="191"/>
                  </a:lnTo>
                  <a:lnTo>
                    <a:pt x="8663" y="190"/>
                  </a:lnTo>
                  <a:lnTo>
                    <a:pt x="9063" y="188"/>
                  </a:lnTo>
                  <a:lnTo>
                    <a:pt x="9392" y="187"/>
                  </a:lnTo>
                  <a:lnTo>
                    <a:pt x="9637" y="185"/>
                  </a:lnTo>
                  <a:lnTo>
                    <a:pt x="9783" y="183"/>
                  </a:lnTo>
                  <a:lnTo>
                    <a:pt x="9795" y="185"/>
                  </a:lnTo>
                  <a:lnTo>
                    <a:pt x="9809" y="186"/>
                  </a:lnTo>
                  <a:lnTo>
                    <a:pt x="9822" y="185"/>
                  </a:lnTo>
                  <a:lnTo>
                    <a:pt x="9836" y="184"/>
                  </a:lnTo>
                  <a:lnTo>
                    <a:pt x="9844" y="184"/>
                  </a:lnTo>
                  <a:lnTo>
                    <a:pt x="9850" y="184"/>
                  </a:lnTo>
                  <a:lnTo>
                    <a:pt x="9856" y="185"/>
                  </a:lnTo>
                  <a:lnTo>
                    <a:pt x="9861" y="186"/>
                  </a:lnTo>
                  <a:lnTo>
                    <a:pt x="9866" y="188"/>
                  </a:lnTo>
                  <a:lnTo>
                    <a:pt x="9871" y="191"/>
                  </a:lnTo>
                  <a:lnTo>
                    <a:pt x="9875" y="195"/>
                  </a:lnTo>
                  <a:lnTo>
                    <a:pt x="9878" y="200"/>
                  </a:lnTo>
                  <a:lnTo>
                    <a:pt x="9877" y="223"/>
                  </a:lnTo>
                  <a:lnTo>
                    <a:pt x="9877" y="244"/>
                  </a:lnTo>
                  <a:lnTo>
                    <a:pt x="9877" y="265"/>
                  </a:lnTo>
                  <a:lnTo>
                    <a:pt x="9879" y="287"/>
                  </a:lnTo>
                  <a:lnTo>
                    <a:pt x="9881" y="307"/>
                  </a:lnTo>
                  <a:lnTo>
                    <a:pt x="9885" y="328"/>
                  </a:lnTo>
                  <a:lnTo>
                    <a:pt x="9891" y="348"/>
                  </a:lnTo>
                  <a:lnTo>
                    <a:pt x="9897" y="369"/>
                  </a:lnTo>
                  <a:lnTo>
                    <a:pt x="9904" y="388"/>
                  </a:lnTo>
                  <a:lnTo>
                    <a:pt x="9912" y="407"/>
                  </a:lnTo>
                  <a:lnTo>
                    <a:pt x="9921" y="425"/>
                  </a:lnTo>
                  <a:lnTo>
                    <a:pt x="9931" y="443"/>
                  </a:lnTo>
                  <a:lnTo>
                    <a:pt x="9944" y="461"/>
                  </a:lnTo>
                  <a:lnTo>
                    <a:pt x="9956" y="478"/>
                  </a:lnTo>
                  <a:lnTo>
                    <a:pt x="9970" y="494"/>
                  </a:lnTo>
                  <a:lnTo>
                    <a:pt x="9986" y="510"/>
                  </a:lnTo>
                  <a:lnTo>
                    <a:pt x="9994" y="520"/>
                  </a:lnTo>
                  <a:lnTo>
                    <a:pt x="10004" y="530"/>
                  </a:lnTo>
                  <a:lnTo>
                    <a:pt x="10013" y="540"/>
                  </a:lnTo>
                  <a:lnTo>
                    <a:pt x="10024" y="550"/>
                  </a:lnTo>
                  <a:lnTo>
                    <a:pt x="10046" y="570"/>
                  </a:lnTo>
                  <a:lnTo>
                    <a:pt x="10066" y="590"/>
                  </a:lnTo>
                  <a:lnTo>
                    <a:pt x="10076" y="602"/>
                  </a:lnTo>
                  <a:lnTo>
                    <a:pt x="10084" y="613"/>
                  </a:lnTo>
                  <a:lnTo>
                    <a:pt x="10090" y="625"/>
                  </a:lnTo>
                  <a:lnTo>
                    <a:pt x="10094" y="637"/>
                  </a:lnTo>
                  <a:lnTo>
                    <a:pt x="10096" y="644"/>
                  </a:lnTo>
                  <a:lnTo>
                    <a:pt x="10097" y="650"/>
                  </a:lnTo>
                  <a:lnTo>
                    <a:pt x="10097" y="657"/>
                  </a:lnTo>
                  <a:lnTo>
                    <a:pt x="10096" y="664"/>
                  </a:lnTo>
                  <a:lnTo>
                    <a:pt x="10095" y="671"/>
                  </a:lnTo>
                  <a:lnTo>
                    <a:pt x="10094" y="678"/>
                  </a:lnTo>
                  <a:lnTo>
                    <a:pt x="10091" y="686"/>
                  </a:lnTo>
                  <a:lnTo>
                    <a:pt x="10088" y="694"/>
                  </a:lnTo>
                  <a:lnTo>
                    <a:pt x="10083" y="695"/>
                  </a:lnTo>
                  <a:lnTo>
                    <a:pt x="10078" y="697"/>
                  </a:lnTo>
                  <a:lnTo>
                    <a:pt x="10072" y="697"/>
                  </a:lnTo>
                  <a:lnTo>
                    <a:pt x="10068" y="697"/>
                  </a:lnTo>
                  <a:lnTo>
                    <a:pt x="10059" y="695"/>
                  </a:lnTo>
                  <a:lnTo>
                    <a:pt x="10051" y="692"/>
                  </a:lnTo>
                  <a:lnTo>
                    <a:pt x="10043" y="687"/>
                  </a:lnTo>
                  <a:lnTo>
                    <a:pt x="10035" y="681"/>
                  </a:lnTo>
                  <a:lnTo>
                    <a:pt x="10026" y="674"/>
                  </a:lnTo>
                  <a:lnTo>
                    <a:pt x="10019" y="667"/>
                  </a:lnTo>
                  <a:lnTo>
                    <a:pt x="10011" y="660"/>
                  </a:lnTo>
                  <a:lnTo>
                    <a:pt x="10003" y="654"/>
                  </a:lnTo>
                  <a:lnTo>
                    <a:pt x="9995" y="647"/>
                  </a:lnTo>
                  <a:lnTo>
                    <a:pt x="9987" y="642"/>
                  </a:lnTo>
                  <a:lnTo>
                    <a:pt x="9977" y="637"/>
                  </a:lnTo>
                  <a:lnTo>
                    <a:pt x="9967" y="635"/>
                  </a:lnTo>
                  <a:lnTo>
                    <a:pt x="9962" y="634"/>
                  </a:lnTo>
                  <a:lnTo>
                    <a:pt x="9957" y="634"/>
                  </a:lnTo>
                  <a:lnTo>
                    <a:pt x="9952" y="635"/>
                  </a:lnTo>
                  <a:lnTo>
                    <a:pt x="9946" y="636"/>
                  </a:lnTo>
                  <a:lnTo>
                    <a:pt x="9932" y="641"/>
                  </a:lnTo>
                  <a:lnTo>
                    <a:pt x="9920" y="646"/>
                  </a:lnTo>
                  <a:lnTo>
                    <a:pt x="9908" y="652"/>
                  </a:lnTo>
                  <a:lnTo>
                    <a:pt x="9897" y="660"/>
                  </a:lnTo>
                  <a:lnTo>
                    <a:pt x="9893" y="664"/>
                  </a:lnTo>
                  <a:lnTo>
                    <a:pt x="9887" y="668"/>
                  </a:lnTo>
                  <a:lnTo>
                    <a:pt x="9883" y="673"/>
                  </a:lnTo>
                  <a:lnTo>
                    <a:pt x="9879" y="679"/>
                  </a:lnTo>
                  <a:lnTo>
                    <a:pt x="9876" y="685"/>
                  </a:lnTo>
                  <a:lnTo>
                    <a:pt x="9873" y="692"/>
                  </a:lnTo>
                  <a:lnTo>
                    <a:pt x="9871" y="698"/>
                  </a:lnTo>
                  <a:lnTo>
                    <a:pt x="9869" y="705"/>
                  </a:lnTo>
                  <a:lnTo>
                    <a:pt x="9867" y="715"/>
                  </a:lnTo>
                  <a:lnTo>
                    <a:pt x="9865" y="724"/>
                  </a:lnTo>
                  <a:lnTo>
                    <a:pt x="9865" y="735"/>
                  </a:lnTo>
                  <a:lnTo>
                    <a:pt x="9865" y="744"/>
                  </a:lnTo>
                  <a:lnTo>
                    <a:pt x="9866" y="753"/>
                  </a:lnTo>
                  <a:lnTo>
                    <a:pt x="9868" y="762"/>
                  </a:lnTo>
                  <a:lnTo>
                    <a:pt x="9870" y="771"/>
                  </a:lnTo>
                  <a:lnTo>
                    <a:pt x="9873" y="781"/>
                  </a:lnTo>
                  <a:lnTo>
                    <a:pt x="9881" y="797"/>
                  </a:lnTo>
                  <a:lnTo>
                    <a:pt x="9891" y="813"/>
                  </a:lnTo>
                  <a:lnTo>
                    <a:pt x="9901" y="829"/>
                  </a:lnTo>
                  <a:lnTo>
                    <a:pt x="9912" y="843"/>
                  </a:lnTo>
                  <a:lnTo>
                    <a:pt x="9911" y="849"/>
                  </a:lnTo>
                  <a:lnTo>
                    <a:pt x="9910" y="854"/>
                  </a:lnTo>
                  <a:lnTo>
                    <a:pt x="9907" y="859"/>
                  </a:lnTo>
                  <a:lnTo>
                    <a:pt x="9905" y="863"/>
                  </a:lnTo>
                  <a:lnTo>
                    <a:pt x="9898" y="872"/>
                  </a:lnTo>
                  <a:lnTo>
                    <a:pt x="9890" y="880"/>
                  </a:lnTo>
                  <a:lnTo>
                    <a:pt x="9881" y="888"/>
                  </a:lnTo>
                  <a:lnTo>
                    <a:pt x="9874" y="896"/>
                  </a:lnTo>
                  <a:lnTo>
                    <a:pt x="9871" y="900"/>
                  </a:lnTo>
                  <a:lnTo>
                    <a:pt x="9868" y="905"/>
                  </a:lnTo>
                  <a:lnTo>
                    <a:pt x="9865" y="909"/>
                  </a:lnTo>
                  <a:lnTo>
                    <a:pt x="9863" y="914"/>
                  </a:lnTo>
                  <a:lnTo>
                    <a:pt x="9860" y="924"/>
                  </a:lnTo>
                  <a:lnTo>
                    <a:pt x="9857" y="934"/>
                  </a:lnTo>
                  <a:lnTo>
                    <a:pt x="9855" y="943"/>
                  </a:lnTo>
                  <a:lnTo>
                    <a:pt x="9855" y="953"/>
                  </a:lnTo>
                  <a:lnTo>
                    <a:pt x="9855" y="963"/>
                  </a:lnTo>
                  <a:lnTo>
                    <a:pt x="9855" y="973"/>
                  </a:lnTo>
                  <a:lnTo>
                    <a:pt x="9857" y="982"/>
                  </a:lnTo>
                  <a:lnTo>
                    <a:pt x="9859" y="991"/>
                  </a:lnTo>
                  <a:lnTo>
                    <a:pt x="9862" y="1001"/>
                  </a:lnTo>
                  <a:lnTo>
                    <a:pt x="9866" y="1011"/>
                  </a:lnTo>
                  <a:lnTo>
                    <a:pt x="9869" y="1019"/>
                  </a:lnTo>
                  <a:lnTo>
                    <a:pt x="9874" y="1028"/>
                  </a:lnTo>
                  <a:lnTo>
                    <a:pt x="9879" y="1036"/>
                  </a:lnTo>
                  <a:lnTo>
                    <a:pt x="9884" y="1044"/>
                  </a:lnTo>
                  <a:lnTo>
                    <a:pt x="9891" y="1051"/>
                  </a:lnTo>
                  <a:lnTo>
                    <a:pt x="9897" y="1059"/>
                  </a:lnTo>
                  <a:lnTo>
                    <a:pt x="9918" y="1068"/>
                  </a:lnTo>
                  <a:lnTo>
                    <a:pt x="9941" y="1078"/>
                  </a:lnTo>
                  <a:lnTo>
                    <a:pt x="9952" y="1081"/>
                  </a:lnTo>
                  <a:lnTo>
                    <a:pt x="9963" y="1083"/>
                  </a:lnTo>
                  <a:lnTo>
                    <a:pt x="9969" y="1082"/>
                  </a:lnTo>
                  <a:lnTo>
                    <a:pt x="9974" y="1081"/>
                  </a:lnTo>
                  <a:lnTo>
                    <a:pt x="9980" y="1079"/>
                  </a:lnTo>
                  <a:lnTo>
                    <a:pt x="9986" y="1076"/>
                  </a:lnTo>
                  <a:lnTo>
                    <a:pt x="9995" y="1070"/>
                  </a:lnTo>
                  <a:lnTo>
                    <a:pt x="10003" y="1064"/>
                  </a:lnTo>
                  <a:lnTo>
                    <a:pt x="10011" y="1056"/>
                  </a:lnTo>
                  <a:lnTo>
                    <a:pt x="10018" y="1047"/>
                  </a:lnTo>
                  <a:lnTo>
                    <a:pt x="10024" y="1038"/>
                  </a:lnTo>
                  <a:lnTo>
                    <a:pt x="10030" y="1028"/>
                  </a:lnTo>
                  <a:lnTo>
                    <a:pt x="10031" y="1023"/>
                  </a:lnTo>
                  <a:lnTo>
                    <a:pt x="10032" y="1017"/>
                  </a:lnTo>
                  <a:lnTo>
                    <a:pt x="10033" y="1012"/>
                  </a:lnTo>
                  <a:lnTo>
                    <a:pt x="10033" y="1004"/>
                  </a:lnTo>
                  <a:lnTo>
                    <a:pt x="10037" y="1001"/>
                  </a:lnTo>
                  <a:lnTo>
                    <a:pt x="10043" y="998"/>
                  </a:lnTo>
                  <a:lnTo>
                    <a:pt x="10049" y="997"/>
                  </a:lnTo>
                  <a:lnTo>
                    <a:pt x="10056" y="997"/>
                  </a:lnTo>
                  <a:lnTo>
                    <a:pt x="10062" y="998"/>
                  </a:lnTo>
                  <a:lnTo>
                    <a:pt x="10069" y="1000"/>
                  </a:lnTo>
                  <a:lnTo>
                    <a:pt x="10076" y="1003"/>
                  </a:lnTo>
                  <a:lnTo>
                    <a:pt x="10082" y="1007"/>
                  </a:lnTo>
                  <a:lnTo>
                    <a:pt x="10089" y="1016"/>
                  </a:lnTo>
                  <a:lnTo>
                    <a:pt x="10095" y="1025"/>
                  </a:lnTo>
                  <a:lnTo>
                    <a:pt x="10099" y="1035"/>
                  </a:lnTo>
                  <a:lnTo>
                    <a:pt x="10102" y="1045"/>
                  </a:lnTo>
                  <a:lnTo>
                    <a:pt x="10103" y="1056"/>
                  </a:lnTo>
                  <a:lnTo>
                    <a:pt x="10103" y="1066"/>
                  </a:lnTo>
                  <a:lnTo>
                    <a:pt x="10100" y="1077"/>
                  </a:lnTo>
                  <a:lnTo>
                    <a:pt x="10097" y="1087"/>
                  </a:lnTo>
                  <a:lnTo>
                    <a:pt x="10089" y="1104"/>
                  </a:lnTo>
                  <a:lnTo>
                    <a:pt x="10081" y="1119"/>
                  </a:lnTo>
                  <a:lnTo>
                    <a:pt x="10070" y="1133"/>
                  </a:lnTo>
                  <a:lnTo>
                    <a:pt x="10059" y="1148"/>
                  </a:lnTo>
                  <a:lnTo>
                    <a:pt x="10036" y="1174"/>
                  </a:lnTo>
                  <a:lnTo>
                    <a:pt x="10011" y="1200"/>
                  </a:lnTo>
                  <a:lnTo>
                    <a:pt x="9998" y="1213"/>
                  </a:lnTo>
                  <a:lnTo>
                    <a:pt x="9987" y="1226"/>
                  </a:lnTo>
                  <a:lnTo>
                    <a:pt x="9975" y="1239"/>
                  </a:lnTo>
                  <a:lnTo>
                    <a:pt x="9964" y="1253"/>
                  </a:lnTo>
                  <a:lnTo>
                    <a:pt x="9955" y="1268"/>
                  </a:lnTo>
                  <a:lnTo>
                    <a:pt x="9947" y="1283"/>
                  </a:lnTo>
                  <a:lnTo>
                    <a:pt x="9940" y="1300"/>
                  </a:lnTo>
                  <a:lnTo>
                    <a:pt x="9933" y="1317"/>
                  </a:lnTo>
                  <a:lnTo>
                    <a:pt x="9921" y="1369"/>
                  </a:lnTo>
                  <a:close/>
                  <a:moveTo>
                    <a:pt x="9912" y="1231"/>
                  </a:moveTo>
                  <a:lnTo>
                    <a:pt x="9905" y="1243"/>
                  </a:lnTo>
                  <a:lnTo>
                    <a:pt x="9899" y="1254"/>
                  </a:lnTo>
                  <a:lnTo>
                    <a:pt x="9893" y="1266"/>
                  </a:lnTo>
                  <a:lnTo>
                    <a:pt x="9887" y="1277"/>
                  </a:lnTo>
                  <a:lnTo>
                    <a:pt x="9878" y="1303"/>
                  </a:lnTo>
                  <a:lnTo>
                    <a:pt x="9871" y="1328"/>
                  </a:lnTo>
                  <a:lnTo>
                    <a:pt x="9864" y="1355"/>
                  </a:lnTo>
                  <a:lnTo>
                    <a:pt x="9859" y="1382"/>
                  </a:lnTo>
                  <a:lnTo>
                    <a:pt x="9853" y="1408"/>
                  </a:lnTo>
                  <a:lnTo>
                    <a:pt x="9848" y="1435"/>
                  </a:lnTo>
                  <a:lnTo>
                    <a:pt x="9829" y="1450"/>
                  </a:lnTo>
                  <a:lnTo>
                    <a:pt x="9784" y="1452"/>
                  </a:lnTo>
                  <a:lnTo>
                    <a:pt x="9739" y="1453"/>
                  </a:lnTo>
                  <a:lnTo>
                    <a:pt x="9694" y="1454"/>
                  </a:lnTo>
                  <a:lnTo>
                    <a:pt x="9649" y="1455"/>
                  </a:lnTo>
                  <a:lnTo>
                    <a:pt x="9603" y="1456"/>
                  </a:lnTo>
                  <a:lnTo>
                    <a:pt x="9558" y="1456"/>
                  </a:lnTo>
                  <a:lnTo>
                    <a:pt x="9512" y="1457"/>
                  </a:lnTo>
                  <a:lnTo>
                    <a:pt x="9467" y="1457"/>
                  </a:lnTo>
                  <a:lnTo>
                    <a:pt x="9421" y="1457"/>
                  </a:lnTo>
                  <a:lnTo>
                    <a:pt x="9376" y="1457"/>
                  </a:lnTo>
                  <a:lnTo>
                    <a:pt x="9331" y="1457"/>
                  </a:lnTo>
                  <a:lnTo>
                    <a:pt x="9286" y="1458"/>
                  </a:lnTo>
                  <a:lnTo>
                    <a:pt x="9242" y="1458"/>
                  </a:lnTo>
                  <a:lnTo>
                    <a:pt x="9198" y="1458"/>
                  </a:lnTo>
                  <a:lnTo>
                    <a:pt x="9155" y="1458"/>
                  </a:lnTo>
                  <a:lnTo>
                    <a:pt x="9112" y="1459"/>
                  </a:lnTo>
                  <a:lnTo>
                    <a:pt x="3106" y="1473"/>
                  </a:lnTo>
                  <a:lnTo>
                    <a:pt x="2985" y="1475"/>
                  </a:lnTo>
                  <a:lnTo>
                    <a:pt x="1954" y="1480"/>
                  </a:lnTo>
                  <a:lnTo>
                    <a:pt x="1906" y="1480"/>
                  </a:lnTo>
                  <a:lnTo>
                    <a:pt x="1859" y="1480"/>
                  </a:lnTo>
                  <a:lnTo>
                    <a:pt x="1812" y="1480"/>
                  </a:lnTo>
                  <a:lnTo>
                    <a:pt x="1765" y="1481"/>
                  </a:lnTo>
                  <a:lnTo>
                    <a:pt x="1719" y="1482"/>
                  </a:lnTo>
                  <a:lnTo>
                    <a:pt x="1673" y="1483"/>
                  </a:lnTo>
                  <a:lnTo>
                    <a:pt x="1627" y="1484"/>
                  </a:lnTo>
                  <a:lnTo>
                    <a:pt x="1581" y="1485"/>
                  </a:lnTo>
                  <a:lnTo>
                    <a:pt x="1536" y="1486"/>
                  </a:lnTo>
                  <a:lnTo>
                    <a:pt x="1490" y="1487"/>
                  </a:lnTo>
                  <a:lnTo>
                    <a:pt x="1445" y="1488"/>
                  </a:lnTo>
                  <a:lnTo>
                    <a:pt x="1399" y="1489"/>
                  </a:lnTo>
                  <a:lnTo>
                    <a:pt x="1353" y="1489"/>
                  </a:lnTo>
                  <a:lnTo>
                    <a:pt x="1307" y="1489"/>
                  </a:lnTo>
                  <a:lnTo>
                    <a:pt x="1260" y="1489"/>
                  </a:lnTo>
                  <a:lnTo>
                    <a:pt x="1213" y="1489"/>
                  </a:lnTo>
                  <a:lnTo>
                    <a:pt x="1209" y="1484"/>
                  </a:lnTo>
                  <a:lnTo>
                    <a:pt x="1207" y="1480"/>
                  </a:lnTo>
                  <a:lnTo>
                    <a:pt x="1204" y="1475"/>
                  </a:lnTo>
                  <a:lnTo>
                    <a:pt x="1203" y="1469"/>
                  </a:lnTo>
                  <a:lnTo>
                    <a:pt x="1203" y="1458"/>
                  </a:lnTo>
                  <a:lnTo>
                    <a:pt x="1204" y="1447"/>
                  </a:lnTo>
                  <a:lnTo>
                    <a:pt x="1205" y="1436"/>
                  </a:lnTo>
                  <a:lnTo>
                    <a:pt x="1205" y="1424"/>
                  </a:lnTo>
                  <a:lnTo>
                    <a:pt x="1205" y="1419"/>
                  </a:lnTo>
                  <a:lnTo>
                    <a:pt x="1204" y="1413"/>
                  </a:lnTo>
                  <a:lnTo>
                    <a:pt x="1202" y="1408"/>
                  </a:lnTo>
                  <a:lnTo>
                    <a:pt x="1200" y="1403"/>
                  </a:lnTo>
                  <a:lnTo>
                    <a:pt x="1196" y="1384"/>
                  </a:lnTo>
                  <a:lnTo>
                    <a:pt x="1191" y="1364"/>
                  </a:lnTo>
                  <a:lnTo>
                    <a:pt x="1186" y="1346"/>
                  </a:lnTo>
                  <a:lnTo>
                    <a:pt x="1179" y="1327"/>
                  </a:lnTo>
                  <a:lnTo>
                    <a:pt x="1171" y="1310"/>
                  </a:lnTo>
                  <a:lnTo>
                    <a:pt x="1162" y="1294"/>
                  </a:lnTo>
                  <a:lnTo>
                    <a:pt x="1150" y="1277"/>
                  </a:lnTo>
                  <a:lnTo>
                    <a:pt x="1139" y="1262"/>
                  </a:lnTo>
                  <a:lnTo>
                    <a:pt x="1139" y="1257"/>
                  </a:lnTo>
                  <a:lnTo>
                    <a:pt x="1140" y="1253"/>
                  </a:lnTo>
                  <a:lnTo>
                    <a:pt x="1142" y="1249"/>
                  </a:lnTo>
                  <a:lnTo>
                    <a:pt x="1144" y="1246"/>
                  </a:lnTo>
                  <a:lnTo>
                    <a:pt x="1151" y="1242"/>
                  </a:lnTo>
                  <a:lnTo>
                    <a:pt x="1158" y="1238"/>
                  </a:lnTo>
                  <a:lnTo>
                    <a:pt x="1167" y="1235"/>
                  </a:lnTo>
                  <a:lnTo>
                    <a:pt x="1175" y="1232"/>
                  </a:lnTo>
                  <a:lnTo>
                    <a:pt x="1179" y="1230"/>
                  </a:lnTo>
                  <a:lnTo>
                    <a:pt x="1182" y="1228"/>
                  </a:lnTo>
                  <a:lnTo>
                    <a:pt x="1185" y="1225"/>
                  </a:lnTo>
                  <a:lnTo>
                    <a:pt x="1188" y="1221"/>
                  </a:lnTo>
                  <a:lnTo>
                    <a:pt x="1196" y="1215"/>
                  </a:lnTo>
                  <a:lnTo>
                    <a:pt x="1202" y="1208"/>
                  </a:lnTo>
                  <a:lnTo>
                    <a:pt x="1209" y="1201"/>
                  </a:lnTo>
                  <a:lnTo>
                    <a:pt x="1214" y="1192"/>
                  </a:lnTo>
                  <a:lnTo>
                    <a:pt x="1218" y="1184"/>
                  </a:lnTo>
                  <a:lnTo>
                    <a:pt x="1222" y="1176"/>
                  </a:lnTo>
                  <a:lnTo>
                    <a:pt x="1225" y="1168"/>
                  </a:lnTo>
                  <a:lnTo>
                    <a:pt x="1227" y="1160"/>
                  </a:lnTo>
                  <a:lnTo>
                    <a:pt x="1234" y="1124"/>
                  </a:lnTo>
                  <a:lnTo>
                    <a:pt x="1243" y="1088"/>
                  </a:lnTo>
                  <a:lnTo>
                    <a:pt x="1248" y="1084"/>
                  </a:lnTo>
                  <a:lnTo>
                    <a:pt x="1254" y="1081"/>
                  </a:lnTo>
                  <a:lnTo>
                    <a:pt x="1259" y="1079"/>
                  </a:lnTo>
                  <a:lnTo>
                    <a:pt x="1264" y="1077"/>
                  </a:lnTo>
                  <a:lnTo>
                    <a:pt x="1276" y="1075"/>
                  </a:lnTo>
                  <a:lnTo>
                    <a:pt x="1288" y="1075"/>
                  </a:lnTo>
                  <a:lnTo>
                    <a:pt x="1300" y="1075"/>
                  </a:lnTo>
                  <a:lnTo>
                    <a:pt x="1312" y="1074"/>
                  </a:lnTo>
                  <a:lnTo>
                    <a:pt x="1317" y="1073"/>
                  </a:lnTo>
                  <a:lnTo>
                    <a:pt x="1323" y="1071"/>
                  </a:lnTo>
                  <a:lnTo>
                    <a:pt x="1328" y="1069"/>
                  </a:lnTo>
                  <a:lnTo>
                    <a:pt x="1332" y="1066"/>
                  </a:lnTo>
                  <a:lnTo>
                    <a:pt x="1340" y="1068"/>
                  </a:lnTo>
                  <a:lnTo>
                    <a:pt x="1348" y="1068"/>
                  </a:lnTo>
                  <a:lnTo>
                    <a:pt x="1355" y="1068"/>
                  </a:lnTo>
                  <a:lnTo>
                    <a:pt x="1361" y="1067"/>
                  </a:lnTo>
                  <a:lnTo>
                    <a:pt x="1373" y="1062"/>
                  </a:lnTo>
                  <a:lnTo>
                    <a:pt x="1384" y="1056"/>
                  </a:lnTo>
                  <a:lnTo>
                    <a:pt x="1395" y="1048"/>
                  </a:lnTo>
                  <a:lnTo>
                    <a:pt x="1406" y="1042"/>
                  </a:lnTo>
                  <a:lnTo>
                    <a:pt x="1412" y="1039"/>
                  </a:lnTo>
                  <a:lnTo>
                    <a:pt x="1418" y="1037"/>
                  </a:lnTo>
                  <a:lnTo>
                    <a:pt x="1424" y="1035"/>
                  </a:lnTo>
                  <a:lnTo>
                    <a:pt x="1431" y="1034"/>
                  </a:lnTo>
                  <a:lnTo>
                    <a:pt x="1439" y="1030"/>
                  </a:lnTo>
                  <a:lnTo>
                    <a:pt x="1446" y="1025"/>
                  </a:lnTo>
                  <a:lnTo>
                    <a:pt x="1452" y="1020"/>
                  </a:lnTo>
                  <a:lnTo>
                    <a:pt x="1458" y="1014"/>
                  </a:lnTo>
                  <a:lnTo>
                    <a:pt x="1468" y="1001"/>
                  </a:lnTo>
                  <a:lnTo>
                    <a:pt x="1476" y="988"/>
                  </a:lnTo>
                  <a:lnTo>
                    <a:pt x="1492" y="960"/>
                  </a:lnTo>
                  <a:lnTo>
                    <a:pt x="1508" y="932"/>
                  </a:lnTo>
                  <a:lnTo>
                    <a:pt x="1509" y="922"/>
                  </a:lnTo>
                  <a:lnTo>
                    <a:pt x="1509" y="912"/>
                  </a:lnTo>
                  <a:lnTo>
                    <a:pt x="1509" y="902"/>
                  </a:lnTo>
                  <a:lnTo>
                    <a:pt x="1508" y="893"/>
                  </a:lnTo>
                  <a:lnTo>
                    <a:pt x="1507" y="884"/>
                  </a:lnTo>
                  <a:lnTo>
                    <a:pt x="1505" y="875"/>
                  </a:lnTo>
                  <a:lnTo>
                    <a:pt x="1502" y="865"/>
                  </a:lnTo>
                  <a:lnTo>
                    <a:pt x="1499" y="856"/>
                  </a:lnTo>
                  <a:lnTo>
                    <a:pt x="1496" y="847"/>
                  </a:lnTo>
                  <a:lnTo>
                    <a:pt x="1492" y="839"/>
                  </a:lnTo>
                  <a:lnTo>
                    <a:pt x="1487" y="831"/>
                  </a:lnTo>
                  <a:lnTo>
                    <a:pt x="1482" y="821"/>
                  </a:lnTo>
                  <a:lnTo>
                    <a:pt x="1475" y="813"/>
                  </a:lnTo>
                  <a:lnTo>
                    <a:pt x="1469" y="806"/>
                  </a:lnTo>
                  <a:lnTo>
                    <a:pt x="1463" y="798"/>
                  </a:lnTo>
                  <a:lnTo>
                    <a:pt x="1456" y="791"/>
                  </a:lnTo>
                  <a:lnTo>
                    <a:pt x="1438" y="783"/>
                  </a:lnTo>
                  <a:lnTo>
                    <a:pt x="1417" y="774"/>
                  </a:lnTo>
                  <a:lnTo>
                    <a:pt x="1407" y="770"/>
                  </a:lnTo>
                  <a:lnTo>
                    <a:pt x="1396" y="767"/>
                  </a:lnTo>
                  <a:lnTo>
                    <a:pt x="1384" y="764"/>
                  </a:lnTo>
                  <a:lnTo>
                    <a:pt x="1374" y="762"/>
                  </a:lnTo>
                  <a:lnTo>
                    <a:pt x="1363" y="761"/>
                  </a:lnTo>
                  <a:lnTo>
                    <a:pt x="1352" y="761"/>
                  </a:lnTo>
                  <a:lnTo>
                    <a:pt x="1340" y="761"/>
                  </a:lnTo>
                  <a:lnTo>
                    <a:pt x="1329" y="763"/>
                  </a:lnTo>
                  <a:lnTo>
                    <a:pt x="1319" y="766"/>
                  </a:lnTo>
                  <a:lnTo>
                    <a:pt x="1309" y="770"/>
                  </a:lnTo>
                  <a:lnTo>
                    <a:pt x="1299" y="775"/>
                  </a:lnTo>
                  <a:lnTo>
                    <a:pt x="1289" y="784"/>
                  </a:lnTo>
                  <a:lnTo>
                    <a:pt x="1286" y="782"/>
                  </a:lnTo>
                  <a:lnTo>
                    <a:pt x="1283" y="781"/>
                  </a:lnTo>
                  <a:lnTo>
                    <a:pt x="1280" y="780"/>
                  </a:lnTo>
                  <a:lnTo>
                    <a:pt x="1277" y="780"/>
                  </a:lnTo>
                  <a:lnTo>
                    <a:pt x="1271" y="780"/>
                  </a:lnTo>
                  <a:lnTo>
                    <a:pt x="1265" y="781"/>
                  </a:lnTo>
                  <a:lnTo>
                    <a:pt x="1259" y="781"/>
                  </a:lnTo>
                  <a:lnTo>
                    <a:pt x="1254" y="780"/>
                  </a:lnTo>
                  <a:lnTo>
                    <a:pt x="1252" y="778"/>
                  </a:lnTo>
                  <a:lnTo>
                    <a:pt x="1249" y="775"/>
                  </a:lnTo>
                  <a:lnTo>
                    <a:pt x="1247" y="772"/>
                  </a:lnTo>
                  <a:lnTo>
                    <a:pt x="1246" y="768"/>
                  </a:lnTo>
                  <a:lnTo>
                    <a:pt x="1247" y="760"/>
                  </a:lnTo>
                  <a:lnTo>
                    <a:pt x="1247" y="752"/>
                  </a:lnTo>
                  <a:lnTo>
                    <a:pt x="1247" y="744"/>
                  </a:lnTo>
                  <a:lnTo>
                    <a:pt x="1246" y="737"/>
                  </a:lnTo>
                  <a:lnTo>
                    <a:pt x="1243" y="721"/>
                  </a:lnTo>
                  <a:lnTo>
                    <a:pt x="1238" y="708"/>
                  </a:lnTo>
                  <a:lnTo>
                    <a:pt x="1231" y="694"/>
                  </a:lnTo>
                  <a:lnTo>
                    <a:pt x="1223" y="681"/>
                  </a:lnTo>
                  <a:lnTo>
                    <a:pt x="1214" y="669"/>
                  </a:lnTo>
                  <a:lnTo>
                    <a:pt x="1203" y="658"/>
                  </a:lnTo>
                  <a:lnTo>
                    <a:pt x="1192" y="647"/>
                  </a:lnTo>
                  <a:lnTo>
                    <a:pt x="1180" y="636"/>
                  </a:lnTo>
                  <a:lnTo>
                    <a:pt x="1168" y="626"/>
                  </a:lnTo>
                  <a:lnTo>
                    <a:pt x="1154" y="617"/>
                  </a:lnTo>
                  <a:lnTo>
                    <a:pt x="1129" y="599"/>
                  </a:lnTo>
                  <a:lnTo>
                    <a:pt x="1104" y="582"/>
                  </a:lnTo>
                  <a:lnTo>
                    <a:pt x="1102" y="573"/>
                  </a:lnTo>
                  <a:lnTo>
                    <a:pt x="1101" y="565"/>
                  </a:lnTo>
                  <a:lnTo>
                    <a:pt x="1102" y="557"/>
                  </a:lnTo>
                  <a:lnTo>
                    <a:pt x="1104" y="550"/>
                  </a:lnTo>
                  <a:lnTo>
                    <a:pt x="1107" y="542"/>
                  </a:lnTo>
                  <a:lnTo>
                    <a:pt x="1111" y="536"/>
                  </a:lnTo>
                  <a:lnTo>
                    <a:pt x="1116" y="529"/>
                  </a:lnTo>
                  <a:lnTo>
                    <a:pt x="1122" y="523"/>
                  </a:lnTo>
                  <a:lnTo>
                    <a:pt x="1133" y="511"/>
                  </a:lnTo>
                  <a:lnTo>
                    <a:pt x="1145" y="498"/>
                  </a:lnTo>
                  <a:lnTo>
                    <a:pt x="1150" y="491"/>
                  </a:lnTo>
                  <a:lnTo>
                    <a:pt x="1155" y="485"/>
                  </a:lnTo>
                  <a:lnTo>
                    <a:pt x="1159" y="478"/>
                  </a:lnTo>
                  <a:lnTo>
                    <a:pt x="1164" y="471"/>
                  </a:lnTo>
                  <a:lnTo>
                    <a:pt x="1171" y="449"/>
                  </a:lnTo>
                  <a:lnTo>
                    <a:pt x="1178" y="429"/>
                  </a:lnTo>
                  <a:lnTo>
                    <a:pt x="1184" y="408"/>
                  </a:lnTo>
                  <a:lnTo>
                    <a:pt x="1189" y="387"/>
                  </a:lnTo>
                  <a:lnTo>
                    <a:pt x="1193" y="365"/>
                  </a:lnTo>
                  <a:lnTo>
                    <a:pt x="1196" y="343"/>
                  </a:lnTo>
                  <a:lnTo>
                    <a:pt x="1197" y="321"/>
                  </a:lnTo>
                  <a:lnTo>
                    <a:pt x="1197" y="298"/>
                  </a:lnTo>
                  <a:lnTo>
                    <a:pt x="1199" y="294"/>
                  </a:lnTo>
                  <a:lnTo>
                    <a:pt x="1201" y="291"/>
                  </a:lnTo>
                  <a:lnTo>
                    <a:pt x="1204" y="289"/>
                  </a:lnTo>
                  <a:lnTo>
                    <a:pt x="1208" y="286"/>
                  </a:lnTo>
                  <a:lnTo>
                    <a:pt x="1214" y="284"/>
                  </a:lnTo>
                  <a:lnTo>
                    <a:pt x="1221" y="282"/>
                  </a:lnTo>
                  <a:lnTo>
                    <a:pt x="1237" y="280"/>
                  </a:lnTo>
                  <a:lnTo>
                    <a:pt x="1253" y="279"/>
                  </a:lnTo>
                  <a:lnTo>
                    <a:pt x="1283" y="282"/>
                  </a:lnTo>
                  <a:lnTo>
                    <a:pt x="1314" y="284"/>
                  </a:lnTo>
                  <a:lnTo>
                    <a:pt x="1344" y="285"/>
                  </a:lnTo>
                  <a:lnTo>
                    <a:pt x="1374" y="286"/>
                  </a:lnTo>
                  <a:lnTo>
                    <a:pt x="1432" y="286"/>
                  </a:lnTo>
                  <a:lnTo>
                    <a:pt x="1491" y="284"/>
                  </a:lnTo>
                  <a:lnTo>
                    <a:pt x="1549" y="283"/>
                  </a:lnTo>
                  <a:lnTo>
                    <a:pt x="1607" y="281"/>
                  </a:lnTo>
                  <a:lnTo>
                    <a:pt x="1667" y="281"/>
                  </a:lnTo>
                  <a:lnTo>
                    <a:pt x="1727" y="283"/>
                  </a:lnTo>
                  <a:lnTo>
                    <a:pt x="1768" y="282"/>
                  </a:lnTo>
                  <a:lnTo>
                    <a:pt x="1809" y="281"/>
                  </a:lnTo>
                  <a:lnTo>
                    <a:pt x="1851" y="279"/>
                  </a:lnTo>
                  <a:lnTo>
                    <a:pt x="1890" y="277"/>
                  </a:lnTo>
                  <a:lnTo>
                    <a:pt x="1931" y="276"/>
                  </a:lnTo>
                  <a:lnTo>
                    <a:pt x="1972" y="276"/>
                  </a:lnTo>
                  <a:lnTo>
                    <a:pt x="2012" y="277"/>
                  </a:lnTo>
                  <a:lnTo>
                    <a:pt x="2053" y="279"/>
                  </a:lnTo>
                  <a:lnTo>
                    <a:pt x="2130" y="277"/>
                  </a:lnTo>
                  <a:lnTo>
                    <a:pt x="2207" y="276"/>
                  </a:lnTo>
                  <a:lnTo>
                    <a:pt x="2284" y="274"/>
                  </a:lnTo>
                  <a:lnTo>
                    <a:pt x="2361" y="273"/>
                  </a:lnTo>
                  <a:lnTo>
                    <a:pt x="2437" y="273"/>
                  </a:lnTo>
                  <a:lnTo>
                    <a:pt x="2514" y="272"/>
                  </a:lnTo>
                  <a:lnTo>
                    <a:pt x="2591" y="271"/>
                  </a:lnTo>
                  <a:lnTo>
                    <a:pt x="2667" y="271"/>
                  </a:lnTo>
                  <a:lnTo>
                    <a:pt x="2744" y="270"/>
                  </a:lnTo>
                  <a:lnTo>
                    <a:pt x="2821" y="270"/>
                  </a:lnTo>
                  <a:lnTo>
                    <a:pt x="2897" y="269"/>
                  </a:lnTo>
                  <a:lnTo>
                    <a:pt x="2974" y="269"/>
                  </a:lnTo>
                  <a:lnTo>
                    <a:pt x="3052" y="268"/>
                  </a:lnTo>
                  <a:lnTo>
                    <a:pt x="3128" y="266"/>
                  </a:lnTo>
                  <a:lnTo>
                    <a:pt x="3206" y="265"/>
                  </a:lnTo>
                  <a:lnTo>
                    <a:pt x="3284" y="264"/>
                  </a:lnTo>
                  <a:lnTo>
                    <a:pt x="3333" y="261"/>
                  </a:lnTo>
                  <a:lnTo>
                    <a:pt x="3381" y="260"/>
                  </a:lnTo>
                  <a:lnTo>
                    <a:pt x="3430" y="260"/>
                  </a:lnTo>
                  <a:lnTo>
                    <a:pt x="3479" y="261"/>
                  </a:lnTo>
                  <a:lnTo>
                    <a:pt x="3528" y="262"/>
                  </a:lnTo>
                  <a:lnTo>
                    <a:pt x="3577" y="262"/>
                  </a:lnTo>
                  <a:lnTo>
                    <a:pt x="3603" y="261"/>
                  </a:lnTo>
                  <a:lnTo>
                    <a:pt x="3627" y="260"/>
                  </a:lnTo>
                  <a:lnTo>
                    <a:pt x="3653" y="258"/>
                  </a:lnTo>
                  <a:lnTo>
                    <a:pt x="3678" y="256"/>
                  </a:lnTo>
                  <a:lnTo>
                    <a:pt x="3689" y="258"/>
                  </a:lnTo>
                  <a:lnTo>
                    <a:pt x="3699" y="259"/>
                  </a:lnTo>
                  <a:lnTo>
                    <a:pt x="3709" y="260"/>
                  </a:lnTo>
                  <a:lnTo>
                    <a:pt x="3720" y="260"/>
                  </a:lnTo>
                  <a:lnTo>
                    <a:pt x="3742" y="260"/>
                  </a:lnTo>
                  <a:lnTo>
                    <a:pt x="3763" y="259"/>
                  </a:lnTo>
                  <a:lnTo>
                    <a:pt x="3785" y="257"/>
                  </a:lnTo>
                  <a:lnTo>
                    <a:pt x="3806" y="255"/>
                  </a:lnTo>
                  <a:lnTo>
                    <a:pt x="3829" y="254"/>
                  </a:lnTo>
                  <a:lnTo>
                    <a:pt x="3850" y="254"/>
                  </a:lnTo>
                  <a:lnTo>
                    <a:pt x="3948" y="254"/>
                  </a:lnTo>
                  <a:lnTo>
                    <a:pt x="4145" y="254"/>
                  </a:lnTo>
                  <a:lnTo>
                    <a:pt x="4428" y="254"/>
                  </a:lnTo>
                  <a:lnTo>
                    <a:pt x="4781" y="254"/>
                  </a:lnTo>
                  <a:lnTo>
                    <a:pt x="5191" y="253"/>
                  </a:lnTo>
                  <a:lnTo>
                    <a:pt x="5643" y="253"/>
                  </a:lnTo>
                  <a:lnTo>
                    <a:pt x="6125" y="252"/>
                  </a:lnTo>
                  <a:lnTo>
                    <a:pt x="6619" y="251"/>
                  </a:lnTo>
                  <a:lnTo>
                    <a:pt x="7114" y="251"/>
                  </a:lnTo>
                  <a:lnTo>
                    <a:pt x="7596" y="250"/>
                  </a:lnTo>
                  <a:lnTo>
                    <a:pt x="8048" y="249"/>
                  </a:lnTo>
                  <a:lnTo>
                    <a:pt x="8459" y="249"/>
                  </a:lnTo>
                  <a:lnTo>
                    <a:pt x="8813" y="248"/>
                  </a:lnTo>
                  <a:lnTo>
                    <a:pt x="9096" y="247"/>
                  </a:lnTo>
                  <a:lnTo>
                    <a:pt x="9296" y="247"/>
                  </a:lnTo>
                  <a:lnTo>
                    <a:pt x="9395" y="246"/>
                  </a:lnTo>
                  <a:lnTo>
                    <a:pt x="9434" y="247"/>
                  </a:lnTo>
                  <a:lnTo>
                    <a:pt x="9474" y="247"/>
                  </a:lnTo>
                  <a:lnTo>
                    <a:pt x="9515" y="246"/>
                  </a:lnTo>
                  <a:lnTo>
                    <a:pt x="9556" y="245"/>
                  </a:lnTo>
                  <a:lnTo>
                    <a:pt x="9597" y="243"/>
                  </a:lnTo>
                  <a:lnTo>
                    <a:pt x="9638" y="243"/>
                  </a:lnTo>
                  <a:lnTo>
                    <a:pt x="9677" y="243"/>
                  </a:lnTo>
                  <a:lnTo>
                    <a:pt x="9715" y="245"/>
                  </a:lnTo>
                  <a:lnTo>
                    <a:pt x="9735" y="244"/>
                  </a:lnTo>
                  <a:lnTo>
                    <a:pt x="9754" y="243"/>
                  </a:lnTo>
                  <a:lnTo>
                    <a:pt x="9772" y="243"/>
                  </a:lnTo>
                  <a:lnTo>
                    <a:pt x="9792" y="242"/>
                  </a:lnTo>
                  <a:lnTo>
                    <a:pt x="9800" y="251"/>
                  </a:lnTo>
                  <a:lnTo>
                    <a:pt x="9806" y="261"/>
                  </a:lnTo>
                  <a:lnTo>
                    <a:pt x="9811" y="274"/>
                  </a:lnTo>
                  <a:lnTo>
                    <a:pt x="9815" y="286"/>
                  </a:lnTo>
                  <a:lnTo>
                    <a:pt x="9822" y="310"/>
                  </a:lnTo>
                  <a:lnTo>
                    <a:pt x="9829" y="336"/>
                  </a:lnTo>
                  <a:lnTo>
                    <a:pt x="9832" y="350"/>
                  </a:lnTo>
                  <a:lnTo>
                    <a:pt x="9836" y="364"/>
                  </a:lnTo>
                  <a:lnTo>
                    <a:pt x="9841" y="377"/>
                  </a:lnTo>
                  <a:lnTo>
                    <a:pt x="9847" y="389"/>
                  </a:lnTo>
                  <a:lnTo>
                    <a:pt x="9860" y="415"/>
                  </a:lnTo>
                  <a:lnTo>
                    <a:pt x="9874" y="439"/>
                  </a:lnTo>
                  <a:lnTo>
                    <a:pt x="9890" y="464"/>
                  </a:lnTo>
                  <a:lnTo>
                    <a:pt x="9905" y="487"/>
                  </a:lnTo>
                  <a:lnTo>
                    <a:pt x="9921" y="511"/>
                  </a:lnTo>
                  <a:lnTo>
                    <a:pt x="9937" y="535"/>
                  </a:lnTo>
                  <a:lnTo>
                    <a:pt x="9945" y="539"/>
                  </a:lnTo>
                  <a:lnTo>
                    <a:pt x="9953" y="543"/>
                  </a:lnTo>
                  <a:lnTo>
                    <a:pt x="9957" y="547"/>
                  </a:lnTo>
                  <a:lnTo>
                    <a:pt x="9959" y="550"/>
                  </a:lnTo>
                  <a:lnTo>
                    <a:pt x="9960" y="555"/>
                  </a:lnTo>
                  <a:lnTo>
                    <a:pt x="9958" y="560"/>
                  </a:lnTo>
                  <a:lnTo>
                    <a:pt x="9957" y="566"/>
                  </a:lnTo>
                  <a:lnTo>
                    <a:pt x="9955" y="571"/>
                  </a:lnTo>
                  <a:lnTo>
                    <a:pt x="9952" y="575"/>
                  </a:lnTo>
                  <a:lnTo>
                    <a:pt x="9948" y="577"/>
                  </a:lnTo>
                  <a:lnTo>
                    <a:pt x="9944" y="578"/>
                  </a:lnTo>
                  <a:lnTo>
                    <a:pt x="9940" y="579"/>
                  </a:lnTo>
                  <a:lnTo>
                    <a:pt x="9934" y="579"/>
                  </a:lnTo>
                  <a:lnTo>
                    <a:pt x="9929" y="578"/>
                  </a:lnTo>
                  <a:lnTo>
                    <a:pt x="9919" y="576"/>
                  </a:lnTo>
                  <a:lnTo>
                    <a:pt x="9908" y="573"/>
                  </a:lnTo>
                  <a:lnTo>
                    <a:pt x="9903" y="573"/>
                  </a:lnTo>
                  <a:lnTo>
                    <a:pt x="9898" y="573"/>
                  </a:lnTo>
                  <a:lnTo>
                    <a:pt x="9893" y="574"/>
                  </a:lnTo>
                  <a:lnTo>
                    <a:pt x="9887" y="576"/>
                  </a:lnTo>
                  <a:lnTo>
                    <a:pt x="9877" y="580"/>
                  </a:lnTo>
                  <a:lnTo>
                    <a:pt x="9868" y="585"/>
                  </a:lnTo>
                  <a:lnTo>
                    <a:pt x="9859" y="592"/>
                  </a:lnTo>
                  <a:lnTo>
                    <a:pt x="9852" y="598"/>
                  </a:lnTo>
                  <a:lnTo>
                    <a:pt x="9844" y="605"/>
                  </a:lnTo>
                  <a:lnTo>
                    <a:pt x="9837" y="613"/>
                  </a:lnTo>
                  <a:lnTo>
                    <a:pt x="9831" y="621"/>
                  </a:lnTo>
                  <a:lnTo>
                    <a:pt x="9825" y="629"/>
                  </a:lnTo>
                  <a:lnTo>
                    <a:pt x="9820" y="639"/>
                  </a:lnTo>
                  <a:lnTo>
                    <a:pt x="9816" y="648"/>
                  </a:lnTo>
                  <a:lnTo>
                    <a:pt x="9813" y="657"/>
                  </a:lnTo>
                  <a:lnTo>
                    <a:pt x="9810" y="667"/>
                  </a:lnTo>
                  <a:lnTo>
                    <a:pt x="9808" y="676"/>
                  </a:lnTo>
                  <a:lnTo>
                    <a:pt x="9806" y="687"/>
                  </a:lnTo>
                  <a:lnTo>
                    <a:pt x="9805" y="696"/>
                  </a:lnTo>
                  <a:lnTo>
                    <a:pt x="9805" y="706"/>
                  </a:lnTo>
                  <a:lnTo>
                    <a:pt x="9807" y="711"/>
                  </a:lnTo>
                  <a:lnTo>
                    <a:pt x="9808" y="718"/>
                  </a:lnTo>
                  <a:lnTo>
                    <a:pt x="9807" y="721"/>
                  </a:lnTo>
                  <a:lnTo>
                    <a:pt x="9806" y="723"/>
                  </a:lnTo>
                  <a:lnTo>
                    <a:pt x="9805" y="726"/>
                  </a:lnTo>
                  <a:lnTo>
                    <a:pt x="9802" y="727"/>
                  </a:lnTo>
                  <a:lnTo>
                    <a:pt x="9798" y="729"/>
                  </a:lnTo>
                  <a:lnTo>
                    <a:pt x="9793" y="729"/>
                  </a:lnTo>
                  <a:lnTo>
                    <a:pt x="9790" y="729"/>
                  </a:lnTo>
                  <a:lnTo>
                    <a:pt x="9786" y="729"/>
                  </a:lnTo>
                  <a:lnTo>
                    <a:pt x="9780" y="726"/>
                  </a:lnTo>
                  <a:lnTo>
                    <a:pt x="9774" y="723"/>
                  </a:lnTo>
                  <a:lnTo>
                    <a:pt x="9768" y="718"/>
                  </a:lnTo>
                  <a:lnTo>
                    <a:pt x="9762" y="714"/>
                  </a:lnTo>
                  <a:lnTo>
                    <a:pt x="9756" y="710"/>
                  </a:lnTo>
                  <a:lnTo>
                    <a:pt x="9749" y="707"/>
                  </a:lnTo>
                  <a:lnTo>
                    <a:pt x="9737" y="706"/>
                  </a:lnTo>
                  <a:lnTo>
                    <a:pt x="9726" y="706"/>
                  </a:lnTo>
                  <a:lnTo>
                    <a:pt x="9715" y="707"/>
                  </a:lnTo>
                  <a:lnTo>
                    <a:pt x="9703" y="708"/>
                  </a:lnTo>
                  <a:lnTo>
                    <a:pt x="9693" y="711"/>
                  </a:lnTo>
                  <a:lnTo>
                    <a:pt x="9682" y="713"/>
                  </a:lnTo>
                  <a:lnTo>
                    <a:pt x="9672" y="717"/>
                  </a:lnTo>
                  <a:lnTo>
                    <a:pt x="9663" y="721"/>
                  </a:lnTo>
                  <a:lnTo>
                    <a:pt x="9652" y="726"/>
                  </a:lnTo>
                  <a:lnTo>
                    <a:pt x="9643" y="733"/>
                  </a:lnTo>
                  <a:lnTo>
                    <a:pt x="9634" y="739"/>
                  </a:lnTo>
                  <a:lnTo>
                    <a:pt x="9626" y="746"/>
                  </a:lnTo>
                  <a:lnTo>
                    <a:pt x="9619" y="754"/>
                  </a:lnTo>
                  <a:lnTo>
                    <a:pt x="9611" y="763"/>
                  </a:lnTo>
                  <a:lnTo>
                    <a:pt x="9604" y="772"/>
                  </a:lnTo>
                  <a:lnTo>
                    <a:pt x="9598" y="783"/>
                  </a:lnTo>
                  <a:lnTo>
                    <a:pt x="9594" y="803"/>
                  </a:lnTo>
                  <a:lnTo>
                    <a:pt x="9591" y="824"/>
                  </a:lnTo>
                  <a:lnTo>
                    <a:pt x="9590" y="843"/>
                  </a:lnTo>
                  <a:lnTo>
                    <a:pt x="9591" y="863"/>
                  </a:lnTo>
                  <a:lnTo>
                    <a:pt x="9593" y="883"/>
                  </a:lnTo>
                  <a:lnTo>
                    <a:pt x="9596" y="902"/>
                  </a:lnTo>
                  <a:lnTo>
                    <a:pt x="9599" y="911"/>
                  </a:lnTo>
                  <a:lnTo>
                    <a:pt x="9602" y="921"/>
                  </a:lnTo>
                  <a:lnTo>
                    <a:pt x="9606" y="930"/>
                  </a:lnTo>
                  <a:lnTo>
                    <a:pt x="9610" y="939"/>
                  </a:lnTo>
                  <a:lnTo>
                    <a:pt x="9618" y="950"/>
                  </a:lnTo>
                  <a:lnTo>
                    <a:pt x="9626" y="960"/>
                  </a:lnTo>
                  <a:lnTo>
                    <a:pt x="9635" y="969"/>
                  </a:lnTo>
                  <a:lnTo>
                    <a:pt x="9644" y="975"/>
                  </a:lnTo>
                  <a:lnTo>
                    <a:pt x="9655" y="979"/>
                  </a:lnTo>
                  <a:lnTo>
                    <a:pt x="9667" y="983"/>
                  </a:lnTo>
                  <a:lnTo>
                    <a:pt x="9678" y="985"/>
                  </a:lnTo>
                  <a:lnTo>
                    <a:pt x="9690" y="986"/>
                  </a:lnTo>
                  <a:lnTo>
                    <a:pt x="9702" y="987"/>
                  </a:lnTo>
                  <a:lnTo>
                    <a:pt x="9715" y="986"/>
                  </a:lnTo>
                  <a:lnTo>
                    <a:pt x="9728" y="986"/>
                  </a:lnTo>
                  <a:lnTo>
                    <a:pt x="9740" y="985"/>
                  </a:lnTo>
                  <a:lnTo>
                    <a:pt x="9764" y="982"/>
                  </a:lnTo>
                  <a:lnTo>
                    <a:pt x="9786" y="980"/>
                  </a:lnTo>
                  <a:lnTo>
                    <a:pt x="9790" y="983"/>
                  </a:lnTo>
                  <a:lnTo>
                    <a:pt x="9793" y="987"/>
                  </a:lnTo>
                  <a:lnTo>
                    <a:pt x="9795" y="991"/>
                  </a:lnTo>
                  <a:lnTo>
                    <a:pt x="9796" y="995"/>
                  </a:lnTo>
                  <a:lnTo>
                    <a:pt x="9798" y="1004"/>
                  </a:lnTo>
                  <a:lnTo>
                    <a:pt x="9798" y="1015"/>
                  </a:lnTo>
                  <a:lnTo>
                    <a:pt x="9796" y="1026"/>
                  </a:lnTo>
                  <a:lnTo>
                    <a:pt x="9795" y="1037"/>
                  </a:lnTo>
                  <a:lnTo>
                    <a:pt x="9796" y="1042"/>
                  </a:lnTo>
                  <a:lnTo>
                    <a:pt x="9798" y="1047"/>
                  </a:lnTo>
                  <a:lnTo>
                    <a:pt x="9799" y="1052"/>
                  </a:lnTo>
                  <a:lnTo>
                    <a:pt x="9802" y="1057"/>
                  </a:lnTo>
                  <a:lnTo>
                    <a:pt x="9808" y="1067"/>
                  </a:lnTo>
                  <a:lnTo>
                    <a:pt x="9814" y="1076"/>
                  </a:lnTo>
                  <a:lnTo>
                    <a:pt x="9821" y="1085"/>
                  </a:lnTo>
                  <a:lnTo>
                    <a:pt x="9828" y="1094"/>
                  </a:lnTo>
                  <a:lnTo>
                    <a:pt x="9836" y="1102"/>
                  </a:lnTo>
                  <a:lnTo>
                    <a:pt x="9845" y="1109"/>
                  </a:lnTo>
                  <a:lnTo>
                    <a:pt x="9854" y="1116"/>
                  </a:lnTo>
                  <a:lnTo>
                    <a:pt x="9863" y="1122"/>
                  </a:lnTo>
                  <a:lnTo>
                    <a:pt x="9873" y="1127"/>
                  </a:lnTo>
                  <a:lnTo>
                    <a:pt x="9882" y="1131"/>
                  </a:lnTo>
                  <a:lnTo>
                    <a:pt x="9894" y="1135"/>
                  </a:lnTo>
                  <a:lnTo>
                    <a:pt x="9905" y="1138"/>
                  </a:lnTo>
                  <a:lnTo>
                    <a:pt x="9916" y="1141"/>
                  </a:lnTo>
                  <a:lnTo>
                    <a:pt x="9927" y="1143"/>
                  </a:lnTo>
                  <a:lnTo>
                    <a:pt x="9940" y="1144"/>
                  </a:lnTo>
                  <a:lnTo>
                    <a:pt x="9952" y="1144"/>
                  </a:lnTo>
                  <a:lnTo>
                    <a:pt x="9957" y="1151"/>
                  </a:lnTo>
                  <a:lnTo>
                    <a:pt x="9960" y="1157"/>
                  </a:lnTo>
                  <a:lnTo>
                    <a:pt x="9961" y="1162"/>
                  </a:lnTo>
                  <a:lnTo>
                    <a:pt x="9961" y="1167"/>
                  </a:lnTo>
                  <a:lnTo>
                    <a:pt x="9959" y="1172"/>
                  </a:lnTo>
                  <a:lnTo>
                    <a:pt x="9955" y="1177"/>
                  </a:lnTo>
                  <a:lnTo>
                    <a:pt x="9951" y="1182"/>
                  </a:lnTo>
                  <a:lnTo>
                    <a:pt x="9946" y="1187"/>
                  </a:lnTo>
                  <a:lnTo>
                    <a:pt x="9936" y="1198"/>
                  </a:lnTo>
                  <a:lnTo>
                    <a:pt x="9924" y="1208"/>
                  </a:lnTo>
                  <a:lnTo>
                    <a:pt x="9920" y="1213"/>
                  </a:lnTo>
                  <a:lnTo>
                    <a:pt x="9916" y="1219"/>
                  </a:lnTo>
                  <a:lnTo>
                    <a:pt x="9913" y="1225"/>
                  </a:lnTo>
                  <a:lnTo>
                    <a:pt x="9912" y="1231"/>
                  </a:lnTo>
                  <a:close/>
                  <a:moveTo>
                    <a:pt x="9860" y="564"/>
                  </a:moveTo>
                  <a:lnTo>
                    <a:pt x="9847" y="576"/>
                  </a:lnTo>
                  <a:lnTo>
                    <a:pt x="9834" y="587"/>
                  </a:lnTo>
                  <a:lnTo>
                    <a:pt x="9823" y="601"/>
                  </a:lnTo>
                  <a:lnTo>
                    <a:pt x="9813" y="614"/>
                  </a:lnTo>
                  <a:lnTo>
                    <a:pt x="9804" y="628"/>
                  </a:lnTo>
                  <a:lnTo>
                    <a:pt x="9796" y="643"/>
                  </a:lnTo>
                  <a:lnTo>
                    <a:pt x="9790" y="659"/>
                  </a:lnTo>
                  <a:lnTo>
                    <a:pt x="9786" y="675"/>
                  </a:lnTo>
                  <a:lnTo>
                    <a:pt x="9782" y="680"/>
                  </a:lnTo>
                  <a:lnTo>
                    <a:pt x="9777" y="683"/>
                  </a:lnTo>
                  <a:lnTo>
                    <a:pt x="9772" y="686"/>
                  </a:lnTo>
                  <a:lnTo>
                    <a:pt x="9767" y="688"/>
                  </a:lnTo>
                  <a:lnTo>
                    <a:pt x="9762" y="688"/>
                  </a:lnTo>
                  <a:lnTo>
                    <a:pt x="9756" y="688"/>
                  </a:lnTo>
                  <a:lnTo>
                    <a:pt x="9749" y="688"/>
                  </a:lnTo>
                  <a:lnTo>
                    <a:pt x="9743" y="687"/>
                  </a:lnTo>
                  <a:lnTo>
                    <a:pt x="9731" y="683"/>
                  </a:lnTo>
                  <a:lnTo>
                    <a:pt x="9719" y="680"/>
                  </a:lnTo>
                  <a:lnTo>
                    <a:pt x="9708" y="677"/>
                  </a:lnTo>
                  <a:lnTo>
                    <a:pt x="9696" y="676"/>
                  </a:lnTo>
                  <a:lnTo>
                    <a:pt x="9685" y="679"/>
                  </a:lnTo>
                  <a:lnTo>
                    <a:pt x="9675" y="682"/>
                  </a:lnTo>
                  <a:lnTo>
                    <a:pt x="9664" y="688"/>
                  </a:lnTo>
                  <a:lnTo>
                    <a:pt x="9654" y="693"/>
                  </a:lnTo>
                  <a:lnTo>
                    <a:pt x="9644" y="698"/>
                  </a:lnTo>
                  <a:lnTo>
                    <a:pt x="9635" y="704"/>
                  </a:lnTo>
                  <a:lnTo>
                    <a:pt x="9627" y="711"/>
                  </a:lnTo>
                  <a:lnTo>
                    <a:pt x="9619" y="718"/>
                  </a:lnTo>
                  <a:lnTo>
                    <a:pt x="9610" y="726"/>
                  </a:lnTo>
                  <a:lnTo>
                    <a:pt x="9603" y="735"/>
                  </a:lnTo>
                  <a:lnTo>
                    <a:pt x="9597" y="743"/>
                  </a:lnTo>
                  <a:lnTo>
                    <a:pt x="9591" y="752"/>
                  </a:lnTo>
                  <a:lnTo>
                    <a:pt x="9585" y="761"/>
                  </a:lnTo>
                  <a:lnTo>
                    <a:pt x="9580" y="771"/>
                  </a:lnTo>
                  <a:lnTo>
                    <a:pt x="9575" y="782"/>
                  </a:lnTo>
                  <a:lnTo>
                    <a:pt x="9571" y="792"/>
                  </a:lnTo>
                  <a:lnTo>
                    <a:pt x="9566" y="805"/>
                  </a:lnTo>
                  <a:lnTo>
                    <a:pt x="9562" y="818"/>
                  </a:lnTo>
                  <a:lnTo>
                    <a:pt x="9559" y="834"/>
                  </a:lnTo>
                  <a:lnTo>
                    <a:pt x="9557" y="848"/>
                  </a:lnTo>
                  <a:lnTo>
                    <a:pt x="9556" y="863"/>
                  </a:lnTo>
                  <a:lnTo>
                    <a:pt x="9557" y="879"/>
                  </a:lnTo>
                  <a:lnTo>
                    <a:pt x="9559" y="894"/>
                  </a:lnTo>
                  <a:lnTo>
                    <a:pt x="9564" y="909"/>
                  </a:lnTo>
                  <a:lnTo>
                    <a:pt x="9568" y="918"/>
                  </a:lnTo>
                  <a:lnTo>
                    <a:pt x="9571" y="926"/>
                  </a:lnTo>
                  <a:lnTo>
                    <a:pt x="9575" y="933"/>
                  </a:lnTo>
                  <a:lnTo>
                    <a:pt x="9580" y="940"/>
                  </a:lnTo>
                  <a:lnTo>
                    <a:pt x="9585" y="947"/>
                  </a:lnTo>
                  <a:lnTo>
                    <a:pt x="9591" y="953"/>
                  </a:lnTo>
                  <a:lnTo>
                    <a:pt x="9598" y="960"/>
                  </a:lnTo>
                  <a:lnTo>
                    <a:pt x="9604" y="967"/>
                  </a:lnTo>
                  <a:lnTo>
                    <a:pt x="9635" y="988"/>
                  </a:lnTo>
                  <a:lnTo>
                    <a:pt x="9666" y="1010"/>
                  </a:lnTo>
                  <a:lnTo>
                    <a:pt x="9762" y="1012"/>
                  </a:lnTo>
                  <a:lnTo>
                    <a:pt x="9767" y="1027"/>
                  </a:lnTo>
                  <a:lnTo>
                    <a:pt x="9771" y="1043"/>
                  </a:lnTo>
                  <a:lnTo>
                    <a:pt x="9773" y="1051"/>
                  </a:lnTo>
                  <a:lnTo>
                    <a:pt x="9776" y="1060"/>
                  </a:lnTo>
                  <a:lnTo>
                    <a:pt x="9779" y="1068"/>
                  </a:lnTo>
                  <a:lnTo>
                    <a:pt x="9783" y="1076"/>
                  </a:lnTo>
                  <a:lnTo>
                    <a:pt x="9793" y="1091"/>
                  </a:lnTo>
                  <a:lnTo>
                    <a:pt x="9805" y="1107"/>
                  </a:lnTo>
                  <a:lnTo>
                    <a:pt x="9811" y="1114"/>
                  </a:lnTo>
                  <a:lnTo>
                    <a:pt x="9818" y="1121"/>
                  </a:lnTo>
                  <a:lnTo>
                    <a:pt x="9825" y="1127"/>
                  </a:lnTo>
                  <a:lnTo>
                    <a:pt x="9832" y="1133"/>
                  </a:lnTo>
                  <a:lnTo>
                    <a:pt x="9840" y="1138"/>
                  </a:lnTo>
                  <a:lnTo>
                    <a:pt x="9849" y="1143"/>
                  </a:lnTo>
                  <a:lnTo>
                    <a:pt x="9857" y="1149"/>
                  </a:lnTo>
                  <a:lnTo>
                    <a:pt x="9866" y="1152"/>
                  </a:lnTo>
                  <a:lnTo>
                    <a:pt x="9874" y="1156"/>
                  </a:lnTo>
                  <a:lnTo>
                    <a:pt x="9883" y="1158"/>
                  </a:lnTo>
                  <a:lnTo>
                    <a:pt x="9894" y="1160"/>
                  </a:lnTo>
                  <a:lnTo>
                    <a:pt x="9903" y="1161"/>
                  </a:lnTo>
                  <a:lnTo>
                    <a:pt x="9906" y="1166"/>
                  </a:lnTo>
                  <a:lnTo>
                    <a:pt x="9907" y="1171"/>
                  </a:lnTo>
                  <a:lnTo>
                    <a:pt x="9908" y="1177"/>
                  </a:lnTo>
                  <a:lnTo>
                    <a:pt x="9907" y="1182"/>
                  </a:lnTo>
                  <a:lnTo>
                    <a:pt x="9905" y="1187"/>
                  </a:lnTo>
                  <a:lnTo>
                    <a:pt x="9903" y="1191"/>
                  </a:lnTo>
                  <a:lnTo>
                    <a:pt x="9901" y="1197"/>
                  </a:lnTo>
                  <a:lnTo>
                    <a:pt x="9897" y="1202"/>
                  </a:lnTo>
                  <a:lnTo>
                    <a:pt x="9891" y="1211"/>
                  </a:lnTo>
                  <a:lnTo>
                    <a:pt x="9883" y="1221"/>
                  </a:lnTo>
                  <a:lnTo>
                    <a:pt x="9880" y="1225"/>
                  </a:lnTo>
                  <a:lnTo>
                    <a:pt x="9878" y="1230"/>
                  </a:lnTo>
                  <a:lnTo>
                    <a:pt x="9876" y="1235"/>
                  </a:lnTo>
                  <a:lnTo>
                    <a:pt x="9875" y="1241"/>
                  </a:lnTo>
                  <a:lnTo>
                    <a:pt x="9866" y="1262"/>
                  </a:lnTo>
                  <a:lnTo>
                    <a:pt x="9858" y="1283"/>
                  </a:lnTo>
                  <a:lnTo>
                    <a:pt x="9852" y="1305"/>
                  </a:lnTo>
                  <a:lnTo>
                    <a:pt x="9846" y="1327"/>
                  </a:lnTo>
                  <a:lnTo>
                    <a:pt x="9840" y="1350"/>
                  </a:lnTo>
                  <a:lnTo>
                    <a:pt x="9835" y="1372"/>
                  </a:lnTo>
                  <a:lnTo>
                    <a:pt x="9829" y="1395"/>
                  </a:lnTo>
                  <a:lnTo>
                    <a:pt x="9823" y="1416"/>
                  </a:lnTo>
                  <a:lnTo>
                    <a:pt x="9815" y="1420"/>
                  </a:lnTo>
                  <a:lnTo>
                    <a:pt x="9806" y="1423"/>
                  </a:lnTo>
                  <a:lnTo>
                    <a:pt x="9796" y="1426"/>
                  </a:lnTo>
                  <a:lnTo>
                    <a:pt x="9786" y="1428"/>
                  </a:lnTo>
                  <a:lnTo>
                    <a:pt x="9765" y="1430"/>
                  </a:lnTo>
                  <a:lnTo>
                    <a:pt x="9743" y="1430"/>
                  </a:lnTo>
                  <a:lnTo>
                    <a:pt x="9720" y="1430"/>
                  </a:lnTo>
                  <a:lnTo>
                    <a:pt x="9697" y="1429"/>
                  </a:lnTo>
                  <a:lnTo>
                    <a:pt x="9675" y="1430"/>
                  </a:lnTo>
                  <a:lnTo>
                    <a:pt x="9653" y="1431"/>
                  </a:lnTo>
                  <a:lnTo>
                    <a:pt x="9592" y="1430"/>
                  </a:lnTo>
                  <a:lnTo>
                    <a:pt x="9532" y="1431"/>
                  </a:lnTo>
                  <a:lnTo>
                    <a:pt x="9470" y="1431"/>
                  </a:lnTo>
                  <a:lnTo>
                    <a:pt x="9409" y="1432"/>
                  </a:lnTo>
                  <a:lnTo>
                    <a:pt x="9349" y="1433"/>
                  </a:lnTo>
                  <a:lnTo>
                    <a:pt x="9287" y="1433"/>
                  </a:lnTo>
                  <a:lnTo>
                    <a:pt x="9227" y="1433"/>
                  </a:lnTo>
                  <a:lnTo>
                    <a:pt x="9168" y="1431"/>
                  </a:lnTo>
                  <a:lnTo>
                    <a:pt x="9164" y="1433"/>
                  </a:lnTo>
                  <a:lnTo>
                    <a:pt x="9161" y="1434"/>
                  </a:lnTo>
                  <a:lnTo>
                    <a:pt x="9157" y="1435"/>
                  </a:lnTo>
                  <a:lnTo>
                    <a:pt x="9153" y="1436"/>
                  </a:lnTo>
                  <a:lnTo>
                    <a:pt x="9150" y="1435"/>
                  </a:lnTo>
                  <a:lnTo>
                    <a:pt x="9147" y="1435"/>
                  </a:lnTo>
                  <a:lnTo>
                    <a:pt x="9145" y="1433"/>
                  </a:lnTo>
                  <a:lnTo>
                    <a:pt x="9142" y="1431"/>
                  </a:lnTo>
                  <a:lnTo>
                    <a:pt x="2998" y="1449"/>
                  </a:lnTo>
                  <a:lnTo>
                    <a:pt x="2906" y="1450"/>
                  </a:lnTo>
                  <a:lnTo>
                    <a:pt x="2813" y="1450"/>
                  </a:lnTo>
                  <a:lnTo>
                    <a:pt x="2723" y="1451"/>
                  </a:lnTo>
                  <a:lnTo>
                    <a:pt x="2632" y="1451"/>
                  </a:lnTo>
                  <a:lnTo>
                    <a:pt x="2542" y="1452"/>
                  </a:lnTo>
                  <a:lnTo>
                    <a:pt x="2451" y="1453"/>
                  </a:lnTo>
                  <a:lnTo>
                    <a:pt x="2361" y="1453"/>
                  </a:lnTo>
                  <a:lnTo>
                    <a:pt x="2270" y="1454"/>
                  </a:lnTo>
                  <a:lnTo>
                    <a:pt x="2180" y="1455"/>
                  </a:lnTo>
                  <a:lnTo>
                    <a:pt x="2090" y="1456"/>
                  </a:lnTo>
                  <a:lnTo>
                    <a:pt x="2000" y="1457"/>
                  </a:lnTo>
                  <a:lnTo>
                    <a:pt x="1909" y="1458"/>
                  </a:lnTo>
                  <a:lnTo>
                    <a:pt x="1819" y="1459"/>
                  </a:lnTo>
                  <a:lnTo>
                    <a:pt x="1728" y="1460"/>
                  </a:lnTo>
                  <a:lnTo>
                    <a:pt x="1637" y="1462"/>
                  </a:lnTo>
                  <a:lnTo>
                    <a:pt x="1545" y="1463"/>
                  </a:lnTo>
                  <a:lnTo>
                    <a:pt x="1508" y="1464"/>
                  </a:lnTo>
                  <a:lnTo>
                    <a:pt x="1470" y="1463"/>
                  </a:lnTo>
                  <a:lnTo>
                    <a:pt x="1432" y="1462"/>
                  </a:lnTo>
                  <a:lnTo>
                    <a:pt x="1394" y="1461"/>
                  </a:lnTo>
                  <a:lnTo>
                    <a:pt x="1356" y="1459"/>
                  </a:lnTo>
                  <a:lnTo>
                    <a:pt x="1318" y="1459"/>
                  </a:lnTo>
                  <a:lnTo>
                    <a:pt x="1280" y="1459"/>
                  </a:lnTo>
                  <a:lnTo>
                    <a:pt x="1243" y="1461"/>
                  </a:lnTo>
                  <a:lnTo>
                    <a:pt x="1236" y="1437"/>
                  </a:lnTo>
                  <a:lnTo>
                    <a:pt x="1230" y="1411"/>
                  </a:lnTo>
                  <a:lnTo>
                    <a:pt x="1224" y="1386"/>
                  </a:lnTo>
                  <a:lnTo>
                    <a:pt x="1218" y="1361"/>
                  </a:lnTo>
                  <a:lnTo>
                    <a:pt x="1212" y="1336"/>
                  </a:lnTo>
                  <a:lnTo>
                    <a:pt x="1203" y="1312"/>
                  </a:lnTo>
                  <a:lnTo>
                    <a:pt x="1199" y="1301"/>
                  </a:lnTo>
                  <a:lnTo>
                    <a:pt x="1194" y="1290"/>
                  </a:lnTo>
                  <a:lnTo>
                    <a:pt x="1188" y="1278"/>
                  </a:lnTo>
                  <a:lnTo>
                    <a:pt x="1182" y="1268"/>
                  </a:lnTo>
                  <a:lnTo>
                    <a:pt x="1192" y="1261"/>
                  </a:lnTo>
                  <a:lnTo>
                    <a:pt x="1201" y="1254"/>
                  </a:lnTo>
                  <a:lnTo>
                    <a:pt x="1210" y="1246"/>
                  </a:lnTo>
                  <a:lnTo>
                    <a:pt x="1218" y="1237"/>
                  </a:lnTo>
                  <a:lnTo>
                    <a:pt x="1226" y="1228"/>
                  </a:lnTo>
                  <a:lnTo>
                    <a:pt x="1233" y="1219"/>
                  </a:lnTo>
                  <a:lnTo>
                    <a:pt x="1239" y="1209"/>
                  </a:lnTo>
                  <a:lnTo>
                    <a:pt x="1245" y="1199"/>
                  </a:lnTo>
                  <a:lnTo>
                    <a:pt x="1250" y="1188"/>
                  </a:lnTo>
                  <a:lnTo>
                    <a:pt x="1256" y="1177"/>
                  </a:lnTo>
                  <a:lnTo>
                    <a:pt x="1260" y="1167"/>
                  </a:lnTo>
                  <a:lnTo>
                    <a:pt x="1264" y="1156"/>
                  </a:lnTo>
                  <a:lnTo>
                    <a:pt x="1270" y="1132"/>
                  </a:lnTo>
                  <a:lnTo>
                    <a:pt x="1274" y="1110"/>
                  </a:lnTo>
                  <a:lnTo>
                    <a:pt x="1278" y="1106"/>
                  </a:lnTo>
                  <a:lnTo>
                    <a:pt x="1281" y="1104"/>
                  </a:lnTo>
                  <a:lnTo>
                    <a:pt x="1285" y="1104"/>
                  </a:lnTo>
                  <a:lnTo>
                    <a:pt x="1289" y="1104"/>
                  </a:lnTo>
                  <a:lnTo>
                    <a:pt x="1299" y="1105"/>
                  </a:lnTo>
                  <a:lnTo>
                    <a:pt x="1308" y="1107"/>
                  </a:lnTo>
                  <a:lnTo>
                    <a:pt x="1340" y="1099"/>
                  </a:lnTo>
                  <a:lnTo>
                    <a:pt x="1374" y="1091"/>
                  </a:lnTo>
                  <a:lnTo>
                    <a:pt x="1391" y="1086"/>
                  </a:lnTo>
                  <a:lnTo>
                    <a:pt x="1407" y="1080"/>
                  </a:lnTo>
                  <a:lnTo>
                    <a:pt x="1422" y="1074"/>
                  </a:lnTo>
                  <a:lnTo>
                    <a:pt x="1438" y="1067"/>
                  </a:lnTo>
                  <a:lnTo>
                    <a:pt x="1453" y="1059"/>
                  </a:lnTo>
                  <a:lnTo>
                    <a:pt x="1466" y="1048"/>
                  </a:lnTo>
                  <a:lnTo>
                    <a:pt x="1479" y="1038"/>
                  </a:lnTo>
                  <a:lnTo>
                    <a:pt x="1492" y="1027"/>
                  </a:lnTo>
                  <a:lnTo>
                    <a:pt x="1502" y="1014"/>
                  </a:lnTo>
                  <a:lnTo>
                    <a:pt x="1512" y="999"/>
                  </a:lnTo>
                  <a:lnTo>
                    <a:pt x="1516" y="991"/>
                  </a:lnTo>
                  <a:lnTo>
                    <a:pt x="1520" y="983"/>
                  </a:lnTo>
                  <a:lnTo>
                    <a:pt x="1523" y="974"/>
                  </a:lnTo>
                  <a:lnTo>
                    <a:pt x="1526" y="966"/>
                  </a:lnTo>
                  <a:lnTo>
                    <a:pt x="1531" y="942"/>
                  </a:lnTo>
                  <a:lnTo>
                    <a:pt x="1533" y="918"/>
                  </a:lnTo>
                  <a:lnTo>
                    <a:pt x="1533" y="905"/>
                  </a:lnTo>
                  <a:lnTo>
                    <a:pt x="1533" y="893"/>
                  </a:lnTo>
                  <a:lnTo>
                    <a:pt x="1532" y="881"/>
                  </a:lnTo>
                  <a:lnTo>
                    <a:pt x="1531" y="868"/>
                  </a:lnTo>
                  <a:lnTo>
                    <a:pt x="1528" y="856"/>
                  </a:lnTo>
                  <a:lnTo>
                    <a:pt x="1524" y="845"/>
                  </a:lnTo>
                  <a:lnTo>
                    <a:pt x="1520" y="833"/>
                  </a:lnTo>
                  <a:lnTo>
                    <a:pt x="1515" y="821"/>
                  </a:lnTo>
                  <a:lnTo>
                    <a:pt x="1509" y="811"/>
                  </a:lnTo>
                  <a:lnTo>
                    <a:pt x="1502" y="802"/>
                  </a:lnTo>
                  <a:lnTo>
                    <a:pt x="1493" y="793"/>
                  </a:lnTo>
                  <a:lnTo>
                    <a:pt x="1484" y="784"/>
                  </a:lnTo>
                  <a:lnTo>
                    <a:pt x="1467" y="772"/>
                  </a:lnTo>
                  <a:lnTo>
                    <a:pt x="1451" y="762"/>
                  </a:lnTo>
                  <a:lnTo>
                    <a:pt x="1433" y="754"/>
                  </a:lnTo>
                  <a:lnTo>
                    <a:pt x="1416" y="747"/>
                  </a:lnTo>
                  <a:lnTo>
                    <a:pt x="1398" y="742"/>
                  </a:lnTo>
                  <a:lnTo>
                    <a:pt x="1378" y="738"/>
                  </a:lnTo>
                  <a:lnTo>
                    <a:pt x="1359" y="735"/>
                  </a:lnTo>
                  <a:lnTo>
                    <a:pt x="1338" y="734"/>
                  </a:lnTo>
                  <a:lnTo>
                    <a:pt x="1274" y="750"/>
                  </a:lnTo>
                  <a:lnTo>
                    <a:pt x="1270" y="741"/>
                  </a:lnTo>
                  <a:lnTo>
                    <a:pt x="1267" y="732"/>
                  </a:lnTo>
                  <a:lnTo>
                    <a:pt x="1264" y="722"/>
                  </a:lnTo>
                  <a:lnTo>
                    <a:pt x="1261" y="712"/>
                  </a:lnTo>
                  <a:lnTo>
                    <a:pt x="1257" y="693"/>
                  </a:lnTo>
                  <a:lnTo>
                    <a:pt x="1253" y="673"/>
                  </a:lnTo>
                  <a:lnTo>
                    <a:pt x="1228" y="646"/>
                  </a:lnTo>
                  <a:lnTo>
                    <a:pt x="1201" y="620"/>
                  </a:lnTo>
                  <a:lnTo>
                    <a:pt x="1174" y="594"/>
                  </a:lnTo>
                  <a:lnTo>
                    <a:pt x="1148" y="566"/>
                  </a:lnTo>
                  <a:lnTo>
                    <a:pt x="1147" y="561"/>
                  </a:lnTo>
                  <a:lnTo>
                    <a:pt x="1148" y="557"/>
                  </a:lnTo>
                  <a:lnTo>
                    <a:pt x="1149" y="552"/>
                  </a:lnTo>
                  <a:lnTo>
                    <a:pt x="1150" y="547"/>
                  </a:lnTo>
                  <a:lnTo>
                    <a:pt x="1154" y="537"/>
                  </a:lnTo>
                  <a:lnTo>
                    <a:pt x="1159" y="528"/>
                  </a:lnTo>
                  <a:lnTo>
                    <a:pt x="1172" y="512"/>
                  </a:lnTo>
                  <a:lnTo>
                    <a:pt x="1185" y="495"/>
                  </a:lnTo>
                  <a:lnTo>
                    <a:pt x="1192" y="474"/>
                  </a:lnTo>
                  <a:lnTo>
                    <a:pt x="1199" y="454"/>
                  </a:lnTo>
                  <a:lnTo>
                    <a:pt x="1208" y="433"/>
                  </a:lnTo>
                  <a:lnTo>
                    <a:pt x="1215" y="413"/>
                  </a:lnTo>
                  <a:lnTo>
                    <a:pt x="1221" y="391"/>
                  </a:lnTo>
                  <a:lnTo>
                    <a:pt x="1226" y="370"/>
                  </a:lnTo>
                  <a:lnTo>
                    <a:pt x="1228" y="359"/>
                  </a:lnTo>
                  <a:lnTo>
                    <a:pt x="1230" y="348"/>
                  </a:lnTo>
                  <a:lnTo>
                    <a:pt x="1231" y="337"/>
                  </a:lnTo>
                  <a:lnTo>
                    <a:pt x="1231" y="326"/>
                  </a:lnTo>
                  <a:lnTo>
                    <a:pt x="1248" y="323"/>
                  </a:lnTo>
                  <a:lnTo>
                    <a:pt x="1266" y="321"/>
                  </a:lnTo>
                  <a:lnTo>
                    <a:pt x="1284" y="321"/>
                  </a:lnTo>
                  <a:lnTo>
                    <a:pt x="1302" y="320"/>
                  </a:lnTo>
                  <a:lnTo>
                    <a:pt x="1338" y="321"/>
                  </a:lnTo>
                  <a:lnTo>
                    <a:pt x="1375" y="322"/>
                  </a:lnTo>
                  <a:lnTo>
                    <a:pt x="1412" y="323"/>
                  </a:lnTo>
                  <a:lnTo>
                    <a:pt x="1448" y="322"/>
                  </a:lnTo>
                  <a:lnTo>
                    <a:pt x="1465" y="321"/>
                  </a:lnTo>
                  <a:lnTo>
                    <a:pt x="1484" y="318"/>
                  </a:lnTo>
                  <a:lnTo>
                    <a:pt x="1500" y="315"/>
                  </a:lnTo>
                  <a:lnTo>
                    <a:pt x="1517" y="309"/>
                  </a:lnTo>
                  <a:lnTo>
                    <a:pt x="1718" y="310"/>
                  </a:lnTo>
                  <a:lnTo>
                    <a:pt x="1842" y="308"/>
                  </a:lnTo>
                  <a:lnTo>
                    <a:pt x="1966" y="306"/>
                  </a:lnTo>
                  <a:lnTo>
                    <a:pt x="2091" y="305"/>
                  </a:lnTo>
                  <a:lnTo>
                    <a:pt x="2215" y="303"/>
                  </a:lnTo>
                  <a:lnTo>
                    <a:pt x="2340" y="302"/>
                  </a:lnTo>
                  <a:lnTo>
                    <a:pt x="2464" y="301"/>
                  </a:lnTo>
                  <a:lnTo>
                    <a:pt x="2589" y="300"/>
                  </a:lnTo>
                  <a:lnTo>
                    <a:pt x="2712" y="298"/>
                  </a:lnTo>
                  <a:lnTo>
                    <a:pt x="2837" y="297"/>
                  </a:lnTo>
                  <a:lnTo>
                    <a:pt x="2961" y="296"/>
                  </a:lnTo>
                  <a:lnTo>
                    <a:pt x="3085" y="295"/>
                  </a:lnTo>
                  <a:lnTo>
                    <a:pt x="3209" y="294"/>
                  </a:lnTo>
                  <a:lnTo>
                    <a:pt x="3334" y="292"/>
                  </a:lnTo>
                  <a:lnTo>
                    <a:pt x="3458" y="291"/>
                  </a:lnTo>
                  <a:lnTo>
                    <a:pt x="3581" y="289"/>
                  </a:lnTo>
                  <a:lnTo>
                    <a:pt x="3706" y="287"/>
                  </a:lnTo>
                  <a:lnTo>
                    <a:pt x="3831" y="286"/>
                  </a:lnTo>
                  <a:lnTo>
                    <a:pt x="4056" y="286"/>
                  </a:lnTo>
                  <a:lnTo>
                    <a:pt x="4365" y="285"/>
                  </a:lnTo>
                  <a:lnTo>
                    <a:pt x="4747" y="284"/>
                  </a:lnTo>
                  <a:lnTo>
                    <a:pt x="5184" y="284"/>
                  </a:lnTo>
                  <a:lnTo>
                    <a:pt x="5665" y="283"/>
                  </a:lnTo>
                  <a:lnTo>
                    <a:pt x="6173" y="283"/>
                  </a:lnTo>
                  <a:lnTo>
                    <a:pt x="6696" y="282"/>
                  </a:lnTo>
                  <a:lnTo>
                    <a:pt x="7218" y="281"/>
                  </a:lnTo>
                  <a:lnTo>
                    <a:pt x="7727" y="281"/>
                  </a:lnTo>
                  <a:lnTo>
                    <a:pt x="8208" y="280"/>
                  </a:lnTo>
                  <a:lnTo>
                    <a:pt x="8646" y="280"/>
                  </a:lnTo>
                  <a:lnTo>
                    <a:pt x="9028" y="279"/>
                  </a:lnTo>
                  <a:lnTo>
                    <a:pt x="9339" y="278"/>
                  </a:lnTo>
                  <a:lnTo>
                    <a:pt x="9564" y="278"/>
                  </a:lnTo>
                  <a:lnTo>
                    <a:pt x="9690" y="277"/>
                  </a:lnTo>
                  <a:lnTo>
                    <a:pt x="9780" y="273"/>
                  </a:lnTo>
                  <a:lnTo>
                    <a:pt x="9787" y="284"/>
                  </a:lnTo>
                  <a:lnTo>
                    <a:pt x="9793" y="296"/>
                  </a:lnTo>
                  <a:lnTo>
                    <a:pt x="9799" y="308"/>
                  </a:lnTo>
                  <a:lnTo>
                    <a:pt x="9803" y="322"/>
                  </a:lnTo>
                  <a:lnTo>
                    <a:pt x="9807" y="335"/>
                  </a:lnTo>
                  <a:lnTo>
                    <a:pt x="9812" y="348"/>
                  </a:lnTo>
                  <a:lnTo>
                    <a:pt x="9817" y="361"/>
                  </a:lnTo>
                  <a:lnTo>
                    <a:pt x="9823" y="374"/>
                  </a:lnTo>
                  <a:lnTo>
                    <a:pt x="9832" y="395"/>
                  </a:lnTo>
                  <a:lnTo>
                    <a:pt x="9842" y="417"/>
                  </a:lnTo>
                  <a:lnTo>
                    <a:pt x="9853" y="438"/>
                  </a:lnTo>
                  <a:lnTo>
                    <a:pt x="9864" y="460"/>
                  </a:lnTo>
                  <a:lnTo>
                    <a:pt x="9876" y="480"/>
                  </a:lnTo>
                  <a:lnTo>
                    <a:pt x="9888" y="501"/>
                  </a:lnTo>
                  <a:lnTo>
                    <a:pt x="9902" y="520"/>
                  </a:lnTo>
                  <a:lnTo>
                    <a:pt x="9915" y="538"/>
                  </a:lnTo>
                  <a:lnTo>
                    <a:pt x="9910" y="544"/>
                  </a:lnTo>
                  <a:lnTo>
                    <a:pt x="9904" y="549"/>
                  </a:lnTo>
                  <a:lnTo>
                    <a:pt x="9897" y="553"/>
                  </a:lnTo>
                  <a:lnTo>
                    <a:pt x="9890" y="555"/>
                  </a:lnTo>
                  <a:lnTo>
                    <a:pt x="9874" y="559"/>
                  </a:lnTo>
                  <a:lnTo>
                    <a:pt x="9860" y="564"/>
                  </a:lnTo>
                  <a:close/>
                  <a:moveTo>
                    <a:pt x="9765" y="925"/>
                  </a:moveTo>
                  <a:lnTo>
                    <a:pt x="9753" y="928"/>
                  </a:lnTo>
                  <a:lnTo>
                    <a:pt x="9741" y="929"/>
                  </a:lnTo>
                  <a:lnTo>
                    <a:pt x="9729" y="929"/>
                  </a:lnTo>
                  <a:lnTo>
                    <a:pt x="9717" y="928"/>
                  </a:lnTo>
                  <a:lnTo>
                    <a:pt x="9706" y="926"/>
                  </a:lnTo>
                  <a:lnTo>
                    <a:pt x="9694" y="924"/>
                  </a:lnTo>
                  <a:lnTo>
                    <a:pt x="9683" y="921"/>
                  </a:lnTo>
                  <a:lnTo>
                    <a:pt x="9672" y="917"/>
                  </a:lnTo>
                  <a:lnTo>
                    <a:pt x="9665" y="911"/>
                  </a:lnTo>
                  <a:lnTo>
                    <a:pt x="9660" y="906"/>
                  </a:lnTo>
                  <a:lnTo>
                    <a:pt x="9654" y="900"/>
                  </a:lnTo>
                  <a:lnTo>
                    <a:pt x="9650" y="894"/>
                  </a:lnTo>
                  <a:lnTo>
                    <a:pt x="9646" y="887"/>
                  </a:lnTo>
                  <a:lnTo>
                    <a:pt x="9644" y="881"/>
                  </a:lnTo>
                  <a:lnTo>
                    <a:pt x="9642" y="874"/>
                  </a:lnTo>
                  <a:lnTo>
                    <a:pt x="9641" y="866"/>
                  </a:lnTo>
                  <a:lnTo>
                    <a:pt x="9640" y="852"/>
                  </a:lnTo>
                  <a:lnTo>
                    <a:pt x="9640" y="837"/>
                  </a:lnTo>
                  <a:lnTo>
                    <a:pt x="9642" y="821"/>
                  </a:lnTo>
                  <a:lnTo>
                    <a:pt x="9644" y="806"/>
                  </a:lnTo>
                  <a:lnTo>
                    <a:pt x="9647" y="798"/>
                  </a:lnTo>
                  <a:lnTo>
                    <a:pt x="9652" y="791"/>
                  </a:lnTo>
                  <a:lnTo>
                    <a:pt x="9658" y="785"/>
                  </a:lnTo>
                  <a:lnTo>
                    <a:pt x="9666" y="780"/>
                  </a:lnTo>
                  <a:lnTo>
                    <a:pt x="9673" y="775"/>
                  </a:lnTo>
                  <a:lnTo>
                    <a:pt x="9682" y="772"/>
                  </a:lnTo>
                  <a:lnTo>
                    <a:pt x="9690" y="770"/>
                  </a:lnTo>
                  <a:lnTo>
                    <a:pt x="9699" y="768"/>
                  </a:lnTo>
                  <a:lnTo>
                    <a:pt x="9712" y="767"/>
                  </a:lnTo>
                  <a:lnTo>
                    <a:pt x="9722" y="767"/>
                  </a:lnTo>
                  <a:lnTo>
                    <a:pt x="9733" y="768"/>
                  </a:lnTo>
                  <a:lnTo>
                    <a:pt x="9743" y="771"/>
                  </a:lnTo>
                  <a:lnTo>
                    <a:pt x="9754" y="775"/>
                  </a:lnTo>
                  <a:lnTo>
                    <a:pt x="9764" y="781"/>
                  </a:lnTo>
                  <a:lnTo>
                    <a:pt x="9774" y="786"/>
                  </a:lnTo>
                  <a:lnTo>
                    <a:pt x="9783" y="793"/>
                  </a:lnTo>
                  <a:lnTo>
                    <a:pt x="9789" y="799"/>
                  </a:lnTo>
                  <a:lnTo>
                    <a:pt x="9794" y="807"/>
                  </a:lnTo>
                  <a:lnTo>
                    <a:pt x="9799" y="815"/>
                  </a:lnTo>
                  <a:lnTo>
                    <a:pt x="9803" y="824"/>
                  </a:lnTo>
                  <a:lnTo>
                    <a:pt x="9806" y="833"/>
                  </a:lnTo>
                  <a:lnTo>
                    <a:pt x="9808" y="842"/>
                  </a:lnTo>
                  <a:lnTo>
                    <a:pt x="9809" y="852"/>
                  </a:lnTo>
                  <a:lnTo>
                    <a:pt x="9809" y="861"/>
                  </a:lnTo>
                  <a:lnTo>
                    <a:pt x="9807" y="872"/>
                  </a:lnTo>
                  <a:lnTo>
                    <a:pt x="9805" y="881"/>
                  </a:lnTo>
                  <a:lnTo>
                    <a:pt x="9802" y="890"/>
                  </a:lnTo>
                  <a:lnTo>
                    <a:pt x="9796" y="898"/>
                  </a:lnTo>
                  <a:lnTo>
                    <a:pt x="9790" y="906"/>
                  </a:lnTo>
                  <a:lnTo>
                    <a:pt x="9783" y="913"/>
                  </a:lnTo>
                  <a:lnTo>
                    <a:pt x="9775" y="920"/>
                  </a:lnTo>
                  <a:lnTo>
                    <a:pt x="9765" y="925"/>
                  </a:lnTo>
                  <a:close/>
                  <a:moveTo>
                    <a:pt x="9731" y="895"/>
                  </a:moveTo>
                  <a:lnTo>
                    <a:pt x="9724" y="894"/>
                  </a:lnTo>
                  <a:lnTo>
                    <a:pt x="9717" y="893"/>
                  </a:lnTo>
                  <a:lnTo>
                    <a:pt x="9710" y="890"/>
                  </a:lnTo>
                  <a:lnTo>
                    <a:pt x="9703" y="887"/>
                  </a:lnTo>
                  <a:lnTo>
                    <a:pt x="9698" y="882"/>
                  </a:lnTo>
                  <a:lnTo>
                    <a:pt x="9694" y="877"/>
                  </a:lnTo>
                  <a:lnTo>
                    <a:pt x="9691" y="871"/>
                  </a:lnTo>
                  <a:lnTo>
                    <a:pt x="9690" y="864"/>
                  </a:lnTo>
                  <a:lnTo>
                    <a:pt x="9691" y="850"/>
                  </a:lnTo>
                  <a:lnTo>
                    <a:pt x="9693" y="836"/>
                  </a:lnTo>
                  <a:lnTo>
                    <a:pt x="9696" y="830"/>
                  </a:lnTo>
                  <a:lnTo>
                    <a:pt x="9699" y="824"/>
                  </a:lnTo>
                  <a:lnTo>
                    <a:pt x="9702" y="821"/>
                  </a:lnTo>
                  <a:lnTo>
                    <a:pt x="9704" y="820"/>
                  </a:lnTo>
                  <a:lnTo>
                    <a:pt x="9709" y="818"/>
                  </a:lnTo>
                  <a:lnTo>
                    <a:pt x="9712" y="817"/>
                  </a:lnTo>
                  <a:lnTo>
                    <a:pt x="9719" y="819"/>
                  </a:lnTo>
                  <a:lnTo>
                    <a:pt x="9726" y="821"/>
                  </a:lnTo>
                  <a:lnTo>
                    <a:pt x="9733" y="825"/>
                  </a:lnTo>
                  <a:lnTo>
                    <a:pt x="9739" y="828"/>
                  </a:lnTo>
                  <a:lnTo>
                    <a:pt x="9745" y="832"/>
                  </a:lnTo>
                  <a:lnTo>
                    <a:pt x="9749" y="838"/>
                  </a:lnTo>
                  <a:lnTo>
                    <a:pt x="9754" y="844"/>
                  </a:lnTo>
                  <a:lnTo>
                    <a:pt x="9756" y="851"/>
                  </a:lnTo>
                  <a:lnTo>
                    <a:pt x="9756" y="857"/>
                  </a:lnTo>
                  <a:lnTo>
                    <a:pt x="9756" y="864"/>
                  </a:lnTo>
                  <a:lnTo>
                    <a:pt x="9755" y="871"/>
                  </a:lnTo>
                  <a:lnTo>
                    <a:pt x="9753" y="878"/>
                  </a:lnTo>
                  <a:lnTo>
                    <a:pt x="9748" y="884"/>
                  </a:lnTo>
                  <a:lnTo>
                    <a:pt x="9744" y="889"/>
                  </a:lnTo>
                  <a:lnTo>
                    <a:pt x="9741" y="891"/>
                  </a:lnTo>
                  <a:lnTo>
                    <a:pt x="9738" y="892"/>
                  </a:lnTo>
                  <a:lnTo>
                    <a:pt x="9734" y="894"/>
                  </a:lnTo>
                  <a:lnTo>
                    <a:pt x="9731" y="895"/>
                  </a:lnTo>
                  <a:close/>
                  <a:moveTo>
                    <a:pt x="3305" y="1689"/>
                  </a:moveTo>
                  <a:lnTo>
                    <a:pt x="3299" y="1686"/>
                  </a:lnTo>
                  <a:lnTo>
                    <a:pt x="3305" y="1674"/>
                  </a:lnTo>
                  <a:lnTo>
                    <a:pt x="3307" y="1674"/>
                  </a:lnTo>
                  <a:lnTo>
                    <a:pt x="3309" y="1676"/>
                  </a:lnTo>
                  <a:lnTo>
                    <a:pt x="3310" y="1678"/>
                  </a:lnTo>
                  <a:lnTo>
                    <a:pt x="3310" y="1680"/>
                  </a:lnTo>
                  <a:lnTo>
                    <a:pt x="3310" y="1683"/>
                  </a:lnTo>
                  <a:lnTo>
                    <a:pt x="3309" y="1685"/>
                  </a:lnTo>
                  <a:lnTo>
                    <a:pt x="3307" y="1687"/>
                  </a:lnTo>
                  <a:lnTo>
                    <a:pt x="3305" y="1689"/>
                  </a:lnTo>
                  <a:close/>
                  <a:moveTo>
                    <a:pt x="1372" y="1016"/>
                  </a:moveTo>
                  <a:lnTo>
                    <a:pt x="1367" y="1019"/>
                  </a:lnTo>
                  <a:lnTo>
                    <a:pt x="1362" y="1021"/>
                  </a:lnTo>
                  <a:lnTo>
                    <a:pt x="1356" y="1023"/>
                  </a:lnTo>
                  <a:lnTo>
                    <a:pt x="1350" y="1024"/>
                  </a:lnTo>
                  <a:lnTo>
                    <a:pt x="1337" y="1024"/>
                  </a:lnTo>
                  <a:lnTo>
                    <a:pt x="1325" y="1023"/>
                  </a:lnTo>
                  <a:lnTo>
                    <a:pt x="1314" y="1021"/>
                  </a:lnTo>
                  <a:lnTo>
                    <a:pt x="1303" y="1017"/>
                  </a:lnTo>
                  <a:lnTo>
                    <a:pt x="1292" y="1012"/>
                  </a:lnTo>
                  <a:lnTo>
                    <a:pt x="1283" y="1004"/>
                  </a:lnTo>
                  <a:lnTo>
                    <a:pt x="1278" y="1000"/>
                  </a:lnTo>
                  <a:lnTo>
                    <a:pt x="1273" y="996"/>
                  </a:lnTo>
                  <a:lnTo>
                    <a:pt x="1269" y="991"/>
                  </a:lnTo>
                  <a:lnTo>
                    <a:pt x="1266" y="986"/>
                  </a:lnTo>
                  <a:lnTo>
                    <a:pt x="1260" y="976"/>
                  </a:lnTo>
                  <a:lnTo>
                    <a:pt x="1256" y="964"/>
                  </a:lnTo>
                  <a:lnTo>
                    <a:pt x="1252" y="940"/>
                  </a:lnTo>
                  <a:lnTo>
                    <a:pt x="1249" y="917"/>
                  </a:lnTo>
                  <a:lnTo>
                    <a:pt x="1255" y="906"/>
                  </a:lnTo>
                  <a:lnTo>
                    <a:pt x="1258" y="896"/>
                  </a:lnTo>
                  <a:lnTo>
                    <a:pt x="1261" y="885"/>
                  </a:lnTo>
                  <a:lnTo>
                    <a:pt x="1263" y="875"/>
                  </a:lnTo>
                  <a:lnTo>
                    <a:pt x="1265" y="863"/>
                  </a:lnTo>
                  <a:lnTo>
                    <a:pt x="1267" y="853"/>
                  </a:lnTo>
                  <a:lnTo>
                    <a:pt x="1270" y="842"/>
                  </a:lnTo>
                  <a:lnTo>
                    <a:pt x="1274" y="833"/>
                  </a:lnTo>
                  <a:lnTo>
                    <a:pt x="1283" y="829"/>
                  </a:lnTo>
                  <a:lnTo>
                    <a:pt x="1293" y="825"/>
                  </a:lnTo>
                  <a:lnTo>
                    <a:pt x="1303" y="820"/>
                  </a:lnTo>
                  <a:lnTo>
                    <a:pt x="1313" y="817"/>
                  </a:lnTo>
                  <a:lnTo>
                    <a:pt x="1323" y="815"/>
                  </a:lnTo>
                  <a:lnTo>
                    <a:pt x="1333" y="813"/>
                  </a:lnTo>
                  <a:lnTo>
                    <a:pt x="1344" y="812"/>
                  </a:lnTo>
                  <a:lnTo>
                    <a:pt x="1354" y="812"/>
                  </a:lnTo>
                  <a:lnTo>
                    <a:pt x="1364" y="812"/>
                  </a:lnTo>
                  <a:lnTo>
                    <a:pt x="1374" y="813"/>
                  </a:lnTo>
                  <a:lnTo>
                    <a:pt x="1384" y="815"/>
                  </a:lnTo>
                  <a:lnTo>
                    <a:pt x="1394" y="818"/>
                  </a:lnTo>
                  <a:lnTo>
                    <a:pt x="1404" y="822"/>
                  </a:lnTo>
                  <a:lnTo>
                    <a:pt x="1413" y="828"/>
                  </a:lnTo>
                  <a:lnTo>
                    <a:pt x="1422" y="833"/>
                  </a:lnTo>
                  <a:lnTo>
                    <a:pt x="1431" y="840"/>
                  </a:lnTo>
                  <a:lnTo>
                    <a:pt x="1436" y="845"/>
                  </a:lnTo>
                  <a:lnTo>
                    <a:pt x="1439" y="851"/>
                  </a:lnTo>
                  <a:lnTo>
                    <a:pt x="1442" y="857"/>
                  </a:lnTo>
                  <a:lnTo>
                    <a:pt x="1444" y="863"/>
                  </a:lnTo>
                  <a:lnTo>
                    <a:pt x="1447" y="877"/>
                  </a:lnTo>
                  <a:lnTo>
                    <a:pt x="1449" y="890"/>
                  </a:lnTo>
                  <a:lnTo>
                    <a:pt x="1448" y="904"/>
                  </a:lnTo>
                  <a:lnTo>
                    <a:pt x="1446" y="918"/>
                  </a:lnTo>
                  <a:lnTo>
                    <a:pt x="1444" y="932"/>
                  </a:lnTo>
                  <a:lnTo>
                    <a:pt x="1441" y="944"/>
                  </a:lnTo>
                  <a:lnTo>
                    <a:pt x="1434" y="955"/>
                  </a:lnTo>
                  <a:lnTo>
                    <a:pt x="1427" y="967"/>
                  </a:lnTo>
                  <a:lnTo>
                    <a:pt x="1420" y="976"/>
                  </a:lnTo>
                  <a:lnTo>
                    <a:pt x="1412" y="985"/>
                  </a:lnTo>
                  <a:lnTo>
                    <a:pt x="1404" y="993"/>
                  </a:lnTo>
                  <a:lnTo>
                    <a:pt x="1394" y="1001"/>
                  </a:lnTo>
                  <a:lnTo>
                    <a:pt x="1383" y="1009"/>
                  </a:lnTo>
                  <a:lnTo>
                    <a:pt x="1372" y="1016"/>
                  </a:lnTo>
                  <a:close/>
                  <a:moveTo>
                    <a:pt x="1366" y="967"/>
                  </a:moveTo>
                  <a:lnTo>
                    <a:pt x="1359" y="970"/>
                  </a:lnTo>
                  <a:lnTo>
                    <a:pt x="1352" y="973"/>
                  </a:lnTo>
                  <a:lnTo>
                    <a:pt x="1344" y="974"/>
                  </a:lnTo>
                  <a:lnTo>
                    <a:pt x="1336" y="974"/>
                  </a:lnTo>
                  <a:lnTo>
                    <a:pt x="1328" y="974"/>
                  </a:lnTo>
                  <a:lnTo>
                    <a:pt x="1321" y="973"/>
                  </a:lnTo>
                  <a:lnTo>
                    <a:pt x="1314" y="971"/>
                  </a:lnTo>
                  <a:lnTo>
                    <a:pt x="1308" y="968"/>
                  </a:lnTo>
                  <a:lnTo>
                    <a:pt x="1302" y="959"/>
                  </a:lnTo>
                  <a:lnTo>
                    <a:pt x="1298" y="950"/>
                  </a:lnTo>
                  <a:lnTo>
                    <a:pt x="1294" y="941"/>
                  </a:lnTo>
                  <a:lnTo>
                    <a:pt x="1293" y="931"/>
                  </a:lnTo>
                  <a:lnTo>
                    <a:pt x="1293" y="921"/>
                  </a:lnTo>
                  <a:lnTo>
                    <a:pt x="1294" y="911"/>
                  </a:lnTo>
                  <a:lnTo>
                    <a:pt x="1298" y="902"/>
                  </a:lnTo>
                  <a:lnTo>
                    <a:pt x="1302" y="894"/>
                  </a:lnTo>
                  <a:lnTo>
                    <a:pt x="1310" y="883"/>
                  </a:lnTo>
                  <a:lnTo>
                    <a:pt x="1317" y="870"/>
                  </a:lnTo>
                  <a:lnTo>
                    <a:pt x="1321" y="863"/>
                  </a:lnTo>
                  <a:lnTo>
                    <a:pt x="1325" y="858"/>
                  </a:lnTo>
                  <a:lnTo>
                    <a:pt x="1331" y="853"/>
                  </a:lnTo>
                  <a:lnTo>
                    <a:pt x="1338" y="850"/>
                  </a:lnTo>
                  <a:lnTo>
                    <a:pt x="1348" y="853"/>
                  </a:lnTo>
                  <a:lnTo>
                    <a:pt x="1358" y="856"/>
                  </a:lnTo>
                  <a:lnTo>
                    <a:pt x="1367" y="860"/>
                  </a:lnTo>
                  <a:lnTo>
                    <a:pt x="1375" y="864"/>
                  </a:lnTo>
                  <a:lnTo>
                    <a:pt x="1384" y="871"/>
                  </a:lnTo>
                  <a:lnTo>
                    <a:pt x="1392" y="877"/>
                  </a:lnTo>
                  <a:lnTo>
                    <a:pt x="1398" y="884"/>
                  </a:lnTo>
                  <a:lnTo>
                    <a:pt x="1404" y="893"/>
                  </a:lnTo>
                  <a:lnTo>
                    <a:pt x="1404" y="903"/>
                  </a:lnTo>
                  <a:lnTo>
                    <a:pt x="1403" y="913"/>
                  </a:lnTo>
                  <a:lnTo>
                    <a:pt x="1400" y="924"/>
                  </a:lnTo>
                  <a:lnTo>
                    <a:pt x="1396" y="933"/>
                  </a:lnTo>
                  <a:lnTo>
                    <a:pt x="1390" y="942"/>
                  </a:lnTo>
                  <a:lnTo>
                    <a:pt x="1383" y="951"/>
                  </a:lnTo>
                  <a:lnTo>
                    <a:pt x="1375" y="959"/>
                  </a:lnTo>
                  <a:lnTo>
                    <a:pt x="1366" y="967"/>
                  </a:lnTo>
                  <a:close/>
                  <a:moveTo>
                    <a:pt x="933" y="427"/>
                  </a:moveTo>
                  <a:lnTo>
                    <a:pt x="923" y="433"/>
                  </a:lnTo>
                  <a:lnTo>
                    <a:pt x="914" y="438"/>
                  </a:lnTo>
                  <a:lnTo>
                    <a:pt x="905" y="441"/>
                  </a:lnTo>
                  <a:lnTo>
                    <a:pt x="896" y="442"/>
                  </a:lnTo>
                  <a:lnTo>
                    <a:pt x="887" y="442"/>
                  </a:lnTo>
                  <a:lnTo>
                    <a:pt x="877" y="441"/>
                  </a:lnTo>
                  <a:lnTo>
                    <a:pt x="868" y="438"/>
                  </a:lnTo>
                  <a:lnTo>
                    <a:pt x="859" y="434"/>
                  </a:lnTo>
                  <a:lnTo>
                    <a:pt x="853" y="427"/>
                  </a:lnTo>
                  <a:lnTo>
                    <a:pt x="848" y="418"/>
                  </a:lnTo>
                  <a:lnTo>
                    <a:pt x="843" y="410"/>
                  </a:lnTo>
                  <a:lnTo>
                    <a:pt x="839" y="400"/>
                  </a:lnTo>
                  <a:lnTo>
                    <a:pt x="835" y="396"/>
                  </a:lnTo>
                  <a:lnTo>
                    <a:pt x="832" y="393"/>
                  </a:lnTo>
                  <a:lnTo>
                    <a:pt x="829" y="389"/>
                  </a:lnTo>
                  <a:lnTo>
                    <a:pt x="826" y="387"/>
                  </a:lnTo>
                  <a:lnTo>
                    <a:pt x="822" y="385"/>
                  </a:lnTo>
                  <a:lnTo>
                    <a:pt x="817" y="383"/>
                  </a:lnTo>
                  <a:lnTo>
                    <a:pt x="812" y="383"/>
                  </a:lnTo>
                  <a:lnTo>
                    <a:pt x="806" y="383"/>
                  </a:lnTo>
                  <a:lnTo>
                    <a:pt x="800" y="384"/>
                  </a:lnTo>
                  <a:lnTo>
                    <a:pt x="793" y="387"/>
                  </a:lnTo>
                  <a:lnTo>
                    <a:pt x="785" y="391"/>
                  </a:lnTo>
                  <a:lnTo>
                    <a:pt x="779" y="395"/>
                  </a:lnTo>
                  <a:lnTo>
                    <a:pt x="773" y="401"/>
                  </a:lnTo>
                  <a:lnTo>
                    <a:pt x="767" y="407"/>
                  </a:lnTo>
                  <a:lnTo>
                    <a:pt x="762" y="414"/>
                  </a:lnTo>
                  <a:lnTo>
                    <a:pt x="757" y="420"/>
                  </a:lnTo>
                  <a:lnTo>
                    <a:pt x="756" y="450"/>
                  </a:lnTo>
                  <a:lnTo>
                    <a:pt x="755" y="479"/>
                  </a:lnTo>
                  <a:lnTo>
                    <a:pt x="756" y="486"/>
                  </a:lnTo>
                  <a:lnTo>
                    <a:pt x="757" y="492"/>
                  </a:lnTo>
                  <a:lnTo>
                    <a:pt x="759" y="500"/>
                  </a:lnTo>
                  <a:lnTo>
                    <a:pt x="762" y="505"/>
                  </a:lnTo>
                  <a:lnTo>
                    <a:pt x="766" y="511"/>
                  </a:lnTo>
                  <a:lnTo>
                    <a:pt x="771" y="516"/>
                  </a:lnTo>
                  <a:lnTo>
                    <a:pt x="777" y="520"/>
                  </a:lnTo>
                  <a:lnTo>
                    <a:pt x="784" y="524"/>
                  </a:lnTo>
                  <a:lnTo>
                    <a:pt x="789" y="530"/>
                  </a:lnTo>
                  <a:lnTo>
                    <a:pt x="797" y="534"/>
                  </a:lnTo>
                  <a:lnTo>
                    <a:pt x="804" y="537"/>
                  </a:lnTo>
                  <a:lnTo>
                    <a:pt x="811" y="540"/>
                  </a:lnTo>
                  <a:lnTo>
                    <a:pt x="818" y="543"/>
                  </a:lnTo>
                  <a:lnTo>
                    <a:pt x="825" y="548"/>
                  </a:lnTo>
                  <a:lnTo>
                    <a:pt x="828" y="550"/>
                  </a:lnTo>
                  <a:lnTo>
                    <a:pt x="831" y="553"/>
                  </a:lnTo>
                  <a:lnTo>
                    <a:pt x="834" y="557"/>
                  </a:lnTo>
                  <a:lnTo>
                    <a:pt x="836" y="561"/>
                  </a:lnTo>
                  <a:lnTo>
                    <a:pt x="836" y="572"/>
                  </a:lnTo>
                  <a:lnTo>
                    <a:pt x="834" y="582"/>
                  </a:lnTo>
                  <a:lnTo>
                    <a:pt x="831" y="593"/>
                  </a:lnTo>
                  <a:lnTo>
                    <a:pt x="828" y="602"/>
                  </a:lnTo>
                  <a:lnTo>
                    <a:pt x="819" y="621"/>
                  </a:lnTo>
                  <a:lnTo>
                    <a:pt x="809" y="640"/>
                  </a:lnTo>
                  <a:lnTo>
                    <a:pt x="799" y="658"/>
                  </a:lnTo>
                  <a:lnTo>
                    <a:pt x="789" y="677"/>
                  </a:lnTo>
                  <a:lnTo>
                    <a:pt x="785" y="688"/>
                  </a:lnTo>
                  <a:lnTo>
                    <a:pt x="782" y="697"/>
                  </a:lnTo>
                  <a:lnTo>
                    <a:pt x="779" y="708"/>
                  </a:lnTo>
                  <a:lnTo>
                    <a:pt x="778" y="718"/>
                  </a:lnTo>
                  <a:lnTo>
                    <a:pt x="776" y="731"/>
                  </a:lnTo>
                  <a:lnTo>
                    <a:pt x="776" y="743"/>
                  </a:lnTo>
                  <a:lnTo>
                    <a:pt x="776" y="755"/>
                  </a:lnTo>
                  <a:lnTo>
                    <a:pt x="776" y="767"/>
                  </a:lnTo>
                  <a:lnTo>
                    <a:pt x="778" y="780"/>
                  </a:lnTo>
                  <a:lnTo>
                    <a:pt x="780" y="791"/>
                  </a:lnTo>
                  <a:lnTo>
                    <a:pt x="783" y="803"/>
                  </a:lnTo>
                  <a:lnTo>
                    <a:pt x="787" y="814"/>
                  </a:lnTo>
                  <a:lnTo>
                    <a:pt x="791" y="826"/>
                  </a:lnTo>
                  <a:lnTo>
                    <a:pt x="797" y="837"/>
                  </a:lnTo>
                  <a:lnTo>
                    <a:pt x="803" y="848"/>
                  </a:lnTo>
                  <a:lnTo>
                    <a:pt x="809" y="858"/>
                  </a:lnTo>
                  <a:lnTo>
                    <a:pt x="816" y="868"/>
                  </a:lnTo>
                  <a:lnTo>
                    <a:pt x="823" y="878"/>
                  </a:lnTo>
                  <a:lnTo>
                    <a:pt x="831" y="888"/>
                  </a:lnTo>
                  <a:lnTo>
                    <a:pt x="841" y="896"/>
                  </a:lnTo>
                  <a:lnTo>
                    <a:pt x="848" y="900"/>
                  </a:lnTo>
                  <a:lnTo>
                    <a:pt x="855" y="903"/>
                  </a:lnTo>
                  <a:lnTo>
                    <a:pt x="862" y="908"/>
                  </a:lnTo>
                  <a:lnTo>
                    <a:pt x="867" y="913"/>
                  </a:lnTo>
                  <a:lnTo>
                    <a:pt x="872" y="919"/>
                  </a:lnTo>
                  <a:lnTo>
                    <a:pt x="877" y="926"/>
                  </a:lnTo>
                  <a:lnTo>
                    <a:pt x="880" y="933"/>
                  </a:lnTo>
                  <a:lnTo>
                    <a:pt x="883" y="942"/>
                  </a:lnTo>
                  <a:lnTo>
                    <a:pt x="881" y="947"/>
                  </a:lnTo>
                  <a:lnTo>
                    <a:pt x="879" y="951"/>
                  </a:lnTo>
                  <a:lnTo>
                    <a:pt x="877" y="955"/>
                  </a:lnTo>
                  <a:lnTo>
                    <a:pt x="875" y="959"/>
                  </a:lnTo>
                  <a:lnTo>
                    <a:pt x="869" y="968"/>
                  </a:lnTo>
                  <a:lnTo>
                    <a:pt x="862" y="974"/>
                  </a:lnTo>
                  <a:lnTo>
                    <a:pt x="854" y="981"/>
                  </a:lnTo>
                  <a:lnTo>
                    <a:pt x="846" y="988"/>
                  </a:lnTo>
                  <a:lnTo>
                    <a:pt x="839" y="995"/>
                  </a:lnTo>
                  <a:lnTo>
                    <a:pt x="830" y="1004"/>
                  </a:lnTo>
                  <a:lnTo>
                    <a:pt x="823" y="1014"/>
                  </a:lnTo>
                  <a:lnTo>
                    <a:pt x="817" y="1023"/>
                  </a:lnTo>
                  <a:lnTo>
                    <a:pt x="812" y="1034"/>
                  </a:lnTo>
                  <a:lnTo>
                    <a:pt x="808" y="1045"/>
                  </a:lnTo>
                  <a:lnTo>
                    <a:pt x="805" y="1058"/>
                  </a:lnTo>
                  <a:lnTo>
                    <a:pt x="803" y="1070"/>
                  </a:lnTo>
                  <a:lnTo>
                    <a:pt x="802" y="1082"/>
                  </a:lnTo>
                  <a:lnTo>
                    <a:pt x="801" y="1094"/>
                  </a:lnTo>
                  <a:lnTo>
                    <a:pt x="802" y="1108"/>
                  </a:lnTo>
                  <a:lnTo>
                    <a:pt x="803" y="1121"/>
                  </a:lnTo>
                  <a:lnTo>
                    <a:pt x="805" y="1133"/>
                  </a:lnTo>
                  <a:lnTo>
                    <a:pt x="808" y="1145"/>
                  </a:lnTo>
                  <a:lnTo>
                    <a:pt x="811" y="1158"/>
                  </a:lnTo>
                  <a:lnTo>
                    <a:pt x="815" y="1170"/>
                  </a:lnTo>
                  <a:lnTo>
                    <a:pt x="820" y="1181"/>
                  </a:lnTo>
                  <a:lnTo>
                    <a:pt x="824" y="1191"/>
                  </a:lnTo>
                  <a:lnTo>
                    <a:pt x="832" y="1202"/>
                  </a:lnTo>
                  <a:lnTo>
                    <a:pt x="840" y="1213"/>
                  </a:lnTo>
                  <a:lnTo>
                    <a:pt x="842" y="1218"/>
                  </a:lnTo>
                  <a:lnTo>
                    <a:pt x="843" y="1224"/>
                  </a:lnTo>
                  <a:lnTo>
                    <a:pt x="843" y="1231"/>
                  </a:lnTo>
                  <a:lnTo>
                    <a:pt x="841" y="1237"/>
                  </a:lnTo>
                  <a:lnTo>
                    <a:pt x="828" y="1248"/>
                  </a:lnTo>
                  <a:lnTo>
                    <a:pt x="816" y="1257"/>
                  </a:lnTo>
                  <a:lnTo>
                    <a:pt x="804" y="1268"/>
                  </a:lnTo>
                  <a:lnTo>
                    <a:pt x="793" y="1279"/>
                  </a:lnTo>
                  <a:lnTo>
                    <a:pt x="782" y="1292"/>
                  </a:lnTo>
                  <a:lnTo>
                    <a:pt x="773" y="1304"/>
                  </a:lnTo>
                  <a:lnTo>
                    <a:pt x="770" y="1311"/>
                  </a:lnTo>
                  <a:lnTo>
                    <a:pt x="767" y="1318"/>
                  </a:lnTo>
                  <a:lnTo>
                    <a:pt x="765" y="1326"/>
                  </a:lnTo>
                  <a:lnTo>
                    <a:pt x="763" y="1335"/>
                  </a:lnTo>
                  <a:lnTo>
                    <a:pt x="764" y="1348"/>
                  </a:lnTo>
                  <a:lnTo>
                    <a:pt x="766" y="1362"/>
                  </a:lnTo>
                  <a:lnTo>
                    <a:pt x="768" y="1375"/>
                  </a:lnTo>
                  <a:lnTo>
                    <a:pt x="772" y="1389"/>
                  </a:lnTo>
                  <a:lnTo>
                    <a:pt x="774" y="1394"/>
                  </a:lnTo>
                  <a:lnTo>
                    <a:pt x="776" y="1400"/>
                  </a:lnTo>
                  <a:lnTo>
                    <a:pt x="779" y="1405"/>
                  </a:lnTo>
                  <a:lnTo>
                    <a:pt x="783" y="1410"/>
                  </a:lnTo>
                  <a:lnTo>
                    <a:pt x="787" y="1415"/>
                  </a:lnTo>
                  <a:lnTo>
                    <a:pt x="791" y="1419"/>
                  </a:lnTo>
                  <a:lnTo>
                    <a:pt x="798" y="1422"/>
                  </a:lnTo>
                  <a:lnTo>
                    <a:pt x="803" y="1426"/>
                  </a:lnTo>
                  <a:lnTo>
                    <a:pt x="811" y="1428"/>
                  </a:lnTo>
                  <a:lnTo>
                    <a:pt x="818" y="1428"/>
                  </a:lnTo>
                  <a:lnTo>
                    <a:pt x="824" y="1427"/>
                  </a:lnTo>
                  <a:lnTo>
                    <a:pt x="829" y="1424"/>
                  </a:lnTo>
                  <a:lnTo>
                    <a:pt x="834" y="1421"/>
                  </a:lnTo>
                  <a:lnTo>
                    <a:pt x="839" y="1417"/>
                  </a:lnTo>
                  <a:lnTo>
                    <a:pt x="843" y="1413"/>
                  </a:lnTo>
                  <a:lnTo>
                    <a:pt x="847" y="1408"/>
                  </a:lnTo>
                  <a:lnTo>
                    <a:pt x="854" y="1398"/>
                  </a:lnTo>
                  <a:lnTo>
                    <a:pt x="861" y="1387"/>
                  </a:lnTo>
                  <a:lnTo>
                    <a:pt x="865" y="1382"/>
                  </a:lnTo>
                  <a:lnTo>
                    <a:pt x="868" y="1377"/>
                  </a:lnTo>
                  <a:lnTo>
                    <a:pt x="872" y="1373"/>
                  </a:lnTo>
                  <a:lnTo>
                    <a:pt x="877" y="1369"/>
                  </a:lnTo>
                  <a:lnTo>
                    <a:pt x="900" y="1374"/>
                  </a:lnTo>
                  <a:lnTo>
                    <a:pt x="924" y="1381"/>
                  </a:lnTo>
                  <a:lnTo>
                    <a:pt x="929" y="1383"/>
                  </a:lnTo>
                  <a:lnTo>
                    <a:pt x="935" y="1385"/>
                  </a:lnTo>
                  <a:lnTo>
                    <a:pt x="940" y="1388"/>
                  </a:lnTo>
                  <a:lnTo>
                    <a:pt x="943" y="1391"/>
                  </a:lnTo>
                  <a:lnTo>
                    <a:pt x="947" y="1395"/>
                  </a:lnTo>
                  <a:lnTo>
                    <a:pt x="949" y="1400"/>
                  </a:lnTo>
                  <a:lnTo>
                    <a:pt x="950" y="1405"/>
                  </a:lnTo>
                  <a:lnTo>
                    <a:pt x="951" y="1412"/>
                  </a:lnTo>
                  <a:lnTo>
                    <a:pt x="957" y="1417"/>
                  </a:lnTo>
                  <a:lnTo>
                    <a:pt x="962" y="1423"/>
                  </a:lnTo>
                  <a:lnTo>
                    <a:pt x="966" y="1430"/>
                  </a:lnTo>
                  <a:lnTo>
                    <a:pt x="970" y="1436"/>
                  </a:lnTo>
                  <a:lnTo>
                    <a:pt x="972" y="1443"/>
                  </a:lnTo>
                  <a:lnTo>
                    <a:pt x="974" y="1450"/>
                  </a:lnTo>
                  <a:lnTo>
                    <a:pt x="975" y="1458"/>
                  </a:lnTo>
                  <a:lnTo>
                    <a:pt x="975" y="1465"/>
                  </a:lnTo>
                  <a:lnTo>
                    <a:pt x="974" y="1482"/>
                  </a:lnTo>
                  <a:lnTo>
                    <a:pt x="971" y="1497"/>
                  </a:lnTo>
                  <a:lnTo>
                    <a:pt x="967" y="1513"/>
                  </a:lnTo>
                  <a:lnTo>
                    <a:pt x="963" y="1529"/>
                  </a:lnTo>
                  <a:lnTo>
                    <a:pt x="953" y="1545"/>
                  </a:lnTo>
                  <a:lnTo>
                    <a:pt x="943" y="1560"/>
                  </a:lnTo>
                  <a:lnTo>
                    <a:pt x="937" y="1568"/>
                  </a:lnTo>
                  <a:lnTo>
                    <a:pt x="931" y="1575"/>
                  </a:lnTo>
                  <a:lnTo>
                    <a:pt x="923" y="1581"/>
                  </a:lnTo>
                  <a:lnTo>
                    <a:pt x="916" y="1586"/>
                  </a:lnTo>
                  <a:lnTo>
                    <a:pt x="909" y="1591"/>
                  </a:lnTo>
                  <a:lnTo>
                    <a:pt x="902" y="1595"/>
                  </a:lnTo>
                  <a:lnTo>
                    <a:pt x="894" y="1598"/>
                  </a:lnTo>
                  <a:lnTo>
                    <a:pt x="886" y="1601"/>
                  </a:lnTo>
                  <a:lnTo>
                    <a:pt x="877" y="1603"/>
                  </a:lnTo>
                  <a:lnTo>
                    <a:pt x="868" y="1604"/>
                  </a:lnTo>
                  <a:lnTo>
                    <a:pt x="859" y="1604"/>
                  </a:lnTo>
                  <a:lnTo>
                    <a:pt x="850" y="1604"/>
                  </a:lnTo>
                  <a:lnTo>
                    <a:pt x="832" y="1603"/>
                  </a:lnTo>
                  <a:lnTo>
                    <a:pt x="815" y="1602"/>
                  </a:lnTo>
                  <a:lnTo>
                    <a:pt x="798" y="1599"/>
                  </a:lnTo>
                  <a:lnTo>
                    <a:pt x="781" y="1596"/>
                  </a:lnTo>
                  <a:lnTo>
                    <a:pt x="765" y="1591"/>
                  </a:lnTo>
                  <a:lnTo>
                    <a:pt x="749" y="1585"/>
                  </a:lnTo>
                  <a:lnTo>
                    <a:pt x="733" y="1578"/>
                  </a:lnTo>
                  <a:lnTo>
                    <a:pt x="719" y="1570"/>
                  </a:lnTo>
                  <a:lnTo>
                    <a:pt x="705" y="1561"/>
                  </a:lnTo>
                  <a:lnTo>
                    <a:pt x="691" y="1551"/>
                  </a:lnTo>
                  <a:lnTo>
                    <a:pt x="679" y="1540"/>
                  </a:lnTo>
                  <a:lnTo>
                    <a:pt x="668" y="1528"/>
                  </a:lnTo>
                  <a:lnTo>
                    <a:pt x="658" y="1515"/>
                  </a:lnTo>
                  <a:lnTo>
                    <a:pt x="648" y="1501"/>
                  </a:lnTo>
                  <a:lnTo>
                    <a:pt x="640" y="1487"/>
                  </a:lnTo>
                  <a:lnTo>
                    <a:pt x="634" y="1471"/>
                  </a:lnTo>
                  <a:lnTo>
                    <a:pt x="626" y="1461"/>
                  </a:lnTo>
                  <a:lnTo>
                    <a:pt x="619" y="1451"/>
                  </a:lnTo>
                  <a:lnTo>
                    <a:pt x="613" y="1441"/>
                  </a:lnTo>
                  <a:lnTo>
                    <a:pt x="606" y="1431"/>
                  </a:lnTo>
                  <a:lnTo>
                    <a:pt x="595" y="1409"/>
                  </a:lnTo>
                  <a:lnTo>
                    <a:pt x="586" y="1388"/>
                  </a:lnTo>
                  <a:lnTo>
                    <a:pt x="579" y="1365"/>
                  </a:lnTo>
                  <a:lnTo>
                    <a:pt x="572" y="1343"/>
                  </a:lnTo>
                  <a:lnTo>
                    <a:pt x="566" y="1319"/>
                  </a:lnTo>
                  <a:lnTo>
                    <a:pt x="560" y="1297"/>
                  </a:lnTo>
                  <a:lnTo>
                    <a:pt x="560" y="1287"/>
                  </a:lnTo>
                  <a:lnTo>
                    <a:pt x="559" y="1277"/>
                  </a:lnTo>
                  <a:lnTo>
                    <a:pt x="558" y="1268"/>
                  </a:lnTo>
                  <a:lnTo>
                    <a:pt x="556" y="1259"/>
                  </a:lnTo>
                  <a:lnTo>
                    <a:pt x="552" y="1241"/>
                  </a:lnTo>
                  <a:lnTo>
                    <a:pt x="549" y="1222"/>
                  </a:lnTo>
                  <a:lnTo>
                    <a:pt x="548" y="1214"/>
                  </a:lnTo>
                  <a:lnTo>
                    <a:pt x="547" y="1205"/>
                  </a:lnTo>
                  <a:lnTo>
                    <a:pt x="547" y="1197"/>
                  </a:lnTo>
                  <a:lnTo>
                    <a:pt x="549" y="1188"/>
                  </a:lnTo>
                  <a:lnTo>
                    <a:pt x="551" y="1179"/>
                  </a:lnTo>
                  <a:lnTo>
                    <a:pt x="554" y="1171"/>
                  </a:lnTo>
                  <a:lnTo>
                    <a:pt x="559" y="1163"/>
                  </a:lnTo>
                  <a:lnTo>
                    <a:pt x="567" y="1155"/>
                  </a:lnTo>
                  <a:lnTo>
                    <a:pt x="575" y="1128"/>
                  </a:lnTo>
                  <a:lnTo>
                    <a:pt x="583" y="1102"/>
                  </a:lnTo>
                  <a:lnTo>
                    <a:pt x="586" y="1087"/>
                  </a:lnTo>
                  <a:lnTo>
                    <a:pt x="589" y="1073"/>
                  </a:lnTo>
                  <a:lnTo>
                    <a:pt x="591" y="1059"/>
                  </a:lnTo>
                  <a:lnTo>
                    <a:pt x="593" y="1044"/>
                  </a:lnTo>
                  <a:lnTo>
                    <a:pt x="594" y="1029"/>
                  </a:lnTo>
                  <a:lnTo>
                    <a:pt x="593" y="1015"/>
                  </a:lnTo>
                  <a:lnTo>
                    <a:pt x="592" y="1000"/>
                  </a:lnTo>
                  <a:lnTo>
                    <a:pt x="590" y="987"/>
                  </a:lnTo>
                  <a:lnTo>
                    <a:pt x="587" y="973"/>
                  </a:lnTo>
                  <a:lnTo>
                    <a:pt x="583" y="959"/>
                  </a:lnTo>
                  <a:lnTo>
                    <a:pt x="577" y="946"/>
                  </a:lnTo>
                  <a:lnTo>
                    <a:pt x="570" y="933"/>
                  </a:lnTo>
                  <a:lnTo>
                    <a:pt x="564" y="929"/>
                  </a:lnTo>
                  <a:lnTo>
                    <a:pt x="557" y="924"/>
                  </a:lnTo>
                  <a:lnTo>
                    <a:pt x="551" y="919"/>
                  </a:lnTo>
                  <a:lnTo>
                    <a:pt x="547" y="912"/>
                  </a:lnTo>
                  <a:lnTo>
                    <a:pt x="544" y="906"/>
                  </a:lnTo>
                  <a:lnTo>
                    <a:pt x="542" y="899"/>
                  </a:lnTo>
                  <a:lnTo>
                    <a:pt x="543" y="896"/>
                  </a:lnTo>
                  <a:lnTo>
                    <a:pt x="543" y="892"/>
                  </a:lnTo>
                  <a:lnTo>
                    <a:pt x="545" y="888"/>
                  </a:lnTo>
                  <a:lnTo>
                    <a:pt x="547" y="884"/>
                  </a:lnTo>
                  <a:lnTo>
                    <a:pt x="560" y="866"/>
                  </a:lnTo>
                  <a:lnTo>
                    <a:pt x="573" y="849"/>
                  </a:lnTo>
                  <a:lnTo>
                    <a:pt x="584" y="830"/>
                  </a:lnTo>
                  <a:lnTo>
                    <a:pt x="594" y="811"/>
                  </a:lnTo>
                  <a:lnTo>
                    <a:pt x="599" y="801"/>
                  </a:lnTo>
                  <a:lnTo>
                    <a:pt x="602" y="791"/>
                  </a:lnTo>
                  <a:lnTo>
                    <a:pt x="605" y="781"/>
                  </a:lnTo>
                  <a:lnTo>
                    <a:pt x="609" y="770"/>
                  </a:lnTo>
                  <a:lnTo>
                    <a:pt x="610" y="760"/>
                  </a:lnTo>
                  <a:lnTo>
                    <a:pt x="611" y="749"/>
                  </a:lnTo>
                  <a:lnTo>
                    <a:pt x="611" y="738"/>
                  </a:lnTo>
                  <a:lnTo>
                    <a:pt x="610" y="726"/>
                  </a:lnTo>
                  <a:lnTo>
                    <a:pt x="600" y="707"/>
                  </a:lnTo>
                  <a:lnTo>
                    <a:pt x="590" y="688"/>
                  </a:lnTo>
                  <a:lnTo>
                    <a:pt x="580" y="668"/>
                  </a:lnTo>
                  <a:lnTo>
                    <a:pt x="570" y="649"/>
                  </a:lnTo>
                  <a:lnTo>
                    <a:pt x="566" y="639"/>
                  </a:lnTo>
                  <a:lnTo>
                    <a:pt x="563" y="629"/>
                  </a:lnTo>
                  <a:lnTo>
                    <a:pt x="559" y="619"/>
                  </a:lnTo>
                  <a:lnTo>
                    <a:pt x="558" y="608"/>
                  </a:lnTo>
                  <a:lnTo>
                    <a:pt x="557" y="598"/>
                  </a:lnTo>
                  <a:lnTo>
                    <a:pt x="558" y="586"/>
                  </a:lnTo>
                  <a:lnTo>
                    <a:pt x="559" y="575"/>
                  </a:lnTo>
                  <a:lnTo>
                    <a:pt x="564" y="564"/>
                  </a:lnTo>
                  <a:lnTo>
                    <a:pt x="565" y="550"/>
                  </a:lnTo>
                  <a:lnTo>
                    <a:pt x="567" y="535"/>
                  </a:lnTo>
                  <a:lnTo>
                    <a:pt x="572" y="522"/>
                  </a:lnTo>
                  <a:lnTo>
                    <a:pt x="577" y="510"/>
                  </a:lnTo>
                  <a:lnTo>
                    <a:pt x="589" y="484"/>
                  </a:lnTo>
                  <a:lnTo>
                    <a:pt x="600" y="459"/>
                  </a:lnTo>
                  <a:lnTo>
                    <a:pt x="607" y="439"/>
                  </a:lnTo>
                  <a:lnTo>
                    <a:pt x="617" y="420"/>
                  </a:lnTo>
                  <a:lnTo>
                    <a:pt x="626" y="401"/>
                  </a:lnTo>
                  <a:lnTo>
                    <a:pt x="637" y="383"/>
                  </a:lnTo>
                  <a:lnTo>
                    <a:pt x="648" y="366"/>
                  </a:lnTo>
                  <a:lnTo>
                    <a:pt x="662" y="348"/>
                  </a:lnTo>
                  <a:lnTo>
                    <a:pt x="675" y="332"/>
                  </a:lnTo>
                  <a:lnTo>
                    <a:pt x="690" y="316"/>
                  </a:lnTo>
                  <a:lnTo>
                    <a:pt x="706" y="301"/>
                  </a:lnTo>
                  <a:lnTo>
                    <a:pt x="722" y="287"/>
                  </a:lnTo>
                  <a:lnTo>
                    <a:pt x="738" y="274"/>
                  </a:lnTo>
                  <a:lnTo>
                    <a:pt x="756" y="262"/>
                  </a:lnTo>
                  <a:lnTo>
                    <a:pt x="774" y="251"/>
                  </a:lnTo>
                  <a:lnTo>
                    <a:pt x="793" y="241"/>
                  </a:lnTo>
                  <a:lnTo>
                    <a:pt x="811" y="233"/>
                  </a:lnTo>
                  <a:lnTo>
                    <a:pt x="830" y="226"/>
                  </a:lnTo>
                  <a:lnTo>
                    <a:pt x="863" y="222"/>
                  </a:lnTo>
                  <a:lnTo>
                    <a:pt x="896" y="220"/>
                  </a:lnTo>
                  <a:lnTo>
                    <a:pt x="904" y="220"/>
                  </a:lnTo>
                  <a:lnTo>
                    <a:pt x="911" y="222"/>
                  </a:lnTo>
                  <a:lnTo>
                    <a:pt x="919" y="223"/>
                  </a:lnTo>
                  <a:lnTo>
                    <a:pt x="926" y="226"/>
                  </a:lnTo>
                  <a:lnTo>
                    <a:pt x="934" y="229"/>
                  </a:lnTo>
                  <a:lnTo>
                    <a:pt x="941" y="232"/>
                  </a:lnTo>
                  <a:lnTo>
                    <a:pt x="948" y="237"/>
                  </a:lnTo>
                  <a:lnTo>
                    <a:pt x="954" y="242"/>
                  </a:lnTo>
                  <a:lnTo>
                    <a:pt x="991" y="288"/>
                  </a:lnTo>
                  <a:lnTo>
                    <a:pt x="991" y="307"/>
                  </a:lnTo>
                  <a:lnTo>
                    <a:pt x="990" y="327"/>
                  </a:lnTo>
                  <a:lnTo>
                    <a:pt x="989" y="337"/>
                  </a:lnTo>
                  <a:lnTo>
                    <a:pt x="987" y="347"/>
                  </a:lnTo>
                  <a:lnTo>
                    <a:pt x="985" y="357"/>
                  </a:lnTo>
                  <a:lnTo>
                    <a:pt x="983" y="367"/>
                  </a:lnTo>
                  <a:lnTo>
                    <a:pt x="980" y="376"/>
                  </a:lnTo>
                  <a:lnTo>
                    <a:pt x="975" y="385"/>
                  </a:lnTo>
                  <a:lnTo>
                    <a:pt x="970" y="394"/>
                  </a:lnTo>
                  <a:lnTo>
                    <a:pt x="965" y="401"/>
                  </a:lnTo>
                  <a:lnTo>
                    <a:pt x="958" y="410"/>
                  </a:lnTo>
                  <a:lnTo>
                    <a:pt x="951" y="416"/>
                  </a:lnTo>
                  <a:lnTo>
                    <a:pt x="942" y="422"/>
                  </a:lnTo>
                  <a:lnTo>
                    <a:pt x="933" y="427"/>
                  </a:lnTo>
                  <a:close/>
                  <a:moveTo>
                    <a:pt x="911" y="394"/>
                  </a:moveTo>
                  <a:lnTo>
                    <a:pt x="904" y="392"/>
                  </a:lnTo>
                  <a:lnTo>
                    <a:pt x="898" y="390"/>
                  </a:lnTo>
                  <a:lnTo>
                    <a:pt x="893" y="386"/>
                  </a:lnTo>
                  <a:lnTo>
                    <a:pt x="888" y="382"/>
                  </a:lnTo>
                  <a:lnTo>
                    <a:pt x="877" y="373"/>
                  </a:lnTo>
                  <a:lnTo>
                    <a:pt x="868" y="364"/>
                  </a:lnTo>
                  <a:lnTo>
                    <a:pt x="864" y="358"/>
                  </a:lnTo>
                  <a:lnTo>
                    <a:pt x="859" y="354"/>
                  </a:lnTo>
                  <a:lnTo>
                    <a:pt x="854" y="350"/>
                  </a:lnTo>
                  <a:lnTo>
                    <a:pt x="849" y="347"/>
                  </a:lnTo>
                  <a:lnTo>
                    <a:pt x="843" y="344"/>
                  </a:lnTo>
                  <a:lnTo>
                    <a:pt x="836" y="342"/>
                  </a:lnTo>
                  <a:lnTo>
                    <a:pt x="829" y="342"/>
                  </a:lnTo>
                  <a:lnTo>
                    <a:pt x="821" y="342"/>
                  </a:lnTo>
                  <a:lnTo>
                    <a:pt x="809" y="346"/>
                  </a:lnTo>
                  <a:lnTo>
                    <a:pt x="796" y="350"/>
                  </a:lnTo>
                  <a:lnTo>
                    <a:pt x="783" y="355"/>
                  </a:lnTo>
                  <a:lnTo>
                    <a:pt x="771" y="362"/>
                  </a:lnTo>
                  <a:lnTo>
                    <a:pt x="760" y="368"/>
                  </a:lnTo>
                  <a:lnTo>
                    <a:pt x="750" y="376"/>
                  </a:lnTo>
                  <a:lnTo>
                    <a:pt x="744" y="380"/>
                  </a:lnTo>
                  <a:lnTo>
                    <a:pt x="740" y="385"/>
                  </a:lnTo>
                  <a:lnTo>
                    <a:pt x="736" y="390"/>
                  </a:lnTo>
                  <a:lnTo>
                    <a:pt x="732" y="396"/>
                  </a:lnTo>
                  <a:lnTo>
                    <a:pt x="727" y="404"/>
                  </a:lnTo>
                  <a:lnTo>
                    <a:pt x="722" y="414"/>
                  </a:lnTo>
                  <a:lnTo>
                    <a:pt x="718" y="423"/>
                  </a:lnTo>
                  <a:lnTo>
                    <a:pt x="715" y="432"/>
                  </a:lnTo>
                  <a:lnTo>
                    <a:pt x="713" y="442"/>
                  </a:lnTo>
                  <a:lnTo>
                    <a:pt x="711" y="453"/>
                  </a:lnTo>
                  <a:lnTo>
                    <a:pt x="710" y="463"/>
                  </a:lnTo>
                  <a:lnTo>
                    <a:pt x="709" y="474"/>
                  </a:lnTo>
                  <a:lnTo>
                    <a:pt x="709" y="484"/>
                  </a:lnTo>
                  <a:lnTo>
                    <a:pt x="710" y="494"/>
                  </a:lnTo>
                  <a:lnTo>
                    <a:pt x="712" y="505"/>
                  </a:lnTo>
                  <a:lnTo>
                    <a:pt x="714" y="515"/>
                  </a:lnTo>
                  <a:lnTo>
                    <a:pt x="717" y="525"/>
                  </a:lnTo>
                  <a:lnTo>
                    <a:pt x="720" y="534"/>
                  </a:lnTo>
                  <a:lnTo>
                    <a:pt x="724" y="544"/>
                  </a:lnTo>
                  <a:lnTo>
                    <a:pt x="729" y="553"/>
                  </a:lnTo>
                  <a:lnTo>
                    <a:pt x="738" y="560"/>
                  </a:lnTo>
                  <a:lnTo>
                    <a:pt x="747" y="568"/>
                  </a:lnTo>
                  <a:lnTo>
                    <a:pt x="755" y="577"/>
                  </a:lnTo>
                  <a:lnTo>
                    <a:pt x="761" y="586"/>
                  </a:lnTo>
                  <a:lnTo>
                    <a:pt x="765" y="598"/>
                  </a:lnTo>
                  <a:lnTo>
                    <a:pt x="768" y="608"/>
                  </a:lnTo>
                  <a:lnTo>
                    <a:pt x="768" y="614"/>
                  </a:lnTo>
                  <a:lnTo>
                    <a:pt x="768" y="620"/>
                  </a:lnTo>
                  <a:lnTo>
                    <a:pt x="768" y="626"/>
                  </a:lnTo>
                  <a:lnTo>
                    <a:pt x="766" y="632"/>
                  </a:lnTo>
                  <a:lnTo>
                    <a:pt x="756" y="661"/>
                  </a:lnTo>
                  <a:lnTo>
                    <a:pt x="747" y="691"/>
                  </a:lnTo>
                  <a:lnTo>
                    <a:pt x="742" y="707"/>
                  </a:lnTo>
                  <a:lnTo>
                    <a:pt x="738" y="723"/>
                  </a:lnTo>
                  <a:lnTo>
                    <a:pt x="736" y="740"/>
                  </a:lnTo>
                  <a:lnTo>
                    <a:pt x="734" y="755"/>
                  </a:lnTo>
                  <a:lnTo>
                    <a:pt x="733" y="771"/>
                  </a:lnTo>
                  <a:lnTo>
                    <a:pt x="733" y="788"/>
                  </a:lnTo>
                  <a:lnTo>
                    <a:pt x="734" y="804"/>
                  </a:lnTo>
                  <a:lnTo>
                    <a:pt x="737" y="819"/>
                  </a:lnTo>
                  <a:lnTo>
                    <a:pt x="742" y="835"/>
                  </a:lnTo>
                  <a:lnTo>
                    <a:pt x="749" y="849"/>
                  </a:lnTo>
                  <a:lnTo>
                    <a:pt x="752" y="856"/>
                  </a:lnTo>
                  <a:lnTo>
                    <a:pt x="757" y="862"/>
                  </a:lnTo>
                  <a:lnTo>
                    <a:pt x="761" y="870"/>
                  </a:lnTo>
                  <a:lnTo>
                    <a:pt x="766" y="876"/>
                  </a:lnTo>
                  <a:lnTo>
                    <a:pt x="768" y="882"/>
                  </a:lnTo>
                  <a:lnTo>
                    <a:pt x="772" y="888"/>
                  </a:lnTo>
                  <a:lnTo>
                    <a:pt x="777" y="894"/>
                  </a:lnTo>
                  <a:lnTo>
                    <a:pt x="782" y="899"/>
                  </a:lnTo>
                  <a:lnTo>
                    <a:pt x="796" y="909"/>
                  </a:lnTo>
                  <a:lnTo>
                    <a:pt x="809" y="920"/>
                  </a:lnTo>
                  <a:lnTo>
                    <a:pt x="815" y="925"/>
                  </a:lnTo>
                  <a:lnTo>
                    <a:pt x="820" y="930"/>
                  </a:lnTo>
                  <a:lnTo>
                    <a:pt x="823" y="935"/>
                  </a:lnTo>
                  <a:lnTo>
                    <a:pt x="825" y="941"/>
                  </a:lnTo>
                  <a:lnTo>
                    <a:pt x="826" y="944"/>
                  </a:lnTo>
                  <a:lnTo>
                    <a:pt x="826" y="947"/>
                  </a:lnTo>
                  <a:lnTo>
                    <a:pt x="825" y="951"/>
                  </a:lnTo>
                  <a:lnTo>
                    <a:pt x="824" y="954"/>
                  </a:lnTo>
                  <a:lnTo>
                    <a:pt x="819" y="963"/>
                  </a:lnTo>
                  <a:lnTo>
                    <a:pt x="812" y="971"/>
                  </a:lnTo>
                  <a:lnTo>
                    <a:pt x="801" y="983"/>
                  </a:lnTo>
                  <a:lnTo>
                    <a:pt x="791" y="995"/>
                  </a:lnTo>
                  <a:lnTo>
                    <a:pt x="783" y="1010"/>
                  </a:lnTo>
                  <a:lnTo>
                    <a:pt x="776" y="1024"/>
                  </a:lnTo>
                  <a:lnTo>
                    <a:pt x="771" y="1038"/>
                  </a:lnTo>
                  <a:lnTo>
                    <a:pt x="767" y="1053"/>
                  </a:lnTo>
                  <a:lnTo>
                    <a:pt x="764" y="1069"/>
                  </a:lnTo>
                  <a:lnTo>
                    <a:pt x="763" y="1085"/>
                  </a:lnTo>
                  <a:lnTo>
                    <a:pt x="762" y="1102"/>
                  </a:lnTo>
                  <a:lnTo>
                    <a:pt x="763" y="1118"/>
                  </a:lnTo>
                  <a:lnTo>
                    <a:pt x="765" y="1133"/>
                  </a:lnTo>
                  <a:lnTo>
                    <a:pt x="767" y="1150"/>
                  </a:lnTo>
                  <a:lnTo>
                    <a:pt x="770" y="1166"/>
                  </a:lnTo>
                  <a:lnTo>
                    <a:pt x="774" y="1181"/>
                  </a:lnTo>
                  <a:lnTo>
                    <a:pt x="779" y="1197"/>
                  </a:lnTo>
                  <a:lnTo>
                    <a:pt x="784" y="1211"/>
                  </a:lnTo>
                  <a:lnTo>
                    <a:pt x="784" y="1216"/>
                  </a:lnTo>
                  <a:lnTo>
                    <a:pt x="784" y="1222"/>
                  </a:lnTo>
                  <a:lnTo>
                    <a:pt x="783" y="1226"/>
                  </a:lnTo>
                  <a:lnTo>
                    <a:pt x="781" y="1231"/>
                  </a:lnTo>
                  <a:lnTo>
                    <a:pt x="776" y="1241"/>
                  </a:lnTo>
                  <a:lnTo>
                    <a:pt x="770" y="1249"/>
                  </a:lnTo>
                  <a:lnTo>
                    <a:pt x="756" y="1263"/>
                  </a:lnTo>
                  <a:lnTo>
                    <a:pt x="741" y="1279"/>
                  </a:lnTo>
                  <a:lnTo>
                    <a:pt x="736" y="1288"/>
                  </a:lnTo>
                  <a:lnTo>
                    <a:pt x="732" y="1298"/>
                  </a:lnTo>
                  <a:lnTo>
                    <a:pt x="729" y="1307"/>
                  </a:lnTo>
                  <a:lnTo>
                    <a:pt x="726" y="1317"/>
                  </a:lnTo>
                  <a:lnTo>
                    <a:pt x="724" y="1327"/>
                  </a:lnTo>
                  <a:lnTo>
                    <a:pt x="722" y="1338"/>
                  </a:lnTo>
                  <a:lnTo>
                    <a:pt x="721" y="1349"/>
                  </a:lnTo>
                  <a:lnTo>
                    <a:pt x="721" y="1359"/>
                  </a:lnTo>
                  <a:lnTo>
                    <a:pt x="721" y="1370"/>
                  </a:lnTo>
                  <a:lnTo>
                    <a:pt x="722" y="1381"/>
                  </a:lnTo>
                  <a:lnTo>
                    <a:pt x="724" y="1391"/>
                  </a:lnTo>
                  <a:lnTo>
                    <a:pt x="726" y="1401"/>
                  </a:lnTo>
                  <a:lnTo>
                    <a:pt x="729" y="1411"/>
                  </a:lnTo>
                  <a:lnTo>
                    <a:pt x="732" y="1420"/>
                  </a:lnTo>
                  <a:lnTo>
                    <a:pt x="736" y="1431"/>
                  </a:lnTo>
                  <a:lnTo>
                    <a:pt x="741" y="1439"/>
                  </a:lnTo>
                  <a:lnTo>
                    <a:pt x="745" y="1444"/>
                  </a:lnTo>
                  <a:lnTo>
                    <a:pt x="751" y="1448"/>
                  </a:lnTo>
                  <a:lnTo>
                    <a:pt x="755" y="1452"/>
                  </a:lnTo>
                  <a:lnTo>
                    <a:pt x="760" y="1455"/>
                  </a:lnTo>
                  <a:lnTo>
                    <a:pt x="771" y="1460"/>
                  </a:lnTo>
                  <a:lnTo>
                    <a:pt x="782" y="1464"/>
                  </a:lnTo>
                  <a:lnTo>
                    <a:pt x="795" y="1466"/>
                  </a:lnTo>
                  <a:lnTo>
                    <a:pt x="807" y="1466"/>
                  </a:lnTo>
                  <a:lnTo>
                    <a:pt x="819" y="1466"/>
                  </a:lnTo>
                  <a:lnTo>
                    <a:pt x="830" y="1465"/>
                  </a:lnTo>
                  <a:lnTo>
                    <a:pt x="835" y="1466"/>
                  </a:lnTo>
                  <a:lnTo>
                    <a:pt x="840" y="1467"/>
                  </a:lnTo>
                  <a:lnTo>
                    <a:pt x="844" y="1466"/>
                  </a:lnTo>
                  <a:lnTo>
                    <a:pt x="848" y="1465"/>
                  </a:lnTo>
                  <a:lnTo>
                    <a:pt x="855" y="1462"/>
                  </a:lnTo>
                  <a:lnTo>
                    <a:pt x="863" y="1457"/>
                  </a:lnTo>
                  <a:lnTo>
                    <a:pt x="876" y="1445"/>
                  </a:lnTo>
                  <a:lnTo>
                    <a:pt x="890" y="1431"/>
                  </a:lnTo>
                  <a:lnTo>
                    <a:pt x="896" y="1426"/>
                  </a:lnTo>
                  <a:lnTo>
                    <a:pt x="902" y="1421"/>
                  </a:lnTo>
                  <a:lnTo>
                    <a:pt x="905" y="1419"/>
                  </a:lnTo>
                  <a:lnTo>
                    <a:pt x="907" y="1418"/>
                  </a:lnTo>
                  <a:lnTo>
                    <a:pt x="910" y="1418"/>
                  </a:lnTo>
                  <a:lnTo>
                    <a:pt x="913" y="1418"/>
                  </a:lnTo>
                  <a:lnTo>
                    <a:pt x="915" y="1419"/>
                  </a:lnTo>
                  <a:lnTo>
                    <a:pt x="918" y="1421"/>
                  </a:lnTo>
                  <a:lnTo>
                    <a:pt x="920" y="1424"/>
                  </a:lnTo>
                  <a:lnTo>
                    <a:pt x="923" y="1428"/>
                  </a:lnTo>
                  <a:lnTo>
                    <a:pt x="927" y="1438"/>
                  </a:lnTo>
                  <a:lnTo>
                    <a:pt x="933" y="1452"/>
                  </a:lnTo>
                  <a:lnTo>
                    <a:pt x="935" y="1460"/>
                  </a:lnTo>
                  <a:lnTo>
                    <a:pt x="936" y="1468"/>
                  </a:lnTo>
                  <a:lnTo>
                    <a:pt x="937" y="1476"/>
                  </a:lnTo>
                  <a:lnTo>
                    <a:pt x="936" y="1483"/>
                  </a:lnTo>
                  <a:lnTo>
                    <a:pt x="934" y="1491"/>
                  </a:lnTo>
                  <a:lnTo>
                    <a:pt x="932" y="1497"/>
                  </a:lnTo>
                  <a:lnTo>
                    <a:pt x="928" y="1504"/>
                  </a:lnTo>
                  <a:lnTo>
                    <a:pt x="925" y="1511"/>
                  </a:lnTo>
                  <a:lnTo>
                    <a:pt x="917" y="1524"/>
                  </a:lnTo>
                  <a:lnTo>
                    <a:pt x="907" y="1535"/>
                  </a:lnTo>
                  <a:lnTo>
                    <a:pt x="897" y="1545"/>
                  </a:lnTo>
                  <a:lnTo>
                    <a:pt x="887" y="1554"/>
                  </a:lnTo>
                  <a:lnTo>
                    <a:pt x="875" y="1556"/>
                  </a:lnTo>
                  <a:lnTo>
                    <a:pt x="865" y="1558"/>
                  </a:lnTo>
                  <a:lnTo>
                    <a:pt x="854" y="1559"/>
                  </a:lnTo>
                  <a:lnTo>
                    <a:pt x="844" y="1559"/>
                  </a:lnTo>
                  <a:lnTo>
                    <a:pt x="832" y="1559"/>
                  </a:lnTo>
                  <a:lnTo>
                    <a:pt x="821" y="1558"/>
                  </a:lnTo>
                  <a:lnTo>
                    <a:pt x="811" y="1557"/>
                  </a:lnTo>
                  <a:lnTo>
                    <a:pt x="800" y="1555"/>
                  </a:lnTo>
                  <a:lnTo>
                    <a:pt x="788" y="1553"/>
                  </a:lnTo>
                  <a:lnTo>
                    <a:pt x="778" y="1550"/>
                  </a:lnTo>
                  <a:lnTo>
                    <a:pt x="768" y="1546"/>
                  </a:lnTo>
                  <a:lnTo>
                    <a:pt x="758" y="1542"/>
                  </a:lnTo>
                  <a:lnTo>
                    <a:pt x="748" y="1537"/>
                  </a:lnTo>
                  <a:lnTo>
                    <a:pt x="738" y="1532"/>
                  </a:lnTo>
                  <a:lnTo>
                    <a:pt x="729" y="1526"/>
                  </a:lnTo>
                  <a:lnTo>
                    <a:pt x="720" y="1520"/>
                  </a:lnTo>
                  <a:lnTo>
                    <a:pt x="707" y="1503"/>
                  </a:lnTo>
                  <a:lnTo>
                    <a:pt x="693" y="1488"/>
                  </a:lnTo>
                  <a:lnTo>
                    <a:pt x="682" y="1470"/>
                  </a:lnTo>
                  <a:lnTo>
                    <a:pt x="671" y="1454"/>
                  </a:lnTo>
                  <a:lnTo>
                    <a:pt x="660" y="1437"/>
                  </a:lnTo>
                  <a:lnTo>
                    <a:pt x="649" y="1418"/>
                  </a:lnTo>
                  <a:lnTo>
                    <a:pt x="641" y="1400"/>
                  </a:lnTo>
                  <a:lnTo>
                    <a:pt x="632" y="1382"/>
                  </a:lnTo>
                  <a:lnTo>
                    <a:pt x="625" y="1362"/>
                  </a:lnTo>
                  <a:lnTo>
                    <a:pt x="618" y="1343"/>
                  </a:lnTo>
                  <a:lnTo>
                    <a:pt x="612" y="1323"/>
                  </a:lnTo>
                  <a:lnTo>
                    <a:pt x="605" y="1304"/>
                  </a:lnTo>
                  <a:lnTo>
                    <a:pt x="601" y="1283"/>
                  </a:lnTo>
                  <a:lnTo>
                    <a:pt x="597" y="1263"/>
                  </a:lnTo>
                  <a:lnTo>
                    <a:pt x="593" y="1243"/>
                  </a:lnTo>
                  <a:lnTo>
                    <a:pt x="591" y="1222"/>
                  </a:lnTo>
                  <a:lnTo>
                    <a:pt x="585" y="1207"/>
                  </a:lnTo>
                  <a:lnTo>
                    <a:pt x="593" y="1188"/>
                  </a:lnTo>
                  <a:lnTo>
                    <a:pt x="601" y="1170"/>
                  </a:lnTo>
                  <a:lnTo>
                    <a:pt x="610" y="1151"/>
                  </a:lnTo>
                  <a:lnTo>
                    <a:pt x="617" y="1131"/>
                  </a:lnTo>
                  <a:lnTo>
                    <a:pt x="623" y="1111"/>
                  </a:lnTo>
                  <a:lnTo>
                    <a:pt x="628" y="1090"/>
                  </a:lnTo>
                  <a:lnTo>
                    <a:pt x="633" y="1070"/>
                  </a:lnTo>
                  <a:lnTo>
                    <a:pt x="636" y="1049"/>
                  </a:lnTo>
                  <a:lnTo>
                    <a:pt x="638" y="1028"/>
                  </a:lnTo>
                  <a:lnTo>
                    <a:pt x="638" y="1007"/>
                  </a:lnTo>
                  <a:lnTo>
                    <a:pt x="637" y="987"/>
                  </a:lnTo>
                  <a:lnTo>
                    <a:pt x="634" y="967"/>
                  </a:lnTo>
                  <a:lnTo>
                    <a:pt x="632" y="957"/>
                  </a:lnTo>
                  <a:lnTo>
                    <a:pt x="629" y="947"/>
                  </a:lnTo>
                  <a:lnTo>
                    <a:pt x="626" y="937"/>
                  </a:lnTo>
                  <a:lnTo>
                    <a:pt x="622" y="928"/>
                  </a:lnTo>
                  <a:lnTo>
                    <a:pt x="617" y="918"/>
                  </a:lnTo>
                  <a:lnTo>
                    <a:pt x="612" y="908"/>
                  </a:lnTo>
                  <a:lnTo>
                    <a:pt x="606" y="899"/>
                  </a:lnTo>
                  <a:lnTo>
                    <a:pt x="600" y="890"/>
                  </a:lnTo>
                  <a:lnTo>
                    <a:pt x="613" y="868"/>
                  </a:lnTo>
                  <a:lnTo>
                    <a:pt x="625" y="847"/>
                  </a:lnTo>
                  <a:lnTo>
                    <a:pt x="634" y="825"/>
                  </a:lnTo>
                  <a:lnTo>
                    <a:pt x="642" y="801"/>
                  </a:lnTo>
                  <a:lnTo>
                    <a:pt x="645" y="790"/>
                  </a:lnTo>
                  <a:lnTo>
                    <a:pt x="648" y="778"/>
                  </a:lnTo>
                  <a:lnTo>
                    <a:pt x="650" y="765"/>
                  </a:lnTo>
                  <a:lnTo>
                    <a:pt x="651" y="753"/>
                  </a:lnTo>
                  <a:lnTo>
                    <a:pt x="652" y="741"/>
                  </a:lnTo>
                  <a:lnTo>
                    <a:pt x="653" y="727"/>
                  </a:lnTo>
                  <a:lnTo>
                    <a:pt x="653" y="714"/>
                  </a:lnTo>
                  <a:lnTo>
                    <a:pt x="652" y="702"/>
                  </a:lnTo>
                  <a:lnTo>
                    <a:pt x="633" y="672"/>
                  </a:lnTo>
                  <a:lnTo>
                    <a:pt x="615" y="642"/>
                  </a:lnTo>
                  <a:lnTo>
                    <a:pt x="611" y="634"/>
                  </a:lnTo>
                  <a:lnTo>
                    <a:pt x="607" y="626"/>
                  </a:lnTo>
                  <a:lnTo>
                    <a:pt x="604" y="618"/>
                  </a:lnTo>
                  <a:lnTo>
                    <a:pt x="602" y="610"/>
                  </a:lnTo>
                  <a:lnTo>
                    <a:pt x="600" y="601"/>
                  </a:lnTo>
                  <a:lnTo>
                    <a:pt x="599" y="592"/>
                  </a:lnTo>
                  <a:lnTo>
                    <a:pt x="599" y="582"/>
                  </a:lnTo>
                  <a:lnTo>
                    <a:pt x="600" y="573"/>
                  </a:lnTo>
                  <a:lnTo>
                    <a:pt x="607" y="558"/>
                  </a:lnTo>
                  <a:lnTo>
                    <a:pt x="615" y="542"/>
                  </a:lnTo>
                  <a:lnTo>
                    <a:pt x="621" y="526"/>
                  </a:lnTo>
                  <a:lnTo>
                    <a:pt x="627" y="511"/>
                  </a:lnTo>
                  <a:lnTo>
                    <a:pt x="637" y="478"/>
                  </a:lnTo>
                  <a:lnTo>
                    <a:pt x="648" y="446"/>
                  </a:lnTo>
                  <a:lnTo>
                    <a:pt x="655" y="430"/>
                  </a:lnTo>
                  <a:lnTo>
                    <a:pt x="661" y="415"/>
                  </a:lnTo>
                  <a:lnTo>
                    <a:pt x="668" y="399"/>
                  </a:lnTo>
                  <a:lnTo>
                    <a:pt x="676" y="384"/>
                  </a:lnTo>
                  <a:lnTo>
                    <a:pt x="685" y="370"/>
                  </a:lnTo>
                  <a:lnTo>
                    <a:pt x="695" y="355"/>
                  </a:lnTo>
                  <a:lnTo>
                    <a:pt x="707" y="341"/>
                  </a:lnTo>
                  <a:lnTo>
                    <a:pt x="720" y="328"/>
                  </a:lnTo>
                  <a:lnTo>
                    <a:pt x="728" y="320"/>
                  </a:lnTo>
                  <a:lnTo>
                    <a:pt x="737" y="310"/>
                  </a:lnTo>
                  <a:lnTo>
                    <a:pt x="748" y="303"/>
                  </a:lnTo>
                  <a:lnTo>
                    <a:pt x="758" y="296"/>
                  </a:lnTo>
                  <a:lnTo>
                    <a:pt x="769" y="290"/>
                  </a:lnTo>
                  <a:lnTo>
                    <a:pt x="780" y="284"/>
                  </a:lnTo>
                  <a:lnTo>
                    <a:pt x="791" y="279"/>
                  </a:lnTo>
                  <a:lnTo>
                    <a:pt x="804" y="275"/>
                  </a:lnTo>
                  <a:lnTo>
                    <a:pt x="816" y="271"/>
                  </a:lnTo>
                  <a:lnTo>
                    <a:pt x="827" y="268"/>
                  </a:lnTo>
                  <a:lnTo>
                    <a:pt x="840" y="264"/>
                  </a:lnTo>
                  <a:lnTo>
                    <a:pt x="852" y="262"/>
                  </a:lnTo>
                  <a:lnTo>
                    <a:pt x="864" y="261"/>
                  </a:lnTo>
                  <a:lnTo>
                    <a:pt x="876" y="260"/>
                  </a:lnTo>
                  <a:lnTo>
                    <a:pt x="888" y="261"/>
                  </a:lnTo>
                  <a:lnTo>
                    <a:pt x="899" y="261"/>
                  </a:lnTo>
                  <a:lnTo>
                    <a:pt x="907" y="266"/>
                  </a:lnTo>
                  <a:lnTo>
                    <a:pt x="916" y="272"/>
                  </a:lnTo>
                  <a:lnTo>
                    <a:pt x="923" y="278"/>
                  </a:lnTo>
                  <a:lnTo>
                    <a:pt x="929" y="285"/>
                  </a:lnTo>
                  <a:lnTo>
                    <a:pt x="936" y="292"/>
                  </a:lnTo>
                  <a:lnTo>
                    <a:pt x="940" y="300"/>
                  </a:lnTo>
                  <a:lnTo>
                    <a:pt x="943" y="309"/>
                  </a:lnTo>
                  <a:lnTo>
                    <a:pt x="945" y="320"/>
                  </a:lnTo>
                  <a:lnTo>
                    <a:pt x="944" y="330"/>
                  </a:lnTo>
                  <a:lnTo>
                    <a:pt x="943" y="341"/>
                  </a:lnTo>
                  <a:lnTo>
                    <a:pt x="941" y="351"/>
                  </a:lnTo>
                  <a:lnTo>
                    <a:pt x="937" y="362"/>
                  </a:lnTo>
                  <a:lnTo>
                    <a:pt x="933" y="371"/>
                  </a:lnTo>
                  <a:lnTo>
                    <a:pt x="926" y="380"/>
                  </a:lnTo>
                  <a:lnTo>
                    <a:pt x="919" y="387"/>
                  </a:lnTo>
                  <a:lnTo>
                    <a:pt x="911" y="394"/>
                  </a:lnTo>
                  <a:close/>
                  <a:moveTo>
                    <a:pt x="461" y="842"/>
                  </a:moveTo>
                  <a:lnTo>
                    <a:pt x="454" y="847"/>
                  </a:lnTo>
                  <a:lnTo>
                    <a:pt x="447" y="850"/>
                  </a:lnTo>
                  <a:lnTo>
                    <a:pt x="439" y="852"/>
                  </a:lnTo>
                  <a:lnTo>
                    <a:pt x="432" y="852"/>
                  </a:lnTo>
                  <a:lnTo>
                    <a:pt x="417" y="850"/>
                  </a:lnTo>
                  <a:lnTo>
                    <a:pt x="404" y="847"/>
                  </a:lnTo>
                  <a:lnTo>
                    <a:pt x="397" y="845"/>
                  </a:lnTo>
                  <a:lnTo>
                    <a:pt x="390" y="843"/>
                  </a:lnTo>
                  <a:lnTo>
                    <a:pt x="384" y="843"/>
                  </a:lnTo>
                  <a:lnTo>
                    <a:pt x="376" y="842"/>
                  </a:lnTo>
                  <a:lnTo>
                    <a:pt x="370" y="843"/>
                  </a:lnTo>
                  <a:lnTo>
                    <a:pt x="363" y="846"/>
                  </a:lnTo>
                  <a:lnTo>
                    <a:pt x="357" y="850"/>
                  </a:lnTo>
                  <a:lnTo>
                    <a:pt x="351" y="856"/>
                  </a:lnTo>
                  <a:lnTo>
                    <a:pt x="344" y="872"/>
                  </a:lnTo>
                  <a:lnTo>
                    <a:pt x="338" y="887"/>
                  </a:lnTo>
                  <a:lnTo>
                    <a:pt x="335" y="902"/>
                  </a:lnTo>
                  <a:lnTo>
                    <a:pt x="332" y="918"/>
                  </a:lnTo>
                  <a:lnTo>
                    <a:pt x="332" y="934"/>
                  </a:lnTo>
                  <a:lnTo>
                    <a:pt x="335" y="950"/>
                  </a:lnTo>
                  <a:lnTo>
                    <a:pt x="339" y="966"/>
                  </a:lnTo>
                  <a:lnTo>
                    <a:pt x="345" y="982"/>
                  </a:lnTo>
                  <a:lnTo>
                    <a:pt x="349" y="987"/>
                  </a:lnTo>
                  <a:lnTo>
                    <a:pt x="354" y="990"/>
                  </a:lnTo>
                  <a:lnTo>
                    <a:pt x="359" y="992"/>
                  </a:lnTo>
                  <a:lnTo>
                    <a:pt x="363" y="993"/>
                  </a:lnTo>
                  <a:lnTo>
                    <a:pt x="373" y="994"/>
                  </a:lnTo>
                  <a:lnTo>
                    <a:pt x="384" y="992"/>
                  </a:lnTo>
                  <a:lnTo>
                    <a:pt x="394" y="990"/>
                  </a:lnTo>
                  <a:lnTo>
                    <a:pt x="404" y="989"/>
                  </a:lnTo>
                  <a:lnTo>
                    <a:pt x="409" y="989"/>
                  </a:lnTo>
                  <a:lnTo>
                    <a:pt x="414" y="990"/>
                  </a:lnTo>
                  <a:lnTo>
                    <a:pt x="419" y="991"/>
                  </a:lnTo>
                  <a:lnTo>
                    <a:pt x="425" y="993"/>
                  </a:lnTo>
                  <a:lnTo>
                    <a:pt x="436" y="1000"/>
                  </a:lnTo>
                  <a:lnTo>
                    <a:pt x="446" y="1010"/>
                  </a:lnTo>
                  <a:lnTo>
                    <a:pt x="450" y="1014"/>
                  </a:lnTo>
                  <a:lnTo>
                    <a:pt x="455" y="1019"/>
                  </a:lnTo>
                  <a:lnTo>
                    <a:pt x="458" y="1024"/>
                  </a:lnTo>
                  <a:lnTo>
                    <a:pt x="462" y="1030"/>
                  </a:lnTo>
                  <a:lnTo>
                    <a:pt x="464" y="1035"/>
                  </a:lnTo>
                  <a:lnTo>
                    <a:pt x="466" y="1041"/>
                  </a:lnTo>
                  <a:lnTo>
                    <a:pt x="468" y="1047"/>
                  </a:lnTo>
                  <a:lnTo>
                    <a:pt x="469" y="1053"/>
                  </a:lnTo>
                  <a:lnTo>
                    <a:pt x="469" y="1061"/>
                  </a:lnTo>
                  <a:lnTo>
                    <a:pt x="468" y="1068"/>
                  </a:lnTo>
                  <a:lnTo>
                    <a:pt x="467" y="1075"/>
                  </a:lnTo>
                  <a:lnTo>
                    <a:pt x="464" y="1082"/>
                  </a:lnTo>
                  <a:lnTo>
                    <a:pt x="461" y="1091"/>
                  </a:lnTo>
                  <a:lnTo>
                    <a:pt x="457" y="1100"/>
                  </a:lnTo>
                  <a:lnTo>
                    <a:pt x="452" y="1108"/>
                  </a:lnTo>
                  <a:lnTo>
                    <a:pt x="446" y="1115"/>
                  </a:lnTo>
                  <a:lnTo>
                    <a:pt x="440" y="1122"/>
                  </a:lnTo>
                  <a:lnTo>
                    <a:pt x="433" y="1127"/>
                  </a:lnTo>
                  <a:lnTo>
                    <a:pt x="426" y="1132"/>
                  </a:lnTo>
                  <a:lnTo>
                    <a:pt x="418" y="1136"/>
                  </a:lnTo>
                  <a:lnTo>
                    <a:pt x="410" y="1140"/>
                  </a:lnTo>
                  <a:lnTo>
                    <a:pt x="402" y="1143"/>
                  </a:lnTo>
                  <a:lnTo>
                    <a:pt x="393" y="1146"/>
                  </a:lnTo>
                  <a:lnTo>
                    <a:pt x="385" y="1149"/>
                  </a:lnTo>
                  <a:lnTo>
                    <a:pt x="367" y="1153"/>
                  </a:lnTo>
                  <a:lnTo>
                    <a:pt x="351" y="1155"/>
                  </a:lnTo>
                  <a:lnTo>
                    <a:pt x="340" y="1152"/>
                  </a:lnTo>
                  <a:lnTo>
                    <a:pt x="329" y="1149"/>
                  </a:lnTo>
                  <a:lnTo>
                    <a:pt x="318" y="1145"/>
                  </a:lnTo>
                  <a:lnTo>
                    <a:pt x="308" y="1141"/>
                  </a:lnTo>
                  <a:lnTo>
                    <a:pt x="298" y="1137"/>
                  </a:lnTo>
                  <a:lnTo>
                    <a:pt x="288" y="1132"/>
                  </a:lnTo>
                  <a:lnTo>
                    <a:pt x="277" y="1126"/>
                  </a:lnTo>
                  <a:lnTo>
                    <a:pt x="268" y="1120"/>
                  </a:lnTo>
                  <a:lnTo>
                    <a:pt x="259" y="1114"/>
                  </a:lnTo>
                  <a:lnTo>
                    <a:pt x="251" y="1107"/>
                  </a:lnTo>
                  <a:lnTo>
                    <a:pt x="243" y="1098"/>
                  </a:lnTo>
                  <a:lnTo>
                    <a:pt x="234" y="1090"/>
                  </a:lnTo>
                  <a:lnTo>
                    <a:pt x="227" y="1081"/>
                  </a:lnTo>
                  <a:lnTo>
                    <a:pt x="221" y="1072"/>
                  </a:lnTo>
                  <a:lnTo>
                    <a:pt x="215" y="1062"/>
                  </a:lnTo>
                  <a:lnTo>
                    <a:pt x="209" y="1051"/>
                  </a:lnTo>
                  <a:lnTo>
                    <a:pt x="203" y="1040"/>
                  </a:lnTo>
                  <a:lnTo>
                    <a:pt x="198" y="1029"/>
                  </a:lnTo>
                  <a:lnTo>
                    <a:pt x="192" y="1018"/>
                  </a:lnTo>
                  <a:lnTo>
                    <a:pt x="188" y="1005"/>
                  </a:lnTo>
                  <a:lnTo>
                    <a:pt x="185" y="994"/>
                  </a:lnTo>
                  <a:lnTo>
                    <a:pt x="182" y="982"/>
                  </a:lnTo>
                  <a:lnTo>
                    <a:pt x="180" y="970"/>
                  </a:lnTo>
                  <a:lnTo>
                    <a:pt x="178" y="956"/>
                  </a:lnTo>
                  <a:lnTo>
                    <a:pt x="177" y="944"/>
                  </a:lnTo>
                  <a:lnTo>
                    <a:pt x="176" y="932"/>
                  </a:lnTo>
                  <a:lnTo>
                    <a:pt x="176" y="919"/>
                  </a:lnTo>
                  <a:lnTo>
                    <a:pt x="177" y="906"/>
                  </a:lnTo>
                  <a:lnTo>
                    <a:pt x="178" y="893"/>
                  </a:lnTo>
                  <a:lnTo>
                    <a:pt x="180" y="881"/>
                  </a:lnTo>
                  <a:lnTo>
                    <a:pt x="182" y="867"/>
                  </a:lnTo>
                  <a:lnTo>
                    <a:pt x="184" y="855"/>
                  </a:lnTo>
                  <a:lnTo>
                    <a:pt x="196" y="832"/>
                  </a:lnTo>
                  <a:lnTo>
                    <a:pt x="208" y="808"/>
                  </a:lnTo>
                  <a:lnTo>
                    <a:pt x="220" y="785"/>
                  </a:lnTo>
                  <a:lnTo>
                    <a:pt x="233" y="762"/>
                  </a:lnTo>
                  <a:lnTo>
                    <a:pt x="240" y="751"/>
                  </a:lnTo>
                  <a:lnTo>
                    <a:pt x="249" y="741"/>
                  </a:lnTo>
                  <a:lnTo>
                    <a:pt x="257" y="731"/>
                  </a:lnTo>
                  <a:lnTo>
                    <a:pt x="265" y="721"/>
                  </a:lnTo>
                  <a:lnTo>
                    <a:pt x="275" y="712"/>
                  </a:lnTo>
                  <a:lnTo>
                    <a:pt x="285" y="704"/>
                  </a:lnTo>
                  <a:lnTo>
                    <a:pt x="296" y="697"/>
                  </a:lnTo>
                  <a:lnTo>
                    <a:pt x="308" y="691"/>
                  </a:lnTo>
                  <a:lnTo>
                    <a:pt x="322" y="685"/>
                  </a:lnTo>
                  <a:lnTo>
                    <a:pt x="337" y="678"/>
                  </a:lnTo>
                  <a:lnTo>
                    <a:pt x="352" y="673"/>
                  </a:lnTo>
                  <a:lnTo>
                    <a:pt x="368" y="669"/>
                  </a:lnTo>
                  <a:lnTo>
                    <a:pt x="384" y="666"/>
                  </a:lnTo>
                  <a:lnTo>
                    <a:pt x="400" y="665"/>
                  </a:lnTo>
                  <a:lnTo>
                    <a:pt x="407" y="665"/>
                  </a:lnTo>
                  <a:lnTo>
                    <a:pt x="415" y="666"/>
                  </a:lnTo>
                  <a:lnTo>
                    <a:pt x="423" y="668"/>
                  </a:lnTo>
                  <a:lnTo>
                    <a:pt x="431" y="670"/>
                  </a:lnTo>
                  <a:lnTo>
                    <a:pt x="439" y="674"/>
                  </a:lnTo>
                  <a:lnTo>
                    <a:pt x="447" y="678"/>
                  </a:lnTo>
                  <a:lnTo>
                    <a:pt x="453" y="683"/>
                  </a:lnTo>
                  <a:lnTo>
                    <a:pt x="460" y="689"/>
                  </a:lnTo>
                  <a:lnTo>
                    <a:pt x="465" y="695"/>
                  </a:lnTo>
                  <a:lnTo>
                    <a:pt x="471" y="702"/>
                  </a:lnTo>
                  <a:lnTo>
                    <a:pt x="476" y="709"/>
                  </a:lnTo>
                  <a:lnTo>
                    <a:pt x="479" y="716"/>
                  </a:lnTo>
                  <a:lnTo>
                    <a:pt x="486" y="732"/>
                  </a:lnTo>
                  <a:lnTo>
                    <a:pt x="490" y="749"/>
                  </a:lnTo>
                  <a:lnTo>
                    <a:pt x="494" y="766"/>
                  </a:lnTo>
                  <a:lnTo>
                    <a:pt x="495" y="784"/>
                  </a:lnTo>
                  <a:lnTo>
                    <a:pt x="490" y="799"/>
                  </a:lnTo>
                  <a:lnTo>
                    <a:pt x="483" y="815"/>
                  </a:lnTo>
                  <a:lnTo>
                    <a:pt x="479" y="822"/>
                  </a:lnTo>
                  <a:lnTo>
                    <a:pt x="474" y="830"/>
                  </a:lnTo>
                  <a:lnTo>
                    <a:pt x="468" y="836"/>
                  </a:lnTo>
                  <a:lnTo>
                    <a:pt x="461" y="842"/>
                  </a:lnTo>
                  <a:close/>
                  <a:moveTo>
                    <a:pt x="409" y="794"/>
                  </a:moveTo>
                  <a:lnTo>
                    <a:pt x="406" y="791"/>
                  </a:lnTo>
                  <a:lnTo>
                    <a:pt x="402" y="789"/>
                  </a:lnTo>
                  <a:lnTo>
                    <a:pt x="399" y="788"/>
                  </a:lnTo>
                  <a:lnTo>
                    <a:pt x="395" y="788"/>
                  </a:lnTo>
                  <a:lnTo>
                    <a:pt x="388" y="787"/>
                  </a:lnTo>
                  <a:lnTo>
                    <a:pt x="380" y="788"/>
                  </a:lnTo>
                  <a:lnTo>
                    <a:pt x="364" y="792"/>
                  </a:lnTo>
                  <a:lnTo>
                    <a:pt x="348" y="794"/>
                  </a:lnTo>
                  <a:lnTo>
                    <a:pt x="338" y="803"/>
                  </a:lnTo>
                  <a:lnTo>
                    <a:pt x="328" y="813"/>
                  </a:lnTo>
                  <a:lnTo>
                    <a:pt x="320" y="824"/>
                  </a:lnTo>
                  <a:lnTo>
                    <a:pt x="313" y="834"/>
                  </a:lnTo>
                  <a:lnTo>
                    <a:pt x="307" y="845"/>
                  </a:lnTo>
                  <a:lnTo>
                    <a:pt x="302" y="857"/>
                  </a:lnTo>
                  <a:lnTo>
                    <a:pt x="298" y="868"/>
                  </a:lnTo>
                  <a:lnTo>
                    <a:pt x="294" y="881"/>
                  </a:lnTo>
                  <a:lnTo>
                    <a:pt x="291" y="894"/>
                  </a:lnTo>
                  <a:lnTo>
                    <a:pt x="290" y="906"/>
                  </a:lnTo>
                  <a:lnTo>
                    <a:pt x="289" y="920"/>
                  </a:lnTo>
                  <a:lnTo>
                    <a:pt x="288" y="933"/>
                  </a:lnTo>
                  <a:lnTo>
                    <a:pt x="289" y="946"/>
                  </a:lnTo>
                  <a:lnTo>
                    <a:pt x="290" y="959"/>
                  </a:lnTo>
                  <a:lnTo>
                    <a:pt x="293" y="973"/>
                  </a:lnTo>
                  <a:lnTo>
                    <a:pt x="296" y="986"/>
                  </a:lnTo>
                  <a:lnTo>
                    <a:pt x="299" y="994"/>
                  </a:lnTo>
                  <a:lnTo>
                    <a:pt x="303" y="1002"/>
                  </a:lnTo>
                  <a:lnTo>
                    <a:pt x="307" y="1011"/>
                  </a:lnTo>
                  <a:lnTo>
                    <a:pt x="313" y="1018"/>
                  </a:lnTo>
                  <a:lnTo>
                    <a:pt x="318" y="1025"/>
                  </a:lnTo>
                  <a:lnTo>
                    <a:pt x="325" y="1031"/>
                  </a:lnTo>
                  <a:lnTo>
                    <a:pt x="332" y="1036"/>
                  </a:lnTo>
                  <a:lnTo>
                    <a:pt x="342" y="1040"/>
                  </a:lnTo>
                  <a:lnTo>
                    <a:pt x="347" y="1042"/>
                  </a:lnTo>
                  <a:lnTo>
                    <a:pt x="353" y="1042"/>
                  </a:lnTo>
                  <a:lnTo>
                    <a:pt x="358" y="1042"/>
                  </a:lnTo>
                  <a:lnTo>
                    <a:pt x="364" y="1040"/>
                  </a:lnTo>
                  <a:lnTo>
                    <a:pt x="376" y="1037"/>
                  </a:lnTo>
                  <a:lnTo>
                    <a:pt x="388" y="1033"/>
                  </a:lnTo>
                  <a:lnTo>
                    <a:pt x="393" y="1032"/>
                  </a:lnTo>
                  <a:lnTo>
                    <a:pt x="398" y="1032"/>
                  </a:lnTo>
                  <a:lnTo>
                    <a:pt x="402" y="1033"/>
                  </a:lnTo>
                  <a:lnTo>
                    <a:pt x="405" y="1035"/>
                  </a:lnTo>
                  <a:lnTo>
                    <a:pt x="407" y="1039"/>
                  </a:lnTo>
                  <a:lnTo>
                    <a:pt x="409" y="1044"/>
                  </a:lnTo>
                  <a:lnTo>
                    <a:pt x="410" y="1051"/>
                  </a:lnTo>
                  <a:lnTo>
                    <a:pt x="409" y="1062"/>
                  </a:lnTo>
                  <a:lnTo>
                    <a:pt x="408" y="1068"/>
                  </a:lnTo>
                  <a:lnTo>
                    <a:pt x="406" y="1073"/>
                  </a:lnTo>
                  <a:lnTo>
                    <a:pt x="404" y="1078"/>
                  </a:lnTo>
                  <a:lnTo>
                    <a:pt x="401" y="1082"/>
                  </a:lnTo>
                  <a:lnTo>
                    <a:pt x="398" y="1086"/>
                  </a:lnTo>
                  <a:lnTo>
                    <a:pt x="394" y="1089"/>
                  </a:lnTo>
                  <a:lnTo>
                    <a:pt x="390" y="1092"/>
                  </a:lnTo>
                  <a:lnTo>
                    <a:pt x="385" y="1095"/>
                  </a:lnTo>
                  <a:lnTo>
                    <a:pt x="374" y="1099"/>
                  </a:lnTo>
                  <a:lnTo>
                    <a:pt x="363" y="1103"/>
                  </a:lnTo>
                  <a:lnTo>
                    <a:pt x="352" y="1106"/>
                  </a:lnTo>
                  <a:lnTo>
                    <a:pt x="342" y="1109"/>
                  </a:lnTo>
                  <a:lnTo>
                    <a:pt x="325" y="1103"/>
                  </a:lnTo>
                  <a:lnTo>
                    <a:pt x="310" y="1095"/>
                  </a:lnTo>
                  <a:lnTo>
                    <a:pt x="296" y="1086"/>
                  </a:lnTo>
                  <a:lnTo>
                    <a:pt x="283" y="1076"/>
                  </a:lnTo>
                  <a:lnTo>
                    <a:pt x="272" y="1065"/>
                  </a:lnTo>
                  <a:lnTo>
                    <a:pt x="263" y="1052"/>
                  </a:lnTo>
                  <a:lnTo>
                    <a:pt x="254" y="1039"/>
                  </a:lnTo>
                  <a:lnTo>
                    <a:pt x="246" y="1026"/>
                  </a:lnTo>
                  <a:lnTo>
                    <a:pt x="239" y="1011"/>
                  </a:lnTo>
                  <a:lnTo>
                    <a:pt x="233" y="995"/>
                  </a:lnTo>
                  <a:lnTo>
                    <a:pt x="228" y="980"/>
                  </a:lnTo>
                  <a:lnTo>
                    <a:pt x="224" y="965"/>
                  </a:lnTo>
                  <a:lnTo>
                    <a:pt x="221" y="948"/>
                  </a:lnTo>
                  <a:lnTo>
                    <a:pt x="219" y="932"/>
                  </a:lnTo>
                  <a:lnTo>
                    <a:pt x="217" y="917"/>
                  </a:lnTo>
                  <a:lnTo>
                    <a:pt x="215" y="900"/>
                  </a:lnTo>
                  <a:lnTo>
                    <a:pt x="215" y="891"/>
                  </a:lnTo>
                  <a:lnTo>
                    <a:pt x="216" y="882"/>
                  </a:lnTo>
                  <a:lnTo>
                    <a:pt x="218" y="872"/>
                  </a:lnTo>
                  <a:lnTo>
                    <a:pt x="221" y="862"/>
                  </a:lnTo>
                  <a:lnTo>
                    <a:pt x="228" y="845"/>
                  </a:lnTo>
                  <a:lnTo>
                    <a:pt x="237" y="828"/>
                  </a:lnTo>
                  <a:lnTo>
                    <a:pt x="259" y="793"/>
                  </a:lnTo>
                  <a:lnTo>
                    <a:pt x="280" y="758"/>
                  </a:lnTo>
                  <a:lnTo>
                    <a:pt x="294" y="748"/>
                  </a:lnTo>
                  <a:lnTo>
                    <a:pt x="308" y="738"/>
                  </a:lnTo>
                  <a:lnTo>
                    <a:pt x="323" y="728"/>
                  </a:lnTo>
                  <a:lnTo>
                    <a:pt x="340" y="720"/>
                  </a:lnTo>
                  <a:lnTo>
                    <a:pt x="348" y="717"/>
                  </a:lnTo>
                  <a:lnTo>
                    <a:pt x="356" y="715"/>
                  </a:lnTo>
                  <a:lnTo>
                    <a:pt x="364" y="714"/>
                  </a:lnTo>
                  <a:lnTo>
                    <a:pt x="373" y="713"/>
                  </a:lnTo>
                  <a:lnTo>
                    <a:pt x="382" y="713"/>
                  </a:lnTo>
                  <a:lnTo>
                    <a:pt x="390" y="714"/>
                  </a:lnTo>
                  <a:lnTo>
                    <a:pt x="398" y="716"/>
                  </a:lnTo>
                  <a:lnTo>
                    <a:pt x="406" y="719"/>
                  </a:lnTo>
                  <a:lnTo>
                    <a:pt x="410" y="723"/>
                  </a:lnTo>
                  <a:lnTo>
                    <a:pt x="414" y="727"/>
                  </a:lnTo>
                  <a:lnTo>
                    <a:pt x="417" y="732"/>
                  </a:lnTo>
                  <a:lnTo>
                    <a:pt x="420" y="736"/>
                  </a:lnTo>
                  <a:lnTo>
                    <a:pt x="425" y="744"/>
                  </a:lnTo>
                  <a:lnTo>
                    <a:pt x="428" y="753"/>
                  </a:lnTo>
                  <a:lnTo>
                    <a:pt x="429" y="759"/>
                  </a:lnTo>
                  <a:lnTo>
                    <a:pt x="429" y="765"/>
                  </a:lnTo>
                  <a:lnTo>
                    <a:pt x="428" y="771"/>
                  </a:lnTo>
                  <a:lnTo>
                    <a:pt x="426" y="776"/>
                  </a:lnTo>
                  <a:lnTo>
                    <a:pt x="422" y="783"/>
                  </a:lnTo>
                  <a:lnTo>
                    <a:pt x="419" y="787"/>
                  </a:lnTo>
                  <a:lnTo>
                    <a:pt x="414" y="791"/>
                  </a:lnTo>
                  <a:lnTo>
                    <a:pt x="409" y="794"/>
                  </a:lnTo>
                  <a:close/>
                  <a:moveTo>
                    <a:pt x="200" y="621"/>
                  </a:moveTo>
                  <a:lnTo>
                    <a:pt x="193" y="621"/>
                  </a:lnTo>
                  <a:lnTo>
                    <a:pt x="200" y="621"/>
                  </a:lnTo>
                  <a:close/>
                </a:path>
              </a:pathLst>
            </a:custGeom>
            <a:solidFill>
              <a:srgbClr val="E00007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defTabSz="121856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3200" kern="0" spc="400">
                <a:solidFill>
                  <a:srgbClr val="DA251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9159" y="1293373"/>
            <a:ext cx="3153682" cy="3123599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40000"/>
                    </a14:imgEffect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012" y="3429000"/>
            <a:ext cx="2992805" cy="4231366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 contrast="40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8191" y="3102941"/>
            <a:ext cx="2864797" cy="357989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149967" y="158031"/>
            <a:ext cx="11901007" cy="851699"/>
            <a:chOff x="149967" y="158031"/>
            <a:chExt cx="11901007" cy="851699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9967" y="178039"/>
              <a:ext cx="3068353" cy="831691"/>
            </a:xfrm>
            <a:prstGeom prst="rect">
              <a:avLst/>
            </a:prstGeom>
          </p:spPr>
        </p:pic>
        <p:pic>
          <p:nvPicPr>
            <p:cNvPr id="43" name="图片 42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18320" y="172486"/>
              <a:ext cx="3009179" cy="831691"/>
            </a:xfrm>
            <a:prstGeom prst="rect">
              <a:avLst/>
            </a:prstGeom>
          </p:spPr>
        </p:pic>
        <p:pic>
          <p:nvPicPr>
            <p:cNvPr id="44" name="图片 43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27499" y="158031"/>
              <a:ext cx="3074666" cy="831691"/>
            </a:xfrm>
            <a:prstGeom prst="rect">
              <a:avLst/>
            </a:prstGeom>
          </p:spPr>
        </p:pic>
        <p:pic>
          <p:nvPicPr>
            <p:cNvPr id="45" name="图片 44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02166" y="172485"/>
              <a:ext cx="2748808" cy="831691"/>
            </a:xfrm>
            <a:prstGeom prst="rect">
              <a:avLst/>
            </a:prstGeom>
          </p:spPr>
        </p:pic>
      </p:grpSp>
      <p:pic>
        <p:nvPicPr>
          <p:cNvPr id="47" name="图片 46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9447" y="3316838"/>
            <a:ext cx="2992805" cy="4231366"/>
          </a:xfrm>
          <a:prstGeom prst="rect">
            <a:avLst/>
          </a:prstGeom>
        </p:spPr>
      </p:pic>
      <p:pic>
        <p:nvPicPr>
          <p:cNvPr id="48" name="图片 47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40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186" y="-335727"/>
            <a:ext cx="2203700" cy="3256347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0172" y="158031"/>
            <a:ext cx="4511827" cy="379837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contrast="40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78391"/>
            <a:ext cx="3130134" cy="3108260"/>
          </a:xfrm>
          <a:prstGeom prst="rect">
            <a:avLst/>
          </a:prstGeom>
        </p:spPr>
      </p:pic>
      <p:grpSp>
        <p:nvGrpSpPr>
          <p:cNvPr id="13" name="组合 12"/>
          <p:cNvGrpSpPr/>
          <p:nvPr/>
        </p:nvGrpSpPr>
        <p:grpSpPr>
          <a:xfrm>
            <a:off x="3557539" y="1228812"/>
            <a:ext cx="4802673" cy="704134"/>
            <a:chOff x="2483888" y="2268349"/>
            <a:chExt cx="6701655" cy="685788"/>
          </a:xfrm>
        </p:grpSpPr>
        <p:sp>
          <p:nvSpPr>
            <p:cNvPr id="14" name="TextBox 15"/>
            <p:cNvSpPr txBox="1"/>
            <p:nvPr/>
          </p:nvSpPr>
          <p:spPr>
            <a:xfrm>
              <a:off x="4330601" y="2336672"/>
              <a:ext cx="4854942" cy="5095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晚会形式</a:t>
              </a:r>
              <a:endPara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5" name="Freeform 7"/>
            <p:cNvSpPr>
              <a:spLocks noEditPoints="1"/>
            </p:cNvSpPr>
            <p:nvPr/>
          </p:nvSpPr>
          <p:spPr bwMode="auto">
            <a:xfrm>
              <a:off x="2483888" y="2268349"/>
              <a:ext cx="5752726" cy="685788"/>
            </a:xfrm>
            <a:custGeom>
              <a:avLst/>
              <a:gdLst>
                <a:gd name="T0" fmla="*/ 10079 w 11041"/>
                <a:gd name="T1" fmla="*/ 1695 h 1751"/>
                <a:gd name="T2" fmla="*/ 769 w 11041"/>
                <a:gd name="T3" fmla="*/ 1713 h 1751"/>
                <a:gd name="T4" fmla="*/ 6 w 11041"/>
                <a:gd name="T5" fmla="*/ 973 h 1751"/>
                <a:gd name="T6" fmla="*/ 657 w 11041"/>
                <a:gd name="T7" fmla="*/ 166 h 1751"/>
                <a:gd name="T8" fmla="*/ 4373 w 11041"/>
                <a:gd name="T9" fmla="*/ 18 h 1751"/>
                <a:gd name="T10" fmla="*/ 10363 w 11041"/>
                <a:gd name="T11" fmla="*/ 69 h 1751"/>
                <a:gd name="T12" fmla="*/ 11026 w 11041"/>
                <a:gd name="T13" fmla="*/ 913 h 1751"/>
                <a:gd name="T14" fmla="*/ 10137 w 11041"/>
                <a:gd name="T15" fmla="*/ 1632 h 1751"/>
                <a:gd name="T16" fmla="*/ 3042 w 11041"/>
                <a:gd name="T17" fmla="*/ 1673 h 1751"/>
                <a:gd name="T18" fmla="*/ 404 w 11041"/>
                <a:gd name="T19" fmla="*/ 1388 h 1751"/>
                <a:gd name="T20" fmla="*/ 386 w 11041"/>
                <a:gd name="T21" fmla="*/ 537 h 1751"/>
                <a:gd name="T22" fmla="*/ 1582 w 11041"/>
                <a:gd name="T23" fmla="*/ 106 h 1751"/>
                <a:gd name="T24" fmla="*/ 10468 w 11041"/>
                <a:gd name="T25" fmla="*/ 248 h 1751"/>
                <a:gd name="T26" fmla="*/ 10959 w 11041"/>
                <a:gd name="T27" fmla="*/ 960 h 1751"/>
                <a:gd name="T28" fmla="*/ 10717 w 11041"/>
                <a:gd name="T29" fmla="*/ 782 h 1751"/>
                <a:gd name="T30" fmla="*/ 10643 w 11041"/>
                <a:gd name="T31" fmla="*/ 1019 h 1751"/>
                <a:gd name="T32" fmla="*/ 10759 w 11041"/>
                <a:gd name="T33" fmla="*/ 651 h 1751"/>
                <a:gd name="T34" fmla="*/ 10299 w 11041"/>
                <a:gd name="T35" fmla="*/ 1269 h 1751"/>
                <a:gd name="T36" fmla="*/ 10240 w 11041"/>
                <a:gd name="T37" fmla="*/ 668 h 1751"/>
                <a:gd name="T38" fmla="*/ 10038 w 11041"/>
                <a:gd name="T39" fmla="*/ 234 h 1751"/>
                <a:gd name="T40" fmla="*/ 10474 w 11041"/>
                <a:gd name="T41" fmla="*/ 843 h 1751"/>
                <a:gd name="T42" fmla="*/ 10286 w 11041"/>
                <a:gd name="T43" fmla="*/ 1318 h 1751"/>
                <a:gd name="T44" fmla="*/ 10312 w 11041"/>
                <a:gd name="T45" fmla="*/ 400 h 1751"/>
                <a:gd name="T46" fmla="*/ 10397 w 11041"/>
                <a:gd name="T47" fmla="*/ 600 h 1751"/>
                <a:gd name="T48" fmla="*/ 10053 w 11041"/>
                <a:gd name="T49" fmla="*/ 756 h 1751"/>
                <a:gd name="T50" fmla="*/ 10017 w 11041"/>
                <a:gd name="T51" fmla="*/ 958 h 1751"/>
                <a:gd name="T52" fmla="*/ 5568 w 11041"/>
                <a:gd name="T53" fmla="*/ 1588 h 1751"/>
                <a:gd name="T54" fmla="*/ 919 w 11041"/>
                <a:gd name="T55" fmla="*/ 1139 h 1751"/>
                <a:gd name="T56" fmla="*/ 1139 w 11041"/>
                <a:gd name="T57" fmla="*/ 749 h 1751"/>
                <a:gd name="T58" fmla="*/ 1094 w 11041"/>
                <a:gd name="T59" fmla="*/ 303 h 1751"/>
                <a:gd name="T60" fmla="*/ 3379 w 11041"/>
                <a:gd name="T61" fmla="*/ 148 h 1751"/>
                <a:gd name="T62" fmla="*/ 9975 w 11041"/>
                <a:gd name="T63" fmla="*/ 404 h 1751"/>
                <a:gd name="T64" fmla="*/ 2179 w 11041"/>
                <a:gd name="T65" fmla="*/ 1552 h 1751"/>
                <a:gd name="T66" fmla="*/ 956 w 11041"/>
                <a:gd name="T67" fmla="*/ 1163 h 1751"/>
                <a:gd name="T68" fmla="*/ 1162 w 11041"/>
                <a:gd name="T69" fmla="*/ 868 h 1751"/>
                <a:gd name="T70" fmla="*/ 1120 w 11041"/>
                <a:gd name="T71" fmla="*/ 416 h 1751"/>
                <a:gd name="T72" fmla="*/ 9861 w 11041"/>
                <a:gd name="T73" fmla="*/ 186 h 1751"/>
                <a:gd name="T74" fmla="*/ 9865 w 11041"/>
                <a:gd name="T75" fmla="*/ 744 h 1751"/>
                <a:gd name="T76" fmla="*/ 10059 w 11041"/>
                <a:gd name="T77" fmla="*/ 1148 h 1751"/>
                <a:gd name="T78" fmla="*/ 1179 w 11041"/>
                <a:gd name="T79" fmla="*/ 1327 h 1751"/>
                <a:gd name="T80" fmla="*/ 1456 w 11041"/>
                <a:gd name="T81" fmla="*/ 791 h 1751"/>
                <a:gd name="T82" fmla="*/ 1314 w 11041"/>
                <a:gd name="T83" fmla="*/ 284 h 1751"/>
                <a:gd name="T84" fmla="*/ 9638 w 11041"/>
                <a:gd name="T85" fmla="*/ 243 h 1751"/>
                <a:gd name="T86" fmla="*/ 9749 w 11041"/>
                <a:gd name="T87" fmla="*/ 707 h 1751"/>
                <a:gd name="T88" fmla="*/ 9955 w 11041"/>
                <a:gd name="T89" fmla="*/ 1177 h 1751"/>
                <a:gd name="T90" fmla="*/ 9818 w 11041"/>
                <a:gd name="T91" fmla="*/ 1121 h 1751"/>
                <a:gd name="T92" fmla="*/ 1637 w 11041"/>
                <a:gd name="T93" fmla="*/ 1462 h 1751"/>
                <a:gd name="T94" fmla="*/ 1398 w 11041"/>
                <a:gd name="T95" fmla="*/ 742 h 1751"/>
                <a:gd name="T96" fmla="*/ 9028 w 11041"/>
                <a:gd name="T97" fmla="*/ 279 h 1751"/>
                <a:gd name="T98" fmla="*/ 9802 w 11041"/>
                <a:gd name="T99" fmla="*/ 890 h 1751"/>
                <a:gd name="T100" fmla="*/ 1263 w 11041"/>
                <a:gd name="T101" fmla="*/ 875 h 1751"/>
                <a:gd name="T102" fmla="*/ 1390 w 11041"/>
                <a:gd name="T103" fmla="*/ 942 h 1751"/>
                <a:gd name="T104" fmla="*/ 797 w 11041"/>
                <a:gd name="T105" fmla="*/ 837 h 1751"/>
                <a:gd name="T106" fmla="*/ 839 w 11041"/>
                <a:gd name="T107" fmla="*/ 1417 h 1751"/>
                <a:gd name="T108" fmla="*/ 556 w 11041"/>
                <a:gd name="T109" fmla="*/ 1259 h 1751"/>
                <a:gd name="T110" fmla="*/ 722 w 11041"/>
                <a:gd name="T111" fmla="*/ 287 h 1751"/>
                <a:gd name="T112" fmla="*/ 747 w 11041"/>
                <a:gd name="T113" fmla="*/ 568 h 1751"/>
                <a:gd name="T114" fmla="*/ 722 w 11041"/>
                <a:gd name="T115" fmla="*/ 1381 h 1751"/>
                <a:gd name="T116" fmla="*/ 618 w 11041"/>
                <a:gd name="T117" fmla="*/ 1343 h 1751"/>
                <a:gd name="T118" fmla="*/ 840 w 11041"/>
                <a:gd name="T119" fmla="*/ 264 h 1751"/>
                <a:gd name="T120" fmla="*/ 446 w 11041"/>
                <a:gd name="T121" fmla="*/ 1115 h 1751"/>
                <a:gd name="T122" fmla="*/ 490 w 11041"/>
                <a:gd name="T123" fmla="*/ 749 h 1751"/>
                <a:gd name="T124" fmla="*/ 254 w 11041"/>
                <a:gd name="T125" fmla="*/ 1039 h 17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1041" h="1751">
                  <a:moveTo>
                    <a:pt x="10931" y="1086"/>
                  </a:moveTo>
                  <a:lnTo>
                    <a:pt x="10909" y="1111"/>
                  </a:lnTo>
                  <a:lnTo>
                    <a:pt x="10887" y="1135"/>
                  </a:lnTo>
                  <a:lnTo>
                    <a:pt x="10877" y="1148"/>
                  </a:lnTo>
                  <a:lnTo>
                    <a:pt x="10866" y="1160"/>
                  </a:lnTo>
                  <a:lnTo>
                    <a:pt x="10853" y="1170"/>
                  </a:lnTo>
                  <a:lnTo>
                    <a:pt x="10841" y="1180"/>
                  </a:lnTo>
                  <a:lnTo>
                    <a:pt x="10831" y="1180"/>
                  </a:lnTo>
                  <a:lnTo>
                    <a:pt x="10822" y="1182"/>
                  </a:lnTo>
                  <a:lnTo>
                    <a:pt x="10814" y="1184"/>
                  </a:lnTo>
                  <a:lnTo>
                    <a:pt x="10805" y="1186"/>
                  </a:lnTo>
                  <a:lnTo>
                    <a:pt x="10798" y="1190"/>
                  </a:lnTo>
                  <a:lnTo>
                    <a:pt x="10792" y="1193"/>
                  </a:lnTo>
                  <a:lnTo>
                    <a:pt x="10786" y="1199"/>
                  </a:lnTo>
                  <a:lnTo>
                    <a:pt x="10781" y="1204"/>
                  </a:lnTo>
                  <a:lnTo>
                    <a:pt x="10776" y="1209"/>
                  </a:lnTo>
                  <a:lnTo>
                    <a:pt x="10772" y="1215"/>
                  </a:lnTo>
                  <a:lnTo>
                    <a:pt x="10768" y="1221"/>
                  </a:lnTo>
                  <a:lnTo>
                    <a:pt x="10764" y="1227"/>
                  </a:lnTo>
                  <a:lnTo>
                    <a:pt x="10757" y="1242"/>
                  </a:lnTo>
                  <a:lnTo>
                    <a:pt x="10751" y="1257"/>
                  </a:lnTo>
                  <a:lnTo>
                    <a:pt x="10746" y="1272"/>
                  </a:lnTo>
                  <a:lnTo>
                    <a:pt x="10740" y="1288"/>
                  </a:lnTo>
                  <a:lnTo>
                    <a:pt x="10734" y="1302"/>
                  </a:lnTo>
                  <a:lnTo>
                    <a:pt x="10727" y="1316"/>
                  </a:lnTo>
                  <a:lnTo>
                    <a:pt x="10723" y="1323"/>
                  </a:lnTo>
                  <a:lnTo>
                    <a:pt x="10719" y="1329"/>
                  </a:lnTo>
                  <a:lnTo>
                    <a:pt x="10713" y="1336"/>
                  </a:lnTo>
                  <a:lnTo>
                    <a:pt x="10708" y="1342"/>
                  </a:lnTo>
                  <a:lnTo>
                    <a:pt x="10703" y="1347"/>
                  </a:lnTo>
                  <a:lnTo>
                    <a:pt x="10696" y="1352"/>
                  </a:lnTo>
                  <a:lnTo>
                    <a:pt x="10689" y="1357"/>
                  </a:lnTo>
                  <a:lnTo>
                    <a:pt x="10682" y="1360"/>
                  </a:lnTo>
                  <a:lnTo>
                    <a:pt x="10673" y="1361"/>
                  </a:lnTo>
                  <a:lnTo>
                    <a:pt x="10664" y="1362"/>
                  </a:lnTo>
                  <a:lnTo>
                    <a:pt x="10657" y="1363"/>
                  </a:lnTo>
                  <a:lnTo>
                    <a:pt x="10649" y="1365"/>
                  </a:lnTo>
                  <a:lnTo>
                    <a:pt x="10642" y="1367"/>
                  </a:lnTo>
                  <a:lnTo>
                    <a:pt x="10636" y="1370"/>
                  </a:lnTo>
                  <a:lnTo>
                    <a:pt x="10630" y="1374"/>
                  </a:lnTo>
                  <a:lnTo>
                    <a:pt x="10623" y="1377"/>
                  </a:lnTo>
                  <a:lnTo>
                    <a:pt x="10612" y="1387"/>
                  </a:lnTo>
                  <a:lnTo>
                    <a:pt x="10602" y="1397"/>
                  </a:lnTo>
                  <a:lnTo>
                    <a:pt x="10593" y="1407"/>
                  </a:lnTo>
                  <a:lnTo>
                    <a:pt x="10584" y="1419"/>
                  </a:lnTo>
                  <a:lnTo>
                    <a:pt x="10567" y="1445"/>
                  </a:lnTo>
                  <a:lnTo>
                    <a:pt x="10551" y="1471"/>
                  </a:lnTo>
                  <a:lnTo>
                    <a:pt x="10543" y="1484"/>
                  </a:lnTo>
                  <a:lnTo>
                    <a:pt x="10535" y="1496"/>
                  </a:lnTo>
                  <a:lnTo>
                    <a:pt x="10525" y="1508"/>
                  </a:lnTo>
                  <a:lnTo>
                    <a:pt x="10515" y="1520"/>
                  </a:lnTo>
                  <a:lnTo>
                    <a:pt x="10505" y="1534"/>
                  </a:lnTo>
                  <a:lnTo>
                    <a:pt x="10493" y="1548"/>
                  </a:lnTo>
                  <a:lnTo>
                    <a:pt x="10480" y="1561"/>
                  </a:lnTo>
                  <a:lnTo>
                    <a:pt x="10468" y="1575"/>
                  </a:lnTo>
                  <a:lnTo>
                    <a:pt x="10455" y="1587"/>
                  </a:lnTo>
                  <a:lnTo>
                    <a:pt x="10441" y="1599"/>
                  </a:lnTo>
                  <a:lnTo>
                    <a:pt x="10425" y="1610"/>
                  </a:lnTo>
                  <a:lnTo>
                    <a:pt x="10411" y="1621"/>
                  </a:lnTo>
                  <a:lnTo>
                    <a:pt x="10395" y="1631"/>
                  </a:lnTo>
                  <a:lnTo>
                    <a:pt x="10378" y="1640"/>
                  </a:lnTo>
                  <a:lnTo>
                    <a:pt x="10362" y="1649"/>
                  </a:lnTo>
                  <a:lnTo>
                    <a:pt x="10345" y="1656"/>
                  </a:lnTo>
                  <a:lnTo>
                    <a:pt x="10328" y="1664"/>
                  </a:lnTo>
                  <a:lnTo>
                    <a:pt x="10311" y="1670"/>
                  </a:lnTo>
                  <a:lnTo>
                    <a:pt x="10293" y="1675"/>
                  </a:lnTo>
                  <a:lnTo>
                    <a:pt x="10275" y="1679"/>
                  </a:lnTo>
                  <a:lnTo>
                    <a:pt x="10246" y="1680"/>
                  </a:lnTo>
                  <a:lnTo>
                    <a:pt x="10219" y="1682"/>
                  </a:lnTo>
                  <a:lnTo>
                    <a:pt x="10204" y="1684"/>
                  </a:lnTo>
                  <a:lnTo>
                    <a:pt x="10190" y="1686"/>
                  </a:lnTo>
                  <a:lnTo>
                    <a:pt x="10176" y="1690"/>
                  </a:lnTo>
                  <a:lnTo>
                    <a:pt x="10161" y="1696"/>
                  </a:lnTo>
                  <a:lnTo>
                    <a:pt x="10079" y="1695"/>
                  </a:lnTo>
                  <a:lnTo>
                    <a:pt x="10000" y="1695"/>
                  </a:lnTo>
                  <a:lnTo>
                    <a:pt x="9925" y="1696"/>
                  </a:lnTo>
                  <a:lnTo>
                    <a:pt x="9852" y="1696"/>
                  </a:lnTo>
                  <a:lnTo>
                    <a:pt x="9778" y="1698"/>
                  </a:lnTo>
                  <a:lnTo>
                    <a:pt x="9703" y="1700"/>
                  </a:lnTo>
                  <a:lnTo>
                    <a:pt x="9627" y="1705"/>
                  </a:lnTo>
                  <a:lnTo>
                    <a:pt x="9546" y="1710"/>
                  </a:lnTo>
                  <a:lnTo>
                    <a:pt x="9533" y="1705"/>
                  </a:lnTo>
                  <a:lnTo>
                    <a:pt x="9522" y="1702"/>
                  </a:lnTo>
                  <a:lnTo>
                    <a:pt x="9515" y="1701"/>
                  </a:lnTo>
                  <a:lnTo>
                    <a:pt x="9509" y="1702"/>
                  </a:lnTo>
                  <a:lnTo>
                    <a:pt x="9503" y="1704"/>
                  </a:lnTo>
                  <a:lnTo>
                    <a:pt x="9497" y="1707"/>
                  </a:lnTo>
                  <a:lnTo>
                    <a:pt x="9473" y="1706"/>
                  </a:lnTo>
                  <a:lnTo>
                    <a:pt x="9449" y="1705"/>
                  </a:lnTo>
                  <a:lnTo>
                    <a:pt x="9423" y="1705"/>
                  </a:lnTo>
                  <a:lnTo>
                    <a:pt x="9398" y="1705"/>
                  </a:lnTo>
                  <a:lnTo>
                    <a:pt x="9371" y="1706"/>
                  </a:lnTo>
                  <a:lnTo>
                    <a:pt x="9345" y="1707"/>
                  </a:lnTo>
                  <a:lnTo>
                    <a:pt x="9319" y="1708"/>
                  </a:lnTo>
                  <a:lnTo>
                    <a:pt x="9294" y="1709"/>
                  </a:lnTo>
                  <a:lnTo>
                    <a:pt x="9146" y="1711"/>
                  </a:lnTo>
                  <a:lnTo>
                    <a:pt x="8901" y="1712"/>
                  </a:lnTo>
                  <a:lnTo>
                    <a:pt x="8571" y="1713"/>
                  </a:lnTo>
                  <a:lnTo>
                    <a:pt x="8171" y="1714"/>
                  </a:lnTo>
                  <a:lnTo>
                    <a:pt x="7714" y="1715"/>
                  </a:lnTo>
                  <a:lnTo>
                    <a:pt x="7215" y="1716"/>
                  </a:lnTo>
                  <a:lnTo>
                    <a:pt x="6688" y="1717"/>
                  </a:lnTo>
                  <a:lnTo>
                    <a:pt x="6147" y="1718"/>
                  </a:lnTo>
                  <a:lnTo>
                    <a:pt x="5605" y="1718"/>
                  </a:lnTo>
                  <a:lnTo>
                    <a:pt x="5078" y="1720"/>
                  </a:lnTo>
                  <a:lnTo>
                    <a:pt x="4579" y="1721"/>
                  </a:lnTo>
                  <a:lnTo>
                    <a:pt x="4122" y="1723"/>
                  </a:lnTo>
                  <a:lnTo>
                    <a:pt x="3721" y="1724"/>
                  </a:lnTo>
                  <a:lnTo>
                    <a:pt x="3391" y="1727"/>
                  </a:lnTo>
                  <a:lnTo>
                    <a:pt x="3145" y="1729"/>
                  </a:lnTo>
                  <a:lnTo>
                    <a:pt x="2998" y="1732"/>
                  </a:lnTo>
                  <a:lnTo>
                    <a:pt x="2953" y="1732"/>
                  </a:lnTo>
                  <a:lnTo>
                    <a:pt x="2908" y="1733"/>
                  </a:lnTo>
                  <a:lnTo>
                    <a:pt x="2862" y="1733"/>
                  </a:lnTo>
                  <a:lnTo>
                    <a:pt x="2817" y="1733"/>
                  </a:lnTo>
                  <a:lnTo>
                    <a:pt x="2771" y="1734"/>
                  </a:lnTo>
                  <a:lnTo>
                    <a:pt x="2725" y="1734"/>
                  </a:lnTo>
                  <a:lnTo>
                    <a:pt x="2679" y="1735"/>
                  </a:lnTo>
                  <a:lnTo>
                    <a:pt x="2633" y="1735"/>
                  </a:lnTo>
                  <a:lnTo>
                    <a:pt x="2586" y="1736"/>
                  </a:lnTo>
                  <a:lnTo>
                    <a:pt x="2540" y="1737"/>
                  </a:lnTo>
                  <a:lnTo>
                    <a:pt x="2494" y="1738"/>
                  </a:lnTo>
                  <a:lnTo>
                    <a:pt x="2448" y="1738"/>
                  </a:lnTo>
                  <a:lnTo>
                    <a:pt x="2401" y="1739"/>
                  </a:lnTo>
                  <a:lnTo>
                    <a:pt x="2355" y="1740"/>
                  </a:lnTo>
                  <a:lnTo>
                    <a:pt x="2309" y="1740"/>
                  </a:lnTo>
                  <a:lnTo>
                    <a:pt x="2263" y="1741"/>
                  </a:lnTo>
                  <a:lnTo>
                    <a:pt x="1203" y="1747"/>
                  </a:lnTo>
                  <a:lnTo>
                    <a:pt x="1171" y="1748"/>
                  </a:lnTo>
                  <a:lnTo>
                    <a:pt x="1137" y="1749"/>
                  </a:lnTo>
                  <a:lnTo>
                    <a:pt x="1102" y="1749"/>
                  </a:lnTo>
                  <a:lnTo>
                    <a:pt x="1065" y="1749"/>
                  </a:lnTo>
                  <a:lnTo>
                    <a:pt x="1030" y="1748"/>
                  </a:lnTo>
                  <a:lnTo>
                    <a:pt x="994" y="1749"/>
                  </a:lnTo>
                  <a:lnTo>
                    <a:pt x="959" y="1749"/>
                  </a:lnTo>
                  <a:lnTo>
                    <a:pt x="926" y="1751"/>
                  </a:lnTo>
                  <a:lnTo>
                    <a:pt x="918" y="1745"/>
                  </a:lnTo>
                  <a:lnTo>
                    <a:pt x="909" y="1740"/>
                  </a:lnTo>
                  <a:lnTo>
                    <a:pt x="900" y="1737"/>
                  </a:lnTo>
                  <a:lnTo>
                    <a:pt x="890" y="1735"/>
                  </a:lnTo>
                  <a:lnTo>
                    <a:pt x="869" y="1732"/>
                  </a:lnTo>
                  <a:lnTo>
                    <a:pt x="848" y="1730"/>
                  </a:lnTo>
                  <a:lnTo>
                    <a:pt x="826" y="1729"/>
                  </a:lnTo>
                  <a:lnTo>
                    <a:pt x="806" y="1727"/>
                  </a:lnTo>
                  <a:lnTo>
                    <a:pt x="796" y="1725"/>
                  </a:lnTo>
                  <a:lnTo>
                    <a:pt x="786" y="1722"/>
                  </a:lnTo>
                  <a:lnTo>
                    <a:pt x="777" y="1718"/>
                  </a:lnTo>
                  <a:lnTo>
                    <a:pt x="769" y="1713"/>
                  </a:lnTo>
                  <a:lnTo>
                    <a:pt x="753" y="1709"/>
                  </a:lnTo>
                  <a:lnTo>
                    <a:pt x="736" y="1704"/>
                  </a:lnTo>
                  <a:lnTo>
                    <a:pt x="720" y="1698"/>
                  </a:lnTo>
                  <a:lnTo>
                    <a:pt x="704" y="1692"/>
                  </a:lnTo>
                  <a:lnTo>
                    <a:pt x="687" y="1685"/>
                  </a:lnTo>
                  <a:lnTo>
                    <a:pt x="671" y="1678"/>
                  </a:lnTo>
                  <a:lnTo>
                    <a:pt x="656" y="1670"/>
                  </a:lnTo>
                  <a:lnTo>
                    <a:pt x="640" y="1662"/>
                  </a:lnTo>
                  <a:lnTo>
                    <a:pt x="626" y="1652"/>
                  </a:lnTo>
                  <a:lnTo>
                    <a:pt x="611" y="1643"/>
                  </a:lnTo>
                  <a:lnTo>
                    <a:pt x="596" y="1633"/>
                  </a:lnTo>
                  <a:lnTo>
                    <a:pt x="583" y="1622"/>
                  </a:lnTo>
                  <a:lnTo>
                    <a:pt x="570" y="1610"/>
                  </a:lnTo>
                  <a:lnTo>
                    <a:pt x="556" y="1599"/>
                  </a:lnTo>
                  <a:lnTo>
                    <a:pt x="544" y="1587"/>
                  </a:lnTo>
                  <a:lnTo>
                    <a:pt x="532" y="1574"/>
                  </a:lnTo>
                  <a:lnTo>
                    <a:pt x="522" y="1560"/>
                  </a:lnTo>
                  <a:lnTo>
                    <a:pt x="511" y="1547"/>
                  </a:lnTo>
                  <a:lnTo>
                    <a:pt x="502" y="1533"/>
                  </a:lnTo>
                  <a:lnTo>
                    <a:pt x="494" y="1516"/>
                  </a:lnTo>
                  <a:lnTo>
                    <a:pt x="487" y="1501"/>
                  </a:lnTo>
                  <a:lnTo>
                    <a:pt x="481" y="1484"/>
                  </a:lnTo>
                  <a:lnTo>
                    <a:pt x="477" y="1466"/>
                  </a:lnTo>
                  <a:lnTo>
                    <a:pt x="474" y="1448"/>
                  </a:lnTo>
                  <a:lnTo>
                    <a:pt x="471" y="1445"/>
                  </a:lnTo>
                  <a:lnTo>
                    <a:pt x="466" y="1443"/>
                  </a:lnTo>
                  <a:lnTo>
                    <a:pt x="462" y="1441"/>
                  </a:lnTo>
                  <a:lnTo>
                    <a:pt x="457" y="1440"/>
                  </a:lnTo>
                  <a:lnTo>
                    <a:pt x="448" y="1438"/>
                  </a:lnTo>
                  <a:lnTo>
                    <a:pt x="438" y="1437"/>
                  </a:lnTo>
                  <a:lnTo>
                    <a:pt x="428" y="1437"/>
                  </a:lnTo>
                  <a:lnTo>
                    <a:pt x="418" y="1436"/>
                  </a:lnTo>
                  <a:lnTo>
                    <a:pt x="408" y="1435"/>
                  </a:lnTo>
                  <a:lnTo>
                    <a:pt x="400" y="1431"/>
                  </a:lnTo>
                  <a:lnTo>
                    <a:pt x="390" y="1429"/>
                  </a:lnTo>
                  <a:lnTo>
                    <a:pt x="381" y="1426"/>
                  </a:lnTo>
                  <a:lnTo>
                    <a:pt x="372" y="1421"/>
                  </a:lnTo>
                  <a:lnTo>
                    <a:pt x="365" y="1416"/>
                  </a:lnTo>
                  <a:lnTo>
                    <a:pt x="358" y="1410"/>
                  </a:lnTo>
                  <a:lnTo>
                    <a:pt x="352" y="1403"/>
                  </a:lnTo>
                  <a:lnTo>
                    <a:pt x="346" y="1396"/>
                  </a:lnTo>
                  <a:lnTo>
                    <a:pt x="341" y="1389"/>
                  </a:lnTo>
                  <a:lnTo>
                    <a:pt x="331" y="1371"/>
                  </a:lnTo>
                  <a:lnTo>
                    <a:pt x="324" y="1354"/>
                  </a:lnTo>
                  <a:lnTo>
                    <a:pt x="318" y="1336"/>
                  </a:lnTo>
                  <a:lnTo>
                    <a:pt x="314" y="1318"/>
                  </a:lnTo>
                  <a:lnTo>
                    <a:pt x="315" y="1314"/>
                  </a:lnTo>
                  <a:lnTo>
                    <a:pt x="315" y="1311"/>
                  </a:lnTo>
                  <a:lnTo>
                    <a:pt x="315" y="1308"/>
                  </a:lnTo>
                  <a:lnTo>
                    <a:pt x="314" y="1305"/>
                  </a:lnTo>
                  <a:lnTo>
                    <a:pt x="311" y="1301"/>
                  </a:lnTo>
                  <a:lnTo>
                    <a:pt x="306" y="1297"/>
                  </a:lnTo>
                  <a:lnTo>
                    <a:pt x="295" y="1292"/>
                  </a:lnTo>
                  <a:lnTo>
                    <a:pt x="283" y="1288"/>
                  </a:lnTo>
                  <a:lnTo>
                    <a:pt x="270" y="1283"/>
                  </a:lnTo>
                  <a:lnTo>
                    <a:pt x="257" y="1279"/>
                  </a:lnTo>
                  <a:lnTo>
                    <a:pt x="244" y="1274"/>
                  </a:lnTo>
                  <a:lnTo>
                    <a:pt x="231" y="1269"/>
                  </a:lnTo>
                  <a:lnTo>
                    <a:pt x="207" y="1257"/>
                  </a:lnTo>
                  <a:lnTo>
                    <a:pt x="184" y="1244"/>
                  </a:lnTo>
                  <a:lnTo>
                    <a:pt x="162" y="1228"/>
                  </a:lnTo>
                  <a:lnTo>
                    <a:pt x="140" y="1211"/>
                  </a:lnTo>
                  <a:lnTo>
                    <a:pt x="121" y="1193"/>
                  </a:lnTo>
                  <a:lnTo>
                    <a:pt x="102" y="1173"/>
                  </a:lnTo>
                  <a:lnTo>
                    <a:pt x="85" y="1153"/>
                  </a:lnTo>
                  <a:lnTo>
                    <a:pt x="70" y="1130"/>
                  </a:lnTo>
                  <a:lnTo>
                    <a:pt x="55" y="1108"/>
                  </a:lnTo>
                  <a:lnTo>
                    <a:pt x="43" y="1083"/>
                  </a:lnTo>
                  <a:lnTo>
                    <a:pt x="33" y="1059"/>
                  </a:lnTo>
                  <a:lnTo>
                    <a:pt x="24" y="1033"/>
                  </a:lnTo>
                  <a:lnTo>
                    <a:pt x="17" y="1006"/>
                  </a:lnTo>
                  <a:lnTo>
                    <a:pt x="13" y="980"/>
                  </a:lnTo>
                  <a:lnTo>
                    <a:pt x="8" y="976"/>
                  </a:lnTo>
                  <a:lnTo>
                    <a:pt x="6" y="973"/>
                  </a:lnTo>
                  <a:lnTo>
                    <a:pt x="4" y="968"/>
                  </a:lnTo>
                  <a:lnTo>
                    <a:pt x="2" y="964"/>
                  </a:lnTo>
                  <a:lnTo>
                    <a:pt x="0" y="954"/>
                  </a:lnTo>
                  <a:lnTo>
                    <a:pt x="0" y="944"/>
                  </a:lnTo>
                  <a:lnTo>
                    <a:pt x="1" y="934"/>
                  </a:lnTo>
                  <a:lnTo>
                    <a:pt x="3" y="924"/>
                  </a:lnTo>
                  <a:lnTo>
                    <a:pt x="5" y="914"/>
                  </a:lnTo>
                  <a:lnTo>
                    <a:pt x="9" y="906"/>
                  </a:lnTo>
                  <a:lnTo>
                    <a:pt x="65" y="761"/>
                  </a:lnTo>
                  <a:lnTo>
                    <a:pt x="83" y="733"/>
                  </a:lnTo>
                  <a:lnTo>
                    <a:pt x="104" y="705"/>
                  </a:lnTo>
                  <a:lnTo>
                    <a:pt x="125" y="678"/>
                  </a:lnTo>
                  <a:lnTo>
                    <a:pt x="147" y="653"/>
                  </a:lnTo>
                  <a:lnTo>
                    <a:pt x="160" y="641"/>
                  </a:lnTo>
                  <a:lnTo>
                    <a:pt x="172" y="628"/>
                  </a:lnTo>
                  <a:lnTo>
                    <a:pt x="184" y="617"/>
                  </a:lnTo>
                  <a:lnTo>
                    <a:pt x="198" y="606"/>
                  </a:lnTo>
                  <a:lnTo>
                    <a:pt x="211" y="596"/>
                  </a:lnTo>
                  <a:lnTo>
                    <a:pt x="224" y="585"/>
                  </a:lnTo>
                  <a:lnTo>
                    <a:pt x="237" y="576"/>
                  </a:lnTo>
                  <a:lnTo>
                    <a:pt x="252" y="568"/>
                  </a:lnTo>
                  <a:lnTo>
                    <a:pt x="258" y="565"/>
                  </a:lnTo>
                  <a:lnTo>
                    <a:pt x="263" y="562"/>
                  </a:lnTo>
                  <a:lnTo>
                    <a:pt x="270" y="560"/>
                  </a:lnTo>
                  <a:lnTo>
                    <a:pt x="276" y="558"/>
                  </a:lnTo>
                  <a:lnTo>
                    <a:pt x="290" y="555"/>
                  </a:lnTo>
                  <a:lnTo>
                    <a:pt x="303" y="552"/>
                  </a:lnTo>
                  <a:lnTo>
                    <a:pt x="309" y="550"/>
                  </a:lnTo>
                  <a:lnTo>
                    <a:pt x="315" y="548"/>
                  </a:lnTo>
                  <a:lnTo>
                    <a:pt x="321" y="544"/>
                  </a:lnTo>
                  <a:lnTo>
                    <a:pt x="326" y="540"/>
                  </a:lnTo>
                  <a:lnTo>
                    <a:pt x="331" y="536"/>
                  </a:lnTo>
                  <a:lnTo>
                    <a:pt x="336" y="531"/>
                  </a:lnTo>
                  <a:lnTo>
                    <a:pt x="339" y="525"/>
                  </a:lnTo>
                  <a:lnTo>
                    <a:pt x="342" y="518"/>
                  </a:lnTo>
                  <a:lnTo>
                    <a:pt x="348" y="502"/>
                  </a:lnTo>
                  <a:lnTo>
                    <a:pt x="355" y="485"/>
                  </a:lnTo>
                  <a:lnTo>
                    <a:pt x="360" y="477"/>
                  </a:lnTo>
                  <a:lnTo>
                    <a:pt x="364" y="470"/>
                  </a:lnTo>
                  <a:lnTo>
                    <a:pt x="369" y="463"/>
                  </a:lnTo>
                  <a:lnTo>
                    <a:pt x="375" y="456"/>
                  </a:lnTo>
                  <a:lnTo>
                    <a:pt x="382" y="449"/>
                  </a:lnTo>
                  <a:lnTo>
                    <a:pt x="388" y="443"/>
                  </a:lnTo>
                  <a:lnTo>
                    <a:pt x="395" y="438"/>
                  </a:lnTo>
                  <a:lnTo>
                    <a:pt x="402" y="434"/>
                  </a:lnTo>
                  <a:lnTo>
                    <a:pt x="410" y="430"/>
                  </a:lnTo>
                  <a:lnTo>
                    <a:pt x="418" y="427"/>
                  </a:lnTo>
                  <a:lnTo>
                    <a:pt x="428" y="425"/>
                  </a:lnTo>
                  <a:lnTo>
                    <a:pt x="437" y="424"/>
                  </a:lnTo>
                  <a:lnTo>
                    <a:pt x="448" y="425"/>
                  </a:lnTo>
                  <a:lnTo>
                    <a:pt x="457" y="424"/>
                  </a:lnTo>
                  <a:lnTo>
                    <a:pt x="465" y="422"/>
                  </a:lnTo>
                  <a:lnTo>
                    <a:pt x="473" y="418"/>
                  </a:lnTo>
                  <a:lnTo>
                    <a:pt x="479" y="412"/>
                  </a:lnTo>
                  <a:lnTo>
                    <a:pt x="483" y="405"/>
                  </a:lnTo>
                  <a:lnTo>
                    <a:pt x="487" y="398"/>
                  </a:lnTo>
                  <a:lnTo>
                    <a:pt x="490" y="389"/>
                  </a:lnTo>
                  <a:lnTo>
                    <a:pt x="496" y="371"/>
                  </a:lnTo>
                  <a:lnTo>
                    <a:pt x="500" y="352"/>
                  </a:lnTo>
                  <a:lnTo>
                    <a:pt x="503" y="343"/>
                  </a:lnTo>
                  <a:lnTo>
                    <a:pt x="506" y="334"/>
                  </a:lnTo>
                  <a:lnTo>
                    <a:pt x="509" y="326"/>
                  </a:lnTo>
                  <a:lnTo>
                    <a:pt x="513" y="319"/>
                  </a:lnTo>
                  <a:lnTo>
                    <a:pt x="519" y="307"/>
                  </a:lnTo>
                  <a:lnTo>
                    <a:pt x="524" y="296"/>
                  </a:lnTo>
                  <a:lnTo>
                    <a:pt x="530" y="286"/>
                  </a:lnTo>
                  <a:lnTo>
                    <a:pt x="536" y="276"/>
                  </a:lnTo>
                  <a:lnTo>
                    <a:pt x="549" y="257"/>
                  </a:lnTo>
                  <a:lnTo>
                    <a:pt x="565" y="239"/>
                  </a:lnTo>
                  <a:lnTo>
                    <a:pt x="581" y="223"/>
                  </a:lnTo>
                  <a:lnTo>
                    <a:pt x="598" y="207"/>
                  </a:lnTo>
                  <a:lnTo>
                    <a:pt x="617" y="193"/>
                  </a:lnTo>
                  <a:lnTo>
                    <a:pt x="636" y="179"/>
                  </a:lnTo>
                  <a:lnTo>
                    <a:pt x="657" y="166"/>
                  </a:lnTo>
                  <a:lnTo>
                    <a:pt x="677" y="154"/>
                  </a:lnTo>
                  <a:lnTo>
                    <a:pt x="698" y="144"/>
                  </a:lnTo>
                  <a:lnTo>
                    <a:pt x="719" y="133"/>
                  </a:lnTo>
                  <a:lnTo>
                    <a:pt x="762" y="114"/>
                  </a:lnTo>
                  <a:lnTo>
                    <a:pt x="803" y="97"/>
                  </a:lnTo>
                  <a:lnTo>
                    <a:pt x="822" y="95"/>
                  </a:lnTo>
                  <a:lnTo>
                    <a:pt x="842" y="91"/>
                  </a:lnTo>
                  <a:lnTo>
                    <a:pt x="860" y="87"/>
                  </a:lnTo>
                  <a:lnTo>
                    <a:pt x="877" y="83"/>
                  </a:lnTo>
                  <a:lnTo>
                    <a:pt x="896" y="77"/>
                  </a:lnTo>
                  <a:lnTo>
                    <a:pt x="913" y="74"/>
                  </a:lnTo>
                  <a:lnTo>
                    <a:pt x="931" y="71"/>
                  </a:lnTo>
                  <a:lnTo>
                    <a:pt x="948" y="70"/>
                  </a:lnTo>
                  <a:lnTo>
                    <a:pt x="973" y="66"/>
                  </a:lnTo>
                  <a:lnTo>
                    <a:pt x="1000" y="62"/>
                  </a:lnTo>
                  <a:lnTo>
                    <a:pt x="1026" y="59"/>
                  </a:lnTo>
                  <a:lnTo>
                    <a:pt x="1052" y="57"/>
                  </a:lnTo>
                  <a:lnTo>
                    <a:pt x="1079" y="56"/>
                  </a:lnTo>
                  <a:lnTo>
                    <a:pt x="1105" y="55"/>
                  </a:lnTo>
                  <a:lnTo>
                    <a:pt x="1132" y="55"/>
                  </a:lnTo>
                  <a:lnTo>
                    <a:pt x="1157" y="55"/>
                  </a:lnTo>
                  <a:lnTo>
                    <a:pt x="1754" y="49"/>
                  </a:lnTo>
                  <a:lnTo>
                    <a:pt x="1835" y="49"/>
                  </a:lnTo>
                  <a:lnTo>
                    <a:pt x="1915" y="48"/>
                  </a:lnTo>
                  <a:lnTo>
                    <a:pt x="1993" y="48"/>
                  </a:lnTo>
                  <a:lnTo>
                    <a:pt x="2071" y="47"/>
                  </a:lnTo>
                  <a:lnTo>
                    <a:pt x="2148" y="46"/>
                  </a:lnTo>
                  <a:lnTo>
                    <a:pt x="2227" y="45"/>
                  </a:lnTo>
                  <a:lnTo>
                    <a:pt x="2305" y="43"/>
                  </a:lnTo>
                  <a:lnTo>
                    <a:pt x="2385" y="41"/>
                  </a:lnTo>
                  <a:lnTo>
                    <a:pt x="2442" y="43"/>
                  </a:lnTo>
                  <a:lnTo>
                    <a:pt x="2499" y="43"/>
                  </a:lnTo>
                  <a:lnTo>
                    <a:pt x="2555" y="43"/>
                  </a:lnTo>
                  <a:lnTo>
                    <a:pt x="2610" y="43"/>
                  </a:lnTo>
                  <a:lnTo>
                    <a:pt x="2665" y="42"/>
                  </a:lnTo>
                  <a:lnTo>
                    <a:pt x="2719" y="41"/>
                  </a:lnTo>
                  <a:lnTo>
                    <a:pt x="2775" y="40"/>
                  </a:lnTo>
                  <a:lnTo>
                    <a:pt x="2829" y="38"/>
                  </a:lnTo>
                  <a:lnTo>
                    <a:pt x="2882" y="37"/>
                  </a:lnTo>
                  <a:lnTo>
                    <a:pt x="2936" y="36"/>
                  </a:lnTo>
                  <a:lnTo>
                    <a:pt x="2989" y="33"/>
                  </a:lnTo>
                  <a:lnTo>
                    <a:pt x="3042" y="32"/>
                  </a:lnTo>
                  <a:lnTo>
                    <a:pt x="3096" y="31"/>
                  </a:lnTo>
                  <a:lnTo>
                    <a:pt x="3148" y="30"/>
                  </a:lnTo>
                  <a:lnTo>
                    <a:pt x="3201" y="30"/>
                  </a:lnTo>
                  <a:lnTo>
                    <a:pt x="3253" y="30"/>
                  </a:lnTo>
                  <a:lnTo>
                    <a:pt x="3275" y="29"/>
                  </a:lnTo>
                  <a:lnTo>
                    <a:pt x="3298" y="29"/>
                  </a:lnTo>
                  <a:lnTo>
                    <a:pt x="3322" y="29"/>
                  </a:lnTo>
                  <a:lnTo>
                    <a:pt x="3345" y="29"/>
                  </a:lnTo>
                  <a:lnTo>
                    <a:pt x="3370" y="30"/>
                  </a:lnTo>
                  <a:lnTo>
                    <a:pt x="3393" y="30"/>
                  </a:lnTo>
                  <a:lnTo>
                    <a:pt x="3417" y="29"/>
                  </a:lnTo>
                  <a:lnTo>
                    <a:pt x="3438" y="28"/>
                  </a:lnTo>
                  <a:lnTo>
                    <a:pt x="3485" y="27"/>
                  </a:lnTo>
                  <a:lnTo>
                    <a:pt x="3531" y="26"/>
                  </a:lnTo>
                  <a:lnTo>
                    <a:pt x="3578" y="25"/>
                  </a:lnTo>
                  <a:lnTo>
                    <a:pt x="3624" y="23"/>
                  </a:lnTo>
                  <a:lnTo>
                    <a:pt x="3669" y="22"/>
                  </a:lnTo>
                  <a:lnTo>
                    <a:pt x="3715" y="21"/>
                  </a:lnTo>
                  <a:lnTo>
                    <a:pt x="3761" y="21"/>
                  </a:lnTo>
                  <a:lnTo>
                    <a:pt x="3807" y="21"/>
                  </a:lnTo>
                  <a:lnTo>
                    <a:pt x="3847" y="21"/>
                  </a:lnTo>
                  <a:lnTo>
                    <a:pt x="3887" y="21"/>
                  </a:lnTo>
                  <a:lnTo>
                    <a:pt x="3926" y="20"/>
                  </a:lnTo>
                  <a:lnTo>
                    <a:pt x="3965" y="19"/>
                  </a:lnTo>
                  <a:lnTo>
                    <a:pt x="4003" y="18"/>
                  </a:lnTo>
                  <a:lnTo>
                    <a:pt x="4042" y="19"/>
                  </a:lnTo>
                  <a:lnTo>
                    <a:pt x="4080" y="20"/>
                  </a:lnTo>
                  <a:lnTo>
                    <a:pt x="4118" y="23"/>
                  </a:lnTo>
                  <a:lnTo>
                    <a:pt x="4144" y="22"/>
                  </a:lnTo>
                  <a:lnTo>
                    <a:pt x="4197" y="21"/>
                  </a:lnTo>
                  <a:lnTo>
                    <a:pt x="4273" y="19"/>
                  </a:lnTo>
                  <a:lnTo>
                    <a:pt x="4373" y="18"/>
                  </a:lnTo>
                  <a:lnTo>
                    <a:pt x="4635" y="17"/>
                  </a:lnTo>
                  <a:lnTo>
                    <a:pt x="4968" y="15"/>
                  </a:lnTo>
                  <a:lnTo>
                    <a:pt x="5357" y="14"/>
                  </a:lnTo>
                  <a:lnTo>
                    <a:pt x="5788" y="14"/>
                  </a:lnTo>
                  <a:lnTo>
                    <a:pt x="6247" y="13"/>
                  </a:lnTo>
                  <a:lnTo>
                    <a:pt x="6722" y="13"/>
                  </a:lnTo>
                  <a:lnTo>
                    <a:pt x="7195" y="13"/>
                  </a:lnTo>
                  <a:lnTo>
                    <a:pt x="7654" y="12"/>
                  </a:lnTo>
                  <a:lnTo>
                    <a:pt x="8085" y="12"/>
                  </a:lnTo>
                  <a:lnTo>
                    <a:pt x="8475" y="12"/>
                  </a:lnTo>
                  <a:lnTo>
                    <a:pt x="8807" y="11"/>
                  </a:lnTo>
                  <a:lnTo>
                    <a:pt x="9069" y="10"/>
                  </a:lnTo>
                  <a:lnTo>
                    <a:pt x="9245" y="9"/>
                  </a:lnTo>
                  <a:lnTo>
                    <a:pt x="9324" y="7"/>
                  </a:lnTo>
                  <a:lnTo>
                    <a:pt x="9328" y="9"/>
                  </a:lnTo>
                  <a:lnTo>
                    <a:pt x="9332" y="10"/>
                  </a:lnTo>
                  <a:lnTo>
                    <a:pt x="9335" y="11"/>
                  </a:lnTo>
                  <a:lnTo>
                    <a:pt x="9340" y="11"/>
                  </a:lnTo>
                  <a:lnTo>
                    <a:pt x="9347" y="10"/>
                  </a:lnTo>
                  <a:lnTo>
                    <a:pt x="9354" y="8"/>
                  </a:lnTo>
                  <a:lnTo>
                    <a:pt x="9360" y="6"/>
                  </a:lnTo>
                  <a:lnTo>
                    <a:pt x="9367" y="4"/>
                  </a:lnTo>
                  <a:lnTo>
                    <a:pt x="9371" y="4"/>
                  </a:lnTo>
                  <a:lnTo>
                    <a:pt x="9375" y="4"/>
                  </a:lnTo>
                  <a:lnTo>
                    <a:pt x="9378" y="5"/>
                  </a:lnTo>
                  <a:lnTo>
                    <a:pt x="9382" y="6"/>
                  </a:lnTo>
                  <a:lnTo>
                    <a:pt x="9420" y="8"/>
                  </a:lnTo>
                  <a:lnTo>
                    <a:pt x="9456" y="10"/>
                  </a:lnTo>
                  <a:lnTo>
                    <a:pt x="9492" y="12"/>
                  </a:lnTo>
                  <a:lnTo>
                    <a:pt x="9528" y="14"/>
                  </a:lnTo>
                  <a:lnTo>
                    <a:pt x="9563" y="16"/>
                  </a:lnTo>
                  <a:lnTo>
                    <a:pt x="9599" y="17"/>
                  </a:lnTo>
                  <a:lnTo>
                    <a:pt x="9637" y="17"/>
                  </a:lnTo>
                  <a:lnTo>
                    <a:pt x="9675" y="15"/>
                  </a:lnTo>
                  <a:lnTo>
                    <a:pt x="9682" y="18"/>
                  </a:lnTo>
                  <a:lnTo>
                    <a:pt x="9687" y="19"/>
                  </a:lnTo>
                  <a:lnTo>
                    <a:pt x="9693" y="18"/>
                  </a:lnTo>
                  <a:lnTo>
                    <a:pt x="9699" y="15"/>
                  </a:lnTo>
                  <a:lnTo>
                    <a:pt x="9734" y="9"/>
                  </a:lnTo>
                  <a:lnTo>
                    <a:pt x="9771" y="2"/>
                  </a:lnTo>
                  <a:lnTo>
                    <a:pt x="9780" y="1"/>
                  </a:lnTo>
                  <a:lnTo>
                    <a:pt x="9789" y="0"/>
                  </a:lnTo>
                  <a:lnTo>
                    <a:pt x="9799" y="0"/>
                  </a:lnTo>
                  <a:lnTo>
                    <a:pt x="9807" y="0"/>
                  </a:lnTo>
                  <a:lnTo>
                    <a:pt x="9816" y="1"/>
                  </a:lnTo>
                  <a:lnTo>
                    <a:pt x="9825" y="3"/>
                  </a:lnTo>
                  <a:lnTo>
                    <a:pt x="9833" y="6"/>
                  </a:lnTo>
                  <a:lnTo>
                    <a:pt x="9841" y="10"/>
                  </a:lnTo>
                  <a:lnTo>
                    <a:pt x="9854" y="12"/>
                  </a:lnTo>
                  <a:lnTo>
                    <a:pt x="9865" y="13"/>
                  </a:lnTo>
                  <a:lnTo>
                    <a:pt x="9877" y="13"/>
                  </a:lnTo>
                  <a:lnTo>
                    <a:pt x="9888" y="13"/>
                  </a:lnTo>
                  <a:lnTo>
                    <a:pt x="9911" y="12"/>
                  </a:lnTo>
                  <a:lnTo>
                    <a:pt x="9934" y="11"/>
                  </a:lnTo>
                  <a:lnTo>
                    <a:pt x="9957" y="9"/>
                  </a:lnTo>
                  <a:lnTo>
                    <a:pt x="9980" y="8"/>
                  </a:lnTo>
                  <a:lnTo>
                    <a:pt x="9992" y="8"/>
                  </a:lnTo>
                  <a:lnTo>
                    <a:pt x="10004" y="8"/>
                  </a:lnTo>
                  <a:lnTo>
                    <a:pt x="10016" y="9"/>
                  </a:lnTo>
                  <a:lnTo>
                    <a:pt x="10030" y="11"/>
                  </a:lnTo>
                  <a:lnTo>
                    <a:pt x="10063" y="14"/>
                  </a:lnTo>
                  <a:lnTo>
                    <a:pt x="10099" y="15"/>
                  </a:lnTo>
                  <a:lnTo>
                    <a:pt x="10136" y="16"/>
                  </a:lnTo>
                  <a:lnTo>
                    <a:pt x="10174" y="17"/>
                  </a:lnTo>
                  <a:lnTo>
                    <a:pt x="10192" y="18"/>
                  </a:lnTo>
                  <a:lnTo>
                    <a:pt x="10211" y="20"/>
                  </a:lnTo>
                  <a:lnTo>
                    <a:pt x="10229" y="22"/>
                  </a:lnTo>
                  <a:lnTo>
                    <a:pt x="10247" y="24"/>
                  </a:lnTo>
                  <a:lnTo>
                    <a:pt x="10265" y="28"/>
                  </a:lnTo>
                  <a:lnTo>
                    <a:pt x="10282" y="32"/>
                  </a:lnTo>
                  <a:lnTo>
                    <a:pt x="10299" y="38"/>
                  </a:lnTo>
                  <a:lnTo>
                    <a:pt x="10316" y="45"/>
                  </a:lnTo>
                  <a:lnTo>
                    <a:pt x="10339" y="56"/>
                  </a:lnTo>
                  <a:lnTo>
                    <a:pt x="10363" y="69"/>
                  </a:lnTo>
                  <a:lnTo>
                    <a:pt x="10385" y="84"/>
                  </a:lnTo>
                  <a:lnTo>
                    <a:pt x="10408" y="100"/>
                  </a:lnTo>
                  <a:lnTo>
                    <a:pt x="10429" y="117"/>
                  </a:lnTo>
                  <a:lnTo>
                    <a:pt x="10451" y="135"/>
                  </a:lnTo>
                  <a:lnTo>
                    <a:pt x="10471" y="153"/>
                  </a:lnTo>
                  <a:lnTo>
                    <a:pt x="10491" y="171"/>
                  </a:lnTo>
                  <a:lnTo>
                    <a:pt x="10499" y="184"/>
                  </a:lnTo>
                  <a:lnTo>
                    <a:pt x="10506" y="198"/>
                  </a:lnTo>
                  <a:lnTo>
                    <a:pt x="10513" y="211"/>
                  </a:lnTo>
                  <a:lnTo>
                    <a:pt x="10519" y="226"/>
                  </a:lnTo>
                  <a:lnTo>
                    <a:pt x="10523" y="232"/>
                  </a:lnTo>
                  <a:lnTo>
                    <a:pt x="10527" y="239"/>
                  </a:lnTo>
                  <a:lnTo>
                    <a:pt x="10533" y="244"/>
                  </a:lnTo>
                  <a:lnTo>
                    <a:pt x="10538" y="249"/>
                  </a:lnTo>
                  <a:lnTo>
                    <a:pt x="10543" y="254"/>
                  </a:lnTo>
                  <a:lnTo>
                    <a:pt x="10549" y="258"/>
                  </a:lnTo>
                  <a:lnTo>
                    <a:pt x="10556" y="261"/>
                  </a:lnTo>
                  <a:lnTo>
                    <a:pt x="10564" y="263"/>
                  </a:lnTo>
                  <a:lnTo>
                    <a:pt x="10583" y="263"/>
                  </a:lnTo>
                  <a:lnTo>
                    <a:pt x="10600" y="264"/>
                  </a:lnTo>
                  <a:lnTo>
                    <a:pt x="10616" y="268"/>
                  </a:lnTo>
                  <a:lnTo>
                    <a:pt x="10633" y="271"/>
                  </a:lnTo>
                  <a:lnTo>
                    <a:pt x="10648" y="276"/>
                  </a:lnTo>
                  <a:lnTo>
                    <a:pt x="10662" y="283"/>
                  </a:lnTo>
                  <a:lnTo>
                    <a:pt x="10677" y="291"/>
                  </a:lnTo>
                  <a:lnTo>
                    <a:pt x="10691" y="301"/>
                  </a:lnTo>
                  <a:lnTo>
                    <a:pt x="10699" y="307"/>
                  </a:lnTo>
                  <a:lnTo>
                    <a:pt x="10706" y="314"/>
                  </a:lnTo>
                  <a:lnTo>
                    <a:pt x="10712" y="321"/>
                  </a:lnTo>
                  <a:lnTo>
                    <a:pt x="10720" y="328"/>
                  </a:lnTo>
                  <a:lnTo>
                    <a:pt x="10731" y="342"/>
                  </a:lnTo>
                  <a:lnTo>
                    <a:pt x="10741" y="358"/>
                  </a:lnTo>
                  <a:lnTo>
                    <a:pt x="10749" y="375"/>
                  </a:lnTo>
                  <a:lnTo>
                    <a:pt x="10756" y="392"/>
                  </a:lnTo>
                  <a:lnTo>
                    <a:pt x="10763" y="410"/>
                  </a:lnTo>
                  <a:lnTo>
                    <a:pt x="10768" y="427"/>
                  </a:lnTo>
                  <a:lnTo>
                    <a:pt x="10776" y="433"/>
                  </a:lnTo>
                  <a:lnTo>
                    <a:pt x="10785" y="438"/>
                  </a:lnTo>
                  <a:lnTo>
                    <a:pt x="10794" y="443"/>
                  </a:lnTo>
                  <a:lnTo>
                    <a:pt x="10804" y="446"/>
                  </a:lnTo>
                  <a:lnTo>
                    <a:pt x="10824" y="454"/>
                  </a:lnTo>
                  <a:lnTo>
                    <a:pt x="10844" y="460"/>
                  </a:lnTo>
                  <a:lnTo>
                    <a:pt x="10855" y="463"/>
                  </a:lnTo>
                  <a:lnTo>
                    <a:pt x="10864" y="467"/>
                  </a:lnTo>
                  <a:lnTo>
                    <a:pt x="10873" y="471"/>
                  </a:lnTo>
                  <a:lnTo>
                    <a:pt x="10882" y="476"/>
                  </a:lnTo>
                  <a:lnTo>
                    <a:pt x="10889" y="482"/>
                  </a:lnTo>
                  <a:lnTo>
                    <a:pt x="10897" y="489"/>
                  </a:lnTo>
                  <a:lnTo>
                    <a:pt x="10904" y="498"/>
                  </a:lnTo>
                  <a:lnTo>
                    <a:pt x="10910" y="509"/>
                  </a:lnTo>
                  <a:lnTo>
                    <a:pt x="10919" y="521"/>
                  </a:lnTo>
                  <a:lnTo>
                    <a:pt x="10929" y="534"/>
                  </a:lnTo>
                  <a:lnTo>
                    <a:pt x="10937" y="549"/>
                  </a:lnTo>
                  <a:lnTo>
                    <a:pt x="10945" y="563"/>
                  </a:lnTo>
                  <a:lnTo>
                    <a:pt x="10960" y="593"/>
                  </a:lnTo>
                  <a:lnTo>
                    <a:pt x="10972" y="623"/>
                  </a:lnTo>
                  <a:lnTo>
                    <a:pt x="10983" y="654"/>
                  </a:lnTo>
                  <a:lnTo>
                    <a:pt x="10994" y="686"/>
                  </a:lnTo>
                  <a:lnTo>
                    <a:pt x="11004" y="717"/>
                  </a:lnTo>
                  <a:lnTo>
                    <a:pt x="11014" y="747"/>
                  </a:lnTo>
                  <a:lnTo>
                    <a:pt x="11014" y="758"/>
                  </a:lnTo>
                  <a:lnTo>
                    <a:pt x="11015" y="768"/>
                  </a:lnTo>
                  <a:lnTo>
                    <a:pt x="11017" y="780"/>
                  </a:lnTo>
                  <a:lnTo>
                    <a:pt x="11020" y="790"/>
                  </a:lnTo>
                  <a:lnTo>
                    <a:pt x="11027" y="810"/>
                  </a:lnTo>
                  <a:lnTo>
                    <a:pt x="11034" y="832"/>
                  </a:lnTo>
                  <a:lnTo>
                    <a:pt x="11038" y="841"/>
                  </a:lnTo>
                  <a:lnTo>
                    <a:pt x="11040" y="851"/>
                  </a:lnTo>
                  <a:lnTo>
                    <a:pt x="11041" y="861"/>
                  </a:lnTo>
                  <a:lnTo>
                    <a:pt x="11041" y="872"/>
                  </a:lnTo>
                  <a:lnTo>
                    <a:pt x="11040" y="882"/>
                  </a:lnTo>
                  <a:lnTo>
                    <a:pt x="11038" y="892"/>
                  </a:lnTo>
                  <a:lnTo>
                    <a:pt x="11032" y="903"/>
                  </a:lnTo>
                  <a:lnTo>
                    <a:pt x="11026" y="913"/>
                  </a:lnTo>
                  <a:lnTo>
                    <a:pt x="10931" y="1086"/>
                  </a:lnTo>
                  <a:close/>
                  <a:moveTo>
                    <a:pt x="10885" y="1081"/>
                  </a:moveTo>
                  <a:lnTo>
                    <a:pt x="10878" y="1092"/>
                  </a:lnTo>
                  <a:lnTo>
                    <a:pt x="10871" y="1104"/>
                  </a:lnTo>
                  <a:lnTo>
                    <a:pt x="10862" y="1113"/>
                  </a:lnTo>
                  <a:lnTo>
                    <a:pt x="10853" y="1121"/>
                  </a:lnTo>
                  <a:lnTo>
                    <a:pt x="10843" y="1129"/>
                  </a:lnTo>
                  <a:lnTo>
                    <a:pt x="10833" y="1135"/>
                  </a:lnTo>
                  <a:lnTo>
                    <a:pt x="10823" y="1141"/>
                  </a:lnTo>
                  <a:lnTo>
                    <a:pt x="10812" y="1146"/>
                  </a:lnTo>
                  <a:lnTo>
                    <a:pt x="10800" y="1151"/>
                  </a:lnTo>
                  <a:lnTo>
                    <a:pt x="10789" y="1155"/>
                  </a:lnTo>
                  <a:lnTo>
                    <a:pt x="10778" y="1158"/>
                  </a:lnTo>
                  <a:lnTo>
                    <a:pt x="10766" y="1161"/>
                  </a:lnTo>
                  <a:lnTo>
                    <a:pt x="10742" y="1164"/>
                  </a:lnTo>
                  <a:lnTo>
                    <a:pt x="10719" y="1166"/>
                  </a:lnTo>
                  <a:lnTo>
                    <a:pt x="10714" y="1170"/>
                  </a:lnTo>
                  <a:lnTo>
                    <a:pt x="10711" y="1173"/>
                  </a:lnTo>
                  <a:lnTo>
                    <a:pt x="10709" y="1177"/>
                  </a:lnTo>
                  <a:lnTo>
                    <a:pt x="10708" y="1181"/>
                  </a:lnTo>
                  <a:lnTo>
                    <a:pt x="10708" y="1189"/>
                  </a:lnTo>
                  <a:lnTo>
                    <a:pt x="10710" y="1198"/>
                  </a:lnTo>
                  <a:lnTo>
                    <a:pt x="10712" y="1206"/>
                  </a:lnTo>
                  <a:lnTo>
                    <a:pt x="10715" y="1214"/>
                  </a:lnTo>
                  <a:lnTo>
                    <a:pt x="10715" y="1218"/>
                  </a:lnTo>
                  <a:lnTo>
                    <a:pt x="10717" y="1222"/>
                  </a:lnTo>
                  <a:lnTo>
                    <a:pt x="10717" y="1226"/>
                  </a:lnTo>
                  <a:lnTo>
                    <a:pt x="10715" y="1230"/>
                  </a:lnTo>
                  <a:lnTo>
                    <a:pt x="10712" y="1246"/>
                  </a:lnTo>
                  <a:lnTo>
                    <a:pt x="10709" y="1261"/>
                  </a:lnTo>
                  <a:lnTo>
                    <a:pt x="10705" y="1275"/>
                  </a:lnTo>
                  <a:lnTo>
                    <a:pt x="10699" y="1289"/>
                  </a:lnTo>
                  <a:lnTo>
                    <a:pt x="10692" y="1302"/>
                  </a:lnTo>
                  <a:lnTo>
                    <a:pt x="10684" y="1313"/>
                  </a:lnTo>
                  <a:lnTo>
                    <a:pt x="10679" y="1319"/>
                  </a:lnTo>
                  <a:lnTo>
                    <a:pt x="10673" y="1324"/>
                  </a:lnTo>
                  <a:lnTo>
                    <a:pt x="10666" y="1328"/>
                  </a:lnTo>
                  <a:lnTo>
                    <a:pt x="10660" y="1332"/>
                  </a:lnTo>
                  <a:lnTo>
                    <a:pt x="10654" y="1337"/>
                  </a:lnTo>
                  <a:lnTo>
                    <a:pt x="10647" y="1340"/>
                  </a:lnTo>
                  <a:lnTo>
                    <a:pt x="10641" y="1342"/>
                  </a:lnTo>
                  <a:lnTo>
                    <a:pt x="10634" y="1342"/>
                  </a:lnTo>
                  <a:lnTo>
                    <a:pt x="10620" y="1342"/>
                  </a:lnTo>
                  <a:lnTo>
                    <a:pt x="10607" y="1339"/>
                  </a:lnTo>
                  <a:lnTo>
                    <a:pt x="10595" y="1337"/>
                  </a:lnTo>
                  <a:lnTo>
                    <a:pt x="10583" y="1335"/>
                  </a:lnTo>
                  <a:lnTo>
                    <a:pt x="10576" y="1335"/>
                  </a:lnTo>
                  <a:lnTo>
                    <a:pt x="10571" y="1336"/>
                  </a:lnTo>
                  <a:lnTo>
                    <a:pt x="10566" y="1338"/>
                  </a:lnTo>
                  <a:lnTo>
                    <a:pt x="10561" y="1341"/>
                  </a:lnTo>
                  <a:lnTo>
                    <a:pt x="10555" y="1363"/>
                  </a:lnTo>
                  <a:lnTo>
                    <a:pt x="10548" y="1386"/>
                  </a:lnTo>
                  <a:lnTo>
                    <a:pt x="10539" y="1407"/>
                  </a:lnTo>
                  <a:lnTo>
                    <a:pt x="10528" y="1429"/>
                  </a:lnTo>
                  <a:lnTo>
                    <a:pt x="10518" y="1450"/>
                  </a:lnTo>
                  <a:lnTo>
                    <a:pt x="10505" y="1470"/>
                  </a:lnTo>
                  <a:lnTo>
                    <a:pt x="10492" y="1491"/>
                  </a:lnTo>
                  <a:lnTo>
                    <a:pt x="10477" y="1510"/>
                  </a:lnTo>
                  <a:lnTo>
                    <a:pt x="10462" y="1529"/>
                  </a:lnTo>
                  <a:lnTo>
                    <a:pt x="10445" y="1546"/>
                  </a:lnTo>
                  <a:lnTo>
                    <a:pt x="10427" y="1562"/>
                  </a:lnTo>
                  <a:lnTo>
                    <a:pt x="10408" y="1577"/>
                  </a:lnTo>
                  <a:lnTo>
                    <a:pt x="10388" y="1591"/>
                  </a:lnTo>
                  <a:lnTo>
                    <a:pt x="10367" y="1603"/>
                  </a:lnTo>
                  <a:lnTo>
                    <a:pt x="10344" y="1614"/>
                  </a:lnTo>
                  <a:lnTo>
                    <a:pt x="10322" y="1623"/>
                  </a:lnTo>
                  <a:lnTo>
                    <a:pt x="10298" y="1631"/>
                  </a:lnTo>
                  <a:lnTo>
                    <a:pt x="10276" y="1636"/>
                  </a:lnTo>
                  <a:lnTo>
                    <a:pt x="10253" y="1639"/>
                  </a:lnTo>
                  <a:lnTo>
                    <a:pt x="10230" y="1641"/>
                  </a:lnTo>
                  <a:lnTo>
                    <a:pt x="10207" y="1641"/>
                  </a:lnTo>
                  <a:lnTo>
                    <a:pt x="10184" y="1639"/>
                  </a:lnTo>
                  <a:lnTo>
                    <a:pt x="10160" y="1636"/>
                  </a:lnTo>
                  <a:lnTo>
                    <a:pt x="10137" y="1632"/>
                  </a:lnTo>
                  <a:lnTo>
                    <a:pt x="10117" y="1635"/>
                  </a:lnTo>
                  <a:lnTo>
                    <a:pt x="10098" y="1637"/>
                  </a:lnTo>
                  <a:lnTo>
                    <a:pt x="10079" y="1638"/>
                  </a:lnTo>
                  <a:lnTo>
                    <a:pt x="10059" y="1639"/>
                  </a:lnTo>
                  <a:lnTo>
                    <a:pt x="10021" y="1639"/>
                  </a:lnTo>
                  <a:lnTo>
                    <a:pt x="9983" y="1638"/>
                  </a:lnTo>
                  <a:lnTo>
                    <a:pt x="9944" y="1637"/>
                  </a:lnTo>
                  <a:lnTo>
                    <a:pt x="9905" y="1637"/>
                  </a:lnTo>
                  <a:lnTo>
                    <a:pt x="9885" y="1637"/>
                  </a:lnTo>
                  <a:lnTo>
                    <a:pt x="9866" y="1639"/>
                  </a:lnTo>
                  <a:lnTo>
                    <a:pt x="9846" y="1641"/>
                  </a:lnTo>
                  <a:lnTo>
                    <a:pt x="9826" y="1644"/>
                  </a:lnTo>
                  <a:lnTo>
                    <a:pt x="9804" y="1644"/>
                  </a:lnTo>
                  <a:lnTo>
                    <a:pt x="9781" y="1644"/>
                  </a:lnTo>
                  <a:lnTo>
                    <a:pt x="9759" y="1644"/>
                  </a:lnTo>
                  <a:lnTo>
                    <a:pt x="9737" y="1645"/>
                  </a:lnTo>
                  <a:lnTo>
                    <a:pt x="9715" y="1645"/>
                  </a:lnTo>
                  <a:lnTo>
                    <a:pt x="9692" y="1645"/>
                  </a:lnTo>
                  <a:lnTo>
                    <a:pt x="9671" y="1645"/>
                  </a:lnTo>
                  <a:lnTo>
                    <a:pt x="9647" y="1643"/>
                  </a:lnTo>
                  <a:lnTo>
                    <a:pt x="9638" y="1645"/>
                  </a:lnTo>
                  <a:lnTo>
                    <a:pt x="9629" y="1647"/>
                  </a:lnTo>
                  <a:lnTo>
                    <a:pt x="9620" y="1647"/>
                  </a:lnTo>
                  <a:lnTo>
                    <a:pt x="9611" y="1648"/>
                  </a:lnTo>
                  <a:lnTo>
                    <a:pt x="9593" y="1648"/>
                  </a:lnTo>
                  <a:lnTo>
                    <a:pt x="9575" y="1647"/>
                  </a:lnTo>
                  <a:lnTo>
                    <a:pt x="9556" y="1646"/>
                  </a:lnTo>
                  <a:lnTo>
                    <a:pt x="9538" y="1645"/>
                  </a:lnTo>
                  <a:lnTo>
                    <a:pt x="9519" y="1645"/>
                  </a:lnTo>
                  <a:lnTo>
                    <a:pt x="9500" y="1648"/>
                  </a:lnTo>
                  <a:lnTo>
                    <a:pt x="9394" y="1649"/>
                  </a:lnTo>
                  <a:lnTo>
                    <a:pt x="9188" y="1649"/>
                  </a:lnTo>
                  <a:lnTo>
                    <a:pt x="8898" y="1650"/>
                  </a:lnTo>
                  <a:lnTo>
                    <a:pt x="8536" y="1651"/>
                  </a:lnTo>
                  <a:lnTo>
                    <a:pt x="8118" y="1652"/>
                  </a:lnTo>
                  <a:lnTo>
                    <a:pt x="7657" y="1652"/>
                  </a:lnTo>
                  <a:lnTo>
                    <a:pt x="7168" y="1653"/>
                  </a:lnTo>
                  <a:lnTo>
                    <a:pt x="6665" y="1654"/>
                  </a:lnTo>
                  <a:lnTo>
                    <a:pt x="6161" y="1655"/>
                  </a:lnTo>
                  <a:lnTo>
                    <a:pt x="5673" y="1656"/>
                  </a:lnTo>
                  <a:lnTo>
                    <a:pt x="5212" y="1658"/>
                  </a:lnTo>
                  <a:lnTo>
                    <a:pt x="4793" y="1659"/>
                  </a:lnTo>
                  <a:lnTo>
                    <a:pt x="4431" y="1660"/>
                  </a:lnTo>
                  <a:lnTo>
                    <a:pt x="4139" y="1660"/>
                  </a:lnTo>
                  <a:lnTo>
                    <a:pt x="3933" y="1661"/>
                  </a:lnTo>
                  <a:lnTo>
                    <a:pt x="3826" y="1662"/>
                  </a:lnTo>
                  <a:lnTo>
                    <a:pt x="3805" y="1660"/>
                  </a:lnTo>
                  <a:lnTo>
                    <a:pt x="3784" y="1659"/>
                  </a:lnTo>
                  <a:lnTo>
                    <a:pt x="3763" y="1659"/>
                  </a:lnTo>
                  <a:lnTo>
                    <a:pt x="3743" y="1659"/>
                  </a:lnTo>
                  <a:lnTo>
                    <a:pt x="3701" y="1661"/>
                  </a:lnTo>
                  <a:lnTo>
                    <a:pt x="3659" y="1664"/>
                  </a:lnTo>
                  <a:lnTo>
                    <a:pt x="3616" y="1666"/>
                  </a:lnTo>
                  <a:lnTo>
                    <a:pt x="3574" y="1668"/>
                  </a:lnTo>
                  <a:lnTo>
                    <a:pt x="3553" y="1668"/>
                  </a:lnTo>
                  <a:lnTo>
                    <a:pt x="3531" y="1668"/>
                  </a:lnTo>
                  <a:lnTo>
                    <a:pt x="3509" y="1667"/>
                  </a:lnTo>
                  <a:lnTo>
                    <a:pt x="3487" y="1666"/>
                  </a:lnTo>
                  <a:lnTo>
                    <a:pt x="3463" y="1666"/>
                  </a:lnTo>
                  <a:lnTo>
                    <a:pt x="3438" y="1666"/>
                  </a:lnTo>
                  <a:lnTo>
                    <a:pt x="3414" y="1666"/>
                  </a:lnTo>
                  <a:lnTo>
                    <a:pt x="3388" y="1666"/>
                  </a:lnTo>
                  <a:lnTo>
                    <a:pt x="3363" y="1666"/>
                  </a:lnTo>
                  <a:lnTo>
                    <a:pt x="3338" y="1666"/>
                  </a:lnTo>
                  <a:lnTo>
                    <a:pt x="3312" y="1667"/>
                  </a:lnTo>
                  <a:lnTo>
                    <a:pt x="3287" y="1668"/>
                  </a:lnTo>
                  <a:lnTo>
                    <a:pt x="3252" y="1668"/>
                  </a:lnTo>
                  <a:lnTo>
                    <a:pt x="3217" y="1668"/>
                  </a:lnTo>
                  <a:lnTo>
                    <a:pt x="3201" y="1668"/>
                  </a:lnTo>
                  <a:lnTo>
                    <a:pt x="3185" y="1669"/>
                  </a:lnTo>
                  <a:lnTo>
                    <a:pt x="3169" y="1670"/>
                  </a:lnTo>
                  <a:lnTo>
                    <a:pt x="3155" y="1672"/>
                  </a:lnTo>
                  <a:lnTo>
                    <a:pt x="3099" y="1673"/>
                  </a:lnTo>
                  <a:lnTo>
                    <a:pt x="3042" y="1673"/>
                  </a:lnTo>
                  <a:lnTo>
                    <a:pt x="2986" y="1673"/>
                  </a:lnTo>
                  <a:lnTo>
                    <a:pt x="2931" y="1674"/>
                  </a:lnTo>
                  <a:lnTo>
                    <a:pt x="2876" y="1674"/>
                  </a:lnTo>
                  <a:lnTo>
                    <a:pt x="2821" y="1675"/>
                  </a:lnTo>
                  <a:lnTo>
                    <a:pt x="2766" y="1675"/>
                  </a:lnTo>
                  <a:lnTo>
                    <a:pt x="2711" y="1676"/>
                  </a:lnTo>
                  <a:lnTo>
                    <a:pt x="2657" y="1677"/>
                  </a:lnTo>
                  <a:lnTo>
                    <a:pt x="2603" y="1677"/>
                  </a:lnTo>
                  <a:lnTo>
                    <a:pt x="2549" y="1678"/>
                  </a:lnTo>
                  <a:lnTo>
                    <a:pt x="2495" y="1678"/>
                  </a:lnTo>
                  <a:lnTo>
                    <a:pt x="2440" y="1679"/>
                  </a:lnTo>
                  <a:lnTo>
                    <a:pt x="2386" y="1679"/>
                  </a:lnTo>
                  <a:lnTo>
                    <a:pt x="2332" y="1679"/>
                  </a:lnTo>
                  <a:lnTo>
                    <a:pt x="2278" y="1679"/>
                  </a:lnTo>
                  <a:lnTo>
                    <a:pt x="2197" y="1680"/>
                  </a:lnTo>
                  <a:lnTo>
                    <a:pt x="2118" y="1680"/>
                  </a:lnTo>
                  <a:lnTo>
                    <a:pt x="2041" y="1681"/>
                  </a:lnTo>
                  <a:lnTo>
                    <a:pt x="1965" y="1682"/>
                  </a:lnTo>
                  <a:lnTo>
                    <a:pt x="1888" y="1683"/>
                  </a:lnTo>
                  <a:lnTo>
                    <a:pt x="1811" y="1684"/>
                  </a:lnTo>
                  <a:lnTo>
                    <a:pt x="1731" y="1686"/>
                  </a:lnTo>
                  <a:lnTo>
                    <a:pt x="1649" y="1687"/>
                  </a:lnTo>
                  <a:lnTo>
                    <a:pt x="1564" y="1687"/>
                  </a:lnTo>
                  <a:lnTo>
                    <a:pt x="1478" y="1687"/>
                  </a:lnTo>
                  <a:lnTo>
                    <a:pt x="1392" y="1687"/>
                  </a:lnTo>
                  <a:lnTo>
                    <a:pt x="1306" y="1688"/>
                  </a:lnTo>
                  <a:lnTo>
                    <a:pt x="1219" y="1688"/>
                  </a:lnTo>
                  <a:lnTo>
                    <a:pt x="1132" y="1688"/>
                  </a:lnTo>
                  <a:lnTo>
                    <a:pt x="1045" y="1689"/>
                  </a:lnTo>
                  <a:lnTo>
                    <a:pt x="957" y="1689"/>
                  </a:lnTo>
                  <a:lnTo>
                    <a:pt x="929" y="1690"/>
                  </a:lnTo>
                  <a:lnTo>
                    <a:pt x="902" y="1689"/>
                  </a:lnTo>
                  <a:lnTo>
                    <a:pt x="874" y="1688"/>
                  </a:lnTo>
                  <a:lnTo>
                    <a:pt x="848" y="1685"/>
                  </a:lnTo>
                  <a:lnTo>
                    <a:pt x="821" y="1681"/>
                  </a:lnTo>
                  <a:lnTo>
                    <a:pt x="796" y="1676"/>
                  </a:lnTo>
                  <a:lnTo>
                    <a:pt x="769" y="1670"/>
                  </a:lnTo>
                  <a:lnTo>
                    <a:pt x="744" y="1662"/>
                  </a:lnTo>
                  <a:lnTo>
                    <a:pt x="720" y="1653"/>
                  </a:lnTo>
                  <a:lnTo>
                    <a:pt x="695" y="1643"/>
                  </a:lnTo>
                  <a:lnTo>
                    <a:pt x="672" y="1631"/>
                  </a:lnTo>
                  <a:lnTo>
                    <a:pt x="649" y="1618"/>
                  </a:lnTo>
                  <a:lnTo>
                    <a:pt x="627" y="1603"/>
                  </a:lnTo>
                  <a:lnTo>
                    <a:pt x="606" y="1588"/>
                  </a:lnTo>
                  <a:lnTo>
                    <a:pt x="586" y="1571"/>
                  </a:lnTo>
                  <a:lnTo>
                    <a:pt x="567" y="1552"/>
                  </a:lnTo>
                  <a:lnTo>
                    <a:pt x="553" y="1536"/>
                  </a:lnTo>
                  <a:lnTo>
                    <a:pt x="541" y="1519"/>
                  </a:lnTo>
                  <a:lnTo>
                    <a:pt x="531" y="1500"/>
                  </a:lnTo>
                  <a:lnTo>
                    <a:pt x="522" y="1481"/>
                  </a:lnTo>
                  <a:lnTo>
                    <a:pt x="518" y="1470"/>
                  </a:lnTo>
                  <a:lnTo>
                    <a:pt x="514" y="1461"/>
                  </a:lnTo>
                  <a:lnTo>
                    <a:pt x="511" y="1451"/>
                  </a:lnTo>
                  <a:lnTo>
                    <a:pt x="509" y="1440"/>
                  </a:lnTo>
                  <a:lnTo>
                    <a:pt x="507" y="1430"/>
                  </a:lnTo>
                  <a:lnTo>
                    <a:pt x="505" y="1418"/>
                  </a:lnTo>
                  <a:lnTo>
                    <a:pt x="505" y="1407"/>
                  </a:lnTo>
                  <a:lnTo>
                    <a:pt x="504" y="1396"/>
                  </a:lnTo>
                  <a:lnTo>
                    <a:pt x="501" y="1392"/>
                  </a:lnTo>
                  <a:lnTo>
                    <a:pt x="499" y="1390"/>
                  </a:lnTo>
                  <a:lnTo>
                    <a:pt x="496" y="1389"/>
                  </a:lnTo>
                  <a:lnTo>
                    <a:pt x="493" y="1388"/>
                  </a:lnTo>
                  <a:lnTo>
                    <a:pt x="486" y="1388"/>
                  </a:lnTo>
                  <a:lnTo>
                    <a:pt x="480" y="1390"/>
                  </a:lnTo>
                  <a:lnTo>
                    <a:pt x="473" y="1393"/>
                  </a:lnTo>
                  <a:lnTo>
                    <a:pt x="466" y="1395"/>
                  </a:lnTo>
                  <a:lnTo>
                    <a:pt x="462" y="1395"/>
                  </a:lnTo>
                  <a:lnTo>
                    <a:pt x="459" y="1395"/>
                  </a:lnTo>
                  <a:lnTo>
                    <a:pt x="456" y="1395"/>
                  </a:lnTo>
                  <a:lnTo>
                    <a:pt x="452" y="1393"/>
                  </a:lnTo>
                  <a:lnTo>
                    <a:pt x="440" y="1395"/>
                  </a:lnTo>
                  <a:lnTo>
                    <a:pt x="428" y="1394"/>
                  </a:lnTo>
                  <a:lnTo>
                    <a:pt x="415" y="1392"/>
                  </a:lnTo>
                  <a:lnTo>
                    <a:pt x="404" y="1388"/>
                  </a:lnTo>
                  <a:lnTo>
                    <a:pt x="393" y="1383"/>
                  </a:lnTo>
                  <a:lnTo>
                    <a:pt x="383" y="1375"/>
                  </a:lnTo>
                  <a:lnTo>
                    <a:pt x="372" y="1367"/>
                  </a:lnTo>
                  <a:lnTo>
                    <a:pt x="363" y="1357"/>
                  </a:lnTo>
                  <a:lnTo>
                    <a:pt x="359" y="1352"/>
                  </a:lnTo>
                  <a:lnTo>
                    <a:pt x="356" y="1346"/>
                  </a:lnTo>
                  <a:lnTo>
                    <a:pt x="354" y="1340"/>
                  </a:lnTo>
                  <a:lnTo>
                    <a:pt x="353" y="1334"/>
                  </a:lnTo>
                  <a:lnTo>
                    <a:pt x="351" y="1320"/>
                  </a:lnTo>
                  <a:lnTo>
                    <a:pt x="350" y="1306"/>
                  </a:lnTo>
                  <a:lnTo>
                    <a:pt x="350" y="1293"/>
                  </a:lnTo>
                  <a:lnTo>
                    <a:pt x="350" y="1278"/>
                  </a:lnTo>
                  <a:lnTo>
                    <a:pt x="348" y="1265"/>
                  </a:lnTo>
                  <a:lnTo>
                    <a:pt x="345" y="1253"/>
                  </a:lnTo>
                  <a:lnTo>
                    <a:pt x="327" y="1249"/>
                  </a:lnTo>
                  <a:lnTo>
                    <a:pt x="309" y="1246"/>
                  </a:lnTo>
                  <a:lnTo>
                    <a:pt x="290" y="1244"/>
                  </a:lnTo>
                  <a:lnTo>
                    <a:pt x="270" y="1242"/>
                  </a:lnTo>
                  <a:lnTo>
                    <a:pt x="248" y="1232"/>
                  </a:lnTo>
                  <a:lnTo>
                    <a:pt x="224" y="1221"/>
                  </a:lnTo>
                  <a:lnTo>
                    <a:pt x="202" y="1210"/>
                  </a:lnTo>
                  <a:lnTo>
                    <a:pt x="178" y="1197"/>
                  </a:lnTo>
                  <a:lnTo>
                    <a:pt x="174" y="1190"/>
                  </a:lnTo>
                  <a:lnTo>
                    <a:pt x="169" y="1185"/>
                  </a:lnTo>
                  <a:lnTo>
                    <a:pt x="164" y="1180"/>
                  </a:lnTo>
                  <a:lnTo>
                    <a:pt x="158" y="1175"/>
                  </a:lnTo>
                  <a:lnTo>
                    <a:pt x="145" y="1165"/>
                  </a:lnTo>
                  <a:lnTo>
                    <a:pt x="135" y="1154"/>
                  </a:lnTo>
                  <a:lnTo>
                    <a:pt x="124" y="1140"/>
                  </a:lnTo>
                  <a:lnTo>
                    <a:pt x="113" y="1126"/>
                  </a:lnTo>
                  <a:lnTo>
                    <a:pt x="102" y="1112"/>
                  </a:lnTo>
                  <a:lnTo>
                    <a:pt x="92" y="1097"/>
                  </a:lnTo>
                  <a:lnTo>
                    <a:pt x="84" y="1082"/>
                  </a:lnTo>
                  <a:lnTo>
                    <a:pt x="76" y="1067"/>
                  </a:lnTo>
                  <a:lnTo>
                    <a:pt x="70" y="1051"/>
                  </a:lnTo>
                  <a:lnTo>
                    <a:pt x="64" y="1035"/>
                  </a:lnTo>
                  <a:lnTo>
                    <a:pt x="59" y="1019"/>
                  </a:lnTo>
                  <a:lnTo>
                    <a:pt x="53" y="1002"/>
                  </a:lnTo>
                  <a:lnTo>
                    <a:pt x="50" y="985"/>
                  </a:lnTo>
                  <a:lnTo>
                    <a:pt x="48" y="969"/>
                  </a:lnTo>
                  <a:lnTo>
                    <a:pt x="47" y="951"/>
                  </a:lnTo>
                  <a:lnTo>
                    <a:pt x="46" y="934"/>
                  </a:lnTo>
                  <a:lnTo>
                    <a:pt x="47" y="917"/>
                  </a:lnTo>
                  <a:lnTo>
                    <a:pt x="49" y="899"/>
                  </a:lnTo>
                  <a:lnTo>
                    <a:pt x="54" y="879"/>
                  </a:lnTo>
                  <a:lnTo>
                    <a:pt x="61" y="858"/>
                  </a:lnTo>
                  <a:lnTo>
                    <a:pt x="68" y="839"/>
                  </a:lnTo>
                  <a:lnTo>
                    <a:pt x="77" y="819"/>
                  </a:lnTo>
                  <a:lnTo>
                    <a:pt x="86" y="800"/>
                  </a:lnTo>
                  <a:lnTo>
                    <a:pt x="96" y="782"/>
                  </a:lnTo>
                  <a:lnTo>
                    <a:pt x="108" y="764"/>
                  </a:lnTo>
                  <a:lnTo>
                    <a:pt x="120" y="746"/>
                  </a:lnTo>
                  <a:lnTo>
                    <a:pt x="132" y="729"/>
                  </a:lnTo>
                  <a:lnTo>
                    <a:pt x="146" y="712"/>
                  </a:lnTo>
                  <a:lnTo>
                    <a:pt x="160" y="696"/>
                  </a:lnTo>
                  <a:lnTo>
                    <a:pt x="174" y="679"/>
                  </a:lnTo>
                  <a:lnTo>
                    <a:pt x="189" y="664"/>
                  </a:lnTo>
                  <a:lnTo>
                    <a:pt x="205" y="649"/>
                  </a:lnTo>
                  <a:lnTo>
                    <a:pt x="221" y="634"/>
                  </a:lnTo>
                  <a:lnTo>
                    <a:pt x="236" y="620"/>
                  </a:lnTo>
                  <a:lnTo>
                    <a:pt x="245" y="614"/>
                  </a:lnTo>
                  <a:lnTo>
                    <a:pt x="252" y="609"/>
                  </a:lnTo>
                  <a:lnTo>
                    <a:pt x="260" y="605"/>
                  </a:lnTo>
                  <a:lnTo>
                    <a:pt x="268" y="602"/>
                  </a:lnTo>
                  <a:lnTo>
                    <a:pt x="285" y="597"/>
                  </a:lnTo>
                  <a:lnTo>
                    <a:pt x="303" y="593"/>
                  </a:lnTo>
                  <a:lnTo>
                    <a:pt x="339" y="588"/>
                  </a:lnTo>
                  <a:lnTo>
                    <a:pt x="375" y="581"/>
                  </a:lnTo>
                  <a:lnTo>
                    <a:pt x="380" y="577"/>
                  </a:lnTo>
                  <a:lnTo>
                    <a:pt x="383" y="572"/>
                  </a:lnTo>
                  <a:lnTo>
                    <a:pt x="385" y="567"/>
                  </a:lnTo>
                  <a:lnTo>
                    <a:pt x="386" y="562"/>
                  </a:lnTo>
                  <a:lnTo>
                    <a:pt x="386" y="551"/>
                  </a:lnTo>
                  <a:lnTo>
                    <a:pt x="386" y="537"/>
                  </a:lnTo>
                  <a:lnTo>
                    <a:pt x="385" y="525"/>
                  </a:lnTo>
                  <a:lnTo>
                    <a:pt x="384" y="513"/>
                  </a:lnTo>
                  <a:lnTo>
                    <a:pt x="385" y="507"/>
                  </a:lnTo>
                  <a:lnTo>
                    <a:pt x="386" y="501"/>
                  </a:lnTo>
                  <a:lnTo>
                    <a:pt x="388" y="494"/>
                  </a:lnTo>
                  <a:lnTo>
                    <a:pt x="391" y="489"/>
                  </a:lnTo>
                  <a:lnTo>
                    <a:pt x="396" y="484"/>
                  </a:lnTo>
                  <a:lnTo>
                    <a:pt x="400" y="479"/>
                  </a:lnTo>
                  <a:lnTo>
                    <a:pt x="406" y="475"/>
                  </a:lnTo>
                  <a:lnTo>
                    <a:pt x="411" y="472"/>
                  </a:lnTo>
                  <a:lnTo>
                    <a:pt x="422" y="467"/>
                  </a:lnTo>
                  <a:lnTo>
                    <a:pt x="434" y="464"/>
                  </a:lnTo>
                  <a:lnTo>
                    <a:pt x="439" y="467"/>
                  </a:lnTo>
                  <a:lnTo>
                    <a:pt x="444" y="469"/>
                  </a:lnTo>
                  <a:lnTo>
                    <a:pt x="449" y="470"/>
                  </a:lnTo>
                  <a:lnTo>
                    <a:pt x="454" y="471"/>
                  </a:lnTo>
                  <a:lnTo>
                    <a:pt x="463" y="471"/>
                  </a:lnTo>
                  <a:lnTo>
                    <a:pt x="474" y="469"/>
                  </a:lnTo>
                  <a:lnTo>
                    <a:pt x="483" y="466"/>
                  </a:lnTo>
                  <a:lnTo>
                    <a:pt x="492" y="462"/>
                  </a:lnTo>
                  <a:lnTo>
                    <a:pt x="501" y="457"/>
                  </a:lnTo>
                  <a:lnTo>
                    <a:pt x="510" y="450"/>
                  </a:lnTo>
                  <a:lnTo>
                    <a:pt x="515" y="442"/>
                  </a:lnTo>
                  <a:lnTo>
                    <a:pt x="520" y="432"/>
                  </a:lnTo>
                  <a:lnTo>
                    <a:pt x="523" y="422"/>
                  </a:lnTo>
                  <a:lnTo>
                    <a:pt x="526" y="412"/>
                  </a:lnTo>
                  <a:lnTo>
                    <a:pt x="530" y="389"/>
                  </a:lnTo>
                  <a:lnTo>
                    <a:pt x="535" y="368"/>
                  </a:lnTo>
                  <a:lnTo>
                    <a:pt x="541" y="353"/>
                  </a:lnTo>
                  <a:lnTo>
                    <a:pt x="546" y="339"/>
                  </a:lnTo>
                  <a:lnTo>
                    <a:pt x="553" y="326"/>
                  </a:lnTo>
                  <a:lnTo>
                    <a:pt x="560" y="312"/>
                  </a:lnTo>
                  <a:lnTo>
                    <a:pt x="568" y="300"/>
                  </a:lnTo>
                  <a:lnTo>
                    <a:pt x="576" y="288"/>
                  </a:lnTo>
                  <a:lnTo>
                    <a:pt x="585" y="276"/>
                  </a:lnTo>
                  <a:lnTo>
                    <a:pt x="594" y="264"/>
                  </a:lnTo>
                  <a:lnTo>
                    <a:pt x="604" y="253"/>
                  </a:lnTo>
                  <a:lnTo>
                    <a:pt x="615" y="242"/>
                  </a:lnTo>
                  <a:lnTo>
                    <a:pt x="626" y="232"/>
                  </a:lnTo>
                  <a:lnTo>
                    <a:pt x="636" y="223"/>
                  </a:lnTo>
                  <a:lnTo>
                    <a:pt x="648" y="213"/>
                  </a:lnTo>
                  <a:lnTo>
                    <a:pt x="660" y="204"/>
                  </a:lnTo>
                  <a:lnTo>
                    <a:pt x="672" y="195"/>
                  </a:lnTo>
                  <a:lnTo>
                    <a:pt x="685" y="187"/>
                  </a:lnTo>
                  <a:lnTo>
                    <a:pt x="711" y="172"/>
                  </a:lnTo>
                  <a:lnTo>
                    <a:pt x="738" y="159"/>
                  </a:lnTo>
                  <a:lnTo>
                    <a:pt x="766" y="147"/>
                  </a:lnTo>
                  <a:lnTo>
                    <a:pt x="795" y="138"/>
                  </a:lnTo>
                  <a:lnTo>
                    <a:pt x="823" y="130"/>
                  </a:lnTo>
                  <a:lnTo>
                    <a:pt x="853" y="123"/>
                  </a:lnTo>
                  <a:lnTo>
                    <a:pt x="881" y="119"/>
                  </a:lnTo>
                  <a:lnTo>
                    <a:pt x="911" y="117"/>
                  </a:lnTo>
                  <a:lnTo>
                    <a:pt x="917" y="115"/>
                  </a:lnTo>
                  <a:lnTo>
                    <a:pt x="924" y="113"/>
                  </a:lnTo>
                  <a:lnTo>
                    <a:pt x="931" y="113"/>
                  </a:lnTo>
                  <a:lnTo>
                    <a:pt x="938" y="113"/>
                  </a:lnTo>
                  <a:lnTo>
                    <a:pt x="952" y="113"/>
                  </a:lnTo>
                  <a:lnTo>
                    <a:pt x="966" y="114"/>
                  </a:lnTo>
                  <a:lnTo>
                    <a:pt x="980" y="115"/>
                  </a:lnTo>
                  <a:lnTo>
                    <a:pt x="994" y="114"/>
                  </a:lnTo>
                  <a:lnTo>
                    <a:pt x="1000" y="112"/>
                  </a:lnTo>
                  <a:lnTo>
                    <a:pt x="1006" y="110"/>
                  </a:lnTo>
                  <a:lnTo>
                    <a:pt x="1012" y="107"/>
                  </a:lnTo>
                  <a:lnTo>
                    <a:pt x="1018" y="103"/>
                  </a:lnTo>
                  <a:lnTo>
                    <a:pt x="1055" y="106"/>
                  </a:lnTo>
                  <a:lnTo>
                    <a:pt x="1092" y="108"/>
                  </a:lnTo>
                  <a:lnTo>
                    <a:pt x="1128" y="109"/>
                  </a:lnTo>
                  <a:lnTo>
                    <a:pt x="1165" y="109"/>
                  </a:lnTo>
                  <a:lnTo>
                    <a:pt x="1235" y="109"/>
                  </a:lnTo>
                  <a:lnTo>
                    <a:pt x="1306" y="108"/>
                  </a:lnTo>
                  <a:lnTo>
                    <a:pt x="1376" y="106"/>
                  </a:lnTo>
                  <a:lnTo>
                    <a:pt x="1445" y="105"/>
                  </a:lnTo>
                  <a:lnTo>
                    <a:pt x="1513" y="104"/>
                  </a:lnTo>
                  <a:lnTo>
                    <a:pt x="1582" y="106"/>
                  </a:lnTo>
                  <a:lnTo>
                    <a:pt x="1647" y="103"/>
                  </a:lnTo>
                  <a:lnTo>
                    <a:pt x="1714" y="102"/>
                  </a:lnTo>
                  <a:lnTo>
                    <a:pt x="1782" y="101"/>
                  </a:lnTo>
                  <a:lnTo>
                    <a:pt x="1850" y="101"/>
                  </a:lnTo>
                  <a:lnTo>
                    <a:pt x="1918" y="101"/>
                  </a:lnTo>
                  <a:lnTo>
                    <a:pt x="1986" y="100"/>
                  </a:lnTo>
                  <a:lnTo>
                    <a:pt x="2054" y="99"/>
                  </a:lnTo>
                  <a:lnTo>
                    <a:pt x="2120" y="97"/>
                  </a:lnTo>
                  <a:lnTo>
                    <a:pt x="2205" y="96"/>
                  </a:lnTo>
                  <a:lnTo>
                    <a:pt x="2291" y="95"/>
                  </a:lnTo>
                  <a:lnTo>
                    <a:pt x="2379" y="93"/>
                  </a:lnTo>
                  <a:lnTo>
                    <a:pt x="2467" y="91"/>
                  </a:lnTo>
                  <a:lnTo>
                    <a:pt x="2555" y="90"/>
                  </a:lnTo>
                  <a:lnTo>
                    <a:pt x="2641" y="88"/>
                  </a:lnTo>
                  <a:lnTo>
                    <a:pt x="2726" y="88"/>
                  </a:lnTo>
                  <a:lnTo>
                    <a:pt x="2807" y="89"/>
                  </a:lnTo>
                  <a:lnTo>
                    <a:pt x="2957" y="88"/>
                  </a:lnTo>
                  <a:lnTo>
                    <a:pt x="3205" y="87"/>
                  </a:lnTo>
                  <a:lnTo>
                    <a:pt x="3539" y="86"/>
                  </a:lnTo>
                  <a:lnTo>
                    <a:pt x="3944" y="85"/>
                  </a:lnTo>
                  <a:lnTo>
                    <a:pt x="4405" y="84"/>
                  </a:lnTo>
                  <a:lnTo>
                    <a:pt x="4909" y="81"/>
                  </a:lnTo>
                  <a:lnTo>
                    <a:pt x="5442" y="80"/>
                  </a:lnTo>
                  <a:lnTo>
                    <a:pt x="5989" y="78"/>
                  </a:lnTo>
                  <a:lnTo>
                    <a:pt x="6536" y="77"/>
                  </a:lnTo>
                  <a:lnTo>
                    <a:pt x="7068" y="75"/>
                  </a:lnTo>
                  <a:lnTo>
                    <a:pt x="7572" y="74"/>
                  </a:lnTo>
                  <a:lnTo>
                    <a:pt x="8034" y="72"/>
                  </a:lnTo>
                  <a:lnTo>
                    <a:pt x="8440" y="71"/>
                  </a:lnTo>
                  <a:lnTo>
                    <a:pt x="8775" y="69"/>
                  </a:lnTo>
                  <a:lnTo>
                    <a:pt x="9026" y="68"/>
                  </a:lnTo>
                  <a:lnTo>
                    <a:pt x="9177" y="67"/>
                  </a:lnTo>
                  <a:lnTo>
                    <a:pt x="9264" y="64"/>
                  </a:lnTo>
                  <a:lnTo>
                    <a:pt x="9352" y="62"/>
                  </a:lnTo>
                  <a:lnTo>
                    <a:pt x="9441" y="61"/>
                  </a:lnTo>
                  <a:lnTo>
                    <a:pt x="9530" y="61"/>
                  </a:lnTo>
                  <a:lnTo>
                    <a:pt x="9619" y="61"/>
                  </a:lnTo>
                  <a:lnTo>
                    <a:pt x="9708" y="61"/>
                  </a:lnTo>
                  <a:lnTo>
                    <a:pt x="9796" y="62"/>
                  </a:lnTo>
                  <a:lnTo>
                    <a:pt x="9884" y="62"/>
                  </a:lnTo>
                  <a:lnTo>
                    <a:pt x="9917" y="64"/>
                  </a:lnTo>
                  <a:lnTo>
                    <a:pt x="9949" y="67"/>
                  </a:lnTo>
                  <a:lnTo>
                    <a:pt x="9965" y="69"/>
                  </a:lnTo>
                  <a:lnTo>
                    <a:pt x="9982" y="70"/>
                  </a:lnTo>
                  <a:lnTo>
                    <a:pt x="9998" y="69"/>
                  </a:lnTo>
                  <a:lnTo>
                    <a:pt x="10014" y="66"/>
                  </a:lnTo>
                  <a:lnTo>
                    <a:pt x="10031" y="70"/>
                  </a:lnTo>
                  <a:lnTo>
                    <a:pt x="10048" y="72"/>
                  </a:lnTo>
                  <a:lnTo>
                    <a:pt x="10065" y="73"/>
                  </a:lnTo>
                  <a:lnTo>
                    <a:pt x="10083" y="73"/>
                  </a:lnTo>
                  <a:lnTo>
                    <a:pt x="10117" y="72"/>
                  </a:lnTo>
                  <a:lnTo>
                    <a:pt x="10151" y="70"/>
                  </a:lnTo>
                  <a:lnTo>
                    <a:pt x="10168" y="69"/>
                  </a:lnTo>
                  <a:lnTo>
                    <a:pt x="10184" y="69"/>
                  </a:lnTo>
                  <a:lnTo>
                    <a:pt x="10200" y="69"/>
                  </a:lnTo>
                  <a:lnTo>
                    <a:pt x="10217" y="71"/>
                  </a:lnTo>
                  <a:lnTo>
                    <a:pt x="10232" y="74"/>
                  </a:lnTo>
                  <a:lnTo>
                    <a:pt x="10248" y="79"/>
                  </a:lnTo>
                  <a:lnTo>
                    <a:pt x="10264" y="86"/>
                  </a:lnTo>
                  <a:lnTo>
                    <a:pt x="10278" y="94"/>
                  </a:lnTo>
                  <a:lnTo>
                    <a:pt x="10294" y="101"/>
                  </a:lnTo>
                  <a:lnTo>
                    <a:pt x="10310" y="109"/>
                  </a:lnTo>
                  <a:lnTo>
                    <a:pt x="10325" y="117"/>
                  </a:lnTo>
                  <a:lnTo>
                    <a:pt x="10340" y="126"/>
                  </a:lnTo>
                  <a:lnTo>
                    <a:pt x="10356" y="136"/>
                  </a:lnTo>
                  <a:lnTo>
                    <a:pt x="10370" y="146"/>
                  </a:lnTo>
                  <a:lnTo>
                    <a:pt x="10385" y="157"/>
                  </a:lnTo>
                  <a:lnTo>
                    <a:pt x="10399" y="168"/>
                  </a:lnTo>
                  <a:lnTo>
                    <a:pt x="10412" y="180"/>
                  </a:lnTo>
                  <a:lnTo>
                    <a:pt x="10425" y="193"/>
                  </a:lnTo>
                  <a:lnTo>
                    <a:pt x="10437" y="206"/>
                  </a:lnTo>
                  <a:lnTo>
                    <a:pt x="10449" y="219"/>
                  </a:lnTo>
                  <a:lnTo>
                    <a:pt x="10459" y="234"/>
                  </a:lnTo>
                  <a:lnTo>
                    <a:pt x="10468" y="248"/>
                  </a:lnTo>
                  <a:lnTo>
                    <a:pt x="10477" y="263"/>
                  </a:lnTo>
                  <a:lnTo>
                    <a:pt x="10484" y="280"/>
                  </a:lnTo>
                  <a:lnTo>
                    <a:pt x="10493" y="284"/>
                  </a:lnTo>
                  <a:lnTo>
                    <a:pt x="10500" y="289"/>
                  </a:lnTo>
                  <a:lnTo>
                    <a:pt x="10506" y="295"/>
                  </a:lnTo>
                  <a:lnTo>
                    <a:pt x="10511" y="301"/>
                  </a:lnTo>
                  <a:lnTo>
                    <a:pt x="10517" y="307"/>
                  </a:lnTo>
                  <a:lnTo>
                    <a:pt x="10523" y="312"/>
                  </a:lnTo>
                  <a:lnTo>
                    <a:pt x="10526" y="315"/>
                  </a:lnTo>
                  <a:lnTo>
                    <a:pt x="10530" y="317"/>
                  </a:lnTo>
                  <a:lnTo>
                    <a:pt x="10536" y="318"/>
                  </a:lnTo>
                  <a:lnTo>
                    <a:pt x="10540" y="319"/>
                  </a:lnTo>
                  <a:lnTo>
                    <a:pt x="10547" y="317"/>
                  </a:lnTo>
                  <a:lnTo>
                    <a:pt x="10553" y="316"/>
                  </a:lnTo>
                  <a:lnTo>
                    <a:pt x="10558" y="316"/>
                  </a:lnTo>
                  <a:lnTo>
                    <a:pt x="10564" y="316"/>
                  </a:lnTo>
                  <a:lnTo>
                    <a:pt x="10576" y="318"/>
                  </a:lnTo>
                  <a:lnTo>
                    <a:pt x="10588" y="322"/>
                  </a:lnTo>
                  <a:lnTo>
                    <a:pt x="10599" y="326"/>
                  </a:lnTo>
                  <a:lnTo>
                    <a:pt x="10610" y="329"/>
                  </a:lnTo>
                  <a:lnTo>
                    <a:pt x="10621" y="332"/>
                  </a:lnTo>
                  <a:lnTo>
                    <a:pt x="10633" y="333"/>
                  </a:lnTo>
                  <a:lnTo>
                    <a:pt x="10640" y="333"/>
                  </a:lnTo>
                  <a:lnTo>
                    <a:pt x="10647" y="334"/>
                  </a:lnTo>
                  <a:lnTo>
                    <a:pt x="10653" y="335"/>
                  </a:lnTo>
                  <a:lnTo>
                    <a:pt x="10659" y="337"/>
                  </a:lnTo>
                  <a:lnTo>
                    <a:pt x="10665" y="339"/>
                  </a:lnTo>
                  <a:lnTo>
                    <a:pt x="10672" y="343"/>
                  </a:lnTo>
                  <a:lnTo>
                    <a:pt x="10677" y="346"/>
                  </a:lnTo>
                  <a:lnTo>
                    <a:pt x="10682" y="350"/>
                  </a:lnTo>
                  <a:lnTo>
                    <a:pt x="10691" y="361"/>
                  </a:lnTo>
                  <a:lnTo>
                    <a:pt x="10699" y="371"/>
                  </a:lnTo>
                  <a:lnTo>
                    <a:pt x="10706" y="382"/>
                  </a:lnTo>
                  <a:lnTo>
                    <a:pt x="10712" y="393"/>
                  </a:lnTo>
                  <a:lnTo>
                    <a:pt x="10715" y="403"/>
                  </a:lnTo>
                  <a:lnTo>
                    <a:pt x="10718" y="414"/>
                  </a:lnTo>
                  <a:lnTo>
                    <a:pt x="10719" y="425"/>
                  </a:lnTo>
                  <a:lnTo>
                    <a:pt x="10720" y="435"/>
                  </a:lnTo>
                  <a:lnTo>
                    <a:pt x="10721" y="440"/>
                  </a:lnTo>
                  <a:lnTo>
                    <a:pt x="10722" y="445"/>
                  </a:lnTo>
                  <a:lnTo>
                    <a:pt x="10724" y="449"/>
                  </a:lnTo>
                  <a:lnTo>
                    <a:pt x="10726" y="455"/>
                  </a:lnTo>
                  <a:lnTo>
                    <a:pt x="10729" y="459"/>
                  </a:lnTo>
                  <a:lnTo>
                    <a:pt x="10733" y="462"/>
                  </a:lnTo>
                  <a:lnTo>
                    <a:pt x="10737" y="465"/>
                  </a:lnTo>
                  <a:lnTo>
                    <a:pt x="10743" y="467"/>
                  </a:lnTo>
                  <a:lnTo>
                    <a:pt x="10784" y="481"/>
                  </a:lnTo>
                  <a:lnTo>
                    <a:pt x="10826" y="495"/>
                  </a:lnTo>
                  <a:lnTo>
                    <a:pt x="10836" y="500"/>
                  </a:lnTo>
                  <a:lnTo>
                    <a:pt x="10846" y="505"/>
                  </a:lnTo>
                  <a:lnTo>
                    <a:pt x="10855" y="511"/>
                  </a:lnTo>
                  <a:lnTo>
                    <a:pt x="10864" y="517"/>
                  </a:lnTo>
                  <a:lnTo>
                    <a:pt x="10872" y="524"/>
                  </a:lnTo>
                  <a:lnTo>
                    <a:pt x="10879" y="532"/>
                  </a:lnTo>
                  <a:lnTo>
                    <a:pt x="10885" y="541"/>
                  </a:lnTo>
                  <a:lnTo>
                    <a:pt x="10891" y="552"/>
                  </a:lnTo>
                  <a:lnTo>
                    <a:pt x="10903" y="568"/>
                  </a:lnTo>
                  <a:lnTo>
                    <a:pt x="10913" y="584"/>
                  </a:lnTo>
                  <a:lnTo>
                    <a:pt x="10922" y="601"/>
                  </a:lnTo>
                  <a:lnTo>
                    <a:pt x="10930" y="619"/>
                  </a:lnTo>
                  <a:lnTo>
                    <a:pt x="10943" y="656"/>
                  </a:lnTo>
                  <a:lnTo>
                    <a:pt x="10956" y="693"/>
                  </a:lnTo>
                  <a:lnTo>
                    <a:pt x="10967" y="731"/>
                  </a:lnTo>
                  <a:lnTo>
                    <a:pt x="10981" y="767"/>
                  </a:lnTo>
                  <a:lnTo>
                    <a:pt x="10989" y="786"/>
                  </a:lnTo>
                  <a:lnTo>
                    <a:pt x="10998" y="803"/>
                  </a:lnTo>
                  <a:lnTo>
                    <a:pt x="11008" y="820"/>
                  </a:lnTo>
                  <a:lnTo>
                    <a:pt x="11020" y="837"/>
                  </a:lnTo>
                  <a:lnTo>
                    <a:pt x="11014" y="852"/>
                  </a:lnTo>
                  <a:lnTo>
                    <a:pt x="11008" y="868"/>
                  </a:lnTo>
                  <a:lnTo>
                    <a:pt x="11001" y="884"/>
                  </a:lnTo>
                  <a:lnTo>
                    <a:pt x="10993" y="900"/>
                  </a:lnTo>
                  <a:lnTo>
                    <a:pt x="10976" y="931"/>
                  </a:lnTo>
                  <a:lnTo>
                    <a:pt x="10959" y="960"/>
                  </a:lnTo>
                  <a:lnTo>
                    <a:pt x="10939" y="991"/>
                  </a:lnTo>
                  <a:lnTo>
                    <a:pt x="10921" y="1021"/>
                  </a:lnTo>
                  <a:lnTo>
                    <a:pt x="10903" y="1051"/>
                  </a:lnTo>
                  <a:lnTo>
                    <a:pt x="10885" y="1081"/>
                  </a:lnTo>
                  <a:close/>
                  <a:moveTo>
                    <a:pt x="10879" y="859"/>
                  </a:moveTo>
                  <a:lnTo>
                    <a:pt x="10877" y="877"/>
                  </a:lnTo>
                  <a:lnTo>
                    <a:pt x="10874" y="894"/>
                  </a:lnTo>
                  <a:lnTo>
                    <a:pt x="10870" y="911"/>
                  </a:lnTo>
                  <a:lnTo>
                    <a:pt x="10865" y="929"/>
                  </a:lnTo>
                  <a:lnTo>
                    <a:pt x="10859" y="945"/>
                  </a:lnTo>
                  <a:lnTo>
                    <a:pt x="10851" y="961"/>
                  </a:lnTo>
                  <a:lnTo>
                    <a:pt x="10844" y="978"/>
                  </a:lnTo>
                  <a:lnTo>
                    <a:pt x="10835" y="993"/>
                  </a:lnTo>
                  <a:lnTo>
                    <a:pt x="10825" y="1007"/>
                  </a:lnTo>
                  <a:lnTo>
                    <a:pt x="10814" y="1021"/>
                  </a:lnTo>
                  <a:lnTo>
                    <a:pt x="10802" y="1034"/>
                  </a:lnTo>
                  <a:lnTo>
                    <a:pt x="10789" y="1046"/>
                  </a:lnTo>
                  <a:lnTo>
                    <a:pt x="10776" y="1058"/>
                  </a:lnTo>
                  <a:lnTo>
                    <a:pt x="10761" y="1067"/>
                  </a:lnTo>
                  <a:lnTo>
                    <a:pt x="10747" y="1076"/>
                  </a:lnTo>
                  <a:lnTo>
                    <a:pt x="10731" y="1083"/>
                  </a:lnTo>
                  <a:lnTo>
                    <a:pt x="10723" y="1085"/>
                  </a:lnTo>
                  <a:lnTo>
                    <a:pt x="10713" y="1087"/>
                  </a:lnTo>
                  <a:lnTo>
                    <a:pt x="10704" y="1089"/>
                  </a:lnTo>
                  <a:lnTo>
                    <a:pt x="10695" y="1090"/>
                  </a:lnTo>
                  <a:lnTo>
                    <a:pt x="10687" y="1090"/>
                  </a:lnTo>
                  <a:lnTo>
                    <a:pt x="10678" y="1090"/>
                  </a:lnTo>
                  <a:lnTo>
                    <a:pt x="10668" y="1089"/>
                  </a:lnTo>
                  <a:lnTo>
                    <a:pt x="10660" y="1088"/>
                  </a:lnTo>
                  <a:lnTo>
                    <a:pt x="10651" y="1086"/>
                  </a:lnTo>
                  <a:lnTo>
                    <a:pt x="10643" y="1084"/>
                  </a:lnTo>
                  <a:lnTo>
                    <a:pt x="10635" y="1081"/>
                  </a:lnTo>
                  <a:lnTo>
                    <a:pt x="10627" y="1077"/>
                  </a:lnTo>
                  <a:lnTo>
                    <a:pt x="10619" y="1073"/>
                  </a:lnTo>
                  <a:lnTo>
                    <a:pt x="10612" y="1068"/>
                  </a:lnTo>
                  <a:lnTo>
                    <a:pt x="10605" y="1063"/>
                  </a:lnTo>
                  <a:lnTo>
                    <a:pt x="10599" y="1057"/>
                  </a:lnTo>
                  <a:lnTo>
                    <a:pt x="10594" y="1050"/>
                  </a:lnTo>
                  <a:lnTo>
                    <a:pt x="10589" y="1044"/>
                  </a:lnTo>
                  <a:lnTo>
                    <a:pt x="10585" y="1037"/>
                  </a:lnTo>
                  <a:lnTo>
                    <a:pt x="10582" y="1030"/>
                  </a:lnTo>
                  <a:lnTo>
                    <a:pt x="10579" y="1023"/>
                  </a:lnTo>
                  <a:lnTo>
                    <a:pt x="10575" y="1016"/>
                  </a:lnTo>
                  <a:lnTo>
                    <a:pt x="10573" y="1007"/>
                  </a:lnTo>
                  <a:lnTo>
                    <a:pt x="10572" y="999"/>
                  </a:lnTo>
                  <a:lnTo>
                    <a:pt x="10571" y="991"/>
                  </a:lnTo>
                  <a:lnTo>
                    <a:pt x="10571" y="983"/>
                  </a:lnTo>
                  <a:lnTo>
                    <a:pt x="10571" y="975"/>
                  </a:lnTo>
                  <a:lnTo>
                    <a:pt x="10572" y="967"/>
                  </a:lnTo>
                  <a:lnTo>
                    <a:pt x="10574" y="959"/>
                  </a:lnTo>
                  <a:lnTo>
                    <a:pt x="10576" y="951"/>
                  </a:lnTo>
                  <a:lnTo>
                    <a:pt x="10580" y="944"/>
                  </a:lnTo>
                  <a:lnTo>
                    <a:pt x="10584" y="937"/>
                  </a:lnTo>
                  <a:lnTo>
                    <a:pt x="10590" y="928"/>
                  </a:lnTo>
                  <a:lnTo>
                    <a:pt x="10598" y="922"/>
                  </a:lnTo>
                  <a:lnTo>
                    <a:pt x="10606" y="917"/>
                  </a:lnTo>
                  <a:lnTo>
                    <a:pt x="10614" y="913"/>
                  </a:lnTo>
                  <a:lnTo>
                    <a:pt x="10634" y="909"/>
                  </a:lnTo>
                  <a:lnTo>
                    <a:pt x="10653" y="908"/>
                  </a:lnTo>
                  <a:lnTo>
                    <a:pt x="10662" y="907"/>
                  </a:lnTo>
                  <a:lnTo>
                    <a:pt x="10672" y="905"/>
                  </a:lnTo>
                  <a:lnTo>
                    <a:pt x="10681" y="903"/>
                  </a:lnTo>
                  <a:lnTo>
                    <a:pt x="10689" y="900"/>
                  </a:lnTo>
                  <a:lnTo>
                    <a:pt x="10697" y="895"/>
                  </a:lnTo>
                  <a:lnTo>
                    <a:pt x="10704" y="888"/>
                  </a:lnTo>
                  <a:lnTo>
                    <a:pt x="10707" y="884"/>
                  </a:lnTo>
                  <a:lnTo>
                    <a:pt x="10710" y="879"/>
                  </a:lnTo>
                  <a:lnTo>
                    <a:pt x="10713" y="874"/>
                  </a:lnTo>
                  <a:lnTo>
                    <a:pt x="10715" y="867"/>
                  </a:lnTo>
                  <a:lnTo>
                    <a:pt x="10718" y="849"/>
                  </a:lnTo>
                  <a:lnTo>
                    <a:pt x="10719" y="830"/>
                  </a:lnTo>
                  <a:lnTo>
                    <a:pt x="10720" y="810"/>
                  </a:lnTo>
                  <a:lnTo>
                    <a:pt x="10718" y="791"/>
                  </a:lnTo>
                  <a:lnTo>
                    <a:pt x="10717" y="782"/>
                  </a:lnTo>
                  <a:lnTo>
                    <a:pt x="10714" y="772"/>
                  </a:lnTo>
                  <a:lnTo>
                    <a:pt x="10711" y="763"/>
                  </a:lnTo>
                  <a:lnTo>
                    <a:pt x="10708" y="754"/>
                  </a:lnTo>
                  <a:lnTo>
                    <a:pt x="10704" y="746"/>
                  </a:lnTo>
                  <a:lnTo>
                    <a:pt x="10700" y="738"/>
                  </a:lnTo>
                  <a:lnTo>
                    <a:pt x="10694" y="731"/>
                  </a:lnTo>
                  <a:lnTo>
                    <a:pt x="10688" y="723"/>
                  </a:lnTo>
                  <a:lnTo>
                    <a:pt x="10682" y="721"/>
                  </a:lnTo>
                  <a:lnTo>
                    <a:pt x="10675" y="719"/>
                  </a:lnTo>
                  <a:lnTo>
                    <a:pt x="10668" y="717"/>
                  </a:lnTo>
                  <a:lnTo>
                    <a:pt x="10661" y="716"/>
                  </a:lnTo>
                  <a:lnTo>
                    <a:pt x="10647" y="715"/>
                  </a:lnTo>
                  <a:lnTo>
                    <a:pt x="10634" y="715"/>
                  </a:lnTo>
                  <a:lnTo>
                    <a:pt x="10620" y="713"/>
                  </a:lnTo>
                  <a:lnTo>
                    <a:pt x="10608" y="710"/>
                  </a:lnTo>
                  <a:lnTo>
                    <a:pt x="10602" y="708"/>
                  </a:lnTo>
                  <a:lnTo>
                    <a:pt x="10596" y="705"/>
                  </a:lnTo>
                  <a:lnTo>
                    <a:pt x="10591" y="702"/>
                  </a:lnTo>
                  <a:lnTo>
                    <a:pt x="10587" y="697"/>
                  </a:lnTo>
                  <a:lnTo>
                    <a:pt x="10581" y="688"/>
                  </a:lnTo>
                  <a:lnTo>
                    <a:pt x="10576" y="677"/>
                  </a:lnTo>
                  <a:lnTo>
                    <a:pt x="10572" y="667"/>
                  </a:lnTo>
                  <a:lnTo>
                    <a:pt x="10569" y="656"/>
                  </a:lnTo>
                  <a:lnTo>
                    <a:pt x="10567" y="645"/>
                  </a:lnTo>
                  <a:lnTo>
                    <a:pt x="10567" y="633"/>
                  </a:lnTo>
                  <a:lnTo>
                    <a:pt x="10568" y="622"/>
                  </a:lnTo>
                  <a:lnTo>
                    <a:pt x="10570" y="611"/>
                  </a:lnTo>
                  <a:lnTo>
                    <a:pt x="10573" y="605"/>
                  </a:lnTo>
                  <a:lnTo>
                    <a:pt x="10575" y="600"/>
                  </a:lnTo>
                  <a:lnTo>
                    <a:pt x="10579" y="595"/>
                  </a:lnTo>
                  <a:lnTo>
                    <a:pt x="10583" y="589"/>
                  </a:lnTo>
                  <a:lnTo>
                    <a:pt x="10592" y="581"/>
                  </a:lnTo>
                  <a:lnTo>
                    <a:pt x="10602" y="575"/>
                  </a:lnTo>
                  <a:lnTo>
                    <a:pt x="10626" y="565"/>
                  </a:lnTo>
                  <a:lnTo>
                    <a:pt x="10648" y="558"/>
                  </a:lnTo>
                  <a:lnTo>
                    <a:pt x="10658" y="558"/>
                  </a:lnTo>
                  <a:lnTo>
                    <a:pt x="10669" y="559"/>
                  </a:lnTo>
                  <a:lnTo>
                    <a:pt x="10680" y="561"/>
                  </a:lnTo>
                  <a:lnTo>
                    <a:pt x="10690" y="563"/>
                  </a:lnTo>
                  <a:lnTo>
                    <a:pt x="10700" y="566"/>
                  </a:lnTo>
                  <a:lnTo>
                    <a:pt x="10709" y="570"/>
                  </a:lnTo>
                  <a:lnTo>
                    <a:pt x="10719" y="574"/>
                  </a:lnTo>
                  <a:lnTo>
                    <a:pt x="10728" y="578"/>
                  </a:lnTo>
                  <a:lnTo>
                    <a:pt x="10746" y="589"/>
                  </a:lnTo>
                  <a:lnTo>
                    <a:pt x="10763" y="602"/>
                  </a:lnTo>
                  <a:lnTo>
                    <a:pt x="10778" y="615"/>
                  </a:lnTo>
                  <a:lnTo>
                    <a:pt x="10792" y="629"/>
                  </a:lnTo>
                  <a:lnTo>
                    <a:pt x="10803" y="643"/>
                  </a:lnTo>
                  <a:lnTo>
                    <a:pt x="10815" y="657"/>
                  </a:lnTo>
                  <a:lnTo>
                    <a:pt x="10825" y="670"/>
                  </a:lnTo>
                  <a:lnTo>
                    <a:pt x="10835" y="686"/>
                  </a:lnTo>
                  <a:lnTo>
                    <a:pt x="10853" y="715"/>
                  </a:lnTo>
                  <a:lnTo>
                    <a:pt x="10873" y="746"/>
                  </a:lnTo>
                  <a:lnTo>
                    <a:pt x="10881" y="769"/>
                  </a:lnTo>
                  <a:lnTo>
                    <a:pt x="10890" y="794"/>
                  </a:lnTo>
                  <a:lnTo>
                    <a:pt x="10893" y="807"/>
                  </a:lnTo>
                  <a:lnTo>
                    <a:pt x="10894" y="819"/>
                  </a:lnTo>
                  <a:lnTo>
                    <a:pt x="10894" y="827"/>
                  </a:lnTo>
                  <a:lnTo>
                    <a:pt x="10894" y="834"/>
                  </a:lnTo>
                  <a:lnTo>
                    <a:pt x="10893" y="840"/>
                  </a:lnTo>
                  <a:lnTo>
                    <a:pt x="10891" y="847"/>
                  </a:lnTo>
                  <a:lnTo>
                    <a:pt x="10879" y="859"/>
                  </a:lnTo>
                  <a:close/>
                  <a:moveTo>
                    <a:pt x="10728" y="1046"/>
                  </a:moveTo>
                  <a:lnTo>
                    <a:pt x="10721" y="1049"/>
                  </a:lnTo>
                  <a:lnTo>
                    <a:pt x="10714" y="1050"/>
                  </a:lnTo>
                  <a:lnTo>
                    <a:pt x="10708" y="1051"/>
                  </a:lnTo>
                  <a:lnTo>
                    <a:pt x="10701" y="1052"/>
                  </a:lnTo>
                  <a:lnTo>
                    <a:pt x="10689" y="1050"/>
                  </a:lnTo>
                  <a:lnTo>
                    <a:pt x="10676" y="1046"/>
                  </a:lnTo>
                  <a:lnTo>
                    <a:pt x="10668" y="1042"/>
                  </a:lnTo>
                  <a:lnTo>
                    <a:pt x="10661" y="1037"/>
                  </a:lnTo>
                  <a:lnTo>
                    <a:pt x="10655" y="1031"/>
                  </a:lnTo>
                  <a:lnTo>
                    <a:pt x="10649" y="1025"/>
                  </a:lnTo>
                  <a:lnTo>
                    <a:pt x="10643" y="1019"/>
                  </a:lnTo>
                  <a:lnTo>
                    <a:pt x="10639" y="1012"/>
                  </a:lnTo>
                  <a:lnTo>
                    <a:pt x="10637" y="1003"/>
                  </a:lnTo>
                  <a:lnTo>
                    <a:pt x="10636" y="995"/>
                  </a:lnTo>
                  <a:lnTo>
                    <a:pt x="10636" y="988"/>
                  </a:lnTo>
                  <a:lnTo>
                    <a:pt x="10637" y="982"/>
                  </a:lnTo>
                  <a:lnTo>
                    <a:pt x="10638" y="975"/>
                  </a:lnTo>
                  <a:lnTo>
                    <a:pt x="10640" y="968"/>
                  </a:lnTo>
                  <a:lnTo>
                    <a:pt x="10643" y="961"/>
                  </a:lnTo>
                  <a:lnTo>
                    <a:pt x="10647" y="956"/>
                  </a:lnTo>
                  <a:lnTo>
                    <a:pt x="10650" y="954"/>
                  </a:lnTo>
                  <a:lnTo>
                    <a:pt x="10653" y="952"/>
                  </a:lnTo>
                  <a:lnTo>
                    <a:pt x="10656" y="951"/>
                  </a:lnTo>
                  <a:lnTo>
                    <a:pt x="10660" y="951"/>
                  </a:lnTo>
                  <a:lnTo>
                    <a:pt x="10672" y="956"/>
                  </a:lnTo>
                  <a:lnTo>
                    <a:pt x="10683" y="961"/>
                  </a:lnTo>
                  <a:lnTo>
                    <a:pt x="10688" y="964"/>
                  </a:lnTo>
                  <a:lnTo>
                    <a:pt x="10695" y="965"/>
                  </a:lnTo>
                  <a:lnTo>
                    <a:pt x="10701" y="965"/>
                  </a:lnTo>
                  <a:lnTo>
                    <a:pt x="10709" y="964"/>
                  </a:lnTo>
                  <a:lnTo>
                    <a:pt x="10717" y="947"/>
                  </a:lnTo>
                  <a:lnTo>
                    <a:pt x="10722" y="931"/>
                  </a:lnTo>
                  <a:lnTo>
                    <a:pt x="10726" y="923"/>
                  </a:lnTo>
                  <a:lnTo>
                    <a:pt x="10731" y="917"/>
                  </a:lnTo>
                  <a:lnTo>
                    <a:pt x="10734" y="913"/>
                  </a:lnTo>
                  <a:lnTo>
                    <a:pt x="10737" y="910"/>
                  </a:lnTo>
                  <a:lnTo>
                    <a:pt x="10741" y="908"/>
                  </a:lnTo>
                  <a:lnTo>
                    <a:pt x="10746" y="907"/>
                  </a:lnTo>
                  <a:lnTo>
                    <a:pt x="10751" y="893"/>
                  </a:lnTo>
                  <a:lnTo>
                    <a:pt x="10754" y="878"/>
                  </a:lnTo>
                  <a:lnTo>
                    <a:pt x="10757" y="862"/>
                  </a:lnTo>
                  <a:lnTo>
                    <a:pt x="10759" y="848"/>
                  </a:lnTo>
                  <a:lnTo>
                    <a:pt x="10760" y="833"/>
                  </a:lnTo>
                  <a:lnTo>
                    <a:pt x="10760" y="817"/>
                  </a:lnTo>
                  <a:lnTo>
                    <a:pt x="10759" y="802"/>
                  </a:lnTo>
                  <a:lnTo>
                    <a:pt x="10758" y="787"/>
                  </a:lnTo>
                  <a:lnTo>
                    <a:pt x="10755" y="772"/>
                  </a:lnTo>
                  <a:lnTo>
                    <a:pt x="10752" y="757"/>
                  </a:lnTo>
                  <a:lnTo>
                    <a:pt x="10747" y="743"/>
                  </a:lnTo>
                  <a:lnTo>
                    <a:pt x="10742" y="729"/>
                  </a:lnTo>
                  <a:lnTo>
                    <a:pt x="10736" y="715"/>
                  </a:lnTo>
                  <a:lnTo>
                    <a:pt x="10729" y="702"/>
                  </a:lnTo>
                  <a:lnTo>
                    <a:pt x="10722" y="690"/>
                  </a:lnTo>
                  <a:lnTo>
                    <a:pt x="10712" y="677"/>
                  </a:lnTo>
                  <a:lnTo>
                    <a:pt x="10707" y="673"/>
                  </a:lnTo>
                  <a:lnTo>
                    <a:pt x="10701" y="672"/>
                  </a:lnTo>
                  <a:lnTo>
                    <a:pt x="10695" y="671"/>
                  </a:lnTo>
                  <a:lnTo>
                    <a:pt x="10688" y="671"/>
                  </a:lnTo>
                  <a:lnTo>
                    <a:pt x="10675" y="673"/>
                  </a:lnTo>
                  <a:lnTo>
                    <a:pt x="10660" y="676"/>
                  </a:lnTo>
                  <a:lnTo>
                    <a:pt x="10653" y="677"/>
                  </a:lnTo>
                  <a:lnTo>
                    <a:pt x="10647" y="677"/>
                  </a:lnTo>
                  <a:lnTo>
                    <a:pt x="10641" y="676"/>
                  </a:lnTo>
                  <a:lnTo>
                    <a:pt x="10635" y="674"/>
                  </a:lnTo>
                  <a:lnTo>
                    <a:pt x="10630" y="671"/>
                  </a:lnTo>
                  <a:lnTo>
                    <a:pt x="10625" y="666"/>
                  </a:lnTo>
                  <a:lnTo>
                    <a:pt x="10620" y="659"/>
                  </a:lnTo>
                  <a:lnTo>
                    <a:pt x="10617" y="651"/>
                  </a:lnTo>
                  <a:lnTo>
                    <a:pt x="10615" y="644"/>
                  </a:lnTo>
                  <a:lnTo>
                    <a:pt x="10616" y="636"/>
                  </a:lnTo>
                  <a:lnTo>
                    <a:pt x="10618" y="630"/>
                  </a:lnTo>
                  <a:lnTo>
                    <a:pt x="10621" y="623"/>
                  </a:lnTo>
                  <a:lnTo>
                    <a:pt x="10626" y="618"/>
                  </a:lnTo>
                  <a:lnTo>
                    <a:pt x="10631" y="613"/>
                  </a:lnTo>
                  <a:lnTo>
                    <a:pt x="10636" y="608"/>
                  </a:lnTo>
                  <a:lnTo>
                    <a:pt x="10642" y="604"/>
                  </a:lnTo>
                  <a:lnTo>
                    <a:pt x="10655" y="603"/>
                  </a:lnTo>
                  <a:lnTo>
                    <a:pt x="10668" y="603"/>
                  </a:lnTo>
                  <a:lnTo>
                    <a:pt x="10681" y="605"/>
                  </a:lnTo>
                  <a:lnTo>
                    <a:pt x="10693" y="608"/>
                  </a:lnTo>
                  <a:lnTo>
                    <a:pt x="10705" y="612"/>
                  </a:lnTo>
                  <a:lnTo>
                    <a:pt x="10717" y="618"/>
                  </a:lnTo>
                  <a:lnTo>
                    <a:pt x="10729" y="624"/>
                  </a:lnTo>
                  <a:lnTo>
                    <a:pt x="10740" y="630"/>
                  </a:lnTo>
                  <a:lnTo>
                    <a:pt x="10759" y="651"/>
                  </a:lnTo>
                  <a:lnTo>
                    <a:pt x="10777" y="671"/>
                  </a:lnTo>
                  <a:lnTo>
                    <a:pt x="10794" y="694"/>
                  </a:lnTo>
                  <a:lnTo>
                    <a:pt x="10809" y="717"/>
                  </a:lnTo>
                  <a:lnTo>
                    <a:pt x="10816" y="728"/>
                  </a:lnTo>
                  <a:lnTo>
                    <a:pt x="10822" y="741"/>
                  </a:lnTo>
                  <a:lnTo>
                    <a:pt x="10827" y="754"/>
                  </a:lnTo>
                  <a:lnTo>
                    <a:pt x="10832" y="766"/>
                  </a:lnTo>
                  <a:lnTo>
                    <a:pt x="10836" y="780"/>
                  </a:lnTo>
                  <a:lnTo>
                    <a:pt x="10840" y="793"/>
                  </a:lnTo>
                  <a:lnTo>
                    <a:pt x="10842" y="806"/>
                  </a:lnTo>
                  <a:lnTo>
                    <a:pt x="10844" y="819"/>
                  </a:lnTo>
                  <a:lnTo>
                    <a:pt x="10843" y="836"/>
                  </a:lnTo>
                  <a:lnTo>
                    <a:pt x="10841" y="852"/>
                  </a:lnTo>
                  <a:lnTo>
                    <a:pt x="10839" y="870"/>
                  </a:lnTo>
                  <a:lnTo>
                    <a:pt x="10836" y="886"/>
                  </a:lnTo>
                  <a:lnTo>
                    <a:pt x="10832" y="901"/>
                  </a:lnTo>
                  <a:lnTo>
                    <a:pt x="10828" y="918"/>
                  </a:lnTo>
                  <a:lnTo>
                    <a:pt x="10823" y="934"/>
                  </a:lnTo>
                  <a:lnTo>
                    <a:pt x="10817" y="949"/>
                  </a:lnTo>
                  <a:lnTo>
                    <a:pt x="10810" y="964"/>
                  </a:lnTo>
                  <a:lnTo>
                    <a:pt x="10801" y="978"/>
                  </a:lnTo>
                  <a:lnTo>
                    <a:pt x="10792" y="991"/>
                  </a:lnTo>
                  <a:lnTo>
                    <a:pt x="10782" y="1004"/>
                  </a:lnTo>
                  <a:lnTo>
                    <a:pt x="10770" y="1016"/>
                  </a:lnTo>
                  <a:lnTo>
                    <a:pt x="10757" y="1027"/>
                  </a:lnTo>
                  <a:lnTo>
                    <a:pt x="10743" y="1037"/>
                  </a:lnTo>
                  <a:lnTo>
                    <a:pt x="10728" y="1046"/>
                  </a:lnTo>
                  <a:close/>
                  <a:moveTo>
                    <a:pt x="10426" y="1382"/>
                  </a:moveTo>
                  <a:lnTo>
                    <a:pt x="10359" y="1441"/>
                  </a:lnTo>
                  <a:lnTo>
                    <a:pt x="10336" y="1449"/>
                  </a:lnTo>
                  <a:lnTo>
                    <a:pt x="10315" y="1458"/>
                  </a:lnTo>
                  <a:lnTo>
                    <a:pt x="10292" y="1466"/>
                  </a:lnTo>
                  <a:lnTo>
                    <a:pt x="10270" y="1474"/>
                  </a:lnTo>
                  <a:lnTo>
                    <a:pt x="10259" y="1477"/>
                  </a:lnTo>
                  <a:lnTo>
                    <a:pt x="10246" y="1480"/>
                  </a:lnTo>
                  <a:lnTo>
                    <a:pt x="10235" y="1481"/>
                  </a:lnTo>
                  <a:lnTo>
                    <a:pt x="10223" y="1482"/>
                  </a:lnTo>
                  <a:lnTo>
                    <a:pt x="10211" y="1482"/>
                  </a:lnTo>
                  <a:lnTo>
                    <a:pt x="10199" y="1481"/>
                  </a:lnTo>
                  <a:lnTo>
                    <a:pt x="10186" y="1478"/>
                  </a:lnTo>
                  <a:lnTo>
                    <a:pt x="10174" y="1475"/>
                  </a:lnTo>
                  <a:lnTo>
                    <a:pt x="10149" y="1460"/>
                  </a:lnTo>
                  <a:lnTo>
                    <a:pt x="10123" y="1446"/>
                  </a:lnTo>
                  <a:lnTo>
                    <a:pt x="10117" y="1441"/>
                  </a:lnTo>
                  <a:lnTo>
                    <a:pt x="10111" y="1437"/>
                  </a:lnTo>
                  <a:lnTo>
                    <a:pt x="10106" y="1432"/>
                  </a:lnTo>
                  <a:lnTo>
                    <a:pt x="10102" y="1426"/>
                  </a:lnTo>
                  <a:lnTo>
                    <a:pt x="10098" y="1419"/>
                  </a:lnTo>
                  <a:lnTo>
                    <a:pt x="10095" y="1413"/>
                  </a:lnTo>
                  <a:lnTo>
                    <a:pt x="10092" y="1406"/>
                  </a:lnTo>
                  <a:lnTo>
                    <a:pt x="10091" y="1398"/>
                  </a:lnTo>
                  <a:lnTo>
                    <a:pt x="10088" y="1386"/>
                  </a:lnTo>
                  <a:lnTo>
                    <a:pt x="10087" y="1374"/>
                  </a:lnTo>
                  <a:lnTo>
                    <a:pt x="10088" y="1362"/>
                  </a:lnTo>
                  <a:lnTo>
                    <a:pt x="10090" y="1352"/>
                  </a:lnTo>
                  <a:lnTo>
                    <a:pt x="10093" y="1342"/>
                  </a:lnTo>
                  <a:lnTo>
                    <a:pt x="10097" y="1331"/>
                  </a:lnTo>
                  <a:lnTo>
                    <a:pt x="10102" y="1322"/>
                  </a:lnTo>
                  <a:lnTo>
                    <a:pt x="10108" y="1313"/>
                  </a:lnTo>
                  <a:lnTo>
                    <a:pt x="10114" y="1304"/>
                  </a:lnTo>
                  <a:lnTo>
                    <a:pt x="10123" y="1296"/>
                  </a:lnTo>
                  <a:lnTo>
                    <a:pt x="10131" y="1288"/>
                  </a:lnTo>
                  <a:lnTo>
                    <a:pt x="10139" y="1280"/>
                  </a:lnTo>
                  <a:lnTo>
                    <a:pt x="10156" y="1266"/>
                  </a:lnTo>
                  <a:lnTo>
                    <a:pt x="10174" y="1253"/>
                  </a:lnTo>
                  <a:lnTo>
                    <a:pt x="10182" y="1250"/>
                  </a:lnTo>
                  <a:lnTo>
                    <a:pt x="10190" y="1249"/>
                  </a:lnTo>
                  <a:lnTo>
                    <a:pt x="10197" y="1248"/>
                  </a:lnTo>
                  <a:lnTo>
                    <a:pt x="10205" y="1248"/>
                  </a:lnTo>
                  <a:lnTo>
                    <a:pt x="10221" y="1250"/>
                  </a:lnTo>
                  <a:lnTo>
                    <a:pt x="10236" y="1254"/>
                  </a:lnTo>
                  <a:lnTo>
                    <a:pt x="10266" y="1264"/>
                  </a:lnTo>
                  <a:lnTo>
                    <a:pt x="10294" y="1272"/>
                  </a:lnTo>
                  <a:lnTo>
                    <a:pt x="10299" y="1269"/>
                  </a:lnTo>
                  <a:lnTo>
                    <a:pt x="10305" y="1265"/>
                  </a:lnTo>
                  <a:lnTo>
                    <a:pt x="10309" y="1261"/>
                  </a:lnTo>
                  <a:lnTo>
                    <a:pt x="10312" y="1256"/>
                  </a:lnTo>
                  <a:lnTo>
                    <a:pt x="10315" y="1251"/>
                  </a:lnTo>
                  <a:lnTo>
                    <a:pt x="10316" y="1245"/>
                  </a:lnTo>
                  <a:lnTo>
                    <a:pt x="10318" y="1238"/>
                  </a:lnTo>
                  <a:lnTo>
                    <a:pt x="10318" y="1232"/>
                  </a:lnTo>
                  <a:lnTo>
                    <a:pt x="10318" y="1219"/>
                  </a:lnTo>
                  <a:lnTo>
                    <a:pt x="10317" y="1207"/>
                  </a:lnTo>
                  <a:lnTo>
                    <a:pt x="10315" y="1195"/>
                  </a:lnTo>
                  <a:lnTo>
                    <a:pt x="10313" y="1183"/>
                  </a:lnTo>
                  <a:lnTo>
                    <a:pt x="10304" y="1171"/>
                  </a:lnTo>
                  <a:lnTo>
                    <a:pt x="10294" y="1158"/>
                  </a:lnTo>
                  <a:lnTo>
                    <a:pt x="10289" y="1152"/>
                  </a:lnTo>
                  <a:lnTo>
                    <a:pt x="10283" y="1146"/>
                  </a:lnTo>
                  <a:lnTo>
                    <a:pt x="10277" y="1142"/>
                  </a:lnTo>
                  <a:lnTo>
                    <a:pt x="10269" y="1140"/>
                  </a:lnTo>
                  <a:lnTo>
                    <a:pt x="10249" y="1143"/>
                  </a:lnTo>
                  <a:lnTo>
                    <a:pt x="10229" y="1144"/>
                  </a:lnTo>
                  <a:lnTo>
                    <a:pt x="10219" y="1143"/>
                  </a:lnTo>
                  <a:lnTo>
                    <a:pt x="10209" y="1140"/>
                  </a:lnTo>
                  <a:lnTo>
                    <a:pt x="10205" y="1138"/>
                  </a:lnTo>
                  <a:lnTo>
                    <a:pt x="10202" y="1136"/>
                  </a:lnTo>
                  <a:lnTo>
                    <a:pt x="10198" y="1133"/>
                  </a:lnTo>
                  <a:lnTo>
                    <a:pt x="10195" y="1129"/>
                  </a:lnTo>
                  <a:lnTo>
                    <a:pt x="10197" y="1118"/>
                  </a:lnTo>
                  <a:lnTo>
                    <a:pt x="10200" y="1108"/>
                  </a:lnTo>
                  <a:lnTo>
                    <a:pt x="10204" y="1097"/>
                  </a:lnTo>
                  <a:lnTo>
                    <a:pt x="10209" y="1088"/>
                  </a:lnTo>
                  <a:lnTo>
                    <a:pt x="10222" y="1071"/>
                  </a:lnTo>
                  <a:lnTo>
                    <a:pt x="10235" y="1054"/>
                  </a:lnTo>
                  <a:lnTo>
                    <a:pt x="10240" y="1041"/>
                  </a:lnTo>
                  <a:lnTo>
                    <a:pt x="10243" y="1028"/>
                  </a:lnTo>
                  <a:lnTo>
                    <a:pt x="10245" y="1016"/>
                  </a:lnTo>
                  <a:lnTo>
                    <a:pt x="10246" y="1002"/>
                  </a:lnTo>
                  <a:lnTo>
                    <a:pt x="10245" y="990"/>
                  </a:lnTo>
                  <a:lnTo>
                    <a:pt x="10244" y="977"/>
                  </a:lnTo>
                  <a:lnTo>
                    <a:pt x="10242" y="965"/>
                  </a:lnTo>
                  <a:lnTo>
                    <a:pt x="10239" y="952"/>
                  </a:lnTo>
                  <a:lnTo>
                    <a:pt x="10235" y="940"/>
                  </a:lnTo>
                  <a:lnTo>
                    <a:pt x="10230" y="929"/>
                  </a:lnTo>
                  <a:lnTo>
                    <a:pt x="10225" y="918"/>
                  </a:lnTo>
                  <a:lnTo>
                    <a:pt x="10219" y="906"/>
                  </a:lnTo>
                  <a:lnTo>
                    <a:pt x="10212" y="895"/>
                  </a:lnTo>
                  <a:lnTo>
                    <a:pt x="10204" y="885"/>
                  </a:lnTo>
                  <a:lnTo>
                    <a:pt x="10197" y="875"/>
                  </a:lnTo>
                  <a:lnTo>
                    <a:pt x="10189" y="864"/>
                  </a:lnTo>
                  <a:lnTo>
                    <a:pt x="10175" y="855"/>
                  </a:lnTo>
                  <a:lnTo>
                    <a:pt x="10158" y="843"/>
                  </a:lnTo>
                  <a:lnTo>
                    <a:pt x="10154" y="840"/>
                  </a:lnTo>
                  <a:lnTo>
                    <a:pt x="10152" y="836"/>
                  </a:lnTo>
                  <a:lnTo>
                    <a:pt x="10149" y="833"/>
                  </a:lnTo>
                  <a:lnTo>
                    <a:pt x="10148" y="829"/>
                  </a:lnTo>
                  <a:lnTo>
                    <a:pt x="10147" y="825"/>
                  </a:lnTo>
                  <a:lnTo>
                    <a:pt x="10148" y="819"/>
                  </a:lnTo>
                  <a:lnTo>
                    <a:pt x="10149" y="814"/>
                  </a:lnTo>
                  <a:lnTo>
                    <a:pt x="10152" y="809"/>
                  </a:lnTo>
                  <a:lnTo>
                    <a:pt x="10164" y="804"/>
                  </a:lnTo>
                  <a:lnTo>
                    <a:pt x="10178" y="797"/>
                  </a:lnTo>
                  <a:lnTo>
                    <a:pt x="10189" y="789"/>
                  </a:lnTo>
                  <a:lnTo>
                    <a:pt x="10200" y="780"/>
                  </a:lnTo>
                  <a:lnTo>
                    <a:pt x="10211" y="768"/>
                  </a:lnTo>
                  <a:lnTo>
                    <a:pt x="10220" y="756"/>
                  </a:lnTo>
                  <a:lnTo>
                    <a:pt x="10223" y="750"/>
                  </a:lnTo>
                  <a:lnTo>
                    <a:pt x="10227" y="743"/>
                  </a:lnTo>
                  <a:lnTo>
                    <a:pt x="10230" y="736"/>
                  </a:lnTo>
                  <a:lnTo>
                    <a:pt x="10232" y="728"/>
                  </a:lnTo>
                  <a:lnTo>
                    <a:pt x="10236" y="720"/>
                  </a:lnTo>
                  <a:lnTo>
                    <a:pt x="10239" y="711"/>
                  </a:lnTo>
                  <a:lnTo>
                    <a:pt x="10241" y="703"/>
                  </a:lnTo>
                  <a:lnTo>
                    <a:pt x="10242" y="694"/>
                  </a:lnTo>
                  <a:lnTo>
                    <a:pt x="10242" y="686"/>
                  </a:lnTo>
                  <a:lnTo>
                    <a:pt x="10241" y="676"/>
                  </a:lnTo>
                  <a:lnTo>
                    <a:pt x="10240" y="668"/>
                  </a:lnTo>
                  <a:lnTo>
                    <a:pt x="10238" y="659"/>
                  </a:lnTo>
                  <a:lnTo>
                    <a:pt x="10235" y="642"/>
                  </a:lnTo>
                  <a:lnTo>
                    <a:pt x="10231" y="625"/>
                  </a:lnTo>
                  <a:lnTo>
                    <a:pt x="10228" y="608"/>
                  </a:lnTo>
                  <a:lnTo>
                    <a:pt x="10226" y="590"/>
                  </a:lnTo>
                  <a:lnTo>
                    <a:pt x="10220" y="581"/>
                  </a:lnTo>
                  <a:lnTo>
                    <a:pt x="10215" y="571"/>
                  </a:lnTo>
                  <a:lnTo>
                    <a:pt x="10208" y="562"/>
                  </a:lnTo>
                  <a:lnTo>
                    <a:pt x="10204" y="552"/>
                  </a:lnTo>
                  <a:lnTo>
                    <a:pt x="10202" y="547"/>
                  </a:lnTo>
                  <a:lnTo>
                    <a:pt x="10201" y="541"/>
                  </a:lnTo>
                  <a:lnTo>
                    <a:pt x="10200" y="536"/>
                  </a:lnTo>
                  <a:lnTo>
                    <a:pt x="10200" y="531"/>
                  </a:lnTo>
                  <a:lnTo>
                    <a:pt x="10201" y="526"/>
                  </a:lnTo>
                  <a:lnTo>
                    <a:pt x="10202" y="521"/>
                  </a:lnTo>
                  <a:lnTo>
                    <a:pt x="10204" y="516"/>
                  </a:lnTo>
                  <a:lnTo>
                    <a:pt x="10207" y="511"/>
                  </a:lnTo>
                  <a:lnTo>
                    <a:pt x="10218" y="506"/>
                  </a:lnTo>
                  <a:lnTo>
                    <a:pt x="10228" y="501"/>
                  </a:lnTo>
                  <a:lnTo>
                    <a:pt x="10237" y="493"/>
                  </a:lnTo>
                  <a:lnTo>
                    <a:pt x="10245" y="485"/>
                  </a:lnTo>
                  <a:lnTo>
                    <a:pt x="10253" y="476"/>
                  </a:lnTo>
                  <a:lnTo>
                    <a:pt x="10260" y="467"/>
                  </a:lnTo>
                  <a:lnTo>
                    <a:pt x="10265" y="458"/>
                  </a:lnTo>
                  <a:lnTo>
                    <a:pt x="10269" y="448"/>
                  </a:lnTo>
                  <a:lnTo>
                    <a:pt x="10273" y="439"/>
                  </a:lnTo>
                  <a:lnTo>
                    <a:pt x="10275" y="429"/>
                  </a:lnTo>
                  <a:lnTo>
                    <a:pt x="10275" y="420"/>
                  </a:lnTo>
                  <a:lnTo>
                    <a:pt x="10274" y="411"/>
                  </a:lnTo>
                  <a:lnTo>
                    <a:pt x="10272" y="401"/>
                  </a:lnTo>
                  <a:lnTo>
                    <a:pt x="10270" y="393"/>
                  </a:lnTo>
                  <a:lnTo>
                    <a:pt x="10267" y="385"/>
                  </a:lnTo>
                  <a:lnTo>
                    <a:pt x="10263" y="378"/>
                  </a:lnTo>
                  <a:lnTo>
                    <a:pt x="10259" y="370"/>
                  </a:lnTo>
                  <a:lnTo>
                    <a:pt x="10252" y="364"/>
                  </a:lnTo>
                  <a:lnTo>
                    <a:pt x="10246" y="359"/>
                  </a:lnTo>
                  <a:lnTo>
                    <a:pt x="10240" y="357"/>
                  </a:lnTo>
                  <a:lnTo>
                    <a:pt x="10234" y="356"/>
                  </a:lnTo>
                  <a:lnTo>
                    <a:pt x="10226" y="357"/>
                  </a:lnTo>
                  <a:lnTo>
                    <a:pt x="10219" y="359"/>
                  </a:lnTo>
                  <a:lnTo>
                    <a:pt x="10211" y="363"/>
                  </a:lnTo>
                  <a:lnTo>
                    <a:pt x="10205" y="365"/>
                  </a:lnTo>
                  <a:lnTo>
                    <a:pt x="10200" y="368"/>
                  </a:lnTo>
                  <a:lnTo>
                    <a:pt x="10195" y="372"/>
                  </a:lnTo>
                  <a:lnTo>
                    <a:pt x="10190" y="376"/>
                  </a:lnTo>
                  <a:lnTo>
                    <a:pt x="10181" y="385"/>
                  </a:lnTo>
                  <a:lnTo>
                    <a:pt x="10173" y="394"/>
                  </a:lnTo>
                  <a:lnTo>
                    <a:pt x="10168" y="399"/>
                  </a:lnTo>
                  <a:lnTo>
                    <a:pt x="10162" y="402"/>
                  </a:lnTo>
                  <a:lnTo>
                    <a:pt x="10157" y="405"/>
                  </a:lnTo>
                  <a:lnTo>
                    <a:pt x="10152" y="408"/>
                  </a:lnTo>
                  <a:lnTo>
                    <a:pt x="10146" y="409"/>
                  </a:lnTo>
                  <a:lnTo>
                    <a:pt x="10139" y="409"/>
                  </a:lnTo>
                  <a:lnTo>
                    <a:pt x="10132" y="407"/>
                  </a:lnTo>
                  <a:lnTo>
                    <a:pt x="10125" y="403"/>
                  </a:lnTo>
                  <a:lnTo>
                    <a:pt x="10109" y="399"/>
                  </a:lnTo>
                  <a:lnTo>
                    <a:pt x="10095" y="393"/>
                  </a:lnTo>
                  <a:lnTo>
                    <a:pt x="10081" y="384"/>
                  </a:lnTo>
                  <a:lnTo>
                    <a:pt x="10066" y="375"/>
                  </a:lnTo>
                  <a:lnTo>
                    <a:pt x="10060" y="369"/>
                  </a:lnTo>
                  <a:lnTo>
                    <a:pt x="10055" y="363"/>
                  </a:lnTo>
                  <a:lnTo>
                    <a:pt x="10050" y="356"/>
                  </a:lnTo>
                  <a:lnTo>
                    <a:pt x="10045" y="350"/>
                  </a:lnTo>
                  <a:lnTo>
                    <a:pt x="10041" y="343"/>
                  </a:lnTo>
                  <a:lnTo>
                    <a:pt x="10037" y="336"/>
                  </a:lnTo>
                  <a:lnTo>
                    <a:pt x="10035" y="329"/>
                  </a:lnTo>
                  <a:lnTo>
                    <a:pt x="10033" y="322"/>
                  </a:lnTo>
                  <a:lnTo>
                    <a:pt x="10029" y="309"/>
                  </a:lnTo>
                  <a:lnTo>
                    <a:pt x="10025" y="296"/>
                  </a:lnTo>
                  <a:lnTo>
                    <a:pt x="10025" y="283"/>
                  </a:lnTo>
                  <a:lnTo>
                    <a:pt x="10025" y="271"/>
                  </a:lnTo>
                  <a:lnTo>
                    <a:pt x="10028" y="257"/>
                  </a:lnTo>
                  <a:lnTo>
                    <a:pt x="10032" y="246"/>
                  </a:lnTo>
                  <a:lnTo>
                    <a:pt x="10038" y="234"/>
                  </a:lnTo>
                  <a:lnTo>
                    <a:pt x="10045" y="224"/>
                  </a:lnTo>
                  <a:lnTo>
                    <a:pt x="10052" y="214"/>
                  </a:lnTo>
                  <a:lnTo>
                    <a:pt x="10061" y="206"/>
                  </a:lnTo>
                  <a:lnTo>
                    <a:pt x="10069" y="198"/>
                  </a:lnTo>
                  <a:lnTo>
                    <a:pt x="10079" y="192"/>
                  </a:lnTo>
                  <a:lnTo>
                    <a:pt x="10089" y="186"/>
                  </a:lnTo>
                  <a:lnTo>
                    <a:pt x="10099" y="181"/>
                  </a:lnTo>
                  <a:lnTo>
                    <a:pt x="10110" y="177"/>
                  </a:lnTo>
                  <a:lnTo>
                    <a:pt x="10121" y="172"/>
                  </a:lnTo>
                  <a:lnTo>
                    <a:pt x="10132" y="169"/>
                  </a:lnTo>
                  <a:lnTo>
                    <a:pt x="10143" y="168"/>
                  </a:lnTo>
                  <a:lnTo>
                    <a:pt x="10154" y="167"/>
                  </a:lnTo>
                  <a:lnTo>
                    <a:pt x="10166" y="166"/>
                  </a:lnTo>
                  <a:lnTo>
                    <a:pt x="10177" y="167"/>
                  </a:lnTo>
                  <a:lnTo>
                    <a:pt x="10188" y="169"/>
                  </a:lnTo>
                  <a:lnTo>
                    <a:pt x="10199" y="171"/>
                  </a:lnTo>
                  <a:lnTo>
                    <a:pt x="10211" y="175"/>
                  </a:lnTo>
                  <a:lnTo>
                    <a:pt x="10227" y="179"/>
                  </a:lnTo>
                  <a:lnTo>
                    <a:pt x="10243" y="185"/>
                  </a:lnTo>
                  <a:lnTo>
                    <a:pt x="10259" y="191"/>
                  </a:lnTo>
                  <a:lnTo>
                    <a:pt x="10274" y="199"/>
                  </a:lnTo>
                  <a:lnTo>
                    <a:pt x="10288" y="208"/>
                  </a:lnTo>
                  <a:lnTo>
                    <a:pt x="10301" y="218"/>
                  </a:lnTo>
                  <a:lnTo>
                    <a:pt x="10315" y="230"/>
                  </a:lnTo>
                  <a:lnTo>
                    <a:pt x="10327" y="242"/>
                  </a:lnTo>
                  <a:lnTo>
                    <a:pt x="10338" y="254"/>
                  </a:lnTo>
                  <a:lnTo>
                    <a:pt x="10349" y="268"/>
                  </a:lnTo>
                  <a:lnTo>
                    <a:pt x="10359" y="282"/>
                  </a:lnTo>
                  <a:lnTo>
                    <a:pt x="10367" y="296"/>
                  </a:lnTo>
                  <a:lnTo>
                    <a:pt x="10375" y="311"/>
                  </a:lnTo>
                  <a:lnTo>
                    <a:pt x="10382" y="327"/>
                  </a:lnTo>
                  <a:lnTo>
                    <a:pt x="10387" y="342"/>
                  </a:lnTo>
                  <a:lnTo>
                    <a:pt x="10392" y="357"/>
                  </a:lnTo>
                  <a:lnTo>
                    <a:pt x="10411" y="380"/>
                  </a:lnTo>
                  <a:lnTo>
                    <a:pt x="10429" y="401"/>
                  </a:lnTo>
                  <a:lnTo>
                    <a:pt x="10441" y="411"/>
                  </a:lnTo>
                  <a:lnTo>
                    <a:pt x="10452" y="418"/>
                  </a:lnTo>
                  <a:lnTo>
                    <a:pt x="10464" y="425"/>
                  </a:lnTo>
                  <a:lnTo>
                    <a:pt x="10478" y="430"/>
                  </a:lnTo>
                  <a:lnTo>
                    <a:pt x="10481" y="435"/>
                  </a:lnTo>
                  <a:lnTo>
                    <a:pt x="10484" y="440"/>
                  </a:lnTo>
                  <a:lnTo>
                    <a:pt x="10485" y="445"/>
                  </a:lnTo>
                  <a:lnTo>
                    <a:pt x="10485" y="450"/>
                  </a:lnTo>
                  <a:lnTo>
                    <a:pt x="10484" y="455"/>
                  </a:lnTo>
                  <a:lnTo>
                    <a:pt x="10482" y="460"/>
                  </a:lnTo>
                  <a:lnTo>
                    <a:pt x="10480" y="464"/>
                  </a:lnTo>
                  <a:lnTo>
                    <a:pt x="10478" y="469"/>
                  </a:lnTo>
                  <a:lnTo>
                    <a:pt x="10472" y="477"/>
                  </a:lnTo>
                  <a:lnTo>
                    <a:pt x="10466" y="486"/>
                  </a:lnTo>
                  <a:lnTo>
                    <a:pt x="10461" y="495"/>
                  </a:lnTo>
                  <a:lnTo>
                    <a:pt x="10457" y="505"/>
                  </a:lnTo>
                  <a:lnTo>
                    <a:pt x="10449" y="525"/>
                  </a:lnTo>
                  <a:lnTo>
                    <a:pt x="10443" y="547"/>
                  </a:lnTo>
                  <a:lnTo>
                    <a:pt x="10438" y="568"/>
                  </a:lnTo>
                  <a:lnTo>
                    <a:pt x="10435" y="589"/>
                  </a:lnTo>
                  <a:lnTo>
                    <a:pt x="10434" y="612"/>
                  </a:lnTo>
                  <a:lnTo>
                    <a:pt x="10435" y="633"/>
                  </a:lnTo>
                  <a:lnTo>
                    <a:pt x="10437" y="655"/>
                  </a:lnTo>
                  <a:lnTo>
                    <a:pt x="10442" y="677"/>
                  </a:lnTo>
                  <a:lnTo>
                    <a:pt x="10444" y="685"/>
                  </a:lnTo>
                  <a:lnTo>
                    <a:pt x="10446" y="692"/>
                  </a:lnTo>
                  <a:lnTo>
                    <a:pt x="10450" y="699"/>
                  </a:lnTo>
                  <a:lnTo>
                    <a:pt x="10454" y="705"/>
                  </a:lnTo>
                  <a:lnTo>
                    <a:pt x="10465" y="716"/>
                  </a:lnTo>
                  <a:lnTo>
                    <a:pt x="10476" y="727"/>
                  </a:lnTo>
                  <a:lnTo>
                    <a:pt x="10487" y="739"/>
                  </a:lnTo>
                  <a:lnTo>
                    <a:pt x="10496" y="750"/>
                  </a:lnTo>
                  <a:lnTo>
                    <a:pt x="10499" y="756"/>
                  </a:lnTo>
                  <a:lnTo>
                    <a:pt x="10502" y="763"/>
                  </a:lnTo>
                  <a:lnTo>
                    <a:pt x="10503" y="770"/>
                  </a:lnTo>
                  <a:lnTo>
                    <a:pt x="10503" y="778"/>
                  </a:lnTo>
                  <a:lnTo>
                    <a:pt x="10494" y="800"/>
                  </a:lnTo>
                  <a:lnTo>
                    <a:pt x="10483" y="821"/>
                  </a:lnTo>
                  <a:lnTo>
                    <a:pt x="10474" y="843"/>
                  </a:lnTo>
                  <a:lnTo>
                    <a:pt x="10466" y="864"/>
                  </a:lnTo>
                  <a:lnTo>
                    <a:pt x="10463" y="876"/>
                  </a:lnTo>
                  <a:lnTo>
                    <a:pt x="10460" y="887"/>
                  </a:lnTo>
                  <a:lnTo>
                    <a:pt x="10457" y="898"/>
                  </a:lnTo>
                  <a:lnTo>
                    <a:pt x="10456" y="910"/>
                  </a:lnTo>
                  <a:lnTo>
                    <a:pt x="10455" y="922"/>
                  </a:lnTo>
                  <a:lnTo>
                    <a:pt x="10455" y="934"/>
                  </a:lnTo>
                  <a:lnTo>
                    <a:pt x="10455" y="947"/>
                  </a:lnTo>
                  <a:lnTo>
                    <a:pt x="10457" y="959"/>
                  </a:lnTo>
                  <a:lnTo>
                    <a:pt x="10462" y="975"/>
                  </a:lnTo>
                  <a:lnTo>
                    <a:pt x="10468" y="989"/>
                  </a:lnTo>
                  <a:lnTo>
                    <a:pt x="10475" y="1003"/>
                  </a:lnTo>
                  <a:lnTo>
                    <a:pt x="10482" y="1018"/>
                  </a:lnTo>
                  <a:lnTo>
                    <a:pt x="10499" y="1045"/>
                  </a:lnTo>
                  <a:lnTo>
                    <a:pt x="10515" y="1073"/>
                  </a:lnTo>
                  <a:lnTo>
                    <a:pt x="10527" y="1137"/>
                  </a:lnTo>
                  <a:lnTo>
                    <a:pt x="10520" y="1153"/>
                  </a:lnTo>
                  <a:lnTo>
                    <a:pt x="10513" y="1168"/>
                  </a:lnTo>
                  <a:lnTo>
                    <a:pt x="10507" y="1183"/>
                  </a:lnTo>
                  <a:lnTo>
                    <a:pt x="10502" y="1199"/>
                  </a:lnTo>
                  <a:lnTo>
                    <a:pt x="10494" y="1231"/>
                  </a:lnTo>
                  <a:lnTo>
                    <a:pt x="10485" y="1263"/>
                  </a:lnTo>
                  <a:lnTo>
                    <a:pt x="10480" y="1279"/>
                  </a:lnTo>
                  <a:lnTo>
                    <a:pt x="10476" y="1295"/>
                  </a:lnTo>
                  <a:lnTo>
                    <a:pt x="10470" y="1310"/>
                  </a:lnTo>
                  <a:lnTo>
                    <a:pt x="10464" y="1325"/>
                  </a:lnTo>
                  <a:lnTo>
                    <a:pt x="10457" y="1341"/>
                  </a:lnTo>
                  <a:lnTo>
                    <a:pt x="10448" y="1355"/>
                  </a:lnTo>
                  <a:lnTo>
                    <a:pt x="10438" y="1368"/>
                  </a:lnTo>
                  <a:lnTo>
                    <a:pt x="10426" y="1382"/>
                  </a:lnTo>
                  <a:close/>
                  <a:moveTo>
                    <a:pt x="10423" y="1299"/>
                  </a:moveTo>
                  <a:lnTo>
                    <a:pt x="10386" y="1373"/>
                  </a:lnTo>
                  <a:lnTo>
                    <a:pt x="10377" y="1383"/>
                  </a:lnTo>
                  <a:lnTo>
                    <a:pt x="10368" y="1392"/>
                  </a:lnTo>
                  <a:lnTo>
                    <a:pt x="10358" y="1400"/>
                  </a:lnTo>
                  <a:lnTo>
                    <a:pt x="10347" y="1408"/>
                  </a:lnTo>
                  <a:lnTo>
                    <a:pt x="10337" y="1415"/>
                  </a:lnTo>
                  <a:lnTo>
                    <a:pt x="10326" y="1421"/>
                  </a:lnTo>
                  <a:lnTo>
                    <a:pt x="10315" y="1428"/>
                  </a:lnTo>
                  <a:lnTo>
                    <a:pt x="10304" y="1433"/>
                  </a:lnTo>
                  <a:lnTo>
                    <a:pt x="10291" y="1437"/>
                  </a:lnTo>
                  <a:lnTo>
                    <a:pt x="10279" y="1441"/>
                  </a:lnTo>
                  <a:lnTo>
                    <a:pt x="10267" y="1444"/>
                  </a:lnTo>
                  <a:lnTo>
                    <a:pt x="10253" y="1446"/>
                  </a:lnTo>
                  <a:lnTo>
                    <a:pt x="10241" y="1447"/>
                  </a:lnTo>
                  <a:lnTo>
                    <a:pt x="10228" y="1448"/>
                  </a:lnTo>
                  <a:lnTo>
                    <a:pt x="10215" y="1447"/>
                  </a:lnTo>
                  <a:lnTo>
                    <a:pt x="10201" y="1446"/>
                  </a:lnTo>
                  <a:lnTo>
                    <a:pt x="10193" y="1443"/>
                  </a:lnTo>
                  <a:lnTo>
                    <a:pt x="10185" y="1440"/>
                  </a:lnTo>
                  <a:lnTo>
                    <a:pt x="10177" y="1435"/>
                  </a:lnTo>
                  <a:lnTo>
                    <a:pt x="10170" y="1430"/>
                  </a:lnTo>
                  <a:lnTo>
                    <a:pt x="10156" y="1417"/>
                  </a:lnTo>
                  <a:lnTo>
                    <a:pt x="10143" y="1404"/>
                  </a:lnTo>
                  <a:lnTo>
                    <a:pt x="10139" y="1392"/>
                  </a:lnTo>
                  <a:lnTo>
                    <a:pt x="10137" y="1378"/>
                  </a:lnTo>
                  <a:lnTo>
                    <a:pt x="10136" y="1365"/>
                  </a:lnTo>
                  <a:lnTo>
                    <a:pt x="10137" y="1352"/>
                  </a:lnTo>
                  <a:lnTo>
                    <a:pt x="10149" y="1339"/>
                  </a:lnTo>
                  <a:lnTo>
                    <a:pt x="10162" y="1328"/>
                  </a:lnTo>
                  <a:lnTo>
                    <a:pt x="10170" y="1323"/>
                  </a:lnTo>
                  <a:lnTo>
                    <a:pt x="10177" y="1318"/>
                  </a:lnTo>
                  <a:lnTo>
                    <a:pt x="10185" y="1314"/>
                  </a:lnTo>
                  <a:lnTo>
                    <a:pt x="10192" y="1311"/>
                  </a:lnTo>
                  <a:lnTo>
                    <a:pt x="10200" y="1308"/>
                  </a:lnTo>
                  <a:lnTo>
                    <a:pt x="10208" y="1306"/>
                  </a:lnTo>
                  <a:lnTo>
                    <a:pt x="10217" y="1305"/>
                  </a:lnTo>
                  <a:lnTo>
                    <a:pt x="10224" y="1304"/>
                  </a:lnTo>
                  <a:lnTo>
                    <a:pt x="10232" y="1304"/>
                  </a:lnTo>
                  <a:lnTo>
                    <a:pt x="10240" y="1305"/>
                  </a:lnTo>
                  <a:lnTo>
                    <a:pt x="10248" y="1307"/>
                  </a:lnTo>
                  <a:lnTo>
                    <a:pt x="10257" y="1310"/>
                  </a:lnTo>
                  <a:lnTo>
                    <a:pt x="10271" y="1315"/>
                  </a:lnTo>
                  <a:lnTo>
                    <a:pt x="10286" y="1318"/>
                  </a:lnTo>
                  <a:lnTo>
                    <a:pt x="10294" y="1319"/>
                  </a:lnTo>
                  <a:lnTo>
                    <a:pt x="10303" y="1319"/>
                  </a:lnTo>
                  <a:lnTo>
                    <a:pt x="10311" y="1318"/>
                  </a:lnTo>
                  <a:lnTo>
                    <a:pt x="10319" y="1315"/>
                  </a:lnTo>
                  <a:lnTo>
                    <a:pt x="10328" y="1305"/>
                  </a:lnTo>
                  <a:lnTo>
                    <a:pt x="10336" y="1294"/>
                  </a:lnTo>
                  <a:lnTo>
                    <a:pt x="10342" y="1282"/>
                  </a:lnTo>
                  <a:lnTo>
                    <a:pt x="10347" y="1270"/>
                  </a:lnTo>
                  <a:lnTo>
                    <a:pt x="10352" y="1258"/>
                  </a:lnTo>
                  <a:lnTo>
                    <a:pt x="10355" y="1245"/>
                  </a:lnTo>
                  <a:lnTo>
                    <a:pt x="10357" y="1231"/>
                  </a:lnTo>
                  <a:lnTo>
                    <a:pt x="10359" y="1217"/>
                  </a:lnTo>
                  <a:lnTo>
                    <a:pt x="10357" y="1207"/>
                  </a:lnTo>
                  <a:lnTo>
                    <a:pt x="10355" y="1199"/>
                  </a:lnTo>
                  <a:lnTo>
                    <a:pt x="10353" y="1189"/>
                  </a:lnTo>
                  <a:lnTo>
                    <a:pt x="10349" y="1180"/>
                  </a:lnTo>
                  <a:lnTo>
                    <a:pt x="10345" y="1171"/>
                  </a:lnTo>
                  <a:lnTo>
                    <a:pt x="10340" y="1163"/>
                  </a:lnTo>
                  <a:lnTo>
                    <a:pt x="10336" y="1155"/>
                  </a:lnTo>
                  <a:lnTo>
                    <a:pt x="10330" y="1146"/>
                  </a:lnTo>
                  <a:lnTo>
                    <a:pt x="10325" y="1138"/>
                  </a:lnTo>
                  <a:lnTo>
                    <a:pt x="10318" y="1131"/>
                  </a:lnTo>
                  <a:lnTo>
                    <a:pt x="10312" y="1124"/>
                  </a:lnTo>
                  <a:lnTo>
                    <a:pt x="10305" y="1117"/>
                  </a:lnTo>
                  <a:lnTo>
                    <a:pt x="10296" y="1111"/>
                  </a:lnTo>
                  <a:lnTo>
                    <a:pt x="10289" y="1105"/>
                  </a:lnTo>
                  <a:lnTo>
                    <a:pt x="10281" y="1099"/>
                  </a:lnTo>
                  <a:lnTo>
                    <a:pt x="10272" y="1094"/>
                  </a:lnTo>
                  <a:lnTo>
                    <a:pt x="10279" y="1060"/>
                  </a:lnTo>
                  <a:lnTo>
                    <a:pt x="10285" y="1023"/>
                  </a:lnTo>
                  <a:lnTo>
                    <a:pt x="10286" y="1004"/>
                  </a:lnTo>
                  <a:lnTo>
                    <a:pt x="10286" y="986"/>
                  </a:lnTo>
                  <a:lnTo>
                    <a:pt x="10285" y="968"/>
                  </a:lnTo>
                  <a:lnTo>
                    <a:pt x="10281" y="949"/>
                  </a:lnTo>
                  <a:lnTo>
                    <a:pt x="10275" y="933"/>
                  </a:lnTo>
                  <a:lnTo>
                    <a:pt x="10268" y="917"/>
                  </a:lnTo>
                  <a:lnTo>
                    <a:pt x="10260" y="901"/>
                  </a:lnTo>
                  <a:lnTo>
                    <a:pt x="10251" y="885"/>
                  </a:lnTo>
                  <a:lnTo>
                    <a:pt x="10243" y="870"/>
                  </a:lnTo>
                  <a:lnTo>
                    <a:pt x="10236" y="853"/>
                  </a:lnTo>
                  <a:lnTo>
                    <a:pt x="10231" y="836"/>
                  </a:lnTo>
                  <a:lnTo>
                    <a:pt x="10226" y="818"/>
                  </a:lnTo>
                  <a:lnTo>
                    <a:pt x="10238" y="805"/>
                  </a:lnTo>
                  <a:lnTo>
                    <a:pt x="10248" y="791"/>
                  </a:lnTo>
                  <a:lnTo>
                    <a:pt x="10257" y="775"/>
                  </a:lnTo>
                  <a:lnTo>
                    <a:pt x="10265" y="760"/>
                  </a:lnTo>
                  <a:lnTo>
                    <a:pt x="10270" y="744"/>
                  </a:lnTo>
                  <a:lnTo>
                    <a:pt x="10275" y="727"/>
                  </a:lnTo>
                  <a:lnTo>
                    <a:pt x="10278" y="711"/>
                  </a:lnTo>
                  <a:lnTo>
                    <a:pt x="10280" y="694"/>
                  </a:lnTo>
                  <a:lnTo>
                    <a:pt x="10280" y="676"/>
                  </a:lnTo>
                  <a:lnTo>
                    <a:pt x="10280" y="659"/>
                  </a:lnTo>
                  <a:lnTo>
                    <a:pt x="10278" y="642"/>
                  </a:lnTo>
                  <a:lnTo>
                    <a:pt x="10276" y="625"/>
                  </a:lnTo>
                  <a:lnTo>
                    <a:pt x="10273" y="608"/>
                  </a:lnTo>
                  <a:lnTo>
                    <a:pt x="10268" y="592"/>
                  </a:lnTo>
                  <a:lnTo>
                    <a:pt x="10263" y="575"/>
                  </a:lnTo>
                  <a:lnTo>
                    <a:pt x="10257" y="559"/>
                  </a:lnTo>
                  <a:lnTo>
                    <a:pt x="10259" y="549"/>
                  </a:lnTo>
                  <a:lnTo>
                    <a:pt x="10262" y="539"/>
                  </a:lnTo>
                  <a:lnTo>
                    <a:pt x="10265" y="530"/>
                  </a:lnTo>
                  <a:lnTo>
                    <a:pt x="10270" y="522"/>
                  </a:lnTo>
                  <a:lnTo>
                    <a:pt x="10280" y="506"/>
                  </a:lnTo>
                  <a:lnTo>
                    <a:pt x="10290" y="489"/>
                  </a:lnTo>
                  <a:lnTo>
                    <a:pt x="10295" y="481"/>
                  </a:lnTo>
                  <a:lnTo>
                    <a:pt x="10300" y="473"/>
                  </a:lnTo>
                  <a:lnTo>
                    <a:pt x="10305" y="465"/>
                  </a:lnTo>
                  <a:lnTo>
                    <a:pt x="10309" y="456"/>
                  </a:lnTo>
                  <a:lnTo>
                    <a:pt x="10311" y="447"/>
                  </a:lnTo>
                  <a:lnTo>
                    <a:pt x="10313" y="437"/>
                  </a:lnTo>
                  <a:lnTo>
                    <a:pt x="10314" y="428"/>
                  </a:lnTo>
                  <a:lnTo>
                    <a:pt x="10313" y="417"/>
                  </a:lnTo>
                  <a:lnTo>
                    <a:pt x="10313" y="409"/>
                  </a:lnTo>
                  <a:lnTo>
                    <a:pt x="10312" y="400"/>
                  </a:lnTo>
                  <a:lnTo>
                    <a:pt x="10310" y="392"/>
                  </a:lnTo>
                  <a:lnTo>
                    <a:pt x="10308" y="384"/>
                  </a:lnTo>
                  <a:lnTo>
                    <a:pt x="10305" y="377"/>
                  </a:lnTo>
                  <a:lnTo>
                    <a:pt x="10301" y="369"/>
                  </a:lnTo>
                  <a:lnTo>
                    <a:pt x="10297" y="363"/>
                  </a:lnTo>
                  <a:lnTo>
                    <a:pt x="10292" y="355"/>
                  </a:lnTo>
                  <a:lnTo>
                    <a:pt x="10282" y="342"/>
                  </a:lnTo>
                  <a:lnTo>
                    <a:pt x="10271" y="331"/>
                  </a:lnTo>
                  <a:lnTo>
                    <a:pt x="10260" y="320"/>
                  </a:lnTo>
                  <a:lnTo>
                    <a:pt x="10247" y="310"/>
                  </a:lnTo>
                  <a:lnTo>
                    <a:pt x="10231" y="314"/>
                  </a:lnTo>
                  <a:lnTo>
                    <a:pt x="10215" y="319"/>
                  </a:lnTo>
                  <a:lnTo>
                    <a:pt x="10198" y="323"/>
                  </a:lnTo>
                  <a:lnTo>
                    <a:pt x="10183" y="329"/>
                  </a:lnTo>
                  <a:lnTo>
                    <a:pt x="10167" y="336"/>
                  </a:lnTo>
                  <a:lnTo>
                    <a:pt x="10152" y="345"/>
                  </a:lnTo>
                  <a:lnTo>
                    <a:pt x="10138" y="355"/>
                  </a:lnTo>
                  <a:lnTo>
                    <a:pt x="10125" y="367"/>
                  </a:lnTo>
                  <a:lnTo>
                    <a:pt x="10112" y="359"/>
                  </a:lnTo>
                  <a:lnTo>
                    <a:pt x="10101" y="350"/>
                  </a:lnTo>
                  <a:lnTo>
                    <a:pt x="10091" y="340"/>
                  </a:lnTo>
                  <a:lnTo>
                    <a:pt x="10083" y="330"/>
                  </a:lnTo>
                  <a:lnTo>
                    <a:pt x="10080" y="324"/>
                  </a:lnTo>
                  <a:lnTo>
                    <a:pt x="10077" y="318"/>
                  </a:lnTo>
                  <a:lnTo>
                    <a:pt x="10074" y="311"/>
                  </a:lnTo>
                  <a:lnTo>
                    <a:pt x="10071" y="305"/>
                  </a:lnTo>
                  <a:lnTo>
                    <a:pt x="10070" y="298"/>
                  </a:lnTo>
                  <a:lnTo>
                    <a:pt x="10069" y="292"/>
                  </a:lnTo>
                  <a:lnTo>
                    <a:pt x="10068" y="285"/>
                  </a:lnTo>
                  <a:lnTo>
                    <a:pt x="10069" y="278"/>
                  </a:lnTo>
                  <a:lnTo>
                    <a:pt x="10071" y="269"/>
                  </a:lnTo>
                  <a:lnTo>
                    <a:pt x="10076" y="259"/>
                  </a:lnTo>
                  <a:lnTo>
                    <a:pt x="10080" y="250"/>
                  </a:lnTo>
                  <a:lnTo>
                    <a:pt x="10086" y="242"/>
                  </a:lnTo>
                  <a:lnTo>
                    <a:pt x="10092" y="234"/>
                  </a:lnTo>
                  <a:lnTo>
                    <a:pt x="10100" y="228"/>
                  </a:lnTo>
                  <a:lnTo>
                    <a:pt x="10108" y="223"/>
                  </a:lnTo>
                  <a:lnTo>
                    <a:pt x="10118" y="219"/>
                  </a:lnTo>
                  <a:lnTo>
                    <a:pt x="10132" y="216"/>
                  </a:lnTo>
                  <a:lnTo>
                    <a:pt x="10145" y="214"/>
                  </a:lnTo>
                  <a:lnTo>
                    <a:pt x="10158" y="212"/>
                  </a:lnTo>
                  <a:lnTo>
                    <a:pt x="10172" y="212"/>
                  </a:lnTo>
                  <a:lnTo>
                    <a:pt x="10185" y="213"/>
                  </a:lnTo>
                  <a:lnTo>
                    <a:pt x="10197" y="215"/>
                  </a:lnTo>
                  <a:lnTo>
                    <a:pt x="10211" y="217"/>
                  </a:lnTo>
                  <a:lnTo>
                    <a:pt x="10223" y="220"/>
                  </a:lnTo>
                  <a:lnTo>
                    <a:pt x="10235" y="226"/>
                  </a:lnTo>
                  <a:lnTo>
                    <a:pt x="10247" y="231"/>
                  </a:lnTo>
                  <a:lnTo>
                    <a:pt x="10259" y="237"/>
                  </a:lnTo>
                  <a:lnTo>
                    <a:pt x="10270" y="243"/>
                  </a:lnTo>
                  <a:lnTo>
                    <a:pt x="10281" y="251"/>
                  </a:lnTo>
                  <a:lnTo>
                    <a:pt x="10290" y="259"/>
                  </a:lnTo>
                  <a:lnTo>
                    <a:pt x="10300" y="269"/>
                  </a:lnTo>
                  <a:lnTo>
                    <a:pt x="10310" y="279"/>
                  </a:lnTo>
                  <a:lnTo>
                    <a:pt x="10316" y="289"/>
                  </a:lnTo>
                  <a:lnTo>
                    <a:pt x="10323" y="300"/>
                  </a:lnTo>
                  <a:lnTo>
                    <a:pt x="10328" y="311"/>
                  </a:lnTo>
                  <a:lnTo>
                    <a:pt x="10333" y="324"/>
                  </a:lnTo>
                  <a:lnTo>
                    <a:pt x="10343" y="347"/>
                  </a:lnTo>
                  <a:lnTo>
                    <a:pt x="10354" y="371"/>
                  </a:lnTo>
                  <a:lnTo>
                    <a:pt x="10360" y="382"/>
                  </a:lnTo>
                  <a:lnTo>
                    <a:pt x="10366" y="393"/>
                  </a:lnTo>
                  <a:lnTo>
                    <a:pt x="10373" y="403"/>
                  </a:lnTo>
                  <a:lnTo>
                    <a:pt x="10381" y="414"/>
                  </a:lnTo>
                  <a:lnTo>
                    <a:pt x="10390" y="423"/>
                  </a:lnTo>
                  <a:lnTo>
                    <a:pt x="10401" y="432"/>
                  </a:lnTo>
                  <a:lnTo>
                    <a:pt x="10413" y="439"/>
                  </a:lnTo>
                  <a:lnTo>
                    <a:pt x="10426" y="446"/>
                  </a:lnTo>
                  <a:lnTo>
                    <a:pt x="10432" y="459"/>
                  </a:lnTo>
                  <a:lnTo>
                    <a:pt x="10420" y="496"/>
                  </a:lnTo>
                  <a:lnTo>
                    <a:pt x="10409" y="536"/>
                  </a:lnTo>
                  <a:lnTo>
                    <a:pt x="10405" y="557"/>
                  </a:lnTo>
                  <a:lnTo>
                    <a:pt x="10401" y="578"/>
                  </a:lnTo>
                  <a:lnTo>
                    <a:pt x="10397" y="600"/>
                  </a:lnTo>
                  <a:lnTo>
                    <a:pt x="10395" y="620"/>
                  </a:lnTo>
                  <a:lnTo>
                    <a:pt x="10395" y="641"/>
                  </a:lnTo>
                  <a:lnTo>
                    <a:pt x="10396" y="661"/>
                  </a:lnTo>
                  <a:lnTo>
                    <a:pt x="10397" y="671"/>
                  </a:lnTo>
                  <a:lnTo>
                    <a:pt x="10399" y="681"/>
                  </a:lnTo>
                  <a:lnTo>
                    <a:pt x="10401" y="692"/>
                  </a:lnTo>
                  <a:lnTo>
                    <a:pt x="10404" y="701"/>
                  </a:lnTo>
                  <a:lnTo>
                    <a:pt x="10407" y="710"/>
                  </a:lnTo>
                  <a:lnTo>
                    <a:pt x="10411" y="719"/>
                  </a:lnTo>
                  <a:lnTo>
                    <a:pt x="10415" y="728"/>
                  </a:lnTo>
                  <a:lnTo>
                    <a:pt x="10420" y="737"/>
                  </a:lnTo>
                  <a:lnTo>
                    <a:pt x="10426" y="746"/>
                  </a:lnTo>
                  <a:lnTo>
                    <a:pt x="10432" y="754"/>
                  </a:lnTo>
                  <a:lnTo>
                    <a:pt x="10439" y="761"/>
                  </a:lnTo>
                  <a:lnTo>
                    <a:pt x="10448" y="769"/>
                  </a:lnTo>
                  <a:lnTo>
                    <a:pt x="10450" y="775"/>
                  </a:lnTo>
                  <a:lnTo>
                    <a:pt x="10451" y="782"/>
                  </a:lnTo>
                  <a:lnTo>
                    <a:pt x="10451" y="787"/>
                  </a:lnTo>
                  <a:lnTo>
                    <a:pt x="10450" y="792"/>
                  </a:lnTo>
                  <a:lnTo>
                    <a:pt x="10447" y="802"/>
                  </a:lnTo>
                  <a:lnTo>
                    <a:pt x="10442" y="812"/>
                  </a:lnTo>
                  <a:lnTo>
                    <a:pt x="10436" y="821"/>
                  </a:lnTo>
                  <a:lnTo>
                    <a:pt x="10431" y="832"/>
                  </a:lnTo>
                  <a:lnTo>
                    <a:pt x="10429" y="837"/>
                  </a:lnTo>
                  <a:lnTo>
                    <a:pt x="10427" y="842"/>
                  </a:lnTo>
                  <a:lnTo>
                    <a:pt x="10426" y="847"/>
                  </a:lnTo>
                  <a:lnTo>
                    <a:pt x="10426" y="852"/>
                  </a:lnTo>
                  <a:lnTo>
                    <a:pt x="10422" y="868"/>
                  </a:lnTo>
                  <a:lnTo>
                    <a:pt x="10419" y="884"/>
                  </a:lnTo>
                  <a:lnTo>
                    <a:pt x="10416" y="899"/>
                  </a:lnTo>
                  <a:lnTo>
                    <a:pt x="10414" y="914"/>
                  </a:lnTo>
                  <a:lnTo>
                    <a:pt x="10414" y="930"/>
                  </a:lnTo>
                  <a:lnTo>
                    <a:pt x="10414" y="945"/>
                  </a:lnTo>
                  <a:lnTo>
                    <a:pt x="10415" y="960"/>
                  </a:lnTo>
                  <a:lnTo>
                    <a:pt x="10417" y="975"/>
                  </a:lnTo>
                  <a:lnTo>
                    <a:pt x="10419" y="989"/>
                  </a:lnTo>
                  <a:lnTo>
                    <a:pt x="10423" y="1003"/>
                  </a:lnTo>
                  <a:lnTo>
                    <a:pt x="10428" y="1018"/>
                  </a:lnTo>
                  <a:lnTo>
                    <a:pt x="10434" y="1032"/>
                  </a:lnTo>
                  <a:lnTo>
                    <a:pt x="10442" y="1045"/>
                  </a:lnTo>
                  <a:lnTo>
                    <a:pt x="10450" y="1058"/>
                  </a:lnTo>
                  <a:lnTo>
                    <a:pt x="10459" y="1071"/>
                  </a:lnTo>
                  <a:lnTo>
                    <a:pt x="10469" y="1083"/>
                  </a:lnTo>
                  <a:lnTo>
                    <a:pt x="10471" y="1089"/>
                  </a:lnTo>
                  <a:lnTo>
                    <a:pt x="10473" y="1095"/>
                  </a:lnTo>
                  <a:lnTo>
                    <a:pt x="10473" y="1102"/>
                  </a:lnTo>
                  <a:lnTo>
                    <a:pt x="10473" y="1108"/>
                  </a:lnTo>
                  <a:lnTo>
                    <a:pt x="10470" y="1119"/>
                  </a:lnTo>
                  <a:lnTo>
                    <a:pt x="10465" y="1130"/>
                  </a:lnTo>
                  <a:lnTo>
                    <a:pt x="10459" y="1142"/>
                  </a:lnTo>
                  <a:lnTo>
                    <a:pt x="10453" y="1154"/>
                  </a:lnTo>
                  <a:lnTo>
                    <a:pt x="10448" y="1166"/>
                  </a:lnTo>
                  <a:lnTo>
                    <a:pt x="10445" y="1178"/>
                  </a:lnTo>
                  <a:lnTo>
                    <a:pt x="10441" y="1208"/>
                  </a:lnTo>
                  <a:lnTo>
                    <a:pt x="10436" y="1238"/>
                  </a:lnTo>
                  <a:lnTo>
                    <a:pt x="10433" y="1254"/>
                  </a:lnTo>
                  <a:lnTo>
                    <a:pt x="10431" y="1269"/>
                  </a:lnTo>
                  <a:lnTo>
                    <a:pt x="10427" y="1284"/>
                  </a:lnTo>
                  <a:lnTo>
                    <a:pt x="10423" y="1299"/>
                  </a:lnTo>
                  <a:close/>
                  <a:moveTo>
                    <a:pt x="10152" y="699"/>
                  </a:moveTo>
                  <a:lnTo>
                    <a:pt x="10139" y="719"/>
                  </a:lnTo>
                  <a:lnTo>
                    <a:pt x="10124" y="739"/>
                  </a:lnTo>
                  <a:lnTo>
                    <a:pt x="10120" y="743"/>
                  </a:lnTo>
                  <a:lnTo>
                    <a:pt x="10114" y="747"/>
                  </a:lnTo>
                  <a:lnTo>
                    <a:pt x="10109" y="750"/>
                  </a:lnTo>
                  <a:lnTo>
                    <a:pt x="10104" y="752"/>
                  </a:lnTo>
                  <a:lnTo>
                    <a:pt x="10098" y="754"/>
                  </a:lnTo>
                  <a:lnTo>
                    <a:pt x="10092" y="755"/>
                  </a:lnTo>
                  <a:lnTo>
                    <a:pt x="10086" y="756"/>
                  </a:lnTo>
                  <a:lnTo>
                    <a:pt x="10079" y="755"/>
                  </a:lnTo>
                  <a:lnTo>
                    <a:pt x="10071" y="756"/>
                  </a:lnTo>
                  <a:lnTo>
                    <a:pt x="10065" y="757"/>
                  </a:lnTo>
                  <a:lnTo>
                    <a:pt x="10059" y="757"/>
                  </a:lnTo>
                  <a:lnTo>
                    <a:pt x="10053" y="756"/>
                  </a:lnTo>
                  <a:lnTo>
                    <a:pt x="10047" y="755"/>
                  </a:lnTo>
                  <a:lnTo>
                    <a:pt x="10042" y="753"/>
                  </a:lnTo>
                  <a:lnTo>
                    <a:pt x="10037" y="750"/>
                  </a:lnTo>
                  <a:lnTo>
                    <a:pt x="10032" y="748"/>
                  </a:lnTo>
                  <a:lnTo>
                    <a:pt x="10022" y="741"/>
                  </a:lnTo>
                  <a:lnTo>
                    <a:pt x="10013" y="733"/>
                  </a:lnTo>
                  <a:lnTo>
                    <a:pt x="10004" y="724"/>
                  </a:lnTo>
                  <a:lnTo>
                    <a:pt x="9996" y="716"/>
                  </a:lnTo>
                  <a:lnTo>
                    <a:pt x="9987" y="708"/>
                  </a:lnTo>
                  <a:lnTo>
                    <a:pt x="9978" y="700"/>
                  </a:lnTo>
                  <a:lnTo>
                    <a:pt x="9969" y="695"/>
                  </a:lnTo>
                  <a:lnTo>
                    <a:pt x="9960" y="691"/>
                  </a:lnTo>
                  <a:lnTo>
                    <a:pt x="9955" y="689"/>
                  </a:lnTo>
                  <a:lnTo>
                    <a:pt x="9950" y="689"/>
                  </a:lnTo>
                  <a:lnTo>
                    <a:pt x="9945" y="689"/>
                  </a:lnTo>
                  <a:lnTo>
                    <a:pt x="9940" y="690"/>
                  </a:lnTo>
                  <a:lnTo>
                    <a:pt x="9933" y="691"/>
                  </a:lnTo>
                  <a:lnTo>
                    <a:pt x="9928" y="694"/>
                  </a:lnTo>
                  <a:lnTo>
                    <a:pt x="9922" y="697"/>
                  </a:lnTo>
                  <a:lnTo>
                    <a:pt x="9915" y="702"/>
                  </a:lnTo>
                  <a:lnTo>
                    <a:pt x="9910" y="708"/>
                  </a:lnTo>
                  <a:lnTo>
                    <a:pt x="9907" y="715"/>
                  </a:lnTo>
                  <a:lnTo>
                    <a:pt x="9905" y="723"/>
                  </a:lnTo>
                  <a:lnTo>
                    <a:pt x="9904" y="732"/>
                  </a:lnTo>
                  <a:lnTo>
                    <a:pt x="9904" y="749"/>
                  </a:lnTo>
                  <a:lnTo>
                    <a:pt x="9906" y="766"/>
                  </a:lnTo>
                  <a:lnTo>
                    <a:pt x="9907" y="775"/>
                  </a:lnTo>
                  <a:lnTo>
                    <a:pt x="9909" y="784"/>
                  </a:lnTo>
                  <a:lnTo>
                    <a:pt x="9913" y="791"/>
                  </a:lnTo>
                  <a:lnTo>
                    <a:pt x="9918" y="797"/>
                  </a:lnTo>
                  <a:lnTo>
                    <a:pt x="9929" y="807"/>
                  </a:lnTo>
                  <a:lnTo>
                    <a:pt x="9943" y="816"/>
                  </a:lnTo>
                  <a:lnTo>
                    <a:pt x="9950" y="821"/>
                  </a:lnTo>
                  <a:lnTo>
                    <a:pt x="9956" y="826"/>
                  </a:lnTo>
                  <a:lnTo>
                    <a:pt x="9961" y="831"/>
                  </a:lnTo>
                  <a:lnTo>
                    <a:pt x="9966" y="837"/>
                  </a:lnTo>
                  <a:lnTo>
                    <a:pt x="9969" y="843"/>
                  </a:lnTo>
                  <a:lnTo>
                    <a:pt x="9971" y="850"/>
                  </a:lnTo>
                  <a:lnTo>
                    <a:pt x="9972" y="858"/>
                  </a:lnTo>
                  <a:lnTo>
                    <a:pt x="9970" y="867"/>
                  </a:lnTo>
                  <a:lnTo>
                    <a:pt x="9959" y="873"/>
                  </a:lnTo>
                  <a:lnTo>
                    <a:pt x="9948" y="880"/>
                  </a:lnTo>
                  <a:lnTo>
                    <a:pt x="9937" y="887"/>
                  </a:lnTo>
                  <a:lnTo>
                    <a:pt x="9925" y="896"/>
                  </a:lnTo>
                  <a:lnTo>
                    <a:pt x="9916" y="906"/>
                  </a:lnTo>
                  <a:lnTo>
                    <a:pt x="9908" y="917"/>
                  </a:lnTo>
                  <a:lnTo>
                    <a:pt x="9902" y="928"/>
                  </a:lnTo>
                  <a:lnTo>
                    <a:pt x="9897" y="939"/>
                  </a:lnTo>
                  <a:lnTo>
                    <a:pt x="9895" y="946"/>
                  </a:lnTo>
                  <a:lnTo>
                    <a:pt x="9894" y="952"/>
                  </a:lnTo>
                  <a:lnTo>
                    <a:pt x="9893" y="959"/>
                  </a:lnTo>
                  <a:lnTo>
                    <a:pt x="9893" y="966"/>
                  </a:lnTo>
                  <a:lnTo>
                    <a:pt x="9894" y="978"/>
                  </a:lnTo>
                  <a:lnTo>
                    <a:pt x="9897" y="990"/>
                  </a:lnTo>
                  <a:lnTo>
                    <a:pt x="9901" y="1001"/>
                  </a:lnTo>
                  <a:lnTo>
                    <a:pt x="9907" y="1013"/>
                  </a:lnTo>
                  <a:lnTo>
                    <a:pt x="9914" y="1024"/>
                  </a:lnTo>
                  <a:lnTo>
                    <a:pt x="9921" y="1034"/>
                  </a:lnTo>
                  <a:lnTo>
                    <a:pt x="9930" y="1038"/>
                  </a:lnTo>
                  <a:lnTo>
                    <a:pt x="9941" y="1043"/>
                  </a:lnTo>
                  <a:lnTo>
                    <a:pt x="9946" y="1045"/>
                  </a:lnTo>
                  <a:lnTo>
                    <a:pt x="9951" y="1045"/>
                  </a:lnTo>
                  <a:lnTo>
                    <a:pt x="9956" y="1045"/>
                  </a:lnTo>
                  <a:lnTo>
                    <a:pt x="9961" y="1042"/>
                  </a:lnTo>
                  <a:lnTo>
                    <a:pt x="9968" y="1037"/>
                  </a:lnTo>
                  <a:lnTo>
                    <a:pt x="9974" y="1031"/>
                  </a:lnTo>
                  <a:lnTo>
                    <a:pt x="9979" y="1024"/>
                  </a:lnTo>
                  <a:lnTo>
                    <a:pt x="9984" y="1016"/>
                  </a:lnTo>
                  <a:lnTo>
                    <a:pt x="9992" y="1000"/>
                  </a:lnTo>
                  <a:lnTo>
                    <a:pt x="9999" y="985"/>
                  </a:lnTo>
                  <a:lnTo>
                    <a:pt x="10003" y="977"/>
                  </a:lnTo>
                  <a:lnTo>
                    <a:pt x="10007" y="971"/>
                  </a:lnTo>
                  <a:lnTo>
                    <a:pt x="10012" y="965"/>
                  </a:lnTo>
                  <a:lnTo>
                    <a:pt x="10017" y="958"/>
                  </a:lnTo>
                  <a:lnTo>
                    <a:pt x="10024" y="954"/>
                  </a:lnTo>
                  <a:lnTo>
                    <a:pt x="10032" y="951"/>
                  </a:lnTo>
                  <a:lnTo>
                    <a:pt x="10041" y="949"/>
                  </a:lnTo>
                  <a:lnTo>
                    <a:pt x="10051" y="949"/>
                  </a:lnTo>
                  <a:lnTo>
                    <a:pt x="10058" y="948"/>
                  </a:lnTo>
                  <a:lnTo>
                    <a:pt x="10065" y="948"/>
                  </a:lnTo>
                  <a:lnTo>
                    <a:pt x="10071" y="949"/>
                  </a:lnTo>
                  <a:lnTo>
                    <a:pt x="10078" y="950"/>
                  </a:lnTo>
                  <a:lnTo>
                    <a:pt x="10084" y="952"/>
                  </a:lnTo>
                  <a:lnTo>
                    <a:pt x="10090" y="955"/>
                  </a:lnTo>
                  <a:lnTo>
                    <a:pt x="10095" y="958"/>
                  </a:lnTo>
                  <a:lnTo>
                    <a:pt x="10100" y="963"/>
                  </a:lnTo>
                  <a:lnTo>
                    <a:pt x="10110" y="971"/>
                  </a:lnTo>
                  <a:lnTo>
                    <a:pt x="10118" y="980"/>
                  </a:lnTo>
                  <a:lnTo>
                    <a:pt x="10127" y="990"/>
                  </a:lnTo>
                  <a:lnTo>
                    <a:pt x="10134" y="1000"/>
                  </a:lnTo>
                  <a:lnTo>
                    <a:pt x="10139" y="1010"/>
                  </a:lnTo>
                  <a:lnTo>
                    <a:pt x="10142" y="1020"/>
                  </a:lnTo>
                  <a:lnTo>
                    <a:pt x="10145" y="1029"/>
                  </a:lnTo>
                  <a:lnTo>
                    <a:pt x="10146" y="1038"/>
                  </a:lnTo>
                  <a:lnTo>
                    <a:pt x="10146" y="1048"/>
                  </a:lnTo>
                  <a:lnTo>
                    <a:pt x="10145" y="1058"/>
                  </a:lnTo>
                  <a:lnTo>
                    <a:pt x="10143" y="1068"/>
                  </a:lnTo>
                  <a:lnTo>
                    <a:pt x="10141" y="1077"/>
                  </a:lnTo>
                  <a:lnTo>
                    <a:pt x="10135" y="1096"/>
                  </a:lnTo>
                  <a:lnTo>
                    <a:pt x="10127" y="1116"/>
                  </a:lnTo>
                  <a:lnTo>
                    <a:pt x="10117" y="1134"/>
                  </a:lnTo>
                  <a:lnTo>
                    <a:pt x="10109" y="1152"/>
                  </a:lnTo>
                  <a:lnTo>
                    <a:pt x="10083" y="1178"/>
                  </a:lnTo>
                  <a:lnTo>
                    <a:pt x="10056" y="1206"/>
                  </a:lnTo>
                  <a:lnTo>
                    <a:pt x="10044" y="1220"/>
                  </a:lnTo>
                  <a:lnTo>
                    <a:pt x="10032" y="1235"/>
                  </a:lnTo>
                  <a:lnTo>
                    <a:pt x="10020" y="1251"/>
                  </a:lnTo>
                  <a:lnTo>
                    <a:pt x="10009" y="1266"/>
                  </a:lnTo>
                  <a:lnTo>
                    <a:pt x="9999" y="1281"/>
                  </a:lnTo>
                  <a:lnTo>
                    <a:pt x="9990" y="1298"/>
                  </a:lnTo>
                  <a:lnTo>
                    <a:pt x="9982" y="1315"/>
                  </a:lnTo>
                  <a:lnTo>
                    <a:pt x="9974" y="1331"/>
                  </a:lnTo>
                  <a:lnTo>
                    <a:pt x="9968" y="1349"/>
                  </a:lnTo>
                  <a:lnTo>
                    <a:pt x="9964" y="1366"/>
                  </a:lnTo>
                  <a:lnTo>
                    <a:pt x="9960" y="1385"/>
                  </a:lnTo>
                  <a:lnTo>
                    <a:pt x="9958" y="1403"/>
                  </a:lnTo>
                  <a:lnTo>
                    <a:pt x="9961" y="1437"/>
                  </a:lnTo>
                  <a:lnTo>
                    <a:pt x="9963" y="1474"/>
                  </a:lnTo>
                  <a:lnTo>
                    <a:pt x="9964" y="1492"/>
                  </a:lnTo>
                  <a:lnTo>
                    <a:pt x="9967" y="1510"/>
                  </a:lnTo>
                  <a:lnTo>
                    <a:pt x="9969" y="1519"/>
                  </a:lnTo>
                  <a:lnTo>
                    <a:pt x="9971" y="1528"/>
                  </a:lnTo>
                  <a:lnTo>
                    <a:pt x="9973" y="1536"/>
                  </a:lnTo>
                  <a:lnTo>
                    <a:pt x="9976" y="1544"/>
                  </a:lnTo>
                  <a:lnTo>
                    <a:pt x="9970" y="1554"/>
                  </a:lnTo>
                  <a:lnTo>
                    <a:pt x="9963" y="1561"/>
                  </a:lnTo>
                  <a:lnTo>
                    <a:pt x="9955" y="1568"/>
                  </a:lnTo>
                  <a:lnTo>
                    <a:pt x="9947" y="1572"/>
                  </a:lnTo>
                  <a:lnTo>
                    <a:pt x="9939" y="1575"/>
                  </a:lnTo>
                  <a:lnTo>
                    <a:pt x="9930" y="1576"/>
                  </a:lnTo>
                  <a:lnTo>
                    <a:pt x="9921" y="1577"/>
                  </a:lnTo>
                  <a:lnTo>
                    <a:pt x="9911" y="1576"/>
                  </a:lnTo>
                  <a:lnTo>
                    <a:pt x="9892" y="1574"/>
                  </a:lnTo>
                  <a:lnTo>
                    <a:pt x="9872" y="1572"/>
                  </a:lnTo>
                  <a:lnTo>
                    <a:pt x="9862" y="1571"/>
                  </a:lnTo>
                  <a:lnTo>
                    <a:pt x="9852" y="1571"/>
                  </a:lnTo>
                  <a:lnTo>
                    <a:pt x="9842" y="1572"/>
                  </a:lnTo>
                  <a:lnTo>
                    <a:pt x="9832" y="1574"/>
                  </a:lnTo>
                  <a:lnTo>
                    <a:pt x="9682" y="1575"/>
                  </a:lnTo>
                  <a:lnTo>
                    <a:pt x="9433" y="1577"/>
                  </a:lnTo>
                  <a:lnTo>
                    <a:pt x="9098" y="1579"/>
                  </a:lnTo>
                  <a:lnTo>
                    <a:pt x="8693" y="1580"/>
                  </a:lnTo>
                  <a:lnTo>
                    <a:pt x="8231" y="1581"/>
                  </a:lnTo>
                  <a:lnTo>
                    <a:pt x="7727" y="1583"/>
                  </a:lnTo>
                  <a:lnTo>
                    <a:pt x="7195" y="1584"/>
                  </a:lnTo>
                  <a:lnTo>
                    <a:pt x="6648" y="1585"/>
                  </a:lnTo>
                  <a:lnTo>
                    <a:pt x="6101" y="1587"/>
                  </a:lnTo>
                  <a:lnTo>
                    <a:pt x="5568" y="1588"/>
                  </a:lnTo>
                  <a:lnTo>
                    <a:pt x="5064" y="1589"/>
                  </a:lnTo>
                  <a:lnTo>
                    <a:pt x="4602" y="1590"/>
                  </a:lnTo>
                  <a:lnTo>
                    <a:pt x="4198" y="1591"/>
                  </a:lnTo>
                  <a:lnTo>
                    <a:pt x="3864" y="1592"/>
                  </a:lnTo>
                  <a:lnTo>
                    <a:pt x="3615" y="1593"/>
                  </a:lnTo>
                  <a:lnTo>
                    <a:pt x="3466" y="1595"/>
                  </a:lnTo>
                  <a:lnTo>
                    <a:pt x="3433" y="1595"/>
                  </a:lnTo>
                  <a:lnTo>
                    <a:pt x="3400" y="1597"/>
                  </a:lnTo>
                  <a:lnTo>
                    <a:pt x="3368" y="1598"/>
                  </a:lnTo>
                  <a:lnTo>
                    <a:pt x="3334" y="1600"/>
                  </a:lnTo>
                  <a:lnTo>
                    <a:pt x="3300" y="1601"/>
                  </a:lnTo>
                  <a:lnTo>
                    <a:pt x="3266" y="1602"/>
                  </a:lnTo>
                  <a:lnTo>
                    <a:pt x="3233" y="1602"/>
                  </a:lnTo>
                  <a:lnTo>
                    <a:pt x="3198" y="1601"/>
                  </a:lnTo>
                  <a:lnTo>
                    <a:pt x="3081" y="1601"/>
                  </a:lnTo>
                  <a:lnTo>
                    <a:pt x="2966" y="1602"/>
                  </a:lnTo>
                  <a:lnTo>
                    <a:pt x="2849" y="1603"/>
                  </a:lnTo>
                  <a:lnTo>
                    <a:pt x="2732" y="1605"/>
                  </a:lnTo>
                  <a:lnTo>
                    <a:pt x="2615" y="1606"/>
                  </a:lnTo>
                  <a:lnTo>
                    <a:pt x="2499" y="1607"/>
                  </a:lnTo>
                  <a:lnTo>
                    <a:pt x="2381" y="1609"/>
                  </a:lnTo>
                  <a:lnTo>
                    <a:pt x="2264" y="1610"/>
                  </a:lnTo>
                  <a:lnTo>
                    <a:pt x="2147" y="1613"/>
                  </a:lnTo>
                  <a:lnTo>
                    <a:pt x="2029" y="1614"/>
                  </a:lnTo>
                  <a:lnTo>
                    <a:pt x="1912" y="1616"/>
                  </a:lnTo>
                  <a:lnTo>
                    <a:pt x="1794" y="1617"/>
                  </a:lnTo>
                  <a:lnTo>
                    <a:pt x="1677" y="1619"/>
                  </a:lnTo>
                  <a:lnTo>
                    <a:pt x="1559" y="1620"/>
                  </a:lnTo>
                  <a:lnTo>
                    <a:pt x="1441" y="1622"/>
                  </a:lnTo>
                  <a:lnTo>
                    <a:pt x="1323" y="1623"/>
                  </a:lnTo>
                  <a:lnTo>
                    <a:pt x="1296" y="1624"/>
                  </a:lnTo>
                  <a:lnTo>
                    <a:pt x="1269" y="1625"/>
                  </a:lnTo>
                  <a:lnTo>
                    <a:pt x="1240" y="1625"/>
                  </a:lnTo>
                  <a:lnTo>
                    <a:pt x="1213" y="1625"/>
                  </a:lnTo>
                  <a:lnTo>
                    <a:pt x="1184" y="1625"/>
                  </a:lnTo>
                  <a:lnTo>
                    <a:pt x="1156" y="1626"/>
                  </a:lnTo>
                  <a:lnTo>
                    <a:pt x="1129" y="1627"/>
                  </a:lnTo>
                  <a:lnTo>
                    <a:pt x="1101" y="1629"/>
                  </a:lnTo>
                  <a:lnTo>
                    <a:pt x="1097" y="1623"/>
                  </a:lnTo>
                  <a:lnTo>
                    <a:pt x="1093" y="1618"/>
                  </a:lnTo>
                  <a:lnTo>
                    <a:pt x="1090" y="1612"/>
                  </a:lnTo>
                  <a:lnTo>
                    <a:pt x="1088" y="1606"/>
                  </a:lnTo>
                  <a:lnTo>
                    <a:pt x="1084" y="1594"/>
                  </a:lnTo>
                  <a:lnTo>
                    <a:pt x="1083" y="1582"/>
                  </a:lnTo>
                  <a:lnTo>
                    <a:pt x="1083" y="1569"/>
                  </a:lnTo>
                  <a:lnTo>
                    <a:pt x="1084" y="1555"/>
                  </a:lnTo>
                  <a:lnTo>
                    <a:pt x="1086" y="1542"/>
                  </a:lnTo>
                  <a:lnTo>
                    <a:pt x="1089" y="1529"/>
                  </a:lnTo>
                  <a:lnTo>
                    <a:pt x="1094" y="1500"/>
                  </a:lnTo>
                  <a:lnTo>
                    <a:pt x="1098" y="1473"/>
                  </a:lnTo>
                  <a:lnTo>
                    <a:pt x="1098" y="1458"/>
                  </a:lnTo>
                  <a:lnTo>
                    <a:pt x="1097" y="1444"/>
                  </a:lnTo>
                  <a:lnTo>
                    <a:pt x="1096" y="1438"/>
                  </a:lnTo>
                  <a:lnTo>
                    <a:pt x="1094" y="1431"/>
                  </a:lnTo>
                  <a:lnTo>
                    <a:pt x="1092" y="1423"/>
                  </a:lnTo>
                  <a:lnTo>
                    <a:pt x="1089" y="1416"/>
                  </a:lnTo>
                  <a:lnTo>
                    <a:pt x="1086" y="1402"/>
                  </a:lnTo>
                  <a:lnTo>
                    <a:pt x="1081" y="1388"/>
                  </a:lnTo>
                  <a:lnTo>
                    <a:pt x="1076" y="1374"/>
                  </a:lnTo>
                  <a:lnTo>
                    <a:pt x="1069" y="1361"/>
                  </a:lnTo>
                  <a:lnTo>
                    <a:pt x="1060" y="1349"/>
                  </a:lnTo>
                  <a:lnTo>
                    <a:pt x="1052" y="1338"/>
                  </a:lnTo>
                  <a:lnTo>
                    <a:pt x="1043" y="1326"/>
                  </a:lnTo>
                  <a:lnTo>
                    <a:pt x="1033" y="1315"/>
                  </a:lnTo>
                  <a:lnTo>
                    <a:pt x="1012" y="1295"/>
                  </a:lnTo>
                  <a:lnTo>
                    <a:pt x="990" y="1275"/>
                  </a:lnTo>
                  <a:lnTo>
                    <a:pt x="967" y="1257"/>
                  </a:lnTo>
                  <a:lnTo>
                    <a:pt x="945" y="1239"/>
                  </a:lnTo>
                  <a:lnTo>
                    <a:pt x="936" y="1215"/>
                  </a:lnTo>
                  <a:lnTo>
                    <a:pt x="928" y="1190"/>
                  </a:lnTo>
                  <a:lnTo>
                    <a:pt x="924" y="1177"/>
                  </a:lnTo>
                  <a:lnTo>
                    <a:pt x="922" y="1165"/>
                  </a:lnTo>
                  <a:lnTo>
                    <a:pt x="920" y="1153"/>
                  </a:lnTo>
                  <a:lnTo>
                    <a:pt x="919" y="1139"/>
                  </a:lnTo>
                  <a:lnTo>
                    <a:pt x="919" y="1127"/>
                  </a:lnTo>
                  <a:lnTo>
                    <a:pt x="920" y="1115"/>
                  </a:lnTo>
                  <a:lnTo>
                    <a:pt x="922" y="1103"/>
                  </a:lnTo>
                  <a:lnTo>
                    <a:pt x="925" y="1090"/>
                  </a:lnTo>
                  <a:lnTo>
                    <a:pt x="931" y="1079"/>
                  </a:lnTo>
                  <a:lnTo>
                    <a:pt x="937" y="1068"/>
                  </a:lnTo>
                  <a:lnTo>
                    <a:pt x="945" y="1057"/>
                  </a:lnTo>
                  <a:lnTo>
                    <a:pt x="954" y="1045"/>
                  </a:lnTo>
                  <a:lnTo>
                    <a:pt x="958" y="1040"/>
                  </a:lnTo>
                  <a:lnTo>
                    <a:pt x="962" y="1036"/>
                  </a:lnTo>
                  <a:lnTo>
                    <a:pt x="967" y="1033"/>
                  </a:lnTo>
                  <a:lnTo>
                    <a:pt x="972" y="1030"/>
                  </a:lnTo>
                  <a:lnTo>
                    <a:pt x="983" y="1027"/>
                  </a:lnTo>
                  <a:lnTo>
                    <a:pt x="993" y="1026"/>
                  </a:lnTo>
                  <a:lnTo>
                    <a:pt x="1003" y="1026"/>
                  </a:lnTo>
                  <a:lnTo>
                    <a:pt x="1014" y="1025"/>
                  </a:lnTo>
                  <a:lnTo>
                    <a:pt x="1025" y="1024"/>
                  </a:lnTo>
                  <a:lnTo>
                    <a:pt x="1034" y="1020"/>
                  </a:lnTo>
                  <a:lnTo>
                    <a:pt x="1041" y="1022"/>
                  </a:lnTo>
                  <a:lnTo>
                    <a:pt x="1047" y="1024"/>
                  </a:lnTo>
                  <a:lnTo>
                    <a:pt x="1052" y="1027"/>
                  </a:lnTo>
                  <a:lnTo>
                    <a:pt x="1057" y="1031"/>
                  </a:lnTo>
                  <a:lnTo>
                    <a:pt x="1061" y="1036"/>
                  </a:lnTo>
                  <a:lnTo>
                    <a:pt x="1065" y="1041"/>
                  </a:lnTo>
                  <a:lnTo>
                    <a:pt x="1069" y="1047"/>
                  </a:lnTo>
                  <a:lnTo>
                    <a:pt x="1071" y="1053"/>
                  </a:lnTo>
                  <a:lnTo>
                    <a:pt x="1072" y="1073"/>
                  </a:lnTo>
                  <a:lnTo>
                    <a:pt x="1072" y="1091"/>
                  </a:lnTo>
                  <a:lnTo>
                    <a:pt x="1072" y="1102"/>
                  </a:lnTo>
                  <a:lnTo>
                    <a:pt x="1074" y="1110"/>
                  </a:lnTo>
                  <a:lnTo>
                    <a:pt x="1076" y="1115"/>
                  </a:lnTo>
                  <a:lnTo>
                    <a:pt x="1078" y="1119"/>
                  </a:lnTo>
                  <a:lnTo>
                    <a:pt x="1080" y="1123"/>
                  </a:lnTo>
                  <a:lnTo>
                    <a:pt x="1083" y="1127"/>
                  </a:lnTo>
                  <a:lnTo>
                    <a:pt x="1089" y="1128"/>
                  </a:lnTo>
                  <a:lnTo>
                    <a:pt x="1094" y="1128"/>
                  </a:lnTo>
                  <a:lnTo>
                    <a:pt x="1099" y="1127"/>
                  </a:lnTo>
                  <a:lnTo>
                    <a:pt x="1104" y="1124"/>
                  </a:lnTo>
                  <a:lnTo>
                    <a:pt x="1113" y="1119"/>
                  </a:lnTo>
                  <a:lnTo>
                    <a:pt x="1124" y="1115"/>
                  </a:lnTo>
                  <a:lnTo>
                    <a:pt x="1127" y="1109"/>
                  </a:lnTo>
                  <a:lnTo>
                    <a:pt x="1130" y="1103"/>
                  </a:lnTo>
                  <a:lnTo>
                    <a:pt x="1132" y="1095"/>
                  </a:lnTo>
                  <a:lnTo>
                    <a:pt x="1134" y="1089"/>
                  </a:lnTo>
                  <a:lnTo>
                    <a:pt x="1136" y="1075"/>
                  </a:lnTo>
                  <a:lnTo>
                    <a:pt x="1137" y="1061"/>
                  </a:lnTo>
                  <a:lnTo>
                    <a:pt x="1135" y="1031"/>
                  </a:lnTo>
                  <a:lnTo>
                    <a:pt x="1133" y="1000"/>
                  </a:lnTo>
                  <a:lnTo>
                    <a:pt x="1132" y="993"/>
                  </a:lnTo>
                  <a:lnTo>
                    <a:pt x="1130" y="987"/>
                  </a:lnTo>
                  <a:lnTo>
                    <a:pt x="1127" y="981"/>
                  </a:lnTo>
                  <a:lnTo>
                    <a:pt x="1123" y="976"/>
                  </a:lnTo>
                  <a:lnTo>
                    <a:pt x="1113" y="967"/>
                  </a:lnTo>
                  <a:lnTo>
                    <a:pt x="1102" y="958"/>
                  </a:lnTo>
                  <a:lnTo>
                    <a:pt x="1097" y="953"/>
                  </a:lnTo>
                  <a:lnTo>
                    <a:pt x="1093" y="949"/>
                  </a:lnTo>
                  <a:lnTo>
                    <a:pt x="1089" y="944"/>
                  </a:lnTo>
                  <a:lnTo>
                    <a:pt x="1086" y="938"/>
                  </a:lnTo>
                  <a:lnTo>
                    <a:pt x="1084" y="932"/>
                  </a:lnTo>
                  <a:lnTo>
                    <a:pt x="1083" y="926"/>
                  </a:lnTo>
                  <a:lnTo>
                    <a:pt x="1084" y="918"/>
                  </a:lnTo>
                  <a:lnTo>
                    <a:pt x="1086" y="908"/>
                  </a:lnTo>
                  <a:lnTo>
                    <a:pt x="1100" y="888"/>
                  </a:lnTo>
                  <a:lnTo>
                    <a:pt x="1113" y="867"/>
                  </a:lnTo>
                  <a:lnTo>
                    <a:pt x="1120" y="856"/>
                  </a:lnTo>
                  <a:lnTo>
                    <a:pt x="1125" y="845"/>
                  </a:lnTo>
                  <a:lnTo>
                    <a:pt x="1130" y="834"/>
                  </a:lnTo>
                  <a:lnTo>
                    <a:pt x="1134" y="821"/>
                  </a:lnTo>
                  <a:lnTo>
                    <a:pt x="1138" y="810"/>
                  </a:lnTo>
                  <a:lnTo>
                    <a:pt x="1140" y="798"/>
                  </a:lnTo>
                  <a:lnTo>
                    <a:pt x="1142" y="786"/>
                  </a:lnTo>
                  <a:lnTo>
                    <a:pt x="1142" y="773"/>
                  </a:lnTo>
                  <a:lnTo>
                    <a:pt x="1141" y="761"/>
                  </a:lnTo>
                  <a:lnTo>
                    <a:pt x="1139" y="749"/>
                  </a:lnTo>
                  <a:lnTo>
                    <a:pt x="1135" y="737"/>
                  </a:lnTo>
                  <a:lnTo>
                    <a:pt x="1130" y="723"/>
                  </a:lnTo>
                  <a:lnTo>
                    <a:pt x="1120" y="706"/>
                  </a:lnTo>
                  <a:lnTo>
                    <a:pt x="1108" y="688"/>
                  </a:lnTo>
                  <a:lnTo>
                    <a:pt x="1104" y="683"/>
                  </a:lnTo>
                  <a:lnTo>
                    <a:pt x="1101" y="679"/>
                  </a:lnTo>
                  <a:lnTo>
                    <a:pt x="1097" y="676"/>
                  </a:lnTo>
                  <a:lnTo>
                    <a:pt x="1093" y="674"/>
                  </a:lnTo>
                  <a:lnTo>
                    <a:pt x="1088" y="672"/>
                  </a:lnTo>
                  <a:lnTo>
                    <a:pt x="1083" y="671"/>
                  </a:lnTo>
                  <a:lnTo>
                    <a:pt x="1077" y="671"/>
                  </a:lnTo>
                  <a:lnTo>
                    <a:pt x="1071" y="672"/>
                  </a:lnTo>
                  <a:lnTo>
                    <a:pt x="1063" y="676"/>
                  </a:lnTo>
                  <a:lnTo>
                    <a:pt x="1056" y="681"/>
                  </a:lnTo>
                  <a:lnTo>
                    <a:pt x="1051" y="688"/>
                  </a:lnTo>
                  <a:lnTo>
                    <a:pt x="1047" y="694"/>
                  </a:lnTo>
                  <a:lnTo>
                    <a:pt x="1044" y="701"/>
                  </a:lnTo>
                  <a:lnTo>
                    <a:pt x="1042" y="709"/>
                  </a:lnTo>
                  <a:lnTo>
                    <a:pt x="1040" y="717"/>
                  </a:lnTo>
                  <a:lnTo>
                    <a:pt x="1038" y="725"/>
                  </a:lnTo>
                  <a:lnTo>
                    <a:pt x="1034" y="743"/>
                  </a:lnTo>
                  <a:lnTo>
                    <a:pt x="1030" y="759"/>
                  </a:lnTo>
                  <a:lnTo>
                    <a:pt x="1026" y="767"/>
                  </a:lnTo>
                  <a:lnTo>
                    <a:pt x="1021" y="774"/>
                  </a:lnTo>
                  <a:lnTo>
                    <a:pt x="1016" y="781"/>
                  </a:lnTo>
                  <a:lnTo>
                    <a:pt x="1009" y="787"/>
                  </a:lnTo>
                  <a:lnTo>
                    <a:pt x="1004" y="791"/>
                  </a:lnTo>
                  <a:lnTo>
                    <a:pt x="1000" y="795"/>
                  </a:lnTo>
                  <a:lnTo>
                    <a:pt x="994" y="798"/>
                  </a:lnTo>
                  <a:lnTo>
                    <a:pt x="989" y="801"/>
                  </a:lnTo>
                  <a:lnTo>
                    <a:pt x="978" y="805"/>
                  </a:lnTo>
                  <a:lnTo>
                    <a:pt x="965" y="807"/>
                  </a:lnTo>
                  <a:lnTo>
                    <a:pt x="953" y="808"/>
                  </a:lnTo>
                  <a:lnTo>
                    <a:pt x="940" y="808"/>
                  </a:lnTo>
                  <a:lnTo>
                    <a:pt x="926" y="806"/>
                  </a:lnTo>
                  <a:lnTo>
                    <a:pt x="914" y="803"/>
                  </a:lnTo>
                  <a:lnTo>
                    <a:pt x="901" y="782"/>
                  </a:lnTo>
                  <a:lnTo>
                    <a:pt x="888" y="759"/>
                  </a:lnTo>
                  <a:lnTo>
                    <a:pt x="882" y="747"/>
                  </a:lnTo>
                  <a:lnTo>
                    <a:pt x="879" y="735"/>
                  </a:lnTo>
                  <a:lnTo>
                    <a:pt x="878" y="728"/>
                  </a:lnTo>
                  <a:lnTo>
                    <a:pt x="878" y="721"/>
                  </a:lnTo>
                  <a:lnTo>
                    <a:pt x="878" y="715"/>
                  </a:lnTo>
                  <a:lnTo>
                    <a:pt x="880" y="708"/>
                  </a:lnTo>
                  <a:lnTo>
                    <a:pt x="886" y="706"/>
                  </a:lnTo>
                  <a:lnTo>
                    <a:pt x="892" y="703"/>
                  </a:lnTo>
                  <a:lnTo>
                    <a:pt x="894" y="701"/>
                  </a:lnTo>
                  <a:lnTo>
                    <a:pt x="895" y="699"/>
                  </a:lnTo>
                  <a:lnTo>
                    <a:pt x="896" y="696"/>
                  </a:lnTo>
                  <a:lnTo>
                    <a:pt x="896" y="693"/>
                  </a:lnTo>
                  <a:lnTo>
                    <a:pt x="883" y="687"/>
                  </a:lnTo>
                  <a:lnTo>
                    <a:pt x="888" y="674"/>
                  </a:lnTo>
                  <a:lnTo>
                    <a:pt x="893" y="663"/>
                  </a:lnTo>
                  <a:lnTo>
                    <a:pt x="898" y="651"/>
                  </a:lnTo>
                  <a:lnTo>
                    <a:pt x="904" y="640"/>
                  </a:lnTo>
                  <a:lnTo>
                    <a:pt x="917" y="618"/>
                  </a:lnTo>
                  <a:lnTo>
                    <a:pt x="933" y="597"/>
                  </a:lnTo>
                  <a:lnTo>
                    <a:pt x="966" y="556"/>
                  </a:lnTo>
                  <a:lnTo>
                    <a:pt x="1000" y="516"/>
                  </a:lnTo>
                  <a:lnTo>
                    <a:pt x="1017" y="495"/>
                  </a:lnTo>
                  <a:lnTo>
                    <a:pt x="1034" y="475"/>
                  </a:lnTo>
                  <a:lnTo>
                    <a:pt x="1048" y="455"/>
                  </a:lnTo>
                  <a:lnTo>
                    <a:pt x="1062" y="432"/>
                  </a:lnTo>
                  <a:lnTo>
                    <a:pt x="1067" y="422"/>
                  </a:lnTo>
                  <a:lnTo>
                    <a:pt x="1074" y="410"/>
                  </a:lnTo>
                  <a:lnTo>
                    <a:pt x="1079" y="398"/>
                  </a:lnTo>
                  <a:lnTo>
                    <a:pt x="1083" y="387"/>
                  </a:lnTo>
                  <a:lnTo>
                    <a:pt x="1086" y="375"/>
                  </a:lnTo>
                  <a:lnTo>
                    <a:pt x="1089" y="363"/>
                  </a:lnTo>
                  <a:lnTo>
                    <a:pt x="1091" y="349"/>
                  </a:lnTo>
                  <a:lnTo>
                    <a:pt x="1092" y="336"/>
                  </a:lnTo>
                  <a:lnTo>
                    <a:pt x="1095" y="325"/>
                  </a:lnTo>
                  <a:lnTo>
                    <a:pt x="1095" y="315"/>
                  </a:lnTo>
                  <a:lnTo>
                    <a:pt x="1094" y="303"/>
                  </a:lnTo>
                  <a:lnTo>
                    <a:pt x="1091" y="293"/>
                  </a:lnTo>
                  <a:lnTo>
                    <a:pt x="1089" y="284"/>
                  </a:lnTo>
                  <a:lnTo>
                    <a:pt x="1086" y="274"/>
                  </a:lnTo>
                  <a:lnTo>
                    <a:pt x="1084" y="263"/>
                  </a:lnTo>
                  <a:lnTo>
                    <a:pt x="1083" y="253"/>
                  </a:lnTo>
                  <a:lnTo>
                    <a:pt x="1088" y="249"/>
                  </a:lnTo>
                  <a:lnTo>
                    <a:pt x="1091" y="245"/>
                  </a:lnTo>
                  <a:lnTo>
                    <a:pt x="1093" y="240"/>
                  </a:lnTo>
                  <a:lnTo>
                    <a:pt x="1095" y="235"/>
                  </a:lnTo>
                  <a:lnTo>
                    <a:pt x="1097" y="224"/>
                  </a:lnTo>
                  <a:lnTo>
                    <a:pt x="1098" y="211"/>
                  </a:lnTo>
                  <a:lnTo>
                    <a:pt x="1098" y="205"/>
                  </a:lnTo>
                  <a:lnTo>
                    <a:pt x="1099" y="200"/>
                  </a:lnTo>
                  <a:lnTo>
                    <a:pt x="1101" y="194"/>
                  </a:lnTo>
                  <a:lnTo>
                    <a:pt x="1104" y="190"/>
                  </a:lnTo>
                  <a:lnTo>
                    <a:pt x="1107" y="185"/>
                  </a:lnTo>
                  <a:lnTo>
                    <a:pt x="1112" y="182"/>
                  </a:lnTo>
                  <a:lnTo>
                    <a:pt x="1119" y="179"/>
                  </a:lnTo>
                  <a:lnTo>
                    <a:pt x="1127" y="176"/>
                  </a:lnTo>
                  <a:lnTo>
                    <a:pt x="1176" y="175"/>
                  </a:lnTo>
                  <a:lnTo>
                    <a:pt x="1226" y="173"/>
                  </a:lnTo>
                  <a:lnTo>
                    <a:pt x="1277" y="173"/>
                  </a:lnTo>
                  <a:lnTo>
                    <a:pt x="1327" y="172"/>
                  </a:lnTo>
                  <a:lnTo>
                    <a:pt x="1378" y="172"/>
                  </a:lnTo>
                  <a:lnTo>
                    <a:pt x="1428" y="171"/>
                  </a:lnTo>
                  <a:lnTo>
                    <a:pt x="1479" y="171"/>
                  </a:lnTo>
                  <a:lnTo>
                    <a:pt x="1531" y="171"/>
                  </a:lnTo>
                  <a:lnTo>
                    <a:pt x="1582" y="170"/>
                  </a:lnTo>
                  <a:lnTo>
                    <a:pt x="1633" y="170"/>
                  </a:lnTo>
                  <a:lnTo>
                    <a:pt x="1683" y="170"/>
                  </a:lnTo>
                  <a:lnTo>
                    <a:pt x="1734" y="169"/>
                  </a:lnTo>
                  <a:lnTo>
                    <a:pt x="1784" y="169"/>
                  </a:lnTo>
                  <a:lnTo>
                    <a:pt x="1834" y="168"/>
                  </a:lnTo>
                  <a:lnTo>
                    <a:pt x="1883" y="167"/>
                  </a:lnTo>
                  <a:lnTo>
                    <a:pt x="1932" y="166"/>
                  </a:lnTo>
                  <a:lnTo>
                    <a:pt x="1962" y="167"/>
                  </a:lnTo>
                  <a:lnTo>
                    <a:pt x="1991" y="167"/>
                  </a:lnTo>
                  <a:lnTo>
                    <a:pt x="2018" y="168"/>
                  </a:lnTo>
                  <a:lnTo>
                    <a:pt x="2046" y="168"/>
                  </a:lnTo>
                  <a:lnTo>
                    <a:pt x="2072" y="167"/>
                  </a:lnTo>
                  <a:lnTo>
                    <a:pt x="2100" y="166"/>
                  </a:lnTo>
                  <a:lnTo>
                    <a:pt x="2127" y="164"/>
                  </a:lnTo>
                  <a:lnTo>
                    <a:pt x="2154" y="160"/>
                  </a:lnTo>
                  <a:lnTo>
                    <a:pt x="2202" y="163"/>
                  </a:lnTo>
                  <a:lnTo>
                    <a:pt x="2250" y="164"/>
                  </a:lnTo>
                  <a:lnTo>
                    <a:pt x="2298" y="164"/>
                  </a:lnTo>
                  <a:lnTo>
                    <a:pt x="2346" y="162"/>
                  </a:lnTo>
                  <a:lnTo>
                    <a:pt x="2393" y="161"/>
                  </a:lnTo>
                  <a:lnTo>
                    <a:pt x="2440" y="160"/>
                  </a:lnTo>
                  <a:lnTo>
                    <a:pt x="2486" y="160"/>
                  </a:lnTo>
                  <a:lnTo>
                    <a:pt x="2533" y="162"/>
                  </a:lnTo>
                  <a:lnTo>
                    <a:pt x="2570" y="159"/>
                  </a:lnTo>
                  <a:lnTo>
                    <a:pt x="2608" y="157"/>
                  </a:lnTo>
                  <a:lnTo>
                    <a:pt x="2627" y="156"/>
                  </a:lnTo>
                  <a:lnTo>
                    <a:pt x="2646" y="157"/>
                  </a:lnTo>
                  <a:lnTo>
                    <a:pt x="2665" y="158"/>
                  </a:lnTo>
                  <a:lnTo>
                    <a:pt x="2684" y="160"/>
                  </a:lnTo>
                  <a:lnTo>
                    <a:pt x="2695" y="158"/>
                  </a:lnTo>
                  <a:lnTo>
                    <a:pt x="2707" y="157"/>
                  </a:lnTo>
                  <a:lnTo>
                    <a:pt x="2719" y="156"/>
                  </a:lnTo>
                  <a:lnTo>
                    <a:pt x="2732" y="156"/>
                  </a:lnTo>
                  <a:lnTo>
                    <a:pt x="2756" y="156"/>
                  </a:lnTo>
                  <a:lnTo>
                    <a:pt x="2781" y="157"/>
                  </a:lnTo>
                  <a:lnTo>
                    <a:pt x="2804" y="158"/>
                  </a:lnTo>
                  <a:lnTo>
                    <a:pt x="2829" y="158"/>
                  </a:lnTo>
                  <a:lnTo>
                    <a:pt x="2852" y="158"/>
                  </a:lnTo>
                  <a:lnTo>
                    <a:pt x="2875" y="155"/>
                  </a:lnTo>
                  <a:lnTo>
                    <a:pt x="3087" y="153"/>
                  </a:lnTo>
                  <a:lnTo>
                    <a:pt x="3138" y="150"/>
                  </a:lnTo>
                  <a:lnTo>
                    <a:pt x="3188" y="149"/>
                  </a:lnTo>
                  <a:lnTo>
                    <a:pt x="3236" y="149"/>
                  </a:lnTo>
                  <a:lnTo>
                    <a:pt x="3284" y="149"/>
                  </a:lnTo>
                  <a:lnTo>
                    <a:pt x="3331" y="149"/>
                  </a:lnTo>
                  <a:lnTo>
                    <a:pt x="3379" y="148"/>
                  </a:lnTo>
                  <a:lnTo>
                    <a:pt x="3428" y="147"/>
                  </a:lnTo>
                  <a:lnTo>
                    <a:pt x="3478" y="145"/>
                  </a:lnTo>
                  <a:lnTo>
                    <a:pt x="3536" y="144"/>
                  </a:lnTo>
                  <a:lnTo>
                    <a:pt x="3594" y="144"/>
                  </a:lnTo>
                  <a:lnTo>
                    <a:pt x="3654" y="145"/>
                  </a:lnTo>
                  <a:lnTo>
                    <a:pt x="3713" y="146"/>
                  </a:lnTo>
                  <a:lnTo>
                    <a:pt x="3772" y="146"/>
                  </a:lnTo>
                  <a:lnTo>
                    <a:pt x="3831" y="146"/>
                  </a:lnTo>
                  <a:lnTo>
                    <a:pt x="3859" y="145"/>
                  </a:lnTo>
                  <a:lnTo>
                    <a:pt x="3889" y="144"/>
                  </a:lnTo>
                  <a:lnTo>
                    <a:pt x="3918" y="142"/>
                  </a:lnTo>
                  <a:lnTo>
                    <a:pt x="3946" y="140"/>
                  </a:lnTo>
                  <a:lnTo>
                    <a:pt x="3968" y="142"/>
                  </a:lnTo>
                  <a:lnTo>
                    <a:pt x="3990" y="143"/>
                  </a:lnTo>
                  <a:lnTo>
                    <a:pt x="4013" y="143"/>
                  </a:lnTo>
                  <a:lnTo>
                    <a:pt x="4035" y="142"/>
                  </a:lnTo>
                  <a:lnTo>
                    <a:pt x="4057" y="141"/>
                  </a:lnTo>
                  <a:lnTo>
                    <a:pt x="4079" y="140"/>
                  </a:lnTo>
                  <a:lnTo>
                    <a:pt x="4101" y="138"/>
                  </a:lnTo>
                  <a:lnTo>
                    <a:pt x="4121" y="138"/>
                  </a:lnTo>
                  <a:lnTo>
                    <a:pt x="4186" y="139"/>
                  </a:lnTo>
                  <a:lnTo>
                    <a:pt x="4351" y="140"/>
                  </a:lnTo>
                  <a:lnTo>
                    <a:pt x="4600" y="140"/>
                  </a:lnTo>
                  <a:lnTo>
                    <a:pt x="4920" y="141"/>
                  </a:lnTo>
                  <a:lnTo>
                    <a:pt x="5298" y="141"/>
                  </a:lnTo>
                  <a:lnTo>
                    <a:pt x="5716" y="140"/>
                  </a:lnTo>
                  <a:lnTo>
                    <a:pt x="6163" y="140"/>
                  </a:lnTo>
                  <a:lnTo>
                    <a:pt x="6624" y="139"/>
                  </a:lnTo>
                  <a:lnTo>
                    <a:pt x="7085" y="139"/>
                  </a:lnTo>
                  <a:lnTo>
                    <a:pt x="7532" y="138"/>
                  </a:lnTo>
                  <a:lnTo>
                    <a:pt x="7951" y="138"/>
                  </a:lnTo>
                  <a:lnTo>
                    <a:pt x="8328" y="138"/>
                  </a:lnTo>
                  <a:lnTo>
                    <a:pt x="8647" y="137"/>
                  </a:lnTo>
                  <a:lnTo>
                    <a:pt x="8897" y="138"/>
                  </a:lnTo>
                  <a:lnTo>
                    <a:pt x="9061" y="138"/>
                  </a:lnTo>
                  <a:lnTo>
                    <a:pt x="9127" y="139"/>
                  </a:lnTo>
                  <a:lnTo>
                    <a:pt x="9177" y="138"/>
                  </a:lnTo>
                  <a:lnTo>
                    <a:pt x="9226" y="137"/>
                  </a:lnTo>
                  <a:lnTo>
                    <a:pt x="9274" y="135"/>
                  </a:lnTo>
                  <a:lnTo>
                    <a:pt x="9322" y="134"/>
                  </a:lnTo>
                  <a:lnTo>
                    <a:pt x="9370" y="133"/>
                  </a:lnTo>
                  <a:lnTo>
                    <a:pt x="9417" y="133"/>
                  </a:lnTo>
                  <a:lnTo>
                    <a:pt x="9466" y="133"/>
                  </a:lnTo>
                  <a:lnTo>
                    <a:pt x="9515" y="134"/>
                  </a:lnTo>
                  <a:lnTo>
                    <a:pt x="9538" y="132"/>
                  </a:lnTo>
                  <a:lnTo>
                    <a:pt x="9561" y="131"/>
                  </a:lnTo>
                  <a:lnTo>
                    <a:pt x="9586" y="130"/>
                  </a:lnTo>
                  <a:lnTo>
                    <a:pt x="9610" y="129"/>
                  </a:lnTo>
                  <a:lnTo>
                    <a:pt x="9636" y="127"/>
                  </a:lnTo>
                  <a:lnTo>
                    <a:pt x="9661" y="126"/>
                  </a:lnTo>
                  <a:lnTo>
                    <a:pt x="9685" y="124"/>
                  </a:lnTo>
                  <a:lnTo>
                    <a:pt x="9709" y="122"/>
                  </a:lnTo>
                  <a:lnTo>
                    <a:pt x="9891" y="114"/>
                  </a:lnTo>
                  <a:lnTo>
                    <a:pt x="9900" y="118"/>
                  </a:lnTo>
                  <a:lnTo>
                    <a:pt x="9908" y="122"/>
                  </a:lnTo>
                  <a:lnTo>
                    <a:pt x="9916" y="127"/>
                  </a:lnTo>
                  <a:lnTo>
                    <a:pt x="9923" y="134"/>
                  </a:lnTo>
                  <a:lnTo>
                    <a:pt x="9930" y="141"/>
                  </a:lnTo>
                  <a:lnTo>
                    <a:pt x="9936" y="149"/>
                  </a:lnTo>
                  <a:lnTo>
                    <a:pt x="9940" y="157"/>
                  </a:lnTo>
                  <a:lnTo>
                    <a:pt x="9943" y="166"/>
                  </a:lnTo>
                  <a:lnTo>
                    <a:pt x="9941" y="184"/>
                  </a:lnTo>
                  <a:lnTo>
                    <a:pt x="9940" y="201"/>
                  </a:lnTo>
                  <a:lnTo>
                    <a:pt x="9938" y="218"/>
                  </a:lnTo>
                  <a:lnTo>
                    <a:pt x="9938" y="237"/>
                  </a:lnTo>
                  <a:lnTo>
                    <a:pt x="9938" y="254"/>
                  </a:lnTo>
                  <a:lnTo>
                    <a:pt x="9940" y="273"/>
                  </a:lnTo>
                  <a:lnTo>
                    <a:pt x="9942" y="290"/>
                  </a:lnTo>
                  <a:lnTo>
                    <a:pt x="9946" y="307"/>
                  </a:lnTo>
                  <a:lnTo>
                    <a:pt x="9950" y="328"/>
                  </a:lnTo>
                  <a:lnTo>
                    <a:pt x="9954" y="347"/>
                  </a:lnTo>
                  <a:lnTo>
                    <a:pt x="9960" y="367"/>
                  </a:lnTo>
                  <a:lnTo>
                    <a:pt x="9967" y="385"/>
                  </a:lnTo>
                  <a:lnTo>
                    <a:pt x="9975" y="404"/>
                  </a:lnTo>
                  <a:lnTo>
                    <a:pt x="9985" y="422"/>
                  </a:lnTo>
                  <a:lnTo>
                    <a:pt x="9995" y="440"/>
                  </a:lnTo>
                  <a:lnTo>
                    <a:pt x="10006" y="458"/>
                  </a:lnTo>
                  <a:lnTo>
                    <a:pt x="10017" y="474"/>
                  </a:lnTo>
                  <a:lnTo>
                    <a:pt x="10030" y="491"/>
                  </a:lnTo>
                  <a:lnTo>
                    <a:pt x="10043" y="507"/>
                  </a:lnTo>
                  <a:lnTo>
                    <a:pt x="10057" y="522"/>
                  </a:lnTo>
                  <a:lnTo>
                    <a:pt x="10071" y="537"/>
                  </a:lnTo>
                  <a:lnTo>
                    <a:pt x="10087" y="552"/>
                  </a:lnTo>
                  <a:lnTo>
                    <a:pt x="10102" y="566"/>
                  </a:lnTo>
                  <a:lnTo>
                    <a:pt x="10118" y="579"/>
                  </a:lnTo>
                  <a:lnTo>
                    <a:pt x="10128" y="593"/>
                  </a:lnTo>
                  <a:lnTo>
                    <a:pt x="10135" y="606"/>
                  </a:lnTo>
                  <a:lnTo>
                    <a:pt x="10141" y="620"/>
                  </a:lnTo>
                  <a:lnTo>
                    <a:pt x="10146" y="634"/>
                  </a:lnTo>
                  <a:lnTo>
                    <a:pt x="10149" y="650"/>
                  </a:lnTo>
                  <a:lnTo>
                    <a:pt x="10151" y="665"/>
                  </a:lnTo>
                  <a:lnTo>
                    <a:pt x="10152" y="681"/>
                  </a:lnTo>
                  <a:lnTo>
                    <a:pt x="10152" y="699"/>
                  </a:lnTo>
                  <a:close/>
                  <a:moveTo>
                    <a:pt x="9921" y="1369"/>
                  </a:moveTo>
                  <a:lnTo>
                    <a:pt x="9919" y="1378"/>
                  </a:lnTo>
                  <a:lnTo>
                    <a:pt x="9918" y="1388"/>
                  </a:lnTo>
                  <a:lnTo>
                    <a:pt x="9917" y="1397"/>
                  </a:lnTo>
                  <a:lnTo>
                    <a:pt x="9917" y="1406"/>
                  </a:lnTo>
                  <a:lnTo>
                    <a:pt x="9918" y="1424"/>
                  </a:lnTo>
                  <a:lnTo>
                    <a:pt x="9919" y="1443"/>
                  </a:lnTo>
                  <a:lnTo>
                    <a:pt x="9921" y="1461"/>
                  </a:lnTo>
                  <a:lnTo>
                    <a:pt x="9921" y="1479"/>
                  </a:lnTo>
                  <a:lnTo>
                    <a:pt x="9920" y="1488"/>
                  </a:lnTo>
                  <a:lnTo>
                    <a:pt x="9919" y="1497"/>
                  </a:lnTo>
                  <a:lnTo>
                    <a:pt x="9918" y="1505"/>
                  </a:lnTo>
                  <a:lnTo>
                    <a:pt x="9915" y="1514"/>
                  </a:lnTo>
                  <a:lnTo>
                    <a:pt x="9798" y="1516"/>
                  </a:lnTo>
                  <a:lnTo>
                    <a:pt x="9581" y="1519"/>
                  </a:lnTo>
                  <a:lnTo>
                    <a:pt x="9279" y="1520"/>
                  </a:lnTo>
                  <a:lnTo>
                    <a:pt x="8906" y="1521"/>
                  </a:lnTo>
                  <a:lnTo>
                    <a:pt x="8477" y="1523"/>
                  </a:lnTo>
                  <a:lnTo>
                    <a:pt x="8004" y="1523"/>
                  </a:lnTo>
                  <a:lnTo>
                    <a:pt x="7504" y="1524"/>
                  </a:lnTo>
                  <a:lnTo>
                    <a:pt x="6989" y="1525"/>
                  </a:lnTo>
                  <a:lnTo>
                    <a:pt x="6474" y="1525"/>
                  </a:lnTo>
                  <a:lnTo>
                    <a:pt x="5974" y="1526"/>
                  </a:lnTo>
                  <a:lnTo>
                    <a:pt x="5503" y="1527"/>
                  </a:lnTo>
                  <a:lnTo>
                    <a:pt x="5074" y="1527"/>
                  </a:lnTo>
                  <a:lnTo>
                    <a:pt x="4703" y="1528"/>
                  </a:lnTo>
                  <a:lnTo>
                    <a:pt x="4402" y="1529"/>
                  </a:lnTo>
                  <a:lnTo>
                    <a:pt x="4187" y="1531"/>
                  </a:lnTo>
                  <a:lnTo>
                    <a:pt x="4072" y="1532"/>
                  </a:lnTo>
                  <a:lnTo>
                    <a:pt x="3995" y="1534"/>
                  </a:lnTo>
                  <a:lnTo>
                    <a:pt x="3918" y="1535"/>
                  </a:lnTo>
                  <a:lnTo>
                    <a:pt x="3841" y="1536"/>
                  </a:lnTo>
                  <a:lnTo>
                    <a:pt x="3765" y="1537"/>
                  </a:lnTo>
                  <a:lnTo>
                    <a:pt x="3689" y="1538"/>
                  </a:lnTo>
                  <a:lnTo>
                    <a:pt x="3613" y="1539"/>
                  </a:lnTo>
                  <a:lnTo>
                    <a:pt x="3537" y="1540"/>
                  </a:lnTo>
                  <a:lnTo>
                    <a:pt x="3462" y="1541"/>
                  </a:lnTo>
                  <a:lnTo>
                    <a:pt x="3386" y="1542"/>
                  </a:lnTo>
                  <a:lnTo>
                    <a:pt x="3310" y="1543"/>
                  </a:lnTo>
                  <a:lnTo>
                    <a:pt x="3235" y="1544"/>
                  </a:lnTo>
                  <a:lnTo>
                    <a:pt x="3159" y="1545"/>
                  </a:lnTo>
                  <a:lnTo>
                    <a:pt x="3083" y="1546"/>
                  </a:lnTo>
                  <a:lnTo>
                    <a:pt x="3008" y="1547"/>
                  </a:lnTo>
                  <a:lnTo>
                    <a:pt x="2932" y="1548"/>
                  </a:lnTo>
                  <a:lnTo>
                    <a:pt x="2856" y="1549"/>
                  </a:lnTo>
                  <a:lnTo>
                    <a:pt x="2789" y="1550"/>
                  </a:lnTo>
                  <a:lnTo>
                    <a:pt x="2720" y="1551"/>
                  </a:lnTo>
                  <a:lnTo>
                    <a:pt x="2653" y="1551"/>
                  </a:lnTo>
                  <a:lnTo>
                    <a:pt x="2586" y="1551"/>
                  </a:lnTo>
                  <a:lnTo>
                    <a:pt x="2517" y="1551"/>
                  </a:lnTo>
                  <a:lnTo>
                    <a:pt x="2450" y="1551"/>
                  </a:lnTo>
                  <a:lnTo>
                    <a:pt x="2381" y="1551"/>
                  </a:lnTo>
                  <a:lnTo>
                    <a:pt x="2314" y="1551"/>
                  </a:lnTo>
                  <a:lnTo>
                    <a:pt x="2246" y="1552"/>
                  </a:lnTo>
                  <a:lnTo>
                    <a:pt x="2179" y="1552"/>
                  </a:lnTo>
                  <a:lnTo>
                    <a:pt x="2110" y="1552"/>
                  </a:lnTo>
                  <a:lnTo>
                    <a:pt x="2044" y="1552"/>
                  </a:lnTo>
                  <a:lnTo>
                    <a:pt x="1976" y="1553"/>
                  </a:lnTo>
                  <a:lnTo>
                    <a:pt x="1909" y="1554"/>
                  </a:lnTo>
                  <a:lnTo>
                    <a:pt x="1842" y="1555"/>
                  </a:lnTo>
                  <a:lnTo>
                    <a:pt x="1776" y="1556"/>
                  </a:lnTo>
                  <a:lnTo>
                    <a:pt x="1759" y="1558"/>
                  </a:lnTo>
                  <a:lnTo>
                    <a:pt x="1740" y="1559"/>
                  </a:lnTo>
                  <a:lnTo>
                    <a:pt x="1721" y="1559"/>
                  </a:lnTo>
                  <a:lnTo>
                    <a:pt x="1702" y="1558"/>
                  </a:lnTo>
                  <a:lnTo>
                    <a:pt x="1683" y="1558"/>
                  </a:lnTo>
                  <a:lnTo>
                    <a:pt x="1664" y="1558"/>
                  </a:lnTo>
                  <a:lnTo>
                    <a:pt x="1655" y="1559"/>
                  </a:lnTo>
                  <a:lnTo>
                    <a:pt x="1646" y="1560"/>
                  </a:lnTo>
                  <a:lnTo>
                    <a:pt x="1637" y="1561"/>
                  </a:lnTo>
                  <a:lnTo>
                    <a:pt x="1628" y="1563"/>
                  </a:lnTo>
                  <a:lnTo>
                    <a:pt x="1606" y="1561"/>
                  </a:lnTo>
                  <a:lnTo>
                    <a:pt x="1584" y="1561"/>
                  </a:lnTo>
                  <a:lnTo>
                    <a:pt x="1560" y="1562"/>
                  </a:lnTo>
                  <a:lnTo>
                    <a:pt x="1538" y="1563"/>
                  </a:lnTo>
                  <a:lnTo>
                    <a:pt x="1515" y="1565"/>
                  </a:lnTo>
                  <a:lnTo>
                    <a:pt x="1493" y="1565"/>
                  </a:lnTo>
                  <a:lnTo>
                    <a:pt x="1482" y="1563"/>
                  </a:lnTo>
                  <a:lnTo>
                    <a:pt x="1470" y="1563"/>
                  </a:lnTo>
                  <a:lnTo>
                    <a:pt x="1460" y="1561"/>
                  </a:lnTo>
                  <a:lnTo>
                    <a:pt x="1450" y="1560"/>
                  </a:lnTo>
                  <a:lnTo>
                    <a:pt x="1413" y="1561"/>
                  </a:lnTo>
                  <a:lnTo>
                    <a:pt x="1377" y="1561"/>
                  </a:lnTo>
                  <a:lnTo>
                    <a:pt x="1340" y="1561"/>
                  </a:lnTo>
                  <a:lnTo>
                    <a:pt x="1303" y="1560"/>
                  </a:lnTo>
                  <a:lnTo>
                    <a:pt x="1266" y="1561"/>
                  </a:lnTo>
                  <a:lnTo>
                    <a:pt x="1228" y="1561"/>
                  </a:lnTo>
                  <a:lnTo>
                    <a:pt x="1191" y="1563"/>
                  </a:lnTo>
                  <a:lnTo>
                    <a:pt x="1154" y="1567"/>
                  </a:lnTo>
                  <a:lnTo>
                    <a:pt x="1148" y="1562"/>
                  </a:lnTo>
                  <a:lnTo>
                    <a:pt x="1144" y="1558"/>
                  </a:lnTo>
                  <a:lnTo>
                    <a:pt x="1141" y="1554"/>
                  </a:lnTo>
                  <a:lnTo>
                    <a:pt x="1139" y="1549"/>
                  </a:lnTo>
                  <a:lnTo>
                    <a:pt x="1138" y="1544"/>
                  </a:lnTo>
                  <a:lnTo>
                    <a:pt x="1138" y="1538"/>
                  </a:lnTo>
                  <a:lnTo>
                    <a:pt x="1138" y="1533"/>
                  </a:lnTo>
                  <a:lnTo>
                    <a:pt x="1139" y="1527"/>
                  </a:lnTo>
                  <a:lnTo>
                    <a:pt x="1141" y="1514"/>
                  </a:lnTo>
                  <a:lnTo>
                    <a:pt x="1144" y="1502"/>
                  </a:lnTo>
                  <a:lnTo>
                    <a:pt x="1145" y="1495"/>
                  </a:lnTo>
                  <a:lnTo>
                    <a:pt x="1145" y="1489"/>
                  </a:lnTo>
                  <a:lnTo>
                    <a:pt x="1145" y="1483"/>
                  </a:lnTo>
                  <a:lnTo>
                    <a:pt x="1145" y="1478"/>
                  </a:lnTo>
                  <a:lnTo>
                    <a:pt x="1144" y="1458"/>
                  </a:lnTo>
                  <a:lnTo>
                    <a:pt x="1141" y="1440"/>
                  </a:lnTo>
                  <a:lnTo>
                    <a:pt x="1138" y="1422"/>
                  </a:lnTo>
                  <a:lnTo>
                    <a:pt x="1134" y="1404"/>
                  </a:lnTo>
                  <a:lnTo>
                    <a:pt x="1129" y="1388"/>
                  </a:lnTo>
                  <a:lnTo>
                    <a:pt x="1123" y="1371"/>
                  </a:lnTo>
                  <a:lnTo>
                    <a:pt x="1115" y="1355"/>
                  </a:lnTo>
                  <a:lnTo>
                    <a:pt x="1106" y="1340"/>
                  </a:lnTo>
                  <a:lnTo>
                    <a:pt x="1097" y="1324"/>
                  </a:lnTo>
                  <a:lnTo>
                    <a:pt x="1087" y="1310"/>
                  </a:lnTo>
                  <a:lnTo>
                    <a:pt x="1076" y="1297"/>
                  </a:lnTo>
                  <a:lnTo>
                    <a:pt x="1063" y="1283"/>
                  </a:lnTo>
                  <a:lnTo>
                    <a:pt x="1051" y="1271"/>
                  </a:lnTo>
                  <a:lnTo>
                    <a:pt x="1037" y="1260"/>
                  </a:lnTo>
                  <a:lnTo>
                    <a:pt x="1021" y="1249"/>
                  </a:lnTo>
                  <a:lnTo>
                    <a:pt x="1006" y="1238"/>
                  </a:lnTo>
                  <a:lnTo>
                    <a:pt x="999" y="1234"/>
                  </a:lnTo>
                  <a:lnTo>
                    <a:pt x="993" y="1230"/>
                  </a:lnTo>
                  <a:lnTo>
                    <a:pt x="987" y="1224"/>
                  </a:lnTo>
                  <a:lnTo>
                    <a:pt x="982" y="1219"/>
                  </a:lnTo>
                  <a:lnTo>
                    <a:pt x="977" y="1213"/>
                  </a:lnTo>
                  <a:lnTo>
                    <a:pt x="972" y="1207"/>
                  </a:lnTo>
                  <a:lnTo>
                    <a:pt x="968" y="1200"/>
                  </a:lnTo>
                  <a:lnTo>
                    <a:pt x="965" y="1192"/>
                  </a:lnTo>
                  <a:lnTo>
                    <a:pt x="960" y="1178"/>
                  </a:lnTo>
                  <a:lnTo>
                    <a:pt x="956" y="1163"/>
                  </a:lnTo>
                  <a:lnTo>
                    <a:pt x="955" y="1148"/>
                  </a:lnTo>
                  <a:lnTo>
                    <a:pt x="954" y="1132"/>
                  </a:lnTo>
                  <a:lnTo>
                    <a:pt x="954" y="1125"/>
                  </a:lnTo>
                  <a:lnTo>
                    <a:pt x="955" y="1119"/>
                  </a:lnTo>
                  <a:lnTo>
                    <a:pt x="956" y="1113"/>
                  </a:lnTo>
                  <a:lnTo>
                    <a:pt x="958" y="1107"/>
                  </a:lnTo>
                  <a:lnTo>
                    <a:pt x="961" y="1100"/>
                  </a:lnTo>
                  <a:lnTo>
                    <a:pt x="964" y="1095"/>
                  </a:lnTo>
                  <a:lnTo>
                    <a:pt x="968" y="1090"/>
                  </a:lnTo>
                  <a:lnTo>
                    <a:pt x="972" y="1085"/>
                  </a:lnTo>
                  <a:lnTo>
                    <a:pt x="977" y="1082"/>
                  </a:lnTo>
                  <a:lnTo>
                    <a:pt x="982" y="1080"/>
                  </a:lnTo>
                  <a:lnTo>
                    <a:pt x="987" y="1079"/>
                  </a:lnTo>
                  <a:lnTo>
                    <a:pt x="993" y="1078"/>
                  </a:lnTo>
                  <a:lnTo>
                    <a:pt x="998" y="1079"/>
                  </a:lnTo>
                  <a:lnTo>
                    <a:pt x="1003" y="1080"/>
                  </a:lnTo>
                  <a:lnTo>
                    <a:pt x="1008" y="1082"/>
                  </a:lnTo>
                  <a:lnTo>
                    <a:pt x="1012" y="1085"/>
                  </a:lnTo>
                  <a:lnTo>
                    <a:pt x="1017" y="1090"/>
                  </a:lnTo>
                  <a:lnTo>
                    <a:pt x="1021" y="1096"/>
                  </a:lnTo>
                  <a:lnTo>
                    <a:pt x="1025" y="1103"/>
                  </a:lnTo>
                  <a:lnTo>
                    <a:pt x="1027" y="1109"/>
                  </a:lnTo>
                  <a:lnTo>
                    <a:pt x="1031" y="1121"/>
                  </a:lnTo>
                  <a:lnTo>
                    <a:pt x="1035" y="1134"/>
                  </a:lnTo>
                  <a:lnTo>
                    <a:pt x="1037" y="1140"/>
                  </a:lnTo>
                  <a:lnTo>
                    <a:pt x="1040" y="1146"/>
                  </a:lnTo>
                  <a:lnTo>
                    <a:pt x="1043" y="1152"/>
                  </a:lnTo>
                  <a:lnTo>
                    <a:pt x="1046" y="1158"/>
                  </a:lnTo>
                  <a:lnTo>
                    <a:pt x="1051" y="1162"/>
                  </a:lnTo>
                  <a:lnTo>
                    <a:pt x="1056" y="1167"/>
                  </a:lnTo>
                  <a:lnTo>
                    <a:pt x="1063" y="1170"/>
                  </a:lnTo>
                  <a:lnTo>
                    <a:pt x="1071" y="1173"/>
                  </a:lnTo>
                  <a:lnTo>
                    <a:pt x="1083" y="1177"/>
                  </a:lnTo>
                  <a:lnTo>
                    <a:pt x="1096" y="1179"/>
                  </a:lnTo>
                  <a:lnTo>
                    <a:pt x="1109" y="1181"/>
                  </a:lnTo>
                  <a:lnTo>
                    <a:pt x="1122" y="1181"/>
                  </a:lnTo>
                  <a:lnTo>
                    <a:pt x="1129" y="1181"/>
                  </a:lnTo>
                  <a:lnTo>
                    <a:pt x="1135" y="1179"/>
                  </a:lnTo>
                  <a:lnTo>
                    <a:pt x="1141" y="1178"/>
                  </a:lnTo>
                  <a:lnTo>
                    <a:pt x="1146" y="1175"/>
                  </a:lnTo>
                  <a:lnTo>
                    <a:pt x="1152" y="1172"/>
                  </a:lnTo>
                  <a:lnTo>
                    <a:pt x="1157" y="1168"/>
                  </a:lnTo>
                  <a:lnTo>
                    <a:pt x="1162" y="1163"/>
                  </a:lnTo>
                  <a:lnTo>
                    <a:pt x="1167" y="1157"/>
                  </a:lnTo>
                  <a:lnTo>
                    <a:pt x="1175" y="1149"/>
                  </a:lnTo>
                  <a:lnTo>
                    <a:pt x="1181" y="1139"/>
                  </a:lnTo>
                  <a:lnTo>
                    <a:pt x="1187" y="1129"/>
                  </a:lnTo>
                  <a:lnTo>
                    <a:pt x="1191" y="1119"/>
                  </a:lnTo>
                  <a:lnTo>
                    <a:pt x="1194" y="1108"/>
                  </a:lnTo>
                  <a:lnTo>
                    <a:pt x="1197" y="1096"/>
                  </a:lnTo>
                  <a:lnTo>
                    <a:pt x="1198" y="1084"/>
                  </a:lnTo>
                  <a:lnTo>
                    <a:pt x="1199" y="1073"/>
                  </a:lnTo>
                  <a:lnTo>
                    <a:pt x="1199" y="1061"/>
                  </a:lnTo>
                  <a:lnTo>
                    <a:pt x="1198" y="1048"/>
                  </a:lnTo>
                  <a:lnTo>
                    <a:pt x="1197" y="1036"/>
                  </a:lnTo>
                  <a:lnTo>
                    <a:pt x="1195" y="1025"/>
                  </a:lnTo>
                  <a:lnTo>
                    <a:pt x="1192" y="1014"/>
                  </a:lnTo>
                  <a:lnTo>
                    <a:pt x="1189" y="1002"/>
                  </a:lnTo>
                  <a:lnTo>
                    <a:pt x="1186" y="991"/>
                  </a:lnTo>
                  <a:lnTo>
                    <a:pt x="1182" y="982"/>
                  </a:lnTo>
                  <a:lnTo>
                    <a:pt x="1180" y="976"/>
                  </a:lnTo>
                  <a:lnTo>
                    <a:pt x="1177" y="971"/>
                  </a:lnTo>
                  <a:lnTo>
                    <a:pt x="1174" y="966"/>
                  </a:lnTo>
                  <a:lnTo>
                    <a:pt x="1170" y="961"/>
                  </a:lnTo>
                  <a:lnTo>
                    <a:pt x="1163" y="952"/>
                  </a:lnTo>
                  <a:lnTo>
                    <a:pt x="1154" y="944"/>
                  </a:lnTo>
                  <a:lnTo>
                    <a:pt x="1147" y="936"/>
                  </a:lnTo>
                  <a:lnTo>
                    <a:pt x="1141" y="927"/>
                  </a:lnTo>
                  <a:lnTo>
                    <a:pt x="1139" y="922"/>
                  </a:lnTo>
                  <a:lnTo>
                    <a:pt x="1138" y="917"/>
                  </a:lnTo>
                  <a:lnTo>
                    <a:pt x="1138" y="911"/>
                  </a:lnTo>
                  <a:lnTo>
                    <a:pt x="1139" y="905"/>
                  </a:lnTo>
                  <a:lnTo>
                    <a:pt x="1150" y="887"/>
                  </a:lnTo>
                  <a:lnTo>
                    <a:pt x="1162" y="868"/>
                  </a:lnTo>
                  <a:lnTo>
                    <a:pt x="1171" y="849"/>
                  </a:lnTo>
                  <a:lnTo>
                    <a:pt x="1178" y="830"/>
                  </a:lnTo>
                  <a:lnTo>
                    <a:pt x="1180" y="819"/>
                  </a:lnTo>
                  <a:lnTo>
                    <a:pt x="1182" y="809"/>
                  </a:lnTo>
                  <a:lnTo>
                    <a:pt x="1184" y="799"/>
                  </a:lnTo>
                  <a:lnTo>
                    <a:pt x="1185" y="789"/>
                  </a:lnTo>
                  <a:lnTo>
                    <a:pt x="1185" y="779"/>
                  </a:lnTo>
                  <a:lnTo>
                    <a:pt x="1185" y="768"/>
                  </a:lnTo>
                  <a:lnTo>
                    <a:pt x="1184" y="758"/>
                  </a:lnTo>
                  <a:lnTo>
                    <a:pt x="1182" y="748"/>
                  </a:lnTo>
                  <a:lnTo>
                    <a:pt x="1178" y="732"/>
                  </a:lnTo>
                  <a:lnTo>
                    <a:pt x="1174" y="715"/>
                  </a:lnTo>
                  <a:lnTo>
                    <a:pt x="1169" y="700"/>
                  </a:lnTo>
                  <a:lnTo>
                    <a:pt x="1163" y="685"/>
                  </a:lnTo>
                  <a:lnTo>
                    <a:pt x="1158" y="677"/>
                  </a:lnTo>
                  <a:lnTo>
                    <a:pt x="1154" y="670"/>
                  </a:lnTo>
                  <a:lnTo>
                    <a:pt x="1149" y="664"/>
                  </a:lnTo>
                  <a:lnTo>
                    <a:pt x="1144" y="658"/>
                  </a:lnTo>
                  <a:lnTo>
                    <a:pt x="1138" y="652"/>
                  </a:lnTo>
                  <a:lnTo>
                    <a:pt x="1132" y="647"/>
                  </a:lnTo>
                  <a:lnTo>
                    <a:pt x="1125" y="642"/>
                  </a:lnTo>
                  <a:lnTo>
                    <a:pt x="1117" y="637"/>
                  </a:lnTo>
                  <a:lnTo>
                    <a:pt x="1098" y="634"/>
                  </a:lnTo>
                  <a:lnTo>
                    <a:pt x="1078" y="632"/>
                  </a:lnTo>
                  <a:lnTo>
                    <a:pt x="1069" y="632"/>
                  </a:lnTo>
                  <a:lnTo>
                    <a:pt x="1057" y="632"/>
                  </a:lnTo>
                  <a:lnTo>
                    <a:pt x="1047" y="634"/>
                  </a:lnTo>
                  <a:lnTo>
                    <a:pt x="1037" y="639"/>
                  </a:lnTo>
                  <a:lnTo>
                    <a:pt x="1025" y="649"/>
                  </a:lnTo>
                  <a:lnTo>
                    <a:pt x="1011" y="658"/>
                  </a:lnTo>
                  <a:lnTo>
                    <a:pt x="1005" y="664"/>
                  </a:lnTo>
                  <a:lnTo>
                    <a:pt x="1001" y="669"/>
                  </a:lnTo>
                  <a:lnTo>
                    <a:pt x="999" y="673"/>
                  </a:lnTo>
                  <a:lnTo>
                    <a:pt x="998" y="676"/>
                  </a:lnTo>
                  <a:lnTo>
                    <a:pt x="997" y="680"/>
                  </a:lnTo>
                  <a:lnTo>
                    <a:pt x="997" y="686"/>
                  </a:lnTo>
                  <a:lnTo>
                    <a:pt x="999" y="694"/>
                  </a:lnTo>
                  <a:lnTo>
                    <a:pt x="999" y="702"/>
                  </a:lnTo>
                  <a:lnTo>
                    <a:pt x="999" y="710"/>
                  </a:lnTo>
                  <a:lnTo>
                    <a:pt x="998" y="718"/>
                  </a:lnTo>
                  <a:lnTo>
                    <a:pt x="996" y="726"/>
                  </a:lnTo>
                  <a:lnTo>
                    <a:pt x="993" y="735"/>
                  </a:lnTo>
                  <a:lnTo>
                    <a:pt x="989" y="743"/>
                  </a:lnTo>
                  <a:lnTo>
                    <a:pt x="985" y="750"/>
                  </a:lnTo>
                  <a:lnTo>
                    <a:pt x="979" y="754"/>
                  </a:lnTo>
                  <a:lnTo>
                    <a:pt x="972" y="758"/>
                  </a:lnTo>
                  <a:lnTo>
                    <a:pt x="965" y="761"/>
                  </a:lnTo>
                  <a:lnTo>
                    <a:pt x="958" y="763"/>
                  </a:lnTo>
                  <a:lnTo>
                    <a:pt x="952" y="764"/>
                  </a:lnTo>
                  <a:lnTo>
                    <a:pt x="945" y="764"/>
                  </a:lnTo>
                  <a:lnTo>
                    <a:pt x="939" y="762"/>
                  </a:lnTo>
                  <a:lnTo>
                    <a:pt x="933" y="760"/>
                  </a:lnTo>
                  <a:lnTo>
                    <a:pt x="927" y="751"/>
                  </a:lnTo>
                  <a:lnTo>
                    <a:pt x="923" y="743"/>
                  </a:lnTo>
                  <a:lnTo>
                    <a:pt x="921" y="734"/>
                  </a:lnTo>
                  <a:lnTo>
                    <a:pt x="919" y="723"/>
                  </a:lnTo>
                  <a:lnTo>
                    <a:pt x="919" y="714"/>
                  </a:lnTo>
                  <a:lnTo>
                    <a:pt x="920" y="704"/>
                  </a:lnTo>
                  <a:lnTo>
                    <a:pt x="921" y="694"/>
                  </a:lnTo>
                  <a:lnTo>
                    <a:pt x="923" y="682"/>
                  </a:lnTo>
                  <a:lnTo>
                    <a:pt x="934" y="663"/>
                  </a:lnTo>
                  <a:lnTo>
                    <a:pt x="946" y="645"/>
                  </a:lnTo>
                  <a:lnTo>
                    <a:pt x="959" y="626"/>
                  </a:lnTo>
                  <a:lnTo>
                    <a:pt x="973" y="609"/>
                  </a:lnTo>
                  <a:lnTo>
                    <a:pt x="1003" y="576"/>
                  </a:lnTo>
                  <a:lnTo>
                    <a:pt x="1034" y="543"/>
                  </a:lnTo>
                  <a:lnTo>
                    <a:pt x="1049" y="527"/>
                  </a:lnTo>
                  <a:lnTo>
                    <a:pt x="1063" y="510"/>
                  </a:lnTo>
                  <a:lnTo>
                    <a:pt x="1078" y="492"/>
                  </a:lnTo>
                  <a:lnTo>
                    <a:pt x="1090" y="475"/>
                  </a:lnTo>
                  <a:lnTo>
                    <a:pt x="1102" y="457"/>
                  </a:lnTo>
                  <a:lnTo>
                    <a:pt x="1111" y="437"/>
                  </a:lnTo>
                  <a:lnTo>
                    <a:pt x="1117" y="427"/>
                  </a:lnTo>
                  <a:lnTo>
                    <a:pt x="1120" y="416"/>
                  </a:lnTo>
                  <a:lnTo>
                    <a:pt x="1124" y="405"/>
                  </a:lnTo>
                  <a:lnTo>
                    <a:pt x="1127" y="394"/>
                  </a:lnTo>
                  <a:lnTo>
                    <a:pt x="1132" y="377"/>
                  </a:lnTo>
                  <a:lnTo>
                    <a:pt x="1136" y="358"/>
                  </a:lnTo>
                  <a:lnTo>
                    <a:pt x="1139" y="340"/>
                  </a:lnTo>
                  <a:lnTo>
                    <a:pt x="1140" y="322"/>
                  </a:lnTo>
                  <a:lnTo>
                    <a:pt x="1139" y="303"/>
                  </a:lnTo>
                  <a:lnTo>
                    <a:pt x="1138" y="285"/>
                  </a:lnTo>
                  <a:lnTo>
                    <a:pt x="1136" y="268"/>
                  </a:lnTo>
                  <a:lnTo>
                    <a:pt x="1133" y="249"/>
                  </a:lnTo>
                  <a:lnTo>
                    <a:pt x="1138" y="244"/>
                  </a:lnTo>
                  <a:lnTo>
                    <a:pt x="1144" y="240"/>
                  </a:lnTo>
                  <a:lnTo>
                    <a:pt x="1151" y="237"/>
                  </a:lnTo>
                  <a:lnTo>
                    <a:pt x="1157" y="235"/>
                  </a:lnTo>
                  <a:lnTo>
                    <a:pt x="1165" y="234"/>
                  </a:lnTo>
                  <a:lnTo>
                    <a:pt x="1173" y="234"/>
                  </a:lnTo>
                  <a:lnTo>
                    <a:pt x="1180" y="235"/>
                  </a:lnTo>
                  <a:lnTo>
                    <a:pt x="1188" y="237"/>
                  </a:lnTo>
                  <a:lnTo>
                    <a:pt x="1252" y="234"/>
                  </a:lnTo>
                  <a:lnTo>
                    <a:pt x="1314" y="232"/>
                  </a:lnTo>
                  <a:lnTo>
                    <a:pt x="1375" y="232"/>
                  </a:lnTo>
                  <a:lnTo>
                    <a:pt x="1437" y="232"/>
                  </a:lnTo>
                  <a:lnTo>
                    <a:pt x="1496" y="233"/>
                  </a:lnTo>
                  <a:lnTo>
                    <a:pt x="1556" y="233"/>
                  </a:lnTo>
                  <a:lnTo>
                    <a:pt x="1616" y="231"/>
                  </a:lnTo>
                  <a:lnTo>
                    <a:pt x="1677" y="228"/>
                  </a:lnTo>
                  <a:lnTo>
                    <a:pt x="1754" y="227"/>
                  </a:lnTo>
                  <a:lnTo>
                    <a:pt x="1831" y="226"/>
                  </a:lnTo>
                  <a:lnTo>
                    <a:pt x="1908" y="225"/>
                  </a:lnTo>
                  <a:lnTo>
                    <a:pt x="1985" y="224"/>
                  </a:lnTo>
                  <a:lnTo>
                    <a:pt x="2062" y="223"/>
                  </a:lnTo>
                  <a:lnTo>
                    <a:pt x="2140" y="222"/>
                  </a:lnTo>
                  <a:lnTo>
                    <a:pt x="2218" y="220"/>
                  </a:lnTo>
                  <a:lnTo>
                    <a:pt x="2294" y="219"/>
                  </a:lnTo>
                  <a:lnTo>
                    <a:pt x="2372" y="217"/>
                  </a:lnTo>
                  <a:lnTo>
                    <a:pt x="2449" y="216"/>
                  </a:lnTo>
                  <a:lnTo>
                    <a:pt x="2526" y="215"/>
                  </a:lnTo>
                  <a:lnTo>
                    <a:pt x="2604" y="214"/>
                  </a:lnTo>
                  <a:lnTo>
                    <a:pt x="2681" y="213"/>
                  </a:lnTo>
                  <a:lnTo>
                    <a:pt x="2757" y="212"/>
                  </a:lnTo>
                  <a:lnTo>
                    <a:pt x="2835" y="211"/>
                  </a:lnTo>
                  <a:lnTo>
                    <a:pt x="2912" y="210"/>
                  </a:lnTo>
                  <a:lnTo>
                    <a:pt x="2981" y="209"/>
                  </a:lnTo>
                  <a:lnTo>
                    <a:pt x="3052" y="208"/>
                  </a:lnTo>
                  <a:lnTo>
                    <a:pt x="3124" y="209"/>
                  </a:lnTo>
                  <a:lnTo>
                    <a:pt x="3197" y="209"/>
                  </a:lnTo>
                  <a:lnTo>
                    <a:pt x="3270" y="210"/>
                  </a:lnTo>
                  <a:lnTo>
                    <a:pt x="3343" y="210"/>
                  </a:lnTo>
                  <a:lnTo>
                    <a:pt x="3416" y="209"/>
                  </a:lnTo>
                  <a:lnTo>
                    <a:pt x="3487" y="206"/>
                  </a:lnTo>
                  <a:lnTo>
                    <a:pt x="3635" y="205"/>
                  </a:lnTo>
                  <a:lnTo>
                    <a:pt x="3883" y="204"/>
                  </a:lnTo>
                  <a:lnTo>
                    <a:pt x="4213" y="203"/>
                  </a:lnTo>
                  <a:lnTo>
                    <a:pt x="4615" y="201"/>
                  </a:lnTo>
                  <a:lnTo>
                    <a:pt x="5072" y="200"/>
                  </a:lnTo>
                  <a:lnTo>
                    <a:pt x="5572" y="199"/>
                  </a:lnTo>
                  <a:lnTo>
                    <a:pt x="6098" y="197"/>
                  </a:lnTo>
                  <a:lnTo>
                    <a:pt x="6640" y="196"/>
                  </a:lnTo>
                  <a:lnTo>
                    <a:pt x="7181" y="194"/>
                  </a:lnTo>
                  <a:lnTo>
                    <a:pt x="7708" y="193"/>
                  </a:lnTo>
                  <a:lnTo>
                    <a:pt x="8206" y="191"/>
                  </a:lnTo>
                  <a:lnTo>
                    <a:pt x="8663" y="190"/>
                  </a:lnTo>
                  <a:lnTo>
                    <a:pt x="9063" y="188"/>
                  </a:lnTo>
                  <a:lnTo>
                    <a:pt x="9392" y="187"/>
                  </a:lnTo>
                  <a:lnTo>
                    <a:pt x="9637" y="185"/>
                  </a:lnTo>
                  <a:lnTo>
                    <a:pt x="9783" y="183"/>
                  </a:lnTo>
                  <a:lnTo>
                    <a:pt x="9795" y="185"/>
                  </a:lnTo>
                  <a:lnTo>
                    <a:pt x="9809" y="186"/>
                  </a:lnTo>
                  <a:lnTo>
                    <a:pt x="9822" y="185"/>
                  </a:lnTo>
                  <a:lnTo>
                    <a:pt x="9836" y="184"/>
                  </a:lnTo>
                  <a:lnTo>
                    <a:pt x="9844" y="184"/>
                  </a:lnTo>
                  <a:lnTo>
                    <a:pt x="9850" y="184"/>
                  </a:lnTo>
                  <a:lnTo>
                    <a:pt x="9856" y="185"/>
                  </a:lnTo>
                  <a:lnTo>
                    <a:pt x="9861" y="186"/>
                  </a:lnTo>
                  <a:lnTo>
                    <a:pt x="9866" y="188"/>
                  </a:lnTo>
                  <a:lnTo>
                    <a:pt x="9871" y="191"/>
                  </a:lnTo>
                  <a:lnTo>
                    <a:pt x="9875" y="195"/>
                  </a:lnTo>
                  <a:lnTo>
                    <a:pt x="9878" y="200"/>
                  </a:lnTo>
                  <a:lnTo>
                    <a:pt x="9877" y="223"/>
                  </a:lnTo>
                  <a:lnTo>
                    <a:pt x="9877" y="244"/>
                  </a:lnTo>
                  <a:lnTo>
                    <a:pt x="9877" y="265"/>
                  </a:lnTo>
                  <a:lnTo>
                    <a:pt x="9879" y="287"/>
                  </a:lnTo>
                  <a:lnTo>
                    <a:pt x="9881" y="307"/>
                  </a:lnTo>
                  <a:lnTo>
                    <a:pt x="9885" y="328"/>
                  </a:lnTo>
                  <a:lnTo>
                    <a:pt x="9891" y="348"/>
                  </a:lnTo>
                  <a:lnTo>
                    <a:pt x="9897" y="369"/>
                  </a:lnTo>
                  <a:lnTo>
                    <a:pt x="9904" y="388"/>
                  </a:lnTo>
                  <a:lnTo>
                    <a:pt x="9912" y="407"/>
                  </a:lnTo>
                  <a:lnTo>
                    <a:pt x="9921" y="425"/>
                  </a:lnTo>
                  <a:lnTo>
                    <a:pt x="9931" y="443"/>
                  </a:lnTo>
                  <a:lnTo>
                    <a:pt x="9944" y="461"/>
                  </a:lnTo>
                  <a:lnTo>
                    <a:pt x="9956" y="478"/>
                  </a:lnTo>
                  <a:lnTo>
                    <a:pt x="9970" y="494"/>
                  </a:lnTo>
                  <a:lnTo>
                    <a:pt x="9986" y="510"/>
                  </a:lnTo>
                  <a:lnTo>
                    <a:pt x="9994" y="520"/>
                  </a:lnTo>
                  <a:lnTo>
                    <a:pt x="10004" y="530"/>
                  </a:lnTo>
                  <a:lnTo>
                    <a:pt x="10013" y="540"/>
                  </a:lnTo>
                  <a:lnTo>
                    <a:pt x="10024" y="550"/>
                  </a:lnTo>
                  <a:lnTo>
                    <a:pt x="10046" y="570"/>
                  </a:lnTo>
                  <a:lnTo>
                    <a:pt x="10066" y="590"/>
                  </a:lnTo>
                  <a:lnTo>
                    <a:pt x="10076" y="602"/>
                  </a:lnTo>
                  <a:lnTo>
                    <a:pt x="10084" y="613"/>
                  </a:lnTo>
                  <a:lnTo>
                    <a:pt x="10090" y="625"/>
                  </a:lnTo>
                  <a:lnTo>
                    <a:pt x="10094" y="637"/>
                  </a:lnTo>
                  <a:lnTo>
                    <a:pt x="10096" y="644"/>
                  </a:lnTo>
                  <a:lnTo>
                    <a:pt x="10097" y="650"/>
                  </a:lnTo>
                  <a:lnTo>
                    <a:pt x="10097" y="657"/>
                  </a:lnTo>
                  <a:lnTo>
                    <a:pt x="10096" y="664"/>
                  </a:lnTo>
                  <a:lnTo>
                    <a:pt x="10095" y="671"/>
                  </a:lnTo>
                  <a:lnTo>
                    <a:pt x="10094" y="678"/>
                  </a:lnTo>
                  <a:lnTo>
                    <a:pt x="10091" y="686"/>
                  </a:lnTo>
                  <a:lnTo>
                    <a:pt x="10088" y="694"/>
                  </a:lnTo>
                  <a:lnTo>
                    <a:pt x="10083" y="695"/>
                  </a:lnTo>
                  <a:lnTo>
                    <a:pt x="10078" y="697"/>
                  </a:lnTo>
                  <a:lnTo>
                    <a:pt x="10072" y="697"/>
                  </a:lnTo>
                  <a:lnTo>
                    <a:pt x="10068" y="697"/>
                  </a:lnTo>
                  <a:lnTo>
                    <a:pt x="10059" y="695"/>
                  </a:lnTo>
                  <a:lnTo>
                    <a:pt x="10051" y="692"/>
                  </a:lnTo>
                  <a:lnTo>
                    <a:pt x="10043" y="687"/>
                  </a:lnTo>
                  <a:lnTo>
                    <a:pt x="10035" y="681"/>
                  </a:lnTo>
                  <a:lnTo>
                    <a:pt x="10026" y="674"/>
                  </a:lnTo>
                  <a:lnTo>
                    <a:pt x="10019" y="667"/>
                  </a:lnTo>
                  <a:lnTo>
                    <a:pt x="10011" y="660"/>
                  </a:lnTo>
                  <a:lnTo>
                    <a:pt x="10003" y="654"/>
                  </a:lnTo>
                  <a:lnTo>
                    <a:pt x="9995" y="647"/>
                  </a:lnTo>
                  <a:lnTo>
                    <a:pt x="9987" y="642"/>
                  </a:lnTo>
                  <a:lnTo>
                    <a:pt x="9977" y="637"/>
                  </a:lnTo>
                  <a:lnTo>
                    <a:pt x="9967" y="635"/>
                  </a:lnTo>
                  <a:lnTo>
                    <a:pt x="9962" y="634"/>
                  </a:lnTo>
                  <a:lnTo>
                    <a:pt x="9957" y="634"/>
                  </a:lnTo>
                  <a:lnTo>
                    <a:pt x="9952" y="635"/>
                  </a:lnTo>
                  <a:lnTo>
                    <a:pt x="9946" y="636"/>
                  </a:lnTo>
                  <a:lnTo>
                    <a:pt x="9932" y="641"/>
                  </a:lnTo>
                  <a:lnTo>
                    <a:pt x="9920" y="646"/>
                  </a:lnTo>
                  <a:lnTo>
                    <a:pt x="9908" y="652"/>
                  </a:lnTo>
                  <a:lnTo>
                    <a:pt x="9897" y="660"/>
                  </a:lnTo>
                  <a:lnTo>
                    <a:pt x="9893" y="664"/>
                  </a:lnTo>
                  <a:lnTo>
                    <a:pt x="9887" y="668"/>
                  </a:lnTo>
                  <a:lnTo>
                    <a:pt x="9883" y="673"/>
                  </a:lnTo>
                  <a:lnTo>
                    <a:pt x="9879" y="679"/>
                  </a:lnTo>
                  <a:lnTo>
                    <a:pt x="9876" y="685"/>
                  </a:lnTo>
                  <a:lnTo>
                    <a:pt x="9873" y="692"/>
                  </a:lnTo>
                  <a:lnTo>
                    <a:pt x="9871" y="698"/>
                  </a:lnTo>
                  <a:lnTo>
                    <a:pt x="9869" y="705"/>
                  </a:lnTo>
                  <a:lnTo>
                    <a:pt x="9867" y="715"/>
                  </a:lnTo>
                  <a:lnTo>
                    <a:pt x="9865" y="724"/>
                  </a:lnTo>
                  <a:lnTo>
                    <a:pt x="9865" y="735"/>
                  </a:lnTo>
                  <a:lnTo>
                    <a:pt x="9865" y="744"/>
                  </a:lnTo>
                  <a:lnTo>
                    <a:pt x="9866" y="753"/>
                  </a:lnTo>
                  <a:lnTo>
                    <a:pt x="9868" y="762"/>
                  </a:lnTo>
                  <a:lnTo>
                    <a:pt x="9870" y="771"/>
                  </a:lnTo>
                  <a:lnTo>
                    <a:pt x="9873" y="781"/>
                  </a:lnTo>
                  <a:lnTo>
                    <a:pt x="9881" y="797"/>
                  </a:lnTo>
                  <a:lnTo>
                    <a:pt x="9891" y="813"/>
                  </a:lnTo>
                  <a:lnTo>
                    <a:pt x="9901" y="829"/>
                  </a:lnTo>
                  <a:lnTo>
                    <a:pt x="9912" y="843"/>
                  </a:lnTo>
                  <a:lnTo>
                    <a:pt x="9911" y="849"/>
                  </a:lnTo>
                  <a:lnTo>
                    <a:pt x="9910" y="854"/>
                  </a:lnTo>
                  <a:lnTo>
                    <a:pt x="9907" y="859"/>
                  </a:lnTo>
                  <a:lnTo>
                    <a:pt x="9905" y="863"/>
                  </a:lnTo>
                  <a:lnTo>
                    <a:pt x="9898" y="872"/>
                  </a:lnTo>
                  <a:lnTo>
                    <a:pt x="9890" y="880"/>
                  </a:lnTo>
                  <a:lnTo>
                    <a:pt x="9881" y="888"/>
                  </a:lnTo>
                  <a:lnTo>
                    <a:pt x="9874" y="896"/>
                  </a:lnTo>
                  <a:lnTo>
                    <a:pt x="9871" y="900"/>
                  </a:lnTo>
                  <a:lnTo>
                    <a:pt x="9868" y="905"/>
                  </a:lnTo>
                  <a:lnTo>
                    <a:pt x="9865" y="909"/>
                  </a:lnTo>
                  <a:lnTo>
                    <a:pt x="9863" y="914"/>
                  </a:lnTo>
                  <a:lnTo>
                    <a:pt x="9860" y="924"/>
                  </a:lnTo>
                  <a:lnTo>
                    <a:pt x="9857" y="934"/>
                  </a:lnTo>
                  <a:lnTo>
                    <a:pt x="9855" y="943"/>
                  </a:lnTo>
                  <a:lnTo>
                    <a:pt x="9855" y="953"/>
                  </a:lnTo>
                  <a:lnTo>
                    <a:pt x="9855" y="963"/>
                  </a:lnTo>
                  <a:lnTo>
                    <a:pt x="9855" y="973"/>
                  </a:lnTo>
                  <a:lnTo>
                    <a:pt x="9857" y="982"/>
                  </a:lnTo>
                  <a:lnTo>
                    <a:pt x="9859" y="991"/>
                  </a:lnTo>
                  <a:lnTo>
                    <a:pt x="9862" y="1001"/>
                  </a:lnTo>
                  <a:lnTo>
                    <a:pt x="9866" y="1011"/>
                  </a:lnTo>
                  <a:lnTo>
                    <a:pt x="9869" y="1019"/>
                  </a:lnTo>
                  <a:lnTo>
                    <a:pt x="9874" y="1028"/>
                  </a:lnTo>
                  <a:lnTo>
                    <a:pt x="9879" y="1036"/>
                  </a:lnTo>
                  <a:lnTo>
                    <a:pt x="9884" y="1044"/>
                  </a:lnTo>
                  <a:lnTo>
                    <a:pt x="9891" y="1051"/>
                  </a:lnTo>
                  <a:lnTo>
                    <a:pt x="9897" y="1059"/>
                  </a:lnTo>
                  <a:lnTo>
                    <a:pt x="9918" y="1068"/>
                  </a:lnTo>
                  <a:lnTo>
                    <a:pt x="9941" y="1078"/>
                  </a:lnTo>
                  <a:lnTo>
                    <a:pt x="9952" y="1081"/>
                  </a:lnTo>
                  <a:lnTo>
                    <a:pt x="9963" y="1083"/>
                  </a:lnTo>
                  <a:lnTo>
                    <a:pt x="9969" y="1082"/>
                  </a:lnTo>
                  <a:lnTo>
                    <a:pt x="9974" y="1081"/>
                  </a:lnTo>
                  <a:lnTo>
                    <a:pt x="9980" y="1079"/>
                  </a:lnTo>
                  <a:lnTo>
                    <a:pt x="9986" y="1076"/>
                  </a:lnTo>
                  <a:lnTo>
                    <a:pt x="9995" y="1070"/>
                  </a:lnTo>
                  <a:lnTo>
                    <a:pt x="10003" y="1064"/>
                  </a:lnTo>
                  <a:lnTo>
                    <a:pt x="10011" y="1056"/>
                  </a:lnTo>
                  <a:lnTo>
                    <a:pt x="10018" y="1047"/>
                  </a:lnTo>
                  <a:lnTo>
                    <a:pt x="10024" y="1038"/>
                  </a:lnTo>
                  <a:lnTo>
                    <a:pt x="10030" y="1028"/>
                  </a:lnTo>
                  <a:lnTo>
                    <a:pt x="10031" y="1023"/>
                  </a:lnTo>
                  <a:lnTo>
                    <a:pt x="10032" y="1017"/>
                  </a:lnTo>
                  <a:lnTo>
                    <a:pt x="10033" y="1012"/>
                  </a:lnTo>
                  <a:lnTo>
                    <a:pt x="10033" y="1004"/>
                  </a:lnTo>
                  <a:lnTo>
                    <a:pt x="10037" y="1001"/>
                  </a:lnTo>
                  <a:lnTo>
                    <a:pt x="10043" y="998"/>
                  </a:lnTo>
                  <a:lnTo>
                    <a:pt x="10049" y="997"/>
                  </a:lnTo>
                  <a:lnTo>
                    <a:pt x="10056" y="997"/>
                  </a:lnTo>
                  <a:lnTo>
                    <a:pt x="10062" y="998"/>
                  </a:lnTo>
                  <a:lnTo>
                    <a:pt x="10069" y="1000"/>
                  </a:lnTo>
                  <a:lnTo>
                    <a:pt x="10076" y="1003"/>
                  </a:lnTo>
                  <a:lnTo>
                    <a:pt x="10082" y="1007"/>
                  </a:lnTo>
                  <a:lnTo>
                    <a:pt x="10089" y="1016"/>
                  </a:lnTo>
                  <a:lnTo>
                    <a:pt x="10095" y="1025"/>
                  </a:lnTo>
                  <a:lnTo>
                    <a:pt x="10099" y="1035"/>
                  </a:lnTo>
                  <a:lnTo>
                    <a:pt x="10102" y="1045"/>
                  </a:lnTo>
                  <a:lnTo>
                    <a:pt x="10103" y="1056"/>
                  </a:lnTo>
                  <a:lnTo>
                    <a:pt x="10103" y="1066"/>
                  </a:lnTo>
                  <a:lnTo>
                    <a:pt x="10100" y="1077"/>
                  </a:lnTo>
                  <a:lnTo>
                    <a:pt x="10097" y="1087"/>
                  </a:lnTo>
                  <a:lnTo>
                    <a:pt x="10089" y="1104"/>
                  </a:lnTo>
                  <a:lnTo>
                    <a:pt x="10081" y="1119"/>
                  </a:lnTo>
                  <a:lnTo>
                    <a:pt x="10070" y="1133"/>
                  </a:lnTo>
                  <a:lnTo>
                    <a:pt x="10059" y="1148"/>
                  </a:lnTo>
                  <a:lnTo>
                    <a:pt x="10036" y="1174"/>
                  </a:lnTo>
                  <a:lnTo>
                    <a:pt x="10011" y="1200"/>
                  </a:lnTo>
                  <a:lnTo>
                    <a:pt x="9998" y="1213"/>
                  </a:lnTo>
                  <a:lnTo>
                    <a:pt x="9987" y="1226"/>
                  </a:lnTo>
                  <a:lnTo>
                    <a:pt x="9975" y="1239"/>
                  </a:lnTo>
                  <a:lnTo>
                    <a:pt x="9964" y="1253"/>
                  </a:lnTo>
                  <a:lnTo>
                    <a:pt x="9955" y="1268"/>
                  </a:lnTo>
                  <a:lnTo>
                    <a:pt x="9947" y="1283"/>
                  </a:lnTo>
                  <a:lnTo>
                    <a:pt x="9940" y="1300"/>
                  </a:lnTo>
                  <a:lnTo>
                    <a:pt x="9933" y="1317"/>
                  </a:lnTo>
                  <a:lnTo>
                    <a:pt x="9921" y="1369"/>
                  </a:lnTo>
                  <a:close/>
                  <a:moveTo>
                    <a:pt x="9912" y="1231"/>
                  </a:moveTo>
                  <a:lnTo>
                    <a:pt x="9905" y="1243"/>
                  </a:lnTo>
                  <a:lnTo>
                    <a:pt x="9899" y="1254"/>
                  </a:lnTo>
                  <a:lnTo>
                    <a:pt x="9893" y="1266"/>
                  </a:lnTo>
                  <a:lnTo>
                    <a:pt x="9887" y="1277"/>
                  </a:lnTo>
                  <a:lnTo>
                    <a:pt x="9878" y="1303"/>
                  </a:lnTo>
                  <a:lnTo>
                    <a:pt x="9871" y="1328"/>
                  </a:lnTo>
                  <a:lnTo>
                    <a:pt x="9864" y="1355"/>
                  </a:lnTo>
                  <a:lnTo>
                    <a:pt x="9859" y="1382"/>
                  </a:lnTo>
                  <a:lnTo>
                    <a:pt x="9853" y="1408"/>
                  </a:lnTo>
                  <a:lnTo>
                    <a:pt x="9848" y="1435"/>
                  </a:lnTo>
                  <a:lnTo>
                    <a:pt x="9829" y="1450"/>
                  </a:lnTo>
                  <a:lnTo>
                    <a:pt x="9784" y="1452"/>
                  </a:lnTo>
                  <a:lnTo>
                    <a:pt x="9739" y="1453"/>
                  </a:lnTo>
                  <a:lnTo>
                    <a:pt x="9694" y="1454"/>
                  </a:lnTo>
                  <a:lnTo>
                    <a:pt x="9649" y="1455"/>
                  </a:lnTo>
                  <a:lnTo>
                    <a:pt x="9603" y="1456"/>
                  </a:lnTo>
                  <a:lnTo>
                    <a:pt x="9558" y="1456"/>
                  </a:lnTo>
                  <a:lnTo>
                    <a:pt x="9512" y="1457"/>
                  </a:lnTo>
                  <a:lnTo>
                    <a:pt x="9467" y="1457"/>
                  </a:lnTo>
                  <a:lnTo>
                    <a:pt x="9421" y="1457"/>
                  </a:lnTo>
                  <a:lnTo>
                    <a:pt x="9376" y="1457"/>
                  </a:lnTo>
                  <a:lnTo>
                    <a:pt x="9331" y="1457"/>
                  </a:lnTo>
                  <a:lnTo>
                    <a:pt x="9286" y="1458"/>
                  </a:lnTo>
                  <a:lnTo>
                    <a:pt x="9242" y="1458"/>
                  </a:lnTo>
                  <a:lnTo>
                    <a:pt x="9198" y="1458"/>
                  </a:lnTo>
                  <a:lnTo>
                    <a:pt x="9155" y="1458"/>
                  </a:lnTo>
                  <a:lnTo>
                    <a:pt x="9112" y="1459"/>
                  </a:lnTo>
                  <a:lnTo>
                    <a:pt x="3106" y="1473"/>
                  </a:lnTo>
                  <a:lnTo>
                    <a:pt x="2985" y="1475"/>
                  </a:lnTo>
                  <a:lnTo>
                    <a:pt x="1954" y="1480"/>
                  </a:lnTo>
                  <a:lnTo>
                    <a:pt x="1906" y="1480"/>
                  </a:lnTo>
                  <a:lnTo>
                    <a:pt x="1859" y="1480"/>
                  </a:lnTo>
                  <a:lnTo>
                    <a:pt x="1812" y="1480"/>
                  </a:lnTo>
                  <a:lnTo>
                    <a:pt x="1765" y="1481"/>
                  </a:lnTo>
                  <a:lnTo>
                    <a:pt x="1719" y="1482"/>
                  </a:lnTo>
                  <a:lnTo>
                    <a:pt x="1673" y="1483"/>
                  </a:lnTo>
                  <a:lnTo>
                    <a:pt x="1627" y="1484"/>
                  </a:lnTo>
                  <a:lnTo>
                    <a:pt x="1581" y="1485"/>
                  </a:lnTo>
                  <a:lnTo>
                    <a:pt x="1536" y="1486"/>
                  </a:lnTo>
                  <a:lnTo>
                    <a:pt x="1490" y="1487"/>
                  </a:lnTo>
                  <a:lnTo>
                    <a:pt x="1445" y="1488"/>
                  </a:lnTo>
                  <a:lnTo>
                    <a:pt x="1399" y="1489"/>
                  </a:lnTo>
                  <a:lnTo>
                    <a:pt x="1353" y="1489"/>
                  </a:lnTo>
                  <a:lnTo>
                    <a:pt x="1307" y="1489"/>
                  </a:lnTo>
                  <a:lnTo>
                    <a:pt x="1260" y="1489"/>
                  </a:lnTo>
                  <a:lnTo>
                    <a:pt x="1213" y="1489"/>
                  </a:lnTo>
                  <a:lnTo>
                    <a:pt x="1209" y="1484"/>
                  </a:lnTo>
                  <a:lnTo>
                    <a:pt x="1207" y="1480"/>
                  </a:lnTo>
                  <a:lnTo>
                    <a:pt x="1204" y="1475"/>
                  </a:lnTo>
                  <a:lnTo>
                    <a:pt x="1203" y="1469"/>
                  </a:lnTo>
                  <a:lnTo>
                    <a:pt x="1203" y="1458"/>
                  </a:lnTo>
                  <a:lnTo>
                    <a:pt x="1204" y="1447"/>
                  </a:lnTo>
                  <a:lnTo>
                    <a:pt x="1205" y="1436"/>
                  </a:lnTo>
                  <a:lnTo>
                    <a:pt x="1205" y="1424"/>
                  </a:lnTo>
                  <a:lnTo>
                    <a:pt x="1205" y="1419"/>
                  </a:lnTo>
                  <a:lnTo>
                    <a:pt x="1204" y="1413"/>
                  </a:lnTo>
                  <a:lnTo>
                    <a:pt x="1202" y="1408"/>
                  </a:lnTo>
                  <a:lnTo>
                    <a:pt x="1200" y="1403"/>
                  </a:lnTo>
                  <a:lnTo>
                    <a:pt x="1196" y="1384"/>
                  </a:lnTo>
                  <a:lnTo>
                    <a:pt x="1191" y="1364"/>
                  </a:lnTo>
                  <a:lnTo>
                    <a:pt x="1186" y="1346"/>
                  </a:lnTo>
                  <a:lnTo>
                    <a:pt x="1179" y="1327"/>
                  </a:lnTo>
                  <a:lnTo>
                    <a:pt x="1171" y="1310"/>
                  </a:lnTo>
                  <a:lnTo>
                    <a:pt x="1162" y="1294"/>
                  </a:lnTo>
                  <a:lnTo>
                    <a:pt x="1150" y="1277"/>
                  </a:lnTo>
                  <a:lnTo>
                    <a:pt x="1139" y="1262"/>
                  </a:lnTo>
                  <a:lnTo>
                    <a:pt x="1139" y="1257"/>
                  </a:lnTo>
                  <a:lnTo>
                    <a:pt x="1140" y="1253"/>
                  </a:lnTo>
                  <a:lnTo>
                    <a:pt x="1142" y="1249"/>
                  </a:lnTo>
                  <a:lnTo>
                    <a:pt x="1144" y="1246"/>
                  </a:lnTo>
                  <a:lnTo>
                    <a:pt x="1151" y="1242"/>
                  </a:lnTo>
                  <a:lnTo>
                    <a:pt x="1158" y="1238"/>
                  </a:lnTo>
                  <a:lnTo>
                    <a:pt x="1167" y="1235"/>
                  </a:lnTo>
                  <a:lnTo>
                    <a:pt x="1175" y="1232"/>
                  </a:lnTo>
                  <a:lnTo>
                    <a:pt x="1179" y="1230"/>
                  </a:lnTo>
                  <a:lnTo>
                    <a:pt x="1182" y="1228"/>
                  </a:lnTo>
                  <a:lnTo>
                    <a:pt x="1185" y="1225"/>
                  </a:lnTo>
                  <a:lnTo>
                    <a:pt x="1188" y="1221"/>
                  </a:lnTo>
                  <a:lnTo>
                    <a:pt x="1196" y="1215"/>
                  </a:lnTo>
                  <a:lnTo>
                    <a:pt x="1202" y="1208"/>
                  </a:lnTo>
                  <a:lnTo>
                    <a:pt x="1209" y="1201"/>
                  </a:lnTo>
                  <a:lnTo>
                    <a:pt x="1214" y="1192"/>
                  </a:lnTo>
                  <a:lnTo>
                    <a:pt x="1218" y="1184"/>
                  </a:lnTo>
                  <a:lnTo>
                    <a:pt x="1222" y="1176"/>
                  </a:lnTo>
                  <a:lnTo>
                    <a:pt x="1225" y="1168"/>
                  </a:lnTo>
                  <a:lnTo>
                    <a:pt x="1227" y="1160"/>
                  </a:lnTo>
                  <a:lnTo>
                    <a:pt x="1234" y="1124"/>
                  </a:lnTo>
                  <a:lnTo>
                    <a:pt x="1243" y="1088"/>
                  </a:lnTo>
                  <a:lnTo>
                    <a:pt x="1248" y="1084"/>
                  </a:lnTo>
                  <a:lnTo>
                    <a:pt x="1254" y="1081"/>
                  </a:lnTo>
                  <a:lnTo>
                    <a:pt x="1259" y="1079"/>
                  </a:lnTo>
                  <a:lnTo>
                    <a:pt x="1264" y="1077"/>
                  </a:lnTo>
                  <a:lnTo>
                    <a:pt x="1276" y="1075"/>
                  </a:lnTo>
                  <a:lnTo>
                    <a:pt x="1288" y="1075"/>
                  </a:lnTo>
                  <a:lnTo>
                    <a:pt x="1300" y="1075"/>
                  </a:lnTo>
                  <a:lnTo>
                    <a:pt x="1312" y="1074"/>
                  </a:lnTo>
                  <a:lnTo>
                    <a:pt x="1317" y="1073"/>
                  </a:lnTo>
                  <a:lnTo>
                    <a:pt x="1323" y="1071"/>
                  </a:lnTo>
                  <a:lnTo>
                    <a:pt x="1328" y="1069"/>
                  </a:lnTo>
                  <a:lnTo>
                    <a:pt x="1332" y="1066"/>
                  </a:lnTo>
                  <a:lnTo>
                    <a:pt x="1340" y="1068"/>
                  </a:lnTo>
                  <a:lnTo>
                    <a:pt x="1348" y="1068"/>
                  </a:lnTo>
                  <a:lnTo>
                    <a:pt x="1355" y="1068"/>
                  </a:lnTo>
                  <a:lnTo>
                    <a:pt x="1361" y="1067"/>
                  </a:lnTo>
                  <a:lnTo>
                    <a:pt x="1373" y="1062"/>
                  </a:lnTo>
                  <a:lnTo>
                    <a:pt x="1384" y="1056"/>
                  </a:lnTo>
                  <a:lnTo>
                    <a:pt x="1395" y="1048"/>
                  </a:lnTo>
                  <a:lnTo>
                    <a:pt x="1406" y="1042"/>
                  </a:lnTo>
                  <a:lnTo>
                    <a:pt x="1412" y="1039"/>
                  </a:lnTo>
                  <a:lnTo>
                    <a:pt x="1418" y="1037"/>
                  </a:lnTo>
                  <a:lnTo>
                    <a:pt x="1424" y="1035"/>
                  </a:lnTo>
                  <a:lnTo>
                    <a:pt x="1431" y="1034"/>
                  </a:lnTo>
                  <a:lnTo>
                    <a:pt x="1439" y="1030"/>
                  </a:lnTo>
                  <a:lnTo>
                    <a:pt x="1446" y="1025"/>
                  </a:lnTo>
                  <a:lnTo>
                    <a:pt x="1452" y="1020"/>
                  </a:lnTo>
                  <a:lnTo>
                    <a:pt x="1458" y="1014"/>
                  </a:lnTo>
                  <a:lnTo>
                    <a:pt x="1468" y="1001"/>
                  </a:lnTo>
                  <a:lnTo>
                    <a:pt x="1476" y="988"/>
                  </a:lnTo>
                  <a:lnTo>
                    <a:pt x="1492" y="960"/>
                  </a:lnTo>
                  <a:lnTo>
                    <a:pt x="1508" y="932"/>
                  </a:lnTo>
                  <a:lnTo>
                    <a:pt x="1509" y="922"/>
                  </a:lnTo>
                  <a:lnTo>
                    <a:pt x="1509" y="912"/>
                  </a:lnTo>
                  <a:lnTo>
                    <a:pt x="1509" y="902"/>
                  </a:lnTo>
                  <a:lnTo>
                    <a:pt x="1508" y="893"/>
                  </a:lnTo>
                  <a:lnTo>
                    <a:pt x="1507" y="884"/>
                  </a:lnTo>
                  <a:lnTo>
                    <a:pt x="1505" y="875"/>
                  </a:lnTo>
                  <a:lnTo>
                    <a:pt x="1502" y="865"/>
                  </a:lnTo>
                  <a:lnTo>
                    <a:pt x="1499" y="856"/>
                  </a:lnTo>
                  <a:lnTo>
                    <a:pt x="1496" y="847"/>
                  </a:lnTo>
                  <a:lnTo>
                    <a:pt x="1492" y="839"/>
                  </a:lnTo>
                  <a:lnTo>
                    <a:pt x="1487" y="831"/>
                  </a:lnTo>
                  <a:lnTo>
                    <a:pt x="1482" y="821"/>
                  </a:lnTo>
                  <a:lnTo>
                    <a:pt x="1475" y="813"/>
                  </a:lnTo>
                  <a:lnTo>
                    <a:pt x="1469" y="806"/>
                  </a:lnTo>
                  <a:lnTo>
                    <a:pt x="1463" y="798"/>
                  </a:lnTo>
                  <a:lnTo>
                    <a:pt x="1456" y="791"/>
                  </a:lnTo>
                  <a:lnTo>
                    <a:pt x="1438" y="783"/>
                  </a:lnTo>
                  <a:lnTo>
                    <a:pt x="1417" y="774"/>
                  </a:lnTo>
                  <a:lnTo>
                    <a:pt x="1407" y="770"/>
                  </a:lnTo>
                  <a:lnTo>
                    <a:pt x="1396" y="767"/>
                  </a:lnTo>
                  <a:lnTo>
                    <a:pt x="1384" y="764"/>
                  </a:lnTo>
                  <a:lnTo>
                    <a:pt x="1374" y="762"/>
                  </a:lnTo>
                  <a:lnTo>
                    <a:pt x="1363" y="761"/>
                  </a:lnTo>
                  <a:lnTo>
                    <a:pt x="1352" y="761"/>
                  </a:lnTo>
                  <a:lnTo>
                    <a:pt x="1340" y="761"/>
                  </a:lnTo>
                  <a:lnTo>
                    <a:pt x="1329" y="763"/>
                  </a:lnTo>
                  <a:lnTo>
                    <a:pt x="1319" y="766"/>
                  </a:lnTo>
                  <a:lnTo>
                    <a:pt x="1309" y="770"/>
                  </a:lnTo>
                  <a:lnTo>
                    <a:pt x="1299" y="775"/>
                  </a:lnTo>
                  <a:lnTo>
                    <a:pt x="1289" y="784"/>
                  </a:lnTo>
                  <a:lnTo>
                    <a:pt x="1286" y="782"/>
                  </a:lnTo>
                  <a:lnTo>
                    <a:pt x="1283" y="781"/>
                  </a:lnTo>
                  <a:lnTo>
                    <a:pt x="1280" y="780"/>
                  </a:lnTo>
                  <a:lnTo>
                    <a:pt x="1277" y="780"/>
                  </a:lnTo>
                  <a:lnTo>
                    <a:pt x="1271" y="780"/>
                  </a:lnTo>
                  <a:lnTo>
                    <a:pt x="1265" y="781"/>
                  </a:lnTo>
                  <a:lnTo>
                    <a:pt x="1259" y="781"/>
                  </a:lnTo>
                  <a:lnTo>
                    <a:pt x="1254" y="780"/>
                  </a:lnTo>
                  <a:lnTo>
                    <a:pt x="1252" y="778"/>
                  </a:lnTo>
                  <a:lnTo>
                    <a:pt x="1249" y="775"/>
                  </a:lnTo>
                  <a:lnTo>
                    <a:pt x="1247" y="772"/>
                  </a:lnTo>
                  <a:lnTo>
                    <a:pt x="1246" y="768"/>
                  </a:lnTo>
                  <a:lnTo>
                    <a:pt x="1247" y="760"/>
                  </a:lnTo>
                  <a:lnTo>
                    <a:pt x="1247" y="752"/>
                  </a:lnTo>
                  <a:lnTo>
                    <a:pt x="1247" y="744"/>
                  </a:lnTo>
                  <a:lnTo>
                    <a:pt x="1246" y="737"/>
                  </a:lnTo>
                  <a:lnTo>
                    <a:pt x="1243" y="721"/>
                  </a:lnTo>
                  <a:lnTo>
                    <a:pt x="1238" y="708"/>
                  </a:lnTo>
                  <a:lnTo>
                    <a:pt x="1231" y="694"/>
                  </a:lnTo>
                  <a:lnTo>
                    <a:pt x="1223" y="681"/>
                  </a:lnTo>
                  <a:lnTo>
                    <a:pt x="1214" y="669"/>
                  </a:lnTo>
                  <a:lnTo>
                    <a:pt x="1203" y="658"/>
                  </a:lnTo>
                  <a:lnTo>
                    <a:pt x="1192" y="647"/>
                  </a:lnTo>
                  <a:lnTo>
                    <a:pt x="1180" y="636"/>
                  </a:lnTo>
                  <a:lnTo>
                    <a:pt x="1168" y="626"/>
                  </a:lnTo>
                  <a:lnTo>
                    <a:pt x="1154" y="617"/>
                  </a:lnTo>
                  <a:lnTo>
                    <a:pt x="1129" y="599"/>
                  </a:lnTo>
                  <a:lnTo>
                    <a:pt x="1104" y="582"/>
                  </a:lnTo>
                  <a:lnTo>
                    <a:pt x="1102" y="573"/>
                  </a:lnTo>
                  <a:lnTo>
                    <a:pt x="1101" y="565"/>
                  </a:lnTo>
                  <a:lnTo>
                    <a:pt x="1102" y="557"/>
                  </a:lnTo>
                  <a:lnTo>
                    <a:pt x="1104" y="550"/>
                  </a:lnTo>
                  <a:lnTo>
                    <a:pt x="1107" y="542"/>
                  </a:lnTo>
                  <a:lnTo>
                    <a:pt x="1111" y="536"/>
                  </a:lnTo>
                  <a:lnTo>
                    <a:pt x="1116" y="529"/>
                  </a:lnTo>
                  <a:lnTo>
                    <a:pt x="1122" y="523"/>
                  </a:lnTo>
                  <a:lnTo>
                    <a:pt x="1133" y="511"/>
                  </a:lnTo>
                  <a:lnTo>
                    <a:pt x="1145" y="498"/>
                  </a:lnTo>
                  <a:lnTo>
                    <a:pt x="1150" y="491"/>
                  </a:lnTo>
                  <a:lnTo>
                    <a:pt x="1155" y="485"/>
                  </a:lnTo>
                  <a:lnTo>
                    <a:pt x="1159" y="478"/>
                  </a:lnTo>
                  <a:lnTo>
                    <a:pt x="1164" y="471"/>
                  </a:lnTo>
                  <a:lnTo>
                    <a:pt x="1171" y="449"/>
                  </a:lnTo>
                  <a:lnTo>
                    <a:pt x="1178" y="429"/>
                  </a:lnTo>
                  <a:lnTo>
                    <a:pt x="1184" y="408"/>
                  </a:lnTo>
                  <a:lnTo>
                    <a:pt x="1189" y="387"/>
                  </a:lnTo>
                  <a:lnTo>
                    <a:pt x="1193" y="365"/>
                  </a:lnTo>
                  <a:lnTo>
                    <a:pt x="1196" y="343"/>
                  </a:lnTo>
                  <a:lnTo>
                    <a:pt x="1197" y="321"/>
                  </a:lnTo>
                  <a:lnTo>
                    <a:pt x="1197" y="298"/>
                  </a:lnTo>
                  <a:lnTo>
                    <a:pt x="1199" y="294"/>
                  </a:lnTo>
                  <a:lnTo>
                    <a:pt x="1201" y="291"/>
                  </a:lnTo>
                  <a:lnTo>
                    <a:pt x="1204" y="289"/>
                  </a:lnTo>
                  <a:lnTo>
                    <a:pt x="1208" y="286"/>
                  </a:lnTo>
                  <a:lnTo>
                    <a:pt x="1214" y="284"/>
                  </a:lnTo>
                  <a:lnTo>
                    <a:pt x="1221" y="282"/>
                  </a:lnTo>
                  <a:lnTo>
                    <a:pt x="1237" y="280"/>
                  </a:lnTo>
                  <a:lnTo>
                    <a:pt x="1253" y="279"/>
                  </a:lnTo>
                  <a:lnTo>
                    <a:pt x="1283" y="282"/>
                  </a:lnTo>
                  <a:lnTo>
                    <a:pt x="1314" y="284"/>
                  </a:lnTo>
                  <a:lnTo>
                    <a:pt x="1344" y="285"/>
                  </a:lnTo>
                  <a:lnTo>
                    <a:pt x="1374" y="286"/>
                  </a:lnTo>
                  <a:lnTo>
                    <a:pt x="1432" y="286"/>
                  </a:lnTo>
                  <a:lnTo>
                    <a:pt x="1491" y="284"/>
                  </a:lnTo>
                  <a:lnTo>
                    <a:pt x="1549" y="283"/>
                  </a:lnTo>
                  <a:lnTo>
                    <a:pt x="1607" y="281"/>
                  </a:lnTo>
                  <a:lnTo>
                    <a:pt x="1667" y="281"/>
                  </a:lnTo>
                  <a:lnTo>
                    <a:pt x="1727" y="283"/>
                  </a:lnTo>
                  <a:lnTo>
                    <a:pt x="1768" y="282"/>
                  </a:lnTo>
                  <a:lnTo>
                    <a:pt x="1809" y="281"/>
                  </a:lnTo>
                  <a:lnTo>
                    <a:pt x="1851" y="279"/>
                  </a:lnTo>
                  <a:lnTo>
                    <a:pt x="1890" y="277"/>
                  </a:lnTo>
                  <a:lnTo>
                    <a:pt x="1931" y="276"/>
                  </a:lnTo>
                  <a:lnTo>
                    <a:pt x="1972" y="276"/>
                  </a:lnTo>
                  <a:lnTo>
                    <a:pt x="2012" y="277"/>
                  </a:lnTo>
                  <a:lnTo>
                    <a:pt x="2053" y="279"/>
                  </a:lnTo>
                  <a:lnTo>
                    <a:pt x="2130" y="277"/>
                  </a:lnTo>
                  <a:lnTo>
                    <a:pt x="2207" y="276"/>
                  </a:lnTo>
                  <a:lnTo>
                    <a:pt x="2284" y="274"/>
                  </a:lnTo>
                  <a:lnTo>
                    <a:pt x="2361" y="273"/>
                  </a:lnTo>
                  <a:lnTo>
                    <a:pt x="2437" y="273"/>
                  </a:lnTo>
                  <a:lnTo>
                    <a:pt x="2514" y="272"/>
                  </a:lnTo>
                  <a:lnTo>
                    <a:pt x="2591" y="271"/>
                  </a:lnTo>
                  <a:lnTo>
                    <a:pt x="2667" y="271"/>
                  </a:lnTo>
                  <a:lnTo>
                    <a:pt x="2744" y="270"/>
                  </a:lnTo>
                  <a:lnTo>
                    <a:pt x="2821" y="270"/>
                  </a:lnTo>
                  <a:lnTo>
                    <a:pt x="2897" y="269"/>
                  </a:lnTo>
                  <a:lnTo>
                    <a:pt x="2974" y="269"/>
                  </a:lnTo>
                  <a:lnTo>
                    <a:pt x="3052" y="268"/>
                  </a:lnTo>
                  <a:lnTo>
                    <a:pt x="3128" y="266"/>
                  </a:lnTo>
                  <a:lnTo>
                    <a:pt x="3206" y="265"/>
                  </a:lnTo>
                  <a:lnTo>
                    <a:pt x="3284" y="264"/>
                  </a:lnTo>
                  <a:lnTo>
                    <a:pt x="3333" y="261"/>
                  </a:lnTo>
                  <a:lnTo>
                    <a:pt x="3381" y="260"/>
                  </a:lnTo>
                  <a:lnTo>
                    <a:pt x="3430" y="260"/>
                  </a:lnTo>
                  <a:lnTo>
                    <a:pt x="3479" y="261"/>
                  </a:lnTo>
                  <a:lnTo>
                    <a:pt x="3528" y="262"/>
                  </a:lnTo>
                  <a:lnTo>
                    <a:pt x="3577" y="262"/>
                  </a:lnTo>
                  <a:lnTo>
                    <a:pt x="3603" y="261"/>
                  </a:lnTo>
                  <a:lnTo>
                    <a:pt x="3627" y="260"/>
                  </a:lnTo>
                  <a:lnTo>
                    <a:pt x="3653" y="258"/>
                  </a:lnTo>
                  <a:lnTo>
                    <a:pt x="3678" y="256"/>
                  </a:lnTo>
                  <a:lnTo>
                    <a:pt x="3689" y="258"/>
                  </a:lnTo>
                  <a:lnTo>
                    <a:pt x="3699" y="259"/>
                  </a:lnTo>
                  <a:lnTo>
                    <a:pt x="3709" y="260"/>
                  </a:lnTo>
                  <a:lnTo>
                    <a:pt x="3720" y="260"/>
                  </a:lnTo>
                  <a:lnTo>
                    <a:pt x="3742" y="260"/>
                  </a:lnTo>
                  <a:lnTo>
                    <a:pt x="3763" y="259"/>
                  </a:lnTo>
                  <a:lnTo>
                    <a:pt x="3785" y="257"/>
                  </a:lnTo>
                  <a:lnTo>
                    <a:pt x="3806" y="255"/>
                  </a:lnTo>
                  <a:lnTo>
                    <a:pt x="3829" y="254"/>
                  </a:lnTo>
                  <a:lnTo>
                    <a:pt x="3850" y="254"/>
                  </a:lnTo>
                  <a:lnTo>
                    <a:pt x="3948" y="254"/>
                  </a:lnTo>
                  <a:lnTo>
                    <a:pt x="4145" y="254"/>
                  </a:lnTo>
                  <a:lnTo>
                    <a:pt x="4428" y="254"/>
                  </a:lnTo>
                  <a:lnTo>
                    <a:pt x="4781" y="254"/>
                  </a:lnTo>
                  <a:lnTo>
                    <a:pt x="5191" y="253"/>
                  </a:lnTo>
                  <a:lnTo>
                    <a:pt x="5643" y="253"/>
                  </a:lnTo>
                  <a:lnTo>
                    <a:pt x="6125" y="252"/>
                  </a:lnTo>
                  <a:lnTo>
                    <a:pt x="6619" y="251"/>
                  </a:lnTo>
                  <a:lnTo>
                    <a:pt x="7114" y="251"/>
                  </a:lnTo>
                  <a:lnTo>
                    <a:pt x="7596" y="250"/>
                  </a:lnTo>
                  <a:lnTo>
                    <a:pt x="8048" y="249"/>
                  </a:lnTo>
                  <a:lnTo>
                    <a:pt x="8459" y="249"/>
                  </a:lnTo>
                  <a:lnTo>
                    <a:pt x="8813" y="248"/>
                  </a:lnTo>
                  <a:lnTo>
                    <a:pt x="9096" y="247"/>
                  </a:lnTo>
                  <a:lnTo>
                    <a:pt x="9296" y="247"/>
                  </a:lnTo>
                  <a:lnTo>
                    <a:pt x="9395" y="246"/>
                  </a:lnTo>
                  <a:lnTo>
                    <a:pt x="9434" y="247"/>
                  </a:lnTo>
                  <a:lnTo>
                    <a:pt x="9474" y="247"/>
                  </a:lnTo>
                  <a:lnTo>
                    <a:pt x="9515" y="246"/>
                  </a:lnTo>
                  <a:lnTo>
                    <a:pt x="9556" y="245"/>
                  </a:lnTo>
                  <a:lnTo>
                    <a:pt x="9597" y="243"/>
                  </a:lnTo>
                  <a:lnTo>
                    <a:pt x="9638" y="243"/>
                  </a:lnTo>
                  <a:lnTo>
                    <a:pt x="9677" y="243"/>
                  </a:lnTo>
                  <a:lnTo>
                    <a:pt x="9715" y="245"/>
                  </a:lnTo>
                  <a:lnTo>
                    <a:pt x="9735" y="244"/>
                  </a:lnTo>
                  <a:lnTo>
                    <a:pt x="9754" y="243"/>
                  </a:lnTo>
                  <a:lnTo>
                    <a:pt x="9772" y="243"/>
                  </a:lnTo>
                  <a:lnTo>
                    <a:pt x="9792" y="242"/>
                  </a:lnTo>
                  <a:lnTo>
                    <a:pt x="9800" y="251"/>
                  </a:lnTo>
                  <a:lnTo>
                    <a:pt x="9806" y="261"/>
                  </a:lnTo>
                  <a:lnTo>
                    <a:pt x="9811" y="274"/>
                  </a:lnTo>
                  <a:lnTo>
                    <a:pt x="9815" y="286"/>
                  </a:lnTo>
                  <a:lnTo>
                    <a:pt x="9822" y="310"/>
                  </a:lnTo>
                  <a:lnTo>
                    <a:pt x="9829" y="336"/>
                  </a:lnTo>
                  <a:lnTo>
                    <a:pt x="9832" y="350"/>
                  </a:lnTo>
                  <a:lnTo>
                    <a:pt x="9836" y="364"/>
                  </a:lnTo>
                  <a:lnTo>
                    <a:pt x="9841" y="377"/>
                  </a:lnTo>
                  <a:lnTo>
                    <a:pt x="9847" y="389"/>
                  </a:lnTo>
                  <a:lnTo>
                    <a:pt x="9860" y="415"/>
                  </a:lnTo>
                  <a:lnTo>
                    <a:pt x="9874" y="439"/>
                  </a:lnTo>
                  <a:lnTo>
                    <a:pt x="9890" y="464"/>
                  </a:lnTo>
                  <a:lnTo>
                    <a:pt x="9905" y="487"/>
                  </a:lnTo>
                  <a:lnTo>
                    <a:pt x="9921" y="511"/>
                  </a:lnTo>
                  <a:lnTo>
                    <a:pt x="9937" y="535"/>
                  </a:lnTo>
                  <a:lnTo>
                    <a:pt x="9945" y="539"/>
                  </a:lnTo>
                  <a:lnTo>
                    <a:pt x="9953" y="543"/>
                  </a:lnTo>
                  <a:lnTo>
                    <a:pt x="9957" y="547"/>
                  </a:lnTo>
                  <a:lnTo>
                    <a:pt x="9959" y="550"/>
                  </a:lnTo>
                  <a:lnTo>
                    <a:pt x="9960" y="555"/>
                  </a:lnTo>
                  <a:lnTo>
                    <a:pt x="9958" y="560"/>
                  </a:lnTo>
                  <a:lnTo>
                    <a:pt x="9957" y="566"/>
                  </a:lnTo>
                  <a:lnTo>
                    <a:pt x="9955" y="571"/>
                  </a:lnTo>
                  <a:lnTo>
                    <a:pt x="9952" y="575"/>
                  </a:lnTo>
                  <a:lnTo>
                    <a:pt x="9948" y="577"/>
                  </a:lnTo>
                  <a:lnTo>
                    <a:pt x="9944" y="578"/>
                  </a:lnTo>
                  <a:lnTo>
                    <a:pt x="9940" y="579"/>
                  </a:lnTo>
                  <a:lnTo>
                    <a:pt x="9934" y="579"/>
                  </a:lnTo>
                  <a:lnTo>
                    <a:pt x="9929" y="578"/>
                  </a:lnTo>
                  <a:lnTo>
                    <a:pt x="9919" y="576"/>
                  </a:lnTo>
                  <a:lnTo>
                    <a:pt x="9908" y="573"/>
                  </a:lnTo>
                  <a:lnTo>
                    <a:pt x="9903" y="573"/>
                  </a:lnTo>
                  <a:lnTo>
                    <a:pt x="9898" y="573"/>
                  </a:lnTo>
                  <a:lnTo>
                    <a:pt x="9893" y="574"/>
                  </a:lnTo>
                  <a:lnTo>
                    <a:pt x="9887" y="576"/>
                  </a:lnTo>
                  <a:lnTo>
                    <a:pt x="9877" y="580"/>
                  </a:lnTo>
                  <a:lnTo>
                    <a:pt x="9868" y="585"/>
                  </a:lnTo>
                  <a:lnTo>
                    <a:pt x="9859" y="592"/>
                  </a:lnTo>
                  <a:lnTo>
                    <a:pt x="9852" y="598"/>
                  </a:lnTo>
                  <a:lnTo>
                    <a:pt x="9844" y="605"/>
                  </a:lnTo>
                  <a:lnTo>
                    <a:pt x="9837" y="613"/>
                  </a:lnTo>
                  <a:lnTo>
                    <a:pt x="9831" y="621"/>
                  </a:lnTo>
                  <a:lnTo>
                    <a:pt x="9825" y="629"/>
                  </a:lnTo>
                  <a:lnTo>
                    <a:pt x="9820" y="639"/>
                  </a:lnTo>
                  <a:lnTo>
                    <a:pt x="9816" y="648"/>
                  </a:lnTo>
                  <a:lnTo>
                    <a:pt x="9813" y="657"/>
                  </a:lnTo>
                  <a:lnTo>
                    <a:pt x="9810" y="667"/>
                  </a:lnTo>
                  <a:lnTo>
                    <a:pt x="9808" y="676"/>
                  </a:lnTo>
                  <a:lnTo>
                    <a:pt x="9806" y="687"/>
                  </a:lnTo>
                  <a:lnTo>
                    <a:pt x="9805" y="696"/>
                  </a:lnTo>
                  <a:lnTo>
                    <a:pt x="9805" y="706"/>
                  </a:lnTo>
                  <a:lnTo>
                    <a:pt x="9807" y="711"/>
                  </a:lnTo>
                  <a:lnTo>
                    <a:pt x="9808" y="718"/>
                  </a:lnTo>
                  <a:lnTo>
                    <a:pt x="9807" y="721"/>
                  </a:lnTo>
                  <a:lnTo>
                    <a:pt x="9806" y="723"/>
                  </a:lnTo>
                  <a:lnTo>
                    <a:pt x="9805" y="726"/>
                  </a:lnTo>
                  <a:lnTo>
                    <a:pt x="9802" y="727"/>
                  </a:lnTo>
                  <a:lnTo>
                    <a:pt x="9798" y="729"/>
                  </a:lnTo>
                  <a:lnTo>
                    <a:pt x="9793" y="729"/>
                  </a:lnTo>
                  <a:lnTo>
                    <a:pt x="9790" y="729"/>
                  </a:lnTo>
                  <a:lnTo>
                    <a:pt x="9786" y="729"/>
                  </a:lnTo>
                  <a:lnTo>
                    <a:pt x="9780" y="726"/>
                  </a:lnTo>
                  <a:lnTo>
                    <a:pt x="9774" y="723"/>
                  </a:lnTo>
                  <a:lnTo>
                    <a:pt x="9768" y="718"/>
                  </a:lnTo>
                  <a:lnTo>
                    <a:pt x="9762" y="714"/>
                  </a:lnTo>
                  <a:lnTo>
                    <a:pt x="9756" y="710"/>
                  </a:lnTo>
                  <a:lnTo>
                    <a:pt x="9749" y="707"/>
                  </a:lnTo>
                  <a:lnTo>
                    <a:pt x="9737" y="706"/>
                  </a:lnTo>
                  <a:lnTo>
                    <a:pt x="9726" y="706"/>
                  </a:lnTo>
                  <a:lnTo>
                    <a:pt x="9715" y="707"/>
                  </a:lnTo>
                  <a:lnTo>
                    <a:pt x="9703" y="708"/>
                  </a:lnTo>
                  <a:lnTo>
                    <a:pt x="9693" y="711"/>
                  </a:lnTo>
                  <a:lnTo>
                    <a:pt x="9682" y="713"/>
                  </a:lnTo>
                  <a:lnTo>
                    <a:pt x="9672" y="717"/>
                  </a:lnTo>
                  <a:lnTo>
                    <a:pt x="9663" y="721"/>
                  </a:lnTo>
                  <a:lnTo>
                    <a:pt x="9652" y="726"/>
                  </a:lnTo>
                  <a:lnTo>
                    <a:pt x="9643" y="733"/>
                  </a:lnTo>
                  <a:lnTo>
                    <a:pt x="9634" y="739"/>
                  </a:lnTo>
                  <a:lnTo>
                    <a:pt x="9626" y="746"/>
                  </a:lnTo>
                  <a:lnTo>
                    <a:pt x="9619" y="754"/>
                  </a:lnTo>
                  <a:lnTo>
                    <a:pt x="9611" y="763"/>
                  </a:lnTo>
                  <a:lnTo>
                    <a:pt x="9604" y="772"/>
                  </a:lnTo>
                  <a:lnTo>
                    <a:pt x="9598" y="783"/>
                  </a:lnTo>
                  <a:lnTo>
                    <a:pt x="9594" y="803"/>
                  </a:lnTo>
                  <a:lnTo>
                    <a:pt x="9591" y="824"/>
                  </a:lnTo>
                  <a:lnTo>
                    <a:pt x="9590" y="843"/>
                  </a:lnTo>
                  <a:lnTo>
                    <a:pt x="9591" y="863"/>
                  </a:lnTo>
                  <a:lnTo>
                    <a:pt x="9593" y="883"/>
                  </a:lnTo>
                  <a:lnTo>
                    <a:pt x="9596" y="902"/>
                  </a:lnTo>
                  <a:lnTo>
                    <a:pt x="9599" y="911"/>
                  </a:lnTo>
                  <a:lnTo>
                    <a:pt x="9602" y="921"/>
                  </a:lnTo>
                  <a:lnTo>
                    <a:pt x="9606" y="930"/>
                  </a:lnTo>
                  <a:lnTo>
                    <a:pt x="9610" y="939"/>
                  </a:lnTo>
                  <a:lnTo>
                    <a:pt x="9618" y="950"/>
                  </a:lnTo>
                  <a:lnTo>
                    <a:pt x="9626" y="960"/>
                  </a:lnTo>
                  <a:lnTo>
                    <a:pt x="9635" y="969"/>
                  </a:lnTo>
                  <a:lnTo>
                    <a:pt x="9644" y="975"/>
                  </a:lnTo>
                  <a:lnTo>
                    <a:pt x="9655" y="979"/>
                  </a:lnTo>
                  <a:lnTo>
                    <a:pt x="9667" y="983"/>
                  </a:lnTo>
                  <a:lnTo>
                    <a:pt x="9678" y="985"/>
                  </a:lnTo>
                  <a:lnTo>
                    <a:pt x="9690" y="986"/>
                  </a:lnTo>
                  <a:lnTo>
                    <a:pt x="9702" y="987"/>
                  </a:lnTo>
                  <a:lnTo>
                    <a:pt x="9715" y="986"/>
                  </a:lnTo>
                  <a:lnTo>
                    <a:pt x="9728" y="986"/>
                  </a:lnTo>
                  <a:lnTo>
                    <a:pt x="9740" y="985"/>
                  </a:lnTo>
                  <a:lnTo>
                    <a:pt x="9764" y="982"/>
                  </a:lnTo>
                  <a:lnTo>
                    <a:pt x="9786" y="980"/>
                  </a:lnTo>
                  <a:lnTo>
                    <a:pt x="9790" y="983"/>
                  </a:lnTo>
                  <a:lnTo>
                    <a:pt x="9793" y="987"/>
                  </a:lnTo>
                  <a:lnTo>
                    <a:pt x="9795" y="991"/>
                  </a:lnTo>
                  <a:lnTo>
                    <a:pt x="9796" y="995"/>
                  </a:lnTo>
                  <a:lnTo>
                    <a:pt x="9798" y="1004"/>
                  </a:lnTo>
                  <a:lnTo>
                    <a:pt x="9798" y="1015"/>
                  </a:lnTo>
                  <a:lnTo>
                    <a:pt x="9796" y="1026"/>
                  </a:lnTo>
                  <a:lnTo>
                    <a:pt x="9795" y="1037"/>
                  </a:lnTo>
                  <a:lnTo>
                    <a:pt x="9796" y="1042"/>
                  </a:lnTo>
                  <a:lnTo>
                    <a:pt x="9798" y="1047"/>
                  </a:lnTo>
                  <a:lnTo>
                    <a:pt x="9799" y="1052"/>
                  </a:lnTo>
                  <a:lnTo>
                    <a:pt x="9802" y="1057"/>
                  </a:lnTo>
                  <a:lnTo>
                    <a:pt x="9808" y="1067"/>
                  </a:lnTo>
                  <a:lnTo>
                    <a:pt x="9814" y="1076"/>
                  </a:lnTo>
                  <a:lnTo>
                    <a:pt x="9821" y="1085"/>
                  </a:lnTo>
                  <a:lnTo>
                    <a:pt x="9828" y="1094"/>
                  </a:lnTo>
                  <a:lnTo>
                    <a:pt x="9836" y="1102"/>
                  </a:lnTo>
                  <a:lnTo>
                    <a:pt x="9845" y="1109"/>
                  </a:lnTo>
                  <a:lnTo>
                    <a:pt x="9854" y="1116"/>
                  </a:lnTo>
                  <a:lnTo>
                    <a:pt x="9863" y="1122"/>
                  </a:lnTo>
                  <a:lnTo>
                    <a:pt x="9873" y="1127"/>
                  </a:lnTo>
                  <a:lnTo>
                    <a:pt x="9882" y="1131"/>
                  </a:lnTo>
                  <a:lnTo>
                    <a:pt x="9894" y="1135"/>
                  </a:lnTo>
                  <a:lnTo>
                    <a:pt x="9905" y="1138"/>
                  </a:lnTo>
                  <a:lnTo>
                    <a:pt x="9916" y="1141"/>
                  </a:lnTo>
                  <a:lnTo>
                    <a:pt x="9927" y="1143"/>
                  </a:lnTo>
                  <a:lnTo>
                    <a:pt x="9940" y="1144"/>
                  </a:lnTo>
                  <a:lnTo>
                    <a:pt x="9952" y="1144"/>
                  </a:lnTo>
                  <a:lnTo>
                    <a:pt x="9957" y="1151"/>
                  </a:lnTo>
                  <a:lnTo>
                    <a:pt x="9960" y="1157"/>
                  </a:lnTo>
                  <a:lnTo>
                    <a:pt x="9961" y="1162"/>
                  </a:lnTo>
                  <a:lnTo>
                    <a:pt x="9961" y="1167"/>
                  </a:lnTo>
                  <a:lnTo>
                    <a:pt x="9959" y="1172"/>
                  </a:lnTo>
                  <a:lnTo>
                    <a:pt x="9955" y="1177"/>
                  </a:lnTo>
                  <a:lnTo>
                    <a:pt x="9951" y="1182"/>
                  </a:lnTo>
                  <a:lnTo>
                    <a:pt x="9946" y="1187"/>
                  </a:lnTo>
                  <a:lnTo>
                    <a:pt x="9936" y="1198"/>
                  </a:lnTo>
                  <a:lnTo>
                    <a:pt x="9924" y="1208"/>
                  </a:lnTo>
                  <a:lnTo>
                    <a:pt x="9920" y="1213"/>
                  </a:lnTo>
                  <a:lnTo>
                    <a:pt x="9916" y="1219"/>
                  </a:lnTo>
                  <a:lnTo>
                    <a:pt x="9913" y="1225"/>
                  </a:lnTo>
                  <a:lnTo>
                    <a:pt x="9912" y="1231"/>
                  </a:lnTo>
                  <a:close/>
                  <a:moveTo>
                    <a:pt x="9860" y="564"/>
                  </a:moveTo>
                  <a:lnTo>
                    <a:pt x="9847" y="576"/>
                  </a:lnTo>
                  <a:lnTo>
                    <a:pt x="9834" y="587"/>
                  </a:lnTo>
                  <a:lnTo>
                    <a:pt x="9823" y="601"/>
                  </a:lnTo>
                  <a:lnTo>
                    <a:pt x="9813" y="614"/>
                  </a:lnTo>
                  <a:lnTo>
                    <a:pt x="9804" y="628"/>
                  </a:lnTo>
                  <a:lnTo>
                    <a:pt x="9796" y="643"/>
                  </a:lnTo>
                  <a:lnTo>
                    <a:pt x="9790" y="659"/>
                  </a:lnTo>
                  <a:lnTo>
                    <a:pt x="9786" y="675"/>
                  </a:lnTo>
                  <a:lnTo>
                    <a:pt x="9782" y="680"/>
                  </a:lnTo>
                  <a:lnTo>
                    <a:pt x="9777" y="683"/>
                  </a:lnTo>
                  <a:lnTo>
                    <a:pt x="9772" y="686"/>
                  </a:lnTo>
                  <a:lnTo>
                    <a:pt x="9767" y="688"/>
                  </a:lnTo>
                  <a:lnTo>
                    <a:pt x="9762" y="688"/>
                  </a:lnTo>
                  <a:lnTo>
                    <a:pt x="9756" y="688"/>
                  </a:lnTo>
                  <a:lnTo>
                    <a:pt x="9749" y="688"/>
                  </a:lnTo>
                  <a:lnTo>
                    <a:pt x="9743" y="687"/>
                  </a:lnTo>
                  <a:lnTo>
                    <a:pt x="9731" y="683"/>
                  </a:lnTo>
                  <a:lnTo>
                    <a:pt x="9719" y="680"/>
                  </a:lnTo>
                  <a:lnTo>
                    <a:pt x="9708" y="677"/>
                  </a:lnTo>
                  <a:lnTo>
                    <a:pt x="9696" y="676"/>
                  </a:lnTo>
                  <a:lnTo>
                    <a:pt x="9685" y="679"/>
                  </a:lnTo>
                  <a:lnTo>
                    <a:pt x="9675" y="682"/>
                  </a:lnTo>
                  <a:lnTo>
                    <a:pt x="9664" y="688"/>
                  </a:lnTo>
                  <a:lnTo>
                    <a:pt x="9654" y="693"/>
                  </a:lnTo>
                  <a:lnTo>
                    <a:pt x="9644" y="698"/>
                  </a:lnTo>
                  <a:lnTo>
                    <a:pt x="9635" y="704"/>
                  </a:lnTo>
                  <a:lnTo>
                    <a:pt x="9627" y="711"/>
                  </a:lnTo>
                  <a:lnTo>
                    <a:pt x="9619" y="718"/>
                  </a:lnTo>
                  <a:lnTo>
                    <a:pt x="9610" y="726"/>
                  </a:lnTo>
                  <a:lnTo>
                    <a:pt x="9603" y="735"/>
                  </a:lnTo>
                  <a:lnTo>
                    <a:pt x="9597" y="743"/>
                  </a:lnTo>
                  <a:lnTo>
                    <a:pt x="9591" y="752"/>
                  </a:lnTo>
                  <a:lnTo>
                    <a:pt x="9585" y="761"/>
                  </a:lnTo>
                  <a:lnTo>
                    <a:pt x="9580" y="771"/>
                  </a:lnTo>
                  <a:lnTo>
                    <a:pt x="9575" y="782"/>
                  </a:lnTo>
                  <a:lnTo>
                    <a:pt x="9571" y="792"/>
                  </a:lnTo>
                  <a:lnTo>
                    <a:pt x="9566" y="805"/>
                  </a:lnTo>
                  <a:lnTo>
                    <a:pt x="9562" y="818"/>
                  </a:lnTo>
                  <a:lnTo>
                    <a:pt x="9559" y="834"/>
                  </a:lnTo>
                  <a:lnTo>
                    <a:pt x="9557" y="848"/>
                  </a:lnTo>
                  <a:lnTo>
                    <a:pt x="9556" y="863"/>
                  </a:lnTo>
                  <a:lnTo>
                    <a:pt x="9557" y="879"/>
                  </a:lnTo>
                  <a:lnTo>
                    <a:pt x="9559" y="894"/>
                  </a:lnTo>
                  <a:lnTo>
                    <a:pt x="9564" y="909"/>
                  </a:lnTo>
                  <a:lnTo>
                    <a:pt x="9568" y="918"/>
                  </a:lnTo>
                  <a:lnTo>
                    <a:pt x="9571" y="926"/>
                  </a:lnTo>
                  <a:lnTo>
                    <a:pt x="9575" y="933"/>
                  </a:lnTo>
                  <a:lnTo>
                    <a:pt x="9580" y="940"/>
                  </a:lnTo>
                  <a:lnTo>
                    <a:pt x="9585" y="947"/>
                  </a:lnTo>
                  <a:lnTo>
                    <a:pt x="9591" y="953"/>
                  </a:lnTo>
                  <a:lnTo>
                    <a:pt x="9598" y="960"/>
                  </a:lnTo>
                  <a:lnTo>
                    <a:pt x="9604" y="967"/>
                  </a:lnTo>
                  <a:lnTo>
                    <a:pt x="9635" y="988"/>
                  </a:lnTo>
                  <a:lnTo>
                    <a:pt x="9666" y="1010"/>
                  </a:lnTo>
                  <a:lnTo>
                    <a:pt x="9762" y="1012"/>
                  </a:lnTo>
                  <a:lnTo>
                    <a:pt x="9767" y="1027"/>
                  </a:lnTo>
                  <a:lnTo>
                    <a:pt x="9771" y="1043"/>
                  </a:lnTo>
                  <a:lnTo>
                    <a:pt x="9773" y="1051"/>
                  </a:lnTo>
                  <a:lnTo>
                    <a:pt x="9776" y="1060"/>
                  </a:lnTo>
                  <a:lnTo>
                    <a:pt x="9779" y="1068"/>
                  </a:lnTo>
                  <a:lnTo>
                    <a:pt x="9783" y="1076"/>
                  </a:lnTo>
                  <a:lnTo>
                    <a:pt x="9793" y="1091"/>
                  </a:lnTo>
                  <a:lnTo>
                    <a:pt x="9805" y="1107"/>
                  </a:lnTo>
                  <a:lnTo>
                    <a:pt x="9811" y="1114"/>
                  </a:lnTo>
                  <a:lnTo>
                    <a:pt x="9818" y="1121"/>
                  </a:lnTo>
                  <a:lnTo>
                    <a:pt x="9825" y="1127"/>
                  </a:lnTo>
                  <a:lnTo>
                    <a:pt x="9832" y="1133"/>
                  </a:lnTo>
                  <a:lnTo>
                    <a:pt x="9840" y="1138"/>
                  </a:lnTo>
                  <a:lnTo>
                    <a:pt x="9849" y="1143"/>
                  </a:lnTo>
                  <a:lnTo>
                    <a:pt x="9857" y="1149"/>
                  </a:lnTo>
                  <a:lnTo>
                    <a:pt x="9866" y="1152"/>
                  </a:lnTo>
                  <a:lnTo>
                    <a:pt x="9874" y="1156"/>
                  </a:lnTo>
                  <a:lnTo>
                    <a:pt x="9883" y="1158"/>
                  </a:lnTo>
                  <a:lnTo>
                    <a:pt x="9894" y="1160"/>
                  </a:lnTo>
                  <a:lnTo>
                    <a:pt x="9903" y="1161"/>
                  </a:lnTo>
                  <a:lnTo>
                    <a:pt x="9906" y="1166"/>
                  </a:lnTo>
                  <a:lnTo>
                    <a:pt x="9907" y="1171"/>
                  </a:lnTo>
                  <a:lnTo>
                    <a:pt x="9908" y="1177"/>
                  </a:lnTo>
                  <a:lnTo>
                    <a:pt x="9907" y="1182"/>
                  </a:lnTo>
                  <a:lnTo>
                    <a:pt x="9905" y="1187"/>
                  </a:lnTo>
                  <a:lnTo>
                    <a:pt x="9903" y="1191"/>
                  </a:lnTo>
                  <a:lnTo>
                    <a:pt x="9901" y="1197"/>
                  </a:lnTo>
                  <a:lnTo>
                    <a:pt x="9897" y="1202"/>
                  </a:lnTo>
                  <a:lnTo>
                    <a:pt x="9891" y="1211"/>
                  </a:lnTo>
                  <a:lnTo>
                    <a:pt x="9883" y="1221"/>
                  </a:lnTo>
                  <a:lnTo>
                    <a:pt x="9880" y="1225"/>
                  </a:lnTo>
                  <a:lnTo>
                    <a:pt x="9878" y="1230"/>
                  </a:lnTo>
                  <a:lnTo>
                    <a:pt x="9876" y="1235"/>
                  </a:lnTo>
                  <a:lnTo>
                    <a:pt x="9875" y="1241"/>
                  </a:lnTo>
                  <a:lnTo>
                    <a:pt x="9866" y="1262"/>
                  </a:lnTo>
                  <a:lnTo>
                    <a:pt x="9858" y="1283"/>
                  </a:lnTo>
                  <a:lnTo>
                    <a:pt x="9852" y="1305"/>
                  </a:lnTo>
                  <a:lnTo>
                    <a:pt x="9846" y="1327"/>
                  </a:lnTo>
                  <a:lnTo>
                    <a:pt x="9840" y="1350"/>
                  </a:lnTo>
                  <a:lnTo>
                    <a:pt x="9835" y="1372"/>
                  </a:lnTo>
                  <a:lnTo>
                    <a:pt x="9829" y="1395"/>
                  </a:lnTo>
                  <a:lnTo>
                    <a:pt x="9823" y="1416"/>
                  </a:lnTo>
                  <a:lnTo>
                    <a:pt x="9815" y="1420"/>
                  </a:lnTo>
                  <a:lnTo>
                    <a:pt x="9806" y="1423"/>
                  </a:lnTo>
                  <a:lnTo>
                    <a:pt x="9796" y="1426"/>
                  </a:lnTo>
                  <a:lnTo>
                    <a:pt x="9786" y="1428"/>
                  </a:lnTo>
                  <a:lnTo>
                    <a:pt x="9765" y="1430"/>
                  </a:lnTo>
                  <a:lnTo>
                    <a:pt x="9743" y="1430"/>
                  </a:lnTo>
                  <a:lnTo>
                    <a:pt x="9720" y="1430"/>
                  </a:lnTo>
                  <a:lnTo>
                    <a:pt x="9697" y="1429"/>
                  </a:lnTo>
                  <a:lnTo>
                    <a:pt x="9675" y="1430"/>
                  </a:lnTo>
                  <a:lnTo>
                    <a:pt x="9653" y="1431"/>
                  </a:lnTo>
                  <a:lnTo>
                    <a:pt x="9592" y="1430"/>
                  </a:lnTo>
                  <a:lnTo>
                    <a:pt x="9532" y="1431"/>
                  </a:lnTo>
                  <a:lnTo>
                    <a:pt x="9470" y="1431"/>
                  </a:lnTo>
                  <a:lnTo>
                    <a:pt x="9409" y="1432"/>
                  </a:lnTo>
                  <a:lnTo>
                    <a:pt x="9349" y="1433"/>
                  </a:lnTo>
                  <a:lnTo>
                    <a:pt x="9287" y="1433"/>
                  </a:lnTo>
                  <a:lnTo>
                    <a:pt x="9227" y="1433"/>
                  </a:lnTo>
                  <a:lnTo>
                    <a:pt x="9168" y="1431"/>
                  </a:lnTo>
                  <a:lnTo>
                    <a:pt x="9164" y="1433"/>
                  </a:lnTo>
                  <a:lnTo>
                    <a:pt x="9161" y="1434"/>
                  </a:lnTo>
                  <a:lnTo>
                    <a:pt x="9157" y="1435"/>
                  </a:lnTo>
                  <a:lnTo>
                    <a:pt x="9153" y="1436"/>
                  </a:lnTo>
                  <a:lnTo>
                    <a:pt x="9150" y="1435"/>
                  </a:lnTo>
                  <a:lnTo>
                    <a:pt x="9147" y="1435"/>
                  </a:lnTo>
                  <a:lnTo>
                    <a:pt x="9145" y="1433"/>
                  </a:lnTo>
                  <a:lnTo>
                    <a:pt x="9142" y="1431"/>
                  </a:lnTo>
                  <a:lnTo>
                    <a:pt x="2998" y="1449"/>
                  </a:lnTo>
                  <a:lnTo>
                    <a:pt x="2906" y="1450"/>
                  </a:lnTo>
                  <a:lnTo>
                    <a:pt x="2813" y="1450"/>
                  </a:lnTo>
                  <a:lnTo>
                    <a:pt x="2723" y="1451"/>
                  </a:lnTo>
                  <a:lnTo>
                    <a:pt x="2632" y="1451"/>
                  </a:lnTo>
                  <a:lnTo>
                    <a:pt x="2542" y="1452"/>
                  </a:lnTo>
                  <a:lnTo>
                    <a:pt x="2451" y="1453"/>
                  </a:lnTo>
                  <a:lnTo>
                    <a:pt x="2361" y="1453"/>
                  </a:lnTo>
                  <a:lnTo>
                    <a:pt x="2270" y="1454"/>
                  </a:lnTo>
                  <a:lnTo>
                    <a:pt x="2180" y="1455"/>
                  </a:lnTo>
                  <a:lnTo>
                    <a:pt x="2090" y="1456"/>
                  </a:lnTo>
                  <a:lnTo>
                    <a:pt x="2000" y="1457"/>
                  </a:lnTo>
                  <a:lnTo>
                    <a:pt x="1909" y="1458"/>
                  </a:lnTo>
                  <a:lnTo>
                    <a:pt x="1819" y="1459"/>
                  </a:lnTo>
                  <a:lnTo>
                    <a:pt x="1728" y="1460"/>
                  </a:lnTo>
                  <a:lnTo>
                    <a:pt x="1637" y="1462"/>
                  </a:lnTo>
                  <a:lnTo>
                    <a:pt x="1545" y="1463"/>
                  </a:lnTo>
                  <a:lnTo>
                    <a:pt x="1508" y="1464"/>
                  </a:lnTo>
                  <a:lnTo>
                    <a:pt x="1470" y="1463"/>
                  </a:lnTo>
                  <a:lnTo>
                    <a:pt x="1432" y="1462"/>
                  </a:lnTo>
                  <a:lnTo>
                    <a:pt x="1394" y="1461"/>
                  </a:lnTo>
                  <a:lnTo>
                    <a:pt x="1356" y="1459"/>
                  </a:lnTo>
                  <a:lnTo>
                    <a:pt x="1318" y="1459"/>
                  </a:lnTo>
                  <a:lnTo>
                    <a:pt x="1280" y="1459"/>
                  </a:lnTo>
                  <a:lnTo>
                    <a:pt x="1243" y="1461"/>
                  </a:lnTo>
                  <a:lnTo>
                    <a:pt x="1236" y="1437"/>
                  </a:lnTo>
                  <a:lnTo>
                    <a:pt x="1230" y="1411"/>
                  </a:lnTo>
                  <a:lnTo>
                    <a:pt x="1224" y="1386"/>
                  </a:lnTo>
                  <a:lnTo>
                    <a:pt x="1218" y="1361"/>
                  </a:lnTo>
                  <a:lnTo>
                    <a:pt x="1212" y="1336"/>
                  </a:lnTo>
                  <a:lnTo>
                    <a:pt x="1203" y="1312"/>
                  </a:lnTo>
                  <a:lnTo>
                    <a:pt x="1199" y="1301"/>
                  </a:lnTo>
                  <a:lnTo>
                    <a:pt x="1194" y="1290"/>
                  </a:lnTo>
                  <a:lnTo>
                    <a:pt x="1188" y="1278"/>
                  </a:lnTo>
                  <a:lnTo>
                    <a:pt x="1182" y="1268"/>
                  </a:lnTo>
                  <a:lnTo>
                    <a:pt x="1192" y="1261"/>
                  </a:lnTo>
                  <a:lnTo>
                    <a:pt x="1201" y="1254"/>
                  </a:lnTo>
                  <a:lnTo>
                    <a:pt x="1210" y="1246"/>
                  </a:lnTo>
                  <a:lnTo>
                    <a:pt x="1218" y="1237"/>
                  </a:lnTo>
                  <a:lnTo>
                    <a:pt x="1226" y="1228"/>
                  </a:lnTo>
                  <a:lnTo>
                    <a:pt x="1233" y="1219"/>
                  </a:lnTo>
                  <a:lnTo>
                    <a:pt x="1239" y="1209"/>
                  </a:lnTo>
                  <a:lnTo>
                    <a:pt x="1245" y="1199"/>
                  </a:lnTo>
                  <a:lnTo>
                    <a:pt x="1250" y="1188"/>
                  </a:lnTo>
                  <a:lnTo>
                    <a:pt x="1256" y="1177"/>
                  </a:lnTo>
                  <a:lnTo>
                    <a:pt x="1260" y="1167"/>
                  </a:lnTo>
                  <a:lnTo>
                    <a:pt x="1264" y="1156"/>
                  </a:lnTo>
                  <a:lnTo>
                    <a:pt x="1270" y="1132"/>
                  </a:lnTo>
                  <a:lnTo>
                    <a:pt x="1274" y="1110"/>
                  </a:lnTo>
                  <a:lnTo>
                    <a:pt x="1278" y="1106"/>
                  </a:lnTo>
                  <a:lnTo>
                    <a:pt x="1281" y="1104"/>
                  </a:lnTo>
                  <a:lnTo>
                    <a:pt x="1285" y="1104"/>
                  </a:lnTo>
                  <a:lnTo>
                    <a:pt x="1289" y="1104"/>
                  </a:lnTo>
                  <a:lnTo>
                    <a:pt x="1299" y="1105"/>
                  </a:lnTo>
                  <a:lnTo>
                    <a:pt x="1308" y="1107"/>
                  </a:lnTo>
                  <a:lnTo>
                    <a:pt x="1340" y="1099"/>
                  </a:lnTo>
                  <a:lnTo>
                    <a:pt x="1374" y="1091"/>
                  </a:lnTo>
                  <a:lnTo>
                    <a:pt x="1391" y="1086"/>
                  </a:lnTo>
                  <a:lnTo>
                    <a:pt x="1407" y="1080"/>
                  </a:lnTo>
                  <a:lnTo>
                    <a:pt x="1422" y="1074"/>
                  </a:lnTo>
                  <a:lnTo>
                    <a:pt x="1438" y="1067"/>
                  </a:lnTo>
                  <a:lnTo>
                    <a:pt x="1453" y="1059"/>
                  </a:lnTo>
                  <a:lnTo>
                    <a:pt x="1466" y="1048"/>
                  </a:lnTo>
                  <a:lnTo>
                    <a:pt x="1479" y="1038"/>
                  </a:lnTo>
                  <a:lnTo>
                    <a:pt x="1492" y="1027"/>
                  </a:lnTo>
                  <a:lnTo>
                    <a:pt x="1502" y="1014"/>
                  </a:lnTo>
                  <a:lnTo>
                    <a:pt x="1512" y="999"/>
                  </a:lnTo>
                  <a:lnTo>
                    <a:pt x="1516" y="991"/>
                  </a:lnTo>
                  <a:lnTo>
                    <a:pt x="1520" y="983"/>
                  </a:lnTo>
                  <a:lnTo>
                    <a:pt x="1523" y="974"/>
                  </a:lnTo>
                  <a:lnTo>
                    <a:pt x="1526" y="966"/>
                  </a:lnTo>
                  <a:lnTo>
                    <a:pt x="1531" y="942"/>
                  </a:lnTo>
                  <a:lnTo>
                    <a:pt x="1533" y="918"/>
                  </a:lnTo>
                  <a:lnTo>
                    <a:pt x="1533" y="905"/>
                  </a:lnTo>
                  <a:lnTo>
                    <a:pt x="1533" y="893"/>
                  </a:lnTo>
                  <a:lnTo>
                    <a:pt x="1532" y="881"/>
                  </a:lnTo>
                  <a:lnTo>
                    <a:pt x="1531" y="868"/>
                  </a:lnTo>
                  <a:lnTo>
                    <a:pt x="1528" y="856"/>
                  </a:lnTo>
                  <a:lnTo>
                    <a:pt x="1524" y="845"/>
                  </a:lnTo>
                  <a:lnTo>
                    <a:pt x="1520" y="833"/>
                  </a:lnTo>
                  <a:lnTo>
                    <a:pt x="1515" y="821"/>
                  </a:lnTo>
                  <a:lnTo>
                    <a:pt x="1509" y="811"/>
                  </a:lnTo>
                  <a:lnTo>
                    <a:pt x="1502" y="802"/>
                  </a:lnTo>
                  <a:lnTo>
                    <a:pt x="1493" y="793"/>
                  </a:lnTo>
                  <a:lnTo>
                    <a:pt x="1484" y="784"/>
                  </a:lnTo>
                  <a:lnTo>
                    <a:pt x="1467" y="772"/>
                  </a:lnTo>
                  <a:lnTo>
                    <a:pt x="1451" y="762"/>
                  </a:lnTo>
                  <a:lnTo>
                    <a:pt x="1433" y="754"/>
                  </a:lnTo>
                  <a:lnTo>
                    <a:pt x="1416" y="747"/>
                  </a:lnTo>
                  <a:lnTo>
                    <a:pt x="1398" y="742"/>
                  </a:lnTo>
                  <a:lnTo>
                    <a:pt x="1378" y="738"/>
                  </a:lnTo>
                  <a:lnTo>
                    <a:pt x="1359" y="735"/>
                  </a:lnTo>
                  <a:lnTo>
                    <a:pt x="1338" y="734"/>
                  </a:lnTo>
                  <a:lnTo>
                    <a:pt x="1274" y="750"/>
                  </a:lnTo>
                  <a:lnTo>
                    <a:pt x="1270" y="741"/>
                  </a:lnTo>
                  <a:lnTo>
                    <a:pt x="1267" y="732"/>
                  </a:lnTo>
                  <a:lnTo>
                    <a:pt x="1264" y="722"/>
                  </a:lnTo>
                  <a:lnTo>
                    <a:pt x="1261" y="712"/>
                  </a:lnTo>
                  <a:lnTo>
                    <a:pt x="1257" y="693"/>
                  </a:lnTo>
                  <a:lnTo>
                    <a:pt x="1253" y="673"/>
                  </a:lnTo>
                  <a:lnTo>
                    <a:pt x="1228" y="646"/>
                  </a:lnTo>
                  <a:lnTo>
                    <a:pt x="1201" y="620"/>
                  </a:lnTo>
                  <a:lnTo>
                    <a:pt x="1174" y="594"/>
                  </a:lnTo>
                  <a:lnTo>
                    <a:pt x="1148" y="566"/>
                  </a:lnTo>
                  <a:lnTo>
                    <a:pt x="1147" y="561"/>
                  </a:lnTo>
                  <a:lnTo>
                    <a:pt x="1148" y="557"/>
                  </a:lnTo>
                  <a:lnTo>
                    <a:pt x="1149" y="552"/>
                  </a:lnTo>
                  <a:lnTo>
                    <a:pt x="1150" y="547"/>
                  </a:lnTo>
                  <a:lnTo>
                    <a:pt x="1154" y="537"/>
                  </a:lnTo>
                  <a:lnTo>
                    <a:pt x="1159" y="528"/>
                  </a:lnTo>
                  <a:lnTo>
                    <a:pt x="1172" y="512"/>
                  </a:lnTo>
                  <a:lnTo>
                    <a:pt x="1185" y="495"/>
                  </a:lnTo>
                  <a:lnTo>
                    <a:pt x="1192" y="474"/>
                  </a:lnTo>
                  <a:lnTo>
                    <a:pt x="1199" y="454"/>
                  </a:lnTo>
                  <a:lnTo>
                    <a:pt x="1208" y="433"/>
                  </a:lnTo>
                  <a:lnTo>
                    <a:pt x="1215" y="413"/>
                  </a:lnTo>
                  <a:lnTo>
                    <a:pt x="1221" y="391"/>
                  </a:lnTo>
                  <a:lnTo>
                    <a:pt x="1226" y="370"/>
                  </a:lnTo>
                  <a:lnTo>
                    <a:pt x="1228" y="359"/>
                  </a:lnTo>
                  <a:lnTo>
                    <a:pt x="1230" y="348"/>
                  </a:lnTo>
                  <a:lnTo>
                    <a:pt x="1231" y="337"/>
                  </a:lnTo>
                  <a:lnTo>
                    <a:pt x="1231" y="326"/>
                  </a:lnTo>
                  <a:lnTo>
                    <a:pt x="1248" y="323"/>
                  </a:lnTo>
                  <a:lnTo>
                    <a:pt x="1266" y="321"/>
                  </a:lnTo>
                  <a:lnTo>
                    <a:pt x="1284" y="321"/>
                  </a:lnTo>
                  <a:lnTo>
                    <a:pt x="1302" y="320"/>
                  </a:lnTo>
                  <a:lnTo>
                    <a:pt x="1338" y="321"/>
                  </a:lnTo>
                  <a:lnTo>
                    <a:pt x="1375" y="322"/>
                  </a:lnTo>
                  <a:lnTo>
                    <a:pt x="1412" y="323"/>
                  </a:lnTo>
                  <a:lnTo>
                    <a:pt x="1448" y="322"/>
                  </a:lnTo>
                  <a:lnTo>
                    <a:pt x="1465" y="321"/>
                  </a:lnTo>
                  <a:lnTo>
                    <a:pt x="1484" y="318"/>
                  </a:lnTo>
                  <a:lnTo>
                    <a:pt x="1500" y="315"/>
                  </a:lnTo>
                  <a:lnTo>
                    <a:pt x="1517" y="309"/>
                  </a:lnTo>
                  <a:lnTo>
                    <a:pt x="1718" y="310"/>
                  </a:lnTo>
                  <a:lnTo>
                    <a:pt x="1842" y="308"/>
                  </a:lnTo>
                  <a:lnTo>
                    <a:pt x="1966" y="306"/>
                  </a:lnTo>
                  <a:lnTo>
                    <a:pt x="2091" y="305"/>
                  </a:lnTo>
                  <a:lnTo>
                    <a:pt x="2215" y="303"/>
                  </a:lnTo>
                  <a:lnTo>
                    <a:pt x="2340" y="302"/>
                  </a:lnTo>
                  <a:lnTo>
                    <a:pt x="2464" y="301"/>
                  </a:lnTo>
                  <a:lnTo>
                    <a:pt x="2589" y="300"/>
                  </a:lnTo>
                  <a:lnTo>
                    <a:pt x="2712" y="298"/>
                  </a:lnTo>
                  <a:lnTo>
                    <a:pt x="2837" y="297"/>
                  </a:lnTo>
                  <a:lnTo>
                    <a:pt x="2961" y="296"/>
                  </a:lnTo>
                  <a:lnTo>
                    <a:pt x="3085" y="295"/>
                  </a:lnTo>
                  <a:lnTo>
                    <a:pt x="3209" y="294"/>
                  </a:lnTo>
                  <a:lnTo>
                    <a:pt x="3334" y="292"/>
                  </a:lnTo>
                  <a:lnTo>
                    <a:pt x="3458" y="291"/>
                  </a:lnTo>
                  <a:lnTo>
                    <a:pt x="3581" y="289"/>
                  </a:lnTo>
                  <a:lnTo>
                    <a:pt x="3706" y="287"/>
                  </a:lnTo>
                  <a:lnTo>
                    <a:pt x="3831" y="286"/>
                  </a:lnTo>
                  <a:lnTo>
                    <a:pt x="4056" y="286"/>
                  </a:lnTo>
                  <a:lnTo>
                    <a:pt x="4365" y="285"/>
                  </a:lnTo>
                  <a:lnTo>
                    <a:pt x="4747" y="284"/>
                  </a:lnTo>
                  <a:lnTo>
                    <a:pt x="5184" y="284"/>
                  </a:lnTo>
                  <a:lnTo>
                    <a:pt x="5665" y="283"/>
                  </a:lnTo>
                  <a:lnTo>
                    <a:pt x="6173" y="283"/>
                  </a:lnTo>
                  <a:lnTo>
                    <a:pt x="6696" y="282"/>
                  </a:lnTo>
                  <a:lnTo>
                    <a:pt x="7218" y="281"/>
                  </a:lnTo>
                  <a:lnTo>
                    <a:pt x="7727" y="281"/>
                  </a:lnTo>
                  <a:lnTo>
                    <a:pt x="8208" y="280"/>
                  </a:lnTo>
                  <a:lnTo>
                    <a:pt x="8646" y="280"/>
                  </a:lnTo>
                  <a:lnTo>
                    <a:pt x="9028" y="279"/>
                  </a:lnTo>
                  <a:lnTo>
                    <a:pt x="9339" y="278"/>
                  </a:lnTo>
                  <a:lnTo>
                    <a:pt x="9564" y="278"/>
                  </a:lnTo>
                  <a:lnTo>
                    <a:pt x="9690" y="277"/>
                  </a:lnTo>
                  <a:lnTo>
                    <a:pt x="9780" y="273"/>
                  </a:lnTo>
                  <a:lnTo>
                    <a:pt x="9787" y="284"/>
                  </a:lnTo>
                  <a:lnTo>
                    <a:pt x="9793" y="296"/>
                  </a:lnTo>
                  <a:lnTo>
                    <a:pt x="9799" y="308"/>
                  </a:lnTo>
                  <a:lnTo>
                    <a:pt x="9803" y="322"/>
                  </a:lnTo>
                  <a:lnTo>
                    <a:pt x="9807" y="335"/>
                  </a:lnTo>
                  <a:lnTo>
                    <a:pt x="9812" y="348"/>
                  </a:lnTo>
                  <a:lnTo>
                    <a:pt x="9817" y="361"/>
                  </a:lnTo>
                  <a:lnTo>
                    <a:pt x="9823" y="374"/>
                  </a:lnTo>
                  <a:lnTo>
                    <a:pt x="9832" y="395"/>
                  </a:lnTo>
                  <a:lnTo>
                    <a:pt x="9842" y="417"/>
                  </a:lnTo>
                  <a:lnTo>
                    <a:pt x="9853" y="438"/>
                  </a:lnTo>
                  <a:lnTo>
                    <a:pt x="9864" y="460"/>
                  </a:lnTo>
                  <a:lnTo>
                    <a:pt x="9876" y="480"/>
                  </a:lnTo>
                  <a:lnTo>
                    <a:pt x="9888" y="501"/>
                  </a:lnTo>
                  <a:lnTo>
                    <a:pt x="9902" y="520"/>
                  </a:lnTo>
                  <a:lnTo>
                    <a:pt x="9915" y="538"/>
                  </a:lnTo>
                  <a:lnTo>
                    <a:pt x="9910" y="544"/>
                  </a:lnTo>
                  <a:lnTo>
                    <a:pt x="9904" y="549"/>
                  </a:lnTo>
                  <a:lnTo>
                    <a:pt x="9897" y="553"/>
                  </a:lnTo>
                  <a:lnTo>
                    <a:pt x="9890" y="555"/>
                  </a:lnTo>
                  <a:lnTo>
                    <a:pt x="9874" y="559"/>
                  </a:lnTo>
                  <a:lnTo>
                    <a:pt x="9860" y="564"/>
                  </a:lnTo>
                  <a:close/>
                  <a:moveTo>
                    <a:pt x="9765" y="925"/>
                  </a:moveTo>
                  <a:lnTo>
                    <a:pt x="9753" y="928"/>
                  </a:lnTo>
                  <a:lnTo>
                    <a:pt x="9741" y="929"/>
                  </a:lnTo>
                  <a:lnTo>
                    <a:pt x="9729" y="929"/>
                  </a:lnTo>
                  <a:lnTo>
                    <a:pt x="9717" y="928"/>
                  </a:lnTo>
                  <a:lnTo>
                    <a:pt x="9706" y="926"/>
                  </a:lnTo>
                  <a:lnTo>
                    <a:pt x="9694" y="924"/>
                  </a:lnTo>
                  <a:lnTo>
                    <a:pt x="9683" y="921"/>
                  </a:lnTo>
                  <a:lnTo>
                    <a:pt x="9672" y="917"/>
                  </a:lnTo>
                  <a:lnTo>
                    <a:pt x="9665" y="911"/>
                  </a:lnTo>
                  <a:lnTo>
                    <a:pt x="9660" y="906"/>
                  </a:lnTo>
                  <a:lnTo>
                    <a:pt x="9654" y="900"/>
                  </a:lnTo>
                  <a:lnTo>
                    <a:pt x="9650" y="894"/>
                  </a:lnTo>
                  <a:lnTo>
                    <a:pt x="9646" y="887"/>
                  </a:lnTo>
                  <a:lnTo>
                    <a:pt x="9644" y="881"/>
                  </a:lnTo>
                  <a:lnTo>
                    <a:pt x="9642" y="874"/>
                  </a:lnTo>
                  <a:lnTo>
                    <a:pt x="9641" y="866"/>
                  </a:lnTo>
                  <a:lnTo>
                    <a:pt x="9640" y="852"/>
                  </a:lnTo>
                  <a:lnTo>
                    <a:pt x="9640" y="837"/>
                  </a:lnTo>
                  <a:lnTo>
                    <a:pt x="9642" y="821"/>
                  </a:lnTo>
                  <a:lnTo>
                    <a:pt x="9644" y="806"/>
                  </a:lnTo>
                  <a:lnTo>
                    <a:pt x="9647" y="798"/>
                  </a:lnTo>
                  <a:lnTo>
                    <a:pt x="9652" y="791"/>
                  </a:lnTo>
                  <a:lnTo>
                    <a:pt x="9658" y="785"/>
                  </a:lnTo>
                  <a:lnTo>
                    <a:pt x="9666" y="780"/>
                  </a:lnTo>
                  <a:lnTo>
                    <a:pt x="9673" y="775"/>
                  </a:lnTo>
                  <a:lnTo>
                    <a:pt x="9682" y="772"/>
                  </a:lnTo>
                  <a:lnTo>
                    <a:pt x="9690" y="770"/>
                  </a:lnTo>
                  <a:lnTo>
                    <a:pt x="9699" y="768"/>
                  </a:lnTo>
                  <a:lnTo>
                    <a:pt x="9712" y="767"/>
                  </a:lnTo>
                  <a:lnTo>
                    <a:pt x="9722" y="767"/>
                  </a:lnTo>
                  <a:lnTo>
                    <a:pt x="9733" y="768"/>
                  </a:lnTo>
                  <a:lnTo>
                    <a:pt x="9743" y="771"/>
                  </a:lnTo>
                  <a:lnTo>
                    <a:pt x="9754" y="775"/>
                  </a:lnTo>
                  <a:lnTo>
                    <a:pt x="9764" y="781"/>
                  </a:lnTo>
                  <a:lnTo>
                    <a:pt x="9774" y="786"/>
                  </a:lnTo>
                  <a:lnTo>
                    <a:pt x="9783" y="793"/>
                  </a:lnTo>
                  <a:lnTo>
                    <a:pt x="9789" y="799"/>
                  </a:lnTo>
                  <a:lnTo>
                    <a:pt x="9794" y="807"/>
                  </a:lnTo>
                  <a:lnTo>
                    <a:pt x="9799" y="815"/>
                  </a:lnTo>
                  <a:lnTo>
                    <a:pt x="9803" y="824"/>
                  </a:lnTo>
                  <a:lnTo>
                    <a:pt x="9806" y="833"/>
                  </a:lnTo>
                  <a:lnTo>
                    <a:pt x="9808" y="842"/>
                  </a:lnTo>
                  <a:lnTo>
                    <a:pt x="9809" y="852"/>
                  </a:lnTo>
                  <a:lnTo>
                    <a:pt x="9809" y="861"/>
                  </a:lnTo>
                  <a:lnTo>
                    <a:pt x="9807" y="872"/>
                  </a:lnTo>
                  <a:lnTo>
                    <a:pt x="9805" y="881"/>
                  </a:lnTo>
                  <a:lnTo>
                    <a:pt x="9802" y="890"/>
                  </a:lnTo>
                  <a:lnTo>
                    <a:pt x="9796" y="898"/>
                  </a:lnTo>
                  <a:lnTo>
                    <a:pt x="9790" y="906"/>
                  </a:lnTo>
                  <a:lnTo>
                    <a:pt x="9783" y="913"/>
                  </a:lnTo>
                  <a:lnTo>
                    <a:pt x="9775" y="920"/>
                  </a:lnTo>
                  <a:lnTo>
                    <a:pt x="9765" y="925"/>
                  </a:lnTo>
                  <a:close/>
                  <a:moveTo>
                    <a:pt x="9731" y="895"/>
                  </a:moveTo>
                  <a:lnTo>
                    <a:pt x="9724" y="894"/>
                  </a:lnTo>
                  <a:lnTo>
                    <a:pt x="9717" y="893"/>
                  </a:lnTo>
                  <a:lnTo>
                    <a:pt x="9710" y="890"/>
                  </a:lnTo>
                  <a:lnTo>
                    <a:pt x="9703" y="887"/>
                  </a:lnTo>
                  <a:lnTo>
                    <a:pt x="9698" y="882"/>
                  </a:lnTo>
                  <a:lnTo>
                    <a:pt x="9694" y="877"/>
                  </a:lnTo>
                  <a:lnTo>
                    <a:pt x="9691" y="871"/>
                  </a:lnTo>
                  <a:lnTo>
                    <a:pt x="9690" y="864"/>
                  </a:lnTo>
                  <a:lnTo>
                    <a:pt x="9691" y="850"/>
                  </a:lnTo>
                  <a:lnTo>
                    <a:pt x="9693" y="836"/>
                  </a:lnTo>
                  <a:lnTo>
                    <a:pt x="9696" y="830"/>
                  </a:lnTo>
                  <a:lnTo>
                    <a:pt x="9699" y="824"/>
                  </a:lnTo>
                  <a:lnTo>
                    <a:pt x="9702" y="821"/>
                  </a:lnTo>
                  <a:lnTo>
                    <a:pt x="9704" y="820"/>
                  </a:lnTo>
                  <a:lnTo>
                    <a:pt x="9709" y="818"/>
                  </a:lnTo>
                  <a:lnTo>
                    <a:pt x="9712" y="817"/>
                  </a:lnTo>
                  <a:lnTo>
                    <a:pt x="9719" y="819"/>
                  </a:lnTo>
                  <a:lnTo>
                    <a:pt x="9726" y="821"/>
                  </a:lnTo>
                  <a:lnTo>
                    <a:pt x="9733" y="825"/>
                  </a:lnTo>
                  <a:lnTo>
                    <a:pt x="9739" y="828"/>
                  </a:lnTo>
                  <a:lnTo>
                    <a:pt x="9745" y="832"/>
                  </a:lnTo>
                  <a:lnTo>
                    <a:pt x="9749" y="838"/>
                  </a:lnTo>
                  <a:lnTo>
                    <a:pt x="9754" y="844"/>
                  </a:lnTo>
                  <a:lnTo>
                    <a:pt x="9756" y="851"/>
                  </a:lnTo>
                  <a:lnTo>
                    <a:pt x="9756" y="857"/>
                  </a:lnTo>
                  <a:lnTo>
                    <a:pt x="9756" y="864"/>
                  </a:lnTo>
                  <a:lnTo>
                    <a:pt x="9755" y="871"/>
                  </a:lnTo>
                  <a:lnTo>
                    <a:pt x="9753" y="878"/>
                  </a:lnTo>
                  <a:lnTo>
                    <a:pt x="9748" y="884"/>
                  </a:lnTo>
                  <a:lnTo>
                    <a:pt x="9744" y="889"/>
                  </a:lnTo>
                  <a:lnTo>
                    <a:pt x="9741" y="891"/>
                  </a:lnTo>
                  <a:lnTo>
                    <a:pt x="9738" y="892"/>
                  </a:lnTo>
                  <a:lnTo>
                    <a:pt x="9734" y="894"/>
                  </a:lnTo>
                  <a:lnTo>
                    <a:pt x="9731" y="895"/>
                  </a:lnTo>
                  <a:close/>
                  <a:moveTo>
                    <a:pt x="3305" y="1689"/>
                  </a:moveTo>
                  <a:lnTo>
                    <a:pt x="3299" y="1686"/>
                  </a:lnTo>
                  <a:lnTo>
                    <a:pt x="3305" y="1674"/>
                  </a:lnTo>
                  <a:lnTo>
                    <a:pt x="3307" y="1674"/>
                  </a:lnTo>
                  <a:lnTo>
                    <a:pt x="3309" y="1676"/>
                  </a:lnTo>
                  <a:lnTo>
                    <a:pt x="3310" y="1678"/>
                  </a:lnTo>
                  <a:lnTo>
                    <a:pt x="3310" y="1680"/>
                  </a:lnTo>
                  <a:lnTo>
                    <a:pt x="3310" y="1683"/>
                  </a:lnTo>
                  <a:lnTo>
                    <a:pt x="3309" y="1685"/>
                  </a:lnTo>
                  <a:lnTo>
                    <a:pt x="3307" y="1687"/>
                  </a:lnTo>
                  <a:lnTo>
                    <a:pt x="3305" y="1689"/>
                  </a:lnTo>
                  <a:close/>
                  <a:moveTo>
                    <a:pt x="1372" y="1016"/>
                  </a:moveTo>
                  <a:lnTo>
                    <a:pt x="1367" y="1019"/>
                  </a:lnTo>
                  <a:lnTo>
                    <a:pt x="1362" y="1021"/>
                  </a:lnTo>
                  <a:lnTo>
                    <a:pt x="1356" y="1023"/>
                  </a:lnTo>
                  <a:lnTo>
                    <a:pt x="1350" y="1024"/>
                  </a:lnTo>
                  <a:lnTo>
                    <a:pt x="1337" y="1024"/>
                  </a:lnTo>
                  <a:lnTo>
                    <a:pt x="1325" y="1023"/>
                  </a:lnTo>
                  <a:lnTo>
                    <a:pt x="1314" y="1021"/>
                  </a:lnTo>
                  <a:lnTo>
                    <a:pt x="1303" y="1017"/>
                  </a:lnTo>
                  <a:lnTo>
                    <a:pt x="1292" y="1012"/>
                  </a:lnTo>
                  <a:lnTo>
                    <a:pt x="1283" y="1004"/>
                  </a:lnTo>
                  <a:lnTo>
                    <a:pt x="1278" y="1000"/>
                  </a:lnTo>
                  <a:lnTo>
                    <a:pt x="1273" y="996"/>
                  </a:lnTo>
                  <a:lnTo>
                    <a:pt x="1269" y="991"/>
                  </a:lnTo>
                  <a:lnTo>
                    <a:pt x="1266" y="986"/>
                  </a:lnTo>
                  <a:lnTo>
                    <a:pt x="1260" y="976"/>
                  </a:lnTo>
                  <a:lnTo>
                    <a:pt x="1256" y="964"/>
                  </a:lnTo>
                  <a:lnTo>
                    <a:pt x="1252" y="940"/>
                  </a:lnTo>
                  <a:lnTo>
                    <a:pt x="1249" y="917"/>
                  </a:lnTo>
                  <a:lnTo>
                    <a:pt x="1255" y="906"/>
                  </a:lnTo>
                  <a:lnTo>
                    <a:pt x="1258" y="896"/>
                  </a:lnTo>
                  <a:lnTo>
                    <a:pt x="1261" y="885"/>
                  </a:lnTo>
                  <a:lnTo>
                    <a:pt x="1263" y="875"/>
                  </a:lnTo>
                  <a:lnTo>
                    <a:pt x="1265" y="863"/>
                  </a:lnTo>
                  <a:lnTo>
                    <a:pt x="1267" y="853"/>
                  </a:lnTo>
                  <a:lnTo>
                    <a:pt x="1270" y="842"/>
                  </a:lnTo>
                  <a:lnTo>
                    <a:pt x="1274" y="833"/>
                  </a:lnTo>
                  <a:lnTo>
                    <a:pt x="1283" y="829"/>
                  </a:lnTo>
                  <a:lnTo>
                    <a:pt x="1293" y="825"/>
                  </a:lnTo>
                  <a:lnTo>
                    <a:pt x="1303" y="820"/>
                  </a:lnTo>
                  <a:lnTo>
                    <a:pt x="1313" y="817"/>
                  </a:lnTo>
                  <a:lnTo>
                    <a:pt x="1323" y="815"/>
                  </a:lnTo>
                  <a:lnTo>
                    <a:pt x="1333" y="813"/>
                  </a:lnTo>
                  <a:lnTo>
                    <a:pt x="1344" y="812"/>
                  </a:lnTo>
                  <a:lnTo>
                    <a:pt x="1354" y="812"/>
                  </a:lnTo>
                  <a:lnTo>
                    <a:pt x="1364" y="812"/>
                  </a:lnTo>
                  <a:lnTo>
                    <a:pt x="1374" y="813"/>
                  </a:lnTo>
                  <a:lnTo>
                    <a:pt x="1384" y="815"/>
                  </a:lnTo>
                  <a:lnTo>
                    <a:pt x="1394" y="818"/>
                  </a:lnTo>
                  <a:lnTo>
                    <a:pt x="1404" y="822"/>
                  </a:lnTo>
                  <a:lnTo>
                    <a:pt x="1413" y="828"/>
                  </a:lnTo>
                  <a:lnTo>
                    <a:pt x="1422" y="833"/>
                  </a:lnTo>
                  <a:lnTo>
                    <a:pt x="1431" y="840"/>
                  </a:lnTo>
                  <a:lnTo>
                    <a:pt x="1436" y="845"/>
                  </a:lnTo>
                  <a:lnTo>
                    <a:pt x="1439" y="851"/>
                  </a:lnTo>
                  <a:lnTo>
                    <a:pt x="1442" y="857"/>
                  </a:lnTo>
                  <a:lnTo>
                    <a:pt x="1444" y="863"/>
                  </a:lnTo>
                  <a:lnTo>
                    <a:pt x="1447" y="877"/>
                  </a:lnTo>
                  <a:lnTo>
                    <a:pt x="1449" y="890"/>
                  </a:lnTo>
                  <a:lnTo>
                    <a:pt x="1448" y="904"/>
                  </a:lnTo>
                  <a:lnTo>
                    <a:pt x="1446" y="918"/>
                  </a:lnTo>
                  <a:lnTo>
                    <a:pt x="1444" y="932"/>
                  </a:lnTo>
                  <a:lnTo>
                    <a:pt x="1441" y="944"/>
                  </a:lnTo>
                  <a:lnTo>
                    <a:pt x="1434" y="955"/>
                  </a:lnTo>
                  <a:lnTo>
                    <a:pt x="1427" y="967"/>
                  </a:lnTo>
                  <a:lnTo>
                    <a:pt x="1420" y="976"/>
                  </a:lnTo>
                  <a:lnTo>
                    <a:pt x="1412" y="985"/>
                  </a:lnTo>
                  <a:lnTo>
                    <a:pt x="1404" y="993"/>
                  </a:lnTo>
                  <a:lnTo>
                    <a:pt x="1394" y="1001"/>
                  </a:lnTo>
                  <a:lnTo>
                    <a:pt x="1383" y="1009"/>
                  </a:lnTo>
                  <a:lnTo>
                    <a:pt x="1372" y="1016"/>
                  </a:lnTo>
                  <a:close/>
                  <a:moveTo>
                    <a:pt x="1366" y="967"/>
                  </a:moveTo>
                  <a:lnTo>
                    <a:pt x="1359" y="970"/>
                  </a:lnTo>
                  <a:lnTo>
                    <a:pt x="1352" y="973"/>
                  </a:lnTo>
                  <a:lnTo>
                    <a:pt x="1344" y="974"/>
                  </a:lnTo>
                  <a:lnTo>
                    <a:pt x="1336" y="974"/>
                  </a:lnTo>
                  <a:lnTo>
                    <a:pt x="1328" y="974"/>
                  </a:lnTo>
                  <a:lnTo>
                    <a:pt x="1321" y="973"/>
                  </a:lnTo>
                  <a:lnTo>
                    <a:pt x="1314" y="971"/>
                  </a:lnTo>
                  <a:lnTo>
                    <a:pt x="1308" y="968"/>
                  </a:lnTo>
                  <a:lnTo>
                    <a:pt x="1302" y="959"/>
                  </a:lnTo>
                  <a:lnTo>
                    <a:pt x="1298" y="950"/>
                  </a:lnTo>
                  <a:lnTo>
                    <a:pt x="1294" y="941"/>
                  </a:lnTo>
                  <a:lnTo>
                    <a:pt x="1293" y="931"/>
                  </a:lnTo>
                  <a:lnTo>
                    <a:pt x="1293" y="921"/>
                  </a:lnTo>
                  <a:lnTo>
                    <a:pt x="1294" y="911"/>
                  </a:lnTo>
                  <a:lnTo>
                    <a:pt x="1298" y="902"/>
                  </a:lnTo>
                  <a:lnTo>
                    <a:pt x="1302" y="894"/>
                  </a:lnTo>
                  <a:lnTo>
                    <a:pt x="1310" y="883"/>
                  </a:lnTo>
                  <a:lnTo>
                    <a:pt x="1317" y="870"/>
                  </a:lnTo>
                  <a:lnTo>
                    <a:pt x="1321" y="863"/>
                  </a:lnTo>
                  <a:lnTo>
                    <a:pt x="1325" y="858"/>
                  </a:lnTo>
                  <a:lnTo>
                    <a:pt x="1331" y="853"/>
                  </a:lnTo>
                  <a:lnTo>
                    <a:pt x="1338" y="850"/>
                  </a:lnTo>
                  <a:lnTo>
                    <a:pt x="1348" y="853"/>
                  </a:lnTo>
                  <a:lnTo>
                    <a:pt x="1358" y="856"/>
                  </a:lnTo>
                  <a:lnTo>
                    <a:pt x="1367" y="860"/>
                  </a:lnTo>
                  <a:lnTo>
                    <a:pt x="1375" y="864"/>
                  </a:lnTo>
                  <a:lnTo>
                    <a:pt x="1384" y="871"/>
                  </a:lnTo>
                  <a:lnTo>
                    <a:pt x="1392" y="877"/>
                  </a:lnTo>
                  <a:lnTo>
                    <a:pt x="1398" y="884"/>
                  </a:lnTo>
                  <a:lnTo>
                    <a:pt x="1404" y="893"/>
                  </a:lnTo>
                  <a:lnTo>
                    <a:pt x="1404" y="903"/>
                  </a:lnTo>
                  <a:lnTo>
                    <a:pt x="1403" y="913"/>
                  </a:lnTo>
                  <a:lnTo>
                    <a:pt x="1400" y="924"/>
                  </a:lnTo>
                  <a:lnTo>
                    <a:pt x="1396" y="933"/>
                  </a:lnTo>
                  <a:lnTo>
                    <a:pt x="1390" y="942"/>
                  </a:lnTo>
                  <a:lnTo>
                    <a:pt x="1383" y="951"/>
                  </a:lnTo>
                  <a:lnTo>
                    <a:pt x="1375" y="959"/>
                  </a:lnTo>
                  <a:lnTo>
                    <a:pt x="1366" y="967"/>
                  </a:lnTo>
                  <a:close/>
                  <a:moveTo>
                    <a:pt x="933" y="427"/>
                  </a:moveTo>
                  <a:lnTo>
                    <a:pt x="923" y="433"/>
                  </a:lnTo>
                  <a:lnTo>
                    <a:pt x="914" y="438"/>
                  </a:lnTo>
                  <a:lnTo>
                    <a:pt x="905" y="441"/>
                  </a:lnTo>
                  <a:lnTo>
                    <a:pt x="896" y="442"/>
                  </a:lnTo>
                  <a:lnTo>
                    <a:pt x="887" y="442"/>
                  </a:lnTo>
                  <a:lnTo>
                    <a:pt x="877" y="441"/>
                  </a:lnTo>
                  <a:lnTo>
                    <a:pt x="868" y="438"/>
                  </a:lnTo>
                  <a:lnTo>
                    <a:pt x="859" y="434"/>
                  </a:lnTo>
                  <a:lnTo>
                    <a:pt x="853" y="427"/>
                  </a:lnTo>
                  <a:lnTo>
                    <a:pt x="848" y="418"/>
                  </a:lnTo>
                  <a:lnTo>
                    <a:pt x="843" y="410"/>
                  </a:lnTo>
                  <a:lnTo>
                    <a:pt x="839" y="400"/>
                  </a:lnTo>
                  <a:lnTo>
                    <a:pt x="835" y="396"/>
                  </a:lnTo>
                  <a:lnTo>
                    <a:pt x="832" y="393"/>
                  </a:lnTo>
                  <a:lnTo>
                    <a:pt x="829" y="389"/>
                  </a:lnTo>
                  <a:lnTo>
                    <a:pt x="826" y="387"/>
                  </a:lnTo>
                  <a:lnTo>
                    <a:pt x="822" y="385"/>
                  </a:lnTo>
                  <a:lnTo>
                    <a:pt x="817" y="383"/>
                  </a:lnTo>
                  <a:lnTo>
                    <a:pt x="812" y="383"/>
                  </a:lnTo>
                  <a:lnTo>
                    <a:pt x="806" y="383"/>
                  </a:lnTo>
                  <a:lnTo>
                    <a:pt x="800" y="384"/>
                  </a:lnTo>
                  <a:lnTo>
                    <a:pt x="793" y="387"/>
                  </a:lnTo>
                  <a:lnTo>
                    <a:pt x="785" y="391"/>
                  </a:lnTo>
                  <a:lnTo>
                    <a:pt x="779" y="395"/>
                  </a:lnTo>
                  <a:lnTo>
                    <a:pt x="773" y="401"/>
                  </a:lnTo>
                  <a:lnTo>
                    <a:pt x="767" y="407"/>
                  </a:lnTo>
                  <a:lnTo>
                    <a:pt x="762" y="414"/>
                  </a:lnTo>
                  <a:lnTo>
                    <a:pt x="757" y="420"/>
                  </a:lnTo>
                  <a:lnTo>
                    <a:pt x="756" y="450"/>
                  </a:lnTo>
                  <a:lnTo>
                    <a:pt x="755" y="479"/>
                  </a:lnTo>
                  <a:lnTo>
                    <a:pt x="756" y="486"/>
                  </a:lnTo>
                  <a:lnTo>
                    <a:pt x="757" y="492"/>
                  </a:lnTo>
                  <a:lnTo>
                    <a:pt x="759" y="500"/>
                  </a:lnTo>
                  <a:lnTo>
                    <a:pt x="762" y="505"/>
                  </a:lnTo>
                  <a:lnTo>
                    <a:pt x="766" y="511"/>
                  </a:lnTo>
                  <a:lnTo>
                    <a:pt x="771" y="516"/>
                  </a:lnTo>
                  <a:lnTo>
                    <a:pt x="777" y="520"/>
                  </a:lnTo>
                  <a:lnTo>
                    <a:pt x="784" y="524"/>
                  </a:lnTo>
                  <a:lnTo>
                    <a:pt x="789" y="530"/>
                  </a:lnTo>
                  <a:lnTo>
                    <a:pt x="797" y="534"/>
                  </a:lnTo>
                  <a:lnTo>
                    <a:pt x="804" y="537"/>
                  </a:lnTo>
                  <a:lnTo>
                    <a:pt x="811" y="540"/>
                  </a:lnTo>
                  <a:lnTo>
                    <a:pt x="818" y="543"/>
                  </a:lnTo>
                  <a:lnTo>
                    <a:pt x="825" y="548"/>
                  </a:lnTo>
                  <a:lnTo>
                    <a:pt x="828" y="550"/>
                  </a:lnTo>
                  <a:lnTo>
                    <a:pt x="831" y="553"/>
                  </a:lnTo>
                  <a:lnTo>
                    <a:pt x="834" y="557"/>
                  </a:lnTo>
                  <a:lnTo>
                    <a:pt x="836" y="561"/>
                  </a:lnTo>
                  <a:lnTo>
                    <a:pt x="836" y="572"/>
                  </a:lnTo>
                  <a:lnTo>
                    <a:pt x="834" y="582"/>
                  </a:lnTo>
                  <a:lnTo>
                    <a:pt x="831" y="593"/>
                  </a:lnTo>
                  <a:lnTo>
                    <a:pt x="828" y="602"/>
                  </a:lnTo>
                  <a:lnTo>
                    <a:pt x="819" y="621"/>
                  </a:lnTo>
                  <a:lnTo>
                    <a:pt x="809" y="640"/>
                  </a:lnTo>
                  <a:lnTo>
                    <a:pt x="799" y="658"/>
                  </a:lnTo>
                  <a:lnTo>
                    <a:pt x="789" y="677"/>
                  </a:lnTo>
                  <a:lnTo>
                    <a:pt x="785" y="688"/>
                  </a:lnTo>
                  <a:lnTo>
                    <a:pt x="782" y="697"/>
                  </a:lnTo>
                  <a:lnTo>
                    <a:pt x="779" y="708"/>
                  </a:lnTo>
                  <a:lnTo>
                    <a:pt x="778" y="718"/>
                  </a:lnTo>
                  <a:lnTo>
                    <a:pt x="776" y="731"/>
                  </a:lnTo>
                  <a:lnTo>
                    <a:pt x="776" y="743"/>
                  </a:lnTo>
                  <a:lnTo>
                    <a:pt x="776" y="755"/>
                  </a:lnTo>
                  <a:lnTo>
                    <a:pt x="776" y="767"/>
                  </a:lnTo>
                  <a:lnTo>
                    <a:pt x="778" y="780"/>
                  </a:lnTo>
                  <a:lnTo>
                    <a:pt x="780" y="791"/>
                  </a:lnTo>
                  <a:lnTo>
                    <a:pt x="783" y="803"/>
                  </a:lnTo>
                  <a:lnTo>
                    <a:pt x="787" y="814"/>
                  </a:lnTo>
                  <a:lnTo>
                    <a:pt x="791" y="826"/>
                  </a:lnTo>
                  <a:lnTo>
                    <a:pt x="797" y="837"/>
                  </a:lnTo>
                  <a:lnTo>
                    <a:pt x="803" y="848"/>
                  </a:lnTo>
                  <a:lnTo>
                    <a:pt x="809" y="858"/>
                  </a:lnTo>
                  <a:lnTo>
                    <a:pt x="816" y="868"/>
                  </a:lnTo>
                  <a:lnTo>
                    <a:pt x="823" y="878"/>
                  </a:lnTo>
                  <a:lnTo>
                    <a:pt x="831" y="888"/>
                  </a:lnTo>
                  <a:lnTo>
                    <a:pt x="841" y="896"/>
                  </a:lnTo>
                  <a:lnTo>
                    <a:pt x="848" y="900"/>
                  </a:lnTo>
                  <a:lnTo>
                    <a:pt x="855" y="903"/>
                  </a:lnTo>
                  <a:lnTo>
                    <a:pt x="862" y="908"/>
                  </a:lnTo>
                  <a:lnTo>
                    <a:pt x="867" y="913"/>
                  </a:lnTo>
                  <a:lnTo>
                    <a:pt x="872" y="919"/>
                  </a:lnTo>
                  <a:lnTo>
                    <a:pt x="877" y="926"/>
                  </a:lnTo>
                  <a:lnTo>
                    <a:pt x="880" y="933"/>
                  </a:lnTo>
                  <a:lnTo>
                    <a:pt x="883" y="942"/>
                  </a:lnTo>
                  <a:lnTo>
                    <a:pt x="881" y="947"/>
                  </a:lnTo>
                  <a:lnTo>
                    <a:pt x="879" y="951"/>
                  </a:lnTo>
                  <a:lnTo>
                    <a:pt x="877" y="955"/>
                  </a:lnTo>
                  <a:lnTo>
                    <a:pt x="875" y="959"/>
                  </a:lnTo>
                  <a:lnTo>
                    <a:pt x="869" y="968"/>
                  </a:lnTo>
                  <a:lnTo>
                    <a:pt x="862" y="974"/>
                  </a:lnTo>
                  <a:lnTo>
                    <a:pt x="854" y="981"/>
                  </a:lnTo>
                  <a:lnTo>
                    <a:pt x="846" y="988"/>
                  </a:lnTo>
                  <a:lnTo>
                    <a:pt x="839" y="995"/>
                  </a:lnTo>
                  <a:lnTo>
                    <a:pt x="830" y="1004"/>
                  </a:lnTo>
                  <a:lnTo>
                    <a:pt x="823" y="1014"/>
                  </a:lnTo>
                  <a:lnTo>
                    <a:pt x="817" y="1023"/>
                  </a:lnTo>
                  <a:lnTo>
                    <a:pt x="812" y="1034"/>
                  </a:lnTo>
                  <a:lnTo>
                    <a:pt x="808" y="1045"/>
                  </a:lnTo>
                  <a:lnTo>
                    <a:pt x="805" y="1058"/>
                  </a:lnTo>
                  <a:lnTo>
                    <a:pt x="803" y="1070"/>
                  </a:lnTo>
                  <a:lnTo>
                    <a:pt x="802" y="1082"/>
                  </a:lnTo>
                  <a:lnTo>
                    <a:pt x="801" y="1094"/>
                  </a:lnTo>
                  <a:lnTo>
                    <a:pt x="802" y="1108"/>
                  </a:lnTo>
                  <a:lnTo>
                    <a:pt x="803" y="1121"/>
                  </a:lnTo>
                  <a:lnTo>
                    <a:pt x="805" y="1133"/>
                  </a:lnTo>
                  <a:lnTo>
                    <a:pt x="808" y="1145"/>
                  </a:lnTo>
                  <a:lnTo>
                    <a:pt x="811" y="1158"/>
                  </a:lnTo>
                  <a:lnTo>
                    <a:pt x="815" y="1170"/>
                  </a:lnTo>
                  <a:lnTo>
                    <a:pt x="820" y="1181"/>
                  </a:lnTo>
                  <a:lnTo>
                    <a:pt x="824" y="1191"/>
                  </a:lnTo>
                  <a:lnTo>
                    <a:pt x="832" y="1202"/>
                  </a:lnTo>
                  <a:lnTo>
                    <a:pt x="840" y="1213"/>
                  </a:lnTo>
                  <a:lnTo>
                    <a:pt x="842" y="1218"/>
                  </a:lnTo>
                  <a:lnTo>
                    <a:pt x="843" y="1224"/>
                  </a:lnTo>
                  <a:lnTo>
                    <a:pt x="843" y="1231"/>
                  </a:lnTo>
                  <a:lnTo>
                    <a:pt x="841" y="1237"/>
                  </a:lnTo>
                  <a:lnTo>
                    <a:pt x="828" y="1248"/>
                  </a:lnTo>
                  <a:lnTo>
                    <a:pt x="816" y="1257"/>
                  </a:lnTo>
                  <a:lnTo>
                    <a:pt x="804" y="1268"/>
                  </a:lnTo>
                  <a:lnTo>
                    <a:pt x="793" y="1279"/>
                  </a:lnTo>
                  <a:lnTo>
                    <a:pt x="782" y="1292"/>
                  </a:lnTo>
                  <a:lnTo>
                    <a:pt x="773" y="1304"/>
                  </a:lnTo>
                  <a:lnTo>
                    <a:pt x="770" y="1311"/>
                  </a:lnTo>
                  <a:lnTo>
                    <a:pt x="767" y="1318"/>
                  </a:lnTo>
                  <a:lnTo>
                    <a:pt x="765" y="1326"/>
                  </a:lnTo>
                  <a:lnTo>
                    <a:pt x="763" y="1335"/>
                  </a:lnTo>
                  <a:lnTo>
                    <a:pt x="764" y="1348"/>
                  </a:lnTo>
                  <a:lnTo>
                    <a:pt x="766" y="1362"/>
                  </a:lnTo>
                  <a:lnTo>
                    <a:pt x="768" y="1375"/>
                  </a:lnTo>
                  <a:lnTo>
                    <a:pt x="772" y="1389"/>
                  </a:lnTo>
                  <a:lnTo>
                    <a:pt x="774" y="1394"/>
                  </a:lnTo>
                  <a:lnTo>
                    <a:pt x="776" y="1400"/>
                  </a:lnTo>
                  <a:lnTo>
                    <a:pt x="779" y="1405"/>
                  </a:lnTo>
                  <a:lnTo>
                    <a:pt x="783" y="1410"/>
                  </a:lnTo>
                  <a:lnTo>
                    <a:pt x="787" y="1415"/>
                  </a:lnTo>
                  <a:lnTo>
                    <a:pt x="791" y="1419"/>
                  </a:lnTo>
                  <a:lnTo>
                    <a:pt x="798" y="1422"/>
                  </a:lnTo>
                  <a:lnTo>
                    <a:pt x="803" y="1426"/>
                  </a:lnTo>
                  <a:lnTo>
                    <a:pt x="811" y="1428"/>
                  </a:lnTo>
                  <a:lnTo>
                    <a:pt x="818" y="1428"/>
                  </a:lnTo>
                  <a:lnTo>
                    <a:pt x="824" y="1427"/>
                  </a:lnTo>
                  <a:lnTo>
                    <a:pt x="829" y="1424"/>
                  </a:lnTo>
                  <a:lnTo>
                    <a:pt x="834" y="1421"/>
                  </a:lnTo>
                  <a:lnTo>
                    <a:pt x="839" y="1417"/>
                  </a:lnTo>
                  <a:lnTo>
                    <a:pt x="843" y="1413"/>
                  </a:lnTo>
                  <a:lnTo>
                    <a:pt x="847" y="1408"/>
                  </a:lnTo>
                  <a:lnTo>
                    <a:pt x="854" y="1398"/>
                  </a:lnTo>
                  <a:lnTo>
                    <a:pt x="861" y="1387"/>
                  </a:lnTo>
                  <a:lnTo>
                    <a:pt x="865" y="1382"/>
                  </a:lnTo>
                  <a:lnTo>
                    <a:pt x="868" y="1377"/>
                  </a:lnTo>
                  <a:lnTo>
                    <a:pt x="872" y="1373"/>
                  </a:lnTo>
                  <a:lnTo>
                    <a:pt x="877" y="1369"/>
                  </a:lnTo>
                  <a:lnTo>
                    <a:pt x="900" y="1374"/>
                  </a:lnTo>
                  <a:lnTo>
                    <a:pt x="924" y="1381"/>
                  </a:lnTo>
                  <a:lnTo>
                    <a:pt x="929" y="1383"/>
                  </a:lnTo>
                  <a:lnTo>
                    <a:pt x="935" y="1385"/>
                  </a:lnTo>
                  <a:lnTo>
                    <a:pt x="940" y="1388"/>
                  </a:lnTo>
                  <a:lnTo>
                    <a:pt x="943" y="1391"/>
                  </a:lnTo>
                  <a:lnTo>
                    <a:pt x="947" y="1395"/>
                  </a:lnTo>
                  <a:lnTo>
                    <a:pt x="949" y="1400"/>
                  </a:lnTo>
                  <a:lnTo>
                    <a:pt x="950" y="1405"/>
                  </a:lnTo>
                  <a:lnTo>
                    <a:pt x="951" y="1412"/>
                  </a:lnTo>
                  <a:lnTo>
                    <a:pt x="957" y="1417"/>
                  </a:lnTo>
                  <a:lnTo>
                    <a:pt x="962" y="1423"/>
                  </a:lnTo>
                  <a:lnTo>
                    <a:pt x="966" y="1430"/>
                  </a:lnTo>
                  <a:lnTo>
                    <a:pt x="970" y="1436"/>
                  </a:lnTo>
                  <a:lnTo>
                    <a:pt x="972" y="1443"/>
                  </a:lnTo>
                  <a:lnTo>
                    <a:pt x="974" y="1450"/>
                  </a:lnTo>
                  <a:lnTo>
                    <a:pt x="975" y="1458"/>
                  </a:lnTo>
                  <a:lnTo>
                    <a:pt x="975" y="1465"/>
                  </a:lnTo>
                  <a:lnTo>
                    <a:pt x="974" y="1482"/>
                  </a:lnTo>
                  <a:lnTo>
                    <a:pt x="971" y="1497"/>
                  </a:lnTo>
                  <a:lnTo>
                    <a:pt x="967" y="1513"/>
                  </a:lnTo>
                  <a:lnTo>
                    <a:pt x="963" y="1529"/>
                  </a:lnTo>
                  <a:lnTo>
                    <a:pt x="953" y="1545"/>
                  </a:lnTo>
                  <a:lnTo>
                    <a:pt x="943" y="1560"/>
                  </a:lnTo>
                  <a:lnTo>
                    <a:pt x="937" y="1568"/>
                  </a:lnTo>
                  <a:lnTo>
                    <a:pt x="931" y="1575"/>
                  </a:lnTo>
                  <a:lnTo>
                    <a:pt x="923" y="1581"/>
                  </a:lnTo>
                  <a:lnTo>
                    <a:pt x="916" y="1586"/>
                  </a:lnTo>
                  <a:lnTo>
                    <a:pt x="909" y="1591"/>
                  </a:lnTo>
                  <a:lnTo>
                    <a:pt x="902" y="1595"/>
                  </a:lnTo>
                  <a:lnTo>
                    <a:pt x="894" y="1598"/>
                  </a:lnTo>
                  <a:lnTo>
                    <a:pt x="886" y="1601"/>
                  </a:lnTo>
                  <a:lnTo>
                    <a:pt x="877" y="1603"/>
                  </a:lnTo>
                  <a:lnTo>
                    <a:pt x="868" y="1604"/>
                  </a:lnTo>
                  <a:lnTo>
                    <a:pt x="859" y="1604"/>
                  </a:lnTo>
                  <a:lnTo>
                    <a:pt x="850" y="1604"/>
                  </a:lnTo>
                  <a:lnTo>
                    <a:pt x="832" y="1603"/>
                  </a:lnTo>
                  <a:lnTo>
                    <a:pt x="815" y="1602"/>
                  </a:lnTo>
                  <a:lnTo>
                    <a:pt x="798" y="1599"/>
                  </a:lnTo>
                  <a:lnTo>
                    <a:pt x="781" y="1596"/>
                  </a:lnTo>
                  <a:lnTo>
                    <a:pt x="765" y="1591"/>
                  </a:lnTo>
                  <a:lnTo>
                    <a:pt x="749" y="1585"/>
                  </a:lnTo>
                  <a:lnTo>
                    <a:pt x="733" y="1578"/>
                  </a:lnTo>
                  <a:lnTo>
                    <a:pt x="719" y="1570"/>
                  </a:lnTo>
                  <a:lnTo>
                    <a:pt x="705" y="1561"/>
                  </a:lnTo>
                  <a:lnTo>
                    <a:pt x="691" y="1551"/>
                  </a:lnTo>
                  <a:lnTo>
                    <a:pt x="679" y="1540"/>
                  </a:lnTo>
                  <a:lnTo>
                    <a:pt x="668" y="1528"/>
                  </a:lnTo>
                  <a:lnTo>
                    <a:pt x="658" y="1515"/>
                  </a:lnTo>
                  <a:lnTo>
                    <a:pt x="648" y="1501"/>
                  </a:lnTo>
                  <a:lnTo>
                    <a:pt x="640" y="1487"/>
                  </a:lnTo>
                  <a:lnTo>
                    <a:pt x="634" y="1471"/>
                  </a:lnTo>
                  <a:lnTo>
                    <a:pt x="626" y="1461"/>
                  </a:lnTo>
                  <a:lnTo>
                    <a:pt x="619" y="1451"/>
                  </a:lnTo>
                  <a:lnTo>
                    <a:pt x="613" y="1441"/>
                  </a:lnTo>
                  <a:lnTo>
                    <a:pt x="606" y="1431"/>
                  </a:lnTo>
                  <a:lnTo>
                    <a:pt x="595" y="1409"/>
                  </a:lnTo>
                  <a:lnTo>
                    <a:pt x="586" y="1388"/>
                  </a:lnTo>
                  <a:lnTo>
                    <a:pt x="579" y="1365"/>
                  </a:lnTo>
                  <a:lnTo>
                    <a:pt x="572" y="1343"/>
                  </a:lnTo>
                  <a:lnTo>
                    <a:pt x="566" y="1319"/>
                  </a:lnTo>
                  <a:lnTo>
                    <a:pt x="560" y="1297"/>
                  </a:lnTo>
                  <a:lnTo>
                    <a:pt x="560" y="1287"/>
                  </a:lnTo>
                  <a:lnTo>
                    <a:pt x="559" y="1277"/>
                  </a:lnTo>
                  <a:lnTo>
                    <a:pt x="558" y="1268"/>
                  </a:lnTo>
                  <a:lnTo>
                    <a:pt x="556" y="1259"/>
                  </a:lnTo>
                  <a:lnTo>
                    <a:pt x="552" y="1241"/>
                  </a:lnTo>
                  <a:lnTo>
                    <a:pt x="549" y="1222"/>
                  </a:lnTo>
                  <a:lnTo>
                    <a:pt x="548" y="1214"/>
                  </a:lnTo>
                  <a:lnTo>
                    <a:pt x="547" y="1205"/>
                  </a:lnTo>
                  <a:lnTo>
                    <a:pt x="547" y="1197"/>
                  </a:lnTo>
                  <a:lnTo>
                    <a:pt x="549" y="1188"/>
                  </a:lnTo>
                  <a:lnTo>
                    <a:pt x="551" y="1179"/>
                  </a:lnTo>
                  <a:lnTo>
                    <a:pt x="554" y="1171"/>
                  </a:lnTo>
                  <a:lnTo>
                    <a:pt x="559" y="1163"/>
                  </a:lnTo>
                  <a:lnTo>
                    <a:pt x="567" y="1155"/>
                  </a:lnTo>
                  <a:lnTo>
                    <a:pt x="575" y="1128"/>
                  </a:lnTo>
                  <a:lnTo>
                    <a:pt x="583" y="1102"/>
                  </a:lnTo>
                  <a:lnTo>
                    <a:pt x="586" y="1087"/>
                  </a:lnTo>
                  <a:lnTo>
                    <a:pt x="589" y="1073"/>
                  </a:lnTo>
                  <a:lnTo>
                    <a:pt x="591" y="1059"/>
                  </a:lnTo>
                  <a:lnTo>
                    <a:pt x="593" y="1044"/>
                  </a:lnTo>
                  <a:lnTo>
                    <a:pt x="594" y="1029"/>
                  </a:lnTo>
                  <a:lnTo>
                    <a:pt x="593" y="1015"/>
                  </a:lnTo>
                  <a:lnTo>
                    <a:pt x="592" y="1000"/>
                  </a:lnTo>
                  <a:lnTo>
                    <a:pt x="590" y="987"/>
                  </a:lnTo>
                  <a:lnTo>
                    <a:pt x="587" y="973"/>
                  </a:lnTo>
                  <a:lnTo>
                    <a:pt x="583" y="959"/>
                  </a:lnTo>
                  <a:lnTo>
                    <a:pt x="577" y="946"/>
                  </a:lnTo>
                  <a:lnTo>
                    <a:pt x="570" y="933"/>
                  </a:lnTo>
                  <a:lnTo>
                    <a:pt x="564" y="929"/>
                  </a:lnTo>
                  <a:lnTo>
                    <a:pt x="557" y="924"/>
                  </a:lnTo>
                  <a:lnTo>
                    <a:pt x="551" y="919"/>
                  </a:lnTo>
                  <a:lnTo>
                    <a:pt x="547" y="912"/>
                  </a:lnTo>
                  <a:lnTo>
                    <a:pt x="544" y="906"/>
                  </a:lnTo>
                  <a:lnTo>
                    <a:pt x="542" y="899"/>
                  </a:lnTo>
                  <a:lnTo>
                    <a:pt x="543" y="896"/>
                  </a:lnTo>
                  <a:lnTo>
                    <a:pt x="543" y="892"/>
                  </a:lnTo>
                  <a:lnTo>
                    <a:pt x="545" y="888"/>
                  </a:lnTo>
                  <a:lnTo>
                    <a:pt x="547" y="884"/>
                  </a:lnTo>
                  <a:lnTo>
                    <a:pt x="560" y="866"/>
                  </a:lnTo>
                  <a:lnTo>
                    <a:pt x="573" y="849"/>
                  </a:lnTo>
                  <a:lnTo>
                    <a:pt x="584" y="830"/>
                  </a:lnTo>
                  <a:lnTo>
                    <a:pt x="594" y="811"/>
                  </a:lnTo>
                  <a:lnTo>
                    <a:pt x="599" y="801"/>
                  </a:lnTo>
                  <a:lnTo>
                    <a:pt x="602" y="791"/>
                  </a:lnTo>
                  <a:lnTo>
                    <a:pt x="605" y="781"/>
                  </a:lnTo>
                  <a:lnTo>
                    <a:pt x="609" y="770"/>
                  </a:lnTo>
                  <a:lnTo>
                    <a:pt x="610" y="760"/>
                  </a:lnTo>
                  <a:lnTo>
                    <a:pt x="611" y="749"/>
                  </a:lnTo>
                  <a:lnTo>
                    <a:pt x="611" y="738"/>
                  </a:lnTo>
                  <a:lnTo>
                    <a:pt x="610" y="726"/>
                  </a:lnTo>
                  <a:lnTo>
                    <a:pt x="600" y="707"/>
                  </a:lnTo>
                  <a:lnTo>
                    <a:pt x="590" y="688"/>
                  </a:lnTo>
                  <a:lnTo>
                    <a:pt x="580" y="668"/>
                  </a:lnTo>
                  <a:lnTo>
                    <a:pt x="570" y="649"/>
                  </a:lnTo>
                  <a:lnTo>
                    <a:pt x="566" y="639"/>
                  </a:lnTo>
                  <a:lnTo>
                    <a:pt x="563" y="629"/>
                  </a:lnTo>
                  <a:lnTo>
                    <a:pt x="559" y="619"/>
                  </a:lnTo>
                  <a:lnTo>
                    <a:pt x="558" y="608"/>
                  </a:lnTo>
                  <a:lnTo>
                    <a:pt x="557" y="598"/>
                  </a:lnTo>
                  <a:lnTo>
                    <a:pt x="558" y="586"/>
                  </a:lnTo>
                  <a:lnTo>
                    <a:pt x="559" y="575"/>
                  </a:lnTo>
                  <a:lnTo>
                    <a:pt x="564" y="564"/>
                  </a:lnTo>
                  <a:lnTo>
                    <a:pt x="565" y="550"/>
                  </a:lnTo>
                  <a:lnTo>
                    <a:pt x="567" y="535"/>
                  </a:lnTo>
                  <a:lnTo>
                    <a:pt x="572" y="522"/>
                  </a:lnTo>
                  <a:lnTo>
                    <a:pt x="577" y="510"/>
                  </a:lnTo>
                  <a:lnTo>
                    <a:pt x="589" y="484"/>
                  </a:lnTo>
                  <a:lnTo>
                    <a:pt x="600" y="459"/>
                  </a:lnTo>
                  <a:lnTo>
                    <a:pt x="607" y="439"/>
                  </a:lnTo>
                  <a:lnTo>
                    <a:pt x="617" y="420"/>
                  </a:lnTo>
                  <a:lnTo>
                    <a:pt x="626" y="401"/>
                  </a:lnTo>
                  <a:lnTo>
                    <a:pt x="637" y="383"/>
                  </a:lnTo>
                  <a:lnTo>
                    <a:pt x="648" y="366"/>
                  </a:lnTo>
                  <a:lnTo>
                    <a:pt x="662" y="348"/>
                  </a:lnTo>
                  <a:lnTo>
                    <a:pt x="675" y="332"/>
                  </a:lnTo>
                  <a:lnTo>
                    <a:pt x="690" y="316"/>
                  </a:lnTo>
                  <a:lnTo>
                    <a:pt x="706" y="301"/>
                  </a:lnTo>
                  <a:lnTo>
                    <a:pt x="722" y="287"/>
                  </a:lnTo>
                  <a:lnTo>
                    <a:pt x="738" y="274"/>
                  </a:lnTo>
                  <a:lnTo>
                    <a:pt x="756" y="262"/>
                  </a:lnTo>
                  <a:lnTo>
                    <a:pt x="774" y="251"/>
                  </a:lnTo>
                  <a:lnTo>
                    <a:pt x="793" y="241"/>
                  </a:lnTo>
                  <a:lnTo>
                    <a:pt x="811" y="233"/>
                  </a:lnTo>
                  <a:lnTo>
                    <a:pt x="830" y="226"/>
                  </a:lnTo>
                  <a:lnTo>
                    <a:pt x="863" y="222"/>
                  </a:lnTo>
                  <a:lnTo>
                    <a:pt x="896" y="220"/>
                  </a:lnTo>
                  <a:lnTo>
                    <a:pt x="904" y="220"/>
                  </a:lnTo>
                  <a:lnTo>
                    <a:pt x="911" y="222"/>
                  </a:lnTo>
                  <a:lnTo>
                    <a:pt x="919" y="223"/>
                  </a:lnTo>
                  <a:lnTo>
                    <a:pt x="926" y="226"/>
                  </a:lnTo>
                  <a:lnTo>
                    <a:pt x="934" y="229"/>
                  </a:lnTo>
                  <a:lnTo>
                    <a:pt x="941" y="232"/>
                  </a:lnTo>
                  <a:lnTo>
                    <a:pt x="948" y="237"/>
                  </a:lnTo>
                  <a:lnTo>
                    <a:pt x="954" y="242"/>
                  </a:lnTo>
                  <a:lnTo>
                    <a:pt x="991" y="288"/>
                  </a:lnTo>
                  <a:lnTo>
                    <a:pt x="991" y="307"/>
                  </a:lnTo>
                  <a:lnTo>
                    <a:pt x="990" y="327"/>
                  </a:lnTo>
                  <a:lnTo>
                    <a:pt x="989" y="337"/>
                  </a:lnTo>
                  <a:lnTo>
                    <a:pt x="987" y="347"/>
                  </a:lnTo>
                  <a:lnTo>
                    <a:pt x="985" y="357"/>
                  </a:lnTo>
                  <a:lnTo>
                    <a:pt x="983" y="367"/>
                  </a:lnTo>
                  <a:lnTo>
                    <a:pt x="980" y="376"/>
                  </a:lnTo>
                  <a:lnTo>
                    <a:pt x="975" y="385"/>
                  </a:lnTo>
                  <a:lnTo>
                    <a:pt x="970" y="394"/>
                  </a:lnTo>
                  <a:lnTo>
                    <a:pt x="965" y="401"/>
                  </a:lnTo>
                  <a:lnTo>
                    <a:pt x="958" y="410"/>
                  </a:lnTo>
                  <a:lnTo>
                    <a:pt x="951" y="416"/>
                  </a:lnTo>
                  <a:lnTo>
                    <a:pt x="942" y="422"/>
                  </a:lnTo>
                  <a:lnTo>
                    <a:pt x="933" y="427"/>
                  </a:lnTo>
                  <a:close/>
                  <a:moveTo>
                    <a:pt x="911" y="394"/>
                  </a:moveTo>
                  <a:lnTo>
                    <a:pt x="904" y="392"/>
                  </a:lnTo>
                  <a:lnTo>
                    <a:pt x="898" y="390"/>
                  </a:lnTo>
                  <a:lnTo>
                    <a:pt x="893" y="386"/>
                  </a:lnTo>
                  <a:lnTo>
                    <a:pt x="888" y="382"/>
                  </a:lnTo>
                  <a:lnTo>
                    <a:pt x="877" y="373"/>
                  </a:lnTo>
                  <a:lnTo>
                    <a:pt x="868" y="364"/>
                  </a:lnTo>
                  <a:lnTo>
                    <a:pt x="864" y="358"/>
                  </a:lnTo>
                  <a:lnTo>
                    <a:pt x="859" y="354"/>
                  </a:lnTo>
                  <a:lnTo>
                    <a:pt x="854" y="350"/>
                  </a:lnTo>
                  <a:lnTo>
                    <a:pt x="849" y="347"/>
                  </a:lnTo>
                  <a:lnTo>
                    <a:pt x="843" y="344"/>
                  </a:lnTo>
                  <a:lnTo>
                    <a:pt x="836" y="342"/>
                  </a:lnTo>
                  <a:lnTo>
                    <a:pt x="829" y="342"/>
                  </a:lnTo>
                  <a:lnTo>
                    <a:pt x="821" y="342"/>
                  </a:lnTo>
                  <a:lnTo>
                    <a:pt x="809" y="346"/>
                  </a:lnTo>
                  <a:lnTo>
                    <a:pt x="796" y="350"/>
                  </a:lnTo>
                  <a:lnTo>
                    <a:pt x="783" y="355"/>
                  </a:lnTo>
                  <a:lnTo>
                    <a:pt x="771" y="362"/>
                  </a:lnTo>
                  <a:lnTo>
                    <a:pt x="760" y="368"/>
                  </a:lnTo>
                  <a:lnTo>
                    <a:pt x="750" y="376"/>
                  </a:lnTo>
                  <a:lnTo>
                    <a:pt x="744" y="380"/>
                  </a:lnTo>
                  <a:lnTo>
                    <a:pt x="740" y="385"/>
                  </a:lnTo>
                  <a:lnTo>
                    <a:pt x="736" y="390"/>
                  </a:lnTo>
                  <a:lnTo>
                    <a:pt x="732" y="396"/>
                  </a:lnTo>
                  <a:lnTo>
                    <a:pt x="727" y="404"/>
                  </a:lnTo>
                  <a:lnTo>
                    <a:pt x="722" y="414"/>
                  </a:lnTo>
                  <a:lnTo>
                    <a:pt x="718" y="423"/>
                  </a:lnTo>
                  <a:lnTo>
                    <a:pt x="715" y="432"/>
                  </a:lnTo>
                  <a:lnTo>
                    <a:pt x="713" y="442"/>
                  </a:lnTo>
                  <a:lnTo>
                    <a:pt x="711" y="453"/>
                  </a:lnTo>
                  <a:lnTo>
                    <a:pt x="710" y="463"/>
                  </a:lnTo>
                  <a:lnTo>
                    <a:pt x="709" y="474"/>
                  </a:lnTo>
                  <a:lnTo>
                    <a:pt x="709" y="484"/>
                  </a:lnTo>
                  <a:lnTo>
                    <a:pt x="710" y="494"/>
                  </a:lnTo>
                  <a:lnTo>
                    <a:pt x="712" y="505"/>
                  </a:lnTo>
                  <a:lnTo>
                    <a:pt x="714" y="515"/>
                  </a:lnTo>
                  <a:lnTo>
                    <a:pt x="717" y="525"/>
                  </a:lnTo>
                  <a:lnTo>
                    <a:pt x="720" y="534"/>
                  </a:lnTo>
                  <a:lnTo>
                    <a:pt x="724" y="544"/>
                  </a:lnTo>
                  <a:lnTo>
                    <a:pt x="729" y="553"/>
                  </a:lnTo>
                  <a:lnTo>
                    <a:pt x="738" y="560"/>
                  </a:lnTo>
                  <a:lnTo>
                    <a:pt x="747" y="568"/>
                  </a:lnTo>
                  <a:lnTo>
                    <a:pt x="755" y="577"/>
                  </a:lnTo>
                  <a:lnTo>
                    <a:pt x="761" y="586"/>
                  </a:lnTo>
                  <a:lnTo>
                    <a:pt x="765" y="598"/>
                  </a:lnTo>
                  <a:lnTo>
                    <a:pt x="768" y="608"/>
                  </a:lnTo>
                  <a:lnTo>
                    <a:pt x="768" y="614"/>
                  </a:lnTo>
                  <a:lnTo>
                    <a:pt x="768" y="620"/>
                  </a:lnTo>
                  <a:lnTo>
                    <a:pt x="768" y="626"/>
                  </a:lnTo>
                  <a:lnTo>
                    <a:pt x="766" y="632"/>
                  </a:lnTo>
                  <a:lnTo>
                    <a:pt x="756" y="661"/>
                  </a:lnTo>
                  <a:lnTo>
                    <a:pt x="747" y="691"/>
                  </a:lnTo>
                  <a:lnTo>
                    <a:pt x="742" y="707"/>
                  </a:lnTo>
                  <a:lnTo>
                    <a:pt x="738" y="723"/>
                  </a:lnTo>
                  <a:lnTo>
                    <a:pt x="736" y="740"/>
                  </a:lnTo>
                  <a:lnTo>
                    <a:pt x="734" y="755"/>
                  </a:lnTo>
                  <a:lnTo>
                    <a:pt x="733" y="771"/>
                  </a:lnTo>
                  <a:lnTo>
                    <a:pt x="733" y="788"/>
                  </a:lnTo>
                  <a:lnTo>
                    <a:pt x="734" y="804"/>
                  </a:lnTo>
                  <a:lnTo>
                    <a:pt x="737" y="819"/>
                  </a:lnTo>
                  <a:lnTo>
                    <a:pt x="742" y="835"/>
                  </a:lnTo>
                  <a:lnTo>
                    <a:pt x="749" y="849"/>
                  </a:lnTo>
                  <a:lnTo>
                    <a:pt x="752" y="856"/>
                  </a:lnTo>
                  <a:lnTo>
                    <a:pt x="757" y="862"/>
                  </a:lnTo>
                  <a:lnTo>
                    <a:pt x="761" y="870"/>
                  </a:lnTo>
                  <a:lnTo>
                    <a:pt x="766" y="876"/>
                  </a:lnTo>
                  <a:lnTo>
                    <a:pt x="768" y="882"/>
                  </a:lnTo>
                  <a:lnTo>
                    <a:pt x="772" y="888"/>
                  </a:lnTo>
                  <a:lnTo>
                    <a:pt x="777" y="894"/>
                  </a:lnTo>
                  <a:lnTo>
                    <a:pt x="782" y="899"/>
                  </a:lnTo>
                  <a:lnTo>
                    <a:pt x="796" y="909"/>
                  </a:lnTo>
                  <a:lnTo>
                    <a:pt x="809" y="920"/>
                  </a:lnTo>
                  <a:lnTo>
                    <a:pt x="815" y="925"/>
                  </a:lnTo>
                  <a:lnTo>
                    <a:pt x="820" y="930"/>
                  </a:lnTo>
                  <a:lnTo>
                    <a:pt x="823" y="935"/>
                  </a:lnTo>
                  <a:lnTo>
                    <a:pt x="825" y="941"/>
                  </a:lnTo>
                  <a:lnTo>
                    <a:pt x="826" y="944"/>
                  </a:lnTo>
                  <a:lnTo>
                    <a:pt x="826" y="947"/>
                  </a:lnTo>
                  <a:lnTo>
                    <a:pt x="825" y="951"/>
                  </a:lnTo>
                  <a:lnTo>
                    <a:pt x="824" y="954"/>
                  </a:lnTo>
                  <a:lnTo>
                    <a:pt x="819" y="963"/>
                  </a:lnTo>
                  <a:lnTo>
                    <a:pt x="812" y="971"/>
                  </a:lnTo>
                  <a:lnTo>
                    <a:pt x="801" y="983"/>
                  </a:lnTo>
                  <a:lnTo>
                    <a:pt x="791" y="995"/>
                  </a:lnTo>
                  <a:lnTo>
                    <a:pt x="783" y="1010"/>
                  </a:lnTo>
                  <a:lnTo>
                    <a:pt x="776" y="1024"/>
                  </a:lnTo>
                  <a:lnTo>
                    <a:pt x="771" y="1038"/>
                  </a:lnTo>
                  <a:lnTo>
                    <a:pt x="767" y="1053"/>
                  </a:lnTo>
                  <a:lnTo>
                    <a:pt x="764" y="1069"/>
                  </a:lnTo>
                  <a:lnTo>
                    <a:pt x="763" y="1085"/>
                  </a:lnTo>
                  <a:lnTo>
                    <a:pt x="762" y="1102"/>
                  </a:lnTo>
                  <a:lnTo>
                    <a:pt x="763" y="1118"/>
                  </a:lnTo>
                  <a:lnTo>
                    <a:pt x="765" y="1133"/>
                  </a:lnTo>
                  <a:lnTo>
                    <a:pt x="767" y="1150"/>
                  </a:lnTo>
                  <a:lnTo>
                    <a:pt x="770" y="1166"/>
                  </a:lnTo>
                  <a:lnTo>
                    <a:pt x="774" y="1181"/>
                  </a:lnTo>
                  <a:lnTo>
                    <a:pt x="779" y="1197"/>
                  </a:lnTo>
                  <a:lnTo>
                    <a:pt x="784" y="1211"/>
                  </a:lnTo>
                  <a:lnTo>
                    <a:pt x="784" y="1216"/>
                  </a:lnTo>
                  <a:lnTo>
                    <a:pt x="784" y="1222"/>
                  </a:lnTo>
                  <a:lnTo>
                    <a:pt x="783" y="1226"/>
                  </a:lnTo>
                  <a:lnTo>
                    <a:pt x="781" y="1231"/>
                  </a:lnTo>
                  <a:lnTo>
                    <a:pt x="776" y="1241"/>
                  </a:lnTo>
                  <a:lnTo>
                    <a:pt x="770" y="1249"/>
                  </a:lnTo>
                  <a:lnTo>
                    <a:pt x="756" y="1263"/>
                  </a:lnTo>
                  <a:lnTo>
                    <a:pt x="741" y="1279"/>
                  </a:lnTo>
                  <a:lnTo>
                    <a:pt x="736" y="1288"/>
                  </a:lnTo>
                  <a:lnTo>
                    <a:pt x="732" y="1298"/>
                  </a:lnTo>
                  <a:lnTo>
                    <a:pt x="729" y="1307"/>
                  </a:lnTo>
                  <a:lnTo>
                    <a:pt x="726" y="1317"/>
                  </a:lnTo>
                  <a:lnTo>
                    <a:pt x="724" y="1327"/>
                  </a:lnTo>
                  <a:lnTo>
                    <a:pt x="722" y="1338"/>
                  </a:lnTo>
                  <a:lnTo>
                    <a:pt x="721" y="1349"/>
                  </a:lnTo>
                  <a:lnTo>
                    <a:pt x="721" y="1359"/>
                  </a:lnTo>
                  <a:lnTo>
                    <a:pt x="721" y="1370"/>
                  </a:lnTo>
                  <a:lnTo>
                    <a:pt x="722" y="1381"/>
                  </a:lnTo>
                  <a:lnTo>
                    <a:pt x="724" y="1391"/>
                  </a:lnTo>
                  <a:lnTo>
                    <a:pt x="726" y="1401"/>
                  </a:lnTo>
                  <a:lnTo>
                    <a:pt x="729" y="1411"/>
                  </a:lnTo>
                  <a:lnTo>
                    <a:pt x="732" y="1420"/>
                  </a:lnTo>
                  <a:lnTo>
                    <a:pt x="736" y="1431"/>
                  </a:lnTo>
                  <a:lnTo>
                    <a:pt x="741" y="1439"/>
                  </a:lnTo>
                  <a:lnTo>
                    <a:pt x="745" y="1444"/>
                  </a:lnTo>
                  <a:lnTo>
                    <a:pt x="751" y="1448"/>
                  </a:lnTo>
                  <a:lnTo>
                    <a:pt x="755" y="1452"/>
                  </a:lnTo>
                  <a:lnTo>
                    <a:pt x="760" y="1455"/>
                  </a:lnTo>
                  <a:lnTo>
                    <a:pt x="771" y="1460"/>
                  </a:lnTo>
                  <a:lnTo>
                    <a:pt x="782" y="1464"/>
                  </a:lnTo>
                  <a:lnTo>
                    <a:pt x="795" y="1466"/>
                  </a:lnTo>
                  <a:lnTo>
                    <a:pt x="807" y="1466"/>
                  </a:lnTo>
                  <a:lnTo>
                    <a:pt x="819" y="1466"/>
                  </a:lnTo>
                  <a:lnTo>
                    <a:pt x="830" y="1465"/>
                  </a:lnTo>
                  <a:lnTo>
                    <a:pt x="835" y="1466"/>
                  </a:lnTo>
                  <a:lnTo>
                    <a:pt x="840" y="1467"/>
                  </a:lnTo>
                  <a:lnTo>
                    <a:pt x="844" y="1466"/>
                  </a:lnTo>
                  <a:lnTo>
                    <a:pt x="848" y="1465"/>
                  </a:lnTo>
                  <a:lnTo>
                    <a:pt x="855" y="1462"/>
                  </a:lnTo>
                  <a:lnTo>
                    <a:pt x="863" y="1457"/>
                  </a:lnTo>
                  <a:lnTo>
                    <a:pt x="876" y="1445"/>
                  </a:lnTo>
                  <a:lnTo>
                    <a:pt x="890" y="1431"/>
                  </a:lnTo>
                  <a:lnTo>
                    <a:pt x="896" y="1426"/>
                  </a:lnTo>
                  <a:lnTo>
                    <a:pt x="902" y="1421"/>
                  </a:lnTo>
                  <a:lnTo>
                    <a:pt x="905" y="1419"/>
                  </a:lnTo>
                  <a:lnTo>
                    <a:pt x="907" y="1418"/>
                  </a:lnTo>
                  <a:lnTo>
                    <a:pt x="910" y="1418"/>
                  </a:lnTo>
                  <a:lnTo>
                    <a:pt x="913" y="1418"/>
                  </a:lnTo>
                  <a:lnTo>
                    <a:pt x="915" y="1419"/>
                  </a:lnTo>
                  <a:lnTo>
                    <a:pt x="918" y="1421"/>
                  </a:lnTo>
                  <a:lnTo>
                    <a:pt x="920" y="1424"/>
                  </a:lnTo>
                  <a:lnTo>
                    <a:pt x="923" y="1428"/>
                  </a:lnTo>
                  <a:lnTo>
                    <a:pt x="927" y="1438"/>
                  </a:lnTo>
                  <a:lnTo>
                    <a:pt x="933" y="1452"/>
                  </a:lnTo>
                  <a:lnTo>
                    <a:pt x="935" y="1460"/>
                  </a:lnTo>
                  <a:lnTo>
                    <a:pt x="936" y="1468"/>
                  </a:lnTo>
                  <a:lnTo>
                    <a:pt x="937" y="1476"/>
                  </a:lnTo>
                  <a:lnTo>
                    <a:pt x="936" y="1483"/>
                  </a:lnTo>
                  <a:lnTo>
                    <a:pt x="934" y="1491"/>
                  </a:lnTo>
                  <a:lnTo>
                    <a:pt x="932" y="1497"/>
                  </a:lnTo>
                  <a:lnTo>
                    <a:pt x="928" y="1504"/>
                  </a:lnTo>
                  <a:lnTo>
                    <a:pt x="925" y="1511"/>
                  </a:lnTo>
                  <a:lnTo>
                    <a:pt x="917" y="1524"/>
                  </a:lnTo>
                  <a:lnTo>
                    <a:pt x="907" y="1535"/>
                  </a:lnTo>
                  <a:lnTo>
                    <a:pt x="897" y="1545"/>
                  </a:lnTo>
                  <a:lnTo>
                    <a:pt x="887" y="1554"/>
                  </a:lnTo>
                  <a:lnTo>
                    <a:pt x="875" y="1556"/>
                  </a:lnTo>
                  <a:lnTo>
                    <a:pt x="865" y="1558"/>
                  </a:lnTo>
                  <a:lnTo>
                    <a:pt x="854" y="1559"/>
                  </a:lnTo>
                  <a:lnTo>
                    <a:pt x="844" y="1559"/>
                  </a:lnTo>
                  <a:lnTo>
                    <a:pt x="832" y="1559"/>
                  </a:lnTo>
                  <a:lnTo>
                    <a:pt x="821" y="1558"/>
                  </a:lnTo>
                  <a:lnTo>
                    <a:pt x="811" y="1557"/>
                  </a:lnTo>
                  <a:lnTo>
                    <a:pt x="800" y="1555"/>
                  </a:lnTo>
                  <a:lnTo>
                    <a:pt x="788" y="1553"/>
                  </a:lnTo>
                  <a:lnTo>
                    <a:pt x="778" y="1550"/>
                  </a:lnTo>
                  <a:lnTo>
                    <a:pt x="768" y="1546"/>
                  </a:lnTo>
                  <a:lnTo>
                    <a:pt x="758" y="1542"/>
                  </a:lnTo>
                  <a:lnTo>
                    <a:pt x="748" y="1537"/>
                  </a:lnTo>
                  <a:lnTo>
                    <a:pt x="738" y="1532"/>
                  </a:lnTo>
                  <a:lnTo>
                    <a:pt x="729" y="1526"/>
                  </a:lnTo>
                  <a:lnTo>
                    <a:pt x="720" y="1520"/>
                  </a:lnTo>
                  <a:lnTo>
                    <a:pt x="707" y="1503"/>
                  </a:lnTo>
                  <a:lnTo>
                    <a:pt x="693" y="1488"/>
                  </a:lnTo>
                  <a:lnTo>
                    <a:pt x="682" y="1470"/>
                  </a:lnTo>
                  <a:lnTo>
                    <a:pt x="671" y="1454"/>
                  </a:lnTo>
                  <a:lnTo>
                    <a:pt x="660" y="1437"/>
                  </a:lnTo>
                  <a:lnTo>
                    <a:pt x="649" y="1418"/>
                  </a:lnTo>
                  <a:lnTo>
                    <a:pt x="641" y="1400"/>
                  </a:lnTo>
                  <a:lnTo>
                    <a:pt x="632" y="1382"/>
                  </a:lnTo>
                  <a:lnTo>
                    <a:pt x="625" y="1362"/>
                  </a:lnTo>
                  <a:lnTo>
                    <a:pt x="618" y="1343"/>
                  </a:lnTo>
                  <a:lnTo>
                    <a:pt x="612" y="1323"/>
                  </a:lnTo>
                  <a:lnTo>
                    <a:pt x="605" y="1304"/>
                  </a:lnTo>
                  <a:lnTo>
                    <a:pt x="601" y="1283"/>
                  </a:lnTo>
                  <a:lnTo>
                    <a:pt x="597" y="1263"/>
                  </a:lnTo>
                  <a:lnTo>
                    <a:pt x="593" y="1243"/>
                  </a:lnTo>
                  <a:lnTo>
                    <a:pt x="591" y="1222"/>
                  </a:lnTo>
                  <a:lnTo>
                    <a:pt x="585" y="1207"/>
                  </a:lnTo>
                  <a:lnTo>
                    <a:pt x="593" y="1188"/>
                  </a:lnTo>
                  <a:lnTo>
                    <a:pt x="601" y="1170"/>
                  </a:lnTo>
                  <a:lnTo>
                    <a:pt x="610" y="1151"/>
                  </a:lnTo>
                  <a:lnTo>
                    <a:pt x="617" y="1131"/>
                  </a:lnTo>
                  <a:lnTo>
                    <a:pt x="623" y="1111"/>
                  </a:lnTo>
                  <a:lnTo>
                    <a:pt x="628" y="1090"/>
                  </a:lnTo>
                  <a:lnTo>
                    <a:pt x="633" y="1070"/>
                  </a:lnTo>
                  <a:lnTo>
                    <a:pt x="636" y="1049"/>
                  </a:lnTo>
                  <a:lnTo>
                    <a:pt x="638" y="1028"/>
                  </a:lnTo>
                  <a:lnTo>
                    <a:pt x="638" y="1007"/>
                  </a:lnTo>
                  <a:lnTo>
                    <a:pt x="637" y="987"/>
                  </a:lnTo>
                  <a:lnTo>
                    <a:pt x="634" y="967"/>
                  </a:lnTo>
                  <a:lnTo>
                    <a:pt x="632" y="957"/>
                  </a:lnTo>
                  <a:lnTo>
                    <a:pt x="629" y="947"/>
                  </a:lnTo>
                  <a:lnTo>
                    <a:pt x="626" y="937"/>
                  </a:lnTo>
                  <a:lnTo>
                    <a:pt x="622" y="928"/>
                  </a:lnTo>
                  <a:lnTo>
                    <a:pt x="617" y="918"/>
                  </a:lnTo>
                  <a:lnTo>
                    <a:pt x="612" y="908"/>
                  </a:lnTo>
                  <a:lnTo>
                    <a:pt x="606" y="899"/>
                  </a:lnTo>
                  <a:lnTo>
                    <a:pt x="600" y="890"/>
                  </a:lnTo>
                  <a:lnTo>
                    <a:pt x="613" y="868"/>
                  </a:lnTo>
                  <a:lnTo>
                    <a:pt x="625" y="847"/>
                  </a:lnTo>
                  <a:lnTo>
                    <a:pt x="634" y="825"/>
                  </a:lnTo>
                  <a:lnTo>
                    <a:pt x="642" y="801"/>
                  </a:lnTo>
                  <a:lnTo>
                    <a:pt x="645" y="790"/>
                  </a:lnTo>
                  <a:lnTo>
                    <a:pt x="648" y="778"/>
                  </a:lnTo>
                  <a:lnTo>
                    <a:pt x="650" y="765"/>
                  </a:lnTo>
                  <a:lnTo>
                    <a:pt x="651" y="753"/>
                  </a:lnTo>
                  <a:lnTo>
                    <a:pt x="652" y="741"/>
                  </a:lnTo>
                  <a:lnTo>
                    <a:pt x="653" y="727"/>
                  </a:lnTo>
                  <a:lnTo>
                    <a:pt x="653" y="714"/>
                  </a:lnTo>
                  <a:lnTo>
                    <a:pt x="652" y="702"/>
                  </a:lnTo>
                  <a:lnTo>
                    <a:pt x="633" y="672"/>
                  </a:lnTo>
                  <a:lnTo>
                    <a:pt x="615" y="642"/>
                  </a:lnTo>
                  <a:lnTo>
                    <a:pt x="611" y="634"/>
                  </a:lnTo>
                  <a:lnTo>
                    <a:pt x="607" y="626"/>
                  </a:lnTo>
                  <a:lnTo>
                    <a:pt x="604" y="618"/>
                  </a:lnTo>
                  <a:lnTo>
                    <a:pt x="602" y="610"/>
                  </a:lnTo>
                  <a:lnTo>
                    <a:pt x="600" y="601"/>
                  </a:lnTo>
                  <a:lnTo>
                    <a:pt x="599" y="592"/>
                  </a:lnTo>
                  <a:lnTo>
                    <a:pt x="599" y="582"/>
                  </a:lnTo>
                  <a:lnTo>
                    <a:pt x="600" y="573"/>
                  </a:lnTo>
                  <a:lnTo>
                    <a:pt x="607" y="558"/>
                  </a:lnTo>
                  <a:lnTo>
                    <a:pt x="615" y="542"/>
                  </a:lnTo>
                  <a:lnTo>
                    <a:pt x="621" y="526"/>
                  </a:lnTo>
                  <a:lnTo>
                    <a:pt x="627" y="511"/>
                  </a:lnTo>
                  <a:lnTo>
                    <a:pt x="637" y="478"/>
                  </a:lnTo>
                  <a:lnTo>
                    <a:pt x="648" y="446"/>
                  </a:lnTo>
                  <a:lnTo>
                    <a:pt x="655" y="430"/>
                  </a:lnTo>
                  <a:lnTo>
                    <a:pt x="661" y="415"/>
                  </a:lnTo>
                  <a:lnTo>
                    <a:pt x="668" y="399"/>
                  </a:lnTo>
                  <a:lnTo>
                    <a:pt x="676" y="384"/>
                  </a:lnTo>
                  <a:lnTo>
                    <a:pt x="685" y="370"/>
                  </a:lnTo>
                  <a:lnTo>
                    <a:pt x="695" y="355"/>
                  </a:lnTo>
                  <a:lnTo>
                    <a:pt x="707" y="341"/>
                  </a:lnTo>
                  <a:lnTo>
                    <a:pt x="720" y="328"/>
                  </a:lnTo>
                  <a:lnTo>
                    <a:pt x="728" y="320"/>
                  </a:lnTo>
                  <a:lnTo>
                    <a:pt x="737" y="310"/>
                  </a:lnTo>
                  <a:lnTo>
                    <a:pt x="748" y="303"/>
                  </a:lnTo>
                  <a:lnTo>
                    <a:pt x="758" y="296"/>
                  </a:lnTo>
                  <a:lnTo>
                    <a:pt x="769" y="290"/>
                  </a:lnTo>
                  <a:lnTo>
                    <a:pt x="780" y="284"/>
                  </a:lnTo>
                  <a:lnTo>
                    <a:pt x="791" y="279"/>
                  </a:lnTo>
                  <a:lnTo>
                    <a:pt x="804" y="275"/>
                  </a:lnTo>
                  <a:lnTo>
                    <a:pt x="816" y="271"/>
                  </a:lnTo>
                  <a:lnTo>
                    <a:pt x="827" y="268"/>
                  </a:lnTo>
                  <a:lnTo>
                    <a:pt x="840" y="264"/>
                  </a:lnTo>
                  <a:lnTo>
                    <a:pt x="852" y="262"/>
                  </a:lnTo>
                  <a:lnTo>
                    <a:pt x="864" y="261"/>
                  </a:lnTo>
                  <a:lnTo>
                    <a:pt x="876" y="260"/>
                  </a:lnTo>
                  <a:lnTo>
                    <a:pt x="888" y="261"/>
                  </a:lnTo>
                  <a:lnTo>
                    <a:pt x="899" y="261"/>
                  </a:lnTo>
                  <a:lnTo>
                    <a:pt x="907" y="266"/>
                  </a:lnTo>
                  <a:lnTo>
                    <a:pt x="916" y="272"/>
                  </a:lnTo>
                  <a:lnTo>
                    <a:pt x="923" y="278"/>
                  </a:lnTo>
                  <a:lnTo>
                    <a:pt x="929" y="285"/>
                  </a:lnTo>
                  <a:lnTo>
                    <a:pt x="936" y="292"/>
                  </a:lnTo>
                  <a:lnTo>
                    <a:pt x="940" y="300"/>
                  </a:lnTo>
                  <a:lnTo>
                    <a:pt x="943" y="309"/>
                  </a:lnTo>
                  <a:lnTo>
                    <a:pt x="945" y="320"/>
                  </a:lnTo>
                  <a:lnTo>
                    <a:pt x="944" y="330"/>
                  </a:lnTo>
                  <a:lnTo>
                    <a:pt x="943" y="341"/>
                  </a:lnTo>
                  <a:lnTo>
                    <a:pt x="941" y="351"/>
                  </a:lnTo>
                  <a:lnTo>
                    <a:pt x="937" y="362"/>
                  </a:lnTo>
                  <a:lnTo>
                    <a:pt x="933" y="371"/>
                  </a:lnTo>
                  <a:lnTo>
                    <a:pt x="926" y="380"/>
                  </a:lnTo>
                  <a:lnTo>
                    <a:pt x="919" y="387"/>
                  </a:lnTo>
                  <a:lnTo>
                    <a:pt x="911" y="394"/>
                  </a:lnTo>
                  <a:close/>
                  <a:moveTo>
                    <a:pt x="461" y="842"/>
                  </a:moveTo>
                  <a:lnTo>
                    <a:pt x="454" y="847"/>
                  </a:lnTo>
                  <a:lnTo>
                    <a:pt x="447" y="850"/>
                  </a:lnTo>
                  <a:lnTo>
                    <a:pt x="439" y="852"/>
                  </a:lnTo>
                  <a:lnTo>
                    <a:pt x="432" y="852"/>
                  </a:lnTo>
                  <a:lnTo>
                    <a:pt x="417" y="850"/>
                  </a:lnTo>
                  <a:lnTo>
                    <a:pt x="404" y="847"/>
                  </a:lnTo>
                  <a:lnTo>
                    <a:pt x="397" y="845"/>
                  </a:lnTo>
                  <a:lnTo>
                    <a:pt x="390" y="843"/>
                  </a:lnTo>
                  <a:lnTo>
                    <a:pt x="384" y="843"/>
                  </a:lnTo>
                  <a:lnTo>
                    <a:pt x="376" y="842"/>
                  </a:lnTo>
                  <a:lnTo>
                    <a:pt x="370" y="843"/>
                  </a:lnTo>
                  <a:lnTo>
                    <a:pt x="363" y="846"/>
                  </a:lnTo>
                  <a:lnTo>
                    <a:pt x="357" y="850"/>
                  </a:lnTo>
                  <a:lnTo>
                    <a:pt x="351" y="856"/>
                  </a:lnTo>
                  <a:lnTo>
                    <a:pt x="344" y="872"/>
                  </a:lnTo>
                  <a:lnTo>
                    <a:pt x="338" y="887"/>
                  </a:lnTo>
                  <a:lnTo>
                    <a:pt x="335" y="902"/>
                  </a:lnTo>
                  <a:lnTo>
                    <a:pt x="332" y="918"/>
                  </a:lnTo>
                  <a:lnTo>
                    <a:pt x="332" y="934"/>
                  </a:lnTo>
                  <a:lnTo>
                    <a:pt x="335" y="950"/>
                  </a:lnTo>
                  <a:lnTo>
                    <a:pt x="339" y="966"/>
                  </a:lnTo>
                  <a:lnTo>
                    <a:pt x="345" y="982"/>
                  </a:lnTo>
                  <a:lnTo>
                    <a:pt x="349" y="987"/>
                  </a:lnTo>
                  <a:lnTo>
                    <a:pt x="354" y="990"/>
                  </a:lnTo>
                  <a:lnTo>
                    <a:pt x="359" y="992"/>
                  </a:lnTo>
                  <a:lnTo>
                    <a:pt x="363" y="993"/>
                  </a:lnTo>
                  <a:lnTo>
                    <a:pt x="373" y="994"/>
                  </a:lnTo>
                  <a:lnTo>
                    <a:pt x="384" y="992"/>
                  </a:lnTo>
                  <a:lnTo>
                    <a:pt x="394" y="990"/>
                  </a:lnTo>
                  <a:lnTo>
                    <a:pt x="404" y="989"/>
                  </a:lnTo>
                  <a:lnTo>
                    <a:pt x="409" y="989"/>
                  </a:lnTo>
                  <a:lnTo>
                    <a:pt x="414" y="990"/>
                  </a:lnTo>
                  <a:lnTo>
                    <a:pt x="419" y="991"/>
                  </a:lnTo>
                  <a:lnTo>
                    <a:pt x="425" y="993"/>
                  </a:lnTo>
                  <a:lnTo>
                    <a:pt x="436" y="1000"/>
                  </a:lnTo>
                  <a:lnTo>
                    <a:pt x="446" y="1010"/>
                  </a:lnTo>
                  <a:lnTo>
                    <a:pt x="450" y="1014"/>
                  </a:lnTo>
                  <a:lnTo>
                    <a:pt x="455" y="1019"/>
                  </a:lnTo>
                  <a:lnTo>
                    <a:pt x="458" y="1024"/>
                  </a:lnTo>
                  <a:lnTo>
                    <a:pt x="462" y="1030"/>
                  </a:lnTo>
                  <a:lnTo>
                    <a:pt x="464" y="1035"/>
                  </a:lnTo>
                  <a:lnTo>
                    <a:pt x="466" y="1041"/>
                  </a:lnTo>
                  <a:lnTo>
                    <a:pt x="468" y="1047"/>
                  </a:lnTo>
                  <a:lnTo>
                    <a:pt x="469" y="1053"/>
                  </a:lnTo>
                  <a:lnTo>
                    <a:pt x="469" y="1061"/>
                  </a:lnTo>
                  <a:lnTo>
                    <a:pt x="468" y="1068"/>
                  </a:lnTo>
                  <a:lnTo>
                    <a:pt x="467" y="1075"/>
                  </a:lnTo>
                  <a:lnTo>
                    <a:pt x="464" y="1082"/>
                  </a:lnTo>
                  <a:lnTo>
                    <a:pt x="461" y="1091"/>
                  </a:lnTo>
                  <a:lnTo>
                    <a:pt x="457" y="1100"/>
                  </a:lnTo>
                  <a:lnTo>
                    <a:pt x="452" y="1108"/>
                  </a:lnTo>
                  <a:lnTo>
                    <a:pt x="446" y="1115"/>
                  </a:lnTo>
                  <a:lnTo>
                    <a:pt x="440" y="1122"/>
                  </a:lnTo>
                  <a:lnTo>
                    <a:pt x="433" y="1127"/>
                  </a:lnTo>
                  <a:lnTo>
                    <a:pt x="426" y="1132"/>
                  </a:lnTo>
                  <a:lnTo>
                    <a:pt x="418" y="1136"/>
                  </a:lnTo>
                  <a:lnTo>
                    <a:pt x="410" y="1140"/>
                  </a:lnTo>
                  <a:lnTo>
                    <a:pt x="402" y="1143"/>
                  </a:lnTo>
                  <a:lnTo>
                    <a:pt x="393" y="1146"/>
                  </a:lnTo>
                  <a:lnTo>
                    <a:pt x="385" y="1149"/>
                  </a:lnTo>
                  <a:lnTo>
                    <a:pt x="367" y="1153"/>
                  </a:lnTo>
                  <a:lnTo>
                    <a:pt x="351" y="1155"/>
                  </a:lnTo>
                  <a:lnTo>
                    <a:pt x="340" y="1152"/>
                  </a:lnTo>
                  <a:lnTo>
                    <a:pt x="329" y="1149"/>
                  </a:lnTo>
                  <a:lnTo>
                    <a:pt x="318" y="1145"/>
                  </a:lnTo>
                  <a:lnTo>
                    <a:pt x="308" y="1141"/>
                  </a:lnTo>
                  <a:lnTo>
                    <a:pt x="298" y="1137"/>
                  </a:lnTo>
                  <a:lnTo>
                    <a:pt x="288" y="1132"/>
                  </a:lnTo>
                  <a:lnTo>
                    <a:pt x="277" y="1126"/>
                  </a:lnTo>
                  <a:lnTo>
                    <a:pt x="268" y="1120"/>
                  </a:lnTo>
                  <a:lnTo>
                    <a:pt x="259" y="1114"/>
                  </a:lnTo>
                  <a:lnTo>
                    <a:pt x="251" y="1107"/>
                  </a:lnTo>
                  <a:lnTo>
                    <a:pt x="243" y="1098"/>
                  </a:lnTo>
                  <a:lnTo>
                    <a:pt x="234" y="1090"/>
                  </a:lnTo>
                  <a:lnTo>
                    <a:pt x="227" y="1081"/>
                  </a:lnTo>
                  <a:lnTo>
                    <a:pt x="221" y="1072"/>
                  </a:lnTo>
                  <a:lnTo>
                    <a:pt x="215" y="1062"/>
                  </a:lnTo>
                  <a:lnTo>
                    <a:pt x="209" y="1051"/>
                  </a:lnTo>
                  <a:lnTo>
                    <a:pt x="203" y="1040"/>
                  </a:lnTo>
                  <a:lnTo>
                    <a:pt x="198" y="1029"/>
                  </a:lnTo>
                  <a:lnTo>
                    <a:pt x="192" y="1018"/>
                  </a:lnTo>
                  <a:lnTo>
                    <a:pt x="188" y="1005"/>
                  </a:lnTo>
                  <a:lnTo>
                    <a:pt x="185" y="994"/>
                  </a:lnTo>
                  <a:lnTo>
                    <a:pt x="182" y="982"/>
                  </a:lnTo>
                  <a:lnTo>
                    <a:pt x="180" y="970"/>
                  </a:lnTo>
                  <a:lnTo>
                    <a:pt x="178" y="956"/>
                  </a:lnTo>
                  <a:lnTo>
                    <a:pt x="177" y="944"/>
                  </a:lnTo>
                  <a:lnTo>
                    <a:pt x="176" y="932"/>
                  </a:lnTo>
                  <a:lnTo>
                    <a:pt x="176" y="919"/>
                  </a:lnTo>
                  <a:lnTo>
                    <a:pt x="177" y="906"/>
                  </a:lnTo>
                  <a:lnTo>
                    <a:pt x="178" y="893"/>
                  </a:lnTo>
                  <a:lnTo>
                    <a:pt x="180" y="881"/>
                  </a:lnTo>
                  <a:lnTo>
                    <a:pt x="182" y="867"/>
                  </a:lnTo>
                  <a:lnTo>
                    <a:pt x="184" y="855"/>
                  </a:lnTo>
                  <a:lnTo>
                    <a:pt x="196" y="832"/>
                  </a:lnTo>
                  <a:lnTo>
                    <a:pt x="208" y="808"/>
                  </a:lnTo>
                  <a:lnTo>
                    <a:pt x="220" y="785"/>
                  </a:lnTo>
                  <a:lnTo>
                    <a:pt x="233" y="762"/>
                  </a:lnTo>
                  <a:lnTo>
                    <a:pt x="240" y="751"/>
                  </a:lnTo>
                  <a:lnTo>
                    <a:pt x="249" y="741"/>
                  </a:lnTo>
                  <a:lnTo>
                    <a:pt x="257" y="731"/>
                  </a:lnTo>
                  <a:lnTo>
                    <a:pt x="265" y="721"/>
                  </a:lnTo>
                  <a:lnTo>
                    <a:pt x="275" y="712"/>
                  </a:lnTo>
                  <a:lnTo>
                    <a:pt x="285" y="704"/>
                  </a:lnTo>
                  <a:lnTo>
                    <a:pt x="296" y="697"/>
                  </a:lnTo>
                  <a:lnTo>
                    <a:pt x="308" y="691"/>
                  </a:lnTo>
                  <a:lnTo>
                    <a:pt x="322" y="685"/>
                  </a:lnTo>
                  <a:lnTo>
                    <a:pt x="337" y="678"/>
                  </a:lnTo>
                  <a:lnTo>
                    <a:pt x="352" y="673"/>
                  </a:lnTo>
                  <a:lnTo>
                    <a:pt x="368" y="669"/>
                  </a:lnTo>
                  <a:lnTo>
                    <a:pt x="384" y="666"/>
                  </a:lnTo>
                  <a:lnTo>
                    <a:pt x="400" y="665"/>
                  </a:lnTo>
                  <a:lnTo>
                    <a:pt x="407" y="665"/>
                  </a:lnTo>
                  <a:lnTo>
                    <a:pt x="415" y="666"/>
                  </a:lnTo>
                  <a:lnTo>
                    <a:pt x="423" y="668"/>
                  </a:lnTo>
                  <a:lnTo>
                    <a:pt x="431" y="670"/>
                  </a:lnTo>
                  <a:lnTo>
                    <a:pt x="439" y="674"/>
                  </a:lnTo>
                  <a:lnTo>
                    <a:pt x="447" y="678"/>
                  </a:lnTo>
                  <a:lnTo>
                    <a:pt x="453" y="683"/>
                  </a:lnTo>
                  <a:lnTo>
                    <a:pt x="460" y="689"/>
                  </a:lnTo>
                  <a:lnTo>
                    <a:pt x="465" y="695"/>
                  </a:lnTo>
                  <a:lnTo>
                    <a:pt x="471" y="702"/>
                  </a:lnTo>
                  <a:lnTo>
                    <a:pt x="476" y="709"/>
                  </a:lnTo>
                  <a:lnTo>
                    <a:pt x="479" y="716"/>
                  </a:lnTo>
                  <a:lnTo>
                    <a:pt x="486" y="732"/>
                  </a:lnTo>
                  <a:lnTo>
                    <a:pt x="490" y="749"/>
                  </a:lnTo>
                  <a:lnTo>
                    <a:pt x="494" y="766"/>
                  </a:lnTo>
                  <a:lnTo>
                    <a:pt x="495" y="784"/>
                  </a:lnTo>
                  <a:lnTo>
                    <a:pt x="490" y="799"/>
                  </a:lnTo>
                  <a:lnTo>
                    <a:pt x="483" y="815"/>
                  </a:lnTo>
                  <a:lnTo>
                    <a:pt x="479" y="822"/>
                  </a:lnTo>
                  <a:lnTo>
                    <a:pt x="474" y="830"/>
                  </a:lnTo>
                  <a:lnTo>
                    <a:pt x="468" y="836"/>
                  </a:lnTo>
                  <a:lnTo>
                    <a:pt x="461" y="842"/>
                  </a:lnTo>
                  <a:close/>
                  <a:moveTo>
                    <a:pt x="409" y="794"/>
                  </a:moveTo>
                  <a:lnTo>
                    <a:pt x="406" y="791"/>
                  </a:lnTo>
                  <a:lnTo>
                    <a:pt x="402" y="789"/>
                  </a:lnTo>
                  <a:lnTo>
                    <a:pt x="399" y="788"/>
                  </a:lnTo>
                  <a:lnTo>
                    <a:pt x="395" y="788"/>
                  </a:lnTo>
                  <a:lnTo>
                    <a:pt x="388" y="787"/>
                  </a:lnTo>
                  <a:lnTo>
                    <a:pt x="380" y="788"/>
                  </a:lnTo>
                  <a:lnTo>
                    <a:pt x="364" y="792"/>
                  </a:lnTo>
                  <a:lnTo>
                    <a:pt x="348" y="794"/>
                  </a:lnTo>
                  <a:lnTo>
                    <a:pt x="338" y="803"/>
                  </a:lnTo>
                  <a:lnTo>
                    <a:pt x="328" y="813"/>
                  </a:lnTo>
                  <a:lnTo>
                    <a:pt x="320" y="824"/>
                  </a:lnTo>
                  <a:lnTo>
                    <a:pt x="313" y="834"/>
                  </a:lnTo>
                  <a:lnTo>
                    <a:pt x="307" y="845"/>
                  </a:lnTo>
                  <a:lnTo>
                    <a:pt x="302" y="857"/>
                  </a:lnTo>
                  <a:lnTo>
                    <a:pt x="298" y="868"/>
                  </a:lnTo>
                  <a:lnTo>
                    <a:pt x="294" y="881"/>
                  </a:lnTo>
                  <a:lnTo>
                    <a:pt x="291" y="894"/>
                  </a:lnTo>
                  <a:lnTo>
                    <a:pt x="290" y="906"/>
                  </a:lnTo>
                  <a:lnTo>
                    <a:pt x="289" y="920"/>
                  </a:lnTo>
                  <a:lnTo>
                    <a:pt x="288" y="933"/>
                  </a:lnTo>
                  <a:lnTo>
                    <a:pt x="289" y="946"/>
                  </a:lnTo>
                  <a:lnTo>
                    <a:pt x="290" y="959"/>
                  </a:lnTo>
                  <a:lnTo>
                    <a:pt x="293" y="973"/>
                  </a:lnTo>
                  <a:lnTo>
                    <a:pt x="296" y="986"/>
                  </a:lnTo>
                  <a:lnTo>
                    <a:pt x="299" y="994"/>
                  </a:lnTo>
                  <a:lnTo>
                    <a:pt x="303" y="1002"/>
                  </a:lnTo>
                  <a:lnTo>
                    <a:pt x="307" y="1011"/>
                  </a:lnTo>
                  <a:lnTo>
                    <a:pt x="313" y="1018"/>
                  </a:lnTo>
                  <a:lnTo>
                    <a:pt x="318" y="1025"/>
                  </a:lnTo>
                  <a:lnTo>
                    <a:pt x="325" y="1031"/>
                  </a:lnTo>
                  <a:lnTo>
                    <a:pt x="332" y="1036"/>
                  </a:lnTo>
                  <a:lnTo>
                    <a:pt x="342" y="1040"/>
                  </a:lnTo>
                  <a:lnTo>
                    <a:pt x="347" y="1042"/>
                  </a:lnTo>
                  <a:lnTo>
                    <a:pt x="353" y="1042"/>
                  </a:lnTo>
                  <a:lnTo>
                    <a:pt x="358" y="1042"/>
                  </a:lnTo>
                  <a:lnTo>
                    <a:pt x="364" y="1040"/>
                  </a:lnTo>
                  <a:lnTo>
                    <a:pt x="376" y="1037"/>
                  </a:lnTo>
                  <a:lnTo>
                    <a:pt x="388" y="1033"/>
                  </a:lnTo>
                  <a:lnTo>
                    <a:pt x="393" y="1032"/>
                  </a:lnTo>
                  <a:lnTo>
                    <a:pt x="398" y="1032"/>
                  </a:lnTo>
                  <a:lnTo>
                    <a:pt x="402" y="1033"/>
                  </a:lnTo>
                  <a:lnTo>
                    <a:pt x="405" y="1035"/>
                  </a:lnTo>
                  <a:lnTo>
                    <a:pt x="407" y="1039"/>
                  </a:lnTo>
                  <a:lnTo>
                    <a:pt x="409" y="1044"/>
                  </a:lnTo>
                  <a:lnTo>
                    <a:pt x="410" y="1051"/>
                  </a:lnTo>
                  <a:lnTo>
                    <a:pt x="409" y="1062"/>
                  </a:lnTo>
                  <a:lnTo>
                    <a:pt x="408" y="1068"/>
                  </a:lnTo>
                  <a:lnTo>
                    <a:pt x="406" y="1073"/>
                  </a:lnTo>
                  <a:lnTo>
                    <a:pt x="404" y="1078"/>
                  </a:lnTo>
                  <a:lnTo>
                    <a:pt x="401" y="1082"/>
                  </a:lnTo>
                  <a:lnTo>
                    <a:pt x="398" y="1086"/>
                  </a:lnTo>
                  <a:lnTo>
                    <a:pt x="394" y="1089"/>
                  </a:lnTo>
                  <a:lnTo>
                    <a:pt x="390" y="1092"/>
                  </a:lnTo>
                  <a:lnTo>
                    <a:pt x="385" y="1095"/>
                  </a:lnTo>
                  <a:lnTo>
                    <a:pt x="374" y="1099"/>
                  </a:lnTo>
                  <a:lnTo>
                    <a:pt x="363" y="1103"/>
                  </a:lnTo>
                  <a:lnTo>
                    <a:pt x="352" y="1106"/>
                  </a:lnTo>
                  <a:lnTo>
                    <a:pt x="342" y="1109"/>
                  </a:lnTo>
                  <a:lnTo>
                    <a:pt x="325" y="1103"/>
                  </a:lnTo>
                  <a:lnTo>
                    <a:pt x="310" y="1095"/>
                  </a:lnTo>
                  <a:lnTo>
                    <a:pt x="296" y="1086"/>
                  </a:lnTo>
                  <a:lnTo>
                    <a:pt x="283" y="1076"/>
                  </a:lnTo>
                  <a:lnTo>
                    <a:pt x="272" y="1065"/>
                  </a:lnTo>
                  <a:lnTo>
                    <a:pt x="263" y="1052"/>
                  </a:lnTo>
                  <a:lnTo>
                    <a:pt x="254" y="1039"/>
                  </a:lnTo>
                  <a:lnTo>
                    <a:pt x="246" y="1026"/>
                  </a:lnTo>
                  <a:lnTo>
                    <a:pt x="239" y="1011"/>
                  </a:lnTo>
                  <a:lnTo>
                    <a:pt x="233" y="995"/>
                  </a:lnTo>
                  <a:lnTo>
                    <a:pt x="228" y="980"/>
                  </a:lnTo>
                  <a:lnTo>
                    <a:pt x="224" y="965"/>
                  </a:lnTo>
                  <a:lnTo>
                    <a:pt x="221" y="948"/>
                  </a:lnTo>
                  <a:lnTo>
                    <a:pt x="219" y="932"/>
                  </a:lnTo>
                  <a:lnTo>
                    <a:pt x="217" y="917"/>
                  </a:lnTo>
                  <a:lnTo>
                    <a:pt x="215" y="900"/>
                  </a:lnTo>
                  <a:lnTo>
                    <a:pt x="215" y="891"/>
                  </a:lnTo>
                  <a:lnTo>
                    <a:pt x="216" y="882"/>
                  </a:lnTo>
                  <a:lnTo>
                    <a:pt x="218" y="872"/>
                  </a:lnTo>
                  <a:lnTo>
                    <a:pt x="221" y="862"/>
                  </a:lnTo>
                  <a:lnTo>
                    <a:pt x="228" y="845"/>
                  </a:lnTo>
                  <a:lnTo>
                    <a:pt x="237" y="828"/>
                  </a:lnTo>
                  <a:lnTo>
                    <a:pt x="259" y="793"/>
                  </a:lnTo>
                  <a:lnTo>
                    <a:pt x="280" y="758"/>
                  </a:lnTo>
                  <a:lnTo>
                    <a:pt x="294" y="748"/>
                  </a:lnTo>
                  <a:lnTo>
                    <a:pt x="308" y="738"/>
                  </a:lnTo>
                  <a:lnTo>
                    <a:pt x="323" y="728"/>
                  </a:lnTo>
                  <a:lnTo>
                    <a:pt x="340" y="720"/>
                  </a:lnTo>
                  <a:lnTo>
                    <a:pt x="348" y="717"/>
                  </a:lnTo>
                  <a:lnTo>
                    <a:pt x="356" y="715"/>
                  </a:lnTo>
                  <a:lnTo>
                    <a:pt x="364" y="714"/>
                  </a:lnTo>
                  <a:lnTo>
                    <a:pt x="373" y="713"/>
                  </a:lnTo>
                  <a:lnTo>
                    <a:pt x="382" y="713"/>
                  </a:lnTo>
                  <a:lnTo>
                    <a:pt x="390" y="714"/>
                  </a:lnTo>
                  <a:lnTo>
                    <a:pt x="398" y="716"/>
                  </a:lnTo>
                  <a:lnTo>
                    <a:pt x="406" y="719"/>
                  </a:lnTo>
                  <a:lnTo>
                    <a:pt x="410" y="723"/>
                  </a:lnTo>
                  <a:lnTo>
                    <a:pt x="414" y="727"/>
                  </a:lnTo>
                  <a:lnTo>
                    <a:pt x="417" y="732"/>
                  </a:lnTo>
                  <a:lnTo>
                    <a:pt x="420" y="736"/>
                  </a:lnTo>
                  <a:lnTo>
                    <a:pt x="425" y="744"/>
                  </a:lnTo>
                  <a:lnTo>
                    <a:pt x="428" y="753"/>
                  </a:lnTo>
                  <a:lnTo>
                    <a:pt x="429" y="759"/>
                  </a:lnTo>
                  <a:lnTo>
                    <a:pt x="429" y="765"/>
                  </a:lnTo>
                  <a:lnTo>
                    <a:pt x="428" y="771"/>
                  </a:lnTo>
                  <a:lnTo>
                    <a:pt x="426" y="776"/>
                  </a:lnTo>
                  <a:lnTo>
                    <a:pt x="422" y="783"/>
                  </a:lnTo>
                  <a:lnTo>
                    <a:pt x="419" y="787"/>
                  </a:lnTo>
                  <a:lnTo>
                    <a:pt x="414" y="791"/>
                  </a:lnTo>
                  <a:lnTo>
                    <a:pt x="409" y="794"/>
                  </a:lnTo>
                  <a:close/>
                  <a:moveTo>
                    <a:pt x="200" y="621"/>
                  </a:moveTo>
                  <a:lnTo>
                    <a:pt x="193" y="621"/>
                  </a:lnTo>
                  <a:lnTo>
                    <a:pt x="200" y="621"/>
                  </a:lnTo>
                  <a:close/>
                </a:path>
              </a:pathLst>
            </a:custGeom>
            <a:solidFill>
              <a:srgbClr val="E00007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defTabSz="121856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3200" kern="0" spc="400">
                <a:solidFill>
                  <a:srgbClr val="DA251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19" name="矩形 18"/>
          <p:cNvSpPr/>
          <p:nvPr/>
        </p:nvSpPr>
        <p:spPr>
          <a:xfrm>
            <a:off x="4898715" y="2529411"/>
            <a:ext cx="430887" cy="3469929"/>
          </a:xfrm>
          <a:prstGeom prst="rect">
            <a:avLst/>
          </a:prstGeom>
        </p:spPr>
        <p:txBody>
          <a:bodyPr vert="eaVert"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just">
              <a:spcBef>
                <a:spcPts val="1500"/>
              </a:spcBef>
              <a:spcAft>
                <a:spcPts val="1500"/>
              </a:spcAft>
            </a:pPr>
            <a:r>
              <a:rPr lang="zh-CN" altLang="en-US" sz="1600" b="1" kern="0" dirty="0"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节目来源：各组织及各社团派选。</a:t>
            </a:r>
            <a:endParaRPr lang="zh-CN" altLang="en-US" sz="1600" kern="100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6098939" y="2391840"/>
            <a:ext cx="2123658" cy="3578402"/>
          </a:xfrm>
          <a:prstGeom prst="rect">
            <a:avLst/>
          </a:prstGeom>
        </p:spPr>
        <p:txBody>
          <a:bodyPr vert="eaVert"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1400" b="1" kern="0" dirty="0"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形式不限，可单人或团组表演均可，节目类型包括大合唱、独唱、独舞、民族舞蹈</a:t>
            </a:r>
            <a:r>
              <a:rPr lang="en-US" altLang="zh-CN" sz="1400" b="1" kern="0" dirty="0"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/</a:t>
            </a:r>
            <a:r>
              <a:rPr lang="zh-CN" altLang="en-US" sz="1400" b="1" kern="0" dirty="0"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现 </a:t>
            </a:r>
            <a:endParaRPr lang="en-US" altLang="zh-CN" sz="1400" b="1" kern="0" dirty="0">
              <a:latin typeface="微软雅黑" panose="020B0503020204020204" pitchFamily="34" charset="-122"/>
              <a:ea typeface="微软雅黑" panose="020B0503020204020204" pitchFamily="34" charset="-122"/>
              <a:cs typeface="Adobe 宋体 Std L"/>
              <a:sym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400" b="1" kern="0" dirty="0"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代舞蹈</a:t>
            </a:r>
            <a:r>
              <a:rPr lang="en-US" altLang="zh-CN" sz="1400" b="1" kern="0" dirty="0"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(</a:t>
            </a:r>
            <a:r>
              <a:rPr lang="zh-CN" altLang="en-US" sz="1400" b="1" kern="0" dirty="0"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组合式</a:t>
            </a:r>
            <a:r>
              <a:rPr lang="en-US" altLang="zh-CN" sz="1400" b="1" kern="0" dirty="0"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)</a:t>
            </a:r>
            <a:r>
              <a:rPr lang="zh-CN" altLang="en-US" sz="1400" b="1" kern="0" dirty="0"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、相声、小品、杂技、演奏、朗诵等</a:t>
            </a:r>
            <a:r>
              <a:rPr lang="en-US" altLang="zh-CN" sz="1400" b="1" kern="0" dirty="0"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;</a:t>
            </a:r>
            <a:r>
              <a:rPr lang="zh-CN" altLang="en-US" sz="1400" b="1" kern="0" dirty="0"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节目题材力求体现新颖、活泼、</a:t>
            </a:r>
            <a:r>
              <a:rPr lang="en-US" altLang="zh-CN" sz="1400" b="1" kern="0" dirty="0"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 </a:t>
            </a:r>
            <a:r>
              <a:rPr lang="zh-CN" altLang="en-US" sz="1400" b="1" kern="0" dirty="0"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生动、感人、搞笑、优美、意义深刻、发人深思等不同风格。</a:t>
            </a:r>
            <a:endParaRPr lang="zh-CN" altLang="en-US" sz="1400" kern="100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3490328" y="2635701"/>
            <a:ext cx="430887" cy="913070"/>
          </a:xfrm>
          <a:prstGeom prst="rect">
            <a:avLst/>
          </a:prstGeom>
        </p:spPr>
        <p:txBody>
          <a:bodyPr vert="eaVert"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just">
              <a:spcBef>
                <a:spcPts val="1500"/>
              </a:spcBef>
              <a:spcAft>
                <a:spcPts val="1500"/>
              </a:spcAft>
            </a:pPr>
            <a:r>
              <a:rPr lang="zh-CN" altLang="en-US" sz="1600" b="1" kern="0" dirty="0"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活动章程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cxnSp>
        <p:nvCxnSpPr>
          <p:cNvPr id="23" name="直接连接符 22"/>
          <p:cNvCxnSpPr/>
          <p:nvPr/>
        </p:nvCxnSpPr>
        <p:spPr>
          <a:xfrm>
            <a:off x="4043491" y="2455146"/>
            <a:ext cx="0" cy="3659051"/>
          </a:xfrm>
          <a:prstGeom prst="line">
            <a:avLst/>
          </a:prstGeom>
          <a:ln>
            <a:solidFill>
              <a:srgbClr val="E0000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>
            <a:off x="3386432" y="2455146"/>
            <a:ext cx="0" cy="3659051"/>
          </a:xfrm>
          <a:prstGeom prst="line">
            <a:avLst/>
          </a:prstGeom>
          <a:ln>
            <a:solidFill>
              <a:srgbClr val="E0000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>
            <a:off x="5428639" y="2414556"/>
            <a:ext cx="0" cy="3699641"/>
          </a:xfrm>
          <a:prstGeom prst="line">
            <a:avLst/>
          </a:prstGeom>
          <a:ln>
            <a:solidFill>
              <a:srgbClr val="E0000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/>
          <p:nvPr/>
        </p:nvCxnSpPr>
        <p:spPr>
          <a:xfrm>
            <a:off x="4771580" y="2414556"/>
            <a:ext cx="0" cy="3699641"/>
          </a:xfrm>
          <a:prstGeom prst="line">
            <a:avLst/>
          </a:prstGeom>
          <a:ln>
            <a:solidFill>
              <a:srgbClr val="E0000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/>
        </p:nvCxnSpPr>
        <p:spPr>
          <a:xfrm>
            <a:off x="6003405" y="2403196"/>
            <a:ext cx="0" cy="3722357"/>
          </a:xfrm>
          <a:prstGeom prst="line">
            <a:avLst/>
          </a:prstGeom>
          <a:ln>
            <a:solidFill>
              <a:srgbClr val="E0000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/>
          <p:nvPr/>
        </p:nvCxnSpPr>
        <p:spPr>
          <a:xfrm>
            <a:off x="8360212" y="2391840"/>
            <a:ext cx="0" cy="3722357"/>
          </a:xfrm>
          <a:prstGeom prst="line">
            <a:avLst/>
          </a:prstGeom>
          <a:ln>
            <a:solidFill>
              <a:srgbClr val="E0000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图片 2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20677"/>
            <a:ext cx="12555940" cy="4892889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3441817" y="4621132"/>
            <a:ext cx="5308366" cy="762816"/>
            <a:chOff x="2483888" y="2268349"/>
            <a:chExt cx="5752726" cy="685788"/>
          </a:xfrm>
        </p:grpSpPr>
        <p:sp>
          <p:nvSpPr>
            <p:cNvPr id="4" name="TextBox 15"/>
            <p:cNvSpPr txBox="1"/>
            <p:nvPr/>
          </p:nvSpPr>
          <p:spPr>
            <a:xfrm>
              <a:off x="3939002" y="2348380"/>
              <a:ext cx="3949737" cy="525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b="1" dirty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活动流程概括</a:t>
              </a:r>
              <a:endPara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5" name="Freeform 7"/>
            <p:cNvSpPr>
              <a:spLocks noEditPoints="1"/>
            </p:cNvSpPr>
            <p:nvPr/>
          </p:nvSpPr>
          <p:spPr bwMode="auto">
            <a:xfrm>
              <a:off x="2483888" y="2268349"/>
              <a:ext cx="5752726" cy="685788"/>
            </a:xfrm>
            <a:custGeom>
              <a:avLst/>
              <a:gdLst>
                <a:gd name="T0" fmla="*/ 10079 w 11041"/>
                <a:gd name="T1" fmla="*/ 1695 h 1751"/>
                <a:gd name="T2" fmla="*/ 769 w 11041"/>
                <a:gd name="T3" fmla="*/ 1713 h 1751"/>
                <a:gd name="T4" fmla="*/ 6 w 11041"/>
                <a:gd name="T5" fmla="*/ 973 h 1751"/>
                <a:gd name="T6" fmla="*/ 657 w 11041"/>
                <a:gd name="T7" fmla="*/ 166 h 1751"/>
                <a:gd name="T8" fmla="*/ 4373 w 11041"/>
                <a:gd name="T9" fmla="*/ 18 h 1751"/>
                <a:gd name="T10" fmla="*/ 10363 w 11041"/>
                <a:gd name="T11" fmla="*/ 69 h 1751"/>
                <a:gd name="T12" fmla="*/ 11026 w 11041"/>
                <a:gd name="T13" fmla="*/ 913 h 1751"/>
                <a:gd name="T14" fmla="*/ 10137 w 11041"/>
                <a:gd name="T15" fmla="*/ 1632 h 1751"/>
                <a:gd name="T16" fmla="*/ 3042 w 11041"/>
                <a:gd name="T17" fmla="*/ 1673 h 1751"/>
                <a:gd name="T18" fmla="*/ 404 w 11041"/>
                <a:gd name="T19" fmla="*/ 1388 h 1751"/>
                <a:gd name="T20" fmla="*/ 386 w 11041"/>
                <a:gd name="T21" fmla="*/ 537 h 1751"/>
                <a:gd name="T22" fmla="*/ 1582 w 11041"/>
                <a:gd name="T23" fmla="*/ 106 h 1751"/>
                <a:gd name="T24" fmla="*/ 10468 w 11041"/>
                <a:gd name="T25" fmla="*/ 248 h 1751"/>
                <a:gd name="T26" fmla="*/ 10959 w 11041"/>
                <a:gd name="T27" fmla="*/ 960 h 1751"/>
                <a:gd name="T28" fmla="*/ 10717 w 11041"/>
                <a:gd name="T29" fmla="*/ 782 h 1751"/>
                <a:gd name="T30" fmla="*/ 10643 w 11041"/>
                <a:gd name="T31" fmla="*/ 1019 h 1751"/>
                <a:gd name="T32" fmla="*/ 10759 w 11041"/>
                <a:gd name="T33" fmla="*/ 651 h 1751"/>
                <a:gd name="T34" fmla="*/ 10299 w 11041"/>
                <a:gd name="T35" fmla="*/ 1269 h 1751"/>
                <a:gd name="T36" fmla="*/ 10240 w 11041"/>
                <a:gd name="T37" fmla="*/ 668 h 1751"/>
                <a:gd name="T38" fmla="*/ 10038 w 11041"/>
                <a:gd name="T39" fmla="*/ 234 h 1751"/>
                <a:gd name="T40" fmla="*/ 10474 w 11041"/>
                <a:gd name="T41" fmla="*/ 843 h 1751"/>
                <a:gd name="T42" fmla="*/ 10286 w 11041"/>
                <a:gd name="T43" fmla="*/ 1318 h 1751"/>
                <a:gd name="T44" fmla="*/ 10312 w 11041"/>
                <a:gd name="T45" fmla="*/ 400 h 1751"/>
                <a:gd name="T46" fmla="*/ 10397 w 11041"/>
                <a:gd name="T47" fmla="*/ 600 h 1751"/>
                <a:gd name="T48" fmla="*/ 10053 w 11041"/>
                <a:gd name="T49" fmla="*/ 756 h 1751"/>
                <a:gd name="T50" fmla="*/ 10017 w 11041"/>
                <a:gd name="T51" fmla="*/ 958 h 1751"/>
                <a:gd name="T52" fmla="*/ 5568 w 11041"/>
                <a:gd name="T53" fmla="*/ 1588 h 1751"/>
                <a:gd name="T54" fmla="*/ 919 w 11041"/>
                <a:gd name="T55" fmla="*/ 1139 h 1751"/>
                <a:gd name="T56" fmla="*/ 1139 w 11041"/>
                <a:gd name="T57" fmla="*/ 749 h 1751"/>
                <a:gd name="T58" fmla="*/ 1094 w 11041"/>
                <a:gd name="T59" fmla="*/ 303 h 1751"/>
                <a:gd name="T60" fmla="*/ 3379 w 11041"/>
                <a:gd name="T61" fmla="*/ 148 h 1751"/>
                <a:gd name="T62" fmla="*/ 9975 w 11041"/>
                <a:gd name="T63" fmla="*/ 404 h 1751"/>
                <a:gd name="T64" fmla="*/ 2179 w 11041"/>
                <a:gd name="T65" fmla="*/ 1552 h 1751"/>
                <a:gd name="T66" fmla="*/ 956 w 11041"/>
                <a:gd name="T67" fmla="*/ 1163 h 1751"/>
                <a:gd name="T68" fmla="*/ 1162 w 11041"/>
                <a:gd name="T69" fmla="*/ 868 h 1751"/>
                <a:gd name="T70" fmla="*/ 1120 w 11041"/>
                <a:gd name="T71" fmla="*/ 416 h 1751"/>
                <a:gd name="T72" fmla="*/ 9861 w 11041"/>
                <a:gd name="T73" fmla="*/ 186 h 1751"/>
                <a:gd name="T74" fmla="*/ 9865 w 11041"/>
                <a:gd name="T75" fmla="*/ 744 h 1751"/>
                <a:gd name="T76" fmla="*/ 10059 w 11041"/>
                <a:gd name="T77" fmla="*/ 1148 h 1751"/>
                <a:gd name="T78" fmla="*/ 1179 w 11041"/>
                <a:gd name="T79" fmla="*/ 1327 h 1751"/>
                <a:gd name="T80" fmla="*/ 1456 w 11041"/>
                <a:gd name="T81" fmla="*/ 791 h 1751"/>
                <a:gd name="T82" fmla="*/ 1314 w 11041"/>
                <a:gd name="T83" fmla="*/ 284 h 1751"/>
                <a:gd name="T84" fmla="*/ 9638 w 11041"/>
                <a:gd name="T85" fmla="*/ 243 h 1751"/>
                <a:gd name="T86" fmla="*/ 9749 w 11041"/>
                <a:gd name="T87" fmla="*/ 707 h 1751"/>
                <a:gd name="T88" fmla="*/ 9955 w 11041"/>
                <a:gd name="T89" fmla="*/ 1177 h 1751"/>
                <a:gd name="T90" fmla="*/ 9818 w 11041"/>
                <a:gd name="T91" fmla="*/ 1121 h 1751"/>
                <a:gd name="T92" fmla="*/ 1637 w 11041"/>
                <a:gd name="T93" fmla="*/ 1462 h 1751"/>
                <a:gd name="T94" fmla="*/ 1398 w 11041"/>
                <a:gd name="T95" fmla="*/ 742 h 1751"/>
                <a:gd name="T96" fmla="*/ 9028 w 11041"/>
                <a:gd name="T97" fmla="*/ 279 h 1751"/>
                <a:gd name="T98" fmla="*/ 9802 w 11041"/>
                <a:gd name="T99" fmla="*/ 890 h 1751"/>
                <a:gd name="T100" fmla="*/ 1263 w 11041"/>
                <a:gd name="T101" fmla="*/ 875 h 1751"/>
                <a:gd name="T102" fmla="*/ 1390 w 11041"/>
                <a:gd name="T103" fmla="*/ 942 h 1751"/>
                <a:gd name="T104" fmla="*/ 797 w 11041"/>
                <a:gd name="T105" fmla="*/ 837 h 1751"/>
                <a:gd name="T106" fmla="*/ 839 w 11041"/>
                <a:gd name="T107" fmla="*/ 1417 h 1751"/>
                <a:gd name="T108" fmla="*/ 556 w 11041"/>
                <a:gd name="T109" fmla="*/ 1259 h 1751"/>
                <a:gd name="T110" fmla="*/ 722 w 11041"/>
                <a:gd name="T111" fmla="*/ 287 h 1751"/>
                <a:gd name="T112" fmla="*/ 747 w 11041"/>
                <a:gd name="T113" fmla="*/ 568 h 1751"/>
                <a:gd name="T114" fmla="*/ 722 w 11041"/>
                <a:gd name="T115" fmla="*/ 1381 h 1751"/>
                <a:gd name="T116" fmla="*/ 618 w 11041"/>
                <a:gd name="T117" fmla="*/ 1343 h 1751"/>
                <a:gd name="T118" fmla="*/ 840 w 11041"/>
                <a:gd name="T119" fmla="*/ 264 h 1751"/>
                <a:gd name="T120" fmla="*/ 446 w 11041"/>
                <a:gd name="T121" fmla="*/ 1115 h 1751"/>
                <a:gd name="T122" fmla="*/ 490 w 11041"/>
                <a:gd name="T123" fmla="*/ 749 h 1751"/>
                <a:gd name="T124" fmla="*/ 254 w 11041"/>
                <a:gd name="T125" fmla="*/ 1039 h 17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1041" h="1751">
                  <a:moveTo>
                    <a:pt x="10931" y="1086"/>
                  </a:moveTo>
                  <a:lnTo>
                    <a:pt x="10909" y="1111"/>
                  </a:lnTo>
                  <a:lnTo>
                    <a:pt x="10887" y="1135"/>
                  </a:lnTo>
                  <a:lnTo>
                    <a:pt x="10877" y="1148"/>
                  </a:lnTo>
                  <a:lnTo>
                    <a:pt x="10866" y="1160"/>
                  </a:lnTo>
                  <a:lnTo>
                    <a:pt x="10853" y="1170"/>
                  </a:lnTo>
                  <a:lnTo>
                    <a:pt x="10841" y="1180"/>
                  </a:lnTo>
                  <a:lnTo>
                    <a:pt x="10831" y="1180"/>
                  </a:lnTo>
                  <a:lnTo>
                    <a:pt x="10822" y="1182"/>
                  </a:lnTo>
                  <a:lnTo>
                    <a:pt x="10814" y="1184"/>
                  </a:lnTo>
                  <a:lnTo>
                    <a:pt x="10805" y="1186"/>
                  </a:lnTo>
                  <a:lnTo>
                    <a:pt x="10798" y="1190"/>
                  </a:lnTo>
                  <a:lnTo>
                    <a:pt x="10792" y="1193"/>
                  </a:lnTo>
                  <a:lnTo>
                    <a:pt x="10786" y="1199"/>
                  </a:lnTo>
                  <a:lnTo>
                    <a:pt x="10781" y="1204"/>
                  </a:lnTo>
                  <a:lnTo>
                    <a:pt x="10776" y="1209"/>
                  </a:lnTo>
                  <a:lnTo>
                    <a:pt x="10772" y="1215"/>
                  </a:lnTo>
                  <a:lnTo>
                    <a:pt x="10768" y="1221"/>
                  </a:lnTo>
                  <a:lnTo>
                    <a:pt x="10764" y="1227"/>
                  </a:lnTo>
                  <a:lnTo>
                    <a:pt x="10757" y="1242"/>
                  </a:lnTo>
                  <a:lnTo>
                    <a:pt x="10751" y="1257"/>
                  </a:lnTo>
                  <a:lnTo>
                    <a:pt x="10746" y="1272"/>
                  </a:lnTo>
                  <a:lnTo>
                    <a:pt x="10740" y="1288"/>
                  </a:lnTo>
                  <a:lnTo>
                    <a:pt x="10734" y="1302"/>
                  </a:lnTo>
                  <a:lnTo>
                    <a:pt x="10727" y="1316"/>
                  </a:lnTo>
                  <a:lnTo>
                    <a:pt x="10723" y="1323"/>
                  </a:lnTo>
                  <a:lnTo>
                    <a:pt x="10719" y="1329"/>
                  </a:lnTo>
                  <a:lnTo>
                    <a:pt x="10713" y="1336"/>
                  </a:lnTo>
                  <a:lnTo>
                    <a:pt x="10708" y="1342"/>
                  </a:lnTo>
                  <a:lnTo>
                    <a:pt x="10703" y="1347"/>
                  </a:lnTo>
                  <a:lnTo>
                    <a:pt x="10696" y="1352"/>
                  </a:lnTo>
                  <a:lnTo>
                    <a:pt x="10689" y="1357"/>
                  </a:lnTo>
                  <a:lnTo>
                    <a:pt x="10682" y="1360"/>
                  </a:lnTo>
                  <a:lnTo>
                    <a:pt x="10673" y="1361"/>
                  </a:lnTo>
                  <a:lnTo>
                    <a:pt x="10664" y="1362"/>
                  </a:lnTo>
                  <a:lnTo>
                    <a:pt x="10657" y="1363"/>
                  </a:lnTo>
                  <a:lnTo>
                    <a:pt x="10649" y="1365"/>
                  </a:lnTo>
                  <a:lnTo>
                    <a:pt x="10642" y="1367"/>
                  </a:lnTo>
                  <a:lnTo>
                    <a:pt x="10636" y="1370"/>
                  </a:lnTo>
                  <a:lnTo>
                    <a:pt x="10630" y="1374"/>
                  </a:lnTo>
                  <a:lnTo>
                    <a:pt x="10623" y="1377"/>
                  </a:lnTo>
                  <a:lnTo>
                    <a:pt x="10612" y="1387"/>
                  </a:lnTo>
                  <a:lnTo>
                    <a:pt x="10602" y="1397"/>
                  </a:lnTo>
                  <a:lnTo>
                    <a:pt x="10593" y="1407"/>
                  </a:lnTo>
                  <a:lnTo>
                    <a:pt x="10584" y="1419"/>
                  </a:lnTo>
                  <a:lnTo>
                    <a:pt x="10567" y="1445"/>
                  </a:lnTo>
                  <a:lnTo>
                    <a:pt x="10551" y="1471"/>
                  </a:lnTo>
                  <a:lnTo>
                    <a:pt x="10543" y="1484"/>
                  </a:lnTo>
                  <a:lnTo>
                    <a:pt x="10535" y="1496"/>
                  </a:lnTo>
                  <a:lnTo>
                    <a:pt x="10525" y="1508"/>
                  </a:lnTo>
                  <a:lnTo>
                    <a:pt x="10515" y="1520"/>
                  </a:lnTo>
                  <a:lnTo>
                    <a:pt x="10505" y="1534"/>
                  </a:lnTo>
                  <a:lnTo>
                    <a:pt x="10493" y="1548"/>
                  </a:lnTo>
                  <a:lnTo>
                    <a:pt x="10480" y="1561"/>
                  </a:lnTo>
                  <a:lnTo>
                    <a:pt x="10468" y="1575"/>
                  </a:lnTo>
                  <a:lnTo>
                    <a:pt x="10455" y="1587"/>
                  </a:lnTo>
                  <a:lnTo>
                    <a:pt x="10441" y="1599"/>
                  </a:lnTo>
                  <a:lnTo>
                    <a:pt x="10425" y="1610"/>
                  </a:lnTo>
                  <a:lnTo>
                    <a:pt x="10411" y="1621"/>
                  </a:lnTo>
                  <a:lnTo>
                    <a:pt x="10395" y="1631"/>
                  </a:lnTo>
                  <a:lnTo>
                    <a:pt x="10378" y="1640"/>
                  </a:lnTo>
                  <a:lnTo>
                    <a:pt x="10362" y="1649"/>
                  </a:lnTo>
                  <a:lnTo>
                    <a:pt x="10345" y="1656"/>
                  </a:lnTo>
                  <a:lnTo>
                    <a:pt x="10328" y="1664"/>
                  </a:lnTo>
                  <a:lnTo>
                    <a:pt x="10311" y="1670"/>
                  </a:lnTo>
                  <a:lnTo>
                    <a:pt x="10293" y="1675"/>
                  </a:lnTo>
                  <a:lnTo>
                    <a:pt x="10275" y="1679"/>
                  </a:lnTo>
                  <a:lnTo>
                    <a:pt x="10246" y="1680"/>
                  </a:lnTo>
                  <a:lnTo>
                    <a:pt x="10219" y="1682"/>
                  </a:lnTo>
                  <a:lnTo>
                    <a:pt x="10204" y="1684"/>
                  </a:lnTo>
                  <a:lnTo>
                    <a:pt x="10190" y="1686"/>
                  </a:lnTo>
                  <a:lnTo>
                    <a:pt x="10176" y="1690"/>
                  </a:lnTo>
                  <a:lnTo>
                    <a:pt x="10161" y="1696"/>
                  </a:lnTo>
                  <a:lnTo>
                    <a:pt x="10079" y="1695"/>
                  </a:lnTo>
                  <a:lnTo>
                    <a:pt x="10000" y="1695"/>
                  </a:lnTo>
                  <a:lnTo>
                    <a:pt x="9925" y="1696"/>
                  </a:lnTo>
                  <a:lnTo>
                    <a:pt x="9852" y="1696"/>
                  </a:lnTo>
                  <a:lnTo>
                    <a:pt x="9778" y="1698"/>
                  </a:lnTo>
                  <a:lnTo>
                    <a:pt x="9703" y="1700"/>
                  </a:lnTo>
                  <a:lnTo>
                    <a:pt x="9627" y="1705"/>
                  </a:lnTo>
                  <a:lnTo>
                    <a:pt x="9546" y="1710"/>
                  </a:lnTo>
                  <a:lnTo>
                    <a:pt x="9533" y="1705"/>
                  </a:lnTo>
                  <a:lnTo>
                    <a:pt x="9522" y="1702"/>
                  </a:lnTo>
                  <a:lnTo>
                    <a:pt x="9515" y="1701"/>
                  </a:lnTo>
                  <a:lnTo>
                    <a:pt x="9509" y="1702"/>
                  </a:lnTo>
                  <a:lnTo>
                    <a:pt x="9503" y="1704"/>
                  </a:lnTo>
                  <a:lnTo>
                    <a:pt x="9497" y="1707"/>
                  </a:lnTo>
                  <a:lnTo>
                    <a:pt x="9473" y="1706"/>
                  </a:lnTo>
                  <a:lnTo>
                    <a:pt x="9449" y="1705"/>
                  </a:lnTo>
                  <a:lnTo>
                    <a:pt x="9423" y="1705"/>
                  </a:lnTo>
                  <a:lnTo>
                    <a:pt x="9398" y="1705"/>
                  </a:lnTo>
                  <a:lnTo>
                    <a:pt x="9371" y="1706"/>
                  </a:lnTo>
                  <a:lnTo>
                    <a:pt x="9345" y="1707"/>
                  </a:lnTo>
                  <a:lnTo>
                    <a:pt x="9319" y="1708"/>
                  </a:lnTo>
                  <a:lnTo>
                    <a:pt x="9294" y="1709"/>
                  </a:lnTo>
                  <a:lnTo>
                    <a:pt x="9146" y="1711"/>
                  </a:lnTo>
                  <a:lnTo>
                    <a:pt x="8901" y="1712"/>
                  </a:lnTo>
                  <a:lnTo>
                    <a:pt x="8571" y="1713"/>
                  </a:lnTo>
                  <a:lnTo>
                    <a:pt x="8171" y="1714"/>
                  </a:lnTo>
                  <a:lnTo>
                    <a:pt x="7714" y="1715"/>
                  </a:lnTo>
                  <a:lnTo>
                    <a:pt x="7215" y="1716"/>
                  </a:lnTo>
                  <a:lnTo>
                    <a:pt x="6688" y="1717"/>
                  </a:lnTo>
                  <a:lnTo>
                    <a:pt x="6147" y="1718"/>
                  </a:lnTo>
                  <a:lnTo>
                    <a:pt x="5605" y="1718"/>
                  </a:lnTo>
                  <a:lnTo>
                    <a:pt x="5078" y="1720"/>
                  </a:lnTo>
                  <a:lnTo>
                    <a:pt x="4579" y="1721"/>
                  </a:lnTo>
                  <a:lnTo>
                    <a:pt x="4122" y="1723"/>
                  </a:lnTo>
                  <a:lnTo>
                    <a:pt x="3721" y="1724"/>
                  </a:lnTo>
                  <a:lnTo>
                    <a:pt x="3391" y="1727"/>
                  </a:lnTo>
                  <a:lnTo>
                    <a:pt x="3145" y="1729"/>
                  </a:lnTo>
                  <a:lnTo>
                    <a:pt x="2998" y="1732"/>
                  </a:lnTo>
                  <a:lnTo>
                    <a:pt x="2953" y="1732"/>
                  </a:lnTo>
                  <a:lnTo>
                    <a:pt x="2908" y="1733"/>
                  </a:lnTo>
                  <a:lnTo>
                    <a:pt x="2862" y="1733"/>
                  </a:lnTo>
                  <a:lnTo>
                    <a:pt x="2817" y="1733"/>
                  </a:lnTo>
                  <a:lnTo>
                    <a:pt x="2771" y="1734"/>
                  </a:lnTo>
                  <a:lnTo>
                    <a:pt x="2725" y="1734"/>
                  </a:lnTo>
                  <a:lnTo>
                    <a:pt x="2679" y="1735"/>
                  </a:lnTo>
                  <a:lnTo>
                    <a:pt x="2633" y="1735"/>
                  </a:lnTo>
                  <a:lnTo>
                    <a:pt x="2586" y="1736"/>
                  </a:lnTo>
                  <a:lnTo>
                    <a:pt x="2540" y="1737"/>
                  </a:lnTo>
                  <a:lnTo>
                    <a:pt x="2494" y="1738"/>
                  </a:lnTo>
                  <a:lnTo>
                    <a:pt x="2448" y="1738"/>
                  </a:lnTo>
                  <a:lnTo>
                    <a:pt x="2401" y="1739"/>
                  </a:lnTo>
                  <a:lnTo>
                    <a:pt x="2355" y="1740"/>
                  </a:lnTo>
                  <a:lnTo>
                    <a:pt x="2309" y="1740"/>
                  </a:lnTo>
                  <a:lnTo>
                    <a:pt x="2263" y="1741"/>
                  </a:lnTo>
                  <a:lnTo>
                    <a:pt x="1203" y="1747"/>
                  </a:lnTo>
                  <a:lnTo>
                    <a:pt x="1171" y="1748"/>
                  </a:lnTo>
                  <a:lnTo>
                    <a:pt x="1137" y="1749"/>
                  </a:lnTo>
                  <a:lnTo>
                    <a:pt x="1102" y="1749"/>
                  </a:lnTo>
                  <a:lnTo>
                    <a:pt x="1065" y="1749"/>
                  </a:lnTo>
                  <a:lnTo>
                    <a:pt x="1030" y="1748"/>
                  </a:lnTo>
                  <a:lnTo>
                    <a:pt x="994" y="1749"/>
                  </a:lnTo>
                  <a:lnTo>
                    <a:pt x="959" y="1749"/>
                  </a:lnTo>
                  <a:lnTo>
                    <a:pt x="926" y="1751"/>
                  </a:lnTo>
                  <a:lnTo>
                    <a:pt x="918" y="1745"/>
                  </a:lnTo>
                  <a:lnTo>
                    <a:pt x="909" y="1740"/>
                  </a:lnTo>
                  <a:lnTo>
                    <a:pt x="900" y="1737"/>
                  </a:lnTo>
                  <a:lnTo>
                    <a:pt x="890" y="1735"/>
                  </a:lnTo>
                  <a:lnTo>
                    <a:pt x="869" y="1732"/>
                  </a:lnTo>
                  <a:lnTo>
                    <a:pt x="848" y="1730"/>
                  </a:lnTo>
                  <a:lnTo>
                    <a:pt x="826" y="1729"/>
                  </a:lnTo>
                  <a:lnTo>
                    <a:pt x="806" y="1727"/>
                  </a:lnTo>
                  <a:lnTo>
                    <a:pt x="796" y="1725"/>
                  </a:lnTo>
                  <a:lnTo>
                    <a:pt x="786" y="1722"/>
                  </a:lnTo>
                  <a:lnTo>
                    <a:pt x="777" y="1718"/>
                  </a:lnTo>
                  <a:lnTo>
                    <a:pt x="769" y="1713"/>
                  </a:lnTo>
                  <a:lnTo>
                    <a:pt x="753" y="1709"/>
                  </a:lnTo>
                  <a:lnTo>
                    <a:pt x="736" y="1704"/>
                  </a:lnTo>
                  <a:lnTo>
                    <a:pt x="720" y="1698"/>
                  </a:lnTo>
                  <a:lnTo>
                    <a:pt x="704" y="1692"/>
                  </a:lnTo>
                  <a:lnTo>
                    <a:pt x="687" y="1685"/>
                  </a:lnTo>
                  <a:lnTo>
                    <a:pt x="671" y="1678"/>
                  </a:lnTo>
                  <a:lnTo>
                    <a:pt x="656" y="1670"/>
                  </a:lnTo>
                  <a:lnTo>
                    <a:pt x="640" y="1662"/>
                  </a:lnTo>
                  <a:lnTo>
                    <a:pt x="626" y="1652"/>
                  </a:lnTo>
                  <a:lnTo>
                    <a:pt x="611" y="1643"/>
                  </a:lnTo>
                  <a:lnTo>
                    <a:pt x="596" y="1633"/>
                  </a:lnTo>
                  <a:lnTo>
                    <a:pt x="583" y="1622"/>
                  </a:lnTo>
                  <a:lnTo>
                    <a:pt x="570" y="1610"/>
                  </a:lnTo>
                  <a:lnTo>
                    <a:pt x="556" y="1599"/>
                  </a:lnTo>
                  <a:lnTo>
                    <a:pt x="544" y="1587"/>
                  </a:lnTo>
                  <a:lnTo>
                    <a:pt x="532" y="1574"/>
                  </a:lnTo>
                  <a:lnTo>
                    <a:pt x="522" y="1560"/>
                  </a:lnTo>
                  <a:lnTo>
                    <a:pt x="511" y="1547"/>
                  </a:lnTo>
                  <a:lnTo>
                    <a:pt x="502" y="1533"/>
                  </a:lnTo>
                  <a:lnTo>
                    <a:pt x="494" y="1516"/>
                  </a:lnTo>
                  <a:lnTo>
                    <a:pt x="487" y="1501"/>
                  </a:lnTo>
                  <a:lnTo>
                    <a:pt x="481" y="1484"/>
                  </a:lnTo>
                  <a:lnTo>
                    <a:pt x="477" y="1466"/>
                  </a:lnTo>
                  <a:lnTo>
                    <a:pt x="474" y="1448"/>
                  </a:lnTo>
                  <a:lnTo>
                    <a:pt x="471" y="1445"/>
                  </a:lnTo>
                  <a:lnTo>
                    <a:pt x="466" y="1443"/>
                  </a:lnTo>
                  <a:lnTo>
                    <a:pt x="462" y="1441"/>
                  </a:lnTo>
                  <a:lnTo>
                    <a:pt x="457" y="1440"/>
                  </a:lnTo>
                  <a:lnTo>
                    <a:pt x="448" y="1438"/>
                  </a:lnTo>
                  <a:lnTo>
                    <a:pt x="438" y="1437"/>
                  </a:lnTo>
                  <a:lnTo>
                    <a:pt x="428" y="1437"/>
                  </a:lnTo>
                  <a:lnTo>
                    <a:pt x="418" y="1436"/>
                  </a:lnTo>
                  <a:lnTo>
                    <a:pt x="408" y="1435"/>
                  </a:lnTo>
                  <a:lnTo>
                    <a:pt x="400" y="1431"/>
                  </a:lnTo>
                  <a:lnTo>
                    <a:pt x="390" y="1429"/>
                  </a:lnTo>
                  <a:lnTo>
                    <a:pt x="381" y="1426"/>
                  </a:lnTo>
                  <a:lnTo>
                    <a:pt x="372" y="1421"/>
                  </a:lnTo>
                  <a:lnTo>
                    <a:pt x="365" y="1416"/>
                  </a:lnTo>
                  <a:lnTo>
                    <a:pt x="358" y="1410"/>
                  </a:lnTo>
                  <a:lnTo>
                    <a:pt x="352" y="1403"/>
                  </a:lnTo>
                  <a:lnTo>
                    <a:pt x="346" y="1396"/>
                  </a:lnTo>
                  <a:lnTo>
                    <a:pt x="341" y="1389"/>
                  </a:lnTo>
                  <a:lnTo>
                    <a:pt x="331" y="1371"/>
                  </a:lnTo>
                  <a:lnTo>
                    <a:pt x="324" y="1354"/>
                  </a:lnTo>
                  <a:lnTo>
                    <a:pt x="318" y="1336"/>
                  </a:lnTo>
                  <a:lnTo>
                    <a:pt x="314" y="1318"/>
                  </a:lnTo>
                  <a:lnTo>
                    <a:pt x="315" y="1314"/>
                  </a:lnTo>
                  <a:lnTo>
                    <a:pt x="315" y="1311"/>
                  </a:lnTo>
                  <a:lnTo>
                    <a:pt x="315" y="1308"/>
                  </a:lnTo>
                  <a:lnTo>
                    <a:pt x="314" y="1305"/>
                  </a:lnTo>
                  <a:lnTo>
                    <a:pt x="311" y="1301"/>
                  </a:lnTo>
                  <a:lnTo>
                    <a:pt x="306" y="1297"/>
                  </a:lnTo>
                  <a:lnTo>
                    <a:pt x="295" y="1292"/>
                  </a:lnTo>
                  <a:lnTo>
                    <a:pt x="283" y="1288"/>
                  </a:lnTo>
                  <a:lnTo>
                    <a:pt x="270" y="1283"/>
                  </a:lnTo>
                  <a:lnTo>
                    <a:pt x="257" y="1279"/>
                  </a:lnTo>
                  <a:lnTo>
                    <a:pt x="244" y="1274"/>
                  </a:lnTo>
                  <a:lnTo>
                    <a:pt x="231" y="1269"/>
                  </a:lnTo>
                  <a:lnTo>
                    <a:pt x="207" y="1257"/>
                  </a:lnTo>
                  <a:lnTo>
                    <a:pt x="184" y="1244"/>
                  </a:lnTo>
                  <a:lnTo>
                    <a:pt x="162" y="1228"/>
                  </a:lnTo>
                  <a:lnTo>
                    <a:pt x="140" y="1211"/>
                  </a:lnTo>
                  <a:lnTo>
                    <a:pt x="121" y="1193"/>
                  </a:lnTo>
                  <a:lnTo>
                    <a:pt x="102" y="1173"/>
                  </a:lnTo>
                  <a:lnTo>
                    <a:pt x="85" y="1153"/>
                  </a:lnTo>
                  <a:lnTo>
                    <a:pt x="70" y="1130"/>
                  </a:lnTo>
                  <a:lnTo>
                    <a:pt x="55" y="1108"/>
                  </a:lnTo>
                  <a:lnTo>
                    <a:pt x="43" y="1083"/>
                  </a:lnTo>
                  <a:lnTo>
                    <a:pt x="33" y="1059"/>
                  </a:lnTo>
                  <a:lnTo>
                    <a:pt x="24" y="1033"/>
                  </a:lnTo>
                  <a:lnTo>
                    <a:pt x="17" y="1006"/>
                  </a:lnTo>
                  <a:lnTo>
                    <a:pt x="13" y="980"/>
                  </a:lnTo>
                  <a:lnTo>
                    <a:pt x="8" y="976"/>
                  </a:lnTo>
                  <a:lnTo>
                    <a:pt x="6" y="973"/>
                  </a:lnTo>
                  <a:lnTo>
                    <a:pt x="4" y="968"/>
                  </a:lnTo>
                  <a:lnTo>
                    <a:pt x="2" y="964"/>
                  </a:lnTo>
                  <a:lnTo>
                    <a:pt x="0" y="954"/>
                  </a:lnTo>
                  <a:lnTo>
                    <a:pt x="0" y="944"/>
                  </a:lnTo>
                  <a:lnTo>
                    <a:pt x="1" y="934"/>
                  </a:lnTo>
                  <a:lnTo>
                    <a:pt x="3" y="924"/>
                  </a:lnTo>
                  <a:lnTo>
                    <a:pt x="5" y="914"/>
                  </a:lnTo>
                  <a:lnTo>
                    <a:pt x="9" y="906"/>
                  </a:lnTo>
                  <a:lnTo>
                    <a:pt x="65" y="761"/>
                  </a:lnTo>
                  <a:lnTo>
                    <a:pt x="83" y="733"/>
                  </a:lnTo>
                  <a:lnTo>
                    <a:pt x="104" y="705"/>
                  </a:lnTo>
                  <a:lnTo>
                    <a:pt x="125" y="678"/>
                  </a:lnTo>
                  <a:lnTo>
                    <a:pt x="147" y="653"/>
                  </a:lnTo>
                  <a:lnTo>
                    <a:pt x="160" y="641"/>
                  </a:lnTo>
                  <a:lnTo>
                    <a:pt x="172" y="628"/>
                  </a:lnTo>
                  <a:lnTo>
                    <a:pt x="184" y="617"/>
                  </a:lnTo>
                  <a:lnTo>
                    <a:pt x="198" y="606"/>
                  </a:lnTo>
                  <a:lnTo>
                    <a:pt x="211" y="596"/>
                  </a:lnTo>
                  <a:lnTo>
                    <a:pt x="224" y="585"/>
                  </a:lnTo>
                  <a:lnTo>
                    <a:pt x="237" y="576"/>
                  </a:lnTo>
                  <a:lnTo>
                    <a:pt x="252" y="568"/>
                  </a:lnTo>
                  <a:lnTo>
                    <a:pt x="258" y="565"/>
                  </a:lnTo>
                  <a:lnTo>
                    <a:pt x="263" y="562"/>
                  </a:lnTo>
                  <a:lnTo>
                    <a:pt x="270" y="560"/>
                  </a:lnTo>
                  <a:lnTo>
                    <a:pt x="276" y="558"/>
                  </a:lnTo>
                  <a:lnTo>
                    <a:pt x="290" y="555"/>
                  </a:lnTo>
                  <a:lnTo>
                    <a:pt x="303" y="552"/>
                  </a:lnTo>
                  <a:lnTo>
                    <a:pt x="309" y="550"/>
                  </a:lnTo>
                  <a:lnTo>
                    <a:pt x="315" y="548"/>
                  </a:lnTo>
                  <a:lnTo>
                    <a:pt x="321" y="544"/>
                  </a:lnTo>
                  <a:lnTo>
                    <a:pt x="326" y="540"/>
                  </a:lnTo>
                  <a:lnTo>
                    <a:pt x="331" y="536"/>
                  </a:lnTo>
                  <a:lnTo>
                    <a:pt x="336" y="531"/>
                  </a:lnTo>
                  <a:lnTo>
                    <a:pt x="339" y="525"/>
                  </a:lnTo>
                  <a:lnTo>
                    <a:pt x="342" y="518"/>
                  </a:lnTo>
                  <a:lnTo>
                    <a:pt x="348" y="502"/>
                  </a:lnTo>
                  <a:lnTo>
                    <a:pt x="355" y="485"/>
                  </a:lnTo>
                  <a:lnTo>
                    <a:pt x="360" y="477"/>
                  </a:lnTo>
                  <a:lnTo>
                    <a:pt x="364" y="470"/>
                  </a:lnTo>
                  <a:lnTo>
                    <a:pt x="369" y="463"/>
                  </a:lnTo>
                  <a:lnTo>
                    <a:pt x="375" y="456"/>
                  </a:lnTo>
                  <a:lnTo>
                    <a:pt x="382" y="449"/>
                  </a:lnTo>
                  <a:lnTo>
                    <a:pt x="388" y="443"/>
                  </a:lnTo>
                  <a:lnTo>
                    <a:pt x="395" y="438"/>
                  </a:lnTo>
                  <a:lnTo>
                    <a:pt x="402" y="434"/>
                  </a:lnTo>
                  <a:lnTo>
                    <a:pt x="410" y="430"/>
                  </a:lnTo>
                  <a:lnTo>
                    <a:pt x="418" y="427"/>
                  </a:lnTo>
                  <a:lnTo>
                    <a:pt x="428" y="425"/>
                  </a:lnTo>
                  <a:lnTo>
                    <a:pt x="437" y="424"/>
                  </a:lnTo>
                  <a:lnTo>
                    <a:pt x="448" y="425"/>
                  </a:lnTo>
                  <a:lnTo>
                    <a:pt x="457" y="424"/>
                  </a:lnTo>
                  <a:lnTo>
                    <a:pt x="465" y="422"/>
                  </a:lnTo>
                  <a:lnTo>
                    <a:pt x="473" y="418"/>
                  </a:lnTo>
                  <a:lnTo>
                    <a:pt x="479" y="412"/>
                  </a:lnTo>
                  <a:lnTo>
                    <a:pt x="483" y="405"/>
                  </a:lnTo>
                  <a:lnTo>
                    <a:pt x="487" y="398"/>
                  </a:lnTo>
                  <a:lnTo>
                    <a:pt x="490" y="389"/>
                  </a:lnTo>
                  <a:lnTo>
                    <a:pt x="496" y="371"/>
                  </a:lnTo>
                  <a:lnTo>
                    <a:pt x="500" y="352"/>
                  </a:lnTo>
                  <a:lnTo>
                    <a:pt x="503" y="343"/>
                  </a:lnTo>
                  <a:lnTo>
                    <a:pt x="506" y="334"/>
                  </a:lnTo>
                  <a:lnTo>
                    <a:pt x="509" y="326"/>
                  </a:lnTo>
                  <a:lnTo>
                    <a:pt x="513" y="319"/>
                  </a:lnTo>
                  <a:lnTo>
                    <a:pt x="519" y="307"/>
                  </a:lnTo>
                  <a:lnTo>
                    <a:pt x="524" y="296"/>
                  </a:lnTo>
                  <a:lnTo>
                    <a:pt x="530" y="286"/>
                  </a:lnTo>
                  <a:lnTo>
                    <a:pt x="536" y="276"/>
                  </a:lnTo>
                  <a:lnTo>
                    <a:pt x="549" y="257"/>
                  </a:lnTo>
                  <a:lnTo>
                    <a:pt x="565" y="239"/>
                  </a:lnTo>
                  <a:lnTo>
                    <a:pt x="581" y="223"/>
                  </a:lnTo>
                  <a:lnTo>
                    <a:pt x="598" y="207"/>
                  </a:lnTo>
                  <a:lnTo>
                    <a:pt x="617" y="193"/>
                  </a:lnTo>
                  <a:lnTo>
                    <a:pt x="636" y="179"/>
                  </a:lnTo>
                  <a:lnTo>
                    <a:pt x="657" y="166"/>
                  </a:lnTo>
                  <a:lnTo>
                    <a:pt x="677" y="154"/>
                  </a:lnTo>
                  <a:lnTo>
                    <a:pt x="698" y="144"/>
                  </a:lnTo>
                  <a:lnTo>
                    <a:pt x="719" y="133"/>
                  </a:lnTo>
                  <a:lnTo>
                    <a:pt x="762" y="114"/>
                  </a:lnTo>
                  <a:lnTo>
                    <a:pt x="803" y="97"/>
                  </a:lnTo>
                  <a:lnTo>
                    <a:pt x="822" y="95"/>
                  </a:lnTo>
                  <a:lnTo>
                    <a:pt x="842" y="91"/>
                  </a:lnTo>
                  <a:lnTo>
                    <a:pt x="860" y="87"/>
                  </a:lnTo>
                  <a:lnTo>
                    <a:pt x="877" y="83"/>
                  </a:lnTo>
                  <a:lnTo>
                    <a:pt x="896" y="77"/>
                  </a:lnTo>
                  <a:lnTo>
                    <a:pt x="913" y="74"/>
                  </a:lnTo>
                  <a:lnTo>
                    <a:pt x="931" y="71"/>
                  </a:lnTo>
                  <a:lnTo>
                    <a:pt x="948" y="70"/>
                  </a:lnTo>
                  <a:lnTo>
                    <a:pt x="973" y="66"/>
                  </a:lnTo>
                  <a:lnTo>
                    <a:pt x="1000" y="62"/>
                  </a:lnTo>
                  <a:lnTo>
                    <a:pt x="1026" y="59"/>
                  </a:lnTo>
                  <a:lnTo>
                    <a:pt x="1052" y="57"/>
                  </a:lnTo>
                  <a:lnTo>
                    <a:pt x="1079" y="56"/>
                  </a:lnTo>
                  <a:lnTo>
                    <a:pt x="1105" y="55"/>
                  </a:lnTo>
                  <a:lnTo>
                    <a:pt x="1132" y="55"/>
                  </a:lnTo>
                  <a:lnTo>
                    <a:pt x="1157" y="55"/>
                  </a:lnTo>
                  <a:lnTo>
                    <a:pt x="1754" y="49"/>
                  </a:lnTo>
                  <a:lnTo>
                    <a:pt x="1835" y="49"/>
                  </a:lnTo>
                  <a:lnTo>
                    <a:pt x="1915" y="48"/>
                  </a:lnTo>
                  <a:lnTo>
                    <a:pt x="1993" y="48"/>
                  </a:lnTo>
                  <a:lnTo>
                    <a:pt x="2071" y="47"/>
                  </a:lnTo>
                  <a:lnTo>
                    <a:pt x="2148" y="46"/>
                  </a:lnTo>
                  <a:lnTo>
                    <a:pt x="2227" y="45"/>
                  </a:lnTo>
                  <a:lnTo>
                    <a:pt x="2305" y="43"/>
                  </a:lnTo>
                  <a:lnTo>
                    <a:pt x="2385" y="41"/>
                  </a:lnTo>
                  <a:lnTo>
                    <a:pt x="2442" y="43"/>
                  </a:lnTo>
                  <a:lnTo>
                    <a:pt x="2499" y="43"/>
                  </a:lnTo>
                  <a:lnTo>
                    <a:pt x="2555" y="43"/>
                  </a:lnTo>
                  <a:lnTo>
                    <a:pt x="2610" y="43"/>
                  </a:lnTo>
                  <a:lnTo>
                    <a:pt x="2665" y="42"/>
                  </a:lnTo>
                  <a:lnTo>
                    <a:pt x="2719" y="41"/>
                  </a:lnTo>
                  <a:lnTo>
                    <a:pt x="2775" y="40"/>
                  </a:lnTo>
                  <a:lnTo>
                    <a:pt x="2829" y="38"/>
                  </a:lnTo>
                  <a:lnTo>
                    <a:pt x="2882" y="37"/>
                  </a:lnTo>
                  <a:lnTo>
                    <a:pt x="2936" y="36"/>
                  </a:lnTo>
                  <a:lnTo>
                    <a:pt x="2989" y="33"/>
                  </a:lnTo>
                  <a:lnTo>
                    <a:pt x="3042" y="32"/>
                  </a:lnTo>
                  <a:lnTo>
                    <a:pt x="3096" y="31"/>
                  </a:lnTo>
                  <a:lnTo>
                    <a:pt x="3148" y="30"/>
                  </a:lnTo>
                  <a:lnTo>
                    <a:pt x="3201" y="30"/>
                  </a:lnTo>
                  <a:lnTo>
                    <a:pt x="3253" y="30"/>
                  </a:lnTo>
                  <a:lnTo>
                    <a:pt x="3275" y="29"/>
                  </a:lnTo>
                  <a:lnTo>
                    <a:pt x="3298" y="29"/>
                  </a:lnTo>
                  <a:lnTo>
                    <a:pt x="3322" y="29"/>
                  </a:lnTo>
                  <a:lnTo>
                    <a:pt x="3345" y="29"/>
                  </a:lnTo>
                  <a:lnTo>
                    <a:pt x="3370" y="30"/>
                  </a:lnTo>
                  <a:lnTo>
                    <a:pt x="3393" y="30"/>
                  </a:lnTo>
                  <a:lnTo>
                    <a:pt x="3417" y="29"/>
                  </a:lnTo>
                  <a:lnTo>
                    <a:pt x="3438" y="28"/>
                  </a:lnTo>
                  <a:lnTo>
                    <a:pt x="3485" y="27"/>
                  </a:lnTo>
                  <a:lnTo>
                    <a:pt x="3531" y="26"/>
                  </a:lnTo>
                  <a:lnTo>
                    <a:pt x="3578" y="25"/>
                  </a:lnTo>
                  <a:lnTo>
                    <a:pt x="3624" y="23"/>
                  </a:lnTo>
                  <a:lnTo>
                    <a:pt x="3669" y="22"/>
                  </a:lnTo>
                  <a:lnTo>
                    <a:pt x="3715" y="21"/>
                  </a:lnTo>
                  <a:lnTo>
                    <a:pt x="3761" y="21"/>
                  </a:lnTo>
                  <a:lnTo>
                    <a:pt x="3807" y="21"/>
                  </a:lnTo>
                  <a:lnTo>
                    <a:pt x="3847" y="21"/>
                  </a:lnTo>
                  <a:lnTo>
                    <a:pt x="3887" y="21"/>
                  </a:lnTo>
                  <a:lnTo>
                    <a:pt x="3926" y="20"/>
                  </a:lnTo>
                  <a:lnTo>
                    <a:pt x="3965" y="19"/>
                  </a:lnTo>
                  <a:lnTo>
                    <a:pt x="4003" y="18"/>
                  </a:lnTo>
                  <a:lnTo>
                    <a:pt x="4042" y="19"/>
                  </a:lnTo>
                  <a:lnTo>
                    <a:pt x="4080" y="20"/>
                  </a:lnTo>
                  <a:lnTo>
                    <a:pt x="4118" y="23"/>
                  </a:lnTo>
                  <a:lnTo>
                    <a:pt x="4144" y="22"/>
                  </a:lnTo>
                  <a:lnTo>
                    <a:pt x="4197" y="21"/>
                  </a:lnTo>
                  <a:lnTo>
                    <a:pt x="4273" y="19"/>
                  </a:lnTo>
                  <a:lnTo>
                    <a:pt x="4373" y="18"/>
                  </a:lnTo>
                  <a:lnTo>
                    <a:pt x="4635" y="17"/>
                  </a:lnTo>
                  <a:lnTo>
                    <a:pt x="4968" y="15"/>
                  </a:lnTo>
                  <a:lnTo>
                    <a:pt x="5357" y="14"/>
                  </a:lnTo>
                  <a:lnTo>
                    <a:pt x="5788" y="14"/>
                  </a:lnTo>
                  <a:lnTo>
                    <a:pt x="6247" y="13"/>
                  </a:lnTo>
                  <a:lnTo>
                    <a:pt x="6722" y="13"/>
                  </a:lnTo>
                  <a:lnTo>
                    <a:pt x="7195" y="13"/>
                  </a:lnTo>
                  <a:lnTo>
                    <a:pt x="7654" y="12"/>
                  </a:lnTo>
                  <a:lnTo>
                    <a:pt x="8085" y="12"/>
                  </a:lnTo>
                  <a:lnTo>
                    <a:pt x="8475" y="12"/>
                  </a:lnTo>
                  <a:lnTo>
                    <a:pt x="8807" y="11"/>
                  </a:lnTo>
                  <a:lnTo>
                    <a:pt x="9069" y="10"/>
                  </a:lnTo>
                  <a:lnTo>
                    <a:pt x="9245" y="9"/>
                  </a:lnTo>
                  <a:lnTo>
                    <a:pt x="9324" y="7"/>
                  </a:lnTo>
                  <a:lnTo>
                    <a:pt x="9328" y="9"/>
                  </a:lnTo>
                  <a:lnTo>
                    <a:pt x="9332" y="10"/>
                  </a:lnTo>
                  <a:lnTo>
                    <a:pt x="9335" y="11"/>
                  </a:lnTo>
                  <a:lnTo>
                    <a:pt x="9340" y="11"/>
                  </a:lnTo>
                  <a:lnTo>
                    <a:pt x="9347" y="10"/>
                  </a:lnTo>
                  <a:lnTo>
                    <a:pt x="9354" y="8"/>
                  </a:lnTo>
                  <a:lnTo>
                    <a:pt x="9360" y="6"/>
                  </a:lnTo>
                  <a:lnTo>
                    <a:pt x="9367" y="4"/>
                  </a:lnTo>
                  <a:lnTo>
                    <a:pt x="9371" y="4"/>
                  </a:lnTo>
                  <a:lnTo>
                    <a:pt x="9375" y="4"/>
                  </a:lnTo>
                  <a:lnTo>
                    <a:pt x="9378" y="5"/>
                  </a:lnTo>
                  <a:lnTo>
                    <a:pt x="9382" y="6"/>
                  </a:lnTo>
                  <a:lnTo>
                    <a:pt x="9420" y="8"/>
                  </a:lnTo>
                  <a:lnTo>
                    <a:pt x="9456" y="10"/>
                  </a:lnTo>
                  <a:lnTo>
                    <a:pt x="9492" y="12"/>
                  </a:lnTo>
                  <a:lnTo>
                    <a:pt x="9528" y="14"/>
                  </a:lnTo>
                  <a:lnTo>
                    <a:pt x="9563" y="16"/>
                  </a:lnTo>
                  <a:lnTo>
                    <a:pt x="9599" y="17"/>
                  </a:lnTo>
                  <a:lnTo>
                    <a:pt x="9637" y="17"/>
                  </a:lnTo>
                  <a:lnTo>
                    <a:pt x="9675" y="15"/>
                  </a:lnTo>
                  <a:lnTo>
                    <a:pt x="9682" y="18"/>
                  </a:lnTo>
                  <a:lnTo>
                    <a:pt x="9687" y="19"/>
                  </a:lnTo>
                  <a:lnTo>
                    <a:pt x="9693" y="18"/>
                  </a:lnTo>
                  <a:lnTo>
                    <a:pt x="9699" y="15"/>
                  </a:lnTo>
                  <a:lnTo>
                    <a:pt x="9734" y="9"/>
                  </a:lnTo>
                  <a:lnTo>
                    <a:pt x="9771" y="2"/>
                  </a:lnTo>
                  <a:lnTo>
                    <a:pt x="9780" y="1"/>
                  </a:lnTo>
                  <a:lnTo>
                    <a:pt x="9789" y="0"/>
                  </a:lnTo>
                  <a:lnTo>
                    <a:pt x="9799" y="0"/>
                  </a:lnTo>
                  <a:lnTo>
                    <a:pt x="9807" y="0"/>
                  </a:lnTo>
                  <a:lnTo>
                    <a:pt x="9816" y="1"/>
                  </a:lnTo>
                  <a:lnTo>
                    <a:pt x="9825" y="3"/>
                  </a:lnTo>
                  <a:lnTo>
                    <a:pt x="9833" y="6"/>
                  </a:lnTo>
                  <a:lnTo>
                    <a:pt x="9841" y="10"/>
                  </a:lnTo>
                  <a:lnTo>
                    <a:pt x="9854" y="12"/>
                  </a:lnTo>
                  <a:lnTo>
                    <a:pt x="9865" y="13"/>
                  </a:lnTo>
                  <a:lnTo>
                    <a:pt x="9877" y="13"/>
                  </a:lnTo>
                  <a:lnTo>
                    <a:pt x="9888" y="13"/>
                  </a:lnTo>
                  <a:lnTo>
                    <a:pt x="9911" y="12"/>
                  </a:lnTo>
                  <a:lnTo>
                    <a:pt x="9934" y="11"/>
                  </a:lnTo>
                  <a:lnTo>
                    <a:pt x="9957" y="9"/>
                  </a:lnTo>
                  <a:lnTo>
                    <a:pt x="9980" y="8"/>
                  </a:lnTo>
                  <a:lnTo>
                    <a:pt x="9992" y="8"/>
                  </a:lnTo>
                  <a:lnTo>
                    <a:pt x="10004" y="8"/>
                  </a:lnTo>
                  <a:lnTo>
                    <a:pt x="10016" y="9"/>
                  </a:lnTo>
                  <a:lnTo>
                    <a:pt x="10030" y="11"/>
                  </a:lnTo>
                  <a:lnTo>
                    <a:pt x="10063" y="14"/>
                  </a:lnTo>
                  <a:lnTo>
                    <a:pt x="10099" y="15"/>
                  </a:lnTo>
                  <a:lnTo>
                    <a:pt x="10136" y="16"/>
                  </a:lnTo>
                  <a:lnTo>
                    <a:pt x="10174" y="17"/>
                  </a:lnTo>
                  <a:lnTo>
                    <a:pt x="10192" y="18"/>
                  </a:lnTo>
                  <a:lnTo>
                    <a:pt x="10211" y="20"/>
                  </a:lnTo>
                  <a:lnTo>
                    <a:pt x="10229" y="22"/>
                  </a:lnTo>
                  <a:lnTo>
                    <a:pt x="10247" y="24"/>
                  </a:lnTo>
                  <a:lnTo>
                    <a:pt x="10265" y="28"/>
                  </a:lnTo>
                  <a:lnTo>
                    <a:pt x="10282" y="32"/>
                  </a:lnTo>
                  <a:lnTo>
                    <a:pt x="10299" y="38"/>
                  </a:lnTo>
                  <a:lnTo>
                    <a:pt x="10316" y="45"/>
                  </a:lnTo>
                  <a:lnTo>
                    <a:pt x="10339" y="56"/>
                  </a:lnTo>
                  <a:lnTo>
                    <a:pt x="10363" y="69"/>
                  </a:lnTo>
                  <a:lnTo>
                    <a:pt x="10385" y="84"/>
                  </a:lnTo>
                  <a:lnTo>
                    <a:pt x="10408" y="100"/>
                  </a:lnTo>
                  <a:lnTo>
                    <a:pt x="10429" y="117"/>
                  </a:lnTo>
                  <a:lnTo>
                    <a:pt x="10451" y="135"/>
                  </a:lnTo>
                  <a:lnTo>
                    <a:pt x="10471" y="153"/>
                  </a:lnTo>
                  <a:lnTo>
                    <a:pt x="10491" y="171"/>
                  </a:lnTo>
                  <a:lnTo>
                    <a:pt x="10499" y="184"/>
                  </a:lnTo>
                  <a:lnTo>
                    <a:pt x="10506" y="198"/>
                  </a:lnTo>
                  <a:lnTo>
                    <a:pt x="10513" y="211"/>
                  </a:lnTo>
                  <a:lnTo>
                    <a:pt x="10519" y="226"/>
                  </a:lnTo>
                  <a:lnTo>
                    <a:pt x="10523" y="232"/>
                  </a:lnTo>
                  <a:lnTo>
                    <a:pt x="10527" y="239"/>
                  </a:lnTo>
                  <a:lnTo>
                    <a:pt x="10533" y="244"/>
                  </a:lnTo>
                  <a:lnTo>
                    <a:pt x="10538" y="249"/>
                  </a:lnTo>
                  <a:lnTo>
                    <a:pt x="10543" y="254"/>
                  </a:lnTo>
                  <a:lnTo>
                    <a:pt x="10549" y="258"/>
                  </a:lnTo>
                  <a:lnTo>
                    <a:pt x="10556" y="261"/>
                  </a:lnTo>
                  <a:lnTo>
                    <a:pt x="10564" y="263"/>
                  </a:lnTo>
                  <a:lnTo>
                    <a:pt x="10583" y="263"/>
                  </a:lnTo>
                  <a:lnTo>
                    <a:pt x="10600" y="264"/>
                  </a:lnTo>
                  <a:lnTo>
                    <a:pt x="10616" y="268"/>
                  </a:lnTo>
                  <a:lnTo>
                    <a:pt x="10633" y="271"/>
                  </a:lnTo>
                  <a:lnTo>
                    <a:pt x="10648" y="276"/>
                  </a:lnTo>
                  <a:lnTo>
                    <a:pt x="10662" y="283"/>
                  </a:lnTo>
                  <a:lnTo>
                    <a:pt x="10677" y="291"/>
                  </a:lnTo>
                  <a:lnTo>
                    <a:pt x="10691" y="301"/>
                  </a:lnTo>
                  <a:lnTo>
                    <a:pt x="10699" y="307"/>
                  </a:lnTo>
                  <a:lnTo>
                    <a:pt x="10706" y="314"/>
                  </a:lnTo>
                  <a:lnTo>
                    <a:pt x="10712" y="321"/>
                  </a:lnTo>
                  <a:lnTo>
                    <a:pt x="10720" y="328"/>
                  </a:lnTo>
                  <a:lnTo>
                    <a:pt x="10731" y="342"/>
                  </a:lnTo>
                  <a:lnTo>
                    <a:pt x="10741" y="358"/>
                  </a:lnTo>
                  <a:lnTo>
                    <a:pt x="10749" y="375"/>
                  </a:lnTo>
                  <a:lnTo>
                    <a:pt x="10756" y="392"/>
                  </a:lnTo>
                  <a:lnTo>
                    <a:pt x="10763" y="410"/>
                  </a:lnTo>
                  <a:lnTo>
                    <a:pt x="10768" y="427"/>
                  </a:lnTo>
                  <a:lnTo>
                    <a:pt x="10776" y="433"/>
                  </a:lnTo>
                  <a:lnTo>
                    <a:pt x="10785" y="438"/>
                  </a:lnTo>
                  <a:lnTo>
                    <a:pt x="10794" y="443"/>
                  </a:lnTo>
                  <a:lnTo>
                    <a:pt x="10804" y="446"/>
                  </a:lnTo>
                  <a:lnTo>
                    <a:pt x="10824" y="454"/>
                  </a:lnTo>
                  <a:lnTo>
                    <a:pt x="10844" y="460"/>
                  </a:lnTo>
                  <a:lnTo>
                    <a:pt x="10855" y="463"/>
                  </a:lnTo>
                  <a:lnTo>
                    <a:pt x="10864" y="467"/>
                  </a:lnTo>
                  <a:lnTo>
                    <a:pt x="10873" y="471"/>
                  </a:lnTo>
                  <a:lnTo>
                    <a:pt x="10882" y="476"/>
                  </a:lnTo>
                  <a:lnTo>
                    <a:pt x="10889" y="482"/>
                  </a:lnTo>
                  <a:lnTo>
                    <a:pt x="10897" y="489"/>
                  </a:lnTo>
                  <a:lnTo>
                    <a:pt x="10904" y="498"/>
                  </a:lnTo>
                  <a:lnTo>
                    <a:pt x="10910" y="509"/>
                  </a:lnTo>
                  <a:lnTo>
                    <a:pt x="10919" y="521"/>
                  </a:lnTo>
                  <a:lnTo>
                    <a:pt x="10929" y="534"/>
                  </a:lnTo>
                  <a:lnTo>
                    <a:pt x="10937" y="549"/>
                  </a:lnTo>
                  <a:lnTo>
                    <a:pt x="10945" y="563"/>
                  </a:lnTo>
                  <a:lnTo>
                    <a:pt x="10960" y="593"/>
                  </a:lnTo>
                  <a:lnTo>
                    <a:pt x="10972" y="623"/>
                  </a:lnTo>
                  <a:lnTo>
                    <a:pt x="10983" y="654"/>
                  </a:lnTo>
                  <a:lnTo>
                    <a:pt x="10994" y="686"/>
                  </a:lnTo>
                  <a:lnTo>
                    <a:pt x="11004" y="717"/>
                  </a:lnTo>
                  <a:lnTo>
                    <a:pt x="11014" y="747"/>
                  </a:lnTo>
                  <a:lnTo>
                    <a:pt x="11014" y="758"/>
                  </a:lnTo>
                  <a:lnTo>
                    <a:pt x="11015" y="768"/>
                  </a:lnTo>
                  <a:lnTo>
                    <a:pt x="11017" y="780"/>
                  </a:lnTo>
                  <a:lnTo>
                    <a:pt x="11020" y="790"/>
                  </a:lnTo>
                  <a:lnTo>
                    <a:pt x="11027" y="810"/>
                  </a:lnTo>
                  <a:lnTo>
                    <a:pt x="11034" y="832"/>
                  </a:lnTo>
                  <a:lnTo>
                    <a:pt x="11038" y="841"/>
                  </a:lnTo>
                  <a:lnTo>
                    <a:pt x="11040" y="851"/>
                  </a:lnTo>
                  <a:lnTo>
                    <a:pt x="11041" y="861"/>
                  </a:lnTo>
                  <a:lnTo>
                    <a:pt x="11041" y="872"/>
                  </a:lnTo>
                  <a:lnTo>
                    <a:pt x="11040" y="882"/>
                  </a:lnTo>
                  <a:lnTo>
                    <a:pt x="11038" y="892"/>
                  </a:lnTo>
                  <a:lnTo>
                    <a:pt x="11032" y="903"/>
                  </a:lnTo>
                  <a:lnTo>
                    <a:pt x="11026" y="913"/>
                  </a:lnTo>
                  <a:lnTo>
                    <a:pt x="10931" y="1086"/>
                  </a:lnTo>
                  <a:close/>
                  <a:moveTo>
                    <a:pt x="10885" y="1081"/>
                  </a:moveTo>
                  <a:lnTo>
                    <a:pt x="10878" y="1092"/>
                  </a:lnTo>
                  <a:lnTo>
                    <a:pt x="10871" y="1104"/>
                  </a:lnTo>
                  <a:lnTo>
                    <a:pt x="10862" y="1113"/>
                  </a:lnTo>
                  <a:lnTo>
                    <a:pt x="10853" y="1121"/>
                  </a:lnTo>
                  <a:lnTo>
                    <a:pt x="10843" y="1129"/>
                  </a:lnTo>
                  <a:lnTo>
                    <a:pt x="10833" y="1135"/>
                  </a:lnTo>
                  <a:lnTo>
                    <a:pt x="10823" y="1141"/>
                  </a:lnTo>
                  <a:lnTo>
                    <a:pt x="10812" y="1146"/>
                  </a:lnTo>
                  <a:lnTo>
                    <a:pt x="10800" y="1151"/>
                  </a:lnTo>
                  <a:lnTo>
                    <a:pt x="10789" y="1155"/>
                  </a:lnTo>
                  <a:lnTo>
                    <a:pt x="10778" y="1158"/>
                  </a:lnTo>
                  <a:lnTo>
                    <a:pt x="10766" y="1161"/>
                  </a:lnTo>
                  <a:lnTo>
                    <a:pt x="10742" y="1164"/>
                  </a:lnTo>
                  <a:lnTo>
                    <a:pt x="10719" y="1166"/>
                  </a:lnTo>
                  <a:lnTo>
                    <a:pt x="10714" y="1170"/>
                  </a:lnTo>
                  <a:lnTo>
                    <a:pt x="10711" y="1173"/>
                  </a:lnTo>
                  <a:lnTo>
                    <a:pt x="10709" y="1177"/>
                  </a:lnTo>
                  <a:lnTo>
                    <a:pt x="10708" y="1181"/>
                  </a:lnTo>
                  <a:lnTo>
                    <a:pt x="10708" y="1189"/>
                  </a:lnTo>
                  <a:lnTo>
                    <a:pt x="10710" y="1198"/>
                  </a:lnTo>
                  <a:lnTo>
                    <a:pt x="10712" y="1206"/>
                  </a:lnTo>
                  <a:lnTo>
                    <a:pt x="10715" y="1214"/>
                  </a:lnTo>
                  <a:lnTo>
                    <a:pt x="10715" y="1218"/>
                  </a:lnTo>
                  <a:lnTo>
                    <a:pt x="10717" y="1222"/>
                  </a:lnTo>
                  <a:lnTo>
                    <a:pt x="10717" y="1226"/>
                  </a:lnTo>
                  <a:lnTo>
                    <a:pt x="10715" y="1230"/>
                  </a:lnTo>
                  <a:lnTo>
                    <a:pt x="10712" y="1246"/>
                  </a:lnTo>
                  <a:lnTo>
                    <a:pt x="10709" y="1261"/>
                  </a:lnTo>
                  <a:lnTo>
                    <a:pt x="10705" y="1275"/>
                  </a:lnTo>
                  <a:lnTo>
                    <a:pt x="10699" y="1289"/>
                  </a:lnTo>
                  <a:lnTo>
                    <a:pt x="10692" y="1302"/>
                  </a:lnTo>
                  <a:lnTo>
                    <a:pt x="10684" y="1313"/>
                  </a:lnTo>
                  <a:lnTo>
                    <a:pt x="10679" y="1319"/>
                  </a:lnTo>
                  <a:lnTo>
                    <a:pt x="10673" y="1324"/>
                  </a:lnTo>
                  <a:lnTo>
                    <a:pt x="10666" y="1328"/>
                  </a:lnTo>
                  <a:lnTo>
                    <a:pt x="10660" y="1332"/>
                  </a:lnTo>
                  <a:lnTo>
                    <a:pt x="10654" y="1337"/>
                  </a:lnTo>
                  <a:lnTo>
                    <a:pt x="10647" y="1340"/>
                  </a:lnTo>
                  <a:lnTo>
                    <a:pt x="10641" y="1342"/>
                  </a:lnTo>
                  <a:lnTo>
                    <a:pt x="10634" y="1342"/>
                  </a:lnTo>
                  <a:lnTo>
                    <a:pt x="10620" y="1342"/>
                  </a:lnTo>
                  <a:lnTo>
                    <a:pt x="10607" y="1339"/>
                  </a:lnTo>
                  <a:lnTo>
                    <a:pt x="10595" y="1337"/>
                  </a:lnTo>
                  <a:lnTo>
                    <a:pt x="10583" y="1335"/>
                  </a:lnTo>
                  <a:lnTo>
                    <a:pt x="10576" y="1335"/>
                  </a:lnTo>
                  <a:lnTo>
                    <a:pt x="10571" y="1336"/>
                  </a:lnTo>
                  <a:lnTo>
                    <a:pt x="10566" y="1338"/>
                  </a:lnTo>
                  <a:lnTo>
                    <a:pt x="10561" y="1341"/>
                  </a:lnTo>
                  <a:lnTo>
                    <a:pt x="10555" y="1363"/>
                  </a:lnTo>
                  <a:lnTo>
                    <a:pt x="10548" y="1386"/>
                  </a:lnTo>
                  <a:lnTo>
                    <a:pt x="10539" y="1407"/>
                  </a:lnTo>
                  <a:lnTo>
                    <a:pt x="10528" y="1429"/>
                  </a:lnTo>
                  <a:lnTo>
                    <a:pt x="10518" y="1450"/>
                  </a:lnTo>
                  <a:lnTo>
                    <a:pt x="10505" y="1470"/>
                  </a:lnTo>
                  <a:lnTo>
                    <a:pt x="10492" y="1491"/>
                  </a:lnTo>
                  <a:lnTo>
                    <a:pt x="10477" y="1510"/>
                  </a:lnTo>
                  <a:lnTo>
                    <a:pt x="10462" y="1529"/>
                  </a:lnTo>
                  <a:lnTo>
                    <a:pt x="10445" y="1546"/>
                  </a:lnTo>
                  <a:lnTo>
                    <a:pt x="10427" y="1562"/>
                  </a:lnTo>
                  <a:lnTo>
                    <a:pt x="10408" y="1577"/>
                  </a:lnTo>
                  <a:lnTo>
                    <a:pt x="10388" y="1591"/>
                  </a:lnTo>
                  <a:lnTo>
                    <a:pt x="10367" y="1603"/>
                  </a:lnTo>
                  <a:lnTo>
                    <a:pt x="10344" y="1614"/>
                  </a:lnTo>
                  <a:lnTo>
                    <a:pt x="10322" y="1623"/>
                  </a:lnTo>
                  <a:lnTo>
                    <a:pt x="10298" y="1631"/>
                  </a:lnTo>
                  <a:lnTo>
                    <a:pt x="10276" y="1636"/>
                  </a:lnTo>
                  <a:lnTo>
                    <a:pt x="10253" y="1639"/>
                  </a:lnTo>
                  <a:lnTo>
                    <a:pt x="10230" y="1641"/>
                  </a:lnTo>
                  <a:lnTo>
                    <a:pt x="10207" y="1641"/>
                  </a:lnTo>
                  <a:lnTo>
                    <a:pt x="10184" y="1639"/>
                  </a:lnTo>
                  <a:lnTo>
                    <a:pt x="10160" y="1636"/>
                  </a:lnTo>
                  <a:lnTo>
                    <a:pt x="10137" y="1632"/>
                  </a:lnTo>
                  <a:lnTo>
                    <a:pt x="10117" y="1635"/>
                  </a:lnTo>
                  <a:lnTo>
                    <a:pt x="10098" y="1637"/>
                  </a:lnTo>
                  <a:lnTo>
                    <a:pt x="10079" y="1638"/>
                  </a:lnTo>
                  <a:lnTo>
                    <a:pt x="10059" y="1639"/>
                  </a:lnTo>
                  <a:lnTo>
                    <a:pt x="10021" y="1639"/>
                  </a:lnTo>
                  <a:lnTo>
                    <a:pt x="9983" y="1638"/>
                  </a:lnTo>
                  <a:lnTo>
                    <a:pt x="9944" y="1637"/>
                  </a:lnTo>
                  <a:lnTo>
                    <a:pt x="9905" y="1637"/>
                  </a:lnTo>
                  <a:lnTo>
                    <a:pt x="9885" y="1637"/>
                  </a:lnTo>
                  <a:lnTo>
                    <a:pt x="9866" y="1639"/>
                  </a:lnTo>
                  <a:lnTo>
                    <a:pt x="9846" y="1641"/>
                  </a:lnTo>
                  <a:lnTo>
                    <a:pt x="9826" y="1644"/>
                  </a:lnTo>
                  <a:lnTo>
                    <a:pt x="9804" y="1644"/>
                  </a:lnTo>
                  <a:lnTo>
                    <a:pt x="9781" y="1644"/>
                  </a:lnTo>
                  <a:lnTo>
                    <a:pt x="9759" y="1644"/>
                  </a:lnTo>
                  <a:lnTo>
                    <a:pt x="9737" y="1645"/>
                  </a:lnTo>
                  <a:lnTo>
                    <a:pt x="9715" y="1645"/>
                  </a:lnTo>
                  <a:lnTo>
                    <a:pt x="9692" y="1645"/>
                  </a:lnTo>
                  <a:lnTo>
                    <a:pt x="9671" y="1645"/>
                  </a:lnTo>
                  <a:lnTo>
                    <a:pt x="9647" y="1643"/>
                  </a:lnTo>
                  <a:lnTo>
                    <a:pt x="9638" y="1645"/>
                  </a:lnTo>
                  <a:lnTo>
                    <a:pt x="9629" y="1647"/>
                  </a:lnTo>
                  <a:lnTo>
                    <a:pt x="9620" y="1647"/>
                  </a:lnTo>
                  <a:lnTo>
                    <a:pt x="9611" y="1648"/>
                  </a:lnTo>
                  <a:lnTo>
                    <a:pt x="9593" y="1648"/>
                  </a:lnTo>
                  <a:lnTo>
                    <a:pt x="9575" y="1647"/>
                  </a:lnTo>
                  <a:lnTo>
                    <a:pt x="9556" y="1646"/>
                  </a:lnTo>
                  <a:lnTo>
                    <a:pt x="9538" y="1645"/>
                  </a:lnTo>
                  <a:lnTo>
                    <a:pt x="9519" y="1645"/>
                  </a:lnTo>
                  <a:lnTo>
                    <a:pt x="9500" y="1648"/>
                  </a:lnTo>
                  <a:lnTo>
                    <a:pt x="9394" y="1649"/>
                  </a:lnTo>
                  <a:lnTo>
                    <a:pt x="9188" y="1649"/>
                  </a:lnTo>
                  <a:lnTo>
                    <a:pt x="8898" y="1650"/>
                  </a:lnTo>
                  <a:lnTo>
                    <a:pt x="8536" y="1651"/>
                  </a:lnTo>
                  <a:lnTo>
                    <a:pt x="8118" y="1652"/>
                  </a:lnTo>
                  <a:lnTo>
                    <a:pt x="7657" y="1652"/>
                  </a:lnTo>
                  <a:lnTo>
                    <a:pt x="7168" y="1653"/>
                  </a:lnTo>
                  <a:lnTo>
                    <a:pt x="6665" y="1654"/>
                  </a:lnTo>
                  <a:lnTo>
                    <a:pt x="6161" y="1655"/>
                  </a:lnTo>
                  <a:lnTo>
                    <a:pt x="5673" y="1656"/>
                  </a:lnTo>
                  <a:lnTo>
                    <a:pt x="5212" y="1658"/>
                  </a:lnTo>
                  <a:lnTo>
                    <a:pt x="4793" y="1659"/>
                  </a:lnTo>
                  <a:lnTo>
                    <a:pt x="4431" y="1660"/>
                  </a:lnTo>
                  <a:lnTo>
                    <a:pt x="4139" y="1660"/>
                  </a:lnTo>
                  <a:lnTo>
                    <a:pt x="3933" y="1661"/>
                  </a:lnTo>
                  <a:lnTo>
                    <a:pt x="3826" y="1662"/>
                  </a:lnTo>
                  <a:lnTo>
                    <a:pt x="3805" y="1660"/>
                  </a:lnTo>
                  <a:lnTo>
                    <a:pt x="3784" y="1659"/>
                  </a:lnTo>
                  <a:lnTo>
                    <a:pt x="3763" y="1659"/>
                  </a:lnTo>
                  <a:lnTo>
                    <a:pt x="3743" y="1659"/>
                  </a:lnTo>
                  <a:lnTo>
                    <a:pt x="3701" y="1661"/>
                  </a:lnTo>
                  <a:lnTo>
                    <a:pt x="3659" y="1664"/>
                  </a:lnTo>
                  <a:lnTo>
                    <a:pt x="3616" y="1666"/>
                  </a:lnTo>
                  <a:lnTo>
                    <a:pt x="3574" y="1668"/>
                  </a:lnTo>
                  <a:lnTo>
                    <a:pt x="3553" y="1668"/>
                  </a:lnTo>
                  <a:lnTo>
                    <a:pt x="3531" y="1668"/>
                  </a:lnTo>
                  <a:lnTo>
                    <a:pt x="3509" y="1667"/>
                  </a:lnTo>
                  <a:lnTo>
                    <a:pt x="3487" y="1666"/>
                  </a:lnTo>
                  <a:lnTo>
                    <a:pt x="3463" y="1666"/>
                  </a:lnTo>
                  <a:lnTo>
                    <a:pt x="3438" y="1666"/>
                  </a:lnTo>
                  <a:lnTo>
                    <a:pt x="3414" y="1666"/>
                  </a:lnTo>
                  <a:lnTo>
                    <a:pt x="3388" y="1666"/>
                  </a:lnTo>
                  <a:lnTo>
                    <a:pt x="3363" y="1666"/>
                  </a:lnTo>
                  <a:lnTo>
                    <a:pt x="3338" y="1666"/>
                  </a:lnTo>
                  <a:lnTo>
                    <a:pt x="3312" y="1667"/>
                  </a:lnTo>
                  <a:lnTo>
                    <a:pt x="3287" y="1668"/>
                  </a:lnTo>
                  <a:lnTo>
                    <a:pt x="3252" y="1668"/>
                  </a:lnTo>
                  <a:lnTo>
                    <a:pt x="3217" y="1668"/>
                  </a:lnTo>
                  <a:lnTo>
                    <a:pt x="3201" y="1668"/>
                  </a:lnTo>
                  <a:lnTo>
                    <a:pt x="3185" y="1669"/>
                  </a:lnTo>
                  <a:lnTo>
                    <a:pt x="3169" y="1670"/>
                  </a:lnTo>
                  <a:lnTo>
                    <a:pt x="3155" y="1672"/>
                  </a:lnTo>
                  <a:lnTo>
                    <a:pt x="3099" y="1673"/>
                  </a:lnTo>
                  <a:lnTo>
                    <a:pt x="3042" y="1673"/>
                  </a:lnTo>
                  <a:lnTo>
                    <a:pt x="2986" y="1673"/>
                  </a:lnTo>
                  <a:lnTo>
                    <a:pt x="2931" y="1674"/>
                  </a:lnTo>
                  <a:lnTo>
                    <a:pt x="2876" y="1674"/>
                  </a:lnTo>
                  <a:lnTo>
                    <a:pt x="2821" y="1675"/>
                  </a:lnTo>
                  <a:lnTo>
                    <a:pt x="2766" y="1675"/>
                  </a:lnTo>
                  <a:lnTo>
                    <a:pt x="2711" y="1676"/>
                  </a:lnTo>
                  <a:lnTo>
                    <a:pt x="2657" y="1677"/>
                  </a:lnTo>
                  <a:lnTo>
                    <a:pt x="2603" y="1677"/>
                  </a:lnTo>
                  <a:lnTo>
                    <a:pt x="2549" y="1678"/>
                  </a:lnTo>
                  <a:lnTo>
                    <a:pt x="2495" y="1678"/>
                  </a:lnTo>
                  <a:lnTo>
                    <a:pt x="2440" y="1679"/>
                  </a:lnTo>
                  <a:lnTo>
                    <a:pt x="2386" y="1679"/>
                  </a:lnTo>
                  <a:lnTo>
                    <a:pt x="2332" y="1679"/>
                  </a:lnTo>
                  <a:lnTo>
                    <a:pt x="2278" y="1679"/>
                  </a:lnTo>
                  <a:lnTo>
                    <a:pt x="2197" y="1680"/>
                  </a:lnTo>
                  <a:lnTo>
                    <a:pt x="2118" y="1680"/>
                  </a:lnTo>
                  <a:lnTo>
                    <a:pt x="2041" y="1681"/>
                  </a:lnTo>
                  <a:lnTo>
                    <a:pt x="1965" y="1682"/>
                  </a:lnTo>
                  <a:lnTo>
                    <a:pt x="1888" y="1683"/>
                  </a:lnTo>
                  <a:lnTo>
                    <a:pt x="1811" y="1684"/>
                  </a:lnTo>
                  <a:lnTo>
                    <a:pt x="1731" y="1686"/>
                  </a:lnTo>
                  <a:lnTo>
                    <a:pt x="1649" y="1687"/>
                  </a:lnTo>
                  <a:lnTo>
                    <a:pt x="1564" y="1687"/>
                  </a:lnTo>
                  <a:lnTo>
                    <a:pt x="1478" y="1687"/>
                  </a:lnTo>
                  <a:lnTo>
                    <a:pt x="1392" y="1687"/>
                  </a:lnTo>
                  <a:lnTo>
                    <a:pt x="1306" y="1688"/>
                  </a:lnTo>
                  <a:lnTo>
                    <a:pt x="1219" y="1688"/>
                  </a:lnTo>
                  <a:lnTo>
                    <a:pt x="1132" y="1688"/>
                  </a:lnTo>
                  <a:lnTo>
                    <a:pt x="1045" y="1689"/>
                  </a:lnTo>
                  <a:lnTo>
                    <a:pt x="957" y="1689"/>
                  </a:lnTo>
                  <a:lnTo>
                    <a:pt x="929" y="1690"/>
                  </a:lnTo>
                  <a:lnTo>
                    <a:pt x="902" y="1689"/>
                  </a:lnTo>
                  <a:lnTo>
                    <a:pt x="874" y="1688"/>
                  </a:lnTo>
                  <a:lnTo>
                    <a:pt x="848" y="1685"/>
                  </a:lnTo>
                  <a:lnTo>
                    <a:pt x="821" y="1681"/>
                  </a:lnTo>
                  <a:lnTo>
                    <a:pt x="796" y="1676"/>
                  </a:lnTo>
                  <a:lnTo>
                    <a:pt x="769" y="1670"/>
                  </a:lnTo>
                  <a:lnTo>
                    <a:pt x="744" y="1662"/>
                  </a:lnTo>
                  <a:lnTo>
                    <a:pt x="720" y="1653"/>
                  </a:lnTo>
                  <a:lnTo>
                    <a:pt x="695" y="1643"/>
                  </a:lnTo>
                  <a:lnTo>
                    <a:pt x="672" y="1631"/>
                  </a:lnTo>
                  <a:lnTo>
                    <a:pt x="649" y="1618"/>
                  </a:lnTo>
                  <a:lnTo>
                    <a:pt x="627" y="1603"/>
                  </a:lnTo>
                  <a:lnTo>
                    <a:pt x="606" y="1588"/>
                  </a:lnTo>
                  <a:lnTo>
                    <a:pt x="586" y="1571"/>
                  </a:lnTo>
                  <a:lnTo>
                    <a:pt x="567" y="1552"/>
                  </a:lnTo>
                  <a:lnTo>
                    <a:pt x="553" y="1536"/>
                  </a:lnTo>
                  <a:lnTo>
                    <a:pt x="541" y="1519"/>
                  </a:lnTo>
                  <a:lnTo>
                    <a:pt x="531" y="1500"/>
                  </a:lnTo>
                  <a:lnTo>
                    <a:pt x="522" y="1481"/>
                  </a:lnTo>
                  <a:lnTo>
                    <a:pt x="518" y="1470"/>
                  </a:lnTo>
                  <a:lnTo>
                    <a:pt x="514" y="1461"/>
                  </a:lnTo>
                  <a:lnTo>
                    <a:pt x="511" y="1451"/>
                  </a:lnTo>
                  <a:lnTo>
                    <a:pt x="509" y="1440"/>
                  </a:lnTo>
                  <a:lnTo>
                    <a:pt x="507" y="1430"/>
                  </a:lnTo>
                  <a:lnTo>
                    <a:pt x="505" y="1418"/>
                  </a:lnTo>
                  <a:lnTo>
                    <a:pt x="505" y="1407"/>
                  </a:lnTo>
                  <a:lnTo>
                    <a:pt x="504" y="1396"/>
                  </a:lnTo>
                  <a:lnTo>
                    <a:pt x="501" y="1392"/>
                  </a:lnTo>
                  <a:lnTo>
                    <a:pt x="499" y="1390"/>
                  </a:lnTo>
                  <a:lnTo>
                    <a:pt x="496" y="1389"/>
                  </a:lnTo>
                  <a:lnTo>
                    <a:pt x="493" y="1388"/>
                  </a:lnTo>
                  <a:lnTo>
                    <a:pt x="486" y="1388"/>
                  </a:lnTo>
                  <a:lnTo>
                    <a:pt x="480" y="1390"/>
                  </a:lnTo>
                  <a:lnTo>
                    <a:pt x="473" y="1393"/>
                  </a:lnTo>
                  <a:lnTo>
                    <a:pt x="466" y="1395"/>
                  </a:lnTo>
                  <a:lnTo>
                    <a:pt x="462" y="1395"/>
                  </a:lnTo>
                  <a:lnTo>
                    <a:pt x="459" y="1395"/>
                  </a:lnTo>
                  <a:lnTo>
                    <a:pt x="456" y="1395"/>
                  </a:lnTo>
                  <a:lnTo>
                    <a:pt x="452" y="1393"/>
                  </a:lnTo>
                  <a:lnTo>
                    <a:pt x="440" y="1395"/>
                  </a:lnTo>
                  <a:lnTo>
                    <a:pt x="428" y="1394"/>
                  </a:lnTo>
                  <a:lnTo>
                    <a:pt x="415" y="1392"/>
                  </a:lnTo>
                  <a:lnTo>
                    <a:pt x="404" y="1388"/>
                  </a:lnTo>
                  <a:lnTo>
                    <a:pt x="393" y="1383"/>
                  </a:lnTo>
                  <a:lnTo>
                    <a:pt x="383" y="1375"/>
                  </a:lnTo>
                  <a:lnTo>
                    <a:pt x="372" y="1367"/>
                  </a:lnTo>
                  <a:lnTo>
                    <a:pt x="363" y="1357"/>
                  </a:lnTo>
                  <a:lnTo>
                    <a:pt x="359" y="1352"/>
                  </a:lnTo>
                  <a:lnTo>
                    <a:pt x="356" y="1346"/>
                  </a:lnTo>
                  <a:lnTo>
                    <a:pt x="354" y="1340"/>
                  </a:lnTo>
                  <a:lnTo>
                    <a:pt x="353" y="1334"/>
                  </a:lnTo>
                  <a:lnTo>
                    <a:pt x="351" y="1320"/>
                  </a:lnTo>
                  <a:lnTo>
                    <a:pt x="350" y="1306"/>
                  </a:lnTo>
                  <a:lnTo>
                    <a:pt x="350" y="1293"/>
                  </a:lnTo>
                  <a:lnTo>
                    <a:pt x="350" y="1278"/>
                  </a:lnTo>
                  <a:lnTo>
                    <a:pt x="348" y="1265"/>
                  </a:lnTo>
                  <a:lnTo>
                    <a:pt x="345" y="1253"/>
                  </a:lnTo>
                  <a:lnTo>
                    <a:pt x="327" y="1249"/>
                  </a:lnTo>
                  <a:lnTo>
                    <a:pt x="309" y="1246"/>
                  </a:lnTo>
                  <a:lnTo>
                    <a:pt x="290" y="1244"/>
                  </a:lnTo>
                  <a:lnTo>
                    <a:pt x="270" y="1242"/>
                  </a:lnTo>
                  <a:lnTo>
                    <a:pt x="248" y="1232"/>
                  </a:lnTo>
                  <a:lnTo>
                    <a:pt x="224" y="1221"/>
                  </a:lnTo>
                  <a:lnTo>
                    <a:pt x="202" y="1210"/>
                  </a:lnTo>
                  <a:lnTo>
                    <a:pt x="178" y="1197"/>
                  </a:lnTo>
                  <a:lnTo>
                    <a:pt x="174" y="1190"/>
                  </a:lnTo>
                  <a:lnTo>
                    <a:pt x="169" y="1185"/>
                  </a:lnTo>
                  <a:lnTo>
                    <a:pt x="164" y="1180"/>
                  </a:lnTo>
                  <a:lnTo>
                    <a:pt x="158" y="1175"/>
                  </a:lnTo>
                  <a:lnTo>
                    <a:pt x="145" y="1165"/>
                  </a:lnTo>
                  <a:lnTo>
                    <a:pt x="135" y="1154"/>
                  </a:lnTo>
                  <a:lnTo>
                    <a:pt x="124" y="1140"/>
                  </a:lnTo>
                  <a:lnTo>
                    <a:pt x="113" y="1126"/>
                  </a:lnTo>
                  <a:lnTo>
                    <a:pt x="102" y="1112"/>
                  </a:lnTo>
                  <a:lnTo>
                    <a:pt x="92" y="1097"/>
                  </a:lnTo>
                  <a:lnTo>
                    <a:pt x="84" y="1082"/>
                  </a:lnTo>
                  <a:lnTo>
                    <a:pt x="76" y="1067"/>
                  </a:lnTo>
                  <a:lnTo>
                    <a:pt x="70" y="1051"/>
                  </a:lnTo>
                  <a:lnTo>
                    <a:pt x="64" y="1035"/>
                  </a:lnTo>
                  <a:lnTo>
                    <a:pt x="59" y="1019"/>
                  </a:lnTo>
                  <a:lnTo>
                    <a:pt x="53" y="1002"/>
                  </a:lnTo>
                  <a:lnTo>
                    <a:pt x="50" y="985"/>
                  </a:lnTo>
                  <a:lnTo>
                    <a:pt x="48" y="969"/>
                  </a:lnTo>
                  <a:lnTo>
                    <a:pt x="47" y="951"/>
                  </a:lnTo>
                  <a:lnTo>
                    <a:pt x="46" y="934"/>
                  </a:lnTo>
                  <a:lnTo>
                    <a:pt x="47" y="917"/>
                  </a:lnTo>
                  <a:lnTo>
                    <a:pt x="49" y="899"/>
                  </a:lnTo>
                  <a:lnTo>
                    <a:pt x="54" y="879"/>
                  </a:lnTo>
                  <a:lnTo>
                    <a:pt x="61" y="858"/>
                  </a:lnTo>
                  <a:lnTo>
                    <a:pt x="68" y="839"/>
                  </a:lnTo>
                  <a:lnTo>
                    <a:pt x="77" y="819"/>
                  </a:lnTo>
                  <a:lnTo>
                    <a:pt x="86" y="800"/>
                  </a:lnTo>
                  <a:lnTo>
                    <a:pt x="96" y="782"/>
                  </a:lnTo>
                  <a:lnTo>
                    <a:pt x="108" y="764"/>
                  </a:lnTo>
                  <a:lnTo>
                    <a:pt x="120" y="746"/>
                  </a:lnTo>
                  <a:lnTo>
                    <a:pt x="132" y="729"/>
                  </a:lnTo>
                  <a:lnTo>
                    <a:pt x="146" y="712"/>
                  </a:lnTo>
                  <a:lnTo>
                    <a:pt x="160" y="696"/>
                  </a:lnTo>
                  <a:lnTo>
                    <a:pt x="174" y="679"/>
                  </a:lnTo>
                  <a:lnTo>
                    <a:pt x="189" y="664"/>
                  </a:lnTo>
                  <a:lnTo>
                    <a:pt x="205" y="649"/>
                  </a:lnTo>
                  <a:lnTo>
                    <a:pt x="221" y="634"/>
                  </a:lnTo>
                  <a:lnTo>
                    <a:pt x="236" y="620"/>
                  </a:lnTo>
                  <a:lnTo>
                    <a:pt x="245" y="614"/>
                  </a:lnTo>
                  <a:lnTo>
                    <a:pt x="252" y="609"/>
                  </a:lnTo>
                  <a:lnTo>
                    <a:pt x="260" y="605"/>
                  </a:lnTo>
                  <a:lnTo>
                    <a:pt x="268" y="602"/>
                  </a:lnTo>
                  <a:lnTo>
                    <a:pt x="285" y="597"/>
                  </a:lnTo>
                  <a:lnTo>
                    <a:pt x="303" y="593"/>
                  </a:lnTo>
                  <a:lnTo>
                    <a:pt x="339" y="588"/>
                  </a:lnTo>
                  <a:lnTo>
                    <a:pt x="375" y="581"/>
                  </a:lnTo>
                  <a:lnTo>
                    <a:pt x="380" y="577"/>
                  </a:lnTo>
                  <a:lnTo>
                    <a:pt x="383" y="572"/>
                  </a:lnTo>
                  <a:lnTo>
                    <a:pt x="385" y="567"/>
                  </a:lnTo>
                  <a:lnTo>
                    <a:pt x="386" y="562"/>
                  </a:lnTo>
                  <a:lnTo>
                    <a:pt x="386" y="551"/>
                  </a:lnTo>
                  <a:lnTo>
                    <a:pt x="386" y="537"/>
                  </a:lnTo>
                  <a:lnTo>
                    <a:pt x="385" y="525"/>
                  </a:lnTo>
                  <a:lnTo>
                    <a:pt x="384" y="513"/>
                  </a:lnTo>
                  <a:lnTo>
                    <a:pt x="385" y="507"/>
                  </a:lnTo>
                  <a:lnTo>
                    <a:pt x="386" y="501"/>
                  </a:lnTo>
                  <a:lnTo>
                    <a:pt x="388" y="494"/>
                  </a:lnTo>
                  <a:lnTo>
                    <a:pt x="391" y="489"/>
                  </a:lnTo>
                  <a:lnTo>
                    <a:pt x="396" y="484"/>
                  </a:lnTo>
                  <a:lnTo>
                    <a:pt x="400" y="479"/>
                  </a:lnTo>
                  <a:lnTo>
                    <a:pt x="406" y="475"/>
                  </a:lnTo>
                  <a:lnTo>
                    <a:pt x="411" y="472"/>
                  </a:lnTo>
                  <a:lnTo>
                    <a:pt x="422" y="467"/>
                  </a:lnTo>
                  <a:lnTo>
                    <a:pt x="434" y="464"/>
                  </a:lnTo>
                  <a:lnTo>
                    <a:pt x="439" y="467"/>
                  </a:lnTo>
                  <a:lnTo>
                    <a:pt x="444" y="469"/>
                  </a:lnTo>
                  <a:lnTo>
                    <a:pt x="449" y="470"/>
                  </a:lnTo>
                  <a:lnTo>
                    <a:pt x="454" y="471"/>
                  </a:lnTo>
                  <a:lnTo>
                    <a:pt x="463" y="471"/>
                  </a:lnTo>
                  <a:lnTo>
                    <a:pt x="474" y="469"/>
                  </a:lnTo>
                  <a:lnTo>
                    <a:pt x="483" y="466"/>
                  </a:lnTo>
                  <a:lnTo>
                    <a:pt x="492" y="462"/>
                  </a:lnTo>
                  <a:lnTo>
                    <a:pt x="501" y="457"/>
                  </a:lnTo>
                  <a:lnTo>
                    <a:pt x="510" y="450"/>
                  </a:lnTo>
                  <a:lnTo>
                    <a:pt x="515" y="442"/>
                  </a:lnTo>
                  <a:lnTo>
                    <a:pt x="520" y="432"/>
                  </a:lnTo>
                  <a:lnTo>
                    <a:pt x="523" y="422"/>
                  </a:lnTo>
                  <a:lnTo>
                    <a:pt x="526" y="412"/>
                  </a:lnTo>
                  <a:lnTo>
                    <a:pt x="530" y="389"/>
                  </a:lnTo>
                  <a:lnTo>
                    <a:pt x="535" y="368"/>
                  </a:lnTo>
                  <a:lnTo>
                    <a:pt x="541" y="353"/>
                  </a:lnTo>
                  <a:lnTo>
                    <a:pt x="546" y="339"/>
                  </a:lnTo>
                  <a:lnTo>
                    <a:pt x="553" y="326"/>
                  </a:lnTo>
                  <a:lnTo>
                    <a:pt x="560" y="312"/>
                  </a:lnTo>
                  <a:lnTo>
                    <a:pt x="568" y="300"/>
                  </a:lnTo>
                  <a:lnTo>
                    <a:pt x="576" y="288"/>
                  </a:lnTo>
                  <a:lnTo>
                    <a:pt x="585" y="276"/>
                  </a:lnTo>
                  <a:lnTo>
                    <a:pt x="594" y="264"/>
                  </a:lnTo>
                  <a:lnTo>
                    <a:pt x="604" y="253"/>
                  </a:lnTo>
                  <a:lnTo>
                    <a:pt x="615" y="242"/>
                  </a:lnTo>
                  <a:lnTo>
                    <a:pt x="626" y="232"/>
                  </a:lnTo>
                  <a:lnTo>
                    <a:pt x="636" y="223"/>
                  </a:lnTo>
                  <a:lnTo>
                    <a:pt x="648" y="213"/>
                  </a:lnTo>
                  <a:lnTo>
                    <a:pt x="660" y="204"/>
                  </a:lnTo>
                  <a:lnTo>
                    <a:pt x="672" y="195"/>
                  </a:lnTo>
                  <a:lnTo>
                    <a:pt x="685" y="187"/>
                  </a:lnTo>
                  <a:lnTo>
                    <a:pt x="711" y="172"/>
                  </a:lnTo>
                  <a:lnTo>
                    <a:pt x="738" y="159"/>
                  </a:lnTo>
                  <a:lnTo>
                    <a:pt x="766" y="147"/>
                  </a:lnTo>
                  <a:lnTo>
                    <a:pt x="795" y="138"/>
                  </a:lnTo>
                  <a:lnTo>
                    <a:pt x="823" y="130"/>
                  </a:lnTo>
                  <a:lnTo>
                    <a:pt x="853" y="123"/>
                  </a:lnTo>
                  <a:lnTo>
                    <a:pt x="881" y="119"/>
                  </a:lnTo>
                  <a:lnTo>
                    <a:pt x="911" y="117"/>
                  </a:lnTo>
                  <a:lnTo>
                    <a:pt x="917" y="115"/>
                  </a:lnTo>
                  <a:lnTo>
                    <a:pt x="924" y="113"/>
                  </a:lnTo>
                  <a:lnTo>
                    <a:pt x="931" y="113"/>
                  </a:lnTo>
                  <a:lnTo>
                    <a:pt x="938" y="113"/>
                  </a:lnTo>
                  <a:lnTo>
                    <a:pt x="952" y="113"/>
                  </a:lnTo>
                  <a:lnTo>
                    <a:pt x="966" y="114"/>
                  </a:lnTo>
                  <a:lnTo>
                    <a:pt x="980" y="115"/>
                  </a:lnTo>
                  <a:lnTo>
                    <a:pt x="994" y="114"/>
                  </a:lnTo>
                  <a:lnTo>
                    <a:pt x="1000" y="112"/>
                  </a:lnTo>
                  <a:lnTo>
                    <a:pt x="1006" y="110"/>
                  </a:lnTo>
                  <a:lnTo>
                    <a:pt x="1012" y="107"/>
                  </a:lnTo>
                  <a:lnTo>
                    <a:pt x="1018" y="103"/>
                  </a:lnTo>
                  <a:lnTo>
                    <a:pt x="1055" y="106"/>
                  </a:lnTo>
                  <a:lnTo>
                    <a:pt x="1092" y="108"/>
                  </a:lnTo>
                  <a:lnTo>
                    <a:pt x="1128" y="109"/>
                  </a:lnTo>
                  <a:lnTo>
                    <a:pt x="1165" y="109"/>
                  </a:lnTo>
                  <a:lnTo>
                    <a:pt x="1235" y="109"/>
                  </a:lnTo>
                  <a:lnTo>
                    <a:pt x="1306" y="108"/>
                  </a:lnTo>
                  <a:lnTo>
                    <a:pt x="1376" y="106"/>
                  </a:lnTo>
                  <a:lnTo>
                    <a:pt x="1445" y="105"/>
                  </a:lnTo>
                  <a:lnTo>
                    <a:pt x="1513" y="104"/>
                  </a:lnTo>
                  <a:lnTo>
                    <a:pt x="1582" y="106"/>
                  </a:lnTo>
                  <a:lnTo>
                    <a:pt x="1647" y="103"/>
                  </a:lnTo>
                  <a:lnTo>
                    <a:pt x="1714" y="102"/>
                  </a:lnTo>
                  <a:lnTo>
                    <a:pt x="1782" y="101"/>
                  </a:lnTo>
                  <a:lnTo>
                    <a:pt x="1850" y="101"/>
                  </a:lnTo>
                  <a:lnTo>
                    <a:pt x="1918" y="101"/>
                  </a:lnTo>
                  <a:lnTo>
                    <a:pt x="1986" y="100"/>
                  </a:lnTo>
                  <a:lnTo>
                    <a:pt x="2054" y="99"/>
                  </a:lnTo>
                  <a:lnTo>
                    <a:pt x="2120" y="97"/>
                  </a:lnTo>
                  <a:lnTo>
                    <a:pt x="2205" y="96"/>
                  </a:lnTo>
                  <a:lnTo>
                    <a:pt x="2291" y="95"/>
                  </a:lnTo>
                  <a:lnTo>
                    <a:pt x="2379" y="93"/>
                  </a:lnTo>
                  <a:lnTo>
                    <a:pt x="2467" y="91"/>
                  </a:lnTo>
                  <a:lnTo>
                    <a:pt x="2555" y="90"/>
                  </a:lnTo>
                  <a:lnTo>
                    <a:pt x="2641" y="88"/>
                  </a:lnTo>
                  <a:lnTo>
                    <a:pt x="2726" y="88"/>
                  </a:lnTo>
                  <a:lnTo>
                    <a:pt x="2807" y="89"/>
                  </a:lnTo>
                  <a:lnTo>
                    <a:pt x="2957" y="88"/>
                  </a:lnTo>
                  <a:lnTo>
                    <a:pt x="3205" y="87"/>
                  </a:lnTo>
                  <a:lnTo>
                    <a:pt x="3539" y="86"/>
                  </a:lnTo>
                  <a:lnTo>
                    <a:pt x="3944" y="85"/>
                  </a:lnTo>
                  <a:lnTo>
                    <a:pt x="4405" y="84"/>
                  </a:lnTo>
                  <a:lnTo>
                    <a:pt x="4909" y="81"/>
                  </a:lnTo>
                  <a:lnTo>
                    <a:pt x="5442" y="80"/>
                  </a:lnTo>
                  <a:lnTo>
                    <a:pt x="5989" y="78"/>
                  </a:lnTo>
                  <a:lnTo>
                    <a:pt x="6536" y="77"/>
                  </a:lnTo>
                  <a:lnTo>
                    <a:pt x="7068" y="75"/>
                  </a:lnTo>
                  <a:lnTo>
                    <a:pt x="7572" y="74"/>
                  </a:lnTo>
                  <a:lnTo>
                    <a:pt x="8034" y="72"/>
                  </a:lnTo>
                  <a:lnTo>
                    <a:pt x="8440" y="71"/>
                  </a:lnTo>
                  <a:lnTo>
                    <a:pt x="8775" y="69"/>
                  </a:lnTo>
                  <a:lnTo>
                    <a:pt x="9026" y="68"/>
                  </a:lnTo>
                  <a:lnTo>
                    <a:pt x="9177" y="67"/>
                  </a:lnTo>
                  <a:lnTo>
                    <a:pt x="9264" y="64"/>
                  </a:lnTo>
                  <a:lnTo>
                    <a:pt x="9352" y="62"/>
                  </a:lnTo>
                  <a:lnTo>
                    <a:pt x="9441" y="61"/>
                  </a:lnTo>
                  <a:lnTo>
                    <a:pt x="9530" y="61"/>
                  </a:lnTo>
                  <a:lnTo>
                    <a:pt x="9619" y="61"/>
                  </a:lnTo>
                  <a:lnTo>
                    <a:pt x="9708" y="61"/>
                  </a:lnTo>
                  <a:lnTo>
                    <a:pt x="9796" y="62"/>
                  </a:lnTo>
                  <a:lnTo>
                    <a:pt x="9884" y="62"/>
                  </a:lnTo>
                  <a:lnTo>
                    <a:pt x="9917" y="64"/>
                  </a:lnTo>
                  <a:lnTo>
                    <a:pt x="9949" y="67"/>
                  </a:lnTo>
                  <a:lnTo>
                    <a:pt x="9965" y="69"/>
                  </a:lnTo>
                  <a:lnTo>
                    <a:pt x="9982" y="70"/>
                  </a:lnTo>
                  <a:lnTo>
                    <a:pt x="9998" y="69"/>
                  </a:lnTo>
                  <a:lnTo>
                    <a:pt x="10014" y="66"/>
                  </a:lnTo>
                  <a:lnTo>
                    <a:pt x="10031" y="70"/>
                  </a:lnTo>
                  <a:lnTo>
                    <a:pt x="10048" y="72"/>
                  </a:lnTo>
                  <a:lnTo>
                    <a:pt x="10065" y="73"/>
                  </a:lnTo>
                  <a:lnTo>
                    <a:pt x="10083" y="73"/>
                  </a:lnTo>
                  <a:lnTo>
                    <a:pt x="10117" y="72"/>
                  </a:lnTo>
                  <a:lnTo>
                    <a:pt x="10151" y="70"/>
                  </a:lnTo>
                  <a:lnTo>
                    <a:pt x="10168" y="69"/>
                  </a:lnTo>
                  <a:lnTo>
                    <a:pt x="10184" y="69"/>
                  </a:lnTo>
                  <a:lnTo>
                    <a:pt x="10200" y="69"/>
                  </a:lnTo>
                  <a:lnTo>
                    <a:pt x="10217" y="71"/>
                  </a:lnTo>
                  <a:lnTo>
                    <a:pt x="10232" y="74"/>
                  </a:lnTo>
                  <a:lnTo>
                    <a:pt x="10248" y="79"/>
                  </a:lnTo>
                  <a:lnTo>
                    <a:pt x="10264" y="86"/>
                  </a:lnTo>
                  <a:lnTo>
                    <a:pt x="10278" y="94"/>
                  </a:lnTo>
                  <a:lnTo>
                    <a:pt x="10294" y="101"/>
                  </a:lnTo>
                  <a:lnTo>
                    <a:pt x="10310" y="109"/>
                  </a:lnTo>
                  <a:lnTo>
                    <a:pt x="10325" y="117"/>
                  </a:lnTo>
                  <a:lnTo>
                    <a:pt x="10340" y="126"/>
                  </a:lnTo>
                  <a:lnTo>
                    <a:pt x="10356" y="136"/>
                  </a:lnTo>
                  <a:lnTo>
                    <a:pt x="10370" y="146"/>
                  </a:lnTo>
                  <a:lnTo>
                    <a:pt x="10385" y="157"/>
                  </a:lnTo>
                  <a:lnTo>
                    <a:pt x="10399" y="168"/>
                  </a:lnTo>
                  <a:lnTo>
                    <a:pt x="10412" y="180"/>
                  </a:lnTo>
                  <a:lnTo>
                    <a:pt x="10425" y="193"/>
                  </a:lnTo>
                  <a:lnTo>
                    <a:pt x="10437" y="206"/>
                  </a:lnTo>
                  <a:lnTo>
                    <a:pt x="10449" y="219"/>
                  </a:lnTo>
                  <a:lnTo>
                    <a:pt x="10459" y="234"/>
                  </a:lnTo>
                  <a:lnTo>
                    <a:pt x="10468" y="248"/>
                  </a:lnTo>
                  <a:lnTo>
                    <a:pt x="10477" y="263"/>
                  </a:lnTo>
                  <a:lnTo>
                    <a:pt x="10484" y="280"/>
                  </a:lnTo>
                  <a:lnTo>
                    <a:pt x="10493" y="284"/>
                  </a:lnTo>
                  <a:lnTo>
                    <a:pt x="10500" y="289"/>
                  </a:lnTo>
                  <a:lnTo>
                    <a:pt x="10506" y="295"/>
                  </a:lnTo>
                  <a:lnTo>
                    <a:pt x="10511" y="301"/>
                  </a:lnTo>
                  <a:lnTo>
                    <a:pt x="10517" y="307"/>
                  </a:lnTo>
                  <a:lnTo>
                    <a:pt x="10523" y="312"/>
                  </a:lnTo>
                  <a:lnTo>
                    <a:pt x="10526" y="315"/>
                  </a:lnTo>
                  <a:lnTo>
                    <a:pt x="10530" y="317"/>
                  </a:lnTo>
                  <a:lnTo>
                    <a:pt x="10536" y="318"/>
                  </a:lnTo>
                  <a:lnTo>
                    <a:pt x="10540" y="319"/>
                  </a:lnTo>
                  <a:lnTo>
                    <a:pt x="10547" y="317"/>
                  </a:lnTo>
                  <a:lnTo>
                    <a:pt x="10553" y="316"/>
                  </a:lnTo>
                  <a:lnTo>
                    <a:pt x="10558" y="316"/>
                  </a:lnTo>
                  <a:lnTo>
                    <a:pt x="10564" y="316"/>
                  </a:lnTo>
                  <a:lnTo>
                    <a:pt x="10576" y="318"/>
                  </a:lnTo>
                  <a:lnTo>
                    <a:pt x="10588" y="322"/>
                  </a:lnTo>
                  <a:lnTo>
                    <a:pt x="10599" y="326"/>
                  </a:lnTo>
                  <a:lnTo>
                    <a:pt x="10610" y="329"/>
                  </a:lnTo>
                  <a:lnTo>
                    <a:pt x="10621" y="332"/>
                  </a:lnTo>
                  <a:lnTo>
                    <a:pt x="10633" y="333"/>
                  </a:lnTo>
                  <a:lnTo>
                    <a:pt x="10640" y="333"/>
                  </a:lnTo>
                  <a:lnTo>
                    <a:pt x="10647" y="334"/>
                  </a:lnTo>
                  <a:lnTo>
                    <a:pt x="10653" y="335"/>
                  </a:lnTo>
                  <a:lnTo>
                    <a:pt x="10659" y="337"/>
                  </a:lnTo>
                  <a:lnTo>
                    <a:pt x="10665" y="339"/>
                  </a:lnTo>
                  <a:lnTo>
                    <a:pt x="10672" y="343"/>
                  </a:lnTo>
                  <a:lnTo>
                    <a:pt x="10677" y="346"/>
                  </a:lnTo>
                  <a:lnTo>
                    <a:pt x="10682" y="350"/>
                  </a:lnTo>
                  <a:lnTo>
                    <a:pt x="10691" y="361"/>
                  </a:lnTo>
                  <a:lnTo>
                    <a:pt x="10699" y="371"/>
                  </a:lnTo>
                  <a:lnTo>
                    <a:pt x="10706" y="382"/>
                  </a:lnTo>
                  <a:lnTo>
                    <a:pt x="10712" y="393"/>
                  </a:lnTo>
                  <a:lnTo>
                    <a:pt x="10715" y="403"/>
                  </a:lnTo>
                  <a:lnTo>
                    <a:pt x="10718" y="414"/>
                  </a:lnTo>
                  <a:lnTo>
                    <a:pt x="10719" y="425"/>
                  </a:lnTo>
                  <a:lnTo>
                    <a:pt x="10720" y="435"/>
                  </a:lnTo>
                  <a:lnTo>
                    <a:pt x="10721" y="440"/>
                  </a:lnTo>
                  <a:lnTo>
                    <a:pt x="10722" y="445"/>
                  </a:lnTo>
                  <a:lnTo>
                    <a:pt x="10724" y="449"/>
                  </a:lnTo>
                  <a:lnTo>
                    <a:pt x="10726" y="455"/>
                  </a:lnTo>
                  <a:lnTo>
                    <a:pt x="10729" y="459"/>
                  </a:lnTo>
                  <a:lnTo>
                    <a:pt x="10733" y="462"/>
                  </a:lnTo>
                  <a:lnTo>
                    <a:pt x="10737" y="465"/>
                  </a:lnTo>
                  <a:lnTo>
                    <a:pt x="10743" y="467"/>
                  </a:lnTo>
                  <a:lnTo>
                    <a:pt x="10784" y="481"/>
                  </a:lnTo>
                  <a:lnTo>
                    <a:pt x="10826" y="495"/>
                  </a:lnTo>
                  <a:lnTo>
                    <a:pt x="10836" y="500"/>
                  </a:lnTo>
                  <a:lnTo>
                    <a:pt x="10846" y="505"/>
                  </a:lnTo>
                  <a:lnTo>
                    <a:pt x="10855" y="511"/>
                  </a:lnTo>
                  <a:lnTo>
                    <a:pt x="10864" y="517"/>
                  </a:lnTo>
                  <a:lnTo>
                    <a:pt x="10872" y="524"/>
                  </a:lnTo>
                  <a:lnTo>
                    <a:pt x="10879" y="532"/>
                  </a:lnTo>
                  <a:lnTo>
                    <a:pt x="10885" y="541"/>
                  </a:lnTo>
                  <a:lnTo>
                    <a:pt x="10891" y="552"/>
                  </a:lnTo>
                  <a:lnTo>
                    <a:pt x="10903" y="568"/>
                  </a:lnTo>
                  <a:lnTo>
                    <a:pt x="10913" y="584"/>
                  </a:lnTo>
                  <a:lnTo>
                    <a:pt x="10922" y="601"/>
                  </a:lnTo>
                  <a:lnTo>
                    <a:pt x="10930" y="619"/>
                  </a:lnTo>
                  <a:lnTo>
                    <a:pt x="10943" y="656"/>
                  </a:lnTo>
                  <a:lnTo>
                    <a:pt x="10956" y="693"/>
                  </a:lnTo>
                  <a:lnTo>
                    <a:pt x="10967" y="731"/>
                  </a:lnTo>
                  <a:lnTo>
                    <a:pt x="10981" y="767"/>
                  </a:lnTo>
                  <a:lnTo>
                    <a:pt x="10989" y="786"/>
                  </a:lnTo>
                  <a:lnTo>
                    <a:pt x="10998" y="803"/>
                  </a:lnTo>
                  <a:lnTo>
                    <a:pt x="11008" y="820"/>
                  </a:lnTo>
                  <a:lnTo>
                    <a:pt x="11020" y="837"/>
                  </a:lnTo>
                  <a:lnTo>
                    <a:pt x="11014" y="852"/>
                  </a:lnTo>
                  <a:lnTo>
                    <a:pt x="11008" y="868"/>
                  </a:lnTo>
                  <a:lnTo>
                    <a:pt x="11001" y="884"/>
                  </a:lnTo>
                  <a:lnTo>
                    <a:pt x="10993" y="900"/>
                  </a:lnTo>
                  <a:lnTo>
                    <a:pt x="10976" y="931"/>
                  </a:lnTo>
                  <a:lnTo>
                    <a:pt x="10959" y="960"/>
                  </a:lnTo>
                  <a:lnTo>
                    <a:pt x="10939" y="991"/>
                  </a:lnTo>
                  <a:lnTo>
                    <a:pt x="10921" y="1021"/>
                  </a:lnTo>
                  <a:lnTo>
                    <a:pt x="10903" y="1051"/>
                  </a:lnTo>
                  <a:lnTo>
                    <a:pt x="10885" y="1081"/>
                  </a:lnTo>
                  <a:close/>
                  <a:moveTo>
                    <a:pt x="10879" y="859"/>
                  </a:moveTo>
                  <a:lnTo>
                    <a:pt x="10877" y="877"/>
                  </a:lnTo>
                  <a:lnTo>
                    <a:pt x="10874" y="894"/>
                  </a:lnTo>
                  <a:lnTo>
                    <a:pt x="10870" y="911"/>
                  </a:lnTo>
                  <a:lnTo>
                    <a:pt x="10865" y="929"/>
                  </a:lnTo>
                  <a:lnTo>
                    <a:pt x="10859" y="945"/>
                  </a:lnTo>
                  <a:lnTo>
                    <a:pt x="10851" y="961"/>
                  </a:lnTo>
                  <a:lnTo>
                    <a:pt x="10844" y="978"/>
                  </a:lnTo>
                  <a:lnTo>
                    <a:pt x="10835" y="993"/>
                  </a:lnTo>
                  <a:lnTo>
                    <a:pt x="10825" y="1007"/>
                  </a:lnTo>
                  <a:lnTo>
                    <a:pt x="10814" y="1021"/>
                  </a:lnTo>
                  <a:lnTo>
                    <a:pt x="10802" y="1034"/>
                  </a:lnTo>
                  <a:lnTo>
                    <a:pt x="10789" y="1046"/>
                  </a:lnTo>
                  <a:lnTo>
                    <a:pt x="10776" y="1058"/>
                  </a:lnTo>
                  <a:lnTo>
                    <a:pt x="10761" y="1067"/>
                  </a:lnTo>
                  <a:lnTo>
                    <a:pt x="10747" y="1076"/>
                  </a:lnTo>
                  <a:lnTo>
                    <a:pt x="10731" y="1083"/>
                  </a:lnTo>
                  <a:lnTo>
                    <a:pt x="10723" y="1085"/>
                  </a:lnTo>
                  <a:lnTo>
                    <a:pt x="10713" y="1087"/>
                  </a:lnTo>
                  <a:lnTo>
                    <a:pt x="10704" y="1089"/>
                  </a:lnTo>
                  <a:lnTo>
                    <a:pt x="10695" y="1090"/>
                  </a:lnTo>
                  <a:lnTo>
                    <a:pt x="10687" y="1090"/>
                  </a:lnTo>
                  <a:lnTo>
                    <a:pt x="10678" y="1090"/>
                  </a:lnTo>
                  <a:lnTo>
                    <a:pt x="10668" y="1089"/>
                  </a:lnTo>
                  <a:lnTo>
                    <a:pt x="10660" y="1088"/>
                  </a:lnTo>
                  <a:lnTo>
                    <a:pt x="10651" y="1086"/>
                  </a:lnTo>
                  <a:lnTo>
                    <a:pt x="10643" y="1084"/>
                  </a:lnTo>
                  <a:lnTo>
                    <a:pt x="10635" y="1081"/>
                  </a:lnTo>
                  <a:lnTo>
                    <a:pt x="10627" y="1077"/>
                  </a:lnTo>
                  <a:lnTo>
                    <a:pt x="10619" y="1073"/>
                  </a:lnTo>
                  <a:lnTo>
                    <a:pt x="10612" y="1068"/>
                  </a:lnTo>
                  <a:lnTo>
                    <a:pt x="10605" y="1063"/>
                  </a:lnTo>
                  <a:lnTo>
                    <a:pt x="10599" y="1057"/>
                  </a:lnTo>
                  <a:lnTo>
                    <a:pt x="10594" y="1050"/>
                  </a:lnTo>
                  <a:lnTo>
                    <a:pt x="10589" y="1044"/>
                  </a:lnTo>
                  <a:lnTo>
                    <a:pt x="10585" y="1037"/>
                  </a:lnTo>
                  <a:lnTo>
                    <a:pt x="10582" y="1030"/>
                  </a:lnTo>
                  <a:lnTo>
                    <a:pt x="10579" y="1023"/>
                  </a:lnTo>
                  <a:lnTo>
                    <a:pt x="10575" y="1016"/>
                  </a:lnTo>
                  <a:lnTo>
                    <a:pt x="10573" y="1007"/>
                  </a:lnTo>
                  <a:lnTo>
                    <a:pt x="10572" y="999"/>
                  </a:lnTo>
                  <a:lnTo>
                    <a:pt x="10571" y="991"/>
                  </a:lnTo>
                  <a:lnTo>
                    <a:pt x="10571" y="983"/>
                  </a:lnTo>
                  <a:lnTo>
                    <a:pt x="10571" y="975"/>
                  </a:lnTo>
                  <a:lnTo>
                    <a:pt x="10572" y="967"/>
                  </a:lnTo>
                  <a:lnTo>
                    <a:pt x="10574" y="959"/>
                  </a:lnTo>
                  <a:lnTo>
                    <a:pt x="10576" y="951"/>
                  </a:lnTo>
                  <a:lnTo>
                    <a:pt x="10580" y="944"/>
                  </a:lnTo>
                  <a:lnTo>
                    <a:pt x="10584" y="937"/>
                  </a:lnTo>
                  <a:lnTo>
                    <a:pt x="10590" y="928"/>
                  </a:lnTo>
                  <a:lnTo>
                    <a:pt x="10598" y="922"/>
                  </a:lnTo>
                  <a:lnTo>
                    <a:pt x="10606" y="917"/>
                  </a:lnTo>
                  <a:lnTo>
                    <a:pt x="10614" y="913"/>
                  </a:lnTo>
                  <a:lnTo>
                    <a:pt x="10634" y="909"/>
                  </a:lnTo>
                  <a:lnTo>
                    <a:pt x="10653" y="908"/>
                  </a:lnTo>
                  <a:lnTo>
                    <a:pt x="10662" y="907"/>
                  </a:lnTo>
                  <a:lnTo>
                    <a:pt x="10672" y="905"/>
                  </a:lnTo>
                  <a:lnTo>
                    <a:pt x="10681" y="903"/>
                  </a:lnTo>
                  <a:lnTo>
                    <a:pt x="10689" y="900"/>
                  </a:lnTo>
                  <a:lnTo>
                    <a:pt x="10697" y="895"/>
                  </a:lnTo>
                  <a:lnTo>
                    <a:pt x="10704" y="888"/>
                  </a:lnTo>
                  <a:lnTo>
                    <a:pt x="10707" y="884"/>
                  </a:lnTo>
                  <a:lnTo>
                    <a:pt x="10710" y="879"/>
                  </a:lnTo>
                  <a:lnTo>
                    <a:pt x="10713" y="874"/>
                  </a:lnTo>
                  <a:lnTo>
                    <a:pt x="10715" y="867"/>
                  </a:lnTo>
                  <a:lnTo>
                    <a:pt x="10718" y="849"/>
                  </a:lnTo>
                  <a:lnTo>
                    <a:pt x="10719" y="830"/>
                  </a:lnTo>
                  <a:lnTo>
                    <a:pt x="10720" y="810"/>
                  </a:lnTo>
                  <a:lnTo>
                    <a:pt x="10718" y="791"/>
                  </a:lnTo>
                  <a:lnTo>
                    <a:pt x="10717" y="782"/>
                  </a:lnTo>
                  <a:lnTo>
                    <a:pt x="10714" y="772"/>
                  </a:lnTo>
                  <a:lnTo>
                    <a:pt x="10711" y="763"/>
                  </a:lnTo>
                  <a:lnTo>
                    <a:pt x="10708" y="754"/>
                  </a:lnTo>
                  <a:lnTo>
                    <a:pt x="10704" y="746"/>
                  </a:lnTo>
                  <a:lnTo>
                    <a:pt x="10700" y="738"/>
                  </a:lnTo>
                  <a:lnTo>
                    <a:pt x="10694" y="731"/>
                  </a:lnTo>
                  <a:lnTo>
                    <a:pt x="10688" y="723"/>
                  </a:lnTo>
                  <a:lnTo>
                    <a:pt x="10682" y="721"/>
                  </a:lnTo>
                  <a:lnTo>
                    <a:pt x="10675" y="719"/>
                  </a:lnTo>
                  <a:lnTo>
                    <a:pt x="10668" y="717"/>
                  </a:lnTo>
                  <a:lnTo>
                    <a:pt x="10661" y="716"/>
                  </a:lnTo>
                  <a:lnTo>
                    <a:pt x="10647" y="715"/>
                  </a:lnTo>
                  <a:lnTo>
                    <a:pt x="10634" y="715"/>
                  </a:lnTo>
                  <a:lnTo>
                    <a:pt x="10620" y="713"/>
                  </a:lnTo>
                  <a:lnTo>
                    <a:pt x="10608" y="710"/>
                  </a:lnTo>
                  <a:lnTo>
                    <a:pt x="10602" y="708"/>
                  </a:lnTo>
                  <a:lnTo>
                    <a:pt x="10596" y="705"/>
                  </a:lnTo>
                  <a:lnTo>
                    <a:pt x="10591" y="702"/>
                  </a:lnTo>
                  <a:lnTo>
                    <a:pt x="10587" y="697"/>
                  </a:lnTo>
                  <a:lnTo>
                    <a:pt x="10581" y="688"/>
                  </a:lnTo>
                  <a:lnTo>
                    <a:pt x="10576" y="677"/>
                  </a:lnTo>
                  <a:lnTo>
                    <a:pt x="10572" y="667"/>
                  </a:lnTo>
                  <a:lnTo>
                    <a:pt x="10569" y="656"/>
                  </a:lnTo>
                  <a:lnTo>
                    <a:pt x="10567" y="645"/>
                  </a:lnTo>
                  <a:lnTo>
                    <a:pt x="10567" y="633"/>
                  </a:lnTo>
                  <a:lnTo>
                    <a:pt x="10568" y="622"/>
                  </a:lnTo>
                  <a:lnTo>
                    <a:pt x="10570" y="611"/>
                  </a:lnTo>
                  <a:lnTo>
                    <a:pt x="10573" y="605"/>
                  </a:lnTo>
                  <a:lnTo>
                    <a:pt x="10575" y="600"/>
                  </a:lnTo>
                  <a:lnTo>
                    <a:pt x="10579" y="595"/>
                  </a:lnTo>
                  <a:lnTo>
                    <a:pt x="10583" y="589"/>
                  </a:lnTo>
                  <a:lnTo>
                    <a:pt x="10592" y="581"/>
                  </a:lnTo>
                  <a:lnTo>
                    <a:pt x="10602" y="575"/>
                  </a:lnTo>
                  <a:lnTo>
                    <a:pt x="10626" y="565"/>
                  </a:lnTo>
                  <a:lnTo>
                    <a:pt x="10648" y="558"/>
                  </a:lnTo>
                  <a:lnTo>
                    <a:pt x="10658" y="558"/>
                  </a:lnTo>
                  <a:lnTo>
                    <a:pt x="10669" y="559"/>
                  </a:lnTo>
                  <a:lnTo>
                    <a:pt x="10680" y="561"/>
                  </a:lnTo>
                  <a:lnTo>
                    <a:pt x="10690" y="563"/>
                  </a:lnTo>
                  <a:lnTo>
                    <a:pt x="10700" y="566"/>
                  </a:lnTo>
                  <a:lnTo>
                    <a:pt x="10709" y="570"/>
                  </a:lnTo>
                  <a:lnTo>
                    <a:pt x="10719" y="574"/>
                  </a:lnTo>
                  <a:lnTo>
                    <a:pt x="10728" y="578"/>
                  </a:lnTo>
                  <a:lnTo>
                    <a:pt x="10746" y="589"/>
                  </a:lnTo>
                  <a:lnTo>
                    <a:pt x="10763" y="602"/>
                  </a:lnTo>
                  <a:lnTo>
                    <a:pt x="10778" y="615"/>
                  </a:lnTo>
                  <a:lnTo>
                    <a:pt x="10792" y="629"/>
                  </a:lnTo>
                  <a:lnTo>
                    <a:pt x="10803" y="643"/>
                  </a:lnTo>
                  <a:lnTo>
                    <a:pt x="10815" y="657"/>
                  </a:lnTo>
                  <a:lnTo>
                    <a:pt x="10825" y="670"/>
                  </a:lnTo>
                  <a:lnTo>
                    <a:pt x="10835" y="686"/>
                  </a:lnTo>
                  <a:lnTo>
                    <a:pt x="10853" y="715"/>
                  </a:lnTo>
                  <a:lnTo>
                    <a:pt x="10873" y="746"/>
                  </a:lnTo>
                  <a:lnTo>
                    <a:pt x="10881" y="769"/>
                  </a:lnTo>
                  <a:lnTo>
                    <a:pt x="10890" y="794"/>
                  </a:lnTo>
                  <a:lnTo>
                    <a:pt x="10893" y="807"/>
                  </a:lnTo>
                  <a:lnTo>
                    <a:pt x="10894" y="819"/>
                  </a:lnTo>
                  <a:lnTo>
                    <a:pt x="10894" y="827"/>
                  </a:lnTo>
                  <a:lnTo>
                    <a:pt x="10894" y="834"/>
                  </a:lnTo>
                  <a:lnTo>
                    <a:pt x="10893" y="840"/>
                  </a:lnTo>
                  <a:lnTo>
                    <a:pt x="10891" y="847"/>
                  </a:lnTo>
                  <a:lnTo>
                    <a:pt x="10879" y="859"/>
                  </a:lnTo>
                  <a:close/>
                  <a:moveTo>
                    <a:pt x="10728" y="1046"/>
                  </a:moveTo>
                  <a:lnTo>
                    <a:pt x="10721" y="1049"/>
                  </a:lnTo>
                  <a:lnTo>
                    <a:pt x="10714" y="1050"/>
                  </a:lnTo>
                  <a:lnTo>
                    <a:pt x="10708" y="1051"/>
                  </a:lnTo>
                  <a:lnTo>
                    <a:pt x="10701" y="1052"/>
                  </a:lnTo>
                  <a:lnTo>
                    <a:pt x="10689" y="1050"/>
                  </a:lnTo>
                  <a:lnTo>
                    <a:pt x="10676" y="1046"/>
                  </a:lnTo>
                  <a:lnTo>
                    <a:pt x="10668" y="1042"/>
                  </a:lnTo>
                  <a:lnTo>
                    <a:pt x="10661" y="1037"/>
                  </a:lnTo>
                  <a:lnTo>
                    <a:pt x="10655" y="1031"/>
                  </a:lnTo>
                  <a:lnTo>
                    <a:pt x="10649" y="1025"/>
                  </a:lnTo>
                  <a:lnTo>
                    <a:pt x="10643" y="1019"/>
                  </a:lnTo>
                  <a:lnTo>
                    <a:pt x="10639" y="1012"/>
                  </a:lnTo>
                  <a:lnTo>
                    <a:pt x="10637" y="1003"/>
                  </a:lnTo>
                  <a:lnTo>
                    <a:pt x="10636" y="995"/>
                  </a:lnTo>
                  <a:lnTo>
                    <a:pt x="10636" y="988"/>
                  </a:lnTo>
                  <a:lnTo>
                    <a:pt x="10637" y="982"/>
                  </a:lnTo>
                  <a:lnTo>
                    <a:pt x="10638" y="975"/>
                  </a:lnTo>
                  <a:lnTo>
                    <a:pt x="10640" y="968"/>
                  </a:lnTo>
                  <a:lnTo>
                    <a:pt x="10643" y="961"/>
                  </a:lnTo>
                  <a:lnTo>
                    <a:pt x="10647" y="956"/>
                  </a:lnTo>
                  <a:lnTo>
                    <a:pt x="10650" y="954"/>
                  </a:lnTo>
                  <a:lnTo>
                    <a:pt x="10653" y="952"/>
                  </a:lnTo>
                  <a:lnTo>
                    <a:pt x="10656" y="951"/>
                  </a:lnTo>
                  <a:lnTo>
                    <a:pt x="10660" y="951"/>
                  </a:lnTo>
                  <a:lnTo>
                    <a:pt x="10672" y="956"/>
                  </a:lnTo>
                  <a:lnTo>
                    <a:pt x="10683" y="961"/>
                  </a:lnTo>
                  <a:lnTo>
                    <a:pt x="10688" y="964"/>
                  </a:lnTo>
                  <a:lnTo>
                    <a:pt x="10695" y="965"/>
                  </a:lnTo>
                  <a:lnTo>
                    <a:pt x="10701" y="965"/>
                  </a:lnTo>
                  <a:lnTo>
                    <a:pt x="10709" y="964"/>
                  </a:lnTo>
                  <a:lnTo>
                    <a:pt x="10717" y="947"/>
                  </a:lnTo>
                  <a:lnTo>
                    <a:pt x="10722" y="931"/>
                  </a:lnTo>
                  <a:lnTo>
                    <a:pt x="10726" y="923"/>
                  </a:lnTo>
                  <a:lnTo>
                    <a:pt x="10731" y="917"/>
                  </a:lnTo>
                  <a:lnTo>
                    <a:pt x="10734" y="913"/>
                  </a:lnTo>
                  <a:lnTo>
                    <a:pt x="10737" y="910"/>
                  </a:lnTo>
                  <a:lnTo>
                    <a:pt x="10741" y="908"/>
                  </a:lnTo>
                  <a:lnTo>
                    <a:pt x="10746" y="907"/>
                  </a:lnTo>
                  <a:lnTo>
                    <a:pt x="10751" y="893"/>
                  </a:lnTo>
                  <a:lnTo>
                    <a:pt x="10754" y="878"/>
                  </a:lnTo>
                  <a:lnTo>
                    <a:pt x="10757" y="862"/>
                  </a:lnTo>
                  <a:lnTo>
                    <a:pt x="10759" y="848"/>
                  </a:lnTo>
                  <a:lnTo>
                    <a:pt x="10760" y="833"/>
                  </a:lnTo>
                  <a:lnTo>
                    <a:pt x="10760" y="817"/>
                  </a:lnTo>
                  <a:lnTo>
                    <a:pt x="10759" y="802"/>
                  </a:lnTo>
                  <a:lnTo>
                    <a:pt x="10758" y="787"/>
                  </a:lnTo>
                  <a:lnTo>
                    <a:pt x="10755" y="772"/>
                  </a:lnTo>
                  <a:lnTo>
                    <a:pt x="10752" y="757"/>
                  </a:lnTo>
                  <a:lnTo>
                    <a:pt x="10747" y="743"/>
                  </a:lnTo>
                  <a:lnTo>
                    <a:pt x="10742" y="729"/>
                  </a:lnTo>
                  <a:lnTo>
                    <a:pt x="10736" y="715"/>
                  </a:lnTo>
                  <a:lnTo>
                    <a:pt x="10729" y="702"/>
                  </a:lnTo>
                  <a:lnTo>
                    <a:pt x="10722" y="690"/>
                  </a:lnTo>
                  <a:lnTo>
                    <a:pt x="10712" y="677"/>
                  </a:lnTo>
                  <a:lnTo>
                    <a:pt x="10707" y="673"/>
                  </a:lnTo>
                  <a:lnTo>
                    <a:pt x="10701" y="672"/>
                  </a:lnTo>
                  <a:lnTo>
                    <a:pt x="10695" y="671"/>
                  </a:lnTo>
                  <a:lnTo>
                    <a:pt x="10688" y="671"/>
                  </a:lnTo>
                  <a:lnTo>
                    <a:pt x="10675" y="673"/>
                  </a:lnTo>
                  <a:lnTo>
                    <a:pt x="10660" y="676"/>
                  </a:lnTo>
                  <a:lnTo>
                    <a:pt x="10653" y="677"/>
                  </a:lnTo>
                  <a:lnTo>
                    <a:pt x="10647" y="677"/>
                  </a:lnTo>
                  <a:lnTo>
                    <a:pt x="10641" y="676"/>
                  </a:lnTo>
                  <a:lnTo>
                    <a:pt x="10635" y="674"/>
                  </a:lnTo>
                  <a:lnTo>
                    <a:pt x="10630" y="671"/>
                  </a:lnTo>
                  <a:lnTo>
                    <a:pt x="10625" y="666"/>
                  </a:lnTo>
                  <a:lnTo>
                    <a:pt x="10620" y="659"/>
                  </a:lnTo>
                  <a:lnTo>
                    <a:pt x="10617" y="651"/>
                  </a:lnTo>
                  <a:lnTo>
                    <a:pt x="10615" y="644"/>
                  </a:lnTo>
                  <a:lnTo>
                    <a:pt x="10616" y="636"/>
                  </a:lnTo>
                  <a:lnTo>
                    <a:pt x="10618" y="630"/>
                  </a:lnTo>
                  <a:lnTo>
                    <a:pt x="10621" y="623"/>
                  </a:lnTo>
                  <a:lnTo>
                    <a:pt x="10626" y="618"/>
                  </a:lnTo>
                  <a:lnTo>
                    <a:pt x="10631" y="613"/>
                  </a:lnTo>
                  <a:lnTo>
                    <a:pt x="10636" y="608"/>
                  </a:lnTo>
                  <a:lnTo>
                    <a:pt x="10642" y="604"/>
                  </a:lnTo>
                  <a:lnTo>
                    <a:pt x="10655" y="603"/>
                  </a:lnTo>
                  <a:lnTo>
                    <a:pt x="10668" y="603"/>
                  </a:lnTo>
                  <a:lnTo>
                    <a:pt x="10681" y="605"/>
                  </a:lnTo>
                  <a:lnTo>
                    <a:pt x="10693" y="608"/>
                  </a:lnTo>
                  <a:lnTo>
                    <a:pt x="10705" y="612"/>
                  </a:lnTo>
                  <a:lnTo>
                    <a:pt x="10717" y="618"/>
                  </a:lnTo>
                  <a:lnTo>
                    <a:pt x="10729" y="624"/>
                  </a:lnTo>
                  <a:lnTo>
                    <a:pt x="10740" y="630"/>
                  </a:lnTo>
                  <a:lnTo>
                    <a:pt x="10759" y="651"/>
                  </a:lnTo>
                  <a:lnTo>
                    <a:pt x="10777" y="671"/>
                  </a:lnTo>
                  <a:lnTo>
                    <a:pt x="10794" y="694"/>
                  </a:lnTo>
                  <a:lnTo>
                    <a:pt x="10809" y="717"/>
                  </a:lnTo>
                  <a:lnTo>
                    <a:pt x="10816" y="728"/>
                  </a:lnTo>
                  <a:lnTo>
                    <a:pt x="10822" y="741"/>
                  </a:lnTo>
                  <a:lnTo>
                    <a:pt x="10827" y="754"/>
                  </a:lnTo>
                  <a:lnTo>
                    <a:pt x="10832" y="766"/>
                  </a:lnTo>
                  <a:lnTo>
                    <a:pt x="10836" y="780"/>
                  </a:lnTo>
                  <a:lnTo>
                    <a:pt x="10840" y="793"/>
                  </a:lnTo>
                  <a:lnTo>
                    <a:pt x="10842" y="806"/>
                  </a:lnTo>
                  <a:lnTo>
                    <a:pt x="10844" y="819"/>
                  </a:lnTo>
                  <a:lnTo>
                    <a:pt x="10843" y="836"/>
                  </a:lnTo>
                  <a:lnTo>
                    <a:pt x="10841" y="852"/>
                  </a:lnTo>
                  <a:lnTo>
                    <a:pt x="10839" y="870"/>
                  </a:lnTo>
                  <a:lnTo>
                    <a:pt x="10836" y="886"/>
                  </a:lnTo>
                  <a:lnTo>
                    <a:pt x="10832" y="901"/>
                  </a:lnTo>
                  <a:lnTo>
                    <a:pt x="10828" y="918"/>
                  </a:lnTo>
                  <a:lnTo>
                    <a:pt x="10823" y="934"/>
                  </a:lnTo>
                  <a:lnTo>
                    <a:pt x="10817" y="949"/>
                  </a:lnTo>
                  <a:lnTo>
                    <a:pt x="10810" y="964"/>
                  </a:lnTo>
                  <a:lnTo>
                    <a:pt x="10801" y="978"/>
                  </a:lnTo>
                  <a:lnTo>
                    <a:pt x="10792" y="991"/>
                  </a:lnTo>
                  <a:lnTo>
                    <a:pt x="10782" y="1004"/>
                  </a:lnTo>
                  <a:lnTo>
                    <a:pt x="10770" y="1016"/>
                  </a:lnTo>
                  <a:lnTo>
                    <a:pt x="10757" y="1027"/>
                  </a:lnTo>
                  <a:lnTo>
                    <a:pt x="10743" y="1037"/>
                  </a:lnTo>
                  <a:lnTo>
                    <a:pt x="10728" y="1046"/>
                  </a:lnTo>
                  <a:close/>
                  <a:moveTo>
                    <a:pt x="10426" y="1382"/>
                  </a:moveTo>
                  <a:lnTo>
                    <a:pt x="10359" y="1441"/>
                  </a:lnTo>
                  <a:lnTo>
                    <a:pt x="10336" y="1449"/>
                  </a:lnTo>
                  <a:lnTo>
                    <a:pt x="10315" y="1458"/>
                  </a:lnTo>
                  <a:lnTo>
                    <a:pt x="10292" y="1466"/>
                  </a:lnTo>
                  <a:lnTo>
                    <a:pt x="10270" y="1474"/>
                  </a:lnTo>
                  <a:lnTo>
                    <a:pt x="10259" y="1477"/>
                  </a:lnTo>
                  <a:lnTo>
                    <a:pt x="10246" y="1480"/>
                  </a:lnTo>
                  <a:lnTo>
                    <a:pt x="10235" y="1481"/>
                  </a:lnTo>
                  <a:lnTo>
                    <a:pt x="10223" y="1482"/>
                  </a:lnTo>
                  <a:lnTo>
                    <a:pt x="10211" y="1482"/>
                  </a:lnTo>
                  <a:lnTo>
                    <a:pt x="10199" y="1481"/>
                  </a:lnTo>
                  <a:lnTo>
                    <a:pt x="10186" y="1478"/>
                  </a:lnTo>
                  <a:lnTo>
                    <a:pt x="10174" y="1475"/>
                  </a:lnTo>
                  <a:lnTo>
                    <a:pt x="10149" y="1460"/>
                  </a:lnTo>
                  <a:lnTo>
                    <a:pt x="10123" y="1446"/>
                  </a:lnTo>
                  <a:lnTo>
                    <a:pt x="10117" y="1441"/>
                  </a:lnTo>
                  <a:lnTo>
                    <a:pt x="10111" y="1437"/>
                  </a:lnTo>
                  <a:lnTo>
                    <a:pt x="10106" y="1432"/>
                  </a:lnTo>
                  <a:lnTo>
                    <a:pt x="10102" y="1426"/>
                  </a:lnTo>
                  <a:lnTo>
                    <a:pt x="10098" y="1419"/>
                  </a:lnTo>
                  <a:lnTo>
                    <a:pt x="10095" y="1413"/>
                  </a:lnTo>
                  <a:lnTo>
                    <a:pt x="10092" y="1406"/>
                  </a:lnTo>
                  <a:lnTo>
                    <a:pt x="10091" y="1398"/>
                  </a:lnTo>
                  <a:lnTo>
                    <a:pt x="10088" y="1386"/>
                  </a:lnTo>
                  <a:lnTo>
                    <a:pt x="10087" y="1374"/>
                  </a:lnTo>
                  <a:lnTo>
                    <a:pt x="10088" y="1362"/>
                  </a:lnTo>
                  <a:lnTo>
                    <a:pt x="10090" y="1352"/>
                  </a:lnTo>
                  <a:lnTo>
                    <a:pt x="10093" y="1342"/>
                  </a:lnTo>
                  <a:lnTo>
                    <a:pt x="10097" y="1331"/>
                  </a:lnTo>
                  <a:lnTo>
                    <a:pt x="10102" y="1322"/>
                  </a:lnTo>
                  <a:lnTo>
                    <a:pt x="10108" y="1313"/>
                  </a:lnTo>
                  <a:lnTo>
                    <a:pt x="10114" y="1304"/>
                  </a:lnTo>
                  <a:lnTo>
                    <a:pt x="10123" y="1296"/>
                  </a:lnTo>
                  <a:lnTo>
                    <a:pt x="10131" y="1288"/>
                  </a:lnTo>
                  <a:lnTo>
                    <a:pt x="10139" y="1280"/>
                  </a:lnTo>
                  <a:lnTo>
                    <a:pt x="10156" y="1266"/>
                  </a:lnTo>
                  <a:lnTo>
                    <a:pt x="10174" y="1253"/>
                  </a:lnTo>
                  <a:lnTo>
                    <a:pt x="10182" y="1250"/>
                  </a:lnTo>
                  <a:lnTo>
                    <a:pt x="10190" y="1249"/>
                  </a:lnTo>
                  <a:lnTo>
                    <a:pt x="10197" y="1248"/>
                  </a:lnTo>
                  <a:lnTo>
                    <a:pt x="10205" y="1248"/>
                  </a:lnTo>
                  <a:lnTo>
                    <a:pt x="10221" y="1250"/>
                  </a:lnTo>
                  <a:lnTo>
                    <a:pt x="10236" y="1254"/>
                  </a:lnTo>
                  <a:lnTo>
                    <a:pt x="10266" y="1264"/>
                  </a:lnTo>
                  <a:lnTo>
                    <a:pt x="10294" y="1272"/>
                  </a:lnTo>
                  <a:lnTo>
                    <a:pt x="10299" y="1269"/>
                  </a:lnTo>
                  <a:lnTo>
                    <a:pt x="10305" y="1265"/>
                  </a:lnTo>
                  <a:lnTo>
                    <a:pt x="10309" y="1261"/>
                  </a:lnTo>
                  <a:lnTo>
                    <a:pt x="10312" y="1256"/>
                  </a:lnTo>
                  <a:lnTo>
                    <a:pt x="10315" y="1251"/>
                  </a:lnTo>
                  <a:lnTo>
                    <a:pt x="10316" y="1245"/>
                  </a:lnTo>
                  <a:lnTo>
                    <a:pt x="10318" y="1238"/>
                  </a:lnTo>
                  <a:lnTo>
                    <a:pt x="10318" y="1232"/>
                  </a:lnTo>
                  <a:lnTo>
                    <a:pt x="10318" y="1219"/>
                  </a:lnTo>
                  <a:lnTo>
                    <a:pt x="10317" y="1207"/>
                  </a:lnTo>
                  <a:lnTo>
                    <a:pt x="10315" y="1195"/>
                  </a:lnTo>
                  <a:lnTo>
                    <a:pt x="10313" y="1183"/>
                  </a:lnTo>
                  <a:lnTo>
                    <a:pt x="10304" y="1171"/>
                  </a:lnTo>
                  <a:lnTo>
                    <a:pt x="10294" y="1158"/>
                  </a:lnTo>
                  <a:lnTo>
                    <a:pt x="10289" y="1152"/>
                  </a:lnTo>
                  <a:lnTo>
                    <a:pt x="10283" y="1146"/>
                  </a:lnTo>
                  <a:lnTo>
                    <a:pt x="10277" y="1142"/>
                  </a:lnTo>
                  <a:lnTo>
                    <a:pt x="10269" y="1140"/>
                  </a:lnTo>
                  <a:lnTo>
                    <a:pt x="10249" y="1143"/>
                  </a:lnTo>
                  <a:lnTo>
                    <a:pt x="10229" y="1144"/>
                  </a:lnTo>
                  <a:lnTo>
                    <a:pt x="10219" y="1143"/>
                  </a:lnTo>
                  <a:lnTo>
                    <a:pt x="10209" y="1140"/>
                  </a:lnTo>
                  <a:lnTo>
                    <a:pt x="10205" y="1138"/>
                  </a:lnTo>
                  <a:lnTo>
                    <a:pt x="10202" y="1136"/>
                  </a:lnTo>
                  <a:lnTo>
                    <a:pt x="10198" y="1133"/>
                  </a:lnTo>
                  <a:lnTo>
                    <a:pt x="10195" y="1129"/>
                  </a:lnTo>
                  <a:lnTo>
                    <a:pt x="10197" y="1118"/>
                  </a:lnTo>
                  <a:lnTo>
                    <a:pt x="10200" y="1108"/>
                  </a:lnTo>
                  <a:lnTo>
                    <a:pt x="10204" y="1097"/>
                  </a:lnTo>
                  <a:lnTo>
                    <a:pt x="10209" y="1088"/>
                  </a:lnTo>
                  <a:lnTo>
                    <a:pt x="10222" y="1071"/>
                  </a:lnTo>
                  <a:lnTo>
                    <a:pt x="10235" y="1054"/>
                  </a:lnTo>
                  <a:lnTo>
                    <a:pt x="10240" y="1041"/>
                  </a:lnTo>
                  <a:lnTo>
                    <a:pt x="10243" y="1028"/>
                  </a:lnTo>
                  <a:lnTo>
                    <a:pt x="10245" y="1016"/>
                  </a:lnTo>
                  <a:lnTo>
                    <a:pt x="10246" y="1002"/>
                  </a:lnTo>
                  <a:lnTo>
                    <a:pt x="10245" y="990"/>
                  </a:lnTo>
                  <a:lnTo>
                    <a:pt x="10244" y="977"/>
                  </a:lnTo>
                  <a:lnTo>
                    <a:pt x="10242" y="965"/>
                  </a:lnTo>
                  <a:lnTo>
                    <a:pt x="10239" y="952"/>
                  </a:lnTo>
                  <a:lnTo>
                    <a:pt x="10235" y="940"/>
                  </a:lnTo>
                  <a:lnTo>
                    <a:pt x="10230" y="929"/>
                  </a:lnTo>
                  <a:lnTo>
                    <a:pt x="10225" y="918"/>
                  </a:lnTo>
                  <a:lnTo>
                    <a:pt x="10219" y="906"/>
                  </a:lnTo>
                  <a:lnTo>
                    <a:pt x="10212" y="895"/>
                  </a:lnTo>
                  <a:lnTo>
                    <a:pt x="10204" y="885"/>
                  </a:lnTo>
                  <a:lnTo>
                    <a:pt x="10197" y="875"/>
                  </a:lnTo>
                  <a:lnTo>
                    <a:pt x="10189" y="864"/>
                  </a:lnTo>
                  <a:lnTo>
                    <a:pt x="10175" y="855"/>
                  </a:lnTo>
                  <a:lnTo>
                    <a:pt x="10158" y="843"/>
                  </a:lnTo>
                  <a:lnTo>
                    <a:pt x="10154" y="840"/>
                  </a:lnTo>
                  <a:lnTo>
                    <a:pt x="10152" y="836"/>
                  </a:lnTo>
                  <a:lnTo>
                    <a:pt x="10149" y="833"/>
                  </a:lnTo>
                  <a:lnTo>
                    <a:pt x="10148" y="829"/>
                  </a:lnTo>
                  <a:lnTo>
                    <a:pt x="10147" y="825"/>
                  </a:lnTo>
                  <a:lnTo>
                    <a:pt x="10148" y="819"/>
                  </a:lnTo>
                  <a:lnTo>
                    <a:pt x="10149" y="814"/>
                  </a:lnTo>
                  <a:lnTo>
                    <a:pt x="10152" y="809"/>
                  </a:lnTo>
                  <a:lnTo>
                    <a:pt x="10164" y="804"/>
                  </a:lnTo>
                  <a:lnTo>
                    <a:pt x="10178" y="797"/>
                  </a:lnTo>
                  <a:lnTo>
                    <a:pt x="10189" y="789"/>
                  </a:lnTo>
                  <a:lnTo>
                    <a:pt x="10200" y="780"/>
                  </a:lnTo>
                  <a:lnTo>
                    <a:pt x="10211" y="768"/>
                  </a:lnTo>
                  <a:lnTo>
                    <a:pt x="10220" y="756"/>
                  </a:lnTo>
                  <a:lnTo>
                    <a:pt x="10223" y="750"/>
                  </a:lnTo>
                  <a:lnTo>
                    <a:pt x="10227" y="743"/>
                  </a:lnTo>
                  <a:lnTo>
                    <a:pt x="10230" y="736"/>
                  </a:lnTo>
                  <a:lnTo>
                    <a:pt x="10232" y="728"/>
                  </a:lnTo>
                  <a:lnTo>
                    <a:pt x="10236" y="720"/>
                  </a:lnTo>
                  <a:lnTo>
                    <a:pt x="10239" y="711"/>
                  </a:lnTo>
                  <a:lnTo>
                    <a:pt x="10241" y="703"/>
                  </a:lnTo>
                  <a:lnTo>
                    <a:pt x="10242" y="694"/>
                  </a:lnTo>
                  <a:lnTo>
                    <a:pt x="10242" y="686"/>
                  </a:lnTo>
                  <a:lnTo>
                    <a:pt x="10241" y="676"/>
                  </a:lnTo>
                  <a:lnTo>
                    <a:pt x="10240" y="668"/>
                  </a:lnTo>
                  <a:lnTo>
                    <a:pt x="10238" y="659"/>
                  </a:lnTo>
                  <a:lnTo>
                    <a:pt x="10235" y="642"/>
                  </a:lnTo>
                  <a:lnTo>
                    <a:pt x="10231" y="625"/>
                  </a:lnTo>
                  <a:lnTo>
                    <a:pt x="10228" y="608"/>
                  </a:lnTo>
                  <a:lnTo>
                    <a:pt x="10226" y="590"/>
                  </a:lnTo>
                  <a:lnTo>
                    <a:pt x="10220" y="581"/>
                  </a:lnTo>
                  <a:lnTo>
                    <a:pt x="10215" y="571"/>
                  </a:lnTo>
                  <a:lnTo>
                    <a:pt x="10208" y="562"/>
                  </a:lnTo>
                  <a:lnTo>
                    <a:pt x="10204" y="552"/>
                  </a:lnTo>
                  <a:lnTo>
                    <a:pt x="10202" y="547"/>
                  </a:lnTo>
                  <a:lnTo>
                    <a:pt x="10201" y="541"/>
                  </a:lnTo>
                  <a:lnTo>
                    <a:pt x="10200" y="536"/>
                  </a:lnTo>
                  <a:lnTo>
                    <a:pt x="10200" y="531"/>
                  </a:lnTo>
                  <a:lnTo>
                    <a:pt x="10201" y="526"/>
                  </a:lnTo>
                  <a:lnTo>
                    <a:pt x="10202" y="521"/>
                  </a:lnTo>
                  <a:lnTo>
                    <a:pt x="10204" y="516"/>
                  </a:lnTo>
                  <a:lnTo>
                    <a:pt x="10207" y="511"/>
                  </a:lnTo>
                  <a:lnTo>
                    <a:pt x="10218" y="506"/>
                  </a:lnTo>
                  <a:lnTo>
                    <a:pt x="10228" y="501"/>
                  </a:lnTo>
                  <a:lnTo>
                    <a:pt x="10237" y="493"/>
                  </a:lnTo>
                  <a:lnTo>
                    <a:pt x="10245" y="485"/>
                  </a:lnTo>
                  <a:lnTo>
                    <a:pt x="10253" y="476"/>
                  </a:lnTo>
                  <a:lnTo>
                    <a:pt x="10260" y="467"/>
                  </a:lnTo>
                  <a:lnTo>
                    <a:pt x="10265" y="458"/>
                  </a:lnTo>
                  <a:lnTo>
                    <a:pt x="10269" y="448"/>
                  </a:lnTo>
                  <a:lnTo>
                    <a:pt x="10273" y="439"/>
                  </a:lnTo>
                  <a:lnTo>
                    <a:pt x="10275" y="429"/>
                  </a:lnTo>
                  <a:lnTo>
                    <a:pt x="10275" y="420"/>
                  </a:lnTo>
                  <a:lnTo>
                    <a:pt x="10274" y="411"/>
                  </a:lnTo>
                  <a:lnTo>
                    <a:pt x="10272" y="401"/>
                  </a:lnTo>
                  <a:lnTo>
                    <a:pt x="10270" y="393"/>
                  </a:lnTo>
                  <a:lnTo>
                    <a:pt x="10267" y="385"/>
                  </a:lnTo>
                  <a:lnTo>
                    <a:pt x="10263" y="378"/>
                  </a:lnTo>
                  <a:lnTo>
                    <a:pt x="10259" y="370"/>
                  </a:lnTo>
                  <a:lnTo>
                    <a:pt x="10252" y="364"/>
                  </a:lnTo>
                  <a:lnTo>
                    <a:pt x="10246" y="359"/>
                  </a:lnTo>
                  <a:lnTo>
                    <a:pt x="10240" y="357"/>
                  </a:lnTo>
                  <a:lnTo>
                    <a:pt x="10234" y="356"/>
                  </a:lnTo>
                  <a:lnTo>
                    <a:pt x="10226" y="357"/>
                  </a:lnTo>
                  <a:lnTo>
                    <a:pt x="10219" y="359"/>
                  </a:lnTo>
                  <a:lnTo>
                    <a:pt x="10211" y="363"/>
                  </a:lnTo>
                  <a:lnTo>
                    <a:pt x="10205" y="365"/>
                  </a:lnTo>
                  <a:lnTo>
                    <a:pt x="10200" y="368"/>
                  </a:lnTo>
                  <a:lnTo>
                    <a:pt x="10195" y="372"/>
                  </a:lnTo>
                  <a:lnTo>
                    <a:pt x="10190" y="376"/>
                  </a:lnTo>
                  <a:lnTo>
                    <a:pt x="10181" y="385"/>
                  </a:lnTo>
                  <a:lnTo>
                    <a:pt x="10173" y="394"/>
                  </a:lnTo>
                  <a:lnTo>
                    <a:pt x="10168" y="399"/>
                  </a:lnTo>
                  <a:lnTo>
                    <a:pt x="10162" y="402"/>
                  </a:lnTo>
                  <a:lnTo>
                    <a:pt x="10157" y="405"/>
                  </a:lnTo>
                  <a:lnTo>
                    <a:pt x="10152" y="408"/>
                  </a:lnTo>
                  <a:lnTo>
                    <a:pt x="10146" y="409"/>
                  </a:lnTo>
                  <a:lnTo>
                    <a:pt x="10139" y="409"/>
                  </a:lnTo>
                  <a:lnTo>
                    <a:pt x="10132" y="407"/>
                  </a:lnTo>
                  <a:lnTo>
                    <a:pt x="10125" y="403"/>
                  </a:lnTo>
                  <a:lnTo>
                    <a:pt x="10109" y="399"/>
                  </a:lnTo>
                  <a:lnTo>
                    <a:pt x="10095" y="393"/>
                  </a:lnTo>
                  <a:lnTo>
                    <a:pt x="10081" y="384"/>
                  </a:lnTo>
                  <a:lnTo>
                    <a:pt x="10066" y="375"/>
                  </a:lnTo>
                  <a:lnTo>
                    <a:pt x="10060" y="369"/>
                  </a:lnTo>
                  <a:lnTo>
                    <a:pt x="10055" y="363"/>
                  </a:lnTo>
                  <a:lnTo>
                    <a:pt x="10050" y="356"/>
                  </a:lnTo>
                  <a:lnTo>
                    <a:pt x="10045" y="350"/>
                  </a:lnTo>
                  <a:lnTo>
                    <a:pt x="10041" y="343"/>
                  </a:lnTo>
                  <a:lnTo>
                    <a:pt x="10037" y="336"/>
                  </a:lnTo>
                  <a:lnTo>
                    <a:pt x="10035" y="329"/>
                  </a:lnTo>
                  <a:lnTo>
                    <a:pt x="10033" y="322"/>
                  </a:lnTo>
                  <a:lnTo>
                    <a:pt x="10029" y="309"/>
                  </a:lnTo>
                  <a:lnTo>
                    <a:pt x="10025" y="296"/>
                  </a:lnTo>
                  <a:lnTo>
                    <a:pt x="10025" y="283"/>
                  </a:lnTo>
                  <a:lnTo>
                    <a:pt x="10025" y="271"/>
                  </a:lnTo>
                  <a:lnTo>
                    <a:pt x="10028" y="257"/>
                  </a:lnTo>
                  <a:lnTo>
                    <a:pt x="10032" y="246"/>
                  </a:lnTo>
                  <a:lnTo>
                    <a:pt x="10038" y="234"/>
                  </a:lnTo>
                  <a:lnTo>
                    <a:pt x="10045" y="224"/>
                  </a:lnTo>
                  <a:lnTo>
                    <a:pt x="10052" y="214"/>
                  </a:lnTo>
                  <a:lnTo>
                    <a:pt x="10061" y="206"/>
                  </a:lnTo>
                  <a:lnTo>
                    <a:pt x="10069" y="198"/>
                  </a:lnTo>
                  <a:lnTo>
                    <a:pt x="10079" y="192"/>
                  </a:lnTo>
                  <a:lnTo>
                    <a:pt x="10089" y="186"/>
                  </a:lnTo>
                  <a:lnTo>
                    <a:pt x="10099" y="181"/>
                  </a:lnTo>
                  <a:lnTo>
                    <a:pt x="10110" y="177"/>
                  </a:lnTo>
                  <a:lnTo>
                    <a:pt x="10121" y="172"/>
                  </a:lnTo>
                  <a:lnTo>
                    <a:pt x="10132" y="169"/>
                  </a:lnTo>
                  <a:lnTo>
                    <a:pt x="10143" y="168"/>
                  </a:lnTo>
                  <a:lnTo>
                    <a:pt x="10154" y="167"/>
                  </a:lnTo>
                  <a:lnTo>
                    <a:pt x="10166" y="166"/>
                  </a:lnTo>
                  <a:lnTo>
                    <a:pt x="10177" y="167"/>
                  </a:lnTo>
                  <a:lnTo>
                    <a:pt x="10188" y="169"/>
                  </a:lnTo>
                  <a:lnTo>
                    <a:pt x="10199" y="171"/>
                  </a:lnTo>
                  <a:lnTo>
                    <a:pt x="10211" y="175"/>
                  </a:lnTo>
                  <a:lnTo>
                    <a:pt x="10227" y="179"/>
                  </a:lnTo>
                  <a:lnTo>
                    <a:pt x="10243" y="185"/>
                  </a:lnTo>
                  <a:lnTo>
                    <a:pt x="10259" y="191"/>
                  </a:lnTo>
                  <a:lnTo>
                    <a:pt x="10274" y="199"/>
                  </a:lnTo>
                  <a:lnTo>
                    <a:pt x="10288" y="208"/>
                  </a:lnTo>
                  <a:lnTo>
                    <a:pt x="10301" y="218"/>
                  </a:lnTo>
                  <a:lnTo>
                    <a:pt x="10315" y="230"/>
                  </a:lnTo>
                  <a:lnTo>
                    <a:pt x="10327" y="242"/>
                  </a:lnTo>
                  <a:lnTo>
                    <a:pt x="10338" y="254"/>
                  </a:lnTo>
                  <a:lnTo>
                    <a:pt x="10349" y="268"/>
                  </a:lnTo>
                  <a:lnTo>
                    <a:pt x="10359" y="282"/>
                  </a:lnTo>
                  <a:lnTo>
                    <a:pt x="10367" y="296"/>
                  </a:lnTo>
                  <a:lnTo>
                    <a:pt x="10375" y="311"/>
                  </a:lnTo>
                  <a:lnTo>
                    <a:pt x="10382" y="327"/>
                  </a:lnTo>
                  <a:lnTo>
                    <a:pt x="10387" y="342"/>
                  </a:lnTo>
                  <a:lnTo>
                    <a:pt x="10392" y="357"/>
                  </a:lnTo>
                  <a:lnTo>
                    <a:pt x="10411" y="380"/>
                  </a:lnTo>
                  <a:lnTo>
                    <a:pt x="10429" y="401"/>
                  </a:lnTo>
                  <a:lnTo>
                    <a:pt x="10441" y="411"/>
                  </a:lnTo>
                  <a:lnTo>
                    <a:pt x="10452" y="418"/>
                  </a:lnTo>
                  <a:lnTo>
                    <a:pt x="10464" y="425"/>
                  </a:lnTo>
                  <a:lnTo>
                    <a:pt x="10478" y="430"/>
                  </a:lnTo>
                  <a:lnTo>
                    <a:pt x="10481" y="435"/>
                  </a:lnTo>
                  <a:lnTo>
                    <a:pt x="10484" y="440"/>
                  </a:lnTo>
                  <a:lnTo>
                    <a:pt x="10485" y="445"/>
                  </a:lnTo>
                  <a:lnTo>
                    <a:pt x="10485" y="450"/>
                  </a:lnTo>
                  <a:lnTo>
                    <a:pt x="10484" y="455"/>
                  </a:lnTo>
                  <a:lnTo>
                    <a:pt x="10482" y="460"/>
                  </a:lnTo>
                  <a:lnTo>
                    <a:pt x="10480" y="464"/>
                  </a:lnTo>
                  <a:lnTo>
                    <a:pt x="10478" y="469"/>
                  </a:lnTo>
                  <a:lnTo>
                    <a:pt x="10472" y="477"/>
                  </a:lnTo>
                  <a:lnTo>
                    <a:pt x="10466" y="486"/>
                  </a:lnTo>
                  <a:lnTo>
                    <a:pt x="10461" y="495"/>
                  </a:lnTo>
                  <a:lnTo>
                    <a:pt x="10457" y="505"/>
                  </a:lnTo>
                  <a:lnTo>
                    <a:pt x="10449" y="525"/>
                  </a:lnTo>
                  <a:lnTo>
                    <a:pt x="10443" y="547"/>
                  </a:lnTo>
                  <a:lnTo>
                    <a:pt x="10438" y="568"/>
                  </a:lnTo>
                  <a:lnTo>
                    <a:pt x="10435" y="589"/>
                  </a:lnTo>
                  <a:lnTo>
                    <a:pt x="10434" y="612"/>
                  </a:lnTo>
                  <a:lnTo>
                    <a:pt x="10435" y="633"/>
                  </a:lnTo>
                  <a:lnTo>
                    <a:pt x="10437" y="655"/>
                  </a:lnTo>
                  <a:lnTo>
                    <a:pt x="10442" y="677"/>
                  </a:lnTo>
                  <a:lnTo>
                    <a:pt x="10444" y="685"/>
                  </a:lnTo>
                  <a:lnTo>
                    <a:pt x="10446" y="692"/>
                  </a:lnTo>
                  <a:lnTo>
                    <a:pt x="10450" y="699"/>
                  </a:lnTo>
                  <a:lnTo>
                    <a:pt x="10454" y="705"/>
                  </a:lnTo>
                  <a:lnTo>
                    <a:pt x="10465" y="716"/>
                  </a:lnTo>
                  <a:lnTo>
                    <a:pt x="10476" y="727"/>
                  </a:lnTo>
                  <a:lnTo>
                    <a:pt x="10487" y="739"/>
                  </a:lnTo>
                  <a:lnTo>
                    <a:pt x="10496" y="750"/>
                  </a:lnTo>
                  <a:lnTo>
                    <a:pt x="10499" y="756"/>
                  </a:lnTo>
                  <a:lnTo>
                    <a:pt x="10502" y="763"/>
                  </a:lnTo>
                  <a:lnTo>
                    <a:pt x="10503" y="770"/>
                  </a:lnTo>
                  <a:lnTo>
                    <a:pt x="10503" y="778"/>
                  </a:lnTo>
                  <a:lnTo>
                    <a:pt x="10494" y="800"/>
                  </a:lnTo>
                  <a:lnTo>
                    <a:pt x="10483" y="821"/>
                  </a:lnTo>
                  <a:lnTo>
                    <a:pt x="10474" y="843"/>
                  </a:lnTo>
                  <a:lnTo>
                    <a:pt x="10466" y="864"/>
                  </a:lnTo>
                  <a:lnTo>
                    <a:pt x="10463" y="876"/>
                  </a:lnTo>
                  <a:lnTo>
                    <a:pt x="10460" y="887"/>
                  </a:lnTo>
                  <a:lnTo>
                    <a:pt x="10457" y="898"/>
                  </a:lnTo>
                  <a:lnTo>
                    <a:pt x="10456" y="910"/>
                  </a:lnTo>
                  <a:lnTo>
                    <a:pt x="10455" y="922"/>
                  </a:lnTo>
                  <a:lnTo>
                    <a:pt x="10455" y="934"/>
                  </a:lnTo>
                  <a:lnTo>
                    <a:pt x="10455" y="947"/>
                  </a:lnTo>
                  <a:lnTo>
                    <a:pt x="10457" y="959"/>
                  </a:lnTo>
                  <a:lnTo>
                    <a:pt x="10462" y="975"/>
                  </a:lnTo>
                  <a:lnTo>
                    <a:pt x="10468" y="989"/>
                  </a:lnTo>
                  <a:lnTo>
                    <a:pt x="10475" y="1003"/>
                  </a:lnTo>
                  <a:lnTo>
                    <a:pt x="10482" y="1018"/>
                  </a:lnTo>
                  <a:lnTo>
                    <a:pt x="10499" y="1045"/>
                  </a:lnTo>
                  <a:lnTo>
                    <a:pt x="10515" y="1073"/>
                  </a:lnTo>
                  <a:lnTo>
                    <a:pt x="10527" y="1137"/>
                  </a:lnTo>
                  <a:lnTo>
                    <a:pt x="10520" y="1153"/>
                  </a:lnTo>
                  <a:lnTo>
                    <a:pt x="10513" y="1168"/>
                  </a:lnTo>
                  <a:lnTo>
                    <a:pt x="10507" y="1183"/>
                  </a:lnTo>
                  <a:lnTo>
                    <a:pt x="10502" y="1199"/>
                  </a:lnTo>
                  <a:lnTo>
                    <a:pt x="10494" y="1231"/>
                  </a:lnTo>
                  <a:lnTo>
                    <a:pt x="10485" y="1263"/>
                  </a:lnTo>
                  <a:lnTo>
                    <a:pt x="10480" y="1279"/>
                  </a:lnTo>
                  <a:lnTo>
                    <a:pt x="10476" y="1295"/>
                  </a:lnTo>
                  <a:lnTo>
                    <a:pt x="10470" y="1310"/>
                  </a:lnTo>
                  <a:lnTo>
                    <a:pt x="10464" y="1325"/>
                  </a:lnTo>
                  <a:lnTo>
                    <a:pt x="10457" y="1341"/>
                  </a:lnTo>
                  <a:lnTo>
                    <a:pt x="10448" y="1355"/>
                  </a:lnTo>
                  <a:lnTo>
                    <a:pt x="10438" y="1368"/>
                  </a:lnTo>
                  <a:lnTo>
                    <a:pt x="10426" y="1382"/>
                  </a:lnTo>
                  <a:close/>
                  <a:moveTo>
                    <a:pt x="10423" y="1299"/>
                  </a:moveTo>
                  <a:lnTo>
                    <a:pt x="10386" y="1373"/>
                  </a:lnTo>
                  <a:lnTo>
                    <a:pt x="10377" y="1383"/>
                  </a:lnTo>
                  <a:lnTo>
                    <a:pt x="10368" y="1392"/>
                  </a:lnTo>
                  <a:lnTo>
                    <a:pt x="10358" y="1400"/>
                  </a:lnTo>
                  <a:lnTo>
                    <a:pt x="10347" y="1408"/>
                  </a:lnTo>
                  <a:lnTo>
                    <a:pt x="10337" y="1415"/>
                  </a:lnTo>
                  <a:lnTo>
                    <a:pt x="10326" y="1421"/>
                  </a:lnTo>
                  <a:lnTo>
                    <a:pt x="10315" y="1428"/>
                  </a:lnTo>
                  <a:lnTo>
                    <a:pt x="10304" y="1433"/>
                  </a:lnTo>
                  <a:lnTo>
                    <a:pt x="10291" y="1437"/>
                  </a:lnTo>
                  <a:lnTo>
                    <a:pt x="10279" y="1441"/>
                  </a:lnTo>
                  <a:lnTo>
                    <a:pt x="10267" y="1444"/>
                  </a:lnTo>
                  <a:lnTo>
                    <a:pt x="10253" y="1446"/>
                  </a:lnTo>
                  <a:lnTo>
                    <a:pt x="10241" y="1447"/>
                  </a:lnTo>
                  <a:lnTo>
                    <a:pt x="10228" y="1448"/>
                  </a:lnTo>
                  <a:lnTo>
                    <a:pt x="10215" y="1447"/>
                  </a:lnTo>
                  <a:lnTo>
                    <a:pt x="10201" y="1446"/>
                  </a:lnTo>
                  <a:lnTo>
                    <a:pt x="10193" y="1443"/>
                  </a:lnTo>
                  <a:lnTo>
                    <a:pt x="10185" y="1440"/>
                  </a:lnTo>
                  <a:lnTo>
                    <a:pt x="10177" y="1435"/>
                  </a:lnTo>
                  <a:lnTo>
                    <a:pt x="10170" y="1430"/>
                  </a:lnTo>
                  <a:lnTo>
                    <a:pt x="10156" y="1417"/>
                  </a:lnTo>
                  <a:lnTo>
                    <a:pt x="10143" y="1404"/>
                  </a:lnTo>
                  <a:lnTo>
                    <a:pt x="10139" y="1392"/>
                  </a:lnTo>
                  <a:lnTo>
                    <a:pt x="10137" y="1378"/>
                  </a:lnTo>
                  <a:lnTo>
                    <a:pt x="10136" y="1365"/>
                  </a:lnTo>
                  <a:lnTo>
                    <a:pt x="10137" y="1352"/>
                  </a:lnTo>
                  <a:lnTo>
                    <a:pt x="10149" y="1339"/>
                  </a:lnTo>
                  <a:lnTo>
                    <a:pt x="10162" y="1328"/>
                  </a:lnTo>
                  <a:lnTo>
                    <a:pt x="10170" y="1323"/>
                  </a:lnTo>
                  <a:lnTo>
                    <a:pt x="10177" y="1318"/>
                  </a:lnTo>
                  <a:lnTo>
                    <a:pt x="10185" y="1314"/>
                  </a:lnTo>
                  <a:lnTo>
                    <a:pt x="10192" y="1311"/>
                  </a:lnTo>
                  <a:lnTo>
                    <a:pt x="10200" y="1308"/>
                  </a:lnTo>
                  <a:lnTo>
                    <a:pt x="10208" y="1306"/>
                  </a:lnTo>
                  <a:lnTo>
                    <a:pt x="10217" y="1305"/>
                  </a:lnTo>
                  <a:lnTo>
                    <a:pt x="10224" y="1304"/>
                  </a:lnTo>
                  <a:lnTo>
                    <a:pt x="10232" y="1304"/>
                  </a:lnTo>
                  <a:lnTo>
                    <a:pt x="10240" y="1305"/>
                  </a:lnTo>
                  <a:lnTo>
                    <a:pt x="10248" y="1307"/>
                  </a:lnTo>
                  <a:lnTo>
                    <a:pt x="10257" y="1310"/>
                  </a:lnTo>
                  <a:lnTo>
                    <a:pt x="10271" y="1315"/>
                  </a:lnTo>
                  <a:lnTo>
                    <a:pt x="10286" y="1318"/>
                  </a:lnTo>
                  <a:lnTo>
                    <a:pt x="10294" y="1319"/>
                  </a:lnTo>
                  <a:lnTo>
                    <a:pt x="10303" y="1319"/>
                  </a:lnTo>
                  <a:lnTo>
                    <a:pt x="10311" y="1318"/>
                  </a:lnTo>
                  <a:lnTo>
                    <a:pt x="10319" y="1315"/>
                  </a:lnTo>
                  <a:lnTo>
                    <a:pt x="10328" y="1305"/>
                  </a:lnTo>
                  <a:lnTo>
                    <a:pt x="10336" y="1294"/>
                  </a:lnTo>
                  <a:lnTo>
                    <a:pt x="10342" y="1282"/>
                  </a:lnTo>
                  <a:lnTo>
                    <a:pt x="10347" y="1270"/>
                  </a:lnTo>
                  <a:lnTo>
                    <a:pt x="10352" y="1258"/>
                  </a:lnTo>
                  <a:lnTo>
                    <a:pt x="10355" y="1245"/>
                  </a:lnTo>
                  <a:lnTo>
                    <a:pt x="10357" y="1231"/>
                  </a:lnTo>
                  <a:lnTo>
                    <a:pt x="10359" y="1217"/>
                  </a:lnTo>
                  <a:lnTo>
                    <a:pt x="10357" y="1207"/>
                  </a:lnTo>
                  <a:lnTo>
                    <a:pt x="10355" y="1199"/>
                  </a:lnTo>
                  <a:lnTo>
                    <a:pt x="10353" y="1189"/>
                  </a:lnTo>
                  <a:lnTo>
                    <a:pt x="10349" y="1180"/>
                  </a:lnTo>
                  <a:lnTo>
                    <a:pt x="10345" y="1171"/>
                  </a:lnTo>
                  <a:lnTo>
                    <a:pt x="10340" y="1163"/>
                  </a:lnTo>
                  <a:lnTo>
                    <a:pt x="10336" y="1155"/>
                  </a:lnTo>
                  <a:lnTo>
                    <a:pt x="10330" y="1146"/>
                  </a:lnTo>
                  <a:lnTo>
                    <a:pt x="10325" y="1138"/>
                  </a:lnTo>
                  <a:lnTo>
                    <a:pt x="10318" y="1131"/>
                  </a:lnTo>
                  <a:lnTo>
                    <a:pt x="10312" y="1124"/>
                  </a:lnTo>
                  <a:lnTo>
                    <a:pt x="10305" y="1117"/>
                  </a:lnTo>
                  <a:lnTo>
                    <a:pt x="10296" y="1111"/>
                  </a:lnTo>
                  <a:lnTo>
                    <a:pt x="10289" y="1105"/>
                  </a:lnTo>
                  <a:lnTo>
                    <a:pt x="10281" y="1099"/>
                  </a:lnTo>
                  <a:lnTo>
                    <a:pt x="10272" y="1094"/>
                  </a:lnTo>
                  <a:lnTo>
                    <a:pt x="10279" y="1060"/>
                  </a:lnTo>
                  <a:lnTo>
                    <a:pt x="10285" y="1023"/>
                  </a:lnTo>
                  <a:lnTo>
                    <a:pt x="10286" y="1004"/>
                  </a:lnTo>
                  <a:lnTo>
                    <a:pt x="10286" y="986"/>
                  </a:lnTo>
                  <a:lnTo>
                    <a:pt x="10285" y="968"/>
                  </a:lnTo>
                  <a:lnTo>
                    <a:pt x="10281" y="949"/>
                  </a:lnTo>
                  <a:lnTo>
                    <a:pt x="10275" y="933"/>
                  </a:lnTo>
                  <a:lnTo>
                    <a:pt x="10268" y="917"/>
                  </a:lnTo>
                  <a:lnTo>
                    <a:pt x="10260" y="901"/>
                  </a:lnTo>
                  <a:lnTo>
                    <a:pt x="10251" y="885"/>
                  </a:lnTo>
                  <a:lnTo>
                    <a:pt x="10243" y="870"/>
                  </a:lnTo>
                  <a:lnTo>
                    <a:pt x="10236" y="853"/>
                  </a:lnTo>
                  <a:lnTo>
                    <a:pt x="10231" y="836"/>
                  </a:lnTo>
                  <a:lnTo>
                    <a:pt x="10226" y="818"/>
                  </a:lnTo>
                  <a:lnTo>
                    <a:pt x="10238" y="805"/>
                  </a:lnTo>
                  <a:lnTo>
                    <a:pt x="10248" y="791"/>
                  </a:lnTo>
                  <a:lnTo>
                    <a:pt x="10257" y="775"/>
                  </a:lnTo>
                  <a:lnTo>
                    <a:pt x="10265" y="760"/>
                  </a:lnTo>
                  <a:lnTo>
                    <a:pt x="10270" y="744"/>
                  </a:lnTo>
                  <a:lnTo>
                    <a:pt x="10275" y="727"/>
                  </a:lnTo>
                  <a:lnTo>
                    <a:pt x="10278" y="711"/>
                  </a:lnTo>
                  <a:lnTo>
                    <a:pt x="10280" y="694"/>
                  </a:lnTo>
                  <a:lnTo>
                    <a:pt x="10280" y="676"/>
                  </a:lnTo>
                  <a:lnTo>
                    <a:pt x="10280" y="659"/>
                  </a:lnTo>
                  <a:lnTo>
                    <a:pt x="10278" y="642"/>
                  </a:lnTo>
                  <a:lnTo>
                    <a:pt x="10276" y="625"/>
                  </a:lnTo>
                  <a:lnTo>
                    <a:pt x="10273" y="608"/>
                  </a:lnTo>
                  <a:lnTo>
                    <a:pt x="10268" y="592"/>
                  </a:lnTo>
                  <a:lnTo>
                    <a:pt x="10263" y="575"/>
                  </a:lnTo>
                  <a:lnTo>
                    <a:pt x="10257" y="559"/>
                  </a:lnTo>
                  <a:lnTo>
                    <a:pt x="10259" y="549"/>
                  </a:lnTo>
                  <a:lnTo>
                    <a:pt x="10262" y="539"/>
                  </a:lnTo>
                  <a:lnTo>
                    <a:pt x="10265" y="530"/>
                  </a:lnTo>
                  <a:lnTo>
                    <a:pt x="10270" y="522"/>
                  </a:lnTo>
                  <a:lnTo>
                    <a:pt x="10280" y="506"/>
                  </a:lnTo>
                  <a:lnTo>
                    <a:pt x="10290" y="489"/>
                  </a:lnTo>
                  <a:lnTo>
                    <a:pt x="10295" y="481"/>
                  </a:lnTo>
                  <a:lnTo>
                    <a:pt x="10300" y="473"/>
                  </a:lnTo>
                  <a:lnTo>
                    <a:pt x="10305" y="465"/>
                  </a:lnTo>
                  <a:lnTo>
                    <a:pt x="10309" y="456"/>
                  </a:lnTo>
                  <a:lnTo>
                    <a:pt x="10311" y="447"/>
                  </a:lnTo>
                  <a:lnTo>
                    <a:pt x="10313" y="437"/>
                  </a:lnTo>
                  <a:lnTo>
                    <a:pt x="10314" y="428"/>
                  </a:lnTo>
                  <a:lnTo>
                    <a:pt x="10313" y="417"/>
                  </a:lnTo>
                  <a:lnTo>
                    <a:pt x="10313" y="409"/>
                  </a:lnTo>
                  <a:lnTo>
                    <a:pt x="10312" y="400"/>
                  </a:lnTo>
                  <a:lnTo>
                    <a:pt x="10310" y="392"/>
                  </a:lnTo>
                  <a:lnTo>
                    <a:pt x="10308" y="384"/>
                  </a:lnTo>
                  <a:lnTo>
                    <a:pt x="10305" y="377"/>
                  </a:lnTo>
                  <a:lnTo>
                    <a:pt x="10301" y="369"/>
                  </a:lnTo>
                  <a:lnTo>
                    <a:pt x="10297" y="363"/>
                  </a:lnTo>
                  <a:lnTo>
                    <a:pt x="10292" y="355"/>
                  </a:lnTo>
                  <a:lnTo>
                    <a:pt x="10282" y="342"/>
                  </a:lnTo>
                  <a:lnTo>
                    <a:pt x="10271" y="331"/>
                  </a:lnTo>
                  <a:lnTo>
                    <a:pt x="10260" y="320"/>
                  </a:lnTo>
                  <a:lnTo>
                    <a:pt x="10247" y="310"/>
                  </a:lnTo>
                  <a:lnTo>
                    <a:pt x="10231" y="314"/>
                  </a:lnTo>
                  <a:lnTo>
                    <a:pt x="10215" y="319"/>
                  </a:lnTo>
                  <a:lnTo>
                    <a:pt x="10198" y="323"/>
                  </a:lnTo>
                  <a:lnTo>
                    <a:pt x="10183" y="329"/>
                  </a:lnTo>
                  <a:lnTo>
                    <a:pt x="10167" y="336"/>
                  </a:lnTo>
                  <a:lnTo>
                    <a:pt x="10152" y="345"/>
                  </a:lnTo>
                  <a:lnTo>
                    <a:pt x="10138" y="355"/>
                  </a:lnTo>
                  <a:lnTo>
                    <a:pt x="10125" y="367"/>
                  </a:lnTo>
                  <a:lnTo>
                    <a:pt x="10112" y="359"/>
                  </a:lnTo>
                  <a:lnTo>
                    <a:pt x="10101" y="350"/>
                  </a:lnTo>
                  <a:lnTo>
                    <a:pt x="10091" y="340"/>
                  </a:lnTo>
                  <a:lnTo>
                    <a:pt x="10083" y="330"/>
                  </a:lnTo>
                  <a:lnTo>
                    <a:pt x="10080" y="324"/>
                  </a:lnTo>
                  <a:lnTo>
                    <a:pt x="10077" y="318"/>
                  </a:lnTo>
                  <a:lnTo>
                    <a:pt x="10074" y="311"/>
                  </a:lnTo>
                  <a:lnTo>
                    <a:pt x="10071" y="305"/>
                  </a:lnTo>
                  <a:lnTo>
                    <a:pt x="10070" y="298"/>
                  </a:lnTo>
                  <a:lnTo>
                    <a:pt x="10069" y="292"/>
                  </a:lnTo>
                  <a:lnTo>
                    <a:pt x="10068" y="285"/>
                  </a:lnTo>
                  <a:lnTo>
                    <a:pt x="10069" y="278"/>
                  </a:lnTo>
                  <a:lnTo>
                    <a:pt x="10071" y="269"/>
                  </a:lnTo>
                  <a:lnTo>
                    <a:pt x="10076" y="259"/>
                  </a:lnTo>
                  <a:lnTo>
                    <a:pt x="10080" y="250"/>
                  </a:lnTo>
                  <a:lnTo>
                    <a:pt x="10086" y="242"/>
                  </a:lnTo>
                  <a:lnTo>
                    <a:pt x="10092" y="234"/>
                  </a:lnTo>
                  <a:lnTo>
                    <a:pt x="10100" y="228"/>
                  </a:lnTo>
                  <a:lnTo>
                    <a:pt x="10108" y="223"/>
                  </a:lnTo>
                  <a:lnTo>
                    <a:pt x="10118" y="219"/>
                  </a:lnTo>
                  <a:lnTo>
                    <a:pt x="10132" y="216"/>
                  </a:lnTo>
                  <a:lnTo>
                    <a:pt x="10145" y="214"/>
                  </a:lnTo>
                  <a:lnTo>
                    <a:pt x="10158" y="212"/>
                  </a:lnTo>
                  <a:lnTo>
                    <a:pt x="10172" y="212"/>
                  </a:lnTo>
                  <a:lnTo>
                    <a:pt x="10185" y="213"/>
                  </a:lnTo>
                  <a:lnTo>
                    <a:pt x="10197" y="215"/>
                  </a:lnTo>
                  <a:lnTo>
                    <a:pt x="10211" y="217"/>
                  </a:lnTo>
                  <a:lnTo>
                    <a:pt x="10223" y="220"/>
                  </a:lnTo>
                  <a:lnTo>
                    <a:pt x="10235" y="226"/>
                  </a:lnTo>
                  <a:lnTo>
                    <a:pt x="10247" y="231"/>
                  </a:lnTo>
                  <a:lnTo>
                    <a:pt x="10259" y="237"/>
                  </a:lnTo>
                  <a:lnTo>
                    <a:pt x="10270" y="243"/>
                  </a:lnTo>
                  <a:lnTo>
                    <a:pt x="10281" y="251"/>
                  </a:lnTo>
                  <a:lnTo>
                    <a:pt x="10290" y="259"/>
                  </a:lnTo>
                  <a:lnTo>
                    <a:pt x="10300" y="269"/>
                  </a:lnTo>
                  <a:lnTo>
                    <a:pt x="10310" y="279"/>
                  </a:lnTo>
                  <a:lnTo>
                    <a:pt x="10316" y="289"/>
                  </a:lnTo>
                  <a:lnTo>
                    <a:pt x="10323" y="300"/>
                  </a:lnTo>
                  <a:lnTo>
                    <a:pt x="10328" y="311"/>
                  </a:lnTo>
                  <a:lnTo>
                    <a:pt x="10333" y="324"/>
                  </a:lnTo>
                  <a:lnTo>
                    <a:pt x="10343" y="347"/>
                  </a:lnTo>
                  <a:lnTo>
                    <a:pt x="10354" y="371"/>
                  </a:lnTo>
                  <a:lnTo>
                    <a:pt x="10360" y="382"/>
                  </a:lnTo>
                  <a:lnTo>
                    <a:pt x="10366" y="393"/>
                  </a:lnTo>
                  <a:lnTo>
                    <a:pt x="10373" y="403"/>
                  </a:lnTo>
                  <a:lnTo>
                    <a:pt x="10381" y="414"/>
                  </a:lnTo>
                  <a:lnTo>
                    <a:pt x="10390" y="423"/>
                  </a:lnTo>
                  <a:lnTo>
                    <a:pt x="10401" y="432"/>
                  </a:lnTo>
                  <a:lnTo>
                    <a:pt x="10413" y="439"/>
                  </a:lnTo>
                  <a:lnTo>
                    <a:pt x="10426" y="446"/>
                  </a:lnTo>
                  <a:lnTo>
                    <a:pt x="10432" y="459"/>
                  </a:lnTo>
                  <a:lnTo>
                    <a:pt x="10420" y="496"/>
                  </a:lnTo>
                  <a:lnTo>
                    <a:pt x="10409" y="536"/>
                  </a:lnTo>
                  <a:lnTo>
                    <a:pt x="10405" y="557"/>
                  </a:lnTo>
                  <a:lnTo>
                    <a:pt x="10401" y="578"/>
                  </a:lnTo>
                  <a:lnTo>
                    <a:pt x="10397" y="600"/>
                  </a:lnTo>
                  <a:lnTo>
                    <a:pt x="10395" y="620"/>
                  </a:lnTo>
                  <a:lnTo>
                    <a:pt x="10395" y="641"/>
                  </a:lnTo>
                  <a:lnTo>
                    <a:pt x="10396" y="661"/>
                  </a:lnTo>
                  <a:lnTo>
                    <a:pt x="10397" y="671"/>
                  </a:lnTo>
                  <a:lnTo>
                    <a:pt x="10399" y="681"/>
                  </a:lnTo>
                  <a:lnTo>
                    <a:pt x="10401" y="692"/>
                  </a:lnTo>
                  <a:lnTo>
                    <a:pt x="10404" y="701"/>
                  </a:lnTo>
                  <a:lnTo>
                    <a:pt x="10407" y="710"/>
                  </a:lnTo>
                  <a:lnTo>
                    <a:pt x="10411" y="719"/>
                  </a:lnTo>
                  <a:lnTo>
                    <a:pt x="10415" y="728"/>
                  </a:lnTo>
                  <a:lnTo>
                    <a:pt x="10420" y="737"/>
                  </a:lnTo>
                  <a:lnTo>
                    <a:pt x="10426" y="746"/>
                  </a:lnTo>
                  <a:lnTo>
                    <a:pt x="10432" y="754"/>
                  </a:lnTo>
                  <a:lnTo>
                    <a:pt x="10439" y="761"/>
                  </a:lnTo>
                  <a:lnTo>
                    <a:pt x="10448" y="769"/>
                  </a:lnTo>
                  <a:lnTo>
                    <a:pt x="10450" y="775"/>
                  </a:lnTo>
                  <a:lnTo>
                    <a:pt x="10451" y="782"/>
                  </a:lnTo>
                  <a:lnTo>
                    <a:pt x="10451" y="787"/>
                  </a:lnTo>
                  <a:lnTo>
                    <a:pt x="10450" y="792"/>
                  </a:lnTo>
                  <a:lnTo>
                    <a:pt x="10447" y="802"/>
                  </a:lnTo>
                  <a:lnTo>
                    <a:pt x="10442" y="812"/>
                  </a:lnTo>
                  <a:lnTo>
                    <a:pt x="10436" y="821"/>
                  </a:lnTo>
                  <a:lnTo>
                    <a:pt x="10431" y="832"/>
                  </a:lnTo>
                  <a:lnTo>
                    <a:pt x="10429" y="837"/>
                  </a:lnTo>
                  <a:lnTo>
                    <a:pt x="10427" y="842"/>
                  </a:lnTo>
                  <a:lnTo>
                    <a:pt x="10426" y="847"/>
                  </a:lnTo>
                  <a:lnTo>
                    <a:pt x="10426" y="852"/>
                  </a:lnTo>
                  <a:lnTo>
                    <a:pt x="10422" y="868"/>
                  </a:lnTo>
                  <a:lnTo>
                    <a:pt x="10419" y="884"/>
                  </a:lnTo>
                  <a:lnTo>
                    <a:pt x="10416" y="899"/>
                  </a:lnTo>
                  <a:lnTo>
                    <a:pt x="10414" y="914"/>
                  </a:lnTo>
                  <a:lnTo>
                    <a:pt x="10414" y="930"/>
                  </a:lnTo>
                  <a:lnTo>
                    <a:pt x="10414" y="945"/>
                  </a:lnTo>
                  <a:lnTo>
                    <a:pt x="10415" y="960"/>
                  </a:lnTo>
                  <a:lnTo>
                    <a:pt x="10417" y="975"/>
                  </a:lnTo>
                  <a:lnTo>
                    <a:pt x="10419" y="989"/>
                  </a:lnTo>
                  <a:lnTo>
                    <a:pt x="10423" y="1003"/>
                  </a:lnTo>
                  <a:lnTo>
                    <a:pt x="10428" y="1018"/>
                  </a:lnTo>
                  <a:lnTo>
                    <a:pt x="10434" y="1032"/>
                  </a:lnTo>
                  <a:lnTo>
                    <a:pt x="10442" y="1045"/>
                  </a:lnTo>
                  <a:lnTo>
                    <a:pt x="10450" y="1058"/>
                  </a:lnTo>
                  <a:lnTo>
                    <a:pt x="10459" y="1071"/>
                  </a:lnTo>
                  <a:lnTo>
                    <a:pt x="10469" y="1083"/>
                  </a:lnTo>
                  <a:lnTo>
                    <a:pt x="10471" y="1089"/>
                  </a:lnTo>
                  <a:lnTo>
                    <a:pt x="10473" y="1095"/>
                  </a:lnTo>
                  <a:lnTo>
                    <a:pt x="10473" y="1102"/>
                  </a:lnTo>
                  <a:lnTo>
                    <a:pt x="10473" y="1108"/>
                  </a:lnTo>
                  <a:lnTo>
                    <a:pt x="10470" y="1119"/>
                  </a:lnTo>
                  <a:lnTo>
                    <a:pt x="10465" y="1130"/>
                  </a:lnTo>
                  <a:lnTo>
                    <a:pt x="10459" y="1142"/>
                  </a:lnTo>
                  <a:lnTo>
                    <a:pt x="10453" y="1154"/>
                  </a:lnTo>
                  <a:lnTo>
                    <a:pt x="10448" y="1166"/>
                  </a:lnTo>
                  <a:lnTo>
                    <a:pt x="10445" y="1178"/>
                  </a:lnTo>
                  <a:lnTo>
                    <a:pt x="10441" y="1208"/>
                  </a:lnTo>
                  <a:lnTo>
                    <a:pt x="10436" y="1238"/>
                  </a:lnTo>
                  <a:lnTo>
                    <a:pt x="10433" y="1254"/>
                  </a:lnTo>
                  <a:lnTo>
                    <a:pt x="10431" y="1269"/>
                  </a:lnTo>
                  <a:lnTo>
                    <a:pt x="10427" y="1284"/>
                  </a:lnTo>
                  <a:lnTo>
                    <a:pt x="10423" y="1299"/>
                  </a:lnTo>
                  <a:close/>
                  <a:moveTo>
                    <a:pt x="10152" y="699"/>
                  </a:moveTo>
                  <a:lnTo>
                    <a:pt x="10139" y="719"/>
                  </a:lnTo>
                  <a:lnTo>
                    <a:pt x="10124" y="739"/>
                  </a:lnTo>
                  <a:lnTo>
                    <a:pt x="10120" y="743"/>
                  </a:lnTo>
                  <a:lnTo>
                    <a:pt x="10114" y="747"/>
                  </a:lnTo>
                  <a:lnTo>
                    <a:pt x="10109" y="750"/>
                  </a:lnTo>
                  <a:lnTo>
                    <a:pt x="10104" y="752"/>
                  </a:lnTo>
                  <a:lnTo>
                    <a:pt x="10098" y="754"/>
                  </a:lnTo>
                  <a:lnTo>
                    <a:pt x="10092" y="755"/>
                  </a:lnTo>
                  <a:lnTo>
                    <a:pt x="10086" y="756"/>
                  </a:lnTo>
                  <a:lnTo>
                    <a:pt x="10079" y="755"/>
                  </a:lnTo>
                  <a:lnTo>
                    <a:pt x="10071" y="756"/>
                  </a:lnTo>
                  <a:lnTo>
                    <a:pt x="10065" y="757"/>
                  </a:lnTo>
                  <a:lnTo>
                    <a:pt x="10059" y="757"/>
                  </a:lnTo>
                  <a:lnTo>
                    <a:pt x="10053" y="756"/>
                  </a:lnTo>
                  <a:lnTo>
                    <a:pt x="10047" y="755"/>
                  </a:lnTo>
                  <a:lnTo>
                    <a:pt x="10042" y="753"/>
                  </a:lnTo>
                  <a:lnTo>
                    <a:pt x="10037" y="750"/>
                  </a:lnTo>
                  <a:lnTo>
                    <a:pt x="10032" y="748"/>
                  </a:lnTo>
                  <a:lnTo>
                    <a:pt x="10022" y="741"/>
                  </a:lnTo>
                  <a:lnTo>
                    <a:pt x="10013" y="733"/>
                  </a:lnTo>
                  <a:lnTo>
                    <a:pt x="10004" y="724"/>
                  </a:lnTo>
                  <a:lnTo>
                    <a:pt x="9996" y="716"/>
                  </a:lnTo>
                  <a:lnTo>
                    <a:pt x="9987" y="708"/>
                  </a:lnTo>
                  <a:lnTo>
                    <a:pt x="9978" y="700"/>
                  </a:lnTo>
                  <a:lnTo>
                    <a:pt x="9969" y="695"/>
                  </a:lnTo>
                  <a:lnTo>
                    <a:pt x="9960" y="691"/>
                  </a:lnTo>
                  <a:lnTo>
                    <a:pt x="9955" y="689"/>
                  </a:lnTo>
                  <a:lnTo>
                    <a:pt x="9950" y="689"/>
                  </a:lnTo>
                  <a:lnTo>
                    <a:pt x="9945" y="689"/>
                  </a:lnTo>
                  <a:lnTo>
                    <a:pt x="9940" y="690"/>
                  </a:lnTo>
                  <a:lnTo>
                    <a:pt x="9933" y="691"/>
                  </a:lnTo>
                  <a:lnTo>
                    <a:pt x="9928" y="694"/>
                  </a:lnTo>
                  <a:lnTo>
                    <a:pt x="9922" y="697"/>
                  </a:lnTo>
                  <a:lnTo>
                    <a:pt x="9915" y="702"/>
                  </a:lnTo>
                  <a:lnTo>
                    <a:pt x="9910" y="708"/>
                  </a:lnTo>
                  <a:lnTo>
                    <a:pt x="9907" y="715"/>
                  </a:lnTo>
                  <a:lnTo>
                    <a:pt x="9905" y="723"/>
                  </a:lnTo>
                  <a:lnTo>
                    <a:pt x="9904" y="732"/>
                  </a:lnTo>
                  <a:lnTo>
                    <a:pt x="9904" y="749"/>
                  </a:lnTo>
                  <a:lnTo>
                    <a:pt x="9906" y="766"/>
                  </a:lnTo>
                  <a:lnTo>
                    <a:pt x="9907" y="775"/>
                  </a:lnTo>
                  <a:lnTo>
                    <a:pt x="9909" y="784"/>
                  </a:lnTo>
                  <a:lnTo>
                    <a:pt x="9913" y="791"/>
                  </a:lnTo>
                  <a:lnTo>
                    <a:pt x="9918" y="797"/>
                  </a:lnTo>
                  <a:lnTo>
                    <a:pt x="9929" y="807"/>
                  </a:lnTo>
                  <a:lnTo>
                    <a:pt x="9943" y="816"/>
                  </a:lnTo>
                  <a:lnTo>
                    <a:pt x="9950" y="821"/>
                  </a:lnTo>
                  <a:lnTo>
                    <a:pt x="9956" y="826"/>
                  </a:lnTo>
                  <a:lnTo>
                    <a:pt x="9961" y="831"/>
                  </a:lnTo>
                  <a:lnTo>
                    <a:pt x="9966" y="837"/>
                  </a:lnTo>
                  <a:lnTo>
                    <a:pt x="9969" y="843"/>
                  </a:lnTo>
                  <a:lnTo>
                    <a:pt x="9971" y="850"/>
                  </a:lnTo>
                  <a:lnTo>
                    <a:pt x="9972" y="858"/>
                  </a:lnTo>
                  <a:lnTo>
                    <a:pt x="9970" y="867"/>
                  </a:lnTo>
                  <a:lnTo>
                    <a:pt x="9959" y="873"/>
                  </a:lnTo>
                  <a:lnTo>
                    <a:pt x="9948" y="880"/>
                  </a:lnTo>
                  <a:lnTo>
                    <a:pt x="9937" y="887"/>
                  </a:lnTo>
                  <a:lnTo>
                    <a:pt x="9925" y="896"/>
                  </a:lnTo>
                  <a:lnTo>
                    <a:pt x="9916" y="906"/>
                  </a:lnTo>
                  <a:lnTo>
                    <a:pt x="9908" y="917"/>
                  </a:lnTo>
                  <a:lnTo>
                    <a:pt x="9902" y="928"/>
                  </a:lnTo>
                  <a:lnTo>
                    <a:pt x="9897" y="939"/>
                  </a:lnTo>
                  <a:lnTo>
                    <a:pt x="9895" y="946"/>
                  </a:lnTo>
                  <a:lnTo>
                    <a:pt x="9894" y="952"/>
                  </a:lnTo>
                  <a:lnTo>
                    <a:pt x="9893" y="959"/>
                  </a:lnTo>
                  <a:lnTo>
                    <a:pt x="9893" y="966"/>
                  </a:lnTo>
                  <a:lnTo>
                    <a:pt x="9894" y="978"/>
                  </a:lnTo>
                  <a:lnTo>
                    <a:pt x="9897" y="990"/>
                  </a:lnTo>
                  <a:lnTo>
                    <a:pt x="9901" y="1001"/>
                  </a:lnTo>
                  <a:lnTo>
                    <a:pt x="9907" y="1013"/>
                  </a:lnTo>
                  <a:lnTo>
                    <a:pt x="9914" y="1024"/>
                  </a:lnTo>
                  <a:lnTo>
                    <a:pt x="9921" y="1034"/>
                  </a:lnTo>
                  <a:lnTo>
                    <a:pt x="9930" y="1038"/>
                  </a:lnTo>
                  <a:lnTo>
                    <a:pt x="9941" y="1043"/>
                  </a:lnTo>
                  <a:lnTo>
                    <a:pt x="9946" y="1045"/>
                  </a:lnTo>
                  <a:lnTo>
                    <a:pt x="9951" y="1045"/>
                  </a:lnTo>
                  <a:lnTo>
                    <a:pt x="9956" y="1045"/>
                  </a:lnTo>
                  <a:lnTo>
                    <a:pt x="9961" y="1042"/>
                  </a:lnTo>
                  <a:lnTo>
                    <a:pt x="9968" y="1037"/>
                  </a:lnTo>
                  <a:lnTo>
                    <a:pt x="9974" y="1031"/>
                  </a:lnTo>
                  <a:lnTo>
                    <a:pt x="9979" y="1024"/>
                  </a:lnTo>
                  <a:lnTo>
                    <a:pt x="9984" y="1016"/>
                  </a:lnTo>
                  <a:lnTo>
                    <a:pt x="9992" y="1000"/>
                  </a:lnTo>
                  <a:lnTo>
                    <a:pt x="9999" y="985"/>
                  </a:lnTo>
                  <a:lnTo>
                    <a:pt x="10003" y="977"/>
                  </a:lnTo>
                  <a:lnTo>
                    <a:pt x="10007" y="971"/>
                  </a:lnTo>
                  <a:lnTo>
                    <a:pt x="10012" y="965"/>
                  </a:lnTo>
                  <a:lnTo>
                    <a:pt x="10017" y="958"/>
                  </a:lnTo>
                  <a:lnTo>
                    <a:pt x="10024" y="954"/>
                  </a:lnTo>
                  <a:lnTo>
                    <a:pt x="10032" y="951"/>
                  </a:lnTo>
                  <a:lnTo>
                    <a:pt x="10041" y="949"/>
                  </a:lnTo>
                  <a:lnTo>
                    <a:pt x="10051" y="949"/>
                  </a:lnTo>
                  <a:lnTo>
                    <a:pt x="10058" y="948"/>
                  </a:lnTo>
                  <a:lnTo>
                    <a:pt x="10065" y="948"/>
                  </a:lnTo>
                  <a:lnTo>
                    <a:pt x="10071" y="949"/>
                  </a:lnTo>
                  <a:lnTo>
                    <a:pt x="10078" y="950"/>
                  </a:lnTo>
                  <a:lnTo>
                    <a:pt x="10084" y="952"/>
                  </a:lnTo>
                  <a:lnTo>
                    <a:pt x="10090" y="955"/>
                  </a:lnTo>
                  <a:lnTo>
                    <a:pt x="10095" y="958"/>
                  </a:lnTo>
                  <a:lnTo>
                    <a:pt x="10100" y="963"/>
                  </a:lnTo>
                  <a:lnTo>
                    <a:pt x="10110" y="971"/>
                  </a:lnTo>
                  <a:lnTo>
                    <a:pt x="10118" y="980"/>
                  </a:lnTo>
                  <a:lnTo>
                    <a:pt x="10127" y="990"/>
                  </a:lnTo>
                  <a:lnTo>
                    <a:pt x="10134" y="1000"/>
                  </a:lnTo>
                  <a:lnTo>
                    <a:pt x="10139" y="1010"/>
                  </a:lnTo>
                  <a:lnTo>
                    <a:pt x="10142" y="1020"/>
                  </a:lnTo>
                  <a:lnTo>
                    <a:pt x="10145" y="1029"/>
                  </a:lnTo>
                  <a:lnTo>
                    <a:pt x="10146" y="1038"/>
                  </a:lnTo>
                  <a:lnTo>
                    <a:pt x="10146" y="1048"/>
                  </a:lnTo>
                  <a:lnTo>
                    <a:pt x="10145" y="1058"/>
                  </a:lnTo>
                  <a:lnTo>
                    <a:pt x="10143" y="1068"/>
                  </a:lnTo>
                  <a:lnTo>
                    <a:pt x="10141" y="1077"/>
                  </a:lnTo>
                  <a:lnTo>
                    <a:pt x="10135" y="1096"/>
                  </a:lnTo>
                  <a:lnTo>
                    <a:pt x="10127" y="1116"/>
                  </a:lnTo>
                  <a:lnTo>
                    <a:pt x="10117" y="1134"/>
                  </a:lnTo>
                  <a:lnTo>
                    <a:pt x="10109" y="1152"/>
                  </a:lnTo>
                  <a:lnTo>
                    <a:pt x="10083" y="1178"/>
                  </a:lnTo>
                  <a:lnTo>
                    <a:pt x="10056" y="1206"/>
                  </a:lnTo>
                  <a:lnTo>
                    <a:pt x="10044" y="1220"/>
                  </a:lnTo>
                  <a:lnTo>
                    <a:pt x="10032" y="1235"/>
                  </a:lnTo>
                  <a:lnTo>
                    <a:pt x="10020" y="1251"/>
                  </a:lnTo>
                  <a:lnTo>
                    <a:pt x="10009" y="1266"/>
                  </a:lnTo>
                  <a:lnTo>
                    <a:pt x="9999" y="1281"/>
                  </a:lnTo>
                  <a:lnTo>
                    <a:pt x="9990" y="1298"/>
                  </a:lnTo>
                  <a:lnTo>
                    <a:pt x="9982" y="1315"/>
                  </a:lnTo>
                  <a:lnTo>
                    <a:pt x="9974" y="1331"/>
                  </a:lnTo>
                  <a:lnTo>
                    <a:pt x="9968" y="1349"/>
                  </a:lnTo>
                  <a:lnTo>
                    <a:pt x="9964" y="1366"/>
                  </a:lnTo>
                  <a:lnTo>
                    <a:pt x="9960" y="1385"/>
                  </a:lnTo>
                  <a:lnTo>
                    <a:pt x="9958" y="1403"/>
                  </a:lnTo>
                  <a:lnTo>
                    <a:pt x="9961" y="1437"/>
                  </a:lnTo>
                  <a:lnTo>
                    <a:pt x="9963" y="1474"/>
                  </a:lnTo>
                  <a:lnTo>
                    <a:pt x="9964" y="1492"/>
                  </a:lnTo>
                  <a:lnTo>
                    <a:pt x="9967" y="1510"/>
                  </a:lnTo>
                  <a:lnTo>
                    <a:pt x="9969" y="1519"/>
                  </a:lnTo>
                  <a:lnTo>
                    <a:pt x="9971" y="1528"/>
                  </a:lnTo>
                  <a:lnTo>
                    <a:pt x="9973" y="1536"/>
                  </a:lnTo>
                  <a:lnTo>
                    <a:pt x="9976" y="1544"/>
                  </a:lnTo>
                  <a:lnTo>
                    <a:pt x="9970" y="1554"/>
                  </a:lnTo>
                  <a:lnTo>
                    <a:pt x="9963" y="1561"/>
                  </a:lnTo>
                  <a:lnTo>
                    <a:pt x="9955" y="1568"/>
                  </a:lnTo>
                  <a:lnTo>
                    <a:pt x="9947" y="1572"/>
                  </a:lnTo>
                  <a:lnTo>
                    <a:pt x="9939" y="1575"/>
                  </a:lnTo>
                  <a:lnTo>
                    <a:pt x="9930" y="1576"/>
                  </a:lnTo>
                  <a:lnTo>
                    <a:pt x="9921" y="1577"/>
                  </a:lnTo>
                  <a:lnTo>
                    <a:pt x="9911" y="1576"/>
                  </a:lnTo>
                  <a:lnTo>
                    <a:pt x="9892" y="1574"/>
                  </a:lnTo>
                  <a:lnTo>
                    <a:pt x="9872" y="1572"/>
                  </a:lnTo>
                  <a:lnTo>
                    <a:pt x="9862" y="1571"/>
                  </a:lnTo>
                  <a:lnTo>
                    <a:pt x="9852" y="1571"/>
                  </a:lnTo>
                  <a:lnTo>
                    <a:pt x="9842" y="1572"/>
                  </a:lnTo>
                  <a:lnTo>
                    <a:pt x="9832" y="1574"/>
                  </a:lnTo>
                  <a:lnTo>
                    <a:pt x="9682" y="1575"/>
                  </a:lnTo>
                  <a:lnTo>
                    <a:pt x="9433" y="1577"/>
                  </a:lnTo>
                  <a:lnTo>
                    <a:pt x="9098" y="1579"/>
                  </a:lnTo>
                  <a:lnTo>
                    <a:pt x="8693" y="1580"/>
                  </a:lnTo>
                  <a:lnTo>
                    <a:pt x="8231" y="1581"/>
                  </a:lnTo>
                  <a:lnTo>
                    <a:pt x="7727" y="1583"/>
                  </a:lnTo>
                  <a:lnTo>
                    <a:pt x="7195" y="1584"/>
                  </a:lnTo>
                  <a:lnTo>
                    <a:pt x="6648" y="1585"/>
                  </a:lnTo>
                  <a:lnTo>
                    <a:pt x="6101" y="1587"/>
                  </a:lnTo>
                  <a:lnTo>
                    <a:pt x="5568" y="1588"/>
                  </a:lnTo>
                  <a:lnTo>
                    <a:pt x="5064" y="1589"/>
                  </a:lnTo>
                  <a:lnTo>
                    <a:pt x="4602" y="1590"/>
                  </a:lnTo>
                  <a:lnTo>
                    <a:pt x="4198" y="1591"/>
                  </a:lnTo>
                  <a:lnTo>
                    <a:pt x="3864" y="1592"/>
                  </a:lnTo>
                  <a:lnTo>
                    <a:pt x="3615" y="1593"/>
                  </a:lnTo>
                  <a:lnTo>
                    <a:pt x="3466" y="1595"/>
                  </a:lnTo>
                  <a:lnTo>
                    <a:pt x="3433" y="1595"/>
                  </a:lnTo>
                  <a:lnTo>
                    <a:pt x="3400" y="1597"/>
                  </a:lnTo>
                  <a:lnTo>
                    <a:pt x="3368" y="1598"/>
                  </a:lnTo>
                  <a:lnTo>
                    <a:pt x="3334" y="1600"/>
                  </a:lnTo>
                  <a:lnTo>
                    <a:pt x="3300" y="1601"/>
                  </a:lnTo>
                  <a:lnTo>
                    <a:pt x="3266" y="1602"/>
                  </a:lnTo>
                  <a:lnTo>
                    <a:pt x="3233" y="1602"/>
                  </a:lnTo>
                  <a:lnTo>
                    <a:pt x="3198" y="1601"/>
                  </a:lnTo>
                  <a:lnTo>
                    <a:pt x="3081" y="1601"/>
                  </a:lnTo>
                  <a:lnTo>
                    <a:pt x="2966" y="1602"/>
                  </a:lnTo>
                  <a:lnTo>
                    <a:pt x="2849" y="1603"/>
                  </a:lnTo>
                  <a:lnTo>
                    <a:pt x="2732" y="1605"/>
                  </a:lnTo>
                  <a:lnTo>
                    <a:pt x="2615" y="1606"/>
                  </a:lnTo>
                  <a:lnTo>
                    <a:pt x="2499" y="1607"/>
                  </a:lnTo>
                  <a:lnTo>
                    <a:pt x="2381" y="1609"/>
                  </a:lnTo>
                  <a:lnTo>
                    <a:pt x="2264" y="1610"/>
                  </a:lnTo>
                  <a:lnTo>
                    <a:pt x="2147" y="1613"/>
                  </a:lnTo>
                  <a:lnTo>
                    <a:pt x="2029" y="1614"/>
                  </a:lnTo>
                  <a:lnTo>
                    <a:pt x="1912" y="1616"/>
                  </a:lnTo>
                  <a:lnTo>
                    <a:pt x="1794" y="1617"/>
                  </a:lnTo>
                  <a:lnTo>
                    <a:pt x="1677" y="1619"/>
                  </a:lnTo>
                  <a:lnTo>
                    <a:pt x="1559" y="1620"/>
                  </a:lnTo>
                  <a:lnTo>
                    <a:pt x="1441" y="1622"/>
                  </a:lnTo>
                  <a:lnTo>
                    <a:pt x="1323" y="1623"/>
                  </a:lnTo>
                  <a:lnTo>
                    <a:pt x="1296" y="1624"/>
                  </a:lnTo>
                  <a:lnTo>
                    <a:pt x="1269" y="1625"/>
                  </a:lnTo>
                  <a:lnTo>
                    <a:pt x="1240" y="1625"/>
                  </a:lnTo>
                  <a:lnTo>
                    <a:pt x="1213" y="1625"/>
                  </a:lnTo>
                  <a:lnTo>
                    <a:pt x="1184" y="1625"/>
                  </a:lnTo>
                  <a:lnTo>
                    <a:pt x="1156" y="1626"/>
                  </a:lnTo>
                  <a:lnTo>
                    <a:pt x="1129" y="1627"/>
                  </a:lnTo>
                  <a:lnTo>
                    <a:pt x="1101" y="1629"/>
                  </a:lnTo>
                  <a:lnTo>
                    <a:pt x="1097" y="1623"/>
                  </a:lnTo>
                  <a:lnTo>
                    <a:pt x="1093" y="1618"/>
                  </a:lnTo>
                  <a:lnTo>
                    <a:pt x="1090" y="1612"/>
                  </a:lnTo>
                  <a:lnTo>
                    <a:pt x="1088" y="1606"/>
                  </a:lnTo>
                  <a:lnTo>
                    <a:pt x="1084" y="1594"/>
                  </a:lnTo>
                  <a:lnTo>
                    <a:pt x="1083" y="1582"/>
                  </a:lnTo>
                  <a:lnTo>
                    <a:pt x="1083" y="1569"/>
                  </a:lnTo>
                  <a:lnTo>
                    <a:pt x="1084" y="1555"/>
                  </a:lnTo>
                  <a:lnTo>
                    <a:pt x="1086" y="1542"/>
                  </a:lnTo>
                  <a:lnTo>
                    <a:pt x="1089" y="1529"/>
                  </a:lnTo>
                  <a:lnTo>
                    <a:pt x="1094" y="1500"/>
                  </a:lnTo>
                  <a:lnTo>
                    <a:pt x="1098" y="1473"/>
                  </a:lnTo>
                  <a:lnTo>
                    <a:pt x="1098" y="1458"/>
                  </a:lnTo>
                  <a:lnTo>
                    <a:pt x="1097" y="1444"/>
                  </a:lnTo>
                  <a:lnTo>
                    <a:pt x="1096" y="1438"/>
                  </a:lnTo>
                  <a:lnTo>
                    <a:pt x="1094" y="1431"/>
                  </a:lnTo>
                  <a:lnTo>
                    <a:pt x="1092" y="1423"/>
                  </a:lnTo>
                  <a:lnTo>
                    <a:pt x="1089" y="1416"/>
                  </a:lnTo>
                  <a:lnTo>
                    <a:pt x="1086" y="1402"/>
                  </a:lnTo>
                  <a:lnTo>
                    <a:pt x="1081" y="1388"/>
                  </a:lnTo>
                  <a:lnTo>
                    <a:pt x="1076" y="1374"/>
                  </a:lnTo>
                  <a:lnTo>
                    <a:pt x="1069" y="1361"/>
                  </a:lnTo>
                  <a:lnTo>
                    <a:pt x="1060" y="1349"/>
                  </a:lnTo>
                  <a:lnTo>
                    <a:pt x="1052" y="1338"/>
                  </a:lnTo>
                  <a:lnTo>
                    <a:pt x="1043" y="1326"/>
                  </a:lnTo>
                  <a:lnTo>
                    <a:pt x="1033" y="1315"/>
                  </a:lnTo>
                  <a:lnTo>
                    <a:pt x="1012" y="1295"/>
                  </a:lnTo>
                  <a:lnTo>
                    <a:pt x="990" y="1275"/>
                  </a:lnTo>
                  <a:lnTo>
                    <a:pt x="967" y="1257"/>
                  </a:lnTo>
                  <a:lnTo>
                    <a:pt x="945" y="1239"/>
                  </a:lnTo>
                  <a:lnTo>
                    <a:pt x="936" y="1215"/>
                  </a:lnTo>
                  <a:lnTo>
                    <a:pt x="928" y="1190"/>
                  </a:lnTo>
                  <a:lnTo>
                    <a:pt x="924" y="1177"/>
                  </a:lnTo>
                  <a:lnTo>
                    <a:pt x="922" y="1165"/>
                  </a:lnTo>
                  <a:lnTo>
                    <a:pt x="920" y="1153"/>
                  </a:lnTo>
                  <a:lnTo>
                    <a:pt x="919" y="1139"/>
                  </a:lnTo>
                  <a:lnTo>
                    <a:pt x="919" y="1127"/>
                  </a:lnTo>
                  <a:lnTo>
                    <a:pt x="920" y="1115"/>
                  </a:lnTo>
                  <a:lnTo>
                    <a:pt x="922" y="1103"/>
                  </a:lnTo>
                  <a:lnTo>
                    <a:pt x="925" y="1090"/>
                  </a:lnTo>
                  <a:lnTo>
                    <a:pt x="931" y="1079"/>
                  </a:lnTo>
                  <a:lnTo>
                    <a:pt x="937" y="1068"/>
                  </a:lnTo>
                  <a:lnTo>
                    <a:pt x="945" y="1057"/>
                  </a:lnTo>
                  <a:lnTo>
                    <a:pt x="954" y="1045"/>
                  </a:lnTo>
                  <a:lnTo>
                    <a:pt x="958" y="1040"/>
                  </a:lnTo>
                  <a:lnTo>
                    <a:pt x="962" y="1036"/>
                  </a:lnTo>
                  <a:lnTo>
                    <a:pt x="967" y="1033"/>
                  </a:lnTo>
                  <a:lnTo>
                    <a:pt x="972" y="1030"/>
                  </a:lnTo>
                  <a:lnTo>
                    <a:pt x="983" y="1027"/>
                  </a:lnTo>
                  <a:lnTo>
                    <a:pt x="993" y="1026"/>
                  </a:lnTo>
                  <a:lnTo>
                    <a:pt x="1003" y="1026"/>
                  </a:lnTo>
                  <a:lnTo>
                    <a:pt x="1014" y="1025"/>
                  </a:lnTo>
                  <a:lnTo>
                    <a:pt x="1025" y="1024"/>
                  </a:lnTo>
                  <a:lnTo>
                    <a:pt x="1034" y="1020"/>
                  </a:lnTo>
                  <a:lnTo>
                    <a:pt x="1041" y="1022"/>
                  </a:lnTo>
                  <a:lnTo>
                    <a:pt x="1047" y="1024"/>
                  </a:lnTo>
                  <a:lnTo>
                    <a:pt x="1052" y="1027"/>
                  </a:lnTo>
                  <a:lnTo>
                    <a:pt x="1057" y="1031"/>
                  </a:lnTo>
                  <a:lnTo>
                    <a:pt x="1061" y="1036"/>
                  </a:lnTo>
                  <a:lnTo>
                    <a:pt x="1065" y="1041"/>
                  </a:lnTo>
                  <a:lnTo>
                    <a:pt x="1069" y="1047"/>
                  </a:lnTo>
                  <a:lnTo>
                    <a:pt x="1071" y="1053"/>
                  </a:lnTo>
                  <a:lnTo>
                    <a:pt x="1072" y="1073"/>
                  </a:lnTo>
                  <a:lnTo>
                    <a:pt x="1072" y="1091"/>
                  </a:lnTo>
                  <a:lnTo>
                    <a:pt x="1072" y="1102"/>
                  </a:lnTo>
                  <a:lnTo>
                    <a:pt x="1074" y="1110"/>
                  </a:lnTo>
                  <a:lnTo>
                    <a:pt x="1076" y="1115"/>
                  </a:lnTo>
                  <a:lnTo>
                    <a:pt x="1078" y="1119"/>
                  </a:lnTo>
                  <a:lnTo>
                    <a:pt x="1080" y="1123"/>
                  </a:lnTo>
                  <a:lnTo>
                    <a:pt x="1083" y="1127"/>
                  </a:lnTo>
                  <a:lnTo>
                    <a:pt x="1089" y="1128"/>
                  </a:lnTo>
                  <a:lnTo>
                    <a:pt x="1094" y="1128"/>
                  </a:lnTo>
                  <a:lnTo>
                    <a:pt x="1099" y="1127"/>
                  </a:lnTo>
                  <a:lnTo>
                    <a:pt x="1104" y="1124"/>
                  </a:lnTo>
                  <a:lnTo>
                    <a:pt x="1113" y="1119"/>
                  </a:lnTo>
                  <a:lnTo>
                    <a:pt x="1124" y="1115"/>
                  </a:lnTo>
                  <a:lnTo>
                    <a:pt x="1127" y="1109"/>
                  </a:lnTo>
                  <a:lnTo>
                    <a:pt x="1130" y="1103"/>
                  </a:lnTo>
                  <a:lnTo>
                    <a:pt x="1132" y="1095"/>
                  </a:lnTo>
                  <a:lnTo>
                    <a:pt x="1134" y="1089"/>
                  </a:lnTo>
                  <a:lnTo>
                    <a:pt x="1136" y="1075"/>
                  </a:lnTo>
                  <a:lnTo>
                    <a:pt x="1137" y="1061"/>
                  </a:lnTo>
                  <a:lnTo>
                    <a:pt x="1135" y="1031"/>
                  </a:lnTo>
                  <a:lnTo>
                    <a:pt x="1133" y="1000"/>
                  </a:lnTo>
                  <a:lnTo>
                    <a:pt x="1132" y="993"/>
                  </a:lnTo>
                  <a:lnTo>
                    <a:pt x="1130" y="987"/>
                  </a:lnTo>
                  <a:lnTo>
                    <a:pt x="1127" y="981"/>
                  </a:lnTo>
                  <a:lnTo>
                    <a:pt x="1123" y="976"/>
                  </a:lnTo>
                  <a:lnTo>
                    <a:pt x="1113" y="967"/>
                  </a:lnTo>
                  <a:lnTo>
                    <a:pt x="1102" y="958"/>
                  </a:lnTo>
                  <a:lnTo>
                    <a:pt x="1097" y="953"/>
                  </a:lnTo>
                  <a:lnTo>
                    <a:pt x="1093" y="949"/>
                  </a:lnTo>
                  <a:lnTo>
                    <a:pt x="1089" y="944"/>
                  </a:lnTo>
                  <a:lnTo>
                    <a:pt x="1086" y="938"/>
                  </a:lnTo>
                  <a:lnTo>
                    <a:pt x="1084" y="932"/>
                  </a:lnTo>
                  <a:lnTo>
                    <a:pt x="1083" y="926"/>
                  </a:lnTo>
                  <a:lnTo>
                    <a:pt x="1084" y="918"/>
                  </a:lnTo>
                  <a:lnTo>
                    <a:pt x="1086" y="908"/>
                  </a:lnTo>
                  <a:lnTo>
                    <a:pt x="1100" y="888"/>
                  </a:lnTo>
                  <a:lnTo>
                    <a:pt x="1113" y="867"/>
                  </a:lnTo>
                  <a:lnTo>
                    <a:pt x="1120" y="856"/>
                  </a:lnTo>
                  <a:lnTo>
                    <a:pt x="1125" y="845"/>
                  </a:lnTo>
                  <a:lnTo>
                    <a:pt x="1130" y="834"/>
                  </a:lnTo>
                  <a:lnTo>
                    <a:pt x="1134" y="821"/>
                  </a:lnTo>
                  <a:lnTo>
                    <a:pt x="1138" y="810"/>
                  </a:lnTo>
                  <a:lnTo>
                    <a:pt x="1140" y="798"/>
                  </a:lnTo>
                  <a:lnTo>
                    <a:pt x="1142" y="786"/>
                  </a:lnTo>
                  <a:lnTo>
                    <a:pt x="1142" y="773"/>
                  </a:lnTo>
                  <a:lnTo>
                    <a:pt x="1141" y="761"/>
                  </a:lnTo>
                  <a:lnTo>
                    <a:pt x="1139" y="749"/>
                  </a:lnTo>
                  <a:lnTo>
                    <a:pt x="1135" y="737"/>
                  </a:lnTo>
                  <a:lnTo>
                    <a:pt x="1130" y="723"/>
                  </a:lnTo>
                  <a:lnTo>
                    <a:pt x="1120" y="706"/>
                  </a:lnTo>
                  <a:lnTo>
                    <a:pt x="1108" y="688"/>
                  </a:lnTo>
                  <a:lnTo>
                    <a:pt x="1104" y="683"/>
                  </a:lnTo>
                  <a:lnTo>
                    <a:pt x="1101" y="679"/>
                  </a:lnTo>
                  <a:lnTo>
                    <a:pt x="1097" y="676"/>
                  </a:lnTo>
                  <a:lnTo>
                    <a:pt x="1093" y="674"/>
                  </a:lnTo>
                  <a:lnTo>
                    <a:pt x="1088" y="672"/>
                  </a:lnTo>
                  <a:lnTo>
                    <a:pt x="1083" y="671"/>
                  </a:lnTo>
                  <a:lnTo>
                    <a:pt x="1077" y="671"/>
                  </a:lnTo>
                  <a:lnTo>
                    <a:pt x="1071" y="672"/>
                  </a:lnTo>
                  <a:lnTo>
                    <a:pt x="1063" y="676"/>
                  </a:lnTo>
                  <a:lnTo>
                    <a:pt x="1056" y="681"/>
                  </a:lnTo>
                  <a:lnTo>
                    <a:pt x="1051" y="688"/>
                  </a:lnTo>
                  <a:lnTo>
                    <a:pt x="1047" y="694"/>
                  </a:lnTo>
                  <a:lnTo>
                    <a:pt x="1044" y="701"/>
                  </a:lnTo>
                  <a:lnTo>
                    <a:pt x="1042" y="709"/>
                  </a:lnTo>
                  <a:lnTo>
                    <a:pt x="1040" y="717"/>
                  </a:lnTo>
                  <a:lnTo>
                    <a:pt x="1038" y="725"/>
                  </a:lnTo>
                  <a:lnTo>
                    <a:pt x="1034" y="743"/>
                  </a:lnTo>
                  <a:lnTo>
                    <a:pt x="1030" y="759"/>
                  </a:lnTo>
                  <a:lnTo>
                    <a:pt x="1026" y="767"/>
                  </a:lnTo>
                  <a:lnTo>
                    <a:pt x="1021" y="774"/>
                  </a:lnTo>
                  <a:lnTo>
                    <a:pt x="1016" y="781"/>
                  </a:lnTo>
                  <a:lnTo>
                    <a:pt x="1009" y="787"/>
                  </a:lnTo>
                  <a:lnTo>
                    <a:pt x="1004" y="791"/>
                  </a:lnTo>
                  <a:lnTo>
                    <a:pt x="1000" y="795"/>
                  </a:lnTo>
                  <a:lnTo>
                    <a:pt x="994" y="798"/>
                  </a:lnTo>
                  <a:lnTo>
                    <a:pt x="989" y="801"/>
                  </a:lnTo>
                  <a:lnTo>
                    <a:pt x="978" y="805"/>
                  </a:lnTo>
                  <a:lnTo>
                    <a:pt x="965" y="807"/>
                  </a:lnTo>
                  <a:lnTo>
                    <a:pt x="953" y="808"/>
                  </a:lnTo>
                  <a:lnTo>
                    <a:pt x="940" y="808"/>
                  </a:lnTo>
                  <a:lnTo>
                    <a:pt x="926" y="806"/>
                  </a:lnTo>
                  <a:lnTo>
                    <a:pt x="914" y="803"/>
                  </a:lnTo>
                  <a:lnTo>
                    <a:pt x="901" y="782"/>
                  </a:lnTo>
                  <a:lnTo>
                    <a:pt x="888" y="759"/>
                  </a:lnTo>
                  <a:lnTo>
                    <a:pt x="882" y="747"/>
                  </a:lnTo>
                  <a:lnTo>
                    <a:pt x="879" y="735"/>
                  </a:lnTo>
                  <a:lnTo>
                    <a:pt x="878" y="728"/>
                  </a:lnTo>
                  <a:lnTo>
                    <a:pt x="878" y="721"/>
                  </a:lnTo>
                  <a:lnTo>
                    <a:pt x="878" y="715"/>
                  </a:lnTo>
                  <a:lnTo>
                    <a:pt x="880" y="708"/>
                  </a:lnTo>
                  <a:lnTo>
                    <a:pt x="886" y="706"/>
                  </a:lnTo>
                  <a:lnTo>
                    <a:pt x="892" y="703"/>
                  </a:lnTo>
                  <a:lnTo>
                    <a:pt x="894" y="701"/>
                  </a:lnTo>
                  <a:lnTo>
                    <a:pt x="895" y="699"/>
                  </a:lnTo>
                  <a:lnTo>
                    <a:pt x="896" y="696"/>
                  </a:lnTo>
                  <a:lnTo>
                    <a:pt x="896" y="693"/>
                  </a:lnTo>
                  <a:lnTo>
                    <a:pt x="883" y="687"/>
                  </a:lnTo>
                  <a:lnTo>
                    <a:pt x="888" y="674"/>
                  </a:lnTo>
                  <a:lnTo>
                    <a:pt x="893" y="663"/>
                  </a:lnTo>
                  <a:lnTo>
                    <a:pt x="898" y="651"/>
                  </a:lnTo>
                  <a:lnTo>
                    <a:pt x="904" y="640"/>
                  </a:lnTo>
                  <a:lnTo>
                    <a:pt x="917" y="618"/>
                  </a:lnTo>
                  <a:lnTo>
                    <a:pt x="933" y="597"/>
                  </a:lnTo>
                  <a:lnTo>
                    <a:pt x="966" y="556"/>
                  </a:lnTo>
                  <a:lnTo>
                    <a:pt x="1000" y="516"/>
                  </a:lnTo>
                  <a:lnTo>
                    <a:pt x="1017" y="495"/>
                  </a:lnTo>
                  <a:lnTo>
                    <a:pt x="1034" y="475"/>
                  </a:lnTo>
                  <a:lnTo>
                    <a:pt x="1048" y="455"/>
                  </a:lnTo>
                  <a:lnTo>
                    <a:pt x="1062" y="432"/>
                  </a:lnTo>
                  <a:lnTo>
                    <a:pt x="1067" y="422"/>
                  </a:lnTo>
                  <a:lnTo>
                    <a:pt x="1074" y="410"/>
                  </a:lnTo>
                  <a:lnTo>
                    <a:pt x="1079" y="398"/>
                  </a:lnTo>
                  <a:lnTo>
                    <a:pt x="1083" y="387"/>
                  </a:lnTo>
                  <a:lnTo>
                    <a:pt x="1086" y="375"/>
                  </a:lnTo>
                  <a:lnTo>
                    <a:pt x="1089" y="363"/>
                  </a:lnTo>
                  <a:lnTo>
                    <a:pt x="1091" y="349"/>
                  </a:lnTo>
                  <a:lnTo>
                    <a:pt x="1092" y="336"/>
                  </a:lnTo>
                  <a:lnTo>
                    <a:pt x="1095" y="325"/>
                  </a:lnTo>
                  <a:lnTo>
                    <a:pt x="1095" y="315"/>
                  </a:lnTo>
                  <a:lnTo>
                    <a:pt x="1094" y="303"/>
                  </a:lnTo>
                  <a:lnTo>
                    <a:pt x="1091" y="293"/>
                  </a:lnTo>
                  <a:lnTo>
                    <a:pt x="1089" y="284"/>
                  </a:lnTo>
                  <a:lnTo>
                    <a:pt x="1086" y="274"/>
                  </a:lnTo>
                  <a:lnTo>
                    <a:pt x="1084" y="263"/>
                  </a:lnTo>
                  <a:lnTo>
                    <a:pt x="1083" y="253"/>
                  </a:lnTo>
                  <a:lnTo>
                    <a:pt x="1088" y="249"/>
                  </a:lnTo>
                  <a:lnTo>
                    <a:pt x="1091" y="245"/>
                  </a:lnTo>
                  <a:lnTo>
                    <a:pt x="1093" y="240"/>
                  </a:lnTo>
                  <a:lnTo>
                    <a:pt x="1095" y="235"/>
                  </a:lnTo>
                  <a:lnTo>
                    <a:pt x="1097" y="224"/>
                  </a:lnTo>
                  <a:lnTo>
                    <a:pt x="1098" y="211"/>
                  </a:lnTo>
                  <a:lnTo>
                    <a:pt x="1098" y="205"/>
                  </a:lnTo>
                  <a:lnTo>
                    <a:pt x="1099" y="200"/>
                  </a:lnTo>
                  <a:lnTo>
                    <a:pt x="1101" y="194"/>
                  </a:lnTo>
                  <a:lnTo>
                    <a:pt x="1104" y="190"/>
                  </a:lnTo>
                  <a:lnTo>
                    <a:pt x="1107" y="185"/>
                  </a:lnTo>
                  <a:lnTo>
                    <a:pt x="1112" y="182"/>
                  </a:lnTo>
                  <a:lnTo>
                    <a:pt x="1119" y="179"/>
                  </a:lnTo>
                  <a:lnTo>
                    <a:pt x="1127" y="176"/>
                  </a:lnTo>
                  <a:lnTo>
                    <a:pt x="1176" y="175"/>
                  </a:lnTo>
                  <a:lnTo>
                    <a:pt x="1226" y="173"/>
                  </a:lnTo>
                  <a:lnTo>
                    <a:pt x="1277" y="173"/>
                  </a:lnTo>
                  <a:lnTo>
                    <a:pt x="1327" y="172"/>
                  </a:lnTo>
                  <a:lnTo>
                    <a:pt x="1378" y="172"/>
                  </a:lnTo>
                  <a:lnTo>
                    <a:pt x="1428" y="171"/>
                  </a:lnTo>
                  <a:lnTo>
                    <a:pt x="1479" y="171"/>
                  </a:lnTo>
                  <a:lnTo>
                    <a:pt x="1531" y="171"/>
                  </a:lnTo>
                  <a:lnTo>
                    <a:pt x="1582" y="170"/>
                  </a:lnTo>
                  <a:lnTo>
                    <a:pt x="1633" y="170"/>
                  </a:lnTo>
                  <a:lnTo>
                    <a:pt x="1683" y="170"/>
                  </a:lnTo>
                  <a:lnTo>
                    <a:pt x="1734" y="169"/>
                  </a:lnTo>
                  <a:lnTo>
                    <a:pt x="1784" y="169"/>
                  </a:lnTo>
                  <a:lnTo>
                    <a:pt x="1834" y="168"/>
                  </a:lnTo>
                  <a:lnTo>
                    <a:pt x="1883" y="167"/>
                  </a:lnTo>
                  <a:lnTo>
                    <a:pt x="1932" y="166"/>
                  </a:lnTo>
                  <a:lnTo>
                    <a:pt x="1962" y="167"/>
                  </a:lnTo>
                  <a:lnTo>
                    <a:pt x="1991" y="167"/>
                  </a:lnTo>
                  <a:lnTo>
                    <a:pt x="2018" y="168"/>
                  </a:lnTo>
                  <a:lnTo>
                    <a:pt x="2046" y="168"/>
                  </a:lnTo>
                  <a:lnTo>
                    <a:pt x="2072" y="167"/>
                  </a:lnTo>
                  <a:lnTo>
                    <a:pt x="2100" y="166"/>
                  </a:lnTo>
                  <a:lnTo>
                    <a:pt x="2127" y="164"/>
                  </a:lnTo>
                  <a:lnTo>
                    <a:pt x="2154" y="160"/>
                  </a:lnTo>
                  <a:lnTo>
                    <a:pt x="2202" y="163"/>
                  </a:lnTo>
                  <a:lnTo>
                    <a:pt x="2250" y="164"/>
                  </a:lnTo>
                  <a:lnTo>
                    <a:pt x="2298" y="164"/>
                  </a:lnTo>
                  <a:lnTo>
                    <a:pt x="2346" y="162"/>
                  </a:lnTo>
                  <a:lnTo>
                    <a:pt x="2393" y="161"/>
                  </a:lnTo>
                  <a:lnTo>
                    <a:pt x="2440" y="160"/>
                  </a:lnTo>
                  <a:lnTo>
                    <a:pt x="2486" y="160"/>
                  </a:lnTo>
                  <a:lnTo>
                    <a:pt x="2533" y="162"/>
                  </a:lnTo>
                  <a:lnTo>
                    <a:pt x="2570" y="159"/>
                  </a:lnTo>
                  <a:lnTo>
                    <a:pt x="2608" y="157"/>
                  </a:lnTo>
                  <a:lnTo>
                    <a:pt x="2627" y="156"/>
                  </a:lnTo>
                  <a:lnTo>
                    <a:pt x="2646" y="157"/>
                  </a:lnTo>
                  <a:lnTo>
                    <a:pt x="2665" y="158"/>
                  </a:lnTo>
                  <a:lnTo>
                    <a:pt x="2684" y="160"/>
                  </a:lnTo>
                  <a:lnTo>
                    <a:pt x="2695" y="158"/>
                  </a:lnTo>
                  <a:lnTo>
                    <a:pt x="2707" y="157"/>
                  </a:lnTo>
                  <a:lnTo>
                    <a:pt x="2719" y="156"/>
                  </a:lnTo>
                  <a:lnTo>
                    <a:pt x="2732" y="156"/>
                  </a:lnTo>
                  <a:lnTo>
                    <a:pt x="2756" y="156"/>
                  </a:lnTo>
                  <a:lnTo>
                    <a:pt x="2781" y="157"/>
                  </a:lnTo>
                  <a:lnTo>
                    <a:pt x="2804" y="158"/>
                  </a:lnTo>
                  <a:lnTo>
                    <a:pt x="2829" y="158"/>
                  </a:lnTo>
                  <a:lnTo>
                    <a:pt x="2852" y="158"/>
                  </a:lnTo>
                  <a:lnTo>
                    <a:pt x="2875" y="155"/>
                  </a:lnTo>
                  <a:lnTo>
                    <a:pt x="3087" y="153"/>
                  </a:lnTo>
                  <a:lnTo>
                    <a:pt x="3138" y="150"/>
                  </a:lnTo>
                  <a:lnTo>
                    <a:pt x="3188" y="149"/>
                  </a:lnTo>
                  <a:lnTo>
                    <a:pt x="3236" y="149"/>
                  </a:lnTo>
                  <a:lnTo>
                    <a:pt x="3284" y="149"/>
                  </a:lnTo>
                  <a:lnTo>
                    <a:pt x="3331" y="149"/>
                  </a:lnTo>
                  <a:lnTo>
                    <a:pt x="3379" y="148"/>
                  </a:lnTo>
                  <a:lnTo>
                    <a:pt x="3428" y="147"/>
                  </a:lnTo>
                  <a:lnTo>
                    <a:pt x="3478" y="145"/>
                  </a:lnTo>
                  <a:lnTo>
                    <a:pt x="3536" y="144"/>
                  </a:lnTo>
                  <a:lnTo>
                    <a:pt x="3594" y="144"/>
                  </a:lnTo>
                  <a:lnTo>
                    <a:pt x="3654" y="145"/>
                  </a:lnTo>
                  <a:lnTo>
                    <a:pt x="3713" y="146"/>
                  </a:lnTo>
                  <a:lnTo>
                    <a:pt x="3772" y="146"/>
                  </a:lnTo>
                  <a:lnTo>
                    <a:pt x="3831" y="146"/>
                  </a:lnTo>
                  <a:lnTo>
                    <a:pt x="3859" y="145"/>
                  </a:lnTo>
                  <a:lnTo>
                    <a:pt x="3889" y="144"/>
                  </a:lnTo>
                  <a:lnTo>
                    <a:pt x="3918" y="142"/>
                  </a:lnTo>
                  <a:lnTo>
                    <a:pt x="3946" y="140"/>
                  </a:lnTo>
                  <a:lnTo>
                    <a:pt x="3968" y="142"/>
                  </a:lnTo>
                  <a:lnTo>
                    <a:pt x="3990" y="143"/>
                  </a:lnTo>
                  <a:lnTo>
                    <a:pt x="4013" y="143"/>
                  </a:lnTo>
                  <a:lnTo>
                    <a:pt x="4035" y="142"/>
                  </a:lnTo>
                  <a:lnTo>
                    <a:pt x="4057" y="141"/>
                  </a:lnTo>
                  <a:lnTo>
                    <a:pt x="4079" y="140"/>
                  </a:lnTo>
                  <a:lnTo>
                    <a:pt x="4101" y="138"/>
                  </a:lnTo>
                  <a:lnTo>
                    <a:pt x="4121" y="138"/>
                  </a:lnTo>
                  <a:lnTo>
                    <a:pt x="4186" y="139"/>
                  </a:lnTo>
                  <a:lnTo>
                    <a:pt x="4351" y="140"/>
                  </a:lnTo>
                  <a:lnTo>
                    <a:pt x="4600" y="140"/>
                  </a:lnTo>
                  <a:lnTo>
                    <a:pt x="4920" y="141"/>
                  </a:lnTo>
                  <a:lnTo>
                    <a:pt x="5298" y="141"/>
                  </a:lnTo>
                  <a:lnTo>
                    <a:pt x="5716" y="140"/>
                  </a:lnTo>
                  <a:lnTo>
                    <a:pt x="6163" y="140"/>
                  </a:lnTo>
                  <a:lnTo>
                    <a:pt x="6624" y="139"/>
                  </a:lnTo>
                  <a:lnTo>
                    <a:pt x="7085" y="139"/>
                  </a:lnTo>
                  <a:lnTo>
                    <a:pt x="7532" y="138"/>
                  </a:lnTo>
                  <a:lnTo>
                    <a:pt x="7951" y="138"/>
                  </a:lnTo>
                  <a:lnTo>
                    <a:pt x="8328" y="138"/>
                  </a:lnTo>
                  <a:lnTo>
                    <a:pt x="8647" y="137"/>
                  </a:lnTo>
                  <a:lnTo>
                    <a:pt x="8897" y="138"/>
                  </a:lnTo>
                  <a:lnTo>
                    <a:pt x="9061" y="138"/>
                  </a:lnTo>
                  <a:lnTo>
                    <a:pt x="9127" y="139"/>
                  </a:lnTo>
                  <a:lnTo>
                    <a:pt x="9177" y="138"/>
                  </a:lnTo>
                  <a:lnTo>
                    <a:pt x="9226" y="137"/>
                  </a:lnTo>
                  <a:lnTo>
                    <a:pt x="9274" y="135"/>
                  </a:lnTo>
                  <a:lnTo>
                    <a:pt x="9322" y="134"/>
                  </a:lnTo>
                  <a:lnTo>
                    <a:pt x="9370" y="133"/>
                  </a:lnTo>
                  <a:lnTo>
                    <a:pt x="9417" y="133"/>
                  </a:lnTo>
                  <a:lnTo>
                    <a:pt x="9466" y="133"/>
                  </a:lnTo>
                  <a:lnTo>
                    <a:pt x="9515" y="134"/>
                  </a:lnTo>
                  <a:lnTo>
                    <a:pt x="9538" y="132"/>
                  </a:lnTo>
                  <a:lnTo>
                    <a:pt x="9561" y="131"/>
                  </a:lnTo>
                  <a:lnTo>
                    <a:pt x="9586" y="130"/>
                  </a:lnTo>
                  <a:lnTo>
                    <a:pt x="9610" y="129"/>
                  </a:lnTo>
                  <a:lnTo>
                    <a:pt x="9636" y="127"/>
                  </a:lnTo>
                  <a:lnTo>
                    <a:pt x="9661" y="126"/>
                  </a:lnTo>
                  <a:lnTo>
                    <a:pt x="9685" y="124"/>
                  </a:lnTo>
                  <a:lnTo>
                    <a:pt x="9709" y="122"/>
                  </a:lnTo>
                  <a:lnTo>
                    <a:pt x="9891" y="114"/>
                  </a:lnTo>
                  <a:lnTo>
                    <a:pt x="9900" y="118"/>
                  </a:lnTo>
                  <a:lnTo>
                    <a:pt x="9908" y="122"/>
                  </a:lnTo>
                  <a:lnTo>
                    <a:pt x="9916" y="127"/>
                  </a:lnTo>
                  <a:lnTo>
                    <a:pt x="9923" y="134"/>
                  </a:lnTo>
                  <a:lnTo>
                    <a:pt x="9930" y="141"/>
                  </a:lnTo>
                  <a:lnTo>
                    <a:pt x="9936" y="149"/>
                  </a:lnTo>
                  <a:lnTo>
                    <a:pt x="9940" y="157"/>
                  </a:lnTo>
                  <a:lnTo>
                    <a:pt x="9943" y="166"/>
                  </a:lnTo>
                  <a:lnTo>
                    <a:pt x="9941" y="184"/>
                  </a:lnTo>
                  <a:lnTo>
                    <a:pt x="9940" y="201"/>
                  </a:lnTo>
                  <a:lnTo>
                    <a:pt x="9938" y="218"/>
                  </a:lnTo>
                  <a:lnTo>
                    <a:pt x="9938" y="237"/>
                  </a:lnTo>
                  <a:lnTo>
                    <a:pt x="9938" y="254"/>
                  </a:lnTo>
                  <a:lnTo>
                    <a:pt x="9940" y="273"/>
                  </a:lnTo>
                  <a:lnTo>
                    <a:pt x="9942" y="290"/>
                  </a:lnTo>
                  <a:lnTo>
                    <a:pt x="9946" y="307"/>
                  </a:lnTo>
                  <a:lnTo>
                    <a:pt x="9950" y="328"/>
                  </a:lnTo>
                  <a:lnTo>
                    <a:pt x="9954" y="347"/>
                  </a:lnTo>
                  <a:lnTo>
                    <a:pt x="9960" y="367"/>
                  </a:lnTo>
                  <a:lnTo>
                    <a:pt x="9967" y="385"/>
                  </a:lnTo>
                  <a:lnTo>
                    <a:pt x="9975" y="404"/>
                  </a:lnTo>
                  <a:lnTo>
                    <a:pt x="9985" y="422"/>
                  </a:lnTo>
                  <a:lnTo>
                    <a:pt x="9995" y="440"/>
                  </a:lnTo>
                  <a:lnTo>
                    <a:pt x="10006" y="458"/>
                  </a:lnTo>
                  <a:lnTo>
                    <a:pt x="10017" y="474"/>
                  </a:lnTo>
                  <a:lnTo>
                    <a:pt x="10030" y="491"/>
                  </a:lnTo>
                  <a:lnTo>
                    <a:pt x="10043" y="507"/>
                  </a:lnTo>
                  <a:lnTo>
                    <a:pt x="10057" y="522"/>
                  </a:lnTo>
                  <a:lnTo>
                    <a:pt x="10071" y="537"/>
                  </a:lnTo>
                  <a:lnTo>
                    <a:pt x="10087" y="552"/>
                  </a:lnTo>
                  <a:lnTo>
                    <a:pt x="10102" y="566"/>
                  </a:lnTo>
                  <a:lnTo>
                    <a:pt x="10118" y="579"/>
                  </a:lnTo>
                  <a:lnTo>
                    <a:pt x="10128" y="593"/>
                  </a:lnTo>
                  <a:lnTo>
                    <a:pt x="10135" y="606"/>
                  </a:lnTo>
                  <a:lnTo>
                    <a:pt x="10141" y="620"/>
                  </a:lnTo>
                  <a:lnTo>
                    <a:pt x="10146" y="634"/>
                  </a:lnTo>
                  <a:lnTo>
                    <a:pt x="10149" y="650"/>
                  </a:lnTo>
                  <a:lnTo>
                    <a:pt x="10151" y="665"/>
                  </a:lnTo>
                  <a:lnTo>
                    <a:pt x="10152" y="681"/>
                  </a:lnTo>
                  <a:lnTo>
                    <a:pt x="10152" y="699"/>
                  </a:lnTo>
                  <a:close/>
                  <a:moveTo>
                    <a:pt x="9921" y="1369"/>
                  </a:moveTo>
                  <a:lnTo>
                    <a:pt x="9919" y="1378"/>
                  </a:lnTo>
                  <a:lnTo>
                    <a:pt x="9918" y="1388"/>
                  </a:lnTo>
                  <a:lnTo>
                    <a:pt x="9917" y="1397"/>
                  </a:lnTo>
                  <a:lnTo>
                    <a:pt x="9917" y="1406"/>
                  </a:lnTo>
                  <a:lnTo>
                    <a:pt x="9918" y="1424"/>
                  </a:lnTo>
                  <a:lnTo>
                    <a:pt x="9919" y="1443"/>
                  </a:lnTo>
                  <a:lnTo>
                    <a:pt x="9921" y="1461"/>
                  </a:lnTo>
                  <a:lnTo>
                    <a:pt x="9921" y="1479"/>
                  </a:lnTo>
                  <a:lnTo>
                    <a:pt x="9920" y="1488"/>
                  </a:lnTo>
                  <a:lnTo>
                    <a:pt x="9919" y="1497"/>
                  </a:lnTo>
                  <a:lnTo>
                    <a:pt x="9918" y="1505"/>
                  </a:lnTo>
                  <a:lnTo>
                    <a:pt x="9915" y="1514"/>
                  </a:lnTo>
                  <a:lnTo>
                    <a:pt x="9798" y="1516"/>
                  </a:lnTo>
                  <a:lnTo>
                    <a:pt x="9581" y="1519"/>
                  </a:lnTo>
                  <a:lnTo>
                    <a:pt x="9279" y="1520"/>
                  </a:lnTo>
                  <a:lnTo>
                    <a:pt x="8906" y="1521"/>
                  </a:lnTo>
                  <a:lnTo>
                    <a:pt x="8477" y="1523"/>
                  </a:lnTo>
                  <a:lnTo>
                    <a:pt x="8004" y="1523"/>
                  </a:lnTo>
                  <a:lnTo>
                    <a:pt x="7504" y="1524"/>
                  </a:lnTo>
                  <a:lnTo>
                    <a:pt x="6989" y="1525"/>
                  </a:lnTo>
                  <a:lnTo>
                    <a:pt x="6474" y="1525"/>
                  </a:lnTo>
                  <a:lnTo>
                    <a:pt x="5974" y="1526"/>
                  </a:lnTo>
                  <a:lnTo>
                    <a:pt x="5503" y="1527"/>
                  </a:lnTo>
                  <a:lnTo>
                    <a:pt x="5074" y="1527"/>
                  </a:lnTo>
                  <a:lnTo>
                    <a:pt x="4703" y="1528"/>
                  </a:lnTo>
                  <a:lnTo>
                    <a:pt x="4402" y="1529"/>
                  </a:lnTo>
                  <a:lnTo>
                    <a:pt x="4187" y="1531"/>
                  </a:lnTo>
                  <a:lnTo>
                    <a:pt x="4072" y="1532"/>
                  </a:lnTo>
                  <a:lnTo>
                    <a:pt x="3995" y="1534"/>
                  </a:lnTo>
                  <a:lnTo>
                    <a:pt x="3918" y="1535"/>
                  </a:lnTo>
                  <a:lnTo>
                    <a:pt x="3841" y="1536"/>
                  </a:lnTo>
                  <a:lnTo>
                    <a:pt x="3765" y="1537"/>
                  </a:lnTo>
                  <a:lnTo>
                    <a:pt x="3689" y="1538"/>
                  </a:lnTo>
                  <a:lnTo>
                    <a:pt x="3613" y="1539"/>
                  </a:lnTo>
                  <a:lnTo>
                    <a:pt x="3537" y="1540"/>
                  </a:lnTo>
                  <a:lnTo>
                    <a:pt x="3462" y="1541"/>
                  </a:lnTo>
                  <a:lnTo>
                    <a:pt x="3386" y="1542"/>
                  </a:lnTo>
                  <a:lnTo>
                    <a:pt x="3310" y="1543"/>
                  </a:lnTo>
                  <a:lnTo>
                    <a:pt x="3235" y="1544"/>
                  </a:lnTo>
                  <a:lnTo>
                    <a:pt x="3159" y="1545"/>
                  </a:lnTo>
                  <a:lnTo>
                    <a:pt x="3083" y="1546"/>
                  </a:lnTo>
                  <a:lnTo>
                    <a:pt x="3008" y="1547"/>
                  </a:lnTo>
                  <a:lnTo>
                    <a:pt x="2932" y="1548"/>
                  </a:lnTo>
                  <a:lnTo>
                    <a:pt x="2856" y="1549"/>
                  </a:lnTo>
                  <a:lnTo>
                    <a:pt x="2789" y="1550"/>
                  </a:lnTo>
                  <a:lnTo>
                    <a:pt x="2720" y="1551"/>
                  </a:lnTo>
                  <a:lnTo>
                    <a:pt x="2653" y="1551"/>
                  </a:lnTo>
                  <a:lnTo>
                    <a:pt x="2586" y="1551"/>
                  </a:lnTo>
                  <a:lnTo>
                    <a:pt x="2517" y="1551"/>
                  </a:lnTo>
                  <a:lnTo>
                    <a:pt x="2450" y="1551"/>
                  </a:lnTo>
                  <a:lnTo>
                    <a:pt x="2381" y="1551"/>
                  </a:lnTo>
                  <a:lnTo>
                    <a:pt x="2314" y="1551"/>
                  </a:lnTo>
                  <a:lnTo>
                    <a:pt x="2246" y="1552"/>
                  </a:lnTo>
                  <a:lnTo>
                    <a:pt x="2179" y="1552"/>
                  </a:lnTo>
                  <a:lnTo>
                    <a:pt x="2110" y="1552"/>
                  </a:lnTo>
                  <a:lnTo>
                    <a:pt x="2044" y="1552"/>
                  </a:lnTo>
                  <a:lnTo>
                    <a:pt x="1976" y="1553"/>
                  </a:lnTo>
                  <a:lnTo>
                    <a:pt x="1909" y="1554"/>
                  </a:lnTo>
                  <a:lnTo>
                    <a:pt x="1842" y="1555"/>
                  </a:lnTo>
                  <a:lnTo>
                    <a:pt x="1776" y="1556"/>
                  </a:lnTo>
                  <a:lnTo>
                    <a:pt x="1759" y="1558"/>
                  </a:lnTo>
                  <a:lnTo>
                    <a:pt x="1740" y="1559"/>
                  </a:lnTo>
                  <a:lnTo>
                    <a:pt x="1721" y="1559"/>
                  </a:lnTo>
                  <a:lnTo>
                    <a:pt x="1702" y="1558"/>
                  </a:lnTo>
                  <a:lnTo>
                    <a:pt x="1683" y="1558"/>
                  </a:lnTo>
                  <a:lnTo>
                    <a:pt x="1664" y="1558"/>
                  </a:lnTo>
                  <a:lnTo>
                    <a:pt x="1655" y="1559"/>
                  </a:lnTo>
                  <a:lnTo>
                    <a:pt x="1646" y="1560"/>
                  </a:lnTo>
                  <a:lnTo>
                    <a:pt x="1637" y="1561"/>
                  </a:lnTo>
                  <a:lnTo>
                    <a:pt x="1628" y="1563"/>
                  </a:lnTo>
                  <a:lnTo>
                    <a:pt x="1606" y="1561"/>
                  </a:lnTo>
                  <a:lnTo>
                    <a:pt x="1584" y="1561"/>
                  </a:lnTo>
                  <a:lnTo>
                    <a:pt x="1560" y="1562"/>
                  </a:lnTo>
                  <a:lnTo>
                    <a:pt x="1538" y="1563"/>
                  </a:lnTo>
                  <a:lnTo>
                    <a:pt x="1515" y="1565"/>
                  </a:lnTo>
                  <a:lnTo>
                    <a:pt x="1493" y="1565"/>
                  </a:lnTo>
                  <a:lnTo>
                    <a:pt x="1482" y="1563"/>
                  </a:lnTo>
                  <a:lnTo>
                    <a:pt x="1470" y="1563"/>
                  </a:lnTo>
                  <a:lnTo>
                    <a:pt x="1460" y="1561"/>
                  </a:lnTo>
                  <a:lnTo>
                    <a:pt x="1450" y="1560"/>
                  </a:lnTo>
                  <a:lnTo>
                    <a:pt x="1413" y="1561"/>
                  </a:lnTo>
                  <a:lnTo>
                    <a:pt x="1377" y="1561"/>
                  </a:lnTo>
                  <a:lnTo>
                    <a:pt x="1340" y="1561"/>
                  </a:lnTo>
                  <a:lnTo>
                    <a:pt x="1303" y="1560"/>
                  </a:lnTo>
                  <a:lnTo>
                    <a:pt x="1266" y="1561"/>
                  </a:lnTo>
                  <a:lnTo>
                    <a:pt x="1228" y="1561"/>
                  </a:lnTo>
                  <a:lnTo>
                    <a:pt x="1191" y="1563"/>
                  </a:lnTo>
                  <a:lnTo>
                    <a:pt x="1154" y="1567"/>
                  </a:lnTo>
                  <a:lnTo>
                    <a:pt x="1148" y="1562"/>
                  </a:lnTo>
                  <a:lnTo>
                    <a:pt x="1144" y="1558"/>
                  </a:lnTo>
                  <a:lnTo>
                    <a:pt x="1141" y="1554"/>
                  </a:lnTo>
                  <a:lnTo>
                    <a:pt x="1139" y="1549"/>
                  </a:lnTo>
                  <a:lnTo>
                    <a:pt x="1138" y="1544"/>
                  </a:lnTo>
                  <a:lnTo>
                    <a:pt x="1138" y="1538"/>
                  </a:lnTo>
                  <a:lnTo>
                    <a:pt x="1138" y="1533"/>
                  </a:lnTo>
                  <a:lnTo>
                    <a:pt x="1139" y="1527"/>
                  </a:lnTo>
                  <a:lnTo>
                    <a:pt x="1141" y="1514"/>
                  </a:lnTo>
                  <a:lnTo>
                    <a:pt x="1144" y="1502"/>
                  </a:lnTo>
                  <a:lnTo>
                    <a:pt x="1145" y="1495"/>
                  </a:lnTo>
                  <a:lnTo>
                    <a:pt x="1145" y="1489"/>
                  </a:lnTo>
                  <a:lnTo>
                    <a:pt x="1145" y="1483"/>
                  </a:lnTo>
                  <a:lnTo>
                    <a:pt x="1145" y="1478"/>
                  </a:lnTo>
                  <a:lnTo>
                    <a:pt x="1144" y="1458"/>
                  </a:lnTo>
                  <a:lnTo>
                    <a:pt x="1141" y="1440"/>
                  </a:lnTo>
                  <a:lnTo>
                    <a:pt x="1138" y="1422"/>
                  </a:lnTo>
                  <a:lnTo>
                    <a:pt x="1134" y="1404"/>
                  </a:lnTo>
                  <a:lnTo>
                    <a:pt x="1129" y="1388"/>
                  </a:lnTo>
                  <a:lnTo>
                    <a:pt x="1123" y="1371"/>
                  </a:lnTo>
                  <a:lnTo>
                    <a:pt x="1115" y="1355"/>
                  </a:lnTo>
                  <a:lnTo>
                    <a:pt x="1106" y="1340"/>
                  </a:lnTo>
                  <a:lnTo>
                    <a:pt x="1097" y="1324"/>
                  </a:lnTo>
                  <a:lnTo>
                    <a:pt x="1087" y="1310"/>
                  </a:lnTo>
                  <a:lnTo>
                    <a:pt x="1076" y="1297"/>
                  </a:lnTo>
                  <a:lnTo>
                    <a:pt x="1063" y="1283"/>
                  </a:lnTo>
                  <a:lnTo>
                    <a:pt x="1051" y="1271"/>
                  </a:lnTo>
                  <a:lnTo>
                    <a:pt x="1037" y="1260"/>
                  </a:lnTo>
                  <a:lnTo>
                    <a:pt x="1021" y="1249"/>
                  </a:lnTo>
                  <a:lnTo>
                    <a:pt x="1006" y="1238"/>
                  </a:lnTo>
                  <a:lnTo>
                    <a:pt x="999" y="1234"/>
                  </a:lnTo>
                  <a:lnTo>
                    <a:pt x="993" y="1230"/>
                  </a:lnTo>
                  <a:lnTo>
                    <a:pt x="987" y="1224"/>
                  </a:lnTo>
                  <a:lnTo>
                    <a:pt x="982" y="1219"/>
                  </a:lnTo>
                  <a:lnTo>
                    <a:pt x="977" y="1213"/>
                  </a:lnTo>
                  <a:lnTo>
                    <a:pt x="972" y="1207"/>
                  </a:lnTo>
                  <a:lnTo>
                    <a:pt x="968" y="1200"/>
                  </a:lnTo>
                  <a:lnTo>
                    <a:pt x="965" y="1192"/>
                  </a:lnTo>
                  <a:lnTo>
                    <a:pt x="960" y="1178"/>
                  </a:lnTo>
                  <a:lnTo>
                    <a:pt x="956" y="1163"/>
                  </a:lnTo>
                  <a:lnTo>
                    <a:pt x="955" y="1148"/>
                  </a:lnTo>
                  <a:lnTo>
                    <a:pt x="954" y="1132"/>
                  </a:lnTo>
                  <a:lnTo>
                    <a:pt x="954" y="1125"/>
                  </a:lnTo>
                  <a:lnTo>
                    <a:pt x="955" y="1119"/>
                  </a:lnTo>
                  <a:lnTo>
                    <a:pt x="956" y="1113"/>
                  </a:lnTo>
                  <a:lnTo>
                    <a:pt x="958" y="1107"/>
                  </a:lnTo>
                  <a:lnTo>
                    <a:pt x="961" y="1100"/>
                  </a:lnTo>
                  <a:lnTo>
                    <a:pt x="964" y="1095"/>
                  </a:lnTo>
                  <a:lnTo>
                    <a:pt x="968" y="1090"/>
                  </a:lnTo>
                  <a:lnTo>
                    <a:pt x="972" y="1085"/>
                  </a:lnTo>
                  <a:lnTo>
                    <a:pt x="977" y="1082"/>
                  </a:lnTo>
                  <a:lnTo>
                    <a:pt x="982" y="1080"/>
                  </a:lnTo>
                  <a:lnTo>
                    <a:pt x="987" y="1079"/>
                  </a:lnTo>
                  <a:lnTo>
                    <a:pt x="993" y="1078"/>
                  </a:lnTo>
                  <a:lnTo>
                    <a:pt x="998" y="1079"/>
                  </a:lnTo>
                  <a:lnTo>
                    <a:pt x="1003" y="1080"/>
                  </a:lnTo>
                  <a:lnTo>
                    <a:pt x="1008" y="1082"/>
                  </a:lnTo>
                  <a:lnTo>
                    <a:pt x="1012" y="1085"/>
                  </a:lnTo>
                  <a:lnTo>
                    <a:pt x="1017" y="1090"/>
                  </a:lnTo>
                  <a:lnTo>
                    <a:pt x="1021" y="1096"/>
                  </a:lnTo>
                  <a:lnTo>
                    <a:pt x="1025" y="1103"/>
                  </a:lnTo>
                  <a:lnTo>
                    <a:pt x="1027" y="1109"/>
                  </a:lnTo>
                  <a:lnTo>
                    <a:pt x="1031" y="1121"/>
                  </a:lnTo>
                  <a:lnTo>
                    <a:pt x="1035" y="1134"/>
                  </a:lnTo>
                  <a:lnTo>
                    <a:pt x="1037" y="1140"/>
                  </a:lnTo>
                  <a:lnTo>
                    <a:pt x="1040" y="1146"/>
                  </a:lnTo>
                  <a:lnTo>
                    <a:pt x="1043" y="1152"/>
                  </a:lnTo>
                  <a:lnTo>
                    <a:pt x="1046" y="1158"/>
                  </a:lnTo>
                  <a:lnTo>
                    <a:pt x="1051" y="1162"/>
                  </a:lnTo>
                  <a:lnTo>
                    <a:pt x="1056" y="1167"/>
                  </a:lnTo>
                  <a:lnTo>
                    <a:pt x="1063" y="1170"/>
                  </a:lnTo>
                  <a:lnTo>
                    <a:pt x="1071" y="1173"/>
                  </a:lnTo>
                  <a:lnTo>
                    <a:pt x="1083" y="1177"/>
                  </a:lnTo>
                  <a:lnTo>
                    <a:pt x="1096" y="1179"/>
                  </a:lnTo>
                  <a:lnTo>
                    <a:pt x="1109" y="1181"/>
                  </a:lnTo>
                  <a:lnTo>
                    <a:pt x="1122" y="1181"/>
                  </a:lnTo>
                  <a:lnTo>
                    <a:pt x="1129" y="1181"/>
                  </a:lnTo>
                  <a:lnTo>
                    <a:pt x="1135" y="1179"/>
                  </a:lnTo>
                  <a:lnTo>
                    <a:pt x="1141" y="1178"/>
                  </a:lnTo>
                  <a:lnTo>
                    <a:pt x="1146" y="1175"/>
                  </a:lnTo>
                  <a:lnTo>
                    <a:pt x="1152" y="1172"/>
                  </a:lnTo>
                  <a:lnTo>
                    <a:pt x="1157" y="1168"/>
                  </a:lnTo>
                  <a:lnTo>
                    <a:pt x="1162" y="1163"/>
                  </a:lnTo>
                  <a:lnTo>
                    <a:pt x="1167" y="1157"/>
                  </a:lnTo>
                  <a:lnTo>
                    <a:pt x="1175" y="1149"/>
                  </a:lnTo>
                  <a:lnTo>
                    <a:pt x="1181" y="1139"/>
                  </a:lnTo>
                  <a:lnTo>
                    <a:pt x="1187" y="1129"/>
                  </a:lnTo>
                  <a:lnTo>
                    <a:pt x="1191" y="1119"/>
                  </a:lnTo>
                  <a:lnTo>
                    <a:pt x="1194" y="1108"/>
                  </a:lnTo>
                  <a:lnTo>
                    <a:pt x="1197" y="1096"/>
                  </a:lnTo>
                  <a:lnTo>
                    <a:pt x="1198" y="1084"/>
                  </a:lnTo>
                  <a:lnTo>
                    <a:pt x="1199" y="1073"/>
                  </a:lnTo>
                  <a:lnTo>
                    <a:pt x="1199" y="1061"/>
                  </a:lnTo>
                  <a:lnTo>
                    <a:pt x="1198" y="1048"/>
                  </a:lnTo>
                  <a:lnTo>
                    <a:pt x="1197" y="1036"/>
                  </a:lnTo>
                  <a:lnTo>
                    <a:pt x="1195" y="1025"/>
                  </a:lnTo>
                  <a:lnTo>
                    <a:pt x="1192" y="1014"/>
                  </a:lnTo>
                  <a:lnTo>
                    <a:pt x="1189" y="1002"/>
                  </a:lnTo>
                  <a:lnTo>
                    <a:pt x="1186" y="991"/>
                  </a:lnTo>
                  <a:lnTo>
                    <a:pt x="1182" y="982"/>
                  </a:lnTo>
                  <a:lnTo>
                    <a:pt x="1180" y="976"/>
                  </a:lnTo>
                  <a:lnTo>
                    <a:pt x="1177" y="971"/>
                  </a:lnTo>
                  <a:lnTo>
                    <a:pt x="1174" y="966"/>
                  </a:lnTo>
                  <a:lnTo>
                    <a:pt x="1170" y="961"/>
                  </a:lnTo>
                  <a:lnTo>
                    <a:pt x="1163" y="952"/>
                  </a:lnTo>
                  <a:lnTo>
                    <a:pt x="1154" y="944"/>
                  </a:lnTo>
                  <a:lnTo>
                    <a:pt x="1147" y="936"/>
                  </a:lnTo>
                  <a:lnTo>
                    <a:pt x="1141" y="927"/>
                  </a:lnTo>
                  <a:lnTo>
                    <a:pt x="1139" y="922"/>
                  </a:lnTo>
                  <a:lnTo>
                    <a:pt x="1138" y="917"/>
                  </a:lnTo>
                  <a:lnTo>
                    <a:pt x="1138" y="911"/>
                  </a:lnTo>
                  <a:lnTo>
                    <a:pt x="1139" y="905"/>
                  </a:lnTo>
                  <a:lnTo>
                    <a:pt x="1150" y="887"/>
                  </a:lnTo>
                  <a:lnTo>
                    <a:pt x="1162" y="868"/>
                  </a:lnTo>
                  <a:lnTo>
                    <a:pt x="1171" y="849"/>
                  </a:lnTo>
                  <a:lnTo>
                    <a:pt x="1178" y="830"/>
                  </a:lnTo>
                  <a:lnTo>
                    <a:pt x="1180" y="819"/>
                  </a:lnTo>
                  <a:lnTo>
                    <a:pt x="1182" y="809"/>
                  </a:lnTo>
                  <a:lnTo>
                    <a:pt x="1184" y="799"/>
                  </a:lnTo>
                  <a:lnTo>
                    <a:pt x="1185" y="789"/>
                  </a:lnTo>
                  <a:lnTo>
                    <a:pt x="1185" y="779"/>
                  </a:lnTo>
                  <a:lnTo>
                    <a:pt x="1185" y="768"/>
                  </a:lnTo>
                  <a:lnTo>
                    <a:pt x="1184" y="758"/>
                  </a:lnTo>
                  <a:lnTo>
                    <a:pt x="1182" y="748"/>
                  </a:lnTo>
                  <a:lnTo>
                    <a:pt x="1178" y="732"/>
                  </a:lnTo>
                  <a:lnTo>
                    <a:pt x="1174" y="715"/>
                  </a:lnTo>
                  <a:lnTo>
                    <a:pt x="1169" y="700"/>
                  </a:lnTo>
                  <a:lnTo>
                    <a:pt x="1163" y="685"/>
                  </a:lnTo>
                  <a:lnTo>
                    <a:pt x="1158" y="677"/>
                  </a:lnTo>
                  <a:lnTo>
                    <a:pt x="1154" y="670"/>
                  </a:lnTo>
                  <a:lnTo>
                    <a:pt x="1149" y="664"/>
                  </a:lnTo>
                  <a:lnTo>
                    <a:pt x="1144" y="658"/>
                  </a:lnTo>
                  <a:lnTo>
                    <a:pt x="1138" y="652"/>
                  </a:lnTo>
                  <a:lnTo>
                    <a:pt x="1132" y="647"/>
                  </a:lnTo>
                  <a:lnTo>
                    <a:pt x="1125" y="642"/>
                  </a:lnTo>
                  <a:lnTo>
                    <a:pt x="1117" y="637"/>
                  </a:lnTo>
                  <a:lnTo>
                    <a:pt x="1098" y="634"/>
                  </a:lnTo>
                  <a:lnTo>
                    <a:pt x="1078" y="632"/>
                  </a:lnTo>
                  <a:lnTo>
                    <a:pt x="1069" y="632"/>
                  </a:lnTo>
                  <a:lnTo>
                    <a:pt x="1057" y="632"/>
                  </a:lnTo>
                  <a:lnTo>
                    <a:pt x="1047" y="634"/>
                  </a:lnTo>
                  <a:lnTo>
                    <a:pt x="1037" y="639"/>
                  </a:lnTo>
                  <a:lnTo>
                    <a:pt x="1025" y="649"/>
                  </a:lnTo>
                  <a:lnTo>
                    <a:pt x="1011" y="658"/>
                  </a:lnTo>
                  <a:lnTo>
                    <a:pt x="1005" y="664"/>
                  </a:lnTo>
                  <a:lnTo>
                    <a:pt x="1001" y="669"/>
                  </a:lnTo>
                  <a:lnTo>
                    <a:pt x="999" y="673"/>
                  </a:lnTo>
                  <a:lnTo>
                    <a:pt x="998" y="676"/>
                  </a:lnTo>
                  <a:lnTo>
                    <a:pt x="997" y="680"/>
                  </a:lnTo>
                  <a:lnTo>
                    <a:pt x="997" y="686"/>
                  </a:lnTo>
                  <a:lnTo>
                    <a:pt x="999" y="694"/>
                  </a:lnTo>
                  <a:lnTo>
                    <a:pt x="999" y="702"/>
                  </a:lnTo>
                  <a:lnTo>
                    <a:pt x="999" y="710"/>
                  </a:lnTo>
                  <a:lnTo>
                    <a:pt x="998" y="718"/>
                  </a:lnTo>
                  <a:lnTo>
                    <a:pt x="996" y="726"/>
                  </a:lnTo>
                  <a:lnTo>
                    <a:pt x="993" y="735"/>
                  </a:lnTo>
                  <a:lnTo>
                    <a:pt x="989" y="743"/>
                  </a:lnTo>
                  <a:lnTo>
                    <a:pt x="985" y="750"/>
                  </a:lnTo>
                  <a:lnTo>
                    <a:pt x="979" y="754"/>
                  </a:lnTo>
                  <a:lnTo>
                    <a:pt x="972" y="758"/>
                  </a:lnTo>
                  <a:lnTo>
                    <a:pt x="965" y="761"/>
                  </a:lnTo>
                  <a:lnTo>
                    <a:pt x="958" y="763"/>
                  </a:lnTo>
                  <a:lnTo>
                    <a:pt x="952" y="764"/>
                  </a:lnTo>
                  <a:lnTo>
                    <a:pt x="945" y="764"/>
                  </a:lnTo>
                  <a:lnTo>
                    <a:pt x="939" y="762"/>
                  </a:lnTo>
                  <a:lnTo>
                    <a:pt x="933" y="760"/>
                  </a:lnTo>
                  <a:lnTo>
                    <a:pt x="927" y="751"/>
                  </a:lnTo>
                  <a:lnTo>
                    <a:pt x="923" y="743"/>
                  </a:lnTo>
                  <a:lnTo>
                    <a:pt x="921" y="734"/>
                  </a:lnTo>
                  <a:lnTo>
                    <a:pt x="919" y="723"/>
                  </a:lnTo>
                  <a:lnTo>
                    <a:pt x="919" y="714"/>
                  </a:lnTo>
                  <a:lnTo>
                    <a:pt x="920" y="704"/>
                  </a:lnTo>
                  <a:lnTo>
                    <a:pt x="921" y="694"/>
                  </a:lnTo>
                  <a:lnTo>
                    <a:pt x="923" y="682"/>
                  </a:lnTo>
                  <a:lnTo>
                    <a:pt x="934" y="663"/>
                  </a:lnTo>
                  <a:lnTo>
                    <a:pt x="946" y="645"/>
                  </a:lnTo>
                  <a:lnTo>
                    <a:pt x="959" y="626"/>
                  </a:lnTo>
                  <a:lnTo>
                    <a:pt x="973" y="609"/>
                  </a:lnTo>
                  <a:lnTo>
                    <a:pt x="1003" y="576"/>
                  </a:lnTo>
                  <a:lnTo>
                    <a:pt x="1034" y="543"/>
                  </a:lnTo>
                  <a:lnTo>
                    <a:pt x="1049" y="527"/>
                  </a:lnTo>
                  <a:lnTo>
                    <a:pt x="1063" y="510"/>
                  </a:lnTo>
                  <a:lnTo>
                    <a:pt x="1078" y="492"/>
                  </a:lnTo>
                  <a:lnTo>
                    <a:pt x="1090" y="475"/>
                  </a:lnTo>
                  <a:lnTo>
                    <a:pt x="1102" y="457"/>
                  </a:lnTo>
                  <a:lnTo>
                    <a:pt x="1111" y="437"/>
                  </a:lnTo>
                  <a:lnTo>
                    <a:pt x="1117" y="427"/>
                  </a:lnTo>
                  <a:lnTo>
                    <a:pt x="1120" y="416"/>
                  </a:lnTo>
                  <a:lnTo>
                    <a:pt x="1124" y="405"/>
                  </a:lnTo>
                  <a:lnTo>
                    <a:pt x="1127" y="394"/>
                  </a:lnTo>
                  <a:lnTo>
                    <a:pt x="1132" y="377"/>
                  </a:lnTo>
                  <a:lnTo>
                    <a:pt x="1136" y="358"/>
                  </a:lnTo>
                  <a:lnTo>
                    <a:pt x="1139" y="340"/>
                  </a:lnTo>
                  <a:lnTo>
                    <a:pt x="1140" y="322"/>
                  </a:lnTo>
                  <a:lnTo>
                    <a:pt x="1139" y="303"/>
                  </a:lnTo>
                  <a:lnTo>
                    <a:pt x="1138" y="285"/>
                  </a:lnTo>
                  <a:lnTo>
                    <a:pt x="1136" y="268"/>
                  </a:lnTo>
                  <a:lnTo>
                    <a:pt x="1133" y="249"/>
                  </a:lnTo>
                  <a:lnTo>
                    <a:pt x="1138" y="244"/>
                  </a:lnTo>
                  <a:lnTo>
                    <a:pt x="1144" y="240"/>
                  </a:lnTo>
                  <a:lnTo>
                    <a:pt x="1151" y="237"/>
                  </a:lnTo>
                  <a:lnTo>
                    <a:pt x="1157" y="235"/>
                  </a:lnTo>
                  <a:lnTo>
                    <a:pt x="1165" y="234"/>
                  </a:lnTo>
                  <a:lnTo>
                    <a:pt x="1173" y="234"/>
                  </a:lnTo>
                  <a:lnTo>
                    <a:pt x="1180" y="235"/>
                  </a:lnTo>
                  <a:lnTo>
                    <a:pt x="1188" y="237"/>
                  </a:lnTo>
                  <a:lnTo>
                    <a:pt x="1252" y="234"/>
                  </a:lnTo>
                  <a:lnTo>
                    <a:pt x="1314" y="232"/>
                  </a:lnTo>
                  <a:lnTo>
                    <a:pt x="1375" y="232"/>
                  </a:lnTo>
                  <a:lnTo>
                    <a:pt x="1437" y="232"/>
                  </a:lnTo>
                  <a:lnTo>
                    <a:pt x="1496" y="233"/>
                  </a:lnTo>
                  <a:lnTo>
                    <a:pt x="1556" y="233"/>
                  </a:lnTo>
                  <a:lnTo>
                    <a:pt x="1616" y="231"/>
                  </a:lnTo>
                  <a:lnTo>
                    <a:pt x="1677" y="228"/>
                  </a:lnTo>
                  <a:lnTo>
                    <a:pt x="1754" y="227"/>
                  </a:lnTo>
                  <a:lnTo>
                    <a:pt x="1831" y="226"/>
                  </a:lnTo>
                  <a:lnTo>
                    <a:pt x="1908" y="225"/>
                  </a:lnTo>
                  <a:lnTo>
                    <a:pt x="1985" y="224"/>
                  </a:lnTo>
                  <a:lnTo>
                    <a:pt x="2062" y="223"/>
                  </a:lnTo>
                  <a:lnTo>
                    <a:pt x="2140" y="222"/>
                  </a:lnTo>
                  <a:lnTo>
                    <a:pt x="2218" y="220"/>
                  </a:lnTo>
                  <a:lnTo>
                    <a:pt x="2294" y="219"/>
                  </a:lnTo>
                  <a:lnTo>
                    <a:pt x="2372" y="217"/>
                  </a:lnTo>
                  <a:lnTo>
                    <a:pt x="2449" y="216"/>
                  </a:lnTo>
                  <a:lnTo>
                    <a:pt x="2526" y="215"/>
                  </a:lnTo>
                  <a:lnTo>
                    <a:pt x="2604" y="214"/>
                  </a:lnTo>
                  <a:lnTo>
                    <a:pt x="2681" y="213"/>
                  </a:lnTo>
                  <a:lnTo>
                    <a:pt x="2757" y="212"/>
                  </a:lnTo>
                  <a:lnTo>
                    <a:pt x="2835" y="211"/>
                  </a:lnTo>
                  <a:lnTo>
                    <a:pt x="2912" y="210"/>
                  </a:lnTo>
                  <a:lnTo>
                    <a:pt x="2981" y="209"/>
                  </a:lnTo>
                  <a:lnTo>
                    <a:pt x="3052" y="208"/>
                  </a:lnTo>
                  <a:lnTo>
                    <a:pt x="3124" y="209"/>
                  </a:lnTo>
                  <a:lnTo>
                    <a:pt x="3197" y="209"/>
                  </a:lnTo>
                  <a:lnTo>
                    <a:pt x="3270" y="210"/>
                  </a:lnTo>
                  <a:lnTo>
                    <a:pt x="3343" y="210"/>
                  </a:lnTo>
                  <a:lnTo>
                    <a:pt x="3416" y="209"/>
                  </a:lnTo>
                  <a:lnTo>
                    <a:pt x="3487" y="206"/>
                  </a:lnTo>
                  <a:lnTo>
                    <a:pt x="3635" y="205"/>
                  </a:lnTo>
                  <a:lnTo>
                    <a:pt x="3883" y="204"/>
                  </a:lnTo>
                  <a:lnTo>
                    <a:pt x="4213" y="203"/>
                  </a:lnTo>
                  <a:lnTo>
                    <a:pt x="4615" y="201"/>
                  </a:lnTo>
                  <a:lnTo>
                    <a:pt x="5072" y="200"/>
                  </a:lnTo>
                  <a:lnTo>
                    <a:pt x="5572" y="199"/>
                  </a:lnTo>
                  <a:lnTo>
                    <a:pt x="6098" y="197"/>
                  </a:lnTo>
                  <a:lnTo>
                    <a:pt x="6640" y="196"/>
                  </a:lnTo>
                  <a:lnTo>
                    <a:pt x="7181" y="194"/>
                  </a:lnTo>
                  <a:lnTo>
                    <a:pt x="7708" y="193"/>
                  </a:lnTo>
                  <a:lnTo>
                    <a:pt x="8206" y="191"/>
                  </a:lnTo>
                  <a:lnTo>
                    <a:pt x="8663" y="190"/>
                  </a:lnTo>
                  <a:lnTo>
                    <a:pt x="9063" y="188"/>
                  </a:lnTo>
                  <a:lnTo>
                    <a:pt x="9392" y="187"/>
                  </a:lnTo>
                  <a:lnTo>
                    <a:pt x="9637" y="185"/>
                  </a:lnTo>
                  <a:lnTo>
                    <a:pt x="9783" y="183"/>
                  </a:lnTo>
                  <a:lnTo>
                    <a:pt x="9795" y="185"/>
                  </a:lnTo>
                  <a:lnTo>
                    <a:pt x="9809" y="186"/>
                  </a:lnTo>
                  <a:lnTo>
                    <a:pt x="9822" y="185"/>
                  </a:lnTo>
                  <a:lnTo>
                    <a:pt x="9836" y="184"/>
                  </a:lnTo>
                  <a:lnTo>
                    <a:pt x="9844" y="184"/>
                  </a:lnTo>
                  <a:lnTo>
                    <a:pt x="9850" y="184"/>
                  </a:lnTo>
                  <a:lnTo>
                    <a:pt x="9856" y="185"/>
                  </a:lnTo>
                  <a:lnTo>
                    <a:pt x="9861" y="186"/>
                  </a:lnTo>
                  <a:lnTo>
                    <a:pt x="9866" y="188"/>
                  </a:lnTo>
                  <a:lnTo>
                    <a:pt x="9871" y="191"/>
                  </a:lnTo>
                  <a:lnTo>
                    <a:pt x="9875" y="195"/>
                  </a:lnTo>
                  <a:lnTo>
                    <a:pt x="9878" y="200"/>
                  </a:lnTo>
                  <a:lnTo>
                    <a:pt x="9877" y="223"/>
                  </a:lnTo>
                  <a:lnTo>
                    <a:pt x="9877" y="244"/>
                  </a:lnTo>
                  <a:lnTo>
                    <a:pt x="9877" y="265"/>
                  </a:lnTo>
                  <a:lnTo>
                    <a:pt x="9879" y="287"/>
                  </a:lnTo>
                  <a:lnTo>
                    <a:pt x="9881" y="307"/>
                  </a:lnTo>
                  <a:lnTo>
                    <a:pt x="9885" y="328"/>
                  </a:lnTo>
                  <a:lnTo>
                    <a:pt x="9891" y="348"/>
                  </a:lnTo>
                  <a:lnTo>
                    <a:pt x="9897" y="369"/>
                  </a:lnTo>
                  <a:lnTo>
                    <a:pt x="9904" y="388"/>
                  </a:lnTo>
                  <a:lnTo>
                    <a:pt x="9912" y="407"/>
                  </a:lnTo>
                  <a:lnTo>
                    <a:pt x="9921" y="425"/>
                  </a:lnTo>
                  <a:lnTo>
                    <a:pt x="9931" y="443"/>
                  </a:lnTo>
                  <a:lnTo>
                    <a:pt x="9944" y="461"/>
                  </a:lnTo>
                  <a:lnTo>
                    <a:pt x="9956" y="478"/>
                  </a:lnTo>
                  <a:lnTo>
                    <a:pt x="9970" y="494"/>
                  </a:lnTo>
                  <a:lnTo>
                    <a:pt x="9986" y="510"/>
                  </a:lnTo>
                  <a:lnTo>
                    <a:pt x="9994" y="520"/>
                  </a:lnTo>
                  <a:lnTo>
                    <a:pt x="10004" y="530"/>
                  </a:lnTo>
                  <a:lnTo>
                    <a:pt x="10013" y="540"/>
                  </a:lnTo>
                  <a:lnTo>
                    <a:pt x="10024" y="550"/>
                  </a:lnTo>
                  <a:lnTo>
                    <a:pt x="10046" y="570"/>
                  </a:lnTo>
                  <a:lnTo>
                    <a:pt x="10066" y="590"/>
                  </a:lnTo>
                  <a:lnTo>
                    <a:pt x="10076" y="602"/>
                  </a:lnTo>
                  <a:lnTo>
                    <a:pt x="10084" y="613"/>
                  </a:lnTo>
                  <a:lnTo>
                    <a:pt x="10090" y="625"/>
                  </a:lnTo>
                  <a:lnTo>
                    <a:pt x="10094" y="637"/>
                  </a:lnTo>
                  <a:lnTo>
                    <a:pt x="10096" y="644"/>
                  </a:lnTo>
                  <a:lnTo>
                    <a:pt x="10097" y="650"/>
                  </a:lnTo>
                  <a:lnTo>
                    <a:pt x="10097" y="657"/>
                  </a:lnTo>
                  <a:lnTo>
                    <a:pt x="10096" y="664"/>
                  </a:lnTo>
                  <a:lnTo>
                    <a:pt x="10095" y="671"/>
                  </a:lnTo>
                  <a:lnTo>
                    <a:pt x="10094" y="678"/>
                  </a:lnTo>
                  <a:lnTo>
                    <a:pt x="10091" y="686"/>
                  </a:lnTo>
                  <a:lnTo>
                    <a:pt x="10088" y="694"/>
                  </a:lnTo>
                  <a:lnTo>
                    <a:pt x="10083" y="695"/>
                  </a:lnTo>
                  <a:lnTo>
                    <a:pt x="10078" y="697"/>
                  </a:lnTo>
                  <a:lnTo>
                    <a:pt x="10072" y="697"/>
                  </a:lnTo>
                  <a:lnTo>
                    <a:pt x="10068" y="697"/>
                  </a:lnTo>
                  <a:lnTo>
                    <a:pt x="10059" y="695"/>
                  </a:lnTo>
                  <a:lnTo>
                    <a:pt x="10051" y="692"/>
                  </a:lnTo>
                  <a:lnTo>
                    <a:pt x="10043" y="687"/>
                  </a:lnTo>
                  <a:lnTo>
                    <a:pt x="10035" y="681"/>
                  </a:lnTo>
                  <a:lnTo>
                    <a:pt x="10026" y="674"/>
                  </a:lnTo>
                  <a:lnTo>
                    <a:pt x="10019" y="667"/>
                  </a:lnTo>
                  <a:lnTo>
                    <a:pt x="10011" y="660"/>
                  </a:lnTo>
                  <a:lnTo>
                    <a:pt x="10003" y="654"/>
                  </a:lnTo>
                  <a:lnTo>
                    <a:pt x="9995" y="647"/>
                  </a:lnTo>
                  <a:lnTo>
                    <a:pt x="9987" y="642"/>
                  </a:lnTo>
                  <a:lnTo>
                    <a:pt x="9977" y="637"/>
                  </a:lnTo>
                  <a:lnTo>
                    <a:pt x="9967" y="635"/>
                  </a:lnTo>
                  <a:lnTo>
                    <a:pt x="9962" y="634"/>
                  </a:lnTo>
                  <a:lnTo>
                    <a:pt x="9957" y="634"/>
                  </a:lnTo>
                  <a:lnTo>
                    <a:pt x="9952" y="635"/>
                  </a:lnTo>
                  <a:lnTo>
                    <a:pt x="9946" y="636"/>
                  </a:lnTo>
                  <a:lnTo>
                    <a:pt x="9932" y="641"/>
                  </a:lnTo>
                  <a:lnTo>
                    <a:pt x="9920" y="646"/>
                  </a:lnTo>
                  <a:lnTo>
                    <a:pt x="9908" y="652"/>
                  </a:lnTo>
                  <a:lnTo>
                    <a:pt x="9897" y="660"/>
                  </a:lnTo>
                  <a:lnTo>
                    <a:pt x="9893" y="664"/>
                  </a:lnTo>
                  <a:lnTo>
                    <a:pt x="9887" y="668"/>
                  </a:lnTo>
                  <a:lnTo>
                    <a:pt x="9883" y="673"/>
                  </a:lnTo>
                  <a:lnTo>
                    <a:pt x="9879" y="679"/>
                  </a:lnTo>
                  <a:lnTo>
                    <a:pt x="9876" y="685"/>
                  </a:lnTo>
                  <a:lnTo>
                    <a:pt x="9873" y="692"/>
                  </a:lnTo>
                  <a:lnTo>
                    <a:pt x="9871" y="698"/>
                  </a:lnTo>
                  <a:lnTo>
                    <a:pt x="9869" y="705"/>
                  </a:lnTo>
                  <a:lnTo>
                    <a:pt x="9867" y="715"/>
                  </a:lnTo>
                  <a:lnTo>
                    <a:pt x="9865" y="724"/>
                  </a:lnTo>
                  <a:lnTo>
                    <a:pt x="9865" y="735"/>
                  </a:lnTo>
                  <a:lnTo>
                    <a:pt x="9865" y="744"/>
                  </a:lnTo>
                  <a:lnTo>
                    <a:pt x="9866" y="753"/>
                  </a:lnTo>
                  <a:lnTo>
                    <a:pt x="9868" y="762"/>
                  </a:lnTo>
                  <a:lnTo>
                    <a:pt x="9870" y="771"/>
                  </a:lnTo>
                  <a:lnTo>
                    <a:pt x="9873" y="781"/>
                  </a:lnTo>
                  <a:lnTo>
                    <a:pt x="9881" y="797"/>
                  </a:lnTo>
                  <a:lnTo>
                    <a:pt x="9891" y="813"/>
                  </a:lnTo>
                  <a:lnTo>
                    <a:pt x="9901" y="829"/>
                  </a:lnTo>
                  <a:lnTo>
                    <a:pt x="9912" y="843"/>
                  </a:lnTo>
                  <a:lnTo>
                    <a:pt x="9911" y="849"/>
                  </a:lnTo>
                  <a:lnTo>
                    <a:pt x="9910" y="854"/>
                  </a:lnTo>
                  <a:lnTo>
                    <a:pt x="9907" y="859"/>
                  </a:lnTo>
                  <a:lnTo>
                    <a:pt x="9905" y="863"/>
                  </a:lnTo>
                  <a:lnTo>
                    <a:pt x="9898" y="872"/>
                  </a:lnTo>
                  <a:lnTo>
                    <a:pt x="9890" y="880"/>
                  </a:lnTo>
                  <a:lnTo>
                    <a:pt x="9881" y="888"/>
                  </a:lnTo>
                  <a:lnTo>
                    <a:pt x="9874" y="896"/>
                  </a:lnTo>
                  <a:lnTo>
                    <a:pt x="9871" y="900"/>
                  </a:lnTo>
                  <a:lnTo>
                    <a:pt x="9868" y="905"/>
                  </a:lnTo>
                  <a:lnTo>
                    <a:pt x="9865" y="909"/>
                  </a:lnTo>
                  <a:lnTo>
                    <a:pt x="9863" y="914"/>
                  </a:lnTo>
                  <a:lnTo>
                    <a:pt x="9860" y="924"/>
                  </a:lnTo>
                  <a:lnTo>
                    <a:pt x="9857" y="934"/>
                  </a:lnTo>
                  <a:lnTo>
                    <a:pt x="9855" y="943"/>
                  </a:lnTo>
                  <a:lnTo>
                    <a:pt x="9855" y="953"/>
                  </a:lnTo>
                  <a:lnTo>
                    <a:pt x="9855" y="963"/>
                  </a:lnTo>
                  <a:lnTo>
                    <a:pt x="9855" y="973"/>
                  </a:lnTo>
                  <a:lnTo>
                    <a:pt x="9857" y="982"/>
                  </a:lnTo>
                  <a:lnTo>
                    <a:pt x="9859" y="991"/>
                  </a:lnTo>
                  <a:lnTo>
                    <a:pt x="9862" y="1001"/>
                  </a:lnTo>
                  <a:lnTo>
                    <a:pt x="9866" y="1011"/>
                  </a:lnTo>
                  <a:lnTo>
                    <a:pt x="9869" y="1019"/>
                  </a:lnTo>
                  <a:lnTo>
                    <a:pt x="9874" y="1028"/>
                  </a:lnTo>
                  <a:lnTo>
                    <a:pt x="9879" y="1036"/>
                  </a:lnTo>
                  <a:lnTo>
                    <a:pt x="9884" y="1044"/>
                  </a:lnTo>
                  <a:lnTo>
                    <a:pt x="9891" y="1051"/>
                  </a:lnTo>
                  <a:lnTo>
                    <a:pt x="9897" y="1059"/>
                  </a:lnTo>
                  <a:lnTo>
                    <a:pt x="9918" y="1068"/>
                  </a:lnTo>
                  <a:lnTo>
                    <a:pt x="9941" y="1078"/>
                  </a:lnTo>
                  <a:lnTo>
                    <a:pt x="9952" y="1081"/>
                  </a:lnTo>
                  <a:lnTo>
                    <a:pt x="9963" y="1083"/>
                  </a:lnTo>
                  <a:lnTo>
                    <a:pt x="9969" y="1082"/>
                  </a:lnTo>
                  <a:lnTo>
                    <a:pt x="9974" y="1081"/>
                  </a:lnTo>
                  <a:lnTo>
                    <a:pt x="9980" y="1079"/>
                  </a:lnTo>
                  <a:lnTo>
                    <a:pt x="9986" y="1076"/>
                  </a:lnTo>
                  <a:lnTo>
                    <a:pt x="9995" y="1070"/>
                  </a:lnTo>
                  <a:lnTo>
                    <a:pt x="10003" y="1064"/>
                  </a:lnTo>
                  <a:lnTo>
                    <a:pt x="10011" y="1056"/>
                  </a:lnTo>
                  <a:lnTo>
                    <a:pt x="10018" y="1047"/>
                  </a:lnTo>
                  <a:lnTo>
                    <a:pt x="10024" y="1038"/>
                  </a:lnTo>
                  <a:lnTo>
                    <a:pt x="10030" y="1028"/>
                  </a:lnTo>
                  <a:lnTo>
                    <a:pt x="10031" y="1023"/>
                  </a:lnTo>
                  <a:lnTo>
                    <a:pt x="10032" y="1017"/>
                  </a:lnTo>
                  <a:lnTo>
                    <a:pt x="10033" y="1012"/>
                  </a:lnTo>
                  <a:lnTo>
                    <a:pt x="10033" y="1004"/>
                  </a:lnTo>
                  <a:lnTo>
                    <a:pt x="10037" y="1001"/>
                  </a:lnTo>
                  <a:lnTo>
                    <a:pt x="10043" y="998"/>
                  </a:lnTo>
                  <a:lnTo>
                    <a:pt x="10049" y="997"/>
                  </a:lnTo>
                  <a:lnTo>
                    <a:pt x="10056" y="997"/>
                  </a:lnTo>
                  <a:lnTo>
                    <a:pt x="10062" y="998"/>
                  </a:lnTo>
                  <a:lnTo>
                    <a:pt x="10069" y="1000"/>
                  </a:lnTo>
                  <a:lnTo>
                    <a:pt x="10076" y="1003"/>
                  </a:lnTo>
                  <a:lnTo>
                    <a:pt x="10082" y="1007"/>
                  </a:lnTo>
                  <a:lnTo>
                    <a:pt x="10089" y="1016"/>
                  </a:lnTo>
                  <a:lnTo>
                    <a:pt x="10095" y="1025"/>
                  </a:lnTo>
                  <a:lnTo>
                    <a:pt x="10099" y="1035"/>
                  </a:lnTo>
                  <a:lnTo>
                    <a:pt x="10102" y="1045"/>
                  </a:lnTo>
                  <a:lnTo>
                    <a:pt x="10103" y="1056"/>
                  </a:lnTo>
                  <a:lnTo>
                    <a:pt x="10103" y="1066"/>
                  </a:lnTo>
                  <a:lnTo>
                    <a:pt x="10100" y="1077"/>
                  </a:lnTo>
                  <a:lnTo>
                    <a:pt x="10097" y="1087"/>
                  </a:lnTo>
                  <a:lnTo>
                    <a:pt x="10089" y="1104"/>
                  </a:lnTo>
                  <a:lnTo>
                    <a:pt x="10081" y="1119"/>
                  </a:lnTo>
                  <a:lnTo>
                    <a:pt x="10070" y="1133"/>
                  </a:lnTo>
                  <a:lnTo>
                    <a:pt x="10059" y="1148"/>
                  </a:lnTo>
                  <a:lnTo>
                    <a:pt x="10036" y="1174"/>
                  </a:lnTo>
                  <a:lnTo>
                    <a:pt x="10011" y="1200"/>
                  </a:lnTo>
                  <a:lnTo>
                    <a:pt x="9998" y="1213"/>
                  </a:lnTo>
                  <a:lnTo>
                    <a:pt x="9987" y="1226"/>
                  </a:lnTo>
                  <a:lnTo>
                    <a:pt x="9975" y="1239"/>
                  </a:lnTo>
                  <a:lnTo>
                    <a:pt x="9964" y="1253"/>
                  </a:lnTo>
                  <a:lnTo>
                    <a:pt x="9955" y="1268"/>
                  </a:lnTo>
                  <a:lnTo>
                    <a:pt x="9947" y="1283"/>
                  </a:lnTo>
                  <a:lnTo>
                    <a:pt x="9940" y="1300"/>
                  </a:lnTo>
                  <a:lnTo>
                    <a:pt x="9933" y="1317"/>
                  </a:lnTo>
                  <a:lnTo>
                    <a:pt x="9921" y="1369"/>
                  </a:lnTo>
                  <a:close/>
                  <a:moveTo>
                    <a:pt x="9912" y="1231"/>
                  </a:moveTo>
                  <a:lnTo>
                    <a:pt x="9905" y="1243"/>
                  </a:lnTo>
                  <a:lnTo>
                    <a:pt x="9899" y="1254"/>
                  </a:lnTo>
                  <a:lnTo>
                    <a:pt x="9893" y="1266"/>
                  </a:lnTo>
                  <a:lnTo>
                    <a:pt x="9887" y="1277"/>
                  </a:lnTo>
                  <a:lnTo>
                    <a:pt x="9878" y="1303"/>
                  </a:lnTo>
                  <a:lnTo>
                    <a:pt x="9871" y="1328"/>
                  </a:lnTo>
                  <a:lnTo>
                    <a:pt x="9864" y="1355"/>
                  </a:lnTo>
                  <a:lnTo>
                    <a:pt x="9859" y="1382"/>
                  </a:lnTo>
                  <a:lnTo>
                    <a:pt x="9853" y="1408"/>
                  </a:lnTo>
                  <a:lnTo>
                    <a:pt x="9848" y="1435"/>
                  </a:lnTo>
                  <a:lnTo>
                    <a:pt x="9829" y="1450"/>
                  </a:lnTo>
                  <a:lnTo>
                    <a:pt x="9784" y="1452"/>
                  </a:lnTo>
                  <a:lnTo>
                    <a:pt x="9739" y="1453"/>
                  </a:lnTo>
                  <a:lnTo>
                    <a:pt x="9694" y="1454"/>
                  </a:lnTo>
                  <a:lnTo>
                    <a:pt x="9649" y="1455"/>
                  </a:lnTo>
                  <a:lnTo>
                    <a:pt x="9603" y="1456"/>
                  </a:lnTo>
                  <a:lnTo>
                    <a:pt x="9558" y="1456"/>
                  </a:lnTo>
                  <a:lnTo>
                    <a:pt x="9512" y="1457"/>
                  </a:lnTo>
                  <a:lnTo>
                    <a:pt x="9467" y="1457"/>
                  </a:lnTo>
                  <a:lnTo>
                    <a:pt x="9421" y="1457"/>
                  </a:lnTo>
                  <a:lnTo>
                    <a:pt x="9376" y="1457"/>
                  </a:lnTo>
                  <a:lnTo>
                    <a:pt x="9331" y="1457"/>
                  </a:lnTo>
                  <a:lnTo>
                    <a:pt x="9286" y="1458"/>
                  </a:lnTo>
                  <a:lnTo>
                    <a:pt x="9242" y="1458"/>
                  </a:lnTo>
                  <a:lnTo>
                    <a:pt x="9198" y="1458"/>
                  </a:lnTo>
                  <a:lnTo>
                    <a:pt x="9155" y="1458"/>
                  </a:lnTo>
                  <a:lnTo>
                    <a:pt x="9112" y="1459"/>
                  </a:lnTo>
                  <a:lnTo>
                    <a:pt x="3106" y="1473"/>
                  </a:lnTo>
                  <a:lnTo>
                    <a:pt x="2985" y="1475"/>
                  </a:lnTo>
                  <a:lnTo>
                    <a:pt x="1954" y="1480"/>
                  </a:lnTo>
                  <a:lnTo>
                    <a:pt x="1906" y="1480"/>
                  </a:lnTo>
                  <a:lnTo>
                    <a:pt x="1859" y="1480"/>
                  </a:lnTo>
                  <a:lnTo>
                    <a:pt x="1812" y="1480"/>
                  </a:lnTo>
                  <a:lnTo>
                    <a:pt x="1765" y="1481"/>
                  </a:lnTo>
                  <a:lnTo>
                    <a:pt x="1719" y="1482"/>
                  </a:lnTo>
                  <a:lnTo>
                    <a:pt x="1673" y="1483"/>
                  </a:lnTo>
                  <a:lnTo>
                    <a:pt x="1627" y="1484"/>
                  </a:lnTo>
                  <a:lnTo>
                    <a:pt x="1581" y="1485"/>
                  </a:lnTo>
                  <a:lnTo>
                    <a:pt x="1536" y="1486"/>
                  </a:lnTo>
                  <a:lnTo>
                    <a:pt x="1490" y="1487"/>
                  </a:lnTo>
                  <a:lnTo>
                    <a:pt x="1445" y="1488"/>
                  </a:lnTo>
                  <a:lnTo>
                    <a:pt x="1399" y="1489"/>
                  </a:lnTo>
                  <a:lnTo>
                    <a:pt x="1353" y="1489"/>
                  </a:lnTo>
                  <a:lnTo>
                    <a:pt x="1307" y="1489"/>
                  </a:lnTo>
                  <a:lnTo>
                    <a:pt x="1260" y="1489"/>
                  </a:lnTo>
                  <a:lnTo>
                    <a:pt x="1213" y="1489"/>
                  </a:lnTo>
                  <a:lnTo>
                    <a:pt x="1209" y="1484"/>
                  </a:lnTo>
                  <a:lnTo>
                    <a:pt x="1207" y="1480"/>
                  </a:lnTo>
                  <a:lnTo>
                    <a:pt x="1204" y="1475"/>
                  </a:lnTo>
                  <a:lnTo>
                    <a:pt x="1203" y="1469"/>
                  </a:lnTo>
                  <a:lnTo>
                    <a:pt x="1203" y="1458"/>
                  </a:lnTo>
                  <a:lnTo>
                    <a:pt x="1204" y="1447"/>
                  </a:lnTo>
                  <a:lnTo>
                    <a:pt x="1205" y="1436"/>
                  </a:lnTo>
                  <a:lnTo>
                    <a:pt x="1205" y="1424"/>
                  </a:lnTo>
                  <a:lnTo>
                    <a:pt x="1205" y="1419"/>
                  </a:lnTo>
                  <a:lnTo>
                    <a:pt x="1204" y="1413"/>
                  </a:lnTo>
                  <a:lnTo>
                    <a:pt x="1202" y="1408"/>
                  </a:lnTo>
                  <a:lnTo>
                    <a:pt x="1200" y="1403"/>
                  </a:lnTo>
                  <a:lnTo>
                    <a:pt x="1196" y="1384"/>
                  </a:lnTo>
                  <a:lnTo>
                    <a:pt x="1191" y="1364"/>
                  </a:lnTo>
                  <a:lnTo>
                    <a:pt x="1186" y="1346"/>
                  </a:lnTo>
                  <a:lnTo>
                    <a:pt x="1179" y="1327"/>
                  </a:lnTo>
                  <a:lnTo>
                    <a:pt x="1171" y="1310"/>
                  </a:lnTo>
                  <a:lnTo>
                    <a:pt x="1162" y="1294"/>
                  </a:lnTo>
                  <a:lnTo>
                    <a:pt x="1150" y="1277"/>
                  </a:lnTo>
                  <a:lnTo>
                    <a:pt x="1139" y="1262"/>
                  </a:lnTo>
                  <a:lnTo>
                    <a:pt x="1139" y="1257"/>
                  </a:lnTo>
                  <a:lnTo>
                    <a:pt x="1140" y="1253"/>
                  </a:lnTo>
                  <a:lnTo>
                    <a:pt x="1142" y="1249"/>
                  </a:lnTo>
                  <a:lnTo>
                    <a:pt x="1144" y="1246"/>
                  </a:lnTo>
                  <a:lnTo>
                    <a:pt x="1151" y="1242"/>
                  </a:lnTo>
                  <a:lnTo>
                    <a:pt x="1158" y="1238"/>
                  </a:lnTo>
                  <a:lnTo>
                    <a:pt x="1167" y="1235"/>
                  </a:lnTo>
                  <a:lnTo>
                    <a:pt x="1175" y="1232"/>
                  </a:lnTo>
                  <a:lnTo>
                    <a:pt x="1179" y="1230"/>
                  </a:lnTo>
                  <a:lnTo>
                    <a:pt x="1182" y="1228"/>
                  </a:lnTo>
                  <a:lnTo>
                    <a:pt x="1185" y="1225"/>
                  </a:lnTo>
                  <a:lnTo>
                    <a:pt x="1188" y="1221"/>
                  </a:lnTo>
                  <a:lnTo>
                    <a:pt x="1196" y="1215"/>
                  </a:lnTo>
                  <a:lnTo>
                    <a:pt x="1202" y="1208"/>
                  </a:lnTo>
                  <a:lnTo>
                    <a:pt x="1209" y="1201"/>
                  </a:lnTo>
                  <a:lnTo>
                    <a:pt x="1214" y="1192"/>
                  </a:lnTo>
                  <a:lnTo>
                    <a:pt x="1218" y="1184"/>
                  </a:lnTo>
                  <a:lnTo>
                    <a:pt x="1222" y="1176"/>
                  </a:lnTo>
                  <a:lnTo>
                    <a:pt x="1225" y="1168"/>
                  </a:lnTo>
                  <a:lnTo>
                    <a:pt x="1227" y="1160"/>
                  </a:lnTo>
                  <a:lnTo>
                    <a:pt x="1234" y="1124"/>
                  </a:lnTo>
                  <a:lnTo>
                    <a:pt x="1243" y="1088"/>
                  </a:lnTo>
                  <a:lnTo>
                    <a:pt x="1248" y="1084"/>
                  </a:lnTo>
                  <a:lnTo>
                    <a:pt x="1254" y="1081"/>
                  </a:lnTo>
                  <a:lnTo>
                    <a:pt x="1259" y="1079"/>
                  </a:lnTo>
                  <a:lnTo>
                    <a:pt x="1264" y="1077"/>
                  </a:lnTo>
                  <a:lnTo>
                    <a:pt x="1276" y="1075"/>
                  </a:lnTo>
                  <a:lnTo>
                    <a:pt x="1288" y="1075"/>
                  </a:lnTo>
                  <a:lnTo>
                    <a:pt x="1300" y="1075"/>
                  </a:lnTo>
                  <a:lnTo>
                    <a:pt x="1312" y="1074"/>
                  </a:lnTo>
                  <a:lnTo>
                    <a:pt x="1317" y="1073"/>
                  </a:lnTo>
                  <a:lnTo>
                    <a:pt x="1323" y="1071"/>
                  </a:lnTo>
                  <a:lnTo>
                    <a:pt x="1328" y="1069"/>
                  </a:lnTo>
                  <a:lnTo>
                    <a:pt x="1332" y="1066"/>
                  </a:lnTo>
                  <a:lnTo>
                    <a:pt x="1340" y="1068"/>
                  </a:lnTo>
                  <a:lnTo>
                    <a:pt x="1348" y="1068"/>
                  </a:lnTo>
                  <a:lnTo>
                    <a:pt x="1355" y="1068"/>
                  </a:lnTo>
                  <a:lnTo>
                    <a:pt x="1361" y="1067"/>
                  </a:lnTo>
                  <a:lnTo>
                    <a:pt x="1373" y="1062"/>
                  </a:lnTo>
                  <a:lnTo>
                    <a:pt x="1384" y="1056"/>
                  </a:lnTo>
                  <a:lnTo>
                    <a:pt x="1395" y="1048"/>
                  </a:lnTo>
                  <a:lnTo>
                    <a:pt x="1406" y="1042"/>
                  </a:lnTo>
                  <a:lnTo>
                    <a:pt x="1412" y="1039"/>
                  </a:lnTo>
                  <a:lnTo>
                    <a:pt x="1418" y="1037"/>
                  </a:lnTo>
                  <a:lnTo>
                    <a:pt x="1424" y="1035"/>
                  </a:lnTo>
                  <a:lnTo>
                    <a:pt x="1431" y="1034"/>
                  </a:lnTo>
                  <a:lnTo>
                    <a:pt x="1439" y="1030"/>
                  </a:lnTo>
                  <a:lnTo>
                    <a:pt x="1446" y="1025"/>
                  </a:lnTo>
                  <a:lnTo>
                    <a:pt x="1452" y="1020"/>
                  </a:lnTo>
                  <a:lnTo>
                    <a:pt x="1458" y="1014"/>
                  </a:lnTo>
                  <a:lnTo>
                    <a:pt x="1468" y="1001"/>
                  </a:lnTo>
                  <a:lnTo>
                    <a:pt x="1476" y="988"/>
                  </a:lnTo>
                  <a:lnTo>
                    <a:pt x="1492" y="960"/>
                  </a:lnTo>
                  <a:lnTo>
                    <a:pt x="1508" y="932"/>
                  </a:lnTo>
                  <a:lnTo>
                    <a:pt x="1509" y="922"/>
                  </a:lnTo>
                  <a:lnTo>
                    <a:pt x="1509" y="912"/>
                  </a:lnTo>
                  <a:lnTo>
                    <a:pt x="1509" y="902"/>
                  </a:lnTo>
                  <a:lnTo>
                    <a:pt x="1508" y="893"/>
                  </a:lnTo>
                  <a:lnTo>
                    <a:pt x="1507" y="884"/>
                  </a:lnTo>
                  <a:lnTo>
                    <a:pt x="1505" y="875"/>
                  </a:lnTo>
                  <a:lnTo>
                    <a:pt x="1502" y="865"/>
                  </a:lnTo>
                  <a:lnTo>
                    <a:pt x="1499" y="856"/>
                  </a:lnTo>
                  <a:lnTo>
                    <a:pt x="1496" y="847"/>
                  </a:lnTo>
                  <a:lnTo>
                    <a:pt x="1492" y="839"/>
                  </a:lnTo>
                  <a:lnTo>
                    <a:pt x="1487" y="831"/>
                  </a:lnTo>
                  <a:lnTo>
                    <a:pt x="1482" y="821"/>
                  </a:lnTo>
                  <a:lnTo>
                    <a:pt x="1475" y="813"/>
                  </a:lnTo>
                  <a:lnTo>
                    <a:pt x="1469" y="806"/>
                  </a:lnTo>
                  <a:lnTo>
                    <a:pt x="1463" y="798"/>
                  </a:lnTo>
                  <a:lnTo>
                    <a:pt x="1456" y="791"/>
                  </a:lnTo>
                  <a:lnTo>
                    <a:pt x="1438" y="783"/>
                  </a:lnTo>
                  <a:lnTo>
                    <a:pt x="1417" y="774"/>
                  </a:lnTo>
                  <a:lnTo>
                    <a:pt x="1407" y="770"/>
                  </a:lnTo>
                  <a:lnTo>
                    <a:pt x="1396" y="767"/>
                  </a:lnTo>
                  <a:lnTo>
                    <a:pt x="1384" y="764"/>
                  </a:lnTo>
                  <a:lnTo>
                    <a:pt x="1374" y="762"/>
                  </a:lnTo>
                  <a:lnTo>
                    <a:pt x="1363" y="761"/>
                  </a:lnTo>
                  <a:lnTo>
                    <a:pt x="1352" y="761"/>
                  </a:lnTo>
                  <a:lnTo>
                    <a:pt x="1340" y="761"/>
                  </a:lnTo>
                  <a:lnTo>
                    <a:pt x="1329" y="763"/>
                  </a:lnTo>
                  <a:lnTo>
                    <a:pt x="1319" y="766"/>
                  </a:lnTo>
                  <a:lnTo>
                    <a:pt x="1309" y="770"/>
                  </a:lnTo>
                  <a:lnTo>
                    <a:pt x="1299" y="775"/>
                  </a:lnTo>
                  <a:lnTo>
                    <a:pt x="1289" y="784"/>
                  </a:lnTo>
                  <a:lnTo>
                    <a:pt x="1286" y="782"/>
                  </a:lnTo>
                  <a:lnTo>
                    <a:pt x="1283" y="781"/>
                  </a:lnTo>
                  <a:lnTo>
                    <a:pt x="1280" y="780"/>
                  </a:lnTo>
                  <a:lnTo>
                    <a:pt x="1277" y="780"/>
                  </a:lnTo>
                  <a:lnTo>
                    <a:pt x="1271" y="780"/>
                  </a:lnTo>
                  <a:lnTo>
                    <a:pt x="1265" y="781"/>
                  </a:lnTo>
                  <a:lnTo>
                    <a:pt x="1259" y="781"/>
                  </a:lnTo>
                  <a:lnTo>
                    <a:pt x="1254" y="780"/>
                  </a:lnTo>
                  <a:lnTo>
                    <a:pt x="1252" y="778"/>
                  </a:lnTo>
                  <a:lnTo>
                    <a:pt x="1249" y="775"/>
                  </a:lnTo>
                  <a:lnTo>
                    <a:pt x="1247" y="772"/>
                  </a:lnTo>
                  <a:lnTo>
                    <a:pt x="1246" y="768"/>
                  </a:lnTo>
                  <a:lnTo>
                    <a:pt x="1247" y="760"/>
                  </a:lnTo>
                  <a:lnTo>
                    <a:pt x="1247" y="752"/>
                  </a:lnTo>
                  <a:lnTo>
                    <a:pt x="1247" y="744"/>
                  </a:lnTo>
                  <a:lnTo>
                    <a:pt x="1246" y="737"/>
                  </a:lnTo>
                  <a:lnTo>
                    <a:pt x="1243" y="721"/>
                  </a:lnTo>
                  <a:lnTo>
                    <a:pt x="1238" y="708"/>
                  </a:lnTo>
                  <a:lnTo>
                    <a:pt x="1231" y="694"/>
                  </a:lnTo>
                  <a:lnTo>
                    <a:pt x="1223" y="681"/>
                  </a:lnTo>
                  <a:lnTo>
                    <a:pt x="1214" y="669"/>
                  </a:lnTo>
                  <a:lnTo>
                    <a:pt x="1203" y="658"/>
                  </a:lnTo>
                  <a:lnTo>
                    <a:pt x="1192" y="647"/>
                  </a:lnTo>
                  <a:lnTo>
                    <a:pt x="1180" y="636"/>
                  </a:lnTo>
                  <a:lnTo>
                    <a:pt x="1168" y="626"/>
                  </a:lnTo>
                  <a:lnTo>
                    <a:pt x="1154" y="617"/>
                  </a:lnTo>
                  <a:lnTo>
                    <a:pt x="1129" y="599"/>
                  </a:lnTo>
                  <a:lnTo>
                    <a:pt x="1104" y="582"/>
                  </a:lnTo>
                  <a:lnTo>
                    <a:pt x="1102" y="573"/>
                  </a:lnTo>
                  <a:lnTo>
                    <a:pt x="1101" y="565"/>
                  </a:lnTo>
                  <a:lnTo>
                    <a:pt x="1102" y="557"/>
                  </a:lnTo>
                  <a:lnTo>
                    <a:pt x="1104" y="550"/>
                  </a:lnTo>
                  <a:lnTo>
                    <a:pt x="1107" y="542"/>
                  </a:lnTo>
                  <a:lnTo>
                    <a:pt x="1111" y="536"/>
                  </a:lnTo>
                  <a:lnTo>
                    <a:pt x="1116" y="529"/>
                  </a:lnTo>
                  <a:lnTo>
                    <a:pt x="1122" y="523"/>
                  </a:lnTo>
                  <a:lnTo>
                    <a:pt x="1133" y="511"/>
                  </a:lnTo>
                  <a:lnTo>
                    <a:pt x="1145" y="498"/>
                  </a:lnTo>
                  <a:lnTo>
                    <a:pt x="1150" y="491"/>
                  </a:lnTo>
                  <a:lnTo>
                    <a:pt x="1155" y="485"/>
                  </a:lnTo>
                  <a:lnTo>
                    <a:pt x="1159" y="478"/>
                  </a:lnTo>
                  <a:lnTo>
                    <a:pt x="1164" y="471"/>
                  </a:lnTo>
                  <a:lnTo>
                    <a:pt x="1171" y="449"/>
                  </a:lnTo>
                  <a:lnTo>
                    <a:pt x="1178" y="429"/>
                  </a:lnTo>
                  <a:lnTo>
                    <a:pt x="1184" y="408"/>
                  </a:lnTo>
                  <a:lnTo>
                    <a:pt x="1189" y="387"/>
                  </a:lnTo>
                  <a:lnTo>
                    <a:pt x="1193" y="365"/>
                  </a:lnTo>
                  <a:lnTo>
                    <a:pt x="1196" y="343"/>
                  </a:lnTo>
                  <a:lnTo>
                    <a:pt x="1197" y="321"/>
                  </a:lnTo>
                  <a:lnTo>
                    <a:pt x="1197" y="298"/>
                  </a:lnTo>
                  <a:lnTo>
                    <a:pt x="1199" y="294"/>
                  </a:lnTo>
                  <a:lnTo>
                    <a:pt x="1201" y="291"/>
                  </a:lnTo>
                  <a:lnTo>
                    <a:pt x="1204" y="289"/>
                  </a:lnTo>
                  <a:lnTo>
                    <a:pt x="1208" y="286"/>
                  </a:lnTo>
                  <a:lnTo>
                    <a:pt x="1214" y="284"/>
                  </a:lnTo>
                  <a:lnTo>
                    <a:pt x="1221" y="282"/>
                  </a:lnTo>
                  <a:lnTo>
                    <a:pt x="1237" y="280"/>
                  </a:lnTo>
                  <a:lnTo>
                    <a:pt x="1253" y="279"/>
                  </a:lnTo>
                  <a:lnTo>
                    <a:pt x="1283" y="282"/>
                  </a:lnTo>
                  <a:lnTo>
                    <a:pt x="1314" y="284"/>
                  </a:lnTo>
                  <a:lnTo>
                    <a:pt x="1344" y="285"/>
                  </a:lnTo>
                  <a:lnTo>
                    <a:pt x="1374" y="286"/>
                  </a:lnTo>
                  <a:lnTo>
                    <a:pt x="1432" y="286"/>
                  </a:lnTo>
                  <a:lnTo>
                    <a:pt x="1491" y="284"/>
                  </a:lnTo>
                  <a:lnTo>
                    <a:pt x="1549" y="283"/>
                  </a:lnTo>
                  <a:lnTo>
                    <a:pt x="1607" y="281"/>
                  </a:lnTo>
                  <a:lnTo>
                    <a:pt x="1667" y="281"/>
                  </a:lnTo>
                  <a:lnTo>
                    <a:pt x="1727" y="283"/>
                  </a:lnTo>
                  <a:lnTo>
                    <a:pt x="1768" y="282"/>
                  </a:lnTo>
                  <a:lnTo>
                    <a:pt x="1809" y="281"/>
                  </a:lnTo>
                  <a:lnTo>
                    <a:pt x="1851" y="279"/>
                  </a:lnTo>
                  <a:lnTo>
                    <a:pt x="1890" y="277"/>
                  </a:lnTo>
                  <a:lnTo>
                    <a:pt x="1931" y="276"/>
                  </a:lnTo>
                  <a:lnTo>
                    <a:pt x="1972" y="276"/>
                  </a:lnTo>
                  <a:lnTo>
                    <a:pt x="2012" y="277"/>
                  </a:lnTo>
                  <a:lnTo>
                    <a:pt x="2053" y="279"/>
                  </a:lnTo>
                  <a:lnTo>
                    <a:pt x="2130" y="277"/>
                  </a:lnTo>
                  <a:lnTo>
                    <a:pt x="2207" y="276"/>
                  </a:lnTo>
                  <a:lnTo>
                    <a:pt x="2284" y="274"/>
                  </a:lnTo>
                  <a:lnTo>
                    <a:pt x="2361" y="273"/>
                  </a:lnTo>
                  <a:lnTo>
                    <a:pt x="2437" y="273"/>
                  </a:lnTo>
                  <a:lnTo>
                    <a:pt x="2514" y="272"/>
                  </a:lnTo>
                  <a:lnTo>
                    <a:pt x="2591" y="271"/>
                  </a:lnTo>
                  <a:lnTo>
                    <a:pt x="2667" y="271"/>
                  </a:lnTo>
                  <a:lnTo>
                    <a:pt x="2744" y="270"/>
                  </a:lnTo>
                  <a:lnTo>
                    <a:pt x="2821" y="270"/>
                  </a:lnTo>
                  <a:lnTo>
                    <a:pt x="2897" y="269"/>
                  </a:lnTo>
                  <a:lnTo>
                    <a:pt x="2974" y="269"/>
                  </a:lnTo>
                  <a:lnTo>
                    <a:pt x="3052" y="268"/>
                  </a:lnTo>
                  <a:lnTo>
                    <a:pt x="3128" y="266"/>
                  </a:lnTo>
                  <a:lnTo>
                    <a:pt x="3206" y="265"/>
                  </a:lnTo>
                  <a:lnTo>
                    <a:pt x="3284" y="264"/>
                  </a:lnTo>
                  <a:lnTo>
                    <a:pt x="3333" y="261"/>
                  </a:lnTo>
                  <a:lnTo>
                    <a:pt x="3381" y="260"/>
                  </a:lnTo>
                  <a:lnTo>
                    <a:pt x="3430" y="260"/>
                  </a:lnTo>
                  <a:lnTo>
                    <a:pt x="3479" y="261"/>
                  </a:lnTo>
                  <a:lnTo>
                    <a:pt x="3528" y="262"/>
                  </a:lnTo>
                  <a:lnTo>
                    <a:pt x="3577" y="262"/>
                  </a:lnTo>
                  <a:lnTo>
                    <a:pt x="3603" y="261"/>
                  </a:lnTo>
                  <a:lnTo>
                    <a:pt x="3627" y="260"/>
                  </a:lnTo>
                  <a:lnTo>
                    <a:pt x="3653" y="258"/>
                  </a:lnTo>
                  <a:lnTo>
                    <a:pt x="3678" y="256"/>
                  </a:lnTo>
                  <a:lnTo>
                    <a:pt x="3689" y="258"/>
                  </a:lnTo>
                  <a:lnTo>
                    <a:pt x="3699" y="259"/>
                  </a:lnTo>
                  <a:lnTo>
                    <a:pt x="3709" y="260"/>
                  </a:lnTo>
                  <a:lnTo>
                    <a:pt x="3720" y="260"/>
                  </a:lnTo>
                  <a:lnTo>
                    <a:pt x="3742" y="260"/>
                  </a:lnTo>
                  <a:lnTo>
                    <a:pt x="3763" y="259"/>
                  </a:lnTo>
                  <a:lnTo>
                    <a:pt x="3785" y="257"/>
                  </a:lnTo>
                  <a:lnTo>
                    <a:pt x="3806" y="255"/>
                  </a:lnTo>
                  <a:lnTo>
                    <a:pt x="3829" y="254"/>
                  </a:lnTo>
                  <a:lnTo>
                    <a:pt x="3850" y="254"/>
                  </a:lnTo>
                  <a:lnTo>
                    <a:pt x="3948" y="254"/>
                  </a:lnTo>
                  <a:lnTo>
                    <a:pt x="4145" y="254"/>
                  </a:lnTo>
                  <a:lnTo>
                    <a:pt x="4428" y="254"/>
                  </a:lnTo>
                  <a:lnTo>
                    <a:pt x="4781" y="254"/>
                  </a:lnTo>
                  <a:lnTo>
                    <a:pt x="5191" y="253"/>
                  </a:lnTo>
                  <a:lnTo>
                    <a:pt x="5643" y="253"/>
                  </a:lnTo>
                  <a:lnTo>
                    <a:pt x="6125" y="252"/>
                  </a:lnTo>
                  <a:lnTo>
                    <a:pt x="6619" y="251"/>
                  </a:lnTo>
                  <a:lnTo>
                    <a:pt x="7114" y="251"/>
                  </a:lnTo>
                  <a:lnTo>
                    <a:pt x="7596" y="250"/>
                  </a:lnTo>
                  <a:lnTo>
                    <a:pt x="8048" y="249"/>
                  </a:lnTo>
                  <a:lnTo>
                    <a:pt x="8459" y="249"/>
                  </a:lnTo>
                  <a:lnTo>
                    <a:pt x="8813" y="248"/>
                  </a:lnTo>
                  <a:lnTo>
                    <a:pt x="9096" y="247"/>
                  </a:lnTo>
                  <a:lnTo>
                    <a:pt x="9296" y="247"/>
                  </a:lnTo>
                  <a:lnTo>
                    <a:pt x="9395" y="246"/>
                  </a:lnTo>
                  <a:lnTo>
                    <a:pt x="9434" y="247"/>
                  </a:lnTo>
                  <a:lnTo>
                    <a:pt x="9474" y="247"/>
                  </a:lnTo>
                  <a:lnTo>
                    <a:pt x="9515" y="246"/>
                  </a:lnTo>
                  <a:lnTo>
                    <a:pt x="9556" y="245"/>
                  </a:lnTo>
                  <a:lnTo>
                    <a:pt x="9597" y="243"/>
                  </a:lnTo>
                  <a:lnTo>
                    <a:pt x="9638" y="243"/>
                  </a:lnTo>
                  <a:lnTo>
                    <a:pt x="9677" y="243"/>
                  </a:lnTo>
                  <a:lnTo>
                    <a:pt x="9715" y="245"/>
                  </a:lnTo>
                  <a:lnTo>
                    <a:pt x="9735" y="244"/>
                  </a:lnTo>
                  <a:lnTo>
                    <a:pt x="9754" y="243"/>
                  </a:lnTo>
                  <a:lnTo>
                    <a:pt x="9772" y="243"/>
                  </a:lnTo>
                  <a:lnTo>
                    <a:pt x="9792" y="242"/>
                  </a:lnTo>
                  <a:lnTo>
                    <a:pt x="9800" y="251"/>
                  </a:lnTo>
                  <a:lnTo>
                    <a:pt x="9806" y="261"/>
                  </a:lnTo>
                  <a:lnTo>
                    <a:pt x="9811" y="274"/>
                  </a:lnTo>
                  <a:lnTo>
                    <a:pt x="9815" y="286"/>
                  </a:lnTo>
                  <a:lnTo>
                    <a:pt x="9822" y="310"/>
                  </a:lnTo>
                  <a:lnTo>
                    <a:pt x="9829" y="336"/>
                  </a:lnTo>
                  <a:lnTo>
                    <a:pt x="9832" y="350"/>
                  </a:lnTo>
                  <a:lnTo>
                    <a:pt x="9836" y="364"/>
                  </a:lnTo>
                  <a:lnTo>
                    <a:pt x="9841" y="377"/>
                  </a:lnTo>
                  <a:lnTo>
                    <a:pt x="9847" y="389"/>
                  </a:lnTo>
                  <a:lnTo>
                    <a:pt x="9860" y="415"/>
                  </a:lnTo>
                  <a:lnTo>
                    <a:pt x="9874" y="439"/>
                  </a:lnTo>
                  <a:lnTo>
                    <a:pt x="9890" y="464"/>
                  </a:lnTo>
                  <a:lnTo>
                    <a:pt x="9905" y="487"/>
                  </a:lnTo>
                  <a:lnTo>
                    <a:pt x="9921" y="511"/>
                  </a:lnTo>
                  <a:lnTo>
                    <a:pt x="9937" y="535"/>
                  </a:lnTo>
                  <a:lnTo>
                    <a:pt x="9945" y="539"/>
                  </a:lnTo>
                  <a:lnTo>
                    <a:pt x="9953" y="543"/>
                  </a:lnTo>
                  <a:lnTo>
                    <a:pt x="9957" y="547"/>
                  </a:lnTo>
                  <a:lnTo>
                    <a:pt x="9959" y="550"/>
                  </a:lnTo>
                  <a:lnTo>
                    <a:pt x="9960" y="555"/>
                  </a:lnTo>
                  <a:lnTo>
                    <a:pt x="9958" y="560"/>
                  </a:lnTo>
                  <a:lnTo>
                    <a:pt x="9957" y="566"/>
                  </a:lnTo>
                  <a:lnTo>
                    <a:pt x="9955" y="571"/>
                  </a:lnTo>
                  <a:lnTo>
                    <a:pt x="9952" y="575"/>
                  </a:lnTo>
                  <a:lnTo>
                    <a:pt x="9948" y="577"/>
                  </a:lnTo>
                  <a:lnTo>
                    <a:pt x="9944" y="578"/>
                  </a:lnTo>
                  <a:lnTo>
                    <a:pt x="9940" y="579"/>
                  </a:lnTo>
                  <a:lnTo>
                    <a:pt x="9934" y="579"/>
                  </a:lnTo>
                  <a:lnTo>
                    <a:pt x="9929" y="578"/>
                  </a:lnTo>
                  <a:lnTo>
                    <a:pt x="9919" y="576"/>
                  </a:lnTo>
                  <a:lnTo>
                    <a:pt x="9908" y="573"/>
                  </a:lnTo>
                  <a:lnTo>
                    <a:pt x="9903" y="573"/>
                  </a:lnTo>
                  <a:lnTo>
                    <a:pt x="9898" y="573"/>
                  </a:lnTo>
                  <a:lnTo>
                    <a:pt x="9893" y="574"/>
                  </a:lnTo>
                  <a:lnTo>
                    <a:pt x="9887" y="576"/>
                  </a:lnTo>
                  <a:lnTo>
                    <a:pt x="9877" y="580"/>
                  </a:lnTo>
                  <a:lnTo>
                    <a:pt x="9868" y="585"/>
                  </a:lnTo>
                  <a:lnTo>
                    <a:pt x="9859" y="592"/>
                  </a:lnTo>
                  <a:lnTo>
                    <a:pt x="9852" y="598"/>
                  </a:lnTo>
                  <a:lnTo>
                    <a:pt x="9844" y="605"/>
                  </a:lnTo>
                  <a:lnTo>
                    <a:pt x="9837" y="613"/>
                  </a:lnTo>
                  <a:lnTo>
                    <a:pt x="9831" y="621"/>
                  </a:lnTo>
                  <a:lnTo>
                    <a:pt x="9825" y="629"/>
                  </a:lnTo>
                  <a:lnTo>
                    <a:pt x="9820" y="639"/>
                  </a:lnTo>
                  <a:lnTo>
                    <a:pt x="9816" y="648"/>
                  </a:lnTo>
                  <a:lnTo>
                    <a:pt x="9813" y="657"/>
                  </a:lnTo>
                  <a:lnTo>
                    <a:pt x="9810" y="667"/>
                  </a:lnTo>
                  <a:lnTo>
                    <a:pt x="9808" y="676"/>
                  </a:lnTo>
                  <a:lnTo>
                    <a:pt x="9806" y="687"/>
                  </a:lnTo>
                  <a:lnTo>
                    <a:pt x="9805" y="696"/>
                  </a:lnTo>
                  <a:lnTo>
                    <a:pt x="9805" y="706"/>
                  </a:lnTo>
                  <a:lnTo>
                    <a:pt x="9807" y="711"/>
                  </a:lnTo>
                  <a:lnTo>
                    <a:pt x="9808" y="718"/>
                  </a:lnTo>
                  <a:lnTo>
                    <a:pt x="9807" y="721"/>
                  </a:lnTo>
                  <a:lnTo>
                    <a:pt x="9806" y="723"/>
                  </a:lnTo>
                  <a:lnTo>
                    <a:pt x="9805" y="726"/>
                  </a:lnTo>
                  <a:lnTo>
                    <a:pt x="9802" y="727"/>
                  </a:lnTo>
                  <a:lnTo>
                    <a:pt x="9798" y="729"/>
                  </a:lnTo>
                  <a:lnTo>
                    <a:pt x="9793" y="729"/>
                  </a:lnTo>
                  <a:lnTo>
                    <a:pt x="9790" y="729"/>
                  </a:lnTo>
                  <a:lnTo>
                    <a:pt x="9786" y="729"/>
                  </a:lnTo>
                  <a:lnTo>
                    <a:pt x="9780" y="726"/>
                  </a:lnTo>
                  <a:lnTo>
                    <a:pt x="9774" y="723"/>
                  </a:lnTo>
                  <a:lnTo>
                    <a:pt x="9768" y="718"/>
                  </a:lnTo>
                  <a:lnTo>
                    <a:pt x="9762" y="714"/>
                  </a:lnTo>
                  <a:lnTo>
                    <a:pt x="9756" y="710"/>
                  </a:lnTo>
                  <a:lnTo>
                    <a:pt x="9749" y="707"/>
                  </a:lnTo>
                  <a:lnTo>
                    <a:pt x="9737" y="706"/>
                  </a:lnTo>
                  <a:lnTo>
                    <a:pt x="9726" y="706"/>
                  </a:lnTo>
                  <a:lnTo>
                    <a:pt x="9715" y="707"/>
                  </a:lnTo>
                  <a:lnTo>
                    <a:pt x="9703" y="708"/>
                  </a:lnTo>
                  <a:lnTo>
                    <a:pt x="9693" y="711"/>
                  </a:lnTo>
                  <a:lnTo>
                    <a:pt x="9682" y="713"/>
                  </a:lnTo>
                  <a:lnTo>
                    <a:pt x="9672" y="717"/>
                  </a:lnTo>
                  <a:lnTo>
                    <a:pt x="9663" y="721"/>
                  </a:lnTo>
                  <a:lnTo>
                    <a:pt x="9652" y="726"/>
                  </a:lnTo>
                  <a:lnTo>
                    <a:pt x="9643" y="733"/>
                  </a:lnTo>
                  <a:lnTo>
                    <a:pt x="9634" y="739"/>
                  </a:lnTo>
                  <a:lnTo>
                    <a:pt x="9626" y="746"/>
                  </a:lnTo>
                  <a:lnTo>
                    <a:pt x="9619" y="754"/>
                  </a:lnTo>
                  <a:lnTo>
                    <a:pt x="9611" y="763"/>
                  </a:lnTo>
                  <a:lnTo>
                    <a:pt x="9604" y="772"/>
                  </a:lnTo>
                  <a:lnTo>
                    <a:pt x="9598" y="783"/>
                  </a:lnTo>
                  <a:lnTo>
                    <a:pt x="9594" y="803"/>
                  </a:lnTo>
                  <a:lnTo>
                    <a:pt x="9591" y="824"/>
                  </a:lnTo>
                  <a:lnTo>
                    <a:pt x="9590" y="843"/>
                  </a:lnTo>
                  <a:lnTo>
                    <a:pt x="9591" y="863"/>
                  </a:lnTo>
                  <a:lnTo>
                    <a:pt x="9593" y="883"/>
                  </a:lnTo>
                  <a:lnTo>
                    <a:pt x="9596" y="902"/>
                  </a:lnTo>
                  <a:lnTo>
                    <a:pt x="9599" y="911"/>
                  </a:lnTo>
                  <a:lnTo>
                    <a:pt x="9602" y="921"/>
                  </a:lnTo>
                  <a:lnTo>
                    <a:pt x="9606" y="930"/>
                  </a:lnTo>
                  <a:lnTo>
                    <a:pt x="9610" y="939"/>
                  </a:lnTo>
                  <a:lnTo>
                    <a:pt x="9618" y="950"/>
                  </a:lnTo>
                  <a:lnTo>
                    <a:pt x="9626" y="960"/>
                  </a:lnTo>
                  <a:lnTo>
                    <a:pt x="9635" y="969"/>
                  </a:lnTo>
                  <a:lnTo>
                    <a:pt x="9644" y="975"/>
                  </a:lnTo>
                  <a:lnTo>
                    <a:pt x="9655" y="979"/>
                  </a:lnTo>
                  <a:lnTo>
                    <a:pt x="9667" y="983"/>
                  </a:lnTo>
                  <a:lnTo>
                    <a:pt x="9678" y="985"/>
                  </a:lnTo>
                  <a:lnTo>
                    <a:pt x="9690" y="986"/>
                  </a:lnTo>
                  <a:lnTo>
                    <a:pt x="9702" y="987"/>
                  </a:lnTo>
                  <a:lnTo>
                    <a:pt x="9715" y="986"/>
                  </a:lnTo>
                  <a:lnTo>
                    <a:pt x="9728" y="986"/>
                  </a:lnTo>
                  <a:lnTo>
                    <a:pt x="9740" y="985"/>
                  </a:lnTo>
                  <a:lnTo>
                    <a:pt x="9764" y="982"/>
                  </a:lnTo>
                  <a:lnTo>
                    <a:pt x="9786" y="980"/>
                  </a:lnTo>
                  <a:lnTo>
                    <a:pt x="9790" y="983"/>
                  </a:lnTo>
                  <a:lnTo>
                    <a:pt x="9793" y="987"/>
                  </a:lnTo>
                  <a:lnTo>
                    <a:pt x="9795" y="991"/>
                  </a:lnTo>
                  <a:lnTo>
                    <a:pt x="9796" y="995"/>
                  </a:lnTo>
                  <a:lnTo>
                    <a:pt x="9798" y="1004"/>
                  </a:lnTo>
                  <a:lnTo>
                    <a:pt x="9798" y="1015"/>
                  </a:lnTo>
                  <a:lnTo>
                    <a:pt x="9796" y="1026"/>
                  </a:lnTo>
                  <a:lnTo>
                    <a:pt x="9795" y="1037"/>
                  </a:lnTo>
                  <a:lnTo>
                    <a:pt x="9796" y="1042"/>
                  </a:lnTo>
                  <a:lnTo>
                    <a:pt x="9798" y="1047"/>
                  </a:lnTo>
                  <a:lnTo>
                    <a:pt x="9799" y="1052"/>
                  </a:lnTo>
                  <a:lnTo>
                    <a:pt x="9802" y="1057"/>
                  </a:lnTo>
                  <a:lnTo>
                    <a:pt x="9808" y="1067"/>
                  </a:lnTo>
                  <a:lnTo>
                    <a:pt x="9814" y="1076"/>
                  </a:lnTo>
                  <a:lnTo>
                    <a:pt x="9821" y="1085"/>
                  </a:lnTo>
                  <a:lnTo>
                    <a:pt x="9828" y="1094"/>
                  </a:lnTo>
                  <a:lnTo>
                    <a:pt x="9836" y="1102"/>
                  </a:lnTo>
                  <a:lnTo>
                    <a:pt x="9845" y="1109"/>
                  </a:lnTo>
                  <a:lnTo>
                    <a:pt x="9854" y="1116"/>
                  </a:lnTo>
                  <a:lnTo>
                    <a:pt x="9863" y="1122"/>
                  </a:lnTo>
                  <a:lnTo>
                    <a:pt x="9873" y="1127"/>
                  </a:lnTo>
                  <a:lnTo>
                    <a:pt x="9882" y="1131"/>
                  </a:lnTo>
                  <a:lnTo>
                    <a:pt x="9894" y="1135"/>
                  </a:lnTo>
                  <a:lnTo>
                    <a:pt x="9905" y="1138"/>
                  </a:lnTo>
                  <a:lnTo>
                    <a:pt x="9916" y="1141"/>
                  </a:lnTo>
                  <a:lnTo>
                    <a:pt x="9927" y="1143"/>
                  </a:lnTo>
                  <a:lnTo>
                    <a:pt x="9940" y="1144"/>
                  </a:lnTo>
                  <a:lnTo>
                    <a:pt x="9952" y="1144"/>
                  </a:lnTo>
                  <a:lnTo>
                    <a:pt x="9957" y="1151"/>
                  </a:lnTo>
                  <a:lnTo>
                    <a:pt x="9960" y="1157"/>
                  </a:lnTo>
                  <a:lnTo>
                    <a:pt x="9961" y="1162"/>
                  </a:lnTo>
                  <a:lnTo>
                    <a:pt x="9961" y="1167"/>
                  </a:lnTo>
                  <a:lnTo>
                    <a:pt x="9959" y="1172"/>
                  </a:lnTo>
                  <a:lnTo>
                    <a:pt x="9955" y="1177"/>
                  </a:lnTo>
                  <a:lnTo>
                    <a:pt x="9951" y="1182"/>
                  </a:lnTo>
                  <a:lnTo>
                    <a:pt x="9946" y="1187"/>
                  </a:lnTo>
                  <a:lnTo>
                    <a:pt x="9936" y="1198"/>
                  </a:lnTo>
                  <a:lnTo>
                    <a:pt x="9924" y="1208"/>
                  </a:lnTo>
                  <a:lnTo>
                    <a:pt x="9920" y="1213"/>
                  </a:lnTo>
                  <a:lnTo>
                    <a:pt x="9916" y="1219"/>
                  </a:lnTo>
                  <a:lnTo>
                    <a:pt x="9913" y="1225"/>
                  </a:lnTo>
                  <a:lnTo>
                    <a:pt x="9912" y="1231"/>
                  </a:lnTo>
                  <a:close/>
                  <a:moveTo>
                    <a:pt x="9860" y="564"/>
                  </a:moveTo>
                  <a:lnTo>
                    <a:pt x="9847" y="576"/>
                  </a:lnTo>
                  <a:lnTo>
                    <a:pt x="9834" y="587"/>
                  </a:lnTo>
                  <a:lnTo>
                    <a:pt x="9823" y="601"/>
                  </a:lnTo>
                  <a:lnTo>
                    <a:pt x="9813" y="614"/>
                  </a:lnTo>
                  <a:lnTo>
                    <a:pt x="9804" y="628"/>
                  </a:lnTo>
                  <a:lnTo>
                    <a:pt x="9796" y="643"/>
                  </a:lnTo>
                  <a:lnTo>
                    <a:pt x="9790" y="659"/>
                  </a:lnTo>
                  <a:lnTo>
                    <a:pt x="9786" y="675"/>
                  </a:lnTo>
                  <a:lnTo>
                    <a:pt x="9782" y="680"/>
                  </a:lnTo>
                  <a:lnTo>
                    <a:pt x="9777" y="683"/>
                  </a:lnTo>
                  <a:lnTo>
                    <a:pt x="9772" y="686"/>
                  </a:lnTo>
                  <a:lnTo>
                    <a:pt x="9767" y="688"/>
                  </a:lnTo>
                  <a:lnTo>
                    <a:pt x="9762" y="688"/>
                  </a:lnTo>
                  <a:lnTo>
                    <a:pt x="9756" y="688"/>
                  </a:lnTo>
                  <a:lnTo>
                    <a:pt x="9749" y="688"/>
                  </a:lnTo>
                  <a:lnTo>
                    <a:pt x="9743" y="687"/>
                  </a:lnTo>
                  <a:lnTo>
                    <a:pt x="9731" y="683"/>
                  </a:lnTo>
                  <a:lnTo>
                    <a:pt x="9719" y="680"/>
                  </a:lnTo>
                  <a:lnTo>
                    <a:pt x="9708" y="677"/>
                  </a:lnTo>
                  <a:lnTo>
                    <a:pt x="9696" y="676"/>
                  </a:lnTo>
                  <a:lnTo>
                    <a:pt x="9685" y="679"/>
                  </a:lnTo>
                  <a:lnTo>
                    <a:pt x="9675" y="682"/>
                  </a:lnTo>
                  <a:lnTo>
                    <a:pt x="9664" y="688"/>
                  </a:lnTo>
                  <a:lnTo>
                    <a:pt x="9654" y="693"/>
                  </a:lnTo>
                  <a:lnTo>
                    <a:pt x="9644" y="698"/>
                  </a:lnTo>
                  <a:lnTo>
                    <a:pt x="9635" y="704"/>
                  </a:lnTo>
                  <a:lnTo>
                    <a:pt x="9627" y="711"/>
                  </a:lnTo>
                  <a:lnTo>
                    <a:pt x="9619" y="718"/>
                  </a:lnTo>
                  <a:lnTo>
                    <a:pt x="9610" y="726"/>
                  </a:lnTo>
                  <a:lnTo>
                    <a:pt x="9603" y="735"/>
                  </a:lnTo>
                  <a:lnTo>
                    <a:pt x="9597" y="743"/>
                  </a:lnTo>
                  <a:lnTo>
                    <a:pt x="9591" y="752"/>
                  </a:lnTo>
                  <a:lnTo>
                    <a:pt x="9585" y="761"/>
                  </a:lnTo>
                  <a:lnTo>
                    <a:pt x="9580" y="771"/>
                  </a:lnTo>
                  <a:lnTo>
                    <a:pt x="9575" y="782"/>
                  </a:lnTo>
                  <a:lnTo>
                    <a:pt x="9571" y="792"/>
                  </a:lnTo>
                  <a:lnTo>
                    <a:pt x="9566" y="805"/>
                  </a:lnTo>
                  <a:lnTo>
                    <a:pt x="9562" y="818"/>
                  </a:lnTo>
                  <a:lnTo>
                    <a:pt x="9559" y="834"/>
                  </a:lnTo>
                  <a:lnTo>
                    <a:pt x="9557" y="848"/>
                  </a:lnTo>
                  <a:lnTo>
                    <a:pt x="9556" y="863"/>
                  </a:lnTo>
                  <a:lnTo>
                    <a:pt x="9557" y="879"/>
                  </a:lnTo>
                  <a:lnTo>
                    <a:pt x="9559" y="894"/>
                  </a:lnTo>
                  <a:lnTo>
                    <a:pt x="9564" y="909"/>
                  </a:lnTo>
                  <a:lnTo>
                    <a:pt x="9568" y="918"/>
                  </a:lnTo>
                  <a:lnTo>
                    <a:pt x="9571" y="926"/>
                  </a:lnTo>
                  <a:lnTo>
                    <a:pt x="9575" y="933"/>
                  </a:lnTo>
                  <a:lnTo>
                    <a:pt x="9580" y="940"/>
                  </a:lnTo>
                  <a:lnTo>
                    <a:pt x="9585" y="947"/>
                  </a:lnTo>
                  <a:lnTo>
                    <a:pt x="9591" y="953"/>
                  </a:lnTo>
                  <a:lnTo>
                    <a:pt x="9598" y="960"/>
                  </a:lnTo>
                  <a:lnTo>
                    <a:pt x="9604" y="967"/>
                  </a:lnTo>
                  <a:lnTo>
                    <a:pt x="9635" y="988"/>
                  </a:lnTo>
                  <a:lnTo>
                    <a:pt x="9666" y="1010"/>
                  </a:lnTo>
                  <a:lnTo>
                    <a:pt x="9762" y="1012"/>
                  </a:lnTo>
                  <a:lnTo>
                    <a:pt x="9767" y="1027"/>
                  </a:lnTo>
                  <a:lnTo>
                    <a:pt x="9771" y="1043"/>
                  </a:lnTo>
                  <a:lnTo>
                    <a:pt x="9773" y="1051"/>
                  </a:lnTo>
                  <a:lnTo>
                    <a:pt x="9776" y="1060"/>
                  </a:lnTo>
                  <a:lnTo>
                    <a:pt x="9779" y="1068"/>
                  </a:lnTo>
                  <a:lnTo>
                    <a:pt x="9783" y="1076"/>
                  </a:lnTo>
                  <a:lnTo>
                    <a:pt x="9793" y="1091"/>
                  </a:lnTo>
                  <a:lnTo>
                    <a:pt x="9805" y="1107"/>
                  </a:lnTo>
                  <a:lnTo>
                    <a:pt x="9811" y="1114"/>
                  </a:lnTo>
                  <a:lnTo>
                    <a:pt x="9818" y="1121"/>
                  </a:lnTo>
                  <a:lnTo>
                    <a:pt x="9825" y="1127"/>
                  </a:lnTo>
                  <a:lnTo>
                    <a:pt x="9832" y="1133"/>
                  </a:lnTo>
                  <a:lnTo>
                    <a:pt x="9840" y="1138"/>
                  </a:lnTo>
                  <a:lnTo>
                    <a:pt x="9849" y="1143"/>
                  </a:lnTo>
                  <a:lnTo>
                    <a:pt x="9857" y="1149"/>
                  </a:lnTo>
                  <a:lnTo>
                    <a:pt x="9866" y="1152"/>
                  </a:lnTo>
                  <a:lnTo>
                    <a:pt x="9874" y="1156"/>
                  </a:lnTo>
                  <a:lnTo>
                    <a:pt x="9883" y="1158"/>
                  </a:lnTo>
                  <a:lnTo>
                    <a:pt x="9894" y="1160"/>
                  </a:lnTo>
                  <a:lnTo>
                    <a:pt x="9903" y="1161"/>
                  </a:lnTo>
                  <a:lnTo>
                    <a:pt x="9906" y="1166"/>
                  </a:lnTo>
                  <a:lnTo>
                    <a:pt x="9907" y="1171"/>
                  </a:lnTo>
                  <a:lnTo>
                    <a:pt x="9908" y="1177"/>
                  </a:lnTo>
                  <a:lnTo>
                    <a:pt x="9907" y="1182"/>
                  </a:lnTo>
                  <a:lnTo>
                    <a:pt x="9905" y="1187"/>
                  </a:lnTo>
                  <a:lnTo>
                    <a:pt x="9903" y="1191"/>
                  </a:lnTo>
                  <a:lnTo>
                    <a:pt x="9901" y="1197"/>
                  </a:lnTo>
                  <a:lnTo>
                    <a:pt x="9897" y="1202"/>
                  </a:lnTo>
                  <a:lnTo>
                    <a:pt x="9891" y="1211"/>
                  </a:lnTo>
                  <a:lnTo>
                    <a:pt x="9883" y="1221"/>
                  </a:lnTo>
                  <a:lnTo>
                    <a:pt x="9880" y="1225"/>
                  </a:lnTo>
                  <a:lnTo>
                    <a:pt x="9878" y="1230"/>
                  </a:lnTo>
                  <a:lnTo>
                    <a:pt x="9876" y="1235"/>
                  </a:lnTo>
                  <a:lnTo>
                    <a:pt x="9875" y="1241"/>
                  </a:lnTo>
                  <a:lnTo>
                    <a:pt x="9866" y="1262"/>
                  </a:lnTo>
                  <a:lnTo>
                    <a:pt x="9858" y="1283"/>
                  </a:lnTo>
                  <a:lnTo>
                    <a:pt x="9852" y="1305"/>
                  </a:lnTo>
                  <a:lnTo>
                    <a:pt x="9846" y="1327"/>
                  </a:lnTo>
                  <a:lnTo>
                    <a:pt x="9840" y="1350"/>
                  </a:lnTo>
                  <a:lnTo>
                    <a:pt x="9835" y="1372"/>
                  </a:lnTo>
                  <a:lnTo>
                    <a:pt x="9829" y="1395"/>
                  </a:lnTo>
                  <a:lnTo>
                    <a:pt x="9823" y="1416"/>
                  </a:lnTo>
                  <a:lnTo>
                    <a:pt x="9815" y="1420"/>
                  </a:lnTo>
                  <a:lnTo>
                    <a:pt x="9806" y="1423"/>
                  </a:lnTo>
                  <a:lnTo>
                    <a:pt x="9796" y="1426"/>
                  </a:lnTo>
                  <a:lnTo>
                    <a:pt x="9786" y="1428"/>
                  </a:lnTo>
                  <a:lnTo>
                    <a:pt x="9765" y="1430"/>
                  </a:lnTo>
                  <a:lnTo>
                    <a:pt x="9743" y="1430"/>
                  </a:lnTo>
                  <a:lnTo>
                    <a:pt x="9720" y="1430"/>
                  </a:lnTo>
                  <a:lnTo>
                    <a:pt x="9697" y="1429"/>
                  </a:lnTo>
                  <a:lnTo>
                    <a:pt x="9675" y="1430"/>
                  </a:lnTo>
                  <a:lnTo>
                    <a:pt x="9653" y="1431"/>
                  </a:lnTo>
                  <a:lnTo>
                    <a:pt x="9592" y="1430"/>
                  </a:lnTo>
                  <a:lnTo>
                    <a:pt x="9532" y="1431"/>
                  </a:lnTo>
                  <a:lnTo>
                    <a:pt x="9470" y="1431"/>
                  </a:lnTo>
                  <a:lnTo>
                    <a:pt x="9409" y="1432"/>
                  </a:lnTo>
                  <a:lnTo>
                    <a:pt x="9349" y="1433"/>
                  </a:lnTo>
                  <a:lnTo>
                    <a:pt x="9287" y="1433"/>
                  </a:lnTo>
                  <a:lnTo>
                    <a:pt x="9227" y="1433"/>
                  </a:lnTo>
                  <a:lnTo>
                    <a:pt x="9168" y="1431"/>
                  </a:lnTo>
                  <a:lnTo>
                    <a:pt x="9164" y="1433"/>
                  </a:lnTo>
                  <a:lnTo>
                    <a:pt x="9161" y="1434"/>
                  </a:lnTo>
                  <a:lnTo>
                    <a:pt x="9157" y="1435"/>
                  </a:lnTo>
                  <a:lnTo>
                    <a:pt x="9153" y="1436"/>
                  </a:lnTo>
                  <a:lnTo>
                    <a:pt x="9150" y="1435"/>
                  </a:lnTo>
                  <a:lnTo>
                    <a:pt x="9147" y="1435"/>
                  </a:lnTo>
                  <a:lnTo>
                    <a:pt x="9145" y="1433"/>
                  </a:lnTo>
                  <a:lnTo>
                    <a:pt x="9142" y="1431"/>
                  </a:lnTo>
                  <a:lnTo>
                    <a:pt x="2998" y="1449"/>
                  </a:lnTo>
                  <a:lnTo>
                    <a:pt x="2906" y="1450"/>
                  </a:lnTo>
                  <a:lnTo>
                    <a:pt x="2813" y="1450"/>
                  </a:lnTo>
                  <a:lnTo>
                    <a:pt x="2723" y="1451"/>
                  </a:lnTo>
                  <a:lnTo>
                    <a:pt x="2632" y="1451"/>
                  </a:lnTo>
                  <a:lnTo>
                    <a:pt x="2542" y="1452"/>
                  </a:lnTo>
                  <a:lnTo>
                    <a:pt x="2451" y="1453"/>
                  </a:lnTo>
                  <a:lnTo>
                    <a:pt x="2361" y="1453"/>
                  </a:lnTo>
                  <a:lnTo>
                    <a:pt x="2270" y="1454"/>
                  </a:lnTo>
                  <a:lnTo>
                    <a:pt x="2180" y="1455"/>
                  </a:lnTo>
                  <a:lnTo>
                    <a:pt x="2090" y="1456"/>
                  </a:lnTo>
                  <a:lnTo>
                    <a:pt x="2000" y="1457"/>
                  </a:lnTo>
                  <a:lnTo>
                    <a:pt x="1909" y="1458"/>
                  </a:lnTo>
                  <a:lnTo>
                    <a:pt x="1819" y="1459"/>
                  </a:lnTo>
                  <a:lnTo>
                    <a:pt x="1728" y="1460"/>
                  </a:lnTo>
                  <a:lnTo>
                    <a:pt x="1637" y="1462"/>
                  </a:lnTo>
                  <a:lnTo>
                    <a:pt x="1545" y="1463"/>
                  </a:lnTo>
                  <a:lnTo>
                    <a:pt x="1508" y="1464"/>
                  </a:lnTo>
                  <a:lnTo>
                    <a:pt x="1470" y="1463"/>
                  </a:lnTo>
                  <a:lnTo>
                    <a:pt x="1432" y="1462"/>
                  </a:lnTo>
                  <a:lnTo>
                    <a:pt x="1394" y="1461"/>
                  </a:lnTo>
                  <a:lnTo>
                    <a:pt x="1356" y="1459"/>
                  </a:lnTo>
                  <a:lnTo>
                    <a:pt x="1318" y="1459"/>
                  </a:lnTo>
                  <a:lnTo>
                    <a:pt x="1280" y="1459"/>
                  </a:lnTo>
                  <a:lnTo>
                    <a:pt x="1243" y="1461"/>
                  </a:lnTo>
                  <a:lnTo>
                    <a:pt x="1236" y="1437"/>
                  </a:lnTo>
                  <a:lnTo>
                    <a:pt x="1230" y="1411"/>
                  </a:lnTo>
                  <a:lnTo>
                    <a:pt x="1224" y="1386"/>
                  </a:lnTo>
                  <a:lnTo>
                    <a:pt x="1218" y="1361"/>
                  </a:lnTo>
                  <a:lnTo>
                    <a:pt x="1212" y="1336"/>
                  </a:lnTo>
                  <a:lnTo>
                    <a:pt x="1203" y="1312"/>
                  </a:lnTo>
                  <a:lnTo>
                    <a:pt x="1199" y="1301"/>
                  </a:lnTo>
                  <a:lnTo>
                    <a:pt x="1194" y="1290"/>
                  </a:lnTo>
                  <a:lnTo>
                    <a:pt x="1188" y="1278"/>
                  </a:lnTo>
                  <a:lnTo>
                    <a:pt x="1182" y="1268"/>
                  </a:lnTo>
                  <a:lnTo>
                    <a:pt x="1192" y="1261"/>
                  </a:lnTo>
                  <a:lnTo>
                    <a:pt x="1201" y="1254"/>
                  </a:lnTo>
                  <a:lnTo>
                    <a:pt x="1210" y="1246"/>
                  </a:lnTo>
                  <a:lnTo>
                    <a:pt x="1218" y="1237"/>
                  </a:lnTo>
                  <a:lnTo>
                    <a:pt x="1226" y="1228"/>
                  </a:lnTo>
                  <a:lnTo>
                    <a:pt x="1233" y="1219"/>
                  </a:lnTo>
                  <a:lnTo>
                    <a:pt x="1239" y="1209"/>
                  </a:lnTo>
                  <a:lnTo>
                    <a:pt x="1245" y="1199"/>
                  </a:lnTo>
                  <a:lnTo>
                    <a:pt x="1250" y="1188"/>
                  </a:lnTo>
                  <a:lnTo>
                    <a:pt x="1256" y="1177"/>
                  </a:lnTo>
                  <a:lnTo>
                    <a:pt x="1260" y="1167"/>
                  </a:lnTo>
                  <a:lnTo>
                    <a:pt x="1264" y="1156"/>
                  </a:lnTo>
                  <a:lnTo>
                    <a:pt x="1270" y="1132"/>
                  </a:lnTo>
                  <a:lnTo>
                    <a:pt x="1274" y="1110"/>
                  </a:lnTo>
                  <a:lnTo>
                    <a:pt x="1278" y="1106"/>
                  </a:lnTo>
                  <a:lnTo>
                    <a:pt x="1281" y="1104"/>
                  </a:lnTo>
                  <a:lnTo>
                    <a:pt x="1285" y="1104"/>
                  </a:lnTo>
                  <a:lnTo>
                    <a:pt x="1289" y="1104"/>
                  </a:lnTo>
                  <a:lnTo>
                    <a:pt x="1299" y="1105"/>
                  </a:lnTo>
                  <a:lnTo>
                    <a:pt x="1308" y="1107"/>
                  </a:lnTo>
                  <a:lnTo>
                    <a:pt x="1340" y="1099"/>
                  </a:lnTo>
                  <a:lnTo>
                    <a:pt x="1374" y="1091"/>
                  </a:lnTo>
                  <a:lnTo>
                    <a:pt x="1391" y="1086"/>
                  </a:lnTo>
                  <a:lnTo>
                    <a:pt x="1407" y="1080"/>
                  </a:lnTo>
                  <a:lnTo>
                    <a:pt x="1422" y="1074"/>
                  </a:lnTo>
                  <a:lnTo>
                    <a:pt x="1438" y="1067"/>
                  </a:lnTo>
                  <a:lnTo>
                    <a:pt x="1453" y="1059"/>
                  </a:lnTo>
                  <a:lnTo>
                    <a:pt x="1466" y="1048"/>
                  </a:lnTo>
                  <a:lnTo>
                    <a:pt x="1479" y="1038"/>
                  </a:lnTo>
                  <a:lnTo>
                    <a:pt x="1492" y="1027"/>
                  </a:lnTo>
                  <a:lnTo>
                    <a:pt x="1502" y="1014"/>
                  </a:lnTo>
                  <a:lnTo>
                    <a:pt x="1512" y="999"/>
                  </a:lnTo>
                  <a:lnTo>
                    <a:pt x="1516" y="991"/>
                  </a:lnTo>
                  <a:lnTo>
                    <a:pt x="1520" y="983"/>
                  </a:lnTo>
                  <a:lnTo>
                    <a:pt x="1523" y="974"/>
                  </a:lnTo>
                  <a:lnTo>
                    <a:pt x="1526" y="966"/>
                  </a:lnTo>
                  <a:lnTo>
                    <a:pt x="1531" y="942"/>
                  </a:lnTo>
                  <a:lnTo>
                    <a:pt x="1533" y="918"/>
                  </a:lnTo>
                  <a:lnTo>
                    <a:pt x="1533" y="905"/>
                  </a:lnTo>
                  <a:lnTo>
                    <a:pt x="1533" y="893"/>
                  </a:lnTo>
                  <a:lnTo>
                    <a:pt x="1532" y="881"/>
                  </a:lnTo>
                  <a:lnTo>
                    <a:pt x="1531" y="868"/>
                  </a:lnTo>
                  <a:lnTo>
                    <a:pt x="1528" y="856"/>
                  </a:lnTo>
                  <a:lnTo>
                    <a:pt x="1524" y="845"/>
                  </a:lnTo>
                  <a:lnTo>
                    <a:pt x="1520" y="833"/>
                  </a:lnTo>
                  <a:lnTo>
                    <a:pt x="1515" y="821"/>
                  </a:lnTo>
                  <a:lnTo>
                    <a:pt x="1509" y="811"/>
                  </a:lnTo>
                  <a:lnTo>
                    <a:pt x="1502" y="802"/>
                  </a:lnTo>
                  <a:lnTo>
                    <a:pt x="1493" y="793"/>
                  </a:lnTo>
                  <a:lnTo>
                    <a:pt x="1484" y="784"/>
                  </a:lnTo>
                  <a:lnTo>
                    <a:pt x="1467" y="772"/>
                  </a:lnTo>
                  <a:lnTo>
                    <a:pt x="1451" y="762"/>
                  </a:lnTo>
                  <a:lnTo>
                    <a:pt x="1433" y="754"/>
                  </a:lnTo>
                  <a:lnTo>
                    <a:pt x="1416" y="747"/>
                  </a:lnTo>
                  <a:lnTo>
                    <a:pt x="1398" y="742"/>
                  </a:lnTo>
                  <a:lnTo>
                    <a:pt x="1378" y="738"/>
                  </a:lnTo>
                  <a:lnTo>
                    <a:pt x="1359" y="735"/>
                  </a:lnTo>
                  <a:lnTo>
                    <a:pt x="1338" y="734"/>
                  </a:lnTo>
                  <a:lnTo>
                    <a:pt x="1274" y="750"/>
                  </a:lnTo>
                  <a:lnTo>
                    <a:pt x="1270" y="741"/>
                  </a:lnTo>
                  <a:lnTo>
                    <a:pt x="1267" y="732"/>
                  </a:lnTo>
                  <a:lnTo>
                    <a:pt x="1264" y="722"/>
                  </a:lnTo>
                  <a:lnTo>
                    <a:pt x="1261" y="712"/>
                  </a:lnTo>
                  <a:lnTo>
                    <a:pt x="1257" y="693"/>
                  </a:lnTo>
                  <a:lnTo>
                    <a:pt x="1253" y="673"/>
                  </a:lnTo>
                  <a:lnTo>
                    <a:pt x="1228" y="646"/>
                  </a:lnTo>
                  <a:lnTo>
                    <a:pt x="1201" y="620"/>
                  </a:lnTo>
                  <a:lnTo>
                    <a:pt x="1174" y="594"/>
                  </a:lnTo>
                  <a:lnTo>
                    <a:pt x="1148" y="566"/>
                  </a:lnTo>
                  <a:lnTo>
                    <a:pt x="1147" y="561"/>
                  </a:lnTo>
                  <a:lnTo>
                    <a:pt x="1148" y="557"/>
                  </a:lnTo>
                  <a:lnTo>
                    <a:pt x="1149" y="552"/>
                  </a:lnTo>
                  <a:lnTo>
                    <a:pt x="1150" y="547"/>
                  </a:lnTo>
                  <a:lnTo>
                    <a:pt x="1154" y="537"/>
                  </a:lnTo>
                  <a:lnTo>
                    <a:pt x="1159" y="528"/>
                  </a:lnTo>
                  <a:lnTo>
                    <a:pt x="1172" y="512"/>
                  </a:lnTo>
                  <a:lnTo>
                    <a:pt x="1185" y="495"/>
                  </a:lnTo>
                  <a:lnTo>
                    <a:pt x="1192" y="474"/>
                  </a:lnTo>
                  <a:lnTo>
                    <a:pt x="1199" y="454"/>
                  </a:lnTo>
                  <a:lnTo>
                    <a:pt x="1208" y="433"/>
                  </a:lnTo>
                  <a:lnTo>
                    <a:pt x="1215" y="413"/>
                  </a:lnTo>
                  <a:lnTo>
                    <a:pt x="1221" y="391"/>
                  </a:lnTo>
                  <a:lnTo>
                    <a:pt x="1226" y="370"/>
                  </a:lnTo>
                  <a:lnTo>
                    <a:pt x="1228" y="359"/>
                  </a:lnTo>
                  <a:lnTo>
                    <a:pt x="1230" y="348"/>
                  </a:lnTo>
                  <a:lnTo>
                    <a:pt x="1231" y="337"/>
                  </a:lnTo>
                  <a:lnTo>
                    <a:pt x="1231" y="326"/>
                  </a:lnTo>
                  <a:lnTo>
                    <a:pt x="1248" y="323"/>
                  </a:lnTo>
                  <a:lnTo>
                    <a:pt x="1266" y="321"/>
                  </a:lnTo>
                  <a:lnTo>
                    <a:pt x="1284" y="321"/>
                  </a:lnTo>
                  <a:lnTo>
                    <a:pt x="1302" y="320"/>
                  </a:lnTo>
                  <a:lnTo>
                    <a:pt x="1338" y="321"/>
                  </a:lnTo>
                  <a:lnTo>
                    <a:pt x="1375" y="322"/>
                  </a:lnTo>
                  <a:lnTo>
                    <a:pt x="1412" y="323"/>
                  </a:lnTo>
                  <a:lnTo>
                    <a:pt x="1448" y="322"/>
                  </a:lnTo>
                  <a:lnTo>
                    <a:pt x="1465" y="321"/>
                  </a:lnTo>
                  <a:lnTo>
                    <a:pt x="1484" y="318"/>
                  </a:lnTo>
                  <a:lnTo>
                    <a:pt x="1500" y="315"/>
                  </a:lnTo>
                  <a:lnTo>
                    <a:pt x="1517" y="309"/>
                  </a:lnTo>
                  <a:lnTo>
                    <a:pt x="1718" y="310"/>
                  </a:lnTo>
                  <a:lnTo>
                    <a:pt x="1842" y="308"/>
                  </a:lnTo>
                  <a:lnTo>
                    <a:pt x="1966" y="306"/>
                  </a:lnTo>
                  <a:lnTo>
                    <a:pt x="2091" y="305"/>
                  </a:lnTo>
                  <a:lnTo>
                    <a:pt x="2215" y="303"/>
                  </a:lnTo>
                  <a:lnTo>
                    <a:pt x="2340" y="302"/>
                  </a:lnTo>
                  <a:lnTo>
                    <a:pt x="2464" y="301"/>
                  </a:lnTo>
                  <a:lnTo>
                    <a:pt x="2589" y="300"/>
                  </a:lnTo>
                  <a:lnTo>
                    <a:pt x="2712" y="298"/>
                  </a:lnTo>
                  <a:lnTo>
                    <a:pt x="2837" y="297"/>
                  </a:lnTo>
                  <a:lnTo>
                    <a:pt x="2961" y="296"/>
                  </a:lnTo>
                  <a:lnTo>
                    <a:pt x="3085" y="295"/>
                  </a:lnTo>
                  <a:lnTo>
                    <a:pt x="3209" y="294"/>
                  </a:lnTo>
                  <a:lnTo>
                    <a:pt x="3334" y="292"/>
                  </a:lnTo>
                  <a:lnTo>
                    <a:pt x="3458" y="291"/>
                  </a:lnTo>
                  <a:lnTo>
                    <a:pt x="3581" y="289"/>
                  </a:lnTo>
                  <a:lnTo>
                    <a:pt x="3706" y="287"/>
                  </a:lnTo>
                  <a:lnTo>
                    <a:pt x="3831" y="286"/>
                  </a:lnTo>
                  <a:lnTo>
                    <a:pt x="4056" y="286"/>
                  </a:lnTo>
                  <a:lnTo>
                    <a:pt x="4365" y="285"/>
                  </a:lnTo>
                  <a:lnTo>
                    <a:pt x="4747" y="284"/>
                  </a:lnTo>
                  <a:lnTo>
                    <a:pt x="5184" y="284"/>
                  </a:lnTo>
                  <a:lnTo>
                    <a:pt x="5665" y="283"/>
                  </a:lnTo>
                  <a:lnTo>
                    <a:pt x="6173" y="283"/>
                  </a:lnTo>
                  <a:lnTo>
                    <a:pt x="6696" y="282"/>
                  </a:lnTo>
                  <a:lnTo>
                    <a:pt x="7218" y="281"/>
                  </a:lnTo>
                  <a:lnTo>
                    <a:pt x="7727" y="281"/>
                  </a:lnTo>
                  <a:lnTo>
                    <a:pt x="8208" y="280"/>
                  </a:lnTo>
                  <a:lnTo>
                    <a:pt x="8646" y="280"/>
                  </a:lnTo>
                  <a:lnTo>
                    <a:pt x="9028" y="279"/>
                  </a:lnTo>
                  <a:lnTo>
                    <a:pt x="9339" y="278"/>
                  </a:lnTo>
                  <a:lnTo>
                    <a:pt x="9564" y="278"/>
                  </a:lnTo>
                  <a:lnTo>
                    <a:pt x="9690" y="277"/>
                  </a:lnTo>
                  <a:lnTo>
                    <a:pt x="9780" y="273"/>
                  </a:lnTo>
                  <a:lnTo>
                    <a:pt x="9787" y="284"/>
                  </a:lnTo>
                  <a:lnTo>
                    <a:pt x="9793" y="296"/>
                  </a:lnTo>
                  <a:lnTo>
                    <a:pt x="9799" y="308"/>
                  </a:lnTo>
                  <a:lnTo>
                    <a:pt x="9803" y="322"/>
                  </a:lnTo>
                  <a:lnTo>
                    <a:pt x="9807" y="335"/>
                  </a:lnTo>
                  <a:lnTo>
                    <a:pt x="9812" y="348"/>
                  </a:lnTo>
                  <a:lnTo>
                    <a:pt x="9817" y="361"/>
                  </a:lnTo>
                  <a:lnTo>
                    <a:pt x="9823" y="374"/>
                  </a:lnTo>
                  <a:lnTo>
                    <a:pt x="9832" y="395"/>
                  </a:lnTo>
                  <a:lnTo>
                    <a:pt x="9842" y="417"/>
                  </a:lnTo>
                  <a:lnTo>
                    <a:pt x="9853" y="438"/>
                  </a:lnTo>
                  <a:lnTo>
                    <a:pt x="9864" y="460"/>
                  </a:lnTo>
                  <a:lnTo>
                    <a:pt x="9876" y="480"/>
                  </a:lnTo>
                  <a:lnTo>
                    <a:pt x="9888" y="501"/>
                  </a:lnTo>
                  <a:lnTo>
                    <a:pt x="9902" y="520"/>
                  </a:lnTo>
                  <a:lnTo>
                    <a:pt x="9915" y="538"/>
                  </a:lnTo>
                  <a:lnTo>
                    <a:pt x="9910" y="544"/>
                  </a:lnTo>
                  <a:lnTo>
                    <a:pt x="9904" y="549"/>
                  </a:lnTo>
                  <a:lnTo>
                    <a:pt x="9897" y="553"/>
                  </a:lnTo>
                  <a:lnTo>
                    <a:pt x="9890" y="555"/>
                  </a:lnTo>
                  <a:lnTo>
                    <a:pt x="9874" y="559"/>
                  </a:lnTo>
                  <a:lnTo>
                    <a:pt x="9860" y="564"/>
                  </a:lnTo>
                  <a:close/>
                  <a:moveTo>
                    <a:pt x="9765" y="925"/>
                  </a:moveTo>
                  <a:lnTo>
                    <a:pt x="9753" y="928"/>
                  </a:lnTo>
                  <a:lnTo>
                    <a:pt x="9741" y="929"/>
                  </a:lnTo>
                  <a:lnTo>
                    <a:pt x="9729" y="929"/>
                  </a:lnTo>
                  <a:lnTo>
                    <a:pt x="9717" y="928"/>
                  </a:lnTo>
                  <a:lnTo>
                    <a:pt x="9706" y="926"/>
                  </a:lnTo>
                  <a:lnTo>
                    <a:pt x="9694" y="924"/>
                  </a:lnTo>
                  <a:lnTo>
                    <a:pt x="9683" y="921"/>
                  </a:lnTo>
                  <a:lnTo>
                    <a:pt x="9672" y="917"/>
                  </a:lnTo>
                  <a:lnTo>
                    <a:pt x="9665" y="911"/>
                  </a:lnTo>
                  <a:lnTo>
                    <a:pt x="9660" y="906"/>
                  </a:lnTo>
                  <a:lnTo>
                    <a:pt x="9654" y="900"/>
                  </a:lnTo>
                  <a:lnTo>
                    <a:pt x="9650" y="894"/>
                  </a:lnTo>
                  <a:lnTo>
                    <a:pt x="9646" y="887"/>
                  </a:lnTo>
                  <a:lnTo>
                    <a:pt x="9644" y="881"/>
                  </a:lnTo>
                  <a:lnTo>
                    <a:pt x="9642" y="874"/>
                  </a:lnTo>
                  <a:lnTo>
                    <a:pt x="9641" y="866"/>
                  </a:lnTo>
                  <a:lnTo>
                    <a:pt x="9640" y="852"/>
                  </a:lnTo>
                  <a:lnTo>
                    <a:pt x="9640" y="837"/>
                  </a:lnTo>
                  <a:lnTo>
                    <a:pt x="9642" y="821"/>
                  </a:lnTo>
                  <a:lnTo>
                    <a:pt x="9644" y="806"/>
                  </a:lnTo>
                  <a:lnTo>
                    <a:pt x="9647" y="798"/>
                  </a:lnTo>
                  <a:lnTo>
                    <a:pt x="9652" y="791"/>
                  </a:lnTo>
                  <a:lnTo>
                    <a:pt x="9658" y="785"/>
                  </a:lnTo>
                  <a:lnTo>
                    <a:pt x="9666" y="780"/>
                  </a:lnTo>
                  <a:lnTo>
                    <a:pt x="9673" y="775"/>
                  </a:lnTo>
                  <a:lnTo>
                    <a:pt x="9682" y="772"/>
                  </a:lnTo>
                  <a:lnTo>
                    <a:pt x="9690" y="770"/>
                  </a:lnTo>
                  <a:lnTo>
                    <a:pt x="9699" y="768"/>
                  </a:lnTo>
                  <a:lnTo>
                    <a:pt x="9712" y="767"/>
                  </a:lnTo>
                  <a:lnTo>
                    <a:pt x="9722" y="767"/>
                  </a:lnTo>
                  <a:lnTo>
                    <a:pt x="9733" y="768"/>
                  </a:lnTo>
                  <a:lnTo>
                    <a:pt x="9743" y="771"/>
                  </a:lnTo>
                  <a:lnTo>
                    <a:pt x="9754" y="775"/>
                  </a:lnTo>
                  <a:lnTo>
                    <a:pt x="9764" y="781"/>
                  </a:lnTo>
                  <a:lnTo>
                    <a:pt x="9774" y="786"/>
                  </a:lnTo>
                  <a:lnTo>
                    <a:pt x="9783" y="793"/>
                  </a:lnTo>
                  <a:lnTo>
                    <a:pt x="9789" y="799"/>
                  </a:lnTo>
                  <a:lnTo>
                    <a:pt x="9794" y="807"/>
                  </a:lnTo>
                  <a:lnTo>
                    <a:pt x="9799" y="815"/>
                  </a:lnTo>
                  <a:lnTo>
                    <a:pt x="9803" y="824"/>
                  </a:lnTo>
                  <a:lnTo>
                    <a:pt x="9806" y="833"/>
                  </a:lnTo>
                  <a:lnTo>
                    <a:pt x="9808" y="842"/>
                  </a:lnTo>
                  <a:lnTo>
                    <a:pt x="9809" y="852"/>
                  </a:lnTo>
                  <a:lnTo>
                    <a:pt x="9809" y="861"/>
                  </a:lnTo>
                  <a:lnTo>
                    <a:pt x="9807" y="872"/>
                  </a:lnTo>
                  <a:lnTo>
                    <a:pt x="9805" y="881"/>
                  </a:lnTo>
                  <a:lnTo>
                    <a:pt x="9802" y="890"/>
                  </a:lnTo>
                  <a:lnTo>
                    <a:pt x="9796" y="898"/>
                  </a:lnTo>
                  <a:lnTo>
                    <a:pt x="9790" y="906"/>
                  </a:lnTo>
                  <a:lnTo>
                    <a:pt x="9783" y="913"/>
                  </a:lnTo>
                  <a:lnTo>
                    <a:pt x="9775" y="920"/>
                  </a:lnTo>
                  <a:lnTo>
                    <a:pt x="9765" y="925"/>
                  </a:lnTo>
                  <a:close/>
                  <a:moveTo>
                    <a:pt x="9731" y="895"/>
                  </a:moveTo>
                  <a:lnTo>
                    <a:pt x="9724" y="894"/>
                  </a:lnTo>
                  <a:lnTo>
                    <a:pt x="9717" y="893"/>
                  </a:lnTo>
                  <a:lnTo>
                    <a:pt x="9710" y="890"/>
                  </a:lnTo>
                  <a:lnTo>
                    <a:pt x="9703" y="887"/>
                  </a:lnTo>
                  <a:lnTo>
                    <a:pt x="9698" y="882"/>
                  </a:lnTo>
                  <a:lnTo>
                    <a:pt x="9694" y="877"/>
                  </a:lnTo>
                  <a:lnTo>
                    <a:pt x="9691" y="871"/>
                  </a:lnTo>
                  <a:lnTo>
                    <a:pt x="9690" y="864"/>
                  </a:lnTo>
                  <a:lnTo>
                    <a:pt x="9691" y="850"/>
                  </a:lnTo>
                  <a:lnTo>
                    <a:pt x="9693" y="836"/>
                  </a:lnTo>
                  <a:lnTo>
                    <a:pt x="9696" y="830"/>
                  </a:lnTo>
                  <a:lnTo>
                    <a:pt x="9699" y="824"/>
                  </a:lnTo>
                  <a:lnTo>
                    <a:pt x="9702" y="821"/>
                  </a:lnTo>
                  <a:lnTo>
                    <a:pt x="9704" y="820"/>
                  </a:lnTo>
                  <a:lnTo>
                    <a:pt x="9709" y="818"/>
                  </a:lnTo>
                  <a:lnTo>
                    <a:pt x="9712" y="817"/>
                  </a:lnTo>
                  <a:lnTo>
                    <a:pt x="9719" y="819"/>
                  </a:lnTo>
                  <a:lnTo>
                    <a:pt x="9726" y="821"/>
                  </a:lnTo>
                  <a:lnTo>
                    <a:pt x="9733" y="825"/>
                  </a:lnTo>
                  <a:lnTo>
                    <a:pt x="9739" y="828"/>
                  </a:lnTo>
                  <a:lnTo>
                    <a:pt x="9745" y="832"/>
                  </a:lnTo>
                  <a:lnTo>
                    <a:pt x="9749" y="838"/>
                  </a:lnTo>
                  <a:lnTo>
                    <a:pt x="9754" y="844"/>
                  </a:lnTo>
                  <a:lnTo>
                    <a:pt x="9756" y="851"/>
                  </a:lnTo>
                  <a:lnTo>
                    <a:pt x="9756" y="857"/>
                  </a:lnTo>
                  <a:lnTo>
                    <a:pt x="9756" y="864"/>
                  </a:lnTo>
                  <a:lnTo>
                    <a:pt x="9755" y="871"/>
                  </a:lnTo>
                  <a:lnTo>
                    <a:pt x="9753" y="878"/>
                  </a:lnTo>
                  <a:lnTo>
                    <a:pt x="9748" y="884"/>
                  </a:lnTo>
                  <a:lnTo>
                    <a:pt x="9744" y="889"/>
                  </a:lnTo>
                  <a:lnTo>
                    <a:pt x="9741" y="891"/>
                  </a:lnTo>
                  <a:lnTo>
                    <a:pt x="9738" y="892"/>
                  </a:lnTo>
                  <a:lnTo>
                    <a:pt x="9734" y="894"/>
                  </a:lnTo>
                  <a:lnTo>
                    <a:pt x="9731" y="895"/>
                  </a:lnTo>
                  <a:close/>
                  <a:moveTo>
                    <a:pt x="3305" y="1689"/>
                  </a:moveTo>
                  <a:lnTo>
                    <a:pt x="3299" y="1686"/>
                  </a:lnTo>
                  <a:lnTo>
                    <a:pt x="3305" y="1674"/>
                  </a:lnTo>
                  <a:lnTo>
                    <a:pt x="3307" y="1674"/>
                  </a:lnTo>
                  <a:lnTo>
                    <a:pt x="3309" y="1676"/>
                  </a:lnTo>
                  <a:lnTo>
                    <a:pt x="3310" y="1678"/>
                  </a:lnTo>
                  <a:lnTo>
                    <a:pt x="3310" y="1680"/>
                  </a:lnTo>
                  <a:lnTo>
                    <a:pt x="3310" y="1683"/>
                  </a:lnTo>
                  <a:lnTo>
                    <a:pt x="3309" y="1685"/>
                  </a:lnTo>
                  <a:lnTo>
                    <a:pt x="3307" y="1687"/>
                  </a:lnTo>
                  <a:lnTo>
                    <a:pt x="3305" y="1689"/>
                  </a:lnTo>
                  <a:close/>
                  <a:moveTo>
                    <a:pt x="1372" y="1016"/>
                  </a:moveTo>
                  <a:lnTo>
                    <a:pt x="1367" y="1019"/>
                  </a:lnTo>
                  <a:lnTo>
                    <a:pt x="1362" y="1021"/>
                  </a:lnTo>
                  <a:lnTo>
                    <a:pt x="1356" y="1023"/>
                  </a:lnTo>
                  <a:lnTo>
                    <a:pt x="1350" y="1024"/>
                  </a:lnTo>
                  <a:lnTo>
                    <a:pt x="1337" y="1024"/>
                  </a:lnTo>
                  <a:lnTo>
                    <a:pt x="1325" y="1023"/>
                  </a:lnTo>
                  <a:lnTo>
                    <a:pt x="1314" y="1021"/>
                  </a:lnTo>
                  <a:lnTo>
                    <a:pt x="1303" y="1017"/>
                  </a:lnTo>
                  <a:lnTo>
                    <a:pt x="1292" y="1012"/>
                  </a:lnTo>
                  <a:lnTo>
                    <a:pt x="1283" y="1004"/>
                  </a:lnTo>
                  <a:lnTo>
                    <a:pt x="1278" y="1000"/>
                  </a:lnTo>
                  <a:lnTo>
                    <a:pt x="1273" y="996"/>
                  </a:lnTo>
                  <a:lnTo>
                    <a:pt x="1269" y="991"/>
                  </a:lnTo>
                  <a:lnTo>
                    <a:pt x="1266" y="986"/>
                  </a:lnTo>
                  <a:lnTo>
                    <a:pt x="1260" y="976"/>
                  </a:lnTo>
                  <a:lnTo>
                    <a:pt x="1256" y="964"/>
                  </a:lnTo>
                  <a:lnTo>
                    <a:pt x="1252" y="940"/>
                  </a:lnTo>
                  <a:lnTo>
                    <a:pt x="1249" y="917"/>
                  </a:lnTo>
                  <a:lnTo>
                    <a:pt x="1255" y="906"/>
                  </a:lnTo>
                  <a:lnTo>
                    <a:pt x="1258" y="896"/>
                  </a:lnTo>
                  <a:lnTo>
                    <a:pt x="1261" y="885"/>
                  </a:lnTo>
                  <a:lnTo>
                    <a:pt x="1263" y="875"/>
                  </a:lnTo>
                  <a:lnTo>
                    <a:pt x="1265" y="863"/>
                  </a:lnTo>
                  <a:lnTo>
                    <a:pt x="1267" y="853"/>
                  </a:lnTo>
                  <a:lnTo>
                    <a:pt x="1270" y="842"/>
                  </a:lnTo>
                  <a:lnTo>
                    <a:pt x="1274" y="833"/>
                  </a:lnTo>
                  <a:lnTo>
                    <a:pt x="1283" y="829"/>
                  </a:lnTo>
                  <a:lnTo>
                    <a:pt x="1293" y="825"/>
                  </a:lnTo>
                  <a:lnTo>
                    <a:pt x="1303" y="820"/>
                  </a:lnTo>
                  <a:lnTo>
                    <a:pt x="1313" y="817"/>
                  </a:lnTo>
                  <a:lnTo>
                    <a:pt x="1323" y="815"/>
                  </a:lnTo>
                  <a:lnTo>
                    <a:pt x="1333" y="813"/>
                  </a:lnTo>
                  <a:lnTo>
                    <a:pt x="1344" y="812"/>
                  </a:lnTo>
                  <a:lnTo>
                    <a:pt x="1354" y="812"/>
                  </a:lnTo>
                  <a:lnTo>
                    <a:pt x="1364" y="812"/>
                  </a:lnTo>
                  <a:lnTo>
                    <a:pt x="1374" y="813"/>
                  </a:lnTo>
                  <a:lnTo>
                    <a:pt x="1384" y="815"/>
                  </a:lnTo>
                  <a:lnTo>
                    <a:pt x="1394" y="818"/>
                  </a:lnTo>
                  <a:lnTo>
                    <a:pt x="1404" y="822"/>
                  </a:lnTo>
                  <a:lnTo>
                    <a:pt x="1413" y="828"/>
                  </a:lnTo>
                  <a:lnTo>
                    <a:pt x="1422" y="833"/>
                  </a:lnTo>
                  <a:lnTo>
                    <a:pt x="1431" y="840"/>
                  </a:lnTo>
                  <a:lnTo>
                    <a:pt x="1436" y="845"/>
                  </a:lnTo>
                  <a:lnTo>
                    <a:pt x="1439" y="851"/>
                  </a:lnTo>
                  <a:lnTo>
                    <a:pt x="1442" y="857"/>
                  </a:lnTo>
                  <a:lnTo>
                    <a:pt x="1444" y="863"/>
                  </a:lnTo>
                  <a:lnTo>
                    <a:pt x="1447" y="877"/>
                  </a:lnTo>
                  <a:lnTo>
                    <a:pt x="1449" y="890"/>
                  </a:lnTo>
                  <a:lnTo>
                    <a:pt x="1448" y="904"/>
                  </a:lnTo>
                  <a:lnTo>
                    <a:pt x="1446" y="918"/>
                  </a:lnTo>
                  <a:lnTo>
                    <a:pt x="1444" y="932"/>
                  </a:lnTo>
                  <a:lnTo>
                    <a:pt x="1441" y="944"/>
                  </a:lnTo>
                  <a:lnTo>
                    <a:pt x="1434" y="955"/>
                  </a:lnTo>
                  <a:lnTo>
                    <a:pt x="1427" y="967"/>
                  </a:lnTo>
                  <a:lnTo>
                    <a:pt x="1420" y="976"/>
                  </a:lnTo>
                  <a:lnTo>
                    <a:pt x="1412" y="985"/>
                  </a:lnTo>
                  <a:lnTo>
                    <a:pt x="1404" y="993"/>
                  </a:lnTo>
                  <a:lnTo>
                    <a:pt x="1394" y="1001"/>
                  </a:lnTo>
                  <a:lnTo>
                    <a:pt x="1383" y="1009"/>
                  </a:lnTo>
                  <a:lnTo>
                    <a:pt x="1372" y="1016"/>
                  </a:lnTo>
                  <a:close/>
                  <a:moveTo>
                    <a:pt x="1366" y="967"/>
                  </a:moveTo>
                  <a:lnTo>
                    <a:pt x="1359" y="970"/>
                  </a:lnTo>
                  <a:lnTo>
                    <a:pt x="1352" y="973"/>
                  </a:lnTo>
                  <a:lnTo>
                    <a:pt x="1344" y="974"/>
                  </a:lnTo>
                  <a:lnTo>
                    <a:pt x="1336" y="974"/>
                  </a:lnTo>
                  <a:lnTo>
                    <a:pt x="1328" y="974"/>
                  </a:lnTo>
                  <a:lnTo>
                    <a:pt x="1321" y="973"/>
                  </a:lnTo>
                  <a:lnTo>
                    <a:pt x="1314" y="971"/>
                  </a:lnTo>
                  <a:lnTo>
                    <a:pt x="1308" y="968"/>
                  </a:lnTo>
                  <a:lnTo>
                    <a:pt x="1302" y="959"/>
                  </a:lnTo>
                  <a:lnTo>
                    <a:pt x="1298" y="950"/>
                  </a:lnTo>
                  <a:lnTo>
                    <a:pt x="1294" y="941"/>
                  </a:lnTo>
                  <a:lnTo>
                    <a:pt x="1293" y="931"/>
                  </a:lnTo>
                  <a:lnTo>
                    <a:pt x="1293" y="921"/>
                  </a:lnTo>
                  <a:lnTo>
                    <a:pt x="1294" y="911"/>
                  </a:lnTo>
                  <a:lnTo>
                    <a:pt x="1298" y="902"/>
                  </a:lnTo>
                  <a:lnTo>
                    <a:pt x="1302" y="894"/>
                  </a:lnTo>
                  <a:lnTo>
                    <a:pt x="1310" y="883"/>
                  </a:lnTo>
                  <a:lnTo>
                    <a:pt x="1317" y="870"/>
                  </a:lnTo>
                  <a:lnTo>
                    <a:pt x="1321" y="863"/>
                  </a:lnTo>
                  <a:lnTo>
                    <a:pt x="1325" y="858"/>
                  </a:lnTo>
                  <a:lnTo>
                    <a:pt x="1331" y="853"/>
                  </a:lnTo>
                  <a:lnTo>
                    <a:pt x="1338" y="850"/>
                  </a:lnTo>
                  <a:lnTo>
                    <a:pt x="1348" y="853"/>
                  </a:lnTo>
                  <a:lnTo>
                    <a:pt x="1358" y="856"/>
                  </a:lnTo>
                  <a:lnTo>
                    <a:pt x="1367" y="860"/>
                  </a:lnTo>
                  <a:lnTo>
                    <a:pt x="1375" y="864"/>
                  </a:lnTo>
                  <a:lnTo>
                    <a:pt x="1384" y="871"/>
                  </a:lnTo>
                  <a:lnTo>
                    <a:pt x="1392" y="877"/>
                  </a:lnTo>
                  <a:lnTo>
                    <a:pt x="1398" y="884"/>
                  </a:lnTo>
                  <a:lnTo>
                    <a:pt x="1404" y="893"/>
                  </a:lnTo>
                  <a:lnTo>
                    <a:pt x="1404" y="903"/>
                  </a:lnTo>
                  <a:lnTo>
                    <a:pt x="1403" y="913"/>
                  </a:lnTo>
                  <a:lnTo>
                    <a:pt x="1400" y="924"/>
                  </a:lnTo>
                  <a:lnTo>
                    <a:pt x="1396" y="933"/>
                  </a:lnTo>
                  <a:lnTo>
                    <a:pt x="1390" y="942"/>
                  </a:lnTo>
                  <a:lnTo>
                    <a:pt x="1383" y="951"/>
                  </a:lnTo>
                  <a:lnTo>
                    <a:pt x="1375" y="959"/>
                  </a:lnTo>
                  <a:lnTo>
                    <a:pt x="1366" y="967"/>
                  </a:lnTo>
                  <a:close/>
                  <a:moveTo>
                    <a:pt x="933" y="427"/>
                  </a:moveTo>
                  <a:lnTo>
                    <a:pt x="923" y="433"/>
                  </a:lnTo>
                  <a:lnTo>
                    <a:pt x="914" y="438"/>
                  </a:lnTo>
                  <a:lnTo>
                    <a:pt x="905" y="441"/>
                  </a:lnTo>
                  <a:lnTo>
                    <a:pt x="896" y="442"/>
                  </a:lnTo>
                  <a:lnTo>
                    <a:pt x="887" y="442"/>
                  </a:lnTo>
                  <a:lnTo>
                    <a:pt x="877" y="441"/>
                  </a:lnTo>
                  <a:lnTo>
                    <a:pt x="868" y="438"/>
                  </a:lnTo>
                  <a:lnTo>
                    <a:pt x="859" y="434"/>
                  </a:lnTo>
                  <a:lnTo>
                    <a:pt x="853" y="427"/>
                  </a:lnTo>
                  <a:lnTo>
                    <a:pt x="848" y="418"/>
                  </a:lnTo>
                  <a:lnTo>
                    <a:pt x="843" y="410"/>
                  </a:lnTo>
                  <a:lnTo>
                    <a:pt x="839" y="400"/>
                  </a:lnTo>
                  <a:lnTo>
                    <a:pt x="835" y="396"/>
                  </a:lnTo>
                  <a:lnTo>
                    <a:pt x="832" y="393"/>
                  </a:lnTo>
                  <a:lnTo>
                    <a:pt x="829" y="389"/>
                  </a:lnTo>
                  <a:lnTo>
                    <a:pt x="826" y="387"/>
                  </a:lnTo>
                  <a:lnTo>
                    <a:pt x="822" y="385"/>
                  </a:lnTo>
                  <a:lnTo>
                    <a:pt x="817" y="383"/>
                  </a:lnTo>
                  <a:lnTo>
                    <a:pt x="812" y="383"/>
                  </a:lnTo>
                  <a:lnTo>
                    <a:pt x="806" y="383"/>
                  </a:lnTo>
                  <a:lnTo>
                    <a:pt x="800" y="384"/>
                  </a:lnTo>
                  <a:lnTo>
                    <a:pt x="793" y="387"/>
                  </a:lnTo>
                  <a:lnTo>
                    <a:pt x="785" y="391"/>
                  </a:lnTo>
                  <a:lnTo>
                    <a:pt x="779" y="395"/>
                  </a:lnTo>
                  <a:lnTo>
                    <a:pt x="773" y="401"/>
                  </a:lnTo>
                  <a:lnTo>
                    <a:pt x="767" y="407"/>
                  </a:lnTo>
                  <a:lnTo>
                    <a:pt x="762" y="414"/>
                  </a:lnTo>
                  <a:lnTo>
                    <a:pt x="757" y="420"/>
                  </a:lnTo>
                  <a:lnTo>
                    <a:pt x="756" y="450"/>
                  </a:lnTo>
                  <a:lnTo>
                    <a:pt x="755" y="479"/>
                  </a:lnTo>
                  <a:lnTo>
                    <a:pt x="756" y="486"/>
                  </a:lnTo>
                  <a:lnTo>
                    <a:pt x="757" y="492"/>
                  </a:lnTo>
                  <a:lnTo>
                    <a:pt x="759" y="500"/>
                  </a:lnTo>
                  <a:lnTo>
                    <a:pt x="762" y="505"/>
                  </a:lnTo>
                  <a:lnTo>
                    <a:pt x="766" y="511"/>
                  </a:lnTo>
                  <a:lnTo>
                    <a:pt x="771" y="516"/>
                  </a:lnTo>
                  <a:lnTo>
                    <a:pt x="777" y="520"/>
                  </a:lnTo>
                  <a:lnTo>
                    <a:pt x="784" y="524"/>
                  </a:lnTo>
                  <a:lnTo>
                    <a:pt x="789" y="530"/>
                  </a:lnTo>
                  <a:lnTo>
                    <a:pt x="797" y="534"/>
                  </a:lnTo>
                  <a:lnTo>
                    <a:pt x="804" y="537"/>
                  </a:lnTo>
                  <a:lnTo>
                    <a:pt x="811" y="540"/>
                  </a:lnTo>
                  <a:lnTo>
                    <a:pt x="818" y="543"/>
                  </a:lnTo>
                  <a:lnTo>
                    <a:pt x="825" y="548"/>
                  </a:lnTo>
                  <a:lnTo>
                    <a:pt x="828" y="550"/>
                  </a:lnTo>
                  <a:lnTo>
                    <a:pt x="831" y="553"/>
                  </a:lnTo>
                  <a:lnTo>
                    <a:pt x="834" y="557"/>
                  </a:lnTo>
                  <a:lnTo>
                    <a:pt x="836" y="561"/>
                  </a:lnTo>
                  <a:lnTo>
                    <a:pt x="836" y="572"/>
                  </a:lnTo>
                  <a:lnTo>
                    <a:pt x="834" y="582"/>
                  </a:lnTo>
                  <a:lnTo>
                    <a:pt x="831" y="593"/>
                  </a:lnTo>
                  <a:lnTo>
                    <a:pt x="828" y="602"/>
                  </a:lnTo>
                  <a:lnTo>
                    <a:pt x="819" y="621"/>
                  </a:lnTo>
                  <a:lnTo>
                    <a:pt x="809" y="640"/>
                  </a:lnTo>
                  <a:lnTo>
                    <a:pt x="799" y="658"/>
                  </a:lnTo>
                  <a:lnTo>
                    <a:pt x="789" y="677"/>
                  </a:lnTo>
                  <a:lnTo>
                    <a:pt x="785" y="688"/>
                  </a:lnTo>
                  <a:lnTo>
                    <a:pt x="782" y="697"/>
                  </a:lnTo>
                  <a:lnTo>
                    <a:pt x="779" y="708"/>
                  </a:lnTo>
                  <a:lnTo>
                    <a:pt x="778" y="718"/>
                  </a:lnTo>
                  <a:lnTo>
                    <a:pt x="776" y="731"/>
                  </a:lnTo>
                  <a:lnTo>
                    <a:pt x="776" y="743"/>
                  </a:lnTo>
                  <a:lnTo>
                    <a:pt x="776" y="755"/>
                  </a:lnTo>
                  <a:lnTo>
                    <a:pt x="776" y="767"/>
                  </a:lnTo>
                  <a:lnTo>
                    <a:pt x="778" y="780"/>
                  </a:lnTo>
                  <a:lnTo>
                    <a:pt x="780" y="791"/>
                  </a:lnTo>
                  <a:lnTo>
                    <a:pt x="783" y="803"/>
                  </a:lnTo>
                  <a:lnTo>
                    <a:pt x="787" y="814"/>
                  </a:lnTo>
                  <a:lnTo>
                    <a:pt x="791" y="826"/>
                  </a:lnTo>
                  <a:lnTo>
                    <a:pt x="797" y="837"/>
                  </a:lnTo>
                  <a:lnTo>
                    <a:pt x="803" y="848"/>
                  </a:lnTo>
                  <a:lnTo>
                    <a:pt x="809" y="858"/>
                  </a:lnTo>
                  <a:lnTo>
                    <a:pt x="816" y="868"/>
                  </a:lnTo>
                  <a:lnTo>
                    <a:pt x="823" y="878"/>
                  </a:lnTo>
                  <a:lnTo>
                    <a:pt x="831" y="888"/>
                  </a:lnTo>
                  <a:lnTo>
                    <a:pt x="841" y="896"/>
                  </a:lnTo>
                  <a:lnTo>
                    <a:pt x="848" y="900"/>
                  </a:lnTo>
                  <a:lnTo>
                    <a:pt x="855" y="903"/>
                  </a:lnTo>
                  <a:lnTo>
                    <a:pt x="862" y="908"/>
                  </a:lnTo>
                  <a:lnTo>
                    <a:pt x="867" y="913"/>
                  </a:lnTo>
                  <a:lnTo>
                    <a:pt x="872" y="919"/>
                  </a:lnTo>
                  <a:lnTo>
                    <a:pt x="877" y="926"/>
                  </a:lnTo>
                  <a:lnTo>
                    <a:pt x="880" y="933"/>
                  </a:lnTo>
                  <a:lnTo>
                    <a:pt x="883" y="942"/>
                  </a:lnTo>
                  <a:lnTo>
                    <a:pt x="881" y="947"/>
                  </a:lnTo>
                  <a:lnTo>
                    <a:pt x="879" y="951"/>
                  </a:lnTo>
                  <a:lnTo>
                    <a:pt x="877" y="955"/>
                  </a:lnTo>
                  <a:lnTo>
                    <a:pt x="875" y="959"/>
                  </a:lnTo>
                  <a:lnTo>
                    <a:pt x="869" y="968"/>
                  </a:lnTo>
                  <a:lnTo>
                    <a:pt x="862" y="974"/>
                  </a:lnTo>
                  <a:lnTo>
                    <a:pt x="854" y="981"/>
                  </a:lnTo>
                  <a:lnTo>
                    <a:pt x="846" y="988"/>
                  </a:lnTo>
                  <a:lnTo>
                    <a:pt x="839" y="995"/>
                  </a:lnTo>
                  <a:lnTo>
                    <a:pt x="830" y="1004"/>
                  </a:lnTo>
                  <a:lnTo>
                    <a:pt x="823" y="1014"/>
                  </a:lnTo>
                  <a:lnTo>
                    <a:pt x="817" y="1023"/>
                  </a:lnTo>
                  <a:lnTo>
                    <a:pt x="812" y="1034"/>
                  </a:lnTo>
                  <a:lnTo>
                    <a:pt x="808" y="1045"/>
                  </a:lnTo>
                  <a:lnTo>
                    <a:pt x="805" y="1058"/>
                  </a:lnTo>
                  <a:lnTo>
                    <a:pt x="803" y="1070"/>
                  </a:lnTo>
                  <a:lnTo>
                    <a:pt x="802" y="1082"/>
                  </a:lnTo>
                  <a:lnTo>
                    <a:pt x="801" y="1094"/>
                  </a:lnTo>
                  <a:lnTo>
                    <a:pt x="802" y="1108"/>
                  </a:lnTo>
                  <a:lnTo>
                    <a:pt x="803" y="1121"/>
                  </a:lnTo>
                  <a:lnTo>
                    <a:pt x="805" y="1133"/>
                  </a:lnTo>
                  <a:lnTo>
                    <a:pt x="808" y="1145"/>
                  </a:lnTo>
                  <a:lnTo>
                    <a:pt x="811" y="1158"/>
                  </a:lnTo>
                  <a:lnTo>
                    <a:pt x="815" y="1170"/>
                  </a:lnTo>
                  <a:lnTo>
                    <a:pt x="820" y="1181"/>
                  </a:lnTo>
                  <a:lnTo>
                    <a:pt x="824" y="1191"/>
                  </a:lnTo>
                  <a:lnTo>
                    <a:pt x="832" y="1202"/>
                  </a:lnTo>
                  <a:lnTo>
                    <a:pt x="840" y="1213"/>
                  </a:lnTo>
                  <a:lnTo>
                    <a:pt x="842" y="1218"/>
                  </a:lnTo>
                  <a:lnTo>
                    <a:pt x="843" y="1224"/>
                  </a:lnTo>
                  <a:lnTo>
                    <a:pt x="843" y="1231"/>
                  </a:lnTo>
                  <a:lnTo>
                    <a:pt x="841" y="1237"/>
                  </a:lnTo>
                  <a:lnTo>
                    <a:pt x="828" y="1248"/>
                  </a:lnTo>
                  <a:lnTo>
                    <a:pt x="816" y="1257"/>
                  </a:lnTo>
                  <a:lnTo>
                    <a:pt x="804" y="1268"/>
                  </a:lnTo>
                  <a:lnTo>
                    <a:pt x="793" y="1279"/>
                  </a:lnTo>
                  <a:lnTo>
                    <a:pt x="782" y="1292"/>
                  </a:lnTo>
                  <a:lnTo>
                    <a:pt x="773" y="1304"/>
                  </a:lnTo>
                  <a:lnTo>
                    <a:pt x="770" y="1311"/>
                  </a:lnTo>
                  <a:lnTo>
                    <a:pt x="767" y="1318"/>
                  </a:lnTo>
                  <a:lnTo>
                    <a:pt x="765" y="1326"/>
                  </a:lnTo>
                  <a:lnTo>
                    <a:pt x="763" y="1335"/>
                  </a:lnTo>
                  <a:lnTo>
                    <a:pt x="764" y="1348"/>
                  </a:lnTo>
                  <a:lnTo>
                    <a:pt x="766" y="1362"/>
                  </a:lnTo>
                  <a:lnTo>
                    <a:pt x="768" y="1375"/>
                  </a:lnTo>
                  <a:lnTo>
                    <a:pt x="772" y="1389"/>
                  </a:lnTo>
                  <a:lnTo>
                    <a:pt x="774" y="1394"/>
                  </a:lnTo>
                  <a:lnTo>
                    <a:pt x="776" y="1400"/>
                  </a:lnTo>
                  <a:lnTo>
                    <a:pt x="779" y="1405"/>
                  </a:lnTo>
                  <a:lnTo>
                    <a:pt x="783" y="1410"/>
                  </a:lnTo>
                  <a:lnTo>
                    <a:pt x="787" y="1415"/>
                  </a:lnTo>
                  <a:lnTo>
                    <a:pt x="791" y="1419"/>
                  </a:lnTo>
                  <a:lnTo>
                    <a:pt x="798" y="1422"/>
                  </a:lnTo>
                  <a:lnTo>
                    <a:pt x="803" y="1426"/>
                  </a:lnTo>
                  <a:lnTo>
                    <a:pt x="811" y="1428"/>
                  </a:lnTo>
                  <a:lnTo>
                    <a:pt x="818" y="1428"/>
                  </a:lnTo>
                  <a:lnTo>
                    <a:pt x="824" y="1427"/>
                  </a:lnTo>
                  <a:lnTo>
                    <a:pt x="829" y="1424"/>
                  </a:lnTo>
                  <a:lnTo>
                    <a:pt x="834" y="1421"/>
                  </a:lnTo>
                  <a:lnTo>
                    <a:pt x="839" y="1417"/>
                  </a:lnTo>
                  <a:lnTo>
                    <a:pt x="843" y="1413"/>
                  </a:lnTo>
                  <a:lnTo>
                    <a:pt x="847" y="1408"/>
                  </a:lnTo>
                  <a:lnTo>
                    <a:pt x="854" y="1398"/>
                  </a:lnTo>
                  <a:lnTo>
                    <a:pt x="861" y="1387"/>
                  </a:lnTo>
                  <a:lnTo>
                    <a:pt x="865" y="1382"/>
                  </a:lnTo>
                  <a:lnTo>
                    <a:pt x="868" y="1377"/>
                  </a:lnTo>
                  <a:lnTo>
                    <a:pt x="872" y="1373"/>
                  </a:lnTo>
                  <a:lnTo>
                    <a:pt x="877" y="1369"/>
                  </a:lnTo>
                  <a:lnTo>
                    <a:pt x="900" y="1374"/>
                  </a:lnTo>
                  <a:lnTo>
                    <a:pt x="924" y="1381"/>
                  </a:lnTo>
                  <a:lnTo>
                    <a:pt x="929" y="1383"/>
                  </a:lnTo>
                  <a:lnTo>
                    <a:pt x="935" y="1385"/>
                  </a:lnTo>
                  <a:lnTo>
                    <a:pt x="940" y="1388"/>
                  </a:lnTo>
                  <a:lnTo>
                    <a:pt x="943" y="1391"/>
                  </a:lnTo>
                  <a:lnTo>
                    <a:pt x="947" y="1395"/>
                  </a:lnTo>
                  <a:lnTo>
                    <a:pt x="949" y="1400"/>
                  </a:lnTo>
                  <a:lnTo>
                    <a:pt x="950" y="1405"/>
                  </a:lnTo>
                  <a:lnTo>
                    <a:pt x="951" y="1412"/>
                  </a:lnTo>
                  <a:lnTo>
                    <a:pt x="957" y="1417"/>
                  </a:lnTo>
                  <a:lnTo>
                    <a:pt x="962" y="1423"/>
                  </a:lnTo>
                  <a:lnTo>
                    <a:pt x="966" y="1430"/>
                  </a:lnTo>
                  <a:lnTo>
                    <a:pt x="970" y="1436"/>
                  </a:lnTo>
                  <a:lnTo>
                    <a:pt x="972" y="1443"/>
                  </a:lnTo>
                  <a:lnTo>
                    <a:pt x="974" y="1450"/>
                  </a:lnTo>
                  <a:lnTo>
                    <a:pt x="975" y="1458"/>
                  </a:lnTo>
                  <a:lnTo>
                    <a:pt x="975" y="1465"/>
                  </a:lnTo>
                  <a:lnTo>
                    <a:pt x="974" y="1482"/>
                  </a:lnTo>
                  <a:lnTo>
                    <a:pt x="971" y="1497"/>
                  </a:lnTo>
                  <a:lnTo>
                    <a:pt x="967" y="1513"/>
                  </a:lnTo>
                  <a:lnTo>
                    <a:pt x="963" y="1529"/>
                  </a:lnTo>
                  <a:lnTo>
                    <a:pt x="953" y="1545"/>
                  </a:lnTo>
                  <a:lnTo>
                    <a:pt x="943" y="1560"/>
                  </a:lnTo>
                  <a:lnTo>
                    <a:pt x="937" y="1568"/>
                  </a:lnTo>
                  <a:lnTo>
                    <a:pt x="931" y="1575"/>
                  </a:lnTo>
                  <a:lnTo>
                    <a:pt x="923" y="1581"/>
                  </a:lnTo>
                  <a:lnTo>
                    <a:pt x="916" y="1586"/>
                  </a:lnTo>
                  <a:lnTo>
                    <a:pt x="909" y="1591"/>
                  </a:lnTo>
                  <a:lnTo>
                    <a:pt x="902" y="1595"/>
                  </a:lnTo>
                  <a:lnTo>
                    <a:pt x="894" y="1598"/>
                  </a:lnTo>
                  <a:lnTo>
                    <a:pt x="886" y="1601"/>
                  </a:lnTo>
                  <a:lnTo>
                    <a:pt x="877" y="1603"/>
                  </a:lnTo>
                  <a:lnTo>
                    <a:pt x="868" y="1604"/>
                  </a:lnTo>
                  <a:lnTo>
                    <a:pt x="859" y="1604"/>
                  </a:lnTo>
                  <a:lnTo>
                    <a:pt x="850" y="1604"/>
                  </a:lnTo>
                  <a:lnTo>
                    <a:pt x="832" y="1603"/>
                  </a:lnTo>
                  <a:lnTo>
                    <a:pt x="815" y="1602"/>
                  </a:lnTo>
                  <a:lnTo>
                    <a:pt x="798" y="1599"/>
                  </a:lnTo>
                  <a:lnTo>
                    <a:pt x="781" y="1596"/>
                  </a:lnTo>
                  <a:lnTo>
                    <a:pt x="765" y="1591"/>
                  </a:lnTo>
                  <a:lnTo>
                    <a:pt x="749" y="1585"/>
                  </a:lnTo>
                  <a:lnTo>
                    <a:pt x="733" y="1578"/>
                  </a:lnTo>
                  <a:lnTo>
                    <a:pt x="719" y="1570"/>
                  </a:lnTo>
                  <a:lnTo>
                    <a:pt x="705" y="1561"/>
                  </a:lnTo>
                  <a:lnTo>
                    <a:pt x="691" y="1551"/>
                  </a:lnTo>
                  <a:lnTo>
                    <a:pt x="679" y="1540"/>
                  </a:lnTo>
                  <a:lnTo>
                    <a:pt x="668" y="1528"/>
                  </a:lnTo>
                  <a:lnTo>
                    <a:pt x="658" y="1515"/>
                  </a:lnTo>
                  <a:lnTo>
                    <a:pt x="648" y="1501"/>
                  </a:lnTo>
                  <a:lnTo>
                    <a:pt x="640" y="1487"/>
                  </a:lnTo>
                  <a:lnTo>
                    <a:pt x="634" y="1471"/>
                  </a:lnTo>
                  <a:lnTo>
                    <a:pt x="626" y="1461"/>
                  </a:lnTo>
                  <a:lnTo>
                    <a:pt x="619" y="1451"/>
                  </a:lnTo>
                  <a:lnTo>
                    <a:pt x="613" y="1441"/>
                  </a:lnTo>
                  <a:lnTo>
                    <a:pt x="606" y="1431"/>
                  </a:lnTo>
                  <a:lnTo>
                    <a:pt x="595" y="1409"/>
                  </a:lnTo>
                  <a:lnTo>
                    <a:pt x="586" y="1388"/>
                  </a:lnTo>
                  <a:lnTo>
                    <a:pt x="579" y="1365"/>
                  </a:lnTo>
                  <a:lnTo>
                    <a:pt x="572" y="1343"/>
                  </a:lnTo>
                  <a:lnTo>
                    <a:pt x="566" y="1319"/>
                  </a:lnTo>
                  <a:lnTo>
                    <a:pt x="560" y="1297"/>
                  </a:lnTo>
                  <a:lnTo>
                    <a:pt x="560" y="1287"/>
                  </a:lnTo>
                  <a:lnTo>
                    <a:pt x="559" y="1277"/>
                  </a:lnTo>
                  <a:lnTo>
                    <a:pt x="558" y="1268"/>
                  </a:lnTo>
                  <a:lnTo>
                    <a:pt x="556" y="1259"/>
                  </a:lnTo>
                  <a:lnTo>
                    <a:pt x="552" y="1241"/>
                  </a:lnTo>
                  <a:lnTo>
                    <a:pt x="549" y="1222"/>
                  </a:lnTo>
                  <a:lnTo>
                    <a:pt x="548" y="1214"/>
                  </a:lnTo>
                  <a:lnTo>
                    <a:pt x="547" y="1205"/>
                  </a:lnTo>
                  <a:lnTo>
                    <a:pt x="547" y="1197"/>
                  </a:lnTo>
                  <a:lnTo>
                    <a:pt x="549" y="1188"/>
                  </a:lnTo>
                  <a:lnTo>
                    <a:pt x="551" y="1179"/>
                  </a:lnTo>
                  <a:lnTo>
                    <a:pt x="554" y="1171"/>
                  </a:lnTo>
                  <a:lnTo>
                    <a:pt x="559" y="1163"/>
                  </a:lnTo>
                  <a:lnTo>
                    <a:pt x="567" y="1155"/>
                  </a:lnTo>
                  <a:lnTo>
                    <a:pt x="575" y="1128"/>
                  </a:lnTo>
                  <a:lnTo>
                    <a:pt x="583" y="1102"/>
                  </a:lnTo>
                  <a:lnTo>
                    <a:pt x="586" y="1087"/>
                  </a:lnTo>
                  <a:lnTo>
                    <a:pt x="589" y="1073"/>
                  </a:lnTo>
                  <a:lnTo>
                    <a:pt x="591" y="1059"/>
                  </a:lnTo>
                  <a:lnTo>
                    <a:pt x="593" y="1044"/>
                  </a:lnTo>
                  <a:lnTo>
                    <a:pt x="594" y="1029"/>
                  </a:lnTo>
                  <a:lnTo>
                    <a:pt x="593" y="1015"/>
                  </a:lnTo>
                  <a:lnTo>
                    <a:pt x="592" y="1000"/>
                  </a:lnTo>
                  <a:lnTo>
                    <a:pt x="590" y="987"/>
                  </a:lnTo>
                  <a:lnTo>
                    <a:pt x="587" y="973"/>
                  </a:lnTo>
                  <a:lnTo>
                    <a:pt x="583" y="959"/>
                  </a:lnTo>
                  <a:lnTo>
                    <a:pt x="577" y="946"/>
                  </a:lnTo>
                  <a:lnTo>
                    <a:pt x="570" y="933"/>
                  </a:lnTo>
                  <a:lnTo>
                    <a:pt x="564" y="929"/>
                  </a:lnTo>
                  <a:lnTo>
                    <a:pt x="557" y="924"/>
                  </a:lnTo>
                  <a:lnTo>
                    <a:pt x="551" y="919"/>
                  </a:lnTo>
                  <a:lnTo>
                    <a:pt x="547" y="912"/>
                  </a:lnTo>
                  <a:lnTo>
                    <a:pt x="544" y="906"/>
                  </a:lnTo>
                  <a:lnTo>
                    <a:pt x="542" y="899"/>
                  </a:lnTo>
                  <a:lnTo>
                    <a:pt x="543" y="896"/>
                  </a:lnTo>
                  <a:lnTo>
                    <a:pt x="543" y="892"/>
                  </a:lnTo>
                  <a:lnTo>
                    <a:pt x="545" y="888"/>
                  </a:lnTo>
                  <a:lnTo>
                    <a:pt x="547" y="884"/>
                  </a:lnTo>
                  <a:lnTo>
                    <a:pt x="560" y="866"/>
                  </a:lnTo>
                  <a:lnTo>
                    <a:pt x="573" y="849"/>
                  </a:lnTo>
                  <a:lnTo>
                    <a:pt x="584" y="830"/>
                  </a:lnTo>
                  <a:lnTo>
                    <a:pt x="594" y="811"/>
                  </a:lnTo>
                  <a:lnTo>
                    <a:pt x="599" y="801"/>
                  </a:lnTo>
                  <a:lnTo>
                    <a:pt x="602" y="791"/>
                  </a:lnTo>
                  <a:lnTo>
                    <a:pt x="605" y="781"/>
                  </a:lnTo>
                  <a:lnTo>
                    <a:pt x="609" y="770"/>
                  </a:lnTo>
                  <a:lnTo>
                    <a:pt x="610" y="760"/>
                  </a:lnTo>
                  <a:lnTo>
                    <a:pt x="611" y="749"/>
                  </a:lnTo>
                  <a:lnTo>
                    <a:pt x="611" y="738"/>
                  </a:lnTo>
                  <a:lnTo>
                    <a:pt x="610" y="726"/>
                  </a:lnTo>
                  <a:lnTo>
                    <a:pt x="600" y="707"/>
                  </a:lnTo>
                  <a:lnTo>
                    <a:pt x="590" y="688"/>
                  </a:lnTo>
                  <a:lnTo>
                    <a:pt x="580" y="668"/>
                  </a:lnTo>
                  <a:lnTo>
                    <a:pt x="570" y="649"/>
                  </a:lnTo>
                  <a:lnTo>
                    <a:pt x="566" y="639"/>
                  </a:lnTo>
                  <a:lnTo>
                    <a:pt x="563" y="629"/>
                  </a:lnTo>
                  <a:lnTo>
                    <a:pt x="559" y="619"/>
                  </a:lnTo>
                  <a:lnTo>
                    <a:pt x="558" y="608"/>
                  </a:lnTo>
                  <a:lnTo>
                    <a:pt x="557" y="598"/>
                  </a:lnTo>
                  <a:lnTo>
                    <a:pt x="558" y="586"/>
                  </a:lnTo>
                  <a:lnTo>
                    <a:pt x="559" y="575"/>
                  </a:lnTo>
                  <a:lnTo>
                    <a:pt x="564" y="564"/>
                  </a:lnTo>
                  <a:lnTo>
                    <a:pt x="565" y="550"/>
                  </a:lnTo>
                  <a:lnTo>
                    <a:pt x="567" y="535"/>
                  </a:lnTo>
                  <a:lnTo>
                    <a:pt x="572" y="522"/>
                  </a:lnTo>
                  <a:lnTo>
                    <a:pt x="577" y="510"/>
                  </a:lnTo>
                  <a:lnTo>
                    <a:pt x="589" y="484"/>
                  </a:lnTo>
                  <a:lnTo>
                    <a:pt x="600" y="459"/>
                  </a:lnTo>
                  <a:lnTo>
                    <a:pt x="607" y="439"/>
                  </a:lnTo>
                  <a:lnTo>
                    <a:pt x="617" y="420"/>
                  </a:lnTo>
                  <a:lnTo>
                    <a:pt x="626" y="401"/>
                  </a:lnTo>
                  <a:lnTo>
                    <a:pt x="637" y="383"/>
                  </a:lnTo>
                  <a:lnTo>
                    <a:pt x="648" y="366"/>
                  </a:lnTo>
                  <a:lnTo>
                    <a:pt x="662" y="348"/>
                  </a:lnTo>
                  <a:lnTo>
                    <a:pt x="675" y="332"/>
                  </a:lnTo>
                  <a:lnTo>
                    <a:pt x="690" y="316"/>
                  </a:lnTo>
                  <a:lnTo>
                    <a:pt x="706" y="301"/>
                  </a:lnTo>
                  <a:lnTo>
                    <a:pt x="722" y="287"/>
                  </a:lnTo>
                  <a:lnTo>
                    <a:pt x="738" y="274"/>
                  </a:lnTo>
                  <a:lnTo>
                    <a:pt x="756" y="262"/>
                  </a:lnTo>
                  <a:lnTo>
                    <a:pt x="774" y="251"/>
                  </a:lnTo>
                  <a:lnTo>
                    <a:pt x="793" y="241"/>
                  </a:lnTo>
                  <a:lnTo>
                    <a:pt x="811" y="233"/>
                  </a:lnTo>
                  <a:lnTo>
                    <a:pt x="830" y="226"/>
                  </a:lnTo>
                  <a:lnTo>
                    <a:pt x="863" y="222"/>
                  </a:lnTo>
                  <a:lnTo>
                    <a:pt x="896" y="220"/>
                  </a:lnTo>
                  <a:lnTo>
                    <a:pt x="904" y="220"/>
                  </a:lnTo>
                  <a:lnTo>
                    <a:pt x="911" y="222"/>
                  </a:lnTo>
                  <a:lnTo>
                    <a:pt x="919" y="223"/>
                  </a:lnTo>
                  <a:lnTo>
                    <a:pt x="926" y="226"/>
                  </a:lnTo>
                  <a:lnTo>
                    <a:pt x="934" y="229"/>
                  </a:lnTo>
                  <a:lnTo>
                    <a:pt x="941" y="232"/>
                  </a:lnTo>
                  <a:lnTo>
                    <a:pt x="948" y="237"/>
                  </a:lnTo>
                  <a:lnTo>
                    <a:pt x="954" y="242"/>
                  </a:lnTo>
                  <a:lnTo>
                    <a:pt x="991" y="288"/>
                  </a:lnTo>
                  <a:lnTo>
                    <a:pt x="991" y="307"/>
                  </a:lnTo>
                  <a:lnTo>
                    <a:pt x="990" y="327"/>
                  </a:lnTo>
                  <a:lnTo>
                    <a:pt x="989" y="337"/>
                  </a:lnTo>
                  <a:lnTo>
                    <a:pt x="987" y="347"/>
                  </a:lnTo>
                  <a:lnTo>
                    <a:pt x="985" y="357"/>
                  </a:lnTo>
                  <a:lnTo>
                    <a:pt x="983" y="367"/>
                  </a:lnTo>
                  <a:lnTo>
                    <a:pt x="980" y="376"/>
                  </a:lnTo>
                  <a:lnTo>
                    <a:pt x="975" y="385"/>
                  </a:lnTo>
                  <a:lnTo>
                    <a:pt x="970" y="394"/>
                  </a:lnTo>
                  <a:lnTo>
                    <a:pt x="965" y="401"/>
                  </a:lnTo>
                  <a:lnTo>
                    <a:pt x="958" y="410"/>
                  </a:lnTo>
                  <a:lnTo>
                    <a:pt x="951" y="416"/>
                  </a:lnTo>
                  <a:lnTo>
                    <a:pt x="942" y="422"/>
                  </a:lnTo>
                  <a:lnTo>
                    <a:pt x="933" y="427"/>
                  </a:lnTo>
                  <a:close/>
                  <a:moveTo>
                    <a:pt x="911" y="394"/>
                  </a:moveTo>
                  <a:lnTo>
                    <a:pt x="904" y="392"/>
                  </a:lnTo>
                  <a:lnTo>
                    <a:pt x="898" y="390"/>
                  </a:lnTo>
                  <a:lnTo>
                    <a:pt x="893" y="386"/>
                  </a:lnTo>
                  <a:lnTo>
                    <a:pt x="888" y="382"/>
                  </a:lnTo>
                  <a:lnTo>
                    <a:pt x="877" y="373"/>
                  </a:lnTo>
                  <a:lnTo>
                    <a:pt x="868" y="364"/>
                  </a:lnTo>
                  <a:lnTo>
                    <a:pt x="864" y="358"/>
                  </a:lnTo>
                  <a:lnTo>
                    <a:pt x="859" y="354"/>
                  </a:lnTo>
                  <a:lnTo>
                    <a:pt x="854" y="350"/>
                  </a:lnTo>
                  <a:lnTo>
                    <a:pt x="849" y="347"/>
                  </a:lnTo>
                  <a:lnTo>
                    <a:pt x="843" y="344"/>
                  </a:lnTo>
                  <a:lnTo>
                    <a:pt x="836" y="342"/>
                  </a:lnTo>
                  <a:lnTo>
                    <a:pt x="829" y="342"/>
                  </a:lnTo>
                  <a:lnTo>
                    <a:pt x="821" y="342"/>
                  </a:lnTo>
                  <a:lnTo>
                    <a:pt x="809" y="346"/>
                  </a:lnTo>
                  <a:lnTo>
                    <a:pt x="796" y="350"/>
                  </a:lnTo>
                  <a:lnTo>
                    <a:pt x="783" y="355"/>
                  </a:lnTo>
                  <a:lnTo>
                    <a:pt x="771" y="362"/>
                  </a:lnTo>
                  <a:lnTo>
                    <a:pt x="760" y="368"/>
                  </a:lnTo>
                  <a:lnTo>
                    <a:pt x="750" y="376"/>
                  </a:lnTo>
                  <a:lnTo>
                    <a:pt x="744" y="380"/>
                  </a:lnTo>
                  <a:lnTo>
                    <a:pt x="740" y="385"/>
                  </a:lnTo>
                  <a:lnTo>
                    <a:pt x="736" y="390"/>
                  </a:lnTo>
                  <a:lnTo>
                    <a:pt x="732" y="396"/>
                  </a:lnTo>
                  <a:lnTo>
                    <a:pt x="727" y="404"/>
                  </a:lnTo>
                  <a:lnTo>
                    <a:pt x="722" y="414"/>
                  </a:lnTo>
                  <a:lnTo>
                    <a:pt x="718" y="423"/>
                  </a:lnTo>
                  <a:lnTo>
                    <a:pt x="715" y="432"/>
                  </a:lnTo>
                  <a:lnTo>
                    <a:pt x="713" y="442"/>
                  </a:lnTo>
                  <a:lnTo>
                    <a:pt x="711" y="453"/>
                  </a:lnTo>
                  <a:lnTo>
                    <a:pt x="710" y="463"/>
                  </a:lnTo>
                  <a:lnTo>
                    <a:pt x="709" y="474"/>
                  </a:lnTo>
                  <a:lnTo>
                    <a:pt x="709" y="484"/>
                  </a:lnTo>
                  <a:lnTo>
                    <a:pt x="710" y="494"/>
                  </a:lnTo>
                  <a:lnTo>
                    <a:pt x="712" y="505"/>
                  </a:lnTo>
                  <a:lnTo>
                    <a:pt x="714" y="515"/>
                  </a:lnTo>
                  <a:lnTo>
                    <a:pt x="717" y="525"/>
                  </a:lnTo>
                  <a:lnTo>
                    <a:pt x="720" y="534"/>
                  </a:lnTo>
                  <a:lnTo>
                    <a:pt x="724" y="544"/>
                  </a:lnTo>
                  <a:lnTo>
                    <a:pt x="729" y="553"/>
                  </a:lnTo>
                  <a:lnTo>
                    <a:pt x="738" y="560"/>
                  </a:lnTo>
                  <a:lnTo>
                    <a:pt x="747" y="568"/>
                  </a:lnTo>
                  <a:lnTo>
                    <a:pt x="755" y="577"/>
                  </a:lnTo>
                  <a:lnTo>
                    <a:pt x="761" y="586"/>
                  </a:lnTo>
                  <a:lnTo>
                    <a:pt x="765" y="598"/>
                  </a:lnTo>
                  <a:lnTo>
                    <a:pt x="768" y="608"/>
                  </a:lnTo>
                  <a:lnTo>
                    <a:pt x="768" y="614"/>
                  </a:lnTo>
                  <a:lnTo>
                    <a:pt x="768" y="620"/>
                  </a:lnTo>
                  <a:lnTo>
                    <a:pt x="768" y="626"/>
                  </a:lnTo>
                  <a:lnTo>
                    <a:pt x="766" y="632"/>
                  </a:lnTo>
                  <a:lnTo>
                    <a:pt x="756" y="661"/>
                  </a:lnTo>
                  <a:lnTo>
                    <a:pt x="747" y="691"/>
                  </a:lnTo>
                  <a:lnTo>
                    <a:pt x="742" y="707"/>
                  </a:lnTo>
                  <a:lnTo>
                    <a:pt x="738" y="723"/>
                  </a:lnTo>
                  <a:lnTo>
                    <a:pt x="736" y="740"/>
                  </a:lnTo>
                  <a:lnTo>
                    <a:pt x="734" y="755"/>
                  </a:lnTo>
                  <a:lnTo>
                    <a:pt x="733" y="771"/>
                  </a:lnTo>
                  <a:lnTo>
                    <a:pt x="733" y="788"/>
                  </a:lnTo>
                  <a:lnTo>
                    <a:pt x="734" y="804"/>
                  </a:lnTo>
                  <a:lnTo>
                    <a:pt x="737" y="819"/>
                  </a:lnTo>
                  <a:lnTo>
                    <a:pt x="742" y="835"/>
                  </a:lnTo>
                  <a:lnTo>
                    <a:pt x="749" y="849"/>
                  </a:lnTo>
                  <a:lnTo>
                    <a:pt x="752" y="856"/>
                  </a:lnTo>
                  <a:lnTo>
                    <a:pt x="757" y="862"/>
                  </a:lnTo>
                  <a:lnTo>
                    <a:pt x="761" y="870"/>
                  </a:lnTo>
                  <a:lnTo>
                    <a:pt x="766" y="876"/>
                  </a:lnTo>
                  <a:lnTo>
                    <a:pt x="768" y="882"/>
                  </a:lnTo>
                  <a:lnTo>
                    <a:pt x="772" y="888"/>
                  </a:lnTo>
                  <a:lnTo>
                    <a:pt x="777" y="894"/>
                  </a:lnTo>
                  <a:lnTo>
                    <a:pt x="782" y="899"/>
                  </a:lnTo>
                  <a:lnTo>
                    <a:pt x="796" y="909"/>
                  </a:lnTo>
                  <a:lnTo>
                    <a:pt x="809" y="920"/>
                  </a:lnTo>
                  <a:lnTo>
                    <a:pt x="815" y="925"/>
                  </a:lnTo>
                  <a:lnTo>
                    <a:pt x="820" y="930"/>
                  </a:lnTo>
                  <a:lnTo>
                    <a:pt x="823" y="935"/>
                  </a:lnTo>
                  <a:lnTo>
                    <a:pt x="825" y="941"/>
                  </a:lnTo>
                  <a:lnTo>
                    <a:pt x="826" y="944"/>
                  </a:lnTo>
                  <a:lnTo>
                    <a:pt x="826" y="947"/>
                  </a:lnTo>
                  <a:lnTo>
                    <a:pt x="825" y="951"/>
                  </a:lnTo>
                  <a:lnTo>
                    <a:pt x="824" y="954"/>
                  </a:lnTo>
                  <a:lnTo>
                    <a:pt x="819" y="963"/>
                  </a:lnTo>
                  <a:lnTo>
                    <a:pt x="812" y="971"/>
                  </a:lnTo>
                  <a:lnTo>
                    <a:pt x="801" y="983"/>
                  </a:lnTo>
                  <a:lnTo>
                    <a:pt x="791" y="995"/>
                  </a:lnTo>
                  <a:lnTo>
                    <a:pt x="783" y="1010"/>
                  </a:lnTo>
                  <a:lnTo>
                    <a:pt x="776" y="1024"/>
                  </a:lnTo>
                  <a:lnTo>
                    <a:pt x="771" y="1038"/>
                  </a:lnTo>
                  <a:lnTo>
                    <a:pt x="767" y="1053"/>
                  </a:lnTo>
                  <a:lnTo>
                    <a:pt x="764" y="1069"/>
                  </a:lnTo>
                  <a:lnTo>
                    <a:pt x="763" y="1085"/>
                  </a:lnTo>
                  <a:lnTo>
                    <a:pt x="762" y="1102"/>
                  </a:lnTo>
                  <a:lnTo>
                    <a:pt x="763" y="1118"/>
                  </a:lnTo>
                  <a:lnTo>
                    <a:pt x="765" y="1133"/>
                  </a:lnTo>
                  <a:lnTo>
                    <a:pt x="767" y="1150"/>
                  </a:lnTo>
                  <a:lnTo>
                    <a:pt x="770" y="1166"/>
                  </a:lnTo>
                  <a:lnTo>
                    <a:pt x="774" y="1181"/>
                  </a:lnTo>
                  <a:lnTo>
                    <a:pt x="779" y="1197"/>
                  </a:lnTo>
                  <a:lnTo>
                    <a:pt x="784" y="1211"/>
                  </a:lnTo>
                  <a:lnTo>
                    <a:pt x="784" y="1216"/>
                  </a:lnTo>
                  <a:lnTo>
                    <a:pt x="784" y="1222"/>
                  </a:lnTo>
                  <a:lnTo>
                    <a:pt x="783" y="1226"/>
                  </a:lnTo>
                  <a:lnTo>
                    <a:pt x="781" y="1231"/>
                  </a:lnTo>
                  <a:lnTo>
                    <a:pt x="776" y="1241"/>
                  </a:lnTo>
                  <a:lnTo>
                    <a:pt x="770" y="1249"/>
                  </a:lnTo>
                  <a:lnTo>
                    <a:pt x="756" y="1263"/>
                  </a:lnTo>
                  <a:lnTo>
                    <a:pt x="741" y="1279"/>
                  </a:lnTo>
                  <a:lnTo>
                    <a:pt x="736" y="1288"/>
                  </a:lnTo>
                  <a:lnTo>
                    <a:pt x="732" y="1298"/>
                  </a:lnTo>
                  <a:lnTo>
                    <a:pt x="729" y="1307"/>
                  </a:lnTo>
                  <a:lnTo>
                    <a:pt x="726" y="1317"/>
                  </a:lnTo>
                  <a:lnTo>
                    <a:pt x="724" y="1327"/>
                  </a:lnTo>
                  <a:lnTo>
                    <a:pt x="722" y="1338"/>
                  </a:lnTo>
                  <a:lnTo>
                    <a:pt x="721" y="1349"/>
                  </a:lnTo>
                  <a:lnTo>
                    <a:pt x="721" y="1359"/>
                  </a:lnTo>
                  <a:lnTo>
                    <a:pt x="721" y="1370"/>
                  </a:lnTo>
                  <a:lnTo>
                    <a:pt x="722" y="1381"/>
                  </a:lnTo>
                  <a:lnTo>
                    <a:pt x="724" y="1391"/>
                  </a:lnTo>
                  <a:lnTo>
                    <a:pt x="726" y="1401"/>
                  </a:lnTo>
                  <a:lnTo>
                    <a:pt x="729" y="1411"/>
                  </a:lnTo>
                  <a:lnTo>
                    <a:pt x="732" y="1420"/>
                  </a:lnTo>
                  <a:lnTo>
                    <a:pt x="736" y="1431"/>
                  </a:lnTo>
                  <a:lnTo>
                    <a:pt x="741" y="1439"/>
                  </a:lnTo>
                  <a:lnTo>
                    <a:pt x="745" y="1444"/>
                  </a:lnTo>
                  <a:lnTo>
                    <a:pt x="751" y="1448"/>
                  </a:lnTo>
                  <a:lnTo>
                    <a:pt x="755" y="1452"/>
                  </a:lnTo>
                  <a:lnTo>
                    <a:pt x="760" y="1455"/>
                  </a:lnTo>
                  <a:lnTo>
                    <a:pt x="771" y="1460"/>
                  </a:lnTo>
                  <a:lnTo>
                    <a:pt x="782" y="1464"/>
                  </a:lnTo>
                  <a:lnTo>
                    <a:pt x="795" y="1466"/>
                  </a:lnTo>
                  <a:lnTo>
                    <a:pt x="807" y="1466"/>
                  </a:lnTo>
                  <a:lnTo>
                    <a:pt x="819" y="1466"/>
                  </a:lnTo>
                  <a:lnTo>
                    <a:pt x="830" y="1465"/>
                  </a:lnTo>
                  <a:lnTo>
                    <a:pt x="835" y="1466"/>
                  </a:lnTo>
                  <a:lnTo>
                    <a:pt x="840" y="1467"/>
                  </a:lnTo>
                  <a:lnTo>
                    <a:pt x="844" y="1466"/>
                  </a:lnTo>
                  <a:lnTo>
                    <a:pt x="848" y="1465"/>
                  </a:lnTo>
                  <a:lnTo>
                    <a:pt x="855" y="1462"/>
                  </a:lnTo>
                  <a:lnTo>
                    <a:pt x="863" y="1457"/>
                  </a:lnTo>
                  <a:lnTo>
                    <a:pt x="876" y="1445"/>
                  </a:lnTo>
                  <a:lnTo>
                    <a:pt x="890" y="1431"/>
                  </a:lnTo>
                  <a:lnTo>
                    <a:pt x="896" y="1426"/>
                  </a:lnTo>
                  <a:lnTo>
                    <a:pt x="902" y="1421"/>
                  </a:lnTo>
                  <a:lnTo>
                    <a:pt x="905" y="1419"/>
                  </a:lnTo>
                  <a:lnTo>
                    <a:pt x="907" y="1418"/>
                  </a:lnTo>
                  <a:lnTo>
                    <a:pt x="910" y="1418"/>
                  </a:lnTo>
                  <a:lnTo>
                    <a:pt x="913" y="1418"/>
                  </a:lnTo>
                  <a:lnTo>
                    <a:pt x="915" y="1419"/>
                  </a:lnTo>
                  <a:lnTo>
                    <a:pt x="918" y="1421"/>
                  </a:lnTo>
                  <a:lnTo>
                    <a:pt x="920" y="1424"/>
                  </a:lnTo>
                  <a:lnTo>
                    <a:pt x="923" y="1428"/>
                  </a:lnTo>
                  <a:lnTo>
                    <a:pt x="927" y="1438"/>
                  </a:lnTo>
                  <a:lnTo>
                    <a:pt x="933" y="1452"/>
                  </a:lnTo>
                  <a:lnTo>
                    <a:pt x="935" y="1460"/>
                  </a:lnTo>
                  <a:lnTo>
                    <a:pt x="936" y="1468"/>
                  </a:lnTo>
                  <a:lnTo>
                    <a:pt x="937" y="1476"/>
                  </a:lnTo>
                  <a:lnTo>
                    <a:pt x="936" y="1483"/>
                  </a:lnTo>
                  <a:lnTo>
                    <a:pt x="934" y="1491"/>
                  </a:lnTo>
                  <a:lnTo>
                    <a:pt x="932" y="1497"/>
                  </a:lnTo>
                  <a:lnTo>
                    <a:pt x="928" y="1504"/>
                  </a:lnTo>
                  <a:lnTo>
                    <a:pt x="925" y="1511"/>
                  </a:lnTo>
                  <a:lnTo>
                    <a:pt x="917" y="1524"/>
                  </a:lnTo>
                  <a:lnTo>
                    <a:pt x="907" y="1535"/>
                  </a:lnTo>
                  <a:lnTo>
                    <a:pt x="897" y="1545"/>
                  </a:lnTo>
                  <a:lnTo>
                    <a:pt x="887" y="1554"/>
                  </a:lnTo>
                  <a:lnTo>
                    <a:pt x="875" y="1556"/>
                  </a:lnTo>
                  <a:lnTo>
                    <a:pt x="865" y="1558"/>
                  </a:lnTo>
                  <a:lnTo>
                    <a:pt x="854" y="1559"/>
                  </a:lnTo>
                  <a:lnTo>
                    <a:pt x="844" y="1559"/>
                  </a:lnTo>
                  <a:lnTo>
                    <a:pt x="832" y="1559"/>
                  </a:lnTo>
                  <a:lnTo>
                    <a:pt x="821" y="1558"/>
                  </a:lnTo>
                  <a:lnTo>
                    <a:pt x="811" y="1557"/>
                  </a:lnTo>
                  <a:lnTo>
                    <a:pt x="800" y="1555"/>
                  </a:lnTo>
                  <a:lnTo>
                    <a:pt x="788" y="1553"/>
                  </a:lnTo>
                  <a:lnTo>
                    <a:pt x="778" y="1550"/>
                  </a:lnTo>
                  <a:lnTo>
                    <a:pt x="768" y="1546"/>
                  </a:lnTo>
                  <a:lnTo>
                    <a:pt x="758" y="1542"/>
                  </a:lnTo>
                  <a:lnTo>
                    <a:pt x="748" y="1537"/>
                  </a:lnTo>
                  <a:lnTo>
                    <a:pt x="738" y="1532"/>
                  </a:lnTo>
                  <a:lnTo>
                    <a:pt x="729" y="1526"/>
                  </a:lnTo>
                  <a:lnTo>
                    <a:pt x="720" y="1520"/>
                  </a:lnTo>
                  <a:lnTo>
                    <a:pt x="707" y="1503"/>
                  </a:lnTo>
                  <a:lnTo>
                    <a:pt x="693" y="1488"/>
                  </a:lnTo>
                  <a:lnTo>
                    <a:pt x="682" y="1470"/>
                  </a:lnTo>
                  <a:lnTo>
                    <a:pt x="671" y="1454"/>
                  </a:lnTo>
                  <a:lnTo>
                    <a:pt x="660" y="1437"/>
                  </a:lnTo>
                  <a:lnTo>
                    <a:pt x="649" y="1418"/>
                  </a:lnTo>
                  <a:lnTo>
                    <a:pt x="641" y="1400"/>
                  </a:lnTo>
                  <a:lnTo>
                    <a:pt x="632" y="1382"/>
                  </a:lnTo>
                  <a:lnTo>
                    <a:pt x="625" y="1362"/>
                  </a:lnTo>
                  <a:lnTo>
                    <a:pt x="618" y="1343"/>
                  </a:lnTo>
                  <a:lnTo>
                    <a:pt x="612" y="1323"/>
                  </a:lnTo>
                  <a:lnTo>
                    <a:pt x="605" y="1304"/>
                  </a:lnTo>
                  <a:lnTo>
                    <a:pt x="601" y="1283"/>
                  </a:lnTo>
                  <a:lnTo>
                    <a:pt x="597" y="1263"/>
                  </a:lnTo>
                  <a:lnTo>
                    <a:pt x="593" y="1243"/>
                  </a:lnTo>
                  <a:lnTo>
                    <a:pt x="591" y="1222"/>
                  </a:lnTo>
                  <a:lnTo>
                    <a:pt x="585" y="1207"/>
                  </a:lnTo>
                  <a:lnTo>
                    <a:pt x="593" y="1188"/>
                  </a:lnTo>
                  <a:lnTo>
                    <a:pt x="601" y="1170"/>
                  </a:lnTo>
                  <a:lnTo>
                    <a:pt x="610" y="1151"/>
                  </a:lnTo>
                  <a:lnTo>
                    <a:pt x="617" y="1131"/>
                  </a:lnTo>
                  <a:lnTo>
                    <a:pt x="623" y="1111"/>
                  </a:lnTo>
                  <a:lnTo>
                    <a:pt x="628" y="1090"/>
                  </a:lnTo>
                  <a:lnTo>
                    <a:pt x="633" y="1070"/>
                  </a:lnTo>
                  <a:lnTo>
                    <a:pt x="636" y="1049"/>
                  </a:lnTo>
                  <a:lnTo>
                    <a:pt x="638" y="1028"/>
                  </a:lnTo>
                  <a:lnTo>
                    <a:pt x="638" y="1007"/>
                  </a:lnTo>
                  <a:lnTo>
                    <a:pt x="637" y="987"/>
                  </a:lnTo>
                  <a:lnTo>
                    <a:pt x="634" y="967"/>
                  </a:lnTo>
                  <a:lnTo>
                    <a:pt x="632" y="957"/>
                  </a:lnTo>
                  <a:lnTo>
                    <a:pt x="629" y="947"/>
                  </a:lnTo>
                  <a:lnTo>
                    <a:pt x="626" y="937"/>
                  </a:lnTo>
                  <a:lnTo>
                    <a:pt x="622" y="928"/>
                  </a:lnTo>
                  <a:lnTo>
                    <a:pt x="617" y="918"/>
                  </a:lnTo>
                  <a:lnTo>
                    <a:pt x="612" y="908"/>
                  </a:lnTo>
                  <a:lnTo>
                    <a:pt x="606" y="899"/>
                  </a:lnTo>
                  <a:lnTo>
                    <a:pt x="600" y="890"/>
                  </a:lnTo>
                  <a:lnTo>
                    <a:pt x="613" y="868"/>
                  </a:lnTo>
                  <a:lnTo>
                    <a:pt x="625" y="847"/>
                  </a:lnTo>
                  <a:lnTo>
                    <a:pt x="634" y="825"/>
                  </a:lnTo>
                  <a:lnTo>
                    <a:pt x="642" y="801"/>
                  </a:lnTo>
                  <a:lnTo>
                    <a:pt x="645" y="790"/>
                  </a:lnTo>
                  <a:lnTo>
                    <a:pt x="648" y="778"/>
                  </a:lnTo>
                  <a:lnTo>
                    <a:pt x="650" y="765"/>
                  </a:lnTo>
                  <a:lnTo>
                    <a:pt x="651" y="753"/>
                  </a:lnTo>
                  <a:lnTo>
                    <a:pt x="652" y="741"/>
                  </a:lnTo>
                  <a:lnTo>
                    <a:pt x="653" y="727"/>
                  </a:lnTo>
                  <a:lnTo>
                    <a:pt x="653" y="714"/>
                  </a:lnTo>
                  <a:lnTo>
                    <a:pt x="652" y="702"/>
                  </a:lnTo>
                  <a:lnTo>
                    <a:pt x="633" y="672"/>
                  </a:lnTo>
                  <a:lnTo>
                    <a:pt x="615" y="642"/>
                  </a:lnTo>
                  <a:lnTo>
                    <a:pt x="611" y="634"/>
                  </a:lnTo>
                  <a:lnTo>
                    <a:pt x="607" y="626"/>
                  </a:lnTo>
                  <a:lnTo>
                    <a:pt x="604" y="618"/>
                  </a:lnTo>
                  <a:lnTo>
                    <a:pt x="602" y="610"/>
                  </a:lnTo>
                  <a:lnTo>
                    <a:pt x="600" y="601"/>
                  </a:lnTo>
                  <a:lnTo>
                    <a:pt x="599" y="592"/>
                  </a:lnTo>
                  <a:lnTo>
                    <a:pt x="599" y="582"/>
                  </a:lnTo>
                  <a:lnTo>
                    <a:pt x="600" y="573"/>
                  </a:lnTo>
                  <a:lnTo>
                    <a:pt x="607" y="558"/>
                  </a:lnTo>
                  <a:lnTo>
                    <a:pt x="615" y="542"/>
                  </a:lnTo>
                  <a:lnTo>
                    <a:pt x="621" y="526"/>
                  </a:lnTo>
                  <a:lnTo>
                    <a:pt x="627" y="511"/>
                  </a:lnTo>
                  <a:lnTo>
                    <a:pt x="637" y="478"/>
                  </a:lnTo>
                  <a:lnTo>
                    <a:pt x="648" y="446"/>
                  </a:lnTo>
                  <a:lnTo>
                    <a:pt x="655" y="430"/>
                  </a:lnTo>
                  <a:lnTo>
                    <a:pt x="661" y="415"/>
                  </a:lnTo>
                  <a:lnTo>
                    <a:pt x="668" y="399"/>
                  </a:lnTo>
                  <a:lnTo>
                    <a:pt x="676" y="384"/>
                  </a:lnTo>
                  <a:lnTo>
                    <a:pt x="685" y="370"/>
                  </a:lnTo>
                  <a:lnTo>
                    <a:pt x="695" y="355"/>
                  </a:lnTo>
                  <a:lnTo>
                    <a:pt x="707" y="341"/>
                  </a:lnTo>
                  <a:lnTo>
                    <a:pt x="720" y="328"/>
                  </a:lnTo>
                  <a:lnTo>
                    <a:pt x="728" y="320"/>
                  </a:lnTo>
                  <a:lnTo>
                    <a:pt x="737" y="310"/>
                  </a:lnTo>
                  <a:lnTo>
                    <a:pt x="748" y="303"/>
                  </a:lnTo>
                  <a:lnTo>
                    <a:pt x="758" y="296"/>
                  </a:lnTo>
                  <a:lnTo>
                    <a:pt x="769" y="290"/>
                  </a:lnTo>
                  <a:lnTo>
                    <a:pt x="780" y="284"/>
                  </a:lnTo>
                  <a:lnTo>
                    <a:pt x="791" y="279"/>
                  </a:lnTo>
                  <a:lnTo>
                    <a:pt x="804" y="275"/>
                  </a:lnTo>
                  <a:lnTo>
                    <a:pt x="816" y="271"/>
                  </a:lnTo>
                  <a:lnTo>
                    <a:pt x="827" y="268"/>
                  </a:lnTo>
                  <a:lnTo>
                    <a:pt x="840" y="264"/>
                  </a:lnTo>
                  <a:lnTo>
                    <a:pt x="852" y="262"/>
                  </a:lnTo>
                  <a:lnTo>
                    <a:pt x="864" y="261"/>
                  </a:lnTo>
                  <a:lnTo>
                    <a:pt x="876" y="260"/>
                  </a:lnTo>
                  <a:lnTo>
                    <a:pt x="888" y="261"/>
                  </a:lnTo>
                  <a:lnTo>
                    <a:pt x="899" y="261"/>
                  </a:lnTo>
                  <a:lnTo>
                    <a:pt x="907" y="266"/>
                  </a:lnTo>
                  <a:lnTo>
                    <a:pt x="916" y="272"/>
                  </a:lnTo>
                  <a:lnTo>
                    <a:pt x="923" y="278"/>
                  </a:lnTo>
                  <a:lnTo>
                    <a:pt x="929" y="285"/>
                  </a:lnTo>
                  <a:lnTo>
                    <a:pt x="936" y="292"/>
                  </a:lnTo>
                  <a:lnTo>
                    <a:pt x="940" y="300"/>
                  </a:lnTo>
                  <a:lnTo>
                    <a:pt x="943" y="309"/>
                  </a:lnTo>
                  <a:lnTo>
                    <a:pt x="945" y="320"/>
                  </a:lnTo>
                  <a:lnTo>
                    <a:pt x="944" y="330"/>
                  </a:lnTo>
                  <a:lnTo>
                    <a:pt x="943" y="341"/>
                  </a:lnTo>
                  <a:lnTo>
                    <a:pt x="941" y="351"/>
                  </a:lnTo>
                  <a:lnTo>
                    <a:pt x="937" y="362"/>
                  </a:lnTo>
                  <a:lnTo>
                    <a:pt x="933" y="371"/>
                  </a:lnTo>
                  <a:lnTo>
                    <a:pt x="926" y="380"/>
                  </a:lnTo>
                  <a:lnTo>
                    <a:pt x="919" y="387"/>
                  </a:lnTo>
                  <a:lnTo>
                    <a:pt x="911" y="394"/>
                  </a:lnTo>
                  <a:close/>
                  <a:moveTo>
                    <a:pt x="461" y="842"/>
                  </a:moveTo>
                  <a:lnTo>
                    <a:pt x="454" y="847"/>
                  </a:lnTo>
                  <a:lnTo>
                    <a:pt x="447" y="850"/>
                  </a:lnTo>
                  <a:lnTo>
                    <a:pt x="439" y="852"/>
                  </a:lnTo>
                  <a:lnTo>
                    <a:pt x="432" y="852"/>
                  </a:lnTo>
                  <a:lnTo>
                    <a:pt x="417" y="850"/>
                  </a:lnTo>
                  <a:lnTo>
                    <a:pt x="404" y="847"/>
                  </a:lnTo>
                  <a:lnTo>
                    <a:pt x="397" y="845"/>
                  </a:lnTo>
                  <a:lnTo>
                    <a:pt x="390" y="843"/>
                  </a:lnTo>
                  <a:lnTo>
                    <a:pt x="384" y="843"/>
                  </a:lnTo>
                  <a:lnTo>
                    <a:pt x="376" y="842"/>
                  </a:lnTo>
                  <a:lnTo>
                    <a:pt x="370" y="843"/>
                  </a:lnTo>
                  <a:lnTo>
                    <a:pt x="363" y="846"/>
                  </a:lnTo>
                  <a:lnTo>
                    <a:pt x="357" y="850"/>
                  </a:lnTo>
                  <a:lnTo>
                    <a:pt x="351" y="856"/>
                  </a:lnTo>
                  <a:lnTo>
                    <a:pt x="344" y="872"/>
                  </a:lnTo>
                  <a:lnTo>
                    <a:pt x="338" y="887"/>
                  </a:lnTo>
                  <a:lnTo>
                    <a:pt x="335" y="902"/>
                  </a:lnTo>
                  <a:lnTo>
                    <a:pt x="332" y="918"/>
                  </a:lnTo>
                  <a:lnTo>
                    <a:pt x="332" y="934"/>
                  </a:lnTo>
                  <a:lnTo>
                    <a:pt x="335" y="950"/>
                  </a:lnTo>
                  <a:lnTo>
                    <a:pt x="339" y="966"/>
                  </a:lnTo>
                  <a:lnTo>
                    <a:pt x="345" y="982"/>
                  </a:lnTo>
                  <a:lnTo>
                    <a:pt x="349" y="987"/>
                  </a:lnTo>
                  <a:lnTo>
                    <a:pt x="354" y="990"/>
                  </a:lnTo>
                  <a:lnTo>
                    <a:pt x="359" y="992"/>
                  </a:lnTo>
                  <a:lnTo>
                    <a:pt x="363" y="993"/>
                  </a:lnTo>
                  <a:lnTo>
                    <a:pt x="373" y="994"/>
                  </a:lnTo>
                  <a:lnTo>
                    <a:pt x="384" y="992"/>
                  </a:lnTo>
                  <a:lnTo>
                    <a:pt x="394" y="990"/>
                  </a:lnTo>
                  <a:lnTo>
                    <a:pt x="404" y="989"/>
                  </a:lnTo>
                  <a:lnTo>
                    <a:pt x="409" y="989"/>
                  </a:lnTo>
                  <a:lnTo>
                    <a:pt x="414" y="990"/>
                  </a:lnTo>
                  <a:lnTo>
                    <a:pt x="419" y="991"/>
                  </a:lnTo>
                  <a:lnTo>
                    <a:pt x="425" y="993"/>
                  </a:lnTo>
                  <a:lnTo>
                    <a:pt x="436" y="1000"/>
                  </a:lnTo>
                  <a:lnTo>
                    <a:pt x="446" y="1010"/>
                  </a:lnTo>
                  <a:lnTo>
                    <a:pt x="450" y="1014"/>
                  </a:lnTo>
                  <a:lnTo>
                    <a:pt x="455" y="1019"/>
                  </a:lnTo>
                  <a:lnTo>
                    <a:pt x="458" y="1024"/>
                  </a:lnTo>
                  <a:lnTo>
                    <a:pt x="462" y="1030"/>
                  </a:lnTo>
                  <a:lnTo>
                    <a:pt x="464" y="1035"/>
                  </a:lnTo>
                  <a:lnTo>
                    <a:pt x="466" y="1041"/>
                  </a:lnTo>
                  <a:lnTo>
                    <a:pt x="468" y="1047"/>
                  </a:lnTo>
                  <a:lnTo>
                    <a:pt x="469" y="1053"/>
                  </a:lnTo>
                  <a:lnTo>
                    <a:pt x="469" y="1061"/>
                  </a:lnTo>
                  <a:lnTo>
                    <a:pt x="468" y="1068"/>
                  </a:lnTo>
                  <a:lnTo>
                    <a:pt x="467" y="1075"/>
                  </a:lnTo>
                  <a:lnTo>
                    <a:pt x="464" y="1082"/>
                  </a:lnTo>
                  <a:lnTo>
                    <a:pt x="461" y="1091"/>
                  </a:lnTo>
                  <a:lnTo>
                    <a:pt x="457" y="1100"/>
                  </a:lnTo>
                  <a:lnTo>
                    <a:pt x="452" y="1108"/>
                  </a:lnTo>
                  <a:lnTo>
                    <a:pt x="446" y="1115"/>
                  </a:lnTo>
                  <a:lnTo>
                    <a:pt x="440" y="1122"/>
                  </a:lnTo>
                  <a:lnTo>
                    <a:pt x="433" y="1127"/>
                  </a:lnTo>
                  <a:lnTo>
                    <a:pt x="426" y="1132"/>
                  </a:lnTo>
                  <a:lnTo>
                    <a:pt x="418" y="1136"/>
                  </a:lnTo>
                  <a:lnTo>
                    <a:pt x="410" y="1140"/>
                  </a:lnTo>
                  <a:lnTo>
                    <a:pt x="402" y="1143"/>
                  </a:lnTo>
                  <a:lnTo>
                    <a:pt x="393" y="1146"/>
                  </a:lnTo>
                  <a:lnTo>
                    <a:pt x="385" y="1149"/>
                  </a:lnTo>
                  <a:lnTo>
                    <a:pt x="367" y="1153"/>
                  </a:lnTo>
                  <a:lnTo>
                    <a:pt x="351" y="1155"/>
                  </a:lnTo>
                  <a:lnTo>
                    <a:pt x="340" y="1152"/>
                  </a:lnTo>
                  <a:lnTo>
                    <a:pt x="329" y="1149"/>
                  </a:lnTo>
                  <a:lnTo>
                    <a:pt x="318" y="1145"/>
                  </a:lnTo>
                  <a:lnTo>
                    <a:pt x="308" y="1141"/>
                  </a:lnTo>
                  <a:lnTo>
                    <a:pt x="298" y="1137"/>
                  </a:lnTo>
                  <a:lnTo>
                    <a:pt x="288" y="1132"/>
                  </a:lnTo>
                  <a:lnTo>
                    <a:pt x="277" y="1126"/>
                  </a:lnTo>
                  <a:lnTo>
                    <a:pt x="268" y="1120"/>
                  </a:lnTo>
                  <a:lnTo>
                    <a:pt x="259" y="1114"/>
                  </a:lnTo>
                  <a:lnTo>
                    <a:pt x="251" y="1107"/>
                  </a:lnTo>
                  <a:lnTo>
                    <a:pt x="243" y="1098"/>
                  </a:lnTo>
                  <a:lnTo>
                    <a:pt x="234" y="1090"/>
                  </a:lnTo>
                  <a:lnTo>
                    <a:pt x="227" y="1081"/>
                  </a:lnTo>
                  <a:lnTo>
                    <a:pt x="221" y="1072"/>
                  </a:lnTo>
                  <a:lnTo>
                    <a:pt x="215" y="1062"/>
                  </a:lnTo>
                  <a:lnTo>
                    <a:pt x="209" y="1051"/>
                  </a:lnTo>
                  <a:lnTo>
                    <a:pt x="203" y="1040"/>
                  </a:lnTo>
                  <a:lnTo>
                    <a:pt x="198" y="1029"/>
                  </a:lnTo>
                  <a:lnTo>
                    <a:pt x="192" y="1018"/>
                  </a:lnTo>
                  <a:lnTo>
                    <a:pt x="188" y="1005"/>
                  </a:lnTo>
                  <a:lnTo>
                    <a:pt x="185" y="994"/>
                  </a:lnTo>
                  <a:lnTo>
                    <a:pt x="182" y="982"/>
                  </a:lnTo>
                  <a:lnTo>
                    <a:pt x="180" y="970"/>
                  </a:lnTo>
                  <a:lnTo>
                    <a:pt x="178" y="956"/>
                  </a:lnTo>
                  <a:lnTo>
                    <a:pt x="177" y="944"/>
                  </a:lnTo>
                  <a:lnTo>
                    <a:pt x="176" y="932"/>
                  </a:lnTo>
                  <a:lnTo>
                    <a:pt x="176" y="919"/>
                  </a:lnTo>
                  <a:lnTo>
                    <a:pt x="177" y="906"/>
                  </a:lnTo>
                  <a:lnTo>
                    <a:pt x="178" y="893"/>
                  </a:lnTo>
                  <a:lnTo>
                    <a:pt x="180" y="881"/>
                  </a:lnTo>
                  <a:lnTo>
                    <a:pt x="182" y="867"/>
                  </a:lnTo>
                  <a:lnTo>
                    <a:pt x="184" y="855"/>
                  </a:lnTo>
                  <a:lnTo>
                    <a:pt x="196" y="832"/>
                  </a:lnTo>
                  <a:lnTo>
                    <a:pt x="208" y="808"/>
                  </a:lnTo>
                  <a:lnTo>
                    <a:pt x="220" y="785"/>
                  </a:lnTo>
                  <a:lnTo>
                    <a:pt x="233" y="762"/>
                  </a:lnTo>
                  <a:lnTo>
                    <a:pt x="240" y="751"/>
                  </a:lnTo>
                  <a:lnTo>
                    <a:pt x="249" y="741"/>
                  </a:lnTo>
                  <a:lnTo>
                    <a:pt x="257" y="731"/>
                  </a:lnTo>
                  <a:lnTo>
                    <a:pt x="265" y="721"/>
                  </a:lnTo>
                  <a:lnTo>
                    <a:pt x="275" y="712"/>
                  </a:lnTo>
                  <a:lnTo>
                    <a:pt x="285" y="704"/>
                  </a:lnTo>
                  <a:lnTo>
                    <a:pt x="296" y="697"/>
                  </a:lnTo>
                  <a:lnTo>
                    <a:pt x="308" y="691"/>
                  </a:lnTo>
                  <a:lnTo>
                    <a:pt x="322" y="685"/>
                  </a:lnTo>
                  <a:lnTo>
                    <a:pt x="337" y="678"/>
                  </a:lnTo>
                  <a:lnTo>
                    <a:pt x="352" y="673"/>
                  </a:lnTo>
                  <a:lnTo>
                    <a:pt x="368" y="669"/>
                  </a:lnTo>
                  <a:lnTo>
                    <a:pt x="384" y="666"/>
                  </a:lnTo>
                  <a:lnTo>
                    <a:pt x="400" y="665"/>
                  </a:lnTo>
                  <a:lnTo>
                    <a:pt x="407" y="665"/>
                  </a:lnTo>
                  <a:lnTo>
                    <a:pt x="415" y="666"/>
                  </a:lnTo>
                  <a:lnTo>
                    <a:pt x="423" y="668"/>
                  </a:lnTo>
                  <a:lnTo>
                    <a:pt x="431" y="670"/>
                  </a:lnTo>
                  <a:lnTo>
                    <a:pt x="439" y="674"/>
                  </a:lnTo>
                  <a:lnTo>
                    <a:pt x="447" y="678"/>
                  </a:lnTo>
                  <a:lnTo>
                    <a:pt x="453" y="683"/>
                  </a:lnTo>
                  <a:lnTo>
                    <a:pt x="460" y="689"/>
                  </a:lnTo>
                  <a:lnTo>
                    <a:pt x="465" y="695"/>
                  </a:lnTo>
                  <a:lnTo>
                    <a:pt x="471" y="702"/>
                  </a:lnTo>
                  <a:lnTo>
                    <a:pt x="476" y="709"/>
                  </a:lnTo>
                  <a:lnTo>
                    <a:pt x="479" y="716"/>
                  </a:lnTo>
                  <a:lnTo>
                    <a:pt x="486" y="732"/>
                  </a:lnTo>
                  <a:lnTo>
                    <a:pt x="490" y="749"/>
                  </a:lnTo>
                  <a:lnTo>
                    <a:pt x="494" y="766"/>
                  </a:lnTo>
                  <a:lnTo>
                    <a:pt x="495" y="784"/>
                  </a:lnTo>
                  <a:lnTo>
                    <a:pt x="490" y="799"/>
                  </a:lnTo>
                  <a:lnTo>
                    <a:pt x="483" y="815"/>
                  </a:lnTo>
                  <a:lnTo>
                    <a:pt x="479" y="822"/>
                  </a:lnTo>
                  <a:lnTo>
                    <a:pt x="474" y="830"/>
                  </a:lnTo>
                  <a:lnTo>
                    <a:pt x="468" y="836"/>
                  </a:lnTo>
                  <a:lnTo>
                    <a:pt x="461" y="842"/>
                  </a:lnTo>
                  <a:close/>
                  <a:moveTo>
                    <a:pt x="409" y="794"/>
                  </a:moveTo>
                  <a:lnTo>
                    <a:pt x="406" y="791"/>
                  </a:lnTo>
                  <a:lnTo>
                    <a:pt x="402" y="789"/>
                  </a:lnTo>
                  <a:lnTo>
                    <a:pt x="399" y="788"/>
                  </a:lnTo>
                  <a:lnTo>
                    <a:pt x="395" y="788"/>
                  </a:lnTo>
                  <a:lnTo>
                    <a:pt x="388" y="787"/>
                  </a:lnTo>
                  <a:lnTo>
                    <a:pt x="380" y="788"/>
                  </a:lnTo>
                  <a:lnTo>
                    <a:pt x="364" y="792"/>
                  </a:lnTo>
                  <a:lnTo>
                    <a:pt x="348" y="794"/>
                  </a:lnTo>
                  <a:lnTo>
                    <a:pt x="338" y="803"/>
                  </a:lnTo>
                  <a:lnTo>
                    <a:pt x="328" y="813"/>
                  </a:lnTo>
                  <a:lnTo>
                    <a:pt x="320" y="824"/>
                  </a:lnTo>
                  <a:lnTo>
                    <a:pt x="313" y="834"/>
                  </a:lnTo>
                  <a:lnTo>
                    <a:pt x="307" y="845"/>
                  </a:lnTo>
                  <a:lnTo>
                    <a:pt x="302" y="857"/>
                  </a:lnTo>
                  <a:lnTo>
                    <a:pt x="298" y="868"/>
                  </a:lnTo>
                  <a:lnTo>
                    <a:pt x="294" y="881"/>
                  </a:lnTo>
                  <a:lnTo>
                    <a:pt x="291" y="894"/>
                  </a:lnTo>
                  <a:lnTo>
                    <a:pt x="290" y="906"/>
                  </a:lnTo>
                  <a:lnTo>
                    <a:pt x="289" y="920"/>
                  </a:lnTo>
                  <a:lnTo>
                    <a:pt x="288" y="933"/>
                  </a:lnTo>
                  <a:lnTo>
                    <a:pt x="289" y="946"/>
                  </a:lnTo>
                  <a:lnTo>
                    <a:pt x="290" y="959"/>
                  </a:lnTo>
                  <a:lnTo>
                    <a:pt x="293" y="973"/>
                  </a:lnTo>
                  <a:lnTo>
                    <a:pt x="296" y="986"/>
                  </a:lnTo>
                  <a:lnTo>
                    <a:pt x="299" y="994"/>
                  </a:lnTo>
                  <a:lnTo>
                    <a:pt x="303" y="1002"/>
                  </a:lnTo>
                  <a:lnTo>
                    <a:pt x="307" y="1011"/>
                  </a:lnTo>
                  <a:lnTo>
                    <a:pt x="313" y="1018"/>
                  </a:lnTo>
                  <a:lnTo>
                    <a:pt x="318" y="1025"/>
                  </a:lnTo>
                  <a:lnTo>
                    <a:pt x="325" y="1031"/>
                  </a:lnTo>
                  <a:lnTo>
                    <a:pt x="332" y="1036"/>
                  </a:lnTo>
                  <a:lnTo>
                    <a:pt x="342" y="1040"/>
                  </a:lnTo>
                  <a:lnTo>
                    <a:pt x="347" y="1042"/>
                  </a:lnTo>
                  <a:lnTo>
                    <a:pt x="353" y="1042"/>
                  </a:lnTo>
                  <a:lnTo>
                    <a:pt x="358" y="1042"/>
                  </a:lnTo>
                  <a:lnTo>
                    <a:pt x="364" y="1040"/>
                  </a:lnTo>
                  <a:lnTo>
                    <a:pt x="376" y="1037"/>
                  </a:lnTo>
                  <a:lnTo>
                    <a:pt x="388" y="1033"/>
                  </a:lnTo>
                  <a:lnTo>
                    <a:pt x="393" y="1032"/>
                  </a:lnTo>
                  <a:lnTo>
                    <a:pt x="398" y="1032"/>
                  </a:lnTo>
                  <a:lnTo>
                    <a:pt x="402" y="1033"/>
                  </a:lnTo>
                  <a:lnTo>
                    <a:pt x="405" y="1035"/>
                  </a:lnTo>
                  <a:lnTo>
                    <a:pt x="407" y="1039"/>
                  </a:lnTo>
                  <a:lnTo>
                    <a:pt x="409" y="1044"/>
                  </a:lnTo>
                  <a:lnTo>
                    <a:pt x="410" y="1051"/>
                  </a:lnTo>
                  <a:lnTo>
                    <a:pt x="409" y="1062"/>
                  </a:lnTo>
                  <a:lnTo>
                    <a:pt x="408" y="1068"/>
                  </a:lnTo>
                  <a:lnTo>
                    <a:pt x="406" y="1073"/>
                  </a:lnTo>
                  <a:lnTo>
                    <a:pt x="404" y="1078"/>
                  </a:lnTo>
                  <a:lnTo>
                    <a:pt x="401" y="1082"/>
                  </a:lnTo>
                  <a:lnTo>
                    <a:pt x="398" y="1086"/>
                  </a:lnTo>
                  <a:lnTo>
                    <a:pt x="394" y="1089"/>
                  </a:lnTo>
                  <a:lnTo>
                    <a:pt x="390" y="1092"/>
                  </a:lnTo>
                  <a:lnTo>
                    <a:pt x="385" y="1095"/>
                  </a:lnTo>
                  <a:lnTo>
                    <a:pt x="374" y="1099"/>
                  </a:lnTo>
                  <a:lnTo>
                    <a:pt x="363" y="1103"/>
                  </a:lnTo>
                  <a:lnTo>
                    <a:pt x="352" y="1106"/>
                  </a:lnTo>
                  <a:lnTo>
                    <a:pt x="342" y="1109"/>
                  </a:lnTo>
                  <a:lnTo>
                    <a:pt x="325" y="1103"/>
                  </a:lnTo>
                  <a:lnTo>
                    <a:pt x="310" y="1095"/>
                  </a:lnTo>
                  <a:lnTo>
                    <a:pt x="296" y="1086"/>
                  </a:lnTo>
                  <a:lnTo>
                    <a:pt x="283" y="1076"/>
                  </a:lnTo>
                  <a:lnTo>
                    <a:pt x="272" y="1065"/>
                  </a:lnTo>
                  <a:lnTo>
                    <a:pt x="263" y="1052"/>
                  </a:lnTo>
                  <a:lnTo>
                    <a:pt x="254" y="1039"/>
                  </a:lnTo>
                  <a:lnTo>
                    <a:pt x="246" y="1026"/>
                  </a:lnTo>
                  <a:lnTo>
                    <a:pt x="239" y="1011"/>
                  </a:lnTo>
                  <a:lnTo>
                    <a:pt x="233" y="995"/>
                  </a:lnTo>
                  <a:lnTo>
                    <a:pt x="228" y="980"/>
                  </a:lnTo>
                  <a:lnTo>
                    <a:pt x="224" y="965"/>
                  </a:lnTo>
                  <a:lnTo>
                    <a:pt x="221" y="948"/>
                  </a:lnTo>
                  <a:lnTo>
                    <a:pt x="219" y="932"/>
                  </a:lnTo>
                  <a:lnTo>
                    <a:pt x="217" y="917"/>
                  </a:lnTo>
                  <a:lnTo>
                    <a:pt x="215" y="900"/>
                  </a:lnTo>
                  <a:lnTo>
                    <a:pt x="215" y="891"/>
                  </a:lnTo>
                  <a:lnTo>
                    <a:pt x="216" y="882"/>
                  </a:lnTo>
                  <a:lnTo>
                    <a:pt x="218" y="872"/>
                  </a:lnTo>
                  <a:lnTo>
                    <a:pt x="221" y="862"/>
                  </a:lnTo>
                  <a:lnTo>
                    <a:pt x="228" y="845"/>
                  </a:lnTo>
                  <a:lnTo>
                    <a:pt x="237" y="828"/>
                  </a:lnTo>
                  <a:lnTo>
                    <a:pt x="259" y="793"/>
                  </a:lnTo>
                  <a:lnTo>
                    <a:pt x="280" y="758"/>
                  </a:lnTo>
                  <a:lnTo>
                    <a:pt x="294" y="748"/>
                  </a:lnTo>
                  <a:lnTo>
                    <a:pt x="308" y="738"/>
                  </a:lnTo>
                  <a:lnTo>
                    <a:pt x="323" y="728"/>
                  </a:lnTo>
                  <a:lnTo>
                    <a:pt x="340" y="720"/>
                  </a:lnTo>
                  <a:lnTo>
                    <a:pt x="348" y="717"/>
                  </a:lnTo>
                  <a:lnTo>
                    <a:pt x="356" y="715"/>
                  </a:lnTo>
                  <a:lnTo>
                    <a:pt x="364" y="714"/>
                  </a:lnTo>
                  <a:lnTo>
                    <a:pt x="373" y="713"/>
                  </a:lnTo>
                  <a:lnTo>
                    <a:pt x="382" y="713"/>
                  </a:lnTo>
                  <a:lnTo>
                    <a:pt x="390" y="714"/>
                  </a:lnTo>
                  <a:lnTo>
                    <a:pt x="398" y="716"/>
                  </a:lnTo>
                  <a:lnTo>
                    <a:pt x="406" y="719"/>
                  </a:lnTo>
                  <a:lnTo>
                    <a:pt x="410" y="723"/>
                  </a:lnTo>
                  <a:lnTo>
                    <a:pt x="414" y="727"/>
                  </a:lnTo>
                  <a:lnTo>
                    <a:pt x="417" y="732"/>
                  </a:lnTo>
                  <a:lnTo>
                    <a:pt x="420" y="736"/>
                  </a:lnTo>
                  <a:lnTo>
                    <a:pt x="425" y="744"/>
                  </a:lnTo>
                  <a:lnTo>
                    <a:pt x="428" y="753"/>
                  </a:lnTo>
                  <a:lnTo>
                    <a:pt x="429" y="759"/>
                  </a:lnTo>
                  <a:lnTo>
                    <a:pt x="429" y="765"/>
                  </a:lnTo>
                  <a:lnTo>
                    <a:pt x="428" y="771"/>
                  </a:lnTo>
                  <a:lnTo>
                    <a:pt x="426" y="776"/>
                  </a:lnTo>
                  <a:lnTo>
                    <a:pt x="422" y="783"/>
                  </a:lnTo>
                  <a:lnTo>
                    <a:pt x="419" y="787"/>
                  </a:lnTo>
                  <a:lnTo>
                    <a:pt x="414" y="791"/>
                  </a:lnTo>
                  <a:lnTo>
                    <a:pt x="409" y="794"/>
                  </a:lnTo>
                  <a:close/>
                  <a:moveTo>
                    <a:pt x="200" y="621"/>
                  </a:moveTo>
                  <a:lnTo>
                    <a:pt x="193" y="621"/>
                  </a:lnTo>
                  <a:lnTo>
                    <a:pt x="200" y="621"/>
                  </a:lnTo>
                  <a:close/>
                </a:path>
              </a:pathLst>
            </a:custGeom>
            <a:solidFill>
              <a:srgbClr val="E00007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defTabSz="121856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3200" kern="0" spc="400">
                <a:solidFill>
                  <a:srgbClr val="DA251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9159" y="1293373"/>
            <a:ext cx="3153682" cy="3123599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40000"/>
                    </a14:imgEffect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012" y="3429000"/>
            <a:ext cx="2992805" cy="4231366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 contrast="40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8191" y="3102941"/>
            <a:ext cx="2864797" cy="357989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五边形 30"/>
          <p:cNvSpPr/>
          <p:nvPr/>
        </p:nvSpPr>
        <p:spPr>
          <a:xfrm>
            <a:off x="4009963" y="2840024"/>
            <a:ext cx="3670209" cy="607909"/>
          </a:xfrm>
          <a:prstGeom prst="homePlate">
            <a:avLst/>
          </a:prstGeom>
          <a:solidFill>
            <a:srgbClr val="FF020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2" name="五边形 31"/>
          <p:cNvSpPr/>
          <p:nvPr/>
        </p:nvSpPr>
        <p:spPr>
          <a:xfrm>
            <a:off x="4009963" y="3742908"/>
            <a:ext cx="3670209" cy="607909"/>
          </a:xfrm>
          <a:prstGeom prst="homePlate">
            <a:avLst/>
          </a:prstGeom>
          <a:solidFill>
            <a:srgbClr val="FF020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3" name="五边形 32"/>
          <p:cNvSpPr/>
          <p:nvPr/>
        </p:nvSpPr>
        <p:spPr>
          <a:xfrm>
            <a:off x="4009963" y="4690859"/>
            <a:ext cx="3670209" cy="607909"/>
          </a:xfrm>
          <a:prstGeom prst="homePlate">
            <a:avLst/>
          </a:prstGeom>
          <a:solidFill>
            <a:srgbClr val="FF020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149967" y="158031"/>
            <a:ext cx="11901007" cy="851699"/>
            <a:chOff x="149967" y="158031"/>
            <a:chExt cx="11901007" cy="851699"/>
          </a:xfrm>
        </p:grpSpPr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9967" y="178039"/>
              <a:ext cx="3068353" cy="831691"/>
            </a:xfrm>
            <a:prstGeom prst="rect">
              <a:avLst/>
            </a:prstGeom>
          </p:spPr>
        </p:pic>
        <p:pic>
          <p:nvPicPr>
            <p:cNvPr id="22" name="图片 21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18320" y="172486"/>
              <a:ext cx="3009179" cy="831691"/>
            </a:xfrm>
            <a:prstGeom prst="rect">
              <a:avLst/>
            </a:prstGeom>
          </p:spPr>
        </p:pic>
        <p:pic>
          <p:nvPicPr>
            <p:cNvPr id="23" name="图片 22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27499" y="158031"/>
              <a:ext cx="3074666" cy="831691"/>
            </a:xfrm>
            <a:prstGeom prst="rect">
              <a:avLst/>
            </a:prstGeom>
          </p:spPr>
        </p:pic>
        <p:pic>
          <p:nvPicPr>
            <p:cNvPr id="24" name="图片 23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02166" y="172485"/>
              <a:ext cx="2748808" cy="831691"/>
            </a:xfrm>
            <a:prstGeom prst="rect">
              <a:avLst/>
            </a:prstGeom>
          </p:spPr>
        </p:pic>
      </p:grpSp>
      <p:pic>
        <p:nvPicPr>
          <p:cNvPr id="25" name="图片 24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186" y="-335727"/>
            <a:ext cx="2203700" cy="3256347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0172" y="158031"/>
            <a:ext cx="4511827" cy="3798375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40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523" y="3780888"/>
            <a:ext cx="2339363" cy="292330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contrast="40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9148" y="3767554"/>
            <a:ext cx="3112508" cy="3710008"/>
          </a:xfrm>
          <a:prstGeom prst="rect">
            <a:avLst/>
          </a:prstGeom>
        </p:spPr>
      </p:pic>
      <p:grpSp>
        <p:nvGrpSpPr>
          <p:cNvPr id="28" name="组合 27"/>
          <p:cNvGrpSpPr/>
          <p:nvPr/>
        </p:nvGrpSpPr>
        <p:grpSpPr>
          <a:xfrm>
            <a:off x="3557539" y="1228812"/>
            <a:ext cx="4405728" cy="704134"/>
            <a:chOff x="2483888" y="2268349"/>
            <a:chExt cx="6147757" cy="685788"/>
          </a:xfrm>
        </p:grpSpPr>
        <p:sp>
          <p:nvSpPr>
            <p:cNvPr id="36" name="TextBox 15"/>
            <p:cNvSpPr txBox="1"/>
            <p:nvPr/>
          </p:nvSpPr>
          <p:spPr>
            <a:xfrm>
              <a:off x="3776703" y="2356449"/>
              <a:ext cx="4854942" cy="5095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活动流程概括</a:t>
              </a:r>
              <a:endPara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7" name="Freeform 7"/>
            <p:cNvSpPr>
              <a:spLocks noEditPoints="1"/>
            </p:cNvSpPr>
            <p:nvPr/>
          </p:nvSpPr>
          <p:spPr bwMode="auto">
            <a:xfrm>
              <a:off x="2483888" y="2268349"/>
              <a:ext cx="5752726" cy="685788"/>
            </a:xfrm>
            <a:custGeom>
              <a:avLst/>
              <a:gdLst>
                <a:gd name="T0" fmla="*/ 10079 w 11041"/>
                <a:gd name="T1" fmla="*/ 1695 h 1751"/>
                <a:gd name="T2" fmla="*/ 769 w 11041"/>
                <a:gd name="T3" fmla="*/ 1713 h 1751"/>
                <a:gd name="T4" fmla="*/ 6 w 11041"/>
                <a:gd name="T5" fmla="*/ 973 h 1751"/>
                <a:gd name="T6" fmla="*/ 657 w 11041"/>
                <a:gd name="T7" fmla="*/ 166 h 1751"/>
                <a:gd name="T8" fmla="*/ 4373 w 11041"/>
                <a:gd name="T9" fmla="*/ 18 h 1751"/>
                <a:gd name="T10" fmla="*/ 10363 w 11041"/>
                <a:gd name="T11" fmla="*/ 69 h 1751"/>
                <a:gd name="T12" fmla="*/ 11026 w 11041"/>
                <a:gd name="T13" fmla="*/ 913 h 1751"/>
                <a:gd name="T14" fmla="*/ 10137 w 11041"/>
                <a:gd name="T15" fmla="*/ 1632 h 1751"/>
                <a:gd name="T16" fmla="*/ 3042 w 11041"/>
                <a:gd name="T17" fmla="*/ 1673 h 1751"/>
                <a:gd name="T18" fmla="*/ 404 w 11041"/>
                <a:gd name="T19" fmla="*/ 1388 h 1751"/>
                <a:gd name="T20" fmla="*/ 386 w 11041"/>
                <a:gd name="T21" fmla="*/ 537 h 1751"/>
                <a:gd name="T22" fmla="*/ 1582 w 11041"/>
                <a:gd name="T23" fmla="*/ 106 h 1751"/>
                <a:gd name="T24" fmla="*/ 10468 w 11041"/>
                <a:gd name="T25" fmla="*/ 248 h 1751"/>
                <a:gd name="T26" fmla="*/ 10959 w 11041"/>
                <a:gd name="T27" fmla="*/ 960 h 1751"/>
                <a:gd name="T28" fmla="*/ 10717 w 11041"/>
                <a:gd name="T29" fmla="*/ 782 h 1751"/>
                <a:gd name="T30" fmla="*/ 10643 w 11041"/>
                <a:gd name="T31" fmla="*/ 1019 h 1751"/>
                <a:gd name="T32" fmla="*/ 10759 w 11041"/>
                <a:gd name="T33" fmla="*/ 651 h 1751"/>
                <a:gd name="T34" fmla="*/ 10299 w 11041"/>
                <a:gd name="T35" fmla="*/ 1269 h 1751"/>
                <a:gd name="T36" fmla="*/ 10240 w 11041"/>
                <a:gd name="T37" fmla="*/ 668 h 1751"/>
                <a:gd name="T38" fmla="*/ 10038 w 11041"/>
                <a:gd name="T39" fmla="*/ 234 h 1751"/>
                <a:gd name="T40" fmla="*/ 10474 w 11041"/>
                <a:gd name="T41" fmla="*/ 843 h 1751"/>
                <a:gd name="T42" fmla="*/ 10286 w 11041"/>
                <a:gd name="T43" fmla="*/ 1318 h 1751"/>
                <a:gd name="T44" fmla="*/ 10312 w 11041"/>
                <a:gd name="T45" fmla="*/ 400 h 1751"/>
                <a:gd name="T46" fmla="*/ 10397 w 11041"/>
                <a:gd name="T47" fmla="*/ 600 h 1751"/>
                <a:gd name="T48" fmla="*/ 10053 w 11041"/>
                <a:gd name="T49" fmla="*/ 756 h 1751"/>
                <a:gd name="T50" fmla="*/ 10017 w 11041"/>
                <a:gd name="T51" fmla="*/ 958 h 1751"/>
                <a:gd name="T52" fmla="*/ 5568 w 11041"/>
                <a:gd name="T53" fmla="*/ 1588 h 1751"/>
                <a:gd name="T54" fmla="*/ 919 w 11041"/>
                <a:gd name="T55" fmla="*/ 1139 h 1751"/>
                <a:gd name="T56" fmla="*/ 1139 w 11041"/>
                <a:gd name="T57" fmla="*/ 749 h 1751"/>
                <a:gd name="T58" fmla="*/ 1094 w 11041"/>
                <a:gd name="T59" fmla="*/ 303 h 1751"/>
                <a:gd name="T60" fmla="*/ 3379 w 11041"/>
                <a:gd name="T61" fmla="*/ 148 h 1751"/>
                <a:gd name="T62" fmla="*/ 9975 w 11041"/>
                <a:gd name="T63" fmla="*/ 404 h 1751"/>
                <a:gd name="T64" fmla="*/ 2179 w 11041"/>
                <a:gd name="T65" fmla="*/ 1552 h 1751"/>
                <a:gd name="T66" fmla="*/ 956 w 11041"/>
                <a:gd name="T67" fmla="*/ 1163 h 1751"/>
                <a:gd name="T68" fmla="*/ 1162 w 11041"/>
                <a:gd name="T69" fmla="*/ 868 h 1751"/>
                <a:gd name="T70" fmla="*/ 1120 w 11041"/>
                <a:gd name="T71" fmla="*/ 416 h 1751"/>
                <a:gd name="T72" fmla="*/ 9861 w 11041"/>
                <a:gd name="T73" fmla="*/ 186 h 1751"/>
                <a:gd name="T74" fmla="*/ 9865 w 11041"/>
                <a:gd name="T75" fmla="*/ 744 h 1751"/>
                <a:gd name="T76" fmla="*/ 10059 w 11041"/>
                <a:gd name="T77" fmla="*/ 1148 h 1751"/>
                <a:gd name="T78" fmla="*/ 1179 w 11041"/>
                <a:gd name="T79" fmla="*/ 1327 h 1751"/>
                <a:gd name="T80" fmla="*/ 1456 w 11041"/>
                <a:gd name="T81" fmla="*/ 791 h 1751"/>
                <a:gd name="T82" fmla="*/ 1314 w 11041"/>
                <a:gd name="T83" fmla="*/ 284 h 1751"/>
                <a:gd name="T84" fmla="*/ 9638 w 11041"/>
                <a:gd name="T85" fmla="*/ 243 h 1751"/>
                <a:gd name="T86" fmla="*/ 9749 w 11041"/>
                <a:gd name="T87" fmla="*/ 707 h 1751"/>
                <a:gd name="T88" fmla="*/ 9955 w 11041"/>
                <a:gd name="T89" fmla="*/ 1177 h 1751"/>
                <a:gd name="T90" fmla="*/ 9818 w 11041"/>
                <a:gd name="T91" fmla="*/ 1121 h 1751"/>
                <a:gd name="T92" fmla="*/ 1637 w 11041"/>
                <a:gd name="T93" fmla="*/ 1462 h 1751"/>
                <a:gd name="T94" fmla="*/ 1398 w 11041"/>
                <a:gd name="T95" fmla="*/ 742 h 1751"/>
                <a:gd name="T96" fmla="*/ 9028 w 11041"/>
                <a:gd name="T97" fmla="*/ 279 h 1751"/>
                <a:gd name="T98" fmla="*/ 9802 w 11041"/>
                <a:gd name="T99" fmla="*/ 890 h 1751"/>
                <a:gd name="T100" fmla="*/ 1263 w 11041"/>
                <a:gd name="T101" fmla="*/ 875 h 1751"/>
                <a:gd name="T102" fmla="*/ 1390 w 11041"/>
                <a:gd name="T103" fmla="*/ 942 h 1751"/>
                <a:gd name="T104" fmla="*/ 797 w 11041"/>
                <a:gd name="T105" fmla="*/ 837 h 1751"/>
                <a:gd name="T106" fmla="*/ 839 w 11041"/>
                <a:gd name="T107" fmla="*/ 1417 h 1751"/>
                <a:gd name="T108" fmla="*/ 556 w 11041"/>
                <a:gd name="T109" fmla="*/ 1259 h 1751"/>
                <a:gd name="T110" fmla="*/ 722 w 11041"/>
                <a:gd name="T111" fmla="*/ 287 h 1751"/>
                <a:gd name="T112" fmla="*/ 747 w 11041"/>
                <a:gd name="T113" fmla="*/ 568 h 1751"/>
                <a:gd name="T114" fmla="*/ 722 w 11041"/>
                <a:gd name="T115" fmla="*/ 1381 h 1751"/>
                <a:gd name="T116" fmla="*/ 618 w 11041"/>
                <a:gd name="T117" fmla="*/ 1343 h 1751"/>
                <a:gd name="T118" fmla="*/ 840 w 11041"/>
                <a:gd name="T119" fmla="*/ 264 h 1751"/>
                <a:gd name="T120" fmla="*/ 446 w 11041"/>
                <a:gd name="T121" fmla="*/ 1115 h 1751"/>
                <a:gd name="T122" fmla="*/ 490 w 11041"/>
                <a:gd name="T123" fmla="*/ 749 h 1751"/>
                <a:gd name="T124" fmla="*/ 254 w 11041"/>
                <a:gd name="T125" fmla="*/ 1039 h 17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1041" h="1751">
                  <a:moveTo>
                    <a:pt x="10931" y="1086"/>
                  </a:moveTo>
                  <a:lnTo>
                    <a:pt x="10909" y="1111"/>
                  </a:lnTo>
                  <a:lnTo>
                    <a:pt x="10887" y="1135"/>
                  </a:lnTo>
                  <a:lnTo>
                    <a:pt x="10877" y="1148"/>
                  </a:lnTo>
                  <a:lnTo>
                    <a:pt x="10866" y="1160"/>
                  </a:lnTo>
                  <a:lnTo>
                    <a:pt x="10853" y="1170"/>
                  </a:lnTo>
                  <a:lnTo>
                    <a:pt x="10841" y="1180"/>
                  </a:lnTo>
                  <a:lnTo>
                    <a:pt x="10831" y="1180"/>
                  </a:lnTo>
                  <a:lnTo>
                    <a:pt x="10822" y="1182"/>
                  </a:lnTo>
                  <a:lnTo>
                    <a:pt x="10814" y="1184"/>
                  </a:lnTo>
                  <a:lnTo>
                    <a:pt x="10805" y="1186"/>
                  </a:lnTo>
                  <a:lnTo>
                    <a:pt x="10798" y="1190"/>
                  </a:lnTo>
                  <a:lnTo>
                    <a:pt x="10792" y="1193"/>
                  </a:lnTo>
                  <a:lnTo>
                    <a:pt x="10786" y="1199"/>
                  </a:lnTo>
                  <a:lnTo>
                    <a:pt x="10781" y="1204"/>
                  </a:lnTo>
                  <a:lnTo>
                    <a:pt x="10776" y="1209"/>
                  </a:lnTo>
                  <a:lnTo>
                    <a:pt x="10772" y="1215"/>
                  </a:lnTo>
                  <a:lnTo>
                    <a:pt x="10768" y="1221"/>
                  </a:lnTo>
                  <a:lnTo>
                    <a:pt x="10764" y="1227"/>
                  </a:lnTo>
                  <a:lnTo>
                    <a:pt x="10757" y="1242"/>
                  </a:lnTo>
                  <a:lnTo>
                    <a:pt x="10751" y="1257"/>
                  </a:lnTo>
                  <a:lnTo>
                    <a:pt x="10746" y="1272"/>
                  </a:lnTo>
                  <a:lnTo>
                    <a:pt x="10740" y="1288"/>
                  </a:lnTo>
                  <a:lnTo>
                    <a:pt x="10734" y="1302"/>
                  </a:lnTo>
                  <a:lnTo>
                    <a:pt x="10727" y="1316"/>
                  </a:lnTo>
                  <a:lnTo>
                    <a:pt x="10723" y="1323"/>
                  </a:lnTo>
                  <a:lnTo>
                    <a:pt x="10719" y="1329"/>
                  </a:lnTo>
                  <a:lnTo>
                    <a:pt x="10713" y="1336"/>
                  </a:lnTo>
                  <a:lnTo>
                    <a:pt x="10708" y="1342"/>
                  </a:lnTo>
                  <a:lnTo>
                    <a:pt x="10703" y="1347"/>
                  </a:lnTo>
                  <a:lnTo>
                    <a:pt x="10696" y="1352"/>
                  </a:lnTo>
                  <a:lnTo>
                    <a:pt x="10689" y="1357"/>
                  </a:lnTo>
                  <a:lnTo>
                    <a:pt x="10682" y="1360"/>
                  </a:lnTo>
                  <a:lnTo>
                    <a:pt x="10673" y="1361"/>
                  </a:lnTo>
                  <a:lnTo>
                    <a:pt x="10664" y="1362"/>
                  </a:lnTo>
                  <a:lnTo>
                    <a:pt x="10657" y="1363"/>
                  </a:lnTo>
                  <a:lnTo>
                    <a:pt x="10649" y="1365"/>
                  </a:lnTo>
                  <a:lnTo>
                    <a:pt x="10642" y="1367"/>
                  </a:lnTo>
                  <a:lnTo>
                    <a:pt x="10636" y="1370"/>
                  </a:lnTo>
                  <a:lnTo>
                    <a:pt x="10630" y="1374"/>
                  </a:lnTo>
                  <a:lnTo>
                    <a:pt x="10623" y="1377"/>
                  </a:lnTo>
                  <a:lnTo>
                    <a:pt x="10612" y="1387"/>
                  </a:lnTo>
                  <a:lnTo>
                    <a:pt x="10602" y="1397"/>
                  </a:lnTo>
                  <a:lnTo>
                    <a:pt x="10593" y="1407"/>
                  </a:lnTo>
                  <a:lnTo>
                    <a:pt x="10584" y="1419"/>
                  </a:lnTo>
                  <a:lnTo>
                    <a:pt x="10567" y="1445"/>
                  </a:lnTo>
                  <a:lnTo>
                    <a:pt x="10551" y="1471"/>
                  </a:lnTo>
                  <a:lnTo>
                    <a:pt x="10543" y="1484"/>
                  </a:lnTo>
                  <a:lnTo>
                    <a:pt x="10535" y="1496"/>
                  </a:lnTo>
                  <a:lnTo>
                    <a:pt x="10525" y="1508"/>
                  </a:lnTo>
                  <a:lnTo>
                    <a:pt x="10515" y="1520"/>
                  </a:lnTo>
                  <a:lnTo>
                    <a:pt x="10505" y="1534"/>
                  </a:lnTo>
                  <a:lnTo>
                    <a:pt x="10493" y="1548"/>
                  </a:lnTo>
                  <a:lnTo>
                    <a:pt x="10480" y="1561"/>
                  </a:lnTo>
                  <a:lnTo>
                    <a:pt x="10468" y="1575"/>
                  </a:lnTo>
                  <a:lnTo>
                    <a:pt x="10455" y="1587"/>
                  </a:lnTo>
                  <a:lnTo>
                    <a:pt x="10441" y="1599"/>
                  </a:lnTo>
                  <a:lnTo>
                    <a:pt x="10425" y="1610"/>
                  </a:lnTo>
                  <a:lnTo>
                    <a:pt x="10411" y="1621"/>
                  </a:lnTo>
                  <a:lnTo>
                    <a:pt x="10395" y="1631"/>
                  </a:lnTo>
                  <a:lnTo>
                    <a:pt x="10378" y="1640"/>
                  </a:lnTo>
                  <a:lnTo>
                    <a:pt x="10362" y="1649"/>
                  </a:lnTo>
                  <a:lnTo>
                    <a:pt x="10345" y="1656"/>
                  </a:lnTo>
                  <a:lnTo>
                    <a:pt x="10328" y="1664"/>
                  </a:lnTo>
                  <a:lnTo>
                    <a:pt x="10311" y="1670"/>
                  </a:lnTo>
                  <a:lnTo>
                    <a:pt x="10293" y="1675"/>
                  </a:lnTo>
                  <a:lnTo>
                    <a:pt x="10275" y="1679"/>
                  </a:lnTo>
                  <a:lnTo>
                    <a:pt x="10246" y="1680"/>
                  </a:lnTo>
                  <a:lnTo>
                    <a:pt x="10219" y="1682"/>
                  </a:lnTo>
                  <a:lnTo>
                    <a:pt x="10204" y="1684"/>
                  </a:lnTo>
                  <a:lnTo>
                    <a:pt x="10190" y="1686"/>
                  </a:lnTo>
                  <a:lnTo>
                    <a:pt x="10176" y="1690"/>
                  </a:lnTo>
                  <a:lnTo>
                    <a:pt x="10161" y="1696"/>
                  </a:lnTo>
                  <a:lnTo>
                    <a:pt x="10079" y="1695"/>
                  </a:lnTo>
                  <a:lnTo>
                    <a:pt x="10000" y="1695"/>
                  </a:lnTo>
                  <a:lnTo>
                    <a:pt x="9925" y="1696"/>
                  </a:lnTo>
                  <a:lnTo>
                    <a:pt x="9852" y="1696"/>
                  </a:lnTo>
                  <a:lnTo>
                    <a:pt x="9778" y="1698"/>
                  </a:lnTo>
                  <a:lnTo>
                    <a:pt x="9703" y="1700"/>
                  </a:lnTo>
                  <a:lnTo>
                    <a:pt x="9627" y="1705"/>
                  </a:lnTo>
                  <a:lnTo>
                    <a:pt x="9546" y="1710"/>
                  </a:lnTo>
                  <a:lnTo>
                    <a:pt x="9533" y="1705"/>
                  </a:lnTo>
                  <a:lnTo>
                    <a:pt x="9522" y="1702"/>
                  </a:lnTo>
                  <a:lnTo>
                    <a:pt x="9515" y="1701"/>
                  </a:lnTo>
                  <a:lnTo>
                    <a:pt x="9509" y="1702"/>
                  </a:lnTo>
                  <a:lnTo>
                    <a:pt x="9503" y="1704"/>
                  </a:lnTo>
                  <a:lnTo>
                    <a:pt x="9497" y="1707"/>
                  </a:lnTo>
                  <a:lnTo>
                    <a:pt x="9473" y="1706"/>
                  </a:lnTo>
                  <a:lnTo>
                    <a:pt x="9449" y="1705"/>
                  </a:lnTo>
                  <a:lnTo>
                    <a:pt x="9423" y="1705"/>
                  </a:lnTo>
                  <a:lnTo>
                    <a:pt x="9398" y="1705"/>
                  </a:lnTo>
                  <a:lnTo>
                    <a:pt x="9371" y="1706"/>
                  </a:lnTo>
                  <a:lnTo>
                    <a:pt x="9345" y="1707"/>
                  </a:lnTo>
                  <a:lnTo>
                    <a:pt x="9319" y="1708"/>
                  </a:lnTo>
                  <a:lnTo>
                    <a:pt x="9294" y="1709"/>
                  </a:lnTo>
                  <a:lnTo>
                    <a:pt x="9146" y="1711"/>
                  </a:lnTo>
                  <a:lnTo>
                    <a:pt x="8901" y="1712"/>
                  </a:lnTo>
                  <a:lnTo>
                    <a:pt x="8571" y="1713"/>
                  </a:lnTo>
                  <a:lnTo>
                    <a:pt x="8171" y="1714"/>
                  </a:lnTo>
                  <a:lnTo>
                    <a:pt x="7714" y="1715"/>
                  </a:lnTo>
                  <a:lnTo>
                    <a:pt x="7215" y="1716"/>
                  </a:lnTo>
                  <a:lnTo>
                    <a:pt x="6688" y="1717"/>
                  </a:lnTo>
                  <a:lnTo>
                    <a:pt x="6147" y="1718"/>
                  </a:lnTo>
                  <a:lnTo>
                    <a:pt x="5605" y="1718"/>
                  </a:lnTo>
                  <a:lnTo>
                    <a:pt x="5078" y="1720"/>
                  </a:lnTo>
                  <a:lnTo>
                    <a:pt x="4579" y="1721"/>
                  </a:lnTo>
                  <a:lnTo>
                    <a:pt x="4122" y="1723"/>
                  </a:lnTo>
                  <a:lnTo>
                    <a:pt x="3721" y="1724"/>
                  </a:lnTo>
                  <a:lnTo>
                    <a:pt x="3391" y="1727"/>
                  </a:lnTo>
                  <a:lnTo>
                    <a:pt x="3145" y="1729"/>
                  </a:lnTo>
                  <a:lnTo>
                    <a:pt x="2998" y="1732"/>
                  </a:lnTo>
                  <a:lnTo>
                    <a:pt x="2953" y="1732"/>
                  </a:lnTo>
                  <a:lnTo>
                    <a:pt x="2908" y="1733"/>
                  </a:lnTo>
                  <a:lnTo>
                    <a:pt x="2862" y="1733"/>
                  </a:lnTo>
                  <a:lnTo>
                    <a:pt x="2817" y="1733"/>
                  </a:lnTo>
                  <a:lnTo>
                    <a:pt x="2771" y="1734"/>
                  </a:lnTo>
                  <a:lnTo>
                    <a:pt x="2725" y="1734"/>
                  </a:lnTo>
                  <a:lnTo>
                    <a:pt x="2679" y="1735"/>
                  </a:lnTo>
                  <a:lnTo>
                    <a:pt x="2633" y="1735"/>
                  </a:lnTo>
                  <a:lnTo>
                    <a:pt x="2586" y="1736"/>
                  </a:lnTo>
                  <a:lnTo>
                    <a:pt x="2540" y="1737"/>
                  </a:lnTo>
                  <a:lnTo>
                    <a:pt x="2494" y="1738"/>
                  </a:lnTo>
                  <a:lnTo>
                    <a:pt x="2448" y="1738"/>
                  </a:lnTo>
                  <a:lnTo>
                    <a:pt x="2401" y="1739"/>
                  </a:lnTo>
                  <a:lnTo>
                    <a:pt x="2355" y="1740"/>
                  </a:lnTo>
                  <a:lnTo>
                    <a:pt x="2309" y="1740"/>
                  </a:lnTo>
                  <a:lnTo>
                    <a:pt x="2263" y="1741"/>
                  </a:lnTo>
                  <a:lnTo>
                    <a:pt x="1203" y="1747"/>
                  </a:lnTo>
                  <a:lnTo>
                    <a:pt x="1171" y="1748"/>
                  </a:lnTo>
                  <a:lnTo>
                    <a:pt x="1137" y="1749"/>
                  </a:lnTo>
                  <a:lnTo>
                    <a:pt x="1102" y="1749"/>
                  </a:lnTo>
                  <a:lnTo>
                    <a:pt x="1065" y="1749"/>
                  </a:lnTo>
                  <a:lnTo>
                    <a:pt x="1030" y="1748"/>
                  </a:lnTo>
                  <a:lnTo>
                    <a:pt x="994" y="1749"/>
                  </a:lnTo>
                  <a:lnTo>
                    <a:pt x="959" y="1749"/>
                  </a:lnTo>
                  <a:lnTo>
                    <a:pt x="926" y="1751"/>
                  </a:lnTo>
                  <a:lnTo>
                    <a:pt x="918" y="1745"/>
                  </a:lnTo>
                  <a:lnTo>
                    <a:pt x="909" y="1740"/>
                  </a:lnTo>
                  <a:lnTo>
                    <a:pt x="900" y="1737"/>
                  </a:lnTo>
                  <a:lnTo>
                    <a:pt x="890" y="1735"/>
                  </a:lnTo>
                  <a:lnTo>
                    <a:pt x="869" y="1732"/>
                  </a:lnTo>
                  <a:lnTo>
                    <a:pt x="848" y="1730"/>
                  </a:lnTo>
                  <a:lnTo>
                    <a:pt x="826" y="1729"/>
                  </a:lnTo>
                  <a:lnTo>
                    <a:pt x="806" y="1727"/>
                  </a:lnTo>
                  <a:lnTo>
                    <a:pt x="796" y="1725"/>
                  </a:lnTo>
                  <a:lnTo>
                    <a:pt x="786" y="1722"/>
                  </a:lnTo>
                  <a:lnTo>
                    <a:pt x="777" y="1718"/>
                  </a:lnTo>
                  <a:lnTo>
                    <a:pt x="769" y="1713"/>
                  </a:lnTo>
                  <a:lnTo>
                    <a:pt x="753" y="1709"/>
                  </a:lnTo>
                  <a:lnTo>
                    <a:pt x="736" y="1704"/>
                  </a:lnTo>
                  <a:lnTo>
                    <a:pt x="720" y="1698"/>
                  </a:lnTo>
                  <a:lnTo>
                    <a:pt x="704" y="1692"/>
                  </a:lnTo>
                  <a:lnTo>
                    <a:pt x="687" y="1685"/>
                  </a:lnTo>
                  <a:lnTo>
                    <a:pt x="671" y="1678"/>
                  </a:lnTo>
                  <a:lnTo>
                    <a:pt x="656" y="1670"/>
                  </a:lnTo>
                  <a:lnTo>
                    <a:pt x="640" y="1662"/>
                  </a:lnTo>
                  <a:lnTo>
                    <a:pt x="626" y="1652"/>
                  </a:lnTo>
                  <a:lnTo>
                    <a:pt x="611" y="1643"/>
                  </a:lnTo>
                  <a:lnTo>
                    <a:pt x="596" y="1633"/>
                  </a:lnTo>
                  <a:lnTo>
                    <a:pt x="583" y="1622"/>
                  </a:lnTo>
                  <a:lnTo>
                    <a:pt x="570" y="1610"/>
                  </a:lnTo>
                  <a:lnTo>
                    <a:pt x="556" y="1599"/>
                  </a:lnTo>
                  <a:lnTo>
                    <a:pt x="544" y="1587"/>
                  </a:lnTo>
                  <a:lnTo>
                    <a:pt x="532" y="1574"/>
                  </a:lnTo>
                  <a:lnTo>
                    <a:pt x="522" y="1560"/>
                  </a:lnTo>
                  <a:lnTo>
                    <a:pt x="511" y="1547"/>
                  </a:lnTo>
                  <a:lnTo>
                    <a:pt x="502" y="1533"/>
                  </a:lnTo>
                  <a:lnTo>
                    <a:pt x="494" y="1516"/>
                  </a:lnTo>
                  <a:lnTo>
                    <a:pt x="487" y="1501"/>
                  </a:lnTo>
                  <a:lnTo>
                    <a:pt x="481" y="1484"/>
                  </a:lnTo>
                  <a:lnTo>
                    <a:pt x="477" y="1466"/>
                  </a:lnTo>
                  <a:lnTo>
                    <a:pt x="474" y="1448"/>
                  </a:lnTo>
                  <a:lnTo>
                    <a:pt x="471" y="1445"/>
                  </a:lnTo>
                  <a:lnTo>
                    <a:pt x="466" y="1443"/>
                  </a:lnTo>
                  <a:lnTo>
                    <a:pt x="462" y="1441"/>
                  </a:lnTo>
                  <a:lnTo>
                    <a:pt x="457" y="1440"/>
                  </a:lnTo>
                  <a:lnTo>
                    <a:pt x="448" y="1438"/>
                  </a:lnTo>
                  <a:lnTo>
                    <a:pt x="438" y="1437"/>
                  </a:lnTo>
                  <a:lnTo>
                    <a:pt x="428" y="1437"/>
                  </a:lnTo>
                  <a:lnTo>
                    <a:pt x="418" y="1436"/>
                  </a:lnTo>
                  <a:lnTo>
                    <a:pt x="408" y="1435"/>
                  </a:lnTo>
                  <a:lnTo>
                    <a:pt x="400" y="1431"/>
                  </a:lnTo>
                  <a:lnTo>
                    <a:pt x="390" y="1429"/>
                  </a:lnTo>
                  <a:lnTo>
                    <a:pt x="381" y="1426"/>
                  </a:lnTo>
                  <a:lnTo>
                    <a:pt x="372" y="1421"/>
                  </a:lnTo>
                  <a:lnTo>
                    <a:pt x="365" y="1416"/>
                  </a:lnTo>
                  <a:lnTo>
                    <a:pt x="358" y="1410"/>
                  </a:lnTo>
                  <a:lnTo>
                    <a:pt x="352" y="1403"/>
                  </a:lnTo>
                  <a:lnTo>
                    <a:pt x="346" y="1396"/>
                  </a:lnTo>
                  <a:lnTo>
                    <a:pt x="341" y="1389"/>
                  </a:lnTo>
                  <a:lnTo>
                    <a:pt x="331" y="1371"/>
                  </a:lnTo>
                  <a:lnTo>
                    <a:pt x="324" y="1354"/>
                  </a:lnTo>
                  <a:lnTo>
                    <a:pt x="318" y="1336"/>
                  </a:lnTo>
                  <a:lnTo>
                    <a:pt x="314" y="1318"/>
                  </a:lnTo>
                  <a:lnTo>
                    <a:pt x="315" y="1314"/>
                  </a:lnTo>
                  <a:lnTo>
                    <a:pt x="315" y="1311"/>
                  </a:lnTo>
                  <a:lnTo>
                    <a:pt x="315" y="1308"/>
                  </a:lnTo>
                  <a:lnTo>
                    <a:pt x="314" y="1305"/>
                  </a:lnTo>
                  <a:lnTo>
                    <a:pt x="311" y="1301"/>
                  </a:lnTo>
                  <a:lnTo>
                    <a:pt x="306" y="1297"/>
                  </a:lnTo>
                  <a:lnTo>
                    <a:pt x="295" y="1292"/>
                  </a:lnTo>
                  <a:lnTo>
                    <a:pt x="283" y="1288"/>
                  </a:lnTo>
                  <a:lnTo>
                    <a:pt x="270" y="1283"/>
                  </a:lnTo>
                  <a:lnTo>
                    <a:pt x="257" y="1279"/>
                  </a:lnTo>
                  <a:lnTo>
                    <a:pt x="244" y="1274"/>
                  </a:lnTo>
                  <a:lnTo>
                    <a:pt x="231" y="1269"/>
                  </a:lnTo>
                  <a:lnTo>
                    <a:pt x="207" y="1257"/>
                  </a:lnTo>
                  <a:lnTo>
                    <a:pt x="184" y="1244"/>
                  </a:lnTo>
                  <a:lnTo>
                    <a:pt x="162" y="1228"/>
                  </a:lnTo>
                  <a:lnTo>
                    <a:pt x="140" y="1211"/>
                  </a:lnTo>
                  <a:lnTo>
                    <a:pt x="121" y="1193"/>
                  </a:lnTo>
                  <a:lnTo>
                    <a:pt x="102" y="1173"/>
                  </a:lnTo>
                  <a:lnTo>
                    <a:pt x="85" y="1153"/>
                  </a:lnTo>
                  <a:lnTo>
                    <a:pt x="70" y="1130"/>
                  </a:lnTo>
                  <a:lnTo>
                    <a:pt x="55" y="1108"/>
                  </a:lnTo>
                  <a:lnTo>
                    <a:pt x="43" y="1083"/>
                  </a:lnTo>
                  <a:lnTo>
                    <a:pt x="33" y="1059"/>
                  </a:lnTo>
                  <a:lnTo>
                    <a:pt x="24" y="1033"/>
                  </a:lnTo>
                  <a:lnTo>
                    <a:pt x="17" y="1006"/>
                  </a:lnTo>
                  <a:lnTo>
                    <a:pt x="13" y="980"/>
                  </a:lnTo>
                  <a:lnTo>
                    <a:pt x="8" y="976"/>
                  </a:lnTo>
                  <a:lnTo>
                    <a:pt x="6" y="973"/>
                  </a:lnTo>
                  <a:lnTo>
                    <a:pt x="4" y="968"/>
                  </a:lnTo>
                  <a:lnTo>
                    <a:pt x="2" y="964"/>
                  </a:lnTo>
                  <a:lnTo>
                    <a:pt x="0" y="954"/>
                  </a:lnTo>
                  <a:lnTo>
                    <a:pt x="0" y="944"/>
                  </a:lnTo>
                  <a:lnTo>
                    <a:pt x="1" y="934"/>
                  </a:lnTo>
                  <a:lnTo>
                    <a:pt x="3" y="924"/>
                  </a:lnTo>
                  <a:lnTo>
                    <a:pt x="5" y="914"/>
                  </a:lnTo>
                  <a:lnTo>
                    <a:pt x="9" y="906"/>
                  </a:lnTo>
                  <a:lnTo>
                    <a:pt x="65" y="761"/>
                  </a:lnTo>
                  <a:lnTo>
                    <a:pt x="83" y="733"/>
                  </a:lnTo>
                  <a:lnTo>
                    <a:pt x="104" y="705"/>
                  </a:lnTo>
                  <a:lnTo>
                    <a:pt x="125" y="678"/>
                  </a:lnTo>
                  <a:lnTo>
                    <a:pt x="147" y="653"/>
                  </a:lnTo>
                  <a:lnTo>
                    <a:pt x="160" y="641"/>
                  </a:lnTo>
                  <a:lnTo>
                    <a:pt x="172" y="628"/>
                  </a:lnTo>
                  <a:lnTo>
                    <a:pt x="184" y="617"/>
                  </a:lnTo>
                  <a:lnTo>
                    <a:pt x="198" y="606"/>
                  </a:lnTo>
                  <a:lnTo>
                    <a:pt x="211" y="596"/>
                  </a:lnTo>
                  <a:lnTo>
                    <a:pt x="224" y="585"/>
                  </a:lnTo>
                  <a:lnTo>
                    <a:pt x="237" y="576"/>
                  </a:lnTo>
                  <a:lnTo>
                    <a:pt x="252" y="568"/>
                  </a:lnTo>
                  <a:lnTo>
                    <a:pt x="258" y="565"/>
                  </a:lnTo>
                  <a:lnTo>
                    <a:pt x="263" y="562"/>
                  </a:lnTo>
                  <a:lnTo>
                    <a:pt x="270" y="560"/>
                  </a:lnTo>
                  <a:lnTo>
                    <a:pt x="276" y="558"/>
                  </a:lnTo>
                  <a:lnTo>
                    <a:pt x="290" y="555"/>
                  </a:lnTo>
                  <a:lnTo>
                    <a:pt x="303" y="552"/>
                  </a:lnTo>
                  <a:lnTo>
                    <a:pt x="309" y="550"/>
                  </a:lnTo>
                  <a:lnTo>
                    <a:pt x="315" y="548"/>
                  </a:lnTo>
                  <a:lnTo>
                    <a:pt x="321" y="544"/>
                  </a:lnTo>
                  <a:lnTo>
                    <a:pt x="326" y="540"/>
                  </a:lnTo>
                  <a:lnTo>
                    <a:pt x="331" y="536"/>
                  </a:lnTo>
                  <a:lnTo>
                    <a:pt x="336" y="531"/>
                  </a:lnTo>
                  <a:lnTo>
                    <a:pt x="339" y="525"/>
                  </a:lnTo>
                  <a:lnTo>
                    <a:pt x="342" y="518"/>
                  </a:lnTo>
                  <a:lnTo>
                    <a:pt x="348" y="502"/>
                  </a:lnTo>
                  <a:lnTo>
                    <a:pt x="355" y="485"/>
                  </a:lnTo>
                  <a:lnTo>
                    <a:pt x="360" y="477"/>
                  </a:lnTo>
                  <a:lnTo>
                    <a:pt x="364" y="470"/>
                  </a:lnTo>
                  <a:lnTo>
                    <a:pt x="369" y="463"/>
                  </a:lnTo>
                  <a:lnTo>
                    <a:pt x="375" y="456"/>
                  </a:lnTo>
                  <a:lnTo>
                    <a:pt x="382" y="449"/>
                  </a:lnTo>
                  <a:lnTo>
                    <a:pt x="388" y="443"/>
                  </a:lnTo>
                  <a:lnTo>
                    <a:pt x="395" y="438"/>
                  </a:lnTo>
                  <a:lnTo>
                    <a:pt x="402" y="434"/>
                  </a:lnTo>
                  <a:lnTo>
                    <a:pt x="410" y="430"/>
                  </a:lnTo>
                  <a:lnTo>
                    <a:pt x="418" y="427"/>
                  </a:lnTo>
                  <a:lnTo>
                    <a:pt x="428" y="425"/>
                  </a:lnTo>
                  <a:lnTo>
                    <a:pt x="437" y="424"/>
                  </a:lnTo>
                  <a:lnTo>
                    <a:pt x="448" y="425"/>
                  </a:lnTo>
                  <a:lnTo>
                    <a:pt x="457" y="424"/>
                  </a:lnTo>
                  <a:lnTo>
                    <a:pt x="465" y="422"/>
                  </a:lnTo>
                  <a:lnTo>
                    <a:pt x="473" y="418"/>
                  </a:lnTo>
                  <a:lnTo>
                    <a:pt x="479" y="412"/>
                  </a:lnTo>
                  <a:lnTo>
                    <a:pt x="483" y="405"/>
                  </a:lnTo>
                  <a:lnTo>
                    <a:pt x="487" y="398"/>
                  </a:lnTo>
                  <a:lnTo>
                    <a:pt x="490" y="389"/>
                  </a:lnTo>
                  <a:lnTo>
                    <a:pt x="496" y="371"/>
                  </a:lnTo>
                  <a:lnTo>
                    <a:pt x="500" y="352"/>
                  </a:lnTo>
                  <a:lnTo>
                    <a:pt x="503" y="343"/>
                  </a:lnTo>
                  <a:lnTo>
                    <a:pt x="506" y="334"/>
                  </a:lnTo>
                  <a:lnTo>
                    <a:pt x="509" y="326"/>
                  </a:lnTo>
                  <a:lnTo>
                    <a:pt x="513" y="319"/>
                  </a:lnTo>
                  <a:lnTo>
                    <a:pt x="519" y="307"/>
                  </a:lnTo>
                  <a:lnTo>
                    <a:pt x="524" y="296"/>
                  </a:lnTo>
                  <a:lnTo>
                    <a:pt x="530" y="286"/>
                  </a:lnTo>
                  <a:lnTo>
                    <a:pt x="536" y="276"/>
                  </a:lnTo>
                  <a:lnTo>
                    <a:pt x="549" y="257"/>
                  </a:lnTo>
                  <a:lnTo>
                    <a:pt x="565" y="239"/>
                  </a:lnTo>
                  <a:lnTo>
                    <a:pt x="581" y="223"/>
                  </a:lnTo>
                  <a:lnTo>
                    <a:pt x="598" y="207"/>
                  </a:lnTo>
                  <a:lnTo>
                    <a:pt x="617" y="193"/>
                  </a:lnTo>
                  <a:lnTo>
                    <a:pt x="636" y="179"/>
                  </a:lnTo>
                  <a:lnTo>
                    <a:pt x="657" y="166"/>
                  </a:lnTo>
                  <a:lnTo>
                    <a:pt x="677" y="154"/>
                  </a:lnTo>
                  <a:lnTo>
                    <a:pt x="698" y="144"/>
                  </a:lnTo>
                  <a:lnTo>
                    <a:pt x="719" y="133"/>
                  </a:lnTo>
                  <a:lnTo>
                    <a:pt x="762" y="114"/>
                  </a:lnTo>
                  <a:lnTo>
                    <a:pt x="803" y="97"/>
                  </a:lnTo>
                  <a:lnTo>
                    <a:pt x="822" y="95"/>
                  </a:lnTo>
                  <a:lnTo>
                    <a:pt x="842" y="91"/>
                  </a:lnTo>
                  <a:lnTo>
                    <a:pt x="860" y="87"/>
                  </a:lnTo>
                  <a:lnTo>
                    <a:pt x="877" y="83"/>
                  </a:lnTo>
                  <a:lnTo>
                    <a:pt x="896" y="77"/>
                  </a:lnTo>
                  <a:lnTo>
                    <a:pt x="913" y="74"/>
                  </a:lnTo>
                  <a:lnTo>
                    <a:pt x="931" y="71"/>
                  </a:lnTo>
                  <a:lnTo>
                    <a:pt x="948" y="70"/>
                  </a:lnTo>
                  <a:lnTo>
                    <a:pt x="973" y="66"/>
                  </a:lnTo>
                  <a:lnTo>
                    <a:pt x="1000" y="62"/>
                  </a:lnTo>
                  <a:lnTo>
                    <a:pt x="1026" y="59"/>
                  </a:lnTo>
                  <a:lnTo>
                    <a:pt x="1052" y="57"/>
                  </a:lnTo>
                  <a:lnTo>
                    <a:pt x="1079" y="56"/>
                  </a:lnTo>
                  <a:lnTo>
                    <a:pt x="1105" y="55"/>
                  </a:lnTo>
                  <a:lnTo>
                    <a:pt x="1132" y="55"/>
                  </a:lnTo>
                  <a:lnTo>
                    <a:pt x="1157" y="55"/>
                  </a:lnTo>
                  <a:lnTo>
                    <a:pt x="1754" y="49"/>
                  </a:lnTo>
                  <a:lnTo>
                    <a:pt x="1835" y="49"/>
                  </a:lnTo>
                  <a:lnTo>
                    <a:pt x="1915" y="48"/>
                  </a:lnTo>
                  <a:lnTo>
                    <a:pt x="1993" y="48"/>
                  </a:lnTo>
                  <a:lnTo>
                    <a:pt x="2071" y="47"/>
                  </a:lnTo>
                  <a:lnTo>
                    <a:pt x="2148" y="46"/>
                  </a:lnTo>
                  <a:lnTo>
                    <a:pt x="2227" y="45"/>
                  </a:lnTo>
                  <a:lnTo>
                    <a:pt x="2305" y="43"/>
                  </a:lnTo>
                  <a:lnTo>
                    <a:pt x="2385" y="41"/>
                  </a:lnTo>
                  <a:lnTo>
                    <a:pt x="2442" y="43"/>
                  </a:lnTo>
                  <a:lnTo>
                    <a:pt x="2499" y="43"/>
                  </a:lnTo>
                  <a:lnTo>
                    <a:pt x="2555" y="43"/>
                  </a:lnTo>
                  <a:lnTo>
                    <a:pt x="2610" y="43"/>
                  </a:lnTo>
                  <a:lnTo>
                    <a:pt x="2665" y="42"/>
                  </a:lnTo>
                  <a:lnTo>
                    <a:pt x="2719" y="41"/>
                  </a:lnTo>
                  <a:lnTo>
                    <a:pt x="2775" y="40"/>
                  </a:lnTo>
                  <a:lnTo>
                    <a:pt x="2829" y="38"/>
                  </a:lnTo>
                  <a:lnTo>
                    <a:pt x="2882" y="37"/>
                  </a:lnTo>
                  <a:lnTo>
                    <a:pt x="2936" y="36"/>
                  </a:lnTo>
                  <a:lnTo>
                    <a:pt x="2989" y="33"/>
                  </a:lnTo>
                  <a:lnTo>
                    <a:pt x="3042" y="32"/>
                  </a:lnTo>
                  <a:lnTo>
                    <a:pt x="3096" y="31"/>
                  </a:lnTo>
                  <a:lnTo>
                    <a:pt x="3148" y="30"/>
                  </a:lnTo>
                  <a:lnTo>
                    <a:pt x="3201" y="30"/>
                  </a:lnTo>
                  <a:lnTo>
                    <a:pt x="3253" y="30"/>
                  </a:lnTo>
                  <a:lnTo>
                    <a:pt x="3275" y="29"/>
                  </a:lnTo>
                  <a:lnTo>
                    <a:pt x="3298" y="29"/>
                  </a:lnTo>
                  <a:lnTo>
                    <a:pt x="3322" y="29"/>
                  </a:lnTo>
                  <a:lnTo>
                    <a:pt x="3345" y="29"/>
                  </a:lnTo>
                  <a:lnTo>
                    <a:pt x="3370" y="30"/>
                  </a:lnTo>
                  <a:lnTo>
                    <a:pt x="3393" y="30"/>
                  </a:lnTo>
                  <a:lnTo>
                    <a:pt x="3417" y="29"/>
                  </a:lnTo>
                  <a:lnTo>
                    <a:pt x="3438" y="28"/>
                  </a:lnTo>
                  <a:lnTo>
                    <a:pt x="3485" y="27"/>
                  </a:lnTo>
                  <a:lnTo>
                    <a:pt x="3531" y="26"/>
                  </a:lnTo>
                  <a:lnTo>
                    <a:pt x="3578" y="25"/>
                  </a:lnTo>
                  <a:lnTo>
                    <a:pt x="3624" y="23"/>
                  </a:lnTo>
                  <a:lnTo>
                    <a:pt x="3669" y="22"/>
                  </a:lnTo>
                  <a:lnTo>
                    <a:pt x="3715" y="21"/>
                  </a:lnTo>
                  <a:lnTo>
                    <a:pt x="3761" y="21"/>
                  </a:lnTo>
                  <a:lnTo>
                    <a:pt x="3807" y="21"/>
                  </a:lnTo>
                  <a:lnTo>
                    <a:pt x="3847" y="21"/>
                  </a:lnTo>
                  <a:lnTo>
                    <a:pt x="3887" y="21"/>
                  </a:lnTo>
                  <a:lnTo>
                    <a:pt x="3926" y="20"/>
                  </a:lnTo>
                  <a:lnTo>
                    <a:pt x="3965" y="19"/>
                  </a:lnTo>
                  <a:lnTo>
                    <a:pt x="4003" y="18"/>
                  </a:lnTo>
                  <a:lnTo>
                    <a:pt x="4042" y="19"/>
                  </a:lnTo>
                  <a:lnTo>
                    <a:pt x="4080" y="20"/>
                  </a:lnTo>
                  <a:lnTo>
                    <a:pt x="4118" y="23"/>
                  </a:lnTo>
                  <a:lnTo>
                    <a:pt x="4144" y="22"/>
                  </a:lnTo>
                  <a:lnTo>
                    <a:pt x="4197" y="21"/>
                  </a:lnTo>
                  <a:lnTo>
                    <a:pt x="4273" y="19"/>
                  </a:lnTo>
                  <a:lnTo>
                    <a:pt x="4373" y="18"/>
                  </a:lnTo>
                  <a:lnTo>
                    <a:pt x="4635" y="17"/>
                  </a:lnTo>
                  <a:lnTo>
                    <a:pt x="4968" y="15"/>
                  </a:lnTo>
                  <a:lnTo>
                    <a:pt x="5357" y="14"/>
                  </a:lnTo>
                  <a:lnTo>
                    <a:pt x="5788" y="14"/>
                  </a:lnTo>
                  <a:lnTo>
                    <a:pt x="6247" y="13"/>
                  </a:lnTo>
                  <a:lnTo>
                    <a:pt x="6722" y="13"/>
                  </a:lnTo>
                  <a:lnTo>
                    <a:pt x="7195" y="13"/>
                  </a:lnTo>
                  <a:lnTo>
                    <a:pt x="7654" y="12"/>
                  </a:lnTo>
                  <a:lnTo>
                    <a:pt x="8085" y="12"/>
                  </a:lnTo>
                  <a:lnTo>
                    <a:pt x="8475" y="12"/>
                  </a:lnTo>
                  <a:lnTo>
                    <a:pt x="8807" y="11"/>
                  </a:lnTo>
                  <a:lnTo>
                    <a:pt x="9069" y="10"/>
                  </a:lnTo>
                  <a:lnTo>
                    <a:pt x="9245" y="9"/>
                  </a:lnTo>
                  <a:lnTo>
                    <a:pt x="9324" y="7"/>
                  </a:lnTo>
                  <a:lnTo>
                    <a:pt x="9328" y="9"/>
                  </a:lnTo>
                  <a:lnTo>
                    <a:pt x="9332" y="10"/>
                  </a:lnTo>
                  <a:lnTo>
                    <a:pt x="9335" y="11"/>
                  </a:lnTo>
                  <a:lnTo>
                    <a:pt x="9340" y="11"/>
                  </a:lnTo>
                  <a:lnTo>
                    <a:pt x="9347" y="10"/>
                  </a:lnTo>
                  <a:lnTo>
                    <a:pt x="9354" y="8"/>
                  </a:lnTo>
                  <a:lnTo>
                    <a:pt x="9360" y="6"/>
                  </a:lnTo>
                  <a:lnTo>
                    <a:pt x="9367" y="4"/>
                  </a:lnTo>
                  <a:lnTo>
                    <a:pt x="9371" y="4"/>
                  </a:lnTo>
                  <a:lnTo>
                    <a:pt x="9375" y="4"/>
                  </a:lnTo>
                  <a:lnTo>
                    <a:pt x="9378" y="5"/>
                  </a:lnTo>
                  <a:lnTo>
                    <a:pt x="9382" y="6"/>
                  </a:lnTo>
                  <a:lnTo>
                    <a:pt x="9420" y="8"/>
                  </a:lnTo>
                  <a:lnTo>
                    <a:pt x="9456" y="10"/>
                  </a:lnTo>
                  <a:lnTo>
                    <a:pt x="9492" y="12"/>
                  </a:lnTo>
                  <a:lnTo>
                    <a:pt x="9528" y="14"/>
                  </a:lnTo>
                  <a:lnTo>
                    <a:pt x="9563" y="16"/>
                  </a:lnTo>
                  <a:lnTo>
                    <a:pt x="9599" y="17"/>
                  </a:lnTo>
                  <a:lnTo>
                    <a:pt x="9637" y="17"/>
                  </a:lnTo>
                  <a:lnTo>
                    <a:pt x="9675" y="15"/>
                  </a:lnTo>
                  <a:lnTo>
                    <a:pt x="9682" y="18"/>
                  </a:lnTo>
                  <a:lnTo>
                    <a:pt x="9687" y="19"/>
                  </a:lnTo>
                  <a:lnTo>
                    <a:pt x="9693" y="18"/>
                  </a:lnTo>
                  <a:lnTo>
                    <a:pt x="9699" y="15"/>
                  </a:lnTo>
                  <a:lnTo>
                    <a:pt x="9734" y="9"/>
                  </a:lnTo>
                  <a:lnTo>
                    <a:pt x="9771" y="2"/>
                  </a:lnTo>
                  <a:lnTo>
                    <a:pt x="9780" y="1"/>
                  </a:lnTo>
                  <a:lnTo>
                    <a:pt x="9789" y="0"/>
                  </a:lnTo>
                  <a:lnTo>
                    <a:pt x="9799" y="0"/>
                  </a:lnTo>
                  <a:lnTo>
                    <a:pt x="9807" y="0"/>
                  </a:lnTo>
                  <a:lnTo>
                    <a:pt x="9816" y="1"/>
                  </a:lnTo>
                  <a:lnTo>
                    <a:pt x="9825" y="3"/>
                  </a:lnTo>
                  <a:lnTo>
                    <a:pt x="9833" y="6"/>
                  </a:lnTo>
                  <a:lnTo>
                    <a:pt x="9841" y="10"/>
                  </a:lnTo>
                  <a:lnTo>
                    <a:pt x="9854" y="12"/>
                  </a:lnTo>
                  <a:lnTo>
                    <a:pt x="9865" y="13"/>
                  </a:lnTo>
                  <a:lnTo>
                    <a:pt x="9877" y="13"/>
                  </a:lnTo>
                  <a:lnTo>
                    <a:pt x="9888" y="13"/>
                  </a:lnTo>
                  <a:lnTo>
                    <a:pt x="9911" y="12"/>
                  </a:lnTo>
                  <a:lnTo>
                    <a:pt x="9934" y="11"/>
                  </a:lnTo>
                  <a:lnTo>
                    <a:pt x="9957" y="9"/>
                  </a:lnTo>
                  <a:lnTo>
                    <a:pt x="9980" y="8"/>
                  </a:lnTo>
                  <a:lnTo>
                    <a:pt x="9992" y="8"/>
                  </a:lnTo>
                  <a:lnTo>
                    <a:pt x="10004" y="8"/>
                  </a:lnTo>
                  <a:lnTo>
                    <a:pt x="10016" y="9"/>
                  </a:lnTo>
                  <a:lnTo>
                    <a:pt x="10030" y="11"/>
                  </a:lnTo>
                  <a:lnTo>
                    <a:pt x="10063" y="14"/>
                  </a:lnTo>
                  <a:lnTo>
                    <a:pt x="10099" y="15"/>
                  </a:lnTo>
                  <a:lnTo>
                    <a:pt x="10136" y="16"/>
                  </a:lnTo>
                  <a:lnTo>
                    <a:pt x="10174" y="17"/>
                  </a:lnTo>
                  <a:lnTo>
                    <a:pt x="10192" y="18"/>
                  </a:lnTo>
                  <a:lnTo>
                    <a:pt x="10211" y="20"/>
                  </a:lnTo>
                  <a:lnTo>
                    <a:pt x="10229" y="22"/>
                  </a:lnTo>
                  <a:lnTo>
                    <a:pt x="10247" y="24"/>
                  </a:lnTo>
                  <a:lnTo>
                    <a:pt x="10265" y="28"/>
                  </a:lnTo>
                  <a:lnTo>
                    <a:pt x="10282" y="32"/>
                  </a:lnTo>
                  <a:lnTo>
                    <a:pt x="10299" y="38"/>
                  </a:lnTo>
                  <a:lnTo>
                    <a:pt x="10316" y="45"/>
                  </a:lnTo>
                  <a:lnTo>
                    <a:pt x="10339" y="56"/>
                  </a:lnTo>
                  <a:lnTo>
                    <a:pt x="10363" y="69"/>
                  </a:lnTo>
                  <a:lnTo>
                    <a:pt x="10385" y="84"/>
                  </a:lnTo>
                  <a:lnTo>
                    <a:pt x="10408" y="100"/>
                  </a:lnTo>
                  <a:lnTo>
                    <a:pt x="10429" y="117"/>
                  </a:lnTo>
                  <a:lnTo>
                    <a:pt x="10451" y="135"/>
                  </a:lnTo>
                  <a:lnTo>
                    <a:pt x="10471" y="153"/>
                  </a:lnTo>
                  <a:lnTo>
                    <a:pt x="10491" y="171"/>
                  </a:lnTo>
                  <a:lnTo>
                    <a:pt x="10499" y="184"/>
                  </a:lnTo>
                  <a:lnTo>
                    <a:pt x="10506" y="198"/>
                  </a:lnTo>
                  <a:lnTo>
                    <a:pt x="10513" y="211"/>
                  </a:lnTo>
                  <a:lnTo>
                    <a:pt x="10519" y="226"/>
                  </a:lnTo>
                  <a:lnTo>
                    <a:pt x="10523" y="232"/>
                  </a:lnTo>
                  <a:lnTo>
                    <a:pt x="10527" y="239"/>
                  </a:lnTo>
                  <a:lnTo>
                    <a:pt x="10533" y="244"/>
                  </a:lnTo>
                  <a:lnTo>
                    <a:pt x="10538" y="249"/>
                  </a:lnTo>
                  <a:lnTo>
                    <a:pt x="10543" y="254"/>
                  </a:lnTo>
                  <a:lnTo>
                    <a:pt x="10549" y="258"/>
                  </a:lnTo>
                  <a:lnTo>
                    <a:pt x="10556" y="261"/>
                  </a:lnTo>
                  <a:lnTo>
                    <a:pt x="10564" y="263"/>
                  </a:lnTo>
                  <a:lnTo>
                    <a:pt x="10583" y="263"/>
                  </a:lnTo>
                  <a:lnTo>
                    <a:pt x="10600" y="264"/>
                  </a:lnTo>
                  <a:lnTo>
                    <a:pt x="10616" y="268"/>
                  </a:lnTo>
                  <a:lnTo>
                    <a:pt x="10633" y="271"/>
                  </a:lnTo>
                  <a:lnTo>
                    <a:pt x="10648" y="276"/>
                  </a:lnTo>
                  <a:lnTo>
                    <a:pt x="10662" y="283"/>
                  </a:lnTo>
                  <a:lnTo>
                    <a:pt x="10677" y="291"/>
                  </a:lnTo>
                  <a:lnTo>
                    <a:pt x="10691" y="301"/>
                  </a:lnTo>
                  <a:lnTo>
                    <a:pt x="10699" y="307"/>
                  </a:lnTo>
                  <a:lnTo>
                    <a:pt x="10706" y="314"/>
                  </a:lnTo>
                  <a:lnTo>
                    <a:pt x="10712" y="321"/>
                  </a:lnTo>
                  <a:lnTo>
                    <a:pt x="10720" y="328"/>
                  </a:lnTo>
                  <a:lnTo>
                    <a:pt x="10731" y="342"/>
                  </a:lnTo>
                  <a:lnTo>
                    <a:pt x="10741" y="358"/>
                  </a:lnTo>
                  <a:lnTo>
                    <a:pt x="10749" y="375"/>
                  </a:lnTo>
                  <a:lnTo>
                    <a:pt x="10756" y="392"/>
                  </a:lnTo>
                  <a:lnTo>
                    <a:pt x="10763" y="410"/>
                  </a:lnTo>
                  <a:lnTo>
                    <a:pt x="10768" y="427"/>
                  </a:lnTo>
                  <a:lnTo>
                    <a:pt x="10776" y="433"/>
                  </a:lnTo>
                  <a:lnTo>
                    <a:pt x="10785" y="438"/>
                  </a:lnTo>
                  <a:lnTo>
                    <a:pt x="10794" y="443"/>
                  </a:lnTo>
                  <a:lnTo>
                    <a:pt x="10804" y="446"/>
                  </a:lnTo>
                  <a:lnTo>
                    <a:pt x="10824" y="454"/>
                  </a:lnTo>
                  <a:lnTo>
                    <a:pt x="10844" y="460"/>
                  </a:lnTo>
                  <a:lnTo>
                    <a:pt x="10855" y="463"/>
                  </a:lnTo>
                  <a:lnTo>
                    <a:pt x="10864" y="467"/>
                  </a:lnTo>
                  <a:lnTo>
                    <a:pt x="10873" y="471"/>
                  </a:lnTo>
                  <a:lnTo>
                    <a:pt x="10882" y="476"/>
                  </a:lnTo>
                  <a:lnTo>
                    <a:pt x="10889" y="482"/>
                  </a:lnTo>
                  <a:lnTo>
                    <a:pt x="10897" y="489"/>
                  </a:lnTo>
                  <a:lnTo>
                    <a:pt x="10904" y="498"/>
                  </a:lnTo>
                  <a:lnTo>
                    <a:pt x="10910" y="509"/>
                  </a:lnTo>
                  <a:lnTo>
                    <a:pt x="10919" y="521"/>
                  </a:lnTo>
                  <a:lnTo>
                    <a:pt x="10929" y="534"/>
                  </a:lnTo>
                  <a:lnTo>
                    <a:pt x="10937" y="549"/>
                  </a:lnTo>
                  <a:lnTo>
                    <a:pt x="10945" y="563"/>
                  </a:lnTo>
                  <a:lnTo>
                    <a:pt x="10960" y="593"/>
                  </a:lnTo>
                  <a:lnTo>
                    <a:pt x="10972" y="623"/>
                  </a:lnTo>
                  <a:lnTo>
                    <a:pt x="10983" y="654"/>
                  </a:lnTo>
                  <a:lnTo>
                    <a:pt x="10994" y="686"/>
                  </a:lnTo>
                  <a:lnTo>
                    <a:pt x="11004" y="717"/>
                  </a:lnTo>
                  <a:lnTo>
                    <a:pt x="11014" y="747"/>
                  </a:lnTo>
                  <a:lnTo>
                    <a:pt x="11014" y="758"/>
                  </a:lnTo>
                  <a:lnTo>
                    <a:pt x="11015" y="768"/>
                  </a:lnTo>
                  <a:lnTo>
                    <a:pt x="11017" y="780"/>
                  </a:lnTo>
                  <a:lnTo>
                    <a:pt x="11020" y="790"/>
                  </a:lnTo>
                  <a:lnTo>
                    <a:pt x="11027" y="810"/>
                  </a:lnTo>
                  <a:lnTo>
                    <a:pt x="11034" y="832"/>
                  </a:lnTo>
                  <a:lnTo>
                    <a:pt x="11038" y="841"/>
                  </a:lnTo>
                  <a:lnTo>
                    <a:pt x="11040" y="851"/>
                  </a:lnTo>
                  <a:lnTo>
                    <a:pt x="11041" y="861"/>
                  </a:lnTo>
                  <a:lnTo>
                    <a:pt x="11041" y="872"/>
                  </a:lnTo>
                  <a:lnTo>
                    <a:pt x="11040" y="882"/>
                  </a:lnTo>
                  <a:lnTo>
                    <a:pt x="11038" y="892"/>
                  </a:lnTo>
                  <a:lnTo>
                    <a:pt x="11032" y="903"/>
                  </a:lnTo>
                  <a:lnTo>
                    <a:pt x="11026" y="913"/>
                  </a:lnTo>
                  <a:lnTo>
                    <a:pt x="10931" y="1086"/>
                  </a:lnTo>
                  <a:close/>
                  <a:moveTo>
                    <a:pt x="10885" y="1081"/>
                  </a:moveTo>
                  <a:lnTo>
                    <a:pt x="10878" y="1092"/>
                  </a:lnTo>
                  <a:lnTo>
                    <a:pt x="10871" y="1104"/>
                  </a:lnTo>
                  <a:lnTo>
                    <a:pt x="10862" y="1113"/>
                  </a:lnTo>
                  <a:lnTo>
                    <a:pt x="10853" y="1121"/>
                  </a:lnTo>
                  <a:lnTo>
                    <a:pt x="10843" y="1129"/>
                  </a:lnTo>
                  <a:lnTo>
                    <a:pt x="10833" y="1135"/>
                  </a:lnTo>
                  <a:lnTo>
                    <a:pt x="10823" y="1141"/>
                  </a:lnTo>
                  <a:lnTo>
                    <a:pt x="10812" y="1146"/>
                  </a:lnTo>
                  <a:lnTo>
                    <a:pt x="10800" y="1151"/>
                  </a:lnTo>
                  <a:lnTo>
                    <a:pt x="10789" y="1155"/>
                  </a:lnTo>
                  <a:lnTo>
                    <a:pt x="10778" y="1158"/>
                  </a:lnTo>
                  <a:lnTo>
                    <a:pt x="10766" y="1161"/>
                  </a:lnTo>
                  <a:lnTo>
                    <a:pt x="10742" y="1164"/>
                  </a:lnTo>
                  <a:lnTo>
                    <a:pt x="10719" y="1166"/>
                  </a:lnTo>
                  <a:lnTo>
                    <a:pt x="10714" y="1170"/>
                  </a:lnTo>
                  <a:lnTo>
                    <a:pt x="10711" y="1173"/>
                  </a:lnTo>
                  <a:lnTo>
                    <a:pt x="10709" y="1177"/>
                  </a:lnTo>
                  <a:lnTo>
                    <a:pt x="10708" y="1181"/>
                  </a:lnTo>
                  <a:lnTo>
                    <a:pt x="10708" y="1189"/>
                  </a:lnTo>
                  <a:lnTo>
                    <a:pt x="10710" y="1198"/>
                  </a:lnTo>
                  <a:lnTo>
                    <a:pt x="10712" y="1206"/>
                  </a:lnTo>
                  <a:lnTo>
                    <a:pt x="10715" y="1214"/>
                  </a:lnTo>
                  <a:lnTo>
                    <a:pt x="10715" y="1218"/>
                  </a:lnTo>
                  <a:lnTo>
                    <a:pt x="10717" y="1222"/>
                  </a:lnTo>
                  <a:lnTo>
                    <a:pt x="10717" y="1226"/>
                  </a:lnTo>
                  <a:lnTo>
                    <a:pt x="10715" y="1230"/>
                  </a:lnTo>
                  <a:lnTo>
                    <a:pt x="10712" y="1246"/>
                  </a:lnTo>
                  <a:lnTo>
                    <a:pt x="10709" y="1261"/>
                  </a:lnTo>
                  <a:lnTo>
                    <a:pt x="10705" y="1275"/>
                  </a:lnTo>
                  <a:lnTo>
                    <a:pt x="10699" y="1289"/>
                  </a:lnTo>
                  <a:lnTo>
                    <a:pt x="10692" y="1302"/>
                  </a:lnTo>
                  <a:lnTo>
                    <a:pt x="10684" y="1313"/>
                  </a:lnTo>
                  <a:lnTo>
                    <a:pt x="10679" y="1319"/>
                  </a:lnTo>
                  <a:lnTo>
                    <a:pt x="10673" y="1324"/>
                  </a:lnTo>
                  <a:lnTo>
                    <a:pt x="10666" y="1328"/>
                  </a:lnTo>
                  <a:lnTo>
                    <a:pt x="10660" y="1332"/>
                  </a:lnTo>
                  <a:lnTo>
                    <a:pt x="10654" y="1337"/>
                  </a:lnTo>
                  <a:lnTo>
                    <a:pt x="10647" y="1340"/>
                  </a:lnTo>
                  <a:lnTo>
                    <a:pt x="10641" y="1342"/>
                  </a:lnTo>
                  <a:lnTo>
                    <a:pt x="10634" y="1342"/>
                  </a:lnTo>
                  <a:lnTo>
                    <a:pt x="10620" y="1342"/>
                  </a:lnTo>
                  <a:lnTo>
                    <a:pt x="10607" y="1339"/>
                  </a:lnTo>
                  <a:lnTo>
                    <a:pt x="10595" y="1337"/>
                  </a:lnTo>
                  <a:lnTo>
                    <a:pt x="10583" y="1335"/>
                  </a:lnTo>
                  <a:lnTo>
                    <a:pt x="10576" y="1335"/>
                  </a:lnTo>
                  <a:lnTo>
                    <a:pt x="10571" y="1336"/>
                  </a:lnTo>
                  <a:lnTo>
                    <a:pt x="10566" y="1338"/>
                  </a:lnTo>
                  <a:lnTo>
                    <a:pt x="10561" y="1341"/>
                  </a:lnTo>
                  <a:lnTo>
                    <a:pt x="10555" y="1363"/>
                  </a:lnTo>
                  <a:lnTo>
                    <a:pt x="10548" y="1386"/>
                  </a:lnTo>
                  <a:lnTo>
                    <a:pt x="10539" y="1407"/>
                  </a:lnTo>
                  <a:lnTo>
                    <a:pt x="10528" y="1429"/>
                  </a:lnTo>
                  <a:lnTo>
                    <a:pt x="10518" y="1450"/>
                  </a:lnTo>
                  <a:lnTo>
                    <a:pt x="10505" y="1470"/>
                  </a:lnTo>
                  <a:lnTo>
                    <a:pt x="10492" y="1491"/>
                  </a:lnTo>
                  <a:lnTo>
                    <a:pt x="10477" y="1510"/>
                  </a:lnTo>
                  <a:lnTo>
                    <a:pt x="10462" y="1529"/>
                  </a:lnTo>
                  <a:lnTo>
                    <a:pt x="10445" y="1546"/>
                  </a:lnTo>
                  <a:lnTo>
                    <a:pt x="10427" y="1562"/>
                  </a:lnTo>
                  <a:lnTo>
                    <a:pt x="10408" y="1577"/>
                  </a:lnTo>
                  <a:lnTo>
                    <a:pt x="10388" y="1591"/>
                  </a:lnTo>
                  <a:lnTo>
                    <a:pt x="10367" y="1603"/>
                  </a:lnTo>
                  <a:lnTo>
                    <a:pt x="10344" y="1614"/>
                  </a:lnTo>
                  <a:lnTo>
                    <a:pt x="10322" y="1623"/>
                  </a:lnTo>
                  <a:lnTo>
                    <a:pt x="10298" y="1631"/>
                  </a:lnTo>
                  <a:lnTo>
                    <a:pt x="10276" y="1636"/>
                  </a:lnTo>
                  <a:lnTo>
                    <a:pt x="10253" y="1639"/>
                  </a:lnTo>
                  <a:lnTo>
                    <a:pt x="10230" y="1641"/>
                  </a:lnTo>
                  <a:lnTo>
                    <a:pt x="10207" y="1641"/>
                  </a:lnTo>
                  <a:lnTo>
                    <a:pt x="10184" y="1639"/>
                  </a:lnTo>
                  <a:lnTo>
                    <a:pt x="10160" y="1636"/>
                  </a:lnTo>
                  <a:lnTo>
                    <a:pt x="10137" y="1632"/>
                  </a:lnTo>
                  <a:lnTo>
                    <a:pt x="10117" y="1635"/>
                  </a:lnTo>
                  <a:lnTo>
                    <a:pt x="10098" y="1637"/>
                  </a:lnTo>
                  <a:lnTo>
                    <a:pt x="10079" y="1638"/>
                  </a:lnTo>
                  <a:lnTo>
                    <a:pt x="10059" y="1639"/>
                  </a:lnTo>
                  <a:lnTo>
                    <a:pt x="10021" y="1639"/>
                  </a:lnTo>
                  <a:lnTo>
                    <a:pt x="9983" y="1638"/>
                  </a:lnTo>
                  <a:lnTo>
                    <a:pt x="9944" y="1637"/>
                  </a:lnTo>
                  <a:lnTo>
                    <a:pt x="9905" y="1637"/>
                  </a:lnTo>
                  <a:lnTo>
                    <a:pt x="9885" y="1637"/>
                  </a:lnTo>
                  <a:lnTo>
                    <a:pt x="9866" y="1639"/>
                  </a:lnTo>
                  <a:lnTo>
                    <a:pt x="9846" y="1641"/>
                  </a:lnTo>
                  <a:lnTo>
                    <a:pt x="9826" y="1644"/>
                  </a:lnTo>
                  <a:lnTo>
                    <a:pt x="9804" y="1644"/>
                  </a:lnTo>
                  <a:lnTo>
                    <a:pt x="9781" y="1644"/>
                  </a:lnTo>
                  <a:lnTo>
                    <a:pt x="9759" y="1644"/>
                  </a:lnTo>
                  <a:lnTo>
                    <a:pt x="9737" y="1645"/>
                  </a:lnTo>
                  <a:lnTo>
                    <a:pt x="9715" y="1645"/>
                  </a:lnTo>
                  <a:lnTo>
                    <a:pt x="9692" y="1645"/>
                  </a:lnTo>
                  <a:lnTo>
                    <a:pt x="9671" y="1645"/>
                  </a:lnTo>
                  <a:lnTo>
                    <a:pt x="9647" y="1643"/>
                  </a:lnTo>
                  <a:lnTo>
                    <a:pt x="9638" y="1645"/>
                  </a:lnTo>
                  <a:lnTo>
                    <a:pt x="9629" y="1647"/>
                  </a:lnTo>
                  <a:lnTo>
                    <a:pt x="9620" y="1647"/>
                  </a:lnTo>
                  <a:lnTo>
                    <a:pt x="9611" y="1648"/>
                  </a:lnTo>
                  <a:lnTo>
                    <a:pt x="9593" y="1648"/>
                  </a:lnTo>
                  <a:lnTo>
                    <a:pt x="9575" y="1647"/>
                  </a:lnTo>
                  <a:lnTo>
                    <a:pt x="9556" y="1646"/>
                  </a:lnTo>
                  <a:lnTo>
                    <a:pt x="9538" y="1645"/>
                  </a:lnTo>
                  <a:lnTo>
                    <a:pt x="9519" y="1645"/>
                  </a:lnTo>
                  <a:lnTo>
                    <a:pt x="9500" y="1648"/>
                  </a:lnTo>
                  <a:lnTo>
                    <a:pt x="9394" y="1649"/>
                  </a:lnTo>
                  <a:lnTo>
                    <a:pt x="9188" y="1649"/>
                  </a:lnTo>
                  <a:lnTo>
                    <a:pt x="8898" y="1650"/>
                  </a:lnTo>
                  <a:lnTo>
                    <a:pt x="8536" y="1651"/>
                  </a:lnTo>
                  <a:lnTo>
                    <a:pt x="8118" y="1652"/>
                  </a:lnTo>
                  <a:lnTo>
                    <a:pt x="7657" y="1652"/>
                  </a:lnTo>
                  <a:lnTo>
                    <a:pt x="7168" y="1653"/>
                  </a:lnTo>
                  <a:lnTo>
                    <a:pt x="6665" y="1654"/>
                  </a:lnTo>
                  <a:lnTo>
                    <a:pt x="6161" y="1655"/>
                  </a:lnTo>
                  <a:lnTo>
                    <a:pt x="5673" y="1656"/>
                  </a:lnTo>
                  <a:lnTo>
                    <a:pt x="5212" y="1658"/>
                  </a:lnTo>
                  <a:lnTo>
                    <a:pt x="4793" y="1659"/>
                  </a:lnTo>
                  <a:lnTo>
                    <a:pt x="4431" y="1660"/>
                  </a:lnTo>
                  <a:lnTo>
                    <a:pt x="4139" y="1660"/>
                  </a:lnTo>
                  <a:lnTo>
                    <a:pt x="3933" y="1661"/>
                  </a:lnTo>
                  <a:lnTo>
                    <a:pt x="3826" y="1662"/>
                  </a:lnTo>
                  <a:lnTo>
                    <a:pt x="3805" y="1660"/>
                  </a:lnTo>
                  <a:lnTo>
                    <a:pt x="3784" y="1659"/>
                  </a:lnTo>
                  <a:lnTo>
                    <a:pt x="3763" y="1659"/>
                  </a:lnTo>
                  <a:lnTo>
                    <a:pt x="3743" y="1659"/>
                  </a:lnTo>
                  <a:lnTo>
                    <a:pt x="3701" y="1661"/>
                  </a:lnTo>
                  <a:lnTo>
                    <a:pt x="3659" y="1664"/>
                  </a:lnTo>
                  <a:lnTo>
                    <a:pt x="3616" y="1666"/>
                  </a:lnTo>
                  <a:lnTo>
                    <a:pt x="3574" y="1668"/>
                  </a:lnTo>
                  <a:lnTo>
                    <a:pt x="3553" y="1668"/>
                  </a:lnTo>
                  <a:lnTo>
                    <a:pt x="3531" y="1668"/>
                  </a:lnTo>
                  <a:lnTo>
                    <a:pt x="3509" y="1667"/>
                  </a:lnTo>
                  <a:lnTo>
                    <a:pt x="3487" y="1666"/>
                  </a:lnTo>
                  <a:lnTo>
                    <a:pt x="3463" y="1666"/>
                  </a:lnTo>
                  <a:lnTo>
                    <a:pt x="3438" y="1666"/>
                  </a:lnTo>
                  <a:lnTo>
                    <a:pt x="3414" y="1666"/>
                  </a:lnTo>
                  <a:lnTo>
                    <a:pt x="3388" y="1666"/>
                  </a:lnTo>
                  <a:lnTo>
                    <a:pt x="3363" y="1666"/>
                  </a:lnTo>
                  <a:lnTo>
                    <a:pt x="3338" y="1666"/>
                  </a:lnTo>
                  <a:lnTo>
                    <a:pt x="3312" y="1667"/>
                  </a:lnTo>
                  <a:lnTo>
                    <a:pt x="3287" y="1668"/>
                  </a:lnTo>
                  <a:lnTo>
                    <a:pt x="3252" y="1668"/>
                  </a:lnTo>
                  <a:lnTo>
                    <a:pt x="3217" y="1668"/>
                  </a:lnTo>
                  <a:lnTo>
                    <a:pt x="3201" y="1668"/>
                  </a:lnTo>
                  <a:lnTo>
                    <a:pt x="3185" y="1669"/>
                  </a:lnTo>
                  <a:lnTo>
                    <a:pt x="3169" y="1670"/>
                  </a:lnTo>
                  <a:lnTo>
                    <a:pt x="3155" y="1672"/>
                  </a:lnTo>
                  <a:lnTo>
                    <a:pt x="3099" y="1673"/>
                  </a:lnTo>
                  <a:lnTo>
                    <a:pt x="3042" y="1673"/>
                  </a:lnTo>
                  <a:lnTo>
                    <a:pt x="2986" y="1673"/>
                  </a:lnTo>
                  <a:lnTo>
                    <a:pt x="2931" y="1674"/>
                  </a:lnTo>
                  <a:lnTo>
                    <a:pt x="2876" y="1674"/>
                  </a:lnTo>
                  <a:lnTo>
                    <a:pt x="2821" y="1675"/>
                  </a:lnTo>
                  <a:lnTo>
                    <a:pt x="2766" y="1675"/>
                  </a:lnTo>
                  <a:lnTo>
                    <a:pt x="2711" y="1676"/>
                  </a:lnTo>
                  <a:lnTo>
                    <a:pt x="2657" y="1677"/>
                  </a:lnTo>
                  <a:lnTo>
                    <a:pt x="2603" y="1677"/>
                  </a:lnTo>
                  <a:lnTo>
                    <a:pt x="2549" y="1678"/>
                  </a:lnTo>
                  <a:lnTo>
                    <a:pt x="2495" y="1678"/>
                  </a:lnTo>
                  <a:lnTo>
                    <a:pt x="2440" y="1679"/>
                  </a:lnTo>
                  <a:lnTo>
                    <a:pt x="2386" y="1679"/>
                  </a:lnTo>
                  <a:lnTo>
                    <a:pt x="2332" y="1679"/>
                  </a:lnTo>
                  <a:lnTo>
                    <a:pt x="2278" y="1679"/>
                  </a:lnTo>
                  <a:lnTo>
                    <a:pt x="2197" y="1680"/>
                  </a:lnTo>
                  <a:lnTo>
                    <a:pt x="2118" y="1680"/>
                  </a:lnTo>
                  <a:lnTo>
                    <a:pt x="2041" y="1681"/>
                  </a:lnTo>
                  <a:lnTo>
                    <a:pt x="1965" y="1682"/>
                  </a:lnTo>
                  <a:lnTo>
                    <a:pt x="1888" y="1683"/>
                  </a:lnTo>
                  <a:lnTo>
                    <a:pt x="1811" y="1684"/>
                  </a:lnTo>
                  <a:lnTo>
                    <a:pt x="1731" y="1686"/>
                  </a:lnTo>
                  <a:lnTo>
                    <a:pt x="1649" y="1687"/>
                  </a:lnTo>
                  <a:lnTo>
                    <a:pt x="1564" y="1687"/>
                  </a:lnTo>
                  <a:lnTo>
                    <a:pt x="1478" y="1687"/>
                  </a:lnTo>
                  <a:lnTo>
                    <a:pt x="1392" y="1687"/>
                  </a:lnTo>
                  <a:lnTo>
                    <a:pt x="1306" y="1688"/>
                  </a:lnTo>
                  <a:lnTo>
                    <a:pt x="1219" y="1688"/>
                  </a:lnTo>
                  <a:lnTo>
                    <a:pt x="1132" y="1688"/>
                  </a:lnTo>
                  <a:lnTo>
                    <a:pt x="1045" y="1689"/>
                  </a:lnTo>
                  <a:lnTo>
                    <a:pt x="957" y="1689"/>
                  </a:lnTo>
                  <a:lnTo>
                    <a:pt x="929" y="1690"/>
                  </a:lnTo>
                  <a:lnTo>
                    <a:pt x="902" y="1689"/>
                  </a:lnTo>
                  <a:lnTo>
                    <a:pt x="874" y="1688"/>
                  </a:lnTo>
                  <a:lnTo>
                    <a:pt x="848" y="1685"/>
                  </a:lnTo>
                  <a:lnTo>
                    <a:pt x="821" y="1681"/>
                  </a:lnTo>
                  <a:lnTo>
                    <a:pt x="796" y="1676"/>
                  </a:lnTo>
                  <a:lnTo>
                    <a:pt x="769" y="1670"/>
                  </a:lnTo>
                  <a:lnTo>
                    <a:pt x="744" y="1662"/>
                  </a:lnTo>
                  <a:lnTo>
                    <a:pt x="720" y="1653"/>
                  </a:lnTo>
                  <a:lnTo>
                    <a:pt x="695" y="1643"/>
                  </a:lnTo>
                  <a:lnTo>
                    <a:pt x="672" y="1631"/>
                  </a:lnTo>
                  <a:lnTo>
                    <a:pt x="649" y="1618"/>
                  </a:lnTo>
                  <a:lnTo>
                    <a:pt x="627" y="1603"/>
                  </a:lnTo>
                  <a:lnTo>
                    <a:pt x="606" y="1588"/>
                  </a:lnTo>
                  <a:lnTo>
                    <a:pt x="586" y="1571"/>
                  </a:lnTo>
                  <a:lnTo>
                    <a:pt x="567" y="1552"/>
                  </a:lnTo>
                  <a:lnTo>
                    <a:pt x="553" y="1536"/>
                  </a:lnTo>
                  <a:lnTo>
                    <a:pt x="541" y="1519"/>
                  </a:lnTo>
                  <a:lnTo>
                    <a:pt x="531" y="1500"/>
                  </a:lnTo>
                  <a:lnTo>
                    <a:pt x="522" y="1481"/>
                  </a:lnTo>
                  <a:lnTo>
                    <a:pt x="518" y="1470"/>
                  </a:lnTo>
                  <a:lnTo>
                    <a:pt x="514" y="1461"/>
                  </a:lnTo>
                  <a:lnTo>
                    <a:pt x="511" y="1451"/>
                  </a:lnTo>
                  <a:lnTo>
                    <a:pt x="509" y="1440"/>
                  </a:lnTo>
                  <a:lnTo>
                    <a:pt x="507" y="1430"/>
                  </a:lnTo>
                  <a:lnTo>
                    <a:pt x="505" y="1418"/>
                  </a:lnTo>
                  <a:lnTo>
                    <a:pt x="505" y="1407"/>
                  </a:lnTo>
                  <a:lnTo>
                    <a:pt x="504" y="1396"/>
                  </a:lnTo>
                  <a:lnTo>
                    <a:pt x="501" y="1392"/>
                  </a:lnTo>
                  <a:lnTo>
                    <a:pt x="499" y="1390"/>
                  </a:lnTo>
                  <a:lnTo>
                    <a:pt x="496" y="1389"/>
                  </a:lnTo>
                  <a:lnTo>
                    <a:pt x="493" y="1388"/>
                  </a:lnTo>
                  <a:lnTo>
                    <a:pt x="486" y="1388"/>
                  </a:lnTo>
                  <a:lnTo>
                    <a:pt x="480" y="1390"/>
                  </a:lnTo>
                  <a:lnTo>
                    <a:pt x="473" y="1393"/>
                  </a:lnTo>
                  <a:lnTo>
                    <a:pt x="466" y="1395"/>
                  </a:lnTo>
                  <a:lnTo>
                    <a:pt x="462" y="1395"/>
                  </a:lnTo>
                  <a:lnTo>
                    <a:pt x="459" y="1395"/>
                  </a:lnTo>
                  <a:lnTo>
                    <a:pt x="456" y="1395"/>
                  </a:lnTo>
                  <a:lnTo>
                    <a:pt x="452" y="1393"/>
                  </a:lnTo>
                  <a:lnTo>
                    <a:pt x="440" y="1395"/>
                  </a:lnTo>
                  <a:lnTo>
                    <a:pt x="428" y="1394"/>
                  </a:lnTo>
                  <a:lnTo>
                    <a:pt x="415" y="1392"/>
                  </a:lnTo>
                  <a:lnTo>
                    <a:pt x="404" y="1388"/>
                  </a:lnTo>
                  <a:lnTo>
                    <a:pt x="393" y="1383"/>
                  </a:lnTo>
                  <a:lnTo>
                    <a:pt x="383" y="1375"/>
                  </a:lnTo>
                  <a:lnTo>
                    <a:pt x="372" y="1367"/>
                  </a:lnTo>
                  <a:lnTo>
                    <a:pt x="363" y="1357"/>
                  </a:lnTo>
                  <a:lnTo>
                    <a:pt x="359" y="1352"/>
                  </a:lnTo>
                  <a:lnTo>
                    <a:pt x="356" y="1346"/>
                  </a:lnTo>
                  <a:lnTo>
                    <a:pt x="354" y="1340"/>
                  </a:lnTo>
                  <a:lnTo>
                    <a:pt x="353" y="1334"/>
                  </a:lnTo>
                  <a:lnTo>
                    <a:pt x="351" y="1320"/>
                  </a:lnTo>
                  <a:lnTo>
                    <a:pt x="350" y="1306"/>
                  </a:lnTo>
                  <a:lnTo>
                    <a:pt x="350" y="1293"/>
                  </a:lnTo>
                  <a:lnTo>
                    <a:pt x="350" y="1278"/>
                  </a:lnTo>
                  <a:lnTo>
                    <a:pt x="348" y="1265"/>
                  </a:lnTo>
                  <a:lnTo>
                    <a:pt x="345" y="1253"/>
                  </a:lnTo>
                  <a:lnTo>
                    <a:pt x="327" y="1249"/>
                  </a:lnTo>
                  <a:lnTo>
                    <a:pt x="309" y="1246"/>
                  </a:lnTo>
                  <a:lnTo>
                    <a:pt x="290" y="1244"/>
                  </a:lnTo>
                  <a:lnTo>
                    <a:pt x="270" y="1242"/>
                  </a:lnTo>
                  <a:lnTo>
                    <a:pt x="248" y="1232"/>
                  </a:lnTo>
                  <a:lnTo>
                    <a:pt x="224" y="1221"/>
                  </a:lnTo>
                  <a:lnTo>
                    <a:pt x="202" y="1210"/>
                  </a:lnTo>
                  <a:lnTo>
                    <a:pt x="178" y="1197"/>
                  </a:lnTo>
                  <a:lnTo>
                    <a:pt x="174" y="1190"/>
                  </a:lnTo>
                  <a:lnTo>
                    <a:pt x="169" y="1185"/>
                  </a:lnTo>
                  <a:lnTo>
                    <a:pt x="164" y="1180"/>
                  </a:lnTo>
                  <a:lnTo>
                    <a:pt x="158" y="1175"/>
                  </a:lnTo>
                  <a:lnTo>
                    <a:pt x="145" y="1165"/>
                  </a:lnTo>
                  <a:lnTo>
                    <a:pt x="135" y="1154"/>
                  </a:lnTo>
                  <a:lnTo>
                    <a:pt x="124" y="1140"/>
                  </a:lnTo>
                  <a:lnTo>
                    <a:pt x="113" y="1126"/>
                  </a:lnTo>
                  <a:lnTo>
                    <a:pt x="102" y="1112"/>
                  </a:lnTo>
                  <a:lnTo>
                    <a:pt x="92" y="1097"/>
                  </a:lnTo>
                  <a:lnTo>
                    <a:pt x="84" y="1082"/>
                  </a:lnTo>
                  <a:lnTo>
                    <a:pt x="76" y="1067"/>
                  </a:lnTo>
                  <a:lnTo>
                    <a:pt x="70" y="1051"/>
                  </a:lnTo>
                  <a:lnTo>
                    <a:pt x="64" y="1035"/>
                  </a:lnTo>
                  <a:lnTo>
                    <a:pt x="59" y="1019"/>
                  </a:lnTo>
                  <a:lnTo>
                    <a:pt x="53" y="1002"/>
                  </a:lnTo>
                  <a:lnTo>
                    <a:pt x="50" y="985"/>
                  </a:lnTo>
                  <a:lnTo>
                    <a:pt x="48" y="969"/>
                  </a:lnTo>
                  <a:lnTo>
                    <a:pt x="47" y="951"/>
                  </a:lnTo>
                  <a:lnTo>
                    <a:pt x="46" y="934"/>
                  </a:lnTo>
                  <a:lnTo>
                    <a:pt x="47" y="917"/>
                  </a:lnTo>
                  <a:lnTo>
                    <a:pt x="49" y="899"/>
                  </a:lnTo>
                  <a:lnTo>
                    <a:pt x="54" y="879"/>
                  </a:lnTo>
                  <a:lnTo>
                    <a:pt x="61" y="858"/>
                  </a:lnTo>
                  <a:lnTo>
                    <a:pt x="68" y="839"/>
                  </a:lnTo>
                  <a:lnTo>
                    <a:pt x="77" y="819"/>
                  </a:lnTo>
                  <a:lnTo>
                    <a:pt x="86" y="800"/>
                  </a:lnTo>
                  <a:lnTo>
                    <a:pt x="96" y="782"/>
                  </a:lnTo>
                  <a:lnTo>
                    <a:pt x="108" y="764"/>
                  </a:lnTo>
                  <a:lnTo>
                    <a:pt x="120" y="746"/>
                  </a:lnTo>
                  <a:lnTo>
                    <a:pt x="132" y="729"/>
                  </a:lnTo>
                  <a:lnTo>
                    <a:pt x="146" y="712"/>
                  </a:lnTo>
                  <a:lnTo>
                    <a:pt x="160" y="696"/>
                  </a:lnTo>
                  <a:lnTo>
                    <a:pt x="174" y="679"/>
                  </a:lnTo>
                  <a:lnTo>
                    <a:pt x="189" y="664"/>
                  </a:lnTo>
                  <a:lnTo>
                    <a:pt x="205" y="649"/>
                  </a:lnTo>
                  <a:lnTo>
                    <a:pt x="221" y="634"/>
                  </a:lnTo>
                  <a:lnTo>
                    <a:pt x="236" y="620"/>
                  </a:lnTo>
                  <a:lnTo>
                    <a:pt x="245" y="614"/>
                  </a:lnTo>
                  <a:lnTo>
                    <a:pt x="252" y="609"/>
                  </a:lnTo>
                  <a:lnTo>
                    <a:pt x="260" y="605"/>
                  </a:lnTo>
                  <a:lnTo>
                    <a:pt x="268" y="602"/>
                  </a:lnTo>
                  <a:lnTo>
                    <a:pt x="285" y="597"/>
                  </a:lnTo>
                  <a:lnTo>
                    <a:pt x="303" y="593"/>
                  </a:lnTo>
                  <a:lnTo>
                    <a:pt x="339" y="588"/>
                  </a:lnTo>
                  <a:lnTo>
                    <a:pt x="375" y="581"/>
                  </a:lnTo>
                  <a:lnTo>
                    <a:pt x="380" y="577"/>
                  </a:lnTo>
                  <a:lnTo>
                    <a:pt x="383" y="572"/>
                  </a:lnTo>
                  <a:lnTo>
                    <a:pt x="385" y="567"/>
                  </a:lnTo>
                  <a:lnTo>
                    <a:pt x="386" y="562"/>
                  </a:lnTo>
                  <a:lnTo>
                    <a:pt x="386" y="551"/>
                  </a:lnTo>
                  <a:lnTo>
                    <a:pt x="386" y="537"/>
                  </a:lnTo>
                  <a:lnTo>
                    <a:pt x="385" y="525"/>
                  </a:lnTo>
                  <a:lnTo>
                    <a:pt x="384" y="513"/>
                  </a:lnTo>
                  <a:lnTo>
                    <a:pt x="385" y="507"/>
                  </a:lnTo>
                  <a:lnTo>
                    <a:pt x="386" y="501"/>
                  </a:lnTo>
                  <a:lnTo>
                    <a:pt x="388" y="494"/>
                  </a:lnTo>
                  <a:lnTo>
                    <a:pt x="391" y="489"/>
                  </a:lnTo>
                  <a:lnTo>
                    <a:pt x="396" y="484"/>
                  </a:lnTo>
                  <a:lnTo>
                    <a:pt x="400" y="479"/>
                  </a:lnTo>
                  <a:lnTo>
                    <a:pt x="406" y="475"/>
                  </a:lnTo>
                  <a:lnTo>
                    <a:pt x="411" y="472"/>
                  </a:lnTo>
                  <a:lnTo>
                    <a:pt x="422" y="467"/>
                  </a:lnTo>
                  <a:lnTo>
                    <a:pt x="434" y="464"/>
                  </a:lnTo>
                  <a:lnTo>
                    <a:pt x="439" y="467"/>
                  </a:lnTo>
                  <a:lnTo>
                    <a:pt x="444" y="469"/>
                  </a:lnTo>
                  <a:lnTo>
                    <a:pt x="449" y="470"/>
                  </a:lnTo>
                  <a:lnTo>
                    <a:pt x="454" y="471"/>
                  </a:lnTo>
                  <a:lnTo>
                    <a:pt x="463" y="471"/>
                  </a:lnTo>
                  <a:lnTo>
                    <a:pt x="474" y="469"/>
                  </a:lnTo>
                  <a:lnTo>
                    <a:pt x="483" y="466"/>
                  </a:lnTo>
                  <a:lnTo>
                    <a:pt x="492" y="462"/>
                  </a:lnTo>
                  <a:lnTo>
                    <a:pt x="501" y="457"/>
                  </a:lnTo>
                  <a:lnTo>
                    <a:pt x="510" y="450"/>
                  </a:lnTo>
                  <a:lnTo>
                    <a:pt x="515" y="442"/>
                  </a:lnTo>
                  <a:lnTo>
                    <a:pt x="520" y="432"/>
                  </a:lnTo>
                  <a:lnTo>
                    <a:pt x="523" y="422"/>
                  </a:lnTo>
                  <a:lnTo>
                    <a:pt x="526" y="412"/>
                  </a:lnTo>
                  <a:lnTo>
                    <a:pt x="530" y="389"/>
                  </a:lnTo>
                  <a:lnTo>
                    <a:pt x="535" y="368"/>
                  </a:lnTo>
                  <a:lnTo>
                    <a:pt x="541" y="353"/>
                  </a:lnTo>
                  <a:lnTo>
                    <a:pt x="546" y="339"/>
                  </a:lnTo>
                  <a:lnTo>
                    <a:pt x="553" y="326"/>
                  </a:lnTo>
                  <a:lnTo>
                    <a:pt x="560" y="312"/>
                  </a:lnTo>
                  <a:lnTo>
                    <a:pt x="568" y="300"/>
                  </a:lnTo>
                  <a:lnTo>
                    <a:pt x="576" y="288"/>
                  </a:lnTo>
                  <a:lnTo>
                    <a:pt x="585" y="276"/>
                  </a:lnTo>
                  <a:lnTo>
                    <a:pt x="594" y="264"/>
                  </a:lnTo>
                  <a:lnTo>
                    <a:pt x="604" y="253"/>
                  </a:lnTo>
                  <a:lnTo>
                    <a:pt x="615" y="242"/>
                  </a:lnTo>
                  <a:lnTo>
                    <a:pt x="626" y="232"/>
                  </a:lnTo>
                  <a:lnTo>
                    <a:pt x="636" y="223"/>
                  </a:lnTo>
                  <a:lnTo>
                    <a:pt x="648" y="213"/>
                  </a:lnTo>
                  <a:lnTo>
                    <a:pt x="660" y="204"/>
                  </a:lnTo>
                  <a:lnTo>
                    <a:pt x="672" y="195"/>
                  </a:lnTo>
                  <a:lnTo>
                    <a:pt x="685" y="187"/>
                  </a:lnTo>
                  <a:lnTo>
                    <a:pt x="711" y="172"/>
                  </a:lnTo>
                  <a:lnTo>
                    <a:pt x="738" y="159"/>
                  </a:lnTo>
                  <a:lnTo>
                    <a:pt x="766" y="147"/>
                  </a:lnTo>
                  <a:lnTo>
                    <a:pt x="795" y="138"/>
                  </a:lnTo>
                  <a:lnTo>
                    <a:pt x="823" y="130"/>
                  </a:lnTo>
                  <a:lnTo>
                    <a:pt x="853" y="123"/>
                  </a:lnTo>
                  <a:lnTo>
                    <a:pt x="881" y="119"/>
                  </a:lnTo>
                  <a:lnTo>
                    <a:pt x="911" y="117"/>
                  </a:lnTo>
                  <a:lnTo>
                    <a:pt x="917" y="115"/>
                  </a:lnTo>
                  <a:lnTo>
                    <a:pt x="924" y="113"/>
                  </a:lnTo>
                  <a:lnTo>
                    <a:pt x="931" y="113"/>
                  </a:lnTo>
                  <a:lnTo>
                    <a:pt x="938" y="113"/>
                  </a:lnTo>
                  <a:lnTo>
                    <a:pt x="952" y="113"/>
                  </a:lnTo>
                  <a:lnTo>
                    <a:pt x="966" y="114"/>
                  </a:lnTo>
                  <a:lnTo>
                    <a:pt x="980" y="115"/>
                  </a:lnTo>
                  <a:lnTo>
                    <a:pt x="994" y="114"/>
                  </a:lnTo>
                  <a:lnTo>
                    <a:pt x="1000" y="112"/>
                  </a:lnTo>
                  <a:lnTo>
                    <a:pt x="1006" y="110"/>
                  </a:lnTo>
                  <a:lnTo>
                    <a:pt x="1012" y="107"/>
                  </a:lnTo>
                  <a:lnTo>
                    <a:pt x="1018" y="103"/>
                  </a:lnTo>
                  <a:lnTo>
                    <a:pt x="1055" y="106"/>
                  </a:lnTo>
                  <a:lnTo>
                    <a:pt x="1092" y="108"/>
                  </a:lnTo>
                  <a:lnTo>
                    <a:pt x="1128" y="109"/>
                  </a:lnTo>
                  <a:lnTo>
                    <a:pt x="1165" y="109"/>
                  </a:lnTo>
                  <a:lnTo>
                    <a:pt x="1235" y="109"/>
                  </a:lnTo>
                  <a:lnTo>
                    <a:pt x="1306" y="108"/>
                  </a:lnTo>
                  <a:lnTo>
                    <a:pt x="1376" y="106"/>
                  </a:lnTo>
                  <a:lnTo>
                    <a:pt x="1445" y="105"/>
                  </a:lnTo>
                  <a:lnTo>
                    <a:pt x="1513" y="104"/>
                  </a:lnTo>
                  <a:lnTo>
                    <a:pt x="1582" y="106"/>
                  </a:lnTo>
                  <a:lnTo>
                    <a:pt x="1647" y="103"/>
                  </a:lnTo>
                  <a:lnTo>
                    <a:pt x="1714" y="102"/>
                  </a:lnTo>
                  <a:lnTo>
                    <a:pt x="1782" y="101"/>
                  </a:lnTo>
                  <a:lnTo>
                    <a:pt x="1850" y="101"/>
                  </a:lnTo>
                  <a:lnTo>
                    <a:pt x="1918" y="101"/>
                  </a:lnTo>
                  <a:lnTo>
                    <a:pt x="1986" y="100"/>
                  </a:lnTo>
                  <a:lnTo>
                    <a:pt x="2054" y="99"/>
                  </a:lnTo>
                  <a:lnTo>
                    <a:pt x="2120" y="97"/>
                  </a:lnTo>
                  <a:lnTo>
                    <a:pt x="2205" y="96"/>
                  </a:lnTo>
                  <a:lnTo>
                    <a:pt x="2291" y="95"/>
                  </a:lnTo>
                  <a:lnTo>
                    <a:pt x="2379" y="93"/>
                  </a:lnTo>
                  <a:lnTo>
                    <a:pt x="2467" y="91"/>
                  </a:lnTo>
                  <a:lnTo>
                    <a:pt x="2555" y="90"/>
                  </a:lnTo>
                  <a:lnTo>
                    <a:pt x="2641" y="88"/>
                  </a:lnTo>
                  <a:lnTo>
                    <a:pt x="2726" y="88"/>
                  </a:lnTo>
                  <a:lnTo>
                    <a:pt x="2807" y="89"/>
                  </a:lnTo>
                  <a:lnTo>
                    <a:pt x="2957" y="88"/>
                  </a:lnTo>
                  <a:lnTo>
                    <a:pt x="3205" y="87"/>
                  </a:lnTo>
                  <a:lnTo>
                    <a:pt x="3539" y="86"/>
                  </a:lnTo>
                  <a:lnTo>
                    <a:pt x="3944" y="85"/>
                  </a:lnTo>
                  <a:lnTo>
                    <a:pt x="4405" y="84"/>
                  </a:lnTo>
                  <a:lnTo>
                    <a:pt x="4909" y="81"/>
                  </a:lnTo>
                  <a:lnTo>
                    <a:pt x="5442" y="80"/>
                  </a:lnTo>
                  <a:lnTo>
                    <a:pt x="5989" y="78"/>
                  </a:lnTo>
                  <a:lnTo>
                    <a:pt x="6536" y="77"/>
                  </a:lnTo>
                  <a:lnTo>
                    <a:pt x="7068" y="75"/>
                  </a:lnTo>
                  <a:lnTo>
                    <a:pt x="7572" y="74"/>
                  </a:lnTo>
                  <a:lnTo>
                    <a:pt x="8034" y="72"/>
                  </a:lnTo>
                  <a:lnTo>
                    <a:pt x="8440" y="71"/>
                  </a:lnTo>
                  <a:lnTo>
                    <a:pt x="8775" y="69"/>
                  </a:lnTo>
                  <a:lnTo>
                    <a:pt x="9026" y="68"/>
                  </a:lnTo>
                  <a:lnTo>
                    <a:pt x="9177" y="67"/>
                  </a:lnTo>
                  <a:lnTo>
                    <a:pt x="9264" y="64"/>
                  </a:lnTo>
                  <a:lnTo>
                    <a:pt x="9352" y="62"/>
                  </a:lnTo>
                  <a:lnTo>
                    <a:pt x="9441" y="61"/>
                  </a:lnTo>
                  <a:lnTo>
                    <a:pt x="9530" y="61"/>
                  </a:lnTo>
                  <a:lnTo>
                    <a:pt x="9619" y="61"/>
                  </a:lnTo>
                  <a:lnTo>
                    <a:pt x="9708" y="61"/>
                  </a:lnTo>
                  <a:lnTo>
                    <a:pt x="9796" y="62"/>
                  </a:lnTo>
                  <a:lnTo>
                    <a:pt x="9884" y="62"/>
                  </a:lnTo>
                  <a:lnTo>
                    <a:pt x="9917" y="64"/>
                  </a:lnTo>
                  <a:lnTo>
                    <a:pt x="9949" y="67"/>
                  </a:lnTo>
                  <a:lnTo>
                    <a:pt x="9965" y="69"/>
                  </a:lnTo>
                  <a:lnTo>
                    <a:pt x="9982" y="70"/>
                  </a:lnTo>
                  <a:lnTo>
                    <a:pt x="9998" y="69"/>
                  </a:lnTo>
                  <a:lnTo>
                    <a:pt x="10014" y="66"/>
                  </a:lnTo>
                  <a:lnTo>
                    <a:pt x="10031" y="70"/>
                  </a:lnTo>
                  <a:lnTo>
                    <a:pt x="10048" y="72"/>
                  </a:lnTo>
                  <a:lnTo>
                    <a:pt x="10065" y="73"/>
                  </a:lnTo>
                  <a:lnTo>
                    <a:pt x="10083" y="73"/>
                  </a:lnTo>
                  <a:lnTo>
                    <a:pt x="10117" y="72"/>
                  </a:lnTo>
                  <a:lnTo>
                    <a:pt x="10151" y="70"/>
                  </a:lnTo>
                  <a:lnTo>
                    <a:pt x="10168" y="69"/>
                  </a:lnTo>
                  <a:lnTo>
                    <a:pt x="10184" y="69"/>
                  </a:lnTo>
                  <a:lnTo>
                    <a:pt x="10200" y="69"/>
                  </a:lnTo>
                  <a:lnTo>
                    <a:pt x="10217" y="71"/>
                  </a:lnTo>
                  <a:lnTo>
                    <a:pt x="10232" y="74"/>
                  </a:lnTo>
                  <a:lnTo>
                    <a:pt x="10248" y="79"/>
                  </a:lnTo>
                  <a:lnTo>
                    <a:pt x="10264" y="86"/>
                  </a:lnTo>
                  <a:lnTo>
                    <a:pt x="10278" y="94"/>
                  </a:lnTo>
                  <a:lnTo>
                    <a:pt x="10294" y="101"/>
                  </a:lnTo>
                  <a:lnTo>
                    <a:pt x="10310" y="109"/>
                  </a:lnTo>
                  <a:lnTo>
                    <a:pt x="10325" y="117"/>
                  </a:lnTo>
                  <a:lnTo>
                    <a:pt x="10340" y="126"/>
                  </a:lnTo>
                  <a:lnTo>
                    <a:pt x="10356" y="136"/>
                  </a:lnTo>
                  <a:lnTo>
                    <a:pt x="10370" y="146"/>
                  </a:lnTo>
                  <a:lnTo>
                    <a:pt x="10385" y="157"/>
                  </a:lnTo>
                  <a:lnTo>
                    <a:pt x="10399" y="168"/>
                  </a:lnTo>
                  <a:lnTo>
                    <a:pt x="10412" y="180"/>
                  </a:lnTo>
                  <a:lnTo>
                    <a:pt x="10425" y="193"/>
                  </a:lnTo>
                  <a:lnTo>
                    <a:pt x="10437" y="206"/>
                  </a:lnTo>
                  <a:lnTo>
                    <a:pt x="10449" y="219"/>
                  </a:lnTo>
                  <a:lnTo>
                    <a:pt x="10459" y="234"/>
                  </a:lnTo>
                  <a:lnTo>
                    <a:pt x="10468" y="248"/>
                  </a:lnTo>
                  <a:lnTo>
                    <a:pt x="10477" y="263"/>
                  </a:lnTo>
                  <a:lnTo>
                    <a:pt x="10484" y="280"/>
                  </a:lnTo>
                  <a:lnTo>
                    <a:pt x="10493" y="284"/>
                  </a:lnTo>
                  <a:lnTo>
                    <a:pt x="10500" y="289"/>
                  </a:lnTo>
                  <a:lnTo>
                    <a:pt x="10506" y="295"/>
                  </a:lnTo>
                  <a:lnTo>
                    <a:pt x="10511" y="301"/>
                  </a:lnTo>
                  <a:lnTo>
                    <a:pt x="10517" y="307"/>
                  </a:lnTo>
                  <a:lnTo>
                    <a:pt x="10523" y="312"/>
                  </a:lnTo>
                  <a:lnTo>
                    <a:pt x="10526" y="315"/>
                  </a:lnTo>
                  <a:lnTo>
                    <a:pt x="10530" y="317"/>
                  </a:lnTo>
                  <a:lnTo>
                    <a:pt x="10536" y="318"/>
                  </a:lnTo>
                  <a:lnTo>
                    <a:pt x="10540" y="319"/>
                  </a:lnTo>
                  <a:lnTo>
                    <a:pt x="10547" y="317"/>
                  </a:lnTo>
                  <a:lnTo>
                    <a:pt x="10553" y="316"/>
                  </a:lnTo>
                  <a:lnTo>
                    <a:pt x="10558" y="316"/>
                  </a:lnTo>
                  <a:lnTo>
                    <a:pt x="10564" y="316"/>
                  </a:lnTo>
                  <a:lnTo>
                    <a:pt x="10576" y="318"/>
                  </a:lnTo>
                  <a:lnTo>
                    <a:pt x="10588" y="322"/>
                  </a:lnTo>
                  <a:lnTo>
                    <a:pt x="10599" y="326"/>
                  </a:lnTo>
                  <a:lnTo>
                    <a:pt x="10610" y="329"/>
                  </a:lnTo>
                  <a:lnTo>
                    <a:pt x="10621" y="332"/>
                  </a:lnTo>
                  <a:lnTo>
                    <a:pt x="10633" y="333"/>
                  </a:lnTo>
                  <a:lnTo>
                    <a:pt x="10640" y="333"/>
                  </a:lnTo>
                  <a:lnTo>
                    <a:pt x="10647" y="334"/>
                  </a:lnTo>
                  <a:lnTo>
                    <a:pt x="10653" y="335"/>
                  </a:lnTo>
                  <a:lnTo>
                    <a:pt x="10659" y="337"/>
                  </a:lnTo>
                  <a:lnTo>
                    <a:pt x="10665" y="339"/>
                  </a:lnTo>
                  <a:lnTo>
                    <a:pt x="10672" y="343"/>
                  </a:lnTo>
                  <a:lnTo>
                    <a:pt x="10677" y="346"/>
                  </a:lnTo>
                  <a:lnTo>
                    <a:pt x="10682" y="350"/>
                  </a:lnTo>
                  <a:lnTo>
                    <a:pt x="10691" y="361"/>
                  </a:lnTo>
                  <a:lnTo>
                    <a:pt x="10699" y="371"/>
                  </a:lnTo>
                  <a:lnTo>
                    <a:pt x="10706" y="382"/>
                  </a:lnTo>
                  <a:lnTo>
                    <a:pt x="10712" y="393"/>
                  </a:lnTo>
                  <a:lnTo>
                    <a:pt x="10715" y="403"/>
                  </a:lnTo>
                  <a:lnTo>
                    <a:pt x="10718" y="414"/>
                  </a:lnTo>
                  <a:lnTo>
                    <a:pt x="10719" y="425"/>
                  </a:lnTo>
                  <a:lnTo>
                    <a:pt x="10720" y="435"/>
                  </a:lnTo>
                  <a:lnTo>
                    <a:pt x="10721" y="440"/>
                  </a:lnTo>
                  <a:lnTo>
                    <a:pt x="10722" y="445"/>
                  </a:lnTo>
                  <a:lnTo>
                    <a:pt x="10724" y="449"/>
                  </a:lnTo>
                  <a:lnTo>
                    <a:pt x="10726" y="455"/>
                  </a:lnTo>
                  <a:lnTo>
                    <a:pt x="10729" y="459"/>
                  </a:lnTo>
                  <a:lnTo>
                    <a:pt x="10733" y="462"/>
                  </a:lnTo>
                  <a:lnTo>
                    <a:pt x="10737" y="465"/>
                  </a:lnTo>
                  <a:lnTo>
                    <a:pt x="10743" y="467"/>
                  </a:lnTo>
                  <a:lnTo>
                    <a:pt x="10784" y="481"/>
                  </a:lnTo>
                  <a:lnTo>
                    <a:pt x="10826" y="495"/>
                  </a:lnTo>
                  <a:lnTo>
                    <a:pt x="10836" y="500"/>
                  </a:lnTo>
                  <a:lnTo>
                    <a:pt x="10846" y="505"/>
                  </a:lnTo>
                  <a:lnTo>
                    <a:pt x="10855" y="511"/>
                  </a:lnTo>
                  <a:lnTo>
                    <a:pt x="10864" y="517"/>
                  </a:lnTo>
                  <a:lnTo>
                    <a:pt x="10872" y="524"/>
                  </a:lnTo>
                  <a:lnTo>
                    <a:pt x="10879" y="532"/>
                  </a:lnTo>
                  <a:lnTo>
                    <a:pt x="10885" y="541"/>
                  </a:lnTo>
                  <a:lnTo>
                    <a:pt x="10891" y="552"/>
                  </a:lnTo>
                  <a:lnTo>
                    <a:pt x="10903" y="568"/>
                  </a:lnTo>
                  <a:lnTo>
                    <a:pt x="10913" y="584"/>
                  </a:lnTo>
                  <a:lnTo>
                    <a:pt x="10922" y="601"/>
                  </a:lnTo>
                  <a:lnTo>
                    <a:pt x="10930" y="619"/>
                  </a:lnTo>
                  <a:lnTo>
                    <a:pt x="10943" y="656"/>
                  </a:lnTo>
                  <a:lnTo>
                    <a:pt x="10956" y="693"/>
                  </a:lnTo>
                  <a:lnTo>
                    <a:pt x="10967" y="731"/>
                  </a:lnTo>
                  <a:lnTo>
                    <a:pt x="10981" y="767"/>
                  </a:lnTo>
                  <a:lnTo>
                    <a:pt x="10989" y="786"/>
                  </a:lnTo>
                  <a:lnTo>
                    <a:pt x="10998" y="803"/>
                  </a:lnTo>
                  <a:lnTo>
                    <a:pt x="11008" y="820"/>
                  </a:lnTo>
                  <a:lnTo>
                    <a:pt x="11020" y="837"/>
                  </a:lnTo>
                  <a:lnTo>
                    <a:pt x="11014" y="852"/>
                  </a:lnTo>
                  <a:lnTo>
                    <a:pt x="11008" y="868"/>
                  </a:lnTo>
                  <a:lnTo>
                    <a:pt x="11001" y="884"/>
                  </a:lnTo>
                  <a:lnTo>
                    <a:pt x="10993" y="900"/>
                  </a:lnTo>
                  <a:lnTo>
                    <a:pt x="10976" y="931"/>
                  </a:lnTo>
                  <a:lnTo>
                    <a:pt x="10959" y="960"/>
                  </a:lnTo>
                  <a:lnTo>
                    <a:pt x="10939" y="991"/>
                  </a:lnTo>
                  <a:lnTo>
                    <a:pt x="10921" y="1021"/>
                  </a:lnTo>
                  <a:lnTo>
                    <a:pt x="10903" y="1051"/>
                  </a:lnTo>
                  <a:lnTo>
                    <a:pt x="10885" y="1081"/>
                  </a:lnTo>
                  <a:close/>
                  <a:moveTo>
                    <a:pt x="10879" y="859"/>
                  </a:moveTo>
                  <a:lnTo>
                    <a:pt x="10877" y="877"/>
                  </a:lnTo>
                  <a:lnTo>
                    <a:pt x="10874" y="894"/>
                  </a:lnTo>
                  <a:lnTo>
                    <a:pt x="10870" y="911"/>
                  </a:lnTo>
                  <a:lnTo>
                    <a:pt x="10865" y="929"/>
                  </a:lnTo>
                  <a:lnTo>
                    <a:pt x="10859" y="945"/>
                  </a:lnTo>
                  <a:lnTo>
                    <a:pt x="10851" y="961"/>
                  </a:lnTo>
                  <a:lnTo>
                    <a:pt x="10844" y="978"/>
                  </a:lnTo>
                  <a:lnTo>
                    <a:pt x="10835" y="993"/>
                  </a:lnTo>
                  <a:lnTo>
                    <a:pt x="10825" y="1007"/>
                  </a:lnTo>
                  <a:lnTo>
                    <a:pt x="10814" y="1021"/>
                  </a:lnTo>
                  <a:lnTo>
                    <a:pt x="10802" y="1034"/>
                  </a:lnTo>
                  <a:lnTo>
                    <a:pt x="10789" y="1046"/>
                  </a:lnTo>
                  <a:lnTo>
                    <a:pt x="10776" y="1058"/>
                  </a:lnTo>
                  <a:lnTo>
                    <a:pt x="10761" y="1067"/>
                  </a:lnTo>
                  <a:lnTo>
                    <a:pt x="10747" y="1076"/>
                  </a:lnTo>
                  <a:lnTo>
                    <a:pt x="10731" y="1083"/>
                  </a:lnTo>
                  <a:lnTo>
                    <a:pt x="10723" y="1085"/>
                  </a:lnTo>
                  <a:lnTo>
                    <a:pt x="10713" y="1087"/>
                  </a:lnTo>
                  <a:lnTo>
                    <a:pt x="10704" y="1089"/>
                  </a:lnTo>
                  <a:lnTo>
                    <a:pt x="10695" y="1090"/>
                  </a:lnTo>
                  <a:lnTo>
                    <a:pt x="10687" y="1090"/>
                  </a:lnTo>
                  <a:lnTo>
                    <a:pt x="10678" y="1090"/>
                  </a:lnTo>
                  <a:lnTo>
                    <a:pt x="10668" y="1089"/>
                  </a:lnTo>
                  <a:lnTo>
                    <a:pt x="10660" y="1088"/>
                  </a:lnTo>
                  <a:lnTo>
                    <a:pt x="10651" y="1086"/>
                  </a:lnTo>
                  <a:lnTo>
                    <a:pt x="10643" y="1084"/>
                  </a:lnTo>
                  <a:lnTo>
                    <a:pt x="10635" y="1081"/>
                  </a:lnTo>
                  <a:lnTo>
                    <a:pt x="10627" y="1077"/>
                  </a:lnTo>
                  <a:lnTo>
                    <a:pt x="10619" y="1073"/>
                  </a:lnTo>
                  <a:lnTo>
                    <a:pt x="10612" y="1068"/>
                  </a:lnTo>
                  <a:lnTo>
                    <a:pt x="10605" y="1063"/>
                  </a:lnTo>
                  <a:lnTo>
                    <a:pt x="10599" y="1057"/>
                  </a:lnTo>
                  <a:lnTo>
                    <a:pt x="10594" y="1050"/>
                  </a:lnTo>
                  <a:lnTo>
                    <a:pt x="10589" y="1044"/>
                  </a:lnTo>
                  <a:lnTo>
                    <a:pt x="10585" y="1037"/>
                  </a:lnTo>
                  <a:lnTo>
                    <a:pt x="10582" y="1030"/>
                  </a:lnTo>
                  <a:lnTo>
                    <a:pt x="10579" y="1023"/>
                  </a:lnTo>
                  <a:lnTo>
                    <a:pt x="10575" y="1016"/>
                  </a:lnTo>
                  <a:lnTo>
                    <a:pt x="10573" y="1007"/>
                  </a:lnTo>
                  <a:lnTo>
                    <a:pt x="10572" y="999"/>
                  </a:lnTo>
                  <a:lnTo>
                    <a:pt x="10571" y="991"/>
                  </a:lnTo>
                  <a:lnTo>
                    <a:pt x="10571" y="983"/>
                  </a:lnTo>
                  <a:lnTo>
                    <a:pt x="10571" y="975"/>
                  </a:lnTo>
                  <a:lnTo>
                    <a:pt x="10572" y="967"/>
                  </a:lnTo>
                  <a:lnTo>
                    <a:pt x="10574" y="959"/>
                  </a:lnTo>
                  <a:lnTo>
                    <a:pt x="10576" y="951"/>
                  </a:lnTo>
                  <a:lnTo>
                    <a:pt x="10580" y="944"/>
                  </a:lnTo>
                  <a:lnTo>
                    <a:pt x="10584" y="937"/>
                  </a:lnTo>
                  <a:lnTo>
                    <a:pt x="10590" y="928"/>
                  </a:lnTo>
                  <a:lnTo>
                    <a:pt x="10598" y="922"/>
                  </a:lnTo>
                  <a:lnTo>
                    <a:pt x="10606" y="917"/>
                  </a:lnTo>
                  <a:lnTo>
                    <a:pt x="10614" y="913"/>
                  </a:lnTo>
                  <a:lnTo>
                    <a:pt x="10634" y="909"/>
                  </a:lnTo>
                  <a:lnTo>
                    <a:pt x="10653" y="908"/>
                  </a:lnTo>
                  <a:lnTo>
                    <a:pt x="10662" y="907"/>
                  </a:lnTo>
                  <a:lnTo>
                    <a:pt x="10672" y="905"/>
                  </a:lnTo>
                  <a:lnTo>
                    <a:pt x="10681" y="903"/>
                  </a:lnTo>
                  <a:lnTo>
                    <a:pt x="10689" y="900"/>
                  </a:lnTo>
                  <a:lnTo>
                    <a:pt x="10697" y="895"/>
                  </a:lnTo>
                  <a:lnTo>
                    <a:pt x="10704" y="888"/>
                  </a:lnTo>
                  <a:lnTo>
                    <a:pt x="10707" y="884"/>
                  </a:lnTo>
                  <a:lnTo>
                    <a:pt x="10710" y="879"/>
                  </a:lnTo>
                  <a:lnTo>
                    <a:pt x="10713" y="874"/>
                  </a:lnTo>
                  <a:lnTo>
                    <a:pt x="10715" y="867"/>
                  </a:lnTo>
                  <a:lnTo>
                    <a:pt x="10718" y="849"/>
                  </a:lnTo>
                  <a:lnTo>
                    <a:pt x="10719" y="830"/>
                  </a:lnTo>
                  <a:lnTo>
                    <a:pt x="10720" y="810"/>
                  </a:lnTo>
                  <a:lnTo>
                    <a:pt x="10718" y="791"/>
                  </a:lnTo>
                  <a:lnTo>
                    <a:pt x="10717" y="782"/>
                  </a:lnTo>
                  <a:lnTo>
                    <a:pt x="10714" y="772"/>
                  </a:lnTo>
                  <a:lnTo>
                    <a:pt x="10711" y="763"/>
                  </a:lnTo>
                  <a:lnTo>
                    <a:pt x="10708" y="754"/>
                  </a:lnTo>
                  <a:lnTo>
                    <a:pt x="10704" y="746"/>
                  </a:lnTo>
                  <a:lnTo>
                    <a:pt x="10700" y="738"/>
                  </a:lnTo>
                  <a:lnTo>
                    <a:pt x="10694" y="731"/>
                  </a:lnTo>
                  <a:lnTo>
                    <a:pt x="10688" y="723"/>
                  </a:lnTo>
                  <a:lnTo>
                    <a:pt x="10682" y="721"/>
                  </a:lnTo>
                  <a:lnTo>
                    <a:pt x="10675" y="719"/>
                  </a:lnTo>
                  <a:lnTo>
                    <a:pt x="10668" y="717"/>
                  </a:lnTo>
                  <a:lnTo>
                    <a:pt x="10661" y="716"/>
                  </a:lnTo>
                  <a:lnTo>
                    <a:pt x="10647" y="715"/>
                  </a:lnTo>
                  <a:lnTo>
                    <a:pt x="10634" y="715"/>
                  </a:lnTo>
                  <a:lnTo>
                    <a:pt x="10620" y="713"/>
                  </a:lnTo>
                  <a:lnTo>
                    <a:pt x="10608" y="710"/>
                  </a:lnTo>
                  <a:lnTo>
                    <a:pt x="10602" y="708"/>
                  </a:lnTo>
                  <a:lnTo>
                    <a:pt x="10596" y="705"/>
                  </a:lnTo>
                  <a:lnTo>
                    <a:pt x="10591" y="702"/>
                  </a:lnTo>
                  <a:lnTo>
                    <a:pt x="10587" y="697"/>
                  </a:lnTo>
                  <a:lnTo>
                    <a:pt x="10581" y="688"/>
                  </a:lnTo>
                  <a:lnTo>
                    <a:pt x="10576" y="677"/>
                  </a:lnTo>
                  <a:lnTo>
                    <a:pt x="10572" y="667"/>
                  </a:lnTo>
                  <a:lnTo>
                    <a:pt x="10569" y="656"/>
                  </a:lnTo>
                  <a:lnTo>
                    <a:pt x="10567" y="645"/>
                  </a:lnTo>
                  <a:lnTo>
                    <a:pt x="10567" y="633"/>
                  </a:lnTo>
                  <a:lnTo>
                    <a:pt x="10568" y="622"/>
                  </a:lnTo>
                  <a:lnTo>
                    <a:pt x="10570" y="611"/>
                  </a:lnTo>
                  <a:lnTo>
                    <a:pt x="10573" y="605"/>
                  </a:lnTo>
                  <a:lnTo>
                    <a:pt x="10575" y="600"/>
                  </a:lnTo>
                  <a:lnTo>
                    <a:pt x="10579" y="595"/>
                  </a:lnTo>
                  <a:lnTo>
                    <a:pt x="10583" y="589"/>
                  </a:lnTo>
                  <a:lnTo>
                    <a:pt x="10592" y="581"/>
                  </a:lnTo>
                  <a:lnTo>
                    <a:pt x="10602" y="575"/>
                  </a:lnTo>
                  <a:lnTo>
                    <a:pt x="10626" y="565"/>
                  </a:lnTo>
                  <a:lnTo>
                    <a:pt x="10648" y="558"/>
                  </a:lnTo>
                  <a:lnTo>
                    <a:pt x="10658" y="558"/>
                  </a:lnTo>
                  <a:lnTo>
                    <a:pt x="10669" y="559"/>
                  </a:lnTo>
                  <a:lnTo>
                    <a:pt x="10680" y="561"/>
                  </a:lnTo>
                  <a:lnTo>
                    <a:pt x="10690" y="563"/>
                  </a:lnTo>
                  <a:lnTo>
                    <a:pt x="10700" y="566"/>
                  </a:lnTo>
                  <a:lnTo>
                    <a:pt x="10709" y="570"/>
                  </a:lnTo>
                  <a:lnTo>
                    <a:pt x="10719" y="574"/>
                  </a:lnTo>
                  <a:lnTo>
                    <a:pt x="10728" y="578"/>
                  </a:lnTo>
                  <a:lnTo>
                    <a:pt x="10746" y="589"/>
                  </a:lnTo>
                  <a:lnTo>
                    <a:pt x="10763" y="602"/>
                  </a:lnTo>
                  <a:lnTo>
                    <a:pt x="10778" y="615"/>
                  </a:lnTo>
                  <a:lnTo>
                    <a:pt x="10792" y="629"/>
                  </a:lnTo>
                  <a:lnTo>
                    <a:pt x="10803" y="643"/>
                  </a:lnTo>
                  <a:lnTo>
                    <a:pt x="10815" y="657"/>
                  </a:lnTo>
                  <a:lnTo>
                    <a:pt x="10825" y="670"/>
                  </a:lnTo>
                  <a:lnTo>
                    <a:pt x="10835" y="686"/>
                  </a:lnTo>
                  <a:lnTo>
                    <a:pt x="10853" y="715"/>
                  </a:lnTo>
                  <a:lnTo>
                    <a:pt x="10873" y="746"/>
                  </a:lnTo>
                  <a:lnTo>
                    <a:pt x="10881" y="769"/>
                  </a:lnTo>
                  <a:lnTo>
                    <a:pt x="10890" y="794"/>
                  </a:lnTo>
                  <a:lnTo>
                    <a:pt x="10893" y="807"/>
                  </a:lnTo>
                  <a:lnTo>
                    <a:pt x="10894" y="819"/>
                  </a:lnTo>
                  <a:lnTo>
                    <a:pt x="10894" y="827"/>
                  </a:lnTo>
                  <a:lnTo>
                    <a:pt x="10894" y="834"/>
                  </a:lnTo>
                  <a:lnTo>
                    <a:pt x="10893" y="840"/>
                  </a:lnTo>
                  <a:lnTo>
                    <a:pt x="10891" y="847"/>
                  </a:lnTo>
                  <a:lnTo>
                    <a:pt x="10879" y="859"/>
                  </a:lnTo>
                  <a:close/>
                  <a:moveTo>
                    <a:pt x="10728" y="1046"/>
                  </a:moveTo>
                  <a:lnTo>
                    <a:pt x="10721" y="1049"/>
                  </a:lnTo>
                  <a:lnTo>
                    <a:pt x="10714" y="1050"/>
                  </a:lnTo>
                  <a:lnTo>
                    <a:pt x="10708" y="1051"/>
                  </a:lnTo>
                  <a:lnTo>
                    <a:pt x="10701" y="1052"/>
                  </a:lnTo>
                  <a:lnTo>
                    <a:pt x="10689" y="1050"/>
                  </a:lnTo>
                  <a:lnTo>
                    <a:pt x="10676" y="1046"/>
                  </a:lnTo>
                  <a:lnTo>
                    <a:pt x="10668" y="1042"/>
                  </a:lnTo>
                  <a:lnTo>
                    <a:pt x="10661" y="1037"/>
                  </a:lnTo>
                  <a:lnTo>
                    <a:pt x="10655" y="1031"/>
                  </a:lnTo>
                  <a:lnTo>
                    <a:pt x="10649" y="1025"/>
                  </a:lnTo>
                  <a:lnTo>
                    <a:pt x="10643" y="1019"/>
                  </a:lnTo>
                  <a:lnTo>
                    <a:pt x="10639" y="1012"/>
                  </a:lnTo>
                  <a:lnTo>
                    <a:pt x="10637" y="1003"/>
                  </a:lnTo>
                  <a:lnTo>
                    <a:pt x="10636" y="995"/>
                  </a:lnTo>
                  <a:lnTo>
                    <a:pt x="10636" y="988"/>
                  </a:lnTo>
                  <a:lnTo>
                    <a:pt x="10637" y="982"/>
                  </a:lnTo>
                  <a:lnTo>
                    <a:pt x="10638" y="975"/>
                  </a:lnTo>
                  <a:lnTo>
                    <a:pt x="10640" y="968"/>
                  </a:lnTo>
                  <a:lnTo>
                    <a:pt x="10643" y="961"/>
                  </a:lnTo>
                  <a:lnTo>
                    <a:pt x="10647" y="956"/>
                  </a:lnTo>
                  <a:lnTo>
                    <a:pt x="10650" y="954"/>
                  </a:lnTo>
                  <a:lnTo>
                    <a:pt x="10653" y="952"/>
                  </a:lnTo>
                  <a:lnTo>
                    <a:pt x="10656" y="951"/>
                  </a:lnTo>
                  <a:lnTo>
                    <a:pt x="10660" y="951"/>
                  </a:lnTo>
                  <a:lnTo>
                    <a:pt x="10672" y="956"/>
                  </a:lnTo>
                  <a:lnTo>
                    <a:pt x="10683" y="961"/>
                  </a:lnTo>
                  <a:lnTo>
                    <a:pt x="10688" y="964"/>
                  </a:lnTo>
                  <a:lnTo>
                    <a:pt x="10695" y="965"/>
                  </a:lnTo>
                  <a:lnTo>
                    <a:pt x="10701" y="965"/>
                  </a:lnTo>
                  <a:lnTo>
                    <a:pt x="10709" y="964"/>
                  </a:lnTo>
                  <a:lnTo>
                    <a:pt x="10717" y="947"/>
                  </a:lnTo>
                  <a:lnTo>
                    <a:pt x="10722" y="931"/>
                  </a:lnTo>
                  <a:lnTo>
                    <a:pt x="10726" y="923"/>
                  </a:lnTo>
                  <a:lnTo>
                    <a:pt x="10731" y="917"/>
                  </a:lnTo>
                  <a:lnTo>
                    <a:pt x="10734" y="913"/>
                  </a:lnTo>
                  <a:lnTo>
                    <a:pt x="10737" y="910"/>
                  </a:lnTo>
                  <a:lnTo>
                    <a:pt x="10741" y="908"/>
                  </a:lnTo>
                  <a:lnTo>
                    <a:pt x="10746" y="907"/>
                  </a:lnTo>
                  <a:lnTo>
                    <a:pt x="10751" y="893"/>
                  </a:lnTo>
                  <a:lnTo>
                    <a:pt x="10754" y="878"/>
                  </a:lnTo>
                  <a:lnTo>
                    <a:pt x="10757" y="862"/>
                  </a:lnTo>
                  <a:lnTo>
                    <a:pt x="10759" y="848"/>
                  </a:lnTo>
                  <a:lnTo>
                    <a:pt x="10760" y="833"/>
                  </a:lnTo>
                  <a:lnTo>
                    <a:pt x="10760" y="817"/>
                  </a:lnTo>
                  <a:lnTo>
                    <a:pt x="10759" y="802"/>
                  </a:lnTo>
                  <a:lnTo>
                    <a:pt x="10758" y="787"/>
                  </a:lnTo>
                  <a:lnTo>
                    <a:pt x="10755" y="772"/>
                  </a:lnTo>
                  <a:lnTo>
                    <a:pt x="10752" y="757"/>
                  </a:lnTo>
                  <a:lnTo>
                    <a:pt x="10747" y="743"/>
                  </a:lnTo>
                  <a:lnTo>
                    <a:pt x="10742" y="729"/>
                  </a:lnTo>
                  <a:lnTo>
                    <a:pt x="10736" y="715"/>
                  </a:lnTo>
                  <a:lnTo>
                    <a:pt x="10729" y="702"/>
                  </a:lnTo>
                  <a:lnTo>
                    <a:pt x="10722" y="690"/>
                  </a:lnTo>
                  <a:lnTo>
                    <a:pt x="10712" y="677"/>
                  </a:lnTo>
                  <a:lnTo>
                    <a:pt x="10707" y="673"/>
                  </a:lnTo>
                  <a:lnTo>
                    <a:pt x="10701" y="672"/>
                  </a:lnTo>
                  <a:lnTo>
                    <a:pt x="10695" y="671"/>
                  </a:lnTo>
                  <a:lnTo>
                    <a:pt x="10688" y="671"/>
                  </a:lnTo>
                  <a:lnTo>
                    <a:pt x="10675" y="673"/>
                  </a:lnTo>
                  <a:lnTo>
                    <a:pt x="10660" y="676"/>
                  </a:lnTo>
                  <a:lnTo>
                    <a:pt x="10653" y="677"/>
                  </a:lnTo>
                  <a:lnTo>
                    <a:pt x="10647" y="677"/>
                  </a:lnTo>
                  <a:lnTo>
                    <a:pt x="10641" y="676"/>
                  </a:lnTo>
                  <a:lnTo>
                    <a:pt x="10635" y="674"/>
                  </a:lnTo>
                  <a:lnTo>
                    <a:pt x="10630" y="671"/>
                  </a:lnTo>
                  <a:lnTo>
                    <a:pt x="10625" y="666"/>
                  </a:lnTo>
                  <a:lnTo>
                    <a:pt x="10620" y="659"/>
                  </a:lnTo>
                  <a:lnTo>
                    <a:pt x="10617" y="651"/>
                  </a:lnTo>
                  <a:lnTo>
                    <a:pt x="10615" y="644"/>
                  </a:lnTo>
                  <a:lnTo>
                    <a:pt x="10616" y="636"/>
                  </a:lnTo>
                  <a:lnTo>
                    <a:pt x="10618" y="630"/>
                  </a:lnTo>
                  <a:lnTo>
                    <a:pt x="10621" y="623"/>
                  </a:lnTo>
                  <a:lnTo>
                    <a:pt x="10626" y="618"/>
                  </a:lnTo>
                  <a:lnTo>
                    <a:pt x="10631" y="613"/>
                  </a:lnTo>
                  <a:lnTo>
                    <a:pt x="10636" y="608"/>
                  </a:lnTo>
                  <a:lnTo>
                    <a:pt x="10642" y="604"/>
                  </a:lnTo>
                  <a:lnTo>
                    <a:pt x="10655" y="603"/>
                  </a:lnTo>
                  <a:lnTo>
                    <a:pt x="10668" y="603"/>
                  </a:lnTo>
                  <a:lnTo>
                    <a:pt x="10681" y="605"/>
                  </a:lnTo>
                  <a:lnTo>
                    <a:pt x="10693" y="608"/>
                  </a:lnTo>
                  <a:lnTo>
                    <a:pt x="10705" y="612"/>
                  </a:lnTo>
                  <a:lnTo>
                    <a:pt x="10717" y="618"/>
                  </a:lnTo>
                  <a:lnTo>
                    <a:pt x="10729" y="624"/>
                  </a:lnTo>
                  <a:lnTo>
                    <a:pt x="10740" y="630"/>
                  </a:lnTo>
                  <a:lnTo>
                    <a:pt x="10759" y="651"/>
                  </a:lnTo>
                  <a:lnTo>
                    <a:pt x="10777" y="671"/>
                  </a:lnTo>
                  <a:lnTo>
                    <a:pt x="10794" y="694"/>
                  </a:lnTo>
                  <a:lnTo>
                    <a:pt x="10809" y="717"/>
                  </a:lnTo>
                  <a:lnTo>
                    <a:pt x="10816" y="728"/>
                  </a:lnTo>
                  <a:lnTo>
                    <a:pt x="10822" y="741"/>
                  </a:lnTo>
                  <a:lnTo>
                    <a:pt x="10827" y="754"/>
                  </a:lnTo>
                  <a:lnTo>
                    <a:pt x="10832" y="766"/>
                  </a:lnTo>
                  <a:lnTo>
                    <a:pt x="10836" y="780"/>
                  </a:lnTo>
                  <a:lnTo>
                    <a:pt x="10840" y="793"/>
                  </a:lnTo>
                  <a:lnTo>
                    <a:pt x="10842" y="806"/>
                  </a:lnTo>
                  <a:lnTo>
                    <a:pt x="10844" y="819"/>
                  </a:lnTo>
                  <a:lnTo>
                    <a:pt x="10843" y="836"/>
                  </a:lnTo>
                  <a:lnTo>
                    <a:pt x="10841" y="852"/>
                  </a:lnTo>
                  <a:lnTo>
                    <a:pt x="10839" y="870"/>
                  </a:lnTo>
                  <a:lnTo>
                    <a:pt x="10836" y="886"/>
                  </a:lnTo>
                  <a:lnTo>
                    <a:pt x="10832" y="901"/>
                  </a:lnTo>
                  <a:lnTo>
                    <a:pt x="10828" y="918"/>
                  </a:lnTo>
                  <a:lnTo>
                    <a:pt x="10823" y="934"/>
                  </a:lnTo>
                  <a:lnTo>
                    <a:pt x="10817" y="949"/>
                  </a:lnTo>
                  <a:lnTo>
                    <a:pt x="10810" y="964"/>
                  </a:lnTo>
                  <a:lnTo>
                    <a:pt x="10801" y="978"/>
                  </a:lnTo>
                  <a:lnTo>
                    <a:pt x="10792" y="991"/>
                  </a:lnTo>
                  <a:lnTo>
                    <a:pt x="10782" y="1004"/>
                  </a:lnTo>
                  <a:lnTo>
                    <a:pt x="10770" y="1016"/>
                  </a:lnTo>
                  <a:lnTo>
                    <a:pt x="10757" y="1027"/>
                  </a:lnTo>
                  <a:lnTo>
                    <a:pt x="10743" y="1037"/>
                  </a:lnTo>
                  <a:lnTo>
                    <a:pt x="10728" y="1046"/>
                  </a:lnTo>
                  <a:close/>
                  <a:moveTo>
                    <a:pt x="10426" y="1382"/>
                  </a:moveTo>
                  <a:lnTo>
                    <a:pt x="10359" y="1441"/>
                  </a:lnTo>
                  <a:lnTo>
                    <a:pt x="10336" y="1449"/>
                  </a:lnTo>
                  <a:lnTo>
                    <a:pt x="10315" y="1458"/>
                  </a:lnTo>
                  <a:lnTo>
                    <a:pt x="10292" y="1466"/>
                  </a:lnTo>
                  <a:lnTo>
                    <a:pt x="10270" y="1474"/>
                  </a:lnTo>
                  <a:lnTo>
                    <a:pt x="10259" y="1477"/>
                  </a:lnTo>
                  <a:lnTo>
                    <a:pt x="10246" y="1480"/>
                  </a:lnTo>
                  <a:lnTo>
                    <a:pt x="10235" y="1481"/>
                  </a:lnTo>
                  <a:lnTo>
                    <a:pt x="10223" y="1482"/>
                  </a:lnTo>
                  <a:lnTo>
                    <a:pt x="10211" y="1482"/>
                  </a:lnTo>
                  <a:lnTo>
                    <a:pt x="10199" y="1481"/>
                  </a:lnTo>
                  <a:lnTo>
                    <a:pt x="10186" y="1478"/>
                  </a:lnTo>
                  <a:lnTo>
                    <a:pt x="10174" y="1475"/>
                  </a:lnTo>
                  <a:lnTo>
                    <a:pt x="10149" y="1460"/>
                  </a:lnTo>
                  <a:lnTo>
                    <a:pt x="10123" y="1446"/>
                  </a:lnTo>
                  <a:lnTo>
                    <a:pt x="10117" y="1441"/>
                  </a:lnTo>
                  <a:lnTo>
                    <a:pt x="10111" y="1437"/>
                  </a:lnTo>
                  <a:lnTo>
                    <a:pt x="10106" y="1432"/>
                  </a:lnTo>
                  <a:lnTo>
                    <a:pt x="10102" y="1426"/>
                  </a:lnTo>
                  <a:lnTo>
                    <a:pt x="10098" y="1419"/>
                  </a:lnTo>
                  <a:lnTo>
                    <a:pt x="10095" y="1413"/>
                  </a:lnTo>
                  <a:lnTo>
                    <a:pt x="10092" y="1406"/>
                  </a:lnTo>
                  <a:lnTo>
                    <a:pt x="10091" y="1398"/>
                  </a:lnTo>
                  <a:lnTo>
                    <a:pt x="10088" y="1386"/>
                  </a:lnTo>
                  <a:lnTo>
                    <a:pt x="10087" y="1374"/>
                  </a:lnTo>
                  <a:lnTo>
                    <a:pt x="10088" y="1362"/>
                  </a:lnTo>
                  <a:lnTo>
                    <a:pt x="10090" y="1352"/>
                  </a:lnTo>
                  <a:lnTo>
                    <a:pt x="10093" y="1342"/>
                  </a:lnTo>
                  <a:lnTo>
                    <a:pt x="10097" y="1331"/>
                  </a:lnTo>
                  <a:lnTo>
                    <a:pt x="10102" y="1322"/>
                  </a:lnTo>
                  <a:lnTo>
                    <a:pt x="10108" y="1313"/>
                  </a:lnTo>
                  <a:lnTo>
                    <a:pt x="10114" y="1304"/>
                  </a:lnTo>
                  <a:lnTo>
                    <a:pt x="10123" y="1296"/>
                  </a:lnTo>
                  <a:lnTo>
                    <a:pt x="10131" y="1288"/>
                  </a:lnTo>
                  <a:lnTo>
                    <a:pt x="10139" y="1280"/>
                  </a:lnTo>
                  <a:lnTo>
                    <a:pt x="10156" y="1266"/>
                  </a:lnTo>
                  <a:lnTo>
                    <a:pt x="10174" y="1253"/>
                  </a:lnTo>
                  <a:lnTo>
                    <a:pt x="10182" y="1250"/>
                  </a:lnTo>
                  <a:lnTo>
                    <a:pt x="10190" y="1249"/>
                  </a:lnTo>
                  <a:lnTo>
                    <a:pt x="10197" y="1248"/>
                  </a:lnTo>
                  <a:lnTo>
                    <a:pt x="10205" y="1248"/>
                  </a:lnTo>
                  <a:lnTo>
                    <a:pt x="10221" y="1250"/>
                  </a:lnTo>
                  <a:lnTo>
                    <a:pt x="10236" y="1254"/>
                  </a:lnTo>
                  <a:lnTo>
                    <a:pt x="10266" y="1264"/>
                  </a:lnTo>
                  <a:lnTo>
                    <a:pt x="10294" y="1272"/>
                  </a:lnTo>
                  <a:lnTo>
                    <a:pt x="10299" y="1269"/>
                  </a:lnTo>
                  <a:lnTo>
                    <a:pt x="10305" y="1265"/>
                  </a:lnTo>
                  <a:lnTo>
                    <a:pt x="10309" y="1261"/>
                  </a:lnTo>
                  <a:lnTo>
                    <a:pt x="10312" y="1256"/>
                  </a:lnTo>
                  <a:lnTo>
                    <a:pt x="10315" y="1251"/>
                  </a:lnTo>
                  <a:lnTo>
                    <a:pt x="10316" y="1245"/>
                  </a:lnTo>
                  <a:lnTo>
                    <a:pt x="10318" y="1238"/>
                  </a:lnTo>
                  <a:lnTo>
                    <a:pt x="10318" y="1232"/>
                  </a:lnTo>
                  <a:lnTo>
                    <a:pt x="10318" y="1219"/>
                  </a:lnTo>
                  <a:lnTo>
                    <a:pt x="10317" y="1207"/>
                  </a:lnTo>
                  <a:lnTo>
                    <a:pt x="10315" y="1195"/>
                  </a:lnTo>
                  <a:lnTo>
                    <a:pt x="10313" y="1183"/>
                  </a:lnTo>
                  <a:lnTo>
                    <a:pt x="10304" y="1171"/>
                  </a:lnTo>
                  <a:lnTo>
                    <a:pt x="10294" y="1158"/>
                  </a:lnTo>
                  <a:lnTo>
                    <a:pt x="10289" y="1152"/>
                  </a:lnTo>
                  <a:lnTo>
                    <a:pt x="10283" y="1146"/>
                  </a:lnTo>
                  <a:lnTo>
                    <a:pt x="10277" y="1142"/>
                  </a:lnTo>
                  <a:lnTo>
                    <a:pt x="10269" y="1140"/>
                  </a:lnTo>
                  <a:lnTo>
                    <a:pt x="10249" y="1143"/>
                  </a:lnTo>
                  <a:lnTo>
                    <a:pt x="10229" y="1144"/>
                  </a:lnTo>
                  <a:lnTo>
                    <a:pt x="10219" y="1143"/>
                  </a:lnTo>
                  <a:lnTo>
                    <a:pt x="10209" y="1140"/>
                  </a:lnTo>
                  <a:lnTo>
                    <a:pt x="10205" y="1138"/>
                  </a:lnTo>
                  <a:lnTo>
                    <a:pt x="10202" y="1136"/>
                  </a:lnTo>
                  <a:lnTo>
                    <a:pt x="10198" y="1133"/>
                  </a:lnTo>
                  <a:lnTo>
                    <a:pt x="10195" y="1129"/>
                  </a:lnTo>
                  <a:lnTo>
                    <a:pt x="10197" y="1118"/>
                  </a:lnTo>
                  <a:lnTo>
                    <a:pt x="10200" y="1108"/>
                  </a:lnTo>
                  <a:lnTo>
                    <a:pt x="10204" y="1097"/>
                  </a:lnTo>
                  <a:lnTo>
                    <a:pt x="10209" y="1088"/>
                  </a:lnTo>
                  <a:lnTo>
                    <a:pt x="10222" y="1071"/>
                  </a:lnTo>
                  <a:lnTo>
                    <a:pt x="10235" y="1054"/>
                  </a:lnTo>
                  <a:lnTo>
                    <a:pt x="10240" y="1041"/>
                  </a:lnTo>
                  <a:lnTo>
                    <a:pt x="10243" y="1028"/>
                  </a:lnTo>
                  <a:lnTo>
                    <a:pt x="10245" y="1016"/>
                  </a:lnTo>
                  <a:lnTo>
                    <a:pt x="10246" y="1002"/>
                  </a:lnTo>
                  <a:lnTo>
                    <a:pt x="10245" y="990"/>
                  </a:lnTo>
                  <a:lnTo>
                    <a:pt x="10244" y="977"/>
                  </a:lnTo>
                  <a:lnTo>
                    <a:pt x="10242" y="965"/>
                  </a:lnTo>
                  <a:lnTo>
                    <a:pt x="10239" y="952"/>
                  </a:lnTo>
                  <a:lnTo>
                    <a:pt x="10235" y="940"/>
                  </a:lnTo>
                  <a:lnTo>
                    <a:pt x="10230" y="929"/>
                  </a:lnTo>
                  <a:lnTo>
                    <a:pt x="10225" y="918"/>
                  </a:lnTo>
                  <a:lnTo>
                    <a:pt x="10219" y="906"/>
                  </a:lnTo>
                  <a:lnTo>
                    <a:pt x="10212" y="895"/>
                  </a:lnTo>
                  <a:lnTo>
                    <a:pt x="10204" y="885"/>
                  </a:lnTo>
                  <a:lnTo>
                    <a:pt x="10197" y="875"/>
                  </a:lnTo>
                  <a:lnTo>
                    <a:pt x="10189" y="864"/>
                  </a:lnTo>
                  <a:lnTo>
                    <a:pt x="10175" y="855"/>
                  </a:lnTo>
                  <a:lnTo>
                    <a:pt x="10158" y="843"/>
                  </a:lnTo>
                  <a:lnTo>
                    <a:pt x="10154" y="840"/>
                  </a:lnTo>
                  <a:lnTo>
                    <a:pt x="10152" y="836"/>
                  </a:lnTo>
                  <a:lnTo>
                    <a:pt x="10149" y="833"/>
                  </a:lnTo>
                  <a:lnTo>
                    <a:pt x="10148" y="829"/>
                  </a:lnTo>
                  <a:lnTo>
                    <a:pt x="10147" y="825"/>
                  </a:lnTo>
                  <a:lnTo>
                    <a:pt x="10148" y="819"/>
                  </a:lnTo>
                  <a:lnTo>
                    <a:pt x="10149" y="814"/>
                  </a:lnTo>
                  <a:lnTo>
                    <a:pt x="10152" y="809"/>
                  </a:lnTo>
                  <a:lnTo>
                    <a:pt x="10164" y="804"/>
                  </a:lnTo>
                  <a:lnTo>
                    <a:pt x="10178" y="797"/>
                  </a:lnTo>
                  <a:lnTo>
                    <a:pt x="10189" y="789"/>
                  </a:lnTo>
                  <a:lnTo>
                    <a:pt x="10200" y="780"/>
                  </a:lnTo>
                  <a:lnTo>
                    <a:pt x="10211" y="768"/>
                  </a:lnTo>
                  <a:lnTo>
                    <a:pt x="10220" y="756"/>
                  </a:lnTo>
                  <a:lnTo>
                    <a:pt x="10223" y="750"/>
                  </a:lnTo>
                  <a:lnTo>
                    <a:pt x="10227" y="743"/>
                  </a:lnTo>
                  <a:lnTo>
                    <a:pt x="10230" y="736"/>
                  </a:lnTo>
                  <a:lnTo>
                    <a:pt x="10232" y="728"/>
                  </a:lnTo>
                  <a:lnTo>
                    <a:pt x="10236" y="720"/>
                  </a:lnTo>
                  <a:lnTo>
                    <a:pt x="10239" y="711"/>
                  </a:lnTo>
                  <a:lnTo>
                    <a:pt x="10241" y="703"/>
                  </a:lnTo>
                  <a:lnTo>
                    <a:pt x="10242" y="694"/>
                  </a:lnTo>
                  <a:lnTo>
                    <a:pt x="10242" y="686"/>
                  </a:lnTo>
                  <a:lnTo>
                    <a:pt x="10241" y="676"/>
                  </a:lnTo>
                  <a:lnTo>
                    <a:pt x="10240" y="668"/>
                  </a:lnTo>
                  <a:lnTo>
                    <a:pt x="10238" y="659"/>
                  </a:lnTo>
                  <a:lnTo>
                    <a:pt x="10235" y="642"/>
                  </a:lnTo>
                  <a:lnTo>
                    <a:pt x="10231" y="625"/>
                  </a:lnTo>
                  <a:lnTo>
                    <a:pt x="10228" y="608"/>
                  </a:lnTo>
                  <a:lnTo>
                    <a:pt x="10226" y="590"/>
                  </a:lnTo>
                  <a:lnTo>
                    <a:pt x="10220" y="581"/>
                  </a:lnTo>
                  <a:lnTo>
                    <a:pt x="10215" y="571"/>
                  </a:lnTo>
                  <a:lnTo>
                    <a:pt x="10208" y="562"/>
                  </a:lnTo>
                  <a:lnTo>
                    <a:pt x="10204" y="552"/>
                  </a:lnTo>
                  <a:lnTo>
                    <a:pt x="10202" y="547"/>
                  </a:lnTo>
                  <a:lnTo>
                    <a:pt x="10201" y="541"/>
                  </a:lnTo>
                  <a:lnTo>
                    <a:pt x="10200" y="536"/>
                  </a:lnTo>
                  <a:lnTo>
                    <a:pt x="10200" y="531"/>
                  </a:lnTo>
                  <a:lnTo>
                    <a:pt x="10201" y="526"/>
                  </a:lnTo>
                  <a:lnTo>
                    <a:pt x="10202" y="521"/>
                  </a:lnTo>
                  <a:lnTo>
                    <a:pt x="10204" y="516"/>
                  </a:lnTo>
                  <a:lnTo>
                    <a:pt x="10207" y="511"/>
                  </a:lnTo>
                  <a:lnTo>
                    <a:pt x="10218" y="506"/>
                  </a:lnTo>
                  <a:lnTo>
                    <a:pt x="10228" y="501"/>
                  </a:lnTo>
                  <a:lnTo>
                    <a:pt x="10237" y="493"/>
                  </a:lnTo>
                  <a:lnTo>
                    <a:pt x="10245" y="485"/>
                  </a:lnTo>
                  <a:lnTo>
                    <a:pt x="10253" y="476"/>
                  </a:lnTo>
                  <a:lnTo>
                    <a:pt x="10260" y="467"/>
                  </a:lnTo>
                  <a:lnTo>
                    <a:pt x="10265" y="458"/>
                  </a:lnTo>
                  <a:lnTo>
                    <a:pt x="10269" y="448"/>
                  </a:lnTo>
                  <a:lnTo>
                    <a:pt x="10273" y="439"/>
                  </a:lnTo>
                  <a:lnTo>
                    <a:pt x="10275" y="429"/>
                  </a:lnTo>
                  <a:lnTo>
                    <a:pt x="10275" y="420"/>
                  </a:lnTo>
                  <a:lnTo>
                    <a:pt x="10274" y="411"/>
                  </a:lnTo>
                  <a:lnTo>
                    <a:pt x="10272" y="401"/>
                  </a:lnTo>
                  <a:lnTo>
                    <a:pt x="10270" y="393"/>
                  </a:lnTo>
                  <a:lnTo>
                    <a:pt x="10267" y="385"/>
                  </a:lnTo>
                  <a:lnTo>
                    <a:pt x="10263" y="378"/>
                  </a:lnTo>
                  <a:lnTo>
                    <a:pt x="10259" y="370"/>
                  </a:lnTo>
                  <a:lnTo>
                    <a:pt x="10252" y="364"/>
                  </a:lnTo>
                  <a:lnTo>
                    <a:pt x="10246" y="359"/>
                  </a:lnTo>
                  <a:lnTo>
                    <a:pt x="10240" y="357"/>
                  </a:lnTo>
                  <a:lnTo>
                    <a:pt x="10234" y="356"/>
                  </a:lnTo>
                  <a:lnTo>
                    <a:pt x="10226" y="357"/>
                  </a:lnTo>
                  <a:lnTo>
                    <a:pt x="10219" y="359"/>
                  </a:lnTo>
                  <a:lnTo>
                    <a:pt x="10211" y="363"/>
                  </a:lnTo>
                  <a:lnTo>
                    <a:pt x="10205" y="365"/>
                  </a:lnTo>
                  <a:lnTo>
                    <a:pt x="10200" y="368"/>
                  </a:lnTo>
                  <a:lnTo>
                    <a:pt x="10195" y="372"/>
                  </a:lnTo>
                  <a:lnTo>
                    <a:pt x="10190" y="376"/>
                  </a:lnTo>
                  <a:lnTo>
                    <a:pt x="10181" y="385"/>
                  </a:lnTo>
                  <a:lnTo>
                    <a:pt x="10173" y="394"/>
                  </a:lnTo>
                  <a:lnTo>
                    <a:pt x="10168" y="399"/>
                  </a:lnTo>
                  <a:lnTo>
                    <a:pt x="10162" y="402"/>
                  </a:lnTo>
                  <a:lnTo>
                    <a:pt x="10157" y="405"/>
                  </a:lnTo>
                  <a:lnTo>
                    <a:pt x="10152" y="408"/>
                  </a:lnTo>
                  <a:lnTo>
                    <a:pt x="10146" y="409"/>
                  </a:lnTo>
                  <a:lnTo>
                    <a:pt x="10139" y="409"/>
                  </a:lnTo>
                  <a:lnTo>
                    <a:pt x="10132" y="407"/>
                  </a:lnTo>
                  <a:lnTo>
                    <a:pt x="10125" y="403"/>
                  </a:lnTo>
                  <a:lnTo>
                    <a:pt x="10109" y="399"/>
                  </a:lnTo>
                  <a:lnTo>
                    <a:pt x="10095" y="393"/>
                  </a:lnTo>
                  <a:lnTo>
                    <a:pt x="10081" y="384"/>
                  </a:lnTo>
                  <a:lnTo>
                    <a:pt x="10066" y="375"/>
                  </a:lnTo>
                  <a:lnTo>
                    <a:pt x="10060" y="369"/>
                  </a:lnTo>
                  <a:lnTo>
                    <a:pt x="10055" y="363"/>
                  </a:lnTo>
                  <a:lnTo>
                    <a:pt x="10050" y="356"/>
                  </a:lnTo>
                  <a:lnTo>
                    <a:pt x="10045" y="350"/>
                  </a:lnTo>
                  <a:lnTo>
                    <a:pt x="10041" y="343"/>
                  </a:lnTo>
                  <a:lnTo>
                    <a:pt x="10037" y="336"/>
                  </a:lnTo>
                  <a:lnTo>
                    <a:pt x="10035" y="329"/>
                  </a:lnTo>
                  <a:lnTo>
                    <a:pt x="10033" y="322"/>
                  </a:lnTo>
                  <a:lnTo>
                    <a:pt x="10029" y="309"/>
                  </a:lnTo>
                  <a:lnTo>
                    <a:pt x="10025" y="296"/>
                  </a:lnTo>
                  <a:lnTo>
                    <a:pt x="10025" y="283"/>
                  </a:lnTo>
                  <a:lnTo>
                    <a:pt x="10025" y="271"/>
                  </a:lnTo>
                  <a:lnTo>
                    <a:pt x="10028" y="257"/>
                  </a:lnTo>
                  <a:lnTo>
                    <a:pt x="10032" y="246"/>
                  </a:lnTo>
                  <a:lnTo>
                    <a:pt x="10038" y="234"/>
                  </a:lnTo>
                  <a:lnTo>
                    <a:pt x="10045" y="224"/>
                  </a:lnTo>
                  <a:lnTo>
                    <a:pt x="10052" y="214"/>
                  </a:lnTo>
                  <a:lnTo>
                    <a:pt x="10061" y="206"/>
                  </a:lnTo>
                  <a:lnTo>
                    <a:pt x="10069" y="198"/>
                  </a:lnTo>
                  <a:lnTo>
                    <a:pt x="10079" y="192"/>
                  </a:lnTo>
                  <a:lnTo>
                    <a:pt x="10089" y="186"/>
                  </a:lnTo>
                  <a:lnTo>
                    <a:pt x="10099" y="181"/>
                  </a:lnTo>
                  <a:lnTo>
                    <a:pt x="10110" y="177"/>
                  </a:lnTo>
                  <a:lnTo>
                    <a:pt x="10121" y="172"/>
                  </a:lnTo>
                  <a:lnTo>
                    <a:pt x="10132" y="169"/>
                  </a:lnTo>
                  <a:lnTo>
                    <a:pt x="10143" y="168"/>
                  </a:lnTo>
                  <a:lnTo>
                    <a:pt x="10154" y="167"/>
                  </a:lnTo>
                  <a:lnTo>
                    <a:pt x="10166" y="166"/>
                  </a:lnTo>
                  <a:lnTo>
                    <a:pt x="10177" y="167"/>
                  </a:lnTo>
                  <a:lnTo>
                    <a:pt x="10188" y="169"/>
                  </a:lnTo>
                  <a:lnTo>
                    <a:pt x="10199" y="171"/>
                  </a:lnTo>
                  <a:lnTo>
                    <a:pt x="10211" y="175"/>
                  </a:lnTo>
                  <a:lnTo>
                    <a:pt x="10227" y="179"/>
                  </a:lnTo>
                  <a:lnTo>
                    <a:pt x="10243" y="185"/>
                  </a:lnTo>
                  <a:lnTo>
                    <a:pt x="10259" y="191"/>
                  </a:lnTo>
                  <a:lnTo>
                    <a:pt x="10274" y="199"/>
                  </a:lnTo>
                  <a:lnTo>
                    <a:pt x="10288" y="208"/>
                  </a:lnTo>
                  <a:lnTo>
                    <a:pt x="10301" y="218"/>
                  </a:lnTo>
                  <a:lnTo>
                    <a:pt x="10315" y="230"/>
                  </a:lnTo>
                  <a:lnTo>
                    <a:pt x="10327" y="242"/>
                  </a:lnTo>
                  <a:lnTo>
                    <a:pt x="10338" y="254"/>
                  </a:lnTo>
                  <a:lnTo>
                    <a:pt x="10349" y="268"/>
                  </a:lnTo>
                  <a:lnTo>
                    <a:pt x="10359" y="282"/>
                  </a:lnTo>
                  <a:lnTo>
                    <a:pt x="10367" y="296"/>
                  </a:lnTo>
                  <a:lnTo>
                    <a:pt x="10375" y="311"/>
                  </a:lnTo>
                  <a:lnTo>
                    <a:pt x="10382" y="327"/>
                  </a:lnTo>
                  <a:lnTo>
                    <a:pt x="10387" y="342"/>
                  </a:lnTo>
                  <a:lnTo>
                    <a:pt x="10392" y="357"/>
                  </a:lnTo>
                  <a:lnTo>
                    <a:pt x="10411" y="380"/>
                  </a:lnTo>
                  <a:lnTo>
                    <a:pt x="10429" y="401"/>
                  </a:lnTo>
                  <a:lnTo>
                    <a:pt x="10441" y="411"/>
                  </a:lnTo>
                  <a:lnTo>
                    <a:pt x="10452" y="418"/>
                  </a:lnTo>
                  <a:lnTo>
                    <a:pt x="10464" y="425"/>
                  </a:lnTo>
                  <a:lnTo>
                    <a:pt x="10478" y="430"/>
                  </a:lnTo>
                  <a:lnTo>
                    <a:pt x="10481" y="435"/>
                  </a:lnTo>
                  <a:lnTo>
                    <a:pt x="10484" y="440"/>
                  </a:lnTo>
                  <a:lnTo>
                    <a:pt x="10485" y="445"/>
                  </a:lnTo>
                  <a:lnTo>
                    <a:pt x="10485" y="450"/>
                  </a:lnTo>
                  <a:lnTo>
                    <a:pt x="10484" y="455"/>
                  </a:lnTo>
                  <a:lnTo>
                    <a:pt x="10482" y="460"/>
                  </a:lnTo>
                  <a:lnTo>
                    <a:pt x="10480" y="464"/>
                  </a:lnTo>
                  <a:lnTo>
                    <a:pt x="10478" y="469"/>
                  </a:lnTo>
                  <a:lnTo>
                    <a:pt x="10472" y="477"/>
                  </a:lnTo>
                  <a:lnTo>
                    <a:pt x="10466" y="486"/>
                  </a:lnTo>
                  <a:lnTo>
                    <a:pt x="10461" y="495"/>
                  </a:lnTo>
                  <a:lnTo>
                    <a:pt x="10457" y="505"/>
                  </a:lnTo>
                  <a:lnTo>
                    <a:pt x="10449" y="525"/>
                  </a:lnTo>
                  <a:lnTo>
                    <a:pt x="10443" y="547"/>
                  </a:lnTo>
                  <a:lnTo>
                    <a:pt x="10438" y="568"/>
                  </a:lnTo>
                  <a:lnTo>
                    <a:pt x="10435" y="589"/>
                  </a:lnTo>
                  <a:lnTo>
                    <a:pt x="10434" y="612"/>
                  </a:lnTo>
                  <a:lnTo>
                    <a:pt x="10435" y="633"/>
                  </a:lnTo>
                  <a:lnTo>
                    <a:pt x="10437" y="655"/>
                  </a:lnTo>
                  <a:lnTo>
                    <a:pt x="10442" y="677"/>
                  </a:lnTo>
                  <a:lnTo>
                    <a:pt x="10444" y="685"/>
                  </a:lnTo>
                  <a:lnTo>
                    <a:pt x="10446" y="692"/>
                  </a:lnTo>
                  <a:lnTo>
                    <a:pt x="10450" y="699"/>
                  </a:lnTo>
                  <a:lnTo>
                    <a:pt x="10454" y="705"/>
                  </a:lnTo>
                  <a:lnTo>
                    <a:pt x="10465" y="716"/>
                  </a:lnTo>
                  <a:lnTo>
                    <a:pt x="10476" y="727"/>
                  </a:lnTo>
                  <a:lnTo>
                    <a:pt x="10487" y="739"/>
                  </a:lnTo>
                  <a:lnTo>
                    <a:pt x="10496" y="750"/>
                  </a:lnTo>
                  <a:lnTo>
                    <a:pt x="10499" y="756"/>
                  </a:lnTo>
                  <a:lnTo>
                    <a:pt x="10502" y="763"/>
                  </a:lnTo>
                  <a:lnTo>
                    <a:pt x="10503" y="770"/>
                  </a:lnTo>
                  <a:lnTo>
                    <a:pt x="10503" y="778"/>
                  </a:lnTo>
                  <a:lnTo>
                    <a:pt x="10494" y="800"/>
                  </a:lnTo>
                  <a:lnTo>
                    <a:pt x="10483" y="821"/>
                  </a:lnTo>
                  <a:lnTo>
                    <a:pt x="10474" y="843"/>
                  </a:lnTo>
                  <a:lnTo>
                    <a:pt x="10466" y="864"/>
                  </a:lnTo>
                  <a:lnTo>
                    <a:pt x="10463" y="876"/>
                  </a:lnTo>
                  <a:lnTo>
                    <a:pt x="10460" y="887"/>
                  </a:lnTo>
                  <a:lnTo>
                    <a:pt x="10457" y="898"/>
                  </a:lnTo>
                  <a:lnTo>
                    <a:pt x="10456" y="910"/>
                  </a:lnTo>
                  <a:lnTo>
                    <a:pt x="10455" y="922"/>
                  </a:lnTo>
                  <a:lnTo>
                    <a:pt x="10455" y="934"/>
                  </a:lnTo>
                  <a:lnTo>
                    <a:pt x="10455" y="947"/>
                  </a:lnTo>
                  <a:lnTo>
                    <a:pt x="10457" y="959"/>
                  </a:lnTo>
                  <a:lnTo>
                    <a:pt x="10462" y="975"/>
                  </a:lnTo>
                  <a:lnTo>
                    <a:pt x="10468" y="989"/>
                  </a:lnTo>
                  <a:lnTo>
                    <a:pt x="10475" y="1003"/>
                  </a:lnTo>
                  <a:lnTo>
                    <a:pt x="10482" y="1018"/>
                  </a:lnTo>
                  <a:lnTo>
                    <a:pt x="10499" y="1045"/>
                  </a:lnTo>
                  <a:lnTo>
                    <a:pt x="10515" y="1073"/>
                  </a:lnTo>
                  <a:lnTo>
                    <a:pt x="10527" y="1137"/>
                  </a:lnTo>
                  <a:lnTo>
                    <a:pt x="10520" y="1153"/>
                  </a:lnTo>
                  <a:lnTo>
                    <a:pt x="10513" y="1168"/>
                  </a:lnTo>
                  <a:lnTo>
                    <a:pt x="10507" y="1183"/>
                  </a:lnTo>
                  <a:lnTo>
                    <a:pt x="10502" y="1199"/>
                  </a:lnTo>
                  <a:lnTo>
                    <a:pt x="10494" y="1231"/>
                  </a:lnTo>
                  <a:lnTo>
                    <a:pt x="10485" y="1263"/>
                  </a:lnTo>
                  <a:lnTo>
                    <a:pt x="10480" y="1279"/>
                  </a:lnTo>
                  <a:lnTo>
                    <a:pt x="10476" y="1295"/>
                  </a:lnTo>
                  <a:lnTo>
                    <a:pt x="10470" y="1310"/>
                  </a:lnTo>
                  <a:lnTo>
                    <a:pt x="10464" y="1325"/>
                  </a:lnTo>
                  <a:lnTo>
                    <a:pt x="10457" y="1341"/>
                  </a:lnTo>
                  <a:lnTo>
                    <a:pt x="10448" y="1355"/>
                  </a:lnTo>
                  <a:lnTo>
                    <a:pt x="10438" y="1368"/>
                  </a:lnTo>
                  <a:lnTo>
                    <a:pt x="10426" y="1382"/>
                  </a:lnTo>
                  <a:close/>
                  <a:moveTo>
                    <a:pt x="10423" y="1299"/>
                  </a:moveTo>
                  <a:lnTo>
                    <a:pt x="10386" y="1373"/>
                  </a:lnTo>
                  <a:lnTo>
                    <a:pt x="10377" y="1383"/>
                  </a:lnTo>
                  <a:lnTo>
                    <a:pt x="10368" y="1392"/>
                  </a:lnTo>
                  <a:lnTo>
                    <a:pt x="10358" y="1400"/>
                  </a:lnTo>
                  <a:lnTo>
                    <a:pt x="10347" y="1408"/>
                  </a:lnTo>
                  <a:lnTo>
                    <a:pt x="10337" y="1415"/>
                  </a:lnTo>
                  <a:lnTo>
                    <a:pt x="10326" y="1421"/>
                  </a:lnTo>
                  <a:lnTo>
                    <a:pt x="10315" y="1428"/>
                  </a:lnTo>
                  <a:lnTo>
                    <a:pt x="10304" y="1433"/>
                  </a:lnTo>
                  <a:lnTo>
                    <a:pt x="10291" y="1437"/>
                  </a:lnTo>
                  <a:lnTo>
                    <a:pt x="10279" y="1441"/>
                  </a:lnTo>
                  <a:lnTo>
                    <a:pt x="10267" y="1444"/>
                  </a:lnTo>
                  <a:lnTo>
                    <a:pt x="10253" y="1446"/>
                  </a:lnTo>
                  <a:lnTo>
                    <a:pt x="10241" y="1447"/>
                  </a:lnTo>
                  <a:lnTo>
                    <a:pt x="10228" y="1448"/>
                  </a:lnTo>
                  <a:lnTo>
                    <a:pt x="10215" y="1447"/>
                  </a:lnTo>
                  <a:lnTo>
                    <a:pt x="10201" y="1446"/>
                  </a:lnTo>
                  <a:lnTo>
                    <a:pt x="10193" y="1443"/>
                  </a:lnTo>
                  <a:lnTo>
                    <a:pt x="10185" y="1440"/>
                  </a:lnTo>
                  <a:lnTo>
                    <a:pt x="10177" y="1435"/>
                  </a:lnTo>
                  <a:lnTo>
                    <a:pt x="10170" y="1430"/>
                  </a:lnTo>
                  <a:lnTo>
                    <a:pt x="10156" y="1417"/>
                  </a:lnTo>
                  <a:lnTo>
                    <a:pt x="10143" y="1404"/>
                  </a:lnTo>
                  <a:lnTo>
                    <a:pt x="10139" y="1392"/>
                  </a:lnTo>
                  <a:lnTo>
                    <a:pt x="10137" y="1378"/>
                  </a:lnTo>
                  <a:lnTo>
                    <a:pt x="10136" y="1365"/>
                  </a:lnTo>
                  <a:lnTo>
                    <a:pt x="10137" y="1352"/>
                  </a:lnTo>
                  <a:lnTo>
                    <a:pt x="10149" y="1339"/>
                  </a:lnTo>
                  <a:lnTo>
                    <a:pt x="10162" y="1328"/>
                  </a:lnTo>
                  <a:lnTo>
                    <a:pt x="10170" y="1323"/>
                  </a:lnTo>
                  <a:lnTo>
                    <a:pt x="10177" y="1318"/>
                  </a:lnTo>
                  <a:lnTo>
                    <a:pt x="10185" y="1314"/>
                  </a:lnTo>
                  <a:lnTo>
                    <a:pt x="10192" y="1311"/>
                  </a:lnTo>
                  <a:lnTo>
                    <a:pt x="10200" y="1308"/>
                  </a:lnTo>
                  <a:lnTo>
                    <a:pt x="10208" y="1306"/>
                  </a:lnTo>
                  <a:lnTo>
                    <a:pt x="10217" y="1305"/>
                  </a:lnTo>
                  <a:lnTo>
                    <a:pt x="10224" y="1304"/>
                  </a:lnTo>
                  <a:lnTo>
                    <a:pt x="10232" y="1304"/>
                  </a:lnTo>
                  <a:lnTo>
                    <a:pt x="10240" y="1305"/>
                  </a:lnTo>
                  <a:lnTo>
                    <a:pt x="10248" y="1307"/>
                  </a:lnTo>
                  <a:lnTo>
                    <a:pt x="10257" y="1310"/>
                  </a:lnTo>
                  <a:lnTo>
                    <a:pt x="10271" y="1315"/>
                  </a:lnTo>
                  <a:lnTo>
                    <a:pt x="10286" y="1318"/>
                  </a:lnTo>
                  <a:lnTo>
                    <a:pt x="10294" y="1319"/>
                  </a:lnTo>
                  <a:lnTo>
                    <a:pt x="10303" y="1319"/>
                  </a:lnTo>
                  <a:lnTo>
                    <a:pt x="10311" y="1318"/>
                  </a:lnTo>
                  <a:lnTo>
                    <a:pt x="10319" y="1315"/>
                  </a:lnTo>
                  <a:lnTo>
                    <a:pt x="10328" y="1305"/>
                  </a:lnTo>
                  <a:lnTo>
                    <a:pt x="10336" y="1294"/>
                  </a:lnTo>
                  <a:lnTo>
                    <a:pt x="10342" y="1282"/>
                  </a:lnTo>
                  <a:lnTo>
                    <a:pt x="10347" y="1270"/>
                  </a:lnTo>
                  <a:lnTo>
                    <a:pt x="10352" y="1258"/>
                  </a:lnTo>
                  <a:lnTo>
                    <a:pt x="10355" y="1245"/>
                  </a:lnTo>
                  <a:lnTo>
                    <a:pt x="10357" y="1231"/>
                  </a:lnTo>
                  <a:lnTo>
                    <a:pt x="10359" y="1217"/>
                  </a:lnTo>
                  <a:lnTo>
                    <a:pt x="10357" y="1207"/>
                  </a:lnTo>
                  <a:lnTo>
                    <a:pt x="10355" y="1199"/>
                  </a:lnTo>
                  <a:lnTo>
                    <a:pt x="10353" y="1189"/>
                  </a:lnTo>
                  <a:lnTo>
                    <a:pt x="10349" y="1180"/>
                  </a:lnTo>
                  <a:lnTo>
                    <a:pt x="10345" y="1171"/>
                  </a:lnTo>
                  <a:lnTo>
                    <a:pt x="10340" y="1163"/>
                  </a:lnTo>
                  <a:lnTo>
                    <a:pt x="10336" y="1155"/>
                  </a:lnTo>
                  <a:lnTo>
                    <a:pt x="10330" y="1146"/>
                  </a:lnTo>
                  <a:lnTo>
                    <a:pt x="10325" y="1138"/>
                  </a:lnTo>
                  <a:lnTo>
                    <a:pt x="10318" y="1131"/>
                  </a:lnTo>
                  <a:lnTo>
                    <a:pt x="10312" y="1124"/>
                  </a:lnTo>
                  <a:lnTo>
                    <a:pt x="10305" y="1117"/>
                  </a:lnTo>
                  <a:lnTo>
                    <a:pt x="10296" y="1111"/>
                  </a:lnTo>
                  <a:lnTo>
                    <a:pt x="10289" y="1105"/>
                  </a:lnTo>
                  <a:lnTo>
                    <a:pt x="10281" y="1099"/>
                  </a:lnTo>
                  <a:lnTo>
                    <a:pt x="10272" y="1094"/>
                  </a:lnTo>
                  <a:lnTo>
                    <a:pt x="10279" y="1060"/>
                  </a:lnTo>
                  <a:lnTo>
                    <a:pt x="10285" y="1023"/>
                  </a:lnTo>
                  <a:lnTo>
                    <a:pt x="10286" y="1004"/>
                  </a:lnTo>
                  <a:lnTo>
                    <a:pt x="10286" y="986"/>
                  </a:lnTo>
                  <a:lnTo>
                    <a:pt x="10285" y="968"/>
                  </a:lnTo>
                  <a:lnTo>
                    <a:pt x="10281" y="949"/>
                  </a:lnTo>
                  <a:lnTo>
                    <a:pt x="10275" y="933"/>
                  </a:lnTo>
                  <a:lnTo>
                    <a:pt x="10268" y="917"/>
                  </a:lnTo>
                  <a:lnTo>
                    <a:pt x="10260" y="901"/>
                  </a:lnTo>
                  <a:lnTo>
                    <a:pt x="10251" y="885"/>
                  </a:lnTo>
                  <a:lnTo>
                    <a:pt x="10243" y="870"/>
                  </a:lnTo>
                  <a:lnTo>
                    <a:pt x="10236" y="853"/>
                  </a:lnTo>
                  <a:lnTo>
                    <a:pt x="10231" y="836"/>
                  </a:lnTo>
                  <a:lnTo>
                    <a:pt x="10226" y="818"/>
                  </a:lnTo>
                  <a:lnTo>
                    <a:pt x="10238" y="805"/>
                  </a:lnTo>
                  <a:lnTo>
                    <a:pt x="10248" y="791"/>
                  </a:lnTo>
                  <a:lnTo>
                    <a:pt x="10257" y="775"/>
                  </a:lnTo>
                  <a:lnTo>
                    <a:pt x="10265" y="760"/>
                  </a:lnTo>
                  <a:lnTo>
                    <a:pt x="10270" y="744"/>
                  </a:lnTo>
                  <a:lnTo>
                    <a:pt x="10275" y="727"/>
                  </a:lnTo>
                  <a:lnTo>
                    <a:pt x="10278" y="711"/>
                  </a:lnTo>
                  <a:lnTo>
                    <a:pt x="10280" y="694"/>
                  </a:lnTo>
                  <a:lnTo>
                    <a:pt x="10280" y="676"/>
                  </a:lnTo>
                  <a:lnTo>
                    <a:pt x="10280" y="659"/>
                  </a:lnTo>
                  <a:lnTo>
                    <a:pt x="10278" y="642"/>
                  </a:lnTo>
                  <a:lnTo>
                    <a:pt x="10276" y="625"/>
                  </a:lnTo>
                  <a:lnTo>
                    <a:pt x="10273" y="608"/>
                  </a:lnTo>
                  <a:lnTo>
                    <a:pt x="10268" y="592"/>
                  </a:lnTo>
                  <a:lnTo>
                    <a:pt x="10263" y="575"/>
                  </a:lnTo>
                  <a:lnTo>
                    <a:pt x="10257" y="559"/>
                  </a:lnTo>
                  <a:lnTo>
                    <a:pt x="10259" y="549"/>
                  </a:lnTo>
                  <a:lnTo>
                    <a:pt x="10262" y="539"/>
                  </a:lnTo>
                  <a:lnTo>
                    <a:pt x="10265" y="530"/>
                  </a:lnTo>
                  <a:lnTo>
                    <a:pt x="10270" y="522"/>
                  </a:lnTo>
                  <a:lnTo>
                    <a:pt x="10280" y="506"/>
                  </a:lnTo>
                  <a:lnTo>
                    <a:pt x="10290" y="489"/>
                  </a:lnTo>
                  <a:lnTo>
                    <a:pt x="10295" y="481"/>
                  </a:lnTo>
                  <a:lnTo>
                    <a:pt x="10300" y="473"/>
                  </a:lnTo>
                  <a:lnTo>
                    <a:pt x="10305" y="465"/>
                  </a:lnTo>
                  <a:lnTo>
                    <a:pt x="10309" y="456"/>
                  </a:lnTo>
                  <a:lnTo>
                    <a:pt x="10311" y="447"/>
                  </a:lnTo>
                  <a:lnTo>
                    <a:pt x="10313" y="437"/>
                  </a:lnTo>
                  <a:lnTo>
                    <a:pt x="10314" y="428"/>
                  </a:lnTo>
                  <a:lnTo>
                    <a:pt x="10313" y="417"/>
                  </a:lnTo>
                  <a:lnTo>
                    <a:pt x="10313" y="409"/>
                  </a:lnTo>
                  <a:lnTo>
                    <a:pt x="10312" y="400"/>
                  </a:lnTo>
                  <a:lnTo>
                    <a:pt x="10310" y="392"/>
                  </a:lnTo>
                  <a:lnTo>
                    <a:pt x="10308" y="384"/>
                  </a:lnTo>
                  <a:lnTo>
                    <a:pt x="10305" y="377"/>
                  </a:lnTo>
                  <a:lnTo>
                    <a:pt x="10301" y="369"/>
                  </a:lnTo>
                  <a:lnTo>
                    <a:pt x="10297" y="363"/>
                  </a:lnTo>
                  <a:lnTo>
                    <a:pt x="10292" y="355"/>
                  </a:lnTo>
                  <a:lnTo>
                    <a:pt x="10282" y="342"/>
                  </a:lnTo>
                  <a:lnTo>
                    <a:pt x="10271" y="331"/>
                  </a:lnTo>
                  <a:lnTo>
                    <a:pt x="10260" y="320"/>
                  </a:lnTo>
                  <a:lnTo>
                    <a:pt x="10247" y="310"/>
                  </a:lnTo>
                  <a:lnTo>
                    <a:pt x="10231" y="314"/>
                  </a:lnTo>
                  <a:lnTo>
                    <a:pt x="10215" y="319"/>
                  </a:lnTo>
                  <a:lnTo>
                    <a:pt x="10198" y="323"/>
                  </a:lnTo>
                  <a:lnTo>
                    <a:pt x="10183" y="329"/>
                  </a:lnTo>
                  <a:lnTo>
                    <a:pt x="10167" y="336"/>
                  </a:lnTo>
                  <a:lnTo>
                    <a:pt x="10152" y="345"/>
                  </a:lnTo>
                  <a:lnTo>
                    <a:pt x="10138" y="355"/>
                  </a:lnTo>
                  <a:lnTo>
                    <a:pt x="10125" y="367"/>
                  </a:lnTo>
                  <a:lnTo>
                    <a:pt x="10112" y="359"/>
                  </a:lnTo>
                  <a:lnTo>
                    <a:pt x="10101" y="350"/>
                  </a:lnTo>
                  <a:lnTo>
                    <a:pt x="10091" y="340"/>
                  </a:lnTo>
                  <a:lnTo>
                    <a:pt x="10083" y="330"/>
                  </a:lnTo>
                  <a:lnTo>
                    <a:pt x="10080" y="324"/>
                  </a:lnTo>
                  <a:lnTo>
                    <a:pt x="10077" y="318"/>
                  </a:lnTo>
                  <a:lnTo>
                    <a:pt x="10074" y="311"/>
                  </a:lnTo>
                  <a:lnTo>
                    <a:pt x="10071" y="305"/>
                  </a:lnTo>
                  <a:lnTo>
                    <a:pt x="10070" y="298"/>
                  </a:lnTo>
                  <a:lnTo>
                    <a:pt x="10069" y="292"/>
                  </a:lnTo>
                  <a:lnTo>
                    <a:pt x="10068" y="285"/>
                  </a:lnTo>
                  <a:lnTo>
                    <a:pt x="10069" y="278"/>
                  </a:lnTo>
                  <a:lnTo>
                    <a:pt x="10071" y="269"/>
                  </a:lnTo>
                  <a:lnTo>
                    <a:pt x="10076" y="259"/>
                  </a:lnTo>
                  <a:lnTo>
                    <a:pt x="10080" y="250"/>
                  </a:lnTo>
                  <a:lnTo>
                    <a:pt x="10086" y="242"/>
                  </a:lnTo>
                  <a:lnTo>
                    <a:pt x="10092" y="234"/>
                  </a:lnTo>
                  <a:lnTo>
                    <a:pt x="10100" y="228"/>
                  </a:lnTo>
                  <a:lnTo>
                    <a:pt x="10108" y="223"/>
                  </a:lnTo>
                  <a:lnTo>
                    <a:pt x="10118" y="219"/>
                  </a:lnTo>
                  <a:lnTo>
                    <a:pt x="10132" y="216"/>
                  </a:lnTo>
                  <a:lnTo>
                    <a:pt x="10145" y="214"/>
                  </a:lnTo>
                  <a:lnTo>
                    <a:pt x="10158" y="212"/>
                  </a:lnTo>
                  <a:lnTo>
                    <a:pt x="10172" y="212"/>
                  </a:lnTo>
                  <a:lnTo>
                    <a:pt x="10185" y="213"/>
                  </a:lnTo>
                  <a:lnTo>
                    <a:pt x="10197" y="215"/>
                  </a:lnTo>
                  <a:lnTo>
                    <a:pt x="10211" y="217"/>
                  </a:lnTo>
                  <a:lnTo>
                    <a:pt x="10223" y="220"/>
                  </a:lnTo>
                  <a:lnTo>
                    <a:pt x="10235" y="226"/>
                  </a:lnTo>
                  <a:lnTo>
                    <a:pt x="10247" y="231"/>
                  </a:lnTo>
                  <a:lnTo>
                    <a:pt x="10259" y="237"/>
                  </a:lnTo>
                  <a:lnTo>
                    <a:pt x="10270" y="243"/>
                  </a:lnTo>
                  <a:lnTo>
                    <a:pt x="10281" y="251"/>
                  </a:lnTo>
                  <a:lnTo>
                    <a:pt x="10290" y="259"/>
                  </a:lnTo>
                  <a:lnTo>
                    <a:pt x="10300" y="269"/>
                  </a:lnTo>
                  <a:lnTo>
                    <a:pt x="10310" y="279"/>
                  </a:lnTo>
                  <a:lnTo>
                    <a:pt x="10316" y="289"/>
                  </a:lnTo>
                  <a:lnTo>
                    <a:pt x="10323" y="300"/>
                  </a:lnTo>
                  <a:lnTo>
                    <a:pt x="10328" y="311"/>
                  </a:lnTo>
                  <a:lnTo>
                    <a:pt x="10333" y="324"/>
                  </a:lnTo>
                  <a:lnTo>
                    <a:pt x="10343" y="347"/>
                  </a:lnTo>
                  <a:lnTo>
                    <a:pt x="10354" y="371"/>
                  </a:lnTo>
                  <a:lnTo>
                    <a:pt x="10360" y="382"/>
                  </a:lnTo>
                  <a:lnTo>
                    <a:pt x="10366" y="393"/>
                  </a:lnTo>
                  <a:lnTo>
                    <a:pt x="10373" y="403"/>
                  </a:lnTo>
                  <a:lnTo>
                    <a:pt x="10381" y="414"/>
                  </a:lnTo>
                  <a:lnTo>
                    <a:pt x="10390" y="423"/>
                  </a:lnTo>
                  <a:lnTo>
                    <a:pt x="10401" y="432"/>
                  </a:lnTo>
                  <a:lnTo>
                    <a:pt x="10413" y="439"/>
                  </a:lnTo>
                  <a:lnTo>
                    <a:pt x="10426" y="446"/>
                  </a:lnTo>
                  <a:lnTo>
                    <a:pt x="10432" y="459"/>
                  </a:lnTo>
                  <a:lnTo>
                    <a:pt x="10420" y="496"/>
                  </a:lnTo>
                  <a:lnTo>
                    <a:pt x="10409" y="536"/>
                  </a:lnTo>
                  <a:lnTo>
                    <a:pt x="10405" y="557"/>
                  </a:lnTo>
                  <a:lnTo>
                    <a:pt x="10401" y="578"/>
                  </a:lnTo>
                  <a:lnTo>
                    <a:pt x="10397" y="600"/>
                  </a:lnTo>
                  <a:lnTo>
                    <a:pt x="10395" y="620"/>
                  </a:lnTo>
                  <a:lnTo>
                    <a:pt x="10395" y="641"/>
                  </a:lnTo>
                  <a:lnTo>
                    <a:pt x="10396" y="661"/>
                  </a:lnTo>
                  <a:lnTo>
                    <a:pt x="10397" y="671"/>
                  </a:lnTo>
                  <a:lnTo>
                    <a:pt x="10399" y="681"/>
                  </a:lnTo>
                  <a:lnTo>
                    <a:pt x="10401" y="692"/>
                  </a:lnTo>
                  <a:lnTo>
                    <a:pt x="10404" y="701"/>
                  </a:lnTo>
                  <a:lnTo>
                    <a:pt x="10407" y="710"/>
                  </a:lnTo>
                  <a:lnTo>
                    <a:pt x="10411" y="719"/>
                  </a:lnTo>
                  <a:lnTo>
                    <a:pt x="10415" y="728"/>
                  </a:lnTo>
                  <a:lnTo>
                    <a:pt x="10420" y="737"/>
                  </a:lnTo>
                  <a:lnTo>
                    <a:pt x="10426" y="746"/>
                  </a:lnTo>
                  <a:lnTo>
                    <a:pt x="10432" y="754"/>
                  </a:lnTo>
                  <a:lnTo>
                    <a:pt x="10439" y="761"/>
                  </a:lnTo>
                  <a:lnTo>
                    <a:pt x="10448" y="769"/>
                  </a:lnTo>
                  <a:lnTo>
                    <a:pt x="10450" y="775"/>
                  </a:lnTo>
                  <a:lnTo>
                    <a:pt x="10451" y="782"/>
                  </a:lnTo>
                  <a:lnTo>
                    <a:pt x="10451" y="787"/>
                  </a:lnTo>
                  <a:lnTo>
                    <a:pt x="10450" y="792"/>
                  </a:lnTo>
                  <a:lnTo>
                    <a:pt x="10447" y="802"/>
                  </a:lnTo>
                  <a:lnTo>
                    <a:pt x="10442" y="812"/>
                  </a:lnTo>
                  <a:lnTo>
                    <a:pt x="10436" y="821"/>
                  </a:lnTo>
                  <a:lnTo>
                    <a:pt x="10431" y="832"/>
                  </a:lnTo>
                  <a:lnTo>
                    <a:pt x="10429" y="837"/>
                  </a:lnTo>
                  <a:lnTo>
                    <a:pt x="10427" y="842"/>
                  </a:lnTo>
                  <a:lnTo>
                    <a:pt x="10426" y="847"/>
                  </a:lnTo>
                  <a:lnTo>
                    <a:pt x="10426" y="852"/>
                  </a:lnTo>
                  <a:lnTo>
                    <a:pt x="10422" y="868"/>
                  </a:lnTo>
                  <a:lnTo>
                    <a:pt x="10419" y="884"/>
                  </a:lnTo>
                  <a:lnTo>
                    <a:pt x="10416" y="899"/>
                  </a:lnTo>
                  <a:lnTo>
                    <a:pt x="10414" y="914"/>
                  </a:lnTo>
                  <a:lnTo>
                    <a:pt x="10414" y="930"/>
                  </a:lnTo>
                  <a:lnTo>
                    <a:pt x="10414" y="945"/>
                  </a:lnTo>
                  <a:lnTo>
                    <a:pt x="10415" y="960"/>
                  </a:lnTo>
                  <a:lnTo>
                    <a:pt x="10417" y="975"/>
                  </a:lnTo>
                  <a:lnTo>
                    <a:pt x="10419" y="989"/>
                  </a:lnTo>
                  <a:lnTo>
                    <a:pt x="10423" y="1003"/>
                  </a:lnTo>
                  <a:lnTo>
                    <a:pt x="10428" y="1018"/>
                  </a:lnTo>
                  <a:lnTo>
                    <a:pt x="10434" y="1032"/>
                  </a:lnTo>
                  <a:lnTo>
                    <a:pt x="10442" y="1045"/>
                  </a:lnTo>
                  <a:lnTo>
                    <a:pt x="10450" y="1058"/>
                  </a:lnTo>
                  <a:lnTo>
                    <a:pt x="10459" y="1071"/>
                  </a:lnTo>
                  <a:lnTo>
                    <a:pt x="10469" y="1083"/>
                  </a:lnTo>
                  <a:lnTo>
                    <a:pt x="10471" y="1089"/>
                  </a:lnTo>
                  <a:lnTo>
                    <a:pt x="10473" y="1095"/>
                  </a:lnTo>
                  <a:lnTo>
                    <a:pt x="10473" y="1102"/>
                  </a:lnTo>
                  <a:lnTo>
                    <a:pt x="10473" y="1108"/>
                  </a:lnTo>
                  <a:lnTo>
                    <a:pt x="10470" y="1119"/>
                  </a:lnTo>
                  <a:lnTo>
                    <a:pt x="10465" y="1130"/>
                  </a:lnTo>
                  <a:lnTo>
                    <a:pt x="10459" y="1142"/>
                  </a:lnTo>
                  <a:lnTo>
                    <a:pt x="10453" y="1154"/>
                  </a:lnTo>
                  <a:lnTo>
                    <a:pt x="10448" y="1166"/>
                  </a:lnTo>
                  <a:lnTo>
                    <a:pt x="10445" y="1178"/>
                  </a:lnTo>
                  <a:lnTo>
                    <a:pt x="10441" y="1208"/>
                  </a:lnTo>
                  <a:lnTo>
                    <a:pt x="10436" y="1238"/>
                  </a:lnTo>
                  <a:lnTo>
                    <a:pt x="10433" y="1254"/>
                  </a:lnTo>
                  <a:lnTo>
                    <a:pt x="10431" y="1269"/>
                  </a:lnTo>
                  <a:lnTo>
                    <a:pt x="10427" y="1284"/>
                  </a:lnTo>
                  <a:lnTo>
                    <a:pt x="10423" y="1299"/>
                  </a:lnTo>
                  <a:close/>
                  <a:moveTo>
                    <a:pt x="10152" y="699"/>
                  </a:moveTo>
                  <a:lnTo>
                    <a:pt x="10139" y="719"/>
                  </a:lnTo>
                  <a:lnTo>
                    <a:pt x="10124" y="739"/>
                  </a:lnTo>
                  <a:lnTo>
                    <a:pt x="10120" y="743"/>
                  </a:lnTo>
                  <a:lnTo>
                    <a:pt x="10114" y="747"/>
                  </a:lnTo>
                  <a:lnTo>
                    <a:pt x="10109" y="750"/>
                  </a:lnTo>
                  <a:lnTo>
                    <a:pt x="10104" y="752"/>
                  </a:lnTo>
                  <a:lnTo>
                    <a:pt x="10098" y="754"/>
                  </a:lnTo>
                  <a:lnTo>
                    <a:pt x="10092" y="755"/>
                  </a:lnTo>
                  <a:lnTo>
                    <a:pt x="10086" y="756"/>
                  </a:lnTo>
                  <a:lnTo>
                    <a:pt x="10079" y="755"/>
                  </a:lnTo>
                  <a:lnTo>
                    <a:pt x="10071" y="756"/>
                  </a:lnTo>
                  <a:lnTo>
                    <a:pt x="10065" y="757"/>
                  </a:lnTo>
                  <a:lnTo>
                    <a:pt x="10059" y="757"/>
                  </a:lnTo>
                  <a:lnTo>
                    <a:pt x="10053" y="756"/>
                  </a:lnTo>
                  <a:lnTo>
                    <a:pt x="10047" y="755"/>
                  </a:lnTo>
                  <a:lnTo>
                    <a:pt x="10042" y="753"/>
                  </a:lnTo>
                  <a:lnTo>
                    <a:pt x="10037" y="750"/>
                  </a:lnTo>
                  <a:lnTo>
                    <a:pt x="10032" y="748"/>
                  </a:lnTo>
                  <a:lnTo>
                    <a:pt x="10022" y="741"/>
                  </a:lnTo>
                  <a:lnTo>
                    <a:pt x="10013" y="733"/>
                  </a:lnTo>
                  <a:lnTo>
                    <a:pt x="10004" y="724"/>
                  </a:lnTo>
                  <a:lnTo>
                    <a:pt x="9996" y="716"/>
                  </a:lnTo>
                  <a:lnTo>
                    <a:pt x="9987" y="708"/>
                  </a:lnTo>
                  <a:lnTo>
                    <a:pt x="9978" y="700"/>
                  </a:lnTo>
                  <a:lnTo>
                    <a:pt x="9969" y="695"/>
                  </a:lnTo>
                  <a:lnTo>
                    <a:pt x="9960" y="691"/>
                  </a:lnTo>
                  <a:lnTo>
                    <a:pt x="9955" y="689"/>
                  </a:lnTo>
                  <a:lnTo>
                    <a:pt x="9950" y="689"/>
                  </a:lnTo>
                  <a:lnTo>
                    <a:pt x="9945" y="689"/>
                  </a:lnTo>
                  <a:lnTo>
                    <a:pt x="9940" y="690"/>
                  </a:lnTo>
                  <a:lnTo>
                    <a:pt x="9933" y="691"/>
                  </a:lnTo>
                  <a:lnTo>
                    <a:pt x="9928" y="694"/>
                  </a:lnTo>
                  <a:lnTo>
                    <a:pt x="9922" y="697"/>
                  </a:lnTo>
                  <a:lnTo>
                    <a:pt x="9915" y="702"/>
                  </a:lnTo>
                  <a:lnTo>
                    <a:pt x="9910" y="708"/>
                  </a:lnTo>
                  <a:lnTo>
                    <a:pt x="9907" y="715"/>
                  </a:lnTo>
                  <a:lnTo>
                    <a:pt x="9905" y="723"/>
                  </a:lnTo>
                  <a:lnTo>
                    <a:pt x="9904" y="732"/>
                  </a:lnTo>
                  <a:lnTo>
                    <a:pt x="9904" y="749"/>
                  </a:lnTo>
                  <a:lnTo>
                    <a:pt x="9906" y="766"/>
                  </a:lnTo>
                  <a:lnTo>
                    <a:pt x="9907" y="775"/>
                  </a:lnTo>
                  <a:lnTo>
                    <a:pt x="9909" y="784"/>
                  </a:lnTo>
                  <a:lnTo>
                    <a:pt x="9913" y="791"/>
                  </a:lnTo>
                  <a:lnTo>
                    <a:pt x="9918" y="797"/>
                  </a:lnTo>
                  <a:lnTo>
                    <a:pt x="9929" y="807"/>
                  </a:lnTo>
                  <a:lnTo>
                    <a:pt x="9943" y="816"/>
                  </a:lnTo>
                  <a:lnTo>
                    <a:pt x="9950" y="821"/>
                  </a:lnTo>
                  <a:lnTo>
                    <a:pt x="9956" y="826"/>
                  </a:lnTo>
                  <a:lnTo>
                    <a:pt x="9961" y="831"/>
                  </a:lnTo>
                  <a:lnTo>
                    <a:pt x="9966" y="837"/>
                  </a:lnTo>
                  <a:lnTo>
                    <a:pt x="9969" y="843"/>
                  </a:lnTo>
                  <a:lnTo>
                    <a:pt x="9971" y="850"/>
                  </a:lnTo>
                  <a:lnTo>
                    <a:pt x="9972" y="858"/>
                  </a:lnTo>
                  <a:lnTo>
                    <a:pt x="9970" y="867"/>
                  </a:lnTo>
                  <a:lnTo>
                    <a:pt x="9959" y="873"/>
                  </a:lnTo>
                  <a:lnTo>
                    <a:pt x="9948" y="880"/>
                  </a:lnTo>
                  <a:lnTo>
                    <a:pt x="9937" y="887"/>
                  </a:lnTo>
                  <a:lnTo>
                    <a:pt x="9925" y="896"/>
                  </a:lnTo>
                  <a:lnTo>
                    <a:pt x="9916" y="906"/>
                  </a:lnTo>
                  <a:lnTo>
                    <a:pt x="9908" y="917"/>
                  </a:lnTo>
                  <a:lnTo>
                    <a:pt x="9902" y="928"/>
                  </a:lnTo>
                  <a:lnTo>
                    <a:pt x="9897" y="939"/>
                  </a:lnTo>
                  <a:lnTo>
                    <a:pt x="9895" y="946"/>
                  </a:lnTo>
                  <a:lnTo>
                    <a:pt x="9894" y="952"/>
                  </a:lnTo>
                  <a:lnTo>
                    <a:pt x="9893" y="959"/>
                  </a:lnTo>
                  <a:lnTo>
                    <a:pt x="9893" y="966"/>
                  </a:lnTo>
                  <a:lnTo>
                    <a:pt x="9894" y="978"/>
                  </a:lnTo>
                  <a:lnTo>
                    <a:pt x="9897" y="990"/>
                  </a:lnTo>
                  <a:lnTo>
                    <a:pt x="9901" y="1001"/>
                  </a:lnTo>
                  <a:lnTo>
                    <a:pt x="9907" y="1013"/>
                  </a:lnTo>
                  <a:lnTo>
                    <a:pt x="9914" y="1024"/>
                  </a:lnTo>
                  <a:lnTo>
                    <a:pt x="9921" y="1034"/>
                  </a:lnTo>
                  <a:lnTo>
                    <a:pt x="9930" y="1038"/>
                  </a:lnTo>
                  <a:lnTo>
                    <a:pt x="9941" y="1043"/>
                  </a:lnTo>
                  <a:lnTo>
                    <a:pt x="9946" y="1045"/>
                  </a:lnTo>
                  <a:lnTo>
                    <a:pt x="9951" y="1045"/>
                  </a:lnTo>
                  <a:lnTo>
                    <a:pt x="9956" y="1045"/>
                  </a:lnTo>
                  <a:lnTo>
                    <a:pt x="9961" y="1042"/>
                  </a:lnTo>
                  <a:lnTo>
                    <a:pt x="9968" y="1037"/>
                  </a:lnTo>
                  <a:lnTo>
                    <a:pt x="9974" y="1031"/>
                  </a:lnTo>
                  <a:lnTo>
                    <a:pt x="9979" y="1024"/>
                  </a:lnTo>
                  <a:lnTo>
                    <a:pt x="9984" y="1016"/>
                  </a:lnTo>
                  <a:lnTo>
                    <a:pt x="9992" y="1000"/>
                  </a:lnTo>
                  <a:lnTo>
                    <a:pt x="9999" y="985"/>
                  </a:lnTo>
                  <a:lnTo>
                    <a:pt x="10003" y="977"/>
                  </a:lnTo>
                  <a:lnTo>
                    <a:pt x="10007" y="971"/>
                  </a:lnTo>
                  <a:lnTo>
                    <a:pt x="10012" y="965"/>
                  </a:lnTo>
                  <a:lnTo>
                    <a:pt x="10017" y="958"/>
                  </a:lnTo>
                  <a:lnTo>
                    <a:pt x="10024" y="954"/>
                  </a:lnTo>
                  <a:lnTo>
                    <a:pt x="10032" y="951"/>
                  </a:lnTo>
                  <a:lnTo>
                    <a:pt x="10041" y="949"/>
                  </a:lnTo>
                  <a:lnTo>
                    <a:pt x="10051" y="949"/>
                  </a:lnTo>
                  <a:lnTo>
                    <a:pt x="10058" y="948"/>
                  </a:lnTo>
                  <a:lnTo>
                    <a:pt x="10065" y="948"/>
                  </a:lnTo>
                  <a:lnTo>
                    <a:pt x="10071" y="949"/>
                  </a:lnTo>
                  <a:lnTo>
                    <a:pt x="10078" y="950"/>
                  </a:lnTo>
                  <a:lnTo>
                    <a:pt x="10084" y="952"/>
                  </a:lnTo>
                  <a:lnTo>
                    <a:pt x="10090" y="955"/>
                  </a:lnTo>
                  <a:lnTo>
                    <a:pt x="10095" y="958"/>
                  </a:lnTo>
                  <a:lnTo>
                    <a:pt x="10100" y="963"/>
                  </a:lnTo>
                  <a:lnTo>
                    <a:pt x="10110" y="971"/>
                  </a:lnTo>
                  <a:lnTo>
                    <a:pt x="10118" y="980"/>
                  </a:lnTo>
                  <a:lnTo>
                    <a:pt x="10127" y="990"/>
                  </a:lnTo>
                  <a:lnTo>
                    <a:pt x="10134" y="1000"/>
                  </a:lnTo>
                  <a:lnTo>
                    <a:pt x="10139" y="1010"/>
                  </a:lnTo>
                  <a:lnTo>
                    <a:pt x="10142" y="1020"/>
                  </a:lnTo>
                  <a:lnTo>
                    <a:pt x="10145" y="1029"/>
                  </a:lnTo>
                  <a:lnTo>
                    <a:pt x="10146" y="1038"/>
                  </a:lnTo>
                  <a:lnTo>
                    <a:pt x="10146" y="1048"/>
                  </a:lnTo>
                  <a:lnTo>
                    <a:pt x="10145" y="1058"/>
                  </a:lnTo>
                  <a:lnTo>
                    <a:pt x="10143" y="1068"/>
                  </a:lnTo>
                  <a:lnTo>
                    <a:pt x="10141" y="1077"/>
                  </a:lnTo>
                  <a:lnTo>
                    <a:pt x="10135" y="1096"/>
                  </a:lnTo>
                  <a:lnTo>
                    <a:pt x="10127" y="1116"/>
                  </a:lnTo>
                  <a:lnTo>
                    <a:pt x="10117" y="1134"/>
                  </a:lnTo>
                  <a:lnTo>
                    <a:pt x="10109" y="1152"/>
                  </a:lnTo>
                  <a:lnTo>
                    <a:pt x="10083" y="1178"/>
                  </a:lnTo>
                  <a:lnTo>
                    <a:pt x="10056" y="1206"/>
                  </a:lnTo>
                  <a:lnTo>
                    <a:pt x="10044" y="1220"/>
                  </a:lnTo>
                  <a:lnTo>
                    <a:pt x="10032" y="1235"/>
                  </a:lnTo>
                  <a:lnTo>
                    <a:pt x="10020" y="1251"/>
                  </a:lnTo>
                  <a:lnTo>
                    <a:pt x="10009" y="1266"/>
                  </a:lnTo>
                  <a:lnTo>
                    <a:pt x="9999" y="1281"/>
                  </a:lnTo>
                  <a:lnTo>
                    <a:pt x="9990" y="1298"/>
                  </a:lnTo>
                  <a:lnTo>
                    <a:pt x="9982" y="1315"/>
                  </a:lnTo>
                  <a:lnTo>
                    <a:pt x="9974" y="1331"/>
                  </a:lnTo>
                  <a:lnTo>
                    <a:pt x="9968" y="1349"/>
                  </a:lnTo>
                  <a:lnTo>
                    <a:pt x="9964" y="1366"/>
                  </a:lnTo>
                  <a:lnTo>
                    <a:pt x="9960" y="1385"/>
                  </a:lnTo>
                  <a:lnTo>
                    <a:pt x="9958" y="1403"/>
                  </a:lnTo>
                  <a:lnTo>
                    <a:pt x="9961" y="1437"/>
                  </a:lnTo>
                  <a:lnTo>
                    <a:pt x="9963" y="1474"/>
                  </a:lnTo>
                  <a:lnTo>
                    <a:pt x="9964" y="1492"/>
                  </a:lnTo>
                  <a:lnTo>
                    <a:pt x="9967" y="1510"/>
                  </a:lnTo>
                  <a:lnTo>
                    <a:pt x="9969" y="1519"/>
                  </a:lnTo>
                  <a:lnTo>
                    <a:pt x="9971" y="1528"/>
                  </a:lnTo>
                  <a:lnTo>
                    <a:pt x="9973" y="1536"/>
                  </a:lnTo>
                  <a:lnTo>
                    <a:pt x="9976" y="1544"/>
                  </a:lnTo>
                  <a:lnTo>
                    <a:pt x="9970" y="1554"/>
                  </a:lnTo>
                  <a:lnTo>
                    <a:pt x="9963" y="1561"/>
                  </a:lnTo>
                  <a:lnTo>
                    <a:pt x="9955" y="1568"/>
                  </a:lnTo>
                  <a:lnTo>
                    <a:pt x="9947" y="1572"/>
                  </a:lnTo>
                  <a:lnTo>
                    <a:pt x="9939" y="1575"/>
                  </a:lnTo>
                  <a:lnTo>
                    <a:pt x="9930" y="1576"/>
                  </a:lnTo>
                  <a:lnTo>
                    <a:pt x="9921" y="1577"/>
                  </a:lnTo>
                  <a:lnTo>
                    <a:pt x="9911" y="1576"/>
                  </a:lnTo>
                  <a:lnTo>
                    <a:pt x="9892" y="1574"/>
                  </a:lnTo>
                  <a:lnTo>
                    <a:pt x="9872" y="1572"/>
                  </a:lnTo>
                  <a:lnTo>
                    <a:pt x="9862" y="1571"/>
                  </a:lnTo>
                  <a:lnTo>
                    <a:pt x="9852" y="1571"/>
                  </a:lnTo>
                  <a:lnTo>
                    <a:pt x="9842" y="1572"/>
                  </a:lnTo>
                  <a:lnTo>
                    <a:pt x="9832" y="1574"/>
                  </a:lnTo>
                  <a:lnTo>
                    <a:pt x="9682" y="1575"/>
                  </a:lnTo>
                  <a:lnTo>
                    <a:pt x="9433" y="1577"/>
                  </a:lnTo>
                  <a:lnTo>
                    <a:pt x="9098" y="1579"/>
                  </a:lnTo>
                  <a:lnTo>
                    <a:pt x="8693" y="1580"/>
                  </a:lnTo>
                  <a:lnTo>
                    <a:pt x="8231" y="1581"/>
                  </a:lnTo>
                  <a:lnTo>
                    <a:pt x="7727" y="1583"/>
                  </a:lnTo>
                  <a:lnTo>
                    <a:pt x="7195" y="1584"/>
                  </a:lnTo>
                  <a:lnTo>
                    <a:pt x="6648" y="1585"/>
                  </a:lnTo>
                  <a:lnTo>
                    <a:pt x="6101" y="1587"/>
                  </a:lnTo>
                  <a:lnTo>
                    <a:pt x="5568" y="1588"/>
                  </a:lnTo>
                  <a:lnTo>
                    <a:pt x="5064" y="1589"/>
                  </a:lnTo>
                  <a:lnTo>
                    <a:pt x="4602" y="1590"/>
                  </a:lnTo>
                  <a:lnTo>
                    <a:pt x="4198" y="1591"/>
                  </a:lnTo>
                  <a:lnTo>
                    <a:pt x="3864" y="1592"/>
                  </a:lnTo>
                  <a:lnTo>
                    <a:pt x="3615" y="1593"/>
                  </a:lnTo>
                  <a:lnTo>
                    <a:pt x="3466" y="1595"/>
                  </a:lnTo>
                  <a:lnTo>
                    <a:pt x="3433" y="1595"/>
                  </a:lnTo>
                  <a:lnTo>
                    <a:pt x="3400" y="1597"/>
                  </a:lnTo>
                  <a:lnTo>
                    <a:pt x="3368" y="1598"/>
                  </a:lnTo>
                  <a:lnTo>
                    <a:pt x="3334" y="1600"/>
                  </a:lnTo>
                  <a:lnTo>
                    <a:pt x="3300" y="1601"/>
                  </a:lnTo>
                  <a:lnTo>
                    <a:pt x="3266" y="1602"/>
                  </a:lnTo>
                  <a:lnTo>
                    <a:pt x="3233" y="1602"/>
                  </a:lnTo>
                  <a:lnTo>
                    <a:pt x="3198" y="1601"/>
                  </a:lnTo>
                  <a:lnTo>
                    <a:pt x="3081" y="1601"/>
                  </a:lnTo>
                  <a:lnTo>
                    <a:pt x="2966" y="1602"/>
                  </a:lnTo>
                  <a:lnTo>
                    <a:pt x="2849" y="1603"/>
                  </a:lnTo>
                  <a:lnTo>
                    <a:pt x="2732" y="1605"/>
                  </a:lnTo>
                  <a:lnTo>
                    <a:pt x="2615" y="1606"/>
                  </a:lnTo>
                  <a:lnTo>
                    <a:pt x="2499" y="1607"/>
                  </a:lnTo>
                  <a:lnTo>
                    <a:pt x="2381" y="1609"/>
                  </a:lnTo>
                  <a:lnTo>
                    <a:pt x="2264" y="1610"/>
                  </a:lnTo>
                  <a:lnTo>
                    <a:pt x="2147" y="1613"/>
                  </a:lnTo>
                  <a:lnTo>
                    <a:pt x="2029" y="1614"/>
                  </a:lnTo>
                  <a:lnTo>
                    <a:pt x="1912" y="1616"/>
                  </a:lnTo>
                  <a:lnTo>
                    <a:pt x="1794" y="1617"/>
                  </a:lnTo>
                  <a:lnTo>
                    <a:pt x="1677" y="1619"/>
                  </a:lnTo>
                  <a:lnTo>
                    <a:pt x="1559" y="1620"/>
                  </a:lnTo>
                  <a:lnTo>
                    <a:pt x="1441" y="1622"/>
                  </a:lnTo>
                  <a:lnTo>
                    <a:pt x="1323" y="1623"/>
                  </a:lnTo>
                  <a:lnTo>
                    <a:pt x="1296" y="1624"/>
                  </a:lnTo>
                  <a:lnTo>
                    <a:pt x="1269" y="1625"/>
                  </a:lnTo>
                  <a:lnTo>
                    <a:pt x="1240" y="1625"/>
                  </a:lnTo>
                  <a:lnTo>
                    <a:pt x="1213" y="1625"/>
                  </a:lnTo>
                  <a:lnTo>
                    <a:pt x="1184" y="1625"/>
                  </a:lnTo>
                  <a:lnTo>
                    <a:pt x="1156" y="1626"/>
                  </a:lnTo>
                  <a:lnTo>
                    <a:pt x="1129" y="1627"/>
                  </a:lnTo>
                  <a:lnTo>
                    <a:pt x="1101" y="1629"/>
                  </a:lnTo>
                  <a:lnTo>
                    <a:pt x="1097" y="1623"/>
                  </a:lnTo>
                  <a:lnTo>
                    <a:pt x="1093" y="1618"/>
                  </a:lnTo>
                  <a:lnTo>
                    <a:pt x="1090" y="1612"/>
                  </a:lnTo>
                  <a:lnTo>
                    <a:pt x="1088" y="1606"/>
                  </a:lnTo>
                  <a:lnTo>
                    <a:pt x="1084" y="1594"/>
                  </a:lnTo>
                  <a:lnTo>
                    <a:pt x="1083" y="1582"/>
                  </a:lnTo>
                  <a:lnTo>
                    <a:pt x="1083" y="1569"/>
                  </a:lnTo>
                  <a:lnTo>
                    <a:pt x="1084" y="1555"/>
                  </a:lnTo>
                  <a:lnTo>
                    <a:pt x="1086" y="1542"/>
                  </a:lnTo>
                  <a:lnTo>
                    <a:pt x="1089" y="1529"/>
                  </a:lnTo>
                  <a:lnTo>
                    <a:pt x="1094" y="1500"/>
                  </a:lnTo>
                  <a:lnTo>
                    <a:pt x="1098" y="1473"/>
                  </a:lnTo>
                  <a:lnTo>
                    <a:pt x="1098" y="1458"/>
                  </a:lnTo>
                  <a:lnTo>
                    <a:pt x="1097" y="1444"/>
                  </a:lnTo>
                  <a:lnTo>
                    <a:pt x="1096" y="1438"/>
                  </a:lnTo>
                  <a:lnTo>
                    <a:pt x="1094" y="1431"/>
                  </a:lnTo>
                  <a:lnTo>
                    <a:pt x="1092" y="1423"/>
                  </a:lnTo>
                  <a:lnTo>
                    <a:pt x="1089" y="1416"/>
                  </a:lnTo>
                  <a:lnTo>
                    <a:pt x="1086" y="1402"/>
                  </a:lnTo>
                  <a:lnTo>
                    <a:pt x="1081" y="1388"/>
                  </a:lnTo>
                  <a:lnTo>
                    <a:pt x="1076" y="1374"/>
                  </a:lnTo>
                  <a:lnTo>
                    <a:pt x="1069" y="1361"/>
                  </a:lnTo>
                  <a:lnTo>
                    <a:pt x="1060" y="1349"/>
                  </a:lnTo>
                  <a:lnTo>
                    <a:pt x="1052" y="1338"/>
                  </a:lnTo>
                  <a:lnTo>
                    <a:pt x="1043" y="1326"/>
                  </a:lnTo>
                  <a:lnTo>
                    <a:pt x="1033" y="1315"/>
                  </a:lnTo>
                  <a:lnTo>
                    <a:pt x="1012" y="1295"/>
                  </a:lnTo>
                  <a:lnTo>
                    <a:pt x="990" y="1275"/>
                  </a:lnTo>
                  <a:lnTo>
                    <a:pt x="967" y="1257"/>
                  </a:lnTo>
                  <a:lnTo>
                    <a:pt x="945" y="1239"/>
                  </a:lnTo>
                  <a:lnTo>
                    <a:pt x="936" y="1215"/>
                  </a:lnTo>
                  <a:lnTo>
                    <a:pt x="928" y="1190"/>
                  </a:lnTo>
                  <a:lnTo>
                    <a:pt x="924" y="1177"/>
                  </a:lnTo>
                  <a:lnTo>
                    <a:pt x="922" y="1165"/>
                  </a:lnTo>
                  <a:lnTo>
                    <a:pt x="920" y="1153"/>
                  </a:lnTo>
                  <a:lnTo>
                    <a:pt x="919" y="1139"/>
                  </a:lnTo>
                  <a:lnTo>
                    <a:pt x="919" y="1127"/>
                  </a:lnTo>
                  <a:lnTo>
                    <a:pt x="920" y="1115"/>
                  </a:lnTo>
                  <a:lnTo>
                    <a:pt x="922" y="1103"/>
                  </a:lnTo>
                  <a:lnTo>
                    <a:pt x="925" y="1090"/>
                  </a:lnTo>
                  <a:lnTo>
                    <a:pt x="931" y="1079"/>
                  </a:lnTo>
                  <a:lnTo>
                    <a:pt x="937" y="1068"/>
                  </a:lnTo>
                  <a:lnTo>
                    <a:pt x="945" y="1057"/>
                  </a:lnTo>
                  <a:lnTo>
                    <a:pt x="954" y="1045"/>
                  </a:lnTo>
                  <a:lnTo>
                    <a:pt x="958" y="1040"/>
                  </a:lnTo>
                  <a:lnTo>
                    <a:pt x="962" y="1036"/>
                  </a:lnTo>
                  <a:lnTo>
                    <a:pt x="967" y="1033"/>
                  </a:lnTo>
                  <a:lnTo>
                    <a:pt x="972" y="1030"/>
                  </a:lnTo>
                  <a:lnTo>
                    <a:pt x="983" y="1027"/>
                  </a:lnTo>
                  <a:lnTo>
                    <a:pt x="993" y="1026"/>
                  </a:lnTo>
                  <a:lnTo>
                    <a:pt x="1003" y="1026"/>
                  </a:lnTo>
                  <a:lnTo>
                    <a:pt x="1014" y="1025"/>
                  </a:lnTo>
                  <a:lnTo>
                    <a:pt x="1025" y="1024"/>
                  </a:lnTo>
                  <a:lnTo>
                    <a:pt x="1034" y="1020"/>
                  </a:lnTo>
                  <a:lnTo>
                    <a:pt x="1041" y="1022"/>
                  </a:lnTo>
                  <a:lnTo>
                    <a:pt x="1047" y="1024"/>
                  </a:lnTo>
                  <a:lnTo>
                    <a:pt x="1052" y="1027"/>
                  </a:lnTo>
                  <a:lnTo>
                    <a:pt x="1057" y="1031"/>
                  </a:lnTo>
                  <a:lnTo>
                    <a:pt x="1061" y="1036"/>
                  </a:lnTo>
                  <a:lnTo>
                    <a:pt x="1065" y="1041"/>
                  </a:lnTo>
                  <a:lnTo>
                    <a:pt x="1069" y="1047"/>
                  </a:lnTo>
                  <a:lnTo>
                    <a:pt x="1071" y="1053"/>
                  </a:lnTo>
                  <a:lnTo>
                    <a:pt x="1072" y="1073"/>
                  </a:lnTo>
                  <a:lnTo>
                    <a:pt x="1072" y="1091"/>
                  </a:lnTo>
                  <a:lnTo>
                    <a:pt x="1072" y="1102"/>
                  </a:lnTo>
                  <a:lnTo>
                    <a:pt x="1074" y="1110"/>
                  </a:lnTo>
                  <a:lnTo>
                    <a:pt x="1076" y="1115"/>
                  </a:lnTo>
                  <a:lnTo>
                    <a:pt x="1078" y="1119"/>
                  </a:lnTo>
                  <a:lnTo>
                    <a:pt x="1080" y="1123"/>
                  </a:lnTo>
                  <a:lnTo>
                    <a:pt x="1083" y="1127"/>
                  </a:lnTo>
                  <a:lnTo>
                    <a:pt x="1089" y="1128"/>
                  </a:lnTo>
                  <a:lnTo>
                    <a:pt x="1094" y="1128"/>
                  </a:lnTo>
                  <a:lnTo>
                    <a:pt x="1099" y="1127"/>
                  </a:lnTo>
                  <a:lnTo>
                    <a:pt x="1104" y="1124"/>
                  </a:lnTo>
                  <a:lnTo>
                    <a:pt x="1113" y="1119"/>
                  </a:lnTo>
                  <a:lnTo>
                    <a:pt x="1124" y="1115"/>
                  </a:lnTo>
                  <a:lnTo>
                    <a:pt x="1127" y="1109"/>
                  </a:lnTo>
                  <a:lnTo>
                    <a:pt x="1130" y="1103"/>
                  </a:lnTo>
                  <a:lnTo>
                    <a:pt x="1132" y="1095"/>
                  </a:lnTo>
                  <a:lnTo>
                    <a:pt x="1134" y="1089"/>
                  </a:lnTo>
                  <a:lnTo>
                    <a:pt x="1136" y="1075"/>
                  </a:lnTo>
                  <a:lnTo>
                    <a:pt x="1137" y="1061"/>
                  </a:lnTo>
                  <a:lnTo>
                    <a:pt x="1135" y="1031"/>
                  </a:lnTo>
                  <a:lnTo>
                    <a:pt x="1133" y="1000"/>
                  </a:lnTo>
                  <a:lnTo>
                    <a:pt x="1132" y="993"/>
                  </a:lnTo>
                  <a:lnTo>
                    <a:pt x="1130" y="987"/>
                  </a:lnTo>
                  <a:lnTo>
                    <a:pt x="1127" y="981"/>
                  </a:lnTo>
                  <a:lnTo>
                    <a:pt x="1123" y="976"/>
                  </a:lnTo>
                  <a:lnTo>
                    <a:pt x="1113" y="967"/>
                  </a:lnTo>
                  <a:lnTo>
                    <a:pt x="1102" y="958"/>
                  </a:lnTo>
                  <a:lnTo>
                    <a:pt x="1097" y="953"/>
                  </a:lnTo>
                  <a:lnTo>
                    <a:pt x="1093" y="949"/>
                  </a:lnTo>
                  <a:lnTo>
                    <a:pt x="1089" y="944"/>
                  </a:lnTo>
                  <a:lnTo>
                    <a:pt x="1086" y="938"/>
                  </a:lnTo>
                  <a:lnTo>
                    <a:pt x="1084" y="932"/>
                  </a:lnTo>
                  <a:lnTo>
                    <a:pt x="1083" y="926"/>
                  </a:lnTo>
                  <a:lnTo>
                    <a:pt x="1084" y="918"/>
                  </a:lnTo>
                  <a:lnTo>
                    <a:pt x="1086" y="908"/>
                  </a:lnTo>
                  <a:lnTo>
                    <a:pt x="1100" y="888"/>
                  </a:lnTo>
                  <a:lnTo>
                    <a:pt x="1113" y="867"/>
                  </a:lnTo>
                  <a:lnTo>
                    <a:pt x="1120" y="856"/>
                  </a:lnTo>
                  <a:lnTo>
                    <a:pt x="1125" y="845"/>
                  </a:lnTo>
                  <a:lnTo>
                    <a:pt x="1130" y="834"/>
                  </a:lnTo>
                  <a:lnTo>
                    <a:pt x="1134" y="821"/>
                  </a:lnTo>
                  <a:lnTo>
                    <a:pt x="1138" y="810"/>
                  </a:lnTo>
                  <a:lnTo>
                    <a:pt x="1140" y="798"/>
                  </a:lnTo>
                  <a:lnTo>
                    <a:pt x="1142" y="786"/>
                  </a:lnTo>
                  <a:lnTo>
                    <a:pt x="1142" y="773"/>
                  </a:lnTo>
                  <a:lnTo>
                    <a:pt x="1141" y="761"/>
                  </a:lnTo>
                  <a:lnTo>
                    <a:pt x="1139" y="749"/>
                  </a:lnTo>
                  <a:lnTo>
                    <a:pt x="1135" y="737"/>
                  </a:lnTo>
                  <a:lnTo>
                    <a:pt x="1130" y="723"/>
                  </a:lnTo>
                  <a:lnTo>
                    <a:pt x="1120" y="706"/>
                  </a:lnTo>
                  <a:lnTo>
                    <a:pt x="1108" y="688"/>
                  </a:lnTo>
                  <a:lnTo>
                    <a:pt x="1104" y="683"/>
                  </a:lnTo>
                  <a:lnTo>
                    <a:pt x="1101" y="679"/>
                  </a:lnTo>
                  <a:lnTo>
                    <a:pt x="1097" y="676"/>
                  </a:lnTo>
                  <a:lnTo>
                    <a:pt x="1093" y="674"/>
                  </a:lnTo>
                  <a:lnTo>
                    <a:pt x="1088" y="672"/>
                  </a:lnTo>
                  <a:lnTo>
                    <a:pt x="1083" y="671"/>
                  </a:lnTo>
                  <a:lnTo>
                    <a:pt x="1077" y="671"/>
                  </a:lnTo>
                  <a:lnTo>
                    <a:pt x="1071" y="672"/>
                  </a:lnTo>
                  <a:lnTo>
                    <a:pt x="1063" y="676"/>
                  </a:lnTo>
                  <a:lnTo>
                    <a:pt x="1056" y="681"/>
                  </a:lnTo>
                  <a:lnTo>
                    <a:pt x="1051" y="688"/>
                  </a:lnTo>
                  <a:lnTo>
                    <a:pt x="1047" y="694"/>
                  </a:lnTo>
                  <a:lnTo>
                    <a:pt x="1044" y="701"/>
                  </a:lnTo>
                  <a:lnTo>
                    <a:pt x="1042" y="709"/>
                  </a:lnTo>
                  <a:lnTo>
                    <a:pt x="1040" y="717"/>
                  </a:lnTo>
                  <a:lnTo>
                    <a:pt x="1038" y="725"/>
                  </a:lnTo>
                  <a:lnTo>
                    <a:pt x="1034" y="743"/>
                  </a:lnTo>
                  <a:lnTo>
                    <a:pt x="1030" y="759"/>
                  </a:lnTo>
                  <a:lnTo>
                    <a:pt x="1026" y="767"/>
                  </a:lnTo>
                  <a:lnTo>
                    <a:pt x="1021" y="774"/>
                  </a:lnTo>
                  <a:lnTo>
                    <a:pt x="1016" y="781"/>
                  </a:lnTo>
                  <a:lnTo>
                    <a:pt x="1009" y="787"/>
                  </a:lnTo>
                  <a:lnTo>
                    <a:pt x="1004" y="791"/>
                  </a:lnTo>
                  <a:lnTo>
                    <a:pt x="1000" y="795"/>
                  </a:lnTo>
                  <a:lnTo>
                    <a:pt x="994" y="798"/>
                  </a:lnTo>
                  <a:lnTo>
                    <a:pt x="989" y="801"/>
                  </a:lnTo>
                  <a:lnTo>
                    <a:pt x="978" y="805"/>
                  </a:lnTo>
                  <a:lnTo>
                    <a:pt x="965" y="807"/>
                  </a:lnTo>
                  <a:lnTo>
                    <a:pt x="953" y="808"/>
                  </a:lnTo>
                  <a:lnTo>
                    <a:pt x="940" y="808"/>
                  </a:lnTo>
                  <a:lnTo>
                    <a:pt x="926" y="806"/>
                  </a:lnTo>
                  <a:lnTo>
                    <a:pt x="914" y="803"/>
                  </a:lnTo>
                  <a:lnTo>
                    <a:pt x="901" y="782"/>
                  </a:lnTo>
                  <a:lnTo>
                    <a:pt x="888" y="759"/>
                  </a:lnTo>
                  <a:lnTo>
                    <a:pt x="882" y="747"/>
                  </a:lnTo>
                  <a:lnTo>
                    <a:pt x="879" y="735"/>
                  </a:lnTo>
                  <a:lnTo>
                    <a:pt x="878" y="728"/>
                  </a:lnTo>
                  <a:lnTo>
                    <a:pt x="878" y="721"/>
                  </a:lnTo>
                  <a:lnTo>
                    <a:pt x="878" y="715"/>
                  </a:lnTo>
                  <a:lnTo>
                    <a:pt x="880" y="708"/>
                  </a:lnTo>
                  <a:lnTo>
                    <a:pt x="886" y="706"/>
                  </a:lnTo>
                  <a:lnTo>
                    <a:pt x="892" y="703"/>
                  </a:lnTo>
                  <a:lnTo>
                    <a:pt x="894" y="701"/>
                  </a:lnTo>
                  <a:lnTo>
                    <a:pt x="895" y="699"/>
                  </a:lnTo>
                  <a:lnTo>
                    <a:pt x="896" y="696"/>
                  </a:lnTo>
                  <a:lnTo>
                    <a:pt x="896" y="693"/>
                  </a:lnTo>
                  <a:lnTo>
                    <a:pt x="883" y="687"/>
                  </a:lnTo>
                  <a:lnTo>
                    <a:pt x="888" y="674"/>
                  </a:lnTo>
                  <a:lnTo>
                    <a:pt x="893" y="663"/>
                  </a:lnTo>
                  <a:lnTo>
                    <a:pt x="898" y="651"/>
                  </a:lnTo>
                  <a:lnTo>
                    <a:pt x="904" y="640"/>
                  </a:lnTo>
                  <a:lnTo>
                    <a:pt x="917" y="618"/>
                  </a:lnTo>
                  <a:lnTo>
                    <a:pt x="933" y="597"/>
                  </a:lnTo>
                  <a:lnTo>
                    <a:pt x="966" y="556"/>
                  </a:lnTo>
                  <a:lnTo>
                    <a:pt x="1000" y="516"/>
                  </a:lnTo>
                  <a:lnTo>
                    <a:pt x="1017" y="495"/>
                  </a:lnTo>
                  <a:lnTo>
                    <a:pt x="1034" y="475"/>
                  </a:lnTo>
                  <a:lnTo>
                    <a:pt x="1048" y="455"/>
                  </a:lnTo>
                  <a:lnTo>
                    <a:pt x="1062" y="432"/>
                  </a:lnTo>
                  <a:lnTo>
                    <a:pt x="1067" y="422"/>
                  </a:lnTo>
                  <a:lnTo>
                    <a:pt x="1074" y="410"/>
                  </a:lnTo>
                  <a:lnTo>
                    <a:pt x="1079" y="398"/>
                  </a:lnTo>
                  <a:lnTo>
                    <a:pt x="1083" y="387"/>
                  </a:lnTo>
                  <a:lnTo>
                    <a:pt x="1086" y="375"/>
                  </a:lnTo>
                  <a:lnTo>
                    <a:pt x="1089" y="363"/>
                  </a:lnTo>
                  <a:lnTo>
                    <a:pt x="1091" y="349"/>
                  </a:lnTo>
                  <a:lnTo>
                    <a:pt x="1092" y="336"/>
                  </a:lnTo>
                  <a:lnTo>
                    <a:pt x="1095" y="325"/>
                  </a:lnTo>
                  <a:lnTo>
                    <a:pt x="1095" y="315"/>
                  </a:lnTo>
                  <a:lnTo>
                    <a:pt x="1094" y="303"/>
                  </a:lnTo>
                  <a:lnTo>
                    <a:pt x="1091" y="293"/>
                  </a:lnTo>
                  <a:lnTo>
                    <a:pt x="1089" y="284"/>
                  </a:lnTo>
                  <a:lnTo>
                    <a:pt x="1086" y="274"/>
                  </a:lnTo>
                  <a:lnTo>
                    <a:pt x="1084" y="263"/>
                  </a:lnTo>
                  <a:lnTo>
                    <a:pt x="1083" y="253"/>
                  </a:lnTo>
                  <a:lnTo>
                    <a:pt x="1088" y="249"/>
                  </a:lnTo>
                  <a:lnTo>
                    <a:pt x="1091" y="245"/>
                  </a:lnTo>
                  <a:lnTo>
                    <a:pt x="1093" y="240"/>
                  </a:lnTo>
                  <a:lnTo>
                    <a:pt x="1095" y="235"/>
                  </a:lnTo>
                  <a:lnTo>
                    <a:pt x="1097" y="224"/>
                  </a:lnTo>
                  <a:lnTo>
                    <a:pt x="1098" y="211"/>
                  </a:lnTo>
                  <a:lnTo>
                    <a:pt x="1098" y="205"/>
                  </a:lnTo>
                  <a:lnTo>
                    <a:pt x="1099" y="200"/>
                  </a:lnTo>
                  <a:lnTo>
                    <a:pt x="1101" y="194"/>
                  </a:lnTo>
                  <a:lnTo>
                    <a:pt x="1104" y="190"/>
                  </a:lnTo>
                  <a:lnTo>
                    <a:pt x="1107" y="185"/>
                  </a:lnTo>
                  <a:lnTo>
                    <a:pt x="1112" y="182"/>
                  </a:lnTo>
                  <a:lnTo>
                    <a:pt x="1119" y="179"/>
                  </a:lnTo>
                  <a:lnTo>
                    <a:pt x="1127" y="176"/>
                  </a:lnTo>
                  <a:lnTo>
                    <a:pt x="1176" y="175"/>
                  </a:lnTo>
                  <a:lnTo>
                    <a:pt x="1226" y="173"/>
                  </a:lnTo>
                  <a:lnTo>
                    <a:pt x="1277" y="173"/>
                  </a:lnTo>
                  <a:lnTo>
                    <a:pt x="1327" y="172"/>
                  </a:lnTo>
                  <a:lnTo>
                    <a:pt x="1378" y="172"/>
                  </a:lnTo>
                  <a:lnTo>
                    <a:pt x="1428" y="171"/>
                  </a:lnTo>
                  <a:lnTo>
                    <a:pt x="1479" y="171"/>
                  </a:lnTo>
                  <a:lnTo>
                    <a:pt x="1531" y="171"/>
                  </a:lnTo>
                  <a:lnTo>
                    <a:pt x="1582" y="170"/>
                  </a:lnTo>
                  <a:lnTo>
                    <a:pt x="1633" y="170"/>
                  </a:lnTo>
                  <a:lnTo>
                    <a:pt x="1683" y="170"/>
                  </a:lnTo>
                  <a:lnTo>
                    <a:pt x="1734" y="169"/>
                  </a:lnTo>
                  <a:lnTo>
                    <a:pt x="1784" y="169"/>
                  </a:lnTo>
                  <a:lnTo>
                    <a:pt x="1834" y="168"/>
                  </a:lnTo>
                  <a:lnTo>
                    <a:pt x="1883" y="167"/>
                  </a:lnTo>
                  <a:lnTo>
                    <a:pt x="1932" y="166"/>
                  </a:lnTo>
                  <a:lnTo>
                    <a:pt x="1962" y="167"/>
                  </a:lnTo>
                  <a:lnTo>
                    <a:pt x="1991" y="167"/>
                  </a:lnTo>
                  <a:lnTo>
                    <a:pt x="2018" y="168"/>
                  </a:lnTo>
                  <a:lnTo>
                    <a:pt x="2046" y="168"/>
                  </a:lnTo>
                  <a:lnTo>
                    <a:pt x="2072" y="167"/>
                  </a:lnTo>
                  <a:lnTo>
                    <a:pt x="2100" y="166"/>
                  </a:lnTo>
                  <a:lnTo>
                    <a:pt x="2127" y="164"/>
                  </a:lnTo>
                  <a:lnTo>
                    <a:pt x="2154" y="160"/>
                  </a:lnTo>
                  <a:lnTo>
                    <a:pt x="2202" y="163"/>
                  </a:lnTo>
                  <a:lnTo>
                    <a:pt x="2250" y="164"/>
                  </a:lnTo>
                  <a:lnTo>
                    <a:pt x="2298" y="164"/>
                  </a:lnTo>
                  <a:lnTo>
                    <a:pt x="2346" y="162"/>
                  </a:lnTo>
                  <a:lnTo>
                    <a:pt x="2393" y="161"/>
                  </a:lnTo>
                  <a:lnTo>
                    <a:pt x="2440" y="160"/>
                  </a:lnTo>
                  <a:lnTo>
                    <a:pt x="2486" y="160"/>
                  </a:lnTo>
                  <a:lnTo>
                    <a:pt x="2533" y="162"/>
                  </a:lnTo>
                  <a:lnTo>
                    <a:pt x="2570" y="159"/>
                  </a:lnTo>
                  <a:lnTo>
                    <a:pt x="2608" y="157"/>
                  </a:lnTo>
                  <a:lnTo>
                    <a:pt x="2627" y="156"/>
                  </a:lnTo>
                  <a:lnTo>
                    <a:pt x="2646" y="157"/>
                  </a:lnTo>
                  <a:lnTo>
                    <a:pt x="2665" y="158"/>
                  </a:lnTo>
                  <a:lnTo>
                    <a:pt x="2684" y="160"/>
                  </a:lnTo>
                  <a:lnTo>
                    <a:pt x="2695" y="158"/>
                  </a:lnTo>
                  <a:lnTo>
                    <a:pt x="2707" y="157"/>
                  </a:lnTo>
                  <a:lnTo>
                    <a:pt x="2719" y="156"/>
                  </a:lnTo>
                  <a:lnTo>
                    <a:pt x="2732" y="156"/>
                  </a:lnTo>
                  <a:lnTo>
                    <a:pt x="2756" y="156"/>
                  </a:lnTo>
                  <a:lnTo>
                    <a:pt x="2781" y="157"/>
                  </a:lnTo>
                  <a:lnTo>
                    <a:pt x="2804" y="158"/>
                  </a:lnTo>
                  <a:lnTo>
                    <a:pt x="2829" y="158"/>
                  </a:lnTo>
                  <a:lnTo>
                    <a:pt x="2852" y="158"/>
                  </a:lnTo>
                  <a:lnTo>
                    <a:pt x="2875" y="155"/>
                  </a:lnTo>
                  <a:lnTo>
                    <a:pt x="3087" y="153"/>
                  </a:lnTo>
                  <a:lnTo>
                    <a:pt x="3138" y="150"/>
                  </a:lnTo>
                  <a:lnTo>
                    <a:pt x="3188" y="149"/>
                  </a:lnTo>
                  <a:lnTo>
                    <a:pt x="3236" y="149"/>
                  </a:lnTo>
                  <a:lnTo>
                    <a:pt x="3284" y="149"/>
                  </a:lnTo>
                  <a:lnTo>
                    <a:pt x="3331" y="149"/>
                  </a:lnTo>
                  <a:lnTo>
                    <a:pt x="3379" y="148"/>
                  </a:lnTo>
                  <a:lnTo>
                    <a:pt x="3428" y="147"/>
                  </a:lnTo>
                  <a:lnTo>
                    <a:pt x="3478" y="145"/>
                  </a:lnTo>
                  <a:lnTo>
                    <a:pt x="3536" y="144"/>
                  </a:lnTo>
                  <a:lnTo>
                    <a:pt x="3594" y="144"/>
                  </a:lnTo>
                  <a:lnTo>
                    <a:pt x="3654" y="145"/>
                  </a:lnTo>
                  <a:lnTo>
                    <a:pt x="3713" y="146"/>
                  </a:lnTo>
                  <a:lnTo>
                    <a:pt x="3772" y="146"/>
                  </a:lnTo>
                  <a:lnTo>
                    <a:pt x="3831" y="146"/>
                  </a:lnTo>
                  <a:lnTo>
                    <a:pt x="3859" y="145"/>
                  </a:lnTo>
                  <a:lnTo>
                    <a:pt x="3889" y="144"/>
                  </a:lnTo>
                  <a:lnTo>
                    <a:pt x="3918" y="142"/>
                  </a:lnTo>
                  <a:lnTo>
                    <a:pt x="3946" y="140"/>
                  </a:lnTo>
                  <a:lnTo>
                    <a:pt x="3968" y="142"/>
                  </a:lnTo>
                  <a:lnTo>
                    <a:pt x="3990" y="143"/>
                  </a:lnTo>
                  <a:lnTo>
                    <a:pt x="4013" y="143"/>
                  </a:lnTo>
                  <a:lnTo>
                    <a:pt x="4035" y="142"/>
                  </a:lnTo>
                  <a:lnTo>
                    <a:pt x="4057" y="141"/>
                  </a:lnTo>
                  <a:lnTo>
                    <a:pt x="4079" y="140"/>
                  </a:lnTo>
                  <a:lnTo>
                    <a:pt x="4101" y="138"/>
                  </a:lnTo>
                  <a:lnTo>
                    <a:pt x="4121" y="138"/>
                  </a:lnTo>
                  <a:lnTo>
                    <a:pt x="4186" y="139"/>
                  </a:lnTo>
                  <a:lnTo>
                    <a:pt x="4351" y="140"/>
                  </a:lnTo>
                  <a:lnTo>
                    <a:pt x="4600" y="140"/>
                  </a:lnTo>
                  <a:lnTo>
                    <a:pt x="4920" y="141"/>
                  </a:lnTo>
                  <a:lnTo>
                    <a:pt x="5298" y="141"/>
                  </a:lnTo>
                  <a:lnTo>
                    <a:pt x="5716" y="140"/>
                  </a:lnTo>
                  <a:lnTo>
                    <a:pt x="6163" y="140"/>
                  </a:lnTo>
                  <a:lnTo>
                    <a:pt x="6624" y="139"/>
                  </a:lnTo>
                  <a:lnTo>
                    <a:pt x="7085" y="139"/>
                  </a:lnTo>
                  <a:lnTo>
                    <a:pt x="7532" y="138"/>
                  </a:lnTo>
                  <a:lnTo>
                    <a:pt x="7951" y="138"/>
                  </a:lnTo>
                  <a:lnTo>
                    <a:pt x="8328" y="138"/>
                  </a:lnTo>
                  <a:lnTo>
                    <a:pt x="8647" y="137"/>
                  </a:lnTo>
                  <a:lnTo>
                    <a:pt x="8897" y="138"/>
                  </a:lnTo>
                  <a:lnTo>
                    <a:pt x="9061" y="138"/>
                  </a:lnTo>
                  <a:lnTo>
                    <a:pt x="9127" y="139"/>
                  </a:lnTo>
                  <a:lnTo>
                    <a:pt x="9177" y="138"/>
                  </a:lnTo>
                  <a:lnTo>
                    <a:pt x="9226" y="137"/>
                  </a:lnTo>
                  <a:lnTo>
                    <a:pt x="9274" y="135"/>
                  </a:lnTo>
                  <a:lnTo>
                    <a:pt x="9322" y="134"/>
                  </a:lnTo>
                  <a:lnTo>
                    <a:pt x="9370" y="133"/>
                  </a:lnTo>
                  <a:lnTo>
                    <a:pt x="9417" y="133"/>
                  </a:lnTo>
                  <a:lnTo>
                    <a:pt x="9466" y="133"/>
                  </a:lnTo>
                  <a:lnTo>
                    <a:pt x="9515" y="134"/>
                  </a:lnTo>
                  <a:lnTo>
                    <a:pt x="9538" y="132"/>
                  </a:lnTo>
                  <a:lnTo>
                    <a:pt x="9561" y="131"/>
                  </a:lnTo>
                  <a:lnTo>
                    <a:pt x="9586" y="130"/>
                  </a:lnTo>
                  <a:lnTo>
                    <a:pt x="9610" y="129"/>
                  </a:lnTo>
                  <a:lnTo>
                    <a:pt x="9636" y="127"/>
                  </a:lnTo>
                  <a:lnTo>
                    <a:pt x="9661" y="126"/>
                  </a:lnTo>
                  <a:lnTo>
                    <a:pt x="9685" y="124"/>
                  </a:lnTo>
                  <a:lnTo>
                    <a:pt x="9709" y="122"/>
                  </a:lnTo>
                  <a:lnTo>
                    <a:pt x="9891" y="114"/>
                  </a:lnTo>
                  <a:lnTo>
                    <a:pt x="9900" y="118"/>
                  </a:lnTo>
                  <a:lnTo>
                    <a:pt x="9908" y="122"/>
                  </a:lnTo>
                  <a:lnTo>
                    <a:pt x="9916" y="127"/>
                  </a:lnTo>
                  <a:lnTo>
                    <a:pt x="9923" y="134"/>
                  </a:lnTo>
                  <a:lnTo>
                    <a:pt x="9930" y="141"/>
                  </a:lnTo>
                  <a:lnTo>
                    <a:pt x="9936" y="149"/>
                  </a:lnTo>
                  <a:lnTo>
                    <a:pt x="9940" y="157"/>
                  </a:lnTo>
                  <a:lnTo>
                    <a:pt x="9943" y="166"/>
                  </a:lnTo>
                  <a:lnTo>
                    <a:pt x="9941" y="184"/>
                  </a:lnTo>
                  <a:lnTo>
                    <a:pt x="9940" y="201"/>
                  </a:lnTo>
                  <a:lnTo>
                    <a:pt x="9938" y="218"/>
                  </a:lnTo>
                  <a:lnTo>
                    <a:pt x="9938" y="237"/>
                  </a:lnTo>
                  <a:lnTo>
                    <a:pt x="9938" y="254"/>
                  </a:lnTo>
                  <a:lnTo>
                    <a:pt x="9940" y="273"/>
                  </a:lnTo>
                  <a:lnTo>
                    <a:pt x="9942" y="290"/>
                  </a:lnTo>
                  <a:lnTo>
                    <a:pt x="9946" y="307"/>
                  </a:lnTo>
                  <a:lnTo>
                    <a:pt x="9950" y="328"/>
                  </a:lnTo>
                  <a:lnTo>
                    <a:pt x="9954" y="347"/>
                  </a:lnTo>
                  <a:lnTo>
                    <a:pt x="9960" y="367"/>
                  </a:lnTo>
                  <a:lnTo>
                    <a:pt x="9967" y="385"/>
                  </a:lnTo>
                  <a:lnTo>
                    <a:pt x="9975" y="404"/>
                  </a:lnTo>
                  <a:lnTo>
                    <a:pt x="9985" y="422"/>
                  </a:lnTo>
                  <a:lnTo>
                    <a:pt x="9995" y="440"/>
                  </a:lnTo>
                  <a:lnTo>
                    <a:pt x="10006" y="458"/>
                  </a:lnTo>
                  <a:lnTo>
                    <a:pt x="10017" y="474"/>
                  </a:lnTo>
                  <a:lnTo>
                    <a:pt x="10030" y="491"/>
                  </a:lnTo>
                  <a:lnTo>
                    <a:pt x="10043" y="507"/>
                  </a:lnTo>
                  <a:lnTo>
                    <a:pt x="10057" y="522"/>
                  </a:lnTo>
                  <a:lnTo>
                    <a:pt x="10071" y="537"/>
                  </a:lnTo>
                  <a:lnTo>
                    <a:pt x="10087" y="552"/>
                  </a:lnTo>
                  <a:lnTo>
                    <a:pt x="10102" y="566"/>
                  </a:lnTo>
                  <a:lnTo>
                    <a:pt x="10118" y="579"/>
                  </a:lnTo>
                  <a:lnTo>
                    <a:pt x="10128" y="593"/>
                  </a:lnTo>
                  <a:lnTo>
                    <a:pt x="10135" y="606"/>
                  </a:lnTo>
                  <a:lnTo>
                    <a:pt x="10141" y="620"/>
                  </a:lnTo>
                  <a:lnTo>
                    <a:pt x="10146" y="634"/>
                  </a:lnTo>
                  <a:lnTo>
                    <a:pt x="10149" y="650"/>
                  </a:lnTo>
                  <a:lnTo>
                    <a:pt x="10151" y="665"/>
                  </a:lnTo>
                  <a:lnTo>
                    <a:pt x="10152" y="681"/>
                  </a:lnTo>
                  <a:lnTo>
                    <a:pt x="10152" y="699"/>
                  </a:lnTo>
                  <a:close/>
                  <a:moveTo>
                    <a:pt x="9921" y="1369"/>
                  </a:moveTo>
                  <a:lnTo>
                    <a:pt x="9919" y="1378"/>
                  </a:lnTo>
                  <a:lnTo>
                    <a:pt x="9918" y="1388"/>
                  </a:lnTo>
                  <a:lnTo>
                    <a:pt x="9917" y="1397"/>
                  </a:lnTo>
                  <a:lnTo>
                    <a:pt x="9917" y="1406"/>
                  </a:lnTo>
                  <a:lnTo>
                    <a:pt x="9918" y="1424"/>
                  </a:lnTo>
                  <a:lnTo>
                    <a:pt x="9919" y="1443"/>
                  </a:lnTo>
                  <a:lnTo>
                    <a:pt x="9921" y="1461"/>
                  </a:lnTo>
                  <a:lnTo>
                    <a:pt x="9921" y="1479"/>
                  </a:lnTo>
                  <a:lnTo>
                    <a:pt x="9920" y="1488"/>
                  </a:lnTo>
                  <a:lnTo>
                    <a:pt x="9919" y="1497"/>
                  </a:lnTo>
                  <a:lnTo>
                    <a:pt x="9918" y="1505"/>
                  </a:lnTo>
                  <a:lnTo>
                    <a:pt x="9915" y="1514"/>
                  </a:lnTo>
                  <a:lnTo>
                    <a:pt x="9798" y="1516"/>
                  </a:lnTo>
                  <a:lnTo>
                    <a:pt x="9581" y="1519"/>
                  </a:lnTo>
                  <a:lnTo>
                    <a:pt x="9279" y="1520"/>
                  </a:lnTo>
                  <a:lnTo>
                    <a:pt x="8906" y="1521"/>
                  </a:lnTo>
                  <a:lnTo>
                    <a:pt x="8477" y="1523"/>
                  </a:lnTo>
                  <a:lnTo>
                    <a:pt x="8004" y="1523"/>
                  </a:lnTo>
                  <a:lnTo>
                    <a:pt x="7504" y="1524"/>
                  </a:lnTo>
                  <a:lnTo>
                    <a:pt x="6989" y="1525"/>
                  </a:lnTo>
                  <a:lnTo>
                    <a:pt x="6474" y="1525"/>
                  </a:lnTo>
                  <a:lnTo>
                    <a:pt x="5974" y="1526"/>
                  </a:lnTo>
                  <a:lnTo>
                    <a:pt x="5503" y="1527"/>
                  </a:lnTo>
                  <a:lnTo>
                    <a:pt x="5074" y="1527"/>
                  </a:lnTo>
                  <a:lnTo>
                    <a:pt x="4703" y="1528"/>
                  </a:lnTo>
                  <a:lnTo>
                    <a:pt x="4402" y="1529"/>
                  </a:lnTo>
                  <a:lnTo>
                    <a:pt x="4187" y="1531"/>
                  </a:lnTo>
                  <a:lnTo>
                    <a:pt x="4072" y="1532"/>
                  </a:lnTo>
                  <a:lnTo>
                    <a:pt x="3995" y="1534"/>
                  </a:lnTo>
                  <a:lnTo>
                    <a:pt x="3918" y="1535"/>
                  </a:lnTo>
                  <a:lnTo>
                    <a:pt x="3841" y="1536"/>
                  </a:lnTo>
                  <a:lnTo>
                    <a:pt x="3765" y="1537"/>
                  </a:lnTo>
                  <a:lnTo>
                    <a:pt x="3689" y="1538"/>
                  </a:lnTo>
                  <a:lnTo>
                    <a:pt x="3613" y="1539"/>
                  </a:lnTo>
                  <a:lnTo>
                    <a:pt x="3537" y="1540"/>
                  </a:lnTo>
                  <a:lnTo>
                    <a:pt x="3462" y="1541"/>
                  </a:lnTo>
                  <a:lnTo>
                    <a:pt x="3386" y="1542"/>
                  </a:lnTo>
                  <a:lnTo>
                    <a:pt x="3310" y="1543"/>
                  </a:lnTo>
                  <a:lnTo>
                    <a:pt x="3235" y="1544"/>
                  </a:lnTo>
                  <a:lnTo>
                    <a:pt x="3159" y="1545"/>
                  </a:lnTo>
                  <a:lnTo>
                    <a:pt x="3083" y="1546"/>
                  </a:lnTo>
                  <a:lnTo>
                    <a:pt x="3008" y="1547"/>
                  </a:lnTo>
                  <a:lnTo>
                    <a:pt x="2932" y="1548"/>
                  </a:lnTo>
                  <a:lnTo>
                    <a:pt x="2856" y="1549"/>
                  </a:lnTo>
                  <a:lnTo>
                    <a:pt x="2789" y="1550"/>
                  </a:lnTo>
                  <a:lnTo>
                    <a:pt x="2720" y="1551"/>
                  </a:lnTo>
                  <a:lnTo>
                    <a:pt x="2653" y="1551"/>
                  </a:lnTo>
                  <a:lnTo>
                    <a:pt x="2586" y="1551"/>
                  </a:lnTo>
                  <a:lnTo>
                    <a:pt x="2517" y="1551"/>
                  </a:lnTo>
                  <a:lnTo>
                    <a:pt x="2450" y="1551"/>
                  </a:lnTo>
                  <a:lnTo>
                    <a:pt x="2381" y="1551"/>
                  </a:lnTo>
                  <a:lnTo>
                    <a:pt x="2314" y="1551"/>
                  </a:lnTo>
                  <a:lnTo>
                    <a:pt x="2246" y="1552"/>
                  </a:lnTo>
                  <a:lnTo>
                    <a:pt x="2179" y="1552"/>
                  </a:lnTo>
                  <a:lnTo>
                    <a:pt x="2110" y="1552"/>
                  </a:lnTo>
                  <a:lnTo>
                    <a:pt x="2044" y="1552"/>
                  </a:lnTo>
                  <a:lnTo>
                    <a:pt x="1976" y="1553"/>
                  </a:lnTo>
                  <a:lnTo>
                    <a:pt x="1909" y="1554"/>
                  </a:lnTo>
                  <a:lnTo>
                    <a:pt x="1842" y="1555"/>
                  </a:lnTo>
                  <a:lnTo>
                    <a:pt x="1776" y="1556"/>
                  </a:lnTo>
                  <a:lnTo>
                    <a:pt x="1759" y="1558"/>
                  </a:lnTo>
                  <a:lnTo>
                    <a:pt x="1740" y="1559"/>
                  </a:lnTo>
                  <a:lnTo>
                    <a:pt x="1721" y="1559"/>
                  </a:lnTo>
                  <a:lnTo>
                    <a:pt x="1702" y="1558"/>
                  </a:lnTo>
                  <a:lnTo>
                    <a:pt x="1683" y="1558"/>
                  </a:lnTo>
                  <a:lnTo>
                    <a:pt x="1664" y="1558"/>
                  </a:lnTo>
                  <a:lnTo>
                    <a:pt x="1655" y="1559"/>
                  </a:lnTo>
                  <a:lnTo>
                    <a:pt x="1646" y="1560"/>
                  </a:lnTo>
                  <a:lnTo>
                    <a:pt x="1637" y="1561"/>
                  </a:lnTo>
                  <a:lnTo>
                    <a:pt x="1628" y="1563"/>
                  </a:lnTo>
                  <a:lnTo>
                    <a:pt x="1606" y="1561"/>
                  </a:lnTo>
                  <a:lnTo>
                    <a:pt x="1584" y="1561"/>
                  </a:lnTo>
                  <a:lnTo>
                    <a:pt x="1560" y="1562"/>
                  </a:lnTo>
                  <a:lnTo>
                    <a:pt x="1538" y="1563"/>
                  </a:lnTo>
                  <a:lnTo>
                    <a:pt x="1515" y="1565"/>
                  </a:lnTo>
                  <a:lnTo>
                    <a:pt x="1493" y="1565"/>
                  </a:lnTo>
                  <a:lnTo>
                    <a:pt x="1482" y="1563"/>
                  </a:lnTo>
                  <a:lnTo>
                    <a:pt x="1470" y="1563"/>
                  </a:lnTo>
                  <a:lnTo>
                    <a:pt x="1460" y="1561"/>
                  </a:lnTo>
                  <a:lnTo>
                    <a:pt x="1450" y="1560"/>
                  </a:lnTo>
                  <a:lnTo>
                    <a:pt x="1413" y="1561"/>
                  </a:lnTo>
                  <a:lnTo>
                    <a:pt x="1377" y="1561"/>
                  </a:lnTo>
                  <a:lnTo>
                    <a:pt x="1340" y="1561"/>
                  </a:lnTo>
                  <a:lnTo>
                    <a:pt x="1303" y="1560"/>
                  </a:lnTo>
                  <a:lnTo>
                    <a:pt x="1266" y="1561"/>
                  </a:lnTo>
                  <a:lnTo>
                    <a:pt x="1228" y="1561"/>
                  </a:lnTo>
                  <a:lnTo>
                    <a:pt x="1191" y="1563"/>
                  </a:lnTo>
                  <a:lnTo>
                    <a:pt x="1154" y="1567"/>
                  </a:lnTo>
                  <a:lnTo>
                    <a:pt x="1148" y="1562"/>
                  </a:lnTo>
                  <a:lnTo>
                    <a:pt x="1144" y="1558"/>
                  </a:lnTo>
                  <a:lnTo>
                    <a:pt x="1141" y="1554"/>
                  </a:lnTo>
                  <a:lnTo>
                    <a:pt x="1139" y="1549"/>
                  </a:lnTo>
                  <a:lnTo>
                    <a:pt x="1138" y="1544"/>
                  </a:lnTo>
                  <a:lnTo>
                    <a:pt x="1138" y="1538"/>
                  </a:lnTo>
                  <a:lnTo>
                    <a:pt x="1138" y="1533"/>
                  </a:lnTo>
                  <a:lnTo>
                    <a:pt x="1139" y="1527"/>
                  </a:lnTo>
                  <a:lnTo>
                    <a:pt x="1141" y="1514"/>
                  </a:lnTo>
                  <a:lnTo>
                    <a:pt x="1144" y="1502"/>
                  </a:lnTo>
                  <a:lnTo>
                    <a:pt x="1145" y="1495"/>
                  </a:lnTo>
                  <a:lnTo>
                    <a:pt x="1145" y="1489"/>
                  </a:lnTo>
                  <a:lnTo>
                    <a:pt x="1145" y="1483"/>
                  </a:lnTo>
                  <a:lnTo>
                    <a:pt x="1145" y="1478"/>
                  </a:lnTo>
                  <a:lnTo>
                    <a:pt x="1144" y="1458"/>
                  </a:lnTo>
                  <a:lnTo>
                    <a:pt x="1141" y="1440"/>
                  </a:lnTo>
                  <a:lnTo>
                    <a:pt x="1138" y="1422"/>
                  </a:lnTo>
                  <a:lnTo>
                    <a:pt x="1134" y="1404"/>
                  </a:lnTo>
                  <a:lnTo>
                    <a:pt x="1129" y="1388"/>
                  </a:lnTo>
                  <a:lnTo>
                    <a:pt x="1123" y="1371"/>
                  </a:lnTo>
                  <a:lnTo>
                    <a:pt x="1115" y="1355"/>
                  </a:lnTo>
                  <a:lnTo>
                    <a:pt x="1106" y="1340"/>
                  </a:lnTo>
                  <a:lnTo>
                    <a:pt x="1097" y="1324"/>
                  </a:lnTo>
                  <a:lnTo>
                    <a:pt x="1087" y="1310"/>
                  </a:lnTo>
                  <a:lnTo>
                    <a:pt x="1076" y="1297"/>
                  </a:lnTo>
                  <a:lnTo>
                    <a:pt x="1063" y="1283"/>
                  </a:lnTo>
                  <a:lnTo>
                    <a:pt x="1051" y="1271"/>
                  </a:lnTo>
                  <a:lnTo>
                    <a:pt x="1037" y="1260"/>
                  </a:lnTo>
                  <a:lnTo>
                    <a:pt x="1021" y="1249"/>
                  </a:lnTo>
                  <a:lnTo>
                    <a:pt x="1006" y="1238"/>
                  </a:lnTo>
                  <a:lnTo>
                    <a:pt x="999" y="1234"/>
                  </a:lnTo>
                  <a:lnTo>
                    <a:pt x="993" y="1230"/>
                  </a:lnTo>
                  <a:lnTo>
                    <a:pt x="987" y="1224"/>
                  </a:lnTo>
                  <a:lnTo>
                    <a:pt x="982" y="1219"/>
                  </a:lnTo>
                  <a:lnTo>
                    <a:pt x="977" y="1213"/>
                  </a:lnTo>
                  <a:lnTo>
                    <a:pt x="972" y="1207"/>
                  </a:lnTo>
                  <a:lnTo>
                    <a:pt x="968" y="1200"/>
                  </a:lnTo>
                  <a:lnTo>
                    <a:pt x="965" y="1192"/>
                  </a:lnTo>
                  <a:lnTo>
                    <a:pt x="960" y="1178"/>
                  </a:lnTo>
                  <a:lnTo>
                    <a:pt x="956" y="1163"/>
                  </a:lnTo>
                  <a:lnTo>
                    <a:pt x="955" y="1148"/>
                  </a:lnTo>
                  <a:lnTo>
                    <a:pt x="954" y="1132"/>
                  </a:lnTo>
                  <a:lnTo>
                    <a:pt x="954" y="1125"/>
                  </a:lnTo>
                  <a:lnTo>
                    <a:pt x="955" y="1119"/>
                  </a:lnTo>
                  <a:lnTo>
                    <a:pt x="956" y="1113"/>
                  </a:lnTo>
                  <a:lnTo>
                    <a:pt x="958" y="1107"/>
                  </a:lnTo>
                  <a:lnTo>
                    <a:pt x="961" y="1100"/>
                  </a:lnTo>
                  <a:lnTo>
                    <a:pt x="964" y="1095"/>
                  </a:lnTo>
                  <a:lnTo>
                    <a:pt x="968" y="1090"/>
                  </a:lnTo>
                  <a:lnTo>
                    <a:pt x="972" y="1085"/>
                  </a:lnTo>
                  <a:lnTo>
                    <a:pt x="977" y="1082"/>
                  </a:lnTo>
                  <a:lnTo>
                    <a:pt x="982" y="1080"/>
                  </a:lnTo>
                  <a:lnTo>
                    <a:pt x="987" y="1079"/>
                  </a:lnTo>
                  <a:lnTo>
                    <a:pt x="993" y="1078"/>
                  </a:lnTo>
                  <a:lnTo>
                    <a:pt x="998" y="1079"/>
                  </a:lnTo>
                  <a:lnTo>
                    <a:pt x="1003" y="1080"/>
                  </a:lnTo>
                  <a:lnTo>
                    <a:pt x="1008" y="1082"/>
                  </a:lnTo>
                  <a:lnTo>
                    <a:pt x="1012" y="1085"/>
                  </a:lnTo>
                  <a:lnTo>
                    <a:pt x="1017" y="1090"/>
                  </a:lnTo>
                  <a:lnTo>
                    <a:pt x="1021" y="1096"/>
                  </a:lnTo>
                  <a:lnTo>
                    <a:pt x="1025" y="1103"/>
                  </a:lnTo>
                  <a:lnTo>
                    <a:pt x="1027" y="1109"/>
                  </a:lnTo>
                  <a:lnTo>
                    <a:pt x="1031" y="1121"/>
                  </a:lnTo>
                  <a:lnTo>
                    <a:pt x="1035" y="1134"/>
                  </a:lnTo>
                  <a:lnTo>
                    <a:pt x="1037" y="1140"/>
                  </a:lnTo>
                  <a:lnTo>
                    <a:pt x="1040" y="1146"/>
                  </a:lnTo>
                  <a:lnTo>
                    <a:pt x="1043" y="1152"/>
                  </a:lnTo>
                  <a:lnTo>
                    <a:pt x="1046" y="1158"/>
                  </a:lnTo>
                  <a:lnTo>
                    <a:pt x="1051" y="1162"/>
                  </a:lnTo>
                  <a:lnTo>
                    <a:pt x="1056" y="1167"/>
                  </a:lnTo>
                  <a:lnTo>
                    <a:pt x="1063" y="1170"/>
                  </a:lnTo>
                  <a:lnTo>
                    <a:pt x="1071" y="1173"/>
                  </a:lnTo>
                  <a:lnTo>
                    <a:pt x="1083" y="1177"/>
                  </a:lnTo>
                  <a:lnTo>
                    <a:pt x="1096" y="1179"/>
                  </a:lnTo>
                  <a:lnTo>
                    <a:pt x="1109" y="1181"/>
                  </a:lnTo>
                  <a:lnTo>
                    <a:pt x="1122" y="1181"/>
                  </a:lnTo>
                  <a:lnTo>
                    <a:pt x="1129" y="1181"/>
                  </a:lnTo>
                  <a:lnTo>
                    <a:pt x="1135" y="1179"/>
                  </a:lnTo>
                  <a:lnTo>
                    <a:pt x="1141" y="1178"/>
                  </a:lnTo>
                  <a:lnTo>
                    <a:pt x="1146" y="1175"/>
                  </a:lnTo>
                  <a:lnTo>
                    <a:pt x="1152" y="1172"/>
                  </a:lnTo>
                  <a:lnTo>
                    <a:pt x="1157" y="1168"/>
                  </a:lnTo>
                  <a:lnTo>
                    <a:pt x="1162" y="1163"/>
                  </a:lnTo>
                  <a:lnTo>
                    <a:pt x="1167" y="1157"/>
                  </a:lnTo>
                  <a:lnTo>
                    <a:pt x="1175" y="1149"/>
                  </a:lnTo>
                  <a:lnTo>
                    <a:pt x="1181" y="1139"/>
                  </a:lnTo>
                  <a:lnTo>
                    <a:pt x="1187" y="1129"/>
                  </a:lnTo>
                  <a:lnTo>
                    <a:pt x="1191" y="1119"/>
                  </a:lnTo>
                  <a:lnTo>
                    <a:pt x="1194" y="1108"/>
                  </a:lnTo>
                  <a:lnTo>
                    <a:pt x="1197" y="1096"/>
                  </a:lnTo>
                  <a:lnTo>
                    <a:pt x="1198" y="1084"/>
                  </a:lnTo>
                  <a:lnTo>
                    <a:pt x="1199" y="1073"/>
                  </a:lnTo>
                  <a:lnTo>
                    <a:pt x="1199" y="1061"/>
                  </a:lnTo>
                  <a:lnTo>
                    <a:pt x="1198" y="1048"/>
                  </a:lnTo>
                  <a:lnTo>
                    <a:pt x="1197" y="1036"/>
                  </a:lnTo>
                  <a:lnTo>
                    <a:pt x="1195" y="1025"/>
                  </a:lnTo>
                  <a:lnTo>
                    <a:pt x="1192" y="1014"/>
                  </a:lnTo>
                  <a:lnTo>
                    <a:pt x="1189" y="1002"/>
                  </a:lnTo>
                  <a:lnTo>
                    <a:pt x="1186" y="991"/>
                  </a:lnTo>
                  <a:lnTo>
                    <a:pt x="1182" y="982"/>
                  </a:lnTo>
                  <a:lnTo>
                    <a:pt x="1180" y="976"/>
                  </a:lnTo>
                  <a:lnTo>
                    <a:pt x="1177" y="971"/>
                  </a:lnTo>
                  <a:lnTo>
                    <a:pt x="1174" y="966"/>
                  </a:lnTo>
                  <a:lnTo>
                    <a:pt x="1170" y="961"/>
                  </a:lnTo>
                  <a:lnTo>
                    <a:pt x="1163" y="952"/>
                  </a:lnTo>
                  <a:lnTo>
                    <a:pt x="1154" y="944"/>
                  </a:lnTo>
                  <a:lnTo>
                    <a:pt x="1147" y="936"/>
                  </a:lnTo>
                  <a:lnTo>
                    <a:pt x="1141" y="927"/>
                  </a:lnTo>
                  <a:lnTo>
                    <a:pt x="1139" y="922"/>
                  </a:lnTo>
                  <a:lnTo>
                    <a:pt x="1138" y="917"/>
                  </a:lnTo>
                  <a:lnTo>
                    <a:pt x="1138" y="911"/>
                  </a:lnTo>
                  <a:lnTo>
                    <a:pt x="1139" y="905"/>
                  </a:lnTo>
                  <a:lnTo>
                    <a:pt x="1150" y="887"/>
                  </a:lnTo>
                  <a:lnTo>
                    <a:pt x="1162" y="868"/>
                  </a:lnTo>
                  <a:lnTo>
                    <a:pt x="1171" y="849"/>
                  </a:lnTo>
                  <a:lnTo>
                    <a:pt x="1178" y="830"/>
                  </a:lnTo>
                  <a:lnTo>
                    <a:pt x="1180" y="819"/>
                  </a:lnTo>
                  <a:lnTo>
                    <a:pt x="1182" y="809"/>
                  </a:lnTo>
                  <a:lnTo>
                    <a:pt x="1184" y="799"/>
                  </a:lnTo>
                  <a:lnTo>
                    <a:pt x="1185" y="789"/>
                  </a:lnTo>
                  <a:lnTo>
                    <a:pt x="1185" y="779"/>
                  </a:lnTo>
                  <a:lnTo>
                    <a:pt x="1185" y="768"/>
                  </a:lnTo>
                  <a:lnTo>
                    <a:pt x="1184" y="758"/>
                  </a:lnTo>
                  <a:lnTo>
                    <a:pt x="1182" y="748"/>
                  </a:lnTo>
                  <a:lnTo>
                    <a:pt x="1178" y="732"/>
                  </a:lnTo>
                  <a:lnTo>
                    <a:pt x="1174" y="715"/>
                  </a:lnTo>
                  <a:lnTo>
                    <a:pt x="1169" y="700"/>
                  </a:lnTo>
                  <a:lnTo>
                    <a:pt x="1163" y="685"/>
                  </a:lnTo>
                  <a:lnTo>
                    <a:pt x="1158" y="677"/>
                  </a:lnTo>
                  <a:lnTo>
                    <a:pt x="1154" y="670"/>
                  </a:lnTo>
                  <a:lnTo>
                    <a:pt x="1149" y="664"/>
                  </a:lnTo>
                  <a:lnTo>
                    <a:pt x="1144" y="658"/>
                  </a:lnTo>
                  <a:lnTo>
                    <a:pt x="1138" y="652"/>
                  </a:lnTo>
                  <a:lnTo>
                    <a:pt x="1132" y="647"/>
                  </a:lnTo>
                  <a:lnTo>
                    <a:pt x="1125" y="642"/>
                  </a:lnTo>
                  <a:lnTo>
                    <a:pt x="1117" y="637"/>
                  </a:lnTo>
                  <a:lnTo>
                    <a:pt x="1098" y="634"/>
                  </a:lnTo>
                  <a:lnTo>
                    <a:pt x="1078" y="632"/>
                  </a:lnTo>
                  <a:lnTo>
                    <a:pt x="1069" y="632"/>
                  </a:lnTo>
                  <a:lnTo>
                    <a:pt x="1057" y="632"/>
                  </a:lnTo>
                  <a:lnTo>
                    <a:pt x="1047" y="634"/>
                  </a:lnTo>
                  <a:lnTo>
                    <a:pt x="1037" y="639"/>
                  </a:lnTo>
                  <a:lnTo>
                    <a:pt x="1025" y="649"/>
                  </a:lnTo>
                  <a:lnTo>
                    <a:pt x="1011" y="658"/>
                  </a:lnTo>
                  <a:lnTo>
                    <a:pt x="1005" y="664"/>
                  </a:lnTo>
                  <a:lnTo>
                    <a:pt x="1001" y="669"/>
                  </a:lnTo>
                  <a:lnTo>
                    <a:pt x="999" y="673"/>
                  </a:lnTo>
                  <a:lnTo>
                    <a:pt x="998" y="676"/>
                  </a:lnTo>
                  <a:lnTo>
                    <a:pt x="997" y="680"/>
                  </a:lnTo>
                  <a:lnTo>
                    <a:pt x="997" y="686"/>
                  </a:lnTo>
                  <a:lnTo>
                    <a:pt x="999" y="694"/>
                  </a:lnTo>
                  <a:lnTo>
                    <a:pt x="999" y="702"/>
                  </a:lnTo>
                  <a:lnTo>
                    <a:pt x="999" y="710"/>
                  </a:lnTo>
                  <a:lnTo>
                    <a:pt x="998" y="718"/>
                  </a:lnTo>
                  <a:lnTo>
                    <a:pt x="996" y="726"/>
                  </a:lnTo>
                  <a:lnTo>
                    <a:pt x="993" y="735"/>
                  </a:lnTo>
                  <a:lnTo>
                    <a:pt x="989" y="743"/>
                  </a:lnTo>
                  <a:lnTo>
                    <a:pt x="985" y="750"/>
                  </a:lnTo>
                  <a:lnTo>
                    <a:pt x="979" y="754"/>
                  </a:lnTo>
                  <a:lnTo>
                    <a:pt x="972" y="758"/>
                  </a:lnTo>
                  <a:lnTo>
                    <a:pt x="965" y="761"/>
                  </a:lnTo>
                  <a:lnTo>
                    <a:pt x="958" y="763"/>
                  </a:lnTo>
                  <a:lnTo>
                    <a:pt x="952" y="764"/>
                  </a:lnTo>
                  <a:lnTo>
                    <a:pt x="945" y="764"/>
                  </a:lnTo>
                  <a:lnTo>
                    <a:pt x="939" y="762"/>
                  </a:lnTo>
                  <a:lnTo>
                    <a:pt x="933" y="760"/>
                  </a:lnTo>
                  <a:lnTo>
                    <a:pt x="927" y="751"/>
                  </a:lnTo>
                  <a:lnTo>
                    <a:pt x="923" y="743"/>
                  </a:lnTo>
                  <a:lnTo>
                    <a:pt x="921" y="734"/>
                  </a:lnTo>
                  <a:lnTo>
                    <a:pt x="919" y="723"/>
                  </a:lnTo>
                  <a:lnTo>
                    <a:pt x="919" y="714"/>
                  </a:lnTo>
                  <a:lnTo>
                    <a:pt x="920" y="704"/>
                  </a:lnTo>
                  <a:lnTo>
                    <a:pt x="921" y="694"/>
                  </a:lnTo>
                  <a:lnTo>
                    <a:pt x="923" y="682"/>
                  </a:lnTo>
                  <a:lnTo>
                    <a:pt x="934" y="663"/>
                  </a:lnTo>
                  <a:lnTo>
                    <a:pt x="946" y="645"/>
                  </a:lnTo>
                  <a:lnTo>
                    <a:pt x="959" y="626"/>
                  </a:lnTo>
                  <a:lnTo>
                    <a:pt x="973" y="609"/>
                  </a:lnTo>
                  <a:lnTo>
                    <a:pt x="1003" y="576"/>
                  </a:lnTo>
                  <a:lnTo>
                    <a:pt x="1034" y="543"/>
                  </a:lnTo>
                  <a:lnTo>
                    <a:pt x="1049" y="527"/>
                  </a:lnTo>
                  <a:lnTo>
                    <a:pt x="1063" y="510"/>
                  </a:lnTo>
                  <a:lnTo>
                    <a:pt x="1078" y="492"/>
                  </a:lnTo>
                  <a:lnTo>
                    <a:pt x="1090" y="475"/>
                  </a:lnTo>
                  <a:lnTo>
                    <a:pt x="1102" y="457"/>
                  </a:lnTo>
                  <a:lnTo>
                    <a:pt x="1111" y="437"/>
                  </a:lnTo>
                  <a:lnTo>
                    <a:pt x="1117" y="427"/>
                  </a:lnTo>
                  <a:lnTo>
                    <a:pt x="1120" y="416"/>
                  </a:lnTo>
                  <a:lnTo>
                    <a:pt x="1124" y="405"/>
                  </a:lnTo>
                  <a:lnTo>
                    <a:pt x="1127" y="394"/>
                  </a:lnTo>
                  <a:lnTo>
                    <a:pt x="1132" y="377"/>
                  </a:lnTo>
                  <a:lnTo>
                    <a:pt x="1136" y="358"/>
                  </a:lnTo>
                  <a:lnTo>
                    <a:pt x="1139" y="340"/>
                  </a:lnTo>
                  <a:lnTo>
                    <a:pt x="1140" y="322"/>
                  </a:lnTo>
                  <a:lnTo>
                    <a:pt x="1139" y="303"/>
                  </a:lnTo>
                  <a:lnTo>
                    <a:pt x="1138" y="285"/>
                  </a:lnTo>
                  <a:lnTo>
                    <a:pt x="1136" y="268"/>
                  </a:lnTo>
                  <a:lnTo>
                    <a:pt x="1133" y="249"/>
                  </a:lnTo>
                  <a:lnTo>
                    <a:pt x="1138" y="244"/>
                  </a:lnTo>
                  <a:lnTo>
                    <a:pt x="1144" y="240"/>
                  </a:lnTo>
                  <a:lnTo>
                    <a:pt x="1151" y="237"/>
                  </a:lnTo>
                  <a:lnTo>
                    <a:pt x="1157" y="235"/>
                  </a:lnTo>
                  <a:lnTo>
                    <a:pt x="1165" y="234"/>
                  </a:lnTo>
                  <a:lnTo>
                    <a:pt x="1173" y="234"/>
                  </a:lnTo>
                  <a:lnTo>
                    <a:pt x="1180" y="235"/>
                  </a:lnTo>
                  <a:lnTo>
                    <a:pt x="1188" y="237"/>
                  </a:lnTo>
                  <a:lnTo>
                    <a:pt x="1252" y="234"/>
                  </a:lnTo>
                  <a:lnTo>
                    <a:pt x="1314" y="232"/>
                  </a:lnTo>
                  <a:lnTo>
                    <a:pt x="1375" y="232"/>
                  </a:lnTo>
                  <a:lnTo>
                    <a:pt x="1437" y="232"/>
                  </a:lnTo>
                  <a:lnTo>
                    <a:pt x="1496" y="233"/>
                  </a:lnTo>
                  <a:lnTo>
                    <a:pt x="1556" y="233"/>
                  </a:lnTo>
                  <a:lnTo>
                    <a:pt x="1616" y="231"/>
                  </a:lnTo>
                  <a:lnTo>
                    <a:pt x="1677" y="228"/>
                  </a:lnTo>
                  <a:lnTo>
                    <a:pt x="1754" y="227"/>
                  </a:lnTo>
                  <a:lnTo>
                    <a:pt x="1831" y="226"/>
                  </a:lnTo>
                  <a:lnTo>
                    <a:pt x="1908" y="225"/>
                  </a:lnTo>
                  <a:lnTo>
                    <a:pt x="1985" y="224"/>
                  </a:lnTo>
                  <a:lnTo>
                    <a:pt x="2062" y="223"/>
                  </a:lnTo>
                  <a:lnTo>
                    <a:pt x="2140" y="222"/>
                  </a:lnTo>
                  <a:lnTo>
                    <a:pt x="2218" y="220"/>
                  </a:lnTo>
                  <a:lnTo>
                    <a:pt x="2294" y="219"/>
                  </a:lnTo>
                  <a:lnTo>
                    <a:pt x="2372" y="217"/>
                  </a:lnTo>
                  <a:lnTo>
                    <a:pt x="2449" y="216"/>
                  </a:lnTo>
                  <a:lnTo>
                    <a:pt x="2526" y="215"/>
                  </a:lnTo>
                  <a:lnTo>
                    <a:pt x="2604" y="214"/>
                  </a:lnTo>
                  <a:lnTo>
                    <a:pt x="2681" y="213"/>
                  </a:lnTo>
                  <a:lnTo>
                    <a:pt x="2757" y="212"/>
                  </a:lnTo>
                  <a:lnTo>
                    <a:pt x="2835" y="211"/>
                  </a:lnTo>
                  <a:lnTo>
                    <a:pt x="2912" y="210"/>
                  </a:lnTo>
                  <a:lnTo>
                    <a:pt x="2981" y="209"/>
                  </a:lnTo>
                  <a:lnTo>
                    <a:pt x="3052" y="208"/>
                  </a:lnTo>
                  <a:lnTo>
                    <a:pt x="3124" y="209"/>
                  </a:lnTo>
                  <a:lnTo>
                    <a:pt x="3197" y="209"/>
                  </a:lnTo>
                  <a:lnTo>
                    <a:pt x="3270" y="210"/>
                  </a:lnTo>
                  <a:lnTo>
                    <a:pt x="3343" y="210"/>
                  </a:lnTo>
                  <a:lnTo>
                    <a:pt x="3416" y="209"/>
                  </a:lnTo>
                  <a:lnTo>
                    <a:pt x="3487" y="206"/>
                  </a:lnTo>
                  <a:lnTo>
                    <a:pt x="3635" y="205"/>
                  </a:lnTo>
                  <a:lnTo>
                    <a:pt x="3883" y="204"/>
                  </a:lnTo>
                  <a:lnTo>
                    <a:pt x="4213" y="203"/>
                  </a:lnTo>
                  <a:lnTo>
                    <a:pt x="4615" y="201"/>
                  </a:lnTo>
                  <a:lnTo>
                    <a:pt x="5072" y="200"/>
                  </a:lnTo>
                  <a:lnTo>
                    <a:pt x="5572" y="199"/>
                  </a:lnTo>
                  <a:lnTo>
                    <a:pt x="6098" y="197"/>
                  </a:lnTo>
                  <a:lnTo>
                    <a:pt x="6640" y="196"/>
                  </a:lnTo>
                  <a:lnTo>
                    <a:pt x="7181" y="194"/>
                  </a:lnTo>
                  <a:lnTo>
                    <a:pt x="7708" y="193"/>
                  </a:lnTo>
                  <a:lnTo>
                    <a:pt x="8206" y="191"/>
                  </a:lnTo>
                  <a:lnTo>
                    <a:pt x="8663" y="190"/>
                  </a:lnTo>
                  <a:lnTo>
                    <a:pt x="9063" y="188"/>
                  </a:lnTo>
                  <a:lnTo>
                    <a:pt x="9392" y="187"/>
                  </a:lnTo>
                  <a:lnTo>
                    <a:pt x="9637" y="185"/>
                  </a:lnTo>
                  <a:lnTo>
                    <a:pt x="9783" y="183"/>
                  </a:lnTo>
                  <a:lnTo>
                    <a:pt x="9795" y="185"/>
                  </a:lnTo>
                  <a:lnTo>
                    <a:pt x="9809" y="186"/>
                  </a:lnTo>
                  <a:lnTo>
                    <a:pt x="9822" y="185"/>
                  </a:lnTo>
                  <a:lnTo>
                    <a:pt x="9836" y="184"/>
                  </a:lnTo>
                  <a:lnTo>
                    <a:pt x="9844" y="184"/>
                  </a:lnTo>
                  <a:lnTo>
                    <a:pt x="9850" y="184"/>
                  </a:lnTo>
                  <a:lnTo>
                    <a:pt x="9856" y="185"/>
                  </a:lnTo>
                  <a:lnTo>
                    <a:pt x="9861" y="186"/>
                  </a:lnTo>
                  <a:lnTo>
                    <a:pt x="9866" y="188"/>
                  </a:lnTo>
                  <a:lnTo>
                    <a:pt x="9871" y="191"/>
                  </a:lnTo>
                  <a:lnTo>
                    <a:pt x="9875" y="195"/>
                  </a:lnTo>
                  <a:lnTo>
                    <a:pt x="9878" y="200"/>
                  </a:lnTo>
                  <a:lnTo>
                    <a:pt x="9877" y="223"/>
                  </a:lnTo>
                  <a:lnTo>
                    <a:pt x="9877" y="244"/>
                  </a:lnTo>
                  <a:lnTo>
                    <a:pt x="9877" y="265"/>
                  </a:lnTo>
                  <a:lnTo>
                    <a:pt x="9879" y="287"/>
                  </a:lnTo>
                  <a:lnTo>
                    <a:pt x="9881" y="307"/>
                  </a:lnTo>
                  <a:lnTo>
                    <a:pt x="9885" y="328"/>
                  </a:lnTo>
                  <a:lnTo>
                    <a:pt x="9891" y="348"/>
                  </a:lnTo>
                  <a:lnTo>
                    <a:pt x="9897" y="369"/>
                  </a:lnTo>
                  <a:lnTo>
                    <a:pt x="9904" y="388"/>
                  </a:lnTo>
                  <a:lnTo>
                    <a:pt x="9912" y="407"/>
                  </a:lnTo>
                  <a:lnTo>
                    <a:pt x="9921" y="425"/>
                  </a:lnTo>
                  <a:lnTo>
                    <a:pt x="9931" y="443"/>
                  </a:lnTo>
                  <a:lnTo>
                    <a:pt x="9944" y="461"/>
                  </a:lnTo>
                  <a:lnTo>
                    <a:pt x="9956" y="478"/>
                  </a:lnTo>
                  <a:lnTo>
                    <a:pt x="9970" y="494"/>
                  </a:lnTo>
                  <a:lnTo>
                    <a:pt x="9986" y="510"/>
                  </a:lnTo>
                  <a:lnTo>
                    <a:pt x="9994" y="520"/>
                  </a:lnTo>
                  <a:lnTo>
                    <a:pt x="10004" y="530"/>
                  </a:lnTo>
                  <a:lnTo>
                    <a:pt x="10013" y="540"/>
                  </a:lnTo>
                  <a:lnTo>
                    <a:pt x="10024" y="550"/>
                  </a:lnTo>
                  <a:lnTo>
                    <a:pt x="10046" y="570"/>
                  </a:lnTo>
                  <a:lnTo>
                    <a:pt x="10066" y="590"/>
                  </a:lnTo>
                  <a:lnTo>
                    <a:pt x="10076" y="602"/>
                  </a:lnTo>
                  <a:lnTo>
                    <a:pt x="10084" y="613"/>
                  </a:lnTo>
                  <a:lnTo>
                    <a:pt x="10090" y="625"/>
                  </a:lnTo>
                  <a:lnTo>
                    <a:pt x="10094" y="637"/>
                  </a:lnTo>
                  <a:lnTo>
                    <a:pt x="10096" y="644"/>
                  </a:lnTo>
                  <a:lnTo>
                    <a:pt x="10097" y="650"/>
                  </a:lnTo>
                  <a:lnTo>
                    <a:pt x="10097" y="657"/>
                  </a:lnTo>
                  <a:lnTo>
                    <a:pt x="10096" y="664"/>
                  </a:lnTo>
                  <a:lnTo>
                    <a:pt x="10095" y="671"/>
                  </a:lnTo>
                  <a:lnTo>
                    <a:pt x="10094" y="678"/>
                  </a:lnTo>
                  <a:lnTo>
                    <a:pt x="10091" y="686"/>
                  </a:lnTo>
                  <a:lnTo>
                    <a:pt x="10088" y="694"/>
                  </a:lnTo>
                  <a:lnTo>
                    <a:pt x="10083" y="695"/>
                  </a:lnTo>
                  <a:lnTo>
                    <a:pt x="10078" y="697"/>
                  </a:lnTo>
                  <a:lnTo>
                    <a:pt x="10072" y="697"/>
                  </a:lnTo>
                  <a:lnTo>
                    <a:pt x="10068" y="697"/>
                  </a:lnTo>
                  <a:lnTo>
                    <a:pt x="10059" y="695"/>
                  </a:lnTo>
                  <a:lnTo>
                    <a:pt x="10051" y="692"/>
                  </a:lnTo>
                  <a:lnTo>
                    <a:pt x="10043" y="687"/>
                  </a:lnTo>
                  <a:lnTo>
                    <a:pt x="10035" y="681"/>
                  </a:lnTo>
                  <a:lnTo>
                    <a:pt x="10026" y="674"/>
                  </a:lnTo>
                  <a:lnTo>
                    <a:pt x="10019" y="667"/>
                  </a:lnTo>
                  <a:lnTo>
                    <a:pt x="10011" y="660"/>
                  </a:lnTo>
                  <a:lnTo>
                    <a:pt x="10003" y="654"/>
                  </a:lnTo>
                  <a:lnTo>
                    <a:pt x="9995" y="647"/>
                  </a:lnTo>
                  <a:lnTo>
                    <a:pt x="9987" y="642"/>
                  </a:lnTo>
                  <a:lnTo>
                    <a:pt x="9977" y="637"/>
                  </a:lnTo>
                  <a:lnTo>
                    <a:pt x="9967" y="635"/>
                  </a:lnTo>
                  <a:lnTo>
                    <a:pt x="9962" y="634"/>
                  </a:lnTo>
                  <a:lnTo>
                    <a:pt x="9957" y="634"/>
                  </a:lnTo>
                  <a:lnTo>
                    <a:pt x="9952" y="635"/>
                  </a:lnTo>
                  <a:lnTo>
                    <a:pt x="9946" y="636"/>
                  </a:lnTo>
                  <a:lnTo>
                    <a:pt x="9932" y="641"/>
                  </a:lnTo>
                  <a:lnTo>
                    <a:pt x="9920" y="646"/>
                  </a:lnTo>
                  <a:lnTo>
                    <a:pt x="9908" y="652"/>
                  </a:lnTo>
                  <a:lnTo>
                    <a:pt x="9897" y="660"/>
                  </a:lnTo>
                  <a:lnTo>
                    <a:pt x="9893" y="664"/>
                  </a:lnTo>
                  <a:lnTo>
                    <a:pt x="9887" y="668"/>
                  </a:lnTo>
                  <a:lnTo>
                    <a:pt x="9883" y="673"/>
                  </a:lnTo>
                  <a:lnTo>
                    <a:pt x="9879" y="679"/>
                  </a:lnTo>
                  <a:lnTo>
                    <a:pt x="9876" y="685"/>
                  </a:lnTo>
                  <a:lnTo>
                    <a:pt x="9873" y="692"/>
                  </a:lnTo>
                  <a:lnTo>
                    <a:pt x="9871" y="698"/>
                  </a:lnTo>
                  <a:lnTo>
                    <a:pt x="9869" y="705"/>
                  </a:lnTo>
                  <a:lnTo>
                    <a:pt x="9867" y="715"/>
                  </a:lnTo>
                  <a:lnTo>
                    <a:pt x="9865" y="724"/>
                  </a:lnTo>
                  <a:lnTo>
                    <a:pt x="9865" y="735"/>
                  </a:lnTo>
                  <a:lnTo>
                    <a:pt x="9865" y="744"/>
                  </a:lnTo>
                  <a:lnTo>
                    <a:pt x="9866" y="753"/>
                  </a:lnTo>
                  <a:lnTo>
                    <a:pt x="9868" y="762"/>
                  </a:lnTo>
                  <a:lnTo>
                    <a:pt x="9870" y="771"/>
                  </a:lnTo>
                  <a:lnTo>
                    <a:pt x="9873" y="781"/>
                  </a:lnTo>
                  <a:lnTo>
                    <a:pt x="9881" y="797"/>
                  </a:lnTo>
                  <a:lnTo>
                    <a:pt x="9891" y="813"/>
                  </a:lnTo>
                  <a:lnTo>
                    <a:pt x="9901" y="829"/>
                  </a:lnTo>
                  <a:lnTo>
                    <a:pt x="9912" y="843"/>
                  </a:lnTo>
                  <a:lnTo>
                    <a:pt x="9911" y="849"/>
                  </a:lnTo>
                  <a:lnTo>
                    <a:pt x="9910" y="854"/>
                  </a:lnTo>
                  <a:lnTo>
                    <a:pt x="9907" y="859"/>
                  </a:lnTo>
                  <a:lnTo>
                    <a:pt x="9905" y="863"/>
                  </a:lnTo>
                  <a:lnTo>
                    <a:pt x="9898" y="872"/>
                  </a:lnTo>
                  <a:lnTo>
                    <a:pt x="9890" y="880"/>
                  </a:lnTo>
                  <a:lnTo>
                    <a:pt x="9881" y="888"/>
                  </a:lnTo>
                  <a:lnTo>
                    <a:pt x="9874" y="896"/>
                  </a:lnTo>
                  <a:lnTo>
                    <a:pt x="9871" y="900"/>
                  </a:lnTo>
                  <a:lnTo>
                    <a:pt x="9868" y="905"/>
                  </a:lnTo>
                  <a:lnTo>
                    <a:pt x="9865" y="909"/>
                  </a:lnTo>
                  <a:lnTo>
                    <a:pt x="9863" y="914"/>
                  </a:lnTo>
                  <a:lnTo>
                    <a:pt x="9860" y="924"/>
                  </a:lnTo>
                  <a:lnTo>
                    <a:pt x="9857" y="934"/>
                  </a:lnTo>
                  <a:lnTo>
                    <a:pt x="9855" y="943"/>
                  </a:lnTo>
                  <a:lnTo>
                    <a:pt x="9855" y="953"/>
                  </a:lnTo>
                  <a:lnTo>
                    <a:pt x="9855" y="963"/>
                  </a:lnTo>
                  <a:lnTo>
                    <a:pt x="9855" y="973"/>
                  </a:lnTo>
                  <a:lnTo>
                    <a:pt x="9857" y="982"/>
                  </a:lnTo>
                  <a:lnTo>
                    <a:pt x="9859" y="991"/>
                  </a:lnTo>
                  <a:lnTo>
                    <a:pt x="9862" y="1001"/>
                  </a:lnTo>
                  <a:lnTo>
                    <a:pt x="9866" y="1011"/>
                  </a:lnTo>
                  <a:lnTo>
                    <a:pt x="9869" y="1019"/>
                  </a:lnTo>
                  <a:lnTo>
                    <a:pt x="9874" y="1028"/>
                  </a:lnTo>
                  <a:lnTo>
                    <a:pt x="9879" y="1036"/>
                  </a:lnTo>
                  <a:lnTo>
                    <a:pt x="9884" y="1044"/>
                  </a:lnTo>
                  <a:lnTo>
                    <a:pt x="9891" y="1051"/>
                  </a:lnTo>
                  <a:lnTo>
                    <a:pt x="9897" y="1059"/>
                  </a:lnTo>
                  <a:lnTo>
                    <a:pt x="9918" y="1068"/>
                  </a:lnTo>
                  <a:lnTo>
                    <a:pt x="9941" y="1078"/>
                  </a:lnTo>
                  <a:lnTo>
                    <a:pt x="9952" y="1081"/>
                  </a:lnTo>
                  <a:lnTo>
                    <a:pt x="9963" y="1083"/>
                  </a:lnTo>
                  <a:lnTo>
                    <a:pt x="9969" y="1082"/>
                  </a:lnTo>
                  <a:lnTo>
                    <a:pt x="9974" y="1081"/>
                  </a:lnTo>
                  <a:lnTo>
                    <a:pt x="9980" y="1079"/>
                  </a:lnTo>
                  <a:lnTo>
                    <a:pt x="9986" y="1076"/>
                  </a:lnTo>
                  <a:lnTo>
                    <a:pt x="9995" y="1070"/>
                  </a:lnTo>
                  <a:lnTo>
                    <a:pt x="10003" y="1064"/>
                  </a:lnTo>
                  <a:lnTo>
                    <a:pt x="10011" y="1056"/>
                  </a:lnTo>
                  <a:lnTo>
                    <a:pt x="10018" y="1047"/>
                  </a:lnTo>
                  <a:lnTo>
                    <a:pt x="10024" y="1038"/>
                  </a:lnTo>
                  <a:lnTo>
                    <a:pt x="10030" y="1028"/>
                  </a:lnTo>
                  <a:lnTo>
                    <a:pt x="10031" y="1023"/>
                  </a:lnTo>
                  <a:lnTo>
                    <a:pt x="10032" y="1017"/>
                  </a:lnTo>
                  <a:lnTo>
                    <a:pt x="10033" y="1012"/>
                  </a:lnTo>
                  <a:lnTo>
                    <a:pt x="10033" y="1004"/>
                  </a:lnTo>
                  <a:lnTo>
                    <a:pt x="10037" y="1001"/>
                  </a:lnTo>
                  <a:lnTo>
                    <a:pt x="10043" y="998"/>
                  </a:lnTo>
                  <a:lnTo>
                    <a:pt x="10049" y="997"/>
                  </a:lnTo>
                  <a:lnTo>
                    <a:pt x="10056" y="997"/>
                  </a:lnTo>
                  <a:lnTo>
                    <a:pt x="10062" y="998"/>
                  </a:lnTo>
                  <a:lnTo>
                    <a:pt x="10069" y="1000"/>
                  </a:lnTo>
                  <a:lnTo>
                    <a:pt x="10076" y="1003"/>
                  </a:lnTo>
                  <a:lnTo>
                    <a:pt x="10082" y="1007"/>
                  </a:lnTo>
                  <a:lnTo>
                    <a:pt x="10089" y="1016"/>
                  </a:lnTo>
                  <a:lnTo>
                    <a:pt x="10095" y="1025"/>
                  </a:lnTo>
                  <a:lnTo>
                    <a:pt x="10099" y="1035"/>
                  </a:lnTo>
                  <a:lnTo>
                    <a:pt x="10102" y="1045"/>
                  </a:lnTo>
                  <a:lnTo>
                    <a:pt x="10103" y="1056"/>
                  </a:lnTo>
                  <a:lnTo>
                    <a:pt x="10103" y="1066"/>
                  </a:lnTo>
                  <a:lnTo>
                    <a:pt x="10100" y="1077"/>
                  </a:lnTo>
                  <a:lnTo>
                    <a:pt x="10097" y="1087"/>
                  </a:lnTo>
                  <a:lnTo>
                    <a:pt x="10089" y="1104"/>
                  </a:lnTo>
                  <a:lnTo>
                    <a:pt x="10081" y="1119"/>
                  </a:lnTo>
                  <a:lnTo>
                    <a:pt x="10070" y="1133"/>
                  </a:lnTo>
                  <a:lnTo>
                    <a:pt x="10059" y="1148"/>
                  </a:lnTo>
                  <a:lnTo>
                    <a:pt x="10036" y="1174"/>
                  </a:lnTo>
                  <a:lnTo>
                    <a:pt x="10011" y="1200"/>
                  </a:lnTo>
                  <a:lnTo>
                    <a:pt x="9998" y="1213"/>
                  </a:lnTo>
                  <a:lnTo>
                    <a:pt x="9987" y="1226"/>
                  </a:lnTo>
                  <a:lnTo>
                    <a:pt x="9975" y="1239"/>
                  </a:lnTo>
                  <a:lnTo>
                    <a:pt x="9964" y="1253"/>
                  </a:lnTo>
                  <a:lnTo>
                    <a:pt x="9955" y="1268"/>
                  </a:lnTo>
                  <a:lnTo>
                    <a:pt x="9947" y="1283"/>
                  </a:lnTo>
                  <a:lnTo>
                    <a:pt x="9940" y="1300"/>
                  </a:lnTo>
                  <a:lnTo>
                    <a:pt x="9933" y="1317"/>
                  </a:lnTo>
                  <a:lnTo>
                    <a:pt x="9921" y="1369"/>
                  </a:lnTo>
                  <a:close/>
                  <a:moveTo>
                    <a:pt x="9912" y="1231"/>
                  </a:moveTo>
                  <a:lnTo>
                    <a:pt x="9905" y="1243"/>
                  </a:lnTo>
                  <a:lnTo>
                    <a:pt x="9899" y="1254"/>
                  </a:lnTo>
                  <a:lnTo>
                    <a:pt x="9893" y="1266"/>
                  </a:lnTo>
                  <a:lnTo>
                    <a:pt x="9887" y="1277"/>
                  </a:lnTo>
                  <a:lnTo>
                    <a:pt x="9878" y="1303"/>
                  </a:lnTo>
                  <a:lnTo>
                    <a:pt x="9871" y="1328"/>
                  </a:lnTo>
                  <a:lnTo>
                    <a:pt x="9864" y="1355"/>
                  </a:lnTo>
                  <a:lnTo>
                    <a:pt x="9859" y="1382"/>
                  </a:lnTo>
                  <a:lnTo>
                    <a:pt x="9853" y="1408"/>
                  </a:lnTo>
                  <a:lnTo>
                    <a:pt x="9848" y="1435"/>
                  </a:lnTo>
                  <a:lnTo>
                    <a:pt x="9829" y="1450"/>
                  </a:lnTo>
                  <a:lnTo>
                    <a:pt x="9784" y="1452"/>
                  </a:lnTo>
                  <a:lnTo>
                    <a:pt x="9739" y="1453"/>
                  </a:lnTo>
                  <a:lnTo>
                    <a:pt x="9694" y="1454"/>
                  </a:lnTo>
                  <a:lnTo>
                    <a:pt x="9649" y="1455"/>
                  </a:lnTo>
                  <a:lnTo>
                    <a:pt x="9603" y="1456"/>
                  </a:lnTo>
                  <a:lnTo>
                    <a:pt x="9558" y="1456"/>
                  </a:lnTo>
                  <a:lnTo>
                    <a:pt x="9512" y="1457"/>
                  </a:lnTo>
                  <a:lnTo>
                    <a:pt x="9467" y="1457"/>
                  </a:lnTo>
                  <a:lnTo>
                    <a:pt x="9421" y="1457"/>
                  </a:lnTo>
                  <a:lnTo>
                    <a:pt x="9376" y="1457"/>
                  </a:lnTo>
                  <a:lnTo>
                    <a:pt x="9331" y="1457"/>
                  </a:lnTo>
                  <a:lnTo>
                    <a:pt x="9286" y="1458"/>
                  </a:lnTo>
                  <a:lnTo>
                    <a:pt x="9242" y="1458"/>
                  </a:lnTo>
                  <a:lnTo>
                    <a:pt x="9198" y="1458"/>
                  </a:lnTo>
                  <a:lnTo>
                    <a:pt x="9155" y="1458"/>
                  </a:lnTo>
                  <a:lnTo>
                    <a:pt x="9112" y="1459"/>
                  </a:lnTo>
                  <a:lnTo>
                    <a:pt x="3106" y="1473"/>
                  </a:lnTo>
                  <a:lnTo>
                    <a:pt x="2985" y="1475"/>
                  </a:lnTo>
                  <a:lnTo>
                    <a:pt x="1954" y="1480"/>
                  </a:lnTo>
                  <a:lnTo>
                    <a:pt x="1906" y="1480"/>
                  </a:lnTo>
                  <a:lnTo>
                    <a:pt x="1859" y="1480"/>
                  </a:lnTo>
                  <a:lnTo>
                    <a:pt x="1812" y="1480"/>
                  </a:lnTo>
                  <a:lnTo>
                    <a:pt x="1765" y="1481"/>
                  </a:lnTo>
                  <a:lnTo>
                    <a:pt x="1719" y="1482"/>
                  </a:lnTo>
                  <a:lnTo>
                    <a:pt x="1673" y="1483"/>
                  </a:lnTo>
                  <a:lnTo>
                    <a:pt x="1627" y="1484"/>
                  </a:lnTo>
                  <a:lnTo>
                    <a:pt x="1581" y="1485"/>
                  </a:lnTo>
                  <a:lnTo>
                    <a:pt x="1536" y="1486"/>
                  </a:lnTo>
                  <a:lnTo>
                    <a:pt x="1490" y="1487"/>
                  </a:lnTo>
                  <a:lnTo>
                    <a:pt x="1445" y="1488"/>
                  </a:lnTo>
                  <a:lnTo>
                    <a:pt x="1399" y="1489"/>
                  </a:lnTo>
                  <a:lnTo>
                    <a:pt x="1353" y="1489"/>
                  </a:lnTo>
                  <a:lnTo>
                    <a:pt x="1307" y="1489"/>
                  </a:lnTo>
                  <a:lnTo>
                    <a:pt x="1260" y="1489"/>
                  </a:lnTo>
                  <a:lnTo>
                    <a:pt x="1213" y="1489"/>
                  </a:lnTo>
                  <a:lnTo>
                    <a:pt x="1209" y="1484"/>
                  </a:lnTo>
                  <a:lnTo>
                    <a:pt x="1207" y="1480"/>
                  </a:lnTo>
                  <a:lnTo>
                    <a:pt x="1204" y="1475"/>
                  </a:lnTo>
                  <a:lnTo>
                    <a:pt x="1203" y="1469"/>
                  </a:lnTo>
                  <a:lnTo>
                    <a:pt x="1203" y="1458"/>
                  </a:lnTo>
                  <a:lnTo>
                    <a:pt x="1204" y="1447"/>
                  </a:lnTo>
                  <a:lnTo>
                    <a:pt x="1205" y="1436"/>
                  </a:lnTo>
                  <a:lnTo>
                    <a:pt x="1205" y="1424"/>
                  </a:lnTo>
                  <a:lnTo>
                    <a:pt x="1205" y="1419"/>
                  </a:lnTo>
                  <a:lnTo>
                    <a:pt x="1204" y="1413"/>
                  </a:lnTo>
                  <a:lnTo>
                    <a:pt x="1202" y="1408"/>
                  </a:lnTo>
                  <a:lnTo>
                    <a:pt x="1200" y="1403"/>
                  </a:lnTo>
                  <a:lnTo>
                    <a:pt x="1196" y="1384"/>
                  </a:lnTo>
                  <a:lnTo>
                    <a:pt x="1191" y="1364"/>
                  </a:lnTo>
                  <a:lnTo>
                    <a:pt x="1186" y="1346"/>
                  </a:lnTo>
                  <a:lnTo>
                    <a:pt x="1179" y="1327"/>
                  </a:lnTo>
                  <a:lnTo>
                    <a:pt x="1171" y="1310"/>
                  </a:lnTo>
                  <a:lnTo>
                    <a:pt x="1162" y="1294"/>
                  </a:lnTo>
                  <a:lnTo>
                    <a:pt x="1150" y="1277"/>
                  </a:lnTo>
                  <a:lnTo>
                    <a:pt x="1139" y="1262"/>
                  </a:lnTo>
                  <a:lnTo>
                    <a:pt x="1139" y="1257"/>
                  </a:lnTo>
                  <a:lnTo>
                    <a:pt x="1140" y="1253"/>
                  </a:lnTo>
                  <a:lnTo>
                    <a:pt x="1142" y="1249"/>
                  </a:lnTo>
                  <a:lnTo>
                    <a:pt x="1144" y="1246"/>
                  </a:lnTo>
                  <a:lnTo>
                    <a:pt x="1151" y="1242"/>
                  </a:lnTo>
                  <a:lnTo>
                    <a:pt x="1158" y="1238"/>
                  </a:lnTo>
                  <a:lnTo>
                    <a:pt x="1167" y="1235"/>
                  </a:lnTo>
                  <a:lnTo>
                    <a:pt x="1175" y="1232"/>
                  </a:lnTo>
                  <a:lnTo>
                    <a:pt x="1179" y="1230"/>
                  </a:lnTo>
                  <a:lnTo>
                    <a:pt x="1182" y="1228"/>
                  </a:lnTo>
                  <a:lnTo>
                    <a:pt x="1185" y="1225"/>
                  </a:lnTo>
                  <a:lnTo>
                    <a:pt x="1188" y="1221"/>
                  </a:lnTo>
                  <a:lnTo>
                    <a:pt x="1196" y="1215"/>
                  </a:lnTo>
                  <a:lnTo>
                    <a:pt x="1202" y="1208"/>
                  </a:lnTo>
                  <a:lnTo>
                    <a:pt x="1209" y="1201"/>
                  </a:lnTo>
                  <a:lnTo>
                    <a:pt x="1214" y="1192"/>
                  </a:lnTo>
                  <a:lnTo>
                    <a:pt x="1218" y="1184"/>
                  </a:lnTo>
                  <a:lnTo>
                    <a:pt x="1222" y="1176"/>
                  </a:lnTo>
                  <a:lnTo>
                    <a:pt x="1225" y="1168"/>
                  </a:lnTo>
                  <a:lnTo>
                    <a:pt x="1227" y="1160"/>
                  </a:lnTo>
                  <a:lnTo>
                    <a:pt x="1234" y="1124"/>
                  </a:lnTo>
                  <a:lnTo>
                    <a:pt x="1243" y="1088"/>
                  </a:lnTo>
                  <a:lnTo>
                    <a:pt x="1248" y="1084"/>
                  </a:lnTo>
                  <a:lnTo>
                    <a:pt x="1254" y="1081"/>
                  </a:lnTo>
                  <a:lnTo>
                    <a:pt x="1259" y="1079"/>
                  </a:lnTo>
                  <a:lnTo>
                    <a:pt x="1264" y="1077"/>
                  </a:lnTo>
                  <a:lnTo>
                    <a:pt x="1276" y="1075"/>
                  </a:lnTo>
                  <a:lnTo>
                    <a:pt x="1288" y="1075"/>
                  </a:lnTo>
                  <a:lnTo>
                    <a:pt x="1300" y="1075"/>
                  </a:lnTo>
                  <a:lnTo>
                    <a:pt x="1312" y="1074"/>
                  </a:lnTo>
                  <a:lnTo>
                    <a:pt x="1317" y="1073"/>
                  </a:lnTo>
                  <a:lnTo>
                    <a:pt x="1323" y="1071"/>
                  </a:lnTo>
                  <a:lnTo>
                    <a:pt x="1328" y="1069"/>
                  </a:lnTo>
                  <a:lnTo>
                    <a:pt x="1332" y="1066"/>
                  </a:lnTo>
                  <a:lnTo>
                    <a:pt x="1340" y="1068"/>
                  </a:lnTo>
                  <a:lnTo>
                    <a:pt x="1348" y="1068"/>
                  </a:lnTo>
                  <a:lnTo>
                    <a:pt x="1355" y="1068"/>
                  </a:lnTo>
                  <a:lnTo>
                    <a:pt x="1361" y="1067"/>
                  </a:lnTo>
                  <a:lnTo>
                    <a:pt x="1373" y="1062"/>
                  </a:lnTo>
                  <a:lnTo>
                    <a:pt x="1384" y="1056"/>
                  </a:lnTo>
                  <a:lnTo>
                    <a:pt x="1395" y="1048"/>
                  </a:lnTo>
                  <a:lnTo>
                    <a:pt x="1406" y="1042"/>
                  </a:lnTo>
                  <a:lnTo>
                    <a:pt x="1412" y="1039"/>
                  </a:lnTo>
                  <a:lnTo>
                    <a:pt x="1418" y="1037"/>
                  </a:lnTo>
                  <a:lnTo>
                    <a:pt x="1424" y="1035"/>
                  </a:lnTo>
                  <a:lnTo>
                    <a:pt x="1431" y="1034"/>
                  </a:lnTo>
                  <a:lnTo>
                    <a:pt x="1439" y="1030"/>
                  </a:lnTo>
                  <a:lnTo>
                    <a:pt x="1446" y="1025"/>
                  </a:lnTo>
                  <a:lnTo>
                    <a:pt x="1452" y="1020"/>
                  </a:lnTo>
                  <a:lnTo>
                    <a:pt x="1458" y="1014"/>
                  </a:lnTo>
                  <a:lnTo>
                    <a:pt x="1468" y="1001"/>
                  </a:lnTo>
                  <a:lnTo>
                    <a:pt x="1476" y="988"/>
                  </a:lnTo>
                  <a:lnTo>
                    <a:pt x="1492" y="960"/>
                  </a:lnTo>
                  <a:lnTo>
                    <a:pt x="1508" y="932"/>
                  </a:lnTo>
                  <a:lnTo>
                    <a:pt x="1509" y="922"/>
                  </a:lnTo>
                  <a:lnTo>
                    <a:pt x="1509" y="912"/>
                  </a:lnTo>
                  <a:lnTo>
                    <a:pt x="1509" y="902"/>
                  </a:lnTo>
                  <a:lnTo>
                    <a:pt x="1508" y="893"/>
                  </a:lnTo>
                  <a:lnTo>
                    <a:pt x="1507" y="884"/>
                  </a:lnTo>
                  <a:lnTo>
                    <a:pt x="1505" y="875"/>
                  </a:lnTo>
                  <a:lnTo>
                    <a:pt x="1502" y="865"/>
                  </a:lnTo>
                  <a:lnTo>
                    <a:pt x="1499" y="856"/>
                  </a:lnTo>
                  <a:lnTo>
                    <a:pt x="1496" y="847"/>
                  </a:lnTo>
                  <a:lnTo>
                    <a:pt x="1492" y="839"/>
                  </a:lnTo>
                  <a:lnTo>
                    <a:pt x="1487" y="831"/>
                  </a:lnTo>
                  <a:lnTo>
                    <a:pt x="1482" y="821"/>
                  </a:lnTo>
                  <a:lnTo>
                    <a:pt x="1475" y="813"/>
                  </a:lnTo>
                  <a:lnTo>
                    <a:pt x="1469" y="806"/>
                  </a:lnTo>
                  <a:lnTo>
                    <a:pt x="1463" y="798"/>
                  </a:lnTo>
                  <a:lnTo>
                    <a:pt x="1456" y="791"/>
                  </a:lnTo>
                  <a:lnTo>
                    <a:pt x="1438" y="783"/>
                  </a:lnTo>
                  <a:lnTo>
                    <a:pt x="1417" y="774"/>
                  </a:lnTo>
                  <a:lnTo>
                    <a:pt x="1407" y="770"/>
                  </a:lnTo>
                  <a:lnTo>
                    <a:pt x="1396" y="767"/>
                  </a:lnTo>
                  <a:lnTo>
                    <a:pt x="1384" y="764"/>
                  </a:lnTo>
                  <a:lnTo>
                    <a:pt x="1374" y="762"/>
                  </a:lnTo>
                  <a:lnTo>
                    <a:pt x="1363" y="761"/>
                  </a:lnTo>
                  <a:lnTo>
                    <a:pt x="1352" y="761"/>
                  </a:lnTo>
                  <a:lnTo>
                    <a:pt x="1340" y="761"/>
                  </a:lnTo>
                  <a:lnTo>
                    <a:pt x="1329" y="763"/>
                  </a:lnTo>
                  <a:lnTo>
                    <a:pt x="1319" y="766"/>
                  </a:lnTo>
                  <a:lnTo>
                    <a:pt x="1309" y="770"/>
                  </a:lnTo>
                  <a:lnTo>
                    <a:pt x="1299" y="775"/>
                  </a:lnTo>
                  <a:lnTo>
                    <a:pt x="1289" y="784"/>
                  </a:lnTo>
                  <a:lnTo>
                    <a:pt x="1286" y="782"/>
                  </a:lnTo>
                  <a:lnTo>
                    <a:pt x="1283" y="781"/>
                  </a:lnTo>
                  <a:lnTo>
                    <a:pt x="1280" y="780"/>
                  </a:lnTo>
                  <a:lnTo>
                    <a:pt x="1277" y="780"/>
                  </a:lnTo>
                  <a:lnTo>
                    <a:pt x="1271" y="780"/>
                  </a:lnTo>
                  <a:lnTo>
                    <a:pt x="1265" y="781"/>
                  </a:lnTo>
                  <a:lnTo>
                    <a:pt x="1259" y="781"/>
                  </a:lnTo>
                  <a:lnTo>
                    <a:pt x="1254" y="780"/>
                  </a:lnTo>
                  <a:lnTo>
                    <a:pt x="1252" y="778"/>
                  </a:lnTo>
                  <a:lnTo>
                    <a:pt x="1249" y="775"/>
                  </a:lnTo>
                  <a:lnTo>
                    <a:pt x="1247" y="772"/>
                  </a:lnTo>
                  <a:lnTo>
                    <a:pt x="1246" y="768"/>
                  </a:lnTo>
                  <a:lnTo>
                    <a:pt x="1247" y="760"/>
                  </a:lnTo>
                  <a:lnTo>
                    <a:pt x="1247" y="752"/>
                  </a:lnTo>
                  <a:lnTo>
                    <a:pt x="1247" y="744"/>
                  </a:lnTo>
                  <a:lnTo>
                    <a:pt x="1246" y="737"/>
                  </a:lnTo>
                  <a:lnTo>
                    <a:pt x="1243" y="721"/>
                  </a:lnTo>
                  <a:lnTo>
                    <a:pt x="1238" y="708"/>
                  </a:lnTo>
                  <a:lnTo>
                    <a:pt x="1231" y="694"/>
                  </a:lnTo>
                  <a:lnTo>
                    <a:pt x="1223" y="681"/>
                  </a:lnTo>
                  <a:lnTo>
                    <a:pt x="1214" y="669"/>
                  </a:lnTo>
                  <a:lnTo>
                    <a:pt x="1203" y="658"/>
                  </a:lnTo>
                  <a:lnTo>
                    <a:pt x="1192" y="647"/>
                  </a:lnTo>
                  <a:lnTo>
                    <a:pt x="1180" y="636"/>
                  </a:lnTo>
                  <a:lnTo>
                    <a:pt x="1168" y="626"/>
                  </a:lnTo>
                  <a:lnTo>
                    <a:pt x="1154" y="617"/>
                  </a:lnTo>
                  <a:lnTo>
                    <a:pt x="1129" y="599"/>
                  </a:lnTo>
                  <a:lnTo>
                    <a:pt x="1104" y="582"/>
                  </a:lnTo>
                  <a:lnTo>
                    <a:pt x="1102" y="573"/>
                  </a:lnTo>
                  <a:lnTo>
                    <a:pt x="1101" y="565"/>
                  </a:lnTo>
                  <a:lnTo>
                    <a:pt x="1102" y="557"/>
                  </a:lnTo>
                  <a:lnTo>
                    <a:pt x="1104" y="550"/>
                  </a:lnTo>
                  <a:lnTo>
                    <a:pt x="1107" y="542"/>
                  </a:lnTo>
                  <a:lnTo>
                    <a:pt x="1111" y="536"/>
                  </a:lnTo>
                  <a:lnTo>
                    <a:pt x="1116" y="529"/>
                  </a:lnTo>
                  <a:lnTo>
                    <a:pt x="1122" y="523"/>
                  </a:lnTo>
                  <a:lnTo>
                    <a:pt x="1133" y="511"/>
                  </a:lnTo>
                  <a:lnTo>
                    <a:pt x="1145" y="498"/>
                  </a:lnTo>
                  <a:lnTo>
                    <a:pt x="1150" y="491"/>
                  </a:lnTo>
                  <a:lnTo>
                    <a:pt x="1155" y="485"/>
                  </a:lnTo>
                  <a:lnTo>
                    <a:pt x="1159" y="478"/>
                  </a:lnTo>
                  <a:lnTo>
                    <a:pt x="1164" y="471"/>
                  </a:lnTo>
                  <a:lnTo>
                    <a:pt x="1171" y="449"/>
                  </a:lnTo>
                  <a:lnTo>
                    <a:pt x="1178" y="429"/>
                  </a:lnTo>
                  <a:lnTo>
                    <a:pt x="1184" y="408"/>
                  </a:lnTo>
                  <a:lnTo>
                    <a:pt x="1189" y="387"/>
                  </a:lnTo>
                  <a:lnTo>
                    <a:pt x="1193" y="365"/>
                  </a:lnTo>
                  <a:lnTo>
                    <a:pt x="1196" y="343"/>
                  </a:lnTo>
                  <a:lnTo>
                    <a:pt x="1197" y="321"/>
                  </a:lnTo>
                  <a:lnTo>
                    <a:pt x="1197" y="298"/>
                  </a:lnTo>
                  <a:lnTo>
                    <a:pt x="1199" y="294"/>
                  </a:lnTo>
                  <a:lnTo>
                    <a:pt x="1201" y="291"/>
                  </a:lnTo>
                  <a:lnTo>
                    <a:pt x="1204" y="289"/>
                  </a:lnTo>
                  <a:lnTo>
                    <a:pt x="1208" y="286"/>
                  </a:lnTo>
                  <a:lnTo>
                    <a:pt x="1214" y="284"/>
                  </a:lnTo>
                  <a:lnTo>
                    <a:pt x="1221" y="282"/>
                  </a:lnTo>
                  <a:lnTo>
                    <a:pt x="1237" y="280"/>
                  </a:lnTo>
                  <a:lnTo>
                    <a:pt x="1253" y="279"/>
                  </a:lnTo>
                  <a:lnTo>
                    <a:pt x="1283" y="282"/>
                  </a:lnTo>
                  <a:lnTo>
                    <a:pt x="1314" y="284"/>
                  </a:lnTo>
                  <a:lnTo>
                    <a:pt x="1344" y="285"/>
                  </a:lnTo>
                  <a:lnTo>
                    <a:pt x="1374" y="286"/>
                  </a:lnTo>
                  <a:lnTo>
                    <a:pt x="1432" y="286"/>
                  </a:lnTo>
                  <a:lnTo>
                    <a:pt x="1491" y="284"/>
                  </a:lnTo>
                  <a:lnTo>
                    <a:pt x="1549" y="283"/>
                  </a:lnTo>
                  <a:lnTo>
                    <a:pt x="1607" y="281"/>
                  </a:lnTo>
                  <a:lnTo>
                    <a:pt x="1667" y="281"/>
                  </a:lnTo>
                  <a:lnTo>
                    <a:pt x="1727" y="283"/>
                  </a:lnTo>
                  <a:lnTo>
                    <a:pt x="1768" y="282"/>
                  </a:lnTo>
                  <a:lnTo>
                    <a:pt x="1809" y="281"/>
                  </a:lnTo>
                  <a:lnTo>
                    <a:pt x="1851" y="279"/>
                  </a:lnTo>
                  <a:lnTo>
                    <a:pt x="1890" y="277"/>
                  </a:lnTo>
                  <a:lnTo>
                    <a:pt x="1931" y="276"/>
                  </a:lnTo>
                  <a:lnTo>
                    <a:pt x="1972" y="276"/>
                  </a:lnTo>
                  <a:lnTo>
                    <a:pt x="2012" y="277"/>
                  </a:lnTo>
                  <a:lnTo>
                    <a:pt x="2053" y="279"/>
                  </a:lnTo>
                  <a:lnTo>
                    <a:pt x="2130" y="277"/>
                  </a:lnTo>
                  <a:lnTo>
                    <a:pt x="2207" y="276"/>
                  </a:lnTo>
                  <a:lnTo>
                    <a:pt x="2284" y="274"/>
                  </a:lnTo>
                  <a:lnTo>
                    <a:pt x="2361" y="273"/>
                  </a:lnTo>
                  <a:lnTo>
                    <a:pt x="2437" y="273"/>
                  </a:lnTo>
                  <a:lnTo>
                    <a:pt x="2514" y="272"/>
                  </a:lnTo>
                  <a:lnTo>
                    <a:pt x="2591" y="271"/>
                  </a:lnTo>
                  <a:lnTo>
                    <a:pt x="2667" y="271"/>
                  </a:lnTo>
                  <a:lnTo>
                    <a:pt x="2744" y="270"/>
                  </a:lnTo>
                  <a:lnTo>
                    <a:pt x="2821" y="270"/>
                  </a:lnTo>
                  <a:lnTo>
                    <a:pt x="2897" y="269"/>
                  </a:lnTo>
                  <a:lnTo>
                    <a:pt x="2974" y="269"/>
                  </a:lnTo>
                  <a:lnTo>
                    <a:pt x="3052" y="268"/>
                  </a:lnTo>
                  <a:lnTo>
                    <a:pt x="3128" y="266"/>
                  </a:lnTo>
                  <a:lnTo>
                    <a:pt x="3206" y="265"/>
                  </a:lnTo>
                  <a:lnTo>
                    <a:pt x="3284" y="264"/>
                  </a:lnTo>
                  <a:lnTo>
                    <a:pt x="3333" y="261"/>
                  </a:lnTo>
                  <a:lnTo>
                    <a:pt x="3381" y="260"/>
                  </a:lnTo>
                  <a:lnTo>
                    <a:pt x="3430" y="260"/>
                  </a:lnTo>
                  <a:lnTo>
                    <a:pt x="3479" y="261"/>
                  </a:lnTo>
                  <a:lnTo>
                    <a:pt x="3528" y="262"/>
                  </a:lnTo>
                  <a:lnTo>
                    <a:pt x="3577" y="262"/>
                  </a:lnTo>
                  <a:lnTo>
                    <a:pt x="3603" y="261"/>
                  </a:lnTo>
                  <a:lnTo>
                    <a:pt x="3627" y="260"/>
                  </a:lnTo>
                  <a:lnTo>
                    <a:pt x="3653" y="258"/>
                  </a:lnTo>
                  <a:lnTo>
                    <a:pt x="3678" y="256"/>
                  </a:lnTo>
                  <a:lnTo>
                    <a:pt x="3689" y="258"/>
                  </a:lnTo>
                  <a:lnTo>
                    <a:pt x="3699" y="259"/>
                  </a:lnTo>
                  <a:lnTo>
                    <a:pt x="3709" y="260"/>
                  </a:lnTo>
                  <a:lnTo>
                    <a:pt x="3720" y="260"/>
                  </a:lnTo>
                  <a:lnTo>
                    <a:pt x="3742" y="260"/>
                  </a:lnTo>
                  <a:lnTo>
                    <a:pt x="3763" y="259"/>
                  </a:lnTo>
                  <a:lnTo>
                    <a:pt x="3785" y="257"/>
                  </a:lnTo>
                  <a:lnTo>
                    <a:pt x="3806" y="255"/>
                  </a:lnTo>
                  <a:lnTo>
                    <a:pt x="3829" y="254"/>
                  </a:lnTo>
                  <a:lnTo>
                    <a:pt x="3850" y="254"/>
                  </a:lnTo>
                  <a:lnTo>
                    <a:pt x="3948" y="254"/>
                  </a:lnTo>
                  <a:lnTo>
                    <a:pt x="4145" y="254"/>
                  </a:lnTo>
                  <a:lnTo>
                    <a:pt x="4428" y="254"/>
                  </a:lnTo>
                  <a:lnTo>
                    <a:pt x="4781" y="254"/>
                  </a:lnTo>
                  <a:lnTo>
                    <a:pt x="5191" y="253"/>
                  </a:lnTo>
                  <a:lnTo>
                    <a:pt x="5643" y="253"/>
                  </a:lnTo>
                  <a:lnTo>
                    <a:pt x="6125" y="252"/>
                  </a:lnTo>
                  <a:lnTo>
                    <a:pt x="6619" y="251"/>
                  </a:lnTo>
                  <a:lnTo>
                    <a:pt x="7114" y="251"/>
                  </a:lnTo>
                  <a:lnTo>
                    <a:pt x="7596" y="250"/>
                  </a:lnTo>
                  <a:lnTo>
                    <a:pt x="8048" y="249"/>
                  </a:lnTo>
                  <a:lnTo>
                    <a:pt x="8459" y="249"/>
                  </a:lnTo>
                  <a:lnTo>
                    <a:pt x="8813" y="248"/>
                  </a:lnTo>
                  <a:lnTo>
                    <a:pt x="9096" y="247"/>
                  </a:lnTo>
                  <a:lnTo>
                    <a:pt x="9296" y="247"/>
                  </a:lnTo>
                  <a:lnTo>
                    <a:pt x="9395" y="246"/>
                  </a:lnTo>
                  <a:lnTo>
                    <a:pt x="9434" y="247"/>
                  </a:lnTo>
                  <a:lnTo>
                    <a:pt x="9474" y="247"/>
                  </a:lnTo>
                  <a:lnTo>
                    <a:pt x="9515" y="246"/>
                  </a:lnTo>
                  <a:lnTo>
                    <a:pt x="9556" y="245"/>
                  </a:lnTo>
                  <a:lnTo>
                    <a:pt x="9597" y="243"/>
                  </a:lnTo>
                  <a:lnTo>
                    <a:pt x="9638" y="243"/>
                  </a:lnTo>
                  <a:lnTo>
                    <a:pt x="9677" y="243"/>
                  </a:lnTo>
                  <a:lnTo>
                    <a:pt x="9715" y="245"/>
                  </a:lnTo>
                  <a:lnTo>
                    <a:pt x="9735" y="244"/>
                  </a:lnTo>
                  <a:lnTo>
                    <a:pt x="9754" y="243"/>
                  </a:lnTo>
                  <a:lnTo>
                    <a:pt x="9772" y="243"/>
                  </a:lnTo>
                  <a:lnTo>
                    <a:pt x="9792" y="242"/>
                  </a:lnTo>
                  <a:lnTo>
                    <a:pt x="9800" y="251"/>
                  </a:lnTo>
                  <a:lnTo>
                    <a:pt x="9806" y="261"/>
                  </a:lnTo>
                  <a:lnTo>
                    <a:pt x="9811" y="274"/>
                  </a:lnTo>
                  <a:lnTo>
                    <a:pt x="9815" y="286"/>
                  </a:lnTo>
                  <a:lnTo>
                    <a:pt x="9822" y="310"/>
                  </a:lnTo>
                  <a:lnTo>
                    <a:pt x="9829" y="336"/>
                  </a:lnTo>
                  <a:lnTo>
                    <a:pt x="9832" y="350"/>
                  </a:lnTo>
                  <a:lnTo>
                    <a:pt x="9836" y="364"/>
                  </a:lnTo>
                  <a:lnTo>
                    <a:pt x="9841" y="377"/>
                  </a:lnTo>
                  <a:lnTo>
                    <a:pt x="9847" y="389"/>
                  </a:lnTo>
                  <a:lnTo>
                    <a:pt x="9860" y="415"/>
                  </a:lnTo>
                  <a:lnTo>
                    <a:pt x="9874" y="439"/>
                  </a:lnTo>
                  <a:lnTo>
                    <a:pt x="9890" y="464"/>
                  </a:lnTo>
                  <a:lnTo>
                    <a:pt x="9905" y="487"/>
                  </a:lnTo>
                  <a:lnTo>
                    <a:pt x="9921" y="511"/>
                  </a:lnTo>
                  <a:lnTo>
                    <a:pt x="9937" y="535"/>
                  </a:lnTo>
                  <a:lnTo>
                    <a:pt x="9945" y="539"/>
                  </a:lnTo>
                  <a:lnTo>
                    <a:pt x="9953" y="543"/>
                  </a:lnTo>
                  <a:lnTo>
                    <a:pt x="9957" y="547"/>
                  </a:lnTo>
                  <a:lnTo>
                    <a:pt x="9959" y="550"/>
                  </a:lnTo>
                  <a:lnTo>
                    <a:pt x="9960" y="555"/>
                  </a:lnTo>
                  <a:lnTo>
                    <a:pt x="9958" y="560"/>
                  </a:lnTo>
                  <a:lnTo>
                    <a:pt x="9957" y="566"/>
                  </a:lnTo>
                  <a:lnTo>
                    <a:pt x="9955" y="571"/>
                  </a:lnTo>
                  <a:lnTo>
                    <a:pt x="9952" y="575"/>
                  </a:lnTo>
                  <a:lnTo>
                    <a:pt x="9948" y="577"/>
                  </a:lnTo>
                  <a:lnTo>
                    <a:pt x="9944" y="578"/>
                  </a:lnTo>
                  <a:lnTo>
                    <a:pt x="9940" y="579"/>
                  </a:lnTo>
                  <a:lnTo>
                    <a:pt x="9934" y="579"/>
                  </a:lnTo>
                  <a:lnTo>
                    <a:pt x="9929" y="578"/>
                  </a:lnTo>
                  <a:lnTo>
                    <a:pt x="9919" y="576"/>
                  </a:lnTo>
                  <a:lnTo>
                    <a:pt x="9908" y="573"/>
                  </a:lnTo>
                  <a:lnTo>
                    <a:pt x="9903" y="573"/>
                  </a:lnTo>
                  <a:lnTo>
                    <a:pt x="9898" y="573"/>
                  </a:lnTo>
                  <a:lnTo>
                    <a:pt x="9893" y="574"/>
                  </a:lnTo>
                  <a:lnTo>
                    <a:pt x="9887" y="576"/>
                  </a:lnTo>
                  <a:lnTo>
                    <a:pt x="9877" y="580"/>
                  </a:lnTo>
                  <a:lnTo>
                    <a:pt x="9868" y="585"/>
                  </a:lnTo>
                  <a:lnTo>
                    <a:pt x="9859" y="592"/>
                  </a:lnTo>
                  <a:lnTo>
                    <a:pt x="9852" y="598"/>
                  </a:lnTo>
                  <a:lnTo>
                    <a:pt x="9844" y="605"/>
                  </a:lnTo>
                  <a:lnTo>
                    <a:pt x="9837" y="613"/>
                  </a:lnTo>
                  <a:lnTo>
                    <a:pt x="9831" y="621"/>
                  </a:lnTo>
                  <a:lnTo>
                    <a:pt x="9825" y="629"/>
                  </a:lnTo>
                  <a:lnTo>
                    <a:pt x="9820" y="639"/>
                  </a:lnTo>
                  <a:lnTo>
                    <a:pt x="9816" y="648"/>
                  </a:lnTo>
                  <a:lnTo>
                    <a:pt x="9813" y="657"/>
                  </a:lnTo>
                  <a:lnTo>
                    <a:pt x="9810" y="667"/>
                  </a:lnTo>
                  <a:lnTo>
                    <a:pt x="9808" y="676"/>
                  </a:lnTo>
                  <a:lnTo>
                    <a:pt x="9806" y="687"/>
                  </a:lnTo>
                  <a:lnTo>
                    <a:pt x="9805" y="696"/>
                  </a:lnTo>
                  <a:lnTo>
                    <a:pt x="9805" y="706"/>
                  </a:lnTo>
                  <a:lnTo>
                    <a:pt x="9807" y="711"/>
                  </a:lnTo>
                  <a:lnTo>
                    <a:pt x="9808" y="718"/>
                  </a:lnTo>
                  <a:lnTo>
                    <a:pt x="9807" y="721"/>
                  </a:lnTo>
                  <a:lnTo>
                    <a:pt x="9806" y="723"/>
                  </a:lnTo>
                  <a:lnTo>
                    <a:pt x="9805" y="726"/>
                  </a:lnTo>
                  <a:lnTo>
                    <a:pt x="9802" y="727"/>
                  </a:lnTo>
                  <a:lnTo>
                    <a:pt x="9798" y="729"/>
                  </a:lnTo>
                  <a:lnTo>
                    <a:pt x="9793" y="729"/>
                  </a:lnTo>
                  <a:lnTo>
                    <a:pt x="9790" y="729"/>
                  </a:lnTo>
                  <a:lnTo>
                    <a:pt x="9786" y="729"/>
                  </a:lnTo>
                  <a:lnTo>
                    <a:pt x="9780" y="726"/>
                  </a:lnTo>
                  <a:lnTo>
                    <a:pt x="9774" y="723"/>
                  </a:lnTo>
                  <a:lnTo>
                    <a:pt x="9768" y="718"/>
                  </a:lnTo>
                  <a:lnTo>
                    <a:pt x="9762" y="714"/>
                  </a:lnTo>
                  <a:lnTo>
                    <a:pt x="9756" y="710"/>
                  </a:lnTo>
                  <a:lnTo>
                    <a:pt x="9749" y="707"/>
                  </a:lnTo>
                  <a:lnTo>
                    <a:pt x="9737" y="706"/>
                  </a:lnTo>
                  <a:lnTo>
                    <a:pt x="9726" y="706"/>
                  </a:lnTo>
                  <a:lnTo>
                    <a:pt x="9715" y="707"/>
                  </a:lnTo>
                  <a:lnTo>
                    <a:pt x="9703" y="708"/>
                  </a:lnTo>
                  <a:lnTo>
                    <a:pt x="9693" y="711"/>
                  </a:lnTo>
                  <a:lnTo>
                    <a:pt x="9682" y="713"/>
                  </a:lnTo>
                  <a:lnTo>
                    <a:pt x="9672" y="717"/>
                  </a:lnTo>
                  <a:lnTo>
                    <a:pt x="9663" y="721"/>
                  </a:lnTo>
                  <a:lnTo>
                    <a:pt x="9652" y="726"/>
                  </a:lnTo>
                  <a:lnTo>
                    <a:pt x="9643" y="733"/>
                  </a:lnTo>
                  <a:lnTo>
                    <a:pt x="9634" y="739"/>
                  </a:lnTo>
                  <a:lnTo>
                    <a:pt x="9626" y="746"/>
                  </a:lnTo>
                  <a:lnTo>
                    <a:pt x="9619" y="754"/>
                  </a:lnTo>
                  <a:lnTo>
                    <a:pt x="9611" y="763"/>
                  </a:lnTo>
                  <a:lnTo>
                    <a:pt x="9604" y="772"/>
                  </a:lnTo>
                  <a:lnTo>
                    <a:pt x="9598" y="783"/>
                  </a:lnTo>
                  <a:lnTo>
                    <a:pt x="9594" y="803"/>
                  </a:lnTo>
                  <a:lnTo>
                    <a:pt x="9591" y="824"/>
                  </a:lnTo>
                  <a:lnTo>
                    <a:pt x="9590" y="843"/>
                  </a:lnTo>
                  <a:lnTo>
                    <a:pt x="9591" y="863"/>
                  </a:lnTo>
                  <a:lnTo>
                    <a:pt x="9593" y="883"/>
                  </a:lnTo>
                  <a:lnTo>
                    <a:pt x="9596" y="902"/>
                  </a:lnTo>
                  <a:lnTo>
                    <a:pt x="9599" y="911"/>
                  </a:lnTo>
                  <a:lnTo>
                    <a:pt x="9602" y="921"/>
                  </a:lnTo>
                  <a:lnTo>
                    <a:pt x="9606" y="930"/>
                  </a:lnTo>
                  <a:lnTo>
                    <a:pt x="9610" y="939"/>
                  </a:lnTo>
                  <a:lnTo>
                    <a:pt x="9618" y="950"/>
                  </a:lnTo>
                  <a:lnTo>
                    <a:pt x="9626" y="960"/>
                  </a:lnTo>
                  <a:lnTo>
                    <a:pt x="9635" y="969"/>
                  </a:lnTo>
                  <a:lnTo>
                    <a:pt x="9644" y="975"/>
                  </a:lnTo>
                  <a:lnTo>
                    <a:pt x="9655" y="979"/>
                  </a:lnTo>
                  <a:lnTo>
                    <a:pt x="9667" y="983"/>
                  </a:lnTo>
                  <a:lnTo>
                    <a:pt x="9678" y="985"/>
                  </a:lnTo>
                  <a:lnTo>
                    <a:pt x="9690" y="986"/>
                  </a:lnTo>
                  <a:lnTo>
                    <a:pt x="9702" y="987"/>
                  </a:lnTo>
                  <a:lnTo>
                    <a:pt x="9715" y="986"/>
                  </a:lnTo>
                  <a:lnTo>
                    <a:pt x="9728" y="986"/>
                  </a:lnTo>
                  <a:lnTo>
                    <a:pt x="9740" y="985"/>
                  </a:lnTo>
                  <a:lnTo>
                    <a:pt x="9764" y="982"/>
                  </a:lnTo>
                  <a:lnTo>
                    <a:pt x="9786" y="980"/>
                  </a:lnTo>
                  <a:lnTo>
                    <a:pt x="9790" y="983"/>
                  </a:lnTo>
                  <a:lnTo>
                    <a:pt x="9793" y="987"/>
                  </a:lnTo>
                  <a:lnTo>
                    <a:pt x="9795" y="991"/>
                  </a:lnTo>
                  <a:lnTo>
                    <a:pt x="9796" y="995"/>
                  </a:lnTo>
                  <a:lnTo>
                    <a:pt x="9798" y="1004"/>
                  </a:lnTo>
                  <a:lnTo>
                    <a:pt x="9798" y="1015"/>
                  </a:lnTo>
                  <a:lnTo>
                    <a:pt x="9796" y="1026"/>
                  </a:lnTo>
                  <a:lnTo>
                    <a:pt x="9795" y="1037"/>
                  </a:lnTo>
                  <a:lnTo>
                    <a:pt x="9796" y="1042"/>
                  </a:lnTo>
                  <a:lnTo>
                    <a:pt x="9798" y="1047"/>
                  </a:lnTo>
                  <a:lnTo>
                    <a:pt x="9799" y="1052"/>
                  </a:lnTo>
                  <a:lnTo>
                    <a:pt x="9802" y="1057"/>
                  </a:lnTo>
                  <a:lnTo>
                    <a:pt x="9808" y="1067"/>
                  </a:lnTo>
                  <a:lnTo>
                    <a:pt x="9814" y="1076"/>
                  </a:lnTo>
                  <a:lnTo>
                    <a:pt x="9821" y="1085"/>
                  </a:lnTo>
                  <a:lnTo>
                    <a:pt x="9828" y="1094"/>
                  </a:lnTo>
                  <a:lnTo>
                    <a:pt x="9836" y="1102"/>
                  </a:lnTo>
                  <a:lnTo>
                    <a:pt x="9845" y="1109"/>
                  </a:lnTo>
                  <a:lnTo>
                    <a:pt x="9854" y="1116"/>
                  </a:lnTo>
                  <a:lnTo>
                    <a:pt x="9863" y="1122"/>
                  </a:lnTo>
                  <a:lnTo>
                    <a:pt x="9873" y="1127"/>
                  </a:lnTo>
                  <a:lnTo>
                    <a:pt x="9882" y="1131"/>
                  </a:lnTo>
                  <a:lnTo>
                    <a:pt x="9894" y="1135"/>
                  </a:lnTo>
                  <a:lnTo>
                    <a:pt x="9905" y="1138"/>
                  </a:lnTo>
                  <a:lnTo>
                    <a:pt x="9916" y="1141"/>
                  </a:lnTo>
                  <a:lnTo>
                    <a:pt x="9927" y="1143"/>
                  </a:lnTo>
                  <a:lnTo>
                    <a:pt x="9940" y="1144"/>
                  </a:lnTo>
                  <a:lnTo>
                    <a:pt x="9952" y="1144"/>
                  </a:lnTo>
                  <a:lnTo>
                    <a:pt x="9957" y="1151"/>
                  </a:lnTo>
                  <a:lnTo>
                    <a:pt x="9960" y="1157"/>
                  </a:lnTo>
                  <a:lnTo>
                    <a:pt x="9961" y="1162"/>
                  </a:lnTo>
                  <a:lnTo>
                    <a:pt x="9961" y="1167"/>
                  </a:lnTo>
                  <a:lnTo>
                    <a:pt x="9959" y="1172"/>
                  </a:lnTo>
                  <a:lnTo>
                    <a:pt x="9955" y="1177"/>
                  </a:lnTo>
                  <a:lnTo>
                    <a:pt x="9951" y="1182"/>
                  </a:lnTo>
                  <a:lnTo>
                    <a:pt x="9946" y="1187"/>
                  </a:lnTo>
                  <a:lnTo>
                    <a:pt x="9936" y="1198"/>
                  </a:lnTo>
                  <a:lnTo>
                    <a:pt x="9924" y="1208"/>
                  </a:lnTo>
                  <a:lnTo>
                    <a:pt x="9920" y="1213"/>
                  </a:lnTo>
                  <a:lnTo>
                    <a:pt x="9916" y="1219"/>
                  </a:lnTo>
                  <a:lnTo>
                    <a:pt x="9913" y="1225"/>
                  </a:lnTo>
                  <a:lnTo>
                    <a:pt x="9912" y="1231"/>
                  </a:lnTo>
                  <a:close/>
                  <a:moveTo>
                    <a:pt x="9860" y="564"/>
                  </a:moveTo>
                  <a:lnTo>
                    <a:pt x="9847" y="576"/>
                  </a:lnTo>
                  <a:lnTo>
                    <a:pt x="9834" y="587"/>
                  </a:lnTo>
                  <a:lnTo>
                    <a:pt x="9823" y="601"/>
                  </a:lnTo>
                  <a:lnTo>
                    <a:pt x="9813" y="614"/>
                  </a:lnTo>
                  <a:lnTo>
                    <a:pt x="9804" y="628"/>
                  </a:lnTo>
                  <a:lnTo>
                    <a:pt x="9796" y="643"/>
                  </a:lnTo>
                  <a:lnTo>
                    <a:pt x="9790" y="659"/>
                  </a:lnTo>
                  <a:lnTo>
                    <a:pt x="9786" y="675"/>
                  </a:lnTo>
                  <a:lnTo>
                    <a:pt x="9782" y="680"/>
                  </a:lnTo>
                  <a:lnTo>
                    <a:pt x="9777" y="683"/>
                  </a:lnTo>
                  <a:lnTo>
                    <a:pt x="9772" y="686"/>
                  </a:lnTo>
                  <a:lnTo>
                    <a:pt x="9767" y="688"/>
                  </a:lnTo>
                  <a:lnTo>
                    <a:pt x="9762" y="688"/>
                  </a:lnTo>
                  <a:lnTo>
                    <a:pt x="9756" y="688"/>
                  </a:lnTo>
                  <a:lnTo>
                    <a:pt x="9749" y="688"/>
                  </a:lnTo>
                  <a:lnTo>
                    <a:pt x="9743" y="687"/>
                  </a:lnTo>
                  <a:lnTo>
                    <a:pt x="9731" y="683"/>
                  </a:lnTo>
                  <a:lnTo>
                    <a:pt x="9719" y="680"/>
                  </a:lnTo>
                  <a:lnTo>
                    <a:pt x="9708" y="677"/>
                  </a:lnTo>
                  <a:lnTo>
                    <a:pt x="9696" y="676"/>
                  </a:lnTo>
                  <a:lnTo>
                    <a:pt x="9685" y="679"/>
                  </a:lnTo>
                  <a:lnTo>
                    <a:pt x="9675" y="682"/>
                  </a:lnTo>
                  <a:lnTo>
                    <a:pt x="9664" y="688"/>
                  </a:lnTo>
                  <a:lnTo>
                    <a:pt x="9654" y="693"/>
                  </a:lnTo>
                  <a:lnTo>
                    <a:pt x="9644" y="698"/>
                  </a:lnTo>
                  <a:lnTo>
                    <a:pt x="9635" y="704"/>
                  </a:lnTo>
                  <a:lnTo>
                    <a:pt x="9627" y="711"/>
                  </a:lnTo>
                  <a:lnTo>
                    <a:pt x="9619" y="718"/>
                  </a:lnTo>
                  <a:lnTo>
                    <a:pt x="9610" y="726"/>
                  </a:lnTo>
                  <a:lnTo>
                    <a:pt x="9603" y="735"/>
                  </a:lnTo>
                  <a:lnTo>
                    <a:pt x="9597" y="743"/>
                  </a:lnTo>
                  <a:lnTo>
                    <a:pt x="9591" y="752"/>
                  </a:lnTo>
                  <a:lnTo>
                    <a:pt x="9585" y="761"/>
                  </a:lnTo>
                  <a:lnTo>
                    <a:pt x="9580" y="771"/>
                  </a:lnTo>
                  <a:lnTo>
                    <a:pt x="9575" y="782"/>
                  </a:lnTo>
                  <a:lnTo>
                    <a:pt x="9571" y="792"/>
                  </a:lnTo>
                  <a:lnTo>
                    <a:pt x="9566" y="805"/>
                  </a:lnTo>
                  <a:lnTo>
                    <a:pt x="9562" y="818"/>
                  </a:lnTo>
                  <a:lnTo>
                    <a:pt x="9559" y="834"/>
                  </a:lnTo>
                  <a:lnTo>
                    <a:pt x="9557" y="848"/>
                  </a:lnTo>
                  <a:lnTo>
                    <a:pt x="9556" y="863"/>
                  </a:lnTo>
                  <a:lnTo>
                    <a:pt x="9557" y="879"/>
                  </a:lnTo>
                  <a:lnTo>
                    <a:pt x="9559" y="894"/>
                  </a:lnTo>
                  <a:lnTo>
                    <a:pt x="9564" y="909"/>
                  </a:lnTo>
                  <a:lnTo>
                    <a:pt x="9568" y="918"/>
                  </a:lnTo>
                  <a:lnTo>
                    <a:pt x="9571" y="926"/>
                  </a:lnTo>
                  <a:lnTo>
                    <a:pt x="9575" y="933"/>
                  </a:lnTo>
                  <a:lnTo>
                    <a:pt x="9580" y="940"/>
                  </a:lnTo>
                  <a:lnTo>
                    <a:pt x="9585" y="947"/>
                  </a:lnTo>
                  <a:lnTo>
                    <a:pt x="9591" y="953"/>
                  </a:lnTo>
                  <a:lnTo>
                    <a:pt x="9598" y="960"/>
                  </a:lnTo>
                  <a:lnTo>
                    <a:pt x="9604" y="967"/>
                  </a:lnTo>
                  <a:lnTo>
                    <a:pt x="9635" y="988"/>
                  </a:lnTo>
                  <a:lnTo>
                    <a:pt x="9666" y="1010"/>
                  </a:lnTo>
                  <a:lnTo>
                    <a:pt x="9762" y="1012"/>
                  </a:lnTo>
                  <a:lnTo>
                    <a:pt x="9767" y="1027"/>
                  </a:lnTo>
                  <a:lnTo>
                    <a:pt x="9771" y="1043"/>
                  </a:lnTo>
                  <a:lnTo>
                    <a:pt x="9773" y="1051"/>
                  </a:lnTo>
                  <a:lnTo>
                    <a:pt x="9776" y="1060"/>
                  </a:lnTo>
                  <a:lnTo>
                    <a:pt x="9779" y="1068"/>
                  </a:lnTo>
                  <a:lnTo>
                    <a:pt x="9783" y="1076"/>
                  </a:lnTo>
                  <a:lnTo>
                    <a:pt x="9793" y="1091"/>
                  </a:lnTo>
                  <a:lnTo>
                    <a:pt x="9805" y="1107"/>
                  </a:lnTo>
                  <a:lnTo>
                    <a:pt x="9811" y="1114"/>
                  </a:lnTo>
                  <a:lnTo>
                    <a:pt x="9818" y="1121"/>
                  </a:lnTo>
                  <a:lnTo>
                    <a:pt x="9825" y="1127"/>
                  </a:lnTo>
                  <a:lnTo>
                    <a:pt x="9832" y="1133"/>
                  </a:lnTo>
                  <a:lnTo>
                    <a:pt x="9840" y="1138"/>
                  </a:lnTo>
                  <a:lnTo>
                    <a:pt x="9849" y="1143"/>
                  </a:lnTo>
                  <a:lnTo>
                    <a:pt x="9857" y="1149"/>
                  </a:lnTo>
                  <a:lnTo>
                    <a:pt x="9866" y="1152"/>
                  </a:lnTo>
                  <a:lnTo>
                    <a:pt x="9874" y="1156"/>
                  </a:lnTo>
                  <a:lnTo>
                    <a:pt x="9883" y="1158"/>
                  </a:lnTo>
                  <a:lnTo>
                    <a:pt x="9894" y="1160"/>
                  </a:lnTo>
                  <a:lnTo>
                    <a:pt x="9903" y="1161"/>
                  </a:lnTo>
                  <a:lnTo>
                    <a:pt x="9906" y="1166"/>
                  </a:lnTo>
                  <a:lnTo>
                    <a:pt x="9907" y="1171"/>
                  </a:lnTo>
                  <a:lnTo>
                    <a:pt x="9908" y="1177"/>
                  </a:lnTo>
                  <a:lnTo>
                    <a:pt x="9907" y="1182"/>
                  </a:lnTo>
                  <a:lnTo>
                    <a:pt x="9905" y="1187"/>
                  </a:lnTo>
                  <a:lnTo>
                    <a:pt x="9903" y="1191"/>
                  </a:lnTo>
                  <a:lnTo>
                    <a:pt x="9901" y="1197"/>
                  </a:lnTo>
                  <a:lnTo>
                    <a:pt x="9897" y="1202"/>
                  </a:lnTo>
                  <a:lnTo>
                    <a:pt x="9891" y="1211"/>
                  </a:lnTo>
                  <a:lnTo>
                    <a:pt x="9883" y="1221"/>
                  </a:lnTo>
                  <a:lnTo>
                    <a:pt x="9880" y="1225"/>
                  </a:lnTo>
                  <a:lnTo>
                    <a:pt x="9878" y="1230"/>
                  </a:lnTo>
                  <a:lnTo>
                    <a:pt x="9876" y="1235"/>
                  </a:lnTo>
                  <a:lnTo>
                    <a:pt x="9875" y="1241"/>
                  </a:lnTo>
                  <a:lnTo>
                    <a:pt x="9866" y="1262"/>
                  </a:lnTo>
                  <a:lnTo>
                    <a:pt x="9858" y="1283"/>
                  </a:lnTo>
                  <a:lnTo>
                    <a:pt x="9852" y="1305"/>
                  </a:lnTo>
                  <a:lnTo>
                    <a:pt x="9846" y="1327"/>
                  </a:lnTo>
                  <a:lnTo>
                    <a:pt x="9840" y="1350"/>
                  </a:lnTo>
                  <a:lnTo>
                    <a:pt x="9835" y="1372"/>
                  </a:lnTo>
                  <a:lnTo>
                    <a:pt x="9829" y="1395"/>
                  </a:lnTo>
                  <a:lnTo>
                    <a:pt x="9823" y="1416"/>
                  </a:lnTo>
                  <a:lnTo>
                    <a:pt x="9815" y="1420"/>
                  </a:lnTo>
                  <a:lnTo>
                    <a:pt x="9806" y="1423"/>
                  </a:lnTo>
                  <a:lnTo>
                    <a:pt x="9796" y="1426"/>
                  </a:lnTo>
                  <a:lnTo>
                    <a:pt x="9786" y="1428"/>
                  </a:lnTo>
                  <a:lnTo>
                    <a:pt x="9765" y="1430"/>
                  </a:lnTo>
                  <a:lnTo>
                    <a:pt x="9743" y="1430"/>
                  </a:lnTo>
                  <a:lnTo>
                    <a:pt x="9720" y="1430"/>
                  </a:lnTo>
                  <a:lnTo>
                    <a:pt x="9697" y="1429"/>
                  </a:lnTo>
                  <a:lnTo>
                    <a:pt x="9675" y="1430"/>
                  </a:lnTo>
                  <a:lnTo>
                    <a:pt x="9653" y="1431"/>
                  </a:lnTo>
                  <a:lnTo>
                    <a:pt x="9592" y="1430"/>
                  </a:lnTo>
                  <a:lnTo>
                    <a:pt x="9532" y="1431"/>
                  </a:lnTo>
                  <a:lnTo>
                    <a:pt x="9470" y="1431"/>
                  </a:lnTo>
                  <a:lnTo>
                    <a:pt x="9409" y="1432"/>
                  </a:lnTo>
                  <a:lnTo>
                    <a:pt x="9349" y="1433"/>
                  </a:lnTo>
                  <a:lnTo>
                    <a:pt x="9287" y="1433"/>
                  </a:lnTo>
                  <a:lnTo>
                    <a:pt x="9227" y="1433"/>
                  </a:lnTo>
                  <a:lnTo>
                    <a:pt x="9168" y="1431"/>
                  </a:lnTo>
                  <a:lnTo>
                    <a:pt x="9164" y="1433"/>
                  </a:lnTo>
                  <a:lnTo>
                    <a:pt x="9161" y="1434"/>
                  </a:lnTo>
                  <a:lnTo>
                    <a:pt x="9157" y="1435"/>
                  </a:lnTo>
                  <a:lnTo>
                    <a:pt x="9153" y="1436"/>
                  </a:lnTo>
                  <a:lnTo>
                    <a:pt x="9150" y="1435"/>
                  </a:lnTo>
                  <a:lnTo>
                    <a:pt x="9147" y="1435"/>
                  </a:lnTo>
                  <a:lnTo>
                    <a:pt x="9145" y="1433"/>
                  </a:lnTo>
                  <a:lnTo>
                    <a:pt x="9142" y="1431"/>
                  </a:lnTo>
                  <a:lnTo>
                    <a:pt x="2998" y="1449"/>
                  </a:lnTo>
                  <a:lnTo>
                    <a:pt x="2906" y="1450"/>
                  </a:lnTo>
                  <a:lnTo>
                    <a:pt x="2813" y="1450"/>
                  </a:lnTo>
                  <a:lnTo>
                    <a:pt x="2723" y="1451"/>
                  </a:lnTo>
                  <a:lnTo>
                    <a:pt x="2632" y="1451"/>
                  </a:lnTo>
                  <a:lnTo>
                    <a:pt x="2542" y="1452"/>
                  </a:lnTo>
                  <a:lnTo>
                    <a:pt x="2451" y="1453"/>
                  </a:lnTo>
                  <a:lnTo>
                    <a:pt x="2361" y="1453"/>
                  </a:lnTo>
                  <a:lnTo>
                    <a:pt x="2270" y="1454"/>
                  </a:lnTo>
                  <a:lnTo>
                    <a:pt x="2180" y="1455"/>
                  </a:lnTo>
                  <a:lnTo>
                    <a:pt x="2090" y="1456"/>
                  </a:lnTo>
                  <a:lnTo>
                    <a:pt x="2000" y="1457"/>
                  </a:lnTo>
                  <a:lnTo>
                    <a:pt x="1909" y="1458"/>
                  </a:lnTo>
                  <a:lnTo>
                    <a:pt x="1819" y="1459"/>
                  </a:lnTo>
                  <a:lnTo>
                    <a:pt x="1728" y="1460"/>
                  </a:lnTo>
                  <a:lnTo>
                    <a:pt x="1637" y="1462"/>
                  </a:lnTo>
                  <a:lnTo>
                    <a:pt x="1545" y="1463"/>
                  </a:lnTo>
                  <a:lnTo>
                    <a:pt x="1508" y="1464"/>
                  </a:lnTo>
                  <a:lnTo>
                    <a:pt x="1470" y="1463"/>
                  </a:lnTo>
                  <a:lnTo>
                    <a:pt x="1432" y="1462"/>
                  </a:lnTo>
                  <a:lnTo>
                    <a:pt x="1394" y="1461"/>
                  </a:lnTo>
                  <a:lnTo>
                    <a:pt x="1356" y="1459"/>
                  </a:lnTo>
                  <a:lnTo>
                    <a:pt x="1318" y="1459"/>
                  </a:lnTo>
                  <a:lnTo>
                    <a:pt x="1280" y="1459"/>
                  </a:lnTo>
                  <a:lnTo>
                    <a:pt x="1243" y="1461"/>
                  </a:lnTo>
                  <a:lnTo>
                    <a:pt x="1236" y="1437"/>
                  </a:lnTo>
                  <a:lnTo>
                    <a:pt x="1230" y="1411"/>
                  </a:lnTo>
                  <a:lnTo>
                    <a:pt x="1224" y="1386"/>
                  </a:lnTo>
                  <a:lnTo>
                    <a:pt x="1218" y="1361"/>
                  </a:lnTo>
                  <a:lnTo>
                    <a:pt x="1212" y="1336"/>
                  </a:lnTo>
                  <a:lnTo>
                    <a:pt x="1203" y="1312"/>
                  </a:lnTo>
                  <a:lnTo>
                    <a:pt x="1199" y="1301"/>
                  </a:lnTo>
                  <a:lnTo>
                    <a:pt x="1194" y="1290"/>
                  </a:lnTo>
                  <a:lnTo>
                    <a:pt x="1188" y="1278"/>
                  </a:lnTo>
                  <a:lnTo>
                    <a:pt x="1182" y="1268"/>
                  </a:lnTo>
                  <a:lnTo>
                    <a:pt x="1192" y="1261"/>
                  </a:lnTo>
                  <a:lnTo>
                    <a:pt x="1201" y="1254"/>
                  </a:lnTo>
                  <a:lnTo>
                    <a:pt x="1210" y="1246"/>
                  </a:lnTo>
                  <a:lnTo>
                    <a:pt x="1218" y="1237"/>
                  </a:lnTo>
                  <a:lnTo>
                    <a:pt x="1226" y="1228"/>
                  </a:lnTo>
                  <a:lnTo>
                    <a:pt x="1233" y="1219"/>
                  </a:lnTo>
                  <a:lnTo>
                    <a:pt x="1239" y="1209"/>
                  </a:lnTo>
                  <a:lnTo>
                    <a:pt x="1245" y="1199"/>
                  </a:lnTo>
                  <a:lnTo>
                    <a:pt x="1250" y="1188"/>
                  </a:lnTo>
                  <a:lnTo>
                    <a:pt x="1256" y="1177"/>
                  </a:lnTo>
                  <a:lnTo>
                    <a:pt x="1260" y="1167"/>
                  </a:lnTo>
                  <a:lnTo>
                    <a:pt x="1264" y="1156"/>
                  </a:lnTo>
                  <a:lnTo>
                    <a:pt x="1270" y="1132"/>
                  </a:lnTo>
                  <a:lnTo>
                    <a:pt x="1274" y="1110"/>
                  </a:lnTo>
                  <a:lnTo>
                    <a:pt x="1278" y="1106"/>
                  </a:lnTo>
                  <a:lnTo>
                    <a:pt x="1281" y="1104"/>
                  </a:lnTo>
                  <a:lnTo>
                    <a:pt x="1285" y="1104"/>
                  </a:lnTo>
                  <a:lnTo>
                    <a:pt x="1289" y="1104"/>
                  </a:lnTo>
                  <a:lnTo>
                    <a:pt x="1299" y="1105"/>
                  </a:lnTo>
                  <a:lnTo>
                    <a:pt x="1308" y="1107"/>
                  </a:lnTo>
                  <a:lnTo>
                    <a:pt x="1340" y="1099"/>
                  </a:lnTo>
                  <a:lnTo>
                    <a:pt x="1374" y="1091"/>
                  </a:lnTo>
                  <a:lnTo>
                    <a:pt x="1391" y="1086"/>
                  </a:lnTo>
                  <a:lnTo>
                    <a:pt x="1407" y="1080"/>
                  </a:lnTo>
                  <a:lnTo>
                    <a:pt x="1422" y="1074"/>
                  </a:lnTo>
                  <a:lnTo>
                    <a:pt x="1438" y="1067"/>
                  </a:lnTo>
                  <a:lnTo>
                    <a:pt x="1453" y="1059"/>
                  </a:lnTo>
                  <a:lnTo>
                    <a:pt x="1466" y="1048"/>
                  </a:lnTo>
                  <a:lnTo>
                    <a:pt x="1479" y="1038"/>
                  </a:lnTo>
                  <a:lnTo>
                    <a:pt x="1492" y="1027"/>
                  </a:lnTo>
                  <a:lnTo>
                    <a:pt x="1502" y="1014"/>
                  </a:lnTo>
                  <a:lnTo>
                    <a:pt x="1512" y="999"/>
                  </a:lnTo>
                  <a:lnTo>
                    <a:pt x="1516" y="991"/>
                  </a:lnTo>
                  <a:lnTo>
                    <a:pt x="1520" y="983"/>
                  </a:lnTo>
                  <a:lnTo>
                    <a:pt x="1523" y="974"/>
                  </a:lnTo>
                  <a:lnTo>
                    <a:pt x="1526" y="966"/>
                  </a:lnTo>
                  <a:lnTo>
                    <a:pt x="1531" y="942"/>
                  </a:lnTo>
                  <a:lnTo>
                    <a:pt x="1533" y="918"/>
                  </a:lnTo>
                  <a:lnTo>
                    <a:pt x="1533" y="905"/>
                  </a:lnTo>
                  <a:lnTo>
                    <a:pt x="1533" y="893"/>
                  </a:lnTo>
                  <a:lnTo>
                    <a:pt x="1532" y="881"/>
                  </a:lnTo>
                  <a:lnTo>
                    <a:pt x="1531" y="868"/>
                  </a:lnTo>
                  <a:lnTo>
                    <a:pt x="1528" y="856"/>
                  </a:lnTo>
                  <a:lnTo>
                    <a:pt x="1524" y="845"/>
                  </a:lnTo>
                  <a:lnTo>
                    <a:pt x="1520" y="833"/>
                  </a:lnTo>
                  <a:lnTo>
                    <a:pt x="1515" y="821"/>
                  </a:lnTo>
                  <a:lnTo>
                    <a:pt x="1509" y="811"/>
                  </a:lnTo>
                  <a:lnTo>
                    <a:pt x="1502" y="802"/>
                  </a:lnTo>
                  <a:lnTo>
                    <a:pt x="1493" y="793"/>
                  </a:lnTo>
                  <a:lnTo>
                    <a:pt x="1484" y="784"/>
                  </a:lnTo>
                  <a:lnTo>
                    <a:pt x="1467" y="772"/>
                  </a:lnTo>
                  <a:lnTo>
                    <a:pt x="1451" y="762"/>
                  </a:lnTo>
                  <a:lnTo>
                    <a:pt x="1433" y="754"/>
                  </a:lnTo>
                  <a:lnTo>
                    <a:pt x="1416" y="747"/>
                  </a:lnTo>
                  <a:lnTo>
                    <a:pt x="1398" y="742"/>
                  </a:lnTo>
                  <a:lnTo>
                    <a:pt x="1378" y="738"/>
                  </a:lnTo>
                  <a:lnTo>
                    <a:pt x="1359" y="735"/>
                  </a:lnTo>
                  <a:lnTo>
                    <a:pt x="1338" y="734"/>
                  </a:lnTo>
                  <a:lnTo>
                    <a:pt x="1274" y="750"/>
                  </a:lnTo>
                  <a:lnTo>
                    <a:pt x="1270" y="741"/>
                  </a:lnTo>
                  <a:lnTo>
                    <a:pt x="1267" y="732"/>
                  </a:lnTo>
                  <a:lnTo>
                    <a:pt x="1264" y="722"/>
                  </a:lnTo>
                  <a:lnTo>
                    <a:pt x="1261" y="712"/>
                  </a:lnTo>
                  <a:lnTo>
                    <a:pt x="1257" y="693"/>
                  </a:lnTo>
                  <a:lnTo>
                    <a:pt x="1253" y="673"/>
                  </a:lnTo>
                  <a:lnTo>
                    <a:pt x="1228" y="646"/>
                  </a:lnTo>
                  <a:lnTo>
                    <a:pt x="1201" y="620"/>
                  </a:lnTo>
                  <a:lnTo>
                    <a:pt x="1174" y="594"/>
                  </a:lnTo>
                  <a:lnTo>
                    <a:pt x="1148" y="566"/>
                  </a:lnTo>
                  <a:lnTo>
                    <a:pt x="1147" y="561"/>
                  </a:lnTo>
                  <a:lnTo>
                    <a:pt x="1148" y="557"/>
                  </a:lnTo>
                  <a:lnTo>
                    <a:pt x="1149" y="552"/>
                  </a:lnTo>
                  <a:lnTo>
                    <a:pt x="1150" y="547"/>
                  </a:lnTo>
                  <a:lnTo>
                    <a:pt x="1154" y="537"/>
                  </a:lnTo>
                  <a:lnTo>
                    <a:pt x="1159" y="528"/>
                  </a:lnTo>
                  <a:lnTo>
                    <a:pt x="1172" y="512"/>
                  </a:lnTo>
                  <a:lnTo>
                    <a:pt x="1185" y="495"/>
                  </a:lnTo>
                  <a:lnTo>
                    <a:pt x="1192" y="474"/>
                  </a:lnTo>
                  <a:lnTo>
                    <a:pt x="1199" y="454"/>
                  </a:lnTo>
                  <a:lnTo>
                    <a:pt x="1208" y="433"/>
                  </a:lnTo>
                  <a:lnTo>
                    <a:pt x="1215" y="413"/>
                  </a:lnTo>
                  <a:lnTo>
                    <a:pt x="1221" y="391"/>
                  </a:lnTo>
                  <a:lnTo>
                    <a:pt x="1226" y="370"/>
                  </a:lnTo>
                  <a:lnTo>
                    <a:pt x="1228" y="359"/>
                  </a:lnTo>
                  <a:lnTo>
                    <a:pt x="1230" y="348"/>
                  </a:lnTo>
                  <a:lnTo>
                    <a:pt x="1231" y="337"/>
                  </a:lnTo>
                  <a:lnTo>
                    <a:pt x="1231" y="326"/>
                  </a:lnTo>
                  <a:lnTo>
                    <a:pt x="1248" y="323"/>
                  </a:lnTo>
                  <a:lnTo>
                    <a:pt x="1266" y="321"/>
                  </a:lnTo>
                  <a:lnTo>
                    <a:pt x="1284" y="321"/>
                  </a:lnTo>
                  <a:lnTo>
                    <a:pt x="1302" y="320"/>
                  </a:lnTo>
                  <a:lnTo>
                    <a:pt x="1338" y="321"/>
                  </a:lnTo>
                  <a:lnTo>
                    <a:pt x="1375" y="322"/>
                  </a:lnTo>
                  <a:lnTo>
                    <a:pt x="1412" y="323"/>
                  </a:lnTo>
                  <a:lnTo>
                    <a:pt x="1448" y="322"/>
                  </a:lnTo>
                  <a:lnTo>
                    <a:pt x="1465" y="321"/>
                  </a:lnTo>
                  <a:lnTo>
                    <a:pt x="1484" y="318"/>
                  </a:lnTo>
                  <a:lnTo>
                    <a:pt x="1500" y="315"/>
                  </a:lnTo>
                  <a:lnTo>
                    <a:pt x="1517" y="309"/>
                  </a:lnTo>
                  <a:lnTo>
                    <a:pt x="1718" y="310"/>
                  </a:lnTo>
                  <a:lnTo>
                    <a:pt x="1842" y="308"/>
                  </a:lnTo>
                  <a:lnTo>
                    <a:pt x="1966" y="306"/>
                  </a:lnTo>
                  <a:lnTo>
                    <a:pt x="2091" y="305"/>
                  </a:lnTo>
                  <a:lnTo>
                    <a:pt x="2215" y="303"/>
                  </a:lnTo>
                  <a:lnTo>
                    <a:pt x="2340" y="302"/>
                  </a:lnTo>
                  <a:lnTo>
                    <a:pt x="2464" y="301"/>
                  </a:lnTo>
                  <a:lnTo>
                    <a:pt x="2589" y="300"/>
                  </a:lnTo>
                  <a:lnTo>
                    <a:pt x="2712" y="298"/>
                  </a:lnTo>
                  <a:lnTo>
                    <a:pt x="2837" y="297"/>
                  </a:lnTo>
                  <a:lnTo>
                    <a:pt x="2961" y="296"/>
                  </a:lnTo>
                  <a:lnTo>
                    <a:pt x="3085" y="295"/>
                  </a:lnTo>
                  <a:lnTo>
                    <a:pt x="3209" y="294"/>
                  </a:lnTo>
                  <a:lnTo>
                    <a:pt x="3334" y="292"/>
                  </a:lnTo>
                  <a:lnTo>
                    <a:pt x="3458" y="291"/>
                  </a:lnTo>
                  <a:lnTo>
                    <a:pt x="3581" y="289"/>
                  </a:lnTo>
                  <a:lnTo>
                    <a:pt x="3706" y="287"/>
                  </a:lnTo>
                  <a:lnTo>
                    <a:pt x="3831" y="286"/>
                  </a:lnTo>
                  <a:lnTo>
                    <a:pt x="4056" y="286"/>
                  </a:lnTo>
                  <a:lnTo>
                    <a:pt x="4365" y="285"/>
                  </a:lnTo>
                  <a:lnTo>
                    <a:pt x="4747" y="284"/>
                  </a:lnTo>
                  <a:lnTo>
                    <a:pt x="5184" y="284"/>
                  </a:lnTo>
                  <a:lnTo>
                    <a:pt x="5665" y="283"/>
                  </a:lnTo>
                  <a:lnTo>
                    <a:pt x="6173" y="283"/>
                  </a:lnTo>
                  <a:lnTo>
                    <a:pt x="6696" y="282"/>
                  </a:lnTo>
                  <a:lnTo>
                    <a:pt x="7218" y="281"/>
                  </a:lnTo>
                  <a:lnTo>
                    <a:pt x="7727" y="281"/>
                  </a:lnTo>
                  <a:lnTo>
                    <a:pt x="8208" y="280"/>
                  </a:lnTo>
                  <a:lnTo>
                    <a:pt x="8646" y="280"/>
                  </a:lnTo>
                  <a:lnTo>
                    <a:pt x="9028" y="279"/>
                  </a:lnTo>
                  <a:lnTo>
                    <a:pt x="9339" y="278"/>
                  </a:lnTo>
                  <a:lnTo>
                    <a:pt x="9564" y="278"/>
                  </a:lnTo>
                  <a:lnTo>
                    <a:pt x="9690" y="277"/>
                  </a:lnTo>
                  <a:lnTo>
                    <a:pt x="9780" y="273"/>
                  </a:lnTo>
                  <a:lnTo>
                    <a:pt x="9787" y="284"/>
                  </a:lnTo>
                  <a:lnTo>
                    <a:pt x="9793" y="296"/>
                  </a:lnTo>
                  <a:lnTo>
                    <a:pt x="9799" y="308"/>
                  </a:lnTo>
                  <a:lnTo>
                    <a:pt x="9803" y="322"/>
                  </a:lnTo>
                  <a:lnTo>
                    <a:pt x="9807" y="335"/>
                  </a:lnTo>
                  <a:lnTo>
                    <a:pt x="9812" y="348"/>
                  </a:lnTo>
                  <a:lnTo>
                    <a:pt x="9817" y="361"/>
                  </a:lnTo>
                  <a:lnTo>
                    <a:pt x="9823" y="374"/>
                  </a:lnTo>
                  <a:lnTo>
                    <a:pt x="9832" y="395"/>
                  </a:lnTo>
                  <a:lnTo>
                    <a:pt x="9842" y="417"/>
                  </a:lnTo>
                  <a:lnTo>
                    <a:pt x="9853" y="438"/>
                  </a:lnTo>
                  <a:lnTo>
                    <a:pt x="9864" y="460"/>
                  </a:lnTo>
                  <a:lnTo>
                    <a:pt x="9876" y="480"/>
                  </a:lnTo>
                  <a:lnTo>
                    <a:pt x="9888" y="501"/>
                  </a:lnTo>
                  <a:lnTo>
                    <a:pt x="9902" y="520"/>
                  </a:lnTo>
                  <a:lnTo>
                    <a:pt x="9915" y="538"/>
                  </a:lnTo>
                  <a:lnTo>
                    <a:pt x="9910" y="544"/>
                  </a:lnTo>
                  <a:lnTo>
                    <a:pt x="9904" y="549"/>
                  </a:lnTo>
                  <a:lnTo>
                    <a:pt x="9897" y="553"/>
                  </a:lnTo>
                  <a:lnTo>
                    <a:pt x="9890" y="555"/>
                  </a:lnTo>
                  <a:lnTo>
                    <a:pt x="9874" y="559"/>
                  </a:lnTo>
                  <a:lnTo>
                    <a:pt x="9860" y="564"/>
                  </a:lnTo>
                  <a:close/>
                  <a:moveTo>
                    <a:pt x="9765" y="925"/>
                  </a:moveTo>
                  <a:lnTo>
                    <a:pt x="9753" y="928"/>
                  </a:lnTo>
                  <a:lnTo>
                    <a:pt x="9741" y="929"/>
                  </a:lnTo>
                  <a:lnTo>
                    <a:pt x="9729" y="929"/>
                  </a:lnTo>
                  <a:lnTo>
                    <a:pt x="9717" y="928"/>
                  </a:lnTo>
                  <a:lnTo>
                    <a:pt x="9706" y="926"/>
                  </a:lnTo>
                  <a:lnTo>
                    <a:pt x="9694" y="924"/>
                  </a:lnTo>
                  <a:lnTo>
                    <a:pt x="9683" y="921"/>
                  </a:lnTo>
                  <a:lnTo>
                    <a:pt x="9672" y="917"/>
                  </a:lnTo>
                  <a:lnTo>
                    <a:pt x="9665" y="911"/>
                  </a:lnTo>
                  <a:lnTo>
                    <a:pt x="9660" y="906"/>
                  </a:lnTo>
                  <a:lnTo>
                    <a:pt x="9654" y="900"/>
                  </a:lnTo>
                  <a:lnTo>
                    <a:pt x="9650" y="894"/>
                  </a:lnTo>
                  <a:lnTo>
                    <a:pt x="9646" y="887"/>
                  </a:lnTo>
                  <a:lnTo>
                    <a:pt x="9644" y="881"/>
                  </a:lnTo>
                  <a:lnTo>
                    <a:pt x="9642" y="874"/>
                  </a:lnTo>
                  <a:lnTo>
                    <a:pt x="9641" y="866"/>
                  </a:lnTo>
                  <a:lnTo>
                    <a:pt x="9640" y="852"/>
                  </a:lnTo>
                  <a:lnTo>
                    <a:pt x="9640" y="837"/>
                  </a:lnTo>
                  <a:lnTo>
                    <a:pt x="9642" y="821"/>
                  </a:lnTo>
                  <a:lnTo>
                    <a:pt x="9644" y="806"/>
                  </a:lnTo>
                  <a:lnTo>
                    <a:pt x="9647" y="798"/>
                  </a:lnTo>
                  <a:lnTo>
                    <a:pt x="9652" y="791"/>
                  </a:lnTo>
                  <a:lnTo>
                    <a:pt x="9658" y="785"/>
                  </a:lnTo>
                  <a:lnTo>
                    <a:pt x="9666" y="780"/>
                  </a:lnTo>
                  <a:lnTo>
                    <a:pt x="9673" y="775"/>
                  </a:lnTo>
                  <a:lnTo>
                    <a:pt x="9682" y="772"/>
                  </a:lnTo>
                  <a:lnTo>
                    <a:pt x="9690" y="770"/>
                  </a:lnTo>
                  <a:lnTo>
                    <a:pt x="9699" y="768"/>
                  </a:lnTo>
                  <a:lnTo>
                    <a:pt x="9712" y="767"/>
                  </a:lnTo>
                  <a:lnTo>
                    <a:pt x="9722" y="767"/>
                  </a:lnTo>
                  <a:lnTo>
                    <a:pt x="9733" y="768"/>
                  </a:lnTo>
                  <a:lnTo>
                    <a:pt x="9743" y="771"/>
                  </a:lnTo>
                  <a:lnTo>
                    <a:pt x="9754" y="775"/>
                  </a:lnTo>
                  <a:lnTo>
                    <a:pt x="9764" y="781"/>
                  </a:lnTo>
                  <a:lnTo>
                    <a:pt x="9774" y="786"/>
                  </a:lnTo>
                  <a:lnTo>
                    <a:pt x="9783" y="793"/>
                  </a:lnTo>
                  <a:lnTo>
                    <a:pt x="9789" y="799"/>
                  </a:lnTo>
                  <a:lnTo>
                    <a:pt x="9794" y="807"/>
                  </a:lnTo>
                  <a:lnTo>
                    <a:pt x="9799" y="815"/>
                  </a:lnTo>
                  <a:lnTo>
                    <a:pt x="9803" y="824"/>
                  </a:lnTo>
                  <a:lnTo>
                    <a:pt x="9806" y="833"/>
                  </a:lnTo>
                  <a:lnTo>
                    <a:pt x="9808" y="842"/>
                  </a:lnTo>
                  <a:lnTo>
                    <a:pt x="9809" y="852"/>
                  </a:lnTo>
                  <a:lnTo>
                    <a:pt x="9809" y="861"/>
                  </a:lnTo>
                  <a:lnTo>
                    <a:pt x="9807" y="872"/>
                  </a:lnTo>
                  <a:lnTo>
                    <a:pt x="9805" y="881"/>
                  </a:lnTo>
                  <a:lnTo>
                    <a:pt x="9802" y="890"/>
                  </a:lnTo>
                  <a:lnTo>
                    <a:pt x="9796" y="898"/>
                  </a:lnTo>
                  <a:lnTo>
                    <a:pt x="9790" y="906"/>
                  </a:lnTo>
                  <a:lnTo>
                    <a:pt x="9783" y="913"/>
                  </a:lnTo>
                  <a:lnTo>
                    <a:pt x="9775" y="920"/>
                  </a:lnTo>
                  <a:lnTo>
                    <a:pt x="9765" y="925"/>
                  </a:lnTo>
                  <a:close/>
                  <a:moveTo>
                    <a:pt x="9731" y="895"/>
                  </a:moveTo>
                  <a:lnTo>
                    <a:pt x="9724" y="894"/>
                  </a:lnTo>
                  <a:lnTo>
                    <a:pt x="9717" y="893"/>
                  </a:lnTo>
                  <a:lnTo>
                    <a:pt x="9710" y="890"/>
                  </a:lnTo>
                  <a:lnTo>
                    <a:pt x="9703" y="887"/>
                  </a:lnTo>
                  <a:lnTo>
                    <a:pt x="9698" y="882"/>
                  </a:lnTo>
                  <a:lnTo>
                    <a:pt x="9694" y="877"/>
                  </a:lnTo>
                  <a:lnTo>
                    <a:pt x="9691" y="871"/>
                  </a:lnTo>
                  <a:lnTo>
                    <a:pt x="9690" y="864"/>
                  </a:lnTo>
                  <a:lnTo>
                    <a:pt x="9691" y="850"/>
                  </a:lnTo>
                  <a:lnTo>
                    <a:pt x="9693" y="836"/>
                  </a:lnTo>
                  <a:lnTo>
                    <a:pt x="9696" y="830"/>
                  </a:lnTo>
                  <a:lnTo>
                    <a:pt x="9699" y="824"/>
                  </a:lnTo>
                  <a:lnTo>
                    <a:pt x="9702" y="821"/>
                  </a:lnTo>
                  <a:lnTo>
                    <a:pt x="9704" y="820"/>
                  </a:lnTo>
                  <a:lnTo>
                    <a:pt x="9709" y="818"/>
                  </a:lnTo>
                  <a:lnTo>
                    <a:pt x="9712" y="817"/>
                  </a:lnTo>
                  <a:lnTo>
                    <a:pt x="9719" y="819"/>
                  </a:lnTo>
                  <a:lnTo>
                    <a:pt x="9726" y="821"/>
                  </a:lnTo>
                  <a:lnTo>
                    <a:pt x="9733" y="825"/>
                  </a:lnTo>
                  <a:lnTo>
                    <a:pt x="9739" y="828"/>
                  </a:lnTo>
                  <a:lnTo>
                    <a:pt x="9745" y="832"/>
                  </a:lnTo>
                  <a:lnTo>
                    <a:pt x="9749" y="838"/>
                  </a:lnTo>
                  <a:lnTo>
                    <a:pt x="9754" y="844"/>
                  </a:lnTo>
                  <a:lnTo>
                    <a:pt x="9756" y="851"/>
                  </a:lnTo>
                  <a:lnTo>
                    <a:pt x="9756" y="857"/>
                  </a:lnTo>
                  <a:lnTo>
                    <a:pt x="9756" y="864"/>
                  </a:lnTo>
                  <a:lnTo>
                    <a:pt x="9755" y="871"/>
                  </a:lnTo>
                  <a:lnTo>
                    <a:pt x="9753" y="878"/>
                  </a:lnTo>
                  <a:lnTo>
                    <a:pt x="9748" y="884"/>
                  </a:lnTo>
                  <a:lnTo>
                    <a:pt x="9744" y="889"/>
                  </a:lnTo>
                  <a:lnTo>
                    <a:pt x="9741" y="891"/>
                  </a:lnTo>
                  <a:lnTo>
                    <a:pt x="9738" y="892"/>
                  </a:lnTo>
                  <a:lnTo>
                    <a:pt x="9734" y="894"/>
                  </a:lnTo>
                  <a:lnTo>
                    <a:pt x="9731" y="895"/>
                  </a:lnTo>
                  <a:close/>
                  <a:moveTo>
                    <a:pt x="3305" y="1689"/>
                  </a:moveTo>
                  <a:lnTo>
                    <a:pt x="3299" y="1686"/>
                  </a:lnTo>
                  <a:lnTo>
                    <a:pt x="3305" y="1674"/>
                  </a:lnTo>
                  <a:lnTo>
                    <a:pt x="3307" y="1674"/>
                  </a:lnTo>
                  <a:lnTo>
                    <a:pt x="3309" y="1676"/>
                  </a:lnTo>
                  <a:lnTo>
                    <a:pt x="3310" y="1678"/>
                  </a:lnTo>
                  <a:lnTo>
                    <a:pt x="3310" y="1680"/>
                  </a:lnTo>
                  <a:lnTo>
                    <a:pt x="3310" y="1683"/>
                  </a:lnTo>
                  <a:lnTo>
                    <a:pt x="3309" y="1685"/>
                  </a:lnTo>
                  <a:lnTo>
                    <a:pt x="3307" y="1687"/>
                  </a:lnTo>
                  <a:lnTo>
                    <a:pt x="3305" y="1689"/>
                  </a:lnTo>
                  <a:close/>
                  <a:moveTo>
                    <a:pt x="1372" y="1016"/>
                  </a:moveTo>
                  <a:lnTo>
                    <a:pt x="1367" y="1019"/>
                  </a:lnTo>
                  <a:lnTo>
                    <a:pt x="1362" y="1021"/>
                  </a:lnTo>
                  <a:lnTo>
                    <a:pt x="1356" y="1023"/>
                  </a:lnTo>
                  <a:lnTo>
                    <a:pt x="1350" y="1024"/>
                  </a:lnTo>
                  <a:lnTo>
                    <a:pt x="1337" y="1024"/>
                  </a:lnTo>
                  <a:lnTo>
                    <a:pt x="1325" y="1023"/>
                  </a:lnTo>
                  <a:lnTo>
                    <a:pt x="1314" y="1021"/>
                  </a:lnTo>
                  <a:lnTo>
                    <a:pt x="1303" y="1017"/>
                  </a:lnTo>
                  <a:lnTo>
                    <a:pt x="1292" y="1012"/>
                  </a:lnTo>
                  <a:lnTo>
                    <a:pt x="1283" y="1004"/>
                  </a:lnTo>
                  <a:lnTo>
                    <a:pt x="1278" y="1000"/>
                  </a:lnTo>
                  <a:lnTo>
                    <a:pt x="1273" y="996"/>
                  </a:lnTo>
                  <a:lnTo>
                    <a:pt x="1269" y="991"/>
                  </a:lnTo>
                  <a:lnTo>
                    <a:pt x="1266" y="986"/>
                  </a:lnTo>
                  <a:lnTo>
                    <a:pt x="1260" y="976"/>
                  </a:lnTo>
                  <a:lnTo>
                    <a:pt x="1256" y="964"/>
                  </a:lnTo>
                  <a:lnTo>
                    <a:pt x="1252" y="940"/>
                  </a:lnTo>
                  <a:lnTo>
                    <a:pt x="1249" y="917"/>
                  </a:lnTo>
                  <a:lnTo>
                    <a:pt x="1255" y="906"/>
                  </a:lnTo>
                  <a:lnTo>
                    <a:pt x="1258" y="896"/>
                  </a:lnTo>
                  <a:lnTo>
                    <a:pt x="1261" y="885"/>
                  </a:lnTo>
                  <a:lnTo>
                    <a:pt x="1263" y="875"/>
                  </a:lnTo>
                  <a:lnTo>
                    <a:pt x="1265" y="863"/>
                  </a:lnTo>
                  <a:lnTo>
                    <a:pt x="1267" y="853"/>
                  </a:lnTo>
                  <a:lnTo>
                    <a:pt x="1270" y="842"/>
                  </a:lnTo>
                  <a:lnTo>
                    <a:pt x="1274" y="833"/>
                  </a:lnTo>
                  <a:lnTo>
                    <a:pt x="1283" y="829"/>
                  </a:lnTo>
                  <a:lnTo>
                    <a:pt x="1293" y="825"/>
                  </a:lnTo>
                  <a:lnTo>
                    <a:pt x="1303" y="820"/>
                  </a:lnTo>
                  <a:lnTo>
                    <a:pt x="1313" y="817"/>
                  </a:lnTo>
                  <a:lnTo>
                    <a:pt x="1323" y="815"/>
                  </a:lnTo>
                  <a:lnTo>
                    <a:pt x="1333" y="813"/>
                  </a:lnTo>
                  <a:lnTo>
                    <a:pt x="1344" y="812"/>
                  </a:lnTo>
                  <a:lnTo>
                    <a:pt x="1354" y="812"/>
                  </a:lnTo>
                  <a:lnTo>
                    <a:pt x="1364" y="812"/>
                  </a:lnTo>
                  <a:lnTo>
                    <a:pt x="1374" y="813"/>
                  </a:lnTo>
                  <a:lnTo>
                    <a:pt x="1384" y="815"/>
                  </a:lnTo>
                  <a:lnTo>
                    <a:pt x="1394" y="818"/>
                  </a:lnTo>
                  <a:lnTo>
                    <a:pt x="1404" y="822"/>
                  </a:lnTo>
                  <a:lnTo>
                    <a:pt x="1413" y="828"/>
                  </a:lnTo>
                  <a:lnTo>
                    <a:pt x="1422" y="833"/>
                  </a:lnTo>
                  <a:lnTo>
                    <a:pt x="1431" y="840"/>
                  </a:lnTo>
                  <a:lnTo>
                    <a:pt x="1436" y="845"/>
                  </a:lnTo>
                  <a:lnTo>
                    <a:pt x="1439" y="851"/>
                  </a:lnTo>
                  <a:lnTo>
                    <a:pt x="1442" y="857"/>
                  </a:lnTo>
                  <a:lnTo>
                    <a:pt x="1444" y="863"/>
                  </a:lnTo>
                  <a:lnTo>
                    <a:pt x="1447" y="877"/>
                  </a:lnTo>
                  <a:lnTo>
                    <a:pt x="1449" y="890"/>
                  </a:lnTo>
                  <a:lnTo>
                    <a:pt x="1448" y="904"/>
                  </a:lnTo>
                  <a:lnTo>
                    <a:pt x="1446" y="918"/>
                  </a:lnTo>
                  <a:lnTo>
                    <a:pt x="1444" y="932"/>
                  </a:lnTo>
                  <a:lnTo>
                    <a:pt x="1441" y="944"/>
                  </a:lnTo>
                  <a:lnTo>
                    <a:pt x="1434" y="955"/>
                  </a:lnTo>
                  <a:lnTo>
                    <a:pt x="1427" y="967"/>
                  </a:lnTo>
                  <a:lnTo>
                    <a:pt x="1420" y="976"/>
                  </a:lnTo>
                  <a:lnTo>
                    <a:pt x="1412" y="985"/>
                  </a:lnTo>
                  <a:lnTo>
                    <a:pt x="1404" y="993"/>
                  </a:lnTo>
                  <a:lnTo>
                    <a:pt x="1394" y="1001"/>
                  </a:lnTo>
                  <a:lnTo>
                    <a:pt x="1383" y="1009"/>
                  </a:lnTo>
                  <a:lnTo>
                    <a:pt x="1372" y="1016"/>
                  </a:lnTo>
                  <a:close/>
                  <a:moveTo>
                    <a:pt x="1366" y="967"/>
                  </a:moveTo>
                  <a:lnTo>
                    <a:pt x="1359" y="970"/>
                  </a:lnTo>
                  <a:lnTo>
                    <a:pt x="1352" y="973"/>
                  </a:lnTo>
                  <a:lnTo>
                    <a:pt x="1344" y="974"/>
                  </a:lnTo>
                  <a:lnTo>
                    <a:pt x="1336" y="974"/>
                  </a:lnTo>
                  <a:lnTo>
                    <a:pt x="1328" y="974"/>
                  </a:lnTo>
                  <a:lnTo>
                    <a:pt x="1321" y="973"/>
                  </a:lnTo>
                  <a:lnTo>
                    <a:pt x="1314" y="971"/>
                  </a:lnTo>
                  <a:lnTo>
                    <a:pt x="1308" y="968"/>
                  </a:lnTo>
                  <a:lnTo>
                    <a:pt x="1302" y="959"/>
                  </a:lnTo>
                  <a:lnTo>
                    <a:pt x="1298" y="950"/>
                  </a:lnTo>
                  <a:lnTo>
                    <a:pt x="1294" y="941"/>
                  </a:lnTo>
                  <a:lnTo>
                    <a:pt x="1293" y="931"/>
                  </a:lnTo>
                  <a:lnTo>
                    <a:pt x="1293" y="921"/>
                  </a:lnTo>
                  <a:lnTo>
                    <a:pt x="1294" y="911"/>
                  </a:lnTo>
                  <a:lnTo>
                    <a:pt x="1298" y="902"/>
                  </a:lnTo>
                  <a:lnTo>
                    <a:pt x="1302" y="894"/>
                  </a:lnTo>
                  <a:lnTo>
                    <a:pt x="1310" y="883"/>
                  </a:lnTo>
                  <a:lnTo>
                    <a:pt x="1317" y="870"/>
                  </a:lnTo>
                  <a:lnTo>
                    <a:pt x="1321" y="863"/>
                  </a:lnTo>
                  <a:lnTo>
                    <a:pt x="1325" y="858"/>
                  </a:lnTo>
                  <a:lnTo>
                    <a:pt x="1331" y="853"/>
                  </a:lnTo>
                  <a:lnTo>
                    <a:pt x="1338" y="850"/>
                  </a:lnTo>
                  <a:lnTo>
                    <a:pt x="1348" y="853"/>
                  </a:lnTo>
                  <a:lnTo>
                    <a:pt x="1358" y="856"/>
                  </a:lnTo>
                  <a:lnTo>
                    <a:pt x="1367" y="860"/>
                  </a:lnTo>
                  <a:lnTo>
                    <a:pt x="1375" y="864"/>
                  </a:lnTo>
                  <a:lnTo>
                    <a:pt x="1384" y="871"/>
                  </a:lnTo>
                  <a:lnTo>
                    <a:pt x="1392" y="877"/>
                  </a:lnTo>
                  <a:lnTo>
                    <a:pt x="1398" y="884"/>
                  </a:lnTo>
                  <a:lnTo>
                    <a:pt x="1404" y="893"/>
                  </a:lnTo>
                  <a:lnTo>
                    <a:pt x="1404" y="903"/>
                  </a:lnTo>
                  <a:lnTo>
                    <a:pt x="1403" y="913"/>
                  </a:lnTo>
                  <a:lnTo>
                    <a:pt x="1400" y="924"/>
                  </a:lnTo>
                  <a:lnTo>
                    <a:pt x="1396" y="933"/>
                  </a:lnTo>
                  <a:lnTo>
                    <a:pt x="1390" y="942"/>
                  </a:lnTo>
                  <a:lnTo>
                    <a:pt x="1383" y="951"/>
                  </a:lnTo>
                  <a:lnTo>
                    <a:pt x="1375" y="959"/>
                  </a:lnTo>
                  <a:lnTo>
                    <a:pt x="1366" y="967"/>
                  </a:lnTo>
                  <a:close/>
                  <a:moveTo>
                    <a:pt x="933" y="427"/>
                  </a:moveTo>
                  <a:lnTo>
                    <a:pt x="923" y="433"/>
                  </a:lnTo>
                  <a:lnTo>
                    <a:pt x="914" y="438"/>
                  </a:lnTo>
                  <a:lnTo>
                    <a:pt x="905" y="441"/>
                  </a:lnTo>
                  <a:lnTo>
                    <a:pt x="896" y="442"/>
                  </a:lnTo>
                  <a:lnTo>
                    <a:pt x="887" y="442"/>
                  </a:lnTo>
                  <a:lnTo>
                    <a:pt x="877" y="441"/>
                  </a:lnTo>
                  <a:lnTo>
                    <a:pt x="868" y="438"/>
                  </a:lnTo>
                  <a:lnTo>
                    <a:pt x="859" y="434"/>
                  </a:lnTo>
                  <a:lnTo>
                    <a:pt x="853" y="427"/>
                  </a:lnTo>
                  <a:lnTo>
                    <a:pt x="848" y="418"/>
                  </a:lnTo>
                  <a:lnTo>
                    <a:pt x="843" y="410"/>
                  </a:lnTo>
                  <a:lnTo>
                    <a:pt x="839" y="400"/>
                  </a:lnTo>
                  <a:lnTo>
                    <a:pt x="835" y="396"/>
                  </a:lnTo>
                  <a:lnTo>
                    <a:pt x="832" y="393"/>
                  </a:lnTo>
                  <a:lnTo>
                    <a:pt x="829" y="389"/>
                  </a:lnTo>
                  <a:lnTo>
                    <a:pt x="826" y="387"/>
                  </a:lnTo>
                  <a:lnTo>
                    <a:pt x="822" y="385"/>
                  </a:lnTo>
                  <a:lnTo>
                    <a:pt x="817" y="383"/>
                  </a:lnTo>
                  <a:lnTo>
                    <a:pt x="812" y="383"/>
                  </a:lnTo>
                  <a:lnTo>
                    <a:pt x="806" y="383"/>
                  </a:lnTo>
                  <a:lnTo>
                    <a:pt x="800" y="384"/>
                  </a:lnTo>
                  <a:lnTo>
                    <a:pt x="793" y="387"/>
                  </a:lnTo>
                  <a:lnTo>
                    <a:pt x="785" y="391"/>
                  </a:lnTo>
                  <a:lnTo>
                    <a:pt x="779" y="395"/>
                  </a:lnTo>
                  <a:lnTo>
                    <a:pt x="773" y="401"/>
                  </a:lnTo>
                  <a:lnTo>
                    <a:pt x="767" y="407"/>
                  </a:lnTo>
                  <a:lnTo>
                    <a:pt x="762" y="414"/>
                  </a:lnTo>
                  <a:lnTo>
                    <a:pt x="757" y="420"/>
                  </a:lnTo>
                  <a:lnTo>
                    <a:pt x="756" y="450"/>
                  </a:lnTo>
                  <a:lnTo>
                    <a:pt x="755" y="479"/>
                  </a:lnTo>
                  <a:lnTo>
                    <a:pt x="756" y="486"/>
                  </a:lnTo>
                  <a:lnTo>
                    <a:pt x="757" y="492"/>
                  </a:lnTo>
                  <a:lnTo>
                    <a:pt x="759" y="500"/>
                  </a:lnTo>
                  <a:lnTo>
                    <a:pt x="762" y="505"/>
                  </a:lnTo>
                  <a:lnTo>
                    <a:pt x="766" y="511"/>
                  </a:lnTo>
                  <a:lnTo>
                    <a:pt x="771" y="516"/>
                  </a:lnTo>
                  <a:lnTo>
                    <a:pt x="777" y="520"/>
                  </a:lnTo>
                  <a:lnTo>
                    <a:pt x="784" y="524"/>
                  </a:lnTo>
                  <a:lnTo>
                    <a:pt x="789" y="530"/>
                  </a:lnTo>
                  <a:lnTo>
                    <a:pt x="797" y="534"/>
                  </a:lnTo>
                  <a:lnTo>
                    <a:pt x="804" y="537"/>
                  </a:lnTo>
                  <a:lnTo>
                    <a:pt x="811" y="540"/>
                  </a:lnTo>
                  <a:lnTo>
                    <a:pt x="818" y="543"/>
                  </a:lnTo>
                  <a:lnTo>
                    <a:pt x="825" y="548"/>
                  </a:lnTo>
                  <a:lnTo>
                    <a:pt x="828" y="550"/>
                  </a:lnTo>
                  <a:lnTo>
                    <a:pt x="831" y="553"/>
                  </a:lnTo>
                  <a:lnTo>
                    <a:pt x="834" y="557"/>
                  </a:lnTo>
                  <a:lnTo>
                    <a:pt x="836" y="561"/>
                  </a:lnTo>
                  <a:lnTo>
                    <a:pt x="836" y="572"/>
                  </a:lnTo>
                  <a:lnTo>
                    <a:pt x="834" y="582"/>
                  </a:lnTo>
                  <a:lnTo>
                    <a:pt x="831" y="593"/>
                  </a:lnTo>
                  <a:lnTo>
                    <a:pt x="828" y="602"/>
                  </a:lnTo>
                  <a:lnTo>
                    <a:pt x="819" y="621"/>
                  </a:lnTo>
                  <a:lnTo>
                    <a:pt x="809" y="640"/>
                  </a:lnTo>
                  <a:lnTo>
                    <a:pt x="799" y="658"/>
                  </a:lnTo>
                  <a:lnTo>
                    <a:pt x="789" y="677"/>
                  </a:lnTo>
                  <a:lnTo>
                    <a:pt x="785" y="688"/>
                  </a:lnTo>
                  <a:lnTo>
                    <a:pt x="782" y="697"/>
                  </a:lnTo>
                  <a:lnTo>
                    <a:pt x="779" y="708"/>
                  </a:lnTo>
                  <a:lnTo>
                    <a:pt x="778" y="718"/>
                  </a:lnTo>
                  <a:lnTo>
                    <a:pt x="776" y="731"/>
                  </a:lnTo>
                  <a:lnTo>
                    <a:pt x="776" y="743"/>
                  </a:lnTo>
                  <a:lnTo>
                    <a:pt x="776" y="755"/>
                  </a:lnTo>
                  <a:lnTo>
                    <a:pt x="776" y="767"/>
                  </a:lnTo>
                  <a:lnTo>
                    <a:pt x="778" y="780"/>
                  </a:lnTo>
                  <a:lnTo>
                    <a:pt x="780" y="791"/>
                  </a:lnTo>
                  <a:lnTo>
                    <a:pt x="783" y="803"/>
                  </a:lnTo>
                  <a:lnTo>
                    <a:pt x="787" y="814"/>
                  </a:lnTo>
                  <a:lnTo>
                    <a:pt x="791" y="826"/>
                  </a:lnTo>
                  <a:lnTo>
                    <a:pt x="797" y="837"/>
                  </a:lnTo>
                  <a:lnTo>
                    <a:pt x="803" y="848"/>
                  </a:lnTo>
                  <a:lnTo>
                    <a:pt x="809" y="858"/>
                  </a:lnTo>
                  <a:lnTo>
                    <a:pt x="816" y="868"/>
                  </a:lnTo>
                  <a:lnTo>
                    <a:pt x="823" y="878"/>
                  </a:lnTo>
                  <a:lnTo>
                    <a:pt x="831" y="888"/>
                  </a:lnTo>
                  <a:lnTo>
                    <a:pt x="841" y="896"/>
                  </a:lnTo>
                  <a:lnTo>
                    <a:pt x="848" y="900"/>
                  </a:lnTo>
                  <a:lnTo>
                    <a:pt x="855" y="903"/>
                  </a:lnTo>
                  <a:lnTo>
                    <a:pt x="862" y="908"/>
                  </a:lnTo>
                  <a:lnTo>
                    <a:pt x="867" y="913"/>
                  </a:lnTo>
                  <a:lnTo>
                    <a:pt x="872" y="919"/>
                  </a:lnTo>
                  <a:lnTo>
                    <a:pt x="877" y="926"/>
                  </a:lnTo>
                  <a:lnTo>
                    <a:pt x="880" y="933"/>
                  </a:lnTo>
                  <a:lnTo>
                    <a:pt x="883" y="942"/>
                  </a:lnTo>
                  <a:lnTo>
                    <a:pt x="881" y="947"/>
                  </a:lnTo>
                  <a:lnTo>
                    <a:pt x="879" y="951"/>
                  </a:lnTo>
                  <a:lnTo>
                    <a:pt x="877" y="955"/>
                  </a:lnTo>
                  <a:lnTo>
                    <a:pt x="875" y="959"/>
                  </a:lnTo>
                  <a:lnTo>
                    <a:pt x="869" y="968"/>
                  </a:lnTo>
                  <a:lnTo>
                    <a:pt x="862" y="974"/>
                  </a:lnTo>
                  <a:lnTo>
                    <a:pt x="854" y="981"/>
                  </a:lnTo>
                  <a:lnTo>
                    <a:pt x="846" y="988"/>
                  </a:lnTo>
                  <a:lnTo>
                    <a:pt x="839" y="995"/>
                  </a:lnTo>
                  <a:lnTo>
                    <a:pt x="830" y="1004"/>
                  </a:lnTo>
                  <a:lnTo>
                    <a:pt x="823" y="1014"/>
                  </a:lnTo>
                  <a:lnTo>
                    <a:pt x="817" y="1023"/>
                  </a:lnTo>
                  <a:lnTo>
                    <a:pt x="812" y="1034"/>
                  </a:lnTo>
                  <a:lnTo>
                    <a:pt x="808" y="1045"/>
                  </a:lnTo>
                  <a:lnTo>
                    <a:pt x="805" y="1058"/>
                  </a:lnTo>
                  <a:lnTo>
                    <a:pt x="803" y="1070"/>
                  </a:lnTo>
                  <a:lnTo>
                    <a:pt x="802" y="1082"/>
                  </a:lnTo>
                  <a:lnTo>
                    <a:pt x="801" y="1094"/>
                  </a:lnTo>
                  <a:lnTo>
                    <a:pt x="802" y="1108"/>
                  </a:lnTo>
                  <a:lnTo>
                    <a:pt x="803" y="1121"/>
                  </a:lnTo>
                  <a:lnTo>
                    <a:pt x="805" y="1133"/>
                  </a:lnTo>
                  <a:lnTo>
                    <a:pt x="808" y="1145"/>
                  </a:lnTo>
                  <a:lnTo>
                    <a:pt x="811" y="1158"/>
                  </a:lnTo>
                  <a:lnTo>
                    <a:pt x="815" y="1170"/>
                  </a:lnTo>
                  <a:lnTo>
                    <a:pt x="820" y="1181"/>
                  </a:lnTo>
                  <a:lnTo>
                    <a:pt x="824" y="1191"/>
                  </a:lnTo>
                  <a:lnTo>
                    <a:pt x="832" y="1202"/>
                  </a:lnTo>
                  <a:lnTo>
                    <a:pt x="840" y="1213"/>
                  </a:lnTo>
                  <a:lnTo>
                    <a:pt x="842" y="1218"/>
                  </a:lnTo>
                  <a:lnTo>
                    <a:pt x="843" y="1224"/>
                  </a:lnTo>
                  <a:lnTo>
                    <a:pt x="843" y="1231"/>
                  </a:lnTo>
                  <a:lnTo>
                    <a:pt x="841" y="1237"/>
                  </a:lnTo>
                  <a:lnTo>
                    <a:pt x="828" y="1248"/>
                  </a:lnTo>
                  <a:lnTo>
                    <a:pt x="816" y="1257"/>
                  </a:lnTo>
                  <a:lnTo>
                    <a:pt x="804" y="1268"/>
                  </a:lnTo>
                  <a:lnTo>
                    <a:pt x="793" y="1279"/>
                  </a:lnTo>
                  <a:lnTo>
                    <a:pt x="782" y="1292"/>
                  </a:lnTo>
                  <a:lnTo>
                    <a:pt x="773" y="1304"/>
                  </a:lnTo>
                  <a:lnTo>
                    <a:pt x="770" y="1311"/>
                  </a:lnTo>
                  <a:lnTo>
                    <a:pt x="767" y="1318"/>
                  </a:lnTo>
                  <a:lnTo>
                    <a:pt x="765" y="1326"/>
                  </a:lnTo>
                  <a:lnTo>
                    <a:pt x="763" y="1335"/>
                  </a:lnTo>
                  <a:lnTo>
                    <a:pt x="764" y="1348"/>
                  </a:lnTo>
                  <a:lnTo>
                    <a:pt x="766" y="1362"/>
                  </a:lnTo>
                  <a:lnTo>
                    <a:pt x="768" y="1375"/>
                  </a:lnTo>
                  <a:lnTo>
                    <a:pt x="772" y="1389"/>
                  </a:lnTo>
                  <a:lnTo>
                    <a:pt x="774" y="1394"/>
                  </a:lnTo>
                  <a:lnTo>
                    <a:pt x="776" y="1400"/>
                  </a:lnTo>
                  <a:lnTo>
                    <a:pt x="779" y="1405"/>
                  </a:lnTo>
                  <a:lnTo>
                    <a:pt x="783" y="1410"/>
                  </a:lnTo>
                  <a:lnTo>
                    <a:pt x="787" y="1415"/>
                  </a:lnTo>
                  <a:lnTo>
                    <a:pt x="791" y="1419"/>
                  </a:lnTo>
                  <a:lnTo>
                    <a:pt x="798" y="1422"/>
                  </a:lnTo>
                  <a:lnTo>
                    <a:pt x="803" y="1426"/>
                  </a:lnTo>
                  <a:lnTo>
                    <a:pt x="811" y="1428"/>
                  </a:lnTo>
                  <a:lnTo>
                    <a:pt x="818" y="1428"/>
                  </a:lnTo>
                  <a:lnTo>
                    <a:pt x="824" y="1427"/>
                  </a:lnTo>
                  <a:lnTo>
                    <a:pt x="829" y="1424"/>
                  </a:lnTo>
                  <a:lnTo>
                    <a:pt x="834" y="1421"/>
                  </a:lnTo>
                  <a:lnTo>
                    <a:pt x="839" y="1417"/>
                  </a:lnTo>
                  <a:lnTo>
                    <a:pt x="843" y="1413"/>
                  </a:lnTo>
                  <a:lnTo>
                    <a:pt x="847" y="1408"/>
                  </a:lnTo>
                  <a:lnTo>
                    <a:pt x="854" y="1398"/>
                  </a:lnTo>
                  <a:lnTo>
                    <a:pt x="861" y="1387"/>
                  </a:lnTo>
                  <a:lnTo>
                    <a:pt x="865" y="1382"/>
                  </a:lnTo>
                  <a:lnTo>
                    <a:pt x="868" y="1377"/>
                  </a:lnTo>
                  <a:lnTo>
                    <a:pt x="872" y="1373"/>
                  </a:lnTo>
                  <a:lnTo>
                    <a:pt x="877" y="1369"/>
                  </a:lnTo>
                  <a:lnTo>
                    <a:pt x="900" y="1374"/>
                  </a:lnTo>
                  <a:lnTo>
                    <a:pt x="924" y="1381"/>
                  </a:lnTo>
                  <a:lnTo>
                    <a:pt x="929" y="1383"/>
                  </a:lnTo>
                  <a:lnTo>
                    <a:pt x="935" y="1385"/>
                  </a:lnTo>
                  <a:lnTo>
                    <a:pt x="940" y="1388"/>
                  </a:lnTo>
                  <a:lnTo>
                    <a:pt x="943" y="1391"/>
                  </a:lnTo>
                  <a:lnTo>
                    <a:pt x="947" y="1395"/>
                  </a:lnTo>
                  <a:lnTo>
                    <a:pt x="949" y="1400"/>
                  </a:lnTo>
                  <a:lnTo>
                    <a:pt x="950" y="1405"/>
                  </a:lnTo>
                  <a:lnTo>
                    <a:pt x="951" y="1412"/>
                  </a:lnTo>
                  <a:lnTo>
                    <a:pt x="957" y="1417"/>
                  </a:lnTo>
                  <a:lnTo>
                    <a:pt x="962" y="1423"/>
                  </a:lnTo>
                  <a:lnTo>
                    <a:pt x="966" y="1430"/>
                  </a:lnTo>
                  <a:lnTo>
                    <a:pt x="970" y="1436"/>
                  </a:lnTo>
                  <a:lnTo>
                    <a:pt x="972" y="1443"/>
                  </a:lnTo>
                  <a:lnTo>
                    <a:pt x="974" y="1450"/>
                  </a:lnTo>
                  <a:lnTo>
                    <a:pt x="975" y="1458"/>
                  </a:lnTo>
                  <a:lnTo>
                    <a:pt x="975" y="1465"/>
                  </a:lnTo>
                  <a:lnTo>
                    <a:pt x="974" y="1482"/>
                  </a:lnTo>
                  <a:lnTo>
                    <a:pt x="971" y="1497"/>
                  </a:lnTo>
                  <a:lnTo>
                    <a:pt x="967" y="1513"/>
                  </a:lnTo>
                  <a:lnTo>
                    <a:pt x="963" y="1529"/>
                  </a:lnTo>
                  <a:lnTo>
                    <a:pt x="953" y="1545"/>
                  </a:lnTo>
                  <a:lnTo>
                    <a:pt x="943" y="1560"/>
                  </a:lnTo>
                  <a:lnTo>
                    <a:pt x="937" y="1568"/>
                  </a:lnTo>
                  <a:lnTo>
                    <a:pt x="931" y="1575"/>
                  </a:lnTo>
                  <a:lnTo>
                    <a:pt x="923" y="1581"/>
                  </a:lnTo>
                  <a:lnTo>
                    <a:pt x="916" y="1586"/>
                  </a:lnTo>
                  <a:lnTo>
                    <a:pt x="909" y="1591"/>
                  </a:lnTo>
                  <a:lnTo>
                    <a:pt x="902" y="1595"/>
                  </a:lnTo>
                  <a:lnTo>
                    <a:pt x="894" y="1598"/>
                  </a:lnTo>
                  <a:lnTo>
                    <a:pt x="886" y="1601"/>
                  </a:lnTo>
                  <a:lnTo>
                    <a:pt x="877" y="1603"/>
                  </a:lnTo>
                  <a:lnTo>
                    <a:pt x="868" y="1604"/>
                  </a:lnTo>
                  <a:lnTo>
                    <a:pt x="859" y="1604"/>
                  </a:lnTo>
                  <a:lnTo>
                    <a:pt x="850" y="1604"/>
                  </a:lnTo>
                  <a:lnTo>
                    <a:pt x="832" y="1603"/>
                  </a:lnTo>
                  <a:lnTo>
                    <a:pt x="815" y="1602"/>
                  </a:lnTo>
                  <a:lnTo>
                    <a:pt x="798" y="1599"/>
                  </a:lnTo>
                  <a:lnTo>
                    <a:pt x="781" y="1596"/>
                  </a:lnTo>
                  <a:lnTo>
                    <a:pt x="765" y="1591"/>
                  </a:lnTo>
                  <a:lnTo>
                    <a:pt x="749" y="1585"/>
                  </a:lnTo>
                  <a:lnTo>
                    <a:pt x="733" y="1578"/>
                  </a:lnTo>
                  <a:lnTo>
                    <a:pt x="719" y="1570"/>
                  </a:lnTo>
                  <a:lnTo>
                    <a:pt x="705" y="1561"/>
                  </a:lnTo>
                  <a:lnTo>
                    <a:pt x="691" y="1551"/>
                  </a:lnTo>
                  <a:lnTo>
                    <a:pt x="679" y="1540"/>
                  </a:lnTo>
                  <a:lnTo>
                    <a:pt x="668" y="1528"/>
                  </a:lnTo>
                  <a:lnTo>
                    <a:pt x="658" y="1515"/>
                  </a:lnTo>
                  <a:lnTo>
                    <a:pt x="648" y="1501"/>
                  </a:lnTo>
                  <a:lnTo>
                    <a:pt x="640" y="1487"/>
                  </a:lnTo>
                  <a:lnTo>
                    <a:pt x="634" y="1471"/>
                  </a:lnTo>
                  <a:lnTo>
                    <a:pt x="626" y="1461"/>
                  </a:lnTo>
                  <a:lnTo>
                    <a:pt x="619" y="1451"/>
                  </a:lnTo>
                  <a:lnTo>
                    <a:pt x="613" y="1441"/>
                  </a:lnTo>
                  <a:lnTo>
                    <a:pt x="606" y="1431"/>
                  </a:lnTo>
                  <a:lnTo>
                    <a:pt x="595" y="1409"/>
                  </a:lnTo>
                  <a:lnTo>
                    <a:pt x="586" y="1388"/>
                  </a:lnTo>
                  <a:lnTo>
                    <a:pt x="579" y="1365"/>
                  </a:lnTo>
                  <a:lnTo>
                    <a:pt x="572" y="1343"/>
                  </a:lnTo>
                  <a:lnTo>
                    <a:pt x="566" y="1319"/>
                  </a:lnTo>
                  <a:lnTo>
                    <a:pt x="560" y="1297"/>
                  </a:lnTo>
                  <a:lnTo>
                    <a:pt x="560" y="1287"/>
                  </a:lnTo>
                  <a:lnTo>
                    <a:pt x="559" y="1277"/>
                  </a:lnTo>
                  <a:lnTo>
                    <a:pt x="558" y="1268"/>
                  </a:lnTo>
                  <a:lnTo>
                    <a:pt x="556" y="1259"/>
                  </a:lnTo>
                  <a:lnTo>
                    <a:pt x="552" y="1241"/>
                  </a:lnTo>
                  <a:lnTo>
                    <a:pt x="549" y="1222"/>
                  </a:lnTo>
                  <a:lnTo>
                    <a:pt x="548" y="1214"/>
                  </a:lnTo>
                  <a:lnTo>
                    <a:pt x="547" y="1205"/>
                  </a:lnTo>
                  <a:lnTo>
                    <a:pt x="547" y="1197"/>
                  </a:lnTo>
                  <a:lnTo>
                    <a:pt x="549" y="1188"/>
                  </a:lnTo>
                  <a:lnTo>
                    <a:pt x="551" y="1179"/>
                  </a:lnTo>
                  <a:lnTo>
                    <a:pt x="554" y="1171"/>
                  </a:lnTo>
                  <a:lnTo>
                    <a:pt x="559" y="1163"/>
                  </a:lnTo>
                  <a:lnTo>
                    <a:pt x="567" y="1155"/>
                  </a:lnTo>
                  <a:lnTo>
                    <a:pt x="575" y="1128"/>
                  </a:lnTo>
                  <a:lnTo>
                    <a:pt x="583" y="1102"/>
                  </a:lnTo>
                  <a:lnTo>
                    <a:pt x="586" y="1087"/>
                  </a:lnTo>
                  <a:lnTo>
                    <a:pt x="589" y="1073"/>
                  </a:lnTo>
                  <a:lnTo>
                    <a:pt x="591" y="1059"/>
                  </a:lnTo>
                  <a:lnTo>
                    <a:pt x="593" y="1044"/>
                  </a:lnTo>
                  <a:lnTo>
                    <a:pt x="594" y="1029"/>
                  </a:lnTo>
                  <a:lnTo>
                    <a:pt x="593" y="1015"/>
                  </a:lnTo>
                  <a:lnTo>
                    <a:pt x="592" y="1000"/>
                  </a:lnTo>
                  <a:lnTo>
                    <a:pt x="590" y="987"/>
                  </a:lnTo>
                  <a:lnTo>
                    <a:pt x="587" y="973"/>
                  </a:lnTo>
                  <a:lnTo>
                    <a:pt x="583" y="959"/>
                  </a:lnTo>
                  <a:lnTo>
                    <a:pt x="577" y="946"/>
                  </a:lnTo>
                  <a:lnTo>
                    <a:pt x="570" y="933"/>
                  </a:lnTo>
                  <a:lnTo>
                    <a:pt x="564" y="929"/>
                  </a:lnTo>
                  <a:lnTo>
                    <a:pt x="557" y="924"/>
                  </a:lnTo>
                  <a:lnTo>
                    <a:pt x="551" y="919"/>
                  </a:lnTo>
                  <a:lnTo>
                    <a:pt x="547" y="912"/>
                  </a:lnTo>
                  <a:lnTo>
                    <a:pt x="544" y="906"/>
                  </a:lnTo>
                  <a:lnTo>
                    <a:pt x="542" y="899"/>
                  </a:lnTo>
                  <a:lnTo>
                    <a:pt x="543" y="896"/>
                  </a:lnTo>
                  <a:lnTo>
                    <a:pt x="543" y="892"/>
                  </a:lnTo>
                  <a:lnTo>
                    <a:pt x="545" y="888"/>
                  </a:lnTo>
                  <a:lnTo>
                    <a:pt x="547" y="884"/>
                  </a:lnTo>
                  <a:lnTo>
                    <a:pt x="560" y="866"/>
                  </a:lnTo>
                  <a:lnTo>
                    <a:pt x="573" y="849"/>
                  </a:lnTo>
                  <a:lnTo>
                    <a:pt x="584" y="830"/>
                  </a:lnTo>
                  <a:lnTo>
                    <a:pt x="594" y="811"/>
                  </a:lnTo>
                  <a:lnTo>
                    <a:pt x="599" y="801"/>
                  </a:lnTo>
                  <a:lnTo>
                    <a:pt x="602" y="791"/>
                  </a:lnTo>
                  <a:lnTo>
                    <a:pt x="605" y="781"/>
                  </a:lnTo>
                  <a:lnTo>
                    <a:pt x="609" y="770"/>
                  </a:lnTo>
                  <a:lnTo>
                    <a:pt x="610" y="760"/>
                  </a:lnTo>
                  <a:lnTo>
                    <a:pt x="611" y="749"/>
                  </a:lnTo>
                  <a:lnTo>
                    <a:pt x="611" y="738"/>
                  </a:lnTo>
                  <a:lnTo>
                    <a:pt x="610" y="726"/>
                  </a:lnTo>
                  <a:lnTo>
                    <a:pt x="600" y="707"/>
                  </a:lnTo>
                  <a:lnTo>
                    <a:pt x="590" y="688"/>
                  </a:lnTo>
                  <a:lnTo>
                    <a:pt x="580" y="668"/>
                  </a:lnTo>
                  <a:lnTo>
                    <a:pt x="570" y="649"/>
                  </a:lnTo>
                  <a:lnTo>
                    <a:pt x="566" y="639"/>
                  </a:lnTo>
                  <a:lnTo>
                    <a:pt x="563" y="629"/>
                  </a:lnTo>
                  <a:lnTo>
                    <a:pt x="559" y="619"/>
                  </a:lnTo>
                  <a:lnTo>
                    <a:pt x="558" y="608"/>
                  </a:lnTo>
                  <a:lnTo>
                    <a:pt x="557" y="598"/>
                  </a:lnTo>
                  <a:lnTo>
                    <a:pt x="558" y="586"/>
                  </a:lnTo>
                  <a:lnTo>
                    <a:pt x="559" y="575"/>
                  </a:lnTo>
                  <a:lnTo>
                    <a:pt x="564" y="564"/>
                  </a:lnTo>
                  <a:lnTo>
                    <a:pt x="565" y="550"/>
                  </a:lnTo>
                  <a:lnTo>
                    <a:pt x="567" y="535"/>
                  </a:lnTo>
                  <a:lnTo>
                    <a:pt x="572" y="522"/>
                  </a:lnTo>
                  <a:lnTo>
                    <a:pt x="577" y="510"/>
                  </a:lnTo>
                  <a:lnTo>
                    <a:pt x="589" y="484"/>
                  </a:lnTo>
                  <a:lnTo>
                    <a:pt x="600" y="459"/>
                  </a:lnTo>
                  <a:lnTo>
                    <a:pt x="607" y="439"/>
                  </a:lnTo>
                  <a:lnTo>
                    <a:pt x="617" y="420"/>
                  </a:lnTo>
                  <a:lnTo>
                    <a:pt x="626" y="401"/>
                  </a:lnTo>
                  <a:lnTo>
                    <a:pt x="637" y="383"/>
                  </a:lnTo>
                  <a:lnTo>
                    <a:pt x="648" y="366"/>
                  </a:lnTo>
                  <a:lnTo>
                    <a:pt x="662" y="348"/>
                  </a:lnTo>
                  <a:lnTo>
                    <a:pt x="675" y="332"/>
                  </a:lnTo>
                  <a:lnTo>
                    <a:pt x="690" y="316"/>
                  </a:lnTo>
                  <a:lnTo>
                    <a:pt x="706" y="301"/>
                  </a:lnTo>
                  <a:lnTo>
                    <a:pt x="722" y="287"/>
                  </a:lnTo>
                  <a:lnTo>
                    <a:pt x="738" y="274"/>
                  </a:lnTo>
                  <a:lnTo>
                    <a:pt x="756" y="262"/>
                  </a:lnTo>
                  <a:lnTo>
                    <a:pt x="774" y="251"/>
                  </a:lnTo>
                  <a:lnTo>
                    <a:pt x="793" y="241"/>
                  </a:lnTo>
                  <a:lnTo>
                    <a:pt x="811" y="233"/>
                  </a:lnTo>
                  <a:lnTo>
                    <a:pt x="830" y="226"/>
                  </a:lnTo>
                  <a:lnTo>
                    <a:pt x="863" y="222"/>
                  </a:lnTo>
                  <a:lnTo>
                    <a:pt x="896" y="220"/>
                  </a:lnTo>
                  <a:lnTo>
                    <a:pt x="904" y="220"/>
                  </a:lnTo>
                  <a:lnTo>
                    <a:pt x="911" y="222"/>
                  </a:lnTo>
                  <a:lnTo>
                    <a:pt x="919" y="223"/>
                  </a:lnTo>
                  <a:lnTo>
                    <a:pt x="926" y="226"/>
                  </a:lnTo>
                  <a:lnTo>
                    <a:pt x="934" y="229"/>
                  </a:lnTo>
                  <a:lnTo>
                    <a:pt x="941" y="232"/>
                  </a:lnTo>
                  <a:lnTo>
                    <a:pt x="948" y="237"/>
                  </a:lnTo>
                  <a:lnTo>
                    <a:pt x="954" y="242"/>
                  </a:lnTo>
                  <a:lnTo>
                    <a:pt x="991" y="288"/>
                  </a:lnTo>
                  <a:lnTo>
                    <a:pt x="991" y="307"/>
                  </a:lnTo>
                  <a:lnTo>
                    <a:pt x="990" y="327"/>
                  </a:lnTo>
                  <a:lnTo>
                    <a:pt x="989" y="337"/>
                  </a:lnTo>
                  <a:lnTo>
                    <a:pt x="987" y="347"/>
                  </a:lnTo>
                  <a:lnTo>
                    <a:pt x="985" y="357"/>
                  </a:lnTo>
                  <a:lnTo>
                    <a:pt x="983" y="367"/>
                  </a:lnTo>
                  <a:lnTo>
                    <a:pt x="980" y="376"/>
                  </a:lnTo>
                  <a:lnTo>
                    <a:pt x="975" y="385"/>
                  </a:lnTo>
                  <a:lnTo>
                    <a:pt x="970" y="394"/>
                  </a:lnTo>
                  <a:lnTo>
                    <a:pt x="965" y="401"/>
                  </a:lnTo>
                  <a:lnTo>
                    <a:pt x="958" y="410"/>
                  </a:lnTo>
                  <a:lnTo>
                    <a:pt x="951" y="416"/>
                  </a:lnTo>
                  <a:lnTo>
                    <a:pt x="942" y="422"/>
                  </a:lnTo>
                  <a:lnTo>
                    <a:pt x="933" y="427"/>
                  </a:lnTo>
                  <a:close/>
                  <a:moveTo>
                    <a:pt x="911" y="394"/>
                  </a:moveTo>
                  <a:lnTo>
                    <a:pt x="904" y="392"/>
                  </a:lnTo>
                  <a:lnTo>
                    <a:pt x="898" y="390"/>
                  </a:lnTo>
                  <a:lnTo>
                    <a:pt x="893" y="386"/>
                  </a:lnTo>
                  <a:lnTo>
                    <a:pt x="888" y="382"/>
                  </a:lnTo>
                  <a:lnTo>
                    <a:pt x="877" y="373"/>
                  </a:lnTo>
                  <a:lnTo>
                    <a:pt x="868" y="364"/>
                  </a:lnTo>
                  <a:lnTo>
                    <a:pt x="864" y="358"/>
                  </a:lnTo>
                  <a:lnTo>
                    <a:pt x="859" y="354"/>
                  </a:lnTo>
                  <a:lnTo>
                    <a:pt x="854" y="350"/>
                  </a:lnTo>
                  <a:lnTo>
                    <a:pt x="849" y="347"/>
                  </a:lnTo>
                  <a:lnTo>
                    <a:pt x="843" y="344"/>
                  </a:lnTo>
                  <a:lnTo>
                    <a:pt x="836" y="342"/>
                  </a:lnTo>
                  <a:lnTo>
                    <a:pt x="829" y="342"/>
                  </a:lnTo>
                  <a:lnTo>
                    <a:pt x="821" y="342"/>
                  </a:lnTo>
                  <a:lnTo>
                    <a:pt x="809" y="346"/>
                  </a:lnTo>
                  <a:lnTo>
                    <a:pt x="796" y="350"/>
                  </a:lnTo>
                  <a:lnTo>
                    <a:pt x="783" y="355"/>
                  </a:lnTo>
                  <a:lnTo>
                    <a:pt x="771" y="362"/>
                  </a:lnTo>
                  <a:lnTo>
                    <a:pt x="760" y="368"/>
                  </a:lnTo>
                  <a:lnTo>
                    <a:pt x="750" y="376"/>
                  </a:lnTo>
                  <a:lnTo>
                    <a:pt x="744" y="380"/>
                  </a:lnTo>
                  <a:lnTo>
                    <a:pt x="740" y="385"/>
                  </a:lnTo>
                  <a:lnTo>
                    <a:pt x="736" y="390"/>
                  </a:lnTo>
                  <a:lnTo>
                    <a:pt x="732" y="396"/>
                  </a:lnTo>
                  <a:lnTo>
                    <a:pt x="727" y="404"/>
                  </a:lnTo>
                  <a:lnTo>
                    <a:pt x="722" y="414"/>
                  </a:lnTo>
                  <a:lnTo>
                    <a:pt x="718" y="423"/>
                  </a:lnTo>
                  <a:lnTo>
                    <a:pt x="715" y="432"/>
                  </a:lnTo>
                  <a:lnTo>
                    <a:pt x="713" y="442"/>
                  </a:lnTo>
                  <a:lnTo>
                    <a:pt x="711" y="453"/>
                  </a:lnTo>
                  <a:lnTo>
                    <a:pt x="710" y="463"/>
                  </a:lnTo>
                  <a:lnTo>
                    <a:pt x="709" y="474"/>
                  </a:lnTo>
                  <a:lnTo>
                    <a:pt x="709" y="484"/>
                  </a:lnTo>
                  <a:lnTo>
                    <a:pt x="710" y="494"/>
                  </a:lnTo>
                  <a:lnTo>
                    <a:pt x="712" y="505"/>
                  </a:lnTo>
                  <a:lnTo>
                    <a:pt x="714" y="515"/>
                  </a:lnTo>
                  <a:lnTo>
                    <a:pt x="717" y="525"/>
                  </a:lnTo>
                  <a:lnTo>
                    <a:pt x="720" y="534"/>
                  </a:lnTo>
                  <a:lnTo>
                    <a:pt x="724" y="544"/>
                  </a:lnTo>
                  <a:lnTo>
                    <a:pt x="729" y="553"/>
                  </a:lnTo>
                  <a:lnTo>
                    <a:pt x="738" y="560"/>
                  </a:lnTo>
                  <a:lnTo>
                    <a:pt x="747" y="568"/>
                  </a:lnTo>
                  <a:lnTo>
                    <a:pt x="755" y="577"/>
                  </a:lnTo>
                  <a:lnTo>
                    <a:pt x="761" y="586"/>
                  </a:lnTo>
                  <a:lnTo>
                    <a:pt x="765" y="598"/>
                  </a:lnTo>
                  <a:lnTo>
                    <a:pt x="768" y="608"/>
                  </a:lnTo>
                  <a:lnTo>
                    <a:pt x="768" y="614"/>
                  </a:lnTo>
                  <a:lnTo>
                    <a:pt x="768" y="620"/>
                  </a:lnTo>
                  <a:lnTo>
                    <a:pt x="768" y="626"/>
                  </a:lnTo>
                  <a:lnTo>
                    <a:pt x="766" y="632"/>
                  </a:lnTo>
                  <a:lnTo>
                    <a:pt x="756" y="661"/>
                  </a:lnTo>
                  <a:lnTo>
                    <a:pt x="747" y="691"/>
                  </a:lnTo>
                  <a:lnTo>
                    <a:pt x="742" y="707"/>
                  </a:lnTo>
                  <a:lnTo>
                    <a:pt x="738" y="723"/>
                  </a:lnTo>
                  <a:lnTo>
                    <a:pt x="736" y="740"/>
                  </a:lnTo>
                  <a:lnTo>
                    <a:pt x="734" y="755"/>
                  </a:lnTo>
                  <a:lnTo>
                    <a:pt x="733" y="771"/>
                  </a:lnTo>
                  <a:lnTo>
                    <a:pt x="733" y="788"/>
                  </a:lnTo>
                  <a:lnTo>
                    <a:pt x="734" y="804"/>
                  </a:lnTo>
                  <a:lnTo>
                    <a:pt x="737" y="819"/>
                  </a:lnTo>
                  <a:lnTo>
                    <a:pt x="742" y="835"/>
                  </a:lnTo>
                  <a:lnTo>
                    <a:pt x="749" y="849"/>
                  </a:lnTo>
                  <a:lnTo>
                    <a:pt x="752" y="856"/>
                  </a:lnTo>
                  <a:lnTo>
                    <a:pt x="757" y="862"/>
                  </a:lnTo>
                  <a:lnTo>
                    <a:pt x="761" y="870"/>
                  </a:lnTo>
                  <a:lnTo>
                    <a:pt x="766" y="876"/>
                  </a:lnTo>
                  <a:lnTo>
                    <a:pt x="768" y="882"/>
                  </a:lnTo>
                  <a:lnTo>
                    <a:pt x="772" y="888"/>
                  </a:lnTo>
                  <a:lnTo>
                    <a:pt x="777" y="894"/>
                  </a:lnTo>
                  <a:lnTo>
                    <a:pt x="782" y="899"/>
                  </a:lnTo>
                  <a:lnTo>
                    <a:pt x="796" y="909"/>
                  </a:lnTo>
                  <a:lnTo>
                    <a:pt x="809" y="920"/>
                  </a:lnTo>
                  <a:lnTo>
                    <a:pt x="815" y="925"/>
                  </a:lnTo>
                  <a:lnTo>
                    <a:pt x="820" y="930"/>
                  </a:lnTo>
                  <a:lnTo>
                    <a:pt x="823" y="935"/>
                  </a:lnTo>
                  <a:lnTo>
                    <a:pt x="825" y="941"/>
                  </a:lnTo>
                  <a:lnTo>
                    <a:pt x="826" y="944"/>
                  </a:lnTo>
                  <a:lnTo>
                    <a:pt x="826" y="947"/>
                  </a:lnTo>
                  <a:lnTo>
                    <a:pt x="825" y="951"/>
                  </a:lnTo>
                  <a:lnTo>
                    <a:pt x="824" y="954"/>
                  </a:lnTo>
                  <a:lnTo>
                    <a:pt x="819" y="963"/>
                  </a:lnTo>
                  <a:lnTo>
                    <a:pt x="812" y="971"/>
                  </a:lnTo>
                  <a:lnTo>
                    <a:pt x="801" y="983"/>
                  </a:lnTo>
                  <a:lnTo>
                    <a:pt x="791" y="995"/>
                  </a:lnTo>
                  <a:lnTo>
                    <a:pt x="783" y="1010"/>
                  </a:lnTo>
                  <a:lnTo>
                    <a:pt x="776" y="1024"/>
                  </a:lnTo>
                  <a:lnTo>
                    <a:pt x="771" y="1038"/>
                  </a:lnTo>
                  <a:lnTo>
                    <a:pt x="767" y="1053"/>
                  </a:lnTo>
                  <a:lnTo>
                    <a:pt x="764" y="1069"/>
                  </a:lnTo>
                  <a:lnTo>
                    <a:pt x="763" y="1085"/>
                  </a:lnTo>
                  <a:lnTo>
                    <a:pt x="762" y="1102"/>
                  </a:lnTo>
                  <a:lnTo>
                    <a:pt x="763" y="1118"/>
                  </a:lnTo>
                  <a:lnTo>
                    <a:pt x="765" y="1133"/>
                  </a:lnTo>
                  <a:lnTo>
                    <a:pt x="767" y="1150"/>
                  </a:lnTo>
                  <a:lnTo>
                    <a:pt x="770" y="1166"/>
                  </a:lnTo>
                  <a:lnTo>
                    <a:pt x="774" y="1181"/>
                  </a:lnTo>
                  <a:lnTo>
                    <a:pt x="779" y="1197"/>
                  </a:lnTo>
                  <a:lnTo>
                    <a:pt x="784" y="1211"/>
                  </a:lnTo>
                  <a:lnTo>
                    <a:pt x="784" y="1216"/>
                  </a:lnTo>
                  <a:lnTo>
                    <a:pt x="784" y="1222"/>
                  </a:lnTo>
                  <a:lnTo>
                    <a:pt x="783" y="1226"/>
                  </a:lnTo>
                  <a:lnTo>
                    <a:pt x="781" y="1231"/>
                  </a:lnTo>
                  <a:lnTo>
                    <a:pt x="776" y="1241"/>
                  </a:lnTo>
                  <a:lnTo>
                    <a:pt x="770" y="1249"/>
                  </a:lnTo>
                  <a:lnTo>
                    <a:pt x="756" y="1263"/>
                  </a:lnTo>
                  <a:lnTo>
                    <a:pt x="741" y="1279"/>
                  </a:lnTo>
                  <a:lnTo>
                    <a:pt x="736" y="1288"/>
                  </a:lnTo>
                  <a:lnTo>
                    <a:pt x="732" y="1298"/>
                  </a:lnTo>
                  <a:lnTo>
                    <a:pt x="729" y="1307"/>
                  </a:lnTo>
                  <a:lnTo>
                    <a:pt x="726" y="1317"/>
                  </a:lnTo>
                  <a:lnTo>
                    <a:pt x="724" y="1327"/>
                  </a:lnTo>
                  <a:lnTo>
                    <a:pt x="722" y="1338"/>
                  </a:lnTo>
                  <a:lnTo>
                    <a:pt x="721" y="1349"/>
                  </a:lnTo>
                  <a:lnTo>
                    <a:pt x="721" y="1359"/>
                  </a:lnTo>
                  <a:lnTo>
                    <a:pt x="721" y="1370"/>
                  </a:lnTo>
                  <a:lnTo>
                    <a:pt x="722" y="1381"/>
                  </a:lnTo>
                  <a:lnTo>
                    <a:pt x="724" y="1391"/>
                  </a:lnTo>
                  <a:lnTo>
                    <a:pt x="726" y="1401"/>
                  </a:lnTo>
                  <a:lnTo>
                    <a:pt x="729" y="1411"/>
                  </a:lnTo>
                  <a:lnTo>
                    <a:pt x="732" y="1420"/>
                  </a:lnTo>
                  <a:lnTo>
                    <a:pt x="736" y="1431"/>
                  </a:lnTo>
                  <a:lnTo>
                    <a:pt x="741" y="1439"/>
                  </a:lnTo>
                  <a:lnTo>
                    <a:pt x="745" y="1444"/>
                  </a:lnTo>
                  <a:lnTo>
                    <a:pt x="751" y="1448"/>
                  </a:lnTo>
                  <a:lnTo>
                    <a:pt x="755" y="1452"/>
                  </a:lnTo>
                  <a:lnTo>
                    <a:pt x="760" y="1455"/>
                  </a:lnTo>
                  <a:lnTo>
                    <a:pt x="771" y="1460"/>
                  </a:lnTo>
                  <a:lnTo>
                    <a:pt x="782" y="1464"/>
                  </a:lnTo>
                  <a:lnTo>
                    <a:pt x="795" y="1466"/>
                  </a:lnTo>
                  <a:lnTo>
                    <a:pt x="807" y="1466"/>
                  </a:lnTo>
                  <a:lnTo>
                    <a:pt x="819" y="1466"/>
                  </a:lnTo>
                  <a:lnTo>
                    <a:pt x="830" y="1465"/>
                  </a:lnTo>
                  <a:lnTo>
                    <a:pt x="835" y="1466"/>
                  </a:lnTo>
                  <a:lnTo>
                    <a:pt x="840" y="1467"/>
                  </a:lnTo>
                  <a:lnTo>
                    <a:pt x="844" y="1466"/>
                  </a:lnTo>
                  <a:lnTo>
                    <a:pt x="848" y="1465"/>
                  </a:lnTo>
                  <a:lnTo>
                    <a:pt x="855" y="1462"/>
                  </a:lnTo>
                  <a:lnTo>
                    <a:pt x="863" y="1457"/>
                  </a:lnTo>
                  <a:lnTo>
                    <a:pt x="876" y="1445"/>
                  </a:lnTo>
                  <a:lnTo>
                    <a:pt x="890" y="1431"/>
                  </a:lnTo>
                  <a:lnTo>
                    <a:pt x="896" y="1426"/>
                  </a:lnTo>
                  <a:lnTo>
                    <a:pt x="902" y="1421"/>
                  </a:lnTo>
                  <a:lnTo>
                    <a:pt x="905" y="1419"/>
                  </a:lnTo>
                  <a:lnTo>
                    <a:pt x="907" y="1418"/>
                  </a:lnTo>
                  <a:lnTo>
                    <a:pt x="910" y="1418"/>
                  </a:lnTo>
                  <a:lnTo>
                    <a:pt x="913" y="1418"/>
                  </a:lnTo>
                  <a:lnTo>
                    <a:pt x="915" y="1419"/>
                  </a:lnTo>
                  <a:lnTo>
                    <a:pt x="918" y="1421"/>
                  </a:lnTo>
                  <a:lnTo>
                    <a:pt x="920" y="1424"/>
                  </a:lnTo>
                  <a:lnTo>
                    <a:pt x="923" y="1428"/>
                  </a:lnTo>
                  <a:lnTo>
                    <a:pt x="927" y="1438"/>
                  </a:lnTo>
                  <a:lnTo>
                    <a:pt x="933" y="1452"/>
                  </a:lnTo>
                  <a:lnTo>
                    <a:pt x="935" y="1460"/>
                  </a:lnTo>
                  <a:lnTo>
                    <a:pt x="936" y="1468"/>
                  </a:lnTo>
                  <a:lnTo>
                    <a:pt x="937" y="1476"/>
                  </a:lnTo>
                  <a:lnTo>
                    <a:pt x="936" y="1483"/>
                  </a:lnTo>
                  <a:lnTo>
                    <a:pt x="934" y="1491"/>
                  </a:lnTo>
                  <a:lnTo>
                    <a:pt x="932" y="1497"/>
                  </a:lnTo>
                  <a:lnTo>
                    <a:pt x="928" y="1504"/>
                  </a:lnTo>
                  <a:lnTo>
                    <a:pt x="925" y="1511"/>
                  </a:lnTo>
                  <a:lnTo>
                    <a:pt x="917" y="1524"/>
                  </a:lnTo>
                  <a:lnTo>
                    <a:pt x="907" y="1535"/>
                  </a:lnTo>
                  <a:lnTo>
                    <a:pt x="897" y="1545"/>
                  </a:lnTo>
                  <a:lnTo>
                    <a:pt x="887" y="1554"/>
                  </a:lnTo>
                  <a:lnTo>
                    <a:pt x="875" y="1556"/>
                  </a:lnTo>
                  <a:lnTo>
                    <a:pt x="865" y="1558"/>
                  </a:lnTo>
                  <a:lnTo>
                    <a:pt x="854" y="1559"/>
                  </a:lnTo>
                  <a:lnTo>
                    <a:pt x="844" y="1559"/>
                  </a:lnTo>
                  <a:lnTo>
                    <a:pt x="832" y="1559"/>
                  </a:lnTo>
                  <a:lnTo>
                    <a:pt x="821" y="1558"/>
                  </a:lnTo>
                  <a:lnTo>
                    <a:pt x="811" y="1557"/>
                  </a:lnTo>
                  <a:lnTo>
                    <a:pt x="800" y="1555"/>
                  </a:lnTo>
                  <a:lnTo>
                    <a:pt x="788" y="1553"/>
                  </a:lnTo>
                  <a:lnTo>
                    <a:pt x="778" y="1550"/>
                  </a:lnTo>
                  <a:lnTo>
                    <a:pt x="768" y="1546"/>
                  </a:lnTo>
                  <a:lnTo>
                    <a:pt x="758" y="1542"/>
                  </a:lnTo>
                  <a:lnTo>
                    <a:pt x="748" y="1537"/>
                  </a:lnTo>
                  <a:lnTo>
                    <a:pt x="738" y="1532"/>
                  </a:lnTo>
                  <a:lnTo>
                    <a:pt x="729" y="1526"/>
                  </a:lnTo>
                  <a:lnTo>
                    <a:pt x="720" y="1520"/>
                  </a:lnTo>
                  <a:lnTo>
                    <a:pt x="707" y="1503"/>
                  </a:lnTo>
                  <a:lnTo>
                    <a:pt x="693" y="1488"/>
                  </a:lnTo>
                  <a:lnTo>
                    <a:pt x="682" y="1470"/>
                  </a:lnTo>
                  <a:lnTo>
                    <a:pt x="671" y="1454"/>
                  </a:lnTo>
                  <a:lnTo>
                    <a:pt x="660" y="1437"/>
                  </a:lnTo>
                  <a:lnTo>
                    <a:pt x="649" y="1418"/>
                  </a:lnTo>
                  <a:lnTo>
                    <a:pt x="641" y="1400"/>
                  </a:lnTo>
                  <a:lnTo>
                    <a:pt x="632" y="1382"/>
                  </a:lnTo>
                  <a:lnTo>
                    <a:pt x="625" y="1362"/>
                  </a:lnTo>
                  <a:lnTo>
                    <a:pt x="618" y="1343"/>
                  </a:lnTo>
                  <a:lnTo>
                    <a:pt x="612" y="1323"/>
                  </a:lnTo>
                  <a:lnTo>
                    <a:pt x="605" y="1304"/>
                  </a:lnTo>
                  <a:lnTo>
                    <a:pt x="601" y="1283"/>
                  </a:lnTo>
                  <a:lnTo>
                    <a:pt x="597" y="1263"/>
                  </a:lnTo>
                  <a:lnTo>
                    <a:pt x="593" y="1243"/>
                  </a:lnTo>
                  <a:lnTo>
                    <a:pt x="591" y="1222"/>
                  </a:lnTo>
                  <a:lnTo>
                    <a:pt x="585" y="1207"/>
                  </a:lnTo>
                  <a:lnTo>
                    <a:pt x="593" y="1188"/>
                  </a:lnTo>
                  <a:lnTo>
                    <a:pt x="601" y="1170"/>
                  </a:lnTo>
                  <a:lnTo>
                    <a:pt x="610" y="1151"/>
                  </a:lnTo>
                  <a:lnTo>
                    <a:pt x="617" y="1131"/>
                  </a:lnTo>
                  <a:lnTo>
                    <a:pt x="623" y="1111"/>
                  </a:lnTo>
                  <a:lnTo>
                    <a:pt x="628" y="1090"/>
                  </a:lnTo>
                  <a:lnTo>
                    <a:pt x="633" y="1070"/>
                  </a:lnTo>
                  <a:lnTo>
                    <a:pt x="636" y="1049"/>
                  </a:lnTo>
                  <a:lnTo>
                    <a:pt x="638" y="1028"/>
                  </a:lnTo>
                  <a:lnTo>
                    <a:pt x="638" y="1007"/>
                  </a:lnTo>
                  <a:lnTo>
                    <a:pt x="637" y="987"/>
                  </a:lnTo>
                  <a:lnTo>
                    <a:pt x="634" y="967"/>
                  </a:lnTo>
                  <a:lnTo>
                    <a:pt x="632" y="957"/>
                  </a:lnTo>
                  <a:lnTo>
                    <a:pt x="629" y="947"/>
                  </a:lnTo>
                  <a:lnTo>
                    <a:pt x="626" y="937"/>
                  </a:lnTo>
                  <a:lnTo>
                    <a:pt x="622" y="928"/>
                  </a:lnTo>
                  <a:lnTo>
                    <a:pt x="617" y="918"/>
                  </a:lnTo>
                  <a:lnTo>
                    <a:pt x="612" y="908"/>
                  </a:lnTo>
                  <a:lnTo>
                    <a:pt x="606" y="899"/>
                  </a:lnTo>
                  <a:lnTo>
                    <a:pt x="600" y="890"/>
                  </a:lnTo>
                  <a:lnTo>
                    <a:pt x="613" y="868"/>
                  </a:lnTo>
                  <a:lnTo>
                    <a:pt x="625" y="847"/>
                  </a:lnTo>
                  <a:lnTo>
                    <a:pt x="634" y="825"/>
                  </a:lnTo>
                  <a:lnTo>
                    <a:pt x="642" y="801"/>
                  </a:lnTo>
                  <a:lnTo>
                    <a:pt x="645" y="790"/>
                  </a:lnTo>
                  <a:lnTo>
                    <a:pt x="648" y="778"/>
                  </a:lnTo>
                  <a:lnTo>
                    <a:pt x="650" y="765"/>
                  </a:lnTo>
                  <a:lnTo>
                    <a:pt x="651" y="753"/>
                  </a:lnTo>
                  <a:lnTo>
                    <a:pt x="652" y="741"/>
                  </a:lnTo>
                  <a:lnTo>
                    <a:pt x="653" y="727"/>
                  </a:lnTo>
                  <a:lnTo>
                    <a:pt x="653" y="714"/>
                  </a:lnTo>
                  <a:lnTo>
                    <a:pt x="652" y="702"/>
                  </a:lnTo>
                  <a:lnTo>
                    <a:pt x="633" y="672"/>
                  </a:lnTo>
                  <a:lnTo>
                    <a:pt x="615" y="642"/>
                  </a:lnTo>
                  <a:lnTo>
                    <a:pt x="611" y="634"/>
                  </a:lnTo>
                  <a:lnTo>
                    <a:pt x="607" y="626"/>
                  </a:lnTo>
                  <a:lnTo>
                    <a:pt x="604" y="618"/>
                  </a:lnTo>
                  <a:lnTo>
                    <a:pt x="602" y="610"/>
                  </a:lnTo>
                  <a:lnTo>
                    <a:pt x="600" y="601"/>
                  </a:lnTo>
                  <a:lnTo>
                    <a:pt x="599" y="592"/>
                  </a:lnTo>
                  <a:lnTo>
                    <a:pt x="599" y="582"/>
                  </a:lnTo>
                  <a:lnTo>
                    <a:pt x="600" y="573"/>
                  </a:lnTo>
                  <a:lnTo>
                    <a:pt x="607" y="558"/>
                  </a:lnTo>
                  <a:lnTo>
                    <a:pt x="615" y="542"/>
                  </a:lnTo>
                  <a:lnTo>
                    <a:pt x="621" y="526"/>
                  </a:lnTo>
                  <a:lnTo>
                    <a:pt x="627" y="511"/>
                  </a:lnTo>
                  <a:lnTo>
                    <a:pt x="637" y="478"/>
                  </a:lnTo>
                  <a:lnTo>
                    <a:pt x="648" y="446"/>
                  </a:lnTo>
                  <a:lnTo>
                    <a:pt x="655" y="430"/>
                  </a:lnTo>
                  <a:lnTo>
                    <a:pt x="661" y="415"/>
                  </a:lnTo>
                  <a:lnTo>
                    <a:pt x="668" y="399"/>
                  </a:lnTo>
                  <a:lnTo>
                    <a:pt x="676" y="384"/>
                  </a:lnTo>
                  <a:lnTo>
                    <a:pt x="685" y="370"/>
                  </a:lnTo>
                  <a:lnTo>
                    <a:pt x="695" y="355"/>
                  </a:lnTo>
                  <a:lnTo>
                    <a:pt x="707" y="341"/>
                  </a:lnTo>
                  <a:lnTo>
                    <a:pt x="720" y="328"/>
                  </a:lnTo>
                  <a:lnTo>
                    <a:pt x="728" y="320"/>
                  </a:lnTo>
                  <a:lnTo>
                    <a:pt x="737" y="310"/>
                  </a:lnTo>
                  <a:lnTo>
                    <a:pt x="748" y="303"/>
                  </a:lnTo>
                  <a:lnTo>
                    <a:pt x="758" y="296"/>
                  </a:lnTo>
                  <a:lnTo>
                    <a:pt x="769" y="290"/>
                  </a:lnTo>
                  <a:lnTo>
                    <a:pt x="780" y="284"/>
                  </a:lnTo>
                  <a:lnTo>
                    <a:pt x="791" y="279"/>
                  </a:lnTo>
                  <a:lnTo>
                    <a:pt x="804" y="275"/>
                  </a:lnTo>
                  <a:lnTo>
                    <a:pt x="816" y="271"/>
                  </a:lnTo>
                  <a:lnTo>
                    <a:pt x="827" y="268"/>
                  </a:lnTo>
                  <a:lnTo>
                    <a:pt x="840" y="264"/>
                  </a:lnTo>
                  <a:lnTo>
                    <a:pt x="852" y="262"/>
                  </a:lnTo>
                  <a:lnTo>
                    <a:pt x="864" y="261"/>
                  </a:lnTo>
                  <a:lnTo>
                    <a:pt x="876" y="260"/>
                  </a:lnTo>
                  <a:lnTo>
                    <a:pt x="888" y="261"/>
                  </a:lnTo>
                  <a:lnTo>
                    <a:pt x="899" y="261"/>
                  </a:lnTo>
                  <a:lnTo>
                    <a:pt x="907" y="266"/>
                  </a:lnTo>
                  <a:lnTo>
                    <a:pt x="916" y="272"/>
                  </a:lnTo>
                  <a:lnTo>
                    <a:pt x="923" y="278"/>
                  </a:lnTo>
                  <a:lnTo>
                    <a:pt x="929" y="285"/>
                  </a:lnTo>
                  <a:lnTo>
                    <a:pt x="936" y="292"/>
                  </a:lnTo>
                  <a:lnTo>
                    <a:pt x="940" y="300"/>
                  </a:lnTo>
                  <a:lnTo>
                    <a:pt x="943" y="309"/>
                  </a:lnTo>
                  <a:lnTo>
                    <a:pt x="945" y="320"/>
                  </a:lnTo>
                  <a:lnTo>
                    <a:pt x="944" y="330"/>
                  </a:lnTo>
                  <a:lnTo>
                    <a:pt x="943" y="341"/>
                  </a:lnTo>
                  <a:lnTo>
                    <a:pt x="941" y="351"/>
                  </a:lnTo>
                  <a:lnTo>
                    <a:pt x="937" y="362"/>
                  </a:lnTo>
                  <a:lnTo>
                    <a:pt x="933" y="371"/>
                  </a:lnTo>
                  <a:lnTo>
                    <a:pt x="926" y="380"/>
                  </a:lnTo>
                  <a:lnTo>
                    <a:pt x="919" y="387"/>
                  </a:lnTo>
                  <a:lnTo>
                    <a:pt x="911" y="394"/>
                  </a:lnTo>
                  <a:close/>
                  <a:moveTo>
                    <a:pt x="461" y="842"/>
                  </a:moveTo>
                  <a:lnTo>
                    <a:pt x="454" y="847"/>
                  </a:lnTo>
                  <a:lnTo>
                    <a:pt x="447" y="850"/>
                  </a:lnTo>
                  <a:lnTo>
                    <a:pt x="439" y="852"/>
                  </a:lnTo>
                  <a:lnTo>
                    <a:pt x="432" y="852"/>
                  </a:lnTo>
                  <a:lnTo>
                    <a:pt x="417" y="850"/>
                  </a:lnTo>
                  <a:lnTo>
                    <a:pt x="404" y="847"/>
                  </a:lnTo>
                  <a:lnTo>
                    <a:pt x="397" y="845"/>
                  </a:lnTo>
                  <a:lnTo>
                    <a:pt x="390" y="843"/>
                  </a:lnTo>
                  <a:lnTo>
                    <a:pt x="384" y="843"/>
                  </a:lnTo>
                  <a:lnTo>
                    <a:pt x="376" y="842"/>
                  </a:lnTo>
                  <a:lnTo>
                    <a:pt x="370" y="843"/>
                  </a:lnTo>
                  <a:lnTo>
                    <a:pt x="363" y="846"/>
                  </a:lnTo>
                  <a:lnTo>
                    <a:pt x="357" y="850"/>
                  </a:lnTo>
                  <a:lnTo>
                    <a:pt x="351" y="856"/>
                  </a:lnTo>
                  <a:lnTo>
                    <a:pt x="344" y="872"/>
                  </a:lnTo>
                  <a:lnTo>
                    <a:pt x="338" y="887"/>
                  </a:lnTo>
                  <a:lnTo>
                    <a:pt x="335" y="902"/>
                  </a:lnTo>
                  <a:lnTo>
                    <a:pt x="332" y="918"/>
                  </a:lnTo>
                  <a:lnTo>
                    <a:pt x="332" y="934"/>
                  </a:lnTo>
                  <a:lnTo>
                    <a:pt x="335" y="950"/>
                  </a:lnTo>
                  <a:lnTo>
                    <a:pt x="339" y="966"/>
                  </a:lnTo>
                  <a:lnTo>
                    <a:pt x="345" y="982"/>
                  </a:lnTo>
                  <a:lnTo>
                    <a:pt x="349" y="987"/>
                  </a:lnTo>
                  <a:lnTo>
                    <a:pt x="354" y="990"/>
                  </a:lnTo>
                  <a:lnTo>
                    <a:pt x="359" y="992"/>
                  </a:lnTo>
                  <a:lnTo>
                    <a:pt x="363" y="993"/>
                  </a:lnTo>
                  <a:lnTo>
                    <a:pt x="373" y="994"/>
                  </a:lnTo>
                  <a:lnTo>
                    <a:pt x="384" y="992"/>
                  </a:lnTo>
                  <a:lnTo>
                    <a:pt x="394" y="990"/>
                  </a:lnTo>
                  <a:lnTo>
                    <a:pt x="404" y="989"/>
                  </a:lnTo>
                  <a:lnTo>
                    <a:pt x="409" y="989"/>
                  </a:lnTo>
                  <a:lnTo>
                    <a:pt x="414" y="990"/>
                  </a:lnTo>
                  <a:lnTo>
                    <a:pt x="419" y="991"/>
                  </a:lnTo>
                  <a:lnTo>
                    <a:pt x="425" y="993"/>
                  </a:lnTo>
                  <a:lnTo>
                    <a:pt x="436" y="1000"/>
                  </a:lnTo>
                  <a:lnTo>
                    <a:pt x="446" y="1010"/>
                  </a:lnTo>
                  <a:lnTo>
                    <a:pt x="450" y="1014"/>
                  </a:lnTo>
                  <a:lnTo>
                    <a:pt x="455" y="1019"/>
                  </a:lnTo>
                  <a:lnTo>
                    <a:pt x="458" y="1024"/>
                  </a:lnTo>
                  <a:lnTo>
                    <a:pt x="462" y="1030"/>
                  </a:lnTo>
                  <a:lnTo>
                    <a:pt x="464" y="1035"/>
                  </a:lnTo>
                  <a:lnTo>
                    <a:pt x="466" y="1041"/>
                  </a:lnTo>
                  <a:lnTo>
                    <a:pt x="468" y="1047"/>
                  </a:lnTo>
                  <a:lnTo>
                    <a:pt x="469" y="1053"/>
                  </a:lnTo>
                  <a:lnTo>
                    <a:pt x="469" y="1061"/>
                  </a:lnTo>
                  <a:lnTo>
                    <a:pt x="468" y="1068"/>
                  </a:lnTo>
                  <a:lnTo>
                    <a:pt x="467" y="1075"/>
                  </a:lnTo>
                  <a:lnTo>
                    <a:pt x="464" y="1082"/>
                  </a:lnTo>
                  <a:lnTo>
                    <a:pt x="461" y="1091"/>
                  </a:lnTo>
                  <a:lnTo>
                    <a:pt x="457" y="1100"/>
                  </a:lnTo>
                  <a:lnTo>
                    <a:pt x="452" y="1108"/>
                  </a:lnTo>
                  <a:lnTo>
                    <a:pt x="446" y="1115"/>
                  </a:lnTo>
                  <a:lnTo>
                    <a:pt x="440" y="1122"/>
                  </a:lnTo>
                  <a:lnTo>
                    <a:pt x="433" y="1127"/>
                  </a:lnTo>
                  <a:lnTo>
                    <a:pt x="426" y="1132"/>
                  </a:lnTo>
                  <a:lnTo>
                    <a:pt x="418" y="1136"/>
                  </a:lnTo>
                  <a:lnTo>
                    <a:pt x="410" y="1140"/>
                  </a:lnTo>
                  <a:lnTo>
                    <a:pt x="402" y="1143"/>
                  </a:lnTo>
                  <a:lnTo>
                    <a:pt x="393" y="1146"/>
                  </a:lnTo>
                  <a:lnTo>
                    <a:pt x="385" y="1149"/>
                  </a:lnTo>
                  <a:lnTo>
                    <a:pt x="367" y="1153"/>
                  </a:lnTo>
                  <a:lnTo>
                    <a:pt x="351" y="1155"/>
                  </a:lnTo>
                  <a:lnTo>
                    <a:pt x="340" y="1152"/>
                  </a:lnTo>
                  <a:lnTo>
                    <a:pt x="329" y="1149"/>
                  </a:lnTo>
                  <a:lnTo>
                    <a:pt x="318" y="1145"/>
                  </a:lnTo>
                  <a:lnTo>
                    <a:pt x="308" y="1141"/>
                  </a:lnTo>
                  <a:lnTo>
                    <a:pt x="298" y="1137"/>
                  </a:lnTo>
                  <a:lnTo>
                    <a:pt x="288" y="1132"/>
                  </a:lnTo>
                  <a:lnTo>
                    <a:pt x="277" y="1126"/>
                  </a:lnTo>
                  <a:lnTo>
                    <a:pt x="268" y="1120"/>
                  </a:lnTo>
                  <a:lnTo>
                    <a:pt x="259" y="1114"/>
                  </a:lnTo>
                  <a:lnTo>
                    <a:pt x="251" y="1107"/>
                  </a:lnTo>
                  <a:lnTo>
                    <a:pt x="243" y="1098"/>
                  </a:lnTo>
                  <a:lnTo>
                    <a:pt x="234" y="1090"/>
                  </a:lnTo>
                  <a:lnTo>
                    <a:pt x="227" y="1081"/>
                  </a:lnTo>
                  <a:lnTo>
                    <a:pt x="221" y="1072"/>
                  </a:lnTo>
                  <a:lnTo>
                    <a:pt x="215" y="1062"/>
                  </a:lnTo>
                  <a:lnTo>
                    <a:pt x="209" y="1051"/>
                  </a:lnTo>
                  <a:lnTo>
                    <a:pt x="203" y="1040"/>
                  </a:lnTo>
                  <a:lnTo>
                    <a:pt x="198" y="1029"/>
                  </a:lnTo>
                  <a:lnTo>
                    <a:pt x="192" y="1018"/>
                  </a:lnTo>
                  <a:lnTo>
                    <a:pt x="188" y="1005"/>
                  </a:lnTo>
                  <a:lnTo>
                    <a:pt x="185" y="994"/>
                  </a:lnTo>
                  <a:lnTo>
                    <a:pt x="182" y="982"/>
                  </a:lnTo>
                  <a:lnTo>
                    <a:pt x="180" y="970"/>
                  </a:lnTo>
                  <a:lnTo>
                    <a:pt x="178" y="956"/>
                  </a:lnTo>
                  <a:lnTo>
                    <a:pt x="177" y="944"/>
                  </a:lnTo>
                  <a:lnTo>
                    <a:pt x="176" y="932"/>
                  </a:lnTo>
                  <a:lnTo>
                    <a:pt x="176" y="919"/>
                  </a:lnTo>
                  <a:lnTo>
                    <a:pt x="177" y="906"/>
                  </a:lnTo>
                  <a:lnTo>
                    <a:pt x="178" y="893"/>
                  </a:lnTo>
                  <a:lnTo>
                    <a:pt x="180" y="881"/>
                  </a:lnTo>
                  <a:lnTo>
                    <a:pt x="182" y="867"/>
                  </a:lnTo>
                  <a:lnTo>
                    <a:pt x="184" y="855"/>
                  </a:lnTo>
                  <a:lnTo>
                    <a:pt x="196" y="832"/>
                  </a:lnTo>
                  <a:lnTo>
                    <a:pt x="208" y="808"/>
                  </a:lnTo>
                  <a:lnTo>
                    <a:pt x="220" y="785"/>
                  </a:lnTo>
                  <a:lnTo>
                    <a:pt x="233" y="762"/>
                  </a:lnTo>
                  <a:lnTo>
                    <a:pt x="240" y="751"/>
                  </a:lnTo>
                  <a:lnTo>
                    <a:pt x="249" y="741"/>
                  </a:lnTo>
                  <a:lnTo>
                    <a:pt x="257" y="731"/>
                  </a:lnTo>
                  <a:lnTo>
                    <a:pt x="265" y="721"/>
                  </a:lnTo>
                  <a:lnTo>
                    <a:pt x="275" y="712"/>
                  </a:lnTo>
                  <a:lnTo>
                    <a:pt x="285" y="704"/>
                  </a:lnTo>
                  <a:lnTo>
                    <a:pt x="296" y="697"/>
                  </a:lnTo>
                  <a:lnTo>
                    <a:pt x="308" y="691"/>
                  </a:lnTo>
                  <a:lnTo>
                    <a:pt x="322" y="685"/>
                  </a:lnTo>
                  <a:lnTo>
                    <a:pt x="337" y="678"/>
                  </a:lnTo>
                  <a:lnTo>
                    <a:pt x="352" y="673"/>
                  </a:lnTo>
                  <a:lnTo>
                    <a:pt x="368" y="669"/>
                  </a:lnTo>
                  <a:lnTo>
                    <a:pt x="384" y="666"/>
                  </a:lnTo>
                  <a:lnTo>
                    <a:pt x="400" y="665"/>
                  </a:lnTo>
                  <a:lnTo>
                    <a:pt x="407" y="665"/>
                  </a:lnTo>
                  <a:lnTo>
                    <a:pt x="415" y="666"/>
                  </a:lnTo>
                  <a:lnTo>
                    <a:pt x="423" y="668"/>
                  </a:lnTo>
                  <a:lnTo>
                    <a:pt x="431" y="670"/>
                  </a:lnTo>
                  <a:lnTo>
                    <a:pt x="439" y="674"/>
                  </a:lnTo>
                  <a:lnTo>
                    <a:pt x="447" y="678"/>
                  </a:lnTo>
                  <a:lnTo>
                    <a:pt x="453" y="683"/>
                  </a:lnTo>
                  <a:lnTo>
                    <a:pt x="460" y="689"/>
                  </a:lnTo>
                  <a:lnTo>
                    <a:pt x="465" y="695"/>
                  </a:lnTo>
                  <a:lnTo>
                    <a:pt x="471" y="702"/>
                  </a:lnTo>
                  <a:lnTo>
                    <a:pt x="476" y="709"/>
                  </a:lnTo>
                  <a:lnTo>
                    <a:pt x="479" y="716"/>
                  </a:lnTo>
                  <a:lnTo>
                    <a:pt x="486" y="732"/>
                  </a:lnTo>
                  <a:lnTo>
                    <a:pt x="490" y="749"/>
                  </a:lnTo>
                  <a:lnTo>
                    <a:pt x="494" y="766"/>
                  </a:lnTo>
                  <a:lnTo>
                    <a:pt x="495" y="784"/>
                  </a:lnTo>
                  <a:lnTo>
                    <a:pt x="490" y="799"/>
                  </a:lnTo>
                  <a:lnTo>
                    <a:pt x="483" y="815"/>
                  </a:lnTo>
                  <a:lnTo>
                    <a:pt x="479" y="822"/>
                  </a:lnTo>
                  <a:lnTo>
                    <a:pt x="474" y="830"/>
                  </a:lnTo>
                  <a:lnTo>
                    <a:pt x="468" y="836"/>
                  </a:lnTo>
                  <a:lnTo>
                    <a:pt x="461" y="842"/>
                  </a:lnTo>
                  <a:close/>
                  <a:moveTo>
                    <a:pt x="409" y="794"/>
                  </a:moveTo>
                  <a:lnTo>
                    <a:pt x="406" y="791"/>
                  </a:lnTo>
                  <a:lnTo>
                    <a:pt x="402" y="789"/>
                  </a:lnTo>
                  <a:lnTo>
                    <a:pt x="399" y="788"/>
                  </a:lnTo>
                  <a:lnTo>
                    <a:pt x="395" y="788"/>
                  </a:lnTo>
                  <a:lnTo>
                    <a:pt x="388" y="787"/>
                  </a:lnTo>
                  <a:lnTo>
                    <a:pt x="380" y="788"/>
                  </a:lnTo>
                  <a:lnTo>
                    <a:pt x="364" y="792"/>
                  </a:lnTo>
                  <a:lnTo>
                    <a:pt x="348" y="794"/>
                  </a:lnTo>
                  <a:lnTo>
                    <a:pt x="338" y="803"/>
                  </a:lnTo>
                  <a:lnTo>
                    <a:pt x="328" y="813"/>
                  </a:lnTo>
                  <a:lnTo>
                    <a:pt x="320" y="824"/>
                  </a:lnTo>
                  <a:lnTo>
                    <a:pt x="313" y="834"/>
                  </a:lnTo>
                  <a:lnTo>
                    <a:pt x="307" y="845"/>
                  </a:lnTo>
                  <a:lnTo>
                    <a:pt x="302" y="857"/>
                  </a:lnTo>
                  <a:lnTo>
                    <a:pt x="298" y="868"/>
                  </a:lnTo>
                  <a:lnTo>
                    <a:pt x="294" y="881"/>
                  </a:lnTo>
                  <a:lnTo>
                    <a:pt x="291" y="894"/>
                  </a:lnTo>
                  <a:lnTo>
                    <a:pt x="290" y="906"/>
                  </a:lnTo>
                  <a:lnTo>
                    <a:pt x="289" y="920"/>
                  </a:lnTo>
                  <a:lnTo>
                    <a:pt x="288" y="933"/>
                  </a:lnTo>
                  <a:lnTo>
                    <a:pt x="289" y="946"/>
                  </a:lnTo>
                  <a:lnTo>
                    <a:pt x="290" y="959"/>
                  </a:lnTo>
                  <a:lnTo>
                    <a:pt x="293" y="973"/>
                  </a:lnTo>
                  <a:lnTo>
                    <a:pt x="296" y="986"/>
                  </a:lnTo>
                  <a:lnTo>
                    <a:pt x="299" y="994"/>
                  </a:lnTo>
                  <a:lnTo>
                    <a:pt x="303" y="1002"/>
                  </a:lnTo>
                  <a:lnTo>
                    <a:pt x="307" y="1011"/>
                  </a:lnTo>
                  <a:lnTo>
                    <a:pt x="313" y="1018"/>
                  </a:lnTo>
                  <a:lnTo>
                    <a:pt x="318" y="1025"/>
                  </a:lnTo>
                  <a:lnTo>
                    <a:pt x="325" y="1031"/>
                  </a:lnTo>
                  <a:lnTo>
                    <a:pt x="332" y="1036"/>
                  </a:lnTo>
                  <a:lnTo>
                    <a:pt x="342" y="1040"/>
                  </a:lnTo>
                  <a:lnTo>
                    <a:pt x="347" y="1042"/>
                  </a:lnTo>
                  <a:lnTo>
                    <a:pt x="353" y="1042"/>
                  </a:lnTo>
                  <a:lnTo>
                    <a:pt x="358" y="1042"/>
                  </a:lnTo>
                  <a:lnTo>
                    <a:pt x="364" y="1040"/>
                  </a:lnTo>
                  <a:lnTo>
                    <a:pt x="376" y="1037"/>
                  </a:lnTo>
                  <a:lnTo>
                    <a:pt x="388" y="1033"/>
                  </a:lnTo>
                  <a:lnTo>
                    <a:pt x="393" y="1032"/>
                  </a:lnTo>
                  <a:lnTo>
                    <a:pt x="398" y="1032"/>
                  </a:lnTo>
                  <a:lnTo>
                    <a:pt x="402" y="1033"/>
                  </a:lnTo>
                  <a:lnTo>
                    <a:pt x="405" y="1035"/>
                  </a:lnTo>
                  <a:lnTo>
                    <a:pt x="407" y="1039"/>
                  </a:lnTo>
                  <a:lnTo>
                    <a:pt x="409" y="1044"/>
                  </a:lnTo>
                  <a:lnTo>
                    <a:pt x="410" y="1051"/>
                  </a:lnTo>
                  <a:lnTo>
                    <a:pt x="409" y="1062"/>
                  </a:lnTo>
                  <a:lnTo>
                    <a:pt x="408" y="1068"/>
                  </a:lnTo>
                  <a:lnTo>
                    <a:pt x="406" y="1073"/>
                  </a:lnTo>
                  <a:lnTo>
                    <a:pt x="404" y="1078"/>
                  </a:lnTo>
                  <a:lnTo>
                    <a:pt x="401" y="1082"/>
                  </a:lnTo>
                  <a:lnTo>
                    <a:pt x="398" y="1086"/>
                  </a:lnTo>
                  <a:lnTo>
                    <a:pt x="394" y="1089"/>
                  </a:lnTo>
                  <a:lnTo>
                    <a:pt x="390" y="1092"/>
                  </a:lnTo>
                  <a:lnTo>
                    <a:pt x="385" y="1095"/>
                  </a:lnTo>
                  <a:lnTo>
                    <a:pt x="374" y="1099"/>
                  </a:lnTo>
                  <a:lnTo>
                    <a:pt x="363" y="1103"/>
                  </a:lnTo>
                  <a:lnTo>
                    <a:pt x="352" y="1106"/>
                  </a:lnTo>
                  <a:lnTo>
                    <a:pt x="342" y="1109"/>
                  </a:lnTo>
                  <a:lnTo>
                    <a:pt x="325" y="1103"/>
                  </a:lnTo>
                  <a:lnTo>
                    <a:pt x="310" y="1095"/>
                  </a:lnTo>
                  <a:lnTo>
                    <a:pt x="296" y="1086"/>
                  </a:lnTo>
                  <a:lnTo>
                    <a:pt x="283" y="1076"/>
                  </a:lnTo>
                  <a:lnTo>
                    <a:pt x="272" y="1065"/>
                  </a:lnTo>
                  <a:lnTo>
                    <a:pt x="263" y="1052"/>
                  </a:lnTo>
                  <a:lnTo>
                    <a:pt x="254" y="1039"/>
                  </a:lnTo>
                  <a:lnTo>
                    <a:pt x="246" y="1026"/>
                  </a:lnTo>
                  <a:lnTo>
                    <a:pt x="239" y="1011"/>
                  </a:lnTo>
                  <a:lnTo>
                    <a:pt x="233" y="995"/>
                  </a:lnTo>
                  <a:lnTo>
                    <a:pt x="228" y="980"/>
                  </a:lnTo>
                  <a:lnTo>
                    <a:pt x="224" y="965"/>
                  </a:lnTo>
                  <a:lnTo>
                    <a:pt x="221" y="948"/>
                  </a:lnTo>
                  <a:lnTo>
                    <a:pt x="219" y="932"/>
                  </a:lnTo>
                  <a:lnTo>
                    <a:pt x="217" y="917"/>
                  </a:lnTo>
                  <a:lnTo>
                    <a:pt x="215" y="900"/>
                  </a:lnTo>
                  <a:lnTo>
                    <a:pt x="215" y="891"/>
                  </a:lnTo>
                  <a:lnTo>
                    <a:pt x="216" y="882"/>
                  </a:lnTo>
                  <a:lnTo>
                    <a:pt x="218" y="872"/>
                  </a:lnTo>
                  <a:lnTo>
                    <a:pt x="221" y="862"/>
                  </a:lnTo>
                  <a:lnTo>
                    <a:pt x="228" y="845"/>
                  </a:lnTo>
                  <a:lnTo>
                    <a:pt x="237" y="828"/>
                  </a:lnTo>
                  <a:lnTo>
                    <a:pt x="259" y="793"/>
                  </a:lnTo>
                  <a:lnTo>
                    <a:pt x="280" y="758"/>
                  </a:lnTo>
                  <a:lnTo>
                    <a:pt x="294" y="748"/>
                  </a:lnTo>
                  <a:lnTo>
                    <a:pt x="308" y="738"/>
                  </a:lnTo>
                  <a:lnTo>
                    <a:pt x="323" y="728"/>
                  </a:lnTo>
                  <a:lnTo>
                    <a:pt x="340" y="720"/>
                  </a:lnTo>
                  <a:lnTo>
                    <a:pt x="348" y="717"/>
                  </a:lnTo>
                  <a:lnTo>
                    <a:pt x="356" y="715"/>
                  </a:lnTo>
                  <a:lnTo>
                    <a:pt x="364" y="714"/>
                  </a:lnTo>
                  <a:lnTo>
                    <a:pt x="373" y="713"/>
                  </a:lnTo>
                  <a:lnTo>
                    <a:pt x="382" y="713"/>
                  </a:lnTo>
                  <a:lnTo>
                    <a:pt x="390" y="714"/>
                  </a:lnTo>
                  <a:lnTo>
                    <a:pt x="398" y="716"/>
                  </a:lnTo>
                  <a:lnTo>
                    <a:pt x="406" y="719"/>
                  </a:lnTo>
                  <a:lnTo>
                    <a:pt x="410" y="723"/>
                  </a:lnTo>
                  <a:lnTo>
                    <a:pt x="414" y="727"/>
                  </a:lnTo>
                  <a:lnTo>
                    <a:pt x="417" y="732"/>
                  </a:lnTo>
                  <a:lnTo>
                    <a:pt x="420" y="736"/>
                  </a:lnTo>
                  <a:lnTo>
                    <a:pt x="425" y="744"/>
                  </a:lnTo>
                  <a:lnTo>
                    <a:pt x="428" y="753"/>
                  </a:lnTo>
                  <a:lnTo>
                    <a:pt x="429" y="759"/>
                  </a:lnTo>
                  <a:lnTo>
                    <a:pt x="429" y="765"/>
                  </a:lnTo>
                  <a:lnTo>
                    <a:pt x="428" y="771"/>
                  </a:lnTo>
                  <a:lnTo>
                    <a:pt x="426" y="776"/>
                  </a:lnTo>
                  <a:lnTo>
                    <a:pt x="422" y="783"/>
                  </a:lnTo>
                  <a:lnTo>
                    <a:pt x="419" y="787"/>
                  </a:lnTo>
                  <a:lnTo>
                    <a:pt x="414" y="791"/>
                  </a:lnTo>
                  <a:lnTo>
                    <a:pt x="409" y="794"/>
                  </a:lnTo>
                  <a:close/>
                  <a:moveTo>
                    <a:pt x="200" y="621"/>
                  </a:moveTo>
                  <a:lnTo>
                    <a:pt x="193" y="621"/>
                  </a:lnTo>
                  <a:lnTo>
                    <a:pt x="200" y="621"/>
                  </a:lnTo>
                  <a:close/>
                </a:path>
              </a:pathLst>
            </a:custGeom>
            <a:solidFill>
              <a:srgbClr val="E00007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defTabSz="121856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3200" kern="0" spc="400">
                <a:solidFill>
                  <a:srgbClr val="DA251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20" name="矩形 19"/>
          <p:cNvSpPr/>
          <p:nvPr/>
        </p:nvSpPr>
        <p:spPr>
          <a:xfrm>
            <a:off x="4454200" y="3072199"/>
            <a:ext cx="2492990" cy="268792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ts val="1200"/>
              </a:lnSpc>
              <a:spcBef>
                <a:spcPts val="1500"/>
              </a:spcBef>
              <a:spcAft>
                <a:spcPts val="1500"/>
              </a:spcAft>
            </a:pPr>
            <a:r>
              <a:rPr lang="zh-CN" altLang="en-US" sz="2000" b="1" kern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活动前期准备工作：</a:t>
            </a:r>
            <a:endParaRPr lang="zh-CN" altLang="en-US" sz="2000" kern="100" dirty="0">
              <a:solidFill>
                <a:schemeClr val="bg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4467491" y="3974248"/>
            <a:ext cx="2492990" cy="268792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ts val="1200"/>
              </a:lnSpc>
            </a:pPr>
            <a:r>
              <a:rPr lang="zh-CN" altLang="en-US" sz="2000" b="1" kern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晚会协调及进展期：</a:t>
            </a:r>
            <a:endParaRPr lang="zh-CN" altLang="en-US" sz="2000" kern="100" dirty="0">
              <a:solidFill>
                <a:schemeClr val="bg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4493139" y="4893869"/>
            <a:ext cx="2236510" cy="268792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ts val="1200"/>
              </a:lnSpc>
              <a:spcBef>
                <a:spcPts val="1500"/>
              </a:spcBef>
              <a:spcAft>
                <a:spcPts val="1500"/>
              </a:spcAft>
            </a:pPr>
            <a:r>
              <a:rPr lang="zh-CN" altLang="en-US" sz="2000" b="1" kern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晚会的后期准备：</a:t>
            </a:r>
            <a:endParaRPr lang="zh-CN" altLang="en-US" sz="2000" kern="100" dirty="0">
              <a:solidFill>
                <a:schemeClr val="bg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2" grpId="0" animBg="1"/>
      <p:bldP spid="33" grpId="0" animBg="1"/>
      <p:bldP spid="20" grpId="0"/>
      <p:bldP spid="21" grpId="0"/>
      <p:bldP spid="2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图片 2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20677"/>
            <a:ext cx="12555940" cy="4892889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3441817" y="4621132"/>
            <a:ext cx="5308366" cy="762816"/>
            <a:chOff x="2483888" y="2268349"/>
            <a:chExt cx="5752726" cy="685788"/>
          </a:xfrm>
        </p:grpSpPr>
        <p:sp>
          <p:nvSpPr>
            <p:cNvPr id="4" name="TextBox 15"/>
            <p:cNvSpPr txBox="1"/>
            <p:nvPr/>
          </p:nvSpPr>
          <p:spPr>
            <a:xfrm>
              <a:off x="4286877" y="2348380"/>
              <a:ext cx="3949737" cy="525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b="1" dirty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晚会流程 </a:t>
              </a:r>
              <a:endPara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5" name="Freeform 7"/>
            <p:cNvSpPr>
              <a:spLocks noEditPoints="1"/>
            </p:cNvSpPr>
            <p:nvPr/>
          </p:nvSpPr>
          <p:spPr bwMode="auto">
            <a:xfrm>
              <a:off x="2483888" y="2268349"/>
              <a:ext cx="5752726" cy="685788"/>
            </a:xfrm>
            <a:custGeom>
              <a:avLst/>
              <a:gdLst>
                <a:gd name="T0" fmla="*/ 10079 w 11041"/>
                <a:gd name="T1" fmla="*/ 1695 h 1751"/>
                <a:gd name="T2" fmla="*/ 769 w 11041"/>
                <a:gd name="T3" fmla="*/ 1713 h 1751"/>
                <a:gd name="T4" fmla="*/ 6 w 11041"/>
                <a:gd name="T5" fmla="*/ 973 h 1751"/>
                <a:gd name="T6" fmla="*/ 657 w 11041"/>
                <a:gd name="T7" fmla="*/ 166 h 1751"/>
                <a:gd name="T8" fmla="*/ 4373 w 11041"/>
                <a:gd name="T9" fmla="*/ 18 h 1751"/>
                <a:gd name="T10" fmla="*/ 10363 w 11041"/>
                <a:gd name="T11" fmla="*/ 69 h 1751"/>
                <a:gd name="T12" fmla="*/ 11026 w 11041"/>
                <a:gd name="T13" fmla="*/ 913 h 1751"/>
                <a:gd name="T14" fmla="*/ 10137 w 11041"/>
                <a:gd name="T15" fmla="*/ 1632 h 1751"/>
                <a:gd name="T16" fmla="*/ 3042 w 11041"/>
                <a:gd name="T17" fmla="*/ 1673 h 1751"/>
                <a:gd name="T18" fmla="*/ 404 w 11041"/>
                <a:gd name="T19" fmla="*/ 1388 h 1751"/>
                <a:gd name="T20" fmla="*/ 386 w 11041"/>
                <a:gd name="T21" fmla="*/ 537 h 1751"/>
                <a:gd name="T22" fmla="*/ 1582 w 11041"/>
                <a:gd name="T23" fmla="*/ 106 h 1751"/>
                <a:gd name="T24" fmla="*/ 10468 w 11041"/>
                <a:gd name="T25" fmla="*/ 248 h 1751"/>
                <a:gd name="T26" fmla="*/ 10959 w 11041"/>
                <a:gd name="T27" fmla="*/ 960 h 1751"/>
                <a:gd name="T28" fmla="*/ 10717 w 11041"/>
                <a:gd name="T29" fmla="*/ 782 h 1751"/>
                <a:gd name="T30" fmla="*/ 10643 w 11041"/>
                <a:gd name="T31" fmla="*/ 1019 h 1751"/>
                <a:gd name="T32" fmla="*/ 10759 w 11041"/>
                <a:gd name="T33" fmla="*/ 651 h 1751"/>
                <a:gd name="T34" fmla="*/ 10299 w 11041"/>
                <a:gd name="T35" fmla="*/ 1269 h 1751"/>
                <a:gd name="T36" fmla="*/ 10240 w 11041"/>
                <a:gd name="T37" fmla="*/ 668 h 1751"/>
                <a:gd name="T38" fmla="*/ 10038 w 11041"/>
                <a:gd name="T39" fmla="*/ 234 h 1751"/>
                <a:gd name="T40" fmla="*/ 10474 w 11041"/>
                <a:gd name="T41" fmla="*/ 843 h 1751"/>
                <a:gd name="T42" fmla="*/ 10286 w 11041"/>
                <a:gd name="T43" fmla="*/ 1318 h 1751"/>
                <a:gd name="T44" fmla="*/ 10312 w 11041"/>
                <a:gd name="T45" fmla="*/ 400 h 1751"/>
                <a:gd name="T46" fmla="*/ 10397 w 11041"/>
                <a:gd name="T47" fmla="*/ 600 h 1751"/>
                <a:gd name="T48" fmla="*/ 10053 w 11041"/>
                <a:gd name="T49" fmla="*/ 756 h 1751"/>
                <a:gd name="T50" fmla="*/ 10017 w 11041"/>
                <a:gd name="T51" fmla="*/ 958 h 1751"/>
                <a:gd name="T52" fmla="*/ 5568 w 11041"/>
                <a:gd name="T53" fmla="*/ 1588 h 1751"/>
                <a:gd name="T54" fmla="*/ 919 w 11041"/>
                <a:gd name="T55" fmla="*/ 1139 h 1751"/>
                <a:gd name="T56" fmla="*/ 1139 w 11041"/>
                <a:gd name="T57" fmla="*/ 749 h 1751"/>
                <a:gd name="T58" fmla="*/ 1094 w 11041"/>
                <a:gd name="T59" fmla="*/ 303 h 1751"/>
                <a:gd name="T60" fmla="*/ 3379 w 11041"/>
                <a:gd name="T61" fmla="*/ 148 h 1751"/>
                <a:gd name="T62" fmla="*/ 9975 w 11041"/>
                <a:gd name="T63" fmla="*/ 404 h 1751"/>
                <a:gd name="T64" fmla="*/ 2179 w 11041"/>
                <a:gd name="T65" fmla="*/ 1552 h 1751"/>
                <a:gd name="T66" fmla="*/ 956 w 11041"/>
                <a:gd name="T67" fmla="*/ 1163 h 1751"/>
                <a:gd name="T68" fmla="*/ 1162 w 11041"/>
                <a:gd name="T69" fmla="*/ 868 h 1751"/>
                <a:gd name="T70" fmla="*/ 1120 w 11041"/>
                <a:gd name="T71" fmla="*/ 416 h 1751"/>
                <a:gd name="T72" fmla="*/ 9861 w 11041"/>
                <a:gd name="T73" fmla="*/ 186 h 1751"/>
                <a:gd name="T74" fmla="*/ 9865 w 11041"/>
                <a:gd name="T75" fmla="*/ 744 h 1751"/>
                <a:gd name="T76" fmla="*/ 10059 w 11041"/>
                <a:gd name="T77" fmla="*/ 1148 h 1751"/>
                <a:gd name="T78" fmla="*/ 1179 w 11041"/>
                <a:gd name="T79" fmla="*/ 1327 h 1751"/>
                <a:gd name="T80" fmla="*/ 1456 w 11041"/>
                <a:gd name="T81" fmla="*/ 791 h 1751"/>
                <a:gd name="T82" fmla="*/ 1314 w 11041"/>
                <a:gd name="T83" fmla="*/ 284 h 1751"/>
                <a:gd name="T84" fmla="*/ 9638 w 11041"/>
                <a:gd name="T85" fmla="*/ 243 h 1751"/>
                <a:gd name="T86" fmla="*/ 9749 w 11041"/>
                <a:gd name="T87" fmla="*/ 707 h 1751"/>
                <a:gd name="T88" fmla="*/ 9955 w 11041"/>
                <a:gd name="T89" fmla="*/ 1177 h 1751"/>
                <a:gd name="T90" fmla="*/ 9818 w 11041"/>
                <a:gd name="T91" fmla="*/ 1121 h 1751"/>
                <a:gd name="T92" fmla="*/ 1637 w 11041"/>
                <a:gd name="T93" fmla="*/ 1462 h 1751"/>
                <a:gd name="T94" fmla="*/ 1398 w 11041"/>
                <a:gd name="T95" fmla="*/ 742 h 1751"/>
                <a:gd name="T96" fmla="*/ 9028 w 11041"/>
                <a:gd name="T97" fmla="*/ 279 h 1751"/>
                <a:gd name="T98" fmla="*/ 9802 w 11041"/>
                <a:gd name="T99" fmla="*/ 890 h 1751"/>
                <a:gd name="T100" fmla="*/ 1263 w 11041"/>
                <a:gd name="T101" fmla="*/ 875 h 1751"/>
                <a:gd name="T102" fmla="*/ 1390 w 11041"/>
                <a:gd name="T103" fmla="*/ 942 h 1751"/>
                <a:gd name="T104" fmla="*/ 797 w 11041"/>
                <a:gd name="T105" fmla="*/ 837 h 1751"/>
                <a:gd name="T106" fmla="*/ 839 w 11041"/>
                <a:gd name="T107" fmla="*/ 1417 h 1751"/>
                <a:gd name="T108" fmla="*/ 556 w 11041"/>
                <a:gd name="T109" fmla="*/ 1259 h 1751"/>
                <a:gd name="T110" fmla="*/ 722 w 11041"/>
                <a:gd name="T111" fmla="*/ 287 h 1751"/>
                <a:gd name="T112" fmla="*/ 747 w 11041"/>
                <a:gd name="T113" fmla="*/ 568 h 1751"/>
                <a:gd name="T114" fmla="*/ 722 w 11041"/>
                <a:gd name="T115" fmla="*/ 1381 h 1751"/>
                <a:gd name="T116" fmla="*/ 618 w 11041"/>
                <a:gd name="T117" fmla="*/ 1343 h 1751"/>
                <a:gd name="T118" fmla="*/ 840 w 11041"/>
                <a:gd name="T119" fmla="*/ 264 h 1751"/>
                <a:gd name="T120" fmla="*/ 446 w 11041"/>
                <a:gd name="T121" fmla="*/ 1115 h 1751"/>
                <a:gd name="T122" fmla="*/ 490 w 11041"/>
                <a:gd name="T123" fmla="*/ 749 h 1751"/>
                <a:gd name="T124" fmla="*/ 254 w 11041"/>
                <a:gd name="T125" fmla="*/ 1039 h 17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1041" h="1751">
                  <a:moveTo>
                    <a:pt x="10931" y="1086"/>
                  </a:moveTo>
                  <a:lnTo>
                    <a:pt x="10909" y="1111"/>
                  </a:lnTo>
                  <a:lnTo>
                    <a:pt x="10887" y="1135"/>
                  </a:lnTo>
                  <a:lnTo>
                    <a:pt x="10877" y="1148"/>
                  </a:lnTo>
                  <a:lnTo>
                    <a:pt x="10866" y="1160"/>
                  </a:lnTo>
                  <a:lnTo>
                    <a:pt x="10853" y="1170"/>
                  </a:lnTo>
                  <a:lnTo>
                    <a:pt x="10841" y="1180"/>
                  </a:lnTo>
                  <a:lnTo>
                    <a:pt x="10831" y="1180"/>
                  </a:lnTo>
                  <a:lnTo>
                    <a:pt x="10822" y="1182"/>
                  </a:lnTo>
                  <a:lnTo>
                    <a:pt x="10814" y="1184"/>
                  </a:lnTo>
                  <a:lnTo>
                    <a:pt x="10805" y="1186"/>
                  </a:lnTo>
                  <a:lnTo>
                    <a:pt x="10798" y="1190"/>
                  </a:lnTo>
                  <a:lnTo>
                    <a:pt x="10792" y="1193"/>
                  </a:lnTo>
                  <a:lnTo>
                    <a:pt x="10786" y="1199"/>
                  </a:lnTo>
                  <a:lnTo>
                    <a:pt x="10781" y="1204"/>
                  </a:lnTo>
                  <a:lnTo>
                    <a:pt x="10776" y="1209"/>
                  </a:lnTo>
                  <a:lnTo>
                    <a:pt x="10772" y="1215"/>
                  </a:lnTo>
                  <a:lnTo>
                    <a:pt x="10768" y="1221"/>
                  </a:lnTo>
                  <a:lnTo>
                    <a:pt x="10764" y="1227"/>
                  </a:lnTo>
                  <a:lnTo>
                    <a:pt x="10757" y="1242"/>
                  </a:lnTo>
                  <a:lnTo>
                    <a:pt x="10751" y="1257"/>
                  </a:lnTo>
                  <a:lnTo>
                    <a:pt x="10746" y="1272"/>
                  </a:lnTo>
                  <a:lnTo>
                    <a:pt x="10740" y="1288"/>
                  </a:lnTo>
                  <a:lnTo>
                    <a:pt x="10734" y="1302"/>
                  </a:lnTo>
                  <a:lnTo>
                    <a:pt x="10727" y="1316"/>
                  </a:lnTo>
                  <a:lnTo>
                    <a:pt x="10723" y="1323"/>
                  </a:lnTo>
                  <a:lnTo>
                    <a:pt x="10719" y="1329"/>
                  </a:lnTo>
                  <a:lnTo>
                    <a:pt x="10713" y="1336"/>
                  </a:lnTo>
                  <a:lnTo>
                    <a:pt x="10708" y="1342"/>
                  </a:lnTo>
                  <a:lnTo>
                    <a:pt x="10703" y="1347"/>
                  </a:lnTo>
                  <a:lnTo>
                    <a:pt x="10696" y="1352"/>
                  </a:lnTo>
                  <a:lnTo>
                    <a:pt x="10689" y="1357"/>
                  </a:lnTo>
                  <a:lnTo>
                    <a:pt x="10682" y="1360"/>
                  </a:lnTo>
                  <a:lnTo>
                    <a:pt x="10673" y="1361"/>
                  </a:lnTo>
                  <a:lnTo>
                    <a:pt x="10664" y="1362"/>
                  </a:lnTo>
                  <a:lnTo>
                    <a:pt x="10657" y="1363"/>
                  </a:lnTo>
                  <a:lnTo>
                    <a:pt x="10649" y="1365"/>
                  </a:lnTo>
                  <a:lnTo>
                    <a:pt x="10642" y="1367"/>
                  </a:lnTo>
                  <a:lnTo>
                    <a:pt x="10636" y="1370"/>
                  </a:lnTo>
                  <a:lnTo>
                    <a:pt x="10630" y="1374"/>
                  </a:lnTo>
                  <a:lnTo>
                    <a:pt x="10623" y="1377"/>
                  </a:lnTo>
                  <a:lnTo>
                    <a:pt x="10612" y="1387"/>
                  </a:lnTo>
                  <a:lnTo>
                    <a:pt x="10602" y="1397"/>
                  </a:lnTo>
                  <a:lnTo>
                    <a:pt x="10593" y="1407"/>
                  </a:lnTo>
                  <a:lnTo>
                    <a:pt x="10584" y="1419"/>
                  </a:lnTo>
                  <a:lnTo>
                    <a:pt x="10567" y="1445"/>
                  </a:lnTo>
                  <a:lnTo>
                    <a:pt x="10551" y="1471"/>
                  </a:lnTo>
                  <a:lnTo>
                    <a:pt x="10543" y="1484"/>
                  </a:lnTo>
                  <a:lnTo>
                    <a:pt x="10535" y="1496"/>
                  </a:lnTo>
                  <a:lnTo>
                    <a:pt x="10525" y="1508"/>
                  </a:lnTo>
                  <a:lnTo>
                    <a:pt x="10515" y="1520"/>
                  </a:lnTo>
                  <a:lnTo>
                    <a:pt x="10505" y="1534"/>
                  </a:lnTo>
                  <a:lnTo>
                    <a:pt x="10493" y="1548"/>
                  </a:lnTo>
                  <a:lnTo>
                    <a:pt x="10480" y="1561"/>
                  </a:lnTo>
                  <a:lnTo>
                    <a:pt x="10468" y="1575"/>
                  </a:lnTo>
                  <a:lnTo>
                    <a:pt x="10455" y="1587"/>
                  </a:lnTo>
                  <a:lnTo>
                    <a:pt x="10441" y="1599"/>
                  </a:lnTo>
                  <a:lnTo>
                    <a:pt x="10425" y="1610"/>
                  </a:lnTo>
                  <a:lnTo>
                    <a:pt x="10411" y="1621"/>
                  </a:lnTo>
                  <a:lnTo>
                    <a:pt x="10395" y="1631"/>
                  </a:lnTo>
                  <a:lnTo>
                    <a:pt x="10378" y="1640"/>
                  </a:lnTo>
                  <a:lnTo>
                    <a:pt x="10362" y="1649"/>
                  </a:lnTo>
                  <a:lnTo>
                    <a:pt x="10345" y="1656"/>
                  </a:lnTo>
                  <a:lnTo>
                    <a:pt x="10328" y="1664"/>
                  </a:lnTo>
                  <a:lnTo>
                    <a:pt x="10311" y="1670"/>
                  </a:lnTo>
                  <a:lnTo>
                    <a:pt x="10293" y="1675"/>
                  </a:lnTo>
                  <a:lnTo>
                    <a:pt x="10275" y="1679"/>
                  </a:lnTo>
                  <a:lnTo>
                    <a:pt x="10246" y="1680"/>
                  </a:lnTo>
                  <a:lnTo>
                    <a:pt x="10219" y="1682"/>
                  </a:lnTo>
                  <a:lnTo>
                    <a:pt x="10204" y="1684"/>
                  </a:lnTo>
                  <a:lnTo>
                    <a:pt x="10190" y="1686"/>
                  </a:lnTo>
                  <a:lnTo>
                    <a:pt x="10176" y="1690"/>
                  </a:lnTo>
                  <a:lnTo>
                    <a:pt x="10161" y="1696"/>
                  </a:lnTo>
                  <a:lnTo>
                    <a:pt x="10079" y="1695"/>
                  </a:lnTo>
                  <a:lnTo>
                    <a:pt x="10000" y="1695"/>
                  </a:lnTo>
                  <a:lnTo>
                    <a:pt x="9925" y="1696"/>
                  </a:lnTo>
                  <a:lnTo>
                    <a:pt x="9852" y="1696"/>
                  </a:lnTo>
                  <a:lnTo>
                    <a:pt x="9778" y="1698"/>
                  </a:lnTo>
                  <a:lnTo>
                    <a:pt x="9703" y="1700"/>
                  </a:lnTo>
                  <a:lnTo>
                    <a:pt x="9627" y="1705"/>
                  </a:lnTo>
                  <a:lnTo>
                    <a:pt x="9546" y="1710"/>
                  </a:lnTo>
                  <a:lnTo>
                    <a:pt x="9533" y="1705"/>
                  </a:lnTo>
                  <a:lnTo>
                    <a:pt x="9522" y="1702"/>
                  </a:lnTo>
                  <a:lnTo>
                    <a:pt x="9515" y="1701"/>
                  </a:lnTo>
                  <a:lnTo>
                    <a:pt x="9509" y="1702"/>
                  </a:lnTo>
                  <a:lnTo>
                    <a:pt x="9503" y="1704"/>
                  </a:lnTo>
                  <a:lnTo>
                    <a:pt x="9497" y="1707"/>
                  </a:lnTo>
                  <a:lnTo>
                    <a:pt x="9473" y="1706"/>
                  </a:lnTo>
                  <a:lnTo>
                    <a:pt x="9449" y="1705"/>
                  </a:lnTo>
                  <a:lnTo>
                    <a:pt x="9423" y="1705"/>
                  </a:lnTo>
                  <a:lnTo>
                    <a:pt x="9398" y="1705"/>
                  </a:lnTo>
                  <a:lnTo>
                    <a:pt x="9371" y="1706"/>
                  </a:lnTo>
                  <a:lnTo>
                    <a:pt x="9345" y="1707"/>
                  </a:lnTo>
                  <a:lnTo>
                    <a:pt x="9319" y="1708"/>
                  </a:lnTo>
                  <a:lnTo>
                    <a:pt x="9294" y="1709"/>
                  </a:lnTo>
                  <a:lnTo>
                    <a:pt x="9146" y="1711"/>
                  </a:lnTo>
                  <a:lnTo>
                    <a:pt x="8901" y="1712"/>
                  </a:lnTo>
                  <a:lnTo>
                    <a:pt x="8571" y="1713"/>
                  </a:lnTo>
                  <a:lnTo>
                    <a:pt x="8171" y="1714"/>
                  </a:lnTo>
                  <a:lnTo>
                    <a:pt x="7714" y="1715"/>
                  </a:lnTo>
                  <a:lnTo>
                    <a:pt x="7215" y="1716"/>
                  </a:lnTo>
                  <a:lnTo>
                    <a:pt x="6688" y="1717"/>
                  </a:lnTo>
                  <a:lnTo>
                    <a:pt x="6147" y="1718"/>
                  </a:lnTo>
                  <a:lnTo>
                    <a:pt x="5605" y="1718"/>
                  </a:lnTo>
                  <a:lnTo>
                    <a:pt x="5078" y="1720"/>
                  </a:lnTo>
                  <a:lnTo>
                    <a:pt x="4579" y="1721"/>
                  </a:lnTo>
                  <a:lnTo>
                    <a:pt x="4122" y="1723"/>
                  </a:lnTo>
                  <a:lnTo>
                    <a:pt x="3721" y="1724"/>
                  </a:lnTo>
                  <a:lnTo>
                    <a:pt x="3391" y="1727"/>
                  </a:lnTo>
                  <a:lnTo>
                    <a:pt x="3145" y="1729"/>
                  </a:lnTo>
                  <a:lnTo>
                    <a:pt x="2998" y="1732"/>
                  </a:lnTo>
                  <a:lnTo>
                    <a:pt x="2953" y="1732"/>
                  </a:lnTo>
                  <a:lnTo>
                    <a:pt x="2908" y="1733"/>
                  </a:lnTo>
                  <a:lnTo>
                    <a:pt x="2862" y="1733"/>
                  </a:lnTo>
                  <a:lnTo>
                    <a:pt x="2817" y="1733"/>
                  </a:lnTo>
                  <a:lnTo>
                    <a:pt x="2771" y="1734"/>
                  </a:lnTo>
                  <a:lnTo>
                    <a:pt x="2725" y="1734"/>
                  </a:lnTo>
                  <a:lnTo>
                    <a:pt x="2679" y="1735"/>
                  </a:lnTo>
                  <a:lnTo>
                    <a:pt x="2633" y="1735"/>
                  </a:lnTo>
                  <a:lnTo>
                    <a:pt x="2586" y="1736"/>
                  </a:lnTo>
                  <a:lnTo>
                    <a:pt x="2540" y="1737"/>
                  </a:lnTo>
                  <a:lnTo>
                    <a:pt x="2494" y="1738"/>
                  </a:lnTo>
                  <a:lnTo>
                    <a:pt x="2448" y="1738"/>
                  </a:lnTo>
                  <a:lnTo>
                    <a:pt x="2401" y="1739"/>
                  </a:lnTo>
                  <a:lnTo>
                    <a:pt x="2355" y="1740"/>
                  </a:lnTo>
                  <a:lnTo>
                    <a:pt x="2309" y="1740"/>
                  </a:lnTo>
                  <a:lnTo>
                    <a:pt x="2263" y="1741"/>
                  </a:lnTo>
                  <a:lnTo>
                    <a:pt x="1203" y="1747"/>
                  </a:lnTo>
                  <a:lnTo>
                    <a:pt x="1171" y="1748"/>
                  </a:lnTo>
                  <a:lnTo>
                    <a:pt x="1137" y="1749"/>
                  </a:lnTo>
                  <a:lnTo>
                    <a:pt x="1102" y="1749"/>
                  </a:lnTo>
                  <a:lnTo>
                    <a:pt x="1065" y="1749"/>
                  </a:lnTo>
                  <a:lnTo>
                    <a:pt x="1030" y="1748"/>
                  </a:lnTo>
                  <a:lnTo>
                    <a:pt x="994" y="1749"/>
                  </a:lnTo>
                  <a:lnTo>
                    <a:pt x="959" y="1749"/>
                  </a:lnTo>
                  <a:lnTo>
                    <a:pt x="926" y="1751"/>
                  </a:lnTo>
                  <a:lnTo>
                    <a:pt x="918" y="1745"/>
                  </a:lnTo>
                  <a:lnTo>
                    <a:pt x="909" y="1740"/>
                  </a:lnTo>
                  <a:lnTo>
                    <a:pt x="900" y="1737"/>
                  </a:lnTo>
                  <a:lnTo>
                    <a:pt x="890" y="1735"/>
                  </a:lnTo>
                  <a:lnTo>
                    <a:pt x="869" y="1732"/>
                  </a:lnTo>
                  <a:lnTo>
                    <a:pt x="848" y="1730"/>
                  </a:lnTo>
                  <a:lnTo>
                    <a:pt x="826" y="1729"/>
                  </a:lnTo>
                  <a:lnTo>
                    <a:pt x="806" y="1727"/>
                  </a:lnTo>
                  <a:lnTo>
                    <a:pt x="796" y="1725"/>
                  </a:lnTo>
                  <a:lnTo>
                    <a:pt x="786" y="1722"/>
                  </a:lnTo>
                  <a:lnTo>
                    <a:pt x="777" y="1718"/>
                  </a:lnTo>
                  <a:lnTo>
                    <a:pt x="769" y="1713"/>
                  </a:lnTo>
                  <a:lnTo>
                    <a:pt x="753" y="1709"/>
                  </a:lnTo>
                  <a:lnTo>
                    <a:pt x="736" y="1704"/>
                  </a:lnTo>
                  <a:lnTo>
                    <a:pt x="720" y="1698"/>
                  </a:lnTo>
                  <a:lnTo>
                    <a:pt x="704" y="1692"/>
                  </a:lnTo>
                  <a:lnTo>
                    <a:pt x="687" y="1685"/>
                  </a:lnTo>
                  <a:lnTo>
                    <a:pt x="671" y="1678"/>
                  </a:lnTo>
                  <a:lnTo>
                    <a:pt x="656" y="1670"/>
                  </a:lnTo>
                  <a:lnTo>
                    <a:pt x="640" y="1662"/>
                  </a:lnTo>
                  <a:lnTo>
                    <a:pt x="626" y="1652"/>
                  </a:lnTo>
                  <a:lnTo>
                    <a:pt x="611" y="1643"/>
                  </a:lnTo>
                  <a:lnTo>
                    <a:pt x="596" y="1633"/>
                  </a:lnTo>
                  <a:lnTo>
                    <a:pt x="583" y="1622"/>
                  </a:lnTo>
                  <a:lnTo>
                    <a:pt x="570" y="1610"/>
                  </a:lnTo>
                  <a:lnTo>
                    <a:pt x="556" y="1599"/>
                  </a:lnTo>
                  <a:lnTo>
                    <a:pt x="544" y="1587"/>
                  </a:lnTo>
                  <a:lnTo>
                    <a:pt x="532" y="1574"/>
                  </a:lnTo>
                  <a:lnTo>
                    <a:pt x="522" y="1560"/>
                  </a:lnTo>
                  <a:lnTo>
                    <a:pt x="511" y="1547"/>
                  </a:lnTo>
                  <a:lnTo>
                    <a:pt x="502" y="1533"/>
                  </a:lnTo>
                  <a:lnTo>
                    <a:pt x="494" y="1516"/>
                  </a:lnTo>
                  <a:lnTo>
                    <a:pt x="487" y="1501"/>
                  </a:lnTo>
                  <a:lnTo>
                    <a:pt x="481" y="1484"/>
                  </a:lnTo>
                  <a:lnTo>
                    <a:pt x="477" y="1466"/>
                  </a:lnTo>
                  <a:lnTo>
                    <a:pt x="474" y="1448"/>
                  </a:lnTo>
                  <a:lnTo>
                    <a:pt x="471" y="1445"/>
                  </a:lnTo>
                  <a:lnTo>
                    <a:pt x="466" y="1443"/>
                  </a:lnTo>
                  <a:lnTo>
                    <a:pt x="462" y="1441"/>
                  </a:lnTo>
                  <a:lnTo>
                    <a:pt x="457" y="1440"/>
                  </a:lnTo>
                  <a:lnTo>
                    <a:pt x="448" y="1438"/>
                  </a:lnTo>
                  <a:lnTo>
                    <a:pt x="438" y="1437"/>
                  </a:lnTo>
                  <a:lnTo>
                    <a:pt x="428" y="1437"/>
                  </a:lnTo>
                  <a:lnTo>
                    <a:pt x="418" y="1436"/>
                  </a:lnTo>
                  <a:lnTo>
                    <a:pt x="408" y="1435"/>
                  </a:lnTo>
                  <a:lnTo>
                    <a:pt x="400" y="1431"/>
                  </a:lnTo>
                  <a:lnTo>
                    <a:pt x="390" y="1429"/>
                  </a:lnTo>
                  <a:lnTo>
                    <a:pt x="381" y="1426"/>
                  </a:lnTo>
                  <a:lnTo>
                    <a:pt x="372" y="1421"/>
                  </a:lnTo>
                  <a:lnTo>
                    <a:pt x="365" y="1416"/>
                  </a:lnTo>
                  <a:lnTo>
                    <a:pt x="358" y="1410"/>
                  </a:lnTo>
                  <a:lnTo>
                    <a:pt x="352" y="1403"/>
                  </a:lnTo>
                  <a:lnTo>
                    <a:pt x="346" y="1396"/>
                  </a:lnTo>
                  <a:lnTo>
                    <a:pt x="341" y="1389"/>
                  </a:lnTo>
                  <a:lnTo>
                    <a:pt x="331" y="1371"/>
                  </a:lnTo>
                  <a:lnTo>
                    <a:pt x="324" y="1354"/>
                  </a:lnTo>
                  <a:lnTo>
                    <a:pt x="318" y="1336"/>
                  </a:lnTo>
                  <a:lnTo>
                    <a:pt x="314" y="1318"/>
                  </a:lnTo>
                  <a:lnTo>
                    <a:pt x="315" y="1314"/>
                  </a:lnTo>
                  <a:lnTo>
                    <a:pt x="315" y="1311"/>
                  </a:lnTo>
                  <a:lnTo>
                    <a:pt x="315" y="1308"/>
                  </a:lnTo>
                  <a:lnTo>
                    <a:pt x="314" y="1305"/>
                  </a:lnTo>
                  <a:lnTo>
                    <a:pt x="311" y="1301"/>
                  </a:lnTo>
                  <a:lnTo>
                    <a:pt x="306" y="1297"/>
                  </a:lnTo>
                  <a:lnTo>
                    <a:pt x="295" y="1292"/>
                  </a:lnTo>
                  <a:lnTo>
                    <a:pt x="283" y="1288"/>
                  </a:lnTo>
                  <a:lnTo>
                    <a:pt x="270" y="1283"/>
                  </a:lnTo>
                  <a:lnTo>
                    <a:pt x="257" y="1279"/>
                  </a:lnTo>
                  <a:lnTo>
                    <a:pt x="244" y="1274"/>
                  </a:lnTo>
                  <a:lnTo>
                    <a:pt x="231" y="1269"/>
                  </a:lnTo>
                  <a:lnTo>
                    <a:pt x="207" y="1257"/>
                  </a:lnTo>
                  <a:lnTo>
                    <a:pt x="184" y="1244"/>
                  </a:lnTo>
                  <a:lnTo>
                    <a:pt x="162" y="1228"/>
                  </a:lnTo>
                  <a:lnTo>
                    <a:pt x="140" y="1211"/>
                  </a:lnTo>
                  <a:lnTo>
                    <a:pt x="121" y="1193"/>
                  </a:lnTo>
                  <a:lnTo>
                    <a:pt x="102" y="1173"/>
                  </a:lnTo>
                  <a:lnTo>
                    <a:pt x="85" y="1153"/>
                  </a:lnTo>
                  <a:lnTo>
                    <a:pt x="70" y="1130"/>
                  </a:lnTo>
                  <a:lnTo>
                    <a:pt x="55" y="1108"/>
                  </a:lnTo>
                  <a:lnTo>
                    <a:pt x="43" y="1083"/>
                  </a:lnTo>
                  <a:lnTo>
                    <a:pt x="33" y="1059"/>
                  </a:lnTo>
                  <a:lnTo>
                    <a:pt x="24" y="1033"/>
                  </a:lnTo>
                  <a:lnTo>
                    <a:pt x="17" y="1006"/>
                  </a:lnTo>
                  <a:lnTo>
                    <a:pt x="13" y="980"/>
                  </a:lnTo>
                  <a:lnTo>
                    <a:pt x="8" y="976"/>
                  </a:lnTo>
                  <a:lnTo>
                    <a:pt x="6" y="973"/>
                  </a:lnTo>
                  <a:lnTo>
                    <a:pt x="4" y="968"/>
                  </a:lnTo>
                  <a:lnTo>
                    <a:pt x="2" y="964"/>
                  </a:lnTo>
                  <a:lnTo>
                    <a:pt x="0" y="954"/>
                  </a:lnTo>
                  <a:lnTo>
                    <a:pt x="0" y="944"/>
                  </a:lnTo>
                  <a:lnTo>
                    <a:pt x="1" y="934"/>
                  </a:lnTo>
                  <a:lnTo>
                    <a:pt x="3" y="924"/>
                  </a:lnTo>
                  <a:lnTo>
                    <a:pt x="5" y="914"/>
                  </a:lnTo>
                  <a:lnTo>
                    <a:pt x="9" y="906"/>
                  </a:lnTo>
                  <a:lnTo>
                    <a:pt x="65" y="761"/>
                  </a:lnTo>
                  <a:lnTo>
                    <a:pt x="83" y="733"/>
                  </a:lnTo>
                  <a:lnTo>
                    <a:pt x="104" y="705"/>
                  </a:lnTo>
                  <a:lnTo>
                    <a:pt x="125" y="678"/>
                  </a:lnTo>
                  <a:lnTo>
                    <a:pt x="147" y="653"/>
                  </a:lnTo>
                  <a:lnTo>
                    <a:pt x="160" y="641"/>
                  </a:lnTo>
                  <a:lnTo>
                    <a:pt x="172" y="628"/>
                  </a:lnTo>
                  <a:lnTo>
                    <a:pt x="184" y="617"/>
                  </a:lnTo>
                  <a:lnTo>
                    <a:pt x="198" y="606"/>
                  </a:lnTo>
                  <a:lnTo>
                    <a:pt x="211" y="596"/>
                  </a:lnTo>
                  <a:lnTo>
                    <a:pt x="224" y="585"/>
                  </a:lnTo>
                  <a:lnTo>
                    <a:pt x="237" y="576"/>
                  </a:lnTo>
                  <a:lnTo>
                    <a:pt x="252" y="568"/>
                  </a:lnTo>
                  <a:lnTo>
                    <a:pt x="258" y="565"/>
                  </a:lnTo>
                  <a:lnTo>
                    <a:pt x="263" y="562"/>
                  </a:lnTo>
                  <a:lnTo>
                    <a:pt x="270" y="560"/>
                  </a:lnTo>
                  <a:lnTo>
                    <a:pt x="276" y="558"/>
                  </a:lnTo>
                  <a:lnTo>
                    <a:pt x="290" y="555"/>
                  </a:lnTo>
                  <a:lnTo>
                    <a:pt x="303" y="552"/>
                  </a:lnTo>
                  <a:lnTo>
                    <a:pt x="309" y="550"/>
                  </a:lnTo>
                  <a:lnTo>
                    <a:pt x="315" y="548"/>
                  </a:lnTo>
                  <a:lnTo>
                    <a:pt x="321" y="544"/>
                  </a:lnTo>
                  <a:lnTo>
                    <a:pt x="326" y="540"/>
                  </a:lnTo>
                  <a:lnTo>
                    <a:pt x="331" y="536"/>
                  </a:lnTo>
                  <a:lnTo>
                    <a:pt x="336" y="531"/>
                  </a:lnTo>
                  <a:lnTo>
                    <a:pt x="339" y="525"/>
                  </a:lnTo>
                  <a:lnTo>
                    <a:pt x="342" y="518"/>
                  </a:lnTo>
                  <a:lnTo>
                    <a:pt x="348" y="502"/>
                  </a:lnTo>
                  <a:lnTo>
                    <a:pt x="355" y="485"/>
                  </a:lnTo>
                  <a:lnTo>
                    <a:pt x="360" y="477"/>
                  </a:lnTo>
                  <a:lnTo>
                    <a:pt x="364" y="470"/>
                  </a:lnTo>
                  <a:lnTo>
                    <a:pt x="369" y="463"/>
                  </a:lnTo>
                  <a:lnTo>
                    <a:pt x="375" y="456"/>
                  </a:lnTo>
                  <a:lnTo>
                    <a:pt x="382" y="449"/>
                  </a:lnTo>
                  <a:lnTo>
                    <a:pt x="388" y="443"/>
                  </a:lnTo>
                  <a:lnTo>
                    <a:pt x="395" y="438"/>
                  </a:lnTo>
                  <a:lnTo>
                    <a:pt x="402" y="434"/>
                  </a:lnTo>
                  <a:lnTo>
                    <a:pt x="410" y="430"/>
                  </a:lnTo>
                  <a:lnTo>
                    <a:pt x="418" y="427"/>
                  </a:lnTo>
                  <a:lnTo>
                    <a:pt x="428" y="425"/>
                  </a:lnTo>
                  <a:lnTo>
                    <a:pt x="437" y="424"/>
                  </a:lnTo>
                  <a:lnTo>
                    <a:pt x="448" y="425"/>
                  </a:lnTo>
                  <a:lnTo>
                    <a:pt x="457" y="424"/>
                  </a:lnTo>
                  <a:lnTo>
                    <a:pt x="465" y="422"/>
                  </a:lnTo>
                  <a:lnTo>
                    <a:pt x="473" y="418"/>
                  </a:lnTo>
                  <a:lnTo>
                    <a:pt x="479" y="412"/>
                  </a:lnTo>
                  <a:lnTo>
                    <a:pt x="483" y="405"/>
                  </a:lnTo>
                  <a:lnTo>
                    <a:pt x="487" y="398"/>
                  </a:lnTo>
                  <a:lnTo>
                    <a:pt x="490" y="389"/>
                  </a:lnTo>
                  <a:lnTo>
                    <a:pt x="496" y="371"/>
                  </a:lnTo>
                  <a:lnTo>
                    <a:pt x="500" y="352"/>
                  </a:lnTo>
                  <a:lnTo>
                    <a:pt x="503" y="343"/>
                  </a:lnTo>
                  <a:lnTo>
                    <a:pt x="506" y="334"/>
                  </a:lnTo>
                  <a:lnTo>
                    <a:pt x="509" y="326"/>
                  </a:lnTo>
                  <a:lnTo>
                    <a:pt x="513" y="319"/>
                  </a:lnTo>
                  <a:lnTo>
                    <a:pt x="519" y="307"/>
                  </a:lnTo>
                  <a:lnTo>
                    <a:pt x="524" y="296"/>
                  </a:lnTo>
                  <a:lnTo>
                    <a:pt x="530" y="286"/>
                  </a:lnTo>
                  <a:lnTo>
                    <a:pt x="536" y="276"/>
                  </a:lnTo>
                  <a:lnTo>
                    <a:pt x="549" y="257"/>
                  </a:lnTo>
                  <a:lnTo>
                    <a:pt x="565" y="239"/>
                  </a:lnTo>
                  <a:lnTo>
                    <a:pt x="581" y="223"/>
                  </a:lnTo>
                  <a:lnTo>
                    <a:pt x="598" y="207"/>
                  </a:lnTo>
                  <a:lnTo>
                    <a:pt x="617" y="193"/>
                  </a:lnTo>
                  <a:lnTo>
                    <a:pt x="636" y="179"/>
                  </a:lnTo>
                  <a:lnTo>
                    <a:pt x="657" y="166"/>
                  </a:lnTo>
                  <a:lnTo>
                    <a:pt x="677" y="154"/>
                  </a:lnTo>
                  <a:lnTo>
                    <a:pt x="698" y="144"/>
                  </a:lnTo>
                  <a:lnTo>
                    <a:pt x="719" y="133"/>
                  </a:lnTo>
                  <a:lnTo>
                    <a:pt x="762" y="114"/>
                  </a:lnTo>
                  <a:lnTo>
                    <a:pt x="803" y="97"/>
                  </a:lnTo>
                  <a:lnTo>
                    <a:pt x="822" y="95"/>
                  </a:lnTo>
                  <a:lnTo>
                    <a:pt x="842" y="91"/>
                  </a:lnTo>
                  <a:lnTo>
                    <a:pt x="860" y="87"/>
                  </a:lnTo>
                  <a:lnTo>
                    <a:pt x="877" y="83"/>
                  </a:lnTo>
                  <a:lnTo>
                    <a:pt x="896" y="77"/>
                  </a:lnTo>
                  <a:lnTo>
                    <a:pt x="913" y="74"/>
                  </a:lnTo>
                  <a:lnTo>
                    <a:pt x="931" y="71"/>
                  </a:lnTo>
                  <a:lnTo>
                    <a:pt x="948" y="70"/>
                  </a:lnTo>
                  <a:lnTo>
                    <a:pt x="973" y="66"/>
                  </a:lnTo>
                  <a:lnTo>
                    <a:pt x="1000" y="62"/>
                  </a:lnTo>
                  <a:lnTo>
                    <a:pt x="1026" y="59"/>
                  </a:lnTo>
                  <a:lnTo>
                    <a:pt x="1052" y="57"/>
                  </a:lnTo>
                  <a:lnTo>
                    <a:pt x="1079" y="56"/>
                  </a:lnTo>
                  <a:lnTo>
                    <a:pt x="1105" y="55"/>
                  </a:lnTo>
                  <a:lnTo>
                    <a:pt x="1132" y="55"/>
                  </a:lnTo>
                  <a:lnTo>
                    <a:pt x="1157" y="55"/>
                  </a:lnTo>
                  <a:lnTo>
                    <a:pt x="1754" y="49"/>
                  </a:lnTo>
                  <a:lnTo>
                    <a:pt x="1835" y="49"/>
                  </a:lnTo>
                  <a:lnTo>
                    <a:pt x="1915" y="48"/>
                  </a:lnTo>
                  <a:lnTo>
                    <a:pt x="1993" y="48"/>
                  </a:lnTo>
                  <a:lnTo>
                    <a:pt x="2071" y="47"/>
                  </a:lnTo>
                  <a:lnTo>
                    <a:pt x="2148" y="46"/>
                  </a:lnTo>
                  <a:lnTo>
                    <a:pt x="2227" y="45"/>
                  </a:lnTo>
                  <a:lnTo>
                    <a:pt x="2305" y="43"/>
                  </a:lnTo>
                  <a:lnTo>
                    <a:pt x="2385" y="41"/>
                  </a:lnTo>
                  <a:lnTo>
                    <a:pt x="2442" y="43"/>
                  </a:lnTo>
                  <a:lnTo>
                    <a:pt x="2499" y="43"/>
                  </a:lnTo>
                  <a:lnTo>
                    <a:pt x="2555" y="43"/>
                  </a:lnTo>
                  <a:lnTo>
                    <a:pt x="2610" y="43"/>
                  </a:lnTo>
                  <a:lnTo>
                    <a:pt x="2665" y="42"/>
                  </a:lnTo>
                  <a:lnTo>
                    <a:pt x="2719" y="41"/>
                  </a:lnTo>
                  <a:lnTo>
                    <a:pt x="2775" y="40"/>
                  </a:lnTo>
                  <a:lnTo>
                    <a:pt x="2829" y="38"/>
                  </a:lnTo>
                  <a:lnTo>
                    <a:pt x="2882" y="37"/>
                  </a:lnTo>
                  <a:lnTo>
                    <a:pt x="2936" y="36"/>
                  </a:lnTo>
                  <a:lnTo>
                    <a:pt x="2989" y="33"/>
                  </a:lnTo>
                  <a:lnTo>
                    <a:pt x="3042" y="32"/>
                  </a:lnTo>
                  <a:lnTo>
                    <a:pt x="3096" y="31"/>
                  </a:lnTo>
                  <a:lnTo>
                    <a:pt x="3148" y="30"/>
                  </a:lnTo>
                  <a:lnTo>
                    <a:pt x="3201" y="30"/>
                  </a:lnTo>
                  <a:lnTo>
                    <a:pt x="3253" y="30"/>
                  </a:lnTo>
                  <a:lnTo>
                    <a:pt x="3275" y="29"/>
                  </a:lnTo>
                  <a:lnTo>
                    <a:pt x="3298" y="29"/>
                  </a:lnTo>
                  <a:lnTo>
                    <a:pt x="3322" y="29"/>
                  </a:lnTo>
                  <a:lnTo>
                    <a:pt x="3345" y="29"/>
                  </a:lnTo>
                  <a:lnTo>
                    <a:pt x="3370" y="30"/>
                  </a:lnTo>
                  <a:lnTo>
                    <a:pt x="3393" y="30"/>
                  </a:lnTo>
                  <a:lnTo>
                    <a:pt x="3417" y="29"/>
                  </a:lnTo>
                  <a:lnTo>
                    <a:pt x="3438" y="28"/>
                  </a:lnTo>
                  <a:lnTo>
                    <a:pt x="3485" y="27"/>
                  </a:lnTo>
                  <a:lnTo>
                    <a:pt x="3531" y="26"/>
                  </a:lnTo>
                  <a:lnTo>
                    <a:pt x="3578" y="25"/>
                  </a:lnTo>
                  <a:lnTo>
                    <a:pt x="3624" y="23"/>
                  </a:lnTo>
                  <a:lnTo>
                    <a:pt x="3669" y="22"/>
                  </a:lnTo>
                  <a:lnTo>
                    <a:pt x="3715" y="21"/>
                  </a:lnTo>
                  <a:lnTo>
                    <a:pt x="3761" y="21"/>
                  </a:lnTo>
                  <a:lnTo>
                    <a:pt x="3807" y="21"/>
                  </a:lnTo>
                  <a:lnTo>
                    <a:pt x="3847" y="21"/>
                  </a:lnTo>
                  <a:lnTo>
                    <a:pt x="3887" y="21"/>
                  </a:lnTo>
                  <a:lnTo>
                    <a:pt x="3926" y="20"/>
                  </a:lnTo>
                  <a:lnTo>
                    <a:pt x="3965" y="19"/>
                  </a:lnTo>
                  <a:lnTo>
                    <a:pt x="4003" y="18"/>
                  </a:lnTo>
                  <a:lnTo>
                    <a:pt x="4042" y="19"/>
                  </a:lnTo>
                  <a:lnTo>
                    <a:pt x="4080" y="20"/>
                  </a:lnTo>
                  <a:lnTo>
                    <a:pt x="4118" y="23"/>
                  </a:lnTo>
                  <a:lnTo>
                    <a:pt x="4144" y="22"/>
                  </a:lnTo>
                  <a:lnTo>
                    <a:pt x="4197" y="21"/>
                  </a:lnTo>
                  <a:lnTo>
                    <a:pt x="4273" y="19"/>
                  </a:lnTo>
                  <a:lnTo>
                    <a:pt x="4373" y="18"/>
                  </a:lnTo>
                  <a:lnTo>
                    <a:pt x="4635" y="17"/>
                  </a:lnTo>
                  <a:lnTo>
                    <a:pt x="4968" y="15"/>
                  </a:lnTo>
                  <a:lnTo>
                    <a:pt x="5357" y="14"/>
                  </a:lnTo>
                  <a:lnTo>
                    <a:pt x="5788" y="14"/>
                  </a:lnTo>
                  <a:lnTo>
                    <a:pt x="6247" y="13"/>
                  </a:lnTo>
                  <a:lnTo>
                    <a:pt x="6722" y="13"/>
                  </a:lnTo>
                  <a:lnTo>
                    <a:pt x="7195" y="13"/>
                  </a:lnTo>
                  <a:lnTo>
                    <a:pt x="7654" y="12"/>
                  </a:lnTo>
                  <a:lnTo>
                    <a:pt x="8085" y="12"/>
                  </a:lnTo>
                  <a:lnTo>
                    <a:pt x="8475" y="12"/>
                  </a:lnTo>
                  <a:lnTo>
                    <a:pt x="8807" y="11"/>
                  </a:lnTo>
                  <a:lnTo>
                    <a:pt x="9069" y="10"/>
                  </a:lnTo>
                  <a:lnTo>
                    <a:pt x="9245" y="9"/>
                  </a:lnTo>
                  <a:lnTo>
                    <a:pt x="9324" y="7"/>
                  </a:lnTo>
                  <a:lnTo>
                    <a:pt x="9328" y="9"/>
                  </a:lnTo>
                  <a:lnTo>
                    <a:pt x="9332" y="10"/>
                  </a:lnTo>
                  <a:lnTo>
                    <a:pt x="9335" y="11"/>
                  </a:lnTo>
                  <a:lnTo>
                    <a:pt x="9340" y="11"/>
                  </a:lnTo>
                  <a:lnTo>
                    <a:pt x="9347" y="10"/>
                  </a:lnTo>
                  <a:lnTo>
                    <a:pt x="9354" y="8"/>
                  </a:lnTo>
                  <a:lnTo>
                    <a:pt x="9360" y="6"/>
                  </a:lnTo>
                  <a:lnTo>
                    <a:pt x="9367" y="4"/>
                  </a:lnTo>
                  <a:lnTo>
                    <a:pt x="9371" y="4"/>
                  </a:lnTo>
                  <a:lnTo>
                    <a:pt x="9375" y="4"/>
                  </a:lnTo>
                  <a:lnTo>
                    <a:pt x="9378" y="5"/>
                  </a:lnTo>
                  <a:lnTo>
                    <a:pt x="9382" y="6"/>
                  </a:lnTo>
                  <a:lnTo>
                    <a:pt x="9420" y="8"/>
                  </a:lnTo>
                  <a:lnTo>
                    <a:pt x="9456" y="10"/>
                  </a:lnTo>
                  <a:lnTo>
                    <a:pt x="9492" y="12"/>
                  </a:lnTo>
                  <a:lnTo>
                    <a:pt x="9528" y="14"/>
                  </a:lnTo>
                  <a:lnTo>
                    <a:pt x="9563" y="16"/>
                  </a:lnTo>
                  <a:lnTo>
                    <a:pt x="9599" y="17"/>
                  </a:lnTo>
                  <a:lnTo>
                    <a:pt x="9637" y="17"/>
                  </a:lnTo>
                  <a:lnTo>
                    <a:pt x="9675" y="15"/>
                  </a:lnTo>
                  <a:lnTo>
                    <a:pt x="9682" y="18"/>
                  </a:lnTo>
                  <a:lnTo>
                    <a:pt x="9687" y="19"/>
                  </a:lnTo>
                  <a:lnTo>
                    <a:pt x="9693" y="18"/>
                  </a:lnTo>
                  <a:lnTo>
                    <a:pt x="9699" y="15"/>
                  </a:lnTo>
                  <a:lnTo>
                    <a:pt x="9734" y="9"/>
                  </a:lnTo>
                  <a:lnTo>
                    <a:pt x="9771" y="2"/>
                  </a:lnTo>
                  <a:lnTo>
                    <a:pt x="9780" y="1"/>
                  </a:lnTo>
                  <a:lnTo>
                    <a:pt x="9789" y="0"/>
                  </a:lnTo>
                  <a:lnTo>
                    <a:pt x="9799" y="0"/>
                  </a:lnTo>
                  <a:lnTo>
                    <a:pt x="9807" y="0"/>
                  </a:lnTo>
                  <a:lnTo>
                    <a:pt x="9816" y="1"/>
                  </a:lnTo>
                  <a:lnTo>
                    <a:pt x="9825" y="3"/>
                  </a:lnTo>
                  <a:lnTo>
                    <a:pt x="9833" y="6"/>
                  </a:lnTo>
                  <a:lnTo>
                    <a:pt x="9841" y="10"/>
                  </a:lnTo>
                  <a:lnTo>
                    <a:pt x="9854" y="12"/>
                  </a:lnTo>
                  <a:lnTo>
                    <a:pt x="9865" y="13"/>
                  </a:lnTo>
                  <a:lnTo>
                    <a:pt x="9877" y="13"/>
                  </a:lnTo>
                  <a:lnTo>
                    <a:pt x="9888" y="13"/>
                  </a:lnTo>
                  <a:lnTo>
                    <a:pt x="9911" y="12"/>
                  </a:lnTo>
                  <a:lnTo>
                    <a:pt x="9934" y="11"/>
                  </a:lnTo>
                  <a:lnTo>
                    <a:pt x="9957" y="9"/>
                  </a:lnTo>
                  <a:lnTo>
                    <a:pt x="9980" y="8"/>
                  </a:lnTo>
                  <a:lnTo>
                    <a:pt x="9992" y="8"/>
                  </a:lnTo>
                  <a:lnTo>
                    <a:pt x="10004" y="8"/>
                  </a:lnTo>
                  <a:lnTo>
                    <a:pt x="10016" y="9"/>
                  </a:lnTo>
                  <a:lnTo>
                    <a:pt x="10030" y="11"/>
                  </a:lnTo>
                  <a:lnTo>
                    <a:pt x="10063" y="14"/>
                  </a:lnTo>
                  <a:lnTo>
                    <a:pt x="10099" y="15"/>
                  </a:lnTo>
                  <a:lnTo>
                    <a:pt x="10136" y="16"/>
                  </a:lnTo>
                  <a:lnTo>
                    <a:pt x="10174" y="17"/>
                  </a:lnTo>
                  <a:lnTo>
                    <a:pt x="10192" y="18"/>
                  </a:lnTo>
                  <a:lnTo>
                    <a:pt x="10211" y="20"/>
                  </a:lnTo>
                  <a:lnTo>
                    <a:pt x="10229" y="22"/>
                  </a:lnTo>
                  <a:lnTo>
                    <a:pt x="10247" y="24"/>
                  </a:lnTo>
                  <a:lnTo>
                    <a:pt x="10265" y="28"/>
                  </a:lnTo>
                  <a:lnTo>
                    <a:pt x="10282" y="32"/>
                  </a:lnTo>
                  <a:lnTo>
                    <a:pt x="10299" y="38"/>
                  </a:lnTo>
                  <a:lnTo>
                    <a:pt x="10316" y="45"/>
                  </a:lnTo>
                  <a:lnTo>
                    <a:pt x="10339" y="56"/>
                  </a:lnTo>
                  <a:lnTo>
                    <a:pt x="10363" y="69"/>
                  </a:lnTo>
                  <a:lnTo>
                    <a:pt x="10385" y="84"/>
                  </a:lnTo>
                  <a:lnTo>
                    <a:pt x="10408" y="100"/>
                  </a:lnTo>
                  <a:lnTo>
                    <a:pt x="10429" y="117"/>
                  </a:lnTo>
                  <a:lnTo>
                    <a:pt x="10451" y="135"/>
                  </a:lnTo>
                  <a:lnTo>
                    <a:pt x="10471" y="153"/>
                  </a:lnTo>
                  <a:lnTo>
                    <a:pt x="10491" y="171"/>
                  </a:lnTo>
                  <a:lnTo>
                    <a:pt x="10499" y="184"/>
                  </a:lnTo>
                  <a:lnTo>
                    <a:pt x="10506" y="198"/>
                  </a:lnTo>
                  <a:lnTo>
                    <a:pt x="10513" y="211"/>
                  </a:lnTo>
                  <a:lnTo>
                    <a:pt x="10519" y="226"/>
                  </a:lnTo>
                  <a:lnTo>
                    <a:pt x="10523" y="232"/>
                  </a:lnTo>
                  <a:lnTo>
                    <a:pt x="10527" y="239"/>
                  </a:lnTo>
                  <a:lnTo>
                    <a:pt x="10533" y="244"/>
                  </a:lnTo>
                  <a:lnTo>
                    <a:pt x="10538" y="249"/>
                  </a:lnTo>
                  <a:lnTo>
                    <a:pt x="10543" y="254"/>
                  </a:lnTo>
                  <a:lnTo>
                    <a:pt x="10549" y="258"/>
                  </a:lnTo>
                  <a:lnTo>
                    <a:pt x="10556" y="261"/>
                  </a:lnTo>
                  <a:lnTo>
                    <a:pt x="10564" y="263"/>
                  </a:lnTo>
                  <a:lnTo>
                    <a:pt x="10583" y="263"/>
                  </a:lnTo>
                  <a:lnTo>
                    <a:pt x="10600" y="264"/>
                  </a:lnTo>
                  <a:lnTo>
                    <a:pt x="10616" y="268"/>
                  </a:lnTo>
                  <a:lnTo>
                    <a:pt x="10633" y="271"/>
                  </a:lnTo>
                  <a:lnTo>
                    <a:pt x="10648" y="276"/>
                  </a:lnTo>
                  <a:lnTo>
                    <a:pt x="10662" y="283"/>
                  </a:lnTo>
                  <a:lnTo>
                    <a:pt x="10677" y="291"/>
                  </a:lnTo>
                  <a:lnTo>
                    <a:pt x="10691" y="301"/>
                  </a:lnTo>
                  <a:lnTo>
                    <a:pt x="10699" y="307"/>
                  </a:lnTo>
                  <a:lnTo>
                    <a:pt x="10706" y="314"/>
                  </a:lnTo>
                  <a:lnTo>
                    <a:pt x="10712" y="321"/>
                  </a:lnTo>
                  <a:lnTo>
                    <a:pt x="10720" y="328"/>
                  </a:lnTo>
                  <a:lnTo>
                    <a:pt x="10731" y="342"/>
                  </a:lnTo>
                  <a:lnTo>
                    <a:pt x="10741" y="358"/>
                  </a:lnTo>
                  <a:lnTo>
                    <a:pt x="10749" y="375"/>
                  </a:lnTo>
                  <a:lnTo>
                    <a:pt x="10756" y="392"/>
                  </a:lnTo>
                  <a:lnTo>
                    <a:pt x="10763" y="410"/>
                  </a:lnTo>
                  <a:lnTo>
                    <a:pt x="10768" y="427"/>
                  </a:lnTo>
                  <a:lnTo>
                    <a:pt x="10776" y="433"/>
                  </a:lnTo>
                  <a:lnTo>
                    <a:pt x="10785" y="438"/>
                  </a:lnTo>
                  <a:lnTo>
                    <a:pt x="10794" y="443"/>
                  </a:lnTo>
                  <a:lnTo>
                    <a:pt x="10804" y="446"/>
                  </a:lnTo>
                  <a:lnTo>
                    <a:pt x="10824" y="454"/>
                  </a:lnTo>
                  <a:lnTo>
                    <a:pt x="10844" y="460"/>
                  </a:lnTo>
                  <a:lnTo>
                    <a:pt x="10855" y="463"/>
                  </a:lnTo>
                  <a:lnTo>
                    <a:pt x="10864" y="467"/>
                  </a:lnTo>
                  <a:lnTo>
                    <a:pt x="10873" y="471"/>
                  </a:lnTo>
                  <a:lnTo>
                    <a:pt x="10882" y="476"/>
                  </a:lnTo>
                  <a:lnTo>
                    <a:pt x="10889" y="482"/>
                  </a:lnTo>
                  <a:lnTo>
                    <a:pt x="10897" y="489"/>
                  </a:lnTo>
                  <a:lnTo>
                    <a:pt x="10904" y="498"/>
                  </a:lnTo>
                  <a:lnTo>
                    <a:pt x="10910" y="509"/>
                  </a:lnTo>
                  <a:lnTo>
                    <a:pt x="10919" y="521"/>
                  </a:lnTo>
                  <a:lnTo>
                    <a:pt x="10929" y="534"/>
                  </a:lnTo>
                  <a:lnTo>
                    <a:pt x="10937" y="549"/>
                  </a:lnTo>
                  <a:lnTo>
                    <a:pt x="10945" y="563"/>
                  </a:lnTo>
                  <a:lnTo>
                    <a:pt x="10960" y="593"/>
                  </a:lnTo>
                  <a:lnTo>
                    <a:pt x="10972" y="623"/>
                  </a:lnTo>
                  <a:lnTo>
                    <a:pt x="10983" y="654"/>
                  </a:lnTo>
                  <a:lnTo>
                    <a:pt x="10994" y="686"/>
                  </a:lnTo>
                  <a:lnTo>
                    <a:pt x="11004" y="717"/>
                  </a:lnTo>
                  <a:lnTo>
                    <a:pt x="11014" y="747"/>
                  </a:lnTo>
                  <a:lnTo>
                    <a:pt x="11014" y="758"/>
                  </a:lnTo>
                  <a:lnTo>
                    <a:pt x="11015" y="768"/>
                  </a:lnTo>
                  <a:lnTo>
                    <a:pt x="11017" y="780"/>
                  </a:lnTo>
                  <a:lnTo>
                    <a:pt x="11020" y="790"/>
                  </a:lnTo>
                  <a:lnTo>
                    <a:pt x="11027" y="810"/>
                  </a:lnTo>
                  <a:lnTo>
                    <a:pt x="11034" y="832"/>
                  </a:lnTo>
                  <a:lnTo>
                    <a:pt x="11038" y="841"/>
                  </a:lnTo>
                  <a:lnTo>
                    <a:pt x="11040" y="851"/>
                  </a:lnTo>
                  <a:lnTo>
                    <a:pt x="11041" y="861"/>
                  </a:lnTo>
                  <a:lnTo>
                    <a:pt x="11041" y="872"/>
                  </a:lnTo>
                  <a:lnTo>
                    <a:pt x="11040" y="882"/>
                  </a:lnTo>
                  <a:lnTo>
                    <a:pt x="11038" y="892"/>
                  </a:lnTo>
                  <a:lnTo>
                    <a:pt x="11032" y="903"/>
                  </a:lnTo>
                  <a:lnTo>
                    <a:pt x="11026" y="913"/>
                  </a:lnTo>
                  <a:lnTo>
                    <a:pt x="10931" y="1086"/>
                  </a:lnTo>
                  <a:close/>
                  <a:moveTo>
                    <a:pt x="10885" y="1081"/>
                  </a:moveTo>
                  <a:lnTo>
                    <a:pt x="10878" y="1092"/>
                  </a:lnTo>
                  <a:lnTo>
                    <a:pt x="10871" y="1104"/>
                  </a:lnTo>
                  <a:lnTo>
                    <a:pt x="10862" y="1113"/>
                  </a:lnTo>
                  <a:lnTo>
                    <a:pt x="10853" y="1121"/>
                  </a:lnTo>
                  <a:lnTo>
                    <a:pt x="10843" y="1129"/>
                  </a:lnTo>
                  <a:lnTo>
                    <a:pt x="10833" y="1135"/>
                  </a:lnTo>
                  <a:lnTo>
                    <a:pt x="10823" y="1141"/>
                  </a:lnTo>
                  <a:lnTo>
                    <a:pt x="10812" y="1146"/>
                  </a:lnTo>
                  <a:lnTo>
                    <a:pt x="10800" y="1151"/>
                  </a:lnTo>
                  <a:lnTo>
                    <a:pt x="10789" y="1155"/>
                  </a:lnTo>
                  <a:lnTo>
                    <a:pt x="10778" y="1158"/>
                  </a:lnTo>
                  <a:lnTo>
                    <a:pt x="10766" y="1161"/>
                  </a:lnTo>
                  <a:lnTo>
                    <a:pt x="10742" y="1164"/>
                  </a:lnTo>
                  <a:lnTo>
                    <a:pt x="10719" y="1166"/>
                  </a:lnTo>
                  <a:lnTo>
                    <a:pt x="10714" y="1170"/>
                  </a:lnTo>
                  <a:lnTo>
                    <a:pt x="10711" y="1173"/>
                  </a:lnTo>
                  <a:lnTo>
                    <a:pt x="10709" y="1177"/>
                  </a:lnTo>
                  <a:lnTo>
                    <a:pt x="10708" y="1181"/>
                  </a:lnTo>
                  <a:lnTo>
                    <a:pt x="10708" y="1189"/>
                  </a:lnTo>
                  <a:lnTo>
                    <a:pt x="10710" y="1198"/>
                  </a:lnTo>
                  <a:lnTo>
                    <a:pt x="10712" y="1206"/>
                  </a:lnTo>
                  <a:lnTo>
                    <a:pt x="10715" y="1214"/>
                  </a:lnTo>
                  <a:lnTo>
                    <a:pt x="10715" y="1218"/>
                  </a:lnTo>
                  <a:lnTo>
                    <a:pt x="10717" y="1222"/>
                  </a:lnTo>
                  <a:lnTo>
                    <a:pt x="10717" y="1226"/>
                  </a:lnTo>
                  <a:lnTo>
                    <a:pt x="10715" y="1230"/>
                  </a:lnTo>
                  <a:lnTo>
                    <a:pt x="10712" y="1246"/>
                  </a:lnTo>
                  <a:lnTo>
                    <a:pt x="10709" y="1261"/>
                  </a:lnTo>
                  <a:lnTo>
                    <a:pt x="10705" y="1275"/>
                  </a:lnTo>
                  <a:lnTo>
                    <a:pt x="10699" y="1289"/>
                  </a:lnTo>
                  <a:lnTo>
                    <a:pt x="10692" y="1302"/>
                  </a:lnTo>
                  <a:lnTo>
                    <a:pt x="10684" y="1313"/>
                  </a:lnTo>
                  <a:lnTo>
                    <a:pt x="10679" y="1319"/>
                  </a:lnTo>
                  <a:lnTo>
                    <a:pt x="10673" y="1324"/>
                  </a:lnTo>
                  <a:lnTo>
                    <a:pt x="10666" y="1328"/>
                  </a:lnTo>
                  <a:lnTo>
                    <a:pt x="10660" y="1332"/>
                  </a:lnTo>
                  <a:lnTo>
                    <a:pt x="10654" y="1337"/>
                  </a:lnTo>
                  <a:lnTo>
                    <a:pt x="10647" y="1340"/>
                  </a:lnTo>
                  <a:lnTo>
                    <a:pt x="10641" y="1342"/>
                  </a:lnTo>
                  <a:lnTo>
                    <a:pt x="10634" y="1342"/>
                  </a:lnTo>
                  <a:lnTo>
                    <a:pt x="10620" y="1342"/>
                  </a:lnTo>
                  <a:lnTo>
                    <a:pt x="10607" y="1339"/>
                  </a:lnTo>
                  <a:lnTo>
                    <a:pt x="10595" y="1337"/>
                  </a:lnTo>
                  <a:lnTo>
                    <a:pt x="10583" y="1335"/>
                  </a:lnTo>
                  <a:lnTo>
                    <a:pt x="10576" y="1335"/>
                  </a:lnTo>
                  <a:lnTo>
                    <a:pt x="10571" y="1336"/>
                  </a:lnTo>
                  <a:lnTo>
                    <a:pt x="10566" y="1338"/>
                  </a:lnTo>
                  <a:lnTo>
                    <a:pt x="10561" y="1341"/>
                  </a:lnTo>
                  <a:lnTo>
                    <a:pt x="10555" y="1363"/>
                  </a:lnTo>
                  <a:lnTo>
                    <a:pt x="10548" y="1386"/>
                  </a:lnTo>
                  <a:lnTo>
                    <a:pt x="10539" y="1407"/>
                  </a:lnTo>
                  <a:lnTo>
                    <a:pt x="10528" y="1429"/>
                  </a:lnTo>
                  <a:lnTo>
                    <a:pt x="10518" y="1450"/>
                  </a:lnTo>
                  <a:lnTo>
                    <a:pt x="10505" y="1470"/>
                  </a:lnTo>
                  <a:lnTo>
                    <a:pt x="10492" y="1491"/>
                  </a:lnTo>
                  <a:lnTo>
                    <a:pt x="10477" y="1510"/>
                  </a:lnTo>
                  <a:lnTo>
                    <a:pt x="10462" y="1529"/>
                  </a:lnTo>
                  <a:lnTo>
                    <a:pt x="10445" y="1546"/>
                  </a:lnTo>
                  <a:lnTo>
                    <a:pt x="10427" y="1562"/>
                  </a:lnTo>
                  <a:lnTo>
                    <a:pt x="10408" y="1577"/>
                  </a:lnTo>
                  <a:lnTo>
                    <a:pt x="10388" y="1591"/>
                  </a:lnTo>
                  <a:lnTo>
                    <a:pt x="10367" y="1603"/>
                  </a:lnTo>
                  <a:lnTo>
                    <a:pt x="10344" y="1614"/>
                  </a:lnTo>
                  <a:lnTo>
                    <a:pt x="10322" y="1623"/>
                  </a:lnTo>
                  <a:lnTo>
                    <a:pt x="10298" y="1631"/>
                  </a:lnTo>
                  <a:lnTo>
                    <a:pt x="10276" y="1636"/>
                  </a:lnTo>
                  <a:lnTo>
                    <a:pt x="10253" y="1639"/>
                  </a:lnTo>
                  <a:lnTo>
                    <a:pt x="10230" y="1641"/>
                  </a:lnTo>
                  <a:lnTo>
                    <a:pt x="10207" y="1641"/>
                  </a:lnTo>
                  <a:lnTo>
                    <a:pt x="10184" y="1639"/>
                  </a:lnTo>
                  <a:lnTo>
                    <a:pt x="10160" y="1636"/>
                  </a:lnTo>
                  <a:lnTo>
                    <a:pt x="10137" y="1632"/>
                  </a:lnTo>
                  <a:lnTo>
                    <a:pt x="10117" y="1635"/>
                  </a:lnTo>
                  <a:lnTo>
                    <a:pt x="10098" y="1637"/>
                  </a:lnTo>
                  <a:lnTo>
                    <a:pt x="10079" y="1638"/>
                  </a:lnTo>
                  <a:lnTo>
                    <a:pt x="10059" y="1639"/>
                  </a:lnTo>
                  <a:lnTo>
                    <a:pt x="10021" y="1639"/>
                  </a:lnTo>
                  <a:lnTo>
                    <a:pt x="9983" y="1638"/>
                  </a:lnTo>
                  <a:lnTo>
                    <a:pt x="9944" y="1637"/>
                  </a:lnTo>
                  <a:lnTo>
                    <a:pt x="9905" y="1637"/>
                  </a:lnTo>
                  <a:lnTo>
                    <a:pt x="9885" y="1637"/>
                  </a:lnTo>
                  <a:lnTo>
                    <a:pt x="9866" y="1639"/>
                  </a:lnTo>
                  <a:lnTo>
                    <a:pt x="9846" y="1641"/>
                  </a:lnTo>
                  <a:lnTo>
                    <a:pt x="9826" y="1644"/>
                  </a:lnTo>
                  <a:lnTo>
                    <a:pt x="9804" y="1644"/>
                  </a:lnTo>
                  <a:lnTo>
                    <a:pt x="9781" y="1644"/>
                  </a:lnTo>
                  <a:lnTo>
                    <a:pt x="9759" y="1644"/>
                  </a:lnTo>
                  <a:lnTo>
                    <a:pt x="9737" y="1645"/>
                  </a:lnTo>
                  <a:lnTo>
                    <a:pt x="9715" y="1645"/>
                  </a:lnTo>
                  <a:lnTo>
                    <a:pt x="9692" y="1645"/>
                  </a:lnTo>
                  <a:lnTo>
                    <a:pt x="9671" y="1645"/>
                  </a:lnTo>
                  <a:lnTo>
                    <a:pt x="9647" y="1643"/>
                  </a:lnTo>
                  <a:lnTo>
                    <a:pt x="9638" y="1645"/>
                  </a:lnTo>
                  <a:lnTo>
                    <a:pt x="9629" y="1647"/>
                  </a:lnTo>
                  <a:lnTo>
                    <a:pt x="9620" y="1647"/>
                  </a:lnTo>
                  <a:lnTo>
                    <a:pt x="9611" y="1648"/>
                  </a:lnTo>
                  <a:lnTo>
                    <a:pt x="9593" y="1648"/>
                  </a:lnTo>
                  <a:lnTo>
                    <a:pt x="9575" y="1647"/>
                  </a:lnTo>
                  <a:lnTo>
                    <a:pt x="9556" y="1646"/>
                  </a:lnTo>
                  <a:lnTo>
                    <a:pt x="9538" y="1645"/>
                  </a:lnTo>
                  <a:lnTo>
                    <a:pt x="9519" y="1645"/>
                  </a:lnTo>
                  <a:lnTo>
                    <a:pt x="9500" y="1648"/>
                  </a:lnTo>
                  <a:lnTo>
                    <a:pt x="9394" y="1649"/>
                  </a:lnTo>
                  <a:lnTo>
                    <a:pt x="9188" y="1649"/>
                  </a:lnTo>
                  <a:lnTo>
                    <a:pt x="8898" y="1650"/>
                  </a:lnTo>
                  <a:lnTo>
                    <a:pt x="8536" y="1651"/>
                  </a:lnTo>
                  <a:lnTo>
                    <a:pt x="8118" y="1652"/>
                  </a:lnTo>
                  <a:lnTo>
                    <a:pt x="7657" y="1652"/>
                  </a:lnTo>
                  <a:lnTo>
                    <a:pt x="7168" y="1653"/>
                  </a:lnTo>
                  <a:lnTo>
                    <a:pt x="6665" y="1654"/>
                  </a:lnTo>
                  <a:lnTo>
                    <a:pt x="6161" y="1655"/>
                  </a:lnTo>
                  <a:lnTo>
                    <a:pt x="5673" y="1656"/>
                  </a:lnTo>
                  <a:lnTo>
                    <a:pt x="5212" y="1658"/>
                  </a:lnTo>
                  <a:lnTo>
                    <a:pt x="4793" y="1659"/>
                  </a:lnTo>
                  <a:lnTo>
                    <a:pt x="4431" y="1660"/>
                  </a:lnTo>
                  <a:lnTo>
                    <a:pt x="4139" y="1660"/>
                  </a:lnTo>
                  <a:lnTo>
                    <a:pt x="3933" y="1661"/>
                  </a:lnTo>
                  <a:lnTo>
                    <a:pt x="3826" y="1662"/>
                  </a:lnTo>
                  <a:lnTo>
                    <a:pt x="3805" y="1660"/>
                  </a:lnTo>
                  <a:lnTo>
                    <a:pt x="3784" y="1659"/>
                  </a:lnTo>
                  <a:lnTo>
                    <a:pt x="3763" y="1659"/>
                  </a:lnTo>
                  <a:lnTo>
                    <a:pt x="3743" y="1659"/>
                  </a:lnTo>
                  <a:lnTo>
                    <a:pt x="3701" y="1661"/>
                  </a:lnTo>
                  <a:lnTo>
                    <a:pt x="3659" y="1664"/>
                  </a:lnTo>
                  <a:lnTo>
                    <a:pt x="3616" y="1666"/>
                  </a:lnTo>
                  <a:lnTo>
                    <a:pt x="3574" y="1668"/>
                  </a:lnTo>
                  <a:lnTo>
                    <a:pt x="3553" y="1668"/>
                  </a:lnTo>
                  <a:lnTo>
                    <a:pt x="3531" y="1668"/>
                  </a:lnTo>
                  <a:lnTo>
                    <a:pt x="3509" y="1667"/>
                  </a:lnTo>
                  <a:lnTo>
                    <a:pt x="3487" y="1666"/>
                  </a:lnTo>
                  <a:lnTo>
                    <a:pt x="3463" y="1666"/>
                  </a:lnTo>
                  <a:lnTo>
                    <a:pt x="3438" y="1666"/>
                  </a:lnTo>
                  <a:lnTo>
                    <a:pt x="3414" y="1666"/>
                  </a:lnTo>
                  <a:lnTo>
                    <a:pt x="3388" y="1666"/>
                  </a:lnTo>
                  <a:lnTo>
                    <a:pt x="3363" y="1666"/>
                  </a:lnTo>
                  <a:lnTo>
                    <a:pt x="3338" y="1666"/>
                  </a:lnTo>
                  <a:lnTo>
                    <a:pt x="3312" y="1667"/>
                  </a:lnTo>
                  <a:lnTo>
                    <a:pt x="3287" y="1668"/>
                  </a:lnTo>
                  <a:lnTo>
                    <a:pt x="3252" y="1668"/>
                  </a:lnTo>
                  <a:lnTo>
                    <a:pt x="3217" y="1668"/>
                  </a:lnTo>
                  <a:lnTo>
                    <a:pt x="3201" y="1668"/>
                  </a:lnTo>
                  <a:lnTo>
                    <a:pt x="3185" y="1669"/>
                  </a:lnTo>
                  <a:lnTo>
                    <a:pt x="3169" y="1670"/>
                  </a:lnTo>
                  <a:lnTo>
                    <a:pt x="3155" y="1672"/>
                  </a:lnTo>
                  <a:lnTo>
                    <a:pt x="3099" y="1673"/>
                  </a:lnTo>
                  <a:lnTo>
                    <a:pt x="3042" y="1673"/>
                  </a:lnTo>
                  <a:lnTo>
                    <a:pt x="2986" y="1673"/>
                  </a:lnTo>
                  <a:lnTo>
                    <a:pt x="2931" y="1674"/>
                  </a:lnTo>
                  <a:lnTo>
                    <a:pt x="2876" y="1674"/>
                  </a:lnTo>
                  <a:lnTo>
                    <a:pt x="2821" y="1675"/>
                  </a:lnTo>
                  <a:lnTo>
                    <a:pt x="2766" y="1675"/>
                  </a:lnTo>
                  <a:lnTo>
                    <a:pt x="2711" y="1676"/>
                  </a:lnTo>
                  <a:lnTo>
                    <a:pt x="2657" y="1677"/>
                  </a:lnTo>
                  <a:lnTo>
                    <a:pt x="2603" y="1677"/>
                  </a:lnTo>
                  <a:lnTo>
                    <a:pt x="2549" y="1678"/>
                  </a:lnTo>
                  <a:lnTo>
                    <a:pt x="2495" y="1678"/>
                  </a:lnTo>
                  <a:lnTo>
                    <a:pt x="2440" y="1679"/>
                  </a:lnTo>
                  <a:lnTo>
                    <a:pt x="2386" y="1679"/>
                  </a:lnTo>
                  <a:lnTo>
                    <a:pt x="2332" y="1679"/>
                  </a:lnTo>
                  <a:lnTo>
                    <a:pt x="2278" y="1679"/>
                  </a:lnTo>
                  <a:lnTo>
                    <a:pt x="2197" y="1680"/>
                  </a:lnTo>
                  <a:lnTo>
                    <a:pt x="2118" y="1680"/>
                  </a:lnTo>
                  <a:lnTo>
                    <a:pt x="2041" y="1681"/>
                  </a:lnTo>
                  <a:lnTo>
                    <a:pt x="1965" y="1682"/>
                  </a:lnTo>
                  <a:lnTo>
                    <a:pt x="1888" y="1683"/>
                  </a:lnTo>
                  <a:lnTo>
                    <a:pt x="1811" y="1684"/>
                  </a:lnTo>
                  <a:lnTo>
                    <a:pt x="1731" y="1686"/>
                  </a:lnTo>
                  <a:lnTo>
                    <a:pt x="1649" y="1687"/>
                  </a:lnTo>
                  <a:lnTo>
                    <a:pt x="1564" y="1687"/>
                  </a:lnTo>
                  <a:lnTo>
                    <a:pt x="1478" y="1687"/>
                  </a:lnTo>
                  <a:lnTo>
                    <a:pt x="1392" y="1687"/>
                  </a:lnTo>
                  <a:lnTo>
                    <a:pt x="1306" y="1688"/>
                  </a:lnTo>
                  <a:lnTo>
                    <a:pt x="1219" y="1688"/>
                  </a:lnTo>
                  <a:lnTo>
                    <a:pt x="1132" y="1688"/>
                  </a:lnTo>
                  <a:lnTo>
                    <a:pt x="1045" y="1689"/>
                  </a:lnTo>
                  <a:lnTo>
                    <a:pt x="957" y="1689"/>
                  </a:lnTo>
                  <a:lnTo>
                    <a:pt x="929" y="1690"/>
                  </a:lnTo>
                  <a:lnTo>
                    <a:pt x="902" y="1689"/>
                  </a:lnTo>
                  <a:lnTo>
                    <a:pt x="874" y="1688"/>
                  </a:lnTo>
                  <a:lnTo>
                    <a:pt x="848" y="1685"/>
                  </a:lnTo>
                  <a:lnTo>
                    <a:pt x="821" y="1681"/>
                  </a:lnTo>
                  <a:lnTo>
                    <a:pt x="796" y="1676"/>
                  </a:lnTo>
                  <a:lnTo>
                    <a:pt x="769" y="1670"/>
                  </a:lnTo>
                  <a:lnTo>
                    <a:pt x="744" y="1662"/>
                  </a:lnTo>
                  <a:lnTo>
                    <a:pt x="720" y="1653"/>
                  </a:lnTo>
                  <a:lnTo>
                    <a:pt x="695" y="1643"/>
                  </a:lnTo>
                  <a:lnTo>
                    <a:pt x="672" y="1631"/>
                  </a:lnTo>
                  <a:lnTo>
                    <a:pt x="649" y="1618"/>
                  </a:lnTo>
                  <a:lnTo>
                    <a:pt x="627" y="1603"/>
                  </a:lnTo>
                  <a:lnTo>
                    <a:pt x="606" y="1588"/>
                  </a:lnTo>
                  <a:lnTo>
                    <a:pt x="586" y="1571"/>
                  </a:lnTo>
                  <a:lnTo>
                    <a:pt x="567" y="1552"/>
                  </a:lnTo>
                  <a:lnTo>
                    <a:pt x="553" y="1536"/>
                  </a:lnTo>
                  <a:lnTo>
                    <a:pt x="541" y="1519"/>
                  </a:lnTo>
                  <a:lnTo>
                    <a:pt x="531" y="1500"/>
                  </a:lnTo>
                  <a:lnTo>
                    <a:pt x="522" y="1481"/>
                  </a:lnTo>
                  <a:lnTo>
                    <a:pt x="518" y="1470"/>
                  </a:lnTo>
                  <a:lnTo>
                    <a:pt x="514" y="1461"/>
                  </a:lnTo>
                  <a:lnTo>
                    <a:pt x="511" y="1451"/>
                  </a:lnTo>
                  <a:lnTo>
                    <a:pt x="509" y="1440"/>
                  </a:lnTo>
                  <a:lnTo>
                    <a:pt x="507" y="1430"/>
                  </a:lnTo>
                  <a:lnTo>
                    <a:pt x="505" y="1418"/>
                  </a:lnTo>
                  <a:lnTo>
                    <a:pt x="505" y="1407"/>
                  </a:lnTo>
                  <a:lnTo>
                    <a:pt x="504" y="1396"/>
                  </a:lnTo>
                  <a:lnTo>
                    <a:pt x="501" y="1392"/>
                  </a:lnTo>
                  <a:lnTo>
                    <a:pt x="499" y="1390"/>
                  </a:lnTo>
                  <a:lnTo>
                    <a:pt x="496" y="1389"/>
                  </a:lnTo>
                  <a:lnTo>
                    <a:pt x="493" y="1388"/>
                  </a:lnTo>
                  <a:lnTo>
                    <a:pt x="486" y="1388"/>
                  </a:lnTo>
                  <a:lnTo>
                    <a:pt x="480" y="1390"/>
                  </a:lnTo>
                  <a:lnTo>
                    <a:pt x="473" y="1393"/>
                  </a:lnTo>
                  <a:lnTo>
                    <a:pt x="466" y="1395"/>
                  </a:lnTo>
                  <a:lnTo>
                    <a:pt x="462" y="1395"/>
                  </a:lnTo>
                  <a:lnTo>
                    <a:pt x="459" y="1395"/>
                  </a:lnTo>
                  <a:lnTo>
                    <a:pt x="456" y="1395"/>
                  </a:lnTo>
                  <a:lnTo>
                    <a:pt x="452" y="1393"/>
                  </a:lnTo>
                  <a:lnTo>
                    <a:pt x="440" y="1395"/>
                  </a:lnTo>
                  <a:lnTo>
                    <a:pt x="428" y="1394"/>
                  </a:lnTo>
                  <a:lnTo>
                    <a:pt x="415" y="1392"/>
                  </a:lnTo>
                  <a:lnTo>
                    <a:pt x="404" y="1388"/>
                  </a:lnTo>
                  <a:lnTo>
                    <a:pt x="393" y="1383"/>
                  </a:lnTo>
                  <a:lnTo>
                    <a:pt x="383" y="1375"/>
                  </a:lnTo>
                  <a:lnTo>
                    <a:pt x="372" y="1367"/>
                  </a:lnTo>
                  <a:lnTo>
                    <a:pt x="363" y="1357"/>
                  </a:lnTo>
                  <a:lnTo>
                    <a:pt x="359" y="1352"/>
                  </a:lnTo>
                  <a:lnTo>
                    <a:pt x="356" y="1346"/>
                  </a:lnTo>
                  <a:lnTo>
                    <a:pt x="354" y="1340"/>
                  </a:lnTo>
                  <a:lnTo>
                    <a:pt x="353" y="1334"/>
                  </a:lnTo>
                  <a:lnTo>
                    <a:pt x="351" y="1320"/>
                  </a:lnTo>
                  <a:lnTo>
                    <a:pt x="350" y="1306"/>
                  </a:lnTo>
                  <a:lnTo>
                    <a:pt x="350" y="1293"/>
                  </a:lnTo>
                  <a:lnTo>
                    <a:pt x="350" y="1278"/>
                  </a:lnTo>
                  <a:lnTo>
                    <a:pt x="348" y="1265"/>
                  </a:lnTo>
                  <a:lnTo>
                    <a:pt x="345" y="1253"/>
                  </a:lnTo>
                  <a:lnTo>
                    <a:pt x="327" y="1249"/>
                  </a:lnTo>
                  <a:lnTo>
                    <a:pt x="309" y="1246"/>
                  </a:lnTo>
                  <a:lnTo>
                    <a:pt x="290" y="1244"/>
                  </a:lnTo>
                  <a:lnTo>
                    <a:pt x="270" y="1242"/>
                  </a:lnTo>
                  <a:lnTo>
                    <a:pt x="248" y="1232"/>
                  </a:lnTo>
                  <a:lnTo>
                    <a:pt x="224" y="1221"/>
                  </a:lnTo>
                  <a:lnTo>
                    <a:pt x="202" y="1210"/>
                  </a:lnTo>
                  <a:lnTo>
                    <a:pt x="178" y="1197"/>
                  </a:lnTo>
                  <a:lnTo>
                    <a:pt x="174" y="1190"/>
                  </a:lnTo>
                  <a:lnTo>
                    <a:pt x="169" y="1185"/>
                  </a:lnTo>
                  <a:lnTo>
                    <a:pt x="164" y="1180"/>
                  </a:lnTo>
                  <a:lnTo>
                    <a:pt x="158" y="1175"/>
                  </a:lnTo>
                  <a:lnTo>
                    <a:pt x="145" y="1165"/>
                  </a:lnTo>
                  <a:lnTo>
                    <a:pt x="135" y="1154"/>
                  </a:lnTo>
                  <a:lnTo>
                    <a:pt x="124" y="1140"/>
                  </a:lnTo>
                  <a:lnTo>
                    <a:pt x="113" y="1126"/>
                  </a:lnTo>
                  <a:lnTo>
                    <a:pt x="102" y="1112"/>
                  </a:lnTo>
                  <a:lnTo>
                    <a:pt x="92" y="1097"/>
                  </a:lnTo>
                  <a:lnTo>
                    <a:pt x="84" y="1082"/>
                  </a:lnTo>
                  <a:lnTo>
                    <a:pt x="76" y="1067"/>
                  </a:lnTo>
                  <a:lnTo>
                    <a:pt x="70" y="1051"/>
                  </a:lnTo>
                  <a:lnTo>
                    <a:pt x="64" y="1035"/>
                  </a:lnTo>
                  <a:lnTo>
                    <a:pt x="59" y="1019"/>
                  </a:lnTo>
                  <a:lnTo>
                    <a:pt x="53" y="1002"/>
                  </a:lnTo>
                  <a:lnTo>
                    <a:pt x="50" y="985"/>
                  </a:lnTo>
                  <a:lnTo>
                    <a:pt x="48" y="969"/>
                  </a:lnTo>
                  <a:lnTo>
                    <a:pt x="47" y="951"/>
                  </a:lnTo>
                  <a:lnTo>
                    <a:pt x="46" y="934"/>
                  </a:lnTo>
                  <a:lnTo>
                    <a:pt x="47" y="917"/>
                  </a:lnTo>
                  <a:lnTo>
                    <a:pt x="49" y="899"/>
                  </a:lnTo>
                  <a:lnTo>
                    <a:pt x="54" y="879"/>
                  </a:lnTo>
                  <a:lnTo>
                    <a:pt x="61" y="858"/>
                  </a:lnTo>
                  <a:lnTo>
                    <a:pt x="68" y="839"/>
                  </a:lnTo>
                  <a:lnTo>
                    <a:pt x="77" y="819"/>
                  </a:lnTo>
                  <a:lnTo>
                    <a:pt x="86" y="800"/>
                  </a:lnTo>
                  <a:lnTo>
                    <a:pt x="96" y="782"/>
                  </a:lnTo>
                  <a:lnTo>
                    <a:pt x="108" y="764"/>
                  </a:lnTo>
                  <a:lnTo>
                    <a:pt x="120" y="746"/>
                  </a:lnTo>
                  <a:lnTo>
                    <a:pt x="132" y="729"/>
                  </a:lnTo>
                  <a:lnTo>
                    <a:pt x="146" y="712"/>
                  </a:lnTo>
                  <a:lnTo>
                    <a:pt x="160" y="696"/>
                  </a:lnTo>
                  <a:lnTo>
                    <a:pt x="174" y="679"/>
                  </a:lnTo>
                  <a:lnTo>
                    <a:pt x="189" y="664"/>
                  </a:lnTo>
                  <a:lnTo>
                    <a:pt x="205" y="649"/>
                  </a:lnTo>
                  <a:lnTo>
                    <a:pt x="221" y="634"/>
                  </a:lnTo>
                  <a:lnTo>
                    <a:pt x="236" y="620"/>
                  </a:lnTo>
                  <a:lnTo>
                    <a:pt x="245" y="614"/>
                  </a:lnTo>
                  <a:lnTo>
                    <a:pt x="252" y="609"/>
                  </a:lnTo>
                  <a:lnTo>
                    <a:pt x="260" y="605"/>
                  </a:lnTo>
                  <a:lnTo>
                    <a:pt x="268" y="602"/>
                  </a:lnTo>
                  <a:lnTo>
                    <a:pt x="285" y="597"/>
                  </a:lnTo>
                  <a:lnTo>
                    <a:pt x="303" y="593"/>
                  </a:lnTo>
                  <a:lnTo>
                    <a:pt x="339" y="588"/>
                  </a:lnTo>
                  <a:lnTo>
                    <a:pt x="375" y="581"/>
                  </a:lnTo>
                  <a:lnTo>
                    <a:pt x="380" y="577"/>
                  </a:lnTo>
                  <a:lnTo>
                    <a:pt x="383" y="572"/>
                  </a:lnTo>
                  <a:lnTo>
                    <a:pt x="385" y="567"/>
                  </a:lnTo>
                  <a:lnTo>
                    <a:pt x="386" y="562"/>
                  </a:lnTo>
                  <a:lnTo>
                    <a:pt x="386" y="551"/>
                  </a:lnTo>
                  <a:lnTo>
                    <a:pt x="386" y="537"/>
                  </a:lnTo>
                  <a:lnTo>
                    <a:pt x="385" y="525"/>
                  </a:lnTo>
                  <a:lnTo>
                    <a:pt x="384" y="513"/>
                  </a:lnTo>
                  <a:lnTo>
                    <a:pt x="385" y="507"/>
                  </a:lnTo>
                  <a:lnTo>
                    <a:pt x="386" y="501"/>
                  </a:lnTo>
                  <a:lnTo>
                    <a:pt x="388" y="494"/>
                  </a:lnTo>
                  <a:lnTo>
                    <a:pt x="391" y="489"/>
                  </a:lnTo>
                  <a:lnTo>
                    <a:pt x="396" y="484"/>
                  </a:lnTo>
                  <a:lnTo>
                    <a:pt x="400" y="479"/>
                  </a:lnTo>
                  <a:lnTo>
                    <a:pt x="406" y="475"/>
                  </a:lnTo>
                  <a:lnTo>
                    <a:pt x="411" y="472"/>
                  </a:lnTo>
                  <a:lnTo>
                    <a:pt x="422" y="467"/>
                  </a:lnTo>
                  <a:lnTo>
                    <a:pt x="434" y="464"/>
                  </a:lnTo>
                  <a:lnTo>
                    <a:pt x="439" y="467"/>
                  </a:lnTo>
                  <a:lnTo>
                    <a:pt x="444" y="469"/>
                  </a:lnTo>
                  <a:lnTo>
                    <a:pt x="449" y="470"/>
                  </a:lnTo>
                  <a:lnTo>
                    <a:pt x="454" y="471"/>
                  </a:lnTo>
                  <a:lnTo>
                    <a:pt x="463" y="471"/>
                  </a:lnTo>
                  <a:lnTo>
                    <a:pt x="474" y="469"/>
                  </a:lnTo>
                  <a:lnTo>
                    <a:pt x="483" y="466"/>
                  </a:lnTo>
                  <a:lnTo>
                    <a:pt x="492" y="462"/>
                  </a:lnTo>
                  <a:lnTo>
                    <a:pt x="501" y="457"/>
                  </a:lnTo>
                  <a:lnTo>
                    <a:pt x="510" y="450"/>
                  </a:lnTo>
                  <a:lnTo>
                    <a:pt x="515" y="442"/>
                  </a:lnTo>
                  <a:lnTo>
                    <a:pt x="520" y="432"/>
                  </a:lnTo>
                  <a:lnTo>
                    <a:pt x="523" y="422"/>
                  </a:lnTo>
                  <a:lnTo>
                    <a:pt x="526" y="412"/>
                  </a:lnTo>
                  <a:lnTo>
                    <a:pt x="530" y="389"/>
                  </a:lnTo>
                  <a:lnTo>
                    <a:pt x="535" y="368"/>
                  </a:lnTo>
                  <a:lnTo>
                    <a:pt x="541" y="353"/>
                  </a:lnTo>
                  <a:lnTo>
                    <a:pt x="546" y="339"/>
                  </a:lnTo>
                  <a:lnTo>
                    <a:pt x="553" y="326"/>
                  </a:lnTo>
                  <a:lnTo>
                    <a:pt x="560" y="312"/>
                  </a:lnTo>
                  <a:lnTo>
                    <a:pt x="568" y="300"/>
                  </a:lnTo>
                  <a:lnTo>
                    <a:pt x="576" y="288"/>
                  </a:lnTo>
                  <a:lnTo>
                    <a:pt x="585" y="276"/>
                  </a:lnTo>
                  <a:lnTo>
                    <a:pt x="594" y="264"/>
                  </a:lnTo>
                  <a:lnTo>
                    <a:pt x="604" y="253"/>
                  </a:lnTo>
                  <a:lnTo>
                    <a:pt x="615" y="242"/>
                  </a:lnTo>
                  <a:lnTo>
                    <a:pt x="626" y="232"/>
                  </a:lnTo>
                  <a:lnTo>
                    <a:pt x="636" y="223"/>
                  </a:lnTo>
                  <a:lnTo>
                    <a:pt x="648" y="213"/>
                  </a:lnTo>
                  <a:lnTo>
                    <a:pt x="660" y="204"/>
                  </a:lnTo>
                  <a:lnTo>
                    <a:pt x="672" y="195"/>
                  </a:lnTo>
                  <a:lnTo>
                    <a:pt x="685" y="187"/>
                  </a:lnTo>
                  <a:lnTo>
                    <a:pt x="711" y="172"/>
                  </a:lnTo>
                  <a:lnTo>
                    <a:pt x="738" y="159"/>
                  </a:lnTo>
                  <a:lnTo>
                    <a:pt x="766" y="147"/>
                  </a:lnTo>
                  <a:lnTo>
                    <a:pt x="795" y="138"/>
                  </a:lnTo>
                  <a:lnTo>
                    <a:pt x="823" y="130"/>
                  </a:lnTo>
                  <a:lnTo>
                    <a:pt x="853" y="123"/>
                  </a:lnTo>
                  <a:lnTo>
                    <a:pt x="881" y="119"/>
                  </a:lnTo>
                  <a:lnTo>
                    <a:pt x="911" y="117"/>
                  </a:lnTo>
                  <a:lnTo>
                    <a:pt x="917" y="115"/>
                  </a:lnTo>
                  <a:lnTo>
                    <a:pt x="924" y="113"/>
                  </a:lnTo>
                  <a:lnTo>
                    <a:pt x="931" y="113"/>
                  </a:lnTo>
                  <a:lnTo>
                    <a:pt x="938" y="113"/>
                  </a:lnTo>
                  <a:lnTo>
                    <a:pt x="952" y="113"/>
                  </a:lnTo>
                  <a:lnTo>
                    <a:pt x="966" y="114"/>
                  </a:lnTo>
                  <a:lnTo>
                    <a:pt x="980" y="115"/>
                  </a:lnTo>
                  <a:lnTo>
                    <a:pt x="994" y="114"/>
                  </a:lnTo>
                  <a:lnTo>
                    <a:pt x="1000" y="112"/>
                  </a:lnTo>
                  <a:lnTo>
                    <a:pt x="1006" y="110"/>
                  </a:lnTo>
                  <a:lnTo>
                    <a:pt x="1012" y="107"/>
                  </a:lnTo>
                  <a:lnTo>
                    <a:pt x="1018" y="103"/>
                  </a:lnTo>
                  <a:lnTo>
                    <a:pt x="1055" y="106"/>
                  </a:lnTo>
                  <a:lnTo>
                    <a:pt x="1092" y="108"/>
                  </a:lnTo>
                  <a:lnTo>
                    <a:pt x="1128" y="109"/>
                  </a:lnTo>
                  <a:lnTo>
                    <a:pt x="1165" y="109"/>
                  </a:lnTo>
                  <a:lnTo>
                    <a:pt x="1235" y="109"/>
                  </a:lnTo>
                  <a:lnTo>
                    <a:pt x="1306" y="108"/>
                  </a:lnTo>
                  <a:lnTo>
                    <a:pt x="1376" y="106"/>
                  </a:lnTo>
                  <a:lnTo>
                    <a:pt x="1445" y="105"/>
                  </a:lnTo>
                  <a:lnTo>
                    <a:pt x="1513" y="104"/>
                  </a:lnTo>
                  <a:lnTo>
                    <a:pt x="1582" y="106"/>
                  </a:lnTo>
                  <a:lnTo>
                    <a:pt x="1647" y="103"/>
                  </a:lnTo>
                  <a:lnTo>
                    <a:pt x="1714" y="102"/>
                  </a:lnTo>
                  <a:lnTo>
                    <a:pt x="1782" y="101"/>
                  </a:lnTo>
                  <a:lnTo>
                    <a:pt x="1850" y="101"/>
                  </a:lnTo>
                  <a:lnTo>
                    <a:pt x="1918" y="101"/>
                  </a:lnTo>
                  <a:lnTo>
                    <a:pt x="1986" y="100"/>
                  </a:lnTo>
                  <a:lnTo>
                    <a:pt x="2054" y="99"/>
                  </a:lnTo>
                  <a:lnTo>
                    <a:pt x="2120" y="97"/>
                  </a:lnTo>
                  <a:lnTo>
                    <a:pt x="2205" y="96"/>
                  </a:lnTo>
                  <a:lnTo>
                    <a:pt x="2291" y="95"/>
                  </a:lnTo>
                  <a:lnTo>
                    <a:pt x="2379" y="93"/>
                  </a:lnTo>
                  <a:lnTo>
                    <a:pt x="2467" y="91"/>
                  </a:lnTo>
                  <a:lnTo>
                    <a:pt x="2555" y="90"/>
                  </a:lnTo>
                  <a:lnTo>
                    <a:pt x="2641" y="88"/>
                  </a:lnTo>
                  <a:lnTo>
                    <a:pt x="2726" y="88"/>
                  </a:lnTo>
                  <a:lnTo>
                    <a:pt x="2807" y="89"/>
                  </a:lnTo>
                  <a:lnTo>
                    <a:pt x="2957" y="88"/>
                  </a:lnTo>
                  <a:lnTo>
                    <a:pt x="3205" y="87"/>
                  </a:lnTo>
                  <a:lnTo>
                    <a:pt x="3539" y="86"/>
                  </a:lnTo>
                  <a:lnTo>
                    <a:pt x="3944" y="85"/>
                  </a:lnTo>
                  <a:lnTo>
                    <a:pt x="4405" y="84"/>
                  </a:lnTo>
                  <a:lnTo>
                    <a:pt x="4909" y="81"/>
                  </a:lnTo>
                  <a:lnTo>
                    <a:pt x="5442" y="80"/>
                  </a:lnTo>
                  <a:lnTo>
                    <a:pt x="5989" y="78"/>
                  </a:lnTo>
                  <a:lnTo>
                    <a:pt x="6536" y="77"/>
                  </a:lnTo>
                  <a:lnTo>
                    <a:pt x="7068" y="75"/>
                  </a:lnTo>
                  <a:lnTo>
                    <a:pt x="7572" y="74"/>
                  </a:lnTo>
                  <a:lnTo>
                    <a:pt x="8034" y="72"/>
                  </a:lnTo>
                  <a:lnTo>
                    <a:pt x="8440" y="71"/>
                  </a:lnTo>
                  <a:lnTo>
                    <a:pt x="8775" y="69"/>
                  </a:lnTo>
                  <a:lnTo>
                    <a:pt x="9026" y="68"/>
                  </a:lnTo>
                  <a:lnTo>
                    <a:pt x="9177" y="67"/>
                  </a:lnTo>
                  <a:lnTo>
                    <a:pt x="9264" y="64"/>
                  </a:lnTo>
                  <a:lnTo>
                    <a:pt x="9352" y="62"/>
                  </a:lnTo>
                  <a:lnTo>
                    <a:pt x="9441" y="61"/>
                  </a:lnTo>
                  <a:lnTo>
                    <a:pt x="9530" y="61"/>
                  </a:lnTo>
                  <a:lnTo>
                    <a:pt x="9619" y="61"/>
                  </a:lnTo>
                  <a:lnTo>
                    <a:pt x="9708" y="61"/>
                  </a:lnTo>
                  <a:lnTo>
                    <a:pt x="9796" y="62"/>
                  </a:lnTo>
                  <a:lnTo>
                    <a:pt x="9884" y="62"/>
                  </a:lnTo>
                  <a:lnTo>
                    <a:pt x="9917" y="64"/>
                  </a:lnTo>
                  <a:lnTo>
                    <a:pt x="9949" y="67"/>
                  </a:lnTo>
                  <a:lnTo>
                    <a:pt x="9965" y="69"/>
                  </a:lnTo>
                  <a:lnTo>
                    <a:pt x="9982" y="70"/>
                  </a:lnTo>
                  <a:lnTo>
                    <a:pt x="9998" y="69"/>
                  </a:lnTo>
                  <a:lnTo>
                    <a:pt x="10014" y="66"/>
                  </a:lnTo>
                  <a:lnTo>
                    <a:pt x="10031" y="70"/>
                  </a:lnTo>
                  <a:lnTo>
                    <a:pt x="10048" y="72"/>
                  </a:lnTo>
                  <a:lnTo>
                    <a:pt x="10065" y="73"/>
                  </a:lnTo>
                  <a:lnTo>
                    <a:pt x="10083" y="73"/>
                  </a:lnTo>
                  <a:lnTo>
                    <a:pt x="10117" y="72"/>
                  </a:lnTo>
                  <a:lnTo>
                    <a:pt x="10151" y="70"/>
                  </a:lnTo>
                  <a:lnTo>
                    <a:pt x="10168" y="69"/>
                  </a:lnTo>
                  <a:lnTo>
                    <a:pt x="10184" y="69"/>
                  </a:lnTo>
                  <a:lnTo>
                    <a:pt x="10200" y="69"/>
                  </a:lnTo>
                  <a:lnTo>
                    <a:pt x="10217" y="71"/>
                  </a:lnTo>
                  <a:lnTo>
                    <a:pt x="10232" y="74"/>
                  </a:lnTo>
                  <a:lnTo>
                    <a:pt x="10248" y="79"/>
                  </a:lnTo>
                  <a:lnTo>
                    <a:pt x="10264" y="86"/>
                  </a:lnTo>
                  <a:lnTo>
                    <a:pt x="10278" y="94"/>
                  </a:lnTo>
                  <a:lnTo>
                    <a:pt x="10294" y="101"/>
                  </a:lnTo>
                  <a:lnTo>
                    <a:pt x="10310" y="109"/>
                  </a:lnTo>
                  <a:lnTo>
                    <a:pt x="10325" y="117"/>
                  </a:lnTo>
                  <a:lnTo>
                    <a:pt x="10340" y="126"/>
                  </a:lnTo>
                  <a:lnTo>
                    <a:pt x="10356" y="136"/>
                  </a:lnTo>
                  <a:lnTo>
                    <a:pt x="10370" y="146"/>
                  </a:lnTo>
                  <a:lnTo>
                    <a:pt x="10385" y="157"/>
                  </a:lnTo>
                  <a:lnTo>
                    <a:pt x="10399" y="168"/>
                  </a:lnTo>
                  <a:lnTo>
                    <a:pt x="10412" y="180"/>
                  </a:lnTo>
                  <a:lnTo>
                    <a:pt x="10425" y="193"/>
                  </a:lnTo>
                  <a:lnTo>
                    <a:pt x="10437" y="206"/>
                  </a:lnTo>
                  <a:lnTo>
                    <a:pt x="10449" y="219"/>
                  </a:lnTo>
                  <a:lnTo>
                    <a:pt x="10459" y="234"/>
                  </a:lnTo>
                  <a:lnTo>
                    <a:pt x="10468" y="248"/>
                  </a:lnTo>
                  <a:lnTo>
                    <a:pt x="10477" y="263"/>
                  </a:lnTo>
                  <a:lnTo>
                    <a:pt x="10484" y="280"/>
                  </a:lnTo>
                  <a:lnTo>
                    <a:pt x="10493" y="284"/>
                  </a:lnTo>
                  <a:lnTo>
                    <a:pt x="10500" y="289"/>
                  </a:lnTo>
                  <a:lnTo>
                    <a:pt x="10506" y="295"/>
                  </a:lnTo>
                  <a:lnTo>
                    <a:pt x="10511" y="301"/>
                  </a:lnTo>
                  <a:lnTo>
                    <a:pt x="10517" y="307"/>
                  </a:lnTo>
                  <a:lnTo>
                    <a:pt x="10523" y="312"/>
                  </a:lnTo>
                  <a:lnTo>
                    <a:pt x="10526" y="315"/>
                  </a:lnTo>
                  <a:lnTo>
                    <a:pt x="10530" y="317"/>
                  </a:lnTo>
                  <a:lnTo>
                    <a:pt x="10536" y="318"/>
                  </a:lnTo>
                  <a:lnTo>
                    <a:pt x="10540" y="319"/>
                  </a:lnTo>
                  <a:lnTo>
                    <a:pt x="10547" y="317"/>
                  </a:lnTo>
                  <a:lnTo>
                    <a:pt x="10553" y="316"/>
                  </a:lnTo>
                  <a:lnTo>
                    <a:pt x="10558" y="316"/>
                  </a:lnTo>
                  <a:lnTo>
                    <a:pt x="10564" y="316"/>
                  </a:lnTo>
                  <a:lnTo>
                    <a:pt x="10576" y="318"/>
                  </a:lnTo>
                  <a:lnTo>
                    <a:pt x="10588" y="322"/>
                  </a:lnTo>
                  <a:lnTo>
                    <a:pt x="10599" y="326"/>
                  </a:lnTo>
                  <a:lnTo>
                    <a:pt x="10610" y="329"/>
                  </a:lnTo>
                  <a:lnTo>
                    <a:pt x="10621" y="332"/>
                  </a:lnTo>
                  <a:lnTo>
                    <a:pt x="10633" y="333"/>
                  </a:lnTo>
                  <a:lnTo>
                    <a:pt x="10640" y="333"/>
                  </a:lnTo>
                  <a:lnTo>
                    <a:pt x="10647" y="334"/>
                  </a:lnTo>
                  <a:lnTo>
                    <a:pt x="10653" y="335"/>
                  </a:lnTo>
                  <a:lnTo>
                    <a:pt x="10659" y="337"/>
                  </a:lnTo>
                  <a:lnTo>
                    <a:pt x="10665" y="339"/>
                  </a:lnTo>
                  <a:lnTo>
                    <a:pt x="10672" y="343"/>
                  </a:lnTo>
                  <a:lnTo>
                    <a:pt x="10677" y="346"/>
                  </a:lnTo>
                  <a:lnTo>
                    <a:pt x="10682" y="350"/>
                  </a:lnTo>
                  <a:lnTo>
                    <a:pt x="10691" y="361"/>
                  </a:lnTo>
                  <a:lnTo>
                    <a:pt x="10699" y="371"/>
                  </a:lnTo>
                  <a:lnTo>
                    <a:pt x="10706" y="382"/>
                  </a:lnTo>
                  <a:lnTo>
                    <a:pt x="10712" y="393"/>
                  </a:lnTo>
                  <a:lnTo>
                    <a:pt x="10715" y="403"/>
                  </a:lnTo>
                  <a:lnTo>
                    <a:pt x="10718" y="414"/>
                  </a:lnTo>
                  <a:lnTo>
                    <a:pt x="10719" y="425"/>
                  </a:lnTo>
                  <a:lnTo>
                    <a:pt x="10720" y="435"/>
                  </a:lnTo>
                  <a:lnTo>
                    <a:pt x="10721" y="440"/>
                  </a:lnTo>
                  <a:lnTo>
                    <a:pt x="10722" y="445"/>
                  </a:lnTo>
                  <a:lnTo>
                    <a:pt x="10724" y="449"/>
                  </a:lnTo>
                  <a:lnTo>
                    <a:pt x="10726" y="455"/>
                  </a:lnTo>
                  <a:lnTo>
                    <a:pt x="10729" y="459"/>
                  </a:lnTo>
                  <a:lnTo>
                    <a:pt x="10733" y="462"/>
                  </a:lnTo>
                  <a:lnTo>
                    <a:pt x="10737" y="465"/>
                  </a:lnTo>
                  <a:lnTo>
                    <a:pt x="10743" y="467"/>
                  </a:lnTo>
                  <a:lnTo>
                    <a:pt x="10784" y="481"/>
                  </a:lnTo>
                  <a:lnTo>
                    <a:pt x="10826" y="495"/>
                  </a:lnTo>
                  <a:lnTo>
                    <a:pt x="10836" y="500"/>
                  </a:lnTo>
                  <a:lnTo>
                    <a:pt x="10846" y="505"/>
                  </a:lnTo>
                  <a:lnTo>
                    <a:pt x="10855" y="511"/>
                  </a:lnTo>
                  <a:lnTo>
                    <a:pt x="10864" y="517"/>
                  </a:lnTo>
                  <a:lnTo>
                    <a:pt x="10872" y="524"/>
                  </a:lnTo>
                  <a:lnTo>
                    <a:pt x="10879" y="532"/>
                  </a:lnTo>
                  <a:lnTo>
                    <a:pt x="10885" y="541"/>
                  </a:lnTo>
                  <a:lnTo>
                    <a:pt x="10891" y="552"/>
                  </a:lnTo>
                  <a:lnTo>
                    <a:pt x="10903" y="568"/>
                  </a:lnTo>
                  <a:lnTo>
                    <a:pt x="10913" y="584"/>
                  </a:lnTo>
                  <a:lnTo>
                    <a:pt x="10922" y="601"/>
                  </a:lnTo>
                  <a:lnTo>
                    <a:pt x="10930" y="619"/>
                  </a:lnTo>
                  <a:lnTo>
                    <a:pt x="10943" y="656"/>
                  </a:lnTo>
                  <a:lnTo>
                    <a:pt x="10956" y="693"/>
                  </a:lnTo>
                  <a:lnTo>
                    <a:pt x="10967" y="731"/>
                  </a:lnTo>
                  <a:lnTo>
                    <a:pt x="10981" y="767"/>
                  </a:lnTo>
                  <a:lnTo>
                    <a:pt x="10989" y="786"/>
                  </a:lnTo>
                  <a:lnTo>
                    <a:pt x="10998" y="803"/>
                  </a:lnTo>
                  <a:lnTo>
                    <a:pt x="11008" y="820"/>
                  </a:lnTo>
                  <a:lnTo>
                    <a:pt x="11020" y="837"/>
                  </a:lnTo>
                  <a:lnTo>
                    <a:pt x="11014" y="852"/>
                  </a:lnTo>
                  <a:lnTo>
                    <a:pt x="11008" y="868"/>
                  </a:lnTo>
                  <a:lnTo>
                    <a:pt x="11001" y="884"/>
                  </a:lnTo>
                  <a:lnTo>
                    <a:pt x="10993" y="900"/>
                  </a:lnTo>
                  <a:lnTo>
                    <a:pt x="10976" y="931"/>
                  </a:lnTo>
                  <a:lnTo>
                    <a:pt x="10959" y="960"/>
                  </a:lnTo>
                  <a:lnTo>
                    <a:pt x="10939" y="991"/>
                  </a:lnTo>
                  <a:lnTo>
                    <a:pt x="10921" y="1021"/>
                  </a:lnTo>
                  <a:lnTo>
                    <a:pt x="10903" y="1051"/>
                  </a:lnTo>
                  <a:lnTo>
                    <a:pt x="10885" y="1081"/>
                  </a:lnTo>
                  <a:close/>
                  <a:moveTo>
                    <a:pt x="10879" y="859"/>
                  </a:moveTo>
                  <a:lnTo>
                    <a:pt x="10877" y="877"/>
                  </a:lnTo>
                  <a:lnTo>
                    <a:pt x="10874" y="894"/>
                  </a:lnTo>
                  <a:lnTo>
                    <a:pt x="10870" y="911"/>
                  </a:lnTo>
                  <a:lnTo>
                    <a:pt x="10865" y="929"/>
                  </a:lnTo>
                  <a:lnTo>
                    <a:pt x="10859" y="945"/>
                  </a:lnTo>
                  <a:lnTo>
                    <a:pt x="10851" y="961"/>
                  </a:lnTo>
                  <a:lnTo>
                    <a:pt x="10844" y="978"/>
                  </a:lnTo>
                  <a:lnTo>
                    <a:pt x="10835" y="993"/>
                  </a:lnTo>
                  <a:lnTo>
                    <a:pt x="10825" y="1007"/>
                  </a:lnTo>
                  <a:lnTo>
                    <a:pt x="10814" y="1021"/>
                  </a:lnTo>
                  <a:lnTo>
                    <a:pt x="10802" y="1034"/>
                  </a:lnTo>
                  <a:lnTo>
                    <a:pt x="10789" y="1046"/>
                  </a:lnTo>
                  <a:lnTo>
                    <a:pt x="10776" y="1058"/>
                  </a:lnTo>
                  <a:lnTo>
                    <a:pt x="10761" y="1067"/>
                  </a:lnTo>
                  <a:lnTo>
                    <a:pt x="10747" y="1076"/>
                  </a:lnTo>
                  <a:lnTo>
                    <a:pt x="10731" y="1083"/>
                  </a:lnTo>
                  <a:lnTo>
                    <a:pt x="10723" y="1085"/>
                  </a:lnTo>
                  <a:lnTo>
                    <a:pt x="10713" y="1087"/>
                  </a:lnTo>
                  <a:lnTo>
                    <a:pt x="10704" y="1089"/>
                  </a:lnTo>
                  <a:lnTo>
                    <a:pt x="10695" y="1090"/>
                  </a:lnTo>
                  <a:lnTo>
                    <a:pt x="10687" y="1090"/>
                  </a:lnTo>
                  <a:lnTo>
                    <a:pt x="10678" y="1090"/>
                  </a:lnTo>
                  <a:lnTo>
                    <a:pt x="10668" y="1089"/>
                  </a:lnTo>
                  <a:lnTo>
                    <a:pt x="10660" y="1088"/>
                  </a:lnTo>
                  <a:lnTo>
                    <a:pt x="10651" y="1086"/>
                  </a:lnTo>
                  <a:lnTo>
                    <a:pt x="10643" y="1084"/>
                  </a:lnTo>
                  <a:lnTo>
                    <a:pt x="10635" y="1081"/>
                  </a:lnTo>
                  <a:lnTo>
                    <a:pt x="10627" y="1077"/>
                  </a:lnTo>
                  <a:lnTo>
                    <a:pt x="10619" y="1073"/>
                  </a:lnTo>
                  <a:lnTo>
                    <a:pt x="10612" y="1068"/>
                  </a:lnTo>
                  <a:lnTo>
                    <a:pt x="10605" y="1063"/>
                  </a:lnTo>
                  <a:lnTo>
                    <a:pt x="10599" y="1057"/>
                  </a:lnTo>
                  <a:lnTo>
                    <a:pt x="10594" y="1050"/>
                  </a:lnTo>
                  <a:lnTo>
                    <a:pt x="10589" y="1044"/>
                  </a:lnTo>
                  <a:lnTo>
                    <a:pt x="10585" y="1037"/>
                  </a:lnTo>
                  <a:lnTo>
                    <a:pt x="10582" y="1030"/>
                  </a:lnTo>
                  <a:lnTo>
                    <a:pt x="10579" y="1023"/>
                  </a:lnTo>
                  <a:lnTo>
                    <a:pt x="10575" y="1016"/>
                  </a:lnTo>
                  <a:lnTo>
                    <a:pt x="10573" y="1007"/>
                  </a:lnTo>
                  <a:lnTo>
                    <a:pt x="10572" y="999"/>
                  </a:lnTo>
                  <a:lnTo>
                    <a:pt x="10571" y="991"/>
                  </a:lnTo>
                  <a:lnTo>
                    <a:pt x="10571" y="983"/>
                  </a:lnTo>
                  <a:lnTo>
                    <a:pt x="10571" y="975"/>
                  </a:lnTo>
                  <a:lnTo>
                    <a:pt x="10572" y="967"/>
                  </a:lnTo>
                  <a:lnTo>
                    <a:pt x="10574" y="959"/>
                  </a:lnTo>
                  <a:lnTo>
                    <a:pt x="10576" y="951"/>
                  </a:lnTo>
                  <a:lnTo>
                    <a:pt x="10580" y="944"/>
                  </a:lnTo>
                  <a:lnTo>
                    <a:pt x="10584" y="937"/>
                  </a:lnTo>
                  <a:lnTo>
                    <a:pt x="10590" y="928"/>
                  </a:lnTo>
                  <a:lnTo>
                    <a:pt x="10598" y="922"/>
                  </a:lnTo>
                  <a:lnTo>
                    <a:pt x="10606" y="917"/>
                  </a:lnTo>
                  <a:lnTo>
                    <a:pt x="10614" y="913"/>
                  </a:lnTo>
                  <a:lnTo>
                    <a:pt x="10634" y="909"/>
                  </a:lnTo>
                  <a:lnTo>
                    <a:pt x="10653" y="908"/>
                  </a:lnTo>
                  <a:lnTo>
                    <a:pt x="10662" y="907"/>
                  </a:lnTo>
                  <a:lnTo>
                    <a:pt x="10672" y="905"/>
                  </a:lnTo>
                  <a:lnTo>
                    <a:pt x="10681" y="903"/>
                  </a:lnTo>
                  <a:lnTo>
                    <a:pt x="10689" y="900"/>
                  </a:lnTo>
                  <a:lnTo>
                    <a:pt x="10697" y="895"/>
                  </a:lnTo>
                  <a:lnTo>
                    <a:pt x="10704" y="888"/>
                  </a:lnTo>
                  <a:lnTo>
                    <a:pt x="10707" y="884"/>
                  </a:lnTo>
                  <a:lnTo>
                    <a:pt x="10710" y="879"/>
                  </a:lnTo>
                  <a:lnTo>
                    <a:pt x="10713" y="874"/>
                  </a:lnTo>
                  <a:lnTo>
                    <a:pt x="10715" y="867"/>
                  </a:lnTo>
                  <a:lnTo>
                    <a:pt x="10718" y="849"/>
                  </a:lnTo>
                  <a:lnTo>
                    <a:pt x="10719" y="830"/>
                  </a:lnTo>
                  <a:lnTo>
                    <a:pt x="10720" y="810"/>
                  </a:lnTo>
                  <a:lnTo>
                    <a:pt x="10718" y="791"/>
                  </a:lnTo>
                  <a:lnTo>
                    <a:pt x="10717" y="782"/>
                  </a:lnTo>
                  <a:lnTo>
                    <a:pt x="10714" y="772"/>
                  </a:lnTo>
                  <a:lnTo>
                    <a:pt x="10711" y="763"/>
                  </a:lnTo>
                  <a:lnTo>
                    <a:pt x="10708" y="754"/>
                  </a:lnTo>
                  <a:lnTo>
                    <a:pt x="10704" y="746"/>
                  </a:lnTo>
                  <a:lnTo>
                    <a:pt x="10700" y="738"/>
                  </a:lnTo>
                  <a:lnTo>
                    <a:pt x="10694" y="731"/>
                  </a:lnTo>
                  <a:lnTo>
                    <a:pt x="10688" y="723"/>
                  </a:lnTo>
                  <a:lnTo>
                    <a:pt x="10682" y="721"/>
                  </a:lnTo>
                  <a:lnTo>
                    <a:pt x="10675" y="719"/>
                  </a:lnTo>
                  <a:lnTo>
                    <a:pt x="10668" y="717"/>
                  </a:lnTo>
                  <a:lnTo>
                    <a:pt x="10661" y="716"/>
                  </a:lnTo>
                  <a:lnTo>
                    <a:pt x="10647" y="715"/>
                  </a:lnTo>
                  <a:lnTo>
                    <a:pt x="10634" y="715"/>
                  </a:lnTo>
                  <a:lnTo>
                    <a:pt x="10620" y="713"/>
                  </a:lnTo>
                  <a:lnTo>
                    <a:pt x="10608" y="710"/>
                  </a:lnTo>
                  <a:lnTo>
                    <a:pt x="10602" y="708"/>
                  </a:lnTo>
                  <a:lnTo>
                    <a:pt x="10596" y="705"/>
                  </a:lnTo>
                  <a:lnTo>
                    <a:pt x="10591" y="702"/>
                  </a:lnTo>
                  <a:lnTo>
                    <a:pt x="10587" y="697"/>
                  </a:lnTo>
                  <a:lnTo>
                    <a:pt x="10581" y="688"/>
                  </a:lnTo>
                  <a:lnTo>
                    <a:pt x="10576" y="677"/>
                  </a:lnTo>
                  <a:lnTo>
                    <a:pt x="10572" y="667"/>
                  </a:lnTo>
                  <a:lnTo>
                    <a:pt x="10569" y="656"/>
                  </a:lnTo>
                  <a:lnTo>
                    <a:pt x="10567" y="645"/>
                  </a:lnTo>
                  <a:lnTo>
                    <a:pt x="10567" y="633"/>
                  </a:lnTo>
                  <a:lnTo>
                    <a:pt x="10568" y="622"/>
                  </a:lnTo>
                  <a:lnTo>
                    <a:pt x="10570" y="611"/>
                  </a:lnTo>
                  <a:lnTo>
                    <a:pt x="10573" y="605"/>
                  </a:lnTo>
                  <a:lnTo>
                    <a:pt x="10575" y="600"/>
                  </a:lnTo>
                  <a:lnTo>
                    <a:pt x="10579" y="595"/>
                  </a:lnTo>
                  <a:lnTo>
                    <a:pt x="10583" y="589"/>
                  </a:lnTo>
                  <a:lnTo>
                    <a:pt x="10592" y="581"/>
                  </a:lnTo>
                  <a:lnTo>
                    <a:pt x="10602" y="575"/>
                  </a:lnTo>
                  <a:lnTo>
                    <a:pt x="10626" y="565"/>
                  </a:lnTo>
                  <a:lnTo>
                    <a:pt x="10648" y="558"/>
                  </a:lnTo>
                  <a:lnTo>
                    <a:pt x="10658" y="558"/>
                  </a:lnTo>
                  <a:lnTo>
                    <a:pt x="10669" y="559"/>
                  </a:lnTo>
                  <a:lnTo>
                    <a:pt x="10680" y="561"/>
                  </a:lnTo>
                  <a:lnTo>
                    <a:pt x="10690" y="563"/>
                  </a:lnTo>
                  <a:lnTo>
                    <a:pt x="10700" y="566"/>
                  </a:lnTo>
                  <a:lnTo>
                    <a:pt x="10709" y="570"/>
                  </a:lnTo>
                  <a:lnTo>
                    <a:pt x="10719" y="574"/>
                  </a:lnTo>
                  <a:lnTo>
                    <a:pt x="10728" y="578"/>
                  </a:lnTo>
                  <a:lnTo>
                    <a:pt x="10746" y="589"/>
                  </a:lnTo>
                  <a:lnTo>
                    <a:pt x="10763" y="602"/>
                  </a:lnTo>
                  <a:lnTo>
                    <a:pt x="10778" y="615"/>
                  </a:lnTo>
                  <a:lnTo>
                    <a:pt x="10792" y="629"/>
                  </a:lnTo>
                  <a:lnTo>
                    <a:pt x="10803" y="643"/>
                  </a:lnTo>
                  <a:lnTo>
                    <a:pt x="10815" y="657"/>
                  </a:lnTo>
                  <a:lnTo>
                    <a:pt x="10825" y="670"/>
                  </a:lnTo>
                  <a:lnTo>
                    <a:pt x="10835" y="686"/>
                  </a:lnTo>
                  <a:lnTo>
                    <a:pt x="10853" y="715"/>
                  </a:lnTo>
                  <a:lnTo>
                    <a:pt x="10873" y="746"/>
                  </a:lnTo>
                  <a:lnTo>
                    <a:pt x="10881" y="769"/>
                  </a:lnTo>
                  <a:lnTo>
                    <a:pt x="10890" y="794"/>
                  </a:lnTo>
                  <a:lnTo>
                    <a:pt x="10893" y="807"/>
                  </a:lnTo>
                  <a:lnTo>
                    <a:pt x="10894" y="819"/>
                  </a:lnTo>
                  <a:lnTo>
                    <a:pt x="10894" y="827"/>
                  </a:lnTo>
                  <a:lnTo>
                    <a:pt x="10894" y="834"/>
                  </a:lnTo>
                  <a:lnTo>
                    <a:pt x="10893" y="840"/>
                  </a:lnTo>
                  <a:lnTo>
                    <a:pt x="10891" y="847"/>
                  </a:lnTo>
                  <a:lnTo>
                    <a:pt x="10879" y="859"/>
                  </a:lnTo>
                  <a:close/>
                  <a:moveTo>
                    <a:pt x="10728" y="1046"/>
                  </a:moveTo>
                  <a:lnTo>
                    <a:pt x="10721" y="1049"/>
                  </a:lnTo>
                  <a:lnTo>
                    <a:pt x="10714" y="1050"/>
                  </a:lnTo>
                  <a:lnTo>
                    <a:pt x="10708" y="1051"/>
                  </a:lnTo>
                  <a:lnTo>
                    <a:pt x="10701" y="1052"/>
                  </a:lnTo>
                  <a:lnTo>
                    <a:pt x="10689" y="1050"/>
                  </a:lnTo>
                  <a:lnTo>
                    <a:pt x="10676" y="1046"/>
                  </a:lnTo>
                  <a:lnTo>
                    <a:pt x="10668" y="1042"/>
                  </a:lnTo>
                  <a:lnTo>
                    <a:pt x="10661" y="1037"/>
                  </a:lnTo>
                  <a:lnTo>
                    <a:pt x="10655" y="1031"/>
                  </a:lnTo>
                  <a:lnTo>
                    <a:pt x="10649" y="1025"/>
                  </a:lnTo>
                  <a:lnTo>
                    <a:pt x="10643" y="1019"/>
                  </a:lnTo>
                  <a:lnTo>
                    <a:pt x="10639" y="1012"/>
                  </a:lnTo>
                  <a:lnTo>
                    <a:pt x="10637" y="1003"/>
                  </a:lnTo>
                  <a:lnTo>
                    <a:pt x="10636" y="995"/>
                  </a:lnTo>
                  <a:lnTo>
                    <a:pt x="10636" y="988"/>
                  </a:lnTo>
                  <a:lnTo>
                    <a:pt x="10637" y="982"/>
                  </a:lnTo>
                  <a:lnTo>
                    <a:pt x="10638" y="975"/>
                  </a:lnTo>
                  <a:lnTo>
                    <a:pt x="10640" y="968"/>
                  </a:lnTo>
                  <a:lnTo>
                    <a:pt x="10643" y="961"/>
                  </a:lnTo>
                  <a:lnTo>
                    <a:pt x="10647" y="956"/>
                  </a:lnTo>
                  <a:lnTo>
                    <a:pt x="10650" y="954"/>
                  </a:lnTo>
                  <a:lnTo>
                    <a:pt x="10653" y="952"/>
                  </a:lnTo>
                  <a:lnTo>
                    <a:pt x="10656" y="951"/>
                  </a:lnTo>
                  <a:lnTo>
                    <a:pt x="10660" y="951"/>
                  </a:lnTo>
                  <a:lnTo>
                    <a:pt x="10672" y="956"/>
                  </a:lnTo>
                  <a:lnTo>
                    <a:pt x="10683" y="961"/>
                  </a:lnTo>
                  <a:lnTo>
                    <a:pt x="10688" y="964"/>
                  </a:lnTo>
                  <a:lnTo>
                    <a:pt x="10695" y="965"/>
                  </a:lnTo>
                  <a:lnTo>
                    <a:pt x="10701" y="965"/>
                  </a:lnTo>
                  <a:lnTo>
                    <a:pt x="10709" y="964"/>
                  </a:lnTo>
                  <a:lnTo>
                    <a:pt x="10717" y="947"/>
                  </a:lnTo>
                  <a:lnTo>
                    <a:pt x="10722" y="931"/>
                  </a:lnTo>
                  <a:lnTo>
                    <a:pt x="10726" y="923"/>
                  </a:lnTo>
                  <a:lnTo>
                    <a:pt x="10731" y="917"/>
                  </a:lnTo>
                  <a:lnTo>
                    <a:pt x="10734" y="913"/>
                  </a:lnTo>
                  <a:lnTo>
                    <a:pt x="10737" y="910"/>
                  </a:lnTo>
                  <a:lnTo>
                    <a:pt x="10741" y="908"/>
                  </a:lnTo>
                  <a:lnTo>
                    <a:pt x="10746" y="907"/>
                  </a:lnTo>
                  <a:lnTo>
                    <a:pt x="10751" y="893"/>
                  </a:lnTo>
                  <a:lnTo>
                    <a:pt x="10754" y="878"/>
                  </a:lnTo>
                  <a:lnTo>
                    <a:pt x="10757" y="862"/>
                  </a:lnTo>
                  <a:lnTo>
                    <a:pt x="10759" y="848"/>
                  </a:lnTo>
                  <a:lnTo>
                    <a:pt x="10760" y="833"/>
                  </a:lnTo>
                  <a:lnTo>
                    <a:pt x="10760" y="817"/>
                  </a:lnTo>
                  <a:lnTo>
                    <a:pt x="10759" y="802"/>
                  </a:lnTo>
                  <a:lnTo>
                    <a:pt x="10758" y="787"/>
                  </a:lnTo>
                  <a:lnTo>
                    <a:pt x="10755" y="772"/>
                  </a:lnTo>
                  <a:lnTo>
                    <a:pt x="10752" y="757"/>
                  </a:lnTo>
                  <a:lnTo>
                    <a:pt x="10747" y="743"/>
                  </a:lnTo>
                  <a:lnTo>
                    <a:pt x="10742" y="729"/>
                  </a:lnTo>
                  <a:lnTo>
                    <a:pt x="10736" y="715"/>
                  </a:lnTo>
                  <a:lnTo>
                    <a:pt x="10729" y="702"/>
                  </a:lnTo>
                  <a:lnTo>
                    <a:pt x="10722" y="690"/>
                  </a:lnTo>
                  <a:lnTo>
                    <a:pt x="10712" y="677"/>
                  </a:lnTo>
                  <a:lnTo>
                    <a:pt x="10707" y="673"/>
                  </a:lnTo>
                  <a:lnTo>
                    <a:pt x="10701" y="672"/>
                  </a:lnTo>
                  <a:lnTo>
                    <a:pt x="10695" y="671"/>
                  </a:lnTo>
                  <a:lnTo>
                    <a:pt x="10688" y="671"/>
                  </a:lnTo>
                  <a:lnTo>
                    <a:pt x="10675" y="673"/>
                  </a:lnTo>
                  <a:lnTo>
                    <a:pt x="10660" y="676"/>
                  </a:lnTo>
                  <a:lnTo>
                    <a:pt x="10653" y="677"/>
                  </a:lnTo>
                  <a:lnTo>
                    <a:pt x="10647" y="677"/>
                  </a:lnTo>
                  <a:lnTo>
                    <a:pt x="10641" y="676"/>
                  </a:lnTo>
                  <a:lnTo>
                    <a:pt x="10635" y="674"/>
                  </a:lnTo>
                  <a:lnTo>
                    <a:pt x="10630" y="671"/>
                  </a:lnTo>
                  <a:lnTo>
                    <a:pt x="10625" y="666"/>
                  </a:lnTo>
                  <a:lnTo>
                    <a:pt x="10620" y="659"/>
                  </a:lnTo>
                  <a:lnTo>
                    <a:pt x="10617" y="651"/>
                  </a:lnTo>
                  <a:lnTo>
                    <a:pt x="10615" y="644"/>
                  </a:lnTo>
                  <a:lnTo>
                    <a:pt x="10616" y="636"/>
                  </a:lnTo>
                  <a:lnTo>
                    <a:pt x="10618" y="630"/>
                  </a:lnTo>
                  <a:lnTo>
                    <a:pt x="10621" y="623"/>
                  </a:lnTo>
                  <a:lnTo>
                    <a:pt x="10626" y="618"/>
                  </a:lnTo>
                  <a:lnTo>
                    <a:pt x="10631" y="613"/>
                  </a:lnTo>
                  <a:lnTo>
                    <a:pt x="10636" y="608"/>
                  </a:lnTo>
                  <a:lnTo>
                    <a:pt x="10642" y="604"/>
                  </a:lnTo>
                  <a:lnTo>
                    <a:pt x="10655" y="603"/>
                  </a:lnTo>
                  <a:lnTo>
                    <a:pt x="10668" y="603"/>
                  </a:lnTo>
                  <a:lnTo>
                    <a:pt x="10681" y="605"/>
                  </a:lnTo>
                  <a:lnTo>
                    <a:pt x="10693" y="608"/>
                  </a:lnTo>
                  <a:lnTo>
                    <a:pt x="10705" y="612"/>
                  </a:lnTo>
                  <a:lnTo>
                    <a:pt x="10717" y="618"/>
                  </a:lnTo>
                  <a:lnTo>
                    <a:pt x="10729" y="624"/>
                  </a:lnTo>
                  <a:lnTo>
                    <a:pt x="10740" y="630"/>
                  </a:lnTo>
                  <a:lnTo>
                    <a:pt x="10759" y="651"/>
                  </a:lnTo>
                  <a:lnTo>
                    <a:pt x="10777" y="671"/>
                  </a:lnTo>
                  <a:lnTo>
                    <a:pt x="10794" y="694"/>
                  </a:lnTo>
                  <a:lnTo>
                    <a:pt x="10809" y="717"/>
                  </a:lnTo>
                  <a:lnTo>
                    <a:pt x="10816" y="728"/>
                  </a:lnTo>
                  <a:lnTo>
                    <a:pt x="10822" y="741"/>
                  </a:lnTo>
                  <a:lnTo>
                    <a:pt x="10827" y="754"/>
                  </a:lnTo>
                  <a:lnTo>
                    <a:pt x="10832" y="766"/>
                  </a:lnTo>
                  <a:lnTo>
                    <a:pt x="10836" y="780"/>
                  </a:lnTo>
                  <a:lnTo>
                    <a:pt x="10840" y="793"/>
                  </a:lnTo>
                  <a:lnTo>
                    <a:pt x="10842" y="806"/>
                  </a:lnTo>
                  <a:lnTo>
                    <a:pt x="10844" y="819"/>
                  </a:lnTo>
                  <a:lnTo>
                    <a:pt x="10843" y="836"/>
                  </a:lnTo>
                  <a:lnTo>
                    <a:pt x="10841" y="852"/>
                  </a:lnTo>
                  <a:lnTo>
                    <a:pt x="10839" y="870"/>
                  </a:lnTo>
                  <a:lnTo>
                    <a:pt x="10836" y="886"/>
                  </a:lnTo>
                  <a:lnTo>
                    <a:pt x="10832" y="901"/>
                  </a:lnTo>
                  <a:lnTo>
                    <a:pt x="10828" y="918"/>
                  </a:lnTo>
                  <a:lnTo>
                    <a:pt x="10823" y="934"/>
                  </a:lnTo>
                  <a:lnTo>
                    <a:pt x="10817" y="949"/>
                  </a:lnTo>
                  <a:lnTo>
                    <a:pt x="10810" y="964"/>
                  </a:lnTo>
                  <a:lnTo>
                    <a:pt x="10801" y="978"/>
                  </a:lnTo>
                  <a:lnTo>
                    <a:pt x="10792" y="991"/>
                  </a:lnTo>
                  <a:lnTo>
                    <a:pt x="10782" y="1004"/>
                  </a:lnTo>
                  <a:lnTo>
                    <a:pt x="10770" y="1016"/>
                  </a:lnTo>
                  <a:lnTo>
                    <a:pt x="10757" y="1027"/>
                  </a:lnTo>
                  <a:lnTo>
                    <a:pt x="10743" y="1037"/>
                  </a:lnTo>
                  <a:lnTo>
                    <a:pt x="10728" y="1046"/>
                  </a:lnTo>
                  <a:close/>
                  <a:moveTo>
                    <a:pt x="10426" y="1382"/>
                  </a:moveTo>
                  <a:lnTo>
                    <a:pt x="10359" y="1441"/>
                  </a:lnTo>
                  <a:lnTo>
                    <a:pt x="10336" y="1449"/>
                  </a:lnTo>
                  <a:lnTo>
                    <a:pt x="10315" y="1458"/>
                  </a:lnTo>
                  <a:lnTo>
                    <a:pt x="10292" y="1466"/>
                  </a:lnTo>
                  <a:lnTo>
                    <a:pt x="10270" y="1474"/>
                  </a:lnTo>
                  <a:lnTo>
                    <a:pt x="10259" y="1477"/>
                  </a:lnTo>
                  <a:lnTo>
                    <a:pt x="10246" y="1480"/>
                  </a:lnTo>
                  <a:lnTo>
                    <a:pt x="10235" y="1481"/>
                  </a:lnTo>
                  <a:lnTo>
                    <a:pt x="10223" y="1482"/>
                  </a:lnTo>
                  <a:lnTo>
                    <a:pt x="10211" y="1482"/>
                  </a:lnTo>
                  <a:lnTo>
                    <a:pt x="10199" y="1481"/>
                  </a:lnTo>
                  <a:lnTo>
                    <a:pt x="10186" y="1478"/>
                  </a:lnTo>
                  <a:lnTo>
                    <a:pt x="10174" y="1475"/>
                  </a:lnTo>
                  <a:lnTo>
                    <a:pt x="10149" y="1460"/>
                  </a:lnTo>
                  <a:lnTo>
                    <a:pt x="10123" y="1446"/>
                  </a:lnTo>
                  <a:lnTo>
                    <a:pt x="10117" y="1441"/>
                  </a:lnTo>
                  <a:lnTo>
                    <a:pt x="10111" y="1437"/>
                  </a:lnTo>
                  <a:lnTo>
                    <a:pt x="10106" y="1432"/>
                  </a:lnTo>
                  <a:lnTo>
                    <a:pt x="10102" y="1426"/>
                  </a:lnTo>
                  <a:lnTo>
                    <a:pt x="10098" y="1419"/>
                  </a:lnTo>
                  <a:lnTo>
                    <a:pt x="10095" y="1413"/>
                  </a:lnTo>
                  <a:lnTo>
                    <a:pt x="10092" y="1406"/>
                  </a:lnTo>
                  <a:lnTo>
                    <a:pt x="10091" y="1398"/>
                  </a:lnTo>
                  <a:lnTo>
                    <a:pt x="10088" y="1386"/>
                  </a:lnTo>
                  <a:lnTo>
                    <a:pt x="10087" y="1374"/>
                  </a:lnTo>
                  <a:lnTo>
                    <a:pt x="10088" y="1362"/>
                  </a:lnTo>
                  <a:lnTo>
                    <a:pt x="10090" y="1352"/>
                  </a:lnTo>
                  <a:lnTo>
                    <a:pt x="10093" y="1342"/>
                  </a:lnTo>
                  <a:lnTo>
                    <a:pt x="10097" y="1331"/>
                  </a:lnTo>
                  <a:lnTo>
                    <a:pt x="10102" y="1322"/>
                  </a:lnTo>
                  <a:lnTo>
                    <a:pt x="10108" y="1313"/>
                  </a:lnTo>
                  <a:lnTo>
                    <a:pt x="10114" y="1304"/>
                  </a:lnTo>
                  <a:lnTo>
                    <a:pt x="10123" y="1296"/>
                  </a:lnTo>
                  <a:lnTo>
                    <a:pt x="10131" y="1288"/>
                  </a:lnTo>
                  <a:lnTo>
                    <a:pt x="10139" y="1280"/>
                  </a:lnTo>
                  <a:lnTo>
                    <a:pt x="10156" y="1266"/>
                  </a:lnTo>
                  <a:lnTo>
                    <a:pt x="10174" y="1253"/>
                  </a:lnTo>
                  <a:lnTo>
                    <a:pt x="10182" y="1250"/>
                  </a:lnTo>
                  <a:lnTo>
                    <a:pt x="10190" y="1249"/>
                  </a:lnTo>
                  <a:lnTo>
                    <a:pt x="10197" y="1248"/>
                  </a:lnTo>
                  <a:lnTo>
                    <a:pt x="10205" y="1248"/>
                  </a:lnTo>
                  <a:lnTo>
                    <a:pt x="10221" y="1250"/>
                  </a:lnTo>
                  <a:lnTo>
                    <a:pt x="10236" y="1254"/>
                  </a:lnTo>
                  <a:lnTo>
                    <a:pt x="10266" y="1264"/>
                  </a:lnTo>
                  <a:lnTo>
                    <a:pt x="10294" y="1272"/>
                  </a:lnTo>
                  <a:lnTo>
                    <a:pt x="10299" y="1269"/>
                  </a:lnTo>
                  <a:lnTo>
                    <a:pt x="10305" y="1265"/>
                  </a:lnTo>
                  <a:lnTo>
                    <a:pt x="10309" y="1261"/>
                  </a:lnTo>
                  <a:lnTo>
                    <a:pt x="10312" y="1256"/>
                  </a:lnTo>
                  <a:lnTo>
                    <a:pt x="10315" y="1251"/>
                  </a:lnTo>
                  <a:lnTo>
                    <a:pt x="10316" y="1245"/>
                  </a:lnTo>
                  <a:lnTo>
                    <a:pt x="10318" y="1238"/>
                  </a:lnTo>
                  <a:lnTo>
                    <a:pt x="10318" y="1232"/>
                  </a:lnTo>
                  <a:lnTo>
                    <a:pt x="10318" y="1219"/>
                  </a:lnTo>
                  <a:lnTo>
                    <a:pt x="10317" y="1207"/>
                  </a:lnTo>
                  <a:lnTo>
                    <a:pt x="10315" y="1195"/>
                  </a:lnTo>
                  <a:lnTo>
                    <a:pt x="10313" y="1183"/>
                  </a:lnTo>
                  <a:lnTo>
                    <a:pt x="10304" y="1171"/>
                  </a:lnTo>
                  <a:lnTo>
                    <a:pt x="10294" y="1158"/>
                  </a:lnTo>
                  <a:lnTo>
                    <a:pt x="10289" y="1152"/>
                  </a:lnTo>
                  <a:lnTo>
                    <a:pt x="10283" y="1146"/>
                  </a:lnTo>
                  <a:lnTo>
                    <a:pt x="10277" y="1142"/>
                  </a:lnTo>
                  <a:lnTo>
                    <a:pt x="10269" y="1140"/>
                  </a:lnTo>
                  <a:lnTo>
                    <a:pt x="10249" y="1143"/>
                  </a:lnTo>
                  <a:lnTo>
                    <a:pt x="10229" y="1144"/>
                  </a:lnTo>
                  <a:lnTo>
                    <a:pt x="10219" y="1143"/>
                  </a:lnTo>
                  <a:lnTo>
                    <a:pt x="10209" y="1140"/>
                  </a:lnTo>
                  <a:lnTo>
                    <a:pt x="10205" y="1138"/>
                  </a:lnTo>
                  <a:lnTo>
                    <a:pt x="10202" y="1136"/>
                  </a:lnTo>
                  <a:lnTo>
                    <a:pt x="10198" y="1133"/>
                  </a:lnTo>
                  <a:lnTo>
                    <a:pt x="10195" y="1129"/>
                  </a:lnTo>
                  <a:lnTo>
                    <a:pt x="10197" y="1118"/>
                  </a:lnTo>
                  <a:lnTo>
                    <a:pt x="10200" y="1108"/>
                  </a:lnTo>
                  <a:lnTo>
                    <a:pt x="10204" y="1097"/>
                  </a:lnTo>
                  <a:lnTo>
                    <a:pt x="10209" y="1088"/>
                  </a:lnTo>
                  <a:lnTo>
                    <a:pt x="10222" y="1071"/>
                  </a:lnTo>
                  <a:lnTo>
                    <a:pt x="10235" y="1054"/>
                  </a:lnTo>
                  <a:lnTo>
                    <a:pt x="10240" y="1041"/>
                  </a:lnTo>
                  <a:lnTo>
                    <a:pt x="10243" y="1028"/>
                  </a:lnTo>
                  <a:lnTo>
                    <a:pt x="10245" y="1016"/>
                  </a:lnTo>
                  <a:lnTo>
                    <a:pt x="10246" y="1002"/>
                  </a:lnTo>
                  <a:lnTo>
                    <a:pt x="10245" y="990"/>
                  </a:lnTo>
                  <a:lnTo>
                    <a:pt x="10244" y="977"/>
                  </a:lnTo>
                  <a:lnTo>
                    <a:pt x="10242" y="965"/>
                  </a:lnTo>
                  <a:lnTo>
                    <a:pt x="10239" y="952"/>
                  </a:lnTo>
                  <a:lnTo>
                    <a:pt x="10235" y="940"/>
                  </a:lnTo>
                  <a:lnTo>
                    <a:pt x="10230" y="929"/>
                  </a:lnTo>
                  <a:lnTo>
                    <a:pt x="10225" y="918"/>
                  </a:lnTo>
                  <a:lnTo>
                    <a:pt x="10219" y="906"/>
                  </a:lnTo>
                  <a:lnTo>
                    <a:pt x="10212" y="895"/>
                  </a:lnTo>
                  <a:lnTo>
                    <a:pt x="10204" y="885"/>
                  </a:lnTo>
                  <a:lnTo>
                    <a:pt x="10197" y="875"/>
                  </a:lnTo>
                  <a:lnTo>
                    <a:pt x="10189" y="864"/>
                  </a:lnTo>
                  <a:lnTo>
                    <a:pt x="10175" y="855"/>
                  </a:lnTo>
                  <a:lnTo>
                    <a:pt x="10158" y="843"/>
                  </a:lnTo>
                  <a:lnTo>
                    <a:pt x="10154" y="840"/>
                  </a:lnTo>
                  <a:lnTo>
                    <a:pt x="10152" y="836"/>
                  </a:lnTo>
                  <a:lnTo>
                    <a:pt x="10149" y="833"/>
                  </a:lnTo>
                  <a:lnTo>
                    <a:pt x="10148" y="829"/>
                  </a:lnTo>
                  <a:lnTo>
                    <a:pt x="10147" y="825"/>
                  </a:lnTo>
                  <a:lnTo>
                    <a:pt x="10148" y="819"/>
                  </a:lnTo>
                  <a:lnTo>
                    <a:pt x="10149" y="814"/>
                  </a:lnTo>
                  <a:lnTo>
                    <a:pt x="10152" y="809"/>
                  </a:lnTo>
                  <a:lnTo>
                    <a:pt x="10164" y="804"/>
                  </a:lnTo>
                  <a:lnTo>
                    <a:pt x="10178" y="797"/>
                  </a:lnTo>
                  <a:lnTo>
                    <a:pt x="10189" y="789"/>
                  </a:lnTo>
                  <a:lnTo>
                    <a:pt x="10200" y="780"/>
                  </a:lnTo>
                  <a:lnTo>
                    <a:pt x="10211" y="768"/>
                  </a:lnTo>
                  <a:lnTo>
                    <a:pt x="10220" y="756"/>
                  </a:lnTo>
                  <a:lnTo>
                    <a:pt x="10223" y="750"/>
                  </a:lnTo>
                  <a:lnTo>
                    <a:pt x="10227" y="743"/>
                  </a:lnTo>
                  <a:lnTo>
                    <a:pt x="10230" y="736"/>
                  </a:lnTo>
                  <a:lnTo>
                    <a:pt x="10232" y="728"/>
                  </a:lnTo>
                  <a:lnTo>
                    <a:pt x="10236" y="720"/>
                  </a:lnTo>
                  <a:lnTo>
                    <a:pt x="10239" y="711"/>
                  </a:lnTo>
                  <a:lnTo>
                    <a:pt x="10241" y="703"/>
                  </a:lnTo>
                  <a:lnTo>
                    <a:pt x="10242" y="694"/>
                  </a:lnTo>
                  <a:lnTo>
                    <a:pt x="10242" y="686"/>
                  </a:lnTo>
                  <a:lnTo>
                    <a:pt x="10241" y="676"/>
                  </a:lnTo>
                  <a:lnTo>
                    <a:pt x="10240" y="668"/>
                  </a:lnTo>
                  <a:lnTo>
                    <a:pt x="10238" y="659"/>
                  </a:lnTo>
                  <a:lnTo>
                    <a:pt x="10235" y="642"/>
                  </a:lnTo>
                  <a:lnTo>
                    <a:pt x="10231" y="625"/>
                  </a:lnTo>
                  <a:lnTo>
                    <a:pt x="10228" y="608"/>
                  </a:lnTo>
                  <a:lnTo>
                    <a:pt x="10226" y="590"/>
                  </a:lnTo>
                  <a:lnTo>
                    <a:pt x="10220" y="581"/>
                  </a:lnTo>
                  <a:lnTo>
                    <a:pt x="10215" y="571"/>
                  </a:lnTo>
                  <a:lnTo>
                    <a:pt x="10208" y="562"/>
                  </a:lnTo>
                  <a:lnTo>
                    <a:pt x="10204" y="552"/>
                  </a:lnTo>
                  <a:lnTo>
                    <a:pt x="10202" y="547"/>
                  </a:lnTo>
                  <a:lnTo>
                    <a:pt x="10201" y="541"/>
                  </a:lnTo>
                  <a:lnTo>
                    <a:pt x="10200" y="536"/>
                  </a:lnTo>
                  <a:lnTo>
                    <a:pt x="10200" y="531"/>
                  </a:lnTo>
                  <a:lnTo>
                    <a:pt x="10201" y="526"/>
                  </a:lnTo>
                  <a:lnTo>
                    <a:pt x="10202" y="521"/>
                  </a:lnTo>
                  <a:lnTo>
                    <a:pt x="10204" y="516"/>
                  </a:lnTo>
                  <a:lnTo>
                    <a:pt x="10207" y="511"/>
                  </a:lnTo>
                  <a:lnTo>
                    <a:pt x="10218" y="506"/>
                  </a:lnTo>
                  <a:lnTo>
                    <a:pt x="10228" y="501"/>
                  </a:lnTo>
                  <a:lnTo>
                    <a:pt x="10237" y="493"/>
                  </a:lnTo>
                  <a:lnTo>
                    <a:pt x="10245" y="485"/>
                  </a:lnTo>
                  <a:lnTo>
                    <a:pt x="10253" y="476"/>
                  </a:lnTo>
                  <a:lnTo>
                    <a:pt x="10260" y="467"/>
                  </a:lnTo>
                  <a:lnTo>
                    <a:pt x="10265" y="458"/>
                  </a:lnTo>
                  <a:lnTo>
                    <a:pt x="10269" y="448"/>
                  </a:lnTo>
                  <a:lnTo>
                    <a:pt x="10273" y="439"/>
                  </a:lnTo>
                  <a:lnTo>
                    <a:pt x="10275" y="429"/>
                  </a:lnTo>
                  <a:lnTo>
                    <a:pt x="10275" y="420"/>
                  </a:lnTo>
                  <a:lnTo>
                    <a:pt x="10274" y="411"/>
                  </a:lnTo>
                  <a:lnTo>
                    <a:pt x="10272" y="401"/>
                  </a:lnTo>
                  <a:lnTo>
                    <a:pt x="10270" y="393"/>
                  </a:lnTo>
                  <a:lnTo>
                    <a:pt x="10267" y="385"/>
                  </a:lnTo>
                  <a:lnTo>
                    <a:pt x="10263" y="378"/>
                  </a:lnTo>
                  <a:lnTo>
                    <a:pt x="10259" y="370"/>
                  </a:lnTo>
                  <a:lnTo>
                    <a:pt x="10252" y="364"/>
                  </a:lnTo>
                  <a:lnTo>
                    <a:pt x="10246" y="359"/>
                  </a:lnTo>
                  <a:lnTo>
                    <a:pt x="10240" y="357"/>
                  </a:lnTo>
                  <a:lnTo>
                    <a:pt x="10234" y="356"/>
                  </a:lnTo>
                  <a:lnTo>
                    <a:pt x="10226" y="357"/>
                  </a:lnTo>
                  <a:lnTo>
                    <a:pt x="10219" y="359"/>
                  </a:lnTo>
                  <a:lnTo>
                    <a:pt x="10211" y="363"/>
                  </a:lnTo>
                  <a:lnTo>
                    <a:pt x="10205" y="365"/>
                  </a:lnTo>
                  <a:lnTo>
                    <a:pt x="10200" y="368"/>
                  </a:lnTo>
                  <a:lnTo>
                    <a:pt x="10195" y="372"/>
                  </a:lnTo>
                  <a:lnTo>
                    <a:pt x="10190" y="376"/>
                  </a:lnTo>
                  <a:lnTo>
                    <a:pt x="10181" y="385"/>
                  </a:lnTo>
                  <a:lnTo>
                    <a:pt x="10173" y="394"/>
                  </a:lnTo>
                  <a:lnTo>
                    <a:pt x="10168" y="399"/>
                  </a:lnTo>
                  <a:lnTo>
                    <a:pt x="10162" y="402"/>
                  </a:lnTo>
                  <a:lnTo>
                    <a:pt x="10157" y="405"/>
                  </a:lnTo>
                  <a:lnTo>
                    <a:pt x="10152" y="408"/>
                  </a:lnTo>
                  <a:lnTo>
                    <a:pt x="10146" y="409"/>
                  </a:lnTo>
                  <a:lnTo>
                    <a:pt x="10139" y="409"/>
                  </a:lnTo>
                  <a:lnTo>
                    <a:pt x="10132" y="407"/>
                  </a:lnTo>
                  <a:lnTo>
                    <a:pt x="10125" y="403"/>
                  </a:lnTo>
                  <a:lnTo>
                    <a:pt x="10109" y="399"/>
                  </a:lnTo>
                  <a:lnTo>
                    <a:pt x="10095" y="393"/>
                  </a:lnTo>
                  <a:lnTo>
                    <a:pt x="10081" y="384"/>
                  </a:lnTo>
                  <a:lnTo>
                    <a:pt x="10066" y="375"/>
                  </a:lnTo>
                  <a:lnTo>
                    <a:pt x="10060" y="369"/>
                  </a:lnTo>
                  <a:lnTo>
                    <a:pt x="10055" y="363"/>
                  </a:lnTo>
                  <a:lnTo>
                    <a:pt x="10050" y="356"/>
                  </a:lnTo>
                  <a:lnTo>
                    <a:pt x="10045" y="350"/>
                  </a:lnTo>
                  <a:lnTo>
                    <a:pt x="10041" y="343"/>
                  </a:lnTo>
                  <a:lnTo>
                    <a:pt x="10037" y="336"/>
                  </a:lnTo>
                  <a:lnTo>
                    <a:pt x="10035" y="329"/>
                  </a:lnTo>
                  <a:lnTo>
                    <a:pt x="10033" y="322"/>
                  </a:lnTo>
                  <a:lnTo>
                    <a:pt x="10029" y="309"/>
                  </a:lnTo>
                  <a:lnTo>
                    <a:pt x="10025" y="296"/>
                  </a:lnTo>
                  <a:lnTo>
                    <a:pt x="10025" y="283"/>
                  </a:lnTo>
                  <a:lnTo>
                    <a:pt x="10025" y="271"/>
                  </a:lnTo>
                  <a:lnTo>
                    <a:pt x="10028" y="257"/>
                  </a:lnTo>
                  <a:lnTo>
                    <a:pt x="10032" y="246"/>
                  </a:lnTo>
                  <a:lnTo>
                    <a:pt x="10038" y="234"/>
                  </a:lnTo>
                  <a:lnTo>
                    <a:pt x="10045" y="224"/>
                  </a:lnTo>
                  <a:lnTo>
                    <a:pt x="10052" y="214"/>
                  </a:lnTo>
                  <a:lnTo>
                    <a:pt x="10061" y="206"/>
                  </a:lnTo>
                  <a:lnTo>
                    <a:pt x="10069" y="198"/>
                  </a:lnTo>
                  <a:lnTo>
                    <a:pt x="10079" y="192"/>
                  </a:lnTo>
                  <a:lnTo>
                    <a:pt x="10089" y="186"/>
                  </a:lnTo>
                  <a:lnTo>
                    <a:pt x="10099" y="181"/>
                  </a:lnTo>
                  <a:lnTo>
                    <a:pt x="10110" y="177"/>
                  </a:lnTo>
                  <a:lnTo>
                    <a:pt x="10121" y="172"/>
                  </a:lnTo>
                  <a:lnTo>
                    <a:pt x="10132" y="169"/>
                  </a:lnTo>
                  <a:lnTo>
                    <a:pt x="10143" y="168"/>
                  </a:lnTo>
                  <a:lnTo>
                    <a:pt x="10154" y="167"/>
                  </a:lnTo>
                  <a:lnTo>
                    <a:pt x="10166" y="166"/>
                  </a:lnTo>
                  <a:lnTo>
                    <a:pt x="10177" y="167"/>
                  </a:lnTo>
                  <a:lnTo>
                    <a:pt x="10188" y="169"/>
                  </a:lnTo>
                  <a:lnTo>
                    <a:pt x="10199" y="171"/>
                  </a:lnTo>
                  <a:lnTo>
                    <a:pt x="10211" y="175"/>
                  </a:lnTo>
                  <a:lnTo>
                    <a:pt x="10227" y="179"/>
                  </a:lnTo>
                  <a:lnTo>
                    <a:pt x="10243" y="185"/>
                  </a:lnTo>
                  <a:lnTo>
                    <a:pt x="10259" y="191"/>
                  </a:lnTo>
                  <a:lnTo>
                    <a:pt x="10274" y="199"/>
                  </a:lnTo>
                  <a:lnTo>
                    <a:pt x="10288" y="208"/>
                  </a:lnTo>
                  <a:lnTo>
                    <a:pt x="10301" y="218"/>
                  </a:lnTo>
                  <a:lnTo>
                    <a:pt x="10315" y="230"/>
                  </a:lnTo>
                  <a:lnTo>
                    <a:pt x="10327" y="242"/>
                  </a:lnTo>
                  <a:lnTo>
                    <a:pt x="10338" y="254"/>
                  </a:lnTo>
                  <a:lnTo>
                    <a:pt x="10349" y="268"/>
                  </a:lnTo>
                  <a:lnTo>
                    <a:pt x="10359" y="282"/>
                  </a:lnTo>
                  <a:lnTo>
                    <a:pt x="10367" y="296"/>
                  </a:lnTo>
                  <a:lnTo>
                    <a:pt x="10375" y="311"/>
                  </a:lnTo>
                  <a:lnTo>
                    <a:pt x="10382" y="327"/>
                  </a:lnTo>
                  <a:lnTo>
                    <a:pt x="10387" y="342"/>
                  </a:lnTo>
                  <a:lnTo>
                    <a:pt x="10392" y="357"/>
                  </a:lnTo>
                  <a:lnTo>
                    <a:pt x="10411" y="380"/>
                  </a:lnTo>
                  <a:lnTo>
                    <a:pt x="10429" y="401"/>
                  </a:lnTo>
                  <a:lnTo>
                    <a:pt x="10441" y="411"/>
                  </a:lnTo>
                  <a:lnTo>
                    <a:pt x="10452" y="418"/>
                  </a:lnTo>
                  <a:lnTo>
                    <a:pt x="10464" y="425"/>
                  </a:lnTo>
                  <a:lnTo>
                    <a:pt x="10478" y="430"/>
                  </a:lnTo>
                  <a:lnTo>
                    <a:pt x="10481" y="435"/>
                  </a:lnTo>
                  <a:lnTo>
                    <a:pt x="10484" y="440"/>
                  </a:lnTo>
                  <a:lnTo>
                    <a:pt x="10485" y="445"/>
                  </a:lnTo>
                  <a:lnTo>
                    <a:pt x="10485" y="450"/>
                  </a:lnTo>
                  <a:lnTo>
                    <a:pt x="10484" y="455"/>
                  </a:lnTo>
                  <a:lnTo>
                    <a:pt x="10482" y="460"/>
                  </a:lnTo>
                  <a:lnTo>
                    <a:pt x="10480" y="464"/>
                  </a:lnTo>
                  <a:lnTo>
                    <a:pt x="10478" y="469"/>
                  </a:lnTo>
                  <a:lnTo>
                    <a:pt x="10472" y="477"/>
                  </a:lnTo>
                  <a:lnTo>
                    <a:pt x="10466" y="486"/>
                  </a:lnTo>
                  <a:lnTo>
                    <a:pt x="10461" y="495"/>
                  </a:lnTo>
                  <a:lnTo>
                    <a:pt x="10457" y="505"/>
                  </a:lnTo>
                  <a:lnTo>
                    <a:pt x="10449" y="525"/>
                  </a:lnTo>
                  <a:lnTo>
                    <a:pt x="10443" y="547"/>
                  </a:lnTo>
                  <a:lnTo>
                    <a:pt x="10438" y="568"/>
                  </a:lnTo>
                  <a:lnTo>
                    <a:pt x="10435" y="589"/>
                  </a:lnTo>
                  <a:lnTo>
                    <a:pt x="10434" y="612"/>
                  </a:lnTo>
                  <a:lnTo>
                    <a:pt x="10435" y="633"/>
                  </a:lnTo>
                  <a:lnTo>
                    <a:pt x="10437" y="655"/>
                  </a:lnTo>
                  <a:lnTo>
                    <a:pt x="10442" y="677"/>
                  </a:lnTo>
                  <a:lnTo>
                    <a:pt x="10444" y="685"/>
                  </a:lnTo>
                  <a:lnTo>
                    <a:pt x="10446" y="692"/>
                  </a:lnTo>
                  <a:lnTo>
                    <a:pt x="10450" y="699"/>
                  </a:lnTo>
                  <a:lnTo>
                    <a:pt x="10454" y="705"/>
                  </a:lnTo>
                  <a:lnTo>
                    <a:pt x="10465" y="716"/>
                  </a:lnTo>
                  <a:lnTo>
                    <a:pt x="10476" y="727"/>
                  </a:lnTo>
                  <a:lnTo>
                    <a:pt x="10487" y="739"/>
                  </a:lnTo>
                  <a:lnTo>
                    <a:pt x="10496" y="750"/>
                  </a:lnTo>
                  <a:lnTo>
                    <a:pt x="10499" y="756"/>
                  </a:lnTo>
                  <a:lnTo>
                    <a:pt x="10502" y="763"/>
                  </a:lnTo>
                  <a:lnTo>
                    <a:pt x="10503" y="770"/>
                  </a:lnTo>
                  <a:lnTo>
                    <a:pt x="10503" y="778"/>
                  </a:lnTo>
                  <a:lnTo>
                    <a:pt x="10494" y="800"/>
                  </a:lnTo>
                  <a:lnTo>
                    <a:pt x="10483" y="821"/>
                  </a:lnTo>
                  <a:lnTo>
                    <a:pt x="10474" y="843"/>
                  </a:lnTo>
                  <a:lnTo>
                    <a:pt x="10466" y="864"/>
                  </a:lnTo>
                  <a:lnTo>
                    <a:pt x="10463" y="876"/>
                  </a:lnTo>
                  <a:lnTo>
                    <a:pt x="10460" y="887"/>
                  </a:lnTo>
                  <a:lnTo>
                    <a:pt x="10457" y="898"/>
                  </a:lnTo>
                  <a:lnTo>
                    <a:pt x="10456" y="910"/>
                  </a:lnTo>
                  <a:lnTo>
                    <a:pt x="10455" y="922"/>
                  </a:lnTo>
                  <a:lnTo>
                    <a:pt x="10455" y="934"/>
                  </a:lnTo>
                  <a:lnTo>
                    <a:pt x="10455" y="947"/>
                  </a:lnTo>
                  <a:lnTo>
                    <a:pt x="10457" y="959"/>
                  </a:lnTo>
                  <a:lnTo>
                    <a:pt x="10462" y="975"/>
                  </a:lnTo>
                  <a:lnTo>
                    <a:pt x="10468" y="989"/>
                  </a:lnTo>
                  <a:lnTo>
                    <a:pt x="10475" y="1003"/>
                  </a:lnTo>
                  <a:lnTo>
                    <a:pt x="10482" y="1018"/>
                  </a:lnTo>
                  <a:lnTo>
                    <a:pt x="10499" y="1045"/>
                  </a:lnTo>
                  <a:lnTo>
                    <a:pt x="10515" y="1073"/>
                  </a:lnTo>
                  <a:lnTo>
                    <a:pt x="10527" y="1137"/>
                  </a:lnTo>
                  <a:lnTo>
                    <a:pt x="10520" y="1153"/>
                  </a:lnTo>
                  <a:lnTo>
                    <a:pt x="10513" y="1168"/>
                  </a:lnTo>
                  <a:lnTo>
                    <a:pt x="10507" y="1183"/>
                  </a:lnTo>
                  <a:lnTo>
                    <a:pt x="10502" y="1199"/>
                  </a:lnTo>
                  <a:lnTo>
                    <a:pt x="10494" y="1231"/>
                  </a:lnTo>
                  <a:lnTo>
                    <a:pt x="10485" y="1263"/>
                  </a:lnTo>
                  <a:lnTo>
                    <a:pt x="10480" y="1279"/>
                  </a:lnTo>
                  <a:lnTo>
                    <a:pt x="10476" y="1295"/>
                  </a:lnTo>
                  <a:lnTo>
                    <a:pt x="10470" y="1310"/>
                  </a:lnTo>
                  <a:lnTo>
                    <a:pt x="10464" y="1325"/>
                  </a:lnTo>
                  <a:lnTo>
                    <a:pt x="10457" y="1341"/>
                  </a:lnTo>
                  <a:lnTo>
                    <a:pt x="10448" y="1355"/>
                  </a:lnTo>
                  <a:lnTo>
                    <a:pt x="10438" y="1368"/>
                  </a:lnTo>
                  <a:lnTo>
                    <a:pt x="10426" y="1382"/>
                  </a:lnTo>
                  <a:close/>
                  <a:moveTo>
                    <a:pt x="10423" y="1299"/>
                  </a:moveTo>
                  <a:lnTo>
                    <a:pt x="10386" y="1373"/>
                  </a:lnTo>
                  <a:lnTo>
                    <a:pt x="10377" y="1383"/>
                  </a:lnTo>
                  <a:lnTo>
                    <a:pt x="10368" y="1392"/>
                  </a:lnTo>
                  <a:lnTo>
                    <a:pt x="10358" y="1400"/>
                  </a:lnTo>
                  <a:lnTo>
                    <a:pt x="10347" y="1408"/>
                  </a:lnTo>
                  <a:lnTo>
                    <a:pt x="10337" y="1415"/>
                  </a:lnTo>
                  <a:lnTo>
                    <a:pt x="10326" y="1421"/>
                  </a:lnTo>
                  <a:lnTo>
                    <a:pt x="10315" y="1428"/>
                  </a:lnTo>
                  <a:lnTo>
                    <a:pt x="10304" y="1433"/>
                  </a:lnTo>
                  <a:lnTo>
                    <a:pt x="10291" y="1437"/>
                  </a:lnTo>
                  <a:lnTo>
                    <a:pt x="10279" y="1441"/>
                  </a:lnTo>
                  <a:lnTo>
                    <a:pt x="10267" y="1444"/>
                  </a:lnTo>
                  <a:lnTo>
                    <a:pt x="10253" y="1446"/>
                  </a:lnTo>
                  <a:lnTo>
                    <a:pt x="10241" y="1447"/>
                  </a:lnTo>
                  <a:lnTo>
                    <a:pt x="10228" y="1448"/>
                  </a:lnTo>
                  <a:lnTo>
                    <a:pt x="10215" y="1447"/>
                  </a:lnTo>
                  <a:lnTo>
                    <a:pt x="10201" y="1446"/>
                  </a:lnTo>
                  <a:lnTo>
                    <a:pt x="10193" y="1443"/>
                  </a:lnTo>
                  <a:lnTo>
                    <a:pt x="10185" y="1440"/>
                  </a:lnTo>
                  <a:lnTo>
                    <a:pt x="10177" y="1435"/>
                  </a:lnTo>
                  <a:lnTo>
                    <a:pt x="10170" y="1430"/>
                  </a:lnTo>
                  <a:lnTo>
                    <a:pt x="10156" y="1417"/>
                  </a:lnTo>
                  <a:lnTo>
                    <a:pt x="10143" y="1404"/>
                  </a:lnTo>
                  <a:lnTo>
                    <a:pt x="10139" y="1392"/>
                  </a:lnTo>
                  <a:lnTo>
                    <a:pt x="10137" y="1378"/>
                  </a:lnTo>
                  <a:lnTo>
                    <a:pt x="10136" y="1365"/>
                  </a:lnTo>
                  <a:lnTo>
                    <a:pt x="10137" y="1352"/>
                  </a:lnTo>
                  <a:lnTo>
                    <a:pt x="10149" y="1339"/>
                  </a:lnTo>
                  <a:lnTo>
                    <a:pt x="10162" y="1328"/>
                  </a:lnTo>
                  <a:lnTo>
                    <a:pt x="10170" y="1323"/>
                  </a:lnTo>
                  <a:lnTo>
                    <a:pt x="10177" y="1318"/>
                  </a:lnTo>
                  <a:lnTo>
                    <a:pt x="10185" y="1314"/>
                  </a:lnTo>
                  <a:lnTo>
                    <a:pt x="10192" y="1311"/>
                  </a:lnTo>
                  <a:lnTo>
                    <a:pt x="10200" y="1308"/>
                  </a:lnTo>
                  <a:lnTo>
                    <a:pt x="10208" y="1306"/>
                  </a:lnTo>
                  <a:lnTo>
                    <a:pt x="10217" y="1305"/>
                  </a:lnTo>
                  <a:lnTo>
                    <a:pt x="10224" y="1304"/>
                  </a:lnTo>
                  <a:lnTo>
                    <a:pt x="10232" y="1304"/>
                  </a:lnTo>
                  <a:lnTo>
                    <a:pt x="10240" y="1305"/>
                  </a:lnTo>
                  <a:lnTo>
                    <a:pt x="10248" y="1307"/>
                  </a:lnTo>
                  <a:lnTo>
                    <a:pt x="10257" y="1310"/>
                  </a:lnTo>
                  <a:lnTo>
                    <a:pt x="10271" y="1315"/>
                  </a:lnTo>
                  <a:lnTo>
                    <a:pt x="10286" y="1318"/>
                  </a:lnTo>
                  <a:lnTo>
                    <a:pt x="10294" y="1319"/>
                  </a:lnTo>
                  <a:lnTo>
                    <a:pt x="10303" y="1319"/>
                  </a:lnTo>
                  <a:lnTo>
                    <a:pt x="10311" y="1318"/>
                  </a:lnTo>
                  <a:lnTo>
                    <a:pt x="10319" y="1315"/>
                  </a:lnTo>
                  <a:lnTo>
                    <a:pt x="10328" y="1305"/>
                  </a:lnTo>
                  <a:lnTo>
                    <a:pt x="10336" y="1294"/>
                  </a:lnTo>
                  <a:lnTo>
                    <a:pt x="10342" y="1282"/>
                  </a:lnTo>
                  <a:lnTo>
                    <a:pt x="10347" y="1270"/>
                  </a:lnTo>
                  <a:lnTo>
                    <a:pt x="10352" y="1258"/>
                  </a:lnTo>
                  <a:lnTo>
                    <a:pt x="10355" y="1245"/>
                  </a:lnTo>
                  <a:lnTo>
                    <a:pt x="10357" y="1231"/>
                  </a:lnTo>
                  <a:lnTo>
                    <a:pt x="10359" y="1217"/>
                  </a:lnTo>
                  <a:lnTo>
                    <a:pt x="10357" y="1207"/>
                  </a:lnTo>
                  <a:lnTo>
                    <a:pt x="10355" y="1199"/>
                  </a:lnTo>
                  <a:lnTo>
                    <a:pt x="10353" y="1189"/>
                  </a:lnTo>
                  <a:lnTo>
                    <a:pt x="10349" y="1180"/>
                  </a:lnTo>
                  <a:lnTo>
                    <a:pt x="10345" y="1171"/>
                  </a:lnTo>
                  <a:lnTo>
                    <a:pt x="10340" y="1163"/>
                  </a:lnTo>
                  <a:lnTo>
                    <a:pt x="10336" y="1155"/>
                  </a:lnTo>
                  <a:lnTo>
                    <a:pt x="10330" y="1146"/>
                  </a:lnTo>
                  <a:lnTo>
                    <a:pt x="10325" y="1138"/>
                  </a:lnTo>
                  <a:lnTo>
                    <a:pt x="10318" y="1131"/>
                  </a:lnTo>
                  <a:lnTo>
                    <a:pt x="10312" y="1124"/>
                  </a:lnTo>
                  <a:lnTo>
                    <a:pt x="10305" y="1117"/>
                  </a:lnTo>
                  <a:lnTo>
                    <a:pt x="10296" y="1111"/>
                  </a:lnTo>
                  <a:lnTo>
                    <a:pt x="10289" y="1105"/>
                  </a:lnTo>
                  <a:lnTo>
                    <a:pt x="10281" y="1099"/>
                  </a:lnTo>
                  <a:lnTo>
                    <a:pt x="10272" y="1094"/>
                  </a:lnTo>
                  <a:lnTo>
                    <a:pt x="10279" y="1060"/>
                  </a:lnTo>
                  <a:lnTo>
                    <a:pt x="10285" y="1023"/>
                  </a:lnTo>
                  <a:lnTo>
                    <a:pt x="10286" y="1004"/>
                  </a:lnTo>
                  <a:lnTo>
                    <a:pt x="10286" y="986"/>
                  </a:lnTo>
                  <a:lnTo>
                    <a:pt x="10285" y="968"/>
                  </a:lnTo>
                  <a:lnTo>
                    <a:pt x="10281" y="949"/>
                  </a:lnTo>
                  <a:lnTo>
                    <a:pt x="10275" y="933"/>
                  </a:lnTo>
                  <a:lnTo>
                    <a:pt x="10268" y="917"/>
                  </a:lnTo>
                  <a:lnTo>
                    <a:pt x="10260" y="901"/>
                  </a:lnTo>
                  <a:lnTo>
                    <a:pt x="10251" y="885"/>
                  </a:lnTo>
                  <a:lnTo>
                    <a:pt x="10243" y="870"/>
                  </a:lnTo>
                  <a:lnTo>
                    <a:pt x="10236" y="853"/>
                  </a:lnTo>
                  <a:lnTo>
                    <a:pt x="10231" y="836"/>
                  </a:lnTo>
                  <a:lnTo>
                    <a:pt x="10226" y="818"/>
                  </a:lnTo>
                  <a:lnTo>
                    <a:pt x="10238" y="805"/>
                  </a:lnTo>
                  <a:lnTo>
                    <a:pt x="10248" y="791"/>
                  </a:lnTo>
                  <a:lnTo>
                    <a:pt x="10257" y="775"/>
                  </a:lnTo>
                  <a:lnTo>
                    <a:pt x="10265" y="760"/>
                  </a:lnTo>
                  <a:lnTo>
                    <a:pt x="10270" y="744"/>
                  </a:lnTo>
                  <a:lnTo>
                    <a:pt x="10275" y="727"/>
                  </a:lnTo>
                  <a:lnTo>
                    <a:pt x="10278" y="711"/>
                  </a:lnTo>
                  <a:lnTo>
                    <a:pt x="10280" y="694"/>
                  </a:lnTo>
                  <a:lnTo>
                    <a:pt x="10280" y="676"/>
                  </a:lnTo>
                  <a:lnTo>
                    <a:pt x="10280" y="659"/>
                  </a:lnTo>
                  <a:lnTo>
                    <a:pt x="10278" y="642"/>
                  </a:lnTo>
                  <a:lnTo>
                    <a:pt x="10276" y="625"/>
                  </a:lnTo>
                  <a:lnTo>
                    <a:pt x="10273" y="608"/>
                  </a:lnTo>
                  <a:lnTo>
                    <a:pt x="10268" y="592"/>
                  </a:lnTo>
                  <a:lnTo>
                    <a:pt x="10263" y="575"/>
                  </a:lnTo>
                  <a:lnTo>
                    <a:pt x="10257" y="559"/>
                  </a:lnTo>
                  <a:lnTo>
                    <a:pt x="10259" y="549"/>
                  </a:lnTo>
                  <a:lnTo>
                    <a:pt x="10262" y="539"/>
                  </a:lnTo>
                  <a:lnTo>
                    <a:pt x="10265" y="530"/>
                  </a:lnTo>
                  <a:lnTo>
                    <a:pt x="10270" y="522"/>
                  </a:lnTo>
                  <a:lnTo>
                    <a:pt x="10280" y="506"/>
                  </a:lnTo>
                  <a:lnTo>
                    <a:pt x="10290" y="489"/>
                  </a:lnTo>
                  <a:lnTo>
                    <a:pt x="10295" y="481"/>
                  </a:lnTo>
                  <a:lnTo>
                    <a:pt x="10300" y="473"/>
                  </a:lnTo>
                  <a:lnTo>
                    <a:pt x="10305" y="465"/>
                  </a:lnTo>
                  <a:lnTo>
                    <a:pt x="10309" y="456"/>
                  </a:lnTo>
                  <a:lnTo>
                    <a:pt x="10311" y="447"/>
                  </a:lnTo>
                  <a:lnTo>
                    <a:pt x="10313" y="437"/>
                  </a:lnTo>
                  <a:lnTo>
                    <a:pt x="10314" y="428"/>
                  </a:lnTo>
                  <a:lnTo>
                    <a:pt x="10313" y="417"/>
                  </a:lnTo>
                  <a:lnTo>
                    <a:pt x="10313" y="409"/>
                  </a:lnTo>
                  <a:lnTo>
                    <a:pt x="10312" y="400"/>
                  </a:lnTo>
                  <a:lnTo>
                    <a:pt x="10310" y="392"/>
                  </a:lnTo>
                  <a:lnTo>
                    <a:pt x="10308" y="384"/>
                  </a:lnTo>
                  <a:lnTo>
                    <a:pt x="10305" y="377"/>
                  </a:lnTo>
                  <a:lnTo>
                    <a:pt x="10301" y="369"/>
                  </a:lnTo>
                  <a:lnTo>
                    <a:pt x="10297" y="363"/>
                  </a:lnTo>
                  <a:lnTo>
                    <a:pt x="10292" y="355"/>
                  </a:lnTo>
                  <a:lnTo>
                    <a:pt x="10282" y="342"/>
                  </a:lnTo>
                  <a:lnTo>
                    <a:pt x="10271" y="331"/>
                  </a:lnTo>
                  <a:lnTo>
                    <a:pt x="10260" y="320"/>
                  </a:lnTo>
                  <a:lnTo>
                    <a:pt x="10247" y="310"/>
                  </a:lnTo>
                  <a:lnTo>
                    <a:pt x="10231" y="314"/>
                  </a:lnTo>
                  <a:lnTo>
                    <a:pt x="10215" y="319"/>
                  </a:lnTo>
                  <a:lnTo>
                    <a:pt x="10198" y="323"/>
                  </a:lnTo>
                  <a:lnTo>
                    <a:pt x="10183" y="329"/>
                  </a:lnTo>
                  <a:lnTo>
                    <a:pt x="10167" y="336"/>
                  </a:lnTo>
                  <a:lnTo>
                    <a:pt x="10152" y="345"/>
                  </a:lnTo>
                  <a:lnTo>
                    <a:pt x="10138" y="355"/>
                  </a:lnTo>
                  <a:lnTo>
                    <a:pt x="10125" y="367"/>
                  </a:lnTo>
                  <a:lnTo>
                    <a:pt x="10112" y="359"/>
                  </a:lnTo>
                  <a:lnTo>
                    <a:pt x="10101" y="350"/>
                  </a:lnTo>
                  <a:lnTo>
                    <a:pt x="10091" y="340"/>
                  </a:lnTo>
                  <a:lnTo>
                    <a:pt x="10083" y="330"/>
                  </a:lnTo>
                  <a:lnTo>
                    <a:pt x="10080" y="324"/>
                  </a:lnTo>
                  <a:lnTo>
                    <a:pt x="10077" y="318"/>
                  </a:lnTo>
                  <a:lnTo>
                    <a:pt x="10074" y="311"/>
                  </a:lnTo>
                  <a:lnTo>
                    <a:pt x="10071" y="305"/>
                  </a:lnTo>
                  <a:lnTo>
                    <a:pt x="10070" y="298"/>
                  </a:lnTo>
                  <a:lnTo>
                    <a:pt x="10069" y="292"/>
                  </a:lnTo>
                  <a:lnTo>
                    <a:pt x="10068" y="285"/>
                  </a:lnTo>
                  <a:lnTo>
                    <a:pt x="10069" y="278"/>
                  </a:lnTo>
                  <a:lnTo>
                    <a:pt x="10071" y="269"/>
                  </a:lnTo>
                  <a:lnTo>
                    <a:pt x="10076" y="259"/>
                  </a:lnTo>
                  <a:lnTo>
                    <a:pt x="10080" y="250"/>
                  </a:lnTo>
                  <a:lnTo>
                    <a:pt x="10086" y="242"/>
                  </a:lnTo>
                  <a:lnTo>
                    <a:pt x="10092" y="234"/>
                  </a:lnTo>
                  <a:lnTo>
                    <a:pt x="10100" y="228"/>
                  </a:lnTo>
                  <a:lnTo>
                    <a:pt x="10108" y="223"/>
                  </a:lnTo>
                  <a:lnTo>
                    <a:pt x="10118" y="219"/>
                  </a:lnTo>
                  <a:lnTo>
                    <a:pt x="10132" y="216"/>
                  </a:lnTo>
                  <a:lnTo>
                    <a:pt x="10145" y="214"/>
                  </a:lnTo>
                  <a:lnTo>
                    <a:pt x="10158" y="212"/>
                  </a:lnTo>
                  <a:lnTo>
                    <a:pt x="10172" y="212"/>
                  </a:lnTo>
                  <a:lnTo>
                    <a:pt x="10185" y="213"/>
                  </a:lnTo>
                  <a:lnTo>
                    <a:pt x="10197" y="215"/>
                  </a:lnTo>
                  <a:lnTo>
                    <a:pt x="10211" y="217"/>
                  </a:lnTo>
                  <a:lnTo>
                    <a:pt x="10223" y="220"/>
                  </a:lnTo>
                  <a:lnTo>
                    <a:pt x="10235" y="226"/>
                  </a:lnTo>
                  <a:lnTo>
                    <a:pt x="10247" y="231"/>
                  </a:lnTo>
                  <a:lnTo>
                    <a:pt x="10259" y="237"/>
                  </a:lnTo>
                  <a:lnTo>
                    <a:pt x="10270" y="243"/>
                  </a:lnTo>
                  <a:lnTo>
                    <a:pt x="10281" y="251"/>
                  </a:lnTo>
                  <a:lnTo>
                    <a:pt x="10290" y="259"/>
                  </a:lnTo>
                  <a:lnTo>
                    <a:pt x="10300" y="269"/>
                  </a:lnTo>
                  <a:lnTo>
                    <a:pt x="10310" y="279"/>
                  </a:lnTo>
                  <a:lnTo>
                    <a:pt x="10316" y="289"/>
                  </a:lnTo>
                  <a:lnTo>
                    <a:pt x="10323" y="300"/>
                  </a:lnTo>
                  <a:lnTo>
                    <a:pt x="10328" y="311"/>
                  </a:lnTo>
                  <a:lnTo>
                    <a:pt x="10333" y="324"/>
                  </a:lnTo>
                  <a:lnTo>
                    <a:pt x="10343" y="347"/>
                  </a:lnTo>
                  <a:lnTo>
                    <a:pt x="10354" y="371"/>
                  </a:lnTo>
                  <a:lnTo>
                    <a:pt x="10360" y="382"/>
                  </a:lnTo>
                  <a:lnTo>
                    <a:pt x="10366" y="393"/>
                  </a:lnTo>
                  <a:lnTo>
                    <a:pt x="10373" y="403"/>
                  </a:lnTo>
                  <a:lnTo>
                    <a:pt x="10381" y="414"/>
                  </a:lnTo>
                  <a:lnTo>
                    <a:pt x="10390" y="423"/>
                  </a:lnTo>
                  <a:lnTo>
                    <a:pt x="10401" y="432"/>
                  </a:lnTo>
                  <a:lnTo>
                    <a:pt x="10413" y="439"/>
                  </a:lnTo>
                  <a:lnTo>
                    <a:pt x="10426" y="446"/>
                  </a:lnTo>
                  <a:lnTo>
                    <a:pt x="10432" y="459"/>
                  </a:lnTo>
                  <a:lnTo>
                    <a:pt x="10420" y="496"/>
                  </a:lnTo>
                  <a:lnTo>
                    <a:pt x="10409" y="536"/>
                  </a:lnTo>
                  <a:lnTo>
                    <a:pt x="10405" y="557"/>
                  </a:lnTo>
                  <a:lnTo>
                    <a:pt x="10401" y="578"/>
                  </a:lnTo>
                  <a:lnTo>
                    <a:pt x="10397" y="600"/>
                  </a:lnTo>
                  <a:lnTo>
                    <a:pt x="10395" y="620"/>
                  </a:lnTo>
                  <a:lnTo>
                    <a:pt x="10395" y="641"/>
                  </a:lnTo>
                  <a:lnTo>
                    <a:pt x="10396" y="661"/>
                  </a:lnTo>
                  <a:lnTo>
                    <a:pt x="10397" y="671"/>
                  </a:lnTo>
                  <a:lnTo>
                    <a:pt x="10399" y="681"/>
                  </a:lnTo>
                  <a:lnTo>
                    <a:pt x="10401" y="692"/>
                  </a:lnTo>
                  <a:lnTo>
                    <a:pt x="10404" y="701"/>
                  </a:lnTo>
                  <a:lnTo>
                    <a:pt x="10407" y="710"/>
                  </a:lnTo>
                  <a:lnTo>
                    <a:pt x="10411" y="719"/>
                  </a:lnTo>
                  <a:lnTo>
                    <a:pt x="10415" y="728"/>
                  </a:lnTo>
                  <a:lnTo>
                    <a:pt x="10420" y="737"/>
                  </a:lnTo>
                  <a:lnTo>
                    <a:pt x="10426" y="746"/>
                  </a:lnTo>
                  <a:lnTo>
                    <a:pt x="10432" y="754"/>
                  </a:lnTo>
                  <a:lnTo>
                    <a:pt x="10439" y="761"/>
                  </a:lnTo>
                  <a:lnTo>
                    <a:pt x="10448" y="769"/>
                  </a:lnTo>
                  <a:lnTo>
                    <a:pt x="10450" y="775"/>
                  </a:lnTo>
                  <a:lnTo>
                    <a:pt x="10451" y="782"/>
                  </a:lnTo>
                  <a:lnTo>
                    <a:pt x="10451" y="787"/>
                  </a:lnTo>
                  <a:lnTo>
                    <a:pt x="10450" y="792"/>
                  </a:lnTo>
                  <a:lnTo>
                    <a:pt x="10447" y="802"/>
                  </a:lnTo>
                  <a:lnTo>
                    <a:pt x="10442" y="812"/>
                  </a:lnTo>
                  <a:lnTo>
                    <a:pt x="10436" y="821"/>
                  </a:lnTo>
                  <a:lnTo>
                    <a:pt x="10431" y="832"/>
                  </a:lnTo>
                  <a:lnTo>
                    <a:pt x="10429" y="837"/>
                  </a:lnTo>
                  <a:lnTo>
                    <a:pt x="10427" y="842"/>
                  </a:lnTo>
                  <a:lnTo>
                    <a:pt x="10426" y="847"/>
                  </a:lnTo>
                  <a:lnTo>
                    <a:pt x="10426" y="852"/>
                  </a:lnTo>
                  <a:lnTo>
                    <a:pt x="10422" y="868"/>
                  </a:lnTo>
                  <a:lnTo>
                    <a:pt x="10419" y="884"/>
                  </a:lnTo>
                  <a:lnTo>
                    <a:pt x="10416" y="899"/>
                  </a:lnTo>
                  <a:lnTo>
                    <a:pt x="10414" y="914"/>
                  </a:lnTo>
                  <a:lnTo>
                    <a:pt x="10414" y="930"/>
                  </a:lnTo>
                  <a:lnTo>
                    <a:pt x="10414" y="945"/>
                  </a:lnTo>
                  <a:lnTo>
                    <a:pt x="10415" y="960"/>
                  </a:lnTo>
                  <a:lnTo>
                    <a:pt x="10417" y="975"/>
                  </a:lnTo>
                  <a:lnTo>
                    <a:pt x="10419" y="989"/>
                  </a:lnTo>
                  <a:lnTo>
                    <a:pt x="10423" y="1003"/>
                  </a:lnTo>
                  <a:lnTo>
                    <a:pt x="10428" y="1018"/>
                  </a:lnTo>
                  <a:lnTo>
                    <a:pt x="10434" y="1032"/>
                  </a:lnTo>
                  <a:lnTo>
                    <a:pt x="10442" y="1045"/>
                  </a:lnTo>
                  <a:lnTo>
                    <a:pt x="10450" y="1058"/>
                  </a:lnTo>
                  <a:lnTo>
                    <a:pt x="10459" y="1071"/>
                  </a:lnTo>
                  <a:lnTo>
                    <a:pt x="10469" y="1083"/>
                  </a:lnTo>
                  <a:lnTo>
                    <a:pt x="10471" y="1089"/>
                  </a:lnTo>
                  <a:lnTo>
                    <a:pt x="10473" y="1095"/>
                  </a:lnTo>
                  <a:lnTo>
                    <a:pt x="10473" y="1102"/>
                  </a:lnTo>
                  <a:lnTo>
                    <a:pt x="10473" y="1108"/>
                  </a:lnTo>
                  <a:lnTo>
                    <a:pt x="10470" y="1119"/>
                  </a:lnTo>
                  <a:lnTo>
                    <a:pt x="10465" y="1130"/>
                  </a:lnTo>
                  <a:lnTo>
                    <a:pt x="10459" y="1142"/>
                  </a:lnTo>
                  <a:lnTo>
                    <a:pt x="10453" y="1154"/>
                  </a:lnTo>
                  <a:lnTo>
                    <a:pt x="10448" y="1166"/>
                  </a:lnTo>
                  <a:lnTo>
                    <a:pt x="10445" y="1178"/>
                  </a:lnTo>
                  <a:lnTo>
                    <a:pt x="10441" y="1208"/>
                  </a:lnTo>
                  <a:lnTo>
                    <a:pt x="10436" y="1238"/>
                  </a:lnTo>
                  <a:lnTo>
                    <a:pt x="10433" y="1254"/>
                  </a:lnTo>
                  <a:lnTo>
                    <a:pt x="10431" y="1269"/>
                  </a:lnTo>
                  <a:lnTo>
                    <a:pt x="10427" y="1284"/>
                  </a:lnTo>
                  <a:lnTo>
                    <a:pt x="10423" y="1299"/>
                  </a:lnTo>
                  <a:close/>
                  <a:moveTo>
                    <a:pt x="10152" y="699"/>
                  </a:moveTo>
                  <a:lnTo>
                    <a:pt x="10139" y="719"/>
                  </a:lnTo>
                  <a:lnTo>
                    <a:pt x="10124" y="739"/>
                  </a:lnTo>
                  <a:lnTo>
                    <a:pt x="10120" y="743"/>
                  </a:lnTo>
                  <a:lnTo>
                    <a:pt x="10114" y="747"/>
                  </a:lnTo>
                  <a:lnTo>
                    <a:pt x="10109" y="750"/>
                  </a:lnTo>
                  <a:lnTo>
                    <a:pt x="10104" y="752"/>
                  </a:lnTo>
                  <a:lnTo>
                    <a:pt x="10098" y="754"/>
                  </a:lnTo>
                  <a:lnTo>
                    <a:pt x="10092" y="755"/>
                  </a:lnTo>
                  <a:lnTo>
                    <a:pt x="10086" y="756"/>
                  </a:lnTo>
                  <a:lnTo>
                    <a:pt x="10079" y="755"/>
                  </a:lnTo>
                  <a:lnTo>
                    <a:pt x="10071" y="756"/>
                  </a:lnTo>
                  <a:lnTo>
                    <a:pt x="10065" y="757"/>
                  </a:lnTo>
                  <a:lnTo>
                    <a:pt x="10059" y="757"/>
                  </a:lnTo>
                  <a:lnTo>
                    <a:pt x="10053" y="756"/>
                  </a:lnTo>
                  <a:lnTo>
                    <a:pt x="10047" y="755"/>
                  </a:lnTo>
                  <a:lnTo>
                    <a:pt x="10042" y="753"/>
                  </a:lnTo>
                  <a:lnTo>
                    <a:pt x="10037" y="750"/>
                  </a:lnTo>
                  <a:lnTo>
                    <a:pt x="10032" y="748"/>
                  </a:lnTo>
                  <a:lnTo>
                    <a:pt x="10022" y="741"/>
                  </a:lnTo>
                  <a:lnTo>
                    <a:pt x="10013" y="733"/>
                  </a:lnTo>
                  <a:lnTo>
                    <a:pt x="10004" y="724"/>
                  </a:lnTo>
                  <a:lnTo>
                    <a:pt x="9996" y="716"/>
                  </a:lnTo>
                  <a:lnTo>
                    <a:pt x="9987" y="708"/>
                  </a:lnTo>
                  <a:lnTo>
                    <a:pt x="9978" y="700"/>
                  </a:lnTo>
                  <a:lnTo>
                    <a:pt x="9969" y="695"/>
                  </a:lnTo>
                  <a:lnTo>
                    <a:pt x="9960" y="691"/>
                  </a:lnTo>
                  <a:lnTo>
                    <a:pt x="9955" y="689"/>
                  </a:lnTo>
                  <a:lnTo>
                    <a:pt x="9950" y="689"/>
                  </a:lnTo>
                  <a:lnTo>
                    <a:pt x="9945" y="689"/>
                  </a:lnTo>
                  <a:lnTo>
                    <a:pt x="9940" y="690"/>
                  </a:lnTo>
                  <a:lnTo>
                    <a:pt x="9933" y="691"/>
                  </a:lnTo>
                  <a:lnTo>
                    <a:pt x="9928" y="694"/>
                  </a:lnTo>
                  <a:lnTo>
                    <a:pt x="9922" y="697"/>
                  </a:lnTo>
                  <a:lnTo>
                    <a:pt x="9915" y="702"/>
                  </a:lnTo>
                  <a:lnTo>
                    <a:pt x="9910" y="708"/>
                  </a:lnTo>
                  <a:lnTo>
                    <a:pt x="9907" y="715"/>
                  </a:lnTo>
                  <a:lnTo>
                    <a:pt x="9905" y="723"/>
                  </a:lnTo>
                  <a:lnTo>
                    <a:pt x="9904" y="732"/>
                  </a:lnTo>
                  <a:lnTo>
                    <a:pt x="9904" y="749"/>
                  </a:lnTo>
                  <a:lnTo>
                    <a:pt x="9906" y="766"/>
                  </a:lnTo>
                  <a:lnTo>
                    <a:pt x="9907" y="775"/>
                  </a:lnTo>
                  <a:lnTo>
                    <a:pt x="9909" y="784"/>
                  </a:lnTo>
                  <a:lnTo>
                    <a:pt x="9913" y="791"/>
                  </a:lnTo>
                  <a:lnTo>
                    <a:pt x="9918" y="797"/>
                  </a:lnTo>
                  <a:lnTo>
                    <a:pt x="9929" y="807"/>
                  </a:lnTo>
                  <a:lnTo>
                    <a:pt x="9943" y="816"/>
                  </a:lnTo>
                  <a:lnTo>
                    <a:pt x="9950" y="821"/>
                  </a:lnTo>
                  <a:lnTo>
                    <a:pt x="9956" y="826"/>
                  </a:lnTo>
                  <a:lnTo>
                    <a:pt x="9961" y="831"/>
                  </a:lnTo>
                  <a:lnTo>
                    <a:pt x="9966" y="837"/>
                  </a:lnTo>
                  <a:lnTo>
                    <a:pt x="9969" y="843"/>
                  </a:lnTo>
                  <a:lnTo>
                    <a:pt x="9971" y="850"/>
                  </a:lnTo>
                  <a:lnTo>
                    <a:pt x="9972" y="858"/>
                  </a:lnTo>
                  <a:lnTo>
                    <a:pt x="9970" y="867"/>
                  </a:lnTo>
                  <a:lnTo>
                    <a:pt x="9959" y="873"/>
                  </a:lnTo>
                  <a:lnTo>
                    <a:pt x="9948" y="880"/>
                  </a:lnTo>
                  <a:lnTo>
                    <a:pt x="9937" y="887"/>
                  </a:lnTo>
                  <a:lnTo>
                    <a:pt x="9925" y="896"/>
                  </a:lnTo>
                  <a:lnTo>
                    <a:pt x="9916" y="906"/>
                  </a:lnTo>
                  <a:lnTo>
                    <a:pt x="9908" y="917"/>
                  </a:lnTo>
                  <a:lnTo>
                    <a:pt x="9902" y="928"/>
                  </a:lnTo>
                  <a:lnTo>
                    <a:pt x="9897" y="939"/>
                  </a:lnTo>
                  <a:lnTo>
                    <a:pt x="9895" y="946"/>
                  </a:lnTo>
                  <a:lnTo>
                    <a:pt x="9894" y="952"/>
                  </a:lnTo>
                  <a:lnTo>
                    <a:pt x="9893" y="959"/>
                  </a:lnTo>
                  <a:lnTo>
                    <a:pt x="9893" y="966"/>
                  </a:lnTo>
                  <a:lnTo>
                    <a:pt x="9894" y="978"/>
                  </a:lnTo>
                  <a:lnTo>
                    <a:pt x="9897" y="990"/>
                  </a:lnTo>
                  <a:lnTo>
                    <a:pt x="9901" y="1001"/>
                  </a:lnTo>
                  <a:lnTo>
                    <a:pt x="9907" y="1013"/>
                  </a:lnTo>
                  <a:lnTo>
                    <a:pt x="9914" y="1024"/>
                  </a:lnTo>
                  <a:lnTo>
                    <a:pt x="9921" y="1034"/>
                  </a:lnTo>
                  <a:lnTo>
                    <a:pt x="9930" y="1038"/>
                  </a:lnTo>
                  <a:lnTo>
                    <a:pt x="9941" y="1043"/>
                  </a:lnTo>
                  <a:lnTo>
                    <a:pt x="9946" y="1045"/>
                  </a:lnTo>
                  <a:lnTo>
                    <a:pt x="9951" y="1045"/>
                  </a:lnTo>
                  <a:lnTo>
                    <a:pt x="9956" y="1045"/>
                  </a:lnTo>
                  <a:lnTo>
                    <a:pt x="9961" y="1042"/>
                  </a:lnTo>
                  <a:lnTo>
                    <a:pt x="9968" y="1037"/>
                  </a:lnTo>
                  <a:lnTo>
                    <a:pt x="9974" y="1031"/>
                  </a:lnTo>
                  <a:lnTo>
                    <a:pt x="9979" y="1024"/>
                  </a:lnTo>
                  <a:lnTo>
                    <a:pt x="9984" y="1016"/>
                  </a:lnTo>
                  <a:lnTo>
                    <a:pt x="9992" y="1000"/>
                  </a:lnTo>
                  <a:lnTo>
                    <a:pt x="9999" y="985"/>
                  </a:lnTo>
                  <a:lnTo>
                    <a:pt x="10003" y="977"/>
                  </a:lnTo>
                  <a:lnTo>
                    <a:pt x="10007" y="971"/>
                  </a:lnTo>
                  <a:lnTo>
                    <a:pt x="10012" y="965"/>
                  </a:lnTo>
                  <a:lnTo>
                    <a:pt x="10017" y="958"/>
                  </a:lnTo>
                  <a:lnTo>
                    <a:pt x="10024" y="954"/>
                  </a:lnTo>
                  <a:lnTo>
                    <a:pt x="10032" y="951"/>
                  </a:lnTo>
                  <a:lnTo>
                    <a:pt x="10041" y="949"/>
                  </a:lnTo>
                  <a:lnTo>
                    <a:pt x="10051" y="949"/>
                  </a:lnTo>
                  <a:lnTo>
                    <a:pt x="10058" y="948"/>
                  </a:lnTo>
                  <a:lnTo>
                    <a:pt x="10065" y="948"/>
                  </a:lnTo>
                  <a:lnTo>
                    <a:pt x="10071" y="949"/>
                  </a:lnTo>
                  <a:lnTo>
                    <a:pt x="10078" y="950"/>
                  </a:lnTo>
                  <a:lnTo>
                    <a:pt x="10084" y="952"/>
                  </a:lnTo>
                  <a:lnTo>
                    <a:pt x="10090" y="955"/>
                  </a:lnTo>
                  <a:lnTo>
                    <a:pt x="10095" y="958"/>
                  </a:lnTo>
                  <a:lnTo>
                    <a:pt x="10100" y="963"/>
                  </a:lnTo>
                  <a:lnTo>
                    <a:pt x="10110" y="971"/>
                  </a:lnTo>
                  <a:lnTo>
                    <a:pt x="10118" y="980"/>
                  </a:lnTo>
                  <a:lnTo>
                    <a:pt x="10127" y="990"/>
                  </a:lnTo>
                  <a:lnTo>
                    <a:pt x="10134" y="1000"/>
                  </a:lnTo>
                  <a:lnTo>
                    <a:pt x="10139" y="1010"/>
                  </a:lnTo>
                  <a:lnTo>
                    <a:pt x="10142" y="1020"/>
                  </a:lnTo>
                  <a:lnTo>
                    <a:pt x="10145" y="1029"/>
                  </a:lnTo>
                  <a:lnTo>
                    <a:pt x="10146" y="1038"/>
                  </a:lnTo>
                  <a:lnTo>
                    <a:pt x="10146" y="1048"/>
                  </a:lnTo>
                  <a:lnTo>
                    <a:pt x="10145" y="1058"/>
                  </a:lnTo>
                  <a:lnTo>
                    <a:pt x="10143" y="1068"/>
                  </a:lnTo>
                  <a:lnTo>
                    <a:pt x="10141" y="1077"/>
                  </a:lnTo>
                  <a:lnTo>
                    <a:pt x="10135" y="1096"/>
                  </a:lnTo>
                  <a:lnTo>
                    <a:pt x="10127" y="1116"/>
                  </a:lnTo>
                  <a:lnTo>
                    <a:pt x="10117" y="1134"/>
                  </a:lnTo>
                  <a:lnTo>
                    <a:pt x="10109" y="1152"/>
                  </a:lnTo>
                  <a:lnTo>
                    <a:pt x="10083" y="1178"/>
                  </a:lnTo>
                  <a:lnTo>
                    <a:pt x="10056" y="1206"/>
                  </a:lnTo>
                  <a:lnTo>
                    <a:pt x="10044" y="1220"/>
                  </a:lnTo>
                  <a:lnTo>
                    <a:pt x="10032" y="1235"/>
                  </a:lnTo>
                  <a:lnTo>
                    <a:pt x="10020" y="1251"/>
                  </a:lnTo>
                  <a:lnTo>
                    <a:pt x="10009" y="1266"/>
                  </a:lnTo>
                  <a:lnTo>
                    <a:pt x="9999" y="1281"/>
                  </a:lnTo>
                  <a:lnTo>
                    <a:pt x="9990" y="1298"/>
                  </a:lnTo>
                  <a:lnTo>
                    <a:pt x="9982" y="1315"/>
                  </a:lnTo>
                  <a:lnTo>
                    <a:pt x="9974" y="1331"/>
                  </a:lnTo>
                  <a:lnTo>
                    <a:pt x="9968" y="1349"/>
                  </a:lnTo>
                  <a:lnTo>
                    <a:pt x="9964" y="1366"/>
                  </a:lnTo>
                  <a:lnTo>
                    <a:pt x="9960" y="1385"/>
                  </a:lnTo>
                  <a:lnTo>
                    <a:pt x="9958" y="1403"/>
                  </a:lnTo>
                  <a:lnTo>
                    <a:pt x="9961" y="1437"/>
                  </a:lnTo>
                  <a:lnTo>
                    <a:pt x="9963" y="1474"/>
                  </a:lnTo>
                  <a:lnTo>
                    <a:pt x="9964" y="1492"/>
                  </a:lnTo>
                  <a:lnTo>
                    <a:pt x="9967" y="1510"/>
                  </a:lnTo>
                  <a:lnTo>
                    <a:pt x="9969" y="1519"/>
                  </a:lnTo>
                  <a:lnTo>
                    <a:pt x="9971" y="1528"/>
                  </a:lnTo>
                  <a:lnTo>
                    <a:pt x="9973" y="1536"/>
                  </a:lnTo>
                  <a:lnTo>
                    <a:pt x="9976" y="1544"/>
                  </a:lnTo>
                  <a:lnTo>
                    <a:pt x="9970" y="1554"/>
                  </a:lnTo>
                  <a:lnTo>
                    <a:pt x="9963" y="1561"/>
                  </a:lnTo>
                  <a:lnTo>
                    <a:pt x="9955" y="1568"/>
                  </a:lnTo>
                  <a:lnTo>
                    <a:pt x="9947" y="1572"/>
                  </a:lnTo>
                  <a:lnTo>
                    <a:pt x="9939" y="1575"/>
                  </a:lnTo>
                  <a:lnTo>
                    <a:pt x="9930" y="1576"/>
                  </a:lnTo>
                  <a:lnTo>
                    <a:pt x="9921" y="1577"/>
                  </a:lnTo>
                  <a:lnTo>
                    <a:pt x="9911" y="1576"/>
                  </a:lnTo>
                  <a:lnTo>
                    <a:pt x="9892" y="1574"/>
                  </a:lnTo>
                  <a:lnTo>
                    <a:pt x="9872" y="1572"/>
                  </a:lnTo>
                  <a:lnTo>
                    <a:pt x="9862" y="1571"/>
                  </a:lnTo>
                  <a:lnTo>
                    <a:pt x="9852" y="1571"/>
                  </a:lnTo>
                  <a:lnTo>
                    <a:pt x="9842" y="1572"/>
                  </a:lnTo>
                  <a:lnTo>
                    <a:pt x="9832" y="1574"/>
                  </a:lnTo>
                  <a:lnTo>
                    <a:pt x="9682" y="1575"/>
                  </a:lnTo>
                  <a:lnTo>
                    <a:pt x="9433" y="1577"/>
                  </a:lnTo>
                  <a:lnTo>
                    <a:pt x="9098" y="1579"/>
                  </a:lnTo>
                  <a:lnTo>
                    <a:pt x="8693" y="1580"/>
                  </a:lnTo>
                  <a:lnTo>
                    <a:pt x="8231" y="1581"/>
                  </a:lnTo>
                  <a:lnTo>
                    <a:pt x="7727" y="1583"/>
                  </a:lnTo>
                  <a:lnTo>
                    <a:pt x="7195" y="1584"/>
                  </a:lnTo>
                  <a:lnTo>
                    <a:pt x="6648" y="1585"/>
                  </a:lnTo>
                  <a:lnTo>
                    <a:pt x="6101" y="1587"/>
                  </a:lnTo>
                  <a:lnTo>
                    <a:pt x="5568" y="1588"/>
                  </a:lnTo>
                  <a:lnTo>
                    <a:pt x="5064" y="1589"/>
                  </a:lnTo>
                  <a:lnTo>
                    <a:pt x="4602" y="1590"/>
                  </a:lnTo>
                  <a:lnTo>
                    <a:pt x="4198" y="1591"/>
                  </a:lnTo>
                  <a:lnTo>
                    <a:pt x="3864" y="1592"/>
                  </a:lnTo>
                  <a:lnTo>
                    <a:pt x="3615" y="1593"/>
                  </a:lnTo>
                  <a:lnTo>
                    <a:pt x="3466" y="1595"/>
                  </a:lnTo>
                  <a:lnTo>
                    <a:pt x="3433" y="1595"/>
                  </a:lnTo>
                  <a:lnTo>
                    <a:pt x="3400" y="1597"/>
                  </a:lnTo>
                  <a:lnTo>
                    <a:pt x="3368" y="1598"/>
                  </a:lnTo>
                  <a:lnTo>
                    <a:pt x="3334" y="1600"/>
                  </a:lnTo>
                  <a:lnTo>
                    <a:pt x="3300" y="1601"/>
                  </a:lnTo>
                  <a:lnTo>
                    <a:pt x="3266" y="1602"/>
                  </a:lnTo>
                  <a:lnTo>
                    <a:pt x="3233" y="1602"/>
                  </a:lnTo>
                  <a:lnTo>
                    <a:pt x="3198" y="1601"/>
                  </a:lnTo>
                  <a:lnTo>
                    <a:pt x="3081" y="1601"/>
                  </a:lnTo>
                  <a:lnTo>
                    <a:pt x="2966" y="1602"/>
                  </a:lnTo>
                  <a:lnTo>
                    <a:pt x="2849" y="1603"/>
                  </a:lnTo>
                  <a:lnTo>
                    <a:pt x="2732" y="1605"/>
                  </a:lnTo>
                  <a:lnTo>
                    <a:pt x="2615" y="1606"/>
                  </a:lnTo>
                  <a:lnTo>
                    <a:pt x="2499" y="1607"/>
                  </a:lnTo>
                  <a:lnTo>
                    <a:pt x="2381" y="1609"/>
                  </a:lnTo>
                  <a:lnTo>
                    <a:pt x="2264" y="1610"/>
                  </a:lnTo>
                  <a:lnTo>
                    <a:pt x="2147" y="1613"/>
                  </a:lnTo>
                  <a:lnTo>
                    <a:pt x="2029" y="1614"/>
                  </a:lnTo>
                  <a:lnTo>
                    <a:pt x="1912" y="1616"/>
                  </a:lnTo>
                  <a:lnTo>
                    <a:pt x="1794" y="1617"/>
                  </a:lnTo>
                  <a:lnTo>
                    <a:pt x="1677" y="1619"/>
                  </a:lnTo>
                  <a:lnTo>
                    <a:pt x="1559" y="1620"/>
                  </a:lnTo>
                  <a:lnTo>
                    <a:pt x="1441" y="1622"/>
                  </a:lnTo>
                  <a:lnTo>
                    <a:pt x="1323" y="1623"/>
                  </a:lnTo>
                  <a:lnTo>
                    <a:pt x="1296" y="1624"/>
                  </a:lnTo>
                  <a:lnTo>
                    <a:pt x="1269" y="1625"/>
                  </a:lnTo>
                  <a:lnTo>
                    <a:pt x="1240" y="1625"/>
                  </a:lnTo>
                  <a:lnTo>
                    <a:pt x="1213" y="1625"/>
                  </a:lnTo>
                  <a:lnTo>
                    <a:pt x="1184" y="1625"/>
                  </a:lnTo>
                  <a:lnTo>
                    <a:pt x="1156" y="1626"/>
                  </a:lnTo>
                  <a:lnTo>
                    <a:pt x="1129" y="1627"/>
                  </a:lnTo>
                  <a:lnTo>
                    <a:pt x="1101" y="1629"/>
                  </a:lnTo>
                  <a:lnTo>
                    <a:pt x="1097" y="1623"/>
                  </a:lnTo>
                  <a:lnTo>
                    <a:pt x="1093" y="1618"/>
                  </a:lnTo>
                  <a:lnTo>
                    <a:pt x="1090" y="1612"/>
                  </a:lnTo>
                  <a:lnTo>
                    <a:pt x="1088" y="1606"/>
                  </a:lnTo>
                  <a:lnTo>
                    <a:pt x="1084" y="1594"/>
                  </a:lnTo>
                  <a:lnTo>
                    <a:pt x="1083" y="1582"/>
                  </a:lnTo>
                  <a:lnTo>
                    <a:pt x="1083" y="1569"/>
                  </a:lnTo>
                  <a:lnTo>
                    <a:pt x="1084" y="1555"/>
                  </a:lnTo>
                  <a:lnTo>
                    <a:pt x="1086" y="1542"/>
                  </a:lnTo>
                  <a:lnTo>
                    <a:pt x="1089" y="1529"/>
                  </a:lnTo>
                  <a:lnTo>
                    <a:pt x="1094" y="1500"/>
                  </a:lnTo>
                  <a:lnTo>
                    <a:pt x="1098" y="1473"/>
                  </a:lnTo>
                  <a:lnTo>
                    <a:pt x="1098" y="1458"/>
                  </a:lnTo>
                  <a:lnTo>
                    <a:pt x="1097" y="1444"/>
                  </a:lnTo>
                  <a:lnTo>
                    <a:pt x="1096" y="1438"/>
                  </a:lnTo>
                  <a:lnTo>
                    <a:pt x="1094" y="1431"/>
                  </a:lnTo>
                  <a:lnTo>
                    <a:pt x="1092" y="1423"/>
                  </a:lnTo>
                  <a:lnTo>
                    <a:pt x="1089" y="1416"/>
                  </a:lnTo>
                  <a:lnTo>
                    <a:pt x="1086" y="1402"/>
                  </a:lnTo>
                  <a:lnTo>
                    <a:pt x="1081" y="1388"/>
                  </a:lnTo>
                  <a:lnTo>
                    <a:pt x="1076" y="1374"/>
                  </a:lnTo>
                  <a:lnTo>
                    <a:pt x="1069" y="1361"/>
                  </a:lnTo>
                  <a:lnTo>
                    <a:pt x="1060" y="1349"/>
                  </a:lnTo>
                  <a:lnTo>
                    <a:pt x="1052" y="1338"/>
                  </a:lnTo>
                  <a:lnTo>
                    <a:pt x="1043" y="1326"/>
                  </a:lnTo>
                  <a:lnTo>
                    <a:pt x="1033" y="1315"/>
                  </a:lnTo>
                  <a:lnTo>
                    <a:pt x="1012" y="1295"/>
                  </a:lnTo>
                  <a:lnTo>
                    <a:pt x="990" y="1275"/>
                  </a:lnTo>
                  <a:lnTo>
                    <a:pt x="967" y="1257"/>
                  </a:lnTo>
                  <a:lnTo>
                    <a:pt x="945" y="1239"/>
                  </a:lnTo>
                  <a:lnTo>
                    <a:pt x="936" y="1215"/>
                  </a:lnTo>
                  <a:lnTo>
                    <a:pt x="928" y="1190"/>
                  </a:lnTo>
                  <a:lnTo>
                    <a:pt x="924" y="1177"/>
                  </a:lnTo>
                  <a:lnTo>
                    <a:pt x="922" y="1165"/>
                  </a:lnTo>
                  <a:lnTo>
                    <a:pt x="920" y="1153"/>
                  </a:lnTo>
                  <a:lnTo>
                    <a:pt x="919" y="1139"/>
                  </a:lnTo>
                  <a:lnTo>
                    <a:pt x="919" y="1127"/>
                  </a:lnTo>
                  <a:lnTo>
                    <a:pt x="920" y="1115"/>
                  </a:lnTo>
                  <a:lnTo>
                    <a:pt x="922" y="1103"/>
                  </a:lnTo>
                  <a:lnTo>
                    <a:pt x="925" y="1090"/>
                  </a:lnTo>
                  <a:lnTo>
                    <a:pt x="931" y="1079"/>
                  </a:lnTo>
                  <a:lnTo>
                    <a:pt x="937" y="1068"/>
                  </a:lnTo>
                  <a:lnTo>
                    <a:pt x="945" y="1057"/>
                  </a:lnTo>
                  <a:lnTo>
                    <a:pt x="954" y="1045"/>
                  </a:lnTo>
                  <a:lnTo>
                    <a:pt x="958" y="1040"/>
                  </a:lnTo>
                  <a:lnTo>
                    <a:pt x="962" y="1036"/>
                  </a:lnTo>
                  <a:lnTo>
                    <a:pt x="967" y="1033"/>
                  </a:lnTo>
                  <a:lnTo>
                    <a:pt x="972" y="1030"/>
                  </a:lnTo>
                  <a:lnTo>
                    <a:pt x="983" y="1027"/>
                  </a:lnTo>
                  <a:lnTo>
                    <a:pt x="993" y="1026"/>
                  </a:lnTo>
                  <a:lnTo>
                    <a:pt x="1003" y="1026"/>
                  </a:lnTo>
                  <a:lnTo>
                    <a:pt x="1014" y="1025"/>
                  </a:lnTo>
                  <a:lnTo>
                    <a:pt x="1025" y="1024"/>
                  </a:lnTo>
                  <a:lnTo>
                    <a:pt x="1034" y="1020"/>
                  </a:lnTo>
                  <a:lnTo>
                    <a:pt x="1041" y="1022"/>
                  </a:lnTo>
                  <a:lnTo>
                    <a:pt x="1047" y="1024"/>
                  </a:lnTo>
                  <a:lnTo>
                    <a:pt x="1052" y="1027"/>
                  </a:lnTo>
                  <a:lnTo>
                    <a:pt x="1057" y="1031"/>
                  </a:lnTo>
                  <a:lnTo>
                    <a:pt x="1061" y="1036"/>
                  </a:lnTo>
                  <a:lnTo>
                    <a:pt x="1065" y="1041"/>
                  </a:lnTo>
                  <a:lnTo>
                    <a:pt x="1069" y="1047"/>
                  </a:lnTo>
                  <a:lnTo>
                    <a:pt x="1071" y="1053"/>
                  </a:lnTo>
                  <a:lnTo>
                    <a:pt x="1072" y="1073"/>
                  </a:lnTo>
                  <a:lnTo>
                    <a:pt x="1072" y="1091"/>
                  </a:lnTo>
                  <a:lnTo>
                    <a:pt x="1072" y="1102"/>
                  </a:lnTo>
                  <a:lnTo>
                    <a:pt x="1074" y="1110"/>
                  </a:lnTo>
                  <a:lnTo>
                    <a:pt x="1076" y="1115"/>
                  </a:lnTo>
                  <a:lnTo>
                    <a:pt x="1078" y="1119"/>
                  </a:lnTo>
                  <a:lnTo>
                    <a:pt x="1080" y="1123"/>
                  </a:lnTo>
                  <a:lnTo>
                    <a:pt x="1083" y="1127"/>
                  </a:lnTo>
                  <a:lnTo>
                    <a:pt x="1089" y="1128"/>
                  </a:lnTo>
                  <a:lnTo>
                    <a:pt x="1094" y="1128"/>
                  </a:lnTo>
                  <a:lnTo>
                    <a:pt x="1099" y="1127"/>
                  </a:lnTo>
                  <a:lnTo>
                    <a:pt x="1104" y="1124"/>
                  </a:lnTo>
                  <a:lnTo>
                    <a:pt x="1113" y="1119"/>
                  </a:lnTo>
                  <a:lnTo>
                    <a:pt x="1124" y="1115"/>
                  </a:lnTo>
                  <a:lnTo>
                    <a:pt x="1127" y="1109"/>
                  </a:lnTo>
                  <a:lnTo>
                    <a:pt x="1130" y="1103"/>
                  </a:lnTo>
                  <a:lnTo>
                    <a:pt x="1132" y="1095"/>
                  </a:lnTo>
                  <a:lnTo>
                    <a:pt x="1134" y="1089"/>
                  </a:lnTo>
                  <a:lnTo>
                    <a:pt x="1136" y="1075"/>
                  </a:lnTo>
                  <a:lnTo>
                    <a:pt x="1137" y="1061"/>
                  </a:lnTo>
                  <a:lnTo>
                    <a:pt x="1135" y="1031"/>
                  </a:lnTo>
                  <a:lnTo>
                    <a:pt x="1133" y="1000"/>
                  </a:lnTo>
                  <a:lnTo>
                    <a:pt x="1132" y="993"/>
                  </a:lnTo>
                  <a:lnTo>
                    <a:pt x="1130" y="987"/>
                  </a:lnTo>
                  <a:lnTo>
                    <a:pt x="1127" y="981"/>
                  </a:lnTo>
                  <a:lnTo>
                    <a:pt x="1123" y="976"/>
                  </a:lnTo>
                  <a:lnTo>
                    <a:pt x="1113" y="967"/>
                  </a:lnTo>
                  <a:lnTo>
                    <a:pt x="1102" y="958"/>
                  </a:lnTo>
                  <a:lnTo>
                    <a:pt x="1097" y="953"/>
                  </a:lnTo>
                  <a:lnTo>
                    <a:pt x="1093" y="949"/>
                  </a:lnTo>
                  <a:lnTo>
                    <a:pt x="1089" y="944"/>
                  </a:lnTo>
                  <a:lnTo>
                    <a:pt x="1086" y="938"/>
                  </a:lnTo>
                  <a:lnTo>
                    <a:pt x="1084" y="932"/>
                  </a:lnTo>
                  <a:lnTo>
                    <a:pt x="1083" y="926"/>
                  </a:lnTo>
                  <a:lnTo>
                    <a:pt x="1084" y="918"/>
                  </a:lnTo>
                  <a:lnTo>
                    <a:pt x="1086" y="908"/>
                  </a:lnTo>
                  <a:lnTo>
                    <a:pt x="1100" y="888"/>
                  </a:lnTo>
                  <a:lnTo>
                    <a:pt x="1113" y="867"/>
                  </a:lnTo>
                  <a:lnTo>
                    <a:pt x="1120" y="856"/>
                  </a:lnTo>
                  <a:lnTo>
                    <a:pt x="1125" y="845"/>
                  </a:lnTo>
                  <a:lnTo>
                    <a:pt x="1130" y="834"/>
                  </a:lnTo>
                  <a:lnTo>
                    <a:pt x="1134" y="821"/>
                  </a:lnTo>
                  <a:lnTo>
                    <a:pt x="1138" y="810"/>
                  </a:lnTo>
                  <a:lnTo>
                    <a:pt x="1140" y="798"/>
                  </a:lnTo>
                  <a:lnTo>
                    <a:pt x="1142" y="786"/>
                  </a:lnTo>
                  <a:lnTo>
                    <a:pt x="1142" y="773"/>
                  </a:lnTo>
                  <a:lnTo>
                    <a:pt x="1141" y="761"/>
                  </a:lnTo>
                  <a:lnTo>
                    <a:pt x="1139" y="749"/>
                  </a:lnTo>
                  <a:lnTo>
                    <a:pt x="1135" y="737"/>
                  </a:lnTo>
                  <a:lnTo>
                    <a:pt x="1130" y="723"/>
                  </a:lnTo>
                  <a:lnTo>
                    <a:pt x="1120" y="706"/>
                  </a:lnTo>
                  <a:lnTo>
                    <a:pt x="1108" y="688"/>
                  </a:lnTo>
                  <a:lnTo>
                    <a:pt x="1104" y="683"/>
                  </a:lnTo>
                  <a:lnTo>
                    <a:pt x="1101" y="679"/>
                  </a:lnTo>
                  <a:lnTo>
                    <a:pt x="1097" y="676"/>
                  </a:lnTo>
                  <a:lnTo>
                    <a:pt x="1093" y="674"/>
                  </a:lnTo>
                  <a:lnTo>
                    <a:pt x="1088" y="672"/>
                  </a:lnTo>
                  <a:lnTo>
                    <a:pt x="1083" y="671"/>
                  </a:lnTo>
                  <a:lnTo>
                    <a:pt x="1077" y="671"/>
                  </a:lnTo>
                  <a:lnTo>
                    <a:pt x="1071" y="672"/>
                  </a:lnTo>
                  <a:lnTo>
                    <a:pt x="1063" y="676"/>
                  </a:lnTo>
                  <a:lnTo>
                    <a:pt x="1056" y="681"/>
                  </a:lnTo>
                  <a:lnTo>
                    <a:pt x="1051" y="688"/>
                  </a:lnTo>
                  <a:lnTo>
                    <a:pt x="1047" y="694"/>
                  </a:lnTo>
                  <a:lnTo>
                    <a:pt x="1044" y="701"/>
                  </a:lnTo>
                  <a:lnTo>
                    <a:pt x="1042" y="709"/>
                  </a:lnTo>
                  <a:lnTo>
                    <a:pt x="1040" y="717"/>
                  </a:lnTo>
                  <a:lnTo>
                    <a:pt x="1038" y="725"/>
                  </a:lnTo>
                  <a:lnTo>
                    <a:pt x="1034" y="743"/>
                  </a:lnTo>
                  <a:lnTo>
                    <a:pt x="1030" y="759"/>
                  </a:lnTo>
                  <a:lnTo>
                    <a:pt x="1026" y="767"/>
                  </a:lnTo>
                  <a:lnTo>
                    <a:pt x="1021" y="774"/>
                  </a:lnTo>
                  <a:lnTo>
                    <a:pt x="1016" y="781"/>
                  </a:lnTo>
                  <a:lnTo>
                    <a:pt x="1009" y="787"/>
                  </a:lnTo>
                  <a:lnTo>
                    <a:pt x="1004" y="791"/>
                  </a:lnTo>
                  <a:lnTo>
                    <a:pt x="1000" y="795"/>
                  </a:lnTo>
                  <a:lnTo>
                    <a:pt x="994" y="798"/>
                  </a:lnTo>
                  <a:lnTo>
                    <a:pt x="989" y="801"/>
                  </a:lnTo>
                  <a:lnTo>
                    <a:pt x="978" y="805"/>
                  </a:lnTo>
                  <a:lnTo>
                    <a:pt x="965" y="807"/>
                  </a:lnTo>
                  <a:lnTo>
                    <a:pt x="953" y="808"/>
                  </a:lnTo>
                  <a:lnTo>
                    <a:pt x="940" y="808"/>
                  </a:lnTo>
                  <a:lnTo>
                    <a:pt x="926" y="806"/>
                  </a:lnTo>
                  <a:lnTo>
                    <a:pt x="914" y="803"/>
                  </a:lnTo>
                  <a:lnTo>
                    <a:pt x="901" y="782"/>
                  </a:lnTo>
                  <a:lnTo>
                    <a:pt x="888" y="759"/>
                  </a:lnTo>
                  <a:lnTo>
                    <a:pt x="882" y="747"/>
                  </a:lnTo>
                  <a:lnTo>
                    <a:pt x="879" y="735"/>
                  </a:lnTo>
                  <a:lnTo>
                    <a:pt x="878" y="728"/>
                  </a:lnTo>
                  <a:lnTo>
                    <a:pt x="878" y="721"/>
                  </a:lnTo>
                  <a:lnTo>
                    <a:pt x="878" y="715"/>
                  </a:lnTo>
                  <a:lnTo>
                    <a:pt x="880" y="708"/>
                  </a:lnTo>
                  <a:lnTo>
                    <a:pt x="886" y="706"/>
                  </a:lnTo>
                  <a:lnTo>
                    <a:pt x="892" y="703"/>
                  </a:lnTo>
                  <a:lnTo>
                    <a:pt x="894" y="701"/>
                  </a:lnTo>
                  <a:lnTo>
                    <a:pt x="895" y="699"/>
                  </a:lnTo>
                  <a:lnTo>
                    <a:pt x="896" y="696"/>
                  </a:lnTo>
                  <a:lnTo>
                    <a:pt x="896" y="693"/>
                  </a:lnTo>
                  <a:lnTo>
                    <a:pt x="883" y="687"/>
                  </a:lnTo>
                  <a:lnTo>
                    <a:pt x="888" y="674"/>
                  </a:lnTo>
                  <a:lnTo>
                    <a:pt x="893" y="663"/>
                  </a:lnTo>
                  <a:lnTo>
                    <a:pt x="898" y="651"/>
                  </a:lnTo>
                  <a:lnTo>
                    <a:pt x="904" y="640"/>
                  </a:lnTo>
                  <a:lnTo>
                    <a:pt x="917" y="618"/>
                  </a:lnTo>
                  <a:lnTo>
                    <a:pt x="933" y="597"/>
                  </a:lnTo>
                  <a:lnTo>
                    <a:pt x="966" y="556"/>
                  </a:lnTo>
                  <a:lnTo>
                    <a:pt x="1000" y="516"/>
                  </a:lnTo>
                  <a:lnTo>
                    <a:pt x="1017" y="495"/>
                  </a:lnTo>
                  <a:lnTo>
                    <a:pt x="1034" y="475"/>
                  </a:lnTo>
                  <a:lnTo>
                    <a:pt x="1048" y="455"/>
                  </a:lnTo>
                  <a:lnTo>
                    <a:pt x="1062" y="432"/>
                  </a:lnTo>
                  <a:lnTo>
                    <a:pt x="1067" y="422"/>
                  </a:lnTo>
                  <a:lnTo>
                    <a:pt x="1074" y="410"/>
                  </a:lnTo>
                  <a:lnTo>
                    <a:pt x="1079" y="398"/>
                  </a:lnTo>
                  <a:lnTo>
                    <a:pt x="1083" y="387"/>
                  </a:lnTo>
                  <a:lnTo>
                    <a:pt x="1086" y="375"/>
                  </a:lnTo>
                  <a:lnTo>
                    <a:pt x="1089" y="363"/>
                  </a:lnTo>
                  <a:lnTo>
                    <a:pt x="1091" y="349"/>
                  </a:lnTo>
                  <a:lnTo>
                    <a:pt x="1092" y="336"/>
                  </a:lnTo>
                  <a:lnTo>
                    <a:pt x="1095" y="325"/>
                  </a:lnTo>
                  <a:lnTo>
                    <a:pt x="1095" y="315"/>
                  </a:lnTo>
                  <a:lnTo>
                    <a:pt x="1094" y="303"/>
                  </a:lnTo>
                  <a:lnTo>
                    <a:pt x="1091" y="293"/>
                  </a:lnTo>
                  <a:lnTo>
                    <a:pt x="1089" y="284"/>
                  </a:lnTo>
                  <a:lnTo>
                    <a:pt x="1086" y="274"/>
                  </a:lnTo>
                  <a:lnTo>
                    <a:pt x="1084" y="263"/>
                  </a:lnTo>
                  <a:lnTo>
                    <a:pt x="1083" y="253"/>
                  </a:lnTo>
                  <a:lnTo>
                    <a:pt x="1088" y="249"/>
                  </a:lnTo>
                  <a:lnTo>
                    <a:pt x="1091" y="245"/>
                  </a:lnTo>
                  <a:lnTo>
                    <a:pt x="1093" y="240"/>
                  </a:lnTo>
                  <a:lnTo>
                    <a:pt x="1095" y="235"/>
                  </a:lnTo>
                  <a:lnTo>
                    <a:pt x="1097" y="224"/>
                  </a:lnTo>
                  <a:lnTo>
                    <a:pt x="1098" y="211"/>
                  </a:lnTo>
                  <a:lnTo>
                    <a:pt x="1098" y="205"/>
                  </a:lnTo>
                  <a:lnTo>
                    <a:pt x="1099" y="200"/>
                  </a:lnTo>
                  <a:lnTo>
                    <a:pt x="1101" y="194"/>
                  </a:lnTo>
                  <a:lnTo>
                    <a:pt x="1104" y="190"/>
                  </a:lnTo>
                  <a:lnTo>
                    <a:pt x="1107" y="185"/>
                  </a:lnTo>
                  <a:lnTo>
                    <a:pt x="1112" y="182"/>
                  </a:lnTo>
                  <a:lnTo>
                    <a:pt x="1119" y="179"/>
                  </a:lnTo>
                  <a:lnTo>
                    <a:pt x="1127" y="176"/>
                  </a:lnTo>
                  <a:lnTo>
                    <a:pt x="1176" y="175"/>
                  </a:lnTo>
                  <a:lnTo>
                    <a:pt x="1226" y="173"/>
                  </a:lnTo>
                  <a:lnTo>
                    <a:pt x="1277" y="173"/>
                  </a:lnTo>
                  <a:lnTo>
                    <a:pt x="1327" y="172"/>
                  </a:lnTo>
                  <a:lnTo>
                    <a:pt x="1378" y="172"/>
                  </a:lnTo>
                  <a:lnTo>
                    <a:pt x="1428" y="171"/>
                  </a:lnTo>
                  <a:lnTo>
                    <a:pt x="1479" y="171"/>
                  </a:lnTo>
                  <a:lnTo>
                    <a:pt x="1531" y="171"/>
                  </a:lnTo>
                  <a:lnTo>
                    <a:pt x="1582" y="170"/>
                  </a:lnTo>
                  <a:lnTo>
                    <a:pt x="1633" y="170"/>
                  </a:lnTo>
                  <a:lnTo>
                    <a:pt x="1683" y="170"/>
                  </a:lnTo>
                  <a:lnTo>
                    <a:pt x="1734" y="169"/>
                  </a:lnTo>
                  <a:lnTo>
                    <a:pt x="1784" y="169"/>
                  </a:lnTo>
                  <a:lnTo>
                    <a:pt x="1834" y="168"/>
                  </a:lnTo>
                  <a:lnTo>
                    <a:pt x="1883" y="167"/>
                  </a:lnTo>
                  <a:lnTo>
                    <a:pt x="1932" y="166"/>
                  </a:lnTo>
                  <a:lnTo>
                    <a:pt x="1962" y="167"/>
                  </a:lnTo>
                  <a:lnTo>
                    <a:pt x="1991" y="167"/>
                  </a:lnTo>
                  <a:lnTo>
                    <a:pt x="2018" y="168"/>
                  </a:lnTo>
                  <a:lnTo>
                    <a:pt x="2046" y="168"/>
                  </a:lnTo>
                  <a:lnTo>
                    <a:pt x="2072" y="167"/>
                  </a:lnTo>
                  <a:lnTo>
                    <a:pt x="2100" y="166"/>
                  </a:lnTo>
                  <a:lnTo>
                    <a:pt x="2127" y="164"/>
                  </a:lnTo>
                  <a:lnTo>
                    <a:pt x="2154" y="160"/>
                  </a:lnTo>
                  <a:lnTo>
                    <a:pt x="2202" y="163"/>
                  </a:lnTo>
                  <a:lnTo>
                    <a:pt x="2250" y="164"/>
                  </a:lnTo>
                  <a:lnTo>
                    <a:pt x="2298" y="164"/>
                  </a:lnTo>
                  <a:lnTo>
                    <a:pt x="2346" y="162"/>
                  </a:lnTo>
                  <a:lnTo>
                    <a:pt x="2393" y="161"/>
                  </a:lnTo>
                  <a:lnTo>
                    <a:pt x="2440" y="160"/>
                  </a:lnTo>
                  <a:lnTo>
                    <a:pt x="2486" y="160"/>
                  </a:lnTo>
                  <a:lnTo>
                    <a:pt x="2533" y="162"/>
                  </a:lnTo>
                  <a:lnTo>
                    <a:pt x="2570" y="159"/>
                  </a:lnTo>
                  <a:lnTo>
                    <a:pt x="2608" y="157"/>
                  </a:lnTo>
                  <a:lnTo>
                    <a:pt x="2627" y="156"/>
                  </a:lnTo>
                  <a:lnTo>
                    <a:pt x="2646" y="157"/>
                  </a:lnTo>
                  <a:lnTo>
                    <a:pt x="2665" y="158"/>
                  </a:lnTo>
                  <a:lnTo>
                    <a:pt x="2684" y="160"/>
                  </a:lnTo>
                  <a:lnTo>
                    <a:pt x="2695" y="158"/>
                  </a:lnTo>
                  <a:lnTo>
                    <a:pt x="2707" y="157"/>
                  </a:lnTo>
                  <a:lnTo>
                    <a:pt x="2719" y="156"/>
                  </a:lnTo>
                  <a:lnTo>
                    <a:pt x="2732" y="156"/>
                  </a:lnTo>
                  <a:lnTo>
                    <a:pt x="2756" y="156"/>
                  </a:lnTo>
                  <a:lnTo>
                    <a:pt x="2781" y="157"/>
                  </a:lnTo>
                  <a:lnTo>
                    <a:pt x="2804" y="158"/>
                  </a:lnTo>
                  <a:lnTo>
                    <a:pt x="2829" y="158"/>
                  </a:lnTo>
                  <a:lnTo>
                    <a:pt x="2852" y="158"/>
                  </a:lnTo>
                  <a:lnTo>
                    <a:pt x="2875" y="155"/>
                  </a:lnTo>
                  <a:lnTo>
                    <a:pt x="3087" y="153"/>
                  </a:lnTo>
                  <a:lnTo>
                    <a:pt x="3138" y="150"/>
                  </a:lnTo>
                  <a:lnTo>
                    <a:pt x="3188" y="149"/>
                  </a:lnTo>
                  <a:lnTo>
                    <a:pt x="3236" y="149"/>
                  </a:lnTo>
                  <a:lnTo>
                    <a:pt x="3284" y="149"/>
                  </a:lnTo>
                  <a:lnTo>
                    <a:pt x="3331" y="149"/>
                  </a:lnTo>
                  <a:lnTo>
                    <a:pt x="3379" y="148"/>
                  </a:lnTo>
                  <a:lnTo>
                    <a:pt x="3428" y="147"/>
                  </a:lnTo>
                  <a:lnTo>
                    <a:pt x="3478" y="145"/>
                  </a:lnTo>
                  <a:lnTo>
                    <a:pt x="3536" y="144"/>
                  </a:lnTo>
                  <a:lnTo>
                    <a:pt x="3594" y="144"/>
                  </a:lnTo>
                  <a:lnTo>
                    <a:pt x="3654" y="145"/>
                  </a:lnTo>
                  <a:lnTo>
                    <a:pt x="3713" y="146"/>
                  </a:lnTo>
                  <a:lnTo>
                    <a:pt x="3772" y="146"/>
                  </a:lnTo>
                  <a:lnTo>
                    <a:pt x="3831" y="146"/>
                  </a:lnTo>
                  <a:lnTo>
                    <a:pt x="3859" y="145"/>
                  </a:lnTo>
                  <a:lnTo>
                    <a:pt x="3889" y="144"/>
                  </a:lnTo>
                  <a:lnTo>
                    <a:pt x="3918" y="142"/>
                  </a:lnTo>
                  <a:lnTo>
                    <a:pt x="3946" y="140"/>
                  </a:lnTo>
                  <a:lnTo>
                    <a:pt x="3968" y="142"/>
                  </a:lnTo>
                  <a:lnTo>
                    <a:pt x="3990" y="143"/>
                  </a:lnTo>
                  <a:lnTo>
                    <a:pt x="4013" y="143"/>
                  </a:lnTo>
                  <a:lnTo>
                    <a:pt x="4035" y="142"/>
                  </a:lnTo>
                  <a:lnTo>
                    <a:pt x="4057" y="141"/>
                  </a:lnTo>
                  <a:lnTo>
                    <a:pt x="4079" y="140"/>
                  </a:lnTo>
                  <a:lnTo>
                    <a:pt x="4101" y="138"/>
                  </a:lnTo>
                  <a:lnTo>
                    <a:pt x="4121" y="138"/>
                  </a:lnTo>
                  <a:lnTo>
                    <a:pt x="4186" y="139"/>
                  </a:lnTo>
                  <a:lnTo>
                    <a:pt x="4351" y="140"/>
                  </a:lnTo>
                  <a:lnTo>
                    <a:pt x="4600" y="140"/>
                  </a:lnTo>
                  <a:lnTo>
                    <a:pt x="4920" y="141"/>
                  </a:lnTo>
                  <a:lnTo>
                    <a:pt x="5298" y="141"/>
                  </a:lnTo>
                  <a:lnTo>
                    <a:pt x="5716" y="140"/>
                  </a:lnTo>
                  <a:lnTo>
                    <a:pt x="6163" y="140"/>
                  </a:lnTo>
                  <a:lnTo>
                    <a:pt x="6624" y="139"/>
                  </a:lnTo>
                  <a:lnTo>
                    <a:pt x="7085" y="139"/>
                  </a:lnTo>
                  <a:lnTo>
                    <a:pt x="7532" y="138"/>
                  </a:lnTo>
                  <a:lnTo>
                    <a:pt x="7951" y="138"/>
                  </a:lnTo>
                  <a:lnTo>
                    <a:pt x="8328" y="138"/>
                  </a:lnTo>
                  <a:lnTo>
                    <a:pt x="8647" y="137"/>
                  </a:lnTo>
                  <a:lnTo>
                    <a:pt x="8897" y="138"/>
                  </a:lnTo>
                  <a:lnTo>
                    <a:pt x="9061" y="138"/>
                  </a:lnTo>
                  <a:lnTo>
                    <a:pt x="9127" y="139"/>
                  </a:lnTo>
                  <a:lnTo>
                    <a:pt x="9177" y="138"/>
                  </a:lnTo>
                  <a:lnTo>
                    <a:pt x="9226" y="137"/>
                  </a:lnTo>
                  <a:lnTo>
                    <a:pt x="9274" y="135"/>
                  </a:lnTo>
                  <a:lnTo>
                    <a:pt x="9322" y="134"/>
                  </a:lnTo>
                  <a:lnTo>
                    <a:pt x="9370" y="133"/>
                  </a:lnTo>
                  <a:lnTo>
                    <a:pt x="9417" y="133"/>
                  </a:lnTo>
                  <a:lnTo>
                    <a:pt x="9466" y="133"/>
                  </a:lnTo>
                  <a:lnTo>
                    <a:pt x="9515" y="134"/>
                  </a:lnTo>
                  <a:lnTo>
                    <a:pt x="9538" y="132"/>
                  </a:lnTo>
                  <a:lnTo>
                    <a:pt x="9561" y="131"/>
                  </a:lnTo>
                  <a:lnTo>
                    <a:pt x="9586" y="130"/>
                  </a:lnTo>
                  <a:lnTo>
                    <a:pt x="9610" y="129"/>
                  </a:lnTo>
                  <a:lnTo>
                    <a:pt x="9636" y="127"/>
                  </a:lnTo>
                  <a:lnTo>
                    <a:pt x="9661" y="126"/>
                  </a:lnTo>
                  <a:lnTo>
                    <a:pt x="9685" y="124"/>
                  </a:lnTo>
                  <a:lnTo>
                    <a:pt x="9709" y="122"/>
                  </a:lnTo>
                  <a:lnTo>
                    <a:pt x="9891" y="114"/>
                  </a:lnTo>
                  <a:lnTo>
                    <a:pt x="9900" y="118"/>
                  </a:lnTo>
                  <a:lnTo>
                    <a:pt x="9908" y="122"/>
                  </a:lnTo>
                  <a:lnTo>
                    <a:pt x="9916" y="127"/>
                  </a:lnTo>
                  <a:lnTo>
                    <a:pt x="9923" y="134"/>
                  </a:lnTo>
                  <a:lnTo>
                    <a:pt x="9930" y="141"/>
                  </a:lnTo>
                  <a:lnTo>
                    <a:pt x="9936" y="149"/>
                  </a:lnTo>
                  <a:lnTo>
                    <a:pt x="9940" y="157"/>
                  </a:lnTo>
                  <a:lnTo>
                    <a:pt x="9943" y="166"/>
                  </a:lnTo>
                  <a:lnTo>
                    <a:pt x="9941" y="184"/>
                  </a:lnTo>
                  <a:lnTo>
                    <a:pt x="9940" y="201"/>
                  </a:lnTo>
                  <a:lnTo>
                    <a:pt x="9938" y="218"/>
                  </a:lnTo>
                  <a:lnTo>
                    <a:pt x="9938" y="237"/>
                  </a:lnTo>
                  <a:lnTo>
                    <a:pt x="9938" y="254"/>
                  </a:lnTo>
                  <a:lnTo>
                    <a:pt x="9940" y="273"/>
                  </a:lnTo>
                  <a:lnTo>
                    <a:pt x="9942" y="290"/>
                  </a:lnTo>
                  <a:lnTo>
                    <a:pt x="9946" y="307"/>
                  </a:lnTo>
                  <a:lnTo>
                    <a:pt x="9950" y="328"/>
                  </a:lnTo>
                  <a:lnTo>
                    <a:pt x="9954" y="347"/>
                  </a:lnTo>
                  <a:lnTo>
                    <a:pt x="9960" y="367"/>
                  </a:lnTo>
                  <a:lnTo>
                    <a:pt x="9967" y="385"/>
                  </a:lnTo>
                  <a:lnTo>
                    <a:pt x="9975" y="404"/>
                  </a:lnTo>
                  <a:lnTo>
                    <a:pt x="9985" y="422"/>
                  </a:lnTo>
                  <a:lnTo>
                    <a:pt x="9995" y="440"/>
                  </a:lnTo>
                  <a:lnTo>
                    <a:pt x="10006" y="458"/>
                  </a:lnTo>
                  <a:lnTo>
                    <a:pt x="10017" y="474"/>
                  </a:lnTo>
                  <a:lnTo>
                    <a:pt x="10030" y="491"/>
                  </a:lnTo>
                  <a:lnTo>
                    <a:pt x="10043" y="507"/>
                  </a:lnTo>
                  <a:lnTo>
                    <a:pt x="10057" y="522"/>
                  </a:lnTo>
                  <a:lnTo>
                    <a:pt x="10071" y="537"/>
                  </a:lnTo>
                  <a:lnTo>
                    <a:pt x="10087" y="552"/>
                  </a:lnTo>
                  <a:lnTo>
                    <a:pt x="10102" y="566"/>
                  </a:lnTo>
                  <a:lnTo>
                    <a:pt x="10118" y="579"/>
                  </a:lnTo>
                  <a:lnTo>
                    <a:pt x="10128" y="593"/>
                  </a:lnTo>
                  <a:lnTo>
                    <a:pt x="10135" y="606"/>
                  </a:lnTo>
                  <a:lnTo>
                    <a:pt x="10141" y="620"/>
                  </a:lnTo>
                  <a:lnTo>
                    <a:pt x="10146" y="634"/>
                  </a:lnTo>
                  <a:lnTo>
                    <a:pt x="10149" y="650"/>
                  </a:lnTo>
                  <a:lnTo>
                    <a:pt x="10151" y="665"/>
                  </a:lnTo>
                  <a:lnTo>
                    <a:pt x="10152" y="681"/>
                  </a:lnTo>
                  <a:lnTo>
                    <a:pt x="10152" y="699"/>
                  </a:lnTo>
                  <a:close/>
                  <a:moveTo>
                    <a:pt x="9921" y="1369"/>
                  </a:moveTo>
                  <a:lnTo>
                    <a:pt x="9919" y="1378"/>
                  </a:lnTo>
                  <a:lnTo>
                    <a:pt x="9918" y="1388"/>
                  </a:lnTo>
                  <a:lnTo>
                    <a:pt x="9917" y="1397"/>
                  </a:lnTo>
                  <a:lnTo>
                    <a:pt x="9917" y="1406"/>
                  </a:lnTo>
                  <a:lnTo>
                    <a:pt x="9918" y="1424"/>
                  </a:lnTo>
                  <a:lnTo>
                    <a:pt x="9919" y="1443"/>
                  </a:lnTo>
                  <a:lnTo>
                    <a:pt x="9921" y="1461"/>
                  </a:lnTo>
                  <a:lnTo>
                    <a:pt x="9921" y="1479"/>
                  </a:lnTo>
                  <a:lnTo>
                    <a:pt x="9920" y="1488"/>
                  </a:lnTo>
                  <a:lnTo>
                    <a:pt x="9919" y="1497"/>
                  </a:lnTo>
                  <a:lnTo>
                    <a:pt x="9918" y="1505"/>
                  </a:lnTo>
                  <a:lnTo>
                    <a:pt x="9915" y="1514"/>
                  </a:lnTo>
                  <a:lnTo>
                    <a:pt x="9798" y="1516"/>
                  </a:lnTo>
                  <a:lnTo>
                    <a:pt x="9581" y="1519"/>
                  </a:lnTo>
                  <a:lnTo>
                    <a:pt x="9279" y="1520"/>
                  </a:lnTo>
                  <a:lnTo>
                    <a:pt x="8906" y="1521"/>
                  </a:lnTo>
                  <a:lnTo>
                    <a:pt x="8477" y="1523"/>
                  </a:lnTo>
                  <a:lnTo>
                    <a:pt x="8004" y="1523"/>
                  </a:lnTo>
                  <a:lnTo>
                    <a:pt x="7504" y="1524"/>
                  </a:lnTo>
                  <a:lnTo>
                    <a:pt x="6989" y="1525"/>
                  </a:lnTo>
                  <a:lnTo>
                    <a:pt x="6474" y="1525"/>
                  </a:lnTo>
                  <a:lnTo>
                    <a:pt x="5974" y="1526"/>
                  </a:lnTo>
                  <a:lnTo>
                    <a:pt x="5503" y="1527"/>
                  </a:lnTo>
                  <a:lnTo>
                    <a:pt x="5074" y="1527"/>
                  </a:lnTo>
                  <a:lnTo>
                    <a:pt x="4703" y="1528"/>
                  </a:lnTo>
                  <a:lnTo>
                    <a:pt x="4402" y="1529"/>
                  </a:lnTo>
                  <a:lnTo>
                    <a:pt x="4187" y="1531"/>
                  </a:lnTo>
                  <a:lnTo>
                    <a:pt x="4072" y="1532"/>
                  </a:lnTo>
                  <a:lnTo>
                    <a:pt x="3995" y="1534"/>
                  </a:lnTo>
                  <a:lnTo>
                    <a:pt x="3918" y="1535"/>
                  </a:lnTo>
                  <a:lnTo>
                    <a:pt x="3841" y="1536"/>
                  </a:lnTo>
                  <a:lnTo>
                    <a:pt x="3765" y="1537"/>
                  </a:lnTo>
                  <a:lnTo>
                    <a:pt x="3689" y="1538"/>
                  </a:lnTo>
                  <a:lnTo>
                    <a:pt x="3613" y="1539"/>
                  </a:lnTo>
                  <a:lnTo>
                    <a:pt x="3537" y="1540"/>
                  </a:lnTo>
                  <a:lnTo>
                    <a:pt x="3462" y="1541"/>
                  </a:lnTo>
                  <a:lnTo>
                    <a:pt x="3386" y="1542"/>
                  </a:lnTo>
                  <a:lnTo>
                    <a:pt x="3310" y="1543"/>
                  </a:lnTo>
                  <a:lnTo>
                    <a:pt x="3235" y="1544"/>
                  </a:lnTo>
                  <a:lnTo>
                    <a:pt x="3159" y="1545"/>
                  </a:lnTo>
                  <a:lnTo>
                    <a:pt x="3083" y="1546"/>
                  </a:lnTo>
                  <a:lnTo>
                    <a:pt x="3008" y="1547"/>
                  </a:lnTo>
                  <a:lnTo>
                    <a:pt x="2932" y="1548"/>
                  </a:lnTo>
                  <a:lnTo>
                    <a:pt x="2856" y="1549"/>
                  </a:lnTo>
                  <a:lnTo>
                    <a:pt x="2789" y="1550"/>
                  </a:lnTo>
                  <a:lnTo>
                    <a:pt x="2720" y="1551"/>
                  </a:lnTo>
                  <a:lnTo>
                    <a:pt x="2653" y="1551"/>
                  </a:lnTo>
                  <a:lnTo>
                    <a:pt x="2586" y="1551"/>
                  </a:lnTo>
                  <a:lnTo>
                    <a:pt x="2517" y="1551"/>
                  </a:lnTo>
                  <a:lnTo>
                    <a:pt x="2450" y="1551"/>
                  </a:lnTo>
                  <a:lnTo>
                    <a:pt x="2381" y="1551"/>
                  </a:lnTo>
                  <a:lnTo>
                    <a:pt x="2314" y="1551"/>
                  </a:lnTo>
                  <a:lnTo>
                    <a:pt x="2246" y="1552"/>
                  </a:lnTo>
                  <a:lnTo>
                    <a:pt x="2179" y="1552"/>
                  </a:lnTo>
                  <a:lnTo>
                    <a:pt x="2110" y="1552"/>
                  </a:lnTo>
                  <a:lnTo>
                    <a:pt x="2044" y="1552"/>
                  </a:lnTo>
                  <a:lnTo>
                    <a:pt x="1976" y="1553"/>
                  </a:lnTo>
                  <a:lnTo>
                    <a:pt x="1909" y="1554"/>
                  </a:lnTo>
                  <a:lnTo>
                    <a:pt x="1842" y="1555"/>
                  </a:lnTo>
                  <a:lnTo>
                    <a:pt x="1776" y="1556"/>
                  </a:lnTo>
                  <a:lnTo>
                    <a:pt x="1759" y="1558"/>
                  </a:lnTo>
                  <a:lnTo>
                    <a:pt x="1740" y="1559"/>
                  </a:lnTo>
                  <a:lnTo>
                    <a:pt x="1721" y="1559"/>
                  </a:lnTo>
                  <a:lnTo>
                    <a:pt x="1702" y="1558"/>
                  </a:lnTo>
                  <a:lnTo>
                    <a:pt x="1683" y="1558"/>
                  </a:lnTo>
                  <a:lnTo>
                    <a:pt x="1664" y="1558"/>
                  </a:lnTo>
                  <a:lnTo>
                    <a:pt x="1655" y="1559"/>
                  </a:lnTo>
                  <a:lnTo>
                    <a:pt x="1646" y="1560"/>
                  </a:lnTo>
                  <a:lnTo>
                    <a:pt x="1637" y="1561"/>
                  </a:lnTo>
                  <a:lnTo>
                    <a:pt x="1628" y="1563"/>
                  </a:lnTo>
                  <a:lnTo>
                    <a:pt x="1606" y="1561"/>
                  </a:lnTo>
                  <a:lnTo>
                    <a:pt x="1584" y="1561"/>
                  </a:lnTo>
                  <a:lnTo>
                    <a:pt x="1560" y="1562"/>
                  </a:lnTo>
                  <a:lnTo>
                    <a:pt x="1538" y="1563"/>
                  </a:lnTo>
                  <a:lnTo>
                    <a:pt x="1515" y="1565"/>
                  </a:lnTo>
                  <a:lnTo>
                    <a:pt x="1493" y="1565"/>
                  </a:lnTo>
                  <a:lnTo>
                    <a:pt x="1482" y="1563"/>
                  </a:lnTo>
                  <a:lnTo>
                    <a:pt x="1470" y="1563"/>
                  </a:lnTo>
                  <a:lnTo>
                    <a:pt x="1460" y="1561"/>
                  </a:lnTo>
                  <a:lnTo>
                    <a:pt x="1450" y="1560"/>
                  </a:lnTo>
                  <a:lnTo>
                    <a:pt x="1413" y="1561"/>
                  </a:lnTo>
                  <a:lnTo>
                    <a:pt x="1377" y="1561"/>
                  </a:lnTo>
                  <a:lnTo>
                    <a:pt x="1340" y="1561"/>
                  </a:lnTo>
                  <a:lnTo>
                    <a:pt x="1303" y="1560"/>
                  </a:lnTo>
                  <a:lnTo>
                    <a:pt x="1266" y="1561"/>
                  </a:lnTo>
                  <a:lnTo>
                    <a:pt x="1228" y="1561"/>
                  </a:lnTo>
                  <a:lnTo>
                    <a:pt x="1191" y="1563"/>
                  </a:lnTo>
                  <a:lnTo>
                    <a:pt x="1154" y="1567"/>
                  </a:lnTo>
                  <a:lnTo>
                    <a:pt x="1148" y="1562"/>
                  </a:lnTo>
                  <a:lnTo>
                    <a:pt x="1144" y="1558"/>
                  </a:lnTo>
                  <a:lnTo>
                    <a:pt x="1141" y="1554"/>
                  </a:lnTo>
                  <a:lnTo>
                    <a:pt x="1139" y="1549"/>
                  </a:lnTo>
                  <a:lnTo>
                    <a:pt x="1138" y="1544"/>
                  </a:lnTo>
                  <a:lnTo>
                    <a:pt x="1138" y="1538"/>
                  </a:lnTo>
                  <a:lnTo>
                    <a:pt x="1138" y="1533"/>
                  </a:lnTo>
                  <a:lnTo>
                    <a:pt x="1139" y="1527"/>
                  </a:lnTo>
                  <a:lnTo>
                    <a:pt x="1141" y="1514"/>
                  </a:lnTo>
                  <a:lnTo>
                    <a:pt x="1144" y="1502"/>
                  </a:lnTo>
                  <a:lnTo>
                    <a:pt x="1145" y="1495"/>
                  </a:lnTo>
                  <a:lnTo>
                    <a:pt x="1145" y="1489"/>
                  </a:lnTo>
                  <a:lnTo>
                    <a:pt x="1145" y="1483"/>
                  </a:lnTo>
                  <a:lnTo>
                    <a:pt x="1145" y="1478"/>
                  </a:lnTo>
                  <a:lnTo>
                    <a:pt x="1144" y="1458"/>
                  </a:lnTo>
                  <a:lnTo>
                    <a:pt x="1141" y="1440"/>
                  </a:lnTo>
                  <a:lnTo>
                    <a:pt x="1138" y="1422"/>
                  </a:lnTo>
                  <a:lnTo>
                    <a:pt x="1134" y="1404"/>
                  </a:lnTo>
                  <a:lnTo>
                    <a:pt x="1129" y="1388"/>
                  </a:lnTo>
                  <a:lnTo>
                    <a:pt x="1123" y="1371"/>
                  </a:lnTo>
                  <a:lnTo>
                    <a:pt x="1115" y="1355"/>
                  </a:lnTo>
                  <a:lnTo>
                    <a:pt x="1106" y="1340"/>
                  </a:lnTo>
                  <a:lnTo>
                    <a:pt x="1097" y="1324"/>
                  </a:lnTo>
                  <a:lnTo>
                    <a:pt x="1087" y="1310"/>
                  </a:lnTo>
                  <a:lnTo>
                    <a:pt x="1076" y="1297"/>
                  </a:lnTo>
                  <a:lnTo>
                    <a:pt x="1063" y="1283"/>
                  </a:lnTo>
                  <a:lnTo>
                    <a:pt x="1051" y="1271"/>
                  </a:lnTo>
                  <a:lnTo>
                    <a:pt x="1037" y="1260"/>
                  </a:lnTo>
                  <a:lnTo>
                    <a:pt x="1021" y="1249"/>
                  </a:lnTo>
                  <a:lnTo>
                    <a:pt x="1006" y="1238"/>
                  </a:lnTo>
                  <a:lnTo>
                    <a:pt x="999" y="1234"/>
                  </a:lnTo>
                  <a:lnTo>
                    <a:pt x="993" y="1230"/>
                  </a:lnTo>
                  <a:lnTo>
                    <a:pt x="987" y="1224"/>
                  </a:lnTo>
                  <a:lnTo>
                    <a:pt x="982" y="1219"/>
                  </a:lnTo>
                  <a:lnTo>
                    <a:pt x="977" y="1213"/>
                  </a:lnTo>
                  <a:lnTo>
                    <a:pt x="972" y="1207"/>
                  </a:lnTo>
                  <a:lnTo>
                    <a:pt x="968" y="1200"/>
                  </a:lnTo>
                  <a:lnTo>
                    <a:pt x="965" y="1192"/>
                  </a:lnTo>
                  <a:lnTo>
                    <a:pt x="960" y="1178"/>
                  </a:lnTo>
                  <a:lnTo>
                    <a:pt x="956" y="1163"/>
                  </a:lnTo>
                  <a:lnTo>
                    <a:pt x="955" y="1148"/>
                  </a:lnTo>
                  <a:lnTo>
                    <a:pt x="954" y="1132"/>
                  </a:lnTo>
                  <a:lnTo>
                    <a:pt x="954" y="1125"/>
                  </a:lnTo>
                  <a:lnTo>
                    <a:pt x="955" y="1119"/>
                  </a:lnTo>
                  <a:lnTo>
                    <a:pt x="956" y="1113"/>
                  </a:lnTo>
                  <a:lnTo>
                    <a:pt x="958" y="1107"/>
                  </a:lnTo>
                  <a:lnTo>
                    <a:pt x="961" y="1100"/>
                  </a:lnTo>
                  <a:lnTo>
                    <a:pt x="964" y="1095"/>
                  </a:lnTo>
                  <a:lnTo>
                    <a:pt x="968" y="1090"/>
                  </a:lnTo>
                  <a:lnTo>
                    <a:pt x="972" y="1085"/>
                  </a:lnTo>
                  <a:lnTo>
                    <a:pt x="977" y="1082"/>
                  </a:lnTo>
                  <a:lnTo>
                    <a:pt x="982" y="1080"/>
                  </a:lnTo>
                  <a:lnTo>
                    <a:pt x="987" y="1079"/>
                  </a:lnTo>
                  <a:lnTo>
                    <a:pt x="993" y="1078"/>
                  </a:lnTo>
                  <a:lnTo>
                    <a:pt x="998" y="1079"/>
                  </a:lnTo>
                  <a:lnTo>
                    <a:pt x="1003" y="1080"/>
                  </a:lnTo>
                  <a:lnTo>
                    <a:pt x="1008" y="1082"/>
                  </a:lnTo>
                  <a:lnTo>
                    <a:pt x="1012" y="1085"/>
                  </a:lnTo>
                  <a:lnTo>
                    <a:pt x="1017" y="1090"/>
                  </a:lnTo>
                  <a:lnTo>
                    <a:pt x="1021" y="1096"/>
                  </a:lnTo>
                  <a:lnTo>
                    <a:pt x="1025" y="1103"/>
                  </a:lnTo>
                  <a:lnTo>
                    <a:pt x="1027" y="1109"/>
                  </a:lnTo>
                  <a:lnTo>
                    <a:pt x="1031" y="1121"/>
                  </a:lnTo>
                  <a:lnTo>
                    <a:pt x="1035" y="1134"/>
                  </a:lnTo>
                  <a:lnTo>
                    <a:pt x="1037" y="1140"/>
                  </a:lnTo>
                  <a:lnTo>
                    <a:pt x="1040" y="1146"/>
                  </a:lnTo>
                  <a:lnTo>
                    <a:pt x="1043" y="1152"/>
                  </a:lnTo>
                  <a:lnTo>
                    <a:pt x="1046" y="1158"/>
                  </a:lnTo>
                  <a:lnTo>
                    <a:pt x="1051" y="1162"/>
                  </a:lnTo>
                  <a:lnTo>
                    <a:pt x="1056" y="1167"/>
                  </a:lnTo>
                  <a:lnTo>
                    <a:pt x="1063" y="1170"/>
                  </a:lnTo>
                  <a:lnTo>
                    <a:pt x="1071" y="1173"/>
                  </a:lnTo>
                  <a:lnTo>
                    <a:pt x="1083" y="1177"/>
                  </a:lnTo>
                  <a:lnTo>
                    <a:pt x="1096" y="1179"/>
                  </a:lnTo>
                  <a:lnTo>
                    <a:pt x="1109" y="1181"/>
                  </a:lnTo>
                  <a:lnTo>
                    <a:pt x="1122" y="1181"/>
                  </a:lnTo>
                  <a:lnTo>
                    <a:pt x="1129" y="1181"/>
                  </a:lnTo>
                  <a:lnTo>
                    <a:pt x="1135" y="1179"/>
                  </a:lnTo>
                  <a:lnTo>
                    <a:pt x="1141" y="1178"/>
                  </a:lnTo>
                  <a:lnTo>
                    <a:pt x="1146" y="1175"/>
                  </a:lnTo>
                  <a:lnTo>
                    <a:pt x="1152" y="1172"/>
                  </a:lnTo>
                  <a:lnTo>
                    <a:pt x="1157" y="1168"/>
                  </a:lnTo>
                  <a:lnTo>
                    <a:pt x="1162" y="1163"/>
                  </a:lnTo>
                  <a:lnTo>
                    <a:pt x="1167" y="1157"/>
                  </a:lnTo>
                  <a:lnTo>
                    <a:pt x="1175" y="1149"/>
                  </a:lnTo>
                  <a:lnTo>
                    <a:pt x="1181" y="1139"/>
                  </a:lnTo>
                  <a:lnTo>
                    <a:pt x="1187" y="1129"/>
                  </a:lnTo>
                  <a:lnTo>
                    <a:pt x="1191" y="1119"/>
                  </a:lnTo>
                  <a:lnTo>
                    <a:pt x="1194" y="1108"/>
                  </a:lnTo>
                  <a:lnTo>
                    <a:pt x="1197" y="1096"/>
                  </a:lnTo>
                  <a:lnTo>
                    <a:pt x="1198" y="1084"/>
                  </a:lnTo>
                  <a:lnTo>
                    <a:pt x="1199" y="1073"/>
                  </a:lnTo>
                  <a:lnTo>
                    <a:pt x="1199" y="1061"/>
                  </a:lnTo>
                  <a:lnTo>
                    <a:pt x="1198" y="1048"/>
                  </a:lnTo>
                  <a:lnTo>
                    <a:pt x="1197" y="1036"/>
                  </a:lnTo>
                  <a:lnTo>
                    <a:pt x="1195" y="1025"/>
                  </a:lnTo>
                  <a:lnTo>
                    <a:pt x="1192" y="1014"/>
                  </a:lnTo>
                  <a:lnTo>
                    <a:pt x="1189" y="1002"/>
                  </a:lnTo>
                  <a:lnTo>
                    <a:pt x="1186" y="991"/>
                  </a:lnTo>
                  <a:lnTo>
                    <a:pt x="1182" y="982"/>
                  </a:lnTo>
                  <a:lnTo>
                    <a:pt x="1180" y="976"/>
                  </a:lnTo>
                  <a:lnTo>
                    <a:pt x="1177" y="971"/>
                  </a:lnTo>
                  <a:lnTo>
                    <a:pt x="1174" y="966"/>
                  </a:lnTo>
                  <a:lnTo>
                    <a:pt x="1170" y="961"/>
                  </a:lnTo>
                  <a:lnTo>
                    <a:pt x="1163" y="952"/>
                  </a:lnTo>
                  <a:lnTo>
                    <a:pt x="1154" y="944"/>
                  </a:lnTo>
                  <a:lnTo>
                    <a:pt x="1147" y="936"/>
                  </a:lnTo>
                  <a:lnTo>
                    <a:pt x="1141" y="927"/>
                  </a:lnTo>
                  <a:lnTo>
                    <a:pt x="1139" y="922"/>
                  </a:lnTo>
                  <a:lnTo>
                    <a:pt x="1138" y="917"/>
                  </a:lnTo>
                  <a:lnTo>
                    <a:pt x="1138" y="911"/>
                  </a:lnTo>
                  <a:lnTo>
                    <a:pt x="1139" y="905"/>
                  </a:lnTo>
                  <a:lnTo>
                    <a:pt x="1150" y="887"/>
                  </a:lnTo>
                  <a:lnTo>
                    <a:pt x="1162" y="868"/>
                  </a:lnTo>
                  <a:lnTo>
                    <a:pt x="1171" y="849"/>
                  </a:lnTo>
                  <a:lnTo>
                    <a:pt x="1178" y="830"/>
                  </a:lnTo>
                  <a:lnTo>
                    <a:pt x="1180" y="819"/>
                  </a:lnTo>
                  <a:lnTo>
                    <a:pt x="1182" y="809"/>
                  </a:lnTo>
                  <a:lnTo>
                    <a:pt x="1184" y="799"/>
                  </a:lnTo>
                  <a:lnTo>
                    <a:pt x="1185" y="789"/>
                  </a:lnTo>
                  <a:lnTo>
                    <a:pt x="1185" y="779"/>
                  </a:lnTo>
                  <a:lnTo>
                    <a:pt x="1185" y="768"/>
                  </a:lnTo>
                  <a:lnTo>
                    <a:pt x="1184" y="758"/>
                  </a:lnTo>
                  <a:lnTo>
                    <a:pt x="1182" y="748"/>
                  </a:lnTo>
                  <a:lnTo>
                    <a:pt x="1178" y="732"/>
                  </a:lnTo>
                  <a:lnTo>
                    <a:pt x="1174" y="715"/>
                  </a:lnTo>
                  <a:lnTo>
                    <a:pt x="1169" y="700"/>
                  </a:lnTo>
                  <a:lnTo>
                    <a:pt x="1163" y="685"/>
                  </a:lnTo>
                  <a:lnTo>
                    <a:pt x="1158" y="677"/>
                  </a:lnTo>
                  <a:lnTo>
                    <a:pt x="1154" y="670"/>
                  </a:lnTo>
                  <a:lnTo>
                    <a:pt x="1149" y="664"/>
                  </a:lnTo>
                  <a:lnTo>
                    <a:pt x="1144" y="658"/>
                  </a:lnTo>
                  <a:lnTo>
                    <a:pt x="1138" y="652"/>
                  </a:lnTo>
                  <a:lnTo>
                    <a:pt x="1132" y="647"/>
                  </a:lnTo>
                  <a:lnTo>
                    <a:pt x="1125" y="642"/>
                  </a:lnTo>
                  <a:lnTo>
                    <a:pt x="1117" y="637"/>
                  </a:lnTo>
                  <a:lnTo>
                    <a:pt x="1098" y="634"/>
                  </a:lnTo>
                  <a:lnTo>
                    <a:pt x="1078" y="632"/>
                  </a:lnTo>
                  <a:lnTo>
                    <a:pt x="1069" y="632"/>
                  </a:lnTo>
                  <a:lnTo>
                    <a:pt x="1057" y="632"/>
                  </a:lnTo>
                  <a:lnTo>
                    <a:pt x="1047" y="634"/>
                  </a:lnTo>
                  <a:lnTo>
                    <a:pt x="1037" y="639"/>
                  </a:lnTo>
                  <a:lnTo>
                    <a:pt x="1025" y="649"/>
                  </a:lnTo>
                  <a:lnTo>
                    <a:pt x="1011" y="658"/>
                  </a:lnTo>
                  <a:lnTo>
                    <a:pt x="1005" y="664"/>
                  </a:lnTo>
                  <a:lnTo>
                    <a:pt x="1001" y="669"/>
                  </a:lnTo>
                  <a:lnTo>
                    <a:pt x="999" y="673"/>
                  </a:lnTo>
                  <a:lnTo>
                    <a:pt x="998" y="676"/>
                  </a:lnTo>
                  <a:lnTo>
                    <a:pt x="997" y="680"/>
                  </a:lnTo>
                  <a:lnTo>
                    <a:pt x="997" y="686"/>
                  </a:lnTo>
                  <a:lnTo>
                    <a:pt x="999" y="694"/>
                  </a:lnTo>
                  <a:lnTo>
                    <a:pt x="999" y="702"/>
                  </a:lnTo>
                  <a:lnTo>
                    <a:pt x="999" y="710"/>
                  </a:lnTo>
                  <a:lnTo>
                    <a:pt x="998" y="718"/>
                  </a:lnTo>
                  <a:lnTo>
                    <a:pt x="996" y="726"/>
                  </a:lnTo>
                  <a:lnTo>
                    <a:pt x="993" y="735"/>
                  </a:lnTo>
                  <a:lnTo>
                    <a:pt x="989" y="743"/>
                  </a:lnTo>
                  <a:lnTo>
                    <a:pt x="985" y="750"/>
                  </a:lnTo>
                  <a:lnTo>
                    <a:pt x="979" y="754"/>
                  </a:lnTo>
                  <a:lnTo>
                    <a:pt x="972" y="758"/>
                  </a:lnTo>
                  <a:lnTo>
                    <a:pt x="965" y="761"/>
                  </a:lnTo>
                  <a:lnTo>
                    <a:pt x="958" y="763"/>
                  </a:lnTo>
                  <a:lnTo>
                    <a:pt x="952" y="764"/>
                  </a:lnTo>
                  <a:lnTo>
                    <a:pt x="945" y="764"/>
                  </a:lnTo>
                  <a:lnTo>
                    <a:pt x="939" y="762"/>
                  </a:lnTo>
                  <a:lnTo>
                    <a:pt x="933" y="760"/>
                  </a:lnTo>
                  <a:lnTo>
                    <a:pt x="927" y="751"/>
                  </a:lnTo>
                  <a:lnTo>
                    <a:pt x="923" y="743"/>
                  </a:lnTo>
                  <a:lnTo>
                    <a:pt x="921" y="734"/>
                  </a:lnTo>
                  <a:lnTo>
                    <a:pt x="919" y="723"/>
                  </a:lnTo>
                  <a:lnTo>
                    <a:pt x="919" y="714"/>
                  </a:lnTo>
                  <a:lnTo>
                    <a:pt x="920" y="704"/>
                  </a:lnTo>
                  <a:lnTo>
                    <a:pt x="921" y="694"/>
                  </a:lnTo>
                  <a:lnTo>
                    <a:pt x="923" y="682"/>
                  </a:lnTo>
                  <a:lnTo>
                    <a:pt x="934" y="663"/>
                  </a:lnTo>
                  <a:lnTo>
                    <a:pt x="946" y="645"/>
                  </a:lnTo>
                  <a:lnTo>
                    <a:pt x="959" y="626"/>
                  </a:lnTo>
                  <a:lnTo>
                    <a:pt x="973" y="609"/>
                  </a:lnTo>
                  <a:lnTo>
                    <a:pt x="1003" y="576"/>
                  </a:lnTo>
                  <a:lnTo>
                    <a:pt x="1034" y="543"/>
                  </a:lnTo>
                  <a:lnTo>
                    <a:pt x="1049" y="527"/>
                  </a:lnTo>
                  <a:lnTo>
                    <a:pt x="1063" y="510"/>
                  </a:lnTo>
                  <a:lnTo>
                    <a:pt x="1078" y="492"/>
                  </a:lnTo>
                  <a:lnTo>
                    <a:pt x="1090" y="475"/>
                  </a:lnTo>
                  <a:lnTo>
                    <a:pt x="1102" y="457"/>
                  </a:lnTo>
                  <a:lnTo>
                    <a:pt x="1111" y="437"/>
                  </a:lnTo>
                  <a:lnTo>
                    <a:pt x="1117" y="427"/>
                  </a:lnTo>
                  <a:lnTo>
                    <a:pt x="1120" y="416"/>
                  </a:lnTo>
                  <a:lnTo>
                    <a:pt x="1124" y="405"/>
                  </a:lnTo>
                  <a:lnTo>
                    <a:pt x="1127" y="394"/>
                  </a:lnTo>
                  <a:lnTo>
                    <a:pt x="1132" y="377"/>
                  </a:lnTo>
                  <a:lnTo>
                    <a:pt x="1136" y="358"/>
                  </a:lnTo>
                  <a:lnTo>
                    <a:pt x="1139" y="340"/>
                  </a:lnTo>
                  <a:lnTo>
                    <a:pt x="1140" y="322"/>
                  </a:lnTo>
                  <a:lnTo>
                    <a:pt x="1139" y="303"/>
                  </a:lnTo>
                  <a:lnTo>
                    <a:pt x="1138" y="285"/>
                  </a:lnTo>
                  <a:lnTo>
                    <a:pt x="1136" y="268"/>
                  </a:lnTo>
                  <a:lnTo>
                    <a:pt x="1133" y="249"/>
                  </a:lnTo>
                  <a:lnTo>
                    <a:pt x="1138" y="244"/>
                  </a:lnTo>
                  <a:lnTo>
                    <a:pt x="1144" y="240"/>
                  </a:lnTo>
                  <a:lnTo>
                    <a:pt x="1151" y="237"/>
                  </a:lnTo>
                  <a:lnTo>
                    <a:pt x="1157" y="235"/>
                  </a:lnTo>
                  <a:lnTo>
                    <a:pt x="1165" y="234"/>
                  </a:lnTo>
                  <a:lnTo>
                    <a:pt x="1173" y="234"/>
                  </a:lnTo>
                  <a:lnTo>
                    <a:pt x="1180" y="235"/>
                  </a:lnTo>
                  <a:lnTo>
                    <a:pt x="1188" y="237"/>
                  </a:lnTo>
                  <a:lnTo>
                    <a:pt x="1252" y="234"/>
                  </a:lnTo>
                  <a:lnTo>
                    <a:pt x="1314" y="232"/>
                  </a:lnTo>
                  <a:lnTo>
                    <a:pt x="1375" y="232"/>
                  </a:lnTo>
                  <a:lnTo>
                    <a:pt x="1437" y="232"/>
                  </a:lnTo>
                  <a:lnTo>
                    <a:pt x="1496" y="233"/>
                  </a:lnTo>
                  <a:lnTo>
                    <a:pt x="1556" y="233"/>
                  </a:lnTo>
                  <a:lnTo>
                    <a:pt x="1616" y="231"/>
                  </a:lnTo>
                  <a:lnTo>
                    <a:pt x="1677" y="228"/>
                  </a:lnTo>
                  <a:lnTo>
                    <a:pt x="1754" y="227"/>
                  </a:lnTo>
                  <a:lnTo>
                    <a:pt x="1831" y="226"/>
                  </a:lnTo>
                  <a:lnTo>
                    <a:pt x="1908" y="225"/>
                  </a:lnTo>
                  <a:lnTo>
                    <a:pt x="1985" y="224"/>
                  </a:lnTo>
                  <a:lnTo>
                    <a:pt x="2062" y="223"/>
                  </a:lnTo>
                  <a:lnTo>
                    <a:pt x="2140" y="222"/>
                  </a:lnTo>
                  <a:lnTo>
                    <a:pt x="2218" y="220"/>
                  </a:lnTo>
                  <a:lnTo>
                    <a:pt x="2294" y="219"/>
                  </a:lnTo>
                  <a:lnTo>
                    <a:pt x="2372" y="217"/>
                  </a:lnTo>
                  <a:lnTo>
                    <a:pt x="2449" y="216"/>
                  </a:lnTo>
                  <a:lnTo>
                    <a:pt x="2526" y="215"/>
                  </a:lnTo>
                  <a:lnTo>
                    <a:pt x="2604" y="214"/>
                  </a:lnTo>
                  <a:lnTo>
                    <a:pt x="2681" y="213"/>
                  </a:lnTo>
                  <a:lnTo>
                    <a:pt x="2757" y="212"/>
                  </a:lnTo>
                  <a:lnTo>
                    <a:pt x="2835" y="211"/>
                  </a:lnTo>
                  <a:lnTo>
                    <a:pt x="2912" y="210"/>
                  </a:lnTo>
                  <a:lnTo>
                    <a:pt x="2981" y="209"/>
                  </a:lnTo>
                  <a:lnTo>
                    <a:pt x="3052" y="208"/>
                  </a:lnTo>
                  <a:lnTo>
                    <a:pt x="3124" y="209"/>
                  </a:lnTo>
                  <a:lnTo>
                    <a:pt x="3197" y="209"/>
                  </a:lnTo>
                  <a:lnTo>
                    <a:pt x="3270" y="210"/>
                  </a:lnTo>
                  <a:lnTo>
                    <a:pt x="3343" y="210"/>
                  </a:lnTo>
                  <a:lnTo>
                    <a:pt x="3416" y="209"/>
                  </a:lnTo>
                  <a:lnTo>
                    <a:pt x="3487" y="206"/>
                  </a:lnTo>
                  <a:lnTo>
                    <a:pt x="3635" y="205"/>
                  </a:lnTo>
                  <a:lnTo>
                    <a:pt x="3883" y="204"/>
                  </a:lnTo>
                  <a:lnTo>
                    <a:pt x="4213" y="203"/>
                  </a:lnTo>
                  <a:lnTo>
                    <a:pt x="4615" y="201"/>
                  </a:lnTo>
                  <a:lnTo>
                    <a:pt x="5072" y="200"/>
                  </a:lnTo>
                  <a:lnTo>
                    <a:pt x="5572" y="199"/>
                  </a:lnTo>
                  <a:lnTo>
                    <a:pt x="6098" y="197"/>
                  </a:lnTo>
                  <a:lnTo>
                    <a:pt x="6640" y="196"/>
                  </a:lnTo>
                  <a:lnTo>
                    <a:pt x="7181" y="194"/>
                  </a:lnTo>
                  <a:lnTo>
                    <a:pt x="7708" y="193"/>
                  </a:lnTo>
                  <a:lnTo>
                    <a:pt x="8206" y="191"/>
                  </a:lnTo>
                  <a:lnTo>
                    <a:pt x="8663" y="190"/>
                  </a:lnTo>
                  <a:lnTo>
                    <a:pt x="9063" y="188"/>
                  </a:lnTo>
                  <a:lnTo>
                    <a:pt x="9392" y="187"/>
                  </a:lnTo>
                  <a:lnTo>
                    <a:pt x="9637" y="185"/>
                  </a:lnTo>
                  <a:lnTo>
                    <a:pt x="9783" y="183"/>
                  </a:lnTo>
                  <a:lnTo>
                    <a:pt x="9795" y="185"/>
                  </a:lnTo>
                  <a:lnTo>
                    <a:pt x="9809" y="186"/>
                  </a:lnTo>
                  <a:lnTo>
                    <a:pt x="9822" y="185"/>
                  </a:lnTo>
                  <a:lnTo>
                    <a:pt x="9836" y="184"/>
                  </a:lnTo>
                  <a:lnTo>
                    <a:pt x="9844" y="184"/>
                  </a:lnTo>
                  <a:lnTo>
                    <a:pt x="9850" y="184"/>
                  </a:lnTo>
                  <a:lnTo>
                    <a:pt x="9856" y="185"/>
                  </a:lnTo>
                  <a:lnTo>
                    <a:pt x="9861" y="186"/>
                  </a:lnTo>
                  <a:lnTo>
                    <a:pt x="9866" y="188"/>
                  </a:lnTo>
                  <a:lnTo>
                    <a:pt x="9871" y="191"/>
                  </a:lnTo>
                  <a:lnTo>
                    <a:pt x="9875" y="195"/>
                  </a:lnTo>
                  <a:lnTo>
                    <a:pt x="9878" y="200"/>
                  </a:lnTo>
                  <a:lnTo>
                    <a:pt x="9877" y="223"/>
                  </a:lnTo>
                  <a:lnTo>
                    <a:pt x="9877" y="244"/>
                  </a:lnTo>
                  <a:lnTo>
                    <a:pt x="9877" y="265"/>
                  </a:lnTo>
                  <a:lnTo>
                    <a:pt x="9879" y="287"/>
                  </a:lnTo>
                  <a:lnTo>
                    <a:pt x="9881" y="307"/>
                  </a:lnTo>
                  <a:lnTo>
                    <a:pt x="9885" y="328"/>
                  </a:lnTo>
                  <a:lnTo>
                    <a:pt x="9891" y="348"/>
                  </a:lnTo>
                  <a:lnTo>
                    <a:pt x="9897" y="369"/>
                  </a:lnTo>
                  <a:lnTo>
                    <a:pt x="9904" y="388"/>
                  </a:lnTo>
                  <a:lnTo>
                    <a:pt x="9912" y="407"/>
                  </a:lnTo>
                  <a:lnTo>
                    <a:pt x="9921" y="425"/>
                  </a:lnTo>
                  <a:lnTo>
                    <a:pt x="9931" y="443"/>
                  </a:lnTo>
                  <a:lnTo>
                    <a:pt x="9944" y="461"/>
                  </a:lnTo>
                  <a:lnTo>
                    <a:pt x="9956" y="478"/>
                  </a:lnTo>
                  <a:lnTo>
                    <a:pt x="9970" y="494"/>
                  </a:lnTo>
                  <a:lnTo>
                    <a:pt x="9986" y="510"/>
                  </a:lnTo>
                  <a:lnTo>
                    <a:pt x="9994" y="520"/>
                  </a:lnTo>
                  <a:lnTo>
                    <a:pt x="10004" y="530"/>
                  </a:lnTo>
                  <a:lnTo>
                    <a:pt x="10013" y="540"/>
                  </a:lnTo>
                  <a:lnTo>
                    <a:pt x="10024" y="550"/>
                  </a:lnTo>
                  <a:lnTo>
                    <a:pt x="10046" y="570"/>
                  </a:lnTo>
                  <a:lnTo>
                    <a:pt x="10066" y="590"/>
                  </a:lnTo>
                  <a:lnTo>
                    <a:pt x="10076" y="602"/>
                  </a:lnTo>
                  <a:lnTo>
                    <a:pt x="10084" y="613"/>
                  </a:lnTo>
                  <a:lnTo>
                    <a:pt x="10090" y="625"/>
                  </a:lnTo>
                  <a:lnTo>
                    <a:pt x="10094" y="637"/>
                  </a:lnTo>
                  <a:lnTo>
                    <a:pt x="10096" y="644"/>
                  </a:lnTo>
                  <a:lnTo>
                    <a:pt x="10097" y="650"/>
                  </a:lnTo>
                  <a:lnTo>
                    <a:pt x="10097" y="657"/>
                  </a:lnTo>
                  <a:lnTo>
                    <a:pt x="10096" y="664"/>
                  </a:lnTo>
                  <a:lnTo>
                    <a:pt x="10095" y="671"/>
                  </a:lnTo>
                  <a:lnTo>
                    <a:pt x="10094" y="678"/>
                  </a:lnTo>
                  <a:lnTo>
                    <a:pt x="10091" y="686"/>
                  </a:lnTo>
                  <a:lnTo>
                    <a:pt x="10088" y="694"/>
                  </a:lnTo>
                  <a:lnTo>
                    <a:pt x="10083" y="695"/>
                  </a:lnTo>
                  <a:lnTo>
                    <a:pt x="10078" y="697"/>
                  </a:lnTo>
                  <a:lnTo>
                    <a:pt x="10072" y="697"/>
                  </a:lnTo>
                  <a:lnTo>
                    <a:pt x="10068" y="697"/>
                  </a:lnTo>
                  <a:lnTo>
                    <a:pt x="10059" y="695"/>
                  </a:lnTo>
                  <a:lnTo>
                    <a:pt x="10051" y="692"/>
                  </a:lnTo>
                  <a:lnTo>
                    <a:pt x="10043" y="687"/>
                  </a:lnTo>
                  <a:lnTo>
                    <a:pt x="10035" y="681"/>
                  </a:lnTo>
                  <a:lnTo>
                    <a:pt x="10026" y="674"/>
                  </a:lnTo>
                  <a:lnTo>
                    <a:pt x="10019" y="667"/>
                  </a:lnTo>
                  <a:lnTo>
                    <a:pt x="10011" y="660"/>
                  </a:lnTo>
                  <a:lnTo>
                    <a:pt x="10003" y="654"/>
                  </a:lnTo>
                  <a:lnTo>
                    <a:pt x="9995" y="647"/>
                  </a:lnTo>
                  <a:lnTo>
                    <a:pt x="9987" y="642"/>
                  </a:lnTo>
                  <a:lnTo>
                    <a:pt x="9977" y="637"/>
                  </a:lnTo>
                  <a:lnTo>
                    <a:pt x="9967" y="635"/>
                  </a:lnTo>
                  <a:lnTo>
                    <a:pt x="9962" y="634"/>
                  </a:lnTo>
                  <a:lnTo>
                    <a:pt x="9957" y="634"/>
                  </a:lnTo>
                  <a:lnTo>
                    <a:pt x="9952" y="635"/>
                  </a:lnTo>
                  <a:lnTo>
                    <a:pt x="9946" y="636"/>
                  </a:lnTo>
                  <a:lnTo>
                    <a:pt x="9932" y="641"/>
                  </a:lnTo>
                  <a:lnTo>
                    <a:pt x="9920" y="646"/>
                  </a:lnTo>
                  <a:lnTo>
                    <a:pt x="9908" y="652"/>
                  </a:lnTo>
                  <a:lnTo>
                    <a:pt x="9897" y="660"/>
                  </a:lnTo>
                  <a:lnTo>
                    <a:pt x="9893" y="664"/>
                  </a:lnTo>
                  <a:lnTo>
                    <a:pt x="9887" y="668"/>
                  </a:lnTo>
                  <a:lnTo>
                    <a:pt x="9883" y="673"/>
                  </a:lnTo>
                  <a:lnTo>
                    <a:pt x="9879" y="679"/>
                  </a:lnTo>
                  <a:lnTo>
                    <a:pt x="9876" y="685"/>
                  </a:lnTo>
                  <a:lnTo>
                    <a:pt x="9873" y="692"/>
                  </a:lnTo>
                  <a:lnTo>
                    <a:pt x="9871" y="698"/>
                  </a:lnTo>
                  <a:lnTo>
                    <a:pt x="9869" y="705"/>
                  </a:lnTo>
                  <a:lnTo>
                    <a:pt x="9867" y="715"/>
                  </a:lnTo>
                  <a:lnTo>
                    <a:pt x="9865" y="724"/>
                  </a:lnTo>
                  <a:lnTo>
                    <a:pt x="9865" y="735"/>
                  </a:lnTo>
                  <a:lnTo>
                    <a:pt x="9865" y="744"/>
                  </a:lnTo>
                  <a:lnTo>
                    <a:pt x="9866" y="753"/>
                  </a:lnTo>
                  <a:lnTo>
                    <a:pt x="9868" y="762"/>
                  </a:lnTo>
                  <a:lnTo>
                    <a:pt x="9870" y="771"/>
                  </a:lnTo>
                  <a:lnTo>
                    <a:pt x="9873" y="781"/>
                  </a:lnTo>
                  <a:lnTo>
                    <a:pt x="9881" y="797"/>
                  </a:lnTo>
                  <a:lnTo>
                    <a:pt x="9891" y="813"/>
                  </a:lnTo>
                  <a:lnTo>
                    <a:pt x="9901" y="829"/>
                  </a:lnTo>
                  <a:lnTo>
                    <a:pt x="9912" y="843"/>
                  </a:lnTo>
                  <a:lnTo>
                    <a:pt x="9911" y="849"/>
                  </a:lnTo>
                  <a:lnTo>
                    <a:pt x="9910" y="854"/>
                  </a:lnTo>
                  <a:lnTo>
                    <a:pt x="9907" y="859"/>
                  </a:lnTo>
                  <a:lnTo>
                    <a:pt x="9905" y="863"/>
                  </a:lnTo>
                  <a:lnTo>
                    <a:pt x="9898" y="872"/>
                  </a:lnTo>
                  <a:lnTo>
                    <a:pt x="9890" y="880"/>
                  </a:lnTo>
                  <a:lnTo>
                    <a:pt x="9881" y="888"/>
                  </a:lnTo>
                  <a:lnTo>
                    <a:pt x="9874" y="896"/>
                  </a:lnTo>
                  <a:lnTo>
                    <a:pt x="9871" y="900"/>
                  </a:lnTo>
                  <a:lnTo>
                    <a:pt x="9868" y="905"/>
                  </a:lnTo>
                  <a:lnTo>
                    <a:pt x="9865" y="909"/>
                  </a:lnTo>
                  <a:lnTo>
                    <a:pt x="9863" y="914"/>
                  </a:lnTo>
                  <a:lnTo>
                    <a:pt x="9860" y="924"/>
                  </a:lnTo>
                  <a:lnTo>
                    <a:pt x="9857" y="934"/>
                  </a:lnTo>
                  <a:lnTo>
                    <a:pt x="9855" y="943"/>
                  </a:lnTo>
                  <a:lnTo>
                    <a:pt x="9855" y="953"/>
                  </a:lnTo>
                  <a:lnTo>
                    <a:pt x="9855" y="963"/>
                  </a:lnTo>
                  <a:lnTo>
                    <a:pt x="9855" y="973"/>
                  </a:lnTo>
                  <a:lnTo>
                    <a:pt x="9857" y="982"/>
                  </a:lnTo>
                  <a:lnTo>
                    <a:pt x="9859" y="991"/>
                  </a:lnTo>
                  <a:lnTo>
                    <a:pt x="9862" y="1001"/>
                  </a:lnTo>
                  <a:lnTo>
                    <a:pt x="9866" y="1011"/>
                  </a:lnTo>
                  <a:lnTo>
                    <a:pt x="9869" y="1019"/>
                  </a:lnTo>
                  <a:lnTo>
                    <a:pt x="9874" y="1028"/>
                  </a:lnTo>
                  <a:lnTo>
                    <a:pt x="9879" y="1036"/>
                  </a:lnTo>
                  <a:lnTo>
                    <a:pt x="9884" y="1044"/>
                  </a:lnTo>
                  <a:lnTo>
                    <a:pt x="9891" y="1051"/>
                  </a:lnTo>
                  <a:lnTo>
                    <a:pt x="9897" y="1059"/>
                  </a:lnTo>
                  <a:lnTo>
                    <a:pt x="9918" y="1068"/>
                  </a:lnTo>
                  <a:lnTo>
                    <a:pt x="9941" y="1078"/>
                  </a:lnTo>
                  <a:lnTo>
                    <a:pt x="9952" y="1081"/>
                  </a:lnTo>
                  <a:lnTo>
                    <a:pt x="9963" y="1083"/>
                  </a:lnTo>
                  <a:lnTo>
                    <a:pt x="9969" y="1082"/>
                  </a:lnTo>
                  <a:lnTo>
                    <a:pt x="9974" y="1081"/>
                  </a:lnTo>
                  <a:lnTo>
                    <a:pt x="9980" y="1079"/>
                  </a:lnTo>
                  <a:lnTo>
                    <a:pt x="9986" y="1076"/>
                  </a:lnTo>
                  <a:lnTo>
                    <a:pt x="9995" y="1070"/>
                  </a:lnTo>
                  <a:lnTo>
                    <a:pt x="10003" y="1064"/>
                  </a:lnTo>
                  <a:lnTo>
                    <a:pt x="10011" y="1056"/>
                  </a:lnTo>
                  <a:lnTo>
                    <a:pt x="10018" y="1047"/>
                  </a:lnTo>
                  <a:lnTo>
                    <a:pt x="10024" y="1038"/>
                  </a:lnTo>
                  <a:lnTo>
                    <a:pt x="10030" y="1028"/>
                  </a:lnTo>
                  <a:lnTo>
                    <a:pt x="10031" y="1023"/>
                  </a:lnTo>
                  <a:lnTo>
                    <a:pt x="10032" y="1017"/>
                  </a:lnTo>
                  <a:lnTo>
                    <a:pt x="10033" y="1012"/>
                  </a:lnTo>
                  <a:lnTo>
                    <a:pt x="10033" y="1004"/>
                  </a:lnTo>
                  <a:lnTo>
                    <a:pt x="10037" y="1001"/>
                  </a:lnTo>
                  <a:lnTo>
                    <a:pt x="10043" y="998"/>
                  </a:lnTo>
                  <a:lnTo>
                    <a:pt x="10049" y="997"/>
                  </a:lnTo>
                  <a:lnTo>
                    <a:pt x="10056" y="997"/>
                  </a:lnTo>
                  <a:lnTo>
                    <a:pt x="10062" y="998"/>
                  </a:lnTo>
                  <a:lnTo>
                    <a:pt x="10069" y="1000"/>
                  </a:lnTo>
                  <a:lnTo>
                    <a:pt x="10076" y="1003"/>
                  </a:lnTo>
                  <a:lnTo>
                    <a:pt x="10082" y="1007"/>
                  </a:lnTo>
                  <a:lnTo>
                    <a:pt x="10089" y="1016"/>
                  </a:lnTo>
                  <a:lnTo>
                    <a:pt x="10095" y="1025"/>
                  </a:lnTo>
                  <a:lnTo>
                    <a:pt x="10099" y="1035"/>
                  </a:lnTo>
                  <a:lnTo>
                    <a:pt x="10102" y="1045"/>
                  </a:lnTo>
                  <a:lnTo>
                    <a:pt x="10103" y="1056"/>
                  </a:lnTo>
                  <a:lnTo>
                    <a:pt x="10103" y="1066"/>
                  </a:lnTo>
                  <a:lnTo>
                    <a:pt x="10100" y="1077"/>
                  </a:lnTo>
                  <a:lnTo>
                    <a:pt x="10097" y="1087"/>
                  </a:lnTo>
                  <a:lnTo>
                    <a:pt x="10089" y="1104"/>
                  </a:lnTo>
                  <a:lnTo>
                    <a:pt x="10081" y="1119"/>
                  </a:lnTo>
                  <a:lnTo>
                    <a:pt x="10070" y="1133"/>
                  </a:lnTo>
                  <a:lnTo>
                    <a:pt x="10059" y="1148"/>
                  </a:lnTo>
                  <a:lnTo>
                    <a:pt x="10036" y="1174"/>
                  </a:lnTo>
                  <a:lnTo>
                    <a:pt x="10011" y="1200"/>
                  </a:lnTo>
                  <a:lnTo>
                    <a:pt x="9998" y="1213"/>
                  </a:lnTo>
                  <a:lnTo>
                    <a:pt x="9987" y="1226"/>
                  </a:lnTo>
                  <a:lnTo>
                    <a:pt x="9975" y="1239"/>
                  </a:lnTo>
                  <a:lnTo>
                    <a:pt x="9964" y="1253"/>
                  </a:lnTo>
                  <a:lnTo>
                    <a:pt x="9955" y="1268"/>
                  </a:lnTo>
                  <a:lnTo>
                    <a:pt x="9947" y="1283"/>
                  </a:lnTo>
                  <a:lnTo>
                    <a:pt x="9940" y="1300"/>
                  </a:lnTo>
                  <a:lnTo>
                    <a:pt x="9933" y="1317"/>
                  </a:lnTo>
                  <a:lnTo>
                    <a:pt x="9921" y="1369"/>
                  </a:lnTo>
                  <a:close/>
                  <a:moveTo>
                    <a:pt x="9912" y="1231"/>
                  </a:moveTo>
                  <a:lnTo>
                    <a:pt x="9905" y="1243"/>
                  </a:lnTo>
                  <a:lnTo>
                    <a:pt x="9899" y="1254"/>
                  </a:lnTo>
                  <a:lnTo>
                    <a:pt x="9893" y="1266"/>
                  </a:lnTo>
                  <a:lnTo>
                    <a:pt x="9887" y="1277"/>
                  </a:lnTo>
                  <a:lnTo>
                    <a:pt x="9878" y="1303"/>
                  </a:lnTo>
                  <a:lnTo>
                    <a:pt x="9871" y="1328"/>
                  </a:lnTo>
                  <a:lnTo>
                    <a:pt x="9864" y="1355"/>
                  </a:lnTo>
                  <a:lnTo>
                    <a:pt x="9859" y="1382"/>
                  </a:lnTo>
                  <a:lnTo>
                    <a:pt x="9853" y="1408"/>
                  </a:lnTo>
                  <a:lnTo>
                    <a:pt x="9848" y="1435"/>
                  </a:lnTo>
                  <a:lnTo>
                    <a:pt x="9829" y="1450"/>
                  </a:lnTo>
                  <a:lnTo>
                    <a:pt x="9784" y="1452"/>
                  </a:lnTo>
                  <a:lnTo>
                    <a:pt x="9739" y="1453"/>
                  </a:lnTo>
                  <a:lnTo>
                    <a:pt x="9694" y="1454"/>
                  </a:lnTo>
                  <a:lnTo>
                    <a:pt x="9649" y="1455"/>
                  </a:lnTo>
                  <a:lnTo>
                    <a:pt x="9603" y="1456"/>
                  </a:lnTo>
                  <a:lnTo>
                    <a:pt x="9558" y="1456"/>
                  </a:lnTo>
                  <a:lnTo>
                    <a:pt x="9512" y="1457"/>
                  </a:lnTo>
                  <a:lnTo>
                    <a:pt x="9467" y="1457"/>
                  </a:lnTo>
                  <a:lnTo>
                    <a:pt x="9421" y="1457"/>
                  </a:lnTo>
                  <a:lnTo>
                    <a:pt x="9376" y="1457"/>
                  </a:lnTo>
                  <a:lnTo>
                    <a:pt x="9331" y="1457"/>
                  </a:lnTo>
                  <a:lnTo>
                    <a:pt x="9286" y="1458"/>
                  </a:lnTo>
                  <a:lnTo>
                    <a:pt x="9242" y="1458"/>
                  </a:lnTo>
                  <a:lnTo>
                    <a:pt x="9198" y="1458"/>
                  </a:lnTo>
                  <a:lnTo>
                    <a:pt x="9155" y="1458"/>
                  </a:lnTo>
                  <a:lnTo>
                    <a:pt x="9112" y="1459"/>
                  </a:lnTo>
                  <a:lnTo>
                    <a:pt x="3106" y="1473"/>
                  </a:lnTo>
                  <a:lnTo>
                    <a:pt x="2985" y="1475"/>
                  </a:lnTo>
                  <a:lnTo>
                    <a:pt x="1954" y="1480"/>
                  </a:lnTo>
                  <a:lnTo>
                    <a:pt x="1906" y="1480"/>
                  </a:lnTo>
                  <a:lnTo>
                    <a:pt x="1859" y="1480"/>
                  </a:lnTo>
                  <a:lnTo>
                    <a:pt x="1812" y="1480"/>
                  </a:lnTo>
                  <a:lnTo>
                    <a:pt x="1765" y="1481"/>
                  </a:lnTo>
                  <a:lnTo>
                    <a:pt x="1719" y="1482"/>
                  </a:lnTo>
                  <a:lnTo>
                    <a:pt x="1673" y="1483"/>
                  </a:lnTo>
                  <a:lnTo>
                    <a:pt x="1627" y="1484"/>
                  </a:lnTo>
                  <a:lnTo>
                    <a:pt x="1581" y="1485"/>
                  </a:lnTo>
                  <a:lnTo>
                    <a:pt x="1536" y="1486"/>
                  </a:lnTo>
                  <a:lnTo>
                    <a:pt x="1490" y="1487"/>
                  </a:lnTo>
                  <a:lnTo>
                    <a:pt x="1445" y="1488"/>
                  </a:lnTo>
                  <a:lnTo>
                    <a:pt x="1399" y="1489"/>
                  </a:lnTo>
                  <a:lnTo>
                    <a:pt x="1353" y="1489"/>
                  </a:lnTo>
                  <a:lnTo>
                    <a:pt x="1307" y="1489"/>
                  </a:lnTo>
                  <a:lnTo>
                    <a:pt x="1260" y="1489"/>
                  </a:lnTo>
                  <a:lnTo>
                    <a:pt x="1213" y="1489"/>
                  </a:lnTo>
                  <a:lnTo>
                    <a:pt x="1209" y="1484"/>
                  </a:lnTo>
                  <a:lnTo>
                    <a:pt x="1207" y="1480"/>
                  </a:lnTo>
                  <a:lnTo>
                    <a:pt x="1204" y="1475"/>
                  </a:lnTo>
                  <a:lnTo>
                    <a:pt x="1203" y="1469"/>
                  </a:lnTo>
                  <a:lnTo>
                    <a:pt x="1203" y="1458"/>
                  </a:lnTo>
                  <a:lnTo>
                    <a:pt x="1204" y="1447"/>
                  </a:lnTo>
                  <a:lnTo>
                    <a:pt x="1205" y="1436"/>
                  </a:lnTo>
                  <a:lnTo>
                    <a:pt x="1205" y="1424"/>
                  </a:lnTo>
                  <a:lnTo>
                    <a:pt x="1205" y="1419"/>
                  </a:lnTo>
                  <a:lnTo>
                    <a:pt x="1204" y="1413"/>
                  </a:lnTo>
                  <a:lnTo>
                    <a:pt x="1202" y="1408"/>
                  </a:lnTo>
                  <a:lnTo>
                    <a:pt x="1200" y="1403"/>
                  </a:lnTo>
                  <a:lnTo>
                    <a:pt x="1196" y="1384"/>
                  </a:lnTo>
                  <a:lnTo>
                    <a:pt x="1191" y="1364"/>
                  </a:lnTo>
                  <a:lnTo>
                    <a:pt x="1186" y="1346"/>
                  </a:lnTo>
                  <a:lnTo>
                    <a:pt x="1179" y="1327"/>
                  </a:lnTo>
                  <a:lnTo>
                    <a:pt x="1171" y="1310"/>
                  </a:lnTo>
                  <a:lnTo>
                    <a:pt x="1162" y="1294"/>
                  </a:lnTo>
                  <a:lnTo>
                    <a:pt x="1150" y="1277"/>
                  </a:lnTo>
                  <a:lnTo>
                    <a:pt x="1139" y="1262"/>
                  </a:lnTo>
                  <a:lnTo>
                    <a:pt x="1139" y="1257"/>
                  </a:lnTo>
                  <a:lnTo>
                    <a:pt x="1140" y="1253"/>
                  </a:lnTo>
                  <a:lnTo>
                    <a:pt x="1142" y="1249"/>
                  </a:lnTo>
                  <a:lnTo>
                    <a:pt x="1144" y="1246"/>
                  </a:lnTo>
                  <a:lnTo>
                    <a:pt x="1151" y="1242"/>
                  </a:lnTo>
                  <a:lnTo>
                    <a:pt x="1158" y="1238"/>
                  </a:lnTo>
                  <a:lnTo>
                    <a:pt x="1167" y="1235"/>
                  </a:lnTo>
                  <a:lnTo>
                    <a:pt x="1175" y="1232"/>
                  </a:lnTo>
                  <a:lnTo>
                    <a:pt x="1179" y="1230"/>
                  </a:lnTo>
                  <a:lnTo>
                    <a:pt x="1182" y="1228"/>
                  </a:lnTo>
                  <a:lnTo>
                    <a:pt x="1185" y="1225"/>
                  </a:lnTo>
                  <a:lnTo>
                    <a:pt x="1188" y="1221"/>
                  </a:lnTo>
                  <a:lnTo>
                    <a:pt x="1196" y="1215"/>
                  </a:lnTo>
                  <a:lnTo>
                    <a:pt x="1202" y="1208"/>
                  </a:lnTo>
                  <a:lnTo>
                    <a:pt x="1209" y="1201"/>
                  </a:lnTo>
                  <a:lnTo>
                    <a:pt x="1214" y="1192"/>
                  </a:lnTo>
                  <a:lnTo>
                    <a:pt x="1218" y="1184"/>
                  </a:lnTo>
                  <a:lnTo>
                    <a:pt x="1222" y="1176"/>
                  </a:lnTo>
                  <a:lnTo>
                    <a:pt x="1225" y="1168"/>
                  </a:lnTo>
                  <a:lnTo>
                    <a:pt x="1227" y="1160"/>
                  </a:lnTo>
                  <a:lnTo>
                    <a:pt x="1234" y="1124"/>
                  </a:lnTo>
                  <a:lnTo>
                    <a:pt x="1243" y="1088"/>
                  </a:lnTo>
                  <a:lnTo>
                    <a:pt x="1248" y="1084"/>
                  </a:lnTo>
                  <a:lnTo>
                    <a:pt x="1254" y="1081"/>
                  </a:lnTo>
                  <a:lnTo>
                    <a:pt x="1259" y="1079"/>
                  </a:lnTo>
                  <a:lnTo>
                    <a:pt x="1264" y="1077"/>
                  </a:lnTo>
                  <a:lnTo>
                    <a:pt x="1276" y="1075"/>
                  </a:lnTo>
                  <a:lnTo>
                    <a:pt x="1288" y="1075"/>
                  </a:lnTo>
                  <a:lnTo>
                    <a:pt x="1300" y="1075"/>
                  </a:lnTo>
                  <a:lnTo>
                    <a:pt x="1312" y="1074"/>
                  </a:lnTo>
                  <a:lnTo>
                    <a:pt x="1317" y="1073"/>
                  </a:lnTo>
                  <a:lnTo>
                    <a:pt x="1323" y="1071"/>
                  </a:lnTo>
                  <a:lnTo>
                    <a:pt x="1328" y="1069"/>
                  </a:lnTo>
                  <a:lnTo>
                    <a:pt x="1332" y="1066"/>
                  </a:lnTo>
                  <a:lnTo>
                    <a:pt x="1340" y="1068"/>
                  </a:lnTo>
                  <a:lnTo>
                    <a:pt x="1348" y="1068"/>
                  </a:lnTo>
                  <a:lnTo>
                    <a:pt x="1355" y="1068"/>
                  </a:lnTo>
                  <a:lnTo>
                    <a:pt x="1361" y="1067"/>
                  </a:lnTo>
                  <a:lnTo>
                    <a:pt x="1373" y="1062"/>
                  </a:lnTo>
                  <a:lnTo>
                    <a:pt x="1384" y="1056"/>
                  </a:lnTo>
                  <a:lnTo>
                    <a:pt x="1395" y="1048"/>
                  </a:lnTo>
                  <a:lnTo>
                    <a:pt x="1406" y="1042"/>
                  </a:lnTo>
                  <a:lnTo>
                    <a:pt x="1412" y="1039"/>
                  </a:lnTo>
                  <a:lnTo>
                    <a:pt x="1418" y="1037"/>
                  </a:lnTo>
                  <a:lnTo>
                    <a:pt x="1424" y="1035"/>
                  </a:lnTo>
                  <a:lnTo>
                    <a:pt x="1431" y="1034"/>
                  </a:lnTo>
                  <a:lnTo>
                    <a:pt x="1439" y="1030"/>
                  </a:lnTo>
                  <a:lnTo>
                    <a:pt x="1446" y="1025"/>
                  </a:lnTo>
                  <a:lnTo>
                    <a:pt x="1452" y="1020"/>
                  </a:lnTo>
                  <a:lnTo>
                    <a:pt x="1458" y="1014"/>
                  </a:lnTo>
                  <a:lnTo>
                    <a:pt x="1468" y="1001"/>
                  </a:lnTo>
                  <a:lnTo>
                    <a:pt x="1476" y="988"/>
                  </a:lnTo>
                  <a:lnTo>
                    <a:pt x="1492" y="960"/>
                  </a:lnTo>
                  <a:lnTo>
                    <a:pt x="1508" y="932"/>
                  </a:lnTo>
                  <a:lnTo>
                    <a:pt x="1509" y="922"/>
                  </a:lnTo>
                  <a:lnTo>
                    <a:pt x="1509" y="912"/>
                  </a:lnTo>
                  <a:lnTo>
                    <a:pt x="1509" y="902"/>
                  </a:lnTo>
                  <a:lnTo>
                    <a:pt x="1508" y="893"/>
                  </a:lnTo>
                  <a:lnTo>
                    <a:pt x="1507" y="884"/>
                  </a:lnTo>
                  <a:lnTo>
                    <a:pt x="1505" y="875"/>
                  </a:lnTo>
                  <a:lnTo>
                    <a:pt x="1502" y="865"/>
                  </a:lnTo>
                  <a:lnTo>
                    <a:pt x="1499" y="856"/>
                  </a:lnTo>
                  <a:lnTo>
                    <a:pt x="1496" y="847"/>
                  </a:lnTo>
                  <a:lnTo>
                    <a:pt x="1492" y="839"/>
                  </a:lnTo>
                  <a:lnTo>
                    <a:pt x="1487" y="831"/>
                  </a:lnTo>
                  <a:lnTo>
                    <a:pt x="1482" y="821"/>
                  </a:lnTo>
                  <a:lnTo>
                    <a:pt x="1475" y="813"/>
                  </a:lnTo>
                  <a:lnTo>
                    <a:pt x="1469" y="806"/>
                  </a:lnTo>
                  <a:lnTo>
                    <a:pt x="1463" y="798"/>
                  </a:lnTo>
                  <a:lnTo>
                    <a:pt x="1456" y="791"/>
                  </a:lnTo>
                  <a:lnTo>
                    <a:pt x="1438" y="783"/>
                  </a:lnTo>
                  <a:lnTo>
                    <a:pt x="1417" y="774"/>
                  </a:lnTo>
                  <a:lnTo>
                    <a:pt x="1407" y="770"/>
                  </a:lnTo>
                  <a:lnTo>
                    <a:pt x="1396" y="767"/>
                  </a:lnTo>
                  <a:lnTo>
                    <a:pt x="1384" y="764"/>
                  </a:lnTo>
                  <a:lnTo>
                    <a:pt x="1374" y="762"/>
                  </a:lnTo>
                  <a:lnTo>
                    <a:pt x="1363" y="761"/>
                  </a:lnTo>
                  <a:lnTo>
                    <a:pt x="1352" y="761"/>
                  </a:lnTo>
                  <a:lnTo>
                    <a:pt x="1340" y="761"/>
                  </a:lnTo>
                  <a:lnTo>
                    <a:pt x="1329" y="763"/>
                  </a:lnTo>
                  <a:lnTo>
                    <a:pt x="1319" y="766"/>
                  </a:lnTo>
                  <a:lnTo>
                    <a:pt x="1309" y="770"/>
                  </a:lnTo>
                  <a:lnTo>
                    <a:pt x="1299" y="775"/>
                  </a:lnTo>
                  <a:lnTo>
                    <a:pt x="1289" y="784"/>
                  </a:lnTo>
                  <a:lnTo>
                    <a:pt x="1286" y="782"/>
                  </a:lnTo>
                  <a:lnTo>
                    <a:pt x="1283" y="781"/>
                  </a:lnTo>
                  <a:lnTo>
                    <a:pt x="1280" y="780"/>
                  </a:lnTo>
                  <a:lnTo>
                    <a:pt x="1277" y="780"/>
                  </a:lnTo>
                  <a:lnTo>
                    <a:pt x="1271" y="780"/>
                  </a:lnTo>
                  <a:lnTo>
                    <a:pt x="1265" y="781"/>
                  </a:lnTo>
                  <a:lnTo>
                    <a:pt x="1259" y="781"/>
                  </a:lnTo>
                  <a:lnTo>
                    <a:pt x="1254" y="780"/>
                  </a:lnTo>
                  <a:lnTo>
                    <a:pt x="1252" y="778"/>
                  </a:lnTo>
                  <a:lnTo>
                    <a:pt x="1249" y="775"/>
                  </a:lnTo>
                  <a:lnTo>
                    <a:pt x="1247" y="772"/>
                  </a:lnTo>
                  <a:lnTo>
                    <a:pt x="1246" y="768"/>
                  </a:lnTo>
                  <a:lnTo>
                    <a:pt x="1247" y="760"/>
                  </a:lnTo>
                  <a:lnTo>
                    <a:pt x="1247" y="752"/>
                  </a:lnTo>
                  <a:lnTo>
                    <a:pt x="1247" y="744"/>
                  </a:lnTo>
                  <a:lnTo>
                    <a:pt x="1246" y="737"/>
                  </a:lnTo>
                  <a:lnTo>
                    <a:pt x="1243" y="721"/>
                  </a:lnTo>
                  <a:lnTo>
                    <a:pt x="1238" y="708"/>
                  </a:lnTo>
                  <a:lnTo>
                    <a:pt x="1231" y="694"/>
                  </a:lnTo>
                  <a:lnTo>
                    <a:pt x="1223" y="681"/>
                  </a:lnTo>
                  <a:lnTo>
                    <a:pt x="1214" y="669"/>
                  </a:lnTo>
                  <a:lnTo>
                    <a:pt x="1203" y="658"/>
                  </a:lnTo>
                  <a:lnTo>
                    <a:pt x="1192" y="647"/>
                  </a:lnTo>
                  <a:lnTo>
                    <a:pt x="1180" y="636"/>
                  </a:lnTo>
                  <a:lnTo>
                    <a:pt x="1168" y="626"/>
                  </a:lnTo>
                  <a:lnTo>
                    <a:pt x="1154" y="617"/>
                  </a:lnTo>
                  <a:lnTo>
                    <a:pt x="1129" y="599"/>
                  </a:lnTo>
                  <a:lnTo>
                    <a:pt x="1104" y="582"/>
                  </a:lnTo>
                  <a:lnTo>
                    <a:pt x="1102" y="573"/>
                  </a:lnTo>
                  <a:lnTo>
                    <a:pt x="1101" y="565"/>
                  </a:lnTo>
                  <a:lnTo>
                    <a:pt x="1102" y="557"/>
                  </a:lnTo>
                  <a:lnTo>
                    <a:pt x="1104" y="550"/>
                  </a:lnTo>
                  <a:lnTo>
                    <a:pt x="1107" y="542"/>
                  </a:lnTo>
                  <a:lnTo>
                    <a:pt x="1111" y="536"/>
                  </a:lnTo>
                  <a:lnTo>
                    <a:pt x="1116" y="529"/>
                  </a:lnTo>
                  <a:lnTo>
                    <a:pt x="1122" y="523"/>
                  </a:lnTo>
                  <a:lnTo>
                    <a:pt x="1133" y="511"/>
                  </a:lnTo>
                  <a:lnTo>
                    <a:pt x="1145" y="498"/>
                  </a:lnTo>
                  <a:lnTo>
                    <a:pt x="1150" y="491"/>
                  </a:lnTo>
                  <a:lnTo>
                    <a:pt x="1155" y="485"/>
                  </a:lnTo>
                  <a:lnTo>
                    <a:pt x="1159" y="478"/>
                  </a:lnTo>
                  <a:lnTo>
                    <a:pt x="1164" y="471"/>
                  </a:lnTo>
                  <a:lnTo>
                    <a:pt x="1171" y="449"/>
                  </a:lnTo>
                  <a:lnTo>
                    <a:pt x="1178" y="429"/>
                  </a:lnTo>
                  <a:lnTo>
                    <a:pt x="1184" y="408"/>
                  </a:lnTo>
                  <a:lnTo>
                    <a:pt x="1189" y="387"/>
                  </a:lnTo>
                  <a:lnTo>
                    <a:pt x="1193" y="365"/>
                  </a:lnTo>
                  <a:lnTo>
                    <a:pt x="1196" y="343"/>
                  </a:lnTo>
                  <a:lnTo>
                    <a:pt x="1197" y="321"/>
                  </a:lnTo>
                  <a:lnTo>
                    <a:pt x="1197" y="298"/>
                  </a:lnTo>
                  <a:lnTo>
                    <a:pt x="1199" y="294"/>
                  </a:lnTo>
                  <a:lnTo>
                    <a:pt x="1201" y="291"/>
                  </a:lnTo>
                  <a:lnTo>
                    <a:pt x="1204" y="289"/>
                  </a:lnTo>
                  <a:lnTo>
                    <a:pt x="1208" y="286"/>
                  </a:lnTo>
                  <a:lnTo>
                    <a:pt x="1214" y="284"/>
                  </a:lnTo>
                  <a:lnTo>
                    <a:pt x="1221" y="282"/>
                  </a:lnTo>
                  <a:lnTo>
                    <a:pt x="1237" y="280"/>
                  </a:lnTo>
                  <a:lnTo>
                    <a:pt x="1253" y="279"/>
                  </a:lnTo>
                  <a:lnTo>
                    <a:pt x="1283" y="282"/>
                  </a:lnTo>
                  <a:lnTo>
                    <a:pt x="1314" y="284"/>
                  </a:lnTo>
                  <a:lnTo>
                    <a:pt x="1344" y="285"/>
                  </a:lnTo>
                  <a:lnTo>
                    <a:pt x="1374" y="286"/>
                  </a:lnTo>
                  <a:lnTo>
                    <a:pt x="1432" y="286"/>
                  </a:lnTo>
                  <a:lnTo>
                    <a:pt x="1491" y="284"/>
                  </a:lnTo>
                  <a:lnTo>
                    <a:pt x="1549" y="283"/>
                  </a:lnTo>
                  <a:lnTo>
                    <a:pt x="1607" y="281"/>
                  </a:lnTo>
                  <a:lnTo>
                    <a:pt x="1667" y="281"/>
                  </a:lnTo>
                  <a:lnTo>
                    <a:pt x="1727" y="283"/>
                  </a:lnTo>
                  <a:lnTo>
                    <a:pt x="1768" y="282"/>
                  </a:lnTo>
                  <a:lnTo>
                    <a:pt x="1809" y="281"/>
                  </a:lnTo>
                  <a:lnTo>
                    <a:pt x="1851" y="279"/>
                  </a:lnTo>
                  <a:lnTo>
                    <a:pt x="1890" y="277"/>
                  </a:lnTo>
                  <a:lnTo>
                    <a:pt x="1931" y="276"/>
                  </a:lnTo>
                  <a:lnTo>
                    <a:pt x="1972" y="276"/>
                  </a:lnTo>
                  <a:lnTo>
                    <a:pt x="2012" y="277"/>
                  </a:lnTo>
                  <a:lnTo>
                    <a:pt x="2053" y="279"/>
                  </a:lnTo>
                  <a:lnTo>
                    <a:pt x="2130" y="277"/>
                  </a:lnTo>
                  <a:lnTo>
                    <a:pt x="2207" y="276"/>
                  </a:lnTo>
                  <a:lnTo>
                    <a:pt x="2284" y="274"/>
                  </a:lnTo>
                  <a:lnTo>
                    <a:pt x="2361" y="273"/>
                  </a:lnTo>
                  <a:lnTo>
                    <a:pt x="2437" y="273"/>
                  </a:lnTo>
                  <a:lnTo>
                    <a:pt x="2514" y="272"/>
                  </a:lnTo>
                  <a:lnTo>
                    <a:pt x="2591" y="271"/>
                  </a:lnTo>
                  <a:lnTo>
                    <a:pt x="2667" y="271"/>
                  </a:lnTo>
                  <a:lnTo>
                    <a:pt x="2744" y="270"/>
                  </a:lnTo>
                  <a:lnTo>
                    <a:pt x="2821" y="270"/>
                  </a:lnTo>
                  <a:lnTo>
                    <a:pt x="2897" y="269"/>
                  </a:lnTo>
                  <a:lnTo>
                    <a:pt x="2974" y="269"/>
                  </a:lnTo>
                  <a:lnTo>
                    <a:pt x="3052" y="268"/>
                  </a:lnTo>
                  <a:lnTo>
                    <a:pt x="3128" y="266"/>
                  </a:lnTo>
                  <a:lnTo>
                    <a:pt x="3206" y="265"/>
                  </a:lnTo>
                  <a:lnTo>
                    <a:pt x="3284" y="264"/>
                  </a:lnTo>
                  <a:lnTo>
                    <a:pt x="3333" y="261"/>
                  </a:lnTo>
                  <a:lnTo>
                    <a:pt x="3381" y="260"/>
                  </a:lnTo>
                  <a:lnTo>
                    <a:pt x="3430" y="260"/>
                  </a:lnTo>
                  <a:lnTo>
                    <a:pt x="3479" y="261"/>
                  </a:lnTo>
                  <a:lnTo>
                    <a:pt x="3528" y="262"/>
                  </a:lnTo>
                  <a:lnTo>
                    <a:pt x="3577" y="262"/>
                  </a:lnTo>
                  <a:lnTo>
                    <a:pt x="3603" y="261"/>
                  </a:lnTo>
                  <a:lnTo>
                    <a:pt x="3627" y="260"/>
                  </a:lnTo>
                  <a:lnTo>
                    <a:pt x="3653" y="258"/>
                  </a:lnTo>
                  <a:lnTo>
                    <a:pt x="3678" y="256"/>
                  </a:lnTo>
                  <a:lnTo>
                    <a:pt x="3689" y="258"/>
                  </a:lnTo>
                  <a:lnTo>
                    <a:pt x="3699" y="259"/>
                  </a:lnTo>
                  <a:lnTo>
                    <a:pt x="3709" y="260"/>
                  </a:lnTo>
                  <a:lnTo>
                    <a:pt x="3720" y="260"/>
                  </a:lnTo>
                  <a:lnTo>
                    <a:pt x="3742" y="260"/>
                  </a:lnTo>
                  <a:lnTo>
                    <a:pt x="3763" y="259"/>
                  </a:lnTo>
                  <a:lnTo>
                    <a:pt x="3785" y="257"/>
                  </a:lnTo>
                  <a:lnTo>
                    <a:pt x="3806" y="255"/>
                  </a:lnTo>
                  <a:lnTo>
                    <a:pt x="3829" y="254"/>
                  </a:lnTo>
                  <a:lnTo>
                    <a:pt x="3850" y="254"/>
                  </a:lnTo>
                  <a:lnTo>
                    <a:pt x="3948" y="254"/>
                  </a:lnTo>
                  <a:lnTo>
                    <a:pt x="4145" y="254"/>
                  </a:lnTo>
                  <a:lnTo>
                    <a:pt x="4428" y="254"/>
                  </a:lnTo>
                  <a:lnTo>
                    <a:pt x="4781" y="254"/>
                  </a:lnTo>
                  <a:lnTo>
                    <a:pt x="5191" y="253"/>
                  </a:lnTo>
                  <a:lnTo>
                    <a:pt x="5643" y="253"/>
                  </a:lnTo>
                  <a:lnTo>
                    <a:pt x="6125" y="252"/>
                  </a:lnTo>
                  <a:lnTo>
                    <a:pt x="6619" y="251"/>
                  </a:lnTo>
                  <a:lnTo>
                    <a:pt x="7114" y="251"/>
                  </a:lnTo>
                  <a:lnTo>
                    <a:pt x="7596" y="250"/>
                  </a:lnTo>
                  <a:lnTo>
                    <a:pt x="8048" y="249"/>
                  </a:lnTo>
                  <a:lnTo>
                    <a:pt x="8459" y="249"/>
                  </a:lnTo>
                  <a:lnTo>
                    <a:pt x="8813" y="248"/>
                  </a:lnTo>
                  <a:lnTo>
                    <a:pt x="9096" y="247"/>
                  </a:lnTo>
                  <a:lnTo>
                    <a:pt x="9296" y="247"/>
                  </a:lnTo>
                  <a:lnTo>
                    <a:pt x="9395" y="246"/>
                  </a:lnTo>
                  <a:lnTo>
                    <a:pt x="9434" y="247"/>
                  </a:lnTo>
                  <a:lnTo>
                    <a:pt x="9474" y="247"/>
                  </a:lnTo>
                  <a:lnTo>
                    <a:pt x="9515" y="246"/>
                  </a:lnTo>
                  <a:lnTo>
                    <a:pt x="9556" y="245"/>
                  </a:lnTo>
                  <a:lnTo>
                    <a:pt x="9597" y="243"/>
                  </a:lnTo>
                  <a:lnTo>
                    <a:pt x="9638" y="243"/>
                  </a:lnTo>
                  <a:lnTo>
                    <a:pt x="9677" y="243"/>
                  </a:lnTo>
                  <a:lnTo>
                    <a:pt x="9715" y="245"/>
                  </a:lnTo>
                  <a:lnTo>
                    <a:pt x="9735" y="244"/>
                  </a:lnTo>
                  <a:lnTo>
                    <a:pt x="9754" y="243"/>
                  </a:lnTo>
                  <a:lnTo>
                    <a:pt x="9772" y="243"/>
                  </a:lnTo>
                  <a:lnTo>
                    <a:pt x="9792" y="242"/>
                  </a:lnTo>
                  <a:lnTo>
                    <a:pt x="9800" y="251"/>
                  </a:lnTo>
                  <a:lnTo>
                    <a:pt x="9806" y="261"/>
                  </a:lnTo>
                  <a:lnTo>
                    <a:pt x="9811" y="274"/>
                  </a:lnTo>
                  <a:lnTo>
                    <a:pt x="9815" y="286"/>
                  </a:lnTo>
                  <a:lnTo>
                    <a:pt x="9822" y="310"/>
                  </a:lnTo>
                  <a:lnTo>
                    <a:pt x="9829" y="336"/>
                  </a:lnTo>
                  <a:lnTo>
                    <a:pt x="9832" y="350"/>
                  </a:lnTo>
                  <a:lnTo>
                    <a:pt x="9836" y="364"/>
                  </a:lnTo>
                  <a:lnTo>
                    <a:pt x="9841" y="377"/>
                  </a:lnTo>
                  <a:lnTo>
                    <a:pt x="9847" y="389"/>
                  </a:lnTo>
                  <a:lnTo>
                    <a:pt x="9860" y="415"/>
                  </a:lnTo>
                  <a:lnTo>
                    <a:pt x="9874" y="439"/>
                  </a:lnTo>
                  <a:lnTo>
                    <a:pt x="9890" y="464"/>
                  </a:lnTo>
                  <a:lnTo>
                    <a:pt x="9905" y="487"/>
                  </a:lnTo>
                  <a:lnTo>
                    <a:pt x="9921" y="511"/>
                  </a:lnTo>
                  <a:lnTo>
                    <a:pt x="9937" y="535"/>
                  </a:lnTo>
                  <a:lnTo>
                    <a:pt x="9945" y="539"/>
                  </a:lnTo>
                  <a:lnTo>
                    <a:pt x="9953" y="543"/>
                  </a:lnTo>
                  <a:lnTo>
                    <a:pt x="9957" y="547"/>
                  </a:lnTo>
                  <a:lnTo>
                    <a:pt x="9959" y="550"/>
                  </a:lnTo>
                  <a:lnTo>
                    <a:pt x="9960" y="555"/>
                  </a:lnTo>
                  <a:lnTo>
                    <a:pt x="9958" y="560"/>
                  </a:lnTo>
                  <a:lnTo>
                    <a:pt x="9957" y="566"/>
                  </a:lnTo>
                  <a:lnTo>
                    <a:pt x="9955" y="571"/>
                  </a:lnTo>
                  <a:lnTo>
                    <a:pt x="9952" y="575"/>
                  </a:lnTo>
                  <a:lnTo>
                    <a:pt x="9948" y="577"/>
                  </a:lnTo>
                  <a:lnTo>
                    <a:pt x="9944" y="578"/>
                  </a:lnTo>
                  <a:lnTo>
                    <a:pt x="9940" y="579"/>
                  </a:lnTo>
                  <a:lnTo>
                    <a:pt x="9934" y="579"/>
                  </a:lnTo>
                  <a:lnTo>
                    <a:pt x="9929" y="578"/>
                  </a:lnTo>
                  <a:lnTo>
                    <a:pt x="9919" y="576"/>
                  </a:lnTo>
                  <a:lnTo>
                    <a:pt x="9908" y="573"/>
                  </a:lnTo>
                  <a:lnTo>
                    <a:pt x="9903" y="573"/>
                  </a:lnTo>
                  <a:lnTo>
                    <a:pt x="9898" y="573"/>
                  </a:lnTo>
                  <a:lnTo>
                    <a:pt x="9893" y="574"/>
                  </a:lnTo>
                  <a:lnTo>
                    <a:pt x="9887" y="576"/>
                  </a:lnTo>
                  <a:lnTo>
                    <a:pt x="9877" y="580"/>
                  </a:lnTo>
                  <a:lnTo>
                    <a:pt x="9868" y="585"/>
                  </a:lnTo>
                  <a:lnTo>
                    <a:pt x="9859" y="592"/>
                  </a:lnTo>
                  <a:lnTo>
                    <a:pt x="9852" y="598"/>
                  </a:lnTo>
                  <a:lnTo>
                    <a:pt x="9844" y="605"/>
                  </a:lnTo>
                  <a:lnTo>
                    <a:pt x="9837" y="613"/>
                  </a:lnTo>
                  <a:lnTo>
                    <a:pt x="9831" y="621"/>
                  </a:lnTo>
                  <a:lnTo>
                    <a:pt x="9825" y="629"/>
                  </a:lnTo>
                  <a:lnTo>
                    <a:pt x="9820" y="639"/>
                  </a:lnTo>
                  <a:lnTo>
                    <a:pt x="9816" y="648"/>
                  </a:lnTo>
                  <a:lnTo>
                    <a:pt x="9813" y="657"/>
                  </a:lnTo>
                  <a:lnTo>
                    <a:pt x="9810" y="667"/>
                  </a:lnTo>
                  <a:lnTo>
                    <a:pt x="9808" y="676"/>
                  </a:lnTo>
                  <a:lnTo>
                    <a:pt x="9806" y="687"/>
                  </a:lnTo>
                  <a:lnTo>
                    <a:pt x="9805" y="696"/>
                  </a:lnTo>
                  <a:lnTo>
                    <a:pt x="9805" y="706"/>
                  </a:lnTo>
                  <a:lnTo>
                    <a:pt x="9807" y="711"/>
                  </a:lnTo>
                  <a:lnTo>
                    <a:pt x="9808" y="718"/>
                  </a:lnTo>
                  <a:lnTo>
                    <a:pt x="9807" y="721"/>
                  </a:lnTo>
                  <a:lnTo>
                    <a:pt x="9806" y="723"/>
                  </a:lnTo>
                  <a:lnTo>
                    <a:pt x="9805" y="726"/>
                  </a:lnTo>
                  <a:lnTo>
                    <a:pt x="9802" y="727"/>
                  </a:lnTo>
                  <a:lnTo>
                    <a:pt x="9798" y="729"/>
                  </a:lnTo>
                  <a:lnTo>
                    <a:pt x="9793" y="729"/>
                  </a:lnTo>
                  <a:lnTo>
                    <a:pt x="9790" y="729"/>
                  </a:lnTo>
                  <a:lnTo>
                    <a:pt x="9786" y="729"/>
                  </a:lnTo>
                  <a:lnTo>
                    <a:pt x="9780" y="726"/>
                  </a:lnTo>
                  <a:lnTo>
                    <a:pt x="9774" y="723"/>
                  </a:lnTo>
                  <a:lnTo>
                    <a:pt x="9768" y="718"/>
                  </a:lnTo>
                  <a:lnTo>
                    <a:pt x="9762" y="714"/>
                  </a:lnTo>
                  <a:lnTo>
                    <a:pt x="9756" y="710"/>
                  </a:lnTo>
                  <a:lnTo>
                    <a:pt x="9749" y="707"/>
                  </a:lnTo>
                  <a:lnTo>
                    <a:pt x="9737" y="706"/>
                  </a:lnTo>
                  <a:lnTo>
                    <a:pt x="9726" y="706"/>
                  </a:lnTo>
                  <a:lnTo>
                    <a:pt x="9715" y="707"/>
                  </a:lnTo>
                  <a:lnTo>
                    <a:pt x="9703" y="708"/>
                  </a:lnTo>
                  <a:lnTo>
                    <a:pt x="9693" y="711"/>
                  </a:lnTo>
                  <a:lnTo>
                    <a:pt x="9682" y="713"/>
                  </a:lnTo>
                  <a:lnTo>
                    <a:pt x="9672" y="717"/>
                  </a:lnTo>
                  <a:lnTo>
                    <a:pt x="9663" y="721"/>
                  </a:lnTo>
                  <a:lnTo>
                    <a:pt x="9652" y="726"/>
                  </a:lnTo>
                  <a:lnTo>
                    <a:pt x="9643" y="733"/>
                  </a:lnTo>
                  <a:lnTo>
                    <a:pt x="9634" y="739"/>
                  </a:lnTo>
                  <a:lnTo>
                    <a:pt x="9626" y="746"/>
                  </a:lnTo>
                  <a:lnTo>
                    <a:pt x="9619" y="754"/>
                  </a:lnTo>
                  <a:lnTo>
                    <a:pt x="9611" y="763"/>
                  </a:lnTo>
                  <a:lnTo>
                    <a:pt x="9604" y="772"/>
                  </a:lnTo>
                  <a:lnTo>
                    <a:pt x="9598" y="783"/>
                  </a:lnTo>
                  <a:lnTo>
                    <a:pt x="9594" y="803"/>
                  </a:lnTo>
                  <a:lnTo>
                    <a:pt x="9591" y="824"/>
                  </a:lnTo>
                  <a:lnTo>
                    <a:pt x="9590" y="843"/>
                  </a:lnTo>
                  <a:lnTo>
                    <a:pt x="9591" y="863"/>
                  </a:lnTo>
                  <a:lnTo>
                    <a:pt x="9593" y="883"/>
                  </a:lnTo>
                  <a:lnTo>
                    <a:pt x="9596" y="902"/>
                  </a:lnTo>
                  <a:lnTo>
                    <a:pt x="9599" y="911"/>
                  </a:lnTo>
                  <a:lnTo>
                    <a:pt x="9602" y="921"/>
                  </a:lnTo>
                  <a:lnTo>
                    <a:pt x="9606" y="930"/>
                  </a:lnTo>
                  <a:lnTo>
                    <a:pt x="9610" y="939"/>
                  </a:lnTo>
                  <a:lnTo>
                    <a:pt x="9618" y="950"/>
                  </a:lnTo>
                  <a:lnTo>
                    <a:pt x="9626" y="960"/>
                  </a:lnTo>
                  <a:lnTo>
                    <a:pt x="9635" y="969"/>
                  </a:lnTo>
                  <a:lnTo>
                    <a:pt x="9644" y="975"/>
                  </a:lnTo>
                  <a:lnTo>
                    <a:pt x="9655" y="979"/>
                  </a:lnTo>
                  <a:lnTo>
                    <a:pt x="9667" y="983"/>
                  </a:lnTo>
                  <a:lnTo>
                    <a:pt x="9678" y="985"/>
                  </a:lnTo>
                  <a:lnTo>
                    <a:pt x="9690" y="986"/>
                  </a:lnTo>
                  <a:lnTo>
                    <a:pt x="9702" y="987"/>
                  </a:lnTo>
                  <a:lnTo>
                    <a:pt x="9715" y="986"/>
                  </a:lnTo>
                  <a:lnTo>
                    <a:pt x="9728" y="986"/>
                  </a:lnTo>
                  <a:lnTo>
                    <a:pt x="9740" y="985"/>
                  </a:lnTo>
                  <a:lnTo>
                    <a:pt x="9764" y="982"/>
                  </a:lnTo>
                  <a:lnTo>
                    <a:pt x="9786" y="980"/>
                  </a:lnTo>
                  <a:lnTo>
                    <a:pt x="9790" y="983"/>
                  </a:lnTo>
                  <a:lnTo>
                    <a:pt x="9793" y="987"/>
                  </a:lnTo>
                  <a:lnTo>
                    <a:pt x="9795" y="991"/>
                  </a:lnTo>
                  <a:lnTo>
                    <a:pt x="9796" y="995"/>
                  </a:lnTo>
                  <a:lnTo>
                    <a:pt x="9798" y="1004"/>
                  </a:lnTo>
                  <a:lnTo>
                    <a:pt x="9798" y="1015"/>
                  </a:lnTo>
                  <a:lnTo>
                    <a:pt x="9796" y="1026"/>
                  </a:lnTo>
                  <a:lnTo>
                    <a:pt x="9795" y="1037"/>
                  </a:lnTo>
                  <a:lnTo>
                    <a:pt x="9796" y="1042"/>
                  </a:lnTo>
                  <a:lnTo>
                    <a:pt x="9798" y="1047"/>
                  </a:lnTo>
                  <a:lnTo>
                    <a:pt x="9799" y="1052"/>
                  </a:lnTo>
                  <a:lnTo>
                    <a:pt x="9802" y="1057"/>
                  </a:lnTo>
                  <a:lnTo>
                    <a:pt x="9808" y="1067"/>
                  </a:lnTo>
                  <a:lnTo>
                    <a:pt x="9814" y="1076"/>
                  </a:lnTo>
                  <a:lnTo>
                    <a:pt x="9821" y="1085"/>
                  </a:lnTo>
                  <a:lnTo>
                    <a:pt x="9828" y="1094"/>
                  </a:lnTo>
                  <a:lnTo>
                    <a:pt x="9836" y="1102"/>
                  </a:lnTo>
                  <a:lnTo>
                    <a:pt x="9845" y="1109"/>
                  </a:lnTo>
                  <a:lnTo>
                    <a:pt x="9854" y="1116"/>
                  </a:lnTo>
                  <a:lnTo>
                    <a:pt x="9863" y="1122"/>
                  </a:lnTo>
                  <a:lnTo>
                    <a:pt x="9873" y="1127"/>
                  </a:lnTo>
                  <a:lnTo>
                    <a:pt x="9882" y="1131"/>
                  </a:lnTo>
                  <a:lnTo>
                    <a:pt x="9894" y="1135"/>
                  </a:lnTo>
                  <a:lnTo>
                    <a:pt x="9905" y="1138"/>
                  </a:lnTo>
                  <a:lnTo>
                    <a:pt x="9916" y="1141"/>
                  </a:lnTo>
                  <a:lnTo>
                    <a:pt x="9927" y="1143"/>
                  </a:lnTo>
                  <a:lnTo>
                    <a:pt x="9940" y="1144"/>
                  </a:lnTo>
                  <a:lnTo>
                    <a:pt x="9952" y="1144"/>
                  </a:lnTo>
                  <a:lnTo>
                    <a:pt x="9957" y="1151"/>
                  </a:lnTo>
                  <a:lnTo>
                    <a:pt x="9960" y="1157"/>
                  </a:lnTo>
                  <a:lnTo>
                    <a:pt x="9961" y="1162"/>
                  </a:lnTo>
                  <a:lnTo>
                    <a:pt x="9961" y="1167"/>
                  </a:lnTo>
                  <a:lnTo>
                    <a:pt x="9959" y="1172"/>
                  </a:lnTo>
                  <a:lnTo>
                    <a:pt x="9955" y="1177"/>
                  </a:lnTo>
                  <a:lnTo>
                    <a:pt x="9951" y="1182"/>
                  </a:lnTo>
                  <a:lnTo>
                    <a:pt x="9946" y="1187"/>
                  </a:lnTo>
                  <a:lnTo>
                    <a:pt x="9936" y="1198"/>
                  </a:lnTo>
                  <a:lnTo>
                    <a:pt x="9924" y="1208"/>
                  </a:lnTo>
                  <a:lnTo>
                    <a:pt x="9920" y="1213"/>
                  </a:lnTo>
                  <a:lnTo>
                    <a:pt x="9916" y="1219"/>
                  </a:lnTo>
                  <a:lnTo>
                    <a:pt x="9913" y="1225"/>
                  </a:lnTo>
                  <a:lnTo>
                    <a:pt x="9912" y="1231"/>
                  </a:lnTo>
                  <a:close/>
                  <a:moveTo>
                    <a:pt x="9860" y="564"/>
                  </a:moveTo>
                  <a:lnTo>
                    <a:pt x="9847" y="576"/>
                  </a:lnTo>
                  <a:lnTo>
                    <a:pt x="9834" y="587"/>
                  </a:lnTo>
                  <a:lnTo>
                    <a:pt x="9823" y="601"/>
                  </a:lnTo>
                  <a:lnTo>
                    <a:pt x="9813" y="614"/>
                  </a:lnTo>
                  <a:lnTo>
                    <a:pt x="9804" y="628"/>
                  </a:lnTo>
                  <a:lnTo>
                    <a:pt x="9796" y="643"/>
                  </a:lnTo>
                  <a:lnTo>
                    <a:pt x="9790" y="659"/>
                  </a:lnTo>
                  <a:lnTo>
                    <a:pt x="9786" y="675"/>
                  </a:lnTo>
                  <a:lnTo>
                    <a:pt x="9782" y="680"/>
                  </a:lnTo>
                  <a:lnTo>
                    <a:pt x="9777" y="683"/>
                  </a:lnTo>
                  <a:lnTo>
                    <a:pt x="9772" y="686"/>
                  </a:lnTo>
                  <a:lnTo>
                    <a:pt x="9767" y="688"/>
                  </a:lnTo>
                  <a:lnTo>
                    <a:pt x="9762" y="688"/>
                  </a:lnTo>
                  <a:lnTo>
                    <a:pt x="9756" y="688"/>
                  </a:lnTo>
                  <a:lnTo>
                    <a:pt x="9749" y="688"/>
                  </a:lnTo>
                  <a:lnTo>
                    <a:pt x="9743" y="687"/>
                  </a:lnTo>
                  <a:lnTo>
                    <a:pt x="9731" y="683"/>
                  </a:lnTo>
                  <a:lnTo>
                    <a:pt x="9719" y="680"/>
                  </a:lnTo>
                  <a:lnTo>
                    <a:pt x="9708" y="677"/>
                  </a:lnTo>
                  <a:lnTo>
                    <a:pt x="9696" y="676"/>
                  </a:lnTo>
                  <a:lnTo>
                    <a:pt x="9685" y="679"/>
                  </a:lnTo>
                  <a:lnTo>
                    <a:pt x="9675" y="682"/>
                  </a:lnTo>
                  <a:lnTo>
                    <a:pt x="9664" y="688"/>
                  </a:lnTo>
                  <a:lnTo>
                    <a:pt x="9654" y="693"/>
                  </a:lnTo>
                  <a:lnTo>
                    <a:pt x="9644" y="698"/>
                  </a:lnTo>
                  <a:lnTo>
                    <a:pt x="9635" y="704"/>
                  </a:lnTo>
                  <a:lnTo>
                    <a:pt x="9627" y="711"/>
                  </a:lnTo>
                  <a:lnTo>
                    <a:pt x="9619" y="718"/>
                  </a:lnTo>
                  <a:lnTo>
                    <a:pt x="9610" y="726"/>
                  </a:lnTo>
                  <a:lnTo>
                    <a:pt x="9603" y="735"/>
                  </a:lnTo>
                  <a:lnTo>
                    <a:pt x="9597" y="743"/>
                  </a:lnTo>
                  <a:lnTo>
                    <a:pt x="9591" y="752"/>
                  </a:lnTo>
                  <a:lnTo>
                    <a:pt x="9585" y="761"/>
                  </a:lnTo>
                  <a:lnTo>
                    <a:pt x="9580" y="771"/>
                  </a:lnTo>
                  <a:lnTo>
                    <a:pt x="9575" y="782"/>
                  </a:lnTo>
                  <a:lnTo>
                    <a:pt x="9571" y="792"/>
                  </a:lnTo>
                  <a:lnTo>
                    <a:pt x="9566" y="805"/>
                  </a:lnTo>
                  <a:lnTo>
                    <a:pt x="9562" y="818"/>
                  </a:lnTo>
                  <a:lnTo>
                    <a:pt x="9559" y="834"/>
                  </a:lnTo>
                  <a:lnTo>
                    <a:pt x="9557" y="848"/>
                  </a:lnTo>
                  <a:lnTo>
                    <a:pt x="9556" y="863"/>
                  </a:lnTo>
                  <a:lnTo>
                    <a:pt x="9557" y="879"/>
                  </a:lnTo>
                  <a:lnTo>
                    <a:pt x="9559" y="894"/>
                  </a:lnTo>
                  <a:lnTo>
                    <a:pt x="9564" y="909"/>
                  </a:lnTo>
                  <a:lnTo>
                    <a:pt x="9568" y="918"/>
                  </a:lnTo>
                  <a:lnTo>
                    <a:pt x="9571" y="926"/>
                  </a:lnTo>
                  <a:lnTo>
                    <a:pt x="9575" y="933"/>
                  </a:lnTo>
                  <a:lnTo>
                    <a:pt x="9580" y="940"/>
                  </a:lnTo>
                  <a:lnTo>
                    <a:pt x="9585" y="947"/>
                  </a:lnTo>
                  <a:lnTo>
                    <a:pt x="9591" y="953"/>
                  </a:lnTo>
                  <a:lnTo>
                    <a:pt x="9598" y="960"/>
                  </a:lnTo>
                  <a:lnTo>
                    <a:pt x="9604" y="967"/>
                  </a:lnTo>
                  <a:lnTo>
                    <a:pt x="9635" y="988"/>
                  </a:lnTo>
                  <a:lnTo>
                    <a:pt x="9666" y="1010"/>
                  </a:lnTo>
                  <a:lnTo>
                    <a:pt x="9762" y="1012"/>
                  </a:lnTo>
                  <a:lnTo>
                    <a:pt x="9767" y="1027"/>
                  </a:lnTo>
                  <a:lnTo>
                    <a:pt x="9771" y="1043"/>
                  </a:lnTo>
                  <a:lnTo>
                    <a:pt x="9773" y="1051"/>
                  </a:lnTo>
                  <a:lnTo>
                    <a:pt x="9776" y="1060"/>
                  </a:lnTo>
                  <a:lnTo>
                    <a:pt x="9779" y="1068"/>
                  </a:lnTo>
                  <a:lnTo>
                    <a:pt x="9783" y="1076"/>
                  </a:lnTo>
                  <a:lnTo>
                    <a:pt x="9793" y="1091"/>
                  </a:lnTo>
                  <a:lnTo>
                    <a:pt x="9805" y="1107"/>
                  </a:lnTo>
                  <a:lnTo>
                    <a:pt x="9811" y="1114"/>
                  </a:lnTo>
                  <a:lnTo>
                    <a:pt x="9818" y="1121"/>
                  </a:lnTo>
                  <a:lnTo>
                    <a:pt x="9825" y="1127"/>
                  </a:lnTo>
                  <a:lnTo>
                    <a:pt x="9832" y="1133"/>
                  </a:lnTo>
                  <a:lnTo>
                    <a:pt x="9840" y="1138"/>
                  </a:lnTo>
                  <a:lnTo>
                    <a:pt x="9849" y="1143"/>
                  </a:lnTo>
                  <a:lnTo>
                    <a:pt x="9857" y="1149"/>
                  </a:lnTo>
                  <a:lnTo>
                    <a:pt x="9866" y="1152"/>
                  </a:lnTo>
                  <a:lnTo>
                    <a:pt x="9874" y="1156"/>
                  </a:lnTo>
                  <a:lnTo>
                    <a:pt x="9883" y="1158"/>
                  </a:lnTo>
                  <a:lnTo>
                    <a:pt x="9894" y="1160"/>
                  </a:lnTo>
                  <a:lnTo>
                    <a:pt x="9903" y="1161"/>
                  </a:lnTo>
                  <a:lnTo>
                    <a:pt x="9906" y="1166"/>
                  </a:lnTo>
                  <a:lnTo>
                    <a:pt x="9907" y="1171"/>
                  </a:lnTo>
                  <a:lnTo>
                    <a:pt x="9908" y="1177"/>
                  </a:lnTo>
                  <a:lnTo>
                    <a:pt x="9907" y="1182"/>
                  </a:lnTo>
                  <a:lnTo>
                    <a:pt x="9905" y="1187"/>
                  </a:lnTo>
                  <a:lnTo>
                    <a:pt x="9903" y="1191"/>
                  </a:lnTo>
                  <a:lnTo>
                    <a:pt x="9901" y="1197"/>
                  </a:lnTo>
                  <a:lnTo>
                    <a:pt x="9897" y="1202"/>
                  </a:lnTo>
                  <a:lnTo>
                    <a:pt x="9891" y="1211"/>
                  </a:lnTo>
                  <a:lnTo>
                    <a:pt x="9883" y="1221"/>
                  </a:lnTo>
                  <a:lnTo>
                    <a:pt x="9880" y="1225"/>
                  </a:lnTo>
                  <a:lnTo>
                    <a:pt x="9878" y="1230"/>
                  </a:lnTo>
                  <a:lnTo>
                    <a:pt x="9876" y="1235"/>
                  </a:lnTo>
                  <a:lnTo>
                    <a:pt x="9875" y="1241"/>
                  </a:lnTo>
                  <a:lnTo>
                    <a:pt x="9866" y="1262"/>
                  </a:lnTo>
                  <a:lnTo>
                    <a:pt x="9858" y="1283"/>
                  </a:lnTo>
                  <a:lnTo>
                    <a:pt x="9852" y="1305"/>
                  </a:lnTo>
                  <a:lnTo>
                    <a:pt x="9846" y="1327"/>
                  </a:lnTo>
                  <a:lnTo>
                    <a:pt x="9840" y="1350"/>
                  </a:lnTo>
                  <a:lnTo>
                    <a:pt x="9835" y="1372"/>
                  </a:lnTo>
                  <a:lnTo>
                    <a:pt x="9829" y="1395"/>
                  </a:lnTo>
                  <a:lnTo>
                    <a:pt x="9823" y="1416"/>
                  </a:lnTo>
                  <a:lnTo>
                    <a:pt x="9815" y="1420"/>
                  </a:lnTo>
                  <a:lnTo>
                    <a:pt x="9806" y="1423"/>
                  </a:lnTo>
                  <a:lnTo>
                    <a:pt x="9796" y="1426"/>
                  </a:lnTo>
                  <a:lnTo>
                    <a:pt x="9786" y="1428"/>
                  </a:lnTo>
                  <a:lnTo>
                    <a:pt x="9765" y="1430"/>
                  </a:lnTo>
                  <a:lnTo>
                    <a:pt x="9743" y="1430"/>
                  </a:lnTo>
                  <a:lnTo>
                    <a:pt x="9720" y="1430"/>
                  </a:lnTo>
                  <a:lnTo>
                    <a:pt x="9697" y="1429"/>
                  </a:lnTo>
                  <a:lnTo>
                    <a:pt x="9675" y="1430"/>
                  </a:lnTo>
                  <a:lnTo>
                    <a:pt x="9653" y="1431"/>
                  </a:lnTo>
                  <a:lnTo>
                    <a:pt x="9592" y="1430"/>
                  </a:lnTo>
                  <a:lnTo>
                    <a:pt x="9532" y="1431"/>
                  </a:lnTo>
                  <a:lnTo>
                    <a:pt x="9470" y="1431"/>
                  </a:lnTo>
                  <a:lnTo>
                    <a:pt x="9409" y="1432"/>
                  </a:lnTo>
                  <a:lnTo>
                    <a:pt x="9349" y="1433"/>
                  </a:lnTo>
                  <a:lnTo>
                    <a:pt x="9287" y="1433"/>
                  </a:lnTo>
                  <a:lnTo>
                    <a:pt x="9227" y="1433"/>
                  </a:lnTo>
                  <a:lnTo>
                    <a:pt x="9168" y="1431"/>
                  </a:lnTo>
                  <a:lnTo>
                    <a:pt x="9164" y="1433"/>
                  </a:lnTo>
                  <a:lnTo>
                    <a:pt x="9161" y="1434"/>
                  </a:lnTo>
                  <a:lnTo>
                    <a:pt x="9157" y="1435"/>
                  </a:lnTo>
                  <a:lnTo>
                    <a:pt x="9153" y="1436"/>
                  </a:lnTo>
                  <a:lnTo>
                    <a:pt x="9150" y="1435"/>
                  </a:lnTo>
                  <a:lnTo>
                    <a:pt x="9147" y="1435"/>
                  </a:lnTo>
                  <a:lnTo>
                    <a:pt x="9145" y="1433"/>
                  </a:lnTo>
                  <a:lnTo>
                    <a:pt x="9142" y="1431"/>
                  </a:lnTo>
                  <a:lnTo>
                    <a:pt x="2998" y="1449"/>
                  </a:lnTo>
                  <a:lnTo>
                    <a:pt x="2906" y="1450"/>
                  </a:lnTo>
                  <a:lnTo>
                    <a:pt x="2813" y="1450"/>
                  </a:lnTo>
                  <a:lnTo>
                    <a:pt x="2723" y="1451"/>
                  </a:lnTo>
                  <a:lnTo>
                    <a:pt x="2632" y="1451"/>
                  </a:lnTo>
                  <a:lnTo>
                    <a:pt x="2542" y="1452"/>
                  </a:lnTo>
                  <a:lnTo>
                    <a:pt x="2451" y="1453"/>
                  </a:lnTo>
                  <a:lnTo>
                    <a:pt x="2361" y="1453"/>
                  </a:lnTo>
                  <a:lnTo>
                    <a:pt x="2270" y="1454"/>
                  </a:lnTo>
                  <a:lnTo>
                    <a:pt x="2180" y="1455"/>
                  </a:lnTo>
                  <a:lnTo>
                    <a:pt x="2090" y="1456"/>
                  </a:lnTo>
                  <a:lnTo>
                    <a:pt x="2000" y="1457"/>
                  </a:lnTo>
                  <a:lnTo>
                    <a:pt x="1909" y="1458"/>
                  </a:lnTo>
                  <a:lnTo>
                    <a:pt x="1819" y="1459"/>
                  </a:lnTo>
                  <a:lnTo>
                    <a:pt x="1728" y="1460"/>
                  </a:lnTo>
                  <a:lnTo>
                    <a:pt x="1637" y="1462"/>
                  </a:lnTo>
                  <a:lnTo>
                    <a:pt x="1545" y="1463"/>
                  </a:lnTo>
                  <a:lnTo>
                    <a:pt x="1508" y="1464"/>
                  </a:lnTo>
                  <a:lnTo>
                    <a:pt x="1470" y="1463"/>
                  </a:lnTo>
                  <a:lnTo>
                    <a:pt x="1432" y="1462"/>
                  </a:lnTo>
                  <a:lnTo>
                    <a:pt x="1394" y="1461"/>
                  </a:lnTo>
                  <a:lnTo>
                    <a:pt x="1356" y="1459"/>
                  </a:lnTo>
                  <a:lnTo>
                    <a:pt x="1318" y="1459"/>
                  </a:lnTo>
                  <a:lnTo>
                    <a:pt x="1280" y="1459"/>
                  </a:lnTo>
                  <a:lnTo>
                    <a:pt x="1243" y="1461"/>
                  </a:lnTo>
                  <a:lnTo>
                    <a:pt x="1236" y="1437"/>
                  </a:lnTo>
                  <a:lnTo>
                    <a:pt x="1230" y="1411"/>
                  </a:lnTo>
                  <a:lnTo>
                    <a:pt x="1224" y="1386"/>
                  </a:lnTo>
                  <a:lnTo>
                    <a:pt x="1218" y="1361"/>
                  </a:lnTo>
                  <a:lnTo>
                    <a:pt x="1212" y="1336"/>
                  </a:lnTo>
                  <a:lnTo>
                    <a:pt x="1203" y="1312"/>
                  </a:lnTo>
                  <a:lnTo>
                    <a:pt x="1199" y="1301"/>
                  </a:lnTo>
                  <a:lnTo>
                    <a:pt x="1194" y="1290"/>
                  </a:lnTo>
                  <a:lnTo>
                    <a:pt x="1188" y="1278"/>
                  </a:lnTo>
                  <a:lnTo>
                    <a:pt x="1182" y="1268"/>
                  </a:lnTo>
                  <a:lnTo>
                    <a:pt x="1192" y="1261"/>
                  </a:lnTo>
                  <a:lnTo>
                    <a:pt x="1201" y="1254"/>
                  </a:lnTo>
                  <a:lnTo>
                    <a:pt x="1210" y="1246"/>
                  </a:lnTo>
                  <a:lnTo>
                    <a:pt x="1218" y="1237"/>
                  </a:lnTo>
                  <a:lnTo>
                    <a:pt x="1226" y="1228"/>
                  </a:lnTo>
                  <a:lnTo>
                    <a:pt x="1233" y="1219"/>
                  </a:lnTo>
                  <a:lnTo>
                    <a:pt x="1239" y="1209"/>
                  </a:lnTo>
                  <a:lnTo>
                    <a:pt x="1245" y="1199"/>
                  </a:lnTo>
                  <a:lnTo>
                    <a:pt x="1250" y="1188"/>
                  </a:lnTo>
                  <a:lnTo>
                    <a:pt x="1256" y="1177"/>
                  </a:lnTo>
                  <a:lnTo>
                    <a:pt x="1260" y="1167"/>
                  </a:lnTo>
                  <a:lnTo>
                    <a:pt x="1264" y="1156"/>
                  </a:lnTo>
                  <a:lnTo>
                    <a:pt x="1270" y="1132"/>
                  </a:lnTo>
                  <a:lnTo>
                    <a:pt x="1274" y="1110"/>
                  </a:lnTo>
                  <a:lnTo>
                    <a:pt x="1278" y="1106"/>
                  </a:lnTo>
                  <a:lnTo>
                    <a:pt x="1281" y="1104"/>
                  </a:lnTo>
                  <a:lnTo>
                    <a:pt x="1285" y="1104"/>
                  </a:lnTo>
                  <a:lnTo>
                    <a:pt x="1289" y="1104"/>
                  </a:lnTo>
                  <a:lnTo>
                    <a:pt x="1299" y="1105"/>
                  </a:lnTo>
                  <a:lnTo>
                    <a:pt x="1308" y="1107"/>
                  </a:lnTo>
                  <a:lnTo>
                    <a:pt x="1340" y="1099"/>
                  </a:lnTo>
                  <a:lnTo>
                    <a:pt x="1374" y="1091"/>
                  </a:lnTo>
                  <a:lnTo>
                    <a:pt x="1391" y="1086"/>
                  </a:lnTo>
                  <a:lnTo>
                    <a:pt x="1407" y="1080"/>
                  </a:lnTo>
                  <a:lnTo>
                    <a:pt x="1422" y="1074"/>
                  </a:lnTo>
                  <a:lnTo>
                    <a:pt x="1438" y="1067"/>
                  </a:lnTo>
                  <a:lnTo>
                    <a:pt x="1453" y="1059"/>
                  </a:lnTo>
                  <a:lnTo>
                    <a:pt x="1466" y="1048"/>
                  </a:lnTo>
                  <a:lnTo>
                    <a:pt x="1479" y="1038"/>
                  </a:lnTo>
                  <a:lnTo>
                    <a:pt x="1492" y="1027"/>
                  </a:lnTo>
                  <a:lnTo>
                    <a:pt x="1502" y="1014"/>
                  </a:lnTo>
                  <a:lnTo>
                    <a:pt x="1512" y="999"/>
                  </a:lnTo>
                  <a:lnTo>
                    <a:pt x="1516" y="991"/>
                  </a:lnTo>
                  <a:lnTo>
                    <a:pt x="1520" y="983"/>
                  </a:lnTo>
                  <a:lnTo>
                    <a:pt x="1523" y="974"/>
                  </a:lnTo>
                  <a:lnTo>
                    <a:pt x="1526" y="966"/>
                  </a:lnTo>
                  <a:lnTo>
                    <a:pt x="1531" y="942"/>
                  </a:lnTo>
                  <a:lnTo>
                    <a:pt x="1533" y="918"/>
                  </a:lnTo>
                  <a:lnTo>
                    <a:pt x="1533" y="905"/>
                  </a:lnTo>
                  <a:lnTo>
                    <a:pt x="1533" y="893"/>
                  </a:lnTo>
                  <a:lnTo>
                    <a:pt x="1532" y="881"/>
                  </a:lnTo>
                  <a:lnTo>
                    <a:pt x="1531" y="868"/>
                  </a:lnTo>
                  <a:lnTo>
                    <a:pt x="1528" y="856"/>
                  </a:lnTo>
                  <a:lnTo>
                    <a:pt x="1524" y="845"/>
                  </a:lnTo>
                  <a:lnTo>
                    <a:pt x="1520" y="833"/>
                  </a:lnTo>
                  <a:lnTo>
                    <a:pt x="1515" y="821"/>
                  </a:lnTo>
                  <a:lnTo>
                    <a:pt x="1509" y="811"/>
                  </a:lnTo>
                  <a:lnTo>
                    <a:pt x="1502" y="802"/>
                  </a:lnTo>
                  <a:lnTo>
                    <a:pt x="1493" y="793"/>
                  </a:lnTo>
                  <a:lnTo>
                    <a:pt x="1484" y="784"/>
                  </a:lnTo>
                  <a:lnTo>
                    <a:pt x="1467" y="772"/>
                  </a:lnTo>
                  <a:lnTo>
                    <a:pt x="1451" y="762"/>
                  </a:lnTo>
                  <a:lnTo>
                    <a:pt x="1433" y="754"/>
                  </a:lnTo>
                  <a:lnTo>
                    <a:pt x="1416" y="747"/>
                  </a:lnTo>
                  <a:lnTo>
                    <a:pt x="1398" y="742"/>
                  </a:lnTo>
                  <a:lnTo>
                    <a:pt x="1378" y="738"/>
                  </a:lnTo>
                  <a:lnTo>
                    <a:pt x="1359" y="735"/>
                  </a:lnTo>
                  <a:lnTo>
                    <a:pt x="1338" y="734"/>
                  </a:lnTo>
                  <a:lnTo>
                    <a:pt x="1274" y="750"/>
                  </a:lnTo>
                  <a:lnTo>
                    <a:pt x="1270" y="741"/>
                  </a:lnTo>
                  <a:lnTo>
                    <a:pt x="1267" y="732"/>
                  </a:lnTo>
                  <a:lnTo>
                    <a:pt x="1264" y="722"/>
                  </a:lnTo>
                  <a:lnTo>
                    <a:pt x="1261" y="712"/>
                  </a:lnTo>
                  <a:lnTo>
                    <a:pt x="1257" y="693"/>
                  </a:lnTo>
                  <a:lnTo>
                    <a:pt x="1253" y="673"/>
                  </a:lnTo>
                  <a:lnTo>
                    <a:pt x="1228" y="646"/>
                  </a:lnTo>
                  <a:lnTo>
                    <a:pt x="1201" y="620"/>
                  </a:lnTo>
                  <a:lnTo>
                    <a:pt x="1174" y="594"/>
                  </a:lnTo>
                  <a:lnTo>
                    <a:pt x="1148" y="566"/>
                  </a:lnTo>
                  <a:lnTo>
                    <a:pt x="1147" y="561"/>
                  </a:lnTo>
                  <a:lnTo>
                    <a:pt x="1148" y="557"/>
                  </a:lnTo>
                  <a:lnTo>
                    <a:pt x="1149" y="552"/>
                  </a:lnTo>
                  <a:lnTo>
                    <a:pt x="1150" y="547"/>
                  </a:lnTo>
                  <a:lnTo>
                    <a:pt x="1154" y="537"/>
                  </a:lnTo>
                  <a:lnTo>
                    <a:pt x="1159" y="528"/>
                  </a:lnTo>
                  <a:lnTo>
                    <a:pt x="1172" y="512"/>
                  </a:lnTo>
                  <a:lnTo>
                    <a:pt x="1185" y="495"/>
                  </a:lnTo>
                  <a:lnTo>
                    <a:pt x="1192" y="474"/>
                  </a:lnTo>
                  <a:lnTo>
                    <a:pt x="1199" y="454"/>
                  </a:lnTo>
                  <a:lnTo>
                    <a:pt x="1208" y="433"/>
                  </a:lnTo>
                  <a:lnTo>
                    <a:pt x="1215" y="413"/>
                  </a:lnTo>
                  <a:lnTo>
                    <a:pt x="1221" y="391"/>
                  </a:lnTo>
                  <a:lnTo>
                    <a:pt x="1226" y="370"/>
                  </a:lnTo>
                  <a:lnTo>
                    <a:pt x="1228" y="359"/>
                  </a:lnTo>
                  <a:lnTo>
                    <a:pt x="1230" y="348"/>
                  </a:lnTo>
                  <a:lnTo>
                    <a:pt x="1231" y="337"/>
                  </a:lnTo>
                  <a:lnTo>
                    <a:pt x="1231" y="326"/>
                  </a:lnTo>
                  <a:lnTo>
                    <a:pt x="1248" y="323"/>
                  </a:lnTo>
                  <a:lnTo>
                    <a:pt x="1266" y="321"/>
                  </a:lnTo>
                  <a:lnTo>
                    <a:pt x="1284" y="321"/>
                  </a:lnTo>
                  <a:lnTo>
                    <a:pt x="1302" y="320"/>
                  </a:lnTo>
                  <a:lnTo>
                    <a:pt x="1338" y="321"/>
                  </a:lnTo>
                  <a:lnTo>
                    <a:pt x="1375" y="322"/>
                  </a:lnTo>
                  <a:lnTo>
                    <a:pt x="1412" y="323"/>
                  </a:lnTo>
                  <a:lnTo>
                    <a:pt x="1448" y="322"/>
                  </a:lnTo>
                  <a:lnTo>
                    <a:pt x="1465" y="321"/>
                  </a:lnTo>
                  <a:lnTo>
                    <a:pt x="1484" y="318"/>
                  </a:lnTo>
                  <a:lnTo>
                    <a:pt x="1500" y="315"/>
                  </a:lnTo>
                  <a:lnTo>
                    <a:pt x="1517" y="309"/>
                  </a:lnTo>
                  <a:lnTo>
                    <a:pt x="1718" y="310"/>
                  </a:lnTo>
                  <a:lnTo>
                    <a:pt x="1842" y="308"/>
                  </a:lnTo>
                  <a:lnTo>
                    <a:pt x="1966" y="306"/>
                  </a:lnTo>
                  <a:lnTo>
                    <a:pt x="2091" y="305"/>
                  </a:lnTo>
                  <a:lnTo>
                    <a:pt x="2215" y="303"/>
                  </a:lnTo>
                  <a:lnTo>
                    <a:pt x="2340" y="302"/>
                  </a:lnTo>
                  <a:lnTo>
                    <a:pt x="2464" y="301"/>
                  </a:lnTo>
                  <a:lnTo>
                    <a:pt x="2589" y="300"/>
                  </a:lnTo>
                  <a:lnTo>
                    <a:pt x="2712" y="298"/>
                  </a:lnTo>
                  <a:lnTo>
                    <a:pt x="2837" y="297"/>
                  </a:lnTo>
                  <a:lnTo>
                    <a:pt x="2961" y="296"/>
                  </a:lnTo>
                  <a:lnTo>
                    <a:pt x="3085" y="295"/>
                  </a:lnTo>
                  <a:lnTo>
                    <a:pt x="3209" y="294"/>
                  </a:lnTo>
                  <a:lnTo>
                    <a:pt x="3334" y="292"/>
                  </a:lnTo>
                  <a:lnTo>
                    <a:pt x="3458" y="291"/>
                  </a:lnTo>
                  <a:lnTo>
                    <a:pt x="3581" y="289"/>
                  </a:lnTo>
                  <a:lnTo>
                    <a:pt x="3706" y="287"/>
                  </a:lnTo>
                  <a:lnTo>
                    <a:pt x="3831" y="286"/>
                  </a:lnTo>
                  <a:lnTo>
                    <a:pt x="4056" y="286"/>
                  </a:lnTo>
                  <a:lnTo>
                    <a:pt x="4365" y="285"/>
                  </a:lnTo>
                  <a:lnTo>
                    <a:pt x="4747" y="284"/>
                  </a:lnTo>
                  <a:lnTo>
                    <a:pt x="5184" y="284"/>
                  </a:lnTo>
                  <a:lnTo>
                    <a:pt x="5665" y="283"/>
                  </a:lnTo>
                  <a:lnTo>
                    <a:pt x="6173" y="283"/>
                  </a:lnTo>
                  <a:lnTo>
                    <a:pt x="6696" y="282"/>
                  </a:lnTo>
                  <a:lnTo>
                    <a:pt x="7218" y="281"/>
                  </a:lnTo>
                  <a:lnTo>
                    <a:pt x="7727" y="281"/>
                  </a:lnTo>
                  <a:lnTo>
                    <a:pt x="8208" y="280"/>
                  </a:lnTo>
                  <a:lnTo>
                    <a:pt x="8646" y="280"/>
                  </a:lnTo>
                  <a:lnTo>
                    <a:pt x="9028" y="279"/>
                  </a:lnTo>
                  <a:lnTo>
                    <a:pt x="9339" y="278"/>
                  </a:lnTo>
                  <a:lnTo>
                    <a:pt x="9564" y="278"/>
                  </a:lnTo>
                  <a:lnTo>
                    <a:pt x="9690" y="277"/>
                  </a:lnTo>
                  <a:lnTo>
                    <a:pt x="9780" y="273"/>
                  </a:lnTo>
                  <a:lnTo>
                    <a:pt x="9787" y="284"/>
                  </a:lnTo>
                  <a:lnTo>
                    <a:pt x="9793" y="296"/>
                  </a:lnTo>
                  <a:lnTo>
                    <a:pt x="9799" y="308"/>
                  </a:lnTo>
                  <a:lnTo>
                    <a:pt x="9803" y="322"/>
                  </a:lnTo>
                  <a:lnTo>
                    <a:pt x="9807" y="335"/>
                  </a:lnTo>
                  <a:lnTo>
                    <a:pt x="9812" y="348"/>
                  </a:lnTo>
                  <a:lnTo>
                    <a:pt x="9817" y="361"/>
                  </a:lnTo>
                  <a:lnTo>
                    <a:pt x="9823" y="374"/>
                  </a:lnTo>
                  <a:lnTo>
                    <a:pt x="9832" y="395"/>
                  </a:lnTo>
                  <a:lnTo>
                    <a:pt x="9842" y="417"/>
                  </a:lnTo>
                  <a:lnTo>
                    <a:pt x="9853" y="438"/>
                  </a:lnTo>
                  <a:lnTo>
                    <a:pt x="9864" y="460"/>
                  </a:lnTo>
                  <a:lnTo>
                    <a:pt x="9876" y="480"/>
                  </a:lnTo>
                  <a:lnTo>
                    <a:pt x="9888" y="501"/>
                  </a:lnTo>
                  <a:lnTo>
                    <a:pt x="9902" y="520"/>
                  </a:lnTo>
                  <a:lnTo>
                    <a:pt x="9915" y="538"/>
                  </a:lnTo>
                  <a:lnTo>
                    <a:pt x="9910" y="544"/>
                  </a:lnTo>
                  <a:lnTo>
                    <a:pt x="9904" y="549"/>
                  </a:lnTo>
                  <a:lnTo>
                    <a:pt x="9897" y="553"/>
                  </a:lnTo>
                  <a:lnTo>
                    <a:pt x="9890" y="555"/>
                  </a:lnTo>
                  <a:lnTo>
                    <a:pt x="9874" y="559"/>
                  </a:lnTo>
                  <a:lnTo>
                    <a:pt x="9860" y="564"/>
                  </a:lnTo>
                  <a:close/>
                  <a:moveTo>
                    <a:pt x="9765" y="925"/>
                  </a:moveTo>
                  <a:lnTo>
                    <a:pt x="9753" y="928"/>
                  </a:lnTo>
                  <a:lnTo>
                    <a:pt x="9741" y="929"/>
                  </a:lnTo>
                  <a:lnTo>
                    <a:pt x="9729" y="929"/>
                  </a:lnTo>
                  <a:lnTo>
                    <a:pt x="9717" y="928"/>
                  </a:lnTo>
                  <a:lnTo>
                    <a:pt x="9706" y="926"/>
                  </a:lnTo>
                  <a:lnTo>
                    <a:pt x="9694" y="924"/>
                  </a:lnTo>
                  <a:lnTo>
                    <a:pt x="9683" y="921"/>
                  </a:lnTo>
                  <a:lnTo>
                    <a:pt x="9672" y="917"/>
                  </a:lnTo>
                  <a:lnTo>
                    <a:pt x="9665" y="911"/>
                  </a:lnTo>
                  <a:lnTo>
                    <a:pt x="9660" y="906"/>
                  </a:lnTo>
                  <a:lnTo>
                    <a:pt x="9654" y="900"/>
                  </a:lnTo>
                  <a:lnTo>
                    <a:pt x="9650" y="894"/>
                  </a:lnTo>
                  <a:lnTo>
                    <a:pt x="9646" y="887"/>
                  </a:lnTo>
                  <a:lnTo>
                    <a:pt x="9644" y="881"/>
                  </a:lnTo>
                  <a:lnTo>
                    <a:pt x="9642" y="874"/>
                  </a:lnTo>
                  <a:lnTo>
                    <a:pt x="9641" y="866"/>
                  </a:lnTo>
                  <a:lnTo>
                    <a:pt x="9640" y="852"/>
                  </a:lnTo>
                  <a:lnTo>
                    <a:pt x="9640" y="837"/>
                  </a:lnTo>
                  <a:lnTo>
                    <a:pt x="9642" y="821"/>
                  </a:lnTo>
                  <a:lnTo>
                    <a:pt x="9644" y="806"/>
                  </a:lnTo>
                  <a:lnTo>
                    <a:pt x="9647" y="798"/>
                  </a:lnTo>
                  <a:lnTo>
                    <a:pt x="9652" y="791"/>
                  </a:lnTo>
                  <a:lnTo>
                    <a:pt x="9658" y="785"/>
                  </a:lnTo>
                  <a:lnTo>
                    <a:pt x="9666" y="780"/>
                  </a:lnTo>
                  <a:lnTo>
                    <a:pt x="9673" y="775"/>
                  </a:lnTo>
                  <a:lnTo>
                    <a:pt x="9682" y="772"/>
                  </a:lnTo>
                  <a:lnTo>
                    <a:pt x="9690" y="770"/>
                  </a:lnTo>
                  <a:lnTo>
                    <a:pt x="9699" y="768"/>
                  </a:lnTo>
                  <a:lnTo>
                    <a:pt x="9712" y="767"/>
                  </a:lnTo>
                  <a:lnTo>
                    <a:pt x="9722" y="767"/>
                  </a:lnTo>
                  <a:lnTo>
                    <a:pt x="9733" y="768"/>
                  </a:lnTo>
                  <a:lnTo>
                    <a:pt x="9743" y="771"/>
                  </a:lnTo>
                  <a:lnTo>
                    <a:pt x="9754" y="775"/>
                  </a:lnTo>
                  <a:lnTo>
                    <a:pt x="9764" y="781"/>
                  </a:lnTo>
                  <a:lnTo>
                    <a:pt x="9774" y="786"/>
                  </a:lnTo>
                  <a:lnTo>
                    <a:pt x="9783" y="793"/>
                  </a:lnTo>
                  <a:lnTo>
                    <a:pt x="9789" y="799"/>
                  </a:lnTo>
                  <a:lnTo>
                    <a:pt x="9794" y="807"/>
                  </a:lnTo>
                  <a:lnTo>
                    <a:pt x="9799" y="815"/>
                  </a:lnTo>
                  <a:lnTo>
                    <a:pt x="9803" y="824"/>
                  </a:lnTo>
                  <a:lnTo>
                    <a:pt x="9806" y="833"/>
                  </a:lnTo>
                  <a:lnTo>
                    <a:pt x="9808" y="842"/>
                  </a:lnTo>
                  <a:lnTo>
                    <a:pt x="9809" y="852"/>
                  </a:lnTo>
                  <a:lnTo>
                    <a:pt x="9809" y="861"/>
                  </a:lnTo>
                  <a:lnTo>
                    <a:pt x="9807" y="872"/>
                  </a:lnTo>
                  <a:lnTo>
                    <a:pt x="9805" y="881"/>
                  </a:lnTo>
                  <a:lnTo>
                    <a:pt x="9802" y="890"/>
                  </a:lnTo>
                  <a:lnTo>
                    <a:pt x="9796" y="898"/>
                  </a:lnTo>
                  <a:lnTo>
                    <a:pt x="9790" y="906"/>
                  </a:lnTo>
                  <a:lnTo>
                    <a:pt x="9783" y="913"/>
                  </a:lnTo>
                  <a:lnTo>
                    <a:pt x="9775" y="920"/>
                  </a:lnTo>
                  <a:lnTo>
                    <a:pt x="9765" y="925"/>
                  </a:lnTo>
                  <a:close/>
                  <a:moveTo>
                    <a:pt x="9731" y="895"/>
                  </a:moveTo>
                  <a:lnTo>
                    <a:pt x="9724" y="894"/>
                  </a:lnTo>
                  <a:lnTo>
                    <a:pt x="9717" y="893"/>
                  </a:lnTo>
                  <a:lnTo>
                    <a:pt x="9710" y="890"/>
                  </a:lnTo>
                  <a:lnTo>
                    <a:pt x="9703" y="887"/>
                  </a:lnTo>
                  <a:lnTo>
                    <a:pt x="9698" y="882"/>
                  </a:lnTo>
                  <a:lnTo>
                    <a:pt x="9694" y="877"/>
                  </a:lnTo>
                  <a:lnTo>
                    <a:pt x="9691" y="871"/>
                  </a:lnTo>
                  <a:lnTo>
                    <a:pt x="9690" y="864"/>
                  </a:lnTo>
                  <a:lnTo>
                    <a:pt x="9691" y="850"/>
                  </a:lnTo>
                  <a:lnTo>
                    <a:pt x="9693" y="836"/>
                  </a:lnTo>
                  <a:lnTo>
                    <a:pt x="9696" y="830"/>
                  </a:lnTo>
                  <a:lnTo>
                    <a:pt x="9699" y="824"/>
                  </a:lnTo>
                  <a:lnTo>
                    <a:pt x="9702" y="821"/>
                  </a:lnTo>
                  <a:lnTo>
                    <a:pt x="9704" y="820"/>
                  </a:lnTo>
                  <a:lnTo>
                    <a:pt x="9709" y="818"/>
                  </a:lnTo>
                  <a:lnTo>
                    <a:pt x="9712" y="817"/>
                  </a:lnTo>
                  <a:lnTo>
                    <a:pt x="9719" y="819"/>
                  </a:lnTo>
                  <a:lnTo>
                    <a:pt x="9726" y="821"/>
                  </a:lnTo>
                  <a:lnTo>
                    <a:pt x="9733" y="825"/>
                  </a:lnTo>
                  <a:lnTo>
                    <a:pt x="9739" y="828"/>
                  </a:lnTo>
                  <a:lnTo>
                    <a:pt x="9745" y="832"/>
                  </a:lnTo>
                  <a:lnTo>
                    <a:pt x="9749" y="838"/>
                  </a:lnTo>
                  <a:lnTo>
                    <a:pt x="9754" y="844"/>
                  </a:lnTo>
                  <a:lnTo>
                    <a:pt x="9756" y="851"/>
                  </a:lnTo>
                  <a:lnTo>
                    <a:pt x="9756" y="857"/>
                  </a:lnTo>
                  <a:lnTo>
                    <a:pt x="9756" y="864"/>
                  </a:lnTo>
                  <a:lnTo>
                    <a:pt x="9755" y="871"/>
                  </a:lnTo>
                  <a:lnTo>
                    <a:pt x="9753" y="878"/>
                  </a:lnTo>
                  <a:lnTo>
                    <a:pt x="9748" y="884"/>
                  </a:lnTo>
                  <a:lnTo>
                    <a:pt x="9744" y="889"/>
                  </a:lnTo>
                  <a:lnTo>
                    <a:pt x="9741" y="891"/>
                  </a:lnTo>
                  <a:lnTo>
                    <a:pt x="9738" y="892"/>
                  </a:lnTo>
                  <a:lnTo>
                    <a:pt x="9734" y="894"/>
                  </a:lnTo>
                  <a:lnTo>
                    <a:pt x="9731" y="895"/>
                  </a:lnTo>
                  <a:close/>
                  <a:moveTo>
                    <a:pt x="3305" y="1689"/>
                  </a:moveTo>
                  <a:lnTo>
                    <a:pt x="3299" y="1686"/>
                  </a:lnTo>
                  <a:lnTo>
                    <a:pt x="3305" y="1674"/>
                  </a:lnTo>
                  <a:lnTo>
                    <a:pt x="3307" y="1674"/>
                  </a:lnTo>
                  <a:lnTo>
                    <a:pt x="3309" y="1676"/>
                  </a:lnTo>
                  <a:lnTo>
                    <a:pt x="3310" y="1678"/>
                  </a:lnTo>
                  <a:lnTo>
                    <a:pt x="3310" y="1680"/>
                  </a:lnTo>
                  <a:lnTo>
                    <a:pt x="3310" y="1683"/>
                  </a:lnTo>
                  <a:lnTo>
                    <a:pt x="3309" y="1685"/>
                  </a:lnTo>
                  <a:lnTo>
                    <a:pt x="3307" y="1687"/>
                  </a:lnTo>
                  <a:lnTo>
                    <a:pt x="3305" y="1689"/>
                  </a:lnTo>
                  <a:close/>
                  <a:moveTo>
                    <a:pt x="1372" y="1016"/>
                  </a:moveTo>
                  <a:lnTo>
                    <a:pt x="1367" y="1019"/>
                  </a:lnTo>
                  <a:lnTo>
                    <a:pt x="1362" y="1021"/>
                  </a:lnTo>
                  <a:lnTo>
                    <a:pt x="1356" y="1023"/>
                  </a:lnTo>
                  <a:lnTo>
                    <a:pt x="1350" y="1024"/>
                  </a:lnTo>
                  <a:lnTo>
                    <a:pt x="1337" y="1024"/>
                  </a:lnTo>
                  <a:lnTo>
                    <a:pt x="1325" y="1023"/>
                  </a:lnTo>
                  <a:lnTo>
                    <a:pt x="1314" y="1021"/>
                  </a:lnTo>
                  <a:lnTo>
                    <a:pt x="1303" y="1017"/>
                  </a:lnTo>
                  <a:lnTo>
                    <a:pt x="1292" y="1012"/>
                  </a:lnTo>
                  <a:lnTo>
                    <a:pt x="1283" y="1004"/>
                  </a:lnTo>
                  <a:lnTo>
                    <a:pt x="1278" y="1000"/>
                  </a:lnTo>
                  <a:lnTo>
                    <a:pt x="1273" y="996"/>
                  </a:lnTo>
                  <a:lnTo>
                    <a:pt x="1269" y="991"/>
                  </a:lnTo>
                  <a:lnTo>
                    <a:pt x="1266" y="986"/>
                  </a:lnTo>
                  <a:lnTo>
                    <a:pt x="1260" y="976"/>
                  </a:lnTo>
                  <a:lnTo>
                    <a:pt x="1256" y="964"/>
                  </a:lnTo>
                  <a:lnTo>
                    <a:pt x="1252" y="940"/>
                  </a:lnTo>
                  <a:lnTo>
                    <a:pt x="1249" y="917"/>
                  </a:lnTo>
                  <a:lnTo>
                    <a:pt x="1255" y="906"/>
                  </a:lnTo>
                  <a:lnTo>
                    <a:pt x="1258" y="896"/>
                  </a:lnTo>
                  <a:lnTo>
                    <a:pt x="1261" y="885"/>
                  </a:lnTo>
                  <a:lnTo>
                    <a:pt x="1263" y="875"/>
                  </a:lnTo>
                  <a:lnTo>
                    <a:pt x="1265" y="863"/>
                  </a:lnTo>
                  <a:lnTo>
                    <a:pt x="1267" y="853"/>
                  </a:lnTo>
                  <a:lnTo>
                    <a:pt x="1270" y="842"/>
                  </a:lnTo>
                  <a:lnTo>
                    <a:pt x="1274" y="833"/>
                  </a:lnTo>
                  <a:lnTo>
                    <a:pt x="1283" y="829"/>
                  </a:lnTo>
                  <a:lnTo>
                    <a:pt x="1293" y="825"/>
                  </a:lnTo>
                  <a:lnTo>
                    <a:pt x="1303" y="820"/>
                  </a:lnTo>
                  <a:lnTo>
                    <a:pt x="1313" y="817"/>
                  </a:lnTo>
                  <a:lnTo>
                    <a:pt x="1323" y="815"/>
                  </a:lnTo>
                  <a:lnTo>
                    <a:pt x="1333" y="813"/>
                  </a:lnTo>
                  <a:lnTo>
                    <a:pt x="1344" y="812"/>
                  </a:lnTo>
                  <a:lnTo>
                    <a:pt x="1354" y="812"/>
                  </a:lnTo>
                  <a:lnTo>
                    <a:pt x="1364" y="812"/>
                  </a:lnTo>
                  <a:lnTo>
                    <a:pt x="1374" y="813"/>
                  </a:lnTo>
                  <a:lnTo>
                    <a:pt x="1384" y="815"/>
                  </a:lnTo>
                  <a:lnTo>
                    <a:pt x="1394" y="818"/>
                  </a:lnTo>
                  <a:lnTo>
                    <a:pt x="1404" y="822"/>
                  </a:lnTo>
                  <a:lnTo>
                    <a:pt x="1413" y="828"/>
                  </a:lnTo>
                  <a:lnTo>
                    <a:pt x="1422" y="833"/>
                  </a:lnTo>
                  <a:lnTo>
                    <a:pt x="1431" y="840"/>
                  </a:lnTo>
                  <a:lnTo>
                    <a:pt x="1436" y="845"/>
                  </a:lnTo>
                  <a:lnTo>
                    <a:pt x="1439" y="851"/>
                  </a:lnTo>
                  <a:lnTo>
                    <a:pt x="1442" y="857"/>
                  </a:lnTo>
                  <a:lnTo>
                    <a:pt x="1444" y="863"/>
                  </a:lnTo>
                  <a:lnTo>
                    <a:pt x="1447" y="877"/>
                  </a:lnTo>
                  <a:lnTo>
                    <a:pt x="1449" y="890"/>
                  </a:lnTo>
                  <a:lnTo>
                    <a:pt x="1448" y="904"/>
                  </a:lnTo>
                  <a:lnTo>
                    <a:pt x="1446" y="918"/>
                  </a:lnTo>
                  <a:lnTo>
                    <a:pt x="1444" y="932"/>
                  </a:lnTo>
                  <a:lnTo>
                    <a:pt x="1441" y="944"/>
                  </a:lnTo>
                  <a:lnTo>
                    <a:pt x="1434" y="955"/>
                  </a:lnTo>
                  <a:lnTo>
                    <a:pt x="1427" y="967"/>
                  </a:lnTo>
                  <a:lnTo>
                    <a:pt x="1420" y="976"/>
                  </a:lnTo>
                  <a:lnTo>
                    <a:pt x="1412" y="985"/>
                  </a:lnTo>
                  <a:lnTo>
                    <a:pt x="1404" y="993"/>
                  </a:lnTo>
                  <a:lnTo>
                    <a:pt x="1394" y="1001"/>
                  </a:lnTo>
                  <a:lnTo>
                    <a:pt x="1383" y="1009"/>
                  </a:lnTo>
                  <a:lnTo>
                    <a:pt x="1372" y="1016"/>
                  </a:lnTo>
                  <a:close/>
                  <a:moveTo>
                    <a:pt x="1366" y="967"/>
                  </a:moveTo>
                  <a:lnTo>
                    <a:pt x="1359" y="970"/>
                  </a:lnTo>
                  <a:lnTo>
                    <a:pt x="1352" y="973"/>
                  </a:lnTo>
                  <a:lnTo>
                    <a:pt x="1344" y="974"/>
                  </a:lnTo>
                  <a:lnTo>
                    <a:pt x="1336" y="974"/>
                  </a:lnTo>
                  <a:lnTo>
                    <a:pt x="1328" y="974"/>
                  </a:lnTo>
                  <a:lnTo>
                    <a:pt x="1321" y="973"/>
                  </a:lnTo>
                  <a:lnTo>
                    <a:pt x="1314" y="971"/>
                  </a:lnTo>
                  <a:lnTo>
                    <a:pt x="1308" y="968"/>
                  </a:lnTo>
                  <a:lnTo>
                    <a:pt x="1302" y="959"/>
                  </a:lnTo>
                  <a:lnTo>
                    <a:pt x="1298" y="950"/>
                  </a:lnTo>
                  <a:lnTo>
                    <a:pt x="1294" y="941"/>
                  </a:lnTo>
                  <a:lnTo>
                    <a:pt x="1293" y="931"/>
                  </a:lnTo>
                  <a:lnTo>
                    <a:pt x="1293" y="921"/>
                  </a:lnTo>
                  <a:lnTo>
                    <a:pt x="1294" y="911"/>
                  </a:lnTo>
                  <a:lnTo>
                    <a:pt x="1298" y="902"/>
                  </a:lnTo>
                  <a:lnTo>
                    <a:pt x="1302" y="894"/>
                  </a:lnTo>
                  <a:lnTo>
                    <a:pt x="1310" y="883"/>
                  </a:lnTo>
                  <a:lnTo>
                    <a:pt x="1317" y="870"/>
                  </a:lnTo>
                  <a:lnTo>
                    <a:pt x="1321" y="863"/>
                  </a:lnTo>
                  <a:lnTo>
                    <a:pt x="1325" y="858"/>
                  </a:lnTo>
                  <a:lnTo>
                    <a:pt x="1331" y="853"/>
                  </a:lnTo>
                  <a:lnTo>
                    <a:pt x="1338" y="850"/>
                  </a:lnTo>
                  <a:lnTo>
                    <a:pt x="1348" y="853"/>
                  </a:lnTo>
                  <a:lnTo>
                    <a:pt x="1358" y="856"/>
                  </a:lnTo>
                  <a:lnTo>
                    <a:pt x="1367" y="860"/>
                  </a:lnTo>
                  <a:lnTo>
                    <a:pt x="1375" y="864"/>
                  </a:lnTo>
                  <a:lnTo>
                    <a:pt x="1384" y="871"/>
                  </a:lnTo>
                  <a:lnTo>
                    <a:pt x="1392" y="877"/>
                  </a:lnTo>
                  <a:lnTo>
                    <a:pt x="1398" y="884"/>
                  </a:lnTo>
                  <a:lnTo>
                    <a:pt x="1404" y="893"/>
                  </a:lnTo>
                  <a:lnTo>
                    <a:pt x="1404" y="903"/>
                  </a:lnTo>
                  <a:lnTo>
                    <a:pt x="1403" y="913"/>
                  </a:lnTo>
                  <a:lnTo>
                    <a:pt x="1400" y="924"/>
                  </a:lnTo>
                  <a:lnTo>
                    <a:pt x="1396" y="933"/>
                  </a:lnTo>
                  <a:lnTo>
                    <a:pt x="1390" y="942"/>
                  </a:lnTo>
                  <a:lnTo>
                    <a:pt x="1383" y="951"/>
                  </a:lnTo>
                  <a:lnTo>
                    <a:pt x="1375" y="959"/>
                  </a:lnTo>
                  <a:lnTo>
                    <a:pt x="1366" y="967"/>
                  </a:lnTo>
                  <a:close/>
                  <a:moveTo>
                    <a:pt x="933" y="427"/>
                  </a:moveTo>
                  <a:lnTo>
                    <a:pt x="923" y="433"/>
                  </a:lnTo>
                  <a:lnTo>
                    <a:pt x="914" y="438"/>
                  </a:lnTo>
                  <a:lnTo>
                    <a:pt x="905" y="441"/>
                  </a:lnTo>
                  <a:lnTo>
                    <a:pt x="896" y="442"/>
                  </a:lnTo>
                  <a:lnTo>
                    <a:pt x="887" y="442"/>
                  </a:lnTo>
                  <a:lnTo>
                    <a:pt x="877" y="441"/>
                  </a:lnTo>
                  <a:lnTo>
                    <a:pt x="868" y="438"/>
                  </a:lnTo>
                  <a:lnTo>
                    <a:pt x="859" y="434"/>
                  </a:lnTo>
                  <a:lnTo>
                    <a:pt x="853" y="427"/>
                  </a:lnTo>
                  <a:lnTo>
                    <a:pt x="848" y="418"/>
                  </a:lnTo>
                  <a:lnTo>
                    <a:pt x="843" y="410"/>
                  </a:lnTo>
                  <a:lnTo>
                    <a:pt x="839" y="400"/>
                  </a:lnTo>
                  <a:lnTo>
                    <a:pt x="835" y="396"/>
                  </a:lnTo>
                  <a:lnTo>
                    <a:pt x="832" y="393"/>
                  </a:lnTo>
                  <a:lnTo>
                    <a:pt x="829" y="389"/>
                  </a:lnTo>
                  <a:lnTo>
                    <a:pt x="826" y="387"/>
                  </a:lnTo>
                  <a:lnTo>
                    <a:pt x="822" y="385"/>
                  </a:lnTo>
                  <a:lnTo>
                    <a:pt x="817" y="383"/>
                  </a:lnTo>
                  <a:lnTo>
                    <a:pt x="812" y="383"/>
                  </a:lnTo>
                  <a:lnTo>
                    <a:pt x="806" y="383"/>
                  </a:lnTo>
                  <a:lnTo>
                    <a:pt x="800" y="384"/>
                  </a:lnTo>
                  <a:lnTo>
                    <a:pt x="793" y="387"/>
                  </a:lnTo>
                  <a:lnTo>
                    <a:pt x="785" y="391"/>
                  </a:lnTo>
                  <a:lnTo>
                    <a:pt x="779" y="395"/>
                  </a:lnTo>
                  <a:lnTo>
                    <a:pt x="773" y="401"/>
                  </a:lnTo>
                  <a:lnTo>
                    <a:pt x="767" y="407"/>
                  </a:lnTo>
                  <a:lnTo>
                    <a:pt x="762" y="414"/>
                  </a:lnTo>
                  <a:lnTo>
                    <a:pt x="757" y="420"/>
                  </a:lnTo>
                  <a:lnTo>
                    <a:pt x="756" y="450"/>
                  </a:lnTo>
                  <a:lnTo>
                    <a:pt x="755" y="479"/>
                  </a:lnTo>
                  <a:lnTo>
                    <a:pt x="756" y="486"/>
                  </a:lnTo>
                  <a:lnTo>
                    <a:pt x="757" y="492"/>
                  </a:lnTo>
                  <a:lnTo>
                    <a:pt x="759" y="500"/>
                  </a:lnTo>
                  <a:lnTo>
                    <a:pt x="762" y="505"/>
                  </a:lnTo>
                  <a:lnTo>
                    <a:pt x="766" y="511"/>
                  </a:lnTo>
                  <a:lnTo>
                    <a:pt x="771" y="516"/>
                  </a:lnTo>
                  <a:lnTo>
                    <a:pt x="777" y="520"/>
                  </a:lnTo>
                  <a:lnTo>
                    <a:pt x="784" y="524"/>
                  </a:lnTo>
                  <a:lnTo>
                    <a:pt x="789" y="530"/>
                  </a:lnTo>
                  <a:lnTo>
                    <a:pt x="797" y="534"/>
                  </a:lnTo>
                  <a:lnTo>
                    <a:pt x="804" y="537"/>
                  </a:lnTo>
                  <a:lnTo>
                    <a:pt x="811" y="540"/>
                  </a:lnTo>
                  <a:lnTo>
                    <a:pt x="818" y="543"/>
                  </a:lnTo>
                  <a:lnTo>
                    <a:pt x="825" y="548"/>
                  </a:lnTo>
                  <a:lnTo>
                    <a:pt x="828" y="550"/>
                  </a:lnTo>
                  <a:lnTo>
                    <a:pt x="831" y="553"/>
                  </a:lnTo>
                  <a:lnTo>
                    <a:pt x="834" y="557"/>
                  </a:lnTo>
                  <a:lnTo>
                    <a:pt x="836" y="561"/>
                  </a:lnTo>
                  <a:lnTo>
                    <a:pt x="836" y="572"/>
                  </a:lnTo>
                  <a:lnTo>
                    <a:pt x="834" y="582"/>
                  </a:lnTo>
                  <a:lnTo>
                    <a:pt x="831" y="593"/>
                  </a:lnTo>
                  <a:lnTo>
                    <a:pt x="828" y="602"/>
                  </a:lnTo>
                  <a:lnTo>
                    <a:pt x="819" y="621"/>
                  </a:lnTo>
                  <a:lnTo>
                    <a:pt x="809" y="640"/>
                  </a:lnTo>
                  <a:lnTo>
                    <a:pt x="799" y="658"/>
                  </a:lnTo>
                  <a:lnTo>
                    <a:pt x="789" y="677"/>
                  </a:lnTo>
                  <a:lnTo>
                    <a:pt x="785" y="688"/>
                  </a:lnTo>
                  <a:lnTo>
                    <a:pt x="782" y="697"/>
                  </a:lnTo>
                  <a:lnTo>
                    <a:pt x="779" y="708"/>
                  </a:lnTo>
                  <a:lnTo>
                    <a:pt x="778" y="718"/>
                  </a:lnTo>
                  <a:lnTo>
                    <a:pt x="776" y="731"/>
                  </a:lnTo>
                  <a:lnTo>
                    <a:pt x="776" y="743"/>
                  </a:lnTo>
                  <a:lnTo>
                    <a:pt x="776" y="755"/>
                  </a:lnTo>
                  <a:lnTo>
                    <a:pt x="776" y="767"/>
                  </a:lnTo>
                  <a:lnTo>
                    <a:pt x="778" y="780"/>
                  </a:lnTo>
                  <a:lnTo>
                    <a:pt x="780" y="791"/>
                  </a:lnTo>
                  <a:lnTo>
                    <a:pt x="783" y="803"/>
                  </a:lnTo>
                  <a:lnTo>
                    <a:pt x="787" y="814"/>
                  </a:lnTo>
                  <a:lnTo>
                    <a:pt x="791" y="826"/>
                  </a:lnTo>
                  <a:lnTo>
                    <a:pt x="797" y="837"/>
                  </a:lnTo>
                  <a:lnTo>
                    <a:pt x="803" y="848"/>
                  </a:lnTo>
                  <a:lnTo>
                    <a:pt x="809" y="858"/>
                  </a:lnTo>
                  <a:lnTo>
                    <a:pt x="816" y="868"/>
                  </a:lnTo>
                  <a:lnTo>
                    <a:pt x="823" y="878"/>
                  </a:lnTo>
                  <a:lnTo>
                    <a:pt x="831" y="888"/>
                  </a:lnTo>
                  <a:lnTo>
                    <a:pt x="841" y="896"/>
                  </a:lnTo>
                  <a:lnTo>
                    <a:pt x="848" y="900"/>
                  </a:lnTo>
                  <a:lnTo>
                    <a:pt x="855" y="903"/>
                  </a:lnTo>
                  <a:lnTo>
                    <a:pt x="862" y="908"/>
                  </a:lnTo>
                  <a:lnTo>
                    <a:pt x="867" y="913"/>
                  </a:lnTo>
                  <a:lnTo>
                    <a:pt x="872" y="919"/>
                  </a:lnTo>
                  <a:lnTo>
                    <a:pt x="877" y="926"/>
                  </a:lnTo>
                  <a:lnTo>
                    <a:pt x="880" y="933"/>
                  </a:lnTo>
                  <a:lnTo>
                    <a:pt x="883" y="942"/>
                  </a:lnTo>
                  <a:lnTo>
                    <a:pt x="881" y="947"/>
                  </a:lnTo>
                  <a:lnTo>
                    <a:pt x="879" y="951"/>
                  </a:lnTo>
                  <a:lnTo>
                    <a:pt x="877" y="955"/>
                  </a:lnTo>
                  <a:lnTo>
                    <a:pt x="875" y="959"/>
                  </a:lnTo>
                  <a:lnTo>
                    <a:pt x="869" y="968"/>
                  </a:lnTo>
                  <a:lnTo>
                    <a:pt x="862" y="974"/>
                  </a:lnTo>
                  <a:lnTo>
                    <a:pt x="854" y="981"/>
                  </a:lnTo>
                  <a:lnTo>
                    <a:pt x="846" y="988"/>
                  </a:lnTo>
                  <a:lnTo>
                    <a:pt x="839" y="995"/>
                  </a:lnTo>
                  <a:lnTo>
                    <a:pt x="830" y="1004"/>
                  </a:lnTo>
                  <a:lnTo>
                    <a:pt x="823" y="1014"/>
                  </a:lnTo>
                  <a:lnTo>
                    <a:pt x="817" y="1023"/>
                  </a:lnTo>
                  <a:lnTo>
                    <a:pt x="812" y="1034"/>
                  </a:lnTo>
                  <a:lnTo>
                    <a:pt x="808" y="1045"/>
                  </a:lnTo>
                  <a:lnTo>
                    <a:pt x="805" y="1058"/>
                  </a:lnTo>
                  <a:lnTo>
                    <a:pt x="803" y="1070"/>
                  </a:lnTo>
                  <a:lnTo>
                    <a:pt x="802" y="1082"/>
                  </a:lnTo>
                  <a:lnTo>
                    <a:pt x="801" y="1094"/>
                  </a:lnTo>
                  <a:lnTo>
                    <a:pt x="802" y="1108"/>
                  </a:lnTo>
                  <a:lnTo>
                    <a:pt x="803" y="1121"/>
                  </a:lnTo>
                  <a:lnTo>
                    <a:pt x="805" y="1133"/>
                  </a:lnTo>
                  <a:lnTo>
                    <a:pt x="808" y="1145"/>
                  </a:lnTo>
                  <a:lnTo>
                    <a:pt x="811" y="1158"/>
                  </a:lnTo>
                  <a:lnTo>
                    <a:pt x="815" y="1170"/>
                  </a:lnTo>
                  <a:lnTo>
                    <a:pt x="820" y="1181"/>
                  </a:lnTo>
                  <a:lnTo>
                    <a:pt x="824" y="1191"/>
                  </a:lnTo>
                  <a:lnTo>
                    <a:pt x="832" y="1202"/>
                  </a:lnTo>
                  <a:lnTo>
                    <a:pt x="840" y="1213"/>
                  </a:lnTo>
                  <a:lnTo>
                    <a:pt x="842" y="1218"/>
                  </a:lnTo>
                  <a:lnTo>
                    <a:pt x="843" y="1224"/>
                  </a:lnTo>
                  <a:lnTo>
                    <a:pt x="843" y="1231"/>
                  </a:lnTo>
                  <a:lnTo>
                    <a:pt x="841" y="1237"/>
                  </a:lnTo>
                  <a:lnTo>
                    <a:pt x="828" y="1248"/>
                  </a:lnTo>
                  <a:lnTo>
                    <a:pt x="816" y="1257"/>
                  </a:lnTo>
                  <a:lnTo>
                    <a:pt x="804" y="1268"/>
                  </a:lnTo>
                  <a:lnTo>
                    <a:pt x="793" y="1279"/>
                  </a:lnTo>
                  <a:lnTo>
                    <a:pt x="782" y="1292"/>
                  </a:lnTo>
                  <a:lnTo>
                    <a:pt x="773" y="1304"/>
                  </a:lnTo>
                  <a:lnTo>
                    <a:pt x="770" y="1311"/>
                  </a:lnTo>
                  <a:lnTo>
                    <a:pt x="767" y="1318"/>
                  </a:lnTo>
                  <a:lnTo>
                    <a:pt x="765" y="1326"/>
                  </a:lnTo>
                  <a:lnTo>
                    <a:pt x="763" y="1335"/>
                  </a:lnTo>
                  <a:lnTo>
                    <a:pt x="764" y="1348"/>
                  </a:lnTo>
                  <a:lnTo>
                    <a:pt x="766" y="1362"/>
                  </a:lnTo>
                  <a:lnTo>
                    <a:pt x="768" y="1375"/>
                  </a:lnTo>
                  <a:lnTo>
                    <a:pt x="772" y="1389"/>
                  </a:lnTo>
                  <a:lnTo>
                    <a:pt x="774" y="1394"/>
                  </a:lnTo>
                  <a:lnTo>
                    <a:pt x="776" y="1400"/>
                  </a:lnTo>
                  <a:lnTo>
                    <a:pt x="779" y="1405"/>
                  </a:lnTo>
                  <a:lnTo>
                    <a:pt x="783" y="1410"/>
                  </a:lnTo>
                  <a:lnTo>
                    <a:pt x="787" y="1415"/>
                  </a:lnTo>
                  <a:lnTo>
                    <a:pt x="791" y="1419"/>
                  </a:lnTo>
                  <a:lnTo>
                    <a:pt x="798" y="1422"/>
                  </a:lnTo>
                  <a:lnTo>
                    <a:pt x="803" y="1426"/>
                  </a:lnTo>
                  <a:lnTo>
                    <a:pt x="811" y="1428"/>
                  </a:lnTo>
                  <a:lnTo>
                    <a:pt x="818" y="1428"/>
                  </a:lnTo>
                  <a:lnTo>
                    <a:pt x="824" y="1427"/>
                  </a:lnTo>
                  <a:lnTo>
                    <a:pt x="829" y="1424"/>
                  </a:lnTo>
                  <a:lnTo>
                    <a:pt x="834" y="1421"/>
                  </a:lnTo>
                  <a:lnTo>
                    <a:pt x="839" y="1417"/>
                  </a:lnTo>
                  <a:lnTo>
                    <a:pt x="843" y="1413"/>
                  </a:lnTo>
                  <a:lnTo>
                    <a:pt x="847" y="1408"/>
                  </a:lnTo>
                  <a:lnTo>
                    <a:pt x="854" y="1398"/>
                  </a:lnTo>
                  <a:lnTo>
                    <a:pt x="861" y="1387"/>
                  </a:lnTo>
                  <a:lnTo>
                    <a:pt x="865" y="1382"/>
                  </a:lnTo>
                  <a:lnTo>
                    <a:pt x="868" y="1377"/>
                  </a:lnTo>
                  <a:lnTo>
                    <a:pt x="872" y="1373"/>
                  </a:lnTo>
                  <a:lnTo>
                    <a:pt x="877" y="1369"/>
                  </a:lnTo>
                  <a:lnTo>
                    <a:pt x="900" y="1374"/>
                  </a:lnTo>
                  <a:lnTo>
                    <a:pt x="924" y="1381"/>
                  </a:lnTo>
                  <a:lnTo>
                    <a:pt x="929" y="1383"/>
                  </a:lnTo>
                  <a:lnTo>
                    <a:pt x="935" y="1385"/>
                  </a:lnTo>
                  <a:lnTo>
                    <a:pt x="940" y="1388"/>
                  </a:lnTo>
                  <a:lnTo>
                    <a:pt x="943" y="1391"/>
                  </a:lnTo>
                  <a:lnTo>
                    <a:pt x="947" y="1395"/>
                  </a:lnTo>
                  <a:lnTo>
                    <a:pt x="949" y="1400"/>
                  </a:lnTo>
                  <a:lnTo>
                    <a:pt x="950" y="1405"/>
                  </a:lnTo>
                  <a:lnTo>
                    <a:pt x="951" y="1412"/>
                  </a:lnTo>
                  <a:lnTo>
                    <a:pt x="957" y="1417"/>
                  </a:lnTo>
                  <a:lnTo>
                    <a:pt x="962" y="1423"/>
                  </a:lnTo>
                  <a:lnTo>
                    <a:pt x="966" y="1430"/>
                  </a:lnTo>
                  <a:lnTo>
                    <a:pt x="970" y="1436"/>
                  </a:lnTo>
                  <a:lnTo>
                    <a:pt x="972" y="1443"/>
                  </a:lnTo>
                  <a:lnTo>
                    <a:pt x="974" y="1450"/>
                  </a:lnTo>
                  <a:lnTo>
                    <a:pt x="975" y="1458"/>
                  </a:lnTo>
                  <a:lnTo>
                    <a:pt x="975" y="1465"/>
                  </a:lnTo>
                  <a:lnTo>
                    <a:pt x="974" y="1482"/>
                  </a:lnTo>
                  <a:lnTo>
                    <a:pt x="971" y="1497"/>
                  </a:lnTo>
                  <a:lnTo>
                    <a:pt x="967" y="1513"/>
                  </a:lnTo>
                  <a:lnTo>
                    <a:pt x="963" y="1529"/>
                  </a:lnTo>
                  <a:lnTo>
                    <a:pt x="953" y="1545"/>
                  </a:lnTo>
                  <a:lnTo>
                    <a:pt x="943" y="1560"/>
                  </a:lnTo>
                  <a:lnTo>
                    <a:pt x="937" y="1568"/>
                  </a:lnTo>
                  <a:lnTo>
                    <a:pt x="931" y="1575"/>
                  </a:lnTo>
                  <a:lnTo>
                    <a:pt x="923" y="1581"/>
                  </a:lnTo>
                  <a:lnTo>
                    <a:pt x="916" y="1586"/>
                  </a:lnTo>
                  <a:lnTo>
                    <a:pt x="909" y="1591"/>
                  </a:lnTo>
                  <a:lnTo>
                    <a:pt x="902" y="1595"/>
                  </a:lnTo>
                  <a:lnTo>
                    <a:pt x="894" y="1598"/>
                  </a:lnTo>
                  <a:lnTo>
                    <a:pt x="886" y="1601"/>
                  </a:lnTo>
                  <a:lnTo>
                    <a:pt x="877" y="1603"/>
                  </a:lnTo>
                  <a:lnTo>
                    <a:pt x="868" y="1604"/>
                  </a:lnTo>
                  <a:lnTo>
                    <a:pt x="859" y="1604"/>
                  </a:lnTo>
                  <a:lnTo>
                    <a:pt x="850" y="1604"/>
                  </a:lnTo>
                  <a:lnTo>
                    <a:pt x="832" y="1603"/>
                  </a:lnTo>
                  <a:lnTo>
                    <a:pt x="815" y="1602"/>
                  </a:lnTo>
                  <a:lnTo>
                    <a:pt x="798" y="1599"/>
                  </a:lnTo>
                  <a:lnTo>
                    <a:pt x="781" y="1596"/>
                  </a:lnTo>
                  <a:lnTo>
                    <a:pt x="765" y="1591"/>
                  </a:lnTo>
                  <a:lnTo>
                    <a:pt x="749" y="1585"/>
                  </a:lnTo>
                  <a:lnTo>
                    <a:pt x="733" y="1578"/>
                  </a:lnTo>
                  <a:lnTo>
                    <a:pt x="719" y="1570"/>
                  </a:lnTo>
                  <a:lnTo>
                    <a:pt x="705" y="1561"/>
                  </a:lnTo>
                  <a:lnTo>
                    <a:pt x="691" y="1551"/>
                  </a:lnTo>
                  <a:lnTo>
                    <a:pt x="679" y="1540"/>
                  </a:lnTo>
                  <a:lnTo>
                    <a:pt x="668" y="1528"/>
                  </a:lnTo>
                  <a:lnTo>
                    <a:pt x="658" y="1515"/>
                  </a:lnTo>
                  <a:lnTo>
                    <a:pt x="648" y="1501"/>
                  </a:lnTo>
                  <a:lnTo>
                    <a:pt x="640" y="1487"/>
                  </a:lnTo>
                  <a:lnTo>
                    <a:pt x="634" y="1471"/>
                  </a:lnTo>
                  <a:lnTo>
                    <a:pt x="626" y="1461"/>
                  </a:lnTo>
                  <a:lnTo>
                    <a:pt x="619" y="1451"/>
                  </a:lnTo>
                  <a:lnTo>
                    <a:pt x="613" y="1441"/>
                  </a:lnTo>
                  <a:lnTo>
                    <a:pt x="606" y="1431"/>
                  </a:lnTo>
                  <a:lnTo>
                    <a:pt x="595" y="1409"/>
                  </a:lnTo>
                  <a:lnTo>
                    <a:pt x="586" y="1388"/>
                  </a:lnTo>
                  <a:lnTo>
                    <a:pt x="579" y="1365"/>
                  </a:lnTo>
                  <a:lnTo>
                    <a:pt x="572" y="1343"/>
                  </a:lnTo>
                  <a:lnTo>
                    <a:pt x="566" y="1319"/>
                  </a:lnTo>
                  <a:lnTo>
                    <a:pt x="560" y="1297"/>
                  </a:lnTo>
                  <a:lnTo>
                    <a:pt x="560" y="1287"/>
                  </a:lnTo>
                  <a:lnTo>
                    <a:pt x="559" y="1277"/>
                  </a:lnTo>
                  <a:lnTo>
                    <a:pt x="558" y="1268"/>
                  </a:lnTo>
                  <a:lnTo>
                    <a:pt x="556" y="1259"/>
                  </a:lnTo>
                  <a:lnTo>
                    <a:pt x="552" y="1241"/>
                  </a:lnTo>
                  <a:lnTo>
                    <a:pt x="549" y="1222"/>
                  </a:lnTo>
                  <a:lnTo>
                    <a:pt x="548" y="1214"/>
                  </a:lnTo>
                  <a:lnTo>
                    <a:pt x="547" y="1205"/>
                  </a:lnTo>
                  <a:lnTo>
                    <a:pt x="547" y="1197"/>
                  </a:lnTo>
                  <a:lnTo>
                    <a:pt x="549" y="1188"/>
                  </a:lnTo>
                  <a:lnTo>
                    <a:pt x="551" y="1179"/>
                  </a:lnTo>
                  <a:lnTo>
                    <a:pt x="554" y="1171"/>
                  </a:lnTo>
                  <a:lnTo>
                    <a:pt x="559" y="1163"/>
                  </a:lnTo>
                  <a:lnTo>
                    <a:pt x="567" y="1155"/>
                  </a:lnTo>
                  <a:lnTo>
                    <a:pt x="575" y="1128"/>
                  </a:lnTo>
                  <a:lnTo>
                    <a:pt x="583" y="1102"/>
                  </a:lnTo>
                  <a:lnTo>
                    <a:pt x="586" y="1087"/>
                  </a:lnTo>
                  <a:lnTo>
                    <a:pt x="589" y="1073"/>
                  </a:lnTo>
                  <a:lnTo>
                    <a:pt x="591" y="1059"/>
                  </a:lnTo>
                  <a:lnTo>
                    <a:pt x="593" y="1044"/>
                  </a:lnTo>
                  <a:lnTo>
                    <a:pt x="594" y="1029"/>
                  </a:lnTo>
                  <a:lnTo>
                    <a:pt x="593" y="1015"/>
                  </a:lnTo>
                  <a:lnTo>
                    <a:pt x="592" y="1000"/>
                  </a:lnTo>
                  <a:lnTo>
                    <a:pt x="590" y="987"/>
                  </a:lnTo>
                  <a:lnTo>
                    <a:pt x="587" y="973"/>
                  </a:lnTo>
                  <a:lnTo>
                    <a:pt x="583" y="959"/>
                  </a:lnTo>
                  <a:lnTo>
                    <a:pt x="577" y="946"/>
                  </a:lnTo>
                  <a:lnTo>
                    <a:pt x="570" y="933"/>
                  </a:lnTo>
                  <a:lnTo>
                    <a:pt x="564" y="929"/>
                  </a:lnTo>
                  <a:lnTo>
                    <a:pt x="557" y="924"/>
                  </a:lnTo>
                  <a:lnTo>
                    <a:pt x="551" y="919"/>
                  </a:lnTo>
                  <a:lnTo>
                    <a:pt x="547" y="912"/>
                  </a:lnTo>
                  <a:lnTo>
                    <a:pt x="544" y="906"/>
                  </a:lnTo>
                  <a:lnTo>
                    <a:pt x="542" y="899"/>
                  </a:lnTo>
                  <a:lnTo>
                    <a:pt x="543" y="896"/>
                  </a:lnTo>
                  <a:lnTo>
                    <a:pt x="543" y="892"/>
                  </a:lnTo>
                  <a:lnTo>
                    <a:pt x="545" y="888"/>
                  </a:lnTo>
                  <a:lnTo>
                    <a:pt x="547" y="884"/>
                  </a:lnTo>
                  <a:lnTo>
                    <a:pt x="560" y="866"/>
                  </a:lnTo>
                  <a:lnTo>
                    <a:pt x="573" y="849"/>
                  </a:lnTo>
                  <a:lnTo>
                    <a:pt x="584" y="830"/>
                  </a:lnTo>
                  <a:lnTo>
                    <a:pt x="594" y="811"/>
                  </a:lnTo>
                  <a:lnTo>
                    <a:pt x="599" y="801"/>
                  </a:lnTo>
                  <a:lnTo>
                    <a:pt x="602" y="791"/>
                  </a:lnTo>
                  <a:lnTo>
                    <a:pt x="605" y="781"/>
                  </a:lnTo>
                  <a:lnTo>
                    <a:pt x="609" y="770"/>
                  </a:lnTo>
                  <a:lnTo>
                    <a:pt x="610" y="760"/>
                  </a:lnTo>
                  <a:lnTo>
                    <a:pt x="611" y="749"/>
                  </a:lnTo>
                  <a:lnTo>
                    <a:pt x="611" y="738"/>
                  </a:lnTo>
                  <a:lnTo>
                    <a:pt x="610" y="726"/>
                  </a:lnTo>
                  <a:lnTo>
                    <a:pt x="600" y="707"/>
                  </a:lnTo>
                  <a:lnTo>
                    <a:pt x="590" y="688"/>
                  </a:lnTo>
                  <a:lnTo>
                    <a:pt x="580" y="668"/>
                  </a:lnTo>
                  <a:lnTo>
                    <a:pt x="570" y="649"/>
                  </a:lnTo>
                  <a:lnTo>
                    <a:pt x="566" y="639"/>
                  </a:lnTo>
                  <a:lnTo>
                    <a:pt x="563" y="629"/>
                  </a:lnTo>
                  <a:lnTo>
                    <a:pt x="559" y="619"/>
                  </a:lnTo>
                  <a:lnTo>
                    <a:pt x="558" y="608"/>
                  </a:lnTo>
                  <a:lnTo>
                    <a:pt x="557" y="598"/>
                  </a:lnTo>
                  <a:lnTo>
                    <a:pt x="558" y="586"/>
                  </a:lnTo>
                  <a:lnTo>
                    <a:pt x="559" y="575"/>
                  </a:lnTo>
                  <a:lnTo>
                    <a:pt x="564" y="564"/>
                  </a:lnTo>
                  <a:lnTo>
                    <a:pt x="565" y="550"/>
                  </a:lnTo>
                  <a:lnTo>
                    <a:pt x="567" y="535"/>
                  </a:lnTo>
                  <a:lnTo>
                    <a:pt x="572" y="522"/>
                  </a:lnTo>
                  <a:lnTo>
                    <a:pt x="577" y="510"/>
                  </a:lnTo>
                  <a:lnTo>
                    <a:pt x="589" y="484"/>
                  </a:lnTo>
                  <a:lnTo>
                    <a:pt x="600" y="459"/>
                  </a:lnTo>
                  <a:lnTo>
                    <a:pt x="607" y="439"/>
                  </a:lnTo>
                  <a:lnTo>
                    <a:pt x="617" y="420"/>
                  </a:lnTo>
                  <a:lnTo>
                    <a:pt x="626" y="401"/>
                  </a:lnTo>
                  <a:lnTo>
                    <a:pt x="637" y="383"/>
                  </a:lnTo>
                  <a:lnTo>
                    <a:pt x="648" y="366"/>
                  </a:lnTo>
                  <a:lnTo>
                    <a:pt x="662" y="348"/>
                  </a:lnTo>
                  <a:lnTo>
                    <a:pt x="675" y="332"/>
                  </a:lnTo>
                  <a:lnTo>
                    <a:pt x="690" y="316"/>
                  </a:lnTo>
                  <a:lnTo>
                    <a:pt x="706" y="301"/>
                  </a:lnTo>
                  <a:lnTo>
                    <a:pt x="722" y="287"/>
                  </a:lnTo>
                  <a:lnTo>
                    <a:pt x="738" y="274"/>
                  </a:lnTo>
                  <a:lnTo>
                    <a:pt x="756" y="262"/>
                  </a:lnTo>
                  <a:lnTo>
                    <a:pt x="774" y="251"/>
                  </a:lnTo>
                  <a:lnTo>
                    <a:pt x="793" y="241"/>
                  </a:lnTo>
                  <a:lnTo>
                    <a:pt x="811" y="233"/>
                  </a:lnTo>
                  <a:lnTo>
                    <a:pt x="830" y="226"/>
                  </a:lnTo>
                  <a:lnTo>
                    <a:pt x="863" y="222"/>
                  </a:lnTo>
                  <a:lnTo>
                    <a:pt x="896" y="220"/>
                  </a:lnTo>
                  <a:lnTo>
                    <a:pt x="904" y="220"/>
                  </a:lnTo>
                  <a:lnTo>
                    <a:pt x="911" y="222"/>
                  </a:lnTo>
                  <a:lnTo>
                    <a:pt x="919" y="223"/>
                  </a:lnTo>
                  <a:lnTo>
                    <a:pt x="926" y="226"/>
                  </a:lnTo>
                  <a:lnTo>
                    <a:pt x="934" y="229"/>
                  </a:lnTo>
                  <a:lnTo>
                    <a:pt x="941" y="232"/>
                  </a:lnTo>
                  <a:lnTo>
                    <a:pt x="948" y="237"/>
                  </a:lnTo>
                  <a:lnTo>
                    <a:pt x="954" y="242"/>
                  </a:lnTo>
                  <a:lnTo>
                    <a:pt x="991" y="288"/>
                  </a:lnTo>
                  <a:lnTo>
                    <a:pt x="991" y="307"/>
                  </a:lnTo>
                  <a:lnTo>
                    <a:pt x="990" y="327"/>
                  </a:lnTo>
                  <a:lnTo>
                    <a:pt x="989" y="337"/>
                  </a:lnTo>
                  <a:lnTo>
                    <a:pt x="987" y="347"/>
                  </a:lnTo>
                  <a:lnTo>
                    <a:pt x="985" y="357"/>
                  </a:lnTo>
                  <a:lnTo>
                    <a:pt x="983" y="367"/>
                  </a:lnTo>
                  <a:lnTo>
                    <a:pt x="980" y="376"/>
                  </a:lnTo>
                  <a:lnTo>
                    <a:pt x="975" y="385"/>
                  </a:lnTo>
                  <a:lnTo>
                    <a:pt x="970" y="394"/>
                  </a:lnTo>
                  <a:lnTo>
                    <a:pt x="965" y="401"/>
                  </a:lnTo>
                  <a:lnTo>
                    <a:pt x="958" y="410"/>
                  </a:lnTo>
                  <a:lnTo>
                    <a:pt x="951" y="416"/>
                  </a:lnTo>
                  <a:lnTo>
                    <a:pt x="942" y="422"/>
                  </a:lnTo>
                  <a:lnTo>
                    <a:pt x="933" y="427"/>
                  </a:lnTo>
                  <a:close/>
                  <a:moveTo>
                    <a:pt x="911" y="394"/>
                  </a:moveTo>
                  <a:lnTo>
                    <a:pt x="904" y="392"/>
                  </a:lnTo>
                  <a:lnTo>
                    <a:pt x="898" y="390"/>
                  </a:lnTo>
                  <a:lnTo>
                    <a:pt x="893" y="386"/>
                  </a:lnTo>
                  <a:lnTo>
                    <a:pt x="888" y="382"/>
                  </a:lnTo>
                  <a:lnTo>
                    <a:pt x="877" y="373"/>
                  </a:lnTo>
                  <a:lnTo>
                    <a:pt x="868" y="364"/>
                  </a:lnTo>
                  <a:lnTo>
                    <a:pt x="864" y="358"/>
                  </a:lnTo>
                  <a:lnTo>
                    <a:pt x="859" y="354"/>
                  </a:lnTo>
                  <a:lnTo>
                    <a:pt x="854" y="350"/>
                  </a:lnTo>
                  <a:lnTo>
                    <a:pt x="849" y="347"/>
                  </a:lnTo>
                  <a:lnTo>
                    <a:pt x="843" y="344"/>
                  </a:lnTo>
                  <a:lnTo>
                    <a:pt x="836" y="342"/>
                  </a:lnTo>
                  <a:lnTo>
                    <a:pt x="829" y="342"/>
                  </a:lnTo>
                  <a:lnTo>
                    <a:pt x="821" y="342"/>
                  </a:lnTo>
                  <a:lnTo>
                    <a:pt x="809" y="346"/>
                  </a:lnTo>
                  <a:lnTo>
                    <a:pt x="796" y="350"/>
                  </a:lnTo>
                  <a:lnTo>
                    <a:pt x="783" y="355"/>
                  </a:lnTo>
                  <a:lnTo>
                    <a:pt x="771" y="362"/>
                  </a:lnTo>
                  <a:lnTo>
                    <a:pt x="760" y="368"/>
                  </a:lnTo>
                  <a:lnTo>
                    <a:pt x="750" y="376"/>
                  </a:lnTo>
                  <a:lnTo>
                    <a:pt x="744" y="380"/>
                  </a:lnTo>
                  <a:lnTo>
                    <a:pt x="740" y="385"/>
                  </a:lnTo>
                  <a:lnTo>
                    <a:pt x="736" y="390"/>
                  </a:lnTo>
                  <a:lnTo>
                    <a:pt x="732" y="396"/>
                  </a:lnTo>
                  <a:lnTo>
                    <a:pt x="727" y="404"/>
                  </a:lnTo>
                  <a:lnTo>
                    <a:pt x="722" y="414"/>
                  </a:lnTo>
                  <a:lnTo>
                    <a:pt x="718" y="423"/>
                  </a:lnTo>
                  <a:lnTo>
                    <a:pt x="715" y="432"/>
                  </a:lnTo>
                  <a:lnTo>
                    <a:pt x="713" y="442"/>
                  </a:lnTo>
                  <a:lnTo>
                    <a:pt x="711" y="453"/>
                  </a:lnTo>
                  <a:lnTo>
                    <a:pt x="710" y="463"/>
                  </a:lnTo>
                  <a:lnTo>
                    <a:pt x="709" y="474"/>
                  </a:lnTo>
                  <a:lnTo>
                    <a:pt x="709" y="484"/>
                  </a:lnTo>
                  <a:lnTo>
                    <a:pt x="710" y="494"/>
                  </a:lnTo>
                  <a:lnTo>
                    <a:pt x="712" y="505"/>
                  </a:lnTo>
                  <a:lnTo>
                    <a:pt x="714" y="515"/>
                  </a:lnTo>
                  <a:lnTo>
                    <a:pt x="717" y="525"/>
                  </a:lnTo>
                  <a:lnTo>
                    <a:pt x="720" y="534"/>
                  </a:lnTo>
                  <a:lnTo>
                    <a:pt x="724" y="544"/>
                  </a:lnTo>
                  <a:lnTo>
                    <a:pt x="729" y="553"/>
                  </a:lnTo>
                  <a:lnTo>
                    <a:pt x="738" y="560"/>
                  </a:lnTo>
                  <a:lnTo>
                    <a:pt x="747" y="568"/>
                  </a:lnTo>
                  <a:lnTo>
                    <a:pt x="755" y="577"/>
                  </a:lnTo>
                  <a:lnTo>
                    <a:pt x="761" y="586"/>
                  </a:lnTo>
                  <a:lnTo>
                    <a:pt x="765" y="598"/>
                  </a:lnTo>
                  <a:lnTo>
                    <a:pt x="768" y="608"/>
                  </a:lnTo>
                  <a:lnTo>
                    <a:pt x="768" y="614"/>
                  </a:lnTo>
                  <a:lnTo>
                    <a:pt x="768" y="620"/>
                  </a:lnTo>
                  <a:lnTo>
                    <a:pt x="768" y="626"/>
                  </a:lnTo>
                  <a:lnTo>
                    <a:pt x="766" y="632"/>
                  </a:lnTo>
                  <a:lnTo>
                    <a:pt x="756" y="661"/>
                  </a:lnTo>
                  <a:lnTo>
                    <a:pt x="747" y="691"/>
                  </a:lnTo>
                  <a:lnTo>
                    <a:pt x="742" y="707"/>
                  </a:lnTo>
                  <a:lnTo>
                    <a:pt x="738" y="723"/>
                  </a:lnTo>
                  <a:lnTo>
                    <a:pt x="736" y="740"/>
                  </a:lnTo>
                  <a:lnTo>
                    <a:pt x="734" y="755"/>
                  </a:lnTo>
                  <a:lnTo>
                    <a:pt x="733" y="771"/>
                  </a:lnTo>
                  <a:lnTo>
                    <a:pt x="733" y="788"/>
                  </a:lnTo>
                  <a:lnTo>
                    <a:pt x="734" y="804"/>
                  </a:lnTo>
                  <a:lnTo>
                    <a:pt x="737" y="819"/>
                  </a:lnTo>
                  <a:lnTo>
                    <a:pt x="742" y="835"/>
                  </a:lnTo>
                  <a:lnTo>
                    <a:pt x="749" y="849"/>
                  </a:lnTo>
                  <a:lnTo>
                    <a:pt x="752" y="856"/>
                  </a:lnTo>
                  <a:lnTo>
                    <a:pt x="757" y="862"/>
                  </a:lnTo>
                  <a:lnTo>
                    <a:pt x="761" y="870"/>
                  </a:lnTo>
                  <a:lnTo>
                    <a:pt x="766" y="876"/>
                  </a:lnTo>
                  <a:lnTo>
                    <a:pt x="768" y="882"/>
                  </a:lnTo>
                  <a:lnTo>
                    <a:pt x="772" y="888"/>
                  </a:lnTo>
                  <a:lnTo>
                    <a:pt x="777" y="894"/>
                  </a:lnTo>
                  <a:lnTo>
                    <a:pt x="782" y="899"/>
                  </a:lnTo>
                  <a:lnTo>
                    <a:pt x="796" y="909"/>
                  </a:lnTo>
                  <a:lnTo>
                    <a:pt x="809" y="920"/>
                  </a:lnTo>
                  <a:lnTo>
                    <a:pt x="815" y="925"/>
                  </a:lnTo>
                  <a:lnTo>
                    <a:pt x="820" y="930"/>
                  </a:lnTo>
                  <a:lnTo>
                    <a:pt x="823" y="935"/>
                  </a:lnTo>
                  <a:lnTo>
                    <a:pt x="825" y="941"/>
                  </a:lnTo>
                  <a:lnTo>
                    <a:pt x="826" y="944"/>
                  </a:lnTo>
                  <a:lnTo>
                    <a:pt x="826" y="947"/>
                  </a:lnTo>
                  <a:lnTo>
                    <a:pt x="825" y="951"/>
                  </a:lnTo>
                  <a:lnTo>
                    <a:pt x="824" y="954"/>
                  </a:lnTo>
                  <a:lnTo>
                    <a:pt x="819" y="963"/>
                  </a:lnTo>
                  <a:lnTo>
                    <a:pt x="812" y="971"/>
                  </a:lnTo>
                  <a:lnTo>
                    <a:pt x="801" y="983"/>
                  </a:lnTo>
                  <a:lnTo>
                    <a:pt x="791" y="995"/>
                  </a:lnTo>
                  <a:lnTo>
                    <a:pt x="783" y="1010"/>
                  </a:lnTo>
                  <a:lnTo>
                    <a:pt x="776" y="1024"/>
                  </a:lnTo>
                  <a:lnTo>
                    <a:pt x="771" y="1038"/>
                  </a:lnTo>
                  <a:lnTo>
                    <a:pt x="767" y="1053"/>
                  </a:lnTo>
                  <a:lnTo>
                    <a:pt x="764" y="1069"/>
                  </a:lnTo>
                  <a:lnTo>
                    <a:pt x="763" y="1085"/>
                  </a:lnTo>
                  <a:lnTo>
                    <a:pt x="762" y="1102"/>
                  </a:lnTo>
                  <a:lnTo>
                    <a:pt x="763" y="1118"/>
                  </a:lnTo>
                  <a:lnTo>
                    <a:pt x="765" y="1133"/>
                  </a:lnTo>
                  <a:lnTo>
                    <a:pt x="767" y="1150"/>
                  </a:lnTo>
                  <a:lnTo>
                    <a:pt x="770" y="1166"/>
                  </a:lnTo>
                  <a:lnTo>
                    <a:pt x="774" y="1181"/>
                  </a:lnTo>
                  <a:lnTo>
                    <a:pt x="779" y="1197"/>
                  </a:lnTo>
                  <a:lnTo>
                    <a:pt x="784" y="1211"/>
                  </a:lnTo>
                  <a:lnTo>
                    <a:pt x="784" y="1216"/>
                  </a:lnTo>
                  <a:lnTo>
                    <a:pt x="784" y="1222"/>
                  </a:lnTo>
                  <a:lnTo>
                    <a:pt x="783" y="1226"/>
                  </a:lnTo>
                  <a:lnTo>
                    <a:pt x="781" y="1231"/>
                  </a:lnTo>
                  <a:lnTo>
                    <a:pt x="776" y="1241"/>
                  </a:lnTo>
                  <a:lnTo>
                    <a:pt x="770" y="1249"/>
                  </a:lnTo>
                  <a:lnTo>
                    <a:pt x="756" y="1263"/>
                  </a:lnTo>
                  <a:lnTo>
                    <a:pt x="741" y="1279"/>
                  </a:lnTo>
                  <a:lnTo>
                    <a:pt x="736" y="1288"/>
                  </a:lnTo>
                  <a:lnTo>
                    <a:pt x="732" y="1298"/>
                  </a:lnTo>
                  <a:lnTo>
                    <a:pt x="729" y="1307"/>
                  </a:lnTo>
                  <a:lnTo>
                    <a:pt x="726" y="1317"/>
                  </a:lnTo>
                  <a:lnTo>
                    <a:pt x="724" y="1327"/>
                  </a:lnTo>
                  <a:lnTo>
                    <a:pt x="722" y="1338"/>
                  </a:lnTo>
                  <a:lnTo>
                    <a:pt x="721" y="1349"/>
                  </a:lnTo>
                  <a:lnTo>
                    <a:pt x="721" y="1359"/>
                  </a:lnTo>
                  <a:lnTo>
                    <a:pt x="721" y="1370"/>
                  </a:lnTo>
                  <a:lnTo>
                    <a:pt x="722" y="1381"/>
                  </a:lnTo>
                  <a:lnTo>
                    <a:pt x="724" y="1391"/>
                  </a:lnTo>
                  <a:lnTo>
                    <a:pt x="726" y="1401"/>
                  </a:lnTo>
                  <a:lnTo>
                    <a:pt x="729" y="1411"/>
                  </a:lnTo>
                  <a:lnTo>
                    <a:pt x="732" y="1420"/>
                  </a:lnTo>
                  <a:lnTo>
                    <a:pt x="736" y="1431"/>
                  </a:lnTo>
                  <a:lnTo>
                    <a:pt x="741" y="1439"/>
                  </a:lnTo>
                  <a:lnTo>
                    <a:pt x="745" y="1444"/>
                  </a:lnTo>
                  <a:lnTo>
                    <a:pt x="751" y="1448"/>
                  </a:lnTo>
                  <a:lnTo>
                    <a:pt x="755" y="1452"/>
                  </a:lnTo>
                  <a:lnTo>
                    <a:pt x="760" y="1455"/>
                  </a:lnTo>
                  <a:lnTo>
                    <a:pt x="771" y="1460"/>
                  </a:lnTo>
                  <a:lnTo>
                    <a:pt x="782" y="1464"/>
                  </a:lnTo>
                  <a:lnTo>
                    <a:pt x="795" y="1466"/>
                  </a:lnTo>
                  <a:lnTo>
                    <a:pt x="807" y="1466"/>
                  </a:lnTo>
                  <a:lnTo>
                    <a:pt x="819" y="1466"/>
                  </a:lnTo>
                  <a:lnTo>
                    <a:pt x="830" y="1465"/>
                  </a:lnTo>
                  <a:lnTo>
                    <a:pt x="835" y="1466"/>
                  </a:lnTo>
                  <a:lnTo>
                    <a:pt x="840" y="1467"/>
                  </a:lnTo>
                  <a:lnTo>
                    <a:pt x="844" y="1466"/>
                  </a:lnTo>
                  <a:lnTo>
                    <a:pt x="848" y="1465"/>
                  </a:lnTo>
                  <a:lnTo>
                    <a:pt x="855" y="1462"/>
                  </a:lnTo>
                  <a:lnTo>
                    <a:pt x="863" y="1457"/>
                  </a:lnTo>
                  <a:lnTo>
                    <a:pt x="876" y="1445"/>
                  </a:lnTo>
                  <a:lnTo>
                    <a:pt x="890" y="1431"/>
                  </a:lnTo>
                  <a:lnTo>
                    <a:pt x="896" y="1426"/>
                  </a:lnTo>
                  <a:lnTo>
                    <a:pt x="902" y="1421"/>
                  </a:lnTo>
                  <a:lnTo>
                    <a:pt x="905" y="1419"/>
                  </a:lnTo>
                  <a:lnTo>
                    <a:pt x="907" y="1418"/>
                  </a:lnTo>
                  <a:lnTo>
                    <a:pt x="910" y="1418"/>
                  </a:lnTo>
                  <a:lnTo>
                    <a:pt x="913" y="1418"/>
                  </a:lnTo>
                  <a:lnTo>
                    <a:pt x="915" y="1419"/>
                  </a:lnTo>
                  <a:lnTo>
                    <a:pt x="918" y="1421"/>
                  </a:lnTo>
                  <a:lnTo>
                    <a:pt x="920" y="1424"/>
                  </a:lnTo>
                  <a:lnTo>
                    <a:pt x="923" y="1428"/>
                  </a:lnTo>
                  <a:lnTo>
                    <a:pt x="927" y="1438"/>
                  </a:lnTo>
                  <a:lnTo>
                    <a:pt x="933" y="1452"/>
                  </a:lnTo>
                  <a:lnTo>
                    <a:pt x="935" y="1460"/>
                  </a:lnTo>
                  <a:lnTo>
                    <a:pt x="936" y="1468"/>
                  </a:lnTo>
                  <a:lnTo>
                    <a:pt x="937" y="1476"/>
                  </a:lnTo>
                  <a:lnTo>
                    <a:pt x="936" y="1483"/>
                  </a:lnTo>
                  <a:lnTo>
                    <a:pt x="934" y="1491"/>
                  </a:lnTo>
                  <a:lnTo>
                    <a:pt x="932" y="1497"/>
                  </a:lnTo>
                  <a:lnTo>
                    <a:pt x="928" y="1504"/>
                  </a:lnTo>
                  <a:lnTo>
                    <a:pt x="925" y="1511"/>
                  </a:lnTo>
                  <a:lnTo>
                    <a:pt x="917" y="1524"/>
                  </a:lnTo>
                  <a:lnTo>
                    <a:pt x="907" y="1535"/>
                  </a:lnTo>
                  <a:lnTo>
                    <a:pt x="897" y="1545"/>
                  </a:lnTo>
                  <a:lnTo>
                    <a:pt x="887" y="1554"/>
                  </a:lnTo>
                  <a:lnTo>
                    <a:pt x="875" y="1556"/>
                  </a:lnTo>
                  <a:lnTo>
                    <a:pt x="865" y="1558"/>
                  </a:lnTo>
                  <a:lnTo>
                    <a:pt x="854" y="1559"/>
                  </a:lnTo>
                  <a:lnTo>
                    <a:pt x="844" y="1559"/>
                  </a:lnTo>
                  <a:lnTo>
                    <a:pt x="832" y="1559"/>
                  </a:lnTo>
                  <a:lnTo>
                    <a:pt x="821" y="1558"/>
                  </a:lnTo>
                  <a:lnTo>
                    <a:pt x="811" y="1557"/>
                  </a:lnTo>
                  <a:lnTo>
                    <a:pt x="800" y="1555"/>
                  </a:lnTo>
                  <a:lnTo>
                    <a:pt x="788" y="1553"/>
                  </a:lnTo>
                  <a:lnTo>
                    <a:pt x="778" y="1550"/>
                  </a:lnTo>
                  <a:lnTo>
                    <a:pt x="768" y="1546"/>
                  </a:lnTo>
                  <a:lnTo>
                    <a:pt x="758" y="1542"/>
                  </a:lnTo>
                  <a:lnTo>
                    <a:pt x="748" y="1537"/>
                  </a:lnTo>
                  <a:lnTo>
                    <a:pt x="738" y="1532"/>
                  </a:lnTo>
                  <a:lnTo>
                    <a:pt x="729" y="1526"/>
                  </a:lnTo>
                  <a:lnTo>
                    <a:pt x="720" y="1520"/>
                  </a:lnTo>
                  <a:lnTo>
                    <a:pt x="707" y="1503"/>
                  </a:lnTo>
                  <a:lnTo>
                    <a:pt x="693" y="1488"/>
                  </a:lnTo>
                  <a:lnTo>
                    <a:pt x="682" y="1470"/>
                  </a:lnTo>
                  <a:lnTo>
                    <a:pt x="671" y="1454"/>
                  </a:lnTo>
                  <a:lnTo>
                    <a:pt x="660" y="1437"/>
                  </a:lnTo>
                  <a:lnTo>
                    <a:pt x="649" y="1418"/>
                  </a:lnTo>
                  <a:lnTo>
                    <a:pt x="641" y="1400"/>
                  </a:lnTo>
                  <a:lnTo>
                    <a:pt x="632" y="1382"/>
                  </a:lnTo>
                  <a:lnTo>
                    <a:pt x="625" y="1362"/>
                  </a:lnTo>
                  <a:lnTo>
                    <a:pt x="618" y="1343"/>
                  </a:lnTo>
                  <a:lnTo>
                    <a:pt x="612" y="1323"/>
                  </a:lnTo>
                  <a:lnTo>
                    <a:pt x="605" y="1304"/>
                  </a:lnTo>
                  <a:lnTo>
                    <a:pt x="601" y="1283"/>
                  </a:lnTo>
                  <a:lnTo>
                    <a:pt x="597" y="1263"/>
                  </a:lnTo>
                  <a:lnTo>
                    <a:pt x="593" y="1243"/>
                  </a:lnTo>
                  <a:lnTo>
                    <a:pt x="591" y="1222"/>
                  </a:lnTo>
                  <a:lnTo>
                    <a:pt x="585" y="1207"/>
                  </a:lnTo>
                  <a:lnTo>
                    <a:pt x="593" y="1188"/>
                  </a:lnTo>
                  <a:lnTo>
                    <a:pt x="601" y="1170"/>
                  </a:lnTo>
                  <a:lnTo>
                    <a:pt x="610" y="1151"/>
                  </a:lnTo>
                  <a:lnTo>
                    <a:pt x="617" y="1131"/>
                  </a:lnTo>
                  <a:lnTo>
                    <a:pt x="623" y="1111"/>
                  </a:lnTo>
                  <a:lnTo>
                    <a:pt x="628" y="1090"/>
                  </a:lnTo>
                  <a:lnTo>
                    <a:pt x="633" y="1070"/>
                  </a:lnTo>
                  <a:lnTo>
                    <a:pt x="636" y="1049"/>
                  </a:lnTo>
                  <a:lnTo>
                    <a:pt x="638" y="1028"/>
                  </a:lnTo>
                  <a:lnTo>
                    <a:pt x="638" y="1007"/>
                  </a:lnTo>
                  <a:lnTo>
                    <a:pt x="637" y="987"/>
                  </a:lnTo>
                  <a:lnTo>
                    <a:pt x="634" y="967"/>
                  </a:lnTo>
                  <a:lnTo>
                    <a:pt x="632" y="957"/>
                  </a:lnTo>
                  <a:lnTo>
                    <a:pt x="629" y="947"/>
                  </a:lnTo>
                  <a:lnTo>
                    <a:pt x="626" y="937"/>
                  </a:lnTo>
                  <a:lnTo>
                    <a:pt x="622" y="928"/>
                  </a:lnTo>
                  <a:lnTo>
                    <a:pt x="617" y="918"/>
                  </a:lnTo>
                  <a:lnTo>
                    <a:pt x="612" y="908"/>
                  </a:lnTo>
                  <a:lnTo>
                    <a:pt x="606" y="899"/>
                  </a:lnTo>
                  <a:lnTo>
                    <a:pt x="600" y="890"/>
                  </a:lnTo>
                  <a:lnTo>
                    <a:pt x="613" y="868"/>
                  </a:lnTo>
                  <a:lnTo>
                    <a:pt x="625" y="847"/>
                  </a:lnTo>
                  <a:lnTo>
                    <a:pt x="634" y="825"/>
                  </a:lnTo>
                  <a:lnTo>
                    <a:pt x="642" y="801"/>
                  </a:lnTo>
                  <a:lnTo>
                    <a:pt x="645" y="790"/>
                  </a:lnTo>
                  <a:lnTo>
                    <a:pt x="648" y="778"/>
                  </a:lnTo>
                  <a:lnTo>
                    <a:pt x="650" y="765"/>
                  </a:lnTo>
                  <a:lnTo>
                    <a:pt x="651" y="753"/>
                  </a:lnTo>
                  <a:lnTo>
                    <a:pt x="652" y="741"/>
                  </a:lnTo>
                  <a:lnTo>
                    <a:pt x="653" y="727"/>
                  </a:lnTo>
                  <a:lnTo>
                    <a:pt x="653" y="714"/>
                  </a:lnTo>
                  <a:lnTo>
                    <a:pt x="652" y="702"/>
                  </a:lnTo>
                  <a:lnTo>
                    <a:pt x="633" y="672"/>
                  </a:lnTo>
                  <a:lnTo>
                    <a:pt x="615" y="642"/>
                  </a:lnTo>
                  <a:lnTo>
                    <a:pt x="611" y="634"/>
                  </a:lnTo>
                  <a:lnTo>
                    <a:pt x="607" y="626"/>
                  </a:lnTo>
                  <a:lnTo>
                    <a:pt x="604" y="618"/>
                  </a:lnTo>
                  <a:lnTo>
                    <a:pt x="602" y="610"/>
                  </a:lnTo>
                  <a:lnTo>
                    <a:pt x="600" y="601"/>
                  </a:lnTo>
                  <a:lnTo>
                    <a:pt x="599" y="592"/>
                  </a:lnTo>
                  <a:lnTo>
                    <a:pt x="599" y="582"/>
                  </a:lnTo>
                  <a:lnTo>
                    <a:pt x="600" y="573"/>
                  </a:lnTo>
                  <a:lnTo>
                    <a:pt x="607" y="558"/>
                  </a:lnTo>
                  <a:lnTo>
                    <a:pt x="615" y="542"/>
                  </a:lnTo>
                  <a:lnTo>
                    <a:pt x="621" y="526"/>
                  </a:lnTo>
                  <a:lnTo>
                    <a:pt x="627" y="511"/>
                  </a:lnTo>
                  <a:lnTo>
                    <a:pt x="637" y="478"/>
                  </a:lnTo>
                  <a:lnTo>
                    <a:pt x="648" y="446"/>
                  </a:lnTo>
                  <a:lnTo>
                    <a:pt x="655" y="430"/>
                  </a:lnTo>
                  <a:lnTo>
                    <a:pt x="661" y="415"/>
                  </a:lnTo>
                  <a:lnTo>
                    <a:pt x="668" y="399"/>
                  </a:lnTo>
                  <a:lnTo>
                    <a:pt x="676" y="384"/>
                  </a:lnTo>
                  <a:lnTo>
                    <a:pt x="685" y="370"/>
                  </a:lnTo>
                  <a:lnTo>
                    <a:pt x="695" y="355"/>
                  </a:lnTo>
                  <a:lnTo>
                    <a:pt x="707" y="341"/>
                  </a:lnTo>
                  <a:lnTo>
                    <a:pt x="720" y="328"/>
                  </a:lnTo>
                  <a:lnTo>
                    <a:pt x="728" y="320"/>
                  </a:lnTo>
                  <a:lnTo>
                    <a:pt x="737" y="310"/>
                  </a:lnTo>
                  <a:lnTo>
                    <a:pt x="748" y="303"/>
                  </a:lnTo>
                  <a:lnTo>
                    <a:pt x="758" y="296"/>
                  </a:lnTo>
                  <a:lnTo>
                    <a:pt x="769" y="290"/>
                  </a:lnTo>
                  <a:lnTo>
                    <a:pt x="780" y="284"/>
                  </a:lnTo>
                  <a:lnTo>
                    <a:pt x="791" y="279"/>
                  </a:lnTo>
                  <a:lnTo>
                    <a:pt x="804" y="275"/>
                  </a:lnTo>
                  <a:lnTo>
                    <a:pt x="816" y="271"/>
                  </a:lnTo>
                  <a:lnTo>
                    <a:pt x="827" y="268"/>
                  </a:lnTo>
                  <a:lnTo>
                    <a:pt x="840" y="264"/>
                  </a:lnTo>
                  <a:lnTo>
                    <a:pt x="852" y="262"/>
                  </a:lnTo>
                  <a:lnTo>
                    <a:pt x="864" y="261"/>
                  </a:lnTo>
                  <a:lnTo>
                    <a:pt x="876" y="260"/>
                  </a:lnTo>
                  <a:lnTo>
                    <a:pt x="888" y="261"/>
                  </a:lnTo>
                  <a:lnTo>
                    <a:pt x="899" y="261"/>
                  </a:lnTo>
                  <a:lnTo>
                    <a:pt x="907" y="266"/>
                  </a:lnTo>
                  <a:lnTo>
                    <a:pt x="916" y="272"/>
                  </a:lnTo>
                  <a:lnTo>
                    <a:pt x="923" y="278"/>
                  </a:lnTo>
                  <a:lnTo>
                    <a:pt x="929" y="285"/>
                  </a:lnTo>
                  <a:lnTo>
                    <a:pt x="936" y="292"/>
                  </a:lnTo>
                  <a:lnTo>
                    <a:pt x="940" y="300"/>
                  </a:lnTo>
                  <a:lnTo>
                    <a:pt x="943" y="309"/>
                  </a:lnTo>
                  <a:lnTo>
                    <a:pt x="945" y="320"/>
                  </a:lnTo>
                  <a:lnTo>
                    <a:pt x="944" y="330"/>
                  </a:lnTo>
                  <a:lnTo>
                    <a:pt x="943" y="341"/>
                  </a:lnTo>
                  <a:lnTo>
                    <a:pt x="941" y="351"/>
                  </a:lnTo>
                  <a:lnTo>
                    <a:pt x="937" y="362"/>
                  </a:lnTo>
                  <a:lnTo>
                    <a:pt x="933" y="371"/>
                  </a:lnTo>
                  <a:lnTo>
                    <a:pt x="926" y="380"/>
                  </a:lnTo>
                  <a:lnTo>
                    <a:pt x="919" y="387"/>
                  </a:lnTo>
                  <a:lnTo>
                    <a:pt x="911" y="394"/>
                  </a:lnTo>
                  <a:close/>
                  <a:moveTo>
                    <a:pt x="461" y="842"/>
                  </a:moveTo>
                  <a:lnTo>
                    <a:pt x="454" y="847"/>
                  </a:lnTo>
                  <a:lnTo>
                    <a:pt x="447" y="850"/>
                  </a:lnTo>
                  <a:lnTo>
                    <a:pt x="439" y="852"/>
                  </a:lnTo>
                  <a:lnTo>
                    <a:pt x="432" y="852"/>
                  </a:lnTo>
                  <a:lnTo>
                    <a:pt x="417" y="850"/>
                  </a:lnTo>
                  <a:lnTo>
                    <a:pt x="404" y="847"/>
                  </a:lnTo>
                  <a:lnTo>
                    <a:pt x="397" y="845"/>
                  </a:lnTo>
                  <a:lnTo>
                    <a:pt x="390" y="843"/>
                  </a:lnTo>
                  <a:lnTo>
                    <a:pt x="384" y="843"/>
                  </a:lnTo>
                  <a:lnTo>
                    <a:pt x="376" y="842"/>
                  </a:lnTo>
                  <a:lnTo>
                    <a:pt x="370" y="843"/>
                  </a:lnTo>
                  <a:lnTo>
                    <a:pt x="363" y="846"/>
                  </a:lnTo>
                  <a:lnTo>
                    <a:pt x="357" y="850"/>
                  </a:lnTo>
                  <a:lnTo>
                    <a:pt x="351" y="856"/>
                  </a:lnTo>
                  <a:lnTo>
                    <a:pt x="344" y="872"/>
                  </a:lnTo>
                  <a:lnTo>
                    <a:pt x="338" y="887"/>
                  </a:lnTo>
                  <a:lnTo>
                    <a:pt x="335" y="902"/>
                  </a:lnTo>
                  <a:lnTo>
                    <a:pt x="332" y="918"/>
                  </a:lnTo>
                  <a:lnTo>
                    <a:pt x="332" y="934"/>
                  </a:lnTo>
                  <a:lnTo>
                    <a:pt x="335" y="950"/>
                  </a:lnTo>
                  <a:lnTo>
                    <a:pt x="339" y="966"/>
                  </a:lnTo>
                  <a:lnTo>
                    <a:pt x="345" y="982"/>
                  </a:lnTo>
                  <a:lnTo>
                    <a:pt x="349" y="987"/>
                  </a:lnTo>
                  <a:lnTo>
                    <a:pt x="354" y="990"/>
                  </a:lnTo>
                  <a:lnTo>
                    <a:pt x="359" y="992"/>
                  </a:lnTo>
                  <a:lnTo>
                    <a:pt x="363" y="993"/>
                  </a:lnTo>
                  <a:lnTo>
                    <a:pt x="373" y="994"/>
                  </a:lnTo>
                  <a:lnTo>
                    <a:pt x="384" y="992"/>
                  </a:lnTo>
                  <a:lnTo>
                    <a:pt x="394" y="990"/>
                  </a:lnTo>
                  <a:lnTo>
                    <a:pt x="404" y="989"/>
                  </a:lnTo>
                  <a:lnTo>
                    <a:pt x="409" y="989"/>
                  </a:lnTo>
                  <a:lnTo>
                    <a:pt x="414" y="990"/>
                  </a:lnTo>
                  <a:lnTo>
                    <a:pt x="419" y="991"/>
                  </a:lnTo>
                  <a:lnTo>
                    <a:pt x="425" y="993"/>
                  </a:lnTo>
                  <a:lnTo>
                    <a:pt x="436" y="1000"/>
                  </a:lnTo>
                  <a:lnTo>
                    <a:pt x="446" y="1010"/>
                  </a:lnTo>
                  <a:lnTo>
                    <a:pt x="450" y="1014"/>
                  </a:lnTo>
                  <a:lnTo>
                    <a:pt x="455" y="1019"/>
                  </a:lnTo>
                  <a:lnTo>
                    <a:pt x="458" y="1024"/>
                  </a:lnTo>
                  <a:lnTo>
                    <a:pt x="462" y="1030"/>
                  </a:lnTo>
                  <a:lnTo>
                    <a:pt x="464" y="1035"/>
                  </a:lnTo>
                  <a:lnTo>
                    <a:pt x="466" y="1041"/>
                  </a:lnTo>
                  <a:lnTo>
                    <a:pt x="468" y="1047"/>
                  </a:lnTo>
                  <a:lnTo>
                    <a:pt x="469" y="1053"/>
                  </a:lnTo>
                  <a:lnTo>
                    <a:pt x="469" y="1061"/>
                  </a:lnTo>
                  <a:lnTo>
                    <a:pt x="468" y="1068"/>
                  </a:lnTo>
                  <a:lnTo>
                    <a:pt x="467" y="1075"/>
                  </a:lnTo>
                  <a:lnTo>
                    <a:pt x="464" y="1082"/>
                  </a:lnTo>
                  <a:lnTo>
                    <a:pt x="461" y="1091"/>
                  </a:lnTo>
                  <a:lnTo>
                    <a:pt x="457" y="1100"/>
                  </a:lnTo>
                  <a:lnTo>
                    <a:pt x="452" y="1108"/>
                  </a:lnTo>
                  <a:lnTo>
                    <a:pt x="446" y="1115"/>
                  </a:lnTo>
                  <a:lnTo>
                    <a:pt x="440" y="1122"/>
                  </a:lnTo>
                  <a:lnTo>
                    <a:pt x="433" y="1127"/>
                  </a:lnTo>
                  <a:lnTo>
                    <a:pt x="426" y="1132"/>
                  </a:lnTo>
                  <a:lnTo>
                    <a:pt x="418" y="1136"/>
                  </a:lnTo>
                  <a:lnTo>
                    <a:pt x="410" y="1140"/>
                  </a:lnTo>
                  <a:lnTo>
                    <a:pt x="402" y="1143"/>
                  </a:lnTo>
                  <a:lnTo>
                    <a:pt x="393" y="1146"/>
                  </a:lnTo>
                  <a:lnTo>
                    <a:pt x="385" y="1149"/>
                  </a:lnTo>
                  <a:lnTo>
                    <a:pt x="367" y="1153"/>
                  </a:lnTo>
                  <a:lnTo>
                    <a:pt x="351" y="1155"/>
                  </a:lnTo>
                  <a:lnTo>
                    <a:pt x="340" y="1152"/>
                  </a:lnTo>
                  <a:lnTo>
                    <a:pt x="329" y="1149"/>
                  </a:lnTo>
                  <a:lnTo>
                    <a:pt x="318" y="1145"/>
                  </a:lnTo>
                  <a:lnTo>
                    <a:pt x="308" y="1141"/>
                  </a:lnTo>
                  <a:lnTo>
                    <a:pt x="298" y="1137"/>
                  </a:lnTo>
                  <a:lnTo>
                    <a:pt x="288" y="1132"/>
                  </a:lnTo>
                  <a:lnTo>
                    <a:pt x="277" y="1126"/>
                  </a:lnTo>
                  <a:lnTo>
                    <a:pt x="268" y="1120"/>
                  </a:lnTo>
                  <a:lnTo>
                    <a:pt x="259" y="1114"/>
                  </a:lnTo>
                  <a:lnTo>
                    <a:pt x="251" y="1107"/>
                  </a:lnTo>
                  <a:lnTo>
                    <a:pt x="243" y="1098"/>
                  </a:lnTo>
                  <a:lnTo>
                    <a:pt x="234" y="1090"/>
                  </a:lnTo>
                  <a:lnTo>
                    <a:pt x="227" y="1081"/>
                  </a:lnTo>
                  <a:lnTo>
                    <a:pt x="221" y="1072"/>
                  </a:lnTo>
                  <a:lnTo>
                    <a:pt x="215" y="1062"/>
                  </a:lnTo>
                  <a:lnTo>
                    <a:pt x="209" y="1051"/>
                  </a:lnTo>
                  <a:lnTo>
                    <a:pt x="203" y="1040"/>
                  </a:lnTo>
                  <a:lnTo>
                    <a:pt x="198" y="1029"/>
                  </a:lnTo>
                  <a:lnTo>
                    <a:pt x="192" y="1018"/>
                  </a:lnTo>
                  <a:lnTo>
                    <a:pt x="188" y="1005"/>
                  </a:lnTo>
                  <a:lnTo>
                    <a:pt x="185" y="994"/>
                  </a:lnTo>
                  <a:lnTo>
                    <a:pt x="182" y="982"/>
                  </a:lnTo>
                  <a:lnTo>
                    <a:pt x="180" y="970"/>
                  </a:lnTo>
                  <a:lnTo>
                    <a:pt x="178" y="956"/>
                  </a:lnTo>
                  <a:lnTo>
                    <a:pt x="177" y="944"/>
                  </a:lnTo>
                  <a:lnTo>
                    <a:pt x="176" y="932"/>
                  </a:lnTo>
                  <a:lnTo>
                    <a:pt x="176" y="919"/>
                  </a:lnTo>
                  <a:lnTo>
                    <a:pt x="177" y="906"/>
                  </a:lnTo>
                  <a:lnTo>
                    <a:pt x="178" y="893"/>
                  </a:lnTo>
                  <a:lnTo>
                    <a:pt x="180" y="881"/>
                  </a:lnTo>
                  <a:lnTo>
                    <a:pt x="182" y="867"/>
                  </a:lnTo>
                  <a:lnTo>
                    <a:pt x="184" y="855"/>
                  </a:lnTo>
                  <a:lnTo>
                    <a:pt x="196" y="832"/>
                  </a:lnTo>
                  <a:lnTo>
                    <a:pt x="208" y="808"/>
                  </a:lnTo>
                  <a:lnTo>
                    <a:pt x="220" y="785"/>
                  </a:lnTo>
                  <a:lnTo>
                    <a:pt x="233" y="762"/>
                  </a:lnTo>
                  <a:lnTo>
                    <a:pt x="240" y="751"/>
                  </a:lnTo>
                  <a:lnTo>
                    <a:pt x="249" y="741"/>
                  </a:lnTo>
                  <a:lnTo>
                    <a:pt x="257" y="731"/>
                  </a:lnTo>
                  <a:lnTo>
                    <a:pt x="265" y="721"/>
                  </a:lnTo>
                  <a:lnTo>
                    <a:pt x="275" y="712"/>
                  </a:lnTo>
                  <a:lnTo>
                    <a:pt x="285" y="704"/>
                  </a:lnTo>
                  <a:lnTo>
                    <a:pt x="296" y="697"/>
                  </a:lnTo>
                  <a:lnTo>
                    <a:pt x="308" y="691"/>
                  </a:lnTo>
                  <a:lnTo>
                    <a:pt x="322" y="685"/>
                  </a:lnTo>
                  <a:lnTo>
                    <a:pt x="337" y="678"/>
                  </a:lnTo>
                  <a:lnTo>
                    <a:pt x="352" y="673"/>
                  </a:lnTo>
                  <a:lnTo>
                    <a:pt x="368" y="669"/>
                  </a:lnTo>
                  <a:lnTo>
                    <a:pt x="384" y="666"/>
                  </a:lnTo>
                  <a:lnTo>
                    <a:pt x="400" y="665"/>
                  </a:lnTo>
                  <a:lnTo>
                    <a:pt x="407" y="665"/>
                  </a:lnTo>
                  <a:lnTo>
                    <a:pt x="415" y="666"/>
                  </a:lnTo>
                  <a:lnTo>
                    <a:pt x="423" y="668"/>
                  </a:lnTo>
                  <a:lnTo>
                    <a:pt x="431" y="670"/>
                  </a:lnTo>
                  <a:lnTo>
                    <a:pt x="439" y="674"/>
                  </a:lnTo>
                  <a:lnTo>
                    <a:pt x="447" y="678"/>
                  </a:lnTo>
                  <a:lnTo>
                    <a:pt x="453" y="683"/>
                  </a:lnTo>
                  <a:lnTo>
                    <a:pt x="460" y="689"/>
                  </a:lnTo>
                  <a:lnTo>
                    <a:pt x="465" y="695"/>
                  </a:lnTo>
                  <a:lnTo>
                    <a:pt x="471" y="702"/>
                  </a:lnTo>
                  <a:lnTo>
                    <a:pt x="476" y="709"/>
                  </a:lnTo>
                  <a:lnTo>
                    <a:pt x="479" y="716"/>
                  </a:lnTo>
                  <a:lnTo>
                    <a:pt x="486" y="732"/>
                  </a:lnTo>
                  <a:lnTo>
                    <a:pt x="490" y="749"/>
                  </a:lnTo>
                  <a:lnTo>
                    <a:pt x="494" y="766"/>
                  </a:lnTo>
                  <a:lnTo>
                    <a:pt x="495" y="784"/>
                  </a:lnTo>
                  <a:lnTo>
                    <a:pt x="490" y="799"/>
                  </a:lnTo>
                  <a:lnTo>
                    <a:pt x="483" y="815"/>
                  </a:lnTo>
                  <a:lnTo>
                    <a:pt x="479" y="822"/>
                  </a:lnTo>
                  <a:lnTo>
                    <a:pt x="474" y="830"/>
                  </a:lnTo>
                  <a:lnTo>
                    <a:pt x="468" y="836"/>
                  </a:lnTo>
                  <a:lnTo>
                    <a:pt x="461" y="842"/>
                  </a:lnTo>
                  <a:close/>
                  <a:moveTo>
                    <a:pt x="409" y="794"/>
                  </a:moveTo>
                  <a:lnTo>
                    <a:pt x="406" y="791"/>
                  </a:lnTo>
                  <a:lnTo>
                    <a:pt x="402" y="789"/>
                  </a:lnTo>
                  <a:lnTo>
                    <a:pt x="399" y="788"/>
                  </a:lnTo>
                  <a:lnTo>
                    <a:pt x="395" y="788"/>
                  </a:lnTo>
                  <a:lnTo>
                    <a:pt x="388" y="787"/>
                  </a:lnTo>
                  <a:lnTo>
                    <a:pt x="380" y="788"/>
                  </a:lnTo>
                  <a:lnTo>
                    <a:pt x="364" y="792"/>
                  </a:lnTo>
                  <a:lnTo>
                    <a:pt x="348" y="794"/>
                  </a:lnTo>
                  <a:lnTo>
                    <a:pt x="338" y="803"/>
                  </a:lnTo>
                  <a:lnTo>
                    <a:pt x="328" y="813"/>
                  </a:lnTo>
                  <a:lnTo>
                    <a:pt x="320" y="824"/>
                  </a:lnTo>
                  <a:lnTo>
                    <a:pt x="313" y="834"/>
                  </a:lnTo>
                  <a:lnTo>
                    <a:pt x="307" y="845"/>
                  </a:lnTo>
                  <a:lnTo>
                    <a:pt x="302" y="857"/>
                  </a:lnTo>
                  <a:lnTo>
                    <a:pt x="298" y="868"/>
                  </a:lnTo>
                  <a:lnTo>
                    <a:pt x="294" y="881"/>
                  </a:lnTo>
                  <a:lnTo>
                    <a:pt x="291" y="894"/>
                  </a:lnTo>
                  <a:lnTo>
                    <a:pt x="290" y="906"/>
                  </a:lnTo>
                  <a:lnTo>
                    <a:pt x="289" y="920"/>
                  </a:lnTo>
                  <a:lnTo>
                    <a:pt x="288" y="933"/>
                  </a:lnTo>
                  <a:lnTo>
                    <a:pt x="289" y="946"/>
                  </a:lnTo>
                  <a:lnTo>
                    <a:pt x="290" y="959"/>
                  </a:lnTo>
                  <a:lnTo>
                    <a:pt x="293" y="973"/>
                  </a:lnTo>
                  <a:lnTo>
                    <a:pt x="296" y="986"/>
                  </a:lnTo>
                  <a:lnTo>
                    <a:pt x="299" y="994"/>
                  </a:lnTo>
                  <a:lnTo>
                    <a:pt x="303" y="1002"/>
                  </a:lnTo>
                  <a:lnTo>
                    <a:pt x="307" y="1011"/>
                  </a:lnTo>
                  <a:lnTo>
                    <a:pt x="313" y="1018"/>
                  </a:lnTo>
                  <a:lnTo>
                    <a:pt x="318" y="1025"/>
                  </a:lnTo>
                  <a:lnTo>
                    <a:pt x="325" y="1031"/>
                  </a:lnTo>
                  <a:lnTo>
                    <a:pt x="332" y="1036"/>
                  </a:lnTo>
                  <a:lnTo>
                    <a:pt x="342" y="1040"/>
                  </a:lnTo>
                  <a:lnTo>
                    <a:pt x="347" y="1042"/>
                  </a:lnTo>
                  <a:lnTo>
                    <a:pt x="353" y="1042"/>
                  </a:lnTo>
                  <a:lnTo>
                    <a:pt x="358" y="1042"/>
                  </a:lnTo>
                  <a:lnTo>
                    <a:pt x="364" y="1040"/>
                  </a:lnTo>
                  <a:lnTo>
                    <a:pt x="376" y="1037"/>
                  </a:lnTo>
                  <a:lnTo>
                    <a:pt x="388" y="1033"/>
                  </a:lnTo>
                  <a:lnTo>
                    <a:pt x="393" y="1032"/>
                  </a:lnTo>
                  <a:lnTo>
                    <a:pt x="398" y="1032"/>
                  </a:lnTo>
                  <a:lnTo>
                    <a:pt x="402" y="1033"/>
                  </a:lnTo>
                  <a:lnTo>
                    <a:pt x="405" y="1035"/>
                  </a:lnTo>
                  <a:lnTo>
                    <a:pt x="407" y="1039"/>
                  </a:lnTo>
                  <a:lnTo>
                    <a:pt x="409" y="1044"/>
                  </a:lnTo>
                  <a:lnTo>
                    <a:pt x="410" y="1051"/>
                  </a:lnTo>
                  <a:lnTo>
                    <a:pt x="409" y="1062"/>
                  </a:lnTo>
                  <a:lnTo>
                    <a:pt x="408" y="1068"/>
                  </a:lnTo>
                  <a:lnTo>
                    <a:pt x="406" y="1073"/>
                  </a:lnTo>
                  <a:lnTo>
                    <a:pt x="404" y="1078"/>
                  </a:lnTo>
                  <a:lnTo>
                    <a:pt x="401" y="1082"/>
                  </a:lnTo>
                  <a:lnTo>
                    <a:pt x="398" y="1086"/>
                  </a:lnTo>
                  <a:lnTo>
                    <a:pt x="394" y="1089"/>
                  </a:lnTo>
                  <a:lnTo>
                    <a:pt x="390" y="1092"/>
                  </a:lnTo>
                  <a:lnTo>
                    <a:pt x="385" y="1095"/>
                  </a:lnTo>
                  <a:lnTo>
                    <a:pt x="374" y="1099"/>
                  </a:lnTo>
                  <a:lnTo>
                    <a:pt x="363" y="1103"/>
                  </a:lnTo>
                  <a:lnTo>
                    <a:pt x="352" y="1106"/>
                  </a:lnTo>
                  <a:lnTo>
                    <a:pt x="342" y="1109"/>
                  </a:lnTo>
                  <a:lnTo>
                    <a:pt x="325" y="1103"/>
                  </a:lnTo>
                  <a:lnTo>
                    <a:pt x="310" y="1095"/>
                  </a:lnTo>
                  <a:lnTo>
                    <a:pt x="296" y="1086"/>
                  </a:lnTo>
                  <a:lnTo>
                    <a:pt x="283" y="1076"/>
                  </a:lnTo>
                  <a:lnTo>
                    <a:pt x="272" y="1065"/>
                  </a:lnTo>
                  <a:lnTo>
                    <a:pt x="263" y="1052"/>
                  </a:lnTo>
                  <a:lnTo>
                    <a:pt x="254" y="1039"/>
                  </a:lnTo>
                  <a:lnTo>
                    <a:pt x="246" y="1026"/>
                  </a:lnTo>
                  <a:lnTo>
                    <a:pt x="239" y="1011"/>
                  </a:lnTo>
                  <a:lnTo>
                    <a:pt x="233" y="995"/>
                  </a:lnTo>
                  <a:lnTo>
                    <a:pt x="228" y="980"/>
                  </a:lnTo>
                  <a:lnTo>
                    <a:pt x="224" y="965"/>
                  </a:lnTo>
                  <a:lnTo>
                    <a:pt x="221" y="948"/>
                  </a:lnTo>
                  <a:lnTo>
                    <a:pt x="219" y="932"/>
                  </a:lnTo>
                  <a:lnTo>
                    <a:pt x="217" y="917"/>
                  </a:lnTo>
                  <a:lnTo>
                    <a:pt x="215" y="900"/>
                  </a:lnTo>
                  <a:lnTo>
                    <a:pt x="215" y="891"/>
                  </a:lnTo>
                  <a:lnTo>
                    <a:pt x="216" y="882"/>
                  </a:lnTo>
                  <a:lnTo>
                    <a:pt x="218" y="872"/>
                  </a:lnTo>
                  <a:lnTo>
                    <a:pt x="221" y="862"/>
                  </a:lnTo>
                  <a:lnTo>
                    <a:pt x="228" y="845"/>
                  </a:lnTo>
                  <a:lnTo>
                    <a:pt x="237" y="828"/>
                  </a:lnTo>
                  <a:lnTo>
                    <a:pt x="259" y="793"/>
                  </a:lnTo>
                  <a:lnTo>
                    <a:pt x="280" y="758"/>
                  </a:lnTo>
                  <a:lnTo>
                    <a:pt x="294" y="748"/>
                  </a:lnTo>
                  <a:lnTo>
                    <a:pt x="308" y="738"/>
                  </a:lnTo>
                  <a:lnTo>
                    <a:pt x="323" y="728"/>
                  </a:lnTo>
                  <a:lnTo>
                    <a:pt x="340" y="720"/>
                  </a:lnTo>
                  <a:lnTo>
                    <a:pt x="348" y="717"/>
                  </a:lnTo>
                  <a:lnTo>
                    <a:pt x="356" y="715"/>
                  </a:lnTo>
                  <a:lnTo>
                    <a:pt x="364" y="714"/>
                  </a:lnTo>
                  <a:lnTo>
                    <a:pt x="373" y="713"/>
                  </a:lnTo>
                  <a:lnTo>
                    <a:pt x="382" y="713"/>
                  </a:lnTo>
                  <a:lnTo>
                    <a:pt x="390" y="714"/>
                  </a:lnTo>
                  <a:lnTo>
                    <a:pt x="398" y="716"/>
                  </a:lnTo>
                  <a:lnTo>
                    <a:pt x="406" y="719"/>
                  </a:lnTo>
                  <a:lnTo>
                    <a:pt x="410" y="723"/>
                  </a:lnTo>
                  <a:lnTo>
                    <a:pt x="414" y="727"/>
                  </a:lnTo>
                  <a:lnTo>
                    <a:pt x="417" y="732"/>
                  </a:lnTo>
                  <a:lnTo>
                    <a:pt x="420" y="736"/>
                  </a:lnTo>
                  <a:lnTo>
                    <a:pt x="425" y="744"/>
                  </a:lnTo>
                  <a:lnTo>
                    <a:pt x="428" y="753"/>
                  </a:lnTo>
                  <a:lnTo>
                    <a:pt x="429" y="759"/>
                  </a:lnTo>
                  <a:lnTo>
                    <a:pt x="429" y="765"/>
                  </a:lnTo>
                  <a:lnTo>
                    <a:pt x="428" y="771"/>
                  </a:lnTo>
                  <a:lnTo>
                    <a:pt x="426" y="776"/>
                  </a:lnTo>
                  <a:lnTo>
                    <a:pt x="422" y="783"/>
                  </a:lnTo>
                  <a:lnTo>
                    <a:pt x="419" y="787"/>
                  </a:lnTo>
                  <a:lnTo>
                    <a:pt x="414" y="791"/>
                  </a:lnTo>
                  <a:lnTo>
                    <a:pt x="409" y="794"/>
                  </a:lnTo>
                  <a:close/>
                  <a:moveTo>
                    <a:pt x="200" y="621"/>
                  </a:moveTo>
                  <a:lnTo>
                    <a:pt x="193" y="621"/>
                  </a:lnTo>
                  <a:lnTo>
                    <a:pt x="200" y="621"/>
                  </a:lnTo>
                  <a:close/>
                </a:path>
              </a:pathLst>
            </a:custGeom>
            <a:solidFill>
              <a:srgbClr val="E00007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defTabSz="121856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3200" kern="0" spc="400">
                <a:solidFill>
                  <a:srgbClr val="DA251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9159" y="1293373"/>
            <a:ext cx="3153682" cy="3123599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40000"/>
                    </a14:imgEffect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012" y="3429000"/>
            <a:ext cx="2992805" cy="4231366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 contrast="40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8191" y="3102941"/>
            <a:ext cx="2864797" cy="357989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149967" y="158031"/>
            <a:ext cx="11901007" cy="851699"/>
            <a:chOff x="149967" y="158031"/>
            <a:chExt cx="11901007" cy="851699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9967" y="178039"/>
              <a:ext cx="3068353" cy="831691"/>
            </a:xfrm>
            <a:prstGeom prst="rect">
              <a:avLst/>
            </a:prstGeom>
          </p:spPr>
        </p:pic>
        <p:pic>
          <p:nvPicPr>
            <p:cNvPr id="43" name="图片 42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18320" y="172486"/>
              <a:ext cx="3009179" cy="831691"/>
            </a:xfrm>
            <a:prstGeom prst="rect">
              <a:avLst/>
            </a:prstGeom>
          </p:spPr>
        </p:pic>
        <p:pic>
          <p:nvPicPr>
            <p:cNvPr id="44" name="图片 43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27499" y="158031"/>
              <a:ext cx="3074666" cy="831691"/>
            </a:xfrm>
            <a:prstGeom prst="rect">
              <a:avLst/>
            </a:prstGeom>
          </p:spPr>
        </p:pic>
        <p:pic>
          <p:nvPicPr>
            <p:cNvPr id="45" name="图片 44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02166" y="172485"/>
              <a:ext cx="2748808" cy="831691"/>
            </a:xfrm>
            <a:prstGeom prst="rect">
              <a:avLst/>
            </a:prstGeom>
          </p:spPr>
        </p:pic>
      </p:grpSp>
      <p:pic>
        <p:nvPicPr>
          <p:cNvPr id="47" name="图片 46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9447" y="3316838"/>
            <a:ext cx="2992805" cy="4231366"/>
          </a:xfrm>
          <a:prstGeom prst="rect">
            <a:avLst/>
          </a:prstGeom>
        </p:spPr>
      </p:pic>
      <p:pic>
        <p:nvPicPr>
          <p:cNvPr id="48" name="图片 47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40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186" y="-335727"/>
            <a:ext cx="2203700" cy="3256347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0172" y="158031"/>
            <a:ext cx="4511827" cy="379837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contrast="40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78391"/>
            <a:ext cx="3130134" cy="3108260"/>
          </a:xfrm>
          <a:prstGeom prst="rect">
            <a:avLst/>
          </a:prstGeom>
        </p:spPr>
      </p:pic>
      <p:grpSp>
        <p:nvGrpSpPr>
          <p:cNvPr id="13" name="组合 12"/>
          <p:cNvGrpSpPr/>
          <p:nvPr/>
        </p:nvGrpSpPr>
        <p:grpSpPr>
          <a:xfrm>
            <a:off x="3557539" y="1228812"/>
            <a:ext cx="4802673" cy="704134"/>
            <a:chOff x="2483888" y="2268349"/>
            <a:chExt cx="6701655" cy="685788"/>
          </a:xfrm>
        </p:grpSpPr>
        <p:sp>
          <p:nvSpPr>
            <p:cNvPr id="14" name="TextBox 15"/>
            <p:cNvSpPr txBox="1"/>
            <p:nvPr/>
          </p:nvSpPr>
          <p:spPr>
            <a:xfrm>
              <a:off x="4330601" y="2336672"/>
              <a:ext cx="4854942" cy="5095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晚会流程</a:t>
              </a:r>
              <a:endPara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5" name="Freeform 7"/>
            <p:cNvSpPr>
              <a:spLocks noEditPoints="1"/>
            </p:cNvSpPr>
            <p:nvPr/>
          </p:nvSpPr>
          <p:spPr bwMode="auto">
            <a:xfrm>
              <a:off x="2483888" y="2268349"/>
              <a:ext cx="5752726" cy="685788"/>
            </a:xfrm>
            <a:custGeom>
              <a:avLst/>
              <a:gdLst>
                <a:gd name="T0" fmla="*/ 10079 w 11041"/>
                <a:gd name="T1" fmla="*/ 1695 h 1751"/>
                <a:gd name="T2" fmla="*/ 769 w 11041"/>
                <a:gd name="T3" fmla="*/ 1713 h 1751"/>
                <a:gd name="T4" fmla="*/ 6 w 11041"/>
                <a:gd name="T5" fmla="*/ 973 h 1751"/>
                <a:gd name="T6" fmla="*/ 657 w 11041"/>
                <a:gd name="T7" fmla="*/ 166 h 1751"/>
                <a:gd name="T8" fmla="*/ 4373 w 11041"/>
                <a:gd name="T9" fmla="*/ 18 h 1751"/>
                <a:gd name="T10" fmla="*/ 10363 w 11041"/>
                <a:gd name="T11" fmla="*/ 69 h 1751"/>
                <a:gd name="T12" fmla="*/ 11026 w 11041"/>
                <a:gd name="T13" fmla="*/ 913 h 1751"/>
                <a:gd name="T14" fmla="*/ 10137 w 11041"/>
                <a:gd name="T15" fmla="*/ 1632 h 1751"/>
                <a:gd name="T16" fmla="*/ 3042 w 11041"/>
                <a:gd name="T17" fmla="*/ 1673 h 1751"/>
                <a:gd name="T18" fmla="*/ 404 w 11041"/>
                <a:gd name="T19" fmla="*/ 1388 h 1751"/>
                <a:gd name="T20" fmla="*/ 386 w 11041"/>
                <a:gd name="T21" fmla="*/ 537 h 1751"/>
                <a:gd name="T22" fmla="*/ 1582 w 11041"/>
                <a:gd name="T23" fmla="*/ 106 h 1751"/>
                <a:gd name="T24" fmla="*/ 10468 w 11041"/>
                <a:gd name="T25" fmla="*/ 248 h 1751"/>
                <a:gd name="T26" fmla="*/ 10959 w 11041"/>
                <a:gd name="T27" fmla="*/ 960 h 1751"/>
                <a:gd name="T28" fmla="*/ 10717 w 11041"/>
                <a:gd name="T29" fmla="*/ 782 h 1751"/>
                <a:gd name="T30" fmla="*/ 10643 w 11041"/>
                <a:gd name="T31" fmla="*/ 1019 h 1751"/>
                <a:gd name="T32" fmla="*/ 10759 w 11041"/>
                <a:gd name="T33" fmla="*/ 651 h 1751"/>
                <a:gd name="T34" fmla="*/ 10299 w 11041"/>
                <a:gd name="T35" fmla="*/ 1269 h 1751"/>
                <a:gd name="T36" fmla="*/ 10240 w 11041"/>
                <a:gd name="T37" fmla="*/ 668 h 1751"/>
                <a:gd name="T38" fmla="*/ 10038 w 11041"/>
                <a:gd name="T39" fmla="*/ 234 h 1751"/>
                <a:gd name="T40" fmla="*/ 10474 w 11041"/>
                <a:gd name="T41" fmla="*/ 843 h 1751"/>
                <a:gd name="T42" fmla="*/ 10286 w 11041"/>
                <a:gd name="T43" fmla="*/ 1318 h 1751"/>
                <a:gd name="T44" fmla="*/ 10312 w 11041"/>
                <a:gd name="T45" fmla="*/ 400 h 1751"/>
                <a:gd name="T46" fmla="*/ 10397 w 11041"/>
                <a:gd name="T47" fmla="*/ 600 h 1751"/>
                <a:gd name="T48" fmla="*/ 10053 w 11041"/>
                <a:gd name="T49" fmla="*/ 756 h 1751"/>
                <a:gd name="T50" fmla="*/ 10017 w 11041"/>
                <a:gd name="T51" fmla="*/ 958 h 1751"/>
                <a:gd name="T52" fmla="*/ 5568 w 11041"/>
                <a:gd name="T53" fmla="*/ 1588 h 1751"/>
                <a:gd name="T54" fmla="*/ 919 w 11041"/>
                <a:gd name="T55" fmla="*/ 1139 h 1751"/>
                <a:gd name="T56" fmla="*/ 1139 w 11041"/>
                <a:gd name="T57" fmla="*/ 749 h 1751"/>
                <a:gd name="T58" fmla="*/ 1094 w 11041"/>
                <a:gd name="T59" fmla="*/ 303 h 1751"/>
                <a:gd name="T60" fmla="*/ 3379 w 11041"/>
                <a:gd name="T61" fmla="*/ 148 h 1751"/>
                <a:gd name="T62" fmla="*/ 9975 w 11041"/>
                <a:gd name="T63" fmla="*/ 404 h 1751"/>
                <a:gd name="T64" fmla="*/ 2179 w 11041"/>
                <a:gd name="T65" fmla="*/ 1552 h 1751"/>
                <a:gd name="T66" fmla="*/ 956 w 11041"/>
                <a:gd name="T67" fmla="*/ 1163 h 1751"/>
                <a:gd name="T68" fmla="*/ 1162 w 11041"/>
                <a:gd name="T69" fmla="*/ 868 h 1751"/>
                <a:gd name="T70" fmla="*/ 1120 w 11041"/>
                <a:gd name="T71" fmla="*/ 416 h 1751"/>
                <a:gd name="T72" fmla="*/ 9861 w 11041"/>
                <a:gd name="T73" fmla="*/ 186 h 1751"/>
                <a:gd name="T74" fmla="*/ 9865 w 11041"/>
                <a:gd name="T75" fmla="*/ 744 h 1751"/>
                <a:gd name="T76" fmla="*/ 10059 w 11041"/>
                <a:gd name="T77" fmla="*/ 1148 h 1751"/>
                <a:gd name="T78" fmla="*/ 1179 w 11041"/>
                <a:gd name="T79" fmla="*/ 1327 h 1751"/>
                <a:gd name="T80" fmla="*/ 1456 w 11041"/>
                <a:gd name="T81" fmla="*/ 791 h 1751"/>
                <a:gd name="T82" fmla="*/ 1314 w 11041"/>
                <a:gd name="T83" fmla="*/ 284 h 1751"/>
                <a:gd name="T84" fmla="*/ 9638 w 11041"/>
                <a:gd name="T85" fmla="*/ 243 h 1751"/>
                <a:gd name="T86" fmla="*/ 9749 w 11041"/>
                <a:gd name="T87" fmla="*/ 707 h 1751"/>
                <a:gd name="T88" fmla="*/ 9955 w 11041"/>
                <a:gd name="T89" fmla="*/ 1177 h 1751"/>
                <a:gd name="T90" fmla="*/ 9818 w 11041"/>
                <a:gd name="T91" fmla="*/ 1121 h 1751"/>
                <a:gd name="T92" fmla="*/ 1637 w 11041"/>
                <a:gd name="T93" fmla="*/ 1462 h 1751"/>
                <a:gd name="T94" fmla="*/ 1398 w 11041"/>
                <a:gd name="T95" fmla="*/ 742 h 1751"/>
                <a:gd name="T96" fmla="*/ 9028 w 11041"/>
                <a:gd name="T97" fmla="*/ 279 h 1751"/>
                <a:gd name="T98" fmla="*/ 9802 w 11041"/>
                <a:gd name="T99" fmla="*/ 890 h 1751"/>
                <a:gd name="T100" fmla="*/ 1263 w 11041"/>
                <a:gd name="T101" fmla="*/ 875 h 1751"/>
                <a:gd name="T102" fmla="*/ 1390 w 11041"/>
                <a:gd name="T103" fmla="*/ 942 h 1751"/>
                <a:gd name="T104" fmla="*/ 797 w 11041"/>
                <a:gd name="T105" fmla="*/ 837 h 1751"/>
                <a:gd name="T106" fmla="*/ 839 w 11041"/>
                <a:gd name="T107" fmla="*/ 1417 h 1751"/>
                <a:gd name="T108" fmla="*/ 556 w 11041"/>
                <a:gd name="T109" fmla="*/ 1259 h 1751"/>
                <a:gd name="T110" fmla="*/ 722 w 11041"/>
                <a:gd name="T111" fmla="*/ 287 h 1751"/>
                <a:gd name="T112" fmla="*/ 747 w 11041"/>
                <a:gd name="T113" fmla="*/ 568 h 1751"/>
                <a:gd name="T114" fmla="*/ 722 w 11041"/>
                <a:gd name="T115" fmla="*/ 1381 h 1751"/>
                <a:gd name="T116" fmla="*/ 618 w 11041"/>
                <a:gd name="T117" fmla="*/ 1343 h 1751"/>
                <a:gd name="T118" fmla="*/ 840 w 11041"/>
                <a:gd name="T119" fmla="*/ 264 h 1751"/>
                <a:gd name="T120" fmla="*/ 446 w 11041"/>
                <a:gd name="T121" fmla="*/ 1115 h 1751"/>
                <a:gd name="T122" fmla="*/ 490 w 11041"/>
                <a:gd name="T123" fmla="*/ 749 h 1751"/>
                <a:gd name="T124" fmla="*/ 254 w 11041"/>
                <a:gd name="T125" fmla="*/ 1039 h 17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1041" h="1751">
                  <a:moveTo>
                    <a:pt x="10931" y="1086"/>
                  </a:moveTo>
                  <a:lnTo>
                    <a:pt x="10909" y="1111"/>
                  </a:lnTo>
                  <a:lnTo>
                    <a:pt x="10887" y="1135"/>
                  </a:lnTo>
                  <a:lnTo>
                    <a:pt x="10877" y="1148"/>
                  </a:lnTo>
                  <a:lnTo>
                    <a:pt x="10866" y="1160"/>
                  </a:lnTo>
                  <a:lnTo>
                    <a:pt x="10853" y="1170"/>
                  </a:lnTo>
                  <a:lnTo>
                    <a:pt x="10841" y="1180"/>
                  </a:lnTo>
                  <a:lnTo>
                    <a:pt x="10831" y="1180"/>
                  </a:lnTo>
                  <a:lnTo>
                    <a:pt x="10822" y="1182"/>
                  </a:lnTo>
                  <a:lnTo>
                    <a:pt x="10814" y="1184"/>
                  </a:lnTo>
                  <a:lnTo>
                    <a:pt x="10805" y="1186"/>
                  </a:lnTo>
                  <a:lnTo>
                    <a:pt x="10798" y="1190"/>
                  </a:lnTo>
                  <a:lnTo>
                    <a:pt x="10792" y="1193"/>
                  </a:lnTo>
                  <a:lnTo>
                    <a:pt x="10786" y="1199"/>
                  </a:lnTo>
                  <a:lnTo>
                    <a:pt x="10781" y="1204"/>
                  </a:lnTo>
                  <a:lnTo>
                    <a:pt x="10776" y="1209"/>
                  </a:lnTo>
                  <a:lnTo>
                    <a:pt x="10772" y="1215"/>
                  </a:lnTo>
                  <a:lnTo>
                    <a:pt x="10768" y="1221"/>
                  </a:lnTo>
                  <a:lnTo>
                    <a:pt x="10764" y="1227"/>
                  </a:lnTo>
                  <a:lnTo>
                    <a:pt x="10757" y="1242"/>
                  </a:lnTo>
                  <a:lnTo>
                    <a:pt x="10751" y="1257"/>
                  </a:lnTo>
                  <a:lnTo>
                    <a:pt x="10746" y="1272"/>
                  </a:lnTo>
                  <a:lnTo>
                    <a:pt x="10740" y="1288"/>
                  </a:lnTo>
                  <a:lnTo>
                    <a:pt x="10734" y="1302"/>
                  </a:lnTo>
                  <a:lnTo>
                    <a:pt x="10727" y="1316"/>
                  </a:lnTo>
                  <a:lnTo>
                    <a:pt x="10723" y="1323"/>
                  </a:lnTo>
                  <a:lnTo>
                    <a:pt x="10719" y="1329"/>
                  </a:lnTo>
                  <a:lnTo>
                    <a:pt x="10713" y="1336"/>
                  </a:lnTo>
                  <a:lnTo>
                    <a:pt x="10708" y="1342"/>
                  </a:lnTo>
                  <a:lnTo>
                    <a:pt x="10703" y="1347"/>
                  </a:lnTo>
                  <a:lnTo>
                    <a:pt x="10696" y="1352"/>
                  </a:lnTo>
                  <a:lnTo>
                    <a:pt x="10689" y="1357"/>
                  </a:lnTo>
                  <a:lnTo>
                    <a:pt x="10682" y="1360"/>
                  </a:lnTo>
                  <a:lnTo>
                    <a:pt x="10673" y="1361"/>
                  </a:lnTo>
                  <a:lnTo>
                    <a:pt x="10664" y="1362"/>
                  </a:lnTo>
                  <a:lnTo>
                    <a:pt x="10657" y="1363"/>
                  </a:lnTo>
                  <a:lnTo>
                    <a:pt x="10649" y="1365"/>
                  </a:lnTo>
                  <a:lnTo>
                    <a:pt x="10642" y="1367"/>
                  </a:lnTo>
                  <a:lnTo>
                    <a:pt x="10636" y="1370"/>
                  </a:lnTo>
                  <a:lnTo>
                    <a:pt x="10630" y="1374"/>
                  </a:lnTo>
                  <a:lnTo>
                    <a:pt x="10623" y="1377"/>
                  </a:lnTo>
                  <a:lnTo>
                    <a:pt x="10612" y="1387"/>
                  </a:lnTo>
                  <a:lnTo>
                    <a:pt x="10602" y="1397"/>
                  </a:lnTo>
                  <a:lnTo>
                    <a:pt x="10593" y="1407"/>
                  </a:lnTo>
                  <a:lnTo>
                    <a:pt x="10584" y="1419"/>
                  </a:lnTo>
                  <a:lnTo>
                    <a:pt x="10567" y="1445"/>
                  </a:lnTo>
                  <a:lnTo>
                    <a:pt x="10551" y="1471"/>
                  </a:lnTo>
                  <a:lnTo>
                    <a:pt x="10543" y="1484"/>
                  </a:lnTo>
                  <a:lnTo>
                    <a:pt x="10535" y="1496"/>
                  </a:lnTo>
                  <a:lnTo>
                    <a:pt x="10525" y="1508"/>
                  </a:lnTo>
                  <a:lnTo>
                    <a:pt x="10515" y="1520"/>
                  </a:lnTo>
                  <a:lnTo>
                    <a:pt x="10505" y="1534"/>
                  </a:lnTo>
                  <a:lnTo>
                    <a:pt x="10493" y="1548"/>
                  </a:lnTo>
                  <a:lnTo>
                    <a:pt x="10480" y="1561"/>
                  </a:lnTo>
                  <a:lnTo>
                    <a:pt x="10468" y="1575"/>
                  </a:lnTo>
                  <a:lnTo>
                    <a:pt x="10455" y="1587"/>
                  </a:lnTo>
                  <a:lnTo>
                    <a:pt x="10441" y="1599"/>
                  </a:lnTo>
                  <a:lnTo>
                    <a:pt x="10425" y="1610"/>
                  </a:lnTo>
                  <a:lnTo>
                    <a:pt x="10411" y="1621"/>
                  </a:lnTo>
                  <a:lnTo>
                    <a:pt x="10395" y="1631"/>
                  </a:lnTo>
                  <a:lnTo>
                    <a:pt x="10378" y="1640"/>
                  </a:lnTo>
                  <a:lnTo>
                    <a:pt x="10362" y="1649"/>
                  </a:lnTo>
                  <a:lnTo>
                    <a:pt x="10345" y="1656"/>
                  </a:lnTo>
                  <a:lnTo>
                    <a:pt x="10328" y="1664"/>
                  </a:lnTo>
                  <a:lnTo>
                    <a:pt x="10311" y="1670"/>
                  </a:lnTo>
                  <a:lnTo>
                    <a:pt x="10293" y="1675"/>
                  </a:lnTo>
                  <a:lnTo>
                    <a:pt x="10275" y="1679"/>
                  </a:lnTo>
                  <a:lnTo>
                    <a:pt x="10246" y="1680"/>
                  </a:lnTo>
                  <a:lnTo>
                    <a:pt x="10219" y="1682"/>
                  </a:lnTo>
                  <a:lnTo>
                    <a:pt x="10204" y="1684"/>
                  </a:lnTo>
                  <a:lnTo>
                    <a:pt x="10190" y="1686"/>
                  </a:lnTo>
                  <a:lnTo>
                    <a:pt x="10176" y="1690"/>
                  </a:lnTo>
                  <a:lnTo>
                    <a:pt x="10161" y="1696"/>
                  </a:lnTo>
                  <a:lnTo>
                    <a:pt x="10079" y="1695"/>
                  </a:lnTo>
                  <a:lnTo>
                    <a:pt x="10000" y="1695"/>
                  </a:lnTo>
                  <a:lnTo>
                    <a:pt x="9925" y="1696"/>
                  </a:lnTo>
                  <a:lnTo>
                    <a:pt x="9852" y="1696"/>
                  </a:lnTo>
                  <a:lnTo>
                    <a:pt x="9778" y="1698"/>
                  </a:lnTo>
                  <a:lnTo>
                    <a:pt x="9703" y="1700"/>
                  </a:lnTo>
                  <a:lnTo>
                    <a:pt x="9627" y="1705"/>
                  </a:lnTo>
                  <a:lnTo>
                    <a:pt x="9546" y="1710"/>
                  </a:lnTo>
                  <a:lnTo>
                    <a:pt x="9533" y="1705"/>
                  </a:lnTo>
                  <a:lnTo>
                    <a:pt x="9522" y="1702"/>
                  </a:lnTo>
                  <a:lnTo>
                    <a:pt x="9515" y="1701"/>
                  </a:lnTo>
                  <a:lnTo>
                    <a:pt x="9509" y="1702"/>
                  </a:lnTo>
                  <a:lnTo>
                    <a:pt x="9503" y="1704"/>
                  </a:lnTo>
                  <a:lnTo>
                    <a:pt x="9497" y="1707"/>
                  </a:lnTo>
                  <a:lnTo>
                    <a:pt x="9473" y="1706"/>
                  </a:lnTo>
                  <a:lnTo>
                    <a:pt x="9449" y="1705"/>
                  </a:lnTo>
                  <a:lnTo>
                    <a:pt x="9423" y="1705"/>
                  </a:lnTo>
                  <a:lnTo>
                    <a:pt x="9398" y="1705"/>
                  </a:lnTo>
                  <a:lnTo>
                    <a:pt x="9371" y="1706"/>
                  </a:lnTo>
                  <a:lnTo>
                    <a:pt x="9345" y="1707"/>
                  </a:lnTo>
                  <a:lnTo>
                    <a:pt x="9319" y="1708"/>
                  </a:lnTo>
                  <a:lnTo>
                    <a:pt x="9294" y="1709"/>
                  </a:lnTo>
                  <a:lnTo>
                    <a:pt x="9146" y="1711"/>
                  </a:lnTo>
                  <a:lnTo>
                    <a:pt x="8901" y="1712"/>
                  </a:lnTo>
                  <a:lnTo>
                    <a:pt x="8571" y="1713"/>
                  </a:lnTo>
                  <a:lnTo>
                    <a:pt x="8171" y="1714"/>
                  </a:lnTo>
                  <a:lnTo>
                    <a:pt x="7714" y="1715"/>
                  </a:lnTo>
                  <a:lnTo>
                    <a:pt x="7215" y="1716"/>
                  </a:lnTo>
                  <a:lnTo>
                    <a:pt x="6688" y="1717"/>
                  </a:lnTo>
                  <a:lnTo>
                    <a:pt x="6147" y="1718"/>
                  </a:lnTo>
                  <a:lnTo>
                    <a:pt x="5605" y="1718"/>
                  </a:lnTo>
                  <a:lnTo>
                    <a:pt x="5078" y="1720"/>
                  </a:lnTo>
                  <a:lnTo>
                    <a:pt x="4579" y="1721"/>
                  </a:lnTo>
                  <a:lnTo>
                    <a:pt x="4122" y="1723"/>
                  </a:lnTo>
                  <a:lnTo>
                    <a:pt x="3721" y="1724"/>
                  </a:lnTo>
                  <a:lnTo>
                    <a:pt x="3391" y="1727"/>
                  </a:lnTo>
                  <a:lnTo>
                    <a:pt x="3145" y="1729"/>
                  </a:lnTo>
                  <a:lnTo>
                    <a:pt x="2998" y="1732"/>
                  </a:lnTo>
                  <a:lnTo>
                    <a:pt x="2953" y="1732"/>
                  </a:lnTo>
                  <a:lnTo>
                    <a:pt x="2908" y="1733"/>
                  </a:lnTo>
                  <a:lnTo>
                    <a:pt x="2862" y="1733"/>
                  </a:lnTo>
                  <a:lnTo>
                    <a:pt x="2817" y="1733"/>
                  </a:lnTo>
                  <a:lnTo>
                    <a:pt x="2771" y="1734"/>
                  </a:lnTo>
                  <a:lnTo>
                    <a:pt x="2725" y="1734"/>
                  </a:lnTo>
                  <a:lnTo>
                    <a:pt x="2679" y="1735"/>
                  </a:lnTo>
                  <a:lnTo>
                    <a:pt x="2633" y="1735"/>
                  </a:lnTo>
                  <a:lnTo>
                    <a:pt x="2586" y="1736"/>
                  </a:lnTo>
                  <a:lnTo>
                    <a:pt x="2540" y="1737"/>
                  </a:lnTo>
                  <a:lnTo>
                    <a:pt x="2494" y="1738"/>
                  </a:lnTo>
                  <a:lnTo>
                    <a:pt x="2448" y="1738"/>
                  </a:lnTo>
                  <a:lnTo>
                    <a:pt x="2401" y="1739"/>
                  </a:lnTo>
                  <a:lnTo>
                    <a:pt x="2355" y="1740"/>
                  </a:lnTo>
                  <a:lnTo>
                    <a:pt x="2309" y="1740"/>
                  </a:lnTo>
                  <a:lnTo>
                    <a:pt x="2263" y="1741"/>
                  </a:lnTo>
                  <a:lnTo>
                    <a:pt x="1203" y="1747"/>
                  </a:lnTo>
                  <a:lnTo>
                    <a:pt x="1171" y="1748"/>
                  </a:lnTo>
                  <a:lnTo>
                    <a:pt x="1137" y="1749"/>
                  </a:lnTo>
                  <a:lnTo>
                    <a:pt x="1102" y="1749"/>
                  </a:lnTo>
                  <a:lnTo>
                    <a:pt x="1065" y="1749"/>
                  </a:lnTo>
                  <a:lnTo>
                    <a:pt x="1030" y="1748"/>
                  </a:lnTo>
                  <a:lnTo>
                    <a:pt x="994" y="1749"/>
                  </a:lnTo>
                  <a:lnTo>
                    <a:pt x="959" y="1749"/>
                  </a:lnTo>
                  <a:lnTo>
                    <a:pt x="926" y="1751"/>
                  </a:lnTo>
                  <a:lnTo>
                    <a:pt x="918" y="1745"/>
                  </a:lnTo>
                  <a:lnTo>
                    <a:pt x="909" y="1740"/>
                  </a:lnTo>
                  <a:lnTo>
                    <a:pt x="900" y="1737"/>
                  </a:lnTo>
                  <a:lnTo>
                    <a:pt x="890" y="1735"/>
                  </a:lnTo>
                  <a:lnTo>
                    <a:pt x="869" y="1732"/>
                  </a:lnTo>
                  <a:lnTo>
                    <a:pt x="848" y="1730"/>
                  </a:lnTo>
                  <a:lnTo>
                    <a:pt x="826" y="1729"/>
                  </a:lnTo>
                  <a:lnTo>
                    <a:pt x="806" y="1727"/>
                  </a:lnTo>
                  <a:lnTo>
                    <a:pt x="796" y="1725"/>
                  </a:lnTo>
                  <a:lnTo>
                    <a:pt x="786" y="1722"/>
                  </a:lnTo>
                  <a:lnTo>
                    <a:pt x="777" y="1718"/>
                  </a:lnTo>
                  <a:lnTo>
                    <a:pt x="769" y="1713"/>
                  </a:lnTo>
                  <a:lnTo>
                    <a:pt x="753" y="1709"/>
                  </a:lnTo>
                  <a:lnTo>
                    <a:pt x="736" y="1704"/>
                  </a:lnTo>
                  <a:lnTo>
                    <a:pt x="720" y="1698"/>
                  </a:lnTo>
                  <a:lnTo>
                    <a:pt x="704" y="1692"/>
                  </a:lnTo>
                  <a:lnTo>
                    <a:pt x="687" y="1685"/>
                  </a:lnTo>
                  <a:lnTo>
                    <a:pt x="671" y="1678"/>
                  </a:lnTo>
                  <a:lnTo>
                    <a:pt x="656" y="1670"/>
                  </a:lnTo>
                  <a:lnTo>
                    <a:pt x="640" y="1662"/>
                  </a:lnTo>
                  <a:lnTo>
                    <a:pt x="626" y="1652"/>
                  </a:lnTo>
                  <a:lnTo>
                    <a:pt x="611" y="1643"/>
                  </a:lnTo>
                  <a:lnTo>
                    <a:pt x="596" y="1633"/>
                  </a:lnTo>
                  <a:lnTo>
                    <a:pt x="583" y="1622"/>
                  </a:lnTo>
                  <a:lnTo>
                    <a:pt x="570" y="1610"/>
                  </a:lnTo>
                  <a:lnTo>
                    <a:pt x="556" y="1599"/>
                  </a:lnTo>
                  <a:lnTo>
                    <a:pt x="544" y="1587"/>
                  </a:lnTo>
                  <a:lnTo>
                    <a:pt x="532" y="1574"/>
                  </a:lnTo>
                  <a:lnTo>
                    <a:pt x="522" y="1560"/>
                  </a:lnTo>
                  <a:lnTo>
                    <a:pt x="511" y="1547"/>
                  </a:lnTo>
                  <a:lnTo>
                    <a:pt x="502" y="1533"/>
                  </a:lnTo>
                  <a:lnTo>
                    <a:pt x="494" y="1516"/>
                  </a:lnTo>
                  <a:lnTo>
                    <a:pt x="487" y="1501"/>
                  </a:lnTo>
                  <a:lnTo>
                    <a:pt x="481" y="1484"/>
                  </a:lnTo>
                  <a:lnTo>
                    <a:pt x="477" y="1466"/>
                  </a:lnTo>
                  <a:lnTo>
                    <a:pt x="474" y="1448"/>
                  </a:lnTo>
                  <a:lnTo>
                    <a:pt x="471" y="1445"/>
                  </a:lnTo>
                  <a:lnTo>
                    <a:pt x="466" y="1443"/>
                  </a:lnTo>
                  <a:lnTo>
                    <a:pt x="462" y="1441"/>
                  </a:lnTo>
                  <a:lnTo>
                    <a:pt x="457" y="1440"/>
                  </a:lnTo>
                  <a:lnTo>
                    <a:pt x="448" y="1438"/>
                  </a:lnTo>
                  <a:lnTo>
                    <a:pt x="438" y="1437"/>
                  </a:lnTo>
                  <a:lnTo>
                    <a:pt x="428" y="1437"/>
                  </a:lnTo>
                  <a:lnTo>
                    <a:pt x="418" y="1436"/>
                  </a:lnTo>
                  <a:lnTo>
                    <a:pt x="408" y="1435"/>
                  </a:lnTo>
                  <a:lnTo>
                    <a:pt x="400" y="1431"/>
                  </a:lnTo>
                  <a:lnTo>
                    <a:pt x="390" y="1429"/>
                  </a:lnTo>
                  <a:lnTo>
                    <a:pt x="381" y="1426"/>
                  </a:lnTo>
                  <a:lnTo>
                    <a:pt x="372" y="1421"/>
                  </a:lnTo>
                  <a:lnTo>
                    <a:pt x="365" y="1416"/>
                  </a:lnTo>
                  <a:lnTo>
                    <a:pt x="358" y="1410"/>
                  </a:lnTo>
                  <a:lnTo>
                    <a:pt x="352" y="1403"/>
                  </a:lnTo>
                  <a:lnTo>
                    <a:pt x="346" y="1396"/>
                  </a:lnTo>
                  <a:lnTo>
                    <a:pt x="341" y="1389"/>
                  </a:lnTo>
                  <a:lnTo>
                    <a:pt x="331" y="1371"/>
                  </a:lnTo>
                  <a:lnTo>
                    <a:pt x="324" y="1354"/>
                  </a:lnTo>
                  <a:lnTo>
                    <a:pt x="318" y="1336"/>
                  </a:lnTo>
                  <a:lnTo>
                    <a:pt x="314" y="1318"/>
                  </a:lnTo>
                  <a:lnTo>
                    <a:pt x="315" y="1314"/>
                  </a:lnTo>
                  <a:lnTo>
                    <a:pt x="315" y="1311"/>
                  </a:lnTo>
                  <a:lnTo>
                    <a:pt x="315" y="1308"/>
                  </a:lnTo>
                  <a:lnTo>
                    <a:pt x="314" y="1305"/>
                  </a:lnTo>
                  <a:lnTo>
                    <a:pt x="311" y="1301"/>
                  </a:lnTo>
                  <a:lnTo>
                    <a:pt x="306" y="1297"/>
                  </a:lnTo>
                  <a:lnTo>
                    <a:pt x="295" y="1292"/>
                  </a:lnTo>
                  <a:lnTo>
                    <a:pt x="283" y="1288"/>
                  </a:lnTo>
                  <a:lnTo>
                    <a:pt x="270" y="1283"/>
                  </a:lnTo>
                  <a:lnTo>
                    <a:pt x="257" y="1279"/>
                  </a:lnTo>
                  <a:lnTo>
                    <a:pt x="244" y="1274"/>
                  </a:lnTo>
                  <a:lnTo>
                    <a:pt x="231" y="1269"/>
                  </a:lnTo>
                  <a:lnTo>
                    <a:pt x="207" y="1257"/>
                  </a:lnTo>
                  <a:lnTo>
                    <a:pt x="184" y="1244"/>
                  </a:lnTo>
                  <a:lnTo>
                    <a:pt x="162" y="1228"/>
                  </a:lnTo>
                  <a:lnTo>
                    <a:pt x="140" y="1211"/>
                  </a:lnTo>
                  <a:lnTo>
                    <a:pt x="121" y="1193"/>
                  </a:lnTo>
                  <a:lnTo>
                    <a:pt x="102" y="1173"/>
                  </a:lnTo>
                  <a:lnTo>
                    <a:pt x="85" y="1153"/>
                  </a:lnTo>
                  <a:lnTo>
                    <a:pt x="70" y="1130"/>
                  </a:lnTo>
                  <a:lnTo>
                    <a:pt x="55" y="1108"/>
                  </a:lnTo>
                  <a:lnTo>
                    <a:pt x="43" y="1083"/>
                  </a:lnTo>
                  <a:lnTo>
                    <a:pt x="33" y="1059"/>
                  </a:lnTo>
                  <a:lnTo>
                    <a:pt x="24" y="1033"/>
                  </a:lnTo>
                  <a:lnTo>
                    <a:pt x="17" y="1006"/>
                  </a:lnTo>
                  <a:lnTo>
                    <a:pt x="13" y="980"/>
                  </a:lnTo>
                  <a:lnTo>
                    <a:pt x="8" y="976"/>
                  </a:lnTo>
                  <a:lnTo>
                    <a:pt x="6" y="973"/>
                  </a:lnTo>
                  <a:lnTo>
                    <a:pt x="4" y="968"/>
                  </a:lnTo>
                  <a:lnTo>
                    <a:pt x="2" y="964"/>
                  </a:lnTo>
                  <a:lnTo>
                    <a:pt x="0" y="954"/>
                  </a:lnTo>
                  <a:lnTo>
                    <a:pt x="0" y="944"/>
                  </a:lnTo>
                  <a:lnTo>
                    <a:pt x="1" y="934"/>
                  </a:lnTo>
                  <a:lnTo>
                    <a:pt x="3" y="924"/>
                  </a:lnTo>
                  <a:lnTo>
                    <a:pt x="5" y="914"/>
                  </a:lnTo>
                  <a:lnTo>
                    <a:pt x="9" y="906"/>
                  </a:lnTo>
                  <a:lnTo>
                    <a:pt x="65" y="761"/>
                  </a:lnTo>
                  <a:lnTo>
                    <a:pt x="83" y="733"/>
                  </a:lnTo>
                  <a:lnTo>
                    <a:pt x="104" y="705"/>
                  </a:lnTo>
                  <a:lnTo>
                    <a:pt x="125" y="678"/>
                  </a:lnTo>
                  <a:lnTo>
                    <a:pt x="147" y="653"/>
                  </a:lnTo>
                  <a:lnTo>
                    <a:pt x="160" y="641"/>
                  </a:lnTo>
                  <a:lnTo>
                    <a:pt x="172" y="628"/>
                  </a:lnTo>
                  <a:lnTo>
                    <a:pt x="184" y="617"/>
                  </a:lnTo>
                  <a:lnTo>
                    <a:pt x="198" y="606"/>
                  </a:lnTo>
                  <a:lnTo>
                    <a:pt x="211" y="596"/>
                  </a:lnTo>
                  <a:lnTo>
                    <a:pt x="224" y="585"/>
                  </a:lnTo>
                  <a:lnTo>
                    <a:pt x="237" y="576"/>
                  </a:lnTo>
                  <a:lnTo>
                    <a:pt x="252" y="568"/>
                  </a:lnTo>
                  <a:lnTo>
                    <a:pt x="258" y="565"/>
                  </a:lnTo>
                  <a:lnTo>
                    <a:pt x="263" y="562"/>
                  </a:lnTo>
                  <a:lnTo>
                    <a:pt x="270" y="560"/>
                  </a:lnTo>
                  <a:lnTo>
                    <a:pt x="276" y="558"/>
                  </a:lnTo>
                  <a:lnTo>
                    <a:pt x="290" y="555"/>
                  </a:lnTo>
                  <a:lnTo>
                    <a:pt x="303" y="552"/>
                  </a:lnTo>
                  <a:lnTo>
                    <a:pt x="309" y="550"/>
                  </a:lnTo>
                  <a:lnTo>
                    <a:pt x="315" y="548"/>
                  </a:lnTo>
                  <a:lnTo>
                    <a:pt x="321" y="544"/>
                  </a:lnTo>
                  <a:lnTo>
                    <a:pt x="326" y="540"/>
                  </a:lnTo>
                  <a:lnTo>
                    <a:pt x="331" y="536"/>
                  </a:lnTo>
                  <a:lnTo>
                    <a:pt x="336" y="531"/>
                  </a:lnTo>
                  <a:lnTo>
                    <a:pt x="339" y="525"/>
                  </a:lnTo>
                  <a:lnTo>
                    <a:pt x="342" y="518"/>
                  </a:lnTo>
                  <a:lnTo>
                    <a:pt x="348" y="502"/>
                  </a:lnTo>
                  <a:lnTo>
                    <a:pt x="355" y="485"/>
                  </a:lnTo>
                  <a:lnTo>
                    <a:pt x="360" y="477"/>
                  </a:lnTo>
                  <a:lnTo>
                    <a:pt x="364" y="470"/>
                  </a:lnTo>
                  <a:lnTo>
                    <a:pt x="369" y="463"/>
                  </a:lnTo>
                  <a:lnTo>
                    <a:pt x="375" y="456"/>
                  </a:lnTo>
                  <a:lnTo>
                    <a:pt x="382" y="449"/>
                  </a:lnTo>
                  <a:lnTo>
                    <a:pt x="388" y="443"/>
                  </a:lnTo>
                  <a:lnTo>
                    <a:pt x="395" y="438"/>
                  </a:lnTo>
                  <a:lnTo>
                    <a:pt x="402" y="434"/>
                  </a:lnTo>
                  <a:lnTo>
                    <a:pt x="410" y="430"/>
                  </a:lnTo>
                  <a:lnTo>
                    <a:pt x="418" y="427"/>
                  </a:lnTo>
                  <a:lnTo>
                    <a:pt x="428" y="425"/>
                  </a:lnTo>
                  <a:lnTo>
                    <a:pt x="437" y="424"/>
                  </a:lnTo>
                  <a:lnTo>
                    <a:pt x="448" y="425"/>
                  </a:lnTo>
                  <a:lnTo>
                    <a:pt x="457" y="424"/>
                  </a:lnTo>
                  <a:lnTo>
                    <a:pt x="465" y="422"/>
                  </a:lnTo>
                  <a:lnTo>
                    <a:pt x="473" y="418"/>
                  </a:lnTo>
                  <a:lnTo>
                    <a:pt x="479" y="412"/>
                  </a:lnTo>
                  <a:lnTo>
                    <a:pt x="483" y="405"/>
                  </a:lnTo>
                  <a:lnTo>
                    <a:pt x="487" y="398"/>
                  </a:lnTo>
                  <a:lnTo>
                    <a:pt x="490" y="389"/>
                  </a:lnTo>
                  <a:lnTo>
                    <a:pt x="496" y="371"/>
                  </a:lnTo>
                  <a:lnTo>
                    <a:pt x="500" y="352"/>
                  </a:lnTo>
                  <a:lnTo>
                    <a:pt x="503" y="343"/>
                  </a:lnTo>
                  <a:lnTo>
                    <a:pt x="506" y="334"/>
                  </a:lnTo>
                  <a:lnTo>
                    <a:pt x="509" y="326"/>
                  </a:lnTo>
                  <a:lnTo>
                    <a:pt x="513" y="319"/>
                  </a:lnTo>
                  <a:lnTo>
                    <a:pt x="519" y="307"/>
                  </a:lnTo>
                  <a:lnTo>
                    <a:pt x="524" y="296"/>
                  </a:lnTo>
                  <a:lnTo>
                    <a:pt x="530" y="286"/>
                  </a:lnTo>
                  <a:lnTo>
                    <a:pt x="536" y="276"/>
                  </a:lnTo>
                  <a:lnTo>
                    <a:pt x="549" y="257"/>
                  </a:lnTo>
                  <a:lnTo>
                    <a:pt x="565" y="239"/>
                  </a:lnTo>
                  <a:lnTo>
                    <a:pt x="581" y="223"/>
                  </a:lnTo>
                  <a:lnTo>
                    <a:pt x="598" y="207"/>
                  </a:lnTo>
                  <a:lnTo>
                    <a:pt x="617" y="193"/>
                  </a:lnTo>
                  <a:lnTo>
                    <a:pt x="636" y="179"/>
                  </a:lnTo>
                  <a:lnTo>
                    <a:pt x="657" y="166"/>
                  </a:lnTo>
                  <a:lnTo>
                    <a:pt x="677" y="154"/>
                  </a:lnTo>
                  <a:lnTo>
                    <a:pt x="698" y="144"/>
                  </a:lnTo>
                  <a:lnTo>
                    <a:pt x="719" y="133"/>
                  </a:lnTo>
                  <a:lnTo>
                    <a:pt x="762" y="114"/>
                  </a:lnTo>
                  <a:lnTo>
                    <a:pt x="803" y="97"/>
                  </a:lnTo>
                  <a:lnTo>
                    <a:pt x="822" y="95"/>
                  </a:lnTo>
                  <a:lnTo>
                    <a:pt x="842" y="91"/>
                  </a:lnTo>
                  <a:lnTo>
                    <a:pt x="860" y="87"/>
                  </a:lnTo>
                  <a:lnTo>
                    <a:pt x="877" y="83"/>
                  </a:lnTo>
                  <a:lnTo>
                    <a:pt x="896" y="77"/>
                  </a:lnTo>
                  <a:lnTo>
                    <a:pt x="913" y="74"/>
                  </a:lnTo>
                  <a:lnTo>
                    <a:pt x="931" y="71"/>
                  </a:lnTo>
                  <a:lnTo>
                    <a:pt x="948" y="70"/>
                  </a:lnTo>
                  <a:lnTo>
                    <a:pt x="973" y="66"/>
                  </a:lnTo>
                  <a:lnTo>
                    <a:pt x="1000" y="62"/>
                  </a:lnTo>
                  <a:lnTo>
                    <a:pt x="1026" y="59"/>
                  </a:lnTo>
                  <a:lnTo>
                    <a:pt x="1052" y="57"/>
                  </a:lnTo>
                  <a:lnTo>
                    <a:pt x="1079" y="56"/>
                  </a:lnTo>
                  <a:lnTo>
                    <a:pt x="1105" y="55"/>
                  </a:lnTo>
                  <a:lnTo>
                    <a:pt x="1132" y="55"/>
                  </a:lnTo>
                  <a:lnTo>
                    <a:pt x="1157" y="55"/>
                  </a:lnTo>
                  <a:lnTo>
                    <a:pt x="1754" y="49"/>
                  </a:lnTo>
                  <a:lnTo>
                    <a:pt x="1835" y="49"/>
                  </a:lnTo>
                  <a:lnTo>
                    <a:pt x="1915" y="48"/>
                  </a:lnTo>
                  <a:lnTo>
                    <a:pt x="1993" y="48"/>
                  </a:lnTo>
                  <a:lnTo>
                    <a:pt x="2071" y="47"/>
                  </a:lnTo>
                  <a:lnTo>
                    <a:pt x="2148" y="46"/>
                  </a:lnTo>
                  <a:lnTo>
                    <a:pt x="2227" y="45"/>
                  </a:lnTo>
                  <a:lnTo>
                    <a:pt x="2305" y="43"/>
                  </a:lnTo>
                  <a:lnTo>
                    <a:pt x="2385" y="41"/>
                  </a:lnTo>
                  <a:lnTo>
                    <a:pt x="2442" y="43"/>
                  </a:lnTo>
                  <a:lnTo>
                    <a:pt x="2499" y="43"/>
                  </a:lnTo>
                  <a:lnTo>
                    <a:pt x="2555" y="43"/>
                  </a:lnTo>
                  <a:lnTo>
                    <a:pt x="2610" y="43"/>
                  </a:lnTo>
                  <a:lnTo>
                    <a:pt x="2665" y="42"/>
                  </a:lnTo>
                  <a:lnTo>
                    <a:pt x="2719" y="41"/>
                  </a:lnTo>
                  <a:lnTo>
                    <a:pt x="2775" y="40"/>
                  </a:lnTo>
                  <a:lnTo>
                    <a:pt x="2829" y="38"/>
                  </a:lnTo>
                  <a:lnTo>
                    <a:pt x="2882" y="37"/>
                  </a:lnTo>
                  <a:lnTo>
                    <a:pt x="2936" y="36"/>
                  </a:lnTo>
                  <a:lnTo>
                    <a:pt x="2989" y="33"/>
                  </a:lnTo>
                  <a:lnTo>
                    <a:pt x="3042" y="32"/>
                  </a:lnTo>
                  <a:lnTo>
                    <a:pt x="3096" y="31"/>
                  </a:lnTo>
                  <a:lnTo>
                    <a:pt x="3148" y="30"/>
                  </a:lnTo>
                  <a:lnTo>
                    <a:pt x="3201" y="30"/>
                  </a:lnTo>
                  <a:lnTo>
                    <a:pt x="3253" y="30"/>
                  </a:lnTo>
                  <a:lnTo>
                    <a:pt x="3275" y="29"/>
                  </a:lnTo>
                  <a:lnTo>
                    <a:pt x="3298" y="29"/>
                  </a:lnTo>
                  <a:lnTo>
                    <a:pt x="3322" y="29"/>
                  </a:lnTo>
                  <a:lnTo>
                    <a:pt x="3345" y="29"/>
                  </a:lnTo>
                  <a:lnTo>
                    <a:pt x="3370" y="30"/>
                  </a:lnTo>
                  <a:lnTo>
                    <a:pt x="3393" y="30"/>
                  </a:lnTo>
                  <a:lnTo>
                    <a:pt x="3417" y="29"/>
                  </a:lnTo>
                  <a:lnTo>
                    <a:pt x="3438" y="28"/>
                  </a:lnTo>
                  <a:lnTo>
                    <a:pt x="3485" y="27"/>
                  </a:lnTo>
                  <a:lnTo>
                    <a:pt x="3531" y="26"/>
                  </a:lnTo>
                  <a:lnTo>
                    <a:pt x="3578" y="25"/>
                  </a:lnTo>
                  <a:lnTo>
                    <a:pt x="3624" y="23"/>
                  </a:lnTo>
                  <a:lnTo>
                    <a:pt x="3669" y="22"/>
                  </a:lnTo>
                  <a:lnTo>
                    <a:pt x="3715" y="21"/>
                  </a:lnTo>
                  <a:lnTo>
                    <a:pt x="3761" y="21"/>
                  </a:lnTo>
                  <a:lnTo>
                    <a:pt x="3807" y="21"/>
                  </a:lnTo>
                  <a:lnTo>
                    <a:pt x="3847" y="21"/>
                  </a:lnTo>
                  <a:lnTo>
                    <a:pt x="3887" y="21"/>
                  </a:lnTo>
                  <a:lnTo>
                    <a:pt x="3926" y="20"/>
                  </a:lnTo>
                  <a:lnTo>
                    <a:pt x="3965" y="19"/>
                  </a:lnTo>
                  <a:lnTo>
                    <a:pt x="4003" y="18"/>
                  </a:lnTo>
                  <a:lnTo>
                    <a:pt x="4042" y="19"/>
                  </a:lnTo>
                  <a:lnTo>
                    <a:pt x="4080" y="20"/>
                  </a:lnTo>
                  <a:lnTo>
                    <a:pt x="4118" y="23"/>
                  </a:lnTo>
                  <a:lnTo>
                    <a:pt x="4144" y="22"/>
                  </a:lnTo>
                  <a:lnTo>
                    <a:pt x="4197" y="21"/>
                  </a:lnTo>
                  <a:lnTo>
                    <a:pt x="4273" y="19"/>
                  </a:lnTo>
                  <a:lnTo>
                    <a:pt x="4373" y="18"/>
                  </a:lnTo>
                  <a:lnTo>
                    <a:pt x="4635" y="17"/>
                  </a:lnTo>
                  <a:lnTo>
                    <a:pt x="4968" y="15"/>
                  </a:lnTo>
                  <a:lnTo>
                    <a:pt x="5357" y="14"/>
                  </a:lnTo>
                  <a:lnTo>
                    <a:pt x="5788" y="14"/>
                  </a:lnTo>
                  <a:lnTo>
                    <a:pt x="6247" y="13"/>
                  </a:lnTo>
                  <a:lnTo>
                    <a:pt x="6722" y="13"/>
                  </a:lnTo>
                  <a:lnTo>
                    <a:pt x="7195" y="13"/>
                  </a:lnTo>
                  <a:lnTo>
                    <a:pt x="7654" y="12"/>
                  </a:lnTo>
                  <a:lnTo>
                    <a:pt x="8085" y="12"/>
                  </a:lnTo>
                  <a:lnTo>
                    <a:pt x="8475" y="12"/>
                  </a:lnTo>
                  <a:lnTo>
                    <a:pt x="8807" y="11"/>
                  </a:lnTo>
                  <a:lnTo>
                    <a:pt x="9069" y="10"/>
                  </a:lnTo>
                  <a:lnTo>
                    <a:pt x="9245" y="9"/>
                  </a:lnTo>
                  <a:lnTo>
                    <a:pt x="9324" y="7"/>
                  </a:lnTo>
                  <a:lnTo>
                    <a:pt x="9328" y="9"/>
                  </a:lnTo>
                  <a:lnTo>
                    <a:pt x="9332" y="10"/>
                  </a:lnTo>
                  <a:lnTo>
                    <a:pt x="9335" y="11"/>
                  </a:lnTo>
                  <a:lnTo>
                    <a:pt x="9340" y="11"/>
                  </a:lnTo>
                  <a:lnTo>
                    <a:pt x="9347" y="10"/>
                  </a:lnTo>
                  <a:lnTo>
                    <a:pt x="9354" y="8"/>
                  </a:lnTo>
                  <a:lnTo>
                    <a:pt x="9360" y="6"/>
                  </a:lnTo>
                  <a:lnTo>
                    <a:pt x="9367" y="4"/>
                  </a:lnTo>
                  <a:lnTo>
                    <a:pt x="9371" y="4"/>
                  </a:lnTo>
                  <a:lnTo>
                    <a:pt x="9375" y="4"/>
                  </a:lnTo>
                  <a:lnTo>
                    <a:pt x="9378" y="5"/>
                  </a:lnTo>
                  <a:lnTo>
                    <a:pt x="9382" y="6"/>
                  </a:lnTo>
                  <a:lnTo>
                    <a:pt x="9420" y="8"/>
                  </a:lnTo>
                  <a:lnTo>
                    <a:pt x="9456" y="10"/>
                  </a:lnTo>
                  <a:lnTo>
                    <a:pt x="9492" y="12"/>
                  </a:lnTo>
                  <a:lnTo>
                    <a:pt x="9528" y="14"/>
                  </a:lnTo>
                  <a:lnTo>
                    <a:pt x="9563" y="16"/>
                  </a:lnTo>
                  <a:lnTo>
                    <a:pt x="9599" y="17"/>
                  </a:lnTo>
                  <a:lnTo>
                    <a:pt x="9637" y="17"/>
                  </a:lnTo>
                  <a:lnTo>
                    <a:pt x="9675" y="15"/>
                  </a:lnTo>
                  <a:lnTo>
                    <a:pt x="9682" y="18"/>
                  </a:lnTo>
                  <a:lnTo>
                    <a:pt x="9687" y="19"/>
                  </a:lnTo>
                  <a:lnTo>
                    <a:pt x="9693" y="18"/>
                  </a:lnTo>
                  <a:lnTo>
                    <a:pt x="9699" y="15"/>
                  </a:lnTo>
                  <a:lnTo>
                    <a:pt x="9734" y="9"/>
                  </a:lnTo>
                  <a:lnTo>
                    <a:pt x="9771" y="2"/>
                  </a:lnTo>
                  <a:lnTo>
                    <a:pt x="9780" y="1"/>
                  </a:lnTo>
                  <a:lnTo>
                    <a:pt x="9789" y="0"/>
                  </a:lnTo>
                  <a:lnTo>
                    <a:pt x="9799" y="0"/>
                  </a:lnTo>
                  <a:lnTo>
                    <a:pt x="9807" y="0"/>
                  </a:lnTo>
                  <a:lnTo>
                    <a:pt x="9816" y="1"/>
                  </a:lnTo>
                  <a:lnTo>
                    <a:pt x="9825" y="3"/>
                  </a:lnTo>
                  <a:lnTo>
                    <a:pt x="9833" y="6"/>
                  </a:lnTo>
                  <a:lnTo>
                    <a:pt x="9841" y="10"/>
                  </a:lnTo>
                  <a:lnTo>
                    <a:pt x="9854" y="12"/>
                  </a:lnTo>
                  <a:lnTo>
                    <a:pt x="9865" y="13"/>
                  </a:lnTo>
                  <a:lnTo>
                    <a:pt x="9877" y="13"/>
                  </a:lnTo>
                  <a:lnTo>
                    <a:pt x="9888" y="13"/>
                  </a:lnTo>
                  <a:lnTo>
                    <a:pt x="9911" y="12"/>
                  </a:lnTo>
                  <a:lnTo>
                    <a:pt x="9934" y="11"/>
                  </a:lnTo>
                  <a:lnTo>
                    <a:pt x="9957" y="9"/>
                  </a:lnTo>
                  <a:lnTo>
                    <a:pt x="9980" y="8"/>
                  </a:lnTo>
                  <a:lnTo>
                    <a:pt x="9992" y="8"/>
                  </a:lnTo>
                  <a:lnTo>
                    <a:pt x="10004" y="8"/>
                  </a:lnTo>
                  <a:lnTo>
                    <a:pt x="10016" y="9"/>
                  </a:lnTo>
                  <a:lnTo>
                    <a:pt x="10030" y="11"/>
                  </a:lnTo>
                  <a:lnTo>
                    <a:pt x="10063" y="14"/>
                  </a:lnTo>
                  <a:lnTo>
                    <a:pt x="10099" y="15"/>
                  </a:lnTo>
                  <a:lnTo>
                    <a:pt x="10136" y="16"/>
                  </a:lnTo>
                  <a:lnTo>
                    <a:pt x="10174" y="17"/>
                  </a:lnTo>
                  <a:lnTo>
                    <a:pt x="10192" y="18"/>
                  </a:lnTo>
                  <a:lnTo>
                    <a:pt x="10211" y="20"/>
                  </a:lnTo>
                  <a:lnTo>
                    <a:pt x="10229" y="22"/>
                  </a:lnTo>
                  <a:lnTo>
                    <a:pt x="10247" y="24"/>
                  </a:lnTo>
                  <a:lnTo>
                    <a:pt x="10265" y="28"/>
                  </a:lnTo>
                  <a:lnTo>
                    <a:pt x="10282" y="32"/>
                  </a:lnTo>
                  <a:lnTo>
                    <a:pt x="10299" y="38"/>
                  </a:lnTo>
                  <a:lnTo>
                    <a:pt x="10316" y="45"/>
                  </a:lnTo>
                  <a:lnTo>
                    <a:pt x="10339" y="56"/>
                  </a:lnTo>
                  <a:lnTo>
                    <a:pt x="10363" y="69"/>
                  </a:lnTo>
                  <a:lnTo>
                    <a:pt x="10385" y="84"/>
                  </a:lnTo>
                  <a:lnTo>
                    <a:pt x="10408" y="100"/>
                  </a:lnTo>
                  <a:lnTo>
                    <a:pt x="10429" y="117"/>
                  </a:lnTo>
                  <a:lnTo>
                    <a:pt x="10451" y="135"/>
                  </a:lnTo>
                  <a:lnTo>
                    <a:pt x="10471" y="153"/>
                  </a:lnTo>
                  <a:lnTo>
                    <a:pt x="10491" y="171"/>
                  </a:lnTo>
                  <a:lnTo>
                    <a:pt x="10499" y="184"/>
                  </a:lnTo>
                  <a:lnTo>
                    <a:pt x="10506" y="198"/>
                  </a:lnTo>
                  <a:lnTo>
                    <a:pt x="10513" y="211"/>
                  </a:lnTo>
                  <a:lnTo>
                    <a:pt x="10519" y="226"/>
                  </a:lnTo>
                  <a:lnTo>
                    <a:pt x="10523" y="232"/>
                  </a:lnTo>
                  <a:lnTo>
                    <a:pt x="10527" y="239"/>
                  </a:lnTo>
                  <a:lnTo>
                    <a:pt x="10533" y="244"/>
                  </a:lnTo>
                  <a:lnTo>
                    <a:pt x="10538" y="249"/>
                  </a:lnTo>
                  <a:lnTo>
                    <a:pt x="10543" y="254"/>
                  </a:lnTo>
                  <a:lnTo>
                    <a:pt x="10549" y="258"/>
                  </a:lnTo>
                  <a:lnTo>
                    <a:pt x="10556" y="261"/>
                  </a:lnTo>
                  <a:lnTo>
                    <a:pt x="10564" y="263"/>
                  </a:lnTo>
                  <a:lnTo>
                    <a:pt x="10583" y="263"/>
                  </a:lnTo>
                  <a:lnTo>
                    <a:pt x="10600" y="264"/>
                  </a:lnTo>
                  <a:lnTo>
                    <a:pt x="10616" y="268"/>
                  </a:lnTo>
                  <a:lnTo>
                    <a:pt x="10633" y="271"/>
                  </a:lnTo>
                  <a:lnTo>
                    <a:pt x="10648" y="276"/>
                  </a:lnTo>
                  <a:lnTo>
                    <a:pt x="10662" y="283"/>
                  </a:lnTo>
                  <a:lnTo>
                    <a:pt x="10677" y="291"/>
                  </a:lnTo>
                  <a:lnTo>
                    <a:pt x="10691" y="301"/>
                  </a:lnTo>
                  <a:lnTo>
                    <a:pt x="10699" y="307"/>
                  </a:lnTo>
                  <a:lnTo>
                    <a:pt x="10706" y="314"/>
                  </a:lnTo>
                  <a:lnTo>
                    <a:pt x="10712" y="321"/>
                  </a:lnTo>
                  <a:lnTo>
                    <a:pt x="10720" y="328"/>
                  </a:lnTo>
                  <a:lnTo>
                    <a:pt x="10731" y="342"/>
                  </a:lnTo>
                  <a:lnTo>
                    <a:pt x="10741" y="358"/>
                  </a:lnTo>
                  <a:lnTo>
                    <a:pt x="10749" y="375"/>
                  </a:lnTo>
                  <a:lnTo>
                    <a:pt x="10756" y="392"/>
                  </a:lnTo>
                  <a:lnTo>
                    <a:pt x="10763" y="410"/>
                  </a:lnTo>
                  <a:lnTo>
                    <a:pt x="10768" y="427"/>
                  </a:lnTo>
                  <a:lnTo>
                    <a:pt x="10776" y="433"/>
                  </a:lnTo>
                  <a:lnTo>
                    <a:pt x="10785" y="438"/>
                  </a:lnTo>
                  <a:lnTo>
                    <a:pt x="10794" y="443"/>
                  </a:lnTo>
                  <a:lnTo>
                    <a:pt x="10804" y="446"/>
                  </a:lnTo>
                  <a:lnTo>
                    <a:pt x="10824" y="454"/>
                  </a:lnTo>
                  <a:lnTo>
                    <a:pt x="10844" y="460"/>
                  </a:lnTo>
                  <a:lnTo>
                    <a:pt x="10855" y="463"/>
                  </a:lnTo>
                  <a:lnTo>
                    <a:pt x="10864" y="467"/>
                  </a:lnTo>
                  <a:lnTo>
                    <a:pt x="10873" y="471"/>
                  </a:lnTo>
                  <a:lnTo>
                    <a:pt x="10882" y="476"/>
                  </a:lnTo>
                  <a:lnTo>
                    <a:pt x="10889" y="482"/>
                  </a:lnTo>
                  <a:lnTo>
                    <a:pt x="10897" y="489"/>
                  </a:lnTo>
                  <a:lnTo>
                    <a:pt x="10904" y="498"/>
                  </a:lnTo>
                  <a:lnTo>
                    <a:pt x="10910" y="509"/>
                  </a:lnTo>
                  <a:lnTo>
                    <a:pt x="10919" y="521"/>
                  </a:lnTo>
                  <a:lnTo>
                    <a:pt x="10929" y="534"/>
                  </a:lnTo>
                  <a:lnTo>
                    <a:pt x="10937" y="549"/>
                  </a:lnTo>
                  <a:lnTo>
                    <a:pt x="10945" y="563"/>
                  </a:lnTo>
                  <a:lnTo>
                    <a:pt x="10960" y="593"/>
                  </a:lnTo>
                  <a:lnTo>
                    <a:pt x="10972" y="623"/>
                  </a:lnTo>
                  <a:lnTo>
                    <a:pt x="10983" y="654"/>
                  </a:lnTo>
                  <a:lnTo>
                    <a:pt x="10994" y="686"/>
                  </a:lnTo>
                  <a:lnTo>
                    <a:pt x="11004" y="717"/>
                  </a:lnTo>
                  <a:lnTo>
                    <a:pt x="11014" y="747"/>
                  </a:lnTo>
                  <a:lnTo>
                    <a:pt x="11014" y="758"/>
                  </a:lnTo>
                  <a:lnTo>
                    <a:pt x="11015" y="768"/>
                  </a:lnTo>
                  <a:lnTo>
                    <a:pt x="11017" y="780"/>
                  </a:lnTo>
                  <a:lnTo>
                    <a:pt x="11020" y="790"/>
                  </a:lnTo>
                  <a:lnTo>
                    <a:pt x="11027" y="810"/>
                  </a:lnTo>
                  <a:lnTo>
                    <a:pt x="11034" y="832"/>
                  </a:lnTo>
                  <a:lnTo>
                    <a:pt x="11038" y="841"/>
                  </a:lnTo>
                  <a:lnTo>
                    <a:pt x="11040" y="851"/>
                  </a:lnTo>
                  <a:lnTo>
                    <a:pt x="11041" y="861"/>
                  </a:lnTo>
                  <a:lnTo>
                    <a:pt x="11041" y="872"/>
                  </a:lnTo>
                  <a:lnTo>
                    <a:pt x="11040" y="882"/>
                  </a:lnTo>
                  <a:lnTo>
                    <a:pt x="11038" y="892"/>
                  </a:lnTo>
                  <a:lnTo>
                    <a:pt x="11032" y="903"/>
                  </a:lnTo>
                  <a:lnTo>
                    <a:pt x="11026" y="913"/>
                  </a:lnTo>
                  <a:lnTo>
                    <a:pt x="10931" y="1086"/>
                  </a:lnTo>
                  <a:close/>
                  <a:moveTo>
                    <a:pt x="10885" y="1081"/>
                  </a:moveTo>
                  <a:lnTo>
                    <a:pt x="10878" y="1092"/>
                  </a:lnTo>
                  <a:lnTo>
                    <a:pt x="10871" y="1104"/>
                  </a:lnTo>
                  <a:lnTo>
                    <a:pt x="10862" y="1113"/>
                  </a:lnTo>
                  <a:lnTo>
                    <a:pt x="10853" y="1121"/>
                  </a:lnTo>
                  <a:lnTo>
                    <a:pt x="10843" y="1129"/>
                  </a:lnTo>
                  <a:lnTo>
                    <a:pt x="10833" y="1135"/>
                  </a:lnTo>
                  <a:lnTo>
                    <a:pt x="10823" y="1141"/>
                  </a:lnTo>
                  <a:lnTo>
                    <a:pt x="10812" y="1146"/>
                  </a:lnTo>
                  <a:lnTo>
                    <a:pt x="10800" y="1151"/>
                  </a:lnTo>
                  <a:lnTo>
                    <a:pt x="10789" y="1155"/>
                  </a:lnTo>
                  <a:lnTo>
                    <a:pt x="10778" y="1158"/>
                  </a:lnTo>
                  <a:lnTo>
                    <a:pt x="10766" y="1161"/>
                  </a:lnTo>
                  <a:lnTo>
                    <a:pt x="10742" y="1164"/>
                  </a:lnTo>
                  <a:lnTo>
                    <a:pt x="10719" y="1166"/>
                  </a:lnTo>
                  <a:lnTo>
                    <a:pt x="10714" y="1170"/>
                  </a:lnTo>
                  <a:lnTo>
                    <a:pt x="10711" y="1173"/>
                  </a:lnTo>
                  <a:lnTo>
                    <a:pt x="10709" y="1177"/>
                  </a:lnTo>
                  <a:lnTo>
                    <a:pt x="10708" y="1181"/>
                  </a:lnTo>
                  <a:lnTo>
                    <a:pt x="10708" y="1189"/>
                  </a:lnTo>
                  <a:lnTo>
                    <a:pt x="10710" y="1198"/>
                  </a:lnTo>
                  <a:lnTo>
                    <a:pt x="10712" y="1206"/>
                  </a:lnTo>
                  <a:lnTo>
                    <a:pt x="10715" y="1214"/>
                  </a:lnTo>
                  <a:lnTo>
                    <a:pt x="10715" y="1218"/>
                  </a:lnTo>
                  <a:lnTo>
                    <a:pt x="10717" y="1222"/>
                  </a:lnTo>
                  <a:lnTo>
                    <a:pt x="10717" y="1226"/>
                  </a:lnTo>
                  <a:lnTo>
                    <a:pt x="10715" y="1230"/>
                  </a:lnTo>
                  <a:lnTo>
                    <a:pt x="10712" y="1246"/>
                  </a:lnTo>
                  <a:lnTo>
                    <a:pt x="10709" y="1261"/>
                  </a:lnTo>
                  <a:lnTo>
                    <a:pt x="10705" y="1275"/>
                  </a:lnTo>
                  <a:lnTo>
                    <a:pt x="10699" y="1289"/>
                  </a:lnTo>
                  <a:lnTo>
                    <a:pt x="10692" y="1302"/>
                  </a:lnTo>
                  <a:lnTo>
                    <a:pt x="10684" y="1313"/>
                  </a:lnTo>
                  <a:lnTo>
                    <a:pt x="10679" y="1319"/>
                  </a:lnTo>
                  <a:lnTo>
                    <a:pt x="10673" y="1324"/>
                  </a:lnTo>
                  <a:lnTo>
                    <a:pt x="10666" y="1328"/>
                  </a:lnTo>
                  <a:lnTo>
                    <a:pt x="10660" y="1332"/>
                  </a:lnTo>
                  <a:lnTo>
                    <a:pt x="10654" y="1337"/>
                  </a:lnTo>
                  <a:lnTo>
                    <a:pt x="10647" y="1340"/>
                  </a:lnTo>
                  <a:lnTo>
                    <a:pt x="10641" y="1342"/>
                  </a:lnTo>
                  <a:lnTo>
                    <a:pt x="10634" y="1342"/>
                  </a:lnTo>
                  <a:lnTo>
                    <a:pt x="10620" y="1342"/>
                  </a:lnTo>
                  <a:lnTo>
                    <a:pt x="10607" y="1339"/>
                  </a:lnTo>
                  <a:lnTo>
                    <a:pt x="10595" y="1337"/>
                  </a:lnTo>
                  <a:lnTo>
                    <a:pt x="10583" y="1335"/>
                  </a:lnTo>
                  <a:lnTo>
                    <a:pt x="10576" y="1335"/>
                  </a:lnTo>
                  <a:lnTo>
                    <a:pt x="10571" y="1336"/>
                  </a:lnTo>
                  <a:lnTo>
                    <a:pt x="10566" y="1338"/>
                  </a:lnTo>
                  <a:lnTo>
                    <a:pt x="10561" y="1341"/>
                  </a:lnTo>
                  <a:lnTo>
                    <a:pt x="10555" y="1363"/>
                  </a:lnTo>
                  <a:lnTo>
                    <a:pt x="10548" y="1386"/>
                  </a:lnTo>
                  <a:lnTo>
                    <a:pt x="10539" y="1407"/>
                  </a:lnTo>
                  <a:lnTo>
                    <a:pt x="10528" y="1429"/>
                  </a:lnTo>
                  <a:lnTo>
                    <a:pt x="10518" y="1450"/>
                  </a:lnTo>
                  <a:lnTo>
                    <a:pt x="10505" y="1470"/>
                  </a:lnTo>
                  <a:lnTo>
                    <a:pt x="10492" y="1491"/>
                  </a:lnTo>
                  <a:lnTo>
                    <a:pt x="10477" y="1510"/>
                  </a:lnTo>
                  <a:lnTo>
                    <a:pt x="10462" y="1529"/>
                  </a:lnTo>
                  <a:lnTo>
                    <a:pt x="10445" y="1546"/>
                  </a:lnTo>
                  <a:lnTo>
                    <a:pt x="10427" y="1562"/>
                  </a:lnTo>
                  <a:lnTo>
                    <a:pt x="10408" y="1577"/>
                  </a:lnTo>
                  <a:lnTo>
                    <a:pt x="10388" y="1591"/>
                  </a:lnTo>
                  <a:lnTo>
                    <a:pt x="10367" y="1603"/>
                  </a:lnTo>
                  <a:lnTo>
                    <a:pt x="10344" y="1614"/>
                  </a:lnTo>
                  <a:lnTo>
                    <a:pt x="10322" y="1623"/>
                  </a:lnTo>
                  <a:lnTo>
                    <a:pt x="10298" y="1631"/>
                  </a:lnTo>
                  <a:lnTo>
                    <a:pt x="10276" y="1636"/>
                  </a:lnTo>
                  <a:lnTo>
                    <a:pt x="10253" y="1639"/>
                  </a:lnTo>
                  <a:lnTo>
                    <a:pt x="10230" y="1641"/>
                  </a:lnTo>
                  <a:lnTo>
                    <a:pt x="10207" y="1641"/>
                  </a:lnTo>
                  <a:lnTo>
                    <a:pt x="10184" y="1639"/>
                  </a:lnTo>
                  <a:lnTo>
                    <a:pt x="10160" y="1636"/>
                  </a:lnTo>
                  <a:lnTo>
                    <a:pt x="10137" y="1632"/>
                  </a:lnTo>
                  <a:lnTo>
                    <a:pt x="10117" y="1635"/>
                  </a:lnTo>
                  <a:lnTo>
                    <a:pt x="10098" y="1637"/>
                  </a:lnTo>
                  <a:lnTo>
                    <a:pt x="10079" y="1638"/>
                  </a:lnTo>
                  <a:lnTo>
                    <a:pt x="10059" y="1639"/>
                  </a:lnTo>
                  <a:lnTo>
                    <a:pt x="10021" y="1639"/>
                  </a:lnTo>
                  <a:lnTo>
                    <a:pt x="9983" y="1638"/>
                  </a:lnTo>
                  <a:lnTo>
                    <a:pt x="9944" y="1637"/>
                  </a:lnTo>
                  <a:lnTo>
                    <a:pt x="9905" y="1637"/>
                  </a:lnTo>
                  <a:lnTo>
                    <a:pt x="9885" y="1637"/>
                  </a:lnTo>
                  <a:lnTo>
                    <a:pt x="9866" y="1639"/>
                  </a:lnTo>
                  <a:lnTo>
                    <a:pt x="9846" y="1641"/>
                  </a:lnTo>
                  <a:lnTo>
                    <a:pt x="9826" y="1644"/>
                  </a:lnTo>
                  <a:lnTo>
                    <a:pt x="9804" y="1644"/>
                  </a:lnTo>
                  <a:lnTo>
                    <a:pt x="9781" y="1644"/>
                  </a:lnTo>
                  <a:lnTo>
                    <a:pt x="9759" y="1644"/>
                  </a:lnTo>
                  <a:lnTo>
                    <a:pt x="9737" y="1645"/>
                  </a:lnTo>
                  <a:lnTo>
                    <a:pt x="9715" y="1645"/>
                  </a:lnTo>
                  <a:lnTo>
                    <a:pt x="9692" y="1645"/>
                  </a:lnTo>
                  <a:lnTo>
                    <a:pt x="9671" y="1645"/>
                  </a:lnTo>
                  <a:lnTo>
                    <a:pt x="9647" y="1643"/>
                  </a:lnTo>
                  <a:lnTo>
                    <a:pt x="9638" y="1645"/>
                  </a:lnTo>
                  <a:lnTo>
                    <a:pt x="9629" y="1647"/>
                  </a:lnTo>
                  <a:lnTo>
                    <a:pt x="9620" y="1647"/>
                  </a:lnTo>
                  <a:lnTo>
                    <a:pt x="9611" y="1648"/>
                  </a:lnTo>
                  <a:lnTo>
                    <a:pt x="9593" y="1648"/>
                  </a:lnTo>
                  <a:lnTo>
                    <a:pt x="9575" y="1647"/>
                  </a:lnTo>
                  <a:lnTo>
                    <a:pt x="9556" y="1646"/>
                  </a:lnTo>
                  <a:lnTo>
                    <a:pt x="9538" y="1645"/>
                  </a:lnTo>
                  <a:lnTo>
                    <a:pt x="9519" y="1645"/>
                  </a:lnTo>
                  <a:lnTo>
                    <a:pt x="9500" y="1648"/>
                  </a:lnTo>
                  <a:lnTo>
                    <a:pt x="9394" y="1649"/>
                  </a:lnTo>
                  <a:lnTo>
                    <a:pt x="9188" y="1649"/>
                  </a:lnTo>
                  <a:lnTo>
                    <a:pt x="8898" y="1650"/>
                  </a:lnTo>
                  <a:lnTo>
                    <a:pt x="8536" y="1651"/>
                  </a:lnTo>
                  <a:lnTo>
                    <a:pt x="8118" y="1652"/>
                  </a:lnTo>
                  <a:lnTo>
                    <a:pt x="7657" y="1652"/>
                  </a:lnTo>
                  <a:lnTo>
                    <a:pt x="7168" y="1653"/>
                  </a:lnTo>
                  <a:lnTo>
                    <a:pt x="6665" y="1654"/>
                  </a:lnTo>
                  <a:lnTo>
                    <a:pt x="6161" y="1655"/>
                  </a:lnTo>
                  <a:lnTo>
                    <a:pt x="5673" y="1656"/>
                  </a:lnTo>
                  <a:lnTo>
                    <a:pt x="5212" y="1658"/>
                  </a:lnTo>
                  <a:lnTo>
                    <a:pt x="4793" y="1659"/>
                  </a:lnTo>
                  <a:lnTo>
                    <a:pt x="4431" y="1660"/>
                  </a:lnTo>
                  <a:lnTo>
                    <a:pt x="4139" y="1660"/>
                  </a:lnTo>
                  <a:lnTo>
                    <a:pt x="3933" y="1661"/>
                  </a:lnTo>
                  <a:lnTo>
                    <a:pt x="3826" y="1662"/>
                  </a:lnTo>
                  <a:lnTo>
                    <a:pt x="3805" y="1660"/>
                  </a:lnTo>
                  <a:lnTo>
                    <a:pt x="3784" y="1659"/>
                  </a:lnTo>
                  <a:lnTo>
                    <a:pt x="3763" y="1659"/>
                  </a:lnTo>
                  <a:lnTo>
                    <a:pt x="3743" y="1659"/>
                  </a:lnTo>
                  <a:lnTo>
                    <a:pt x="3701" y="1661"/>
                  </a:lnTo>
                  <a:lnTo>
                    <a:pt x="3659" y="1664"/>
                  </a:lnTo>
                  <a:lnTo>
                    <a:pt x="3616" y="1666"/>
                  </a:lnTo>
                  <a:lnTo>
                    <a:pt x="3574" y="1668"/>
                  </a:lnTo>
                  <a:lnTo>
                    <a:pt x="3553" y="1668"/>
                  </a:lnTo>
                  <a:lnTo>
                    <a:pt x="3531" y="1668"/>
                  </a:lnTo>
                  <a:lnTo>
                    <a:pt x="3509" y="1667"/>
                  </a:lnTo>
                  <a:lnTo>
                    <a:pt x="3487" y="1666"/>
                  </a:lnTo>
                  <a:lnTo>
                    <a:pt x="3463" y="1666"/>
                  </a:lnTo>
                  <a:lnTo>
                    <a:pt x="3438" y="1666"/>
                  </a:lnTo>
                  <a:lnTo>
                    <a:pt x="3414" y="1666"/>
                  </a:lnTo>
                  <a:lnTo>
                    <a:pt x="3388" y="1666"/>
                  </a:lnTo>
                  <a:lnTo>
                    <a:pt x="3363" y="1666"/>
                  </a:lnTo>
                  <a:lnTo>
                    <a:pt x="3338" y="1666"/>
                  </a:lnTo>
                  <a:lnTo>
                    <a:pt x="3312" y="1667"/>
                  </a:lnTo>
                  <a:lnTo>
                    <a:pt x="3287" y="1668"/>
                  </a:lnTo>
                  <a:lnTo>
                    <a:pt x="3252" y="1668"/>
                  </a:lnTo>
                  <a:lnTo>
                    <a:pt x="3217" y="1668"/>
                  </a:lnTo>
                  <a:lnTo>
                    <a:pt x="3201" y="1668"/>
                  </a:lnTo>
                  <a:lnTo>
                    <a:pt x="3185" y="1669"/>
                  </a:lnTo>
                  <a:lnTo>
                    <a:pt x="3169" y="1670"/>
                  </a:lnTo>
                  <a:lnTo>
                    <a:pt x="3155" y="1672"/>
                  </a:lnTo>
                  <a:lnTo>
                    <a:pt x="3099" y="1673"/>
                  </a:lnTo>
                  <a:lnTo>
                    <a:pt x="3042" y="1673"/>
                  </a:lnTo>
                  <a:lnTo>
                    <a:pt x="2986" y="1673"/>
                  </a:lnTo>
                  <a:lnTo>
                    <a:pt x="2931" y="1674"/>
                  </a:lnTo>
                  <a:lnTo>
                    <a:pt x="2876" y="1674"/>
                  </a:lnTo>
                  <a:lnTo>
                    <a:pt x="2821" y="1675"/>
                  </a:lnTo>
                  <a:lnTo>
                    <a:pt x="2766" y="1675"/>
                  </a:lnTo>
                  <a:lnTo>
                    <a:pt x="2711" y="1676"/>
                  </a:lnTo>
                  <a:lnTo>
                    <a:pt x="2657" y="1677"/>
                  </a:lnTo>
                  <a:lnTo>
                    <a:pt x="2603" y="1677"/>
                  </a:lnTo>
                  <a:lnTo>
                    <a:pt x="2549" y="1678"/>
                  </a:lnTo>
                  <a:lnTo>
                    <a:pt x="2495" y="1678"/>
                  </a:lnTo>
                  <a:lnTo>
                    <a:pt x="2440" y="1679"/>
                  </a:lnTo>
                  <a:lnTo>
                    <a:pt x="2386" y="1679"/>
                  </a:lnTo>
                  <a:lnTo>
                    <a:pt x="2332" y="1679"/>
                  </a:lnTo>
                  <a:lnTo>
                    <a:pt x="2278" y="1679"/>
                  </a:lnTo>
                  <a:lnTo>
                    <a:pt x="2197" y="1680"/>
                  </a:lnTo>
                  <a:lnTo>
                    <a:pt x="2118" y="1680"/>
                  </a:lnTo>
                  <a:lnTo>
                    <a:pt x="2041" y="1681"/>
                  </a:lnTo>
                  <a:lnTo>
                    <a:pt x="1965" y="1682"/>
                  </a:lnTo>
                  <a:lnTo>
                    <a:pt x="1888" y="1683"/>
                  </a:lnTo>
                  <a:lnTo>
                    <a:pt x="1811" y="1684"/>
                  </a:lnTo>
                  <a:lnTo>
                    <a:pt x="1731" y="1686"/>
                  </a:lnTo>
                  <a:lnTo>
                    <a:pt x="1649" y="1687"/>
                  </a:lnTo>
                  <a:lnTo>
                    <a:pt x="1564" y="1687"/>
                  </a:lnTo>
                  <a:lnTo>
                    <a:pt x="1478" y="1687"/>
                  </a:lnTo>
                  <a:lnTo>
                    <a:pt x="1392" y="1687"/>
                  </a:lnTo>
                  <a:lnTo>
                    <a:pt x="1306" y="1688"/>
                  </a:lnTo>
                  <a:lnTo>
                    <a:pt x="1219" y="1688"/>
                  </a:lnTo>
                  <a:lnTo>
                    <a:pt x="1132" y="1688"/>
                  </a:lnTo>
                  <a:lnTo>
                    <a:pt x="1045" y="1689"/>
                  </a:lnTo>
                  <a:lnTo>
                    <a:pt x="957" y="1689"/>
                  </a:lnTo>
                  <a:lnTo>
                    <a:pt x="929" y="1690"/>
                  </a:lnTo>
                  <a:lnTo>
                    <a:pt x="902" y="1689"/>
                  </a:lnTo>
                  <a:lnTo>
                    <a:pt x="874" y="1688"/>
                  </a:lnTo>
                  <a:lnTo>
                    <a:pt x="848" y="1685"/>
                  </a:lnTo>
                  <a:lnTo>
                    <a:pt x="821" y="1681"/>
                  </a:lnTo>
                  <a:lnTo>
                    <a:pt x="796" y="1676"/>
                  </a:lnTo>
                  <a:lnTo>
                    <a:pt x="769" y="1670"/>
                  </a:lnTo>
                  <a:lnTo>
                    <a:pt x="744" y="1662"/>
                  </a:lnTo>
                  <a:lnTo>
                    <a:pt x="720" y="1653"/>
                  </a:lnTo>
                  <a:lnTo>
                    <a:pt x="695" y="1643"/>
                  </a:lnTo>
                  <a:lnTo>
                    <a:pt x="672" y="1631"/>
                  </a:lnTo>
                  <a:lnTo>
                    <a:pt x="649" y="1618"/>
                  </a:lnTo>
                  <a:lnTo>
                    <a:pt x="627" y="1603"/>
                  </a:lnTo>
                  <a:lnTo>
                    <a:pt x="606" y="1588"/>
                  </a:lnTo>
                  <a:lnTo>
                    <a:pt x="586" y="1571"/>
                  </a:lnTo>
                  <a:lnTo>
                    <a:pt x="567" y="1552"/>
                  </a:lnTo>
                  <a:lnTo>
                    <a:pt x="553" y="1536"/>
                  </a:lnTo>
                  <a:lnTo>
                    <a:pt x="541" y="1519"/>
                  </a:lnTo>
                  <a:lnTo>
                    <a:pt x="531" y="1500"/>
                  </a:lnTo>
                  <a:lnTo>
                    <a:pt x="522" y="1481"/>
                  </a:lnTo>
                  <a:lnTo>
                    <a:pt x="518" y="1470"/>
                  </a:lnTo>
                  <a:lnTo>
                    <a:pt x="514" y="1461"/>
                  </a:lnTo>
                  <a:lnTo>
                    <a:pt x="511" y="1451"/>
                  </a:lnTo>
                  <a:lnTo>
                    <a:pt x="509" y="1440"/>
                  </a:lnTo>
                  <a:lnTo>
                    <a:pt x="507" y="1430"/>
                  </a:lnTo>
                  <a:lnTo>
                    <a:pt x="505" y="1418"/>
                  </a:lnTo>
                  <a:lnTo>
                    <a:pt x="505" y="1407"/>
                  </a:lnTo>
                  <a:lnTo>
                    <a:pt x="504" y="1396"/>
                  </a:lnTo>
                  <a:lnTo>
                    <a:pt x="501" y="1392"/>
                  </a:lnTo>
                  <a:lnTo>
                    <a:pt x="499" y="1390"/>
                  </a:lnTo>
                  <a:lnTo>
                    <a:pt x="496" y="1389"/>
                  </a:lnTo>
                  <a:lnTo>
                    <a:pt x="493" y="1388"/>
                  </a:lnTo>
                  <a:lnTo>
                    <a:pt x="486" y="1388"/>
                  </a:lnTo>
                  <a:lnTo>
                    <a:pt x="480" y="1390"/>
                  </a:lnTo>
                  <a:lnTo>
                    <a:pt x="473" y="1393"/>
                  </a:lnTo>
                  <a:lnTo>
                    <a:pt x="466" y="1395"/>
                  </a:lnTo>
                  <a:lnTo>
                    <a:pt x="462" y="1395"/>
                  </a:lnTo>
                  <a:lnTo>
                    <a:pt x="459" y="1395"/>
                  </a:lnTo>
                  <a:lnTo>
                    <a:pt x="456" y="1395"/>
                  </a:lnTo>
                  <a:lnTo>
                    <a:pt x="452" y="1393"/>
                  </a:lnTo>
                  <a:lnTo>
                    <a:pt x="440" y="1395"/>
                  </a:lnTo>
                  <a:lnTo>
                    <a:pt x="428" y="1394"/>
                  </a:lnTo>
                  <a:lnTo>
                    <a:pt x="415" y="1392"/>
                  </a:lnTo>
                  <a:lnTo>
                    <a:pt x="404" y="1388"/>
                  </a:lnTo>
                  <a:lnTo>
                    <a:pt x="393" y="1383"/>
                  </a:lnTo>
                  <a:lnTo>
                    <a:pt x="383" y="1375"/>
                  </a:lnTo>
                  <a:lnTo>
                    <a:pt x="372" y="1367"/>
                  </a:lnTo>
                  <a:lnTo>
                    <a:pt x="363" y="1357"/>
                  </a:lnTo>
                  <a:lnTo>
                    <a:pt x="359" y="1352"/>
                  </a:lnTo>
                  <a:lnTo>
                    <a:pt x="356" y="1346"/>
                  </a:lnTo>
                  <a:lnTo>
                    <a:pt x="354" y="1340"/>
                  </a:lnTo>
                  <a:lnTo>
                    <a:pt x="353" y="1334"/>
                  </a:lnTo>
                  <a:lnTo>
                    <a:pt x="351" y="1320"/>
                  </a:lnTo>
                  <a:lnTo>
                    <a:pt x="350" y="1306"/>
                  </a:lnTo>
                  <a:lnTo>
                    <a:pt x="350" y="1293"/>
                  </a:lnTo>
                  <a:lnTo>
                    <a:pt x="350" y="1278"/>
                  </a:lnTo>
                  <a:lnTo>
                    <a:pt x="348" y="1265"/>
                  </a:lnTo>
                  <a:lnTo>
                    <a:pt x="345" y="1253"/>
                  </a:lnTo>
                  <a:lnTo>
                    <a:pt x="327" y="1249"/>
                  </a:lnTo>
                  <a:lnTo>
                    <a:pt x="309" y="1246"/>
                  </a:lnTo>
                  <a:lnTo>
                    <a:pt x="290" y="1244"/>
                  </a:lnTo>
                  <a:lnTo>
                    <a:pt x="270" y="1242"/>
                  </a:lnTo>
                  <a:lnTo>
                    <a:pt x="248" y="1232"/>
                  </a:lnTo>
                  <a:lnTo>
                    <a:pt x="224" y="1221"/>
                  </a:lnTo>
                  <a:lnTo>
                    <a:pt x="202" y="1210"/>
                  </a:lnTo>
                  <a:lnTo>
                    <a:pt x="178" y="1197"/>
                  </a:lnTo>
                  <a:lnTo>
                    <a:pt x="174" y="1190"/>
                  </a:lnTo>
                  <a:lnTo>
                    <a:pt x="169" y="1185"/>
                  </a:lnTo>
                  <a:lnTo>
                    <a:pt x="164" y="1180"/>
                  </a:lnTo>
                  <a:lnTo>
                    <a:pt x="158" y="1175"/>
                  </a:lnTo>
                  <a:lnTo>
                    <a:pt x="145" y="1165"/>
                  </a:lnTo>
                  <a:lnTo>
                    <a:pt x="135" y="1154"/>
                  </a:lnTo>
                  <a:lnTo>
                    <a:pt x="124" y="1140"/>
                  </a:lnTo>
                  <a:lnTo>
                    <a:pt x="113" y="1126"/>
                  </a:lnTo>
                  <a:lnTo>
                    <a:pt x="102" y="1112"/>
                  </a:lnTo>
                  <a:lnTo>
                    <a:pt x="92" y="1097"/>
                  </a:lnTo>
                  <a:lnTo>
                    <a:pt x="84" y="1082"/>
                  </a:lnTo>
                  <a:lnTo>
                    <a:pt x="76" y="1067"/>
                  </a:lnTo>
                  <a:lnTo>
                    <a:pt x="70" y="1051"/>
                  </a:lnTo>
                  <a:lnTo>
                    <a:pt x="64" y="1035"/>
                  </a:lnTo>
                  <a:lnTo>
                    <a:pt x="59" y="1019"/>
                  </a:lnTo>
                  <a:lnTo>
                    <a:pt x="53" y="1002"/>
                  </a:lnTo>
                  <a:lnTo>
                    <a:pt x="50" y="985"/>
                  </a:lnTo>
                  <a:lnTo>
                    <a:pt x="48" y="969"/>
                  </a:lnTo>
                  <a:lnTo>
                    <a:pt x="47" y="951"/>
                  </a:lnTo>
                  <a:lnTo>
                    <a:pt x="46" y="934"/>
                  </a:lnTo>
                  <a:lnTo>
                    <a:pt x="47" y="917"/>
                  </a:lnTo>
                  <a:lnTo>
                    <a:pt x="49" y="899"/>
                  </a:lnTo>
                  <a:lnTo>
                    <a:pt x="54" y="879"/>
                  </a:lnTo>
                  <a:lnTo>
                    <a:pt x="61" y="858"/>
                  </a:lnTo>
                  <a:lnTo>
                    <a:pt x="68" y="839"/>
                  </a:lnTo>
                  <a:lnTo>
                    <a:pt x="77" y="819"/>
                  </a:lnTo>
                  <a:lnTo>
                    <a:pt x="86" y="800"/>
                  </a:lnTo>
                  <a:lnTo>
                    <a:pt x="96" y="782"/>
                  </a:lnTo>
                  <a:lnTo>
                    <a:pt x="108" y="764"/>
                  </a:lnTo>
                  <a:lnTo>
                    <a:pt x="120" y="746"/>
                  </a:lnTo>
                  <a:lnTo>
                    <a:pt x="132" y="729"/>
                  </a:lnTo>
                  <a:lnTo>
                    <a:pt x="146" y="712"/>
                  </a:lnTo>
                  <a:lnTo>
                    <a:pt x="160" y="696"/>
                  </a:lnTo>
                  <a:lnTo>
                    <a:pt x="174" y="679"/>
                  </a:lnTo>
                  <a:lnTo>
                    <a:pt x="189" y="664"/>
                  </a:lnTo>
                  <a:lnTo>
                    <a:pt x="205" y="649"/>
                  </a:lnTo>
                  <a:lnTo>
                    <a:pt x="221" y="634"/>
                  </a:lnTo>
                  <a:lnTo>
                    <a:pt x="236" y="620"/>
                  </a:lnTo>
                  <a:lnTo>
                    <a:pt x="245" y="614"/>
                  </a:lnTo>
                  <a:lnTo>
                    <a:pt x="252" y="609"/>
                  </a:lnTo>
                  <a:lnTo>
                    <a:pt x="260" y="605"/>
                  </a:lnTo>
                  <a:lnTo>
                    <a:pt x="268" y="602"/>
                  </a:lnTo>
                  <a:lnTo>
                    <a:pt x="285" y="597"/>
                  </a:lnTo>
                  <a:lnTo>
                    <a:pt x="303" y="593"/>
                  </a:lnTo>
                  <a:lnTo>
                    <a:pt x="339" y="588"/>
                  </a:lnTo>
                  <a:lnTo>
                    <a:pt x="375" y="581"/>
                  </a:lnTo>
                  <a:lnTo>
                    <a:pt x="380" y="577"/>
                  </a:lnTo>
                  <a:lnTo>
                    <a:pt x="383" y="572"/>
                  </a:lnTo>
                  <a:lnTo>
                    <a:pt x="385" y="567"/>
                  </a:lnTo>
                  <a:lnTo>
                    <a:pt x="386" y="562"/>
                  </a:lnTo>
                  <a:lnTo>
                    <a:pt x="386" y="551"/>
                  </a:lnTo>
                  <a:lnTo>
                    <a:pt x="386" y="537"/>
                  </a:lnTo>
                  <a:lnTo>
                    <a:pt x="385" y="525"/>
                  </a:lnTo>
                  <a:lnTo>
                    <a:pt x="384" y="513"/>
                  </a:lnTo>
                  <a:lnTo>
                    <a:pt x="385" y="507"/>
                  </a:lnTo>
                  <a:lnTo>
                    <a:pt x="386" y="501"/>
                  </a:lnTo>
                  <a:lnTo>
                    <a:pt x="388" y="494"/>
                  </a:lnTo>
                  <a:lnTo>
                    <a:pt x="391" y="489"/>
                  </a:lnTo>
                  <a:lnTo>
                    <a:pt x="396" y="484"/>
                  </a:lnTo>
                  <a:lnTo>
                    <a:pt x="400" y="479"/>
                  </a:lnTo>
                  <a:lnTo>
                    <a:pt x="406" y="475"/>
                  </a:lnTo>
                  <a:lnTo>
                    <a:pt x="411" y="472"/>
                  </a:lnTo>
                  <a:lnTo>
                    <a:pt x="422" y="467"/>
                  </a:lnTo>
                  <a:lnTo>
                    <a:pt x="434" y="464"/>
                  </a:lnTo>
                  <a:lnTo>
                    <a:pt x="439" y="467"/>
                  </a:lnTo>
                  <a:lnTo>
                    <a:pt x="444" y="469"/>
                  </a:lnTo>
                  <a:lnTo>
                    <a:pt x="449" y="470"/>
                  </a:lnTo>
                  <a:lnTo>
                    <a:pt x="454" y="471"/>
                  </a:lnTo>
                  <a:lnTo>
                    <a:pt x="463" y="471"/>
                  </a:lnTo>
                  <a:lnTo>
                    <a:pt x="474" y="469"/>
                  </a:lnTo>
                  <a:lnTo>
                    <a:pt x="483" y="466"/>
                  </a:lnTo>
                  <a:lnTo>
                    <a:pt x="492" y="462"/>
                  </a:lnTo>
                  <a:lnTo>
                    <a:pt x="501" y="457"/>
                  </a:lnTo>
                  <a:lnTo>
                    <a:pt x="510" y="450"/>
                  </a:lnTo>
                  <a:lnTo>
                    <a:pt x="515" y="442"/>
                  </a:lnTo>
                  <a:lnTo>
                    <a:pt x="520" y="432"/>
                  </a:lnTo>
                  <a:lnTo>
                    <a:pt x="523" y="422"/>
                  </a:lnTo>
                  <a:lnTo>
                    <a:pt x="526" y="412"/>
                  </a:lnTo>
                  <a:lnTo>
                    <a:pt x="530" y="389"/>
                  </a:lnTo>
                  <a:lnTo>
                    <a:pt x="535" y="368"/>
                  </a:lnTo>
                  <a:lnTo>
                    <a:pt x="541" y="353"/>
                  </a:lnTo>
                  <a:lnTo>
                    <a:pt x="546" y="339"/>
                  </a:lnTo>
                  <a:lnTo>
                    <a:pt x="553" y="326"/>
                  </a:lnTo>
                  <a:lnTo>
                    <a:pt x="560" y="312"/>
                  </a:lnTo>
                  <a:lnTo>
                    <a:pt x="568" y="300"/>
                  </a:lnTo>
                  <a:lnTo>
                    <a:pt x="576" y="288"/>
                  </a:lnTo>
                  <a:lnTo>
                    <a:pt x="585" y="276"/>
                  </a:lnTo>
                  <a:lnTo>
                    <a:pt x="594" y="264"/>
                  </a:lnTo>
                  <a:lnTo>
                    <a:pt x="604" y="253"/>
                  </a:lnTo>
                  <a:lnTo>
                    <a:pt x="615" y="242"/>
                  </a:lnTo>
                  <a:lnTo>
                    <a:pt x="626" y="232"/>
                  </a:lnTo>
                  <a:lnTo>
                    <a:pt x="636" y="223"/>
                  </a:lnTo>
                  <a:lnTo>
                    <a:pt x="648" y="213"/>
                  </a:lnTo>
                  <a:lnTo>
                    <a:pt x="660" y="204"/>
                  </a:lnTo>
                  <a:lnTo>
                    <a:pt x="672" y="195"/>
                  </a:lnTo>
                  <a:lnTo>
                    <a:pt x="685" y="187"/>
                  </a:lnTo>
                  <a:lnTo>
                    <a:pt x="711" y="172"/>
                  </a:lnTo>
                  <a:lnTo>
                    <a:pt x="738" y="159"/>
                  </a:lnTo>
                  <a:lnTo>
                    <a:pt x="766" y="147"/>
                  </a:lnTo>
                  <a:lnTo>
                    <a:pt x="795" y="138"/>
                  </a:lnTo>
                  <a:lnTo>
                    <a:pt x="823" y="130"/>
                  </a:lnTo>
                  <a:lnTo>
                    <a:pt x="853" y="123"/>
                  </a:lnTo>
                  <a:lnTo>
                    <a:pt x="881" y="119"/>
                  </a:lnTo>
                  <a:lnTo>
                    <a:pt x="911" y="117"/>
                  </a:lnTo>
                  <a:lnTo>
                    <a:pt x="917" y="115"/>
                  </a:lnTo>
                  <a:lnTo>
                    <a:pt x="924" y="113"/>
                  </a:lnTo>
                  <a:lnTo>
                    <a:pt x="931" y="113"/>
                  </a:lnTo>
                  <a:lnTo>
                    <a:pt x="938" y="113"/>
                  </a:lnTo>
                  <a:lnTo>
                    <a:pt x="952" y="113"/>
                  </a:lnTo>
                  <a:lnTo>
                    <a:pt x="966" y="114"/>
                  </a:lnTo>
                  <a:lnTo>
                    <a:pt x="980" y="115"/>
                  </a:lnTo>
                  <a:lnTo>
                    <a:pt x="994" y="114"/>
                  </a:lnTo>
                  <a:lnTo>
                    <a:pt x="1000" y="112"/>
                  </a:lnTo>
                  <a:lnTo>
                    <a:pt x="1006" y="110"/>
                  </a:lnTo>
                  <a:lnTo>
                    <a:pt x="1012" y="107"/>
                  </a:lnTo>
                  <a:lnTo>
                    <a:pt x="1018" y="103"/>
                  </a:lnTo>
                  <a:lnTo>
                    <a:pt x="1055" y="106"/>
                  </a:lnTo>
                  <a:lnTo>
                    <a:pt x="1092" y="108"/>
                  </a:lnTo>
                  <a:lnTo>
                    <a:pt x="1128" y="109"/>
                  </a:lnTo>
                  <a:lnTo>
                    <a:pt x="1165" y="109"/>
                  </a:lnTo>
                  <a:lnTo>
                    <a:pt x="1235" y="109"/>
                  </a:lnTo>
                  <a:lnTo>
                    <a:pt x="1306" y="108"/>
                  </a:lnTo>
                  <a:lnTo>
                    <a:pt x="1376" y="106"/>
                  </a:lnTo>
                  <a:lnTo>
                    <a:pt x="1445" y="105"/>
                  </a:lnTo>
                  <a:lnTo>
                    <a:pt x="1513" y="104"/>
                  </a:lnTo>
                  <a:lnTo>
                    <a:pt x="1582" y="106"/>
                  </a:lnTo>
                  <a:lnTo>
                    <a:pt x="1647" y="103"/>
                  </a:lnTo>
                  <a:lnTo>
                    <a:pt x="1714" y="102"/>
                  </a:lnTo>
                  <a:lnTo>
                    <a:pt x="1782" y="101"/>
                  </a:lnTo>
                  <a:lnTo>
                    <a:pt x="1850" y="101"/>
                  </a:lnTo>
                  <a:lnTo>
                    <a:pt x="1918" y="101"/>
                  </a:lnTo>
                  <a:lnTo>
                    <a:pt x="1986" y="100"/>
                  </a:lnTo>
                  <a:lnTo>
                    <a:pt x="2054" y="99"/>
                  </a:lnTo>
                  <a:lnTo>
                    <a:pt x="2120" y="97"/>
                  </a:lnTo>
                  <a:lnTo>
                    <a:pt x="2205" y="96"/>
                  </a:lnTo>
                  <a:lnTo>
                    <a:pt x="2291" y="95"/>
                  </a:lnTo>
                  <a:lnTo>
                    <a:pt x="2379" y="93"/>
                  </a:lnTo>
                  <a:lnTo>
                    <a:pt x="2467" y="91"/>
                  </a:lnTo>
                  <a:lnTo>
                    <a:pt x="2555" y="90"/>
                  </a:lnTo>
                  <a:lnTo>
                    <a:pt x="2641" y="88"/>
                  </a:lnTo>
                  <a:lnTo>
                    <a:pt x="2726" y="88"/>
                  </a:lnTo>
                  <a:lnTo>
                    <a:pt x="2807" y="89"/>
                  </a:lnTo>
                  <a:lnTo>
                    <a:pt x="2957" y="88"/>
                  </a:lnTo>
                  <a:lnTo>
                    <a:pt x="3205" y="87"/>
                  </a:lnTo>
                  <a:lnTo>
                    <a:pt x="3539" y="86"/>
                  </a:lnTo>
                  <a:lnTo>
                    <a:pt x="3944" y="85"/>
                  </a:lnTo>
                  <a:lnTo>
                    <a:pt x="4405" y="84"/>
                  </a:lnTo>
                  <a:lnTo>
                    <a:pt x="4909" y="81"/>
                  </a:lnTo>
                  <a:lnTo>
                    <a:pt x="5442" y="80"/>
                  </a:lnTo>
                  <a:lnTo>
                    <a:pt x="5989" y="78"/>
                  </a:lnTo>
                  <a:lnTo>
                    <a:pt x="6536" y="77"/>
                  </a:lnTo>
                  <a:lnTo>
                    <a:pt x="7068" y="75"/>
                  </a:lnTo>
                  <a:lnTo>
                    <a:pt x="7572" y="74"/>
                  </a:lnTo>
                  <a:lnTo>
                    <a:pt x="8034" y="72"/>
                  </a:lnTo>
                  <a:lnTo>
                    <a:pt x="8440" y="71"/>
                  </a:lnTo>
                  <a:lnTo>
                    <a:pt x="8775" y="69"/>
                  </a:lnTo>
                  <a:lnTo>
                    <a:pt x="9026" y="68"/>
                  </a:lnTo>
                  <a:lnTo>
                    <a:pt x="9177" y="67"/>
                  </a:lnTo>
                  <a:lnTo>
                    <a:pt x="9264" y="64"/>
                  </a:lnTo>
                  <a:lnTo>
                    <a:pt x="9352" y="62"/>
                  </a:lnTo>
                  <a:lnTo>
                    <a:pt x="9441" y="61"/>
                  </a:lnTo>
                  <a:lnTo>
                    <a:pt x="9530" y="61"/>
                  </a:lnTo>
                  <a:lnTo>
                    <a:pt x="9619" y="61"/>
                  </a:lnTo>
                  <a:lnTo>
                    <a:pt x="9708" y="61"/>
                  </a:lnTo>
                  <a:lnTo>
                    <a:pt x="9796" y="62"/>
                  </a:lnTo>
                  <a:lnTo>
                    <a:pt x="9884" y="62"/>
                  </a:lnTo>
                  <a:lnTo>
                    <a:pt x="9917" y="64"/>
                  </a:lnTo>
                  <a:lnTo>
                    <a:pt x="9949" y="67"/>
                  </a:lnTo>
                  <a:lnTo>
                    <a:pt x="9965" y="69"/>
                  </a:lnTo>
                  <a:lnTo>
                    <a:pt x="9982" y="70"/>
                  </a:lnTo>
                  <a:lnTo>
                    <a:pt x="9998" y="69"/>
                  </a:lnTo>
                  <a:lnTo>
                    <a:pt x="10014" y="66"/>
                  </a:lnTo>
                  <a:lnTo>
                    <a:pt x="10031" y="70"/>
                  </a:lnTo>
                  <a:lnTo>
                    <a:pt x="10048" y="72"/>
                  </a:lnTo>
                  <a:lnTo>
                    <a:pt x="10065" y="73"/>
                  </a:lnTo>
                  <a:lnTo>
                    <a:pt x="10083" y="73"/>
                  </a:lnTo>
                  <a:lnTo>
                    <a:pt x="10117" y="72"/>
                  </a:lnTo>
                  <a:lnTo>
                    <a:pt x="10151" y="70"/>
                  </a:lnTo>
                  <a:lnTo>
                    <a:pt x="10168" y="69"/>
                  </a:lnTo>
                  <a:lnTo>
                    <a:pt x="10184" y="69"/>
                  </a:lnTo>
                  <a:lnTo>
                    <a:pt x="10200" y="69"/>
                  </a:lnTo>
                  <a:lnTo>
                    <a:pt x="10217" y="71"/>
                  </a:lnTo>
                  <a:lnTo>
                    <a:pt x="10232" y="74"/>
                  </a:lnTo>
                  <a:lnTo>
                    <a:pt x="10248" y="79"/>
                  </a:lnTo>
                  <a:lnTo>
                    <a:pt x="10264" y="86"/>
                  </a:lnTo>
                  <a:lnTo>
                    <a:pt x="10278" y="94"/>
                  </a:lnTo>
                  <a:lnTo>
                    <a:pt x="10294" y="101"/>
                  </a:lnTo>
                  <a:lnTo>
                    <a:pt x="10310" y="109"/>
                  </a:lnTo>
                  <a:lnTo>
                    <a:pt x="10325" y="117"/>
                  </a:lnTo>
                  <a:lnTo>
                    <a:pt x="10340" y="126"/>
                  </a:lnTo>
                  <a:lnTo>
                    <a:pt x="10356" y="136"/>
                  </a:lnTo>
                  <a:lnTo>
                    <a:pt x="10370" y="146"/>
                  </a:lnTo>
                  <a:lnTo>
                    <a:pt x="10385" y="157"/>
                  </a:lnTo>
                  <a:lnTo>
                    <a:pt x="10399" y="168"/>
                  </a:lnTo>
                  <a:lnTo>
                    <a:pt x="10412" y="180"/>
                  </a:lnTo>
                  <a:lnTo>
                    <a:pt x="10425" y="193"/>
                  </a:lnTo>
                  <a:lnTo>
                    <a:pt x="10437" y="206"/>
                  </a:lnTo>
                  <a:lnTo>
                    <a:pt x="10449" y="219"/>
                  </a:lnTo>
                  <a:lnTo>
                    <a:pt x="10459" y="234"/>
                  </a:lnTo>
                  <a:lnTo>
                    <a:pt x="10468" y="248"/>
                  </a:lnTo>
                  <a:lnTo>
                    <a:pt x="10477" y="263"/>
                  </a:lnTo>
                  <a:lnTo>
                    <a:pt x="10484" y="280"/>
                  </a:lnTo>
                  <a:lnTo>
                    <a:pt x="10493" y="284"/>
                  </a:lnTo>
                  <a:lnTo>
                    <a:pt x="10500" y="289"/>
                  </a:lnTo>
                  <a:lnTo>
                    <a:pt x="10506" y="295"/>
                  </a:lnTo>
                  <a:lnTo>
                    <a:pt x="10511" y="301"/>
                  </a:lnTo>
                  <a:lnTo>
                    <a:pt x="10517" y="307"/>
                  </a:lnTo>
                  <a:lnTo>
                    <a:pt x="10523" y="312"/>
                  </a:lnTo>
                  <a:lnTo>
                    <a:pt x="10526" y="315"/>
                  </a:lnTo>
                  <a:lnTo>
                    <a:pt x="10530" y="317"/>
                  </a:lnTo>
                  <a:lnTo>
                    <a:pt x="10536" y="318"/>
                  </a:lnTo>
                  <a:lnTo>
                    <a:pt x="10540" y="319"/>
                  </a:lnTo>
                  <a:lnTo>
                    <a:pt x="10547" y="317"/>
                  </a:lnTo>
                  <a:lnTo>
                    <a:pt x="10553" y="316"/>
                  </a:lnTo>
                  <a:lnTo>
                    <a:pt x="10558" y="316"/>
                  </a:lnTo>
                  <a:lnTo>
                    <a:pt x="10564" y="316"/>
                  </a:lnTo>
                  <a:lnTo>
                    <a:pt x="10576" y="318"/>
                  </a:lnTo>
                  <a:lnTo>
                    <a:pt x="10588" y="322"/>
                  </a:lnTo>
                  <a:lnTo>
                    <a:pt x="10599" y="326"/>
                  </a:lnTo>
                  <a:lnTo>
                    <a:pt x="10610" y="329"/>
                  </a:lnTo>
                  <a:lnTo>
                    <a:pt x="10621" y="332"/>
                  </a:lnTo>
                  <a:lnTo>
                    <a:pt x="10633" y="333"/>
                  </a:lnTo>
                  <a:lnTo>
                    <a:pt x="10640" y="333"/>
                  </a:lnTo>
                  <a:lnTo>
                    <a:pt x="10647" y="334"/>
                  </a:lnTo>
                  <a:lnTo>
                    <a:pt x="10653" y="335"/>
                  </a:lnTo>
                  <a:lnTo>
                    <a:pt x="10659" y="337"/>
                  </a:lnTo>
                  <a:lnTo>
                    <a:pt x="10665" y="339"/>
                  </a:lnTo>
                  <a:lnTo>
                    <a:pt x="10672" y="343"/>
                  </a:lnTo>
                  <a:lnTo>
                    <a:pt x="10677" y="346"/>
                  </a:lnTo>
                  <a:lnTo>
                    <a:pt x="10682" y="350"/>
                  </a:lnTo>
                  <a:lnTo>
                    <a:pt x="10691" y="361"/>
                  </a:lnTo>
                  <a:lnTo>
                    <a:pt x="10699" y="371"/>
                  </a:lnTo>
                  <a:lnTo>
                    <a:pt x="10706" y="382"/>
                  </a:lnTo>
                  <a:lnTo>
                    <a:pt x="10712" y="393"/>
                  </a:lnTo>
                  <a:lnTo>
                    <a:pt x="10715" y="403"/>
                  </a:lnTo>
                  <a:lnTo>
                    <a:pt x="10718" y="414"/>
                  </a:lnTo>
                  <a:lnTo>
                    <a:pt x="10719" y="425"/>
                  </a:lnTo>
                  <a:lnTo>
                    <a:pt x="10720" y="435"/>
                  </a:lnTo>
                  <a:lnTo>
                    <a:pt x="10721" y="440"/>
                  </a:lnTo>
                  <a:lnTo>
                    <a:pt x="10722" y="445"/>
                  </a:lnTo>
                  <a:lnTo>
                    <a:pt x="10724" y="449"/>
                  </a:lnTo>
                  <a:lnTo>
                    <a:pt x="10726" y="455"/>
                  </a:lnTo>
                  <a:lnTo>
                    <a:pt x="10729" y="459"/>
                  </a:lnTo>
                  <a:lnTo>
                    <a:pt x="10733" y="462"/>
                  </a:lnTo>
                  <a:lnTo>
                    <a:pt x="10737" y="465"/>
                  </a:lnTo>
                  <a:lnTo>
                    <a:pt x="10743" y="467"/>
                  </a:lnTo>
                  <a:lnTo>
                    <a:pt x="10784" y="481"/>
                  </a:lnTo>
                  <a:lnTo>
                    <a:pt x="10826" y="495"/>
                  </a:lnTo>
                  <a:lnTo>
                    <a:pt x="10836" y="500"/>
                  </a:lnTo>
                  <a:lnTo>
                    <a:pt x="10846" y="505"/>
                  </a:lnTo>
                  <a:lnTo>
                    <a:pt x="10855" y="511"/>
                  </a:lnTo>
                  <a:lnTo>
                    <a:pt x="10864" y="517"/>
                  </a:lnTo>
                  <a:lnTo>
                    <a:pt x="10872" y="524"/>
                  </a:lnTo>
                  <a:lnTo>
                    <a:pt x="10879" y="532"/>
                  </a:lnTo>
                  <a:lnTo>
                    <a:pt x="10885" y="541"/>
                  </a:lnTo>
                  <a:lnTo>
                    <a:pt x="10891" y="552"/>
                  </a:lnTo>
                  <a:lnTo>
                    <a:pt x="10903" y="568"/>
                  </a:lnTo>
                  <a:lnTo>
                    <a:pt x="10913" y="584"/>
                  </a:lnTo>
                  <a:lnTo>
                    <a:pt x="10922" y="601"/>
                  </a:lnTo>
                  <a:lnTo>
                    <a:pt x="10930" y="619"/>
                  </a:lnTo>
                  <a:lnTo>
                    <a:pt x="10943" y="656"/>
                  </a:lnTo>
                  <a:lnTo>
                    <a:pt x="10956" y="693"/>
                  </a:lnTo>
                  <a:lnTo>
                    <a:pt x="10967" y="731"/>
                  </a:lnTo>
                  <a:lnTo>
                    <a:pt x="10981" y="767"/>
                  </a:lnTo>
                  <a:lnTo>
                    <a:pt x="10989" y="786"/>
                  </a:lnTo>
                  <a:lnTo>
                    <a:pt x="10998" y="803"/>
                  </a:lnTo>
                  <a:lnTo>
                    <a:pt x="11008" y="820"/>
                  </a:lnTo>
                  <a:lnTo>
                    <a:pt x="11020" y="837"/>
                  </a:lnTo>
                  <a:lnTo>
                    <a:pt x="11014" y="852"/>
                  </a:lnTo>
                  <a:lnTo>
                    <a:pt x="11008" y="868"/>
                  </a:lnTo>
                  <a:lnTo>
                    <a:pt x="11001" y="884"/>
                  </a:lnTo>
                  <a:lnTo>
                    <a:pt x="10993" y="900"/>
                  </a:lnTo>
                  <a:lnTo>
                    <a:pt x="10976" y="931"/>
                  </a:lnTo>
                  <a:lnTo>
                    <a:pt x="10959" y="960"/>
                  </a:lnTo>
                  <a:lnTo>
                    <a:pt x="10939" y="991"/>
                  </a:lnTo>
                  <a:lnTo>
                    <a:pt x="10921" y="1021"/>
                  </a:lnTo>
                  <a:lnTo>
                    <a:pt x="10903" y="1051"/>
                  </a:lnTo>
                  <a:lnTo>
                    <a:pt x="10885" y="1081"/>
                  </a:lnTo>
                  <a:close/>
                  <a:moveTo>
                    <a:pt x="10879" y="859"/>
                  </a:moveTo>
                  <a:lnTo>
                    <a:pt x="10877" y="877"/>
                  </a:lnTo>
                  <a:lnTo>
                    <a:pt x="10874" y="894"/>
                  </a:lnTo>
                  <a:lnTo>
                    <a:pt x="10870" y="911"/>
                  </a:lnTo>
                  <a:lnTo>
                    <a:pt x="10865" y="929"/>
                  </a:lnTo>
                  <a:lnTo>
                    <a:pt x="10859" y="945"/>
                  </a:lnTo>
                  <a:lnTo>
                    <a:pt x="10851" y="961"/>
                  </a:lnTo>
                  <a:lnTo>
                    <a:pt x="10844" y="978"/>
                  </a:lnTo>
                  <a:lnTo>
                    <a:pt x="10835" y="993"/>
                  </a:lnTo>
                  <a:lnTo>
                    <a:pt x="10825" y="1007"/>
                  </a:lnTo>
                  <a:lnTo>
                    <a:pt x="10814" y="1021"/>
                  </a:lnTo>
                  <a:lnTo>
                    <a:pt x="10802" y="1034"/>
                  </a:lnTo>
                  <a:lnTo>
                    <a:pt x="10789" y="1046"/>
                  </a:lnTo>
                  <a:lnTo>
                    <a:pt x="10776" y="1058"/>
                  </a:lnTo>
                  <a:lnTo>
                    <a:pt x="10761" y="1067"/>
                  </a:lnTo>
                  <a:lnTo>
                    <a:pt x="10747" y="1076"/>
                  </a:lnTo>
                  <a:lnTo>
                    <a:pt x="10731" y="1083"/>
                  </a:lnTo>
                  <a:lnTo>
                    <a:pt x="10723" y="1085"/>
                  </a:lnTo>
                  <a:lnTo>
                    <a:pt x="10713" y="1087"/>
                  </a:lnTo>
                  <a:lnTo>
                    <a:pt x="10704" y="1089"/>
                  </a:lnTo>
                  <a:lnTo>
                    <a:pt x="10695" y="1090"/>
                  </a:lnTo>
                  <a:lnTo>
                    <a:pt x="10687" y="1090"/>
                  </a:lnTo>
                  <a:lnTo>
                    <a:pt x="10678" y="1090"/>
                  </a:lnTo>
                  <a:lnTo>
                    <a:pt x="10668" y="1089"/>
                  </a:lnTo>
                  <a:lnTo>
                    <a:pt x="10660" y="1088"/>
                  </a:lnTo>
                  <a:lnTo>
                    <a:pt x="10651" y="1086"/>
                  </a:lnTo>
                  <a:lnTo>
                    <a:pt x="10643" y="1084"/>
                  </a:lnTo>
                  <a:lnTo>
                    <a:pt x="10635" y="1081"/>
                  </a:lnTo>
                  <a:lnTo>
                    <a:pt x="10627" y="1077"/>
                  </a:lnTo>
                  <a:lnTo>
                    <a:pt x="10619" y="1073"/>
                  </a:lnTo>
                  <a:lnTo>
                    <a:pt x="10612" y="1068"/>
                  </a:lnTo>
                  <a:lnTo>
                    <a:pt x="10605" y="1063"/>
                  </a:lnTo>
                  <a:lnTo>
                    <a:pt x="10599" y="1057"/>
                  </a:lnTo>
                  <a:lnTo>
                    <a:pt x="10594" y="1050"/>
                  </a:lnTo>
                  <a:lnTo>
                    <a:pt x="10589" y="1044"/>
                  </a:lnTo>
                  <a:lnTo>
                    <a:pt x="10585" y="1037"/>
                  </a:lnTo>
                  <a:lnTo>
                    <a:pt x="10582" y="1030"/>
                  </a:lnTo>
                  <a:lnTo>
                    <a:pt x="10579" y="1023"/>
                  </a:lnTo>
                  <a:lnTo>
                    <a:pt x="10575" y="1016"/>
                  </a:lnTo>
                  <a:lnTo>
                    <a:pt x="10573" y="1007"/>
                  </a:lnTo>
                  <a:lnTo>
                    <a:pt x="10572" y="999"/>
                  </a:lnTo>
                  <a:lnTo>
                    <a:pt x="10571" y="991"/>
                  </a:lnTo>
                  <a:lnTo>
                    <a:pt x="10571" y="983"/>
                  </a:lnTo>
                  <a:lnTo>
                    <a:pt x="10571" y="975"/>
                  </a:lnTo>
                  <a:lnTo>
                    <a:pt x="10572" y="967"/>
                  </a:lnTo>
                  <a:lnTo>
                    <a:pt x="10574" y="959"/>
                  </a:lnTo>
                  <a:lnTo>
                    <a:pt x="10576" y="951"/>
                  </a:lnTo>
                  <a:lnTo>
                    <a:pt x="10580" y="944"/>
                  </a:lnTo>
                  <a:lnTo>
                    <a:pt x="10584" y="937"/>
                  </a:lnTo>
                  <a:lnTo>
                    <a:pt x="10590" y="928"/>
                  </a:lnTo>
                  <a:lnTo>
                    <a:pt x="10598" y="922"/>
                  </a:lnTo>
                  <a:lnTo>
                    <a:pt x="10606" y="917"/>
                  </a:lnTo>
                  <a:lnTo>
                    <a:pt x="10614" y="913"/>
                  </a:lnTo>
                  <a:lnTo>
                    <a:pt x="10634" y="909"/>
                  </a:lnTo>
                  <a:lnTo>
                    <a:pt x="10653" y="908"/>
                  </a:lnTo>
                  <a:lnTo>
                    <a:pt x="10662" y="907"/>
                  </a:lnTo>
                  <a:lnTo>
                    <a:pt x="10672" y="905"/>
                  </a:lnTo>
                  <a:lnTo>
                    <a:pt x="10681" y="903"/>
                  </a:lnTo>
                  <a:lnTo>
                    <a:pt x="10689" y="900"/>
                  </a:lnTo>
                  <a:lnTo>
                    <a:pt x="10697" y="895"/>
                  </a:lnTo>
                  <a:lnTo>
                    <a:pt x="10704" y="888"/>
                  </a:lnTo>
                  <a:lnTo>
                    <a:pt x="10707" y="884"/>
                  </a:lnTo>
                  <a:lnTo>
                    <a:pt x="10710" y="879"/>
                  </a:lnTo>
                  <a:lnTo>
                    <a:pt x="10713" y="874"/>
                  </a:lnTo>
                  <a:lnTo>
                    <a:pt x="10715" y="867"/>
                  </a:lnTo>
                  <a:lnTo>
                    <a:pt x="10718" y="849"/>
                  </a:lnTo>
                  <a:lnTo>
                    <a:pt x="10719" y="830"/>
                  </a:lnTo>
                  <a:lnTo>
                    <a:pt x="10720" y="810"/>
                  </a:lnTo>
                  <a:lnTo>
                    <a:pt x="10718" y="791"/>
                  </a:lnTo>
                  <a:lnTo>
                    <a:pt x="10717" y="782"/>
                  </a:lnTo>
                  <a:lnTo>
                    <a:pt x="10714" y="772"/>
                  </a:lnTo>
                  <a:lnTo>
                    <a:pt x="10711" y="763"/>
                  </a:lnTo>
                  <a:lnTo>
                    <a:pt x="10708" y="754"/>
                  </a:lnTo>
                  <a:lnTo>
                    <a:pt x="10704" y="746"/>
                  </a:lnTo>
                  <a:lnTo>
                    <a:pt x="10700" y="738"/>
                  </a:lnTo>
                  <a:lnTo>
                    <a:pt x="10694" y="731"/>
                  </a:lnTo>
                  <a:lnTo>
                    <a:pt x="10688" y="723"/>
                  </a:lnTo>
                  <a:lnTo>
                    <a:pt x="10682" y="721"/>
                  </a:lnTo>
                  <a:lnTo>
                    <a:pt x="10675" y="719"/>
                  </a:lnTo>
                  <a:lnTo>
                    <a:pt x="10668" y="717"/>
                  </a:lnTo>
                  <a:lnTo>
                    <a:pt x="10661" y="716"/>
                  </a:lnTo>
                  <a:lnTo>
                    <a:pt x="10647" y="715"/>
                  </a:lnTo>
                  <a:lnTo>
                    <a:pt x="10634" y="715"/>
                  </a:lnTo>
                  <a:lnTo>
                    <a:pt x="10620" y="713"/>
                  </a:lnTo>
                  <a:lnTo>
                    <a:pt x="10608" y="710"/>
                  </a:lnTo>
                  <a:lnTo>
                    <a:pt x="10602" y="708"/>
                  </a:lnTo>
                  <a:lnTo>
                    <a:pt x="10596" y="705"/>
                  </a:lnTo>
                  <a:lnTo>
                    <a:pt x="10591" y="702"/>
                  </a:lnTo>
                  <a:lnTo>
                    <a:pt x="10587" y="697"/>
                  </a:lnTo>
                  <a:lnTo>
                    <a:pt x="10581" y="688"/>
                  </a:lnTo>
                  <a:lnTo>
                    <a:pt x="10576" y="677"/>
                  </a:lnTo>
                  <a:lnTo>
                    <a:pt x="10572" y="667"/>
                  </a:lnTo>
                  <a:lnTo>
                    <a:pt x="10569" y="656"/>
                  </a:lnTo>
                  <a:lnTo>
                    <a:pt x="10567" y="645"/>
                  </a:lnTo>
                  <a:lnTo>
                    <a:pt x="10567" y="633"/>
                  </a:lnTo>
                  <a:lnTo>
                    <a:pt x="10568" y="622"/>
                  </a:lnTo>
                  <a:lnTo>
                    <a:pt x="10570" y="611"/>
                  </a:lnTo>
                  <a:lnTo>
                    <a:pt x="10573" y="605"/>
                  </a:lnTo>
                  <a:lnTo>
                    <a:pt x="10575" y="600"/>
                  </a:lnTo>
                  <a:lnTo>
                    <a:pt x="10579" y="595"/>
                  </a:lnTo>
                  <a:lnTo>
                    <a:pt x="10583" y="589"/>
                  </a:lnTo>
                  <a:lnTo>
                    <a:pt x="10592" y="581"/>
                  </a:lnTo>
                  <a:lnTo>
                    <a:pt x="10602" y="575"/>
                  </a:lnTo>
                  <a:lnTo>
                    <a:pt x="10626" y="565"/>
                  </a:lnTo>
                  <a:lnTo>
                    <a:pt x="10648" y="558"/>
                  </a:lnTo>
                  <a:lnTo>
                    <a:pt x="10658" y="558"/>
                  </a:lnTo>
                  <a:lnTo>
                    <a:pt x="10669" y="559"/>
                  </a:lnTo>
                  <a:lnTo>
                    <a:pt x="10680" y="561"/>
                  </a:lnTo>
                  <a:lnTo>
                    <a:pt x="10690" y="563"/>
                  </a:lnTo>
                  <a:lnTo>
                    <a:pt x="10700" y="566"/>
                  </a:lnTo>
                  <a:lnTo>
                    <a:pt x="10709" y="570"/>
                  </a:lnTo>
                  <a:lnTo>
                    <a:pt x="10719" y="574"/>
                  </a:lnTo>
                  <a:lnTo>
                    <a:pt x="10728" y="578"/>
                  </a:lnTo>
                  <a:lnTo>
                    <a:pt x="10746" y="589"/>
                  </a:lnTo>
                  <a:lnTo>
                    <a:pt x="10763" y="602"/>
                  </a:lnTo>
                  <a:lnTo>
                    <a:pt x="10778" y="615"/>
                  </a:lnTo>
                  <a:lnTo>
                    <a:pt x="10792" y="629"/>
                  </a:lnTo>
                  <a:lnTo>
                    <a:pt x="10803" y="643"/>
                  </a:lnTo>
                  <a:lnTo>
                    <a:pt x="10815" y="657"/>
                  </a:lnTo>
                  <a:lnTo>
                    <a:pt x="10825" y="670"/>
                  </a:lnTo>
                  <a:lnTo>
                    <a:pt x="10835" y="686"/>
                  </a:lnTo>
                  <a:lnTo>
                    <a:pt x="10853" y="715"/>
                  </a:lnTo>
                  <a:lnTo>
                    <a:pt x="10873" y="746"/>
                  </a:lnTo>
                  <a:lnTo>
                    <a:pt x="10881" y="769"/>
                  </a:lnTo>
                  <a:lnTo>
                    <a:pt x="10890" y="794"/>
                  </a:lnTo>
                  <a:lnTo>
                    <a:pt x="10893" y="807"/>
                  </a:lnTo>
                  <a:lnTo>
                    <a:pt x="10894" y="819"/>
                  </a:lnTo>
                  <a:lnTo>
                    <a:pt x="10894" y="827"/>
                  </a:lnTo>
                  <a:lnTo>
                    <a:pt x="10894" y="834"/>
                  </a:lnTo>
                  <a:lnTo>
                    <a:pt x="10893" y="840"/>
                  </a:lnTo>
                  <a:lnTo>
                    <a:pt x="10891" y="847"/>
                  </a:lnTo>
                  <a:lnTo>
                    <a:pt x="10879" y="859"/>
                  </a:lnTo>
                  <a:close/>
                  <a:moveTo>
                    <a:pt x="10728" y="1046"/>
                  </a:moveTo>
                  <a:lnTo>
                    <a:pt x="10721" y="1049"/>
                  </a:lnTo>
                  <a:lnTo>
                    <a:pt x="10714" y="1050"/>
                  </a:lnTo>
                  <a:lnTo>
                    <a:pt x="10708" y="1051"/>
                  </a:lnTo>
                  <a:lnTo>
                    <a:pt x="10701" y="1052"/>
                  </a:lnTo>
                  <a:lnTo>
                    <a:pt x="10689" y="1050"/>
                  </a:lnTo>
                  <a:lnTo>
                    <a:pt x="10676" y="1046"/>
                  </a:lnTo>
                  <a:lnTo>
                    <a:pt x="10668" y="1042"/>
                  </a:lnTo>
                  <a:lnTo>
                    <a:pt x="10661" y="1037"/>
                  </a:lnTo>
                  <a:lnTo>
                    <a:pt x="10655" y="1031"/>
                  </a:lnTo>
                  <a:lnTo>
                    <a:pt x="10649" y="1025"/>
                  </a:lnTo>
                  <a:lnTo>
                    <a:pt x="10643" y="1019"/>
                  </a:lnTo>
                  <a:lnTo>
                    <a:pt x="10639" y="1012"/>
                  </a:lnTo>
                  <a:lnTo>
                    <a:pt x="10637" y="1003"/>
                  </a:lnTo>
                  <a:lnTo>
                    <a:pt x="10636" y="995"/>
                  </a:lnTo>
                  <a:lnTo>
                    <a:pt x="10636" y="988"/>
                  </a:lnTo>
                  <a:lnTo>
                    <a:pt x="10637" y="982"/>
                  </a:lnTo>
                  <a:lnTo>
                    <a:pt x="10638" y="975"/>
                  </a:lnTo>
                  <a:lnTo>
                    <a:pt x="10640" y="968"/>
                  </a:lnTo>
                  <a:lnTo>
                    <a:pt x="10643" y="961"/>
                  </a:lnTo>
                  <a:lnTo>
                    <a:pt x="10647" y="956"/>
                  </a:lnTo>
                  <a:lnTo>
                    <a:pt x="10650" y="954"/>
                  </a:lnTo>
                  <a:lnTo>
                    <a:pt x="10653" y="952"/>
                  </a:lnTo>
                  <a:lnTo>
                    <a:pt x="10656" y="951"/>
                  </a:lnTo>
                  <a:lnTo>
                    <a:pt x="10660" y="951"/>
                  </a:lnTo>
                  <a:lnTo>
                    <a:pt x="10672" y="956"/>
                  </a:lnTo>
                  <a:lnTo>
                    <a:pt x="10683" y="961"/>
                  </a:lnTo>
                  <a:lnTo>
                    <a:pt x="10688" y="964"/>
                  </a:lnTo>
                  <a:lnTo>
                    <a:pt x="10695" y="965"/>
                  </a:lnTo>
                  <a:lnTo>
                    <a:pt x="10701" y="965"/>
                  </a:lnTo>
                  <a:lnTo>
                    <a:pt x="10709" y="964"/>
                  </a:lnTo>
                  <a:lnTo>
                    <a:pt x="10717" y="947"/>
                  </a:lnTo>
                  <a:lnTo>
                    <a:pt x="10722" y="931"/>
                  </a:lnTo>
                  <a:lnTo>
                    <a:pt x="10726" y="923"/>
                  </a:lnTo>
                  <a:lnTo>
                    <a:pt x="10731" y="917"/>
                  </a:lnTo>
                  <a:lnTo>
                    <a:pt x="10734" y="913"/>
                  </a:lnTo>
                  <a:lnTo>
                    <a:pt x="10737" y="910"/>
                  </a:lnTo>
                  <a:lnTo>
                    <a:pt x="10741" y="908"/>
                  </a:lnTo>
                  <a:lnTo>
                    <a:pt x="10746" y="907"/>
                  </a:lnTo>
                  <a:lnTo>
                    <a:pt x="10751" y="893"/>
                  </a:lnTo>
                  <a:lnTo>
                    <a:pt x="10754" y="878"/>
                  </a:lnTo>
                  <a:lnTo>
                    <a:pt x="10757" y="862"/>
                  </a:lnTo>
                  <a:lnTo>
                    <a:pt x="10759" y="848"/>
                  </a:lnTo>
                  <a:lnTo>
                    <a:pt x="10760" y="833"/>
                  </a:lnTo>
                  <a:lnTo>
                    <a:pt x="10760" y="817"/>
                  </a:lnTo>
                  <a:lnTo>
                    <a:pt x="10759" y="802"/>
                  </a:lnTo>
                  <a:lnTo>
                    <a:pt x="10758" y="787"/>
                  </a:lnTo>
                  <a:lnTo>
                    <a:pt x="10755" y="772"/>
                  </a:lnTo>
                  <a:lnTo>
                    <a:pt x="10752" y="757"/>
                  </a:lnTo>
                  <a:lnTo>
                    <a:pt x="10747" y="743"/>
                  </a:lnTo>
                  <a:lnTo>
                    <a:pt x="10742" y="729"/>
                  </a:lnTo>
                  <a:lnTo>
                    <a:pt x="10736" y="715"/>
                  </a:lnTo>
                  <a:lnTo>
                    <a:pt x="10729" y="702"/>
                  </a:lnTo>
                  <a:lnTo>
                    <a:pt x="10722" y="690"/>
                  </a:lnTo>
                  <a:lnTo>
                    <a:pt x="10712" y="677"/>
                  </a:lnTo>
                  <a:lnTo>
                    <a:pt x="10707" y="673"/>
                  </a:lnTo>
                  <a:lnTo>
                    <a:pt x="10701" y="672"/>
                  </a:lnTo>
                  <a:lnTo>
                    <a:pt x="10695" y="671"/>
                  </a:lnTo>
                  <a:lnTo>
                    <a:pt x="10688" y="671"/>
                  </a:lnTo>
                  <a:lnTo>
                    <a:pt x="10675" y="673"/>
                  </a:lnTo>
                  <a:lnTo>
                    <a:pt x="10660" y="676"/>
                  </a:lnTo>
                  <a:lnTo>
                    <a:pt x="10653" y="677"/>
                  </a:lnTo>
                  <a:lnTo>
                    <a:pt x="10647" y="677"/>
                  </a:lnTo>
                  <a:lnTo>
                    <a:pt x="10641" y="676"/>
                  </a:lnTo>
                  <a:lnTo>
                    <a:pt x="10635" y="674"/>
                  </a:lnTo>
                  <a:lnTo>
                    <a:pt x="10630" y="671"/>
                  </a:lnTo>
                  <a:lnTo>
                    <a:pt x="10625" y="666"/>
                  </a:lnTo>
                  <a:lnTo>
                    <a:pt x="10620" y="659"/>
                  </a:lnTo>
                  <a:lnTo>
                    <a:pt x="10617" y="651"/>
                  </a:lnTo>
                  <a:lnTo>
                    <a:pt x="10615" y="644"/>
                  </a:lnTo>
                  <a:lnTo>
                    <a:pt x="10616" y="636"/>
                  </a:lnTo>
                  <a:lnTo>
                    <a:pt x="10618" y="630"/>
                  </a:lnTo>
                  <a:lnTo>
                    <a:pt x="10621" y="623"/>
                  </a:lnTo>
                  <a:lnTo>
                    <a:pt x="10626" y="618"/>
                  </a:lnTo>
                  <a:lnTo>
                    <a:pt x="10631" y="613"/>
                  </a:lnTo>
                  <a:lnTo>
                    <a:pt x="10636" y="608"/>
                  </a:lnTo>
                  <a:lnTo>
                    <a:pt x="10642" y="604"/>
                  </a:lnTo>
                  <a:lnTo>
                    <a:pt x="10655" y="603"/>
                  </a:lnTo>
                  <a:lnTo>
                    <a:pt x="10668" y="603"/>
                  </a:lnTo>
                  <a:lnTo>
                    <a:pt x="10681" y="605"/>
                  </a:lnTo>
                  <a:lnTo>
                    <a:pt x="10693" y="608"/>
                  </a:lnTo>
                  <a:lnTo>
                    <a:pt x="10705" y="612"/>
                  </a:lnTo>
                  <a:lnTo>
                    <a:pt x="10717" y="618"/>
                  </a:lnTo>
                  <a:lnTo>
                    <a:pt x="10729" y="624"/>
                  </a:lnTo>
                  <a:lnTo>
                    <a:pt x="10740" y="630"/>
                  </a:lnTo>
                  <a:lnTo>
                    <a:pt x="10759" y="651"/>
                  </a:lnTo>
                  <a:lnTo>
                    <a:pt x="10777" y="671"/>
                  </a:lnTo>
                  <a:lnTo>
                    <a:pt x="10794" y="694"/>
                  </a:lnTo>
                  <a:lnTo>
                    <a:pt x="10809" y="717"/>
                  </a:lnTo>
                  <a:lnTo>
                    <a:pt x="10816" y="728"/>
                  </a:lnTo>
                  <a:lnTo>
                    <a:pt x="10822" y="741"/>
                  </a:lnTo>
                  <a:lnTo>
                    <a:pt x="10827" y="754"/>
                  </a:lnTo>
                  <a:lnTo>
                    <a:pt x="10832" y="766"/>
                  </a:lnTo>
                  <a:lnTo>
                    <a:pt x="10836" y="780"/>
                  </a:lnTo>
                  <a:lnTo>
                    <a:pt x="10840" y="793"/>
                  </a:lnTo>
                  <a:lnTo>
                    <a:pt x="10842" y="806"/>
                  </a:lnTo>
                  <a:lnTo>
                    <a:pt x="10844" y="819"/>
                  </a:lnTo>
                  <a:lnTo>
                    <a:pt x="10843" y="836"/>
                  </a:lnTo>
                  <a:lnTo>
                    <a:pt x="10841" y="852"/>
                  </a:lnTo>
                  <a:lnTo>
                    <a:pt x="10839" y="870"/>
                  </a:lnTo>
                  <a:lnTo>
                    <a:pt x="10836" y="886"/>
                  </a:lnTo>
                  <a:lnTo>
                    <a:pt x="10832" y="901"/>
                  </a:lnTo>
                  <a:lnTo>
                    <a:pt x="10828" y="918"/>
                  </a:lnTo>
                  <a:lnTo>
                    <a:pt x="10823" y="934"/>
                  </a:lnTo>
                  <a:lnTo>
                    <a:pt x="10817" y="949"/>
                  </a:lnTo>
                  <a:lnTo>
                    <a:pt x="10810" y="964"/>
                  </a:lnTo>
                  <a:lnTo>
                    <a:pt x="10801" y="978"/>
                  </a:lnTo>
                  <a:lnTo>
                    <a:pt x="10792" y="991"/>
                  </a:lnTo>
                  <a:lnTo>
                    <a:pt x="10782" y="1004"/>
                  </a:lnTo>
                  <a:lnTo>
                    <a:pt x="10770" y="1016"/>
                  </a:lnTo>
                  <a:lnTo>
                    <a:pt x="10757" y="1027"/>
                  </a:lnTo>
                  <a:lnTo>
                    <a:pt x="10743" y="1037"/>
                  </a:lnTo>
                  <a:lnTo>
                    <a:pt x="10728" y="1046"/>
                  </a:lnTo>
                  <a:close/>
                  <a:moveTo>
                    <a:pt x="10426" y="1382"/>
                  </a:moveTo>
                  <a:lnTo>
                    <a:pt x="10359" y="1441"/>
                  </a:lnTo>
                  <a:lnTo>
                    <a:pt x="10336" y="1449"/>
                  </a:lnTo>
                  <a:lnTo>
                    <a:pt x="10315" y="1458"/>
                  </a:lnTo>
                  <a:lnTo>
                    <a:pt x="10292" y="1466"/>
                  </a:lnTo>
                  <a:lnTo>
                    <a:pt x="10270" y="1474"/>
                  </a:lnTo>
                  <a:lnTo>
                    <a:pt x="10259" y="1477"/>
                  </a:lnTo>
                  <a:lnTo>
                    <a:pt x="10246" y="1480"/>
                  </a:lnTo>
                  <a:lnTo>
                    <a:pt x="10235" y="1481"/>
                  </a:lnTo>
                  <a:lnTo>
                    <a:pt x="10223" y="1482"/>
                  </a:lnTo>
                  <a:lnTo>
                    <a:pt x="10211" y="1482"/>
                  </a:lnTo>
                  <a:lnTo>
                    <a:pt x="10199" y="1481"/>
                  </a:lnTo>
                  <a:lnTo>
                    <a:pt x="10186" y="1478"/>
                  </a:lnTo>
                  <a:lnTo>
                    <a:pt x="10174" y="1475"/>
                  </a:lnTo>
                  <a:lnTo>
                    <a:pt x="10149" y="1460"/>
                  </a:lnTo>
                  <a:lnTo>
                    <a:pt x="10123" y="1446"/>
                  </a:lnTo>
                  <a:lnTo>
                    <a:pt x="10117" y="1441"/>
                  </a:lnTo>
                  <a:lnTo>
                    <a:pt x="10111" y="1437"/>
                  </a:lnTo>
                  <a:lnTo>
                    <a:pt x="10106" y="1432"/>
                  </a:lnTo>
                  <a:lnTo>
                    <a:pt x="10102" y="1426"/>
                  </a:lnTo>
                  <a:lnTo>
                    <a:pt x="10098" y="1419"/>
                  </a:lnTo>
                  <a:lnTo>
                    <a:pt x="10095" y="1413"/>
                  </a:lnTo>
                  <a:lnTo>
                    <a:pt x="10092" y="1406"/>
                  </a:lnTo>
                  <a:lnTo>
                    <a:pt x="10091" y="1398"/>
                  </a:lnTo>
                  <a:lnTo>
                    <a:pt x="10088" y="1386"/>
                  </a:lnTo>
                  <a:lnTo>
                    <a:pt x="10087" y="1374"/>
                  </a:lnTo>
                  <a:lnTo>
                    <a:pt x="10088" y="1362"/>
                  </a:lnTo>
                  <a:lnTo>
                    <a:pt x="10090" y="1352"/>
                  </a:lnTo>
                  <a:lnTo>
                    <a:pt x="10093" y="1342"/>
                  </a:lnTo>
                  <a:lnTo>
                    <a:pt x="10097" y="1331"/>
                  </a:lnTo>
                  <a:lnTo>
                    <a:pt x="10102" y="1322"/>
                  </a:lnTo>
                  <a:lnTo>
                    <a:pt x="10108" y="1313"/>
                  </a:lnTo>
                  <a:lnTo>
                    <a:pt x="10114" y="1304"/>
                  </a:lnTo>
                  <a:lnTo>
                    <a:pt x="10123" y="1296"/>
                  </a:lnTo>
                  <a:lnTo>
                    <a:pt x="10131" y="1288"/>
                  </a:lnTo>
                  <a:lnTo>
                    <a:pt x="10139" y="1280"/>
                  </a:lnTo>
                  <a:lnTo>
                    <a:pt x="10156" y="1266"/>
                  </a:lnTo>
                  <a:lnTo>
                    <a:pt x="10174" y="1253"/>
                  </a:lnTo>
                  <a:lnTo>
                    <a:pt x="10182" y="1250"/>
                  </a:lnTo>
                  <a:lnTo>
                    <a:pt x="10190" y="1249"/>
                  </a:lnTo>
                  <a:lnTo>
                    <a:pt x="10197" y="1248"/>
                  </a:lnTo>
                  <a:lnTo>
                    <a:pt x="10205" y="1248"/>
                  </a:lnTo>
                  <a:lnTo>
                    <a:pt x="10221" y="1250"/>
                  </a:lnTo>
                  <a:lnTo>
                    <a:pt x="10236" y="1254"/>
                  </a:lnTo>
                  <a:lnTo>
                    <a:pt x="10266" y="1264"/>
                  </a:lnTo>
                  <a:lnTo>
                    <a:pt x="10294" y="1272"/>
                  </a:lnTo>
                  <a:lnTo>
                    <a:pt x="10299" y="1269"/>
                  </a:lnTo>
                  <a:lnTo>
                    <a:pt x="10305" y="1265"/>
                  </a:lnTo>
                  <a:lnTo>
                    <a:pt x="10309" y="1261"/>
                  </a:lnTo>
                  <a:lnTo>
                    <a:pt x="10312" y="1256"/>
                  </a:lnTo>
                  <a:lnTo>
                    <a:pt x="10315" y="1251"/>
                  </a:lnTo>
                  <a:lnTo>
                    <a:pt x="10316" y="1245"/>
                  </a:lnTo>
                  <a:lnTo>
                    <a:pt x="10318" y="1238"/>
                  </a:lnTo>
                  <a:lnTo>
                    <a:pt x="10318" y="1232"/>
                  </a:lnTo>
                  <a:lnTo>
                    <a:pt x="10318" y="1219"/>
                  </a:lnTo>
                  <a:lnTo>
                    <a:pt x="10317" y="1207"/>
                  </a:lnTo>
                  <a:lnTo>
                    <a:pt x="10315" y="1195"/>
                  </a:lnTo>
                  <a:lnTo>
                    <a:pt x="10313" y="1183"/>
                  </a:lnTo>
                  <a:lnTo>
                    <a:pt x="10304" y="1171"/>
                  </a:lnTo>
                  <a:lnTo>
                    <a:pt x="10294" y="1158"/>
                  </a:lnTo>
                  <a:lnTo>
                    <a:pt x="10289" y="1152"/>
                  </a:lnTo>
                  <a:lnTo>
                    <a:pt x="10283" y="1146"/>
                  </a:lnTo>
                  <a:lnTo>
                    <a:pt x="10277" y="1142"/>
                  </a:lnTo>
                  <a:lnTo>
                    <a:pt x="10269" y="1140"/>
                  </a:lnTo>
                  <a:lnTo>
                    <a:pt x="10249" y="1143"/>
                  </a:lnTo>
                  <a:lnTo>
                    <a:pt x="10229" y="1144"/>
                  </a:lnTo>
                  <a:lnTo>
                    <a:pt x="10219" y="1143"/>
                  </a:lnTo>
                  <a:lnTo>
                    <a:pt x="10209" y="1140"/>
                  </a:lnTo>
                  <a:lnTo>
                    <a:pt x="10205" y="1138"/>
                  </a:lnTo>
                  <a:lnTo>
                    <a:pt x="10202" y="1136"/>
                  </a:lnTo>
                  <a:lnTo>
                    <a:pt x="10198" y="1133"/>
                  </a:lnTo>
                  <a:lnTo>
                    <a:pt x="10195" y="1129"/>
                  </a:lnTo>
                  <a:lnTo>
                    <a:pt x="10197" y="1118"/>
                  </a:lnTo>
                  <a:lnTo>
                    <a:pt x="10200" y="1108"/>
                  </a:lnTo>
                  <a:lnTo>
                    <a:pt x="10204" y="1097"/>
                  </a:lnTo>
                  <a:lnTo>
                    <a:pt x="10209" y="1088"/>
                  </a:lnTo>
                  <a:lnTo>
                    <a:pt x="10222" y="1071"/>
                  </a:lnTo>
                  <a:lnTo>
                    <a:pt x="10235" y="1054"/>
                  </a:lnTo>
                  <a:lnTo>
                    <a:pt x="10240" y="1041"/>
                  </a:lnTo>
                  <a:lnTo>
                    <a:pt x="10243" y="1028"/>
                  </a:lnTo>
                  <a:lnTo>
                    <a:pt x="10245" y="1016"/>
                  </a:lnTo>
                  <a:lnTo>
                    <a:pt x="10246" y="1002"/>
                  </a:lnTo>
                  <a:lnTo>
                    <a:pt x="10245" y="990"/>
                  </a:lnTo>
                  <a:lnTo>
                    <a:pt x="10244" y="977"/>
                  </a:lnTo>
                  <a:lnTo>
                    <a:pt x="10242" y="965"/>
                  </a:lnTo>
                  <a:lnTo>
                    <a:pt x="10239" y="952"/>
                  </a:lnTo>
                  <a:lnTo>
                    <a:pt x="10235" y="940"/>
                  </a:lnTo>
                  <a:lnTo>
                    <a:pt x="10230" y="929"/>
                  </a:lnTo>
                  <a:lnTo>
                    <a:pt x="10225" y="918"/>
                  </a:lnTo>
                  <a:lnTo>
                    <a:pt x="10219" y="906"/>
                  </a:lnTo>
                  <a:lnTo>
                    <a:pt x="10212" y="895"/>
                  </a:lnTo>
                  <a:lnTo>
                    <a:pt x="10204" y="885"/>
                  </a:lnTo>
                  <a:lnTo>
                    <a:pt x="10197" y="875"/>
                  </a:lnTo>
                  <a:lnTo>
                    <a:pt x="10189" y="864"/>
                  </a:lnTo>
                  <a:lnTo>
                    <a:pt x="10175" y="855"/>
                  </a:lnTo>
                  <a:lnTo>
                    <a:pt x="10158" y="843"/>
                  </a:lnTo>
                  <a:lnTo>
                    <a:pt x="10154" y="840"/>
                  </a:lnTo>
                  <a:lnTo>
                    <a:pt x="10152" y="836"/>
                  </a:lnTo>
                  <a:lnTo>
                    <a:pt x="10149" y="833"/>
                  </a:lnTo>
                  <a:lnTo>
                    <a:pt x="10148" y="829"/>
                  </a:lnTo>
                  <a:lnTo>
                    <a:pt x="10147" y="825"/>
                  </a:lnTo>
                  <a:lnTo>
                    <a:pt x="10148" y="819"/>
                  </a:lnTo>
                  <a:lnTo>
                    <a:pt x="10149" y="814"/>
                  </a:lnTo>
                  <a:lnTo>
                    <a:pt x="10152" y="809"/>
                  </a:lnTo>
                  <a:lnTo>
                    <a:pt x="10164" y="804"/>
                  </a:lnTo>
                  <a:lnTo>
                    <a:pt x="10178" y="797"/>
                  </a:lnTo>
                  <a:lnTo>
                    <a:pt x="10189" y="789"/>
                  </a:lnTo>
                  <a:lnTo>
                    <a:pt x="10200" y="780"/>
                  </a:lnTo>
                  <a:lnTo>
                    <a:pt x="10211" y="768"/>
                  </a:lnTo>
                  <a:lnTo>
                    <a:pt x="10220" y="756"/>
                  </a:lnTo>
                  <a:lnTo>
                    <a:pt x="10223" y="750"/>
                  </a:lnTo>
                  <a:lnTo>
                    <a:pt x="10227" y="743"/>
                  </a:lnTo>
                  <a:lnTo>
                    <a:pt x="10230" y="736"/>
                  </a:lnTo>
                  <a:lnTo>
                    <a:pt x="10232" y="728"/>
                  </a:lnTo>
                  <a:lnTo>
                    <a:pt x="10236" y="720"/>
                  </a:lnTo>
                  <a:lnTo>
                    <a:pt x="10239" y="711"/>
                  </a:lnTo>
                  <a:lnTo>
                    <a:pt x="10241" y="703"/>
                  </a:lnTo>
                  <a:lnTo>
                    <a:pt x="10242" y="694"/>
                  </a:lnTo>
                  <a:lnTo>
                    <a:pt x="10242" y="686"/>
                  </a:lnTo>
                  <a:lnTo>
                    <a:pt x="10241" y="676"/>
                  </a:lnTo>
                  <a:lnTo>
                    <a:pt x="10240" y="668"/>
                  </a:lnTo>
                  <a:lnTo>
                    <a:pt x="10238" y="659"/>
                  </a:lnTo>
                  <a:lnTo>
                    <a:pt x="10235" y="642"/>
                  </a:lnTo>
                  <a:lnTo>
                    <a:pt x="10231" y="625"/>
                  </a:lnTo>
                  <a:lnTo>
                    <a:pt x="10228" y="608"/>
                  </a:lnTo>
                  <a:lnTo>
                    <a:pt x="10226" y="590"/>
                  </a:lnTo>
                  <a:lnTo>
                    <a:pt x="10220" y="581"/>
                  </a:lnTo>
                  <a:lnTo>
                    <a:pt x="10215" y="571"/>
                  </a:lnTo>
                  <a:lnTo>
                    <a:pt x="10208" y="562"/>
                  </a:lnTo>
                  <a:lnTo>
                    <a:pt x="10204" y="552"/>
                  </a:lnTo>
                  <a:lnTo>
                    <a:pt x="10202" y="547"/>
                  </a:lnTo>
                  <a:lnTo>
                    <a:pt x="10201" y="541"/>
                  </a:lnTo>
                  <a:lnTo>
                    <a:pt x="10200" y="536"/>
                  </a:lnTo>
                  <a:lnTo>
                    <a:pt x="10200" y="531"/>
                  </a:lnTo>
                  <a:lnTo>
                    <a:pt x="10201" y="526"/>
                  </a:lnTo>
                  <a:lnTo>
                    <a:pt x="10202" y="521"/>
                  </a:lnTo>
                  <a:lnTo>
                    <a:pt x="10204" y="516"/>
                  </a:lnTo>
                  <a:lnTo>
                    <a:pt x="10207" y="511"/>
                  </a:lnTo>
                  <a:lnTo>
                    <a:pt x="10218" y="506"/>
                  </a:lnTo>
                  <a:lnTo>
                    <a:pt x="10228" y="501"/>
                  </a:lnTo>
                  <a:lnTo>
                    <a:pt x="10237" y="493"/>
                  </a:lnTo>
                  <a:lnTo>
                    <a:pt x="10245" y="485"/>
                  </a:lnTo>
                  <a:lnTo>
                    <a:pt x="10253" y="476"/>
                  </a:lnTo>
                  <a:lnTo>
                    <a:pt x="10260" y="467"/>
                  </a:lnTo>
                  <a:lnTo>
                    <a:pt x="10265" y="458"/>
                  </a:lnTo>
                  <a:lnTo>
                    <a:pt x="10269" y="448"/>
                  </a:lnTo>
                  <a:lnTo>
                    <a:pt x="10273" y="439"/>
                  </a:lnTo>
                  <a:lnTo>
                    <a:pt x="10275" y="429"/>
                  </a:lnTo>
                  <a:lnTo>
                    <a:pt x="10275" y="420"/>
                  </a:lnTo>
                  <a:lnTo>
                    <a:pt x="10274" y="411"/>
                  </a:lnTo>
                  <a:lnTo>
                    <a:pt x="10272" y="401"/>
                  </a:lnTo>
                  <a:lnTo>
                    <a:pt x="10270" y="393"/>
                  </a:lnTo>
                  <a:lnTo>
                    <a:pt x="10267" y="385"/>
                  </a:lnTo>
                  <a:lnTo>
                    <a:pt x="10263" y="378"/>
                  </a:lnTo>
                  <a:lnTo>
                    <a:pt x="10259" y="370"/>
                  </a:lnTo>
                  <a:lnTo>
                    <a:pt x="10252" y="364"/>
                  </a:lnTo>
                  <a:lnTo>
                    <a:pt x="10246" y="359"/>
                  </a:lnTo>
                  <a:lnTo>
                    <a:pt x="10240" y="357"/>
                  </a:lnTo>
                  <a:lnTo>
                    <a:pt x="10234" y="356"/>
                  </a:lnTo>
                  <a:lnTo>
                    <a:pt x="10226" y="357"/>
                  </a:lnTo>
                  <a:lnTo>
                    <a:pt x="10219" y="359"/>
                  </a:lnTo>
                  <a:lnTo>
                    <a:pt x="10211" y="363"/>
                  </a:lnTo>
                  <a:lnTo>
                    <a:pt x="10205" y="365"/>
                  </a:lnTo>
                  <a:lnTo>
                    <a:pt x="10200" y="368"/>
                  </a:lnTo>
                  <a:lnTo>
                    <a:pt x="10195" y="372"/>
                  </a:lnTo>
                  <a:lnTo>
                    <a:pt x="10190" y="376"/>
                  </a:lnTo>
                  <a:lnTo>
                    <a:pt x="10181" y="385"/>
                  </a:lnTo>
                  <a:lnTo>
                    <a:pt x="10173" y="394"/>
                  </a:lnTo>
                  <a:lnTo>
                    <a:pt x="10168" y="399"/>
                  </a:lnTo>
                  <a:lnTo>
                    <a:pt x="10162" y="402"/>
                  </a:lnTo>
                  <a:lnTo>
                    <a:pt x="10157" y="405"/>
                  </a:lnTo>
                  <a:lnTo>
                    <a:pt x="10152" y="408"/>
                  </a:lnTo>
                  <a:lnTo>
                    <a:pt x="10146" y="409"/>
                  </a:lnTo>
                  <a:lnTo>
                    <a:pt x="10139" y="409"/>
                  </a:lnTo>
                  <a:lnTo>
                    <a:pt x="10132" y="407"/>
                  </a:lnTo>
                  <a:lnTo>
                    <a:pt x="10125" y="403"/>
                  </a:lnTo>
                  <a:lnTo>
                    <a:pt x="10109" y="399"/>
                  </a:lnTo>
                  <a:lnTo>
                    <a:pt x="10095" y="393"/>
                  </a:lnTo>
                  <a:lnTo>
                    <a:pt x="10081" y="384"/>
                  </a:lnTo>
                  <a:lnTo>
                    <a:pt x="10066" y="375"/>
                  </a:lnTo>
                  <a:lnTo>
                    <a:pt x="10060" y="369"/>
                  </a:lnTo>
                  <a:lnTo>
                    <a:pt x="10055" y="363"/>
                  </a:lnTo>
                  <a:lnTo>
                    <a:pt x="10050" y="356"/>
                  </a:lnTo>
                  <a:lnTo>
                    <a:pt x="10045" y="350"/>
                  </a:lnTo>
                  <a:lnTo>
                    <a:pt x="10041" y="343"/>
                  </a:lnTo>
                  <a:lnTo>
                    <a:pt x="10037" y="336"/>
                  </a:lnTo>
                  <a:lnTo>
                    <a:pt x="10035" y="329"/>
                  </a:lnTo>
                  <a:lnTo>
                    <a:pt x="10033" y="322"/>
                  </a:lnTo>
                  <a:lnTo>
                    <a:pt x="10029" y="309"/>
                  </a:lnTo>
                  <a:lnTo>
                    <a:pt x="10025" y="296"/>
                  </a:lnTo>
                  <a:lnTo>
                    <a:pt x="10025" y="283"/>
                  </a:lnTo>
                  <a:lnTo>
                    <a:pt x="10025" y="271"/>
                  </a:lnTo>
                  <a:lnTo>
                    <a:pt x="10028" y="257"/>
                  </a:lnTo>
                  <a:lnTo>
                    <a:pt x="10032" y="246"/>
                  </a:lnTo>
                  <a:lnTo>
                    <a:pt x="10038" y="234"/>
                  </a:lnTo>
                  <a:lnTo>
                    <a:pt x="10045" y="224"/>
                  </a:lnTo>
                  <a:lnTo>
                    <a:pt x="10052" y="214"/>
                  </a:lnTo>
                  <a:lnTo>
                    <a:pt x="10061" y="206"/>
                  </a:lnTo>
                  <a:lnTo>
                    <a:pt x="10069" y="198"/>
                  </a:lnTo>
                  <a:lnTo>
                    <a:pt x="10079" y="192"/>
                  </a:lnTo>
                  <a:lnTo>
                    <a:pt x="10089" y="186"/>
                  </a:lnTo>
                  <a:lnTo>
                    <a:pt x="10099" y="181"/>
                  </a:lnTo>
                  <a:lnTo>
                    <a:pt x="10110" y="177"/>
                  </a:lnTo>
                  <a:lnTo>
                    <a:pt x="10121" y="172"/>
                  </a:lnTo>
                  <a:lnTo>
                    <a:pt x="10132" y="169"/>
                  </a:lnTo>
                  <a:lnTo>
                    <a:pt x="10143" y="168"/>
                  </a:lnTo>
                  <a:lnTo>
                    <a:pt x="10154" y="167"/>
                  </a:lnTo>
                  <a:lnTo>
                    <a:pt x="10166" y="166"/>
                  </a:lnTo>
                  <a:lnTo>
                    <a:pt x="10177" y="167"/>
                  </a:lnTo>
                  <a:lnTo>
                    <a:pt x="10188" y="169"/>
                  </a:lnTo>
                  <a:lnTo>
                    <a:pt x="10199" y="171"/>
                  </a:lnTo>
                  <a:lnTo>
                    <a:pt x="10211" y="175"/>
                  </a:lnTo>
                  <a:lnTo>
                    <a:pt x="10227" y="179"/>
                  </a:lnTo>
                  <a:lnTo>
                    <a:pt x="10243" y="185"/>
                  </a:lnTo>
                  <a:lnTo>
                    <a:pt x="10259" y="191"/>
                  </a:lnTo>
                  <a:lnTo>
                    <a:pt x="10274" y="199"/>
                  </a:lnTo>
                  <a:lnTo>
                    <a:pt x="10288" y="208"/>
                  </a:lnTo>
                  <a:lnTo>
                    <a:pt x="10301" y="218"/>
                  </a:lnTo>
                  <a:lnTo>
                    <a:pt x="10315" y="230"/>
                  </a:lnTo>
                  <a:lnTo>
                    <a:pt x="10327" y="242"/>
                  </a:lnTo>
                  <a:lnTo>
                    <a:pt x="10338" y="254"/>
                  </a:lnTo>
                  <a:lnTo>
                    <a:pt x="10349" y="268"/>
                  </a:lnTo>
                  <a:lnTo>
                    <a:pt x="10359" y="282"/>
                  </a:lnTo>
                  <a:lnTo>
                    <a:pt x="10367" y="296"/>
                  </a:lnTo>
                  <a:lnTo>
                    <a:pt x="10375" y="311"/>
                  </a:lnTo>
                  <a:lnTo>
                    <a:pt x="10382" y="327"/>
                  </a:lnTo>
                  <a:lnTo>
                    <a:pt x="10387" y="342"/>
                  </a:lnTo>
                  <a:lnTo>
                    <a:pt x="10392" y="357"/>
                  </a:lnTo>
                  <a:lnTo>
                    <a:pt x="10411" y="380"/>
                  </a:lnTo>
                  <a:lnTo>
                    <a:pt x="10429" y="401"/>
                  </a:lnTo>
                  <a:lnTo>
                    <a:pt x="10441" y="411"/>
                  </a:lnTo>
                  <a:lnTo>
                    <a:pt x="10452" y="418"/>
                  </a:lnTo>
                  <a:lnTo>
                    <a:pt x="10464" y="425"/>
                  </a:lnTo>
                  <a:lnTo>
                    <a:pt x="10478" y="430"/>
                  </a:lnTo>
                  <a:lnTo>
                    <a:pt x="10481" y="435"/>
                  </a:lnTo>
                  <a:lnTo>
                    <a:pt x="10484" y="440"/>
                  </a:lnTo>
                  <a:lnTo>
                    <a:pt x="10485" y="445"/>
                  </a:lnTo>
                  <a:lnTo>
                    <a:pt x="10485" y="450"/>
                  </a:lnTo>
                  <a:lnTo>
                    <a:pt x="10484" y="455"/>
                  </a:lnTo>
                  <a:lnTo>
                    <a:pt x="10482" y="460"/>
                  </a:lnTo>
                  <a:lnTo>
                    <a:pt x="10480" y="464"/>
                  </a:lnTo>
                  <a:lnTo>
                    <a:pt x="10478" y="469"/>
                  </a:lnTo>
                  <a:lnTo>
                    <a:pt x="10472" y="477"/>
                  </a:lnTo>
                  <a:lnTo>
                    <a:pt x="10466" y="486"/>
                  </a:lnTo>
                  <a:lnTo>
                    <a:pt x="10461" y="495"/>
                  </a:lnTo>
                  <a:lnTo>
                    <a:pt x="10457" y="505"/>
                  </a:lnTo>
                  <a:lnTo>
                    <a:pt x="10449" y="525"/>
                  </a:lnTo>
                  <a:lnTo>
                    <a:pt x="10443" y="547"/>
                  </a:lnTo>
                  <a:lnTo>
                    <a:pt x="10438" y="568"/>
                  </a:lnTo>
                  <a:lnTo>
                    <a:pt x="10435" y="589"/>
                  </a:lnTo>
                  <a:lnTo>
                    <a:pt x="10434" y="612"/>
                  </a:lnTo>
                  <a:lnTo>
                    <a:pt x="10435" y="633"/>
                  </a:lnTo>
                  <a:lnTo>
                    <a:pt x="10437" y="655"/>
                  </a:lnTo>
                  <a:lnTo>
                    <a:pt x="10442" y="677"/>
                  </a:lnTo>
                  <a:lnTo>
                    <a:pt x="10444" y="685"/>
                  </a:lnTo>
                  <a:lnTo>
                    <a:pt x="10446" y="692"/>
                  </a:lnTo>
                  <a:lnTo>
                    <a:pt x="10450" y="699"/>
                  </a:lnTo>
                  <a:lnTo>
                    <a:pt x="10454" y="705"/>
                  </a:lnTo>
                  <a:lnTo>
                    <a:pt x="10465" y="716"/>
                  </a:lnTo>
                  <a:lnTo>
                    <a:pt x="10476" y="727"/>
                  </a:lnTo>
                  <a:lnTo>
                    <a:pt x="10487" y="739"/>
                  </a:lnTo>
                  <a:lnTo>
                    <a:pt x="10496" y="750"/>
                  </a:lnTo>
                  <a:lnTo>
                    <a:pt x="10499" y="756"/>
                  </a:lnTo>
                  <a:lnTo>
                    <a:pt x="10502" y="763"/>
                  </a:lnTo>
                  <a:lnTo>
                    <a:pt x="10503" y="770"/>
                  </a:lnTo>
                  <a:lnTo>
                    <a:pt x="10503" y="778"/>
                  </a:lnTo>
                  <a:lnTo>
                    <a:pt x="10494" y="800"/>
                  </a:lnTo>
                  <a:lnTo>
                    <a:pt x="10483" y="821"/>
                  </a:lnTo>
                  <a:lnTo>
                    <a:pt x="10474" y="843"/>
                  </a:lnTo>
                  <a:lnTo>
                    <a:pt x="10466" y="864"/>
                  </a:lnTo>
                  <a:lnTo>
                    <a:pt x="10463" y="876"/>
                  </a:lnTo>
                  <a:lnTo>
                    <a:pt x="10460" y="887"/>
                  </a:lnTo>
                  <a:lnTo>
                    <a:pt x="10457" y="898"/>
                  </a:lnTo>
                  <a:lnTo>
                    <a:pt x="10456" y="910"/>
                  </a:lnTo>
                  <a:lnTo>
                    <a:pt x="10455" y="922"/>
                  </a:lnTo>
                  <a:lnTo>
                    <a:pt x="10455" y="934"/>
                  </a:lnTo>
                  <a:lnTo>
                    <a:pt x="10455" y="947"/>
                  </a:lnTo>
                  <a:lnTo>
                    <a:pt x="10457" y="959"/>
                  </a:lnTo>
                  <a:lnTo>
                    <a:pt x="10462" y="975"/>
                  </a:lnTo>
                  <a:lnTo>
                    <a:pt x="10468" y="989"/>
                  </a:lnTo>
                  <a:lnTo>
                    <a:pt x="10475" y="1003"/>
                  </a:lnTo>
                  <a:lnTo>
                    <a:pt x="10482" y="1018"/>
                  </a:lnTo>
                  <a:lnTo>
                    <a:pt x="10499" y="1045"/>
                  </a:lnTo>
                  <a:lnTo>
                    <a:pt x="10515" y="1073"/>
                  </a:lnTo>
                  <a:lnTo>
                    <a:pt x="10527" y="1137"/>
                  </a:lnTo>
                  <a:lnTo>
                    <a:pt x="10520" y="1153"/>
                  </a:lnTo>
                  <a:lnTo>
                    <a:pt x="10513" y="1168"/>
                  </a:lnTo>
                  <a:lnTo>
                    <a:pt x="10507" y="1183"/>
                  </a:lnTo>
                  <a:lnTo>
                    <a:pt x="10502" y="1199"/>
                  </a:lnTo>
                  <a:lnTo>
                    <a:pt x="10494" y="1231"/>
                  </a:lnTo>
                  <a:lnTo>
                    <a:pt x="10485" y="1263"/>
                  </a:lnTo>
                  <a:lnTo>
                    <a:pt x="10480" y="1279"/>
                  </a:lnTo>
                  <a:lnTo>
                    <a:pt x="10476" y="1295"/>
                  </a:lnTo>
                  <a:lnTo>
                    <a:pt x="10470" y="1310"/>
                  </a:lnTo>
                  <a:lnTo>
                    <a:pt x="10464" y="1325"/>
                  </a:lnTo>
                  <a:lnTo>
                    <a:pt x="10457" y="1341"/>
                  </a:lnTo>
                  <a:lnTo>
                    <a:pt x="10448" y="1355"/>
                  </a:lnTo>
                  <a:lnTo>
                    <a:pt x="10438" y="1368"/>
                  </a:lnTo>
                  <a:lnTo>
                    <a:pt x="10426" y="1382"/>
                  </a:lnTo>
                  <a:close/>
                  <a:moveTo>
                    <a:pt x="10423" y="1299"/>
                  </a:moveTo>
                  <a:lnTo>
                    <a:pt x="10386" y="1373"/>
                  </a:lnTo>
                  <a:lnTo>
                    <a:pt x="10377" y="1383"/>
                  </a:lnTo>
                  <a:lnTo>
                    <a:pt x="10368" y="1392"/>
                  </a:lnTo>
                  <a:lnTo>
                    <a:pt x="10358" y="1400"/>
                  </a:lnTo>
                  <a:lnTo>
                    <a:pt x="10347" y="1408"/>
                  </a:lnTo>
                  <a:lnTo>
                    <a:pt x="10337" y="1415"/>
                  </a:lnTo>
                  <a:lnTo>
                    <a:pt x="10326" y="1421"/>
                  </a:lnTo>
                  <a:lnTo>
                    <a:pt x="10315" y="1428"/>
                  </a:lnTo>
                  <a:lnTo>
                    <a:pt x="10304" y="1433"/>
                  </a:lnTo>
                  <a:lnTo>
                    <a:pt x="10291" y="1437"/>
                  </a:lnTo>
                  <a:lnTo>
                    <a:pt x="10279" y="1441"/>
                  </a:lnTo>
                  <a:lnTo>
                    <a:pt x="10267" y="1444"/>
                  </a:lnTo>
                  <a:lnTo>
                    <a:pt x="10253" y="1446"/>
                  </a:lnTo>
                  <a:lnTo>
                    <a:pt x="10241" y="1447"/>
                  </a:lnTo>
                  <a:lnTo>
                    <a:pt x="10228" y="1448"/>
                  </a:lnTo>
                  <a:lnTo>
                    <a:pt x="10215" y="1447"/>
                  </a:lnTo>
                  <a:lnTo>
                    <a:pt x="10201" y="1446"/>
                  </a:lnTo>
                  <a:lnTo>
                    <a:pt x="10193" y="1443"/>
                  </a:lnTo>
                  <a:lnTo>
                    <a:pt x="10185" y="1440"/>
                  </a:lnTo>
                  <a:lnTo>
                    <a:pt x="10177" y="1435"/>
                  </a:lnTo>
                  <a:lnTo>
                    <a:pt x="10170" y="1430"/>
                  </a:lnTo>
                  <a:lnTo>
                    <a:pt x="10156" y="1417"/>
                  </a:lnTo>
                  <a:lnTo>
                    <a:pt x="10143" y="1404"/>
                  </a:lnTo>
                  <a:lnTo>
                    <a:pt x="10139" y="1392"/>
                  </a:lnTo>
                  <a:lnTo>
                    <a:pt x="10137" y="1378"/>
                  </a:lnTo>
                  <a:lnTo>
                    <a:pt x="10136" y="1365"/>
                  </a:lnTo>
                  <a:lnTo>
                    <a:pt x="10137" y="1352"/>
                  </a:lnTo>
                  <a:lnTo>
                    <a:pt x="10149" y="1339"/>
                  </a:lnTo>
                  <a:lnTo>
                    <a:pt x="10162" y="1328"/>
                  </a:lnTo>
                  <a:lnTo>
                    <a:pt x="10170" y="1323"/>
                  </a:lnTo>
                  <a:lnTo>
                    <a:pt x="10177" y="1318"/>
                  </a:lnTo>
                  <a:lnTo>
                    <a:pt x="10185" y="1314"/>
                  </a:lnTo>
                  <a:lnTo>
                    <a:pt x="10192" y="1311"/>
                  </a:lnTo>
                  <a:lnTo>
                    <a:pt x="10200" y="1308"/>
                  </a:lnTo>
                  <a:lnTo>
                    <a:pt x="10208" y="1306"/>
                  </a:lnTo>
                  <a:lnTo>
                    <a:pt x="10217" y="1305"/>
                  </a:lnTo>
                  <a:lnTo>
                    <a:pt x="10224" y="1304"/>
                  </a:lnTo>
                  <a:lnTo>
                    <a:pt x="10232" y="1304"/>
                  </a:lnTo>
                  <a:lnTo>
                    <a:pt x="10240" y="1305"/>
                  </a:lnTo>
                  <a:lnTo>
                    <a:pt x="10248" y="1307"/>
                  </a:lnTo>
                  <a:lnTo>
                    <a:pt x="10257" y="1310"/>
                  </a:lnTo>
                  <a:lnTo>
                    <a:pt x="10271" y="1315"/>
                  </a:lnTo>
                  <a:lnTo>
                    <a:pt x="10286" y="1318"/>
                  </a:lnTo>
                  <a:lnTo>
                    <a:pt x="10294" y="1319"/>
                  </a:lnTo>
                  <a:lnTo>
                    <a:pt x="10303" y="1319"/>
                  </a:lnTo>
                  <a:lnTo>
                    <a:pt x="10311" y="1318"/>
                  </a:lnTo>
                  <a:lnTo>
                    <a:pt x="10319" y="1315"/>
                  </a:lnTo>
                  <a:lnTo>
                    <a:pt x="10328" y="1305"/>
                  </a:lnTo>
                  <a:lnTo>
                    <a:pt x="10336" y="1294"/>
                  </a:lnTo>
                  <a:lnTo>
                    <a:pt x="10342" y="1282"/>
                  </a:lnTo>
                  <a:lnTo>
                    <a:pt x="10347" y="1270"/>
                  </a:lnTo>
                  <a:lnTo>
                    <a:pt x="10352" y="1258"/>
                  </a:lnTo>
                  <a:lnTo>
                    <a:pt x="10355" y="1245"/>
                  </a:lnTo>
                  <a:lnTo>
                    <a:pt x="10357" y="1231"/>
                  </a:lnTo>
                  <a:lnTo>
                    <a:pt x="10359" y="1217"/>
                  </a:lnTo>
                  <a:lnTo>
                    <a:pt x="10357" y="1207"/>
                  </a:lnTo>
                  <a:lnTo>
                    <a:pt x="10355" y="1199"/>
                  </a:lnTo>
                  <a:lnTo>
                    <a:pt x="10353" y="1189"/>
                  </a:lnTo>
                  <a:lnTo>
                    <a:pt x="10349" y="1180"/>
                  </a:lnTo>
                  <a:lnTo>
                    <a:pt x="10345" y="1171"/>
                  </a:lnTo>
                  <a:lnTo>
                    <a:pt x="10340" y="1163"/>
                  </a:lnTo>
                  <a:lnTo>
                    <a:pt x="10336" y="1155"/>
                  </a:lnTo>
                  <a:lnTo>
                    <a:pt x="10330" y="1146"/>
                  </a:lnTo>
                  <a:lnTo>
                    <a:pt x="10325" y="1138"/>
                  </a:lnTo>
                  <a:lnTo>
                    <a:pt x="10318" y="1131"/>
                  </a:lnTo>
                  <a:lnTo>
                    <a:pt x="10312" y="1124"/>
                  </a:lnTo>
                  <a:lnTo>
                    <a:pt x="10305" y="1117"/>
                  </a:lnTo>
                  <a:lnTo>
                    <a:pt x="10296" y="1111"/>
                  </a:lnTo>
                  <a:lnTo>
                    <a:pt x="10289" y="1105"/>
                  </a:lnTo>
                  <a:lnTo>
                    <a:pt x="10281" y="1099"/>
                  </a:lnTo>
                  <a:lnTo>
                    <a:pt x="10272" y="1094"/>
                  </a:lnTo>
                  <a:lnTo>
                    <a:pt x="10279" y="1060"/>
                  </a:lnTo>
                  <a:lnTo>
                    <a:pt x="10285" y="1023"/>
                  </a:lnTo>
                  <a:lnTo>
                    <a:pt x="10286" y="1004"/>
                  </a:lnTo>
                  <a:lnTo>
                    <a:pt x="10286" y="986"/>
                  </a:lnTo>
                  <a:lnTo>
                    <a:pt x="10285" y="968"/>
                  </a:lnTo>
                  <a:lnTo>
                    <a:pt x="10281" y="949"/>
                  </a:lnTo>
                  <a:lnTo>
                    <a:pt x="10275" y="933"/>
                  </a:lnTo>
                  <a:lnTo>
                    <a:pt x="10268" y="917"/>
                  </a:lnTo>
                  <a:lnTo>
                    <a:pt x="10260" y="901"/>
                  </a:lnTo>
                  <a:lnTo>
                    <a:pt x="10251" y="885"/>
                  </a:lnTo>
                  <a:lnTo>
                    <a:pt x="10243" y="870"/>
                  </a:lnTo>
                  <a:lnTo>
                    <a:pt x="10236" y="853"/>
                  </a:lnTo>
                  <a:lnTo>
                    <a:pt x="10231" y="836"/>
                  </a:lnTo>
                  <a:lnTo>
                    <a:pt x="10226" y="818"/>
                  </a:lnTo>
                  <a:lnTo>
                    <a:pt x="10238" y="805"/>
                  </a:lnTo>
                  <a:lnTo>
                    <a:pt x="10248" y="791"/>
                  </a:lnTo>
                  <a:lnTo>
                    <a:pt x="10257" y="775"/>
                  </a:lnTo>
                  <a:lnTo>
                    <a:pt x="10265" y="760"/>
                  </a:lnTo>
                  <a:lnTo>
                    <a:pt x="10270" y="744"/>
                  </a:lnTo>
                  <a:lnTo>
                    <a:pt x="10275" y="727"/>
                  </a:lnTo>
                  <a:lnTo>
                    <a:pt x="10278" y="711"/>
                  </a:lnTo>
                  <a:lnTo>
                    <a:pt x="10280" y="694"/>
                  </a:lnTo>
                  <a:lnTo>
                    <a:pt x="10280" y="676"/>
                  </a:lnTo>
                  <a:lnTo>
                    <a:pt x="10280" y="659"/>
                  </a:lnTo>
                  <a:lnTo>
                    <a:pt x="10278" y="642"/>
                  </a:lnTo>
                  <a:lnTo>
                    <a:pt x="10276" y="625"/>
                  </a:lnTo>
                  <a:lnTo>
                    <a:pt x="10273" y="608"/>
                  </a:lnTo>
                  <a:lnTo>
                    <a:pt x="10268" y="592"/>
                  </a:lnTo>
                  <a:lnTo>
                    <a:pt x="10263" y="575"/>
                  </a:lnTo>
                  <a:lnTo>
                    <a:pt x="10257" y="559"/>
                  </a:lnTo>
                  <a:lnTo>
                    <a:pt x="10259" y="549"/>
                  </a:lnTo>
                  <a:lnTo>
                    <a:pt x="10262" y="539"/>
                  </a:lnTo>
                  <a:lnTo>
                    <a:pt x="10265" y="530"/>
                  </a:lnTo>
                  <a:lnTo>
                    <a:pt x="10270" y="522"/>
                  </a:lnTo>
                  <a:lnTo>
                    <a:pt x="10280" y="506"/>
                  </a:lnTo>
                  <a:lnTo>
                    <a:pt x="10290" y="489"/>
                  </a:lnTo>
                  <a:lnTo>
                    <a:pt x="10295" y="481"/>
                  </a:lnTo>
                  <a:lnTo>
                    <a:pt x="10300" y="473"/>
                  </a:lnTo>
                  <a:lnTo>
                    <a:pt x="10305" y="465"/>
                  </a:lnTo>
                  <a:lnTo>
                    <a:pt x="10309" y="456"/>
                  </a:lnTo>
                  <a:lnTo>
                    <a:pt x="10311" y="447"/>
                  </a:lnTo>
                  <a:lnTo>
                    <a:pt x="10313" y="437"/>
                  </a:lnTo>
                  <a:lnTo>
                    <a:pt x="10314" y="428"/>
                  </a:lnTo>
                  <a:lnTo>
                    <a:pt x="10313" y="417"/>
                  </a:lnTo>
                  <a:lnTo>
                    <a:pt x="10313" y="409"/>
                  </a:lnTo>
                  <a:lnTo>
                    <a:pt x="10312" y="400"/>
                  </a:lnTo>
                  <a:lnTo>
                    <a:pt x="10310" y="392"/>
                  </a:lnTo>
                  <a:lnTo>
                    <a:pt x="10308" y="384"/>
                  </a:lnTo>
                  <a:lnTo>
                    <a:pt x="10305" y="377"/>
                  </a:lnTo>
                  <a:lnTo>
                    <a:pt x="10301" y="369"/>
                  </a:lnTo>
                  <a:lnTo>
                    <a:pt x="10297" y="363"/>
                  </a:lnTo>
                  <a:lnTo>
                    <a:pt x="10292" y="355"/>
                  </a:lnTo>
                  <a:lnTo>
                    <a:pt x="10282" y="342"/>
                  </a:lnTo>
                  <a:lnTo>
                    <a:pt x="10271" y="331"/>
                  </a:lnTo>
                  <a:lnTo>
                    <a:pt x="10260" y="320"/>
                  </a:lnTo>
                  <a:lnTo>
                    <a:pt x="10247" y="310"/>
                  </a:lnTo>
                  <a:lnTo>
                    <a:pt x="10231" y="314"/>
                  </a:lnTo>
                  <a:lnTo>
                    <a:pt x="10215" y="319"/>
                  </a:lnTo>
                  <a:lnTo>
                    <a:pt x="10198" y="323"/>
                  </a:lnTo>
                  <a:lnTo>
                    <a:pt x="10183" y="329"/>
                  </a:lnTo>
                  <a:lnTo>
                    <a:pt x="10167" y="336"/>
                  </a:lnTo>
                  <a:lnTo>
                    <a:pt x="10152" y="345"/>
                  </a:lnTo>
                  <a:lnTo>
                    <a:pt x="10138" y="355"/>
                  </a:lnTo>
                  <a:lnTo>
                    <a:pt x="10125" y="367"/>
                  </a:lnTo>
                  <a:lnTo>
                    <a:pt x="10112" y="359"/>
                  </a:lnTo>
                  <a:lnTo>
                    <a:pt x="10101" y="350"/>
                  </a:lnTo>
                  <a:lnTo>
                    <a:pt x="10091" y="340"/>
                  </a:lnTo>
                  <a:lnTo>
                    <a:pt x="10083" y="330"/>
                  </a:lnTo>
                  <a:lnTo>
                    <a:pt x="10080" y="324"/>
                  </a:lnTo>
                  <a:lnTo>
                    <a:pt x="10077" y="318"/>
                  </a:lnTo>
                  <a:lnTo>
                    <a:pt x="10074" y="311"/>
                  </a:lnTo>
                  <a:lnTo>
                    <a:pt x="10071" y="305"/>
                  </a:lnTo>
                  <a:lnTo>
                    <a:pt x="10070" y="298"/>
                  </a:lnTo>
                  <a:lnTo>
                    <a:pt x="10069" y="292"/>
                  </a:lnTo>
                  <a:lnTo>
                    <a:pt x="10068" y="285"/>
                  </a:lnTo>
                  <a:lnTo>
                    <a:pt x="10069" y="278"/>
                  </a:lnTo>
                  <a:lnTo>
                    <a:pt x="10071" y="269"/>
                  </a:lnTo>
                  <a:lnTo>
                    <a:pt x="10076" y="259"/>
                  </a:lnTo>
                  <a:lnTo>
                    <a:pt x="10080" y="250"/>
                  </a:lnTo>
                  <a:lnTo>
                    <a:pt x="10086" y="242"/>
                  </a:lnTo>
                  <a:lnTo>
                    <a:pt x="10092" y="234"/>
                  </a:lnTo>
                  <a:lnTo>
                    <a:pt x="10100" y="228"/>
                  </a:lnTo>
                  <a:lnTo>
                    <a:pt x="10108" y="223"/>
                  </a:lnTo>
                  <a:lnTo>
                    <a:pt x="10118" y="219"/>
                  </a:lnTo>
                  <a:lnTo>
                    <a:pt x="10132" y="216"/>
                  </a:lnTo>
                  <a:lnTo>
                    <a:pt x="10145" y="214"/>
                  </a:lnTo>
                  <a:lnTo>
                    <a:pt x="10158" y="212"/>
                  </a:lnTo>
                  <a:lnTo>
                    <a:pt x="10172" y="212"/>
                  </a:lnTo>
                  <a:lnTo>
                    <a:pt x="10185" y="213"/>
                  </a:lnTo>
                  <a:lnTo>
                    <a:pt x="10197" y="215"/>
                  </a:lnTo>
                  <a:lnTo>
                    <a:pt x="10211" y="217"/>
                  </a:lnTo>
                  <a:lnTo>
                    <a:pt x="10223" y="220"/>
                  </a:lnTo>
                  <a:lnTo>
                    <a:pt x="10235" y="226"/>
                  </a:lnTo>
                  <a:lnTo>
                    <a:pt x="10247" y="231"/>
                  </a:lnTo>
                  <a:lnTo>
                    <a:pt x="10259" y="237"/>
                  </a:lnTo>
                  <a:lnTo>
                    <a:pt x="10270" y="243"/>
                  </a:lnTo>
                  <a:lnTo>
                    <a:pt x="10281" y="251"/>
                  </a:lnTo>
                  <a:lnTo>
                    <a:pt x="10290" y="259"/>
                  </a:lnTo>
                  <a:lnTo>
                    <a:pt x="10300" y="269"/>
                  </a:lnTo>
                  <a:lnTo>
                    <a:pt x="10310" y="279"/>
                  </a:lnTo>
                  <a:lnTo>
                    <a:pt x="10316" y="289"/>
                  </a:lnTo>
                  <a:lnTo>
                    <a:pt x="10323" y="300"/>
                  </a:lnTo>
                  <a:lnTo>
                    <a:pt x="10328" y="311"/>
                  </a:lnTo>
                  <a:lnTo>
                    <a:pt x="10333" y="324"/>
                  </a:lnTo>
                  <a:lnTo>
                    <a:pt x="10343" y="347"/>
                  </a:lnTo>
                  <a:lnTo>
                    <a:pt x="10354" y="371"/>
                  </a:lnTo>
                  <a:lnTo>
                    <a:pt x="10360" y="382"/>
                  </a:lnTo>
                  <a:lnTo>
                    <a:pt x="10366" y="393"/>
                  </a:lnTo>
                  <a:lnTo>
                    <a:pt x="10373" y="403"/>
                  </a:lnTo>
                  <a:lnTo>
                    <a:pt x="10381" y="414"/>
                  </a:lnTo>
                  <a:lnTo>
                    <a:pt x="10390" y="423"/>
                  </a:lnTo>
                  <a:lnTo>
                    <a:pt x="10401" y="432"/>
                  </a:lnTo>
                  <a:lnTo>
                    <a:pt x="10413" y="439"/>
                  </a:lnTo>
                  <a:lnTo>
                    <a:pt x="10426" y="446"/>
                  </a:lnTo>
                  <a:lnTo>
                    <a:pt x="10432" y="459"/>
                  </a:lnTo>
                  <a:lnTo>
                    <a:pt x="10420" y="496"/>
                  </a:lnTo>
                  <a:lnTo>
                    <a:pt x="10409" y="536"/>
                  </a:lnTo>
                  <a:lnTo>
                    <a:pt x="10405" y="557"/>
                  </a:lnTo>
                  <a:lnTo>
                    <a:pt x="10401" y="578"/>
                  </a:lnTo>
                  <a:lnTo>
                    <a:pt x="10397" y="600"/>
                  </a:lnTo>
                  <a:lnTo>
                    <a:pt x="10395" y="620"/>
                  </a:lnTo>
                  <a:lnTo>
                    <a:pt x="10395" y="641"/>
                  </a:lnTo>
                  <a:lnTo>
                    <a:pt x="10396" y="661"/>
                  </a:lnTo>
                  <a:lnTo>
                    <a:pt x="10397" y="671"/>
                  </a:lnTo>
                  <a:lnTo>
                    <a:pt x="10399" y="681"/>
                  </a:lnTo>
                  <a:lnTo>
                    <a:pt x="10401" y="692"/>
                  </a:lnTo>
                  <a:lnTo>
                    <a:pt x="10404" y="701"/>
                  </a:lnTo>
                  <a:lnTo>
                    <a:pt x="10407" y="710"/>
                  </a:lnTo>
                  <a:lnTo>
                    <a:pt x="10411" y="719"/>
                  </a:lnTo>
                  <a:lnTo>
                    <a:pt x="10415" y="728"/>
                  </a:lnTo>
                  <a:lnTo>
                    <a:pt x="10420" y="737"/>
                  </a:lnTo>
                  <a:lnTo>
                    <a:pt x="10426" y="746"/>
                  </a:lnTo>
                  <a:lnTo>
                    <a:pt x="10432" y="754"/>
                  </a:lnTo>
                  <a:lnTo>
                    <a:pt x="10439" y="761"/>
                  </a:lnTo>
                  <a:lnTo>
                    <a:pt x="10448" y="769"/>
                  </a:lnTo>
                  <a:lnTo>
                    <a:pt x="10450" y="775"/>
                  </a:lnTo>
                  <a:lnTo>
                    <a:pt x="10451" y="782"/>
                  </a:lnTo>
                  <a:lnTo>
                    <a:pt x="10451" y="787"/>
                  </a:lnTo>
                  <a:lnTo>
                    <a:pt x="10450" y="792"/>
                  </a:lnTo>
                  <a:lnTo>
                    <a:pt x="10447" y="802"/>
                  </a:lnTo>
                  <a:lnTo>
                    <a:pt x="10442" y="812"/>
                  </a:lnTo>
                  <a:lnTo>
                    <a:pt x="10436" y="821"/>
                  </a:lnTo>
                  <a:lnTo>
                    <a:pt x="10431" y="832"/>
                  </a:lnTo>
                  <a:lnTo>
                    <a:pt x="10429" y="837"/>
                  </a:lnTo>
                  <a:lnTo>
                    <a:pt x="10427" y="842"/>
                  </a:lnTo>
                  <a:lnTo>
                    <a:pt x="10426" y="847"/>
                  </a:lnTo>
                  <a:lnTo>
                    <a:pt x="10426" y="852"/>
                  </a:lnTo>
                  <a:lnTo>
                    <a:pt x="10422" y="868"/>
                  </a:lnTo>
                  <a:lnTo>
                    <a:pt x="10419" y="884"/>
                  </a:lnTo>
                  <a:lnTo>
                    <a:pt x="10416" y="899"/>
                  </a:lnTo>
                  <a:lnTo>
                    <a:pt x="10414" y="914"/>
                  </a:lnTo>
                  <a:lnTo>
                    <a:pt x="10414" y="930"/>
                  </a:lnTo>
                  <a:lnTo>
                    <a:pt x="10414" y="945"/>
                  </a:lnTo>
                  <a:lnTo>
                    <a:pt x="10415" y="960"/>
                  </a:lnTo>
                  <a:lnTo>
                    <a:pt x="10417" y="975"/>
                  </a:lnTo>
                  <a:lnTo>
                    <a:pt x="10419" y="989"/>
                  </a:lnTo>
                  <a:lnTo>
                    <a:pt x="10423" y="1003"/>
                  </a:lnTo>
                  <a:lnTo>
                    <a:pt x="10428" y="1018"/>
                  </a:lnTo>
                  <a:lnTo>
                    <a:pt x="10434" y="1032"/>
                  </a:lnTo>
                  <a:lnTo>
                    <a:pt x="10442" y="1045"/>
                  </a:lnTo>
                  <a:lnTo>
                    <a:pt x="10450" y="1058"/>
                  </a:lnTo>
                  <a:lnTo>
                    <a:pt x="10459" y="1071"/>
                  </a:lnTo>
                  <a:lnTo>
                    <a:pt x="10469" y="1083"/>
                  </a:lnTo>
                  <a:lnTo>
                    <a:pt x="10471" y="1089"/>
                  </a:lnTo>
                  <a:lnTo>
                    <a:pt x="10473" y="1095"/>
                  </a:lnTo>
                  <a:lnTo>
                    <a:pt x="10473" y="1102"/>
                  </a:lnTo>
                  <a:lnTo>
                    <a:pt x="10473" y="1108"/>
                  </a:lnTo>
                  <a:lnTo>
                    <a:pt x="10470" y="1119"/>
                  </a:lnTo>
                  <a:lnTo>
                    <a:pt x="10465" y="1130"/>
                  </a:lnTo>
                  <a:lnTo>
                    <a:pt x="10459" y="1142"/>
                  </a:lnTo>
                  <a:lnTo>
                    <a:pt x="10453" y="1154"/>
                  </a:lnTo>
                  <a:lnTo>
                    <a:pt x="10448" y="1166"/>
                  </a:lnTo>
                  <a:lnTo>
                    <a:pt x="10445" y="1178"/>
                  </a:lnTo>
                  <a:lnTo>
                    <a:pt x="10441" y="1208"/>
                  </a:lnTo>
                  <a:lnTo>
                    <a:pt x="10436" y="1238"/>
                  </a:lnTo>
                  <a:lnTo>
                    <a:pt x="10433" y="1254"/>
                  </a:lnTo>
                  <a:lnTo>
                    <a:pt x="10431" y="1269"/>
                  </a:lnTo>
                  <a:lnTo>
                    <a:pt x="10427" y="1284"/>
                  </a:lnTo>
                  <a:lnTo>
                    <a:pt x="10423" y="1299"/>
                  </a:lnTo>
                  <a:close/>
                  <a:moveTo>
                    <a:pt x="10152" y="699"/>
                  </a:moveTo>
                  <a:lnTo>
                    <a:pt x="10139" y="719"/>
                  </a:lnTo>
                  <a:lnTo>
                    <a:pt x="10124" y="739"/>
                  </a:lnTo>
                  <a:lnTo>
                    <a:pt x="10120" y="743"/>
                  </a:lnTo>
                  <a:lnTo>
                    <a:pt x="10114" y="747"/>
                  </a:lnTo>
                  <a:lnTo>
                    <a:pt x="10109" y="750"/>
                  </a:lnTo>
                  <a:lnTo>
                    <a:pt x="10104" y="752"/>
                  </a:lnTo>
                  <a:lnTo>
                    <a:pt x="10098" y="754"/>
                  </a:lnTo>
                  <a:lnTo>
                    <a:pt x="10092" y="755"/>
                  </a:lnTo>
                  <a:lnTo>
                    <a:pt x="10086" y="756"/>
                  </a:lnTo>
                  <a:lnTo>
                    <a:pt x="10079" y="755"/>
                  </a:lnTo>
                  <a:lnTo>
                    <a:pt x="10071" y="756"/>
                  </a:lnTo>
                  <a:lnTo>
                    <a:pt x="10065" y="757"/>
                  </a:lnTo>
                  <a:lnTo>
                    <a:pt x="10059" y="757"/>
                  </a:lnTo>
                  <a:lnTo>
                    <a:pt x="10053" y="756"/>
                  </a:lnTo>
                  <a:lnTo>
                    <a:pt x="10047" y="755"/>
                  </a:lnTo>
                  <a:lnTo>
                    <a:pt x="10042" y="753"/>
                  </a:lnTo>
                  <a:lnTo>
                    <a:pt x="10037" y="750"/>
                  </a:lnTo>
                  <a:lnTo>
                    <a:pt x="10032" y="748"/>
                  </a:lnTo>
                  <a:lnTo>
                    <a:pt x="10022" y="741"/>
                  </a:lnTo>
                  <a:lnTo>
                    <a:pt x="10013" y="733"/>
                  </a:lnTo>
                  <a:lnTo>
                    <a:pt x="10004" y="724"/>
                  </a:lnTo>
                  <a:lnTo>
                    <a:pt x="9996" y="716"/>
                  </a:lnTo>
                  <a:lnTo>
                    <a:pt x="9987" y="708"/>
                  </a:lnTo>
                  <a:lnTo>
                    <a:pt x="9978" y="700"/>
                  </a:lnTo>
                  <a:lnTo>
                    <a:pt x="9969" y="695"/>
                  </a:lnTo>
                  <a:lnTo>
                    <a:pt x="9960" y="691"/>
                  </a:lnTo>
                  <a:lnTo>
                    <a:pt x="9955" y="689"/>
                  </a:lnTo>
                  <a:lnTo>
                    <a:pt x="9950" y="689"/>
                  </a:lnTo>
                  <a:lnTo>
                    <a:pt x="9945" y="689"/>
                  </a:lnTo>
                  <a:lnTo>
                    <a:pt x="9940" y="690"/>
                  </a:lnTo>
                  <a:lnTo>
                    <a:pt x="9933" y="691"/>
                  </a:lnTo>
                  <a:lnTo>
                    <a:pt x="9928" y="694"/>
                  </a:lnTo>
                  <a:lnTo>
                    <a:pt x="9922" y="697"/>
                  </a:lnTo>
                  <a:lnTo>
                    <a:pt x="9915" y="702"/>
                  </a:lnTo>
                  <a:lnTo>
                    <a:pt x="9910" y="708"/>
                  </a:lnTo>
                  <a:lnTo>
                    <a:pt x="9907" y="715"/>
                  </a:lnTo>
                  <a:lnTo>
                    <a:pt x="9905" y="723"/>
                  </a:lnTo>
                  <a:lnTo>
                    <a:pt x="9904" y="732"/>
                  </a:lnTo>
                  <a:lnTo>
                    <a:pt x="9904" y="749"/>
                  </a:lnTo>
                  <a:lnTo>
                    <a:pt x="9906" y="766"/>
                  </a:lnTo>
                  <a:lnTo>
                    <a:pt x="9907" y="775"/>
                  </a:lnTo>
                  <a:lnTo>
                    <a:pt x="9909" y="784"/>
                  </a:lnTo>
                  <a:lnTo>
                    <a:pt x="9913" y="791"/>
                  </a:lnTo>
                  <a:lnTo>
                    <a:pt x="9918" y="797"/>
                  </a:lnTo>
                  <a:lnTo>
                    <a:pt x="9929" y="807"/>
                  </a:lnTo>
                  <a:lnTo>
                    <a:pt x="9943" y="816"/>
                  </a:lnTo>
                  <a:lnTo>
                    <a:pt x="9950" y="821"/>
                  </a:lnTo>
                  <a:lnTo>
                    <a:pt x="9956" y="826"/>
                  </a:lnTo>
                  <a:lnTo>
                    <a:pt x="9961" y="831"/>
                  </a:lnTo>
                  <a:lnTo>
                    <a:pt x="9966" y="837"/>
                  </a:lnTo>
                  <a:lnTo>
                    <a:pt x="9969" y="843"/>
                  </a:lnTo>
                  <a:lnTo>
                    <a:pt x="9971" y="850"/>
                  </a:lnTo>
                  <a:lnTo>
                    <a:pt x="9972" y="858"/>
                  </a:lnTo>
                  <a:lnTo>
                    <a:pt x="9970" y="867"/>
                  </a:lnTo>
                  <a:lnTo>
                    <a:pt x="9959" y="873"/>
                  </a:lnTo>
                  <a:lnTo>
                    <a:pt x="9948" y="880"/>
                  </a:lnTo>
                  <a:lnTo>
                    <a:pt x="9937" y="887"/>
                  </a:lnTo>
                  <a:lnTo>
                    <a:pt x="9925" y="896"/>
                  </a:lnTo>
                  <a:lnTo>
                    <a:pt x="9916" y="906"/>
                  </a:lnTo>
                  <a:lnTo>
                    <a:pt x="9908" y="917"/>
                  </a:lnTo>
                  <a:lnTo>
                    <a:pt x="9902" y="928"/>
                  </a:lnTo>
                  <a:lnTo>
                    <a:pt x="9897" y="939"/>
                  </a:lnTo>
                  <a:lnTo>
                    <a:pt x="9895" y="946"/>
                  </a:lnTo>
                  <a:lnTo>
                    <a:pt x="9894" y="952"/>
                  </a:lnTo>
                  <a:lnTo>
                    <a:pt x="9893" y="959"/>
                  </a:lnTo>
                  <a:lnTo>
                    <a:pt x="9893" y="966"/>
                  </a:lnTo>
                  <a:lnTo>
                    <a:pt x="9894" y="978"/>
                  </a:lnTo>
                  <a:lnTo>
                    <a:pt x="9897" y="990"/>
                  </a:lnTo>
                  <a:lnTo>
                    <a:pt x="9901" y="1001"/>
                  </a:lnTo>
                  <a:lnTo>
                    <a:pt x="9907" y="1013"/>
                  </a:lnTo>
                  <a:lnTo>
                    <a:pt x="9914" y="1024"/>
                  </a:lnTo>
                  <a:lnTo>
                    <a:pt x="9921" y="1034"/>
                  </a:lnTo>
                  <a:lnTo>
                    <a:pt x="9930" y="1038"/>
                  </a:lnTo>
                  <a:lnTo>
                    <a:pt x="9941" y="1043"/>
                  </a:lnTo>
                  <a:lnTo>
                    <a:pt x="9946" y="1045"/>
                  </a:lnTo>
                  <a:lnTo>
                    <a:pt x="9951" y="1045"/>
                  </a:lnTo>
                  <a:lnTo>
                    <a:pt x="9956" y="1045"/>
                  </a:lnTo>
                  <a:lnTo>
                    <a:pt x="9961" y="1042"/>
                  </a:lnTo>
                  <a:lnTo>
                    <a:pt x="9968" y="1037"/>
                  </a:lnTo>
                  <a:lnTo>
                    <a:pt x="9974" y="1031"/>
                  </a:lnTo>
                  <a:lnTo>
                    <a:pt x="9979" y="1024"/>
                  </a:lnTo>
                  <a:lnTo>
                    <a:pt x="9984" y="1016"/>
                  </a:lnTo>
                  <a:lnTo>
                    <a:pt x="9992" y="1000"/>
                  </a:lnTo>
                  <a:lnTo>
                    <a:pt x="9999" y="985"/>
                  </a:lnTo>
                  <a:lnTo>
                    <a:pt x="10003" y="977"/>
                  </a:lnTo>
                  <a:lnTo>
                    <a:pt x="10007" y="971"/>
                  </a:lnTo>
                  <a:lnTo>
                    <a:pt x="10012" y="965"/>
                  </a:lnTo>
                  <a:lnTo>
                    <a:pt x="10017" y="958"/>
                  </a:lnTo>
                  <a:lnTo>
                    <a:pt x="10024" y="954"/>
                  </a:lnTo>
                  <a:lnTo>
                    <a:pt x="10032" y="951"/>
                  </a:lnTo>
                  <a:lnTo>
                    <a:pt x="10041" y="949"/>
                  </a:lnTo>
                  <a:lnTo>
                    <a:pt x="10051" y="949"/>
                  </a:lnTo>
                  <a:lnTo>
                    <a:pt x="10058" y="948"/>
                  </a:lnTo>
                  <a:lnTo>
                    <a:pt x="10065" y="948"/>
                  </a:lnTo>
                  <a:lnTo>
                    <a:pt x="10071" y="949"/>
                  </a:lnTo>
                  <a:lnTo>
                    <a:pt x="10078" y="950"/>
                  </a:lnTo>
                  <a:lnTo>
                    <a:pt x="10084" y="952"/>
                  </a:lnTo>
                  <a:lnTo>
                    <a:pt x="10090" y="955"/>
                  </a:lnTo>
                  <a:lnTo>
                    <a:pt x="10095" y="958"/>
                  </a:lnTo>
                  <a:lnTo>
                    <a:pt x="10100" y="963"/>
                  </a:lnTo>
                  <a:lnTo>
                    <a:pt x="10110" y="971"/>
                  </a:lnTo>
                  <a:lnTo>
                    <a:pt x="10118" y="980"/>
                  </a:lnTo>
                  <a:lnTo>
                    <a:pt x="10127" y="990"/>
                  </a:lnTo>
                  <a:lnTo>
                    <a:pt x="10134" y="1000"/>
                  </a:lnTo>
                  <a:lnTo>
                    <a:pt x="10139" y="1010"/>
                  </a:lnTo>
                  <a:lnTo>
                    <a:pt x="10142" y="1020"/>
                  </a:lnTo>
                  <a:lnTo>
                    <a:pt x="10145" y="1029"/>
                  </a:lnTo>
                  <a:lnTo>
                    <a:pt x="10146" y="1038"/>
                  </a:lnTo>
                  <a:lnTo>
                    <a:pt x="10146" y="1048"/>
                  </a:lnTo>
                  <a:lnTo>
                    <a:pt x="10145" y="1058"/>
                  </a:lnTo>
                  <a:lnTo>
                    <a:pt x="10143" y="1068"/>
                  </a:lnTo>
                  <a:lnTo>
                    <a:pt x="10141" y="1077"/>
                  </a:lnTo>
                  <a:lnTo>
                    <a:pt x="10135" y="1096"/>
                  </a:lnTo>
                  <a:lnTo>
                    <a:pt x="10127" y="1116"/>
                  </a:lnTo>
                  <a:lnTo>
                    <a:pt x="10117" y="1134"/>
                  </a:lnTo>
                  <a:lnTo>
                    <a:pt x="10109" y="1152"/>
                  </a:lnTo>
                  <a:lnTo>
                    <a:pt x="10083" y="1178"/>
                  </a:lnTo>
                  <a:lnTo>
                    <a:pt x="10056" y="1206"/>
                  </a:lnTo>
                  <a:lnTo>
                    <a:pt x="10044" y="1220"/>
                  </a:lnTo>
                  <a:lnTo>
                    <a:pt x="10032" y="1235"/>
                  </a:lnTo>
                  <a:lnTo>
                    <a:pt x="10020" y="1251"/>
                  </a:lnTo>
                  <a:lnTo>
                    <a:pt x="10009" y="1266"/>
                  </a:lnTo>
                  <a:lnTo>
                    <a:pt x="9999" y="1281"/>
                  </a:lnTo>
                  <a:lnTo>
                    <a:pt x="9990" y="1298"/>
                  </a:lnTo>
                  <a:lnTo>
                    <a:pt x="9982" y="1315"/>
                  </a:lnTo>
                  <a:lnTo>
                    <a:pt x="9974" y="1331"/>
                  </a:lnTo>
                  <a:lnTo>
                    <a:pt x="9968" y="1349"/>
                  </a:lnTo>
                  <a:lnTo>
                    <a:pt x="9964" y="1366"/>
                  </a:lnTo>
                  <a:lnTo>
                    <a:pt x="9960" y="1385"/>
                  </a:lnTo>
                  <a:lnTo>
                    <a:pt x="9958" y="1403"/>
                  </a:lnTo>
                  <a:lnTo>
                    <a:pt x="9961" y="1437"/>
                  </a:lnTo>
                  <a:lnTo>
                    <a:pt x="9963" y="1474"/>
                  </a:lnTo>
                  <a:lnTo>
                    <a:pt x="9964" y="1492"/>
                  </a:lnTo>
                  <a:lnTo>
                    <a:pt x="9967" y="1510"/>
                  </a:lnTo>
                  <a:lnTo>
                    <a:pt x="9969" y="1519"/>
                  </a:lnTo>
                  <a:lnTo>
                    <a:pt x="9971" y="1528"/>
                  </a:lnTo>
                  <a:lnTo>
                    <a:pt x="9973" y="1536"/>
                  </a:lnTo>
                  <a:lnTo>
                    <a:pt x="9976" y="1544"/>
                  </a:lnTo>
                  <a:lnTo>
                    <a:pt x="9970" y="1554"/>
                  </a:lnTo>
                  <a:lnTo>
                    <a:pt x="9963" y="1561"/>
                  </a:lnTo>
                  <a:lnTo>
                    <a:pt x="9955" y="1568"/>
                  </a:lnTo>
                  <a:lnTo>
                    <a:pt x="9947" y="1572"/>
                  </a:lnTo>
                  <a:lnTo>
                    <a:pt x="9939" y="1575"/>
                  </a:lnTo>
                  <a:lnTo>
                    <a:pt x="9930" y="1576"/>
                  </a:lnTo>
                  <a:lnTo>
                    <a:pt x="9921" y="1577"/>
                  </a:lnTo>
                  <a:lnTo>
                    <a:pt x="9911" y="1576"/>
                  </a:lnTo>
                  <a:lnTo>
                    <a:pt x="9892" y="1574"/>
                  </a:lnTo>
                  <a:lnTo>
                    <a:pt x="9872" y="1572"/>
                  </a:lnTo>
                  <a:lnTo>
                    <a:pt x="9862" y="1571"/>
                  </a:lnTo>
                  <a:lnTo>
                    <a:pt x="9852" y="1571"/>
                  </a:lnTo>
                  <a:lnTo>
                    <a:pt x="9842" y="1572"/>
                  </a:lnTo>
                  <a:lnTo>
                    <a:pt x="9832" y="1574"/>
                  </a:lnTo>
                  <a:lnTo>
                    <a:pt x="9682" y="1575"/>
                  </a:lnTo>
                  <a:lnTo>
                    <a:pt x="9433" y="1577"/>
                  </a:lnTo>
                  <a:lnTo>
                    <a:pt x="9098" y="1579"/>
                  </a:lnTo>
                  <a:lnTo>
                    <a:pt x="8693" y="1580"/>
                  </a:lnTo>
                  <a:lnTo>
                    <a:pt x="8231" y="1581"/>
                  </a:lnTo>
                  <a:lnTo>
                    <a:pt x="7727" y="1583"/>
                  </a:lnTo>
                  <a:lnTo>
                    <a:pt x="7195" y="1584"/>
                  </a:lnTo>
                  <a:lnTo>
                    <a:pt x="6648" y="1585"/>
                  </a:lnTo>
                  <a:lnTo>
                    <a:pt x="6101" y="1587"/>
                  </a:lnTo>
                  <a:lnTo>
                    <a:pt x="5568" y="1588"/>
                  </a:lnTo>
                  <a:lnTo>
                    <a:pt x="5064" y="1589"/>
                  </a:lnTo>
                  <a:lnTo>
                    <a:pt x="4602" y="1590"/>
                  </a:lnTo>
                  <a:lnTo>
                    <a:pt x="4198" y="1591"/>
                  </a:lnTo>
                  <a:lnTo>
                    <a:pt x="3864" y="1592"/>
                  </a:lnTo>
                  <a:lnTo>
                    <a:pt x="3615" y="1593"/>
                  </a:lnTo>
                  <a:lnTo>
                    <a:pt x="3466" y="1595"/>
                  </a:lnTo>
                  <a:lnTo>
                    <a:pt x="3433" y="1595"/>
                  </a:lnTo>
                  <a:lnTo>
                    <a:pt x="3400" y="1597"/>
                  </a:lnTo>
                  <a:lnTo>
                    <a:pt x="3368" y="1598"/>
                  </a:lnTo>
                  <a:lnTo>
                    <a:pt x="3334" y="1600"/>
                  </a:lnTo>
                  <a:lnTo>
                    <a:pt x="3300" y="1601"/>
                  </a:lnTo>
                  <a:lnTo>
                    <a:pt x="3266" y="1602"/>
                  </a:lnTo>
                  <a:lnTo>
                    <a:pt x="3233" y="1602"/>
                  </a:lnTo>
                  <a:lnTo>
                    <a:pt x="3198" y="1601"/>
                  </a:lnTo>
                  <a:lnTo>
                    <a:pt x="3081" y="1601"/>
                  </a:lnTo>
                  <a:lnTo>
                    <a:pt x="2966" y="1602"/>
                  </a:lnTo>
                  <a:lnTo>
                    <a:pt x="2849" y="1603"/>
                  </a:lnTo>
                  <a:lnTo>
                    <a:pt x="2732" y="1605"/>
                  </a:lnTo>
                  <a:lnTo>
                    <a:pt x="2615" y="1606"/>
                  </a:lnTo>
                  <a:lnTo>
                    <a:pt x="2499" y="1607"/>
                  </a:lnTo>
                  <a:lnTo>
                    <a:pt x="2381" y="1609"/>
                  </a:lnTo>
                  <a:lnTo>
                    <a:pt x="2264" y="1610"/>
                  </a:lnTo>
                  <a:lnTo>
                    <a:pt x="2147" y="1613"/>
                  </a:lnTo>
                  <a:lnTo>
                    <a:pt x="2029" y="1614"/>
                  </a:lnTo>
                  <a:lnTo>
                    <a:pt x="1912" y="1616"/>
                  </a:lnTo>
                  <a:lnTo>
                    <a:pt x="1794" y="1617"/>
                  </a:lnTo>
                  <a:lnTo>
                    <a:pt x="1677" y="1619"/>
                  </a:lnTo>
                  <a:lnTo>
                    <a:pt x="1559" y="1620"/>
                  </a:lnTo>
                  <a:lnTo>
                    <a:pt x="1441" y="1622"/>
                  </a:lnTo>
                  <a:lnTo>
                    <a:pt x="1323" y="1623"/>
                  </a:lnTo>
                  <a:lnTo>
                    <a:pt x="1296" y="1624"/>
                  </a:lnTo>
                  <a:lnTo>
                    <a:pt x="1269" y="1625"/>
                  </a:lnTo>
                  <a:lnTo>
                    <a:pt x="1240" y="1625"/>
                  </a:lnTo>
                  <a:lnTo>
                    <a:pt x="1213" y="1625"/>
                  </a:lnTo>
                  <a:lnTo>
                    <a:pt x="1184" y="1625"/>
                  </a:lnTo>
                  <a:lnTo>
                    <a:pt x="1156" y="1626"/>
                  </a:lnTo>
                  <a:lnTo>
                    <a:pt x="1129" y="1627"/>
                  </a:lnTo>
                  <a:lnTo>
                    <a:pt x="1101" y="1629"/>
                  </a:lnTo>
                  <a:lnTo>
                    <a:pt x="1097" y="1623"/>
                  </a:lnTo>
                  <a:lnTo>
                    <a:pt x="1093" y="1618"/>
                  </a:lnTo>
                  <a:lnTo>
                    <a:pt x="1090" y="1612"/>
                  </a:lnTo>
                  <a:lnTo>
                    <a:pt x="1088" y="1606"/>
                  </a:lnTo>
                  <a:lnTo>
                    <a:pt x="1084" y="1594"/>
                  </a:lnTo>
                  <a:lnTo>
                    <a:pt x="1083" y="1582"/>
                  </a:lnTo>
                  <a:lnTo>
                    <a:pt x="1083" y="1569"/>
                  </a:lnTo>
                  <a:lnTo>
                    <a:pt x="1084" y="1555"/>
                  </a:lnTo>
                  <a:lnTo>
                    <a:pt x="1086" y="1542"/>
                  </a:lnTo>
                  <a:lnTo>
                    <a:pt x="1089" y="1529"/>
                  </a:lnTo>
                  <a:lnTo>
                    <a:pt x="1094" y="1500"/>
                  </a:lnTo>
                  <a:lnTo>
                    <a:pt x="1098" y="1473"/>
                  </a:lnTo>
                  <a:lnTo>
                    <a:pt x="1098" y="1458"/>
                  </a:lnTo>
                  <a:lnTo>
                    <a:pt x="1097" y="1444"/>
                  </a:lnTo>
                  <a:lnTo>
                    <a:pt x="1096" y="1438"/>
                  </a:lnTo>
                  <a:lnTo>
                    <a:pt x="1094" y="1431"/>
                  </a:lnTo>
                  <a:lnTo>
                    <a:pt x="1092" y="1423"/>
                  </a:lnTo>
                  <a:lnTo>
                    <a:pt x="1089" y="1416"/>
                  </a:lnTo>
                  <a:lnTo>
                    <a:pt x="1086" y="1402"/>
                  </a:lnTo>
                  <a:lnTo>
                    <a:pt x="1081" y="1388"/>
                  </a:lnTo>
                  <a:lnTo>
                    <a:pt x="1076" y="1374"/>
                  </a:lnTo>
                  <a:lnTo>
                    <a:pt x="1069" y="1361"/>
                  </a:lnTo>
                  <a:lnTo>
                    <a:pt x="1060" y="1349"/>
                  </a:lnTo>
                  <a:lnTo>
                    <a:pt x="1052" y="1338"/>
                  </a:lnTo>
                  <a:lnTo>
                    <a:pt x="1043" y="1326"/>
                  </a:lnTo>
                  <a:lnTo>
                    <a:pt x="1033" y="1315"/>
                  </a:lnTo>
                  <a:lnTo>
                    <a:pt x="1012" y="1295"/>
                  </a:lnTo>
                  <a:lnTo>
                    <a:pt x="990" y="1275"/>
                  </a:lnTo>
                  <a:lnTo>
                    <a:pt x="967" y="1257"/>
                  </a:lnTo>
                  <a:lnTo>
                    <a:pt x="945" y="1239"/>
                  </a:lnTo>
                  <a:lnTo>
                    <a:pt x="936" y="1215"/>
                  </a:lnTo>
                  <a:lnTo>
                    <a:pt x="928" y="1190"/>
                  </a:lnTo>
                  <a:lnTo>
                    <a:pt x="924" y="1177"/>
                  </a:lnTo>
                  <a:lnTo>
                    <a:pt x="922" y="1165"/>
                  </a:lnTo>
                  <a:lnTo>
                    <a:pt x="920" y="1153"/>
                  </a:lnTo>
                  <a:lnTo>
                    <a:pt x="919" y="1139"/>
                  </a:lnTo>
                  <a:lnTo>
                    <a:pt x="919" y="1127"/>
                  </a:lnTo>
                  <a:lnTo>
                    <a:pt x="920" y="1115"/>
                  </a:lnTo>
                  <a:lnTo>
                    <a:pt x="922" y="1103"/>
                  </a:lnTo>
                  <a:lnTo>
                    <a:pt x="925" y="1090"/>
                  </a:lnTo>
                  <a:lnTo>
                    <a:pt x="931" y="1079"/>
                  </a:lnTo>
                  <a:lnTo>
                    <a:pt x="937" y="1068"/>
                  </a:lnTo>
                  <a:lnTo>
                    <a:pt x="945" y="1057"/>
                  </a:lnTo>
                  <a:lnTo>
                    <a:pt x="954" y="1045"/>
                  </a:lnTo>
                  <a:lnTo>
                    <a:pt x="958" y="1040"/>
                  </a:lnTo>
                  <a:lnTo>
                    <a:pt x="962" y="1036"/>
                  </a:lnTo>
                  <a:lnTo>
                    <a:pt x="967" y="1033"/>
                  </a:lnTo>
                  <a:lnTo>
                    <a:pt x="972" y="1030"/>
                  </a:lnTo>
                  <a:lnTo>
                    <a:pt x="983" y="1027"/>
                  </a:lnTo>
                  <a:lnTo>
                    <a:pt x="993" y="1026"/>
                  </a:lnTo>
                  <a:lnTo>
                    <a:pt x="1003" y="1026"/>
                  </a:lnTo>
                  <a:lnTo>
                    <a:pt x="1014" y="1025"/>
                  </a:lnTo>
                  <a:lnTo>
                    <a:pt x="1025" y="1024"/>
                  </a:lnTo>
                  <a:lnTo>
                    <a:pt x="1034" y="1020"/>
                  </a:lnTo>
                  <a:lnTo>
                    <a:pt x="1041" y="1022"/>
                  </a:lnTo>
                  <a:lnTo>
                    <a:pt x="1047" y="1024"/>
                  </a:lnTo>
                  <a:lnTo>
                    <a:pt x="1052" y="1027"/>
                  </a:lnTo>
                  <a:lnTo>
                    <a:pt x="1057" y="1031"/>
                  </a:lnTo>
                  <a:lnTo>
                    <a:pt x="1061" y="1036"/>
                  </a:lnTo>
                  <a:lnTo>
                    <a:pt x="1065" y="1041"/>
                  </a:lnTo>
                  <a:lnTo>
                    <a:pt x="1069" y="1047"/>
                  </a:lnTo>
                  <a:lnTo>
                    <a:pt x="1071" y="1053"/>
                  </a:lnTo>
                  <a:lnTo>
                    <a:pt x="1072" y="1073"/>
                  </a:lnTo>
                  <a:lnTo>
                    <a:pt x="1072" y="1091"/>
                  </a:lnTo>
                  <a:lnTo>
                    <a:pt x="1072" y="1102"/>
                  </a:lnTo>
                  <a:lnTo>
                    <a:pt x="1074" y="1110"/>
                  </a:lnTo>
                  <a:lnTo>
                    <a:pt x="1076" y="1115"/>
                  </a:lnTo>
                  <a:lnTo>
                    <a:pt x="1078" y="1119"/>
                  </a:lnTo>
                  <a:lnTo>
                    <a:pt x="1080" y="1123"/>
                  </a:lnTo>
                  <a:lnTo>
                    <a:pt x="1083" y="1127"/>
                  </a:lnTo>
                  <a:lnTo>
                    <a:pt x="1089" y="1128"/>
                  </a:lnTo>
                  <a:lnTo>
                    <a:pt x="1094" y="1128"/>
                  </a:lnTo>
                  <a:lnTo>
                    <a:pt x="1099" y="1127"/>
                  </a:lnTo>
                  <a:lnTo>
                    <a:pt x="1104" y="1124"/>
                  </a:lnTo>
                  <a:lnTo>
                    <a:pt x="1113" y="1119"/>
                  </a:lnTo>
                  <a:lnTo>
                    <a:pt x="1124" y="1115"/>
                  </a:lnTo>
                  <a:lnTo>
                    <a:pt x="1127" y="1109"/>
                  </a:lnTo>
                  <a:lnTo>
                    <a:pt x="1130" y="1103"/>
                  </a:lnTo>
                  <a:lnTo>
                    <a:pt x="1132" y="1095"/>
                  </a:lnTo>
                  <a:lnTo>
                    <a:pt x="1134" y="1089"/>
                  </a:lnTo>
                  <a:lnTo>
                    <a:pt x="1136" y="1075"/>
                  </a:lnTo>
                  <a:lnTo>
                    <a:pt x="1137" y="1061"/>
                  </a:lnTo>
                  <a:lnTo>
                    <a:pt x="1135" y="1031"/>
                  </a:lnTo>
                  <a:lnTo>
                    <a:pt x="1133" y="1000"/>
                  </a:lnTo>
                  <a:lnTo>
                    <a:pt x="1132" y="993"/>
                  </a:lnTo>
                  <a:lnTo>
                    <a:pt x="1130" y="987"/>
                  </a:lnTo>
                  <a:lnTo>
                    <a:pt x="1127" y="981"/>
                  </a:lnTo>
                  <a:lnTo>
                    <a:pt x="1123" y="976"/>
                  </a:lnTo>
                  <a:lnTo>
                    <a:pt x="1113" y="967"/>
                  </a:lnTo>
                  <a:lnTo>
                    <a:pt x="1102" y="958"/>
                  </a:lnTo>
                  <a:lnTo>
                    <a:pt x="1097" y="953"/>
                  </a:lnTo>
                  <a:lnTo>
                    <a:pt x="1093" y="949"/>
                  </a:lnTo>
                  <a:lnTo>
                    <a:pt x="1089" y="944"/>
                  </a:lnTo>
                  <a:lnTo>
                    <a:pt x="1086" y="938"/>
                  </a:lnTo>
                  <a:lnTo>
                    <a:pt x="1084" y="932"/>
                  </a:lnTo>
                  <a:lnTo>
                    <a:pt x="1083" y="926"/>
                  </a:lnTo>
                  <a:lnTo>
                    <a:pt x="1084" y="918"/>
                  </a:lnTo>
                  <a:lnTo>
                    <a:pt x="1086" y="908"/>
                  </a:lnTo>
                  <a:lnTo>
                    <a:pt x="1100" y="888"/>
                  </a:lnTo>
                  <a:lnTo>
                    <a:pt x="1113" y="867"/>
                  </a:lnTo>
                  <a:lnTo>
                    <a:pt x="1120" y="856"/>
                  </a:lnTo>
                  <a:lnTo>
                    <a:pt x="1125" y="845"/>
                  </a:lnTo>
                  <a:lnTo>
                    <a:pt x="1130" y="834"/>
                  </a:lnTo>
                  <a:lnTo>
                    <a:pt x="1134" y="821"/>
                  </a:lnTo>
                  <a:lnTo>
                    <a:pt x="1138" y="810"/>
                  </a:lnTo>
                  <a:lnTo>
                    <a:pt x="1140" y="798"/>
                  </a:lnTo>
                  <a:lnTo>
                    <a:pt x="1142" y="786"/>
                  </a:lnTo>
                  <a:lnTo>
                    <a:pt x="1142" y="773"/>
                  </a:lnTo>
                  <a:lnTo>
                    <a:pt x="1141" y="761"/>
                  </a:lnTo>
                  <a:lnTo>
                    <a:pt x="1139" y="749"/>
                  </a:lnTo>
                  <a:lnTo>
                    <a:pt x="1135" y="737"/>
                  </a:lnTo>
                  <a:lnTo>
                    <a:pt x="1130" y="723"/>
                  </a:lnTo>
                  <a:lnTo>
                    <a:pt x="1120" y="706"/>
                  </a:lnTo>
                  <a:lnTo>
                    <a:pt x="1108" y="688"/>
                  </a:lnTo>
                  <a:lnTo>
                    <a:pt x="1104" y="683"/>
                  </a:lnTo>
                  <a:lnTo>
                    <a:pt x="1101" y="679"/>
                  </a:lnTo>
                  <a:lnTo>
                    <a:pt x="1097" y="676"/>
                  </a:lnTo>
                  <a:lnTo>
                    <a:pt x="1093" y="674"/>
                  </a:lnTo>
                  <a:lnTo>
                    <a:pt x="1088" y="672"/>
                  </a:lnTo>
                  <a:lnTo>
                    <a:pt x="1083" y="671"/>
                  </a:lnTo>
                  <a:lnTo>
                    <a:pt x="1077" y="671"/>
                  </a:lnTo>
                  <a:lnTo>
                    <a:pt x="1071" y="672"/>
                  </a:lnTo>
                  <a:lnTo>
                    <a:pt x="1063" y="676"/>
                  </a:lnTo>
                  <a:lnTo>
                    <a:pt x="1056" y="681"/>
                  </a:lnTo>
                  <a:lnTo>
                    <a:pt x="1051" y="688"/>
                  </a:lnTo>
                  <a:lnTo>
                    <a:pt x="1047" y="694"/>
                  </a:lnTo>
                  <a:lnTo>
                    <a:pt x="1044" y="701"/>
                  </a:lnTo>
                  <a:lnTo>
                    <a:pt x="1042" y="709"/>
                  </a:lnTo>
                  <a:lnTo>
                    <a:pt x="1040" y="717"/>
                  </a:lnTo>
                  <a:lnTo>
                    <a:pt x="1038" y="725"/>
                  </a:lnTo>
                  <a:lnTo>
                    <a:pt x="1034" y="743"/>
                  </a:lnTo>
                  <a:lnTo>
                    <a:pt x="1030" y="759"/>
                  </a:lnTo>
                  <a:lnTo>
                    <a:pt x="1026" y="767"/>
                  </a:lnTo>
                  <a:lnTo>
                    <a:pt x="1021" y="774"/>
                  </a:lnTo>
                  <a:lnTo>
                    <a:pt x="1016" y="781"/>
                  </a:lnTo>
                  <a:lnTo>
                    <a:pt x="1009" y="787"/>
                  </a:lnTo>
                  <a:lnTo>
                    <a:pt x="1004" y="791"/>
                  </a:lnTo>
                  <a:lnTo>
                    <a:pt x="1000" y="795"/>
                  </a:lnTo>
                  <a:lnTo>
                    <a:pt x="994" y="798"/>
                  </a:lnTo>
                  <a:lnTo>
                    <a:pt x="989" y="801"/>
                  </a:lnTo>
                  <a:lnTo>
                    <a:pt x="978" y="805"/>
                  </a:lnTo>
                  <a:lnTo>
                    <a:pt x="965" y="807"/>
                  </a:lnTo>
                  <a:lnTo>
                    <a:pt x="953" y="808"/>
                  </a:lnTo>
                  <a:lnTo>
                    <a:pt x="940" y="808"/>
                  </a:lnTo>
                  <a:lnTo>
                    <a:pt x="926" y="806"/>
                  </a:lnTo>
                  <a:lnTo>
                    <a:pt x="914" y="803"/>
                  </a:lnTo>
                  <a:lnTo>
                    <a:pt x="901" y="782"/>
                  </a:lnTo>
                  <a:lnTo>
                    <a:pt x="888" y="759"/>
                  </a:lnTo>
                  <a:lnTo>
                    <a:pt x="882" y="747"/>
                  </a:lnTo>
                  <a:lnTo>
                    <a:pt x="879" y="735"/>
                  </a:lnTo>
                  <a:lnTo>
                    <a:pt x="878" y="728"/>
                  </a:lnTo>
                  <a:lnTo>
                    <a:pt x="878" y="721"/>
                  </a:lnTo>
                  <a:lnTo>
                    <a:pt x="878" y="715"/>
                  </a:lnTo>
                  <a:lnTo>
                    <a:pt x="880" y="708"/>
                  </a:lnTo>
                  <a:lnTo>
                    <a:pt x="886" y="706"/>
                  </a:lnTo>
                  <a:lnTo>
                    <a:pt x="892" y="703"/>
                  </a:lnTo>
                  <a:lnTo>
                    <a:pt x="894" y="701"/>
                  </a:lnTo>
                  <a:lnTo>
                    <a:pt x="895" y="699"/>
                  </a:lnTo>
                  <a:lnTo>
                    <a:pt x="896" y="696"/>
                  </a:lnTo>
                  <a:lnTo>
                    <a:pt x="896" y="693"/>
                  </a:lnTo>
                  <a:lnTo>
                    <a:pt x="883" y="687"/>
                  </a:lnTo>
                  <a:lnTo>
                    <a:pt x="888" y="674"/>
                  </a:lnTo>
                  <a:lnTo>
                    <a:pt x="893" y="663"/>
                  </a:lnTo>
                  <a:lnTo>
                    <a:pt x="898" y="651"/>
                  </a:lnTo>
                  <a:lnTo>
                    <a:pt x="904" y="640"/>
                  </a:lnTo>
                  <a:lnTo>
                    <a:pt x="917" y="618"/>
                  </a:lnTo>
                  <a:lnTo>
                    <a:pt x="933" y="597"/>
                  </a:lnTo>
                  <a:lnTo>
                    <a:pt x="966" y="556"/>
                  </a:lnTo>
                  <a:lnTo>
                    <a:pt x="1000" y="516"/>
                  </a:lnTo>
                  <a:lnTo>
                    <a:pt x="1017" y="495"/>
                  </a:lnTo>
                  <a:lnTo>
                    <a:pt x="1034" y="475"/>
                  </a:lnTo>
                  <a:lnTo>
                    <a:pt x="1048" y="455"/>
                  </a:lnTo>
                  <a:lnTo>
                    <a:pt x="1062" y="432"/>
                  </a:lnTo>
                  <a:lnTo>
                    <a:pt x="1067" y="422"/>
                  </a:lnTo>
                  <a:lnTo>
                    <a:pt x="1074" y="410"/>
                  </a:lnTo>
                  <a:lnTo>
                    <a:pt x="1079" y="398"/>
                  </a:lnTo>
                  <a:lnTo>
                    <a:pt x="1083" y="387"/>
                  </a:lnTo>
                  <a:lnTo>
                    <a:pt x="1086" y="375"/>
                  </a:lnTo>
                  <a:lnTo>
                    <a:pt x="1089" y="363"/>
                  </a:lnTo>
                  <a:lnTo>
                    <a:pt x="1091" y="349"/>
                  </a:lnTo>
                  <a:lnTo>
                    <a:pt x="1092" y="336"/>
                  </a:lnTo>
                  <a:lnTo>
                    <a:pt x="1095" y="325"/>
                  </a:lnTo>
                  <a:lnTo>
                    <a:pt x="1095" y="315"/>
                  </a:lnTo>
                  <a:lnTo>
                    <a:pt x="1094" y="303"/>
                  </a:lnTo>
                  <a:lnTo>
                    <a:pt x="1091" y="293"/>
                  </a:lnTo>
                  <a:lnTo>
                    <a:pt x="1089" y="284"/>
                  </a:lnTo>
                  <a:lnTo>
                    <a:pt x="1086" y="274"/>
                  </a:lnTo>
                  <a:lnTo>
                    <a:pt x="1084" y="263"/>
                  </a:lnTo>
                  <a:lnTo>
                    <a:pt x="1083" y="253"/>
                  </a:lnTo>
                  <a:lnTo>
                    <a:pt x="1088" y="249"/>
                  </a:lnTo>
                  <a:lnTo>
                    <a:pt x="1091" y="245"/>
                  </a:lnTo>
                  <a:lnTo>
                    <a:pt x="1093" y="240"/>
                  </a:lnTo>
                  <a:lnTo>
                    <a:pt x="1095" y="235"/>
                  </a:lnTo>
                  <a:lnTo>
                    <a:pt x="1097" y="224"/>
                  </a:lnTo>
                  <a:lnTo>
                    <a:pt x="1098" y="211"/>
                  </a:lnTo>
                  <a:lnTo>
                    <a:pt x="1098" y="205"/>
                  </a:lnTo>
                  <a:lnTo>
                    <a:pt x="1099" y="200"/>
                  </a:lnTo>
                  <a:lnTo>
                    <a:pt x="1101" y="194"/>
                  </a:lnTo>
                  <a:lnTo>
                    <a:pt x="1104" y="190"/>
                  </a:lnTo>
                  <a:lnTo>
                    <a:pt x="1107" y="185"/>
                  </a:lnTo>
                  <a:lnTo>
                    <a:pt x="1112" y="182"/>
                  </a:lnTo>
                  <a:lnTo>
                    <a:pt x="1119" y="179"/>
                  </a:lnTo>
                  <a:lnTo>
                    <a:pt x="1127" y="176"/>
                  </a:lnTo>
                  <a:lnTo>
                    <a:pt x="1176" y="175"/>
                  </a:lnTo>
                  <a:lnTo>
                    <a:pt x="1226" y="173"/>
                  </a:lnTo>
                  <a:lnTo>
                    <a:pt x="1277" y="173"/>
                  </a:lnTo>
                  <a:lnTo>
                    <a:pt x="1327" y="172"/>
                  </a:lnTo>
                  <a:lnTo>
                    <a:pt x="1378" y="172"/>
                  </a:lnTo>
                  <a:lnTo>
                    <a:pt x="1428" y="171"/>
                  </a:lnTo>
                  <a:lnTo>
                    <a:pt x="1479" y="171"/>
                  </a:lnTo>
                  <a:lnTo>
                    <a:pt x="1531" y="171"/>
                  </a:lnTo>
                  <a:lnTo>
                    <a:pt x="1582" y="170"/>
                  </a:lnTo>
                  <a:lnTo>
                    <a:pt x="1633" y="170"/>
                  </a:lnTo>
                  <a:lnTo>
                    <a:pt x="1683" y="170"/>
                  </a:lnTo>
                  <a:lnTo>
                    <a:pt x="1734" y="169"/>
                  </a:lnTo>
                  <a:lnTo>
                    <a:pt x="1784" y="169"/>
                  </a:lnTo>
                  <a:lnTo>
                    <a:pt x="1834" y="168"/>
                  </a:lnTo>
                  <a:lnTo>
                    <a:pt x="1883" y="167"/>
                  </a:lnTo>
                  <a:lnTo>
                    <a:pt x="1932" y="166"/>
                  </a:lnTo>
                  <a:lnTo>
                    <a:pt x="1962" y="167"/>
                  </a:lnTo>
                  <a:lnTo>
                    <a:pt x="1991" y="167"/>
                  </a:lnTo>
                  <a:lnTo>
                    <a:pt x="2018" y="168"/>
                  </a:lnTo>
                  <a:lnTo>
                    <a:pt x="2046" y="168"/>
                  </a:lnTo>
                  <a:lnTo>
                    <a:pt x="2072" y="167"/>
                  </a:lnTo>
                  <a:lnTo>
                    <a:pt x="2100" y="166"/>
                  </a:lnTo>
                  <a:lnTo>
                    <a:pt x="2127" y="164"/>
                  </a:lnTo>
                  <a:lnTo>
                    <a:pt x="2154" y="160"/>
                  </a:lnTo>
                  <a:lnTo>
                    <a:pt x="2202" y="163"/>
                  </a:lnTo>
                  <a:lnTo>
                    <a:pt x="2250" y="164"/>
                  </a:lnTo>
                  <a:lnTo>
                    <a:pt x="2298" y="164"/>
                  </a:lnTo>
                  <a:lnTo>
                    <a:pt x="2346" y="162"/>
                  </a:lnTo>
                  <a:lnTo>
                    <a:pt x="2393" y="161"/>
                  </a:lnTo>
                  <a:lnTo>
                    <a:pt x="2440" y="160"/>
                  </a:lnTo>
                  <a:lnTo>
                    <a:pt x="2486" y="160"/>
                  </a:lnTo>
                  <a:lnTo>
                    <a:pt x="2533" y="162"/>
                  </a:lnTo>
                  <a:lnTo>
                    <a:pt x="2570" y="159"/>
                  </a:lnTo>
                  <a:lnTo>
                    <a:pt x="2608" y="157"/>
                  </a:lnTo>
                  <a:lnTo>
                    <a:pt x="2627" y="156"/>
                  </a:lnTo>
                  <a:lnTo>
                    <a:pt x="2646" y="157"/>
                  </a:lnTo>
                  <a:lnTo>
                    <a:pt x="2665" y="158"/>
                  </a:lnTo>
                  <a:lnTo>
                    <a:pt x="2684" y="160"/>
                  </a:lnTo>
                  <a:lnTo>
                    <a:pt x="2695" y="158"/>
                  </a:lnTo>
                  <a:lnTo>
                    <a:pt x="2707" y="157"/>
                  </a:lnTo>
                  <a:lnTo>
                    <a:pt x="2719" y="156"/>
                  </a:lnTo>
                  <a:lnTo>
                    <a:pt x="2732" y="156"/>
                  </a:lnTo>
                  <a:lnTo>
                    <a:pt x="2756" y="156"/>
                  </a:lnTo>
                  <a:lnTo>
                    <a:pt x="2781" y="157"/>
                  </a:lnTo>
                  <a:lnTo>
                    <a:pt x="2804" y="158"/>
                  </a:lnTo>
                  <a:lnTo>
                    <a:pt x="2829" y="158"/>
                  </a:lnTo>
                  <a:lnTo>
                    <a:pt x="2852" y="158"/>
                  </a:lnTo>
                  <a:lnTo>
                    <a:pt x="2875" y="155"/>
                  </a:lnTo>
                  <a:lnTo>
                    <a:pt x="3087" y="153"/>
                  </a:lnTo>
                  <a:lnTo>
                    <a:pt x="3138" y="150"/>
                  </a:lnTo>
                  <a:lnTo>
                    <a:pt x="3188" y="149"/>
                  </a:lnTo>
                  <a:lnTo>
                    <a:pt x="3236" y="149"/>
                  </a:lnTo>
                  <a:lnTo>
                    <a:pt x="3284" y="149"/>
                  </a:lnTo>
                  <a:lnTo>
                    <a:pt x="3331" y="149"/>
                  </a:lnTo>
                  <a:lnTo>
                    <a:pt x="3379" y="148"/>
                  </a:lnTo>
                  <a:lnTo>
                    <a:pt x="3428" y="147"/>
                  </a:lnTo>
                  <a:lnTo>
                    <a:pt x="3478" y="145"/>
                  </a:lnTo>
                  <a:lnTo>
                    <a:pt x="3536" y="144"/>
                  </a:lnTo>
                  <a:lnTo>
                    <a:pt x="3594" y="144"/>
                  </a:lnTo>
                  <a:lnTo>
                    <a:pt x="3654" y="145"/>
                  </a:lnTo>
                  <a:lnTo>
                    <a:pt x="3713" y="146"/>
                  </a:lnTo>
                  <a:lnTo>
                    <a:pt x="3772" y="146"/>
                  </a:lnTo>
                  <a:lnTo>
                    <a:pt x="3831" y="146"/>
                  </a:lnTo>
                  <a:lnTo>
                    <a:pt x="3859" y="145"/>
                  </a:lnTo>
                  <a:lnTo>
                    <a:pt x="3889" y="144"/>
                  </a:lnTo>
                  <a:lnTo>
                    <a:pt x="3918" y="142"/>
                  </a:lnTo>
                  <a:lnTo>
                    <a:pt x="3946" y="140"/>
                  </a:lnTo>
                  <a:lnTo>
                    <a:pt x="3968" y="142"/>
                  </a:lnTo>
                  <a:lnTo>
                    <a:pt x="3990" y="143"/>
                  </a:lnTo>
                  <a:lnTo>
                    <a:pt x="4013" y="143"/>
                  </a:lnTo>
                  <a:lnTo>
                    <a:pt x="4035" y="142"/>
                  </a:lnTo>
                  <a:lnTo>
                    <a:pt x="4057" y="141"/>
                  </a:lnTo>
                  <a:lnTo>
                    <a:pt x="4079" y="140"/>
                  </a:lnTo>
                  <a:lnTo>
                    <a:pt x="4101" y="138"/>
                  </a:lnTo>
                  <a:lnTo>
                    <a:pt x="4121" y="138"/>
                  </a:lnTo>
                  <a:lnTo>
                    <a:pt x="4186" y="139"/>
                  </a:lnTo>
                  <a:lnTo>
                    <a:pt x="4351" y="140"/>
                  </a:lnTo>
                  <a:lnTo>
                    <a:pt x="4600" y="140"/>
                  </a:lnTo>
                  <a:lnTo>
                    <a:pt x="4920" y="141"/>
                  </a:lnTo>
                  <a:lnTo>
                    <a:pt x="5298" y="141"/>
                  </a:lnTo>
                  <a:lnTo>
                    <a:pt x="5716" y="140"/>
                  </a:lnTo>
                  <a:lnTo>
                    <a:pt x="6163" y="140"/>
                  </a:lnTo>
                  <a:lnTo>
                    <a:pt x="6624" y="139"/>
                  </a:lnTo>
                  <a:lnTo>
                    <a:pt x="7085" y="139"/>
                  </a:lnTo>
                  <a:lnTo>
                    <a:pt x="7532" y="138"/>
                  </a:lnTo>
                  <a:lnTo>
                    <a:pt x="7951" y="138"/>
                  </a:lnTo>
                  <a:lnTo>
                    <a:pt x="8328" y="138"/>
                  </a:lnTo>
                  <a:lnTo>
                    <a:pt x="8647" y="137"/>
                  </a:lnTo>
                  <a:lnTo>
                    <a:pt x="8897" y="138"/>
                  </a:lnTo>
                  <a:lnTo>
                    <a:pt x="9061" y="138"/>
                  </a:lnTo>
                  <a:lnTo>
                    <a:pt x="9127" y="139"/>
                  </a:lnTo>
                  <a:lnTo>
                    <a:pt x="9177" y="138"/>
                  </a:lnTo>
                  <a:lnTo>
                    <a:pt x="9226" y="137"/>
                  </a:lnTo>
                  <a:lnTo>
                    <a:pt x="9274" y="135"/>
                  </a:lnTo>
                  <a:lnTo>
                    <a:pt x="9322" y="134"/>
                  </a:lnTo>
                  <a:lnTo>
                    <a:pt x="9370" y="133"/>
                  </a:lnTo>
                  <a:lnTo>
                    <a:pt x="9417" y="133"/>
                  </a:lnTo>
                  <a:lnTo>
                    <a:pt x="9466" y="133"/>
                  </a:lnTo>
                  <a:lnTo>
                    <a:pt x="9515" y="134"/>
                  </a:lnTo>
                  <a:lnTo>
                    <a:pt x="9538" y="132"/>
                  </a:lnTo>
                  <a:lnTo>
                    <a:pt x="9561" y="131"/>
                  </a:lnTo>
                  <a:lnTo>
                    <a:pt x="9586" y="130"/>
                  </a:lnTo>
                  <a:lnTo>
                    <a:pt x="9610" y="129"/>
                  </a:lnTo>
                  <a:lnTo>
                    <a:pt x="9636" y="127"/>
                  </a:lnTo>
                  <a:lnTo>
                    <a:pt x="9661" y="126"/>
                  </a:lnTo>
                  <a:lnTo>
                    <a:pt x="9685" y="124"/>
                  </a:lnTo>
                  <a:lnTo>
                    <a:pt x="9709" y="122"/>
                  </a:lnTo>
                  <a:lnTo>
                    <a:pt x="9891" y="114"/>
                  </a:lnTo>
                  <a:lnTo>
                    <a:pt x="9900" y="118"/>
                  </a:lnTo>
                  <a:lnTo>
                    <a:pt x="9908" y="122"/>
                  </a:lnTo>
                  <a:lnTo>
                    <a:pt x="9916" y="127"/>
                  </a:lnTo>
                  <a:lnTo>
                    <a:pt x="9923" y="134"/>
                  </a:lnTo>
                  <a:lnTo>
                    <a:pt x="9930" y="141"/>
                  </a:lnTo>
                  <a:lnTo>
                    <a:pt x="9936" y="149"/>
                  </a:lnTo>
                  <a:lnTo>
                    <a:pt x="9940" y="157"/>
                  </a:lnTo>
                  <a:lnTo>
                    <a:pt x="9943" y="166"/>
                  </a:lnTo>
                  <a:lnTo>
                    <a:pt x="9941" y="184"/>
                  </a:lnTo>
                  <a:lnTo>
                    <a:pt x="9940" y="201"/>
                  </a:lnTo>
                  <a:lnTo>
                    <a:pt x="9938" y="218"/>
                  </a:lnTo>
                  <a:lnTo>
                    <a:pt x="9938" y="237"/>
                  </a:lnTo>
                  <a:lnTo>
                    <a:pt x="9938" y="254"/>
                  </a:lnTo>
                  <a:lnTo>
                    <a:pt x="9940" y="273"/>
                  </a:lnTo>
                  <a:lnTo>
                    <a:pt x="9942" y="290"/>
                  </a:lnTo>
                  <a:lnTo>
                    <a:pt x="9946" y="307"/>
                  </a:lnTo>
                  <a:lnTo>
                    <a:pt x="9950" y="328"/>
                  </a:lnTo>
                  <a:lnTo>
                    <a:pt x="9954" y="347"/>
                  </a:lnTo>
                  <a:lnTo>
                    <a:pt x="9960" y="367"/>
                  </a:lnTo>
                  <a:lnTo>
                    <a:pt x="9967" y="385"/>
                  </a:lnTo>
                  <a:lnTo>
                    <a:pt x="9975" y="404"/>
                  </a:lnTo>
                  <a:lnTo>
                    <a:pt x="9985" y="422"/>
                  </a:lnTo>
                  <a:lnTo>
                    <a:pt x="9995" y="440"/>
                  </a:lnTo>
                  <a:lnTo>
                    <a:pt x="10006" y="458"/>
                  </a:lnTo>
                  <a:lnTo>
                    <a:pt x="10017" y="474"/>
                  </a:lnTo>
                  <a:lnTo>
                    <a:pt x="10030" y="491"/>
                  </a:lnTo>
                  <a:lnTo>
                    <a:pt x="10043" y="507"/>
                  </a:lnTo>
                  <a:lnTo>
                    <a:pt x="10057" y="522"/>
                  </a:lnTo>
                  <a:lnTo>
                    <a:pt x="10071" y="537"/>
                  </a:lnTo>
                  <a:lnTo>
                    <a:pt x="10087" y="552"/>
                  </a:lnTo>
                  <a:lnTo>
                    <a:pt x="10102" y="566"/>
                  </a:lnTo>
                  <a:lnTo>
                    <a:pt x="10118" y="579"/>
                  </a:lnTo>
                  <a:lnTo>
                    <a:pt x="10128" y="593"/>
                  </a:lnTo>
                  <a:lnTo>
                    <a:pt x="10135" y="606"/>
                  </a:lnTo>
                  <a:lnTo>
                    <a:pt x="10141" y="620"/>
                  </a:lnTo>
                  <a:lnTo>
                    <a:pt x="10146" y="634"/>
                  </a:lnTo>
                  <a:lnTo>
                    <a:pt x="10149" y="650"/>
                  </a:lnTo>
                  <a:lnTo>
                    <a:pt x="10151" y="665"/>
                  </a:lnTo>
                  <a:lnTo>
                    <a:pt x="10152" y="681"/>
                  </a:lnTo>
                  <a:lnTo>
                    <a:pt x="10152" y="699"/>
                  </a:lnTo>
                  <a:close/>
                  <a:moveTo>
                    <a:pt x="9921" y="1369"/>
                  </a:moveTo>
                  <a:lnTo>
                    <a:pt x="9919" y="1378"/>
                  </a:lnTo>
                  <a:lnTo>
                    <a:pt x="9918" y="1388"/>
                  </a:lnTo>
                  <a:lnTo>
                    <a:pt x="9917" y="1397"/>
                  </a:lnTo>
                  <a:lnTo>
                    <a:pt x="9917" y="1406"/>
                  </a:lnTo>
                  <a:lnTo>
                    <a:pt x="9918" y="1424"/>
                  </a:lnTo>
                  <a:lnTo>
                    <a:pt x="9919" y="1443"/>
                  </a:lnTo>
                  <a:lnTo>
                    <a:pt x="9921" y="1461"/>
                  </a:lnTo>
                  <a:lnTo>
                    <a:pt x="9921" y="1479"/>
                  </a:lnTo>
                  <a:lnTo>
                    <a:pt x="9920" y="1488"/>
                  </a:lnTo>
                  <a:lnTo>
                    <a:pt x="9919" y="1497"/>
                  </a:lnTo>
                  <a:lnTo>
                    <a:pt x="9918" y="1505"/>
                  </a:lnTo>
                  <a:lnTo>
                    <a:pt x="9915" y="1514"/>
                  </a:lnTo>
                  <a:lnTo>
                    <a:pt x="9798" y="1516"/>
                  </a:lnTo>
                  <a:lnTo>
                    <a:pt x="9581" y="1519"/>
                  </a:lnTo>
                  <a:lnTo>
                    <a:pt x="9279" y="1520"/>
                  </a:lnTo>
                  <a:lnTo>
                    <a:pt x="8906" y="1521"/>
                  </a:lnTo>
                  <a:lnTo>
                    <a:pt x="8477" y="1523"/>
                  </a:lnTo>
                  <a:lnTo>
                    <a:pt x="8004" y="1523"/>
                  </a:lnTo>
                  <a:lnTo>
                    <a:pt x="7504" y="1524"/>
                  </a:lnTo>
                  <a:lnTo>
                    <a:pt x="6989" y="1525"/>
                  </a:lnTo>
                  <a:lnTo>
                    <a:pt x="6474" y="1525"/>
                  </a:lnTo>
                  <a:lnTo>
                    <a:pt x="5974" y="1526"/>
                  </a:lnTo>
                  <a:lnTo>
                    <a:pt x="5503" y="1527"/>
                  </a:lnTo>
                  <a:lnTo>
                    <a:pt x="5074" y="1527"/>
                  </a:lnTo>
                  <a:lnTo>
                    <a:pt x="4703" y="1528"/>
                  </a:lnTo>
                  <a:lnTo>
                    <a:pt x="4402" y="1529"/>
                  </a:lnTo>
                  <a:lnTo>
                    <a:pt x="4187" y="1531"/>
                  </a:lnTo>
                  <a:lnTo>
                    <a:pt x="4072" y="1532"/>
                  </a:lnTo>
                  <a:lnTo>
                    <a:pt x="3995" y="1534"/>
                  </a:lnTo>
                  <a:lnTo>
                    <a:pt x="3918" y="1535"/>
                  </a:lnTo>
                  <a:lnTo>
                    <a:pt x="3841" y="1536"/>
                  </a:lnTo>
                  <a:lnTo>
                    <a:pt x="3765" y="1537"/>
                  </a:lnTo>
                  <a:lnTo>
                    <a:pt x="3689" y="1538"/>
                  </a:lnTo>
                  <a:lnTo>
                    <a:pt x="3613" y="1539"/>
                  </a:lnTo>
                  <a:lnTo>
                    <a:pt x="3537" y="1540"/>
                  </a:lnTo>
                  <a:lnTo>
                    <a:pt x="3462" y="1541"/>
                  </a:lnTo>
                  <a:lnTo>
                    <a:pt x="3386" y="1542"/>
                  </a:lnTo>
                  <a:lnTo>
                    <a:pt x="3310" y="1543"/>
                  </a:lnTo>
                  <a:lnTo>
                    <a:pt x="3235" y="1544"/>
                  </a:lnTo>
                  <a:lnTo>
                    <a:pt x="3159" y="1545"/>
                  </a:lnTo>
                  <a:lnTo>
                    <a:pt x="3083" y="1546"/>
                  </a:lnTo>
                  <a:lnTo>
                    <a:pt x="3008" y="1547"/>
                  </a:lnTo>
                  <a:lnTo>
                    <a:pt x="2932" y="1548"/>
                  </a:lnTo>
                  <a:lnTo>
                    <a:pt x="2856" y="1549"/>
                  </a:lnTo>
                  <a:lnTo>
                    <a:pt x="2789" y="1550"/>
                  </a:lnTo>
                  <a:lnTo>
                    <a:pt x="2720" y="1551"/>
                  </a:lnTo>
                  <a:lnTo>
                    <a:pt x="2653" y="1551"/>
                  </a:lnTo>
                  <a:lnTo>
                    <a:pt x="2586" y="1551"/>
                  </a:lnTo>
                  <a:lnTo>
                    <a:pt x="2517" y="1551"/>
                  </a:lnTo>
                  <a:lnTo>
                    <a:pt x="2450" y="1551"/>
                  </a:lnTo>
                  <a:lnTo>
                    <a:pt x="2381" y="1551"/>
                  </a:lnTo>
                  <a:lnTo>
                    <a:pt x="2314" y="1551"/>
                  </a:lnTo>
                  <a:lnTo>
                    <a:pt x="2246" y="1552"/>
                  </a:lnTo>
                  <a:lnTo>
                    <a:pt x="2179" y="1552"/>
                  </a:lnTo>
                  <a:lnTo>
                    <a:pt x="2110" y="1552"/>
                  </a:lnTo>
                  <a:lnTo>
                    <a:pt x="2044" y="1552"/>
                  </a:lnTo>
                  <a:lnTo>
                    <a:pt x="1976" y="1553"/>
                  </a:lnTo>
                  <a:lnTo>
                    <a:pt x="1909" y="1554"/>
                  </a:lnTo>
                  <a:lnTo>
                    <a:pt x="1842" y="1555"/>
                  </a:lnTo>
                  <a:lnTo>
                    <a:pt x="1776" y="1556"/>
                  </a:lnTo>
                  <a:lnTo>
                    <a:pt x="1759" y="1558"/>
                  </a:lnTo>
                  <a:lnTo>
                    <a:pt x="1740" y="1559"/>
                  </a:lnTo>
                  <a:lnTo>
                    <a:pt x="1721" y="1559"/>
                  </a:lnTo>
                  <a:lnTo>
                    <a:pt x="1702" y="1558"/>
                  </a:lnTo>
                  <a:lnTo>
                    <a:pt x="1683" y="1558"/>
                  </a:lnTo>
                  <a:lnTo>
                    <a:pt x="1664" y="1558"/>
                  </a:lnTo>
                  <a:lnTo>
                    <a:pt x="1655" y="1559"/>
                  </a:lnTo>
                  <a:lnTo>
                    <a:pt x="1646" y="1560"/>
                  </a:lnTo>
                  <a:lnTo>
                    <a:pt x="1637" y="1561"/>
                  </a:lnTo>
                  <a:lnTo>
                    <a:pt x="1628" y="1563"/>
                  </a:lnTo>
                  <a:lnTo>
                    <a:pt x="1606" y="1561"/>
                  </a:lnTo>
                  <a:lnTo>
                    <a:pt x="1584" y="1561"/>
                  </a:lnTo>
                  <a:lnTo>
                    <a:pt x="1560" y="1562"/>
                  </a:lnTo>
                  <a:lnTo>
                    <a:pt x="1538" y="1563"/>
                  </a:lnTo>
                  <a:lnTo>
                    <a:pt x="1515" y="1565"/>
                  </a:lnTo>
                  <a:lnTo>
                    <a:pt x="1493" y="1565"/>
                  </a:lnTo>
                  <a:lnTo>
                    <a:pt x="1482" y="1563"/>
                  </a:lnTo>
                  <a:lnTo>
                    <a:pt x="1470" y="1563"/>
                  </a:lnTo>
                  <a:lnTo>
                    <a:pt x="1460" y="1561"/>
                  </a:lnTo>
                  <a:lnTo>
                    <a:pt x="1450" y="1560"/>
                  </a:lnTo>
                  <a:lnTo>
                    <a:pt x="1413" y="1561"/>
                  </a:lnTo>
                  <a:lnTo>
                    <a:pt x="1377" y="1561"/>
                  </a:lnTo>
                  <a:lnTo>
                    <a:pt x="1340" y="1561"/>
                  </a:lnTo>
                  <a:lnTo>
                    <a:pt x="1303" y="1560"/>
                  </a:lnTo>
                  <a:lnTo>
                    <a:pt x="1266" y="1561"/>
                  </a:lnTo>
                  <a:lnTo>
                    <a:pt x="1228" y="1561"/>
                  </a:lnTo>
                  <a:lnTo>
                    <a:pt x="1191" y="1563"/>
                  </a:lnTo>
                  <a:lnTo>
                    <a:pt x="1154" y="1567"/>
                  </a:lnTo>
                  <a:lnTo>
                    <a:pt x="1148" y="1562"/>
                  </a:lnTo>
                  <a:lnTo>
                    <a:pt x="1144" y="1558"/>
                  </a:lnTo>
                  <a:lnTo>
                    <a:pt x="1141" y="1554"/>
                  </a:lnTo>
                  <a:lnTo>
                    <a:pt x="1139" y="1549"/>
                  </a:lnTo>
                  <a:lnTo>
                    <a:pt x="1138" y="1544"/>
                  </a:lnTo>
                  <a:lnTo>
                    <a:pt x="1138" y="1538"/>
                  </a:lnTo>
                  <a:lnTo>
                    <a:pt x="1138" y="1533"/>
                  </a:lnTo>
                  <a:lnTo>
                    <a:pt x="1139" y="1527"/>
                  </a:lnTo>
                  <a:lnTo>
                    <a:pt x="1141" y="1514"/>
                  </a:lnTo>
                  <a:lnTo>
                    <a:pt x="1144" y="1502"/>
                  </a:lnTo>
                  <a:lnTo>
                    <a:pt x="1145" y="1495"/>
                  </a:lnTo>
                  <a:lnTo>
                    <a:pt x="1145" y="1489"/>
                  </a:lnTo>
                  <a:lnTo>
                    <a:pt x="1145" y="1483"/>
                  </a:lnTo>
                  <a:lnTo>
                    <a:pt x="1145" y="1478"/>
                  </a:lnTo>
                  <a:lnTo>
                    <a:pt x="1144" y="1458"/>
                  </a:lnTo>
                  <a:lnTo>
                    <a:pt x="1141" y="1440"/>
                  </a:lnTo>
                  <a:lnTo>
                    <a:pt x="1138" y="1422"/>
                  </a:lnTo>
                  <a:lnTo>
                    <a:pt x="1134" y="1404"/>
                  </a:lnTo>
                  <a:lnTo>
                    <a:pt x="1129" y="1388"/>
                  </a:lnTo>
                  <a:lnTo>
                    <a:pt x="1123" y="1371"/>
                  </a:lnTo>
                  <a:lnTo>
                    <a:pt x="1115" y="1355"/>
                  </a:lnTo>
                  <a:lnTo>
                    <a:pt x="1106" y="1340"/>
                  </a:lnTo>
                  <a:lnTo>
                    <a:pt x="1097" y="1324"/>
                  </a:lnTo>
                  <a:lnTo>
                    <a:pt x="1087" y="1310"/>
                  </a:lnTo>
                  <a:lnTo>
                    <a:pt x="1076" y="1297"/>
                  </a:lnTo>
                  <a:lnTo>
                    <a:pt x="1063" y="1283"/>
                  </a:lnTo>
                  <a:lnTo>
                    <a:pt x="1051" y="1271"/>
                  </a:lnTo>
                  <a:lnTo>
                    <a:pt x="1037" y="1260"/>
                  </a:lnTo>
                  <a:lnTo>
                    <a:pt x="1021" y="1249"/>
                  </a:lnTo>
                  <a:lnTo>
                    <a:pt x="1006" y="1238"/>
                  </a:lnTo>
                  <a:lnTo>
                    <a:pt x="999" y="1234"/>
                  </a:lnTo>
                  <a:lnTo>
                    <a:pt x="993" y="1230"/>
                  </a:lnTo>
                  <a:lnTo>
                    <a:pt x="987" y="1224"/>
                  </a:lnTo>
                  <a:lnTo>
                    <a:pt x="982" y="1219"/>
                  </a:lnTo>
                  <a:lnTo>
                    <a:pt x="977" y="1213"/>
                  </a:lnTo>
                  <a:lnTo>
                    <a:pt x="972" y="1207"/>
                  </a:lnTo>
                  <a:lnTo>
                    <a:pt x="968" y="1200"/>
                  </a:lnTo>
                  <a:lnTo>
                    <a:pt x="965" y="1192"/>
                  </a:lnTo>
                  <a:lnTo>
                    <a:pt x="960" y="1178"/>
                  </a:lnTo>
                  <a:lnTo>
                    <a:pt x="956" y="1163"/>
                  </a:lnTo>
                  <a:lnTo>
                    <a:pt x="955" y="1148"/>
                  </a:lnTo>
                  <a:lnTo>
                    <a:pt x="954" y="1132"/>
                  </a:lnTo>
                  <a:lnTo>
                    <a:pt x="954" y="1125"/>
                  </a:lnTo>
                  <a:lnTo>
                    <a:pt x="955" y="1119"/>
                  </a:lnTo>
                  <a:lnTo>
                    <a:pt x="956" y="1113"/>
                  </a:lnTo>
                  <a:lnTo>
                    <a:pt x="958" y="1107"/>
                  </a:lnTo>
                  <a:lnTo>
                    <a:pt x="961" y="1100"/>
                  </a:lnTo>
                  <a:lnTo>
                    <a:pt x="964" y="1095"/>
                  </a:lnTo>
                  <a:lnTo>
                    <a:pt x="968" y="1090"/>
                  </a:lnTo>
                  <a:lnTo>
                    <a:pt x="972" y="1085"/>
                  </a:lnTo>
                  <a:lnTo>
                    <a:pt x="977" y="1082"/>
                  </a:lnTo>
                  <a:lnTo>
                    <a:pt x="982" y="1080"/>
                  </a:lnTo>
                  <a:lnTo>
                    <a:pt x="987" y="1079"/>
                  </a:lnTo>
                  <a:lnTo>
                    <a:pt x="993" y="1078"/>
                  </a:lnTo>
                  <a:lnTo>
                    <a:pt x="998" y="1079"/>
                  </a:lnTo>
                  <a:lnTo>
                    <a:pt x="1003" y="1080"/>
                  </a:lnTo>
                  <a:lnTo>
                    <a:pt x="1008" y="1082"/>
                  </a:lnTo>
                  <a:lnTo>
                    <a:pt x="1012" y="1085"/>
                  </a:lnTo>
                  <a:lnTo>
                    <a:pt x="1017" y="1090"/>
                  </a:lnTo>
                  <a:lnTo>
                    <a:pt x="1021" y="1096"/>
                  </a:lnTo>
                  <a:lnTo>
                    <a:pt x="1025" y="1103"/>
                  </a:lnTo>
                  <a:lnTo>
                    <a:pt x="1027" y="1109"/>
                  </a:lnTo>
                  <a:lnTo>
                    <a:pt x="1031" y="1121"/>
                  </a:lnTo>
                  <a:lnTo>
                    <a:pt x="1035" y="1134"/>
                  </a:lnTo>
                  <a:lnTo>
                    <a:pt x="1037" y="1140"/>
                  </a:lnTo>
                  <a:lnTo>
                    <a:pt x="1040" y="1146"/>
                  </a:lnTo>
                  <a:lnTo>
                    <a:pt x="1043" y="1152"/>
                  </a:lnTo>
                  <a:lnTo>
                    <a:pt x="1046" y="1158"/>
                  </a:lnTo>
                  <a:lnTo>
                    <a:pt x="1051" y="1162"/>
                  </a:lnTo>
                  <a:lnTo>
                    <a:pt x="1056" y="1167"/>
                  </a:lnTo>
                  <a:lnTo>
                    <a:pt x="1063" y="1170"/>
                  </a:lnTo>
                  <a:lnTo>
                    <a:pt x="1071" y="1173"/>
                  </a:lnTo>
                  <a:lnTo>
                    <a:pt x="1083" y="1177"/>
                  </a:lnTo>
                  <a:lnTo>
                    <a:pt x="1096" y="1179"/>
                  </a:lnTo>
                  <a:lnTo>
                    <a:pt x="1109" y="1181"/>
                  </a:lnTo>
                  <a:lnTo>
                    <a:pt x="1122" y="1181"/>
                  </a:lnTo>
                  <a:lnTo>
                    <a:pt x="1129" y="1181"/>
                  </a:lnTo>
                  <a:lnTo>
                    <a:pt x="1135" y="1179"/>
                  </a:lnTo>
                  <a:lnTo>
                    <a:pt x="1141" y="1178"/>
                  </a:lnTo>
                  <a:lnTo>
                    <a:pt x="1146" y="1175"/>
                  </a:lnTo>
                  <a:lnTo>
                    <a:pt x="1152" y="1172"/>
                  </a:lnTo>
                  <a:lnTo>
                    <a:pt x="1157" y="1168"/>
                  </a:lnTo>
                  <a:lnTo>
                    <a:pt x="1162" y="1163"/>
                  </a:lnTo>
                  <a:lnTo>
                    <a:pt x="1167" y="1157"/>
                  </a:lnTo>
                  <a:lnTo>
                    <a:pt x="1175" y="1149"/>
                  </a:lnTo>
                  <a:lnTo>
                    <a:pt x="1181" y="1139"/>
                  </a:lnTo>
                  <a:lnTo>
                    <a:pt x="1187" y="1129"/>
                  </a:lnTo>
                  <a:lnTo>
                    <a:pt x="1191" y="1119"/>
                  </a:lnTo>
                  <a:lnTo>
                    <a:pt x="1194" y="1108"/>
                  </a:lnTo>
                  <a:lnTo>
                    <a:pt x="1197" y="1096"/>
                  </a:lnTo>
                  <a:lnTo>
                    <a:pt x="1198" y="1084"/>
                  </a:lnTo>
                  <a:lnTo>
                    <a:pt x="1199" y="1073"/>
                  </a:lnTo>
                  <a:lnTo>
                    <a:pt x="1199" y="1061"/>
                  </a:lnTo>
                  <a:lnTo>
                    <a:pt x="1198" y="1048"/>
                  </a:lnTo>
                  <a:lnTo>
                    <a:pt x="1197" y="1036"/>
                  </a:lnTo>
                  <a:lnTo>
                    <a:pt x="1195" y="1025"/>
                  </a:lnTo>
                  <a:lnTo>
                    <a:pt x="1192" y="1014"/>
                  </a:lnTo>
                  <a:lnTo>
                    <a:pt x="1189" y="1002"/>
                  </a:lnTo>
                  <a:lnTo>
                    <a:pt x="1186" y="991"/>
                  </a:lnTo>
                  <a:lnTo>
                    <a:pt x="1182" y="982"/>
                  </a:lnTo>
                  <a:lnTo>
                    <a:pt x="1180" y="976"/>
                  </a:lnTo>
                  <a:lnTo>
                    <a:pt x="1177" y="971"/>
                  </a:lnTo>
                  <a:lnTo>
                    <a:pt x="1174" y="966"/>
                  </a:lnTo>
                  <a:lnTo>
                    <a:pt x="1170" y="961"/>
                  </a:lnTo>
                  <a:lnTo>
                    <a:pt x="1163" y="952"/>
                  </a:lnTo>
                  <a:lnTo>
                    <a:pt x="1154" y="944"/>
                  </a:lnTo>
                  <a:lnTo>
                    <a:pt x="1147" y="936"/>
                  </a:lnTo>
                  <a:lnTo>
                    <a:pt x="1141" y="927"/>
                  </a:lnTo>
                  <a:lnTo>
                    <a:pt x="1139" y="922"/>
                  </a:lnTo>
                  <a:lnTo>
                    <a:pt x="1138" y="917"/>
                  </a:lnTo>
                  <a:lnTo>
                    <a:pt x="1138" y="911"/>
                  </a:lnTo>
                  <a:lnTo>
                    <a:pt x="1139" y="905"/>
                  </a:lnTo>
                  <a:lnTo>
                    <a:pt x="1150" y="887"/>
                  </a:lnTo>
                  <a:lnTo>
                    <a:pt x="1162" y="868"/>
                  </a:lnTo>
                  <a:lnTo>
                    <a:pt x="1171" y="849"/>
                  </a:lnTo>
                  <a:lnTo>
                    <a:pt x="1178" y="830"/>
                  </a:lnTo>
                  <a:lnTo>
                    <a:pt x="1180" y="819"/>
                  </a:lnTo>
                  <a:lnTo>
                    <a:pt x="1182" y="809"/>
                  </a:lnTo>
                  <a:lnTo>
                    <a:pt x="1184" y="799"/>
                  </a:lnTo>
                  <a:lnTo>
                    <a:pt x="1185" y="789"/>
                  </a:lnTo>
                  <a:lnTo>
                    <a:pt x="1185" y="779"/>
                  </a:lnTo>
                  <a:lnTo>
                    <a:pt x="1185" y="768"/>
                  </a:lnTo>
                  <a:lnTo>
                    <a:pt x="1184" y="758"/>
                  </a:lnTo>
                  <a:lnTo>
                    <a:pt x="1182" y="748"/>
                  </a:lnTo>
                  <a:lnTo>
                    <a:pt x="1178" y="732"/>
                  </a:lnTo>
                  <a:lnTo>
                    <a:pt x="1174" y="715"/>
                  </a:lnTo>
                  <a:lnTo>
                    <a:pt x="1169" y="700"/>
                  </a:lnTo>
                  <a:lnTo>
                    <a:pt x="1163" y="685"/>
                  </a:lnTo>
                  <a:lnTo>
                    <a:pt x="1158" y="677"/>
                  </a:lnTo>
                  <a:lnTo>
                    <a:pt x="1154" y="670"/>
                  </a:lnTo>
                  <a:lnTo>
                    <a:pt x="1149" y="664"/>
                  </a:lnTo>
                  <a:lnTo>
                    <a:pt x="1144" y="658"/>
                  </a:lnTo>
                  <a:lnTo>
                    <a:pt x="1138" y="652"/>
                  </a:lnTo>
                  <a:lnTo>
                    <a:pt x="1132" y="647"/>
                  </a:lnTo>
                  <a:lnTo>
                    <a:pt x="1125" y="642"/>
                  </a:lnTo>
                  <a:lnTo>
                    <a:pt x="1117" y="637"/>
                  </a:lnTo>
                  <a:lnTo>
                    <a:pt x="1098" y="634"/>
                  </a:lnTo>
                  <a:lnTo>
                    <a:pt x="1078" y="632"/>
                  </a:lnTo>
                  <a:lnTo>
                    <a:pt x="1069" y="632"/>
                  </a:lnTo>
                  <a:lnTo>
                    <a:pt x="1057" y="632"/>
                  </a:lnTo>
                  <a:lnTo>
                    <a:pt x="1047" y="634"/>
                  </a:lnTo>
                  <a:lnTo>
                    <a:pt x="1037" y="639"/>
                  </a:lnTo>
                  <a:lnTo>
                    <a:pt x="1025" y="649"/>
                  </a:lnTo>
                  <a:lnTo>
                    <a:pt x="1011" y="658"/>
                  </a:lnTo>
                  <a:lnTo>
                    <a:pt x="1005" y="664"/>
                  </a:lnTo>
                  <a:lnTo>
                    <a:pt x="1001" y="669"/>
                  </a:lnTo>
                  <a:lnTo>
                    <a:pt x="999" y="673"/>
                  </a:lnTo>
                  <a:lnTo>
                    <a:pt x="998" y="676"/>
                  </a:lnTo>
                  <a:lnTo>
                    <a:pt x="997" y="680"/>
                  </a:lnTo>
                  <a:lnTo>
                    <a:pt x="997" y="686"/>
                  </a:lnTo>
                  <a:lnTo>
                    <a:pt x="999" y="694"/>
                  </a:lnTo>
                  <a:lnTo>
                    <a:pt x="999" y="702"/>
                  </a:lnTo>
                  <a:lnTo>
                    <a:pt x="999" y="710"/>
                  </a:lnTo>
                  <a:lnTo>
                    <a:pt x="998" y="718"/>
                  </a:lnTo>
                  <a:lnTo>
                    <a:pt x="996" y="726"/>
                  </a:lnTo>
                  <a:lnTo>
                    <a:pt x="993" y="735"/>
                  </a:lnTo>
                  <a:lnTo>
                    <a:pt x="989" y="743"/>
                  </a:lnTo>
                  <a:lnTo>
                    <a:pt x="985" y="750"/>
                  </a:lnTo>
                  <a:lnTo>
                    <a:pt x="979" y="754"/>
                  </a:lnTo>
                  <a:lnTo>
                    <a:pt x="972" y="758"/>
                  </a:lnTo>
                  <a:lnTo>
                    <a:pt x="965" y="761"/>
                  </a:lnTo>
                  <a:lnTo>
                    <a:pt x="958" y="763"/>
                  </a:lnTo>
                  <a:lnTo>
                    <a:pt x="952" y="764"/>
                  </a:lnTo>
                  <a:lnTo>
                    <a:pt x="945" y="764"/>
                  </a:lnTo>
                  <a:lnTo>
                    <a:pt x="939" y="762"/>
                  </a:lnTo>
                  <a:lnTo>
                    <a:pt x="933" y="760"/>
                  </a:lnTo>
                  <a:lnTo>
                    <a:pt x="927" y="751"/>
                  </a:lnTo>
                  <a:lnTo>
                    <a:pt x="923" y="743"/>
                  </a:lnTo>
                  <a:lnTo>
                    <a:pt x="921" y="734"/>
                  </a:lnTo>
                  <a:lnTo>
                    <a:pt x="919" y="723"/>
                  </a:lnTo>
                  <a:lnTo>
                    <a:pt x="919" y="714"/>
                  </a:lnTo>
                  <a:lnTo>
                    <a:pt x="920" y="704"/>
                  </a:lnTo>
                  <a:lnTo>
                    <a:pt x="921" y="694"/>
                  </a:lnTo>
                  <a:lnTo>
                    <a:pt x="923" y="682"/>
                  </a:lnTo>
                  <a:lnTo>
                    <a:pt x="934" y="663"/>
                  </a:lnTo>
                  <a:lnTo>
                    <a:pt x="946" y="645"/>
                  </a:lnTo>
                  <a:lnTo>
                    <a:pt x="959" y="626"/>
                  </a:lnTo>
                  <a:lnTo>
                    <a:pt x="973" y="609"/>
                  </a:lnTo>
                  <a:lnTo>
                    <a:pt x="1003" y="576"/>
                  </a:lnTo>
                  <a:lnTo>
                    <a:pt x="1034" y="543"/>
                  </a:lnTo>
                  <a:lnTo>
                    <a:pt x="1049" y="527"/>
                  </a:lnTo>
                  <a:lnTo>
                    <a:pt x="1063" y="510"/>
                  </a:lnTo>
                  <a:lnTo>
                    <a:pt x="1078" y="492"/>
                  </a:lnTo>
                  <a:lnTo>
                    <a:pt x="1090" y="475"/>
                  </a:lnTo>
                  <a:lnTo>
                    <a:pt x="1102" y="457"/>
                  </a:lnTo>
                  <a:lnTo>
                    <a:pt x="1111" y="437"/>
                  </a:lnTo>
                  <a:lnTo>
                    <a:pt x="1117" y="427"/>
                  </a:lnTo>
                  <a:lnTo>
                    <a:pt x="1120" y="416"/>
                  </a:lnTo>
                  <a:lnTo>
                    <a:pt x="1124" y="405"/>
                  </a:lnTo>
                  <a:lnTo>
                    <a:pt x="1127" y="394"/>
                  </a:lnTo>
                  <a:lnTo>
                    <a:pt x="1132" y="377"/>
                  </a:lnTo>
                  <a:lnTo>
                    <a:pt x="1136" y="358"/>
                  </a:lnTo>
                  <a:lnTo>
                    <a:pt x="1139" y="340"/>
                  </a:lnTo>
                  <a:lnTo>
                    <a:pt x="1140" y="322"/>
                  </a:lnTo>
                  <a:lnTo>
                    <a:pt x="1139" y="303"/>
                  </a:lnTo>
                  <a:lnTo>
                    <a:pt x="1138" y="285"/>
                  </a:lnTo>
                  <a:lnTo>
                    <a:pt x="1136" y="268"/>
                  </a:lnTo>
                  <a:lnTo>
                    <a:pt x="1133" y="249"/>
                  </a:lnTo>
                  <a:lnTo>
                    <a:pt x="1138" y="244"/>
                  </a:lnTo>
                  <a:lnTo>
                    <a:pt x="1144" y="240"/>
                  </a:lnTo>
                  <a:lnTo>
                    <a:pt x="1151" y="237"/>
                  </a:lnTo>
                  <a:lnTo>
                    <a:pt x="1157" y="235"/>
                  </a:lnTo>
                  <a:lnTo>
                    <a:pt x="1165" y="234"/>
                  </a:lnTo>
                  <a:lnTo>
                    <a:pt x="1173" y="234"/>
                  </a:lnTo>
                  <a:lnTo>
                    <a:pt x="1180" y="235"/>
                  </a:lnTo>
                  <a:lnTo>
                    <a:pt x="1188" y="237"/>
                  </a:lnTo>
                  <a:lnTo>
                    <a:pt x="1252" y="234"/>
                  </a:lnTo>
                  <a:lnTo>
                    <a:pt x="1314" y="232"/>
                  </a:lnTo>
                  <a:lnTo>
                    <a:pt x="1375" y="232"/>
                  </a:lnTo>
                  <a:lnTo>
                    <a:pt x="1437" y="232"/>
                  </a:lnTo>
                  <a:lnTo>
                    <a:pt x="1496" y="233"/>
                  </a:lnTo>
                  <a:lnTo>
                    <a:pt x="1556" y="233"/>
                  </a:lnTo>
                  <a:lnTo>
                    <a:pt x="1616" y="231"/>
                  </a:lnTo>
                  <a:lnTo>
                    <a:pt x="1677" y="228"/>
                  </a:lnTo>
                  <a:lnTo>
                    <a:pt x="1754" y="227"/>
                  </a:lnTo>
                  <a:lnTo>
                    <a:pt x="1831" y="226"/>
                  </a:lnTo>
                  <a:lnTo>
                    <a:pt x="1908" y="225"/>
                  </a:lnTo>
                  <a:lnTo>
                    <a:pt x="1985" y="224"/>
                  </a:lnTo>
                  <a:lnTo>
                    <a:pt x="2062" y="223"/>
                  </a:lnTo>
                  <a:lnTo>
                    <a:pt x="2140" y="222"/>
                  </a:lnTo>
                  <a:lnTo>
                    <a:pt x="2218" y="220"/>
                  </a:lnTo>
                  <a:lnTo>
                    <a:pt x="2294" y="219"/>
                  </a:lnTo>
                  <a:lnTo>
                    <a:pt x="2372" y="217"/>
                  </a:lnTo>
                  <a:lnTo>
                    <a:pt x="2449" y="216"/>
                  </a:lnTo>
                  <a:lnTo>
                    <a:pt x="2526" y="215"/>
                  </a:lnTo>
                  <a:lnTo>
                    <a:pt x="2604" y="214"/>
                  </a:lnTo>
                  <a:lnTo>
                    <a:pt x="2681" y="213"/>
                  </a:lnTo>
                  <a:lnTo>
                    <a:pt x="2757" y="212"/>
                  </a:lnTo>
                  <a:lnTo>
                    <a:pt x="2835" y="211"/>
                  </a:lnTo>
                  <a:lnTo>
                    <a:pt x="2912" y="210"/>
                  </a:lnTo>
                  <a:lnTo>
                    <a:pt x="2981" y="209"/>
                  </a:lnTo>
                  <a:lnTo>
                    <a:pt x="3052" y="208"/>
                  </a:lnTo>
                  <a:lnTo>
                    <a:pt x="3124" y="209"/>
                  </a:lnTo>
                  <a:lnTo>
                    <a:pt x="3197" y="209"/>
                  </a:lnTo>
                  <a:lnTo>
                    <a:pt x="3270" y="210"/>
                  </a:lnTo>
                  <a:lnTo>
                    <a:pt x="3343" y="210"/>
                  </a:lnTo>
                  <a:lnTo>
                    <a:pt x="3416" y="209"/>
                  </a:lnTo>
                  <a:lnTo>
                    <a:pt x="3487" y="206"/>
                  </a:lnTo>
                  <a:lnTo>
                    <a:pt x="3635" y="205"/>
                  </a:lnTo>
                  <a:lnTo>
                    <a:pt x="3883" y="204"/>
                  </a:lnTo>
                  <a:lnTo>
                    <a:pt x="4213" y="203"/>
                  </a:lnTo>
                  <a:lnTo>
                    <a:pt x="4615" y="201"/>
                  </a:lnTo>
                  <a:lnTo>
                    <a:pt x="5072" y="200"/>
                  </a:lnTo>
                  <a:lnTo>
                    <a:pt x="5572" y="199"/>
                  </a:lnTo>
                  <a:lnTo>
                    <a:pt x="6098" y="197"/>
                  </a:lnTo>
                  <a:lnTo>
                    <a:pt x="6640" y="196"/>
                  </a:lnTo>
                  <a:lnTo>
                    <a:pt x="7181" y="194"/>
                  </a:lnTo>
                  <a:lnTo>
                    <a:pt x="7708" y="193"/>
                  </a:lnTo>
                  <a:lnTo>
                    <a:pt x="8206" y="191"/>
                  </a:lnTo>
                  <a:lnTo>
                    <a:pt x="8663" y="190"/>
                  </a:lnTo>
                  <a:lnTo>
                    <a:pt x="9063" y="188"/>
                  </a:lnTo>
                  <a:lnTo>
                    <a:pt x="9392" y="187"/>
                  </a:lnTo>
                  <a:lnTo>
                    <a:pt x="9637" y="185"/>
                  </a:lnTo>
                  <a:lnTo>
                    <a:pt x="9783" y="183"/>
                  </a:lnTo>
                  <a:lnTo>
                    <a:pt x="9795" y="185"/>
                  </a:lnTo>
                  <a:lnTo>
                    <a:pt x="9809" y="186"/>
                  </a:lnTo>
                  <a:lnTo>
                    <a:pt x="9822" y="185"/>
                  </a:lnTo>
                  <a:lnTo>
                    <a:pt x="9836" y="184"/>
                  </a:lnTo>
                  <a:lnTo>
                    <a:pt x="9844" y="184"/>
                  </a:lnTo>
                  <a:lnTo>
                    <a:pt x="9850" y="184"/>
                  </a:lnTo>
                  <a:lnTo>
                    <a:pt x="9856" y="185"/>
                  </a:lnTo>
                  <a:lnTo>
                    <a:pt x="9861" y="186"/>
                  </a:lnTo>
                  <a:lnTo>
                    <a:pt x="9866" y="188"/>
                  </a:lnTo>
                  <a:lnTo>
                    <a:pt x="9871" y="191"/>
                  </a:lnTo>
                  <a:lnTo>
                    <a:pt x="9875" y="195"/>
                  </a:lnTo>
                  <a:lnTo>
                    <a:pt x="9878" y="200"/>
                  </a:lnTo>
                  <a:lnTo>
                    <a:pt x="9877" y="223"/>
                  </a:lnTo>
                  <a:lnTo>
                    <a:pt x="9877" y="244"/>
                  </a:lnTo>
                  <a:lnTo>
                    <a:pt x="9877" y="265"/>
                  </a:lnTo>
                  <a:lnTo>
                    <a:pt x="9879" y="287"/>
                  </a:lnTo>
                  <a:lnTo>
                    <a:pt x="9881" y="307"/>
                  </a:lnTo>
                  <a:lnTo>
                    <a:pt x="9885" y="328"/>
                  </a:lnTo>
                  <a:lnTo>
                    <a:pt x="9891" y="348"/>
                  </a:lnTo>
                  <a:lnTo>
                    <a:pt x="9897" y="369"/>
                  </a:lnTo>
                  <a:lnTo>
                    <a:pt x="9904" y="388"/>
                  </a:lnTo>
                  <a:lnTo>
                    <a:pt x="9912" y="407"/>
                  </a:lnTo>
                  <a:lnTo>
                    <a:pt x="9921" y="425"/>
                  </a:lnTo>
                  <a:lnTo>
                    <a:pt x="9931" y="443"/>
                  </a:lnTo>
                  <a:lnTo>
                    <a:pt x="9944" y="461"/>
                  </a:lnTo>
                  <a:lnTo>
                    <a:pt x="9956" y="478"/>
                  </a:lnTo>
                  <a:lnTo>
                    <a:pt x="9970" y="494"/>
                  </a:lnTo>
                  <a:lnTo>
                    <a:pt x="9986" y="510"/>
                  </a:lnTo>
                  <a:lnTo>
                    <a:pt x="9994" y="520"/>
                  </a:lnTo>
                  <a:lnTo>
                    <a:pt x="10004" y="530"/>
                  </a:lnTo>
                  <a:lnTo>
                    <a:pt x="10013" y="540"/>
                  </a:lnTo>
                  <a:lnTo>
                    <a:pt x="10024" y="550"/>
                  </a:lnTo>
                  <a:lnTo>
                    <a:pt x="10046" y="570"/>
                  </a:lnTo>
                  <a:lnTo>
                    <a:pt x="10066" y="590"/>
                  </a:lnTo>
                  <a:lnTo>
                    <a:pt x="10076" y="602"/>
                  </a:lnTo>
                  <a:lnTo>
                    <a:pt x="10084" y="613"/>
                  </a:lnTo>
                  <a:lnTo>
                    <a:pt x="10090" y="625"/>
                  </a:lnTo>
                  <a:lnTo>
                    <a:pt x="10094" y="637"/>
                  </a:lnTo>
                  <a:lnTo>
                    <a:pt x="10096" y="644"/>
                  </a:lnTo>
                  <a:lnTo>
                    <a:pt x="10097" y="650"/>
                  </a:lnTo>
                  <a:lnTo>
                    <a:pt x="10097" y="657"/>
                  </a:lnTo>
                  <a:lnTo>
                    <a:pt x="10096" y="664"/>
                  </a:lnTo>
                  <a:lnTo>
                    <a:pt x="10095" y="671"/>
                  </a:lnTo>
                  <a:lnTo>
                    <a:pt x="10094" y="678"/>
                  </a:lnTo>
                  <a:lnTo>
                    <a:pt x="10091" y="686"/>
                  </a:lnTo>
                  <a:lnTo>
                    <a:pt x="10088" y="694"/>
                  </a:lnTo>
                  <a:lnTo>
                    <a:pt x="10083" y="695"/>
                  </a:lnTo>
                  <a:lnTo>
                    <a:pt x="10078" y="697"/>
                  </a:lnTo>
                  <a:lnTo>
                    <a:pt x="10072" y="697"/>
                  </a:lnTo>
                  <a:lnTo>
                    <a:pt x="10068" y="697"/>
                  </a:lnTo>
                  <a:lnTo>
                    <a:pt x="10059" y="695"/>
                  </a:lnTo>
                  <a:lnTo>
                    <a:pt x="10051" y="692"/>
                  </a:lnTo>
                  <a:lnTo>
                    <a:pt x="10043" y="687"/>
                  </a:lnTo>
                  <a:lnTo>
                    <a:pt x="10035" y="681"/>
                  </a:lnTo>
                  <a:lnTo>
                    <a:pt x="10026" y="674"/>
                  </a:lnTo>
                  <a:lnTo>
                    <a:pt x="10019" y="667"/>
                  </a:lnTo>
                  <a:lnTo>
                    <a:pt x="10011" y="660"/>
                  </a:lnTo>
                  <a:lnTo>
                    <a:pt x="10003" y="654"/>
                  </a:lnTo>
                  <a:lnTo>
                    <a:pt x="9995" y="647"/>
                  </a:lnTo>
                  <a:lnTo>
                    <a:pt x="9987" y="642"/>
                  </a:lnTo>
                  <a:lnTo>
                    <a:pt x="9977" y="637"/>
                  </a:lnTo>
                  <a:lnTo>
                    <a:pt x="9967" y="635"/>
                  </a:lnTo>
                  <a:lnTo>
                    <a:pt x="9962" y="634"/>
                  </a:lnTo>
                  <a:lnTo>
                    <a:pt x="9957" y="634"/>
                  </a:lnTo>
                  <a:lnTo>
                    <a:pt x="9952" y="635"/>
                  </a:lnTo>
                  <a:lnTo>
                    <a:pt x="9946" y="636"/>
                  </a:lnTo>
                  <a:lnTo>
                    <a:pt x="9932" y="641"/>
                  </a:lnTo>
                  <a:lnTo>
                    <a:pt x="9920" y="646"/>
                  </a:lnTo>
                  <a:lnTo>
                    <a:pt x="9908" y="652"/>
                  </a:lnTo>
                  <a:lnTo>
                    <a:pt x="9897" y="660"/>
                  </a:lnTo>
                  <a:lnTo>
                    <a:pt x="9893" y="664"/>
                  </a:lnTo>
                  <a:lnTo>
                    <a:pt x="9887" y="668"/>
                  </a:lnTo>
                  <a:lnTo>
                    <a:pt x="9883" y="673"/>
                  </a:lnTo>
                  <a:lnTo>
                    <a:pt x="9879" y="679"/>
                  </a:lnTo>
                  <a:lnTo>
                    <a:pt x="9876" y="685"/>
                  </a:lnTo>
                  <a:lnTo>
                    <a:pt x="9873" y="692"/>
                  </a:lnTo>
                  <a:lnTo>
                    <a:pt x="9871" y="698"/>
                  </a:lnTo>
                  <a:lnTo>
                    <a:pt x="9869" y="705"/>
                  </a:lnTo>
                  <a:lnTo>
                    <a:pt x="9867" y="715"/>
                  </a:lnTo>
                  <a:lnTo>
                    <a:pt x="9865" y="724"/>
                  </a:lnTo>
                  <a:lnTo>
                    <a:pt x="9865" y="735"/>
                  </a:lnTo>
                  <a:lnTo>
                    <a:pt x="9865" y="744"/>
                  </a:lnTo>
                  <a:lnTo>
                    <a:pt x="9866" y="753"/>
                  </a:lnTo>
                  <a:lnTo>
                    <a:pt x="9868" y="762"/>
                  </a:lnTo>
                  <a:lnTo>
                    <a:pt x="9870" y="771"/>
                  </a:lnTo>
                  <a:lnTo>
                    <a:pt x="9873" y="781"/>
                  </a:lnTo>
                  <a:lnTo>
                    <a:pt x="9881" y="797"/>
                  </a:lnTo>
                  <a:lnTo>
                    <a:pt x="9891" y="813"/>
                  </a:lnTo>
                  <a:lnTo>
                    <a:pt x="9901" y="829"/>
                  </a:lnTo>
                  <a:lnTo>
                    <a:pt x="9912" y="843"/>
                  </a:lnTo>
                  <a:lnTo>
                    <a:pt x="9911" y="849"/>
                  </a:lnTo>
                  <a:lnTo>
                    <a:pt x="9910" y="854"/>
                  </a:lnTo>
                  <a:lnTo>
                    <a:pt x="9907" y="859"/>
                  </a:lnTo>
                  <a:lnTo>
                    <a:pt x="9905" y="863"/>
                  </a:lnTo>
                  <a:lnTo>
                    <a:pt x="9898" y="872"/>
                  </a:lnTo>
                  <a:lnTo>
                    <a:pt x="9890" y="880"/>
                  </a:lnTo>
                  <a:lnTo>
                    <a:pt x="9881" y="888"/>
                  </a:lnTo>
                  <a:lnTo>
                    <a:pt x="9874" y="896"/>
                  </a:lnTo>
                  <a:lnTo>
                    <a:pt x="9871" y="900"/>
                  </a:lnTo>
                  <a:lnTo>
                    <a:pt x="9868" y="905"/>
                  </a:lnTo>
                  <a:lnTo>
                    <a:pt x="9865" y="909"/>
                  </a:lnTo>
                  <a:lnTo>
                    <a:pt x="9863" y="914"/>
                  </a:lnTo>
                  <a:lnTo>
                    <a:pt x="9860" y="924"/>
                  </a:lnTo>
                  <a:lnTo>
                    <a:pt x="9857" y="934"/>
                  </a:lnTo>
                  <a:lnTo>
                    <a:pt x="9855" y="943"/>
                  </a:lnTo>
                  <a:lnTo>
                    <a:pt x="9855" y="953"/>
                  </a:lnTo>
                  <a:lnTo>
                    <a:pt x="9855" y="963"/>
                  </a:lnTo>
                  <a:lnTo>
                    <a:pt x="9855" y="973"/>
                  </a:lnTo>
                  <a:lnTo>
                    <a:pt x="9857" y="982"/>
                  </a:lnTo>
                  <a:lnTo>
                    <a:pt x="9859" y="991"/>
                  </a:lnTo>
                  <a:lnTo>
                    <a:pt x="9862" y="1001"/>
                  </a:lnTo>
                  <a:lnTo>
                    <a:pt x="9866" y="1011"/>
                  </a:lnTo>
                  <a:lnTo>
                    <a:pt x="9869" y="1019"/>
                  </a:lnTo>
                  <a:lnTo>
                    <a:pt x="9874" y="1028"/>
                  </a:lnTo>
                  <a:lnTo>
                    <a:pt x="9879" y="1036"/>
                  </a:lnTo>
                  <a:lnTo>
                    <a:pt x="9884" y="1044"/>
                  </a:lnTo>
                  <a:lnTo>
                    <a:pt x="9891" y="1051"/>
                  </a:lnTo>
                  <a:lnTo>
                    <a:pt x="9897" y="1059"/>
                  </a:lnTo>
                  <a:lnTo>
                    <a:pt x="9918" y="1068"/>
                  </a:lnTo>
                  <a:lnTo>
                    <a:pt x="9941" y="1078"/>
                  </a:lnTo>
                  <a:lnTo>
                    <a:pt x="9952" y="1081"/>
                  </a:lnTo>
                  <a:lnTo>
                    <a:pt x="9963" y="1083"/>
                  </a:lnTo>
                  <a:lnTo>
                    <a:pt x="9969" y="1082"/>
                  </a:lnTo>
                  <a:lnTo>
                    <a:pt x="9974" y="1081"/>
                  </a:lnTo>
                  <a:lnTo>
                    <a:pt x="9980" y="1079"/>
                  </a:lnTo>
                  <a:lnTo>
                    <a:pt x="9986" y="1076"/>
                  </a:lnTo>
                  <a:lnTo>
                    <a:pt x="9995" y="1070"/>
                  </a:lnTo>
                  <a:lnTo>
                    <a:pt x="10003" y="1064"/>
                  </a:lnTo>
                  <a:lnTo>
                    <a:pt x="10011" y="1056"/>
                  </a:lnTo>
                  <a:lnTo>
                    <a:pt x="10018" y="1047"/>
                  </a:lnTo>
                  <a:lnTo>
                    <a:pt x="10024" y="1038"/>
                  </a:lnTo>
                  <a:lnTo>
                    <a:pt x="10030" y="1028"/>
                  </a:lnTo>
                  <a:lnTo>
                    <a:pt x="10031" y="1023"/>
                  </a:lnTo>
                  <a:lnTo>
                    <a:pt x="10032" y="1017"/>
                  </a:lnTo>
                  <a:lnTo>
                    <a:pt x="10033" y="1012"/>
                  </a:lnTo>
                  <a:lnTo>
                    <a:pt x="10033" y="1004"/>
                  </a:lnTo>
                  <a:lnTo>
                    <a:pt x="10037" y="1001"/>
                  </a:lnTo>
                  <a:lnTo>
                    <a:pt x="10043" y="998"/>
                  </a:lnTo>
                  <a:lnTo>
                    <a:pt x="10049" y="997"/>
                  </a:lnTo>
                  <a:lnTo>
                    <a:pt x="10056" y="997"/>
                  </a:lnTo>
                  <a:lnTo>
                    <a:pt x="10062" y="998"/>
                  </a:lnTo>
                  <a:lnTo>
                    <a:pt x="10069" y="1000"/>
                  </a:lnTo>
                  <a:lnTo>
                    <a:pt x="10076" y="1003"/>
                  </a:lnTo>
                  <a:lnTo>
                    <a:pt x="10082" y="1007"/>
                  </a:lnTo>
                  <a:lnTo>
                    <a:pt x="10089" y="1016"/>
                  </a:lnTo>
                  <a:lnTo>
                    <a:pt x="10095" y="1025"/>
                  </a:lnTo>
                  <a:lnTo>
                    <a:pt x="10099" y="1035"/>
                  </a:lnTo>
                  <a:lnTo>
                    <a:pt x="10102" y="1045"/>
                  </a:lnTo>
                  <a:lnTo>
                    <a:pt x="10103" y="1056"/>
                  </a:lnTo>
                  <a:lnTo>
                    <a:pt x="10103" y="1066"/>
                  </a:lnTo>
                  <a:lnTo>
                    <a:pt x="10100" y="1077"/>
                  </a:lnTo>
                  <a:lnTo>
                    <a:pt x="10097" y="1087"/>
                  </a:lnTo>
                  <a:lnTo>
                    <a:pt x="10089" y="1104"/>
                  </a:lnTo>
                  <a:lnTo>
                    <a:pt x="10081" y="1119"/>
                  </a:lnTo>
                  <a:lnTo>
                    <a:pt x="10070" y="1133"/>
                  </a:lnTo>
                  <a:lnTo>
                    <a:pt x="10059" y="1148"/>
                  </a:lnTo>
                  <a:lnTo>
                    <a:pt x="10036" y="1174"/>
                  </a:lnTo>
                  <a:lnTo>
                    <a:pt x="10011" y="1200"/>
                  </a:lnTo>
                  <a:lnTo>
                    <a:pt x="9998" y="1213"/>
                  </a:lnTo>
                  <a:lnTo>
                    <a:pt x="9987" y="1226"/>
                  </a:lnTo>
                  <a:lnTo>
                    <a:pt x="9975" y="1239"/>
                  </a:lnTo>
                  <a:lnTo>
                    <a:pt x="9964" y="1253"/>
                  </a:lnTo>
                  <a:lnTo>
                    <a:pt x="9955" y="1268"/>
                  </a:lnTo>
                  <a:lnTo>
                    <a:pt x="9947" y="1283"/>
                  </a:lnTo>
                  <a:lnTo>
                    <a:pt x="9940" y="1300"/>
                  </a:lnTo>
                  <a:lnTo>
                    <a:pt x="9933" y="1317"/>
                  </a:lnTo>
                  <a:lnTo>
                    <a:pt x="9921" y="1369"/>
                  </a:lnTo>
                  <a:close/>
                  <a:moveTo>
                    <a:pt x="9912" y="1231"/>
                  </a:moveTo>
                  <a:lnTo>
                    <a:pt x="9905" y="1243"/>
                  </a:lnTo>
                  <a:lnTo>
                    <a:pt x="9899" y="1254"/>
                  </a:lnTo>
                  <a:lnTo>
                    <a:pt x="9893" y="1266"/>
                  </a:lnTo>
                  <a:lnTo>
                    <a:pt x="9887" y="1277"/>
                  </a:lnTo>
                  <a:lnTo>
                    <a:pt x="9878" y="1303"/>
                  </a:lnTo>
                  <a:lnTo>
                    <a:pt x="9871" y="1328"/>
                  </a:lnTo>
                  <a:lnTo>
                    <a:pt x="9864" y="1355"/>
                  </a:lnTo>
                  <a:lnTo>
                    <a:pt x="9859" y="1382"/>
                  </a:lnTo>
                  <a:lnTo>
                    <a:pt x="9853" y="1408"/>
                  </a:lnTo>
                  <a:lnTo>
                    <a:pt x="9848" y="1435"/>
                  </a:lnTo>
                  <a:lnTo>
                    <a:pt x="9829" y="1450"/>
                  </a:lnTo>
                  <a:lnTo>
                    <a:pt x="9784" y="1452"/>
                  </a:lnTo>
                  <a:lnTo>
                    <a:pt x="9739" y="1453"/>
                  </a:lnTo>
                  <a:lnTo>
                    <a:pt x="9694" y="1454"/>
                  </a:lnTo>
                  <a:lnTo>
                    <a:pt x="9649" y="1455"/>
                  </a:lnTo>
                  <a:lnTo>
                    <a:pt x="9603" y="1456"/>
                  </a:lnTo>
                  <a:lnTo>
                    <a:pt x="9558" y="1456"/>
                  </a:lnTo>
                  <a:lnTo>
                    <a:pt x="9512" y="1457"/>
                  </a:lnTo>
                  <a:lnTo>
                    <a:pt x="9467" y="1457"/>
                  </a:lnTo>
                  <a:lnTo>
                    <a:pt x="9421" y="1457"/>
                  </a:lnTo>
                  <a:lnTo>
                    <a:pt x="9376" y="1457"/>
                  </a:lnTo>
                  <a:lnTo>
                    <a:pt x="9331" y="1457"/>
                  </a:lnTo>
                  <a:lnTo>
                    <a:pt x="9286" y="1458"/>
                  </a:lnTo>
                  <a:lnTo>
                    <a:pt x="9242" y="1458"/>
                  </a:lnTo>
                  <a:lnTo>
                    <a:pt x="9198" y="1458"/>
                  </a:lnTo>
                  <a:lnTo>
                    <a:pt x="9155" y="1458"/>
                  </a:lnTo>
                  <a:lnTo>
                    <a:pt x="9112" y="1459"/>
                  </a:lnTo>
                  <a:lnTo>
                    <a:pt x="3106" y="1473"/>
                  </a:lnTo>
                  <a:lnTo>
                    <a:pt x="2985" y="1475"/>
                  </a:lnTo>
                  <a:lnTo>
                    <a:pt x="1954" y="1480"/>
                  </a:lnTo>
                  <a:lnTo>
                    <a:pt x="1906" y="1480"/>
                  </a:lnTo>
                  <a:lnTo>
                    <a:pt x="1859" y="1480"/>
                  </a:lnTo>
                  <a:lnTo>
                    <a:pt x="1812" y="1480"/>
                  </a:lnTo>
                  <a:lnTo>
                    <a:pt x="1765" y="1481"/>
                  </a:lnTo>
                  <a:lnTo>
                    <a:pt x="1719" y="1482"/>
                  </a:lnTo>
                  <a:lnTo>
                    <a:pt x="1673" y="1483"/>
                  </a:lnTo>
                  <a:lnTo>
                    <a:pt x="1627" y="1484"/>
                  </a:lnTo>
                  <a:lnTo>
                    <a:pt x="1581" y="1485"/>
                  </a:lnTo>
                  <a:lnTo>
                    <a:pt x="1536" y="1486"/>
                  </a:lnTo>
                  <a:lnTo>
                    <a:pt x="1490" y="1487"/>
                  </a:lnTo>
                  <a:lnTo>
                    <a:pt x="1445" y="1488"/>
                  </a:lnTo>
                  <a:lnTo>
                    <a:pt x="1399" y="1489"/>
                  </a:lnTo>
                  <a:lnTo>
                    <a:pt x="1353" y="1489"/>
                  </a:lnTo>
                  <a:lnTo>
                    <a:pt x="1307" y="1489"/>
                  </a:lnTo>
                  <a:lnTo>
                    <a:pt x="1260" y="1489"/>
                  </a:lnTo>
                  <a:lnTo>
                    <a:pt x="1213" y="1489"/>
                  </a:lnTo>
                  <a:lnTo>
                    <a:pt x="1209" y="1484"/>
                  </a:lnTo>
                  <a:lnTo>
                    <a:pt x="1207" y="1480"/>
                  </a:lnTo>
                  <a:lnTo>
                    <a:pt x="1204" y="1475"/>
                  </a:lnTo>
                  <a:lnTo>
                    <a:pt x="1203" y="1469"/>
                  </a:lnTo>
                  <a:lnTo>
                    <a:pt x="1203" y="1458"/>
                  </a:lnTo>
                  <a:lnTo>
                    <a:pt x="1204" y="1447"/>
                  </a:lnTo>
                  <a:lnTo>
                    <a:pt x="1205" y="1436"/>
                  </a:lnTo>
                  <a:lnTo>
                    <a:pt x="1205" y="1424"/>
                  </a:lnTo>
                  <a:lnTo>
                    <a:pt x="1205" y="1419"/>
                  </a:lnTo>
                  <a:lnTo>
                    <a:pt x="1204" y="1413"/>
                  </a:lnTo>
                  <a:lnTo>
                    <a:pt x="1202" y="1408"/>
                  </a:lnTo>
                  <a:lnTo>
                    <a:pt x="1200" y="1403"/>
                  </a:lnTo>
                  <a:lnTo>
                    <a:pt x="1196" y="1384"/>
                  </a:lnTo>
                  <a:lnTo>
                    <a:pt x="1191" y="1364"/>
                  </a:lnTo>
                  <a:lnTo>
                    <a:pt x="1186" y="1346"/>
                  </a:lnTo>
                  <a:lnTo>
                    <a:pt x="1179" y="1327"/>
                  </a:lnTo>
                  <a:lnTo>
                    <a:pt x="1171" y="1310"/>
                  </a:lnTo>
                  <a:lnTo>
                    <a:pt x="1162" y="1294"/>
                  </a:lnTo>
                  <a:lnTo>
                    <a:pt x="1150" y="1277"/>
                  </a:lnTo>
                  <a:lnTo>
                    <a:pt x="1139" y="1262"/>
                  </a:lnTo>
                  <a:lnTo>
                    <a:pt x="1139" y="1257"/>
                  </a:lnTo>
                  <a:lnTo>
                    <a:pt x="1140" y="1253"/>
                  </a:lnTo>
                  <a:lnTo>
                    <a:pt x="1142" y="1249"/>
                  </a:lnTo>
                  <a:lnTo>
                    <a:pt x="1144" y="1246"/>
                  </a:lnTo>
                  <a:lnTo>
                    <a:pt x="1151" y="1242"/>
                  </a:lnTo>
                  <a:lnTo>
                    <a:pt x="1158" y="1238"/>
                  </a:lnTo>
                  <a:lnTo>
                    <a:pt x="1167" y="1235"/>
                  </a:lnTo>
                  <a:lnTo>
                    <a:pt x="1175" y="1232"/>
                  </a:lnTo>
                  <a:lnTo>
                    <a:pt x="1179" y="1230"/>
                  </a:lnTo>
                  <a:lnTo>
                    <a:pt x="1182" y="1228"/>
                  </a:lnTo>
                  <a:lnTo>
                    <a:pt x="1185" y="1225"/>
                  </a:lnTo>
                  <a:lnTo>
                    <a:pt x="1188" y="1221"/>
                  </a:lnTo>
                  <a:lnTo>
                    <a:pt x="1196" y="1215"/>
                  </a:lnTo>
                  <a:lnTo>
                    <a:pt x="1202" y="1208"/>
                  </a:lnTo>
                  <a:lnTo>
                    <a:pt x="1209" y="1201"/>
                  </a:lnTo>
                  <a:lnTo>
                    <a:pt x="1214" y="1192"/>
                  </a:lnTo>
                  <a:lnTo>
                    <a:pt x="1218" y="1184"/>
                  </a:lnTo>
                  <a:lnTo>
                    <a:pt x="1222" y="1176"/>
                  </a:lnTo>
                  <a:lnTo>
                    <a:pt x="1225" y="1168"/>
                  </a:lnTo>
                  <a:lnTo>
                    <a:pt x="1227" y="1160"/>
                  </a:lnTo>
                  <a:lnTo>
                    <a:pt x="1234" y="1124"/>
                  </a:lnTo>
                  <a:lnTo>
                    <a:pt x="1243" y="1088"/>
                  </a:lnTo>
                  <a:lnTo>
                    <a:pt x="1248" y="1084"/>
                  </a:lnTo>
                  <a:lnTo>
                    <a:pt x="1254" y="1081"/>
                  </a:lnTo>
                  <a:lnTo>
                    <a:pt x="1259" y="1079"/>
                  </a:lnTo>
                  <a:lnTo>
                    <a:pt x="1264" y="1077"/>
                  </a:lnTo>
                  <a:lnTo>
                    <a:pt x="1276" y="1075"/>
                  </a:lnTo>
                  <a:lnTo>
                    <a:pt x="1288" y="1075"/>
                  </a:lnTo>
                  <a:lnTo>
                    <a:pt x="1300" y="1075"/>
                  </a:lnTo>
                  <a:lnTo>
                    <a:pt x="1312" y="1074"/>
                  </a:lnTo>
                  <a:lnTo>
                    <a:pt x="1317" y="1073"/>
                  </a:lnTo>
                  <a:lnTo>
                    <a:pt x="1323" y="1071"/>
                  </a:lnTo>
                  <a:lnTo>
                    <a:pt x="1328" y="1069"/>
                  </a:lnTo>
                  <a:lnTo>
                    <a:pt x="1332" y="1066"/>
                  </a:lnTo>
                  <a:lnTo>
                    <a:pt x="1340" y="1068"/>
                  </a:lnTo>
                  <a:lnTo>
                    <a:pt x="1348" y="1068"/>
                  </a:lnTo>
                  <a:lnTo>
                    <a:pt x="1355" y="1068"/>
                  </a:lnTo>
                  <a:lnTo>
                    <a:pt x="1361" y="1067"/>
                  </a:lnTo>
                  <a:lnTo>
                    <a:pt x="1373" y="1062"/>
                  </a:lnTo>
                  <a:lnTo>
                    <a:pt x="1384" y="1056"/>
                  </a:lnTo>
                  <a:lnTo>
                    <a:pt x="1395" y="1048"/>
                  </a:lnTo>
                  <a:lnTo>
                    <a:pt x="1406" y="1042"/>
                  </a:lnTo>
                  <a:lnTo>
                    <a:pt x="1412" y="1039"/>
                  </a:lnTo>
                  <a:lnTo>
                    <a:pt x="1418" y="1037"/>
                  </a:lnTo>
                  <a:lnTo>
                    <a:pt x="1424" y="1035"/>
                  </a:lnTo>
                  <a:lnTo>
                    <a:pt x="1431" y="1034"/>
                  </a:lnTo>
                  <a:lnTo>
                    <a:pt x="1439" y="1030"/>
                  </a:lnTo>
                  <a:lnTo>
                    <a:pt x="1446" y="1025"/>
                  </a:lnTo>
                  <a:lnTo>
                    <a:pt x="1452" y="1020"/>
                  </a:lnTo>
                  <a:lnTo>
                    <a:pt x="1458" y="1014"/>
                  </a:lnTo>
                  <a:lnTo>
                    <a:pt x="1468" y="1001"/>
                  </a:lnTo>
                  <a:lnTo>
                    <a:pt x="1476" y="988"/>
                  </a:lnTo>
                  <a:lnTo>
                    <a:pt x="1492" y="960"/>
                  </a:lnTo>
                  <a:lnTo>
                    <a:pt x="1508" y="932"/>
                  </a:lnTo>
                  <a:lnTo>
                    <a:pt x="1509" y="922"/>
                  </a:lnTo>
                  <a:lnTo>
                    <a:pt x="1509" y="912"/>
                  </a:lnTo>
                  <a:lnTo>
                    <a:pt x="1509" y="902"/>
                  </a:lnTo>
                  <a:lnTo>
                    <a:pt x="1508" y="893"/>
                  </a:lnTo>
                  <a:lnTo>
                    <a:pt x="1507" y="884"/>
                  </a:lnTo>
                  <a:lnTo>
                    <a:pt x="1505" y="875"/>
                  </a:lnTo>
                  <a:lnTo>
                    <a:pt x="1502" y="865"/>
                  </a:lnTo>
                  <a:lnTo>
                    <a:pt x="1499" y="856"/>
                  </a:lnTo>
                  <a:lnTo>
                    <a:pt x="1496" y="847"/>
                  </a:lnTo>
                  <a:lnTo>
                    <a:pt x="1492" y="839"/>
                  </a:lnTo>
                  <a:lnTo>
                    <a:pt x="1487" y="831"/>
                  </a:lnTo>
                  <a:lnTo>
                    <a:pt x="1482" y="821"/>
                  </a:lnTo>
                  <a:lnTo>
                    <a:pt x="1475" y="813"/>
                  </a:lnTo>
                  <a:lnTo>
                    <a:pt x="1469" y="806"/>
                  </a:lnTo>
                  <a:lnTo>
                    <a:pt x="1463" y="798"/>
                  </a:lnTo>
                  <a:lnTo>
                    <a:pt x="1456" y="791"/>
                  </a:lnTo>
                  <a:lnTo>
                    <a:pt x="1438" y="783"/>
                  </a:lnTo>
                  <a:lnTo>
                    <a:pt x="1417" y="774"/>
                  </a:lnTo>
                  <a:lnTo>
                    <a:pt x="1407" y="770"/>
                  </a:lnTo>
                  <a:lnTo>
                    <a:pt x="1396" y="767"/>
                  </a:lnTo>
                  <a:lnTo>
                    <a:pt x="1384" y="764"/>
                  </a:lnTo>
                  <a:lnTo>
                    <a:pt x="1374" y="762"/>
                  </a:lnTo>
                  <a:lnTo>
                    <a:pt x="1363" y="761"/>
                  </a:lnTo>
                  <a:lnTo>
                    <a:pt x="1352" y="761"/>
                  </a:lnTo>
                  <a:lnTo>
                    <a:pt x="1340" y="761"/>
                  </a:lnTo>
                  <a:lnTo>
                    <a:pt x="1329" y="763"/>
                  </a:lnTo>
                  <a:lnTo>
                    <a:pt x="1319" y="766"/>
                  </a:lnTo>
                  <a:lnTo>
                    <a:pt x="1309" y="770"/>
                  </a:lnTo>
                  <a:lnTo>
                    <a:pt x="1299" y="775"/>
                  </a:lnTo>
                  <a:lnTo>
                    <a:pt x="1289" y="784"/>
                  </a:lnTo>
                  <a:lnTo>
                    <a:pt x="1286" y="782"/>
                  </a:lnTo>
                  <a:lnTo>
                    <a:pt x="1283" y="781"/>
                  </a:lnTo>
                  <a:lnTo>
                    <a:pt x="1280" y="780"/>
                  </a:lnTo>
                  <a:lnTo>
                    <a:pt x="1277" y="780"/>
                  </a:lnTo>
                  <a:lnTo>
                    <a:pt x="1271" y="780"/>
                  </a:lnTo>
                  <a:lnTo>
                    <a:pt x="1265" y="781"/>
                  </a:lnTo>
                  <a:lnTo>
                    <a:pt x="1259" y="781"/>
                  </a:lnTo>
                  <a:lnTo>
                    <a:pt x="1254" y="780"/>
                  </a:lnTo>
                  <a:lnTo>
                    <a:pt x="1252" y="778"/>
                  </a:lnTo>
                  <a:lnTo>
                    <a:pt x="1249" y="775"/>
                  </a:lnTo>
                  <a:lnTo>
                    <a:pt x="1247" y="772"/>
                  </a:lnTo>
                  <a:lnTo>
                    <a:pt x="1246" y="768"/>
                  </a:lnTo>
                  <a:lnTo>
                    <a:pt x="1247" y="760"/>
                  </a:lnTo>
                  <a:lnTo>
                    <a:pt x="1247" y="752"/>
                  </a:lnTo>
                  <a:lnTo>
                    <a:pt x="1247" y="744"/>
                  </a:lnTo>
                  <a:lnTo>
                    <a:pt x="1246" y="737"/>
                  </a:lnTo>
                  <a:lnTo>
                    <a:pt x="1243" y="721"/>
                  </a:lnTo>
                  <a:lnTo>
                    <a:pt x="1238" y="708"/>
                  </a:lnTo>
                  <a:lnTo>
                    <a:pt x="1231" y="694"/>
                  </a:lnTo>
                  <a:lnTo>
                    <a:pt x="1223" y="681"/>
                  </a:lnTo>
                  <a:lnTo>
                    <a:pt x="1214" y="669"/>
                  </a:lnTo>
                  <a:lnTo>
                    <a:pt x="1203" y="658"/>
                  </a:lnTo>
                  <a:lnTo>
                    <a:pt x="1192" y="647"/>
                  </a:lnTo>
                  <a:lnTo>
                    <a:pt x="1180" y="636"/>
                  </a:lnTo>
                  <a:lnTo>
                    <a:pt x="1168" y="626"/>
                  </a:lnTo>
                  <a:lnTo>
                    <a:pt x="1154" y="617"/>
                  </a:lnTo>
                  <a:lnTo>
                    <a:pt x="1129" y="599"/>
                  </a:lnTo>
                  <a:lnTo>
                    <a:pt x="1104" y="582"/>
                  </a:lnTo>
                  <a:lnTo>
                    <a:pt x="1102" y="573"/>
                  </a:lnTo>
                  <a:lnTo>
                    <a:pt x="1101" y="565"/>
                  </a:lnTo>
                  <a:lnTo>
                    <a:pt x="1102" y="557"/>
                  </a:lnTo>
                  <a:lnTo>
                    <a:pt x="1104" y="550"/>
                  </a:lnTo>
                  <a:lnTo>
                    <a:pt x="1107" y="542"/>
                  </a:lnTo>
                  <a:lnTo>
                    <a:pt x="1111" y="536"/>
                  </a:lnTo>
                  <a:lnTo>
                    <a:pt x="1116" y="529"/>
                  </a:lnTo>
                  <a:lnTo>
                    <a:pt x="1122" y="523"/>
                  </a:lnTo>
                  <a:lnTo>
                    <a:pt x="1133" y="511"/>
                  </a:lnTo>
                  <a:lnTo>
                    <a:pt x="1145" y="498"/>
                  </a:lnTo>
                  <a:lnTo>
                    <a:pt x="1150" y="491"/>
                  </a:lnTo>
                  <a:lnTo>
                    <a:pt x="1155" y="485"/>
                  </a:lnTo>
                  <a:lnTo>
                    <a:pt x="1159" y="478"/>
                  </a:lnTo>
                  <a:lnTo>
                    <a:pt x="1164" y="471"/>
                  </a:lnTo>
                  <a:lnTo>
                    <a:pt x="1171" y="449"/>
                  </a:lnTo>
                  <a:lnTo>
                    <a:pt x="1178" y="429"/>
                  </a:lnTo>
                  <a:lnTo>
                    <a:pt x="1184" y="408"/>
                  </a:lnTo>
                  <a:lnTo>
                    <a:pt x="1189" y="387"/>
                  </a:lnTo>
                  <a:lnTo>
                    <a:pt x="1193" y="365"/>
                  </a:lnTo>
                  <a:lnTo>
                    <a:pt x="1196" y="343"/>
                  </a:lnTo>
                  <a:lnTo>
                    <a:pt x="1197" y="321"/>
                  </a:lnTo>
                  <a:lnTo>
                    <a:pt x="1197" y="298"/>
                  </a:lnTo>
                  <a:lnTo>
                    <a:pt x="1199" y="294"/>
                  </a:lnTo>
                  <a:lnTo>
                    <a:pt x="1201" y="291"/>
                  </a:lnTo>
                  <a:lnTo>
                    <a:pt x="1204" y="289"/>
                  </a:lnTo>
                  <a:lnTo>
                    <a:pt x="1208" y="286"/>
                  </a:lnTo>
                  <a:lnTo>
                    <a:pt x="1214" y="284"/>
                  </a:lnTo>
                  <a:lnTo>
                    <a:pt x="1221" y="282"/>
                  </a:lnTo>
                  <a:lnTo>
                    <a:pt x="1237" y="280"/>
                  </a:lnTo>
                  <a:lnTo>
                    <a:pt x="1253" y="279"/>
                  </a:lnTo>
                  <a:lnTo>
                    <a:pt x="1283" y="282"/>
                  </a:lnTo>
                  <a:lnTo>
                    <a:pt x="1314" y="284"/>
                  </a:lnTo>
                  <a:lnTo>
                    <a:pt x="1344" y="285"/>
                  </a:lnTo>
                  <a:lnTo>
                    <a:pt x="1374" y="286"/>
                  </a:lnTo>
                  <a:lnTo>
                    <a:pt x="1432" y="286"/>
                  </a:lnTo>
                  <a:lnTo>
                    <a:pt x="1491" y="284"/>
                  </a:lnTo>
                  <a:lnTo>
                    <a:pt x="1549" y="283"/>
                  </a:lnTo>
                  <a:lnTo>
                    <a:pt x="1607" y="281"/>
                  </a:lnTo>
                  <a:lnTo>
                    <a:pt x="1667" y="281"/>
                  </a:lnTo>
                  <a:lnTo>
                    <a:pt x="1727" y="283"/>
                  </a:lnTo>
                  <a:lnTo>
                    <a:pt x="1768" y="282"/>
                  </a:lnTo>
                  <a:lnTo>
                    <a:pt x="1809" y="281"/>
                  </a:lnTo>
                  <a:lnTo>
                    <a:pt x="1851" y="279"/>
                  </a:lnTo>
                  <a:lnTo>
                    <a:pt x="1890" y="277"/>
                  </a:lnTo>
                  <a:lnTo>
                    <a:pt x="1931" y="276"/>
                  </a:lnTo>
                  <a:lnTo>
                    <a:pt x="1972" y="276"/>
                  </a:lnTo>
                  <a:lnTo>
                    <a:pt x="2012" y="277"/>
                  </a:lnTo>
                  <a:lnTo>
                    <a:pt x="2053" y="279"/>
                  </a:lnTo>
                  <a:lnTo>
                    <a:pt x="2130" y="277"/>
                  </a:lnTo>
                  <a:lnTo>
                    <a:pt x="2207" y="276"/>
                  </a:lnTo>
                  <a:lnTo>
                    <a:pt x="2284" y="274"/>
                  </a:lnTo>
                  <a:lnTo>
                    <a:pt x="2361" y="273"/>
                  </a:lnTo>
                  <a:lnTo>
                    <a:pt x="2437" y="273"/>
                  </a:lnTo>
                  <a:lnTo>
                    <a:pt x="2514" y="272"/>
                  </a:lnTo>
                  <a:lnTo>
                    <a:pt x="2591" y="271"/>
                  </a:lnTo>
                  <a:lnTo>
                    <a:pt x="2667" y="271"/>
                  </a:lnTo>
                  <a:lnTo>
                    <a:pt x="2744" y="270"/>
                  </a:lnTo>
                  <a:lnTo>
                    <a:pt x="2821" y="270"/>
                  </a:lnTo>
                  <a:lnTo>
                    <a:pt x="2897" y="269"/>
                  </a:lnTo>
                  <a:lnTo>
                    <a:pt x="2974" y="269"/>
                  </a:lnTo>
                  <a:lnTo>
                    <a:pt x="3052" y="268"/>
                  </a:lnTo>
                  <a:lnTo>
                    <a:pt x="3128" y="266"/>
                  </a:lnTo>
                  <a:lnTo>
                    <a:pt x="3206" y="265"/>
                  </a:lnTo>
                  <a:lnTo>
                    <a:pt x="3284" y="264"/>
                  </a:lnTo>
                  <a:lnTo>
                    <a:pt x="3333" y="261"/>
                  </a:lnTo>
                  <a:lnTo>
                    <a:pt x="3381" y="260"/>
                  </a:lnTo>
                  <a:lnTo>
                    <a:pt x="3430" y="260"/>
                  </a:lnTo>
                  <a:lnTo>
                    <a:pt x="3479" y="261"/>
                  </a:lnTo>
                  <a:lnTo>
                    <a:pt x="3528" y="262"/>
                  </a:lnTo>
                  <a:lnTo>
                    <a:pt x="3577" y="262"/>
                  </a:lnTo>
                  <a:lnTo>
                    <a:pt x="3603" y="261"/>
                  </a:lnTo>
                  <a:lnTo>
                    <a:pt x="3627" y="260"/>
                  </a:lnTo>
                  <a:lnTo>
                    <a:pt x="3653" y="258"/>
                  </a:lnTo>
                  <a:lnTo>
                    <a:pt x="3678" y="256"/>
                  </a:lnTo>
                  <a:lnTo>
                    <a:pt x="3689" y="258"/>
                  </a:lnTo>
                  <a:lnTo>
                    <a:pt x="3699" y="259"/>
                  </a:lnTo>
                  <a:lnTo>
                    <a:pt x="3709" y="260"/>
                  </a:lnTo>
                  <a:lnTo>
                    <a:pt x="3720" y="260"/>
                  </a:lnTo>
                  <a:lnTo>
                    <a:pt x="3742" y="260"/>
                  </a:lnTo>
                  <a:lnTo>
                    <a:pt x="3763" y="259"/>
                  </a:lnTo>
                  <a:lnTo>
                    <a:pt x="3785" y="257"/>
                  </a:lnTo>
                  <a:lnTo>
                    <a:pt x="3806" y="255"/>
                  </a:lnTo>
                  <a:lnTo>
                    <a:pt x="3829" y="254"/>
                  </a:lnTo>
                  <a:lnTo>
                    <a:pt x="3850" y="254"/>
                  </a:lnTo>
                  <a:lnTo>
                    <a:pt x="3948" y="254"/>
                  </a:lnTo>
                  <a:lnTo>
                    <a:pt x="4145" y="254"/>
                  </a:lnTo>
                  <a:lnTo>
                    <a:pt x="4428" y="254"/>
                  </a:lnTo>
                  <a:lnTo>
                    <a:pt x="4781" y="254"/>
                  </a:lnTo>
                  <a:lnTo>
                    <a:pt x="5191" y="253"/>
                  </a:lnTo>
                  <a:lnTo>
                    <a:pt x="5643" y="253"/>
                  </a:lnTo>
                  <a:lnTo>
                    <a:pt x="6125" y="252"/>
                  </a:lnTo>
                  <a:lnTo>
                    <a:pt x="6619" y="251"/>
                  </a:lnTo>
                  <a:lnTo>
                    <a:pt x="7114" y="251"/>
                  </a:lnTo>
                  <a:lnTo>
                    <a:pt x="7596" y="250"/>
                  </a:lnTo>
                  <a:lnTo>
                    <a:pt x="8048" y="249"/>
                  </a:lnTo>
                  <a:lnTo>
                    <a:pt x="8459" y="249"/>
                  </a:lnTo>
                  <a:lnTo>
                    <a:pt x="8813" y="248"/>
                  </a:lnTo>
                  <a:lnTo>
                    <a:pt x="9096" y="247"/>
                  </a:lnTo>
                  <a:lnTo>
                    <a:pt x="9296" y="247"/>
                  </a:lnTo>
                  <a:lnTo>
                    <a:pt x="9395" y="246"/>
                  </a:lnTo>
                  <a:lnTo>
                    <a:pt x="9434" y="247"/>
                  </a:lnTo>
                  <a:lnTo>
                    <a:pt x="9474" y="247"/>
                  </a:lnTo>
                  <a:lnTo>
                    <a:pt x="9515" y="246"/>
                  </a:lnTo>
                  <a:lnTo>
                    <a:pt x="9556" y="245"/>
                  </a:lnTo>
                  <a:lnTo>
                    <a:pt x="9597" y="243"/>
                  </a:lnTo>
                  <a:lnTo>
                    <a:pt x="9638" y="243"/>
                  </a:lnTo>
                  <a:lnTo>
                    <a:pt x="9677" y="243"/>
                  </a:lnTo>
                  <a:lnTo>
                    <a:pt x="9715" y="245"/>
                  </a:lnTo>
                  <a:lnTo>
                    <a:pt x="9735" y="244"/>
                  </a:lnTo>
                  <a:lnTo>
                    <a:pt x="9754" y="243"/>
                  </a:lnTo>
                  <a:lnTo>
                    <a:pt x="9772" y="243"/>
                  </a:lnTo>
                  <a:lnTo>
                    <a:pt x="9792" y="242"/>
                  </a:lnTo>
                  <a:lnTo>
                    <a:pt x="9800" y="251"/>
                  </a:lnTo>
                  <a:lnTo>
                    <a:pt x="9806" y="261"/>
                  </a:lnTo>
                  <a:lnTo>
                    <a:pt x="9811" y="274"/>
                  </a:lnTo>
                  <a:lnTo>
                    <a:pt x="9815" y="286"/>
                  </a:lnTo>
                  <a:lnTo>
                    <a:pt x="9822" y="310"/>
                  </a:lnTo>
                  <a:lnTo>
                    <a:pt x="9829" y="336"/>
                  </a:lnTo>
                  <a:lnTo>
                    <a:pt x="9832" y="350"/>
                  </a:lnTo>
                  <a:lnTo>
                    <a:pt x="9836" y="364"/>
                  </a:lnTo>
                  <a:lnTo>
                    <a:pt x="9841" y="377"/>
                  </a:lnTo>
                  <a:lnTo>
                    <a:pt x="9847" y="389"/>
                  </a:lnTo>
                  <a:lnTo>
                    <a:pt x="9860" y="415"/>
                  </a:lnTo>
                  <a:lnTo>
                    <a:pt x="9874" y="439"/>
                  </a:lnTo>
                  <a:lnTo>
                    <a:pt x="9890" y="464"/>
                  </a:lnTo>
                  <a:lnTo>
                    <a:pt x="9905" y="487"/>
                  </a:lnTo>
                  <a:lnTo>
                    <a:pt x="9921" y="511"/>
                  </a:lnTo>
                  <a:lnTo>
                    <a:pt x="9937" y="535"/>
                  </a:lnTo>
                  <a:lnTo>
                    <a:pt x="9945" y="539"/>
                  </a:lnTo>
                  <a:lnTo>
                    <a:pt x="9953" y="543"/>
                  </a:lnTo>
                  <a:lnTo>
                    <a:pt x="9957" y="547"/>
                  </a:lnTo>
                  <a:lnTo>
                    <a:pt x="9959" y="550"/>
                  </a:lnTo>
                  <a:lnTo>
                    <a:pt x="9960" y="555"/>
                  </a:lnTo>
                  <a:lnTo>
                    <a:pt x="9958" y="560"/>
                  </a:lnTo>
                  <a:lnTo>
                    <a:pt x="9957" y="566"/>
                  </a:lnTo>
                  <a:lnTo>
                    <a:pt x="9955" y="571"/>
                  </a:lnTo>
                  <a:lnTo>
                    <a:pt x="9952" y="575"/>
                  </a:lnTo>
                  <a:lnTo>
                    <a:pt x="9948" y="577"/>
                  </a:lnTo>
                  <a:lnTo>
                    <a:pt x="9944" y="578"/>
                  </a:lnTo>
                  <a:lnTo>
                    <a:pt x="9940" y="579"/>
                  </a:lnTo>
                  <a:lnTo>
                    <a:pt x="9934" y="579"/>
                  </a:lnTo>
                  <a:lnTo>
                    <a:pt x="9929" y="578"/>
                  </a:lnTo>
                  <a:lnTo>
                    <a:pt x="9919" y="576"/>
                  </a:lnTo>
                  <a:lnTo>
                    <a:pt x="9908" y="573"/>
                  </a:lnTo>
                  <a:lnTo>
                    <a:pt x="9903" y="573"/>
                  </a:lnTo>
                  <a:lnTo>
                    <a:pt x="9898" y="573"/>
                  </a:lnTo>
                  <a:lnTo>
                    <a:pt x="9893" y="574"/>
                  </a:lnTo>
                  <a:lnTo>
                    <a:pt x="9887" y="576"/>
                  </a:lnTo>
                  <a:lnTo>
                    <a:pt x="9877" y="580"/>
                  </a:lnTo>
                  <a:lnTo>
                    <a:pt x="9868" y="585"/>
                  </a:lnTo>
                  <a:lnTo>
                    <a:pt x="9859" y="592"/>
                  </a:lnTo>
                  <a:lnTo>
                    <a:pt x="9852" y="598"/>
                  </a:lnTo>
                  <a:lnTo>
                    <a:pt x="9844" y="605"/>
                  </a:lnTo>
                  <a:lnTo>
                    <a:pt x="9837" y="613"/>
                  </a:lnTo>
                  <a:lnTo>
                    <a:pt x="9831" y="621"/>
                  </a:lnTo>
                  <a:lnTo>
                    <a:pt x="9825" y="629"/>
                  </a:lnTo>
                  <a:lnTo>
                    <a:pt x="9820" y="639"/>
                  </a:lnTo>
                  <a:lnTo>
                    <a:pt x="9816" y="648"/>
                  </a:lnTo>
                  <a:lnTo>
                    <a:pt x="9813" y="657"/>
                  </a:lnTo>
                  <a:lnTo>
                    <a:pt x="9810" y="667"/>
                  </a:lnTo>
                  <a:lnTo>
                    <a:pt x="9808" y="676"/>
                  </a:lnTo>
                  <a:lnTo>
                    <a:pt x="9806" y="687"/>
                  </a:lnTo>
                  <a:lnTo>
                    <a:pt x="9805" y="696"/>
                  </a:lnTo>
                  <a:lnTo>
                    <a:pt x="9805" y="706"/>
                  </a:lnTo>
                  <a:lnTo>
                    <a:pt x="9807" y="711"/>
                  </a:lnTo>
                  <a:lnTo>
                    <a:pt x="9808" y="718"/>
                  </a:lnTo>
                  <a:lnTo>
                    <a:pt x="9807" y="721"/>
                  </a:lnTo>
                  <a:lnTo>
                    <a:pt x="9806" y="723"/>
                  </a:lnTo>
                  <a:lnTo>
                    <a:pt x="9805" y="726"/>
                  </a:lnTo>
                  <a:lnTo>
                    <a:pt x="9802" y="727"/>
                  </a:lnTo>
                  <a:lnTo>
                    <a:pt x="9798" y="729"/>
                  </a:lnTo>
                  <a:lnTo>
                    <a:pt x="9793" y="729"/>
                  </a:lnTo>
                  <a:lnTo>
                    <a:pt x="9790" y="729"/>
                  </a:lnTo>
                  <a:lnTo>
                    <a:pt x="9786" y="729"/>
                  </a:lnTo>
                  <a:lnTo>
                    <a:pt x="9780" y="726"/>
                  </a:lnTo>
                  <a:lnTo>
                    <a:pt x="9774" y="723"/>
                  </a:lnTo>
                  <a:lnTo>
                    <a:pt x="9768" y="718"/>
                  </a:lnTo>
                  <a:lnTo>
                    <a:pt x="9762" y="714"/>
                  </a:lnTo>
                  <a:lnTo>
                    <a:pt x="9756" y="710"/>
                  </a:lnTo>
                  <a:lnTo>
                    <a:pt x="9749" y="707"/>
                  </a:lnTo>
                  <a:lnTo>
                    <a:pt x="9737" y="706"/>
                  </a:lnTo>
                  <a:lnTo>
                    <a:pt x="9726" y="706"/>
                  </a:lnTo>
                  <a:lnTo>
                    <a:pt x="9715" y="707"/>
                  </a:lnTo>
                  <a:lnTo>
                    <a:pt x="9703" y="708"/>
                  </a:lnTo>
                  <a:lnTo>
                    <a:pt x="9693" y="711"/>
                  </a:lnTo>
                  <a:lnTo>
                    <a:pt x="9682" y="713"/>
                  </a:lnTo>
                  <a:lnTo>
                    <a:pt x="9672" y="717"/>
                  </a:lnTo>
                  <a:lnTo>
                    <a:pt x="9663" y="721"/>
                  </a:lnTo>
                  <a:lnTo>
                    <a:pt x="9652" y="726"/>
                  </a:lnTo>
                  <a:lnTo>
                    <a:pt x="9643" y="733"/>
                  </a:lnTo>
                  <a:lnTo>
                    <a:pt x="9634" y="739"/>
                  </a:lnTo>
                  <a:lnTo>
                    <a:pt x="9626" y="746"/>
                  </a:lnTo>
                  <a:lnTo>
                    <a:pt x="9619" y="754"/>
                  </a:lnTo>
                  <a:lnTo>
                    <a:pt x="9611" y="763"/>
                  </a:lnTo>
                  <a:lnTo>
                    <a:pt x="9604" y="772"/>
                  </a:lnTo>
                  <a:lnTo>
                    <a:pt x="9598" y="783"/>
                  </a:lnTo>
                  <a:lnTo>
                    <a:pt x="9594" y="803"/>
                  </a:lnTo>
                  <a:lnTo>
                    <a:pt x="9591" y="824"/>
                  </a:lnTo>
                  <a:lnTo>
                    <a:pt x="9590" y="843"/>
                  </a:lnTo>
                  <a:lnTo>
                    <a:pt x="9591" y="863"/>
                  </a:lnTo>
                  <a:lnTo>
                    <a:pt x="9593" y="883"/>
                  </a:lnTo>
                  <a:lnTo>
                    <a:pt x="9596" y="902"/>
                  </a:lnTo>
                  <a:lnTo>
                    <a:pt x="9599" y="911"/>
                  </a:lnTo>
                  <a:lnTo>
                    <a:pt x="9602" y="921"/>
                  </a:lnTo>
                  <a:lnTo>
                    <a:pt x="9606" y="930"/>
                  </a:lnTo>
                  <a:lnTo>
                    <a:pt x="9610" y="939"/>
                  </a:lnTo>
                  <a:lnTo>
                    <a:pt x="9618" y="950"/>
                  </a:lnTo>
                  <a:lnTo>
                    <a:pt x="9626" y="960"/>
                  </a:lnTo>
                  <a:lnTo>
                    <a:pt x="9635" y="969"/>
                  </a:lnTo>
                  <a:lnTo>
                    <a:pt x="9644" y="975"/>
                  </a:lnTo>
                  <a:lnTo>
                    <a:pt x="9655" y="979"/>
                  </a:lnTo>
                  <a:lnTo>
                    <a:pt x="9667" y="983"/>
                  </a:lnTo>
                  <a:lnTo>
                    <a:pt x="9678" y="985"/>
                  </a:lnTo>
                  <a:lnTo>
                    <a:pt x="9690" y="986"/>
                  </a:lnTo>
                  <a:lnTo>
                    <a:pt x="9702" y="987"/>
                  </a:lnTo>
                  <a:lnTo>
                    <a:pt x="9715" y="986"/>
                  </a:lnTo>
                  <a:lnTo>
                    <a:pt x="9728" y="986"/>
                  </a:lnTo>
                  <a:lnTo>
                    <a:pt x="9740" y="985"/>
                  </a:lnTo>
                  <a:lnTo>
                    <a:pt x="9764" y="982"/>
                  </a:lnTo>
                  <a:lnTo>
                    <a:pt x="9786" y="980"/>
                  </a:lnTo>
                  <a:lnTo>
                    <a:pt x="9790" y="983"/>
                  </a:lnTo>
                  <a:lnTo>
                    <a:pt x="9793" y="987"/>
                  </a:lnTo>
                  <a:lnTo>
                    <a:pt x="9795" y="991"/>
                  </a:lnTo>
                  <a:lnTo>
                    <a:pt x="9796" y="995"/>
                  </a:lnTo>
                  <a:lnTo>
                    <a:pt x="9798" y="1004"/>
                  </a:lnTo>
                  <a:lnTo>
                    <a:pt x="9798" y="1015"/>
                  </a:lnTo>
                  <a:lnTo>
                    <a:pt x="9796" y="1026"/>
                  </a:lnTo>
                  <a:lnTo>
                    <a:pt x="9795" y="1037"/>
                  </a:lnTo>
                  <a:lnTo>
                    <a:pt x="9796" y="1042"/>
                  </a:lnTo>
                  <a:lnTo>
                    <a:pt x="9798" y="1047"/>
                  </a:lnTo>
                  <a:lnTo>
                    <a:pt x="9799" y="1052"/>
                  </a:lnTo>
                  <a:lnTo>
                    <a:pt x="9802" y="1057"/>
                  </a:lnTo>
                  <a:lnTo>
                    <a:pt x="9808" y="1067"/>
                  </a:lnTo>
                  <a:lnTo>
                    <a:pt x="9814" y="1076"/>
                  </a:lnTo>
                  <a:lnTo>
                    <a:pt x="9821" y="1085"/>
                  </a:lnTo>
                  <a:lnTo>
                    <a:pt x="9828" y="1094"/>
                  </a:lnTo>
                  <a:lnTo>
                    <a:pt x="9836" y="1102"/>
                  </a:lnTo>
                  <a:lnTo>
                    <a:pt x="9845" y="1109"/>
                  </a:lnTo>
                  <a:lnTo>
                    <a:pt x="9854" y="1116"/>
                  </a:lnTo>
                  <a:lnTo>
                    <a:pt x="9863" y="1122"/>
                  </a:lnTo>
                  <a:lnTo>
                    <a:pt x="9873" y="1127"/>
                  </a:lnTo>
                  <a:lnTo>
                    <a:pt x="9882" y="1131"/>
                  </a:lnTo>
                  <a:lnTo>
                    <a:pt x="9894" y="1135"/>
                  </a:lnTo>
                  <a:lnTo>
                    <a:pt x="9905" y="1138"/>
                  </a:lnTo>
                  <a:lnTo>
                    <a:pt x="9916" y="1141"/>
                  </a:lnTo>
                  <a:lnTo>
                    <a:pt x="9927" y="1143"/>
                  </a:lnTo>
                  <a:lnTo>
                    <a:pt x="9940" y="1144"/>
                  </a:lnTo>
                  <a:lnTo>
                    <a:pt x="9952" y="1144"/>
                  </a:lnTo>
                  <a:lnTo>
                    <a:pt x="9957" y="1151"/>
                  </a:lnTo>
                  <a:lnTo>
                    <a:pt x="9960" y="1157"/>
                  </a:lnTo>
                  <a:lnTo>
                    <a:pt x="9961" y="1162"/>
                  </a:lnTo>
                  <a:lnTo>
                    <a:pt x="9961" y="1167"/>
                  </a:lnTo>
                  <a:lnTo>
                    <a:pt x="9959" y="1172"/>
                  </a:lnTo>
                  <a:lnTo>
                    <a:pt x="9955" y="1177"/>
                  </a:lnTo>
                  <a:lnTo>
                    <a:pt x="9951" y="1182"/>
                  </a:lnTo>
                  <a:lnTo>
                    <a:pt x="9946" y="1187"/>
                  </a:lnTo>
                  <a:lnTo>
                    <a:pt x="9936" y="1198"/>
                  </a:lnTo>
                  <a:lnTo>
                    <a:pt x="9924" y="1208"/>
                  </a:lnTo>
                  <a:lnTo>
                    <a:pt x="9920" y="1213"/>
                  </a:lnTo>
                  <a:lnTo>
                    <a:pt x="9916" y="1219"/>
                  </a:lnTo>
                  <a:lnTo>
                    <a:pt x="9913" y="1225"/>
                  </a:lnTo>
                  <a:lnTo>
                    <a:pt x="9912" y="1231"/>
                  </a:lnTo>
                  <a:close/>
                  <a:moveTo>
                    <a:pt x="9860" y="564"/>
                  </a:moveTo>
                  <a:lnTo>
                    <a:pt x="9847" y="576"/>
                  </a:lnTo>
                  <a:lnTo>
                    <a:pt x="9834" y="587"/>
                  </a:lnTo>
                  <a:lnTo>
                    <a:pt x="9823" y="601"/>
                  </a:lnTo>
                  <a:lnTo>
                    <a:pt x="9813" y="614"/>
                  </a:lnTo>
                  <a:lnTo>
                    <a:pt x="9804" y="628"/>
                  </a:lnTo>
                  <a:lnTo>
                    <a:pt x="9796" y="643"/>
                  </a:lnTo>
                  <a:lnTo>
                    <a:pt x="9790" y="659"/>
                  </a:lnTo>
                  <a:lnTo>
                    <a:pt x="9786" y="675"/>
                  </a:lnTo>
                  <a:lnTo>
                    <a:pt x="9782" y="680"/>
                  </a:lnTo>
                  <a:lnTo>
                    <a:pt x="9777" y="683"/>
                  </a:lnTo>
                  <a:lnTo>
                    <a:pt x="9772" y="686"/>
                  </a:lnTo>
                  <a:lnTo>
                    <a:pt x="9767" y="688"/>
                  </a:lnTo>
                  <a:lnTo>
                    <a:pt x="9762" y="688"/>
                  </a:lnTo>
                  <a:lnTo>
                    <a:pt x="9756" y="688"/>
                  </a:lnTo>
                  <a:lnTo>
                    <a:pt x="9749" y="688"/>
                  </a:lnTo>
                  <a:lnTo>
                    <a:pt x="9743" y="687"/>
                  </a:lnTo>
                  <a:lnTo>
                    <a:pt x="9731" y="683"/>
                  </a:lnTo>
                  <a:lnTo>
                    <a:pt x="9719" y="680"/>
                  </a:lnTo>
                  <a:lnTo>
                    <a:pt x="9708" y="677"/>
                  </a:lnTo>
                  <a:lnTo>
                    <a:pt x="9696" y="676"/>
                  </a:lnTo>
                  <a:lnTo>
                    <a:pt x="9685" y="679"/>
                  </a:lnTo>
                  <a:lnTo>
                    <a:pt x="9675" y="682"/>
                  </a:lnTo>
                  <a:lnTo>
                    <a:pt x="9664" y="688"/>
                  </a:lnTo>
                  <a:lnTo>
                    <a:pt x="9654" y="693"/>
                  </a:lnTo>
                  <a:lnTo>
                    <a:pt x="9644" y="698"/>
                  </a:lnTo>
                  <a:lnTo>
                    <a:pt x="9635" y="704"/>
                  </a:lnTo>
                  <a:lnTo>
                    <a:pt x="9627" y="711"/>
                  </a:lnTo>
                  <a:lnTo>
                    <a:pt x="9619" y="718"/>
                  </a:lnTo>
                  <a:lnTo>
                    <a:pt x="9610" y="726"/>
                  </a:lnTo>
                  <a:lnTo>
                    <a:pt x="9603" y="735"/>
                  </a:lnTo>
                  <a:lnTo>
                    <a:pt x="9597" y="743"/>
                  </a:lnTo>
                  <a:lnTo>
                    <a:pt x="9591" y="752"/>
                  </a:lnTo>
                  <a:lnTo>
                    <a:pt x="9585" y="761"/>
                  </a:lnTo>
                  <a:lnTo>
                    <a:pt x="9580" y="771"/>
                  </a:lnTo>
                  <a:lnTo>
                    <a:pt x="9575" y="782"/>
                  </a:lnTo>
                  <a:lnTo>
                    <a:pt x="9571" y="792"/>
                  </a:lnTo>
                  <a:lnTo>
                    <a:pt x="9566" y="805"/>
                  </a:lnTo>
                  <a:lnTo>
                    <a:pt x="9562" y="818"/>
                  </a:lnTo>
                  <a:lnTo>
                    <a:pt x="9559" y="834"/>
                  </a:lnTo>
                  <a:lnTo>
                    <a:pt x="9557" y="848"/>
                  </a:lnTo>
                  <a:lnTo>
                    <a:pt x="9556" y="863"/>
                  </a:lnTo>
                  <a:lnTo>
                    <a:pt x="9557" y="879"/>
                  </a:lnTo>
                  <a:lnTo>
                    <a:pt x="9559" y="894"/>
                  </a:lnTo>
                  <a:lnTo>
                    <a:pt x="9564" y="909"/>
                  </a:lnTo>
                  <a:lnTo>
                    <a:pt x="9568" y="918"/>
                  </a:lnTo>
                  <a:lnTo>
                    <a:pt x="9571" y="926"/>
                  </a:lnTo>
                  <a:lnTo>
                    <a:pt x="9575" y="933"/>
                  </a:lnTo>
                  <a:lnTo>
                    <a:pt x="9580" y="940"/>
                  </a:lnTo>
                  <a:lnTo>
                    <a:pt x="9585" y="947"/>
                  </a:lnTo>
                  <a:lnTo>
                    <a:pt x="9591" y="953"/>
                  </a:lnTo>
                  <a:lnTo>
                    <a:pt x="9598" y="960"/>
                  </a:lnTo>
                  <a:lnTo>
                    <a:pt x="9604" y="967"/>
                  </a:lnTo>
                  <a:lnTo>
                    <a:pt x="9635" y="988"/>
                  </a:lnTo>
                  <a:lnTo>
                    <a:pt x="9666" y="1010"/>
                  </a:lnTo>
                  <a:lnTo>
                    <a:pt x="9762" y="1012"/>
                  </a:lnTo>
                  <a:lnTo>
                    <a:pt x="9767" y="1027"/>
                  </a:lnTo>
                  <a:lnTo>
                    <a:pt x="9771" y="1043"/>
                  </a:lnTo>
                  <a:lnTo>
                    <a:pt x="9773" y="1051"/>
                  </a:lnTo>
                  <a:lnTo>
                    <a:pt x="9776" y="1060"/>
                  </a:lnTo>
                  <a:lnTo>
                    <a:pt x="9779" y="1068"/>
                  </a:lnTo>
                  <a:lnTo>
                    <a:pt x="9783" y="1076"/>
                  </a:lnTo>
                  <a:lnTo>
                    <a:pt x="9793" y="1091"/>
                  </a:lnTo>
                  <a:lnTo>
                    <a:pt x="9805" y="1107"/>
                  </a:lnTo>
                  <a:lnTo>
                    <a:pt x="9811" y="1114"/>
                  </a:lnTo>
                  <a:lnTo>
                    <a:pt x="9818" y="1121"/>
                  </a:lnTo>
                  <a:lnTo>
                    <a:pt x="9825" y="1127"/>
                  </a:lnTo>
                  <a:lnTo>
                    <a:pt x="9832" y="1133"/>
                  </a:lnTo>
                  <a:lnTo>
                    <a:pt x="9840" y="1138"/>
                  </a:lnTo>
                  <a:lnTo>
                    <a:pt x="9849" y="1143"/>
                  </a:lnTo>
                  <a:lnTo>
                    <a:pt x="9857" y="1149"/>
                  </a:lnTo>
                  <a:lnTo>
                    <a:pt x="9866" y="1152"/>
                  </a:lnTo>
                  <a:lnTo>
                    <a:pt x="9874" y="1156"/>
                  </a:lnTo>
                  <a:lnTo>
                    <a:pt x="9883" y="1158"/>
                  </a:lnTo>
                  <a:lnTo>
                    <a:pt x="9894" y="1160"/>
                  </a:lnTo>
                  <a:lnTo>
                    <a:pt x="9903" y="1161"/>
                  </a:lnTo>
                  <a:lnTo>
                    <a:pt x="9906" y="1166"/>
                  </a:lnTo>
                  <a:lnTo>
                    <a:pt x="9907" y="1171"/>
                  </a:lnTo>
                  <a:lnTo>
                    <a:pt x="9908" y="1177"/>
                  </a:lnTo>
                  <a:lnTo>
                    <a:pt x="9907" y="1182"/>
                  </a:lnTo>
                  <a:lnTo>
                    <a:pt x="9905" y="1187"/>
                  </a:lnTo>
                  <a:lnTo>
                    <a:pt x="9903" y="1191"/>
                  </a:lnTo>
                  <a:lnTo>
                    <a:pt x="9901" y="1197"/>
                  </a:lnTo>
                  <a:lnTo>
                    <a:pt x="9897" y="1202"/>
                  </a:lnTo>
                  <a:lnTo>
                    <a:pt x="9891" y="1211"/>
                  </a:lnTo>
                  <a:lnTo>
                    <a:pt x="9883" y="1221"/>
                  </a:lnTo>
                  <a:lnTo>
                    <a:pt x="9880" y="1225"/>
                  </a:lnTo>
                  <a:lnTo>
                    <a:pt x="9878" y="1230"/>
                  </a:lnTo>
                  <a:lnTo>
                    <a:pt x="9876" y="1235"/>
                  </a:lnTo>
                  <a:lnTo>
                    <a:pt x="9875" y="1241"/>
                  </a:lnTo>
                  <a:lnTo>
                    <a:pt x="9866" y="1262"/>
                  </a:lnTo>
                  <a:lnTo>
                    <a:pt x="9858" y="1283"/>
                  </a:lnTo>
                  <a:lnTo>
                    <a:pt x="9852" y="1305"/>
                  </a:lnTo>
                  <a:lnTo>
                    <a:pt x="9846" y="1327"/>
                  </a:lnTo>
                  <a:lnTo>
                    <a:pt x="9840" y="1350"/>
                  </a:lnTo>
                  <a:lnTo>
                    <a:pt x="9835" y="1372"/>
                  </a:lnTo>
                  <a:lnTo>
                    <a:pt x="9829" y="1395"/>
                  </a:lnTo>
                  <a:lnTo>
                    <a:pt x="9823" y="1416"/>
                  </a:lnTo>
                  <a:lnTo>
                    <a:pt x="9815" y="1420"/>
                  </a:lnTo>
                  <a:lnTo>
                    <a:pt x="9806" y="1423"/>
                  </a:lnTo>
                  <a:lnTo>
                    <a:pt x="9796" y="1426"/>
                  </a:lnTo>
                  <a:lnTo>
                    <a:pt x="9786" y="1428"/>
                  </a:lnTo>
                  <a:lnTo>
                    <a:pt x="9765" y="1430"/>
                  </a:lnTo>
                  <a:lnTo>
                    <a:pt x="9743" y="1430"/>
                  </a:lnTo>
                  <a:lnTo>
                    <a:pt x="9720" y="1430"/>
                  </a:lnTo>
                  <a:lnTo>
                    <a:pt x="9697" y="1429"/>
                  </a:lnTo>
                  <a:lnTo>
                    <a:pt x="9675" y="1430"/>
                  </a:lnTo>
                  <a:lnTo>
                    <a:pt x="9653" y="1431"/>
                  </a:lnTo>
                  <a:lnTo>
                    <a:pt x="9592" y="1430"/>
                  </a:lnTo>
                  <a:lnTo>
                    <a:pt x="9532" y="1431"/>
                  </a:lnTo>
                  <a:lnTo>
                    <a:pt x="9470" y="1431"/>
                  </a:lnTo>
                  <a:lnTo>
                    <a:pt x="9409" y="1432"/>
                  </a:lnTo>
                  <a:lnTo>
                    <a:pt x="9349" y="1433"/>
                  </a:lnTo>
                  <a:lnTo>
                    <a:pt x="9287" y="1433"/>
                  </a:lnTo>
                  <a:lnTo>
                    <a:pt x="9227" y="1433"/>
                  </a:lnTo>
                  <a:lnTo>
                    <a:pt x="9168" y="1431"/>
                  </a:lnTo>
                  <a:lnTo>
                    <a:pt x="9164" y="1433"/>
                  </a:lnTo>
                  <a:lnTo>
                    <a:pt x="9161" y="1434"/>
                  </a:lnTo>
                  <a:lnTo>
                    <a:pt x="9157" y="1435"/>
                  </a:lnTo>
                  <a:lnTo>
                    <a:pt x="9153" y="1436"/>
                  </a:lnTo>
                  <a:lnTo>
                    <a:pt x="9150" y="1435"/>
                  </a:lnTo>
                  <a:lnTo>
                    <a:pt x="9147" y="1435"/>
                  </a:lnTo>
                  <a:lnTo>
                    <a:pt x="9145" y="1433"/>
                  </a:lnTo>
                  <a:lnTo>
                    <a:pt x="9142" y="1431"/>
                  </a:lnTo>
                  <a:lnTo>
                    <a:pt x="2998" y="1449"/>
                  </a:lnTo>
                  <a:lnTo>
                    <a:pt x="2906" y="1450"/>
                  </a:lnTo>
                  <a:lnTo>
                    <a:pt x="2813" y="1450"/>
                  </a:lnTo>
                  <a:lnTo>
                    <a:pt x="2723" y="1451"/>
                  </a:lnTo>
                  <a:lnTo>
                    <a:pt x="2632" y="1451"/>
                  </a:lnTo>
                  <a:lnTo>
                    <a:pt x="2542" y="1452"/>
                  </a:lnTo>
                  <a:lnTo>
                    <a:pt x="2451" y="1453"/>
                  </a:lnTo>
                  <a:lnTo>
                    <a:pt x="2361" y="1453"/>
                  </a:lnTo>
                  <a:lnTo>
                    <a:pt x="2270" y="1454"/>
                  </a:lnTo>
                  <a:lnTo>
                    <a:pt x="2180" y="1455"/>
                  </a:lnTo>
                  <a:lnTo>
                    <a:pt x="2090" y="1456"/>
                  </a:lnTo>
                  <a:lnTo>
                    <a:pt x="2000" y="1457"/>
                  </a:lnTo>
                  <a:lnTo>
                    <a:pt x="1909" y="1458"/>
                  </a:lnTo>
                  <a:lnTo>
                    <a:pt x="1819" y="1459"/>
                  </a:lnTo>
                  <a:lnTo>
                    <a:pt x="1728" y="1460"/>
                  </a:lnTo>
                  <a:lnTo>
                    <a:pt x="1637" y="1462"/>
                  </a:lnTo>
                  <a:lnTo>
                    <a:pt x="1545" y="1463"/>
                  </a:lnTo>
                  <a:lnTo>
                    <a:pt x="1508" y="1464"/>
                  </a:lnTo>
                  <a:lnTo>
                    <a:pt x="1470" y="1463"/>
                  </a:lnTo>
                  <a:lnTo>
                    <a:pt x="1432" y="1462"/>
                  </a:lnTo>
                  <a:lnTo>
                    <a:pt x="1394" y="1461"/>
                  </a:lnTo>
                  <a:lnTo>
                    <a:pt x="1356" y="1459"/>
                  </a:lnTo>
                  <a:lnTo>
                    <a:pt x="1318" y="1459"/>
                  </a:lnTo>
                  <a:lnTo>
                    <a:pt x="1280" y="1459"/>
                  </a:lnTo>
                  <a:lnTo>
                    <a:pt x="1243" y="1461"/>
                  </a:lnTo>
                  <a:lnTo>
                    <a:pt x="1236" y="1437"/>
                  </a:lnTo>
                  <a:lnTo>
                    <a:pt x="1230" y="1411"/>
                  </a:lnTo>
                  <a:lnTo>
                    <a:pt x="1224" y="1386"/>
                  </a:lnTo>
                  <a:lnTo>
                    <a:pt x="1218" y="1361"/>
                  </a:lnTo>
                  <a:lnTo>
                    <a:pt x="1212" y="1336"/>
                  </a:lnTo>
                  <a:lnTo>
                    <a:pt x="1203" y="1312"/>
                  </a:lnTo>
                  <a:lnTo>
                    <a:pt x="1199" y="1301"/>
                  </a:lnTo>
                  <a:lnTo>
                    <a:pt x="1194" y="1290"/>
                  </a:lnTo>
                  <a:lnTo>
                    <a:pt x="1188" y="1278"/>
                  </a:lnTo>
                  <a:lnTo>
                    <a:pt x="1182" y="1268"/>
                  </a:lnTo>
                  <a:lnTo>
                    <a:pt x="1192" y="1261"/>
                  </a:lnTo>
                  <a:lnTo>
                    <a:pt x="1201" y="1254"/>
                  </a:lnTo>
                  <a:lnTo>
                    <a:pt x="1210" y="1246"/>
                  </a:lnTo>
                  <a:lnTo>
                    <a:pt x="1218" y="1237"/>
                  </a:lnTo>
                  <a:lnTo>
                    <a:pt x="1226" y="1228"/>
                  </a:lnTo>
                  <a:lnTo>
                    <a:pt x="1233" y="1219"/>
                  </a:lnTo>
                  <a:lnTo>
                    <a:pt x="1239" y="1209"/>
                  </a:lnTo>
                  <a:lnTo>
                    <a:pt x="1245" y="1199"/>
                  </a:lnTo>
                  <a:lnTo>
                    <a:pt x="1250" y="1188"/>
                  </a:lnTo>
                  <a:lnTo>
                    <a:pt x="1256" y="1177"/>
                  </a:lnTo>
                  <a:lnTo>
                    <a:pt x="1260" y="1167"/>
                  </a:lnTo>
                  <a:lnTo>
                    <a:pt x="1264" y="1156"/>
                  </a:lnTo>
                  <a:lnTo>
                    <a:pt x="1270" y="1132"/>
                  </a:lnTo>
                  <a:lnTo>
                    <a:pt x="1274" y="1110"/>
                  </a:lnTo>
                  <a:lnTo>
                    <a:pt x="1278" y="1106"/>
                  </a:lnTo>
                  <a:lnTo>
                    <a:pt x="1281" y="1104"/>
                  </a:lnTo>
                  <a:lnTo>
                    <a:pt x="1285" y="1104"/>
                  </a:lnTo>
                  <a:lnTo>
                    <a:pt x="1289" y="1104"/>
                  </a:lnTo>
                  <a:lnTo>
                    <a:pt x="1299" y="1105"/>
                  </a:lnTo>
                  <a:lnTo>
                    <a:pt x="1308" y="1107"/>
                  </a:lnTo>
                  <a:lnTo>
                    <a:pt x="1340" y="1099"/>
                  </a:lnTo>
                  <a:lnTo>
                    <a:pt x="1374" y="1091"/>
                  </a:lnTo>
                  <a:lnTo>
                    <a:pt x="1391" y="1086"/>
                  </a:lnTo>
                  <a:lnTo>
                    <a:pt x="1407" y="1080"/>
                  </a:lnTo>
                  <a:lnTo>
                    <a:pt x="1422" y="1074"/>
                  </a:lnTo>
                  <a:lnTo>
                    <a:pt x="1438" y="1067"/>
                  </a:lnTo>
                  <a:lnTo>
                    <a:pt x="1453" y="1059"/>
                  </a:lnTo>
                  <a:lnTo>
                    <a:pt x="1466" y="1048"/>
                  </a:lnTo>
                  <a:lnTo>
                    <a:pt x="1479" y="1038"/>
                  </a:lnTo>
                  <a:lnTo>
                    <a:pt x="1492" y="1027"/>
                  </a:lnTo>
                  <a:lnTo>
                    <a:pt x="1502" y="1014"/>
                  </a:lnTo>
                  <a:lnTo>
                    <a:pt x="1512" y="999"/>
                  </a:lnTo>
                  <a:lnTo>
                    <a:pt x="1516" y="991"/>
                  </a:lnTo>
                  <a:lnTo>
                    <a:pt x="1520" y="983"/>
                  </a:lnTo>
                  <a:lnTo>
                    <a:pt x="1523" y="974"/>
                  </a:lnTo>
                  <a:lnTo>
                    <a:pt x="1526" y="966"/>
                  </a:lnTo>
                  <a:lnTo>
                    <a:pt x="1531" y="942"/>
                  </a:lnTo>
                  <a:lnTo>
                    <a:pt x="1533" y="918"/>
                  </a:lnTo>
                  <a:lnTo>
                    <a:pt x="1533" y="905"/>
                  </a:lnTo>
                  <a:lnTo>
                    <a:pt x="1533" y="893"/>
                  </a:lnTo>
                  <a:lnTo>
                    <a:pt x="1532" y="881"/>
                  </a:lnTo>
                  <a:lnTo>
                    <a:pt x="1531" y="868"/>
                  </a:lnTo>
                  <a:lnTo>
                    <a:pt x="1528" y="856"/>
                  </a:lnTo>
                  <a:lnTo>
                    <a:pt x="1524" y="845"/>
                  </a:lnTo>
                  <a:lnTo>
                    <a:pt x="1520" y="833"/>
                  </a:lnTo>
                  <a:lnTo>
                    <a:pt x="1515" y="821"/>
                  </a:lnTo>
                  <a:lnTo>
                    <a:pt x="1509" y="811"/>
                  </a:lnTo>
                  <a:lnTo>
                    <a:pt x="1502" y="802"/>
                  </a:lnTo>
                  <a:lnTo>
                    <a:pt x="1493" y="793"/>
                  </a:lnTo>
                  <a:lnTo>
                    <a:pt x="1484" y="784"/>
                  </a:lnTo>
                  <a:lnTo>
                    <a:pt x="1467" y="772"/>
                  </a:lnTo>
                  <a:lnTo>
                    <a:pt x="1451" y="762"/>
                  </a:lnTo>
                  <a:lnTo>
                    <a:pt x="1433" y="754"/>
                  </a:lnTo>
                  <a:lnTo>
                    <a:pt x="1416" y="747"/>
                  </a:lnTo>
                  <a:lnTo>
                    <a:pt x="1398" y="742"/>
                  </a:lnTo>
                  <a:lnTo>
                    <a:pt x="1378" y="738"/>
                  </a:lnTo>
                  <a:lnTo>
                    <a:pt x="1359" y="735"/>
                  </a:lnTo>
                  <a:lnTo>
                    <a:pt x="1338" y="734"/>
                  </a:lnTo>
                  <a:lnTo>
                    <a:pt x="1274" y="750"/>
                  </a:lnTo>
                  <a:lnTo>
                    <a:pt x="1270" y="741"/>
                  </a:lnTo>
                  <a:lnTo>
                    <a:pt x="1267" y="732"/>
                  </a:lnTo>
                  <a:lnTo>
                    <a:pt x="1264" y="722"/>
                  </a:lnTo>
                  <a:lnTo>
                    <a:pt x="1261" y="712"/>
                  </a:lnTo>
                  <a:lnTo>
                    <a:pt x="1257" y="693"/>
                  </a:lnTo>
                  <a:lnTo>
                    <a:pt x="1253" y="673"/>
                  </a:lnTo>
                  <a:lnTo>
                    <a:pt x="1228" y="646"/>
                  </a:lnTo>
                  <a:lnTo>
                    <a:pt x="1201" y="620"/>
                  </a:lnTo>
                  <a:lnTo>
                    <a:pt x="1174" y="594"/>
                  </a:lnTo>
                  <a:lnTo>
                    <a:pt x="1148" y="566"/>
                  </a:lnTo>
                  <a:lnTo>
                    <a:pt x="1147" y="561"/>
                  </a:lnTo>
                  <a:lnTo>
                    <a:pt x="1148" y="557"/>
                  </a:lnTo>
                  <a:lnTo>
                    <a:pt x="1149" y="552"/>
                  </a:lnTo>
                  <a:lnTo>
                    <a:pt x="1150" y="547"/>
                  </a:lnTo>
                  <a:lnTo>
                    <a:pt x="1154" y="537"/>
                  </a:lnTo>
                  <a:lnTo>
                    <a:pt x="1159" y="528"/>
                  </a:lnTo>
                  <a:lnTo>
                    <a:pt x="1172" y="512"/>
                  </a:lnTo>
                  <a:lnTo>
                    <a:pt x="1185" y="495"/>
                  </a:lnTo>
                  <a:lnTo>
                    <a:pt x="1192" y="474"/>
                  </a:lnTo>
                  <a:lnTo>
                    <a:pt x="1199" y="454"/>
                  </a:lnTo>
                  <a:lnTo>
                    <a:pt x="1208" y="433"/>
                  </a:lnTo>
                  <a:lnTo>
                    <a:pt x="1215" y="413"/>
                  </a:lnTo>
                  <a:lnTo>
                    <a:pt x="1221" y="391"/>
                  </a:lnTo>
                  <a:lnTo>
                    <a:pt x="1226" y="370"/>
                  </a:lnTo>
                  <a:lnTo>
                    <a:pt x="1228" y="359"/>
                  </a:lnTo>
                  <a:lnTo>
                    <a:pt x="1230" y="348"/>
                  </a:lnTo>
                  <a:lnTo>
                    <a:pt x="1231" y="337"/>
                  </a:lnTo>
                  <a:lnTo>
                    <a:pt x="1231" y="326"/>
                  </a:lnTo>
                  <a:lnTo>
                    <a:pt x="1248" y="323"/>
                  </a:lnTo>
                  <a:lnTo>
                    <a:pt x="1266" y="321"/>
                  </a:lnTo>
                  <a:lnTo>
                    <a:pt x="1284" y="321"/>
                  </a:lnTo>
                  <a:lnTo>
                    <a:pt x="1302" y="320"/>
                  </a:lnTo>
                  <a:lnTo>
                    <a:pt x="1338" y="321"/>
                  </a:lnTo>
                  <a:lnTo>
                    <a:pt x="1375" y="322"/>
                  </a:lnTo>
                  <a:lnTo>
                    <a:pt x="1412" y="323"/>
                  </a:lnTo>
                  <a:lnTo>
                    <a:pt x="1448" y="322"/>
                  </a:lnTo>
                  <a:lnTo>
                    <a:pt x="1465" y="321"/>
                  </a:lnTo>
                  <a:lnTo>
                    <a:pt x="1484" y="318"/>
                  </a:lnTo>
                  <a:lnTo>
                    <a:pt x="1500" y="315"/>
                  </a:lnTo>
                  <a:lnTo>
                    <a:pt x="1517" y="309"/>
                  </a:lnTo>
                  <a:lnTo>
                    <a:pt x="1718" y="310"/>
                  </a:lnTo>
                  <a:lnTo>
                    <a:pt x="1842" y="308"/>
                  </a:lnTo>
                  <a:lnTo>
                    <a:pt x="1966" y="306"/>
                  </a:lnTo>
                  <a:lnTo>
                    <a:pt x="2091" y="305"/>
                  </a:lnTo>
                  <a:lnTo>
                    <a:pt x="2215" y="303"/>
                  </a:lnTo>
                  <a:lnTo>
                    <a:pt x="2340" y="302"/>
                  </a:lnTo>
                  <a:lnTo>
                    <a:pt x="2464" y="301"/>
                  </a:lnTo>
                  <a:lnTo>
                    <a:pt x="2589" y="300"/>
                  </a:lnTo>
                  <a:lnTo>
                    <a:pt x="2712" y="298"/>
                  </a:lnTo>
                  <a:lnTo>
                    <a:pt x="2837" y="297"/>
                  </a:lnTo>
                  <a:lnTo>
                    <a:pt x="2961" y="296"/>
                  </a:lnTo>
                  <a:lnTo>
                    <a:pt x="3085" y="295"/>
                  </a:lnTo>
                  <a:lnTo>
                    <a:pt x="3209" y="294"/>
                  </a:lnTo>
                  <a:lnTo>
                    <a:pt x="3334" y="292"/>
                  </a:lnTo>
                  <a:lnTo>
                    <a:pt x="3458" y="291"/>
                  </a:lnTo>
                  <a:lnTo>
                    <a:pt x="3581" y="289"/>
                  </a:lnTo>
                  <a:lnTo>
                    <a:pt x="3706" y="287"/>
                  </a:lnTo>
                  <a:lnTo>
                    <a:pt x="3831" y="286"/>
                  </a:lnTo>
                  <a:lnTo>
                    <a:pt x="4056" y="286"/>
                  </a:lnTo>
                  <a:lnTo>
                    <a:pt x="4365" y="285"/>
                  </a:lnTo>
                  <a:lnTo>
                    <a:pt x="4747" y="284"/>
                  </a:lnTo>
                  <a:lnTo>
                    <a:pt x="5184" y="284"/>
                  </a:lnTo>
                  <a:lnTo>
                    <a:pt x="5665" y="283"/>
                  </a:lnTo>
                  <a:lnTo>
                    <a:pt x="6173" y="283"/>
                  </a:lnTo>
                  <a:lnTo>
                    <a:pt x="6696" y="282"/>
                  </a:lnTo>
                  <a:lnTo>
                    <a:pt x="7218" y="281"/>
                  </a:lnTo>
                  <a:lnTo>
                    <a:pt x="7727" y="281"/>
                  </a:lnTo>
                  <a:lnTo>
                    <a:pt x="8208" y="280"/>
                  </a:lnTo>
                  <a:lnTo>
                    <a:pt x="8646" y="280"/>
                  </a:lnTo>
                  <a:lnTo>
                    <a:pt x="9028" y="279"/>
                  </a:lnTo>
                  <a:lnTo>
                    <a:pt x="9339" y="278"/>
                  </a:lnTo>
                  <a:lnTo>
                    <a:pt x="9564" y="278"/>
                  </a:lnTo>
                  <a:lnTo>
                    <a:pt x="9690" y="277"/>
                  </a:lnTo>
                  <a:lnTo>
                    <a:pt x="9780" y="273"/>
                  </a:lnTo>
                  <a:lnTo>
                    <a:pt x="9787" y="284"/>
                  </a:lnTo>
                  <a:lnTo>
                    <a:pt x="9793" y="296"/>
                  </a:lnTo>
                  <a:lnTo>
                    <a:pt x="9799" y="308"/>
                  </a:lnTo>
                  <a:lnTo>
                    <a:pt x="9803" y="322"/>
                  </a:lnTo>
                  <a:lnTo>
                    <a:pt x="9807" y="335"/>
                  </a:lnTo>
                  <a:lnTo>
                    <a:pt x="9812" y="348"/>
                  </a:lnTo>
                  <a:lnTo>
                    <a:pt x="9817" y="361"/>
                  </a:lnTo>
                  <a:lnTo>
                    <a:pt x="9823" y="374"/>
                  </a:lnTo>
                  <a:lnTo>
                    <a:pt x="9832" y="395"/>
                  </a:lnTo>
                  <a:lnTo>
                    <a:pt x="9842" y="417"/>
                  </a:lnTo>
                  <a:lnTo>
                    <a:pt x="9853" y="438"/>
                  </a:lnTo>
                  <a:lnTo>
                    <a:pt x="9864" y="460"/>
                  </a:lnTo>
                  <a:lnTo>
                    <a:pt x="9876" y="480"/>
                  </a:lnTo>
                  <a:lnTo>
                    <a:pt x="9888" y="501"/>
                  </a:lnTo>
                  <a:lnTo>
                    <a:pt x="9902" y="520"/>
                  </a:lnTo>
                  <a:lnTo>
                    <a:pt x="9915" y="538"/>
                  </a:lnTo>
                  <a:lnTo>
                    <a:pt x="9910" y="544"/>
                  </a:lnTo>
                  <a:lnTo>
                    <a:pt x="9904" y="549"/>
                  </a:lnTo>
                  <a:lnTo>
                    <a:pt x="9897" y="553"/>
                  </a:lnTo>
                  <a:lnTo>
                    <a:pt x="9890" y="555"/>
                  </a:lnTo>
                  <a:lnTo>
                    <a:pt x="9874" y="559"/>
                  </a:lnTo>
                  <a:lnTo>
                    <a:pt x="9860" y="564"/>
                  </a:lnTo>
                  <a:close/>
                  <a:moveTo>
                    <a:pt x="9765" y="925"/>
                  </a:moveTo>
                  <a:lnTo>
                    <a:pt x="9753" y="928"/>
                  </a:lnTo>
                  <a:lnTo>
                    <a:pt x="9741" y="929"/>
                  </a:lnTo>
                  <a:lnTo>
                    <a:pt x="9729" y="929"/>
                  </a:lnTo>
                  <a:lnTo>
                    <a:pt x="9717" y="928"/>
                  </a:lnTo>
                  <a:lnTo>
                    <a:pt x="9706" y="926"/>
                  </a:lnTo>
                  <a:lnTo>
                    <a:pt x="9694" y="924"/>
                  </a:lnTo>
                  <a:lnTo>
                    <a:pt x="9683" y="921"/>
                  </a:lnTo>
                  <a:lnTo>
                    <a:pt x="9672" y="917"/>
                  </a:lnTo>
                  <a:lnTo>
                    <a:pt x="9665" y="911"/>
                  </a:lnTo>
                  <a:lnTo>
                    <a:pt x="9660" y="906"/>
                  </a:lnTo>
                  <a:lnTo>
                    <a:pt x="9654" y="900"/>
                  </a:lnTo>
                  <a:lnTo>
                    <a:pt x="9650" y="894"/>
                  </a:lnTo>
                  <a:lnTo>
                    <a:pt x="9646" y="887"/>
                  </a:lnTo>
                  <a:lnTo>
                    <a:pt x="9644" y="881"/>
                  </a:lnTo>
                  <a:lnTo>
                    <a:pt x="9642" y="874"/>
                  </a:lnTo>
                  <a:lnTo>
                    <a:pt x="9641" y="866"/>
                  </a:lnTo>
                  <a:lnTo>
                    <a:pt x="9640" y="852"/>
                  </a:lnTo>
                  <a:lnTo>
                    <a:pt x="9640" y="837"/>
                  </a:lnTo>
                  <a:lnTo>
                    <a:pt x="9642" y="821"/>
                  </a:lnTo>
                  <a:lnTo>
                    <a:pt x="9644" y="806"/>
                  </a:lnTo>
                  <a:lnTo>
                    <a:pt x="9647" y="798"/>
                  </a:lnTo>
                  <a:lnTo>
                    <a:pt x="9652" y="791"/>
                  </a:lnTo>
                  <a:lnTo>
                    <a:pt x="9658" y="785"/>
                  </a:lnTo>
                  <a:lnTo>
                    <a:pt x="9666" y="780"/>
                  </a:lnTo>
                  <a:lnTo>
                    <a:pt x="9673" y="775"/>
                  </a:lnTo>
                  <a:lnTo>
                    <a:pt x="9682" y="772"/>
                  </a:lnTo>
                  <a:lnTo>
                    <a:pt x="9690" y="770"/>
                  </a:lnTo>
                  <a:lnTo>
                    <a:pt x="9699" y="768"/>
                  </a:lnTo>
                  <a:lnTo>
                    <a:pt x="9712" y="767"/>
                  </a:lnTo>
                  <a:lnTo>
                    <a:pt x="9722" y="767"/>
                  </a:lnTo>
                  <a:lnTo>
                    <a:pt x="9733" y="768"/>
                  </a:lnTo>
                  <a:lnTo>
                    <a:pt x="9743" y="771"/>
                  </a:lnTo>
                  <a:lnTo>
                    <a:pt x="9754" y="775"/>
                  </a:lnTo>
                  <a:lnTo>
                    <a:pt x="9764" y="781"/>
                  </a:lnTo>
                  <a:lnTo>
                    <a:pt x="9774" y="786"/>
                  </a:lnTo>
                  <a:lnTo>
                    <a:pt x="9783" y="793"/>
                  </a:lnTo>
                  <a:lnTo>
                    <a:pt x="9789" y="799"/>
                  </a:lnTo>
                  <a:lnTo>
                    <a:pt x="9794" y="807"/>
                  </a:lnTo>
                  <a:lnTo>
                    <a:pt x="9799" y="815"/>
                  </a:lnTo>
                  <a:lnTo>
                    <a:pt x="9803" y="824"/>
                  </a:lnTo>
                  <a:lnTo>
                    <a:pt x="9806" y="833"/>
                  </a:lnTo>
                  <a:lnTo>
                    <a:pt x="9808" y="842"/>
                  </a:lnTo>
                  <a:lnTo>
                    <a:pt x="9809" y="852"/>
                  </a:lnTo>
                  <a:lnTo>
                    <a:pt x="9809" y="861"/>
                  </a:lnTo>
                  <a:lnTo>
                    <a:pt x="9807" y="872"/>
                  </a:lnTo>
                  <a:lnTo>
                    <a:pt x="9805" y="881"/>
                  </a:lnTo>
                  <a:lnTo>
                    <a:pt x="9802" y="890"/>
                  </a:lnTo>
                  <a:lnTo>
                    <a:pt x="9796" y="898"/>
                  </a:lnTo>
                  <a:lnTo>
                    <a:pt x="9790" y="906"/>
                  </a:lnTo>
                  <a:lnTo>
                    <a:pt x="9783" y="913"/>
                  </a:lnTo>
                  <a:lnTo>
                    <a:pt x="9775" y="920"/>
                  </a:lnTo>
                  <a:lnTo>
                    <a:pt x="9765" y="925"/>
                  </a:lnTo>
                  <a:close/>
                  <a:moveTo>
                    <a:pt x="9731" y="895"/>
                  </a:moveTo>
                  <a:lnTo>
                    <a:pt x="9724" y="894"/>
                  </a:lnTo>
                  <a:lnTo>
                    <a:pt x="9717" y="893"/>
                  </a:lnTo>
                  <a:lnTo>
                    <a:pt x="9710" y="890"/>
                  </a:lnTo>
                  <a:lnTo>
                    <a:pt x="9703" y="887"/>
                  </a:lnTo>
                  <a:lnTo>
                    <a:pt x="9698" y="882"/>
                  </a:lnTo>
                  <a:lnTo>
                    <a:pt x="9694" y="877"/>
                  </a:lnTo>
                  <a:lnTo>
                    <a:pt x="9691" y="871"/>
                  </a:lnTo>
                  <a:lnTo>
                    <a:pt x="9690" y="864"/>
                  </a:lnTo>
                  <a:lnTo>
                    <a:pt x="9691" y="850"/>
                  </a:lnTo>
                  <a:lnTo>
                    <a:pt x="9693" y="836"/>
                  </a:lnTo>
                  <a:lnTo>
                    <a:pt x="9696" y="830"/>
                  </a:lnTo>
                  <a:lnTo>
                    <a:pt x="9699" y="824"/>
                  </a:lnTo>
                  <a:lnTo>
                    <a:pt x="9702" y="821"/>
                  </a:lnTo>
                  <a:lnTo>
                    <a:pt x="9704" y="820"/>
                  </a:lnTo>
                  <a:lnTo>
                    <a:pt x="9709" y="818"/>
                  </a:lnTo>
                  <a:lnTo>
                    <a:pt x="9712" y="817"/>
                  </a:lnTo>
                  <a:lnTo>
                    <a:pt x="9719" y="819"/>
                  </a:lnTo>
                  <a:lnTo>
                    <a:pt x="9726" y="821"/>
                  </a:lnTo>
                  <a:lnTo>
                    <a:pt x="9733" y="825"/>
                  </a:lnTo>
                  <a:lnTo>
                    <a:pt x="9739" y="828"/>
                  </a:lnTo>
                  <a:lnTo>
                    <a:pt x="9745" y="832"/>
                  </a:lnTo>
                  <a:lnTo>
                    <a:pt x="9749" y="838"/>
                  </a:lnTo>
                  <a:lnTo>
                    <a:pt x="9754" y="844"/>
                  </a:lnTo>
                  <a:lnTo>
                    <a:pt x="9756" y="851"/>
                  </a:lnTo>
                  <a:lnTo>
                    <a:pt x="9756" y="857"/>
                  </a:lnTo>
                  <a:lnTo>
                    <a:pt x="9756" y="864"/>
                  </a:lnTo>
                  <a:lnTo>
                    <a:pt x="9755" y="871"/>
                  </a:lnTo>
                  <a:lnTo>
                    <a:pt x="9753" y="878"/>
                  </a:lnTo>
                  <a:lnTo>
                    <a:pt x="9748" y="884"/>
                  </a:lnTo>
                  <a:lnTo>
                    <a:pt x="9744" y="889"/>
                  </a:lnTo>
                  <a:lnTo>
                    <a:pt x="9741" y="891"/>
                  </a:lnTo>
                  <a:lnTo>
                    <a:pt x="9738" y="892"/>
                  </a:lnTo>
                  <a:lnTo>
                    <a:pt x="9734" y="894"/>
                  </a:lnTo>
                  <a:lnTo>
                    <a:pt x="9731" y="895"/>
                  </a:lnTo>
                  <a:close/>
                  <a:moveTo>
                    <a:pt x="3305" y="1689"/>
                  </a:moveTo>
                  <a:lnTo>
                    <a:pt x="3299" y="1686"/>
                  </a:lnTo>
                  <a:lnTo>
                    <a:pt x="3305" y="1674"/>
                  </a:lnTo>
                  <a:lnTo>
                    <a:pt x="3307" y="1674"/>
                  </a:lnTo>
                  <a:lnTo>
                    <a:pt x="3309" y="1676"/>
                  </a:lnTo>
                  <a:lnTo>
                    <a:pt x="3310" y="1678"/>
                  </a:lnTo>
                  <a:lnTo>
                    <a:pt x="3310" y="1680"/>
                  </a:lnTo>
                  <a:lnTo>
                    <a:pt x="3310" y="1683"/>
                  </a:lnTo>
                  <a:lnTo>
                    <a:pt x="3309" y="1685"/>
                  </a:lnTo>
                  <a:lnTo>
                    <a:pt x="3307" y="1687"/>
                  </a:lnTo>
                  <a:lnTo>
                    <a:pt x="3305" y="1689"/>
                  </a:lnTo>
                  <a:close/>
                  <a:moveTo>
                    <a:pt x="1372" y="1016"/>
                  </a:moveTo>
                  <a:lnTo>
                    <a:pt x="1367" y="1019"/>
                  </a:lnTo>
                  <a:lnTo>
                    <a:pt x="1362" y="1021"/>
                  </a:lnTo>
                  <a:lnTo>
                    <a:pt x="1356" y="1023"/>
                  </a:lnTo>
                  <a:lnTo>
                    <a:pt x="1350" y="1024"/>
                  </a:lnTo>
                  <a:lnTo>
                    <a:pt x="1337" y="1024"/>
                  </a:lnTo>
                  <a:lnTo>
                    <a:pt x="1325" y="1023"/>
                  </a:lnTo>
                  <a:lnTo>
                    <a:pt x="1314" y="1021"/>
                  </a:lnTo>
                  <a:lnTo>
                    <a:pt x="1303" y="1017"/>
                  </a:lnTo>
                  <a:lnTo>
                    <a:pt x="1292" y="1012"/>
                  </a:lnTo>
                  <a:lnTo>
                    <a:pt x="1283" y="1004"/>
                  </a:lnTo>
                  <a:lnTo>
                    <a:pt x="1278" y="1000"/>
                  </a:lnTo>
                  <a:lnTo>
                    <a:pt x="1273" y="996"/>
                  </a:lnTo>
                  <a:lnTo>
                    <a:pt x="1269" y="991"/>
                  </a:lnTo>
                  <a:lnTo>
                    <a:pt x="1266" y="986"/>
                  </a:lnTo>
                  <a:lnTo>
                    <a:pt x="1260" y="976"/>
                  </a:lnTo>
                  <a:lnTo>
                    <a:pt x="1256" y="964"/>
                  </a:lnTo>
                  <a:lnTo>
                    <a:pt x="1252" y="940"/>
                  </a:lnTo>
                  <a:lnTo>
                    <a:pt x="1249" y="917"/>
                  </a:lnTo>
                  <a:lnTo>
                    <a:pt x="1255" y="906"/>
                  </a:lnTo>
                  <a:lnTo>
                    <a:pt x="1258" y="896"/>
                  </a:lnTo>
                  <a:lnTo>
                    <a:pt x="1261" y="885"/>
                  </a:lnTo>
                  <a:lnTo>
                    <a:pt x="1263" y="875"/>
                  </a:lnTo>
                  <a:lnTo>
                    <a:pt x="1265" y="863"/>
                  </a:lnTo>
                  <a:lnTo>
                    <a:pt x="1267" y="853"/>
                  </a:lnTo>
                  <a:lnTo>
                    <a:pt x="1270" y="842"/>
                  </a:lnTo>
                  <a:lnTo>
                    <a:pt x="1274" y="833"/>
                  </a:lnTo>
                  <a:lnTo>
                    <a:pt x="1283" y="829"/>
                  </a:lnTo>
                  <a:lnTo>
                    <a:pt x="1293" y="825"/>
                  </a:lnTo>
                  <a:lnTo>
                    <a:pt x="1303" y="820"/>
                  </a:lnTo>
                  <a:lnTo>
                    <a:pt x="1313" y="817"/>
                  </a:lnTo>
                  <a:lnTo>
                    <a:pt x="1323" y="815"/>
                  </a:lnTo>
                  <a:lnTo>
                    <a:pt x="1333" y="813"/>
                  </a:lnTo>
                  <a:lnTo>
                    <a:pt x="1344" y="812"/>
                  </a:lnTo>
                  <a:lnTo>
                    <a:pt x="1354" y="812"/>
                  </a:lnTo>
                  <a:lnTo>
                    <a:pt x="1364" y="812"/>
                  </a:lnTo>
                  <a:lnTo>
                    <a:pt x="1374" y="813"/>
                  </a:lnTo>
                  <a:lnTo>
                    <a:pt x="1384" y="815"/>
                  </a:lnTo>
                  <a:lnTo>
                    <a:pt x="1394" y="818"/>
                  </a:lnTo>
                  <a:lnTo>
                    <a:pt x="1404" y="822"/>
                  </a:lnTo>
                  <a:lnTo>
                    <a:pt x="1413" y="828"/>
                  </a:lnTo>
                  <a:lnTo>
                    <a:pt x="1422" y="833"/>
                  </a:lnTo>
                  <a:lnTo>
                    <a:pt x="1431" y="840"/>
                  </a:lnTo>
                  <a:lnTo>
                    <a:pt x="1436" y="845"/>
                  </a:lnTo>
                  <a:lnTo>
                    <a:pt x="1439" y="851"/>
                  </a:lnTo>
                  <a:lnTo>
                    <a:pt x="1442" y="857"/>
                  </a:lnTo>
                  <a:lnTo>
                    <a:pt x="1444" y="863"/>
                  </a:lnTo>
                  <a:lnTo>
                    <a:pt x="1447" y="877"/>
                  </a:lnTo>
                  <a:lnTo>
                    <a:pt x="1449" y="890"/>
                  </a:lnTo>
                  <a:lnTo>
                    <a:pt x="1448" y="904"/>
                  </a:lnTo>
                  <a:lnTo>
                    <a:pt x="1446" y="918"/>
                  </a:lnTo>
                  <a:lnTo>
                    <a:pt x="1444" y="932"/>
                  </a:lnTo>
                  <a:lnTo>
                    <a:pt x="1441" y="944"/>
                  </a:lnTo>
                  <a:lnTo>
                    <a:pt x="1434" y="955"/>
                  </a:lnTo>
                  <a:lnTo>
                    <a:pt x="1427" y="967"/>
                  </a:lnTo>
                  <a:lnTo>
                    <a:pt x="1420" y="976"/>
                  </a:lnTo>
                  <a:lnTo>
                    <a:pt x="1412" y="985"/>
                  </a:lnTo>
                  <a:lnTo>
                    <a:pt x="1404" y="993"/>
                  </a:lnTo>
                  <a:lnTo>
                    <a:pt x="1394" y="1001"/>
                  </a:lnTo>
                  <a:lnTo>
                    <a:pt x="1383" y="1009"/>
                  </a:lnTo>
                  <a:lnTo>
                    <a:pt x="1372" y="1016"/>
                  </a:lnTo>
                  <a:close/>
                  <a:moveTo>
                    <a:pt x="1366" y="967"/>
                  </a:moveTo>
                  <a:lnTo>
                    <a:pt x="1359" y="970"/>
                  </a:lnTo>
                  <a:lnTo>
                    <a:pt x="1352" y="973"/>
                  </a:lnTo>
                  <a:lnTo>
                    <a:pt x="1344" y="974"/>
                  </a:lnTo>
                  <a:lnTo>
                    <a:pt x="1336" y="974"/>
                  </a:lnTo>
                  <a:lnTo>
                    <a:pt x="1328" y="974"/>
                  </a:lnTo>
                  <a:lnTo>
                    <a:pt x="1321" y="973"/>
                  </a:lnTo>
                  <a:lnTo>
                    <a:pt x="1314" y="971"/>
                  </a:lnTo>
                  <a:lnTo>
                    <a:pt x="1308" y="968"/>
                  </a:lnTo>
                  <a:lnTo>
                    <a:pt x="1302" y="959"/>
                  </a:lnTo>
                  <a:lnTo>
                    <a:pt x="1298" y="950"/>
                  </a:lnTo>
                  <a:lnTo>
                    <a:pt x="1294" y="941"/>
                  </a:lnTo>
                  <a:lnTo>
                    <a:pt x="1293" y="931"/>
                  </a:lnTo>
                  <a:lnTo>
                    <a:pt x="1293" y="921"/>
                  </a:lnTo>
                  <a:lnTo>
                    <a:pt x="1294" y="911"/>
                  </a:lnTo>
                  <a:lnTo>
                    <a:pt x="1298" y="902"/>
                  </a:lnTo>
                  <a:lnTo>
                    <a:pt x="1302" y="894"/>
                  </a:lnTo>
                  <a:lnTo>
                    <a:pt x="1310" y="883"/>
                  </a:lnTo>
                  <a:lnTo>
                    <a:pt x="1317" y="870"/>
                  </a:lnTo>
                  <a:lnTo>
                    <a:pt x="1321" y="863"/>
                  </a:lnTo>
                  <a:lnTo>
                    <a:pt x="1325" y="858"/>
                  </a:lnTo>
                  <a:lnTo>
                    <a:pt x="1331" y="853"/>
                  </a:lnTo>
                  <a:lnTo>
                    <a:pt x="1338" y="850"/>
                  </a:lnTo>
                  <a:lnTo>
                    <a:pt x="1348" y="853"/>
                  </a:lnTo>
                  <a:lnTo>
                    <a:pt x="1358" y="856"/>
                  </a:lnTo>
                  <a:lnTo>
                    <a:pt x="1367" y="860"/>
                  </a:lnTo>
                  <a:lnTo>
                    <a:pt x="1375" y="864"/>
                  </a:lnTo>
                  <a:lnTo>
                    <a:pt x="1384" y="871"/>
                  </a:lnTo>
                  <a:lnTo>
                    <a:pt x="1392" y="877"/>
                  </a:lnTo>
                  <a:lnTo>
                    <a:pt x="1398" y="884"/>
                  </a:lnTo>
                  <a:lnTo>
                    <a:pt x="1404" y="893"/>
                  </a:lnTo>
                  <a:lnTo>
                    <a:pt x="1404" y="903"/>
                  </a:lnTo>
                  <a:lnTo>
                    <a:pt x="1403" y="913"/>
                  </a:lnTo>
                  <a:lnTo>
                    <a:pt x="1400" y="924"/>
                  </a:lnTo>
                  <a:lnTo>
                    <a:pt x="1396" y="933"/>
                  </a:lnTo>
                  <a:lnTo>
                    <a:pt x="1390" y="942"/>
                  </a:lnTo>
                  <a:lnTo>
                    <a:pt x="1383" y="951"/>
                  </a:lnTo>
                  <a:lnTo>
                    <a:pt x="1375" y="959"/>
                  </a:lnTo>
                  <a:lnTo>
                    <a:pt x="1366" y="967"/>
                  </a:lnTo>
                  <a:close/>
                  <a:moveTo>
                    <a:pt x="933" y="427"/>
                  </a:moveTo>
                  <a:lnTo>
                    <a:pt x="923" y="433"/>
                  </a:lnTo>
                  <a:lnTo>
                    <a:pt x="914" y="438"/>
                  </a:lnTo>
                  <a:lnTo>
                    <a:pt x="905" y="441"/>
                  </a:lnTo>
                  <a:lnTo>
                    <a:pt x="896" y="442"/>
                  </a:lnTo>
                  <a:lnTo>
                    <a:pt x="887" y="442"/>
                  </a:lnTo>
                  <a:lnTo>
                    <a:pt x="877" y="441"/>
                  </a:lnTo>
                  <a:lnTo>
                    <a:pt x="868" y="438"/>
                  </a:lnTo>
                  <a:lnTo>
                    <a:pt x="859" y="434"/>
                  </a:lnTo>
                  <a:lnTo>
                    <a:pt x="853" y="427"/>
                  </a:lnTo>
                  <a:lnTo>
                    <a:pt x="848" y="418"/>
                  </a:lnTo>
                  <a:lnTo>
                    <a:pt x="843" y="410"/>
                  </a:lnTo>
                  <a:lnTo>
                    <a:pt x="839" y="400"/>
                  </a:lnTo>
                  <a:lnTo>
                    <a:pt x="835" y="396"/>
                  </a:lnTo>
                  <a:lnTo>
                    <a:pt x="832" y="393"/>
                  </a:lnTo>
                  <a:lnTo>
                    <a:pt x="829" y="389"/>
                  </a:lnTo>
                  <a:lnTo>
                    <a:pt x="826" y="387"/>
                  </a:lnTo>
                  <a:lnTo>
                    <a:pt x="822" y="385"/>
                  </a:lnTo>
                  <a:lnTo>
                    <a:pt x="817" y="383"/>
                  </a:lnTo>
                  <a:lnTo>
                    <a:pt x="812" y="383"/>
                  </a:lnTo>
                  <a:lnTo>
                    <a:pt x="806" y="383"/>
                  </a:lnTo>
                  <a:lnTo>
                    <a:pt x="800" y="384"/>
                  </a:lnTo>
                  <a:lnTo>
                    <a:pt x="793" y="387"/>
                  </a:lnTo>
                  <a:lnTo>
                    <a:pt x="785" y="391"/>
                  </a:lnTo>
                  <a:lnTo>
                    <a:pt x="779" y="395"/>
                  </a:lnTo>
                  <a:lnTo>
                    <a:pt x="773" y="401"/>
                  </a:lnTo>
                  <a:lnTo>
                    <a:pt x="767" y="407"/>
                  </a:lnTo>
                  <a:lnTo>
                    <a:pt x="762" y="414"/>
                  </a:lnTo>
                  <a:lnTo>
                    <a:pt x="757" y="420"/>
                  </a:lnTo>
                  <a:lnTo>
                    <a:pt x="756" y="450"/>
                  </a:lnTo>
                  <a:lnTo>
                    <a:pt x="755" y="479"/>
                  </a:lnTo>
                  <a:lnTo>
                    <a:pt x="756" y="486"/>
                  </a:lnTo>
                  <a:lnTo>
                    <a:pt x="757" y="492"/>
                  </a:lnTo>
                  <a:lnTo>
                    <a:pt x="759" y="500"/>
                  </a:lnTo>
                  <a:lnTo>
                    <a:pt x="762" y="505"/>
                  </a:lnTo>
                  <a:lnTo>
                    <a:pt x="766" y="511"/>
                  </a:lnTo>
                  <a:lnTo>
                    <a:pt x="771" y="516"/>
                  </a:lnTo>
                  <a:lnTo>
                    <a:pt x="777" y="520"/>
                  </a:lnTo>
                  <a:lnTo>
                    <a:pt x="784" y="524"/>
                  </a:lnTo>
                  <a:lnTo>
                    <a:pt x="789" y="530"/>
                  </a:lnTo>
                  <a:lnTo>
                    <a:pt x="797" y="534"/>
                  </a:lnTo>
                  <a:lnTo>
                    <a:pt x="804" y="537"/>
                  </a:lnTo>
                  <a:lnTo>
                    <a:pt x="811" y="540"/>
                  </a:lnTo>
                  <a:lnTo>
                    <a:pt x="818" y="543"/>
                  </a:lnTo>
                  <a:lnTo>
                    <a:pt x="825" y="548"/>
                  </a:lnTo>
                  <a:lnTo>
                    <a:pt x="828" y="550"/>
                  </a:lnTo>
                  <a:lnTo>
                    <a:pt x="831" y="553"/>
                  </a:lnTo>
                  <a:lnTo>
                    <a:pt x="834" y="557"/>
                  </a:lnTo>
                  <a:lnTo>
                    <a:pt x="836" y="561"/>
                  </a:lnTo>
                  <a:lnTo>
                    <a:pt x="836" y="572"/>
                  </a:lnTo>
                  <a:lnTo>
                    <a:pt x="834" y="582"/>
                  </a:lnTo>
                  <a:lnTo>
                    <a:pt x="831" y="593"/>
                  </a:lnTo>
                  <a:lnTo>
                    <a:pt x="828" y="602"/>
                  </a:lnTo>
                  <a:lnTo>
                    <a:pt x="819" y="621"/>
                  </a:lnTo>
                  <a:lnTo>
                    <a:pt x="809" y="640"/>
                  </a:lnTo>
                  <a:lnTo>
                    <a:pt x="799" y="658"/>
                  </a:lnTo>
                  <a:lnTo>
                    <a:pt x="789" y="677"/>
                  </a:lnTo>
                  <a:lnTo>
                    <a:pt x="785" y="688"/>
                  </a:lnTo>
                  <a:lnTo>
                    <a:pt x="782" y="697"/>
                  </a:lnTo>
                  <a:lnTo>
                    <a:pt x="779" y="708"/>
                  </a:lnTo>
                  <a:lnTo>
                    <a:pt x="778" y="718"/>
                  </a:lnTo>
                  <a:lnTo>
                    <a:pt x="776" y="731"/>
                  </a:lnTo>
                  <a:lnTo>
                    <a:pt x="776" y="743"/>
                  </a:lnTo>
                  <a:lnTo>
                    <a:pt x="776" y="755"/>
                  </a:lnTo>
                  <a:lnTo>
                    <a:pt x="776" y="767"/>
                  </a:lnTo>
                  <a:lnTo>
                    <a:pt x="778" y="780"/>
                  </a:lnTo>
                  <a:lnTo>
                    <a:pt x="780" y="791"/>
                  </a:lnTo>
                  <a:lnTo>
                    <a:pt x="783" y="803"/>
                  </a:lnTo>
                  <a:lnTo>
                    <a:pt x="787" y="814"/>
                  </a:lnTo>
                  <a:lnTo>
                    <a:pt x="791" y="826"/>
                  </a:lnTo>
                  <a:lnTo>
                    <a:pt x="797" y="837"/>
                  </a:lnTo>
                  <a:lnTo>
                    <a:pt x="803" y="848"/>
                  </a:lnTo>
                  <a:lnTo>
                    <a:pt x="809" y="858"/>
                  </a:lnTo>
                  <a:lnTo>
                    <a:pt x="816" y="868"/>
                  </a:lnTo>
                  <a:lnTo>
                    <a:pt x="823" y="878"/>
                  </a:lnTo>
                  <a:lnTo>
                    <a:pt x="831" y="888"/>
                  </a:lnTo>
                  <a:lnTo>
                    <a:pt x="841" y="896"/>
                  </a:lnTo>
                  <a:lnTo>
                    <a:pt x="848" y="900"/>
                  </a:lnTo>
                  <a:lnTo>
                    <a:pt x="855" y="903"/>
                  </a:lnTo>
                  <a:lnTo>
                    <a:pt x="862" y="908"/>
                  </a:lnTo>
                  <a:lnTo>
                    <a:pt x="867" y="913"/>
                  </a:lnTo>
                  <a:lnTo>
                    <a:pt x="872" y="919"/>
                  </a:lnTo>
                  <a:lnTo>
                    <a:pt x="877" y="926"/>
                  </a:lnTo>
                  <a:lnTo>
                    <a:pt x="880" y="933"/>
                  </a:lnTo>
                  <a:lnTo>
                    <a:pt x="883" y="942"/>
                  </a:lnTo>
                  <a:lnTo>
                    <a:pt x="881" y="947"/>
                  </a:lnTo>
                  <a:lnTo>
                    <a:pt x="879" y="951"/>
                  </a:lnTo>
                  <a:lnTo>
                    <a:pt x="877" y="955"/>
                  </a:lnTo>
                  <a:lnTo>
                    <a:pt x="875" y="959"/>
                  </a:lnTo>
                  <a:lnTo>
                    <a:pt x="869" y="968"/>
                  </a:lnTo>
                  <a:lnTo>
                    <a:pt x="862" y="974"/>
                  </a:lnTo>
                  <a:lnTo>
                    <a:pt x="854" y="981"/>
                  </a:lnTo>
                  <a:lnTo>
                    <a:pt x="846" y="988"/>
                  </a:lnTo>
                  <a:lnTo>
                    <a:pt x="839" y="995"/>
                  </a:lnTo>
                  <a:lnTo>
                    <a:pt x="830" y="1004"/>
                  </a:lnTo>
                  <a:lnTo>
                    <a:pt x="823" y="1014"/>
                  </a:lnTo>
                  <a:lnTo>
                    <a:pt x="817" y="1023"/>
                  </a:lnTo>
                  <a:lnTo>
                    <a:pt x="812" y="1034"/>
                  </a:lnTo>
                  <a:lnTo>
                    <a:pt x="808" y="1045"/>
                  </a:lnTo>
                  <a:lnTo>
                    <a:pt x="805" y="1058"/>
                  </a:lnTo>
                  <a:lnTo>
                    <a:pt x="803" y="1070"/>
                  </a:lnTo>
                  <a:lnTo>
                    <a:pt x="802" y="1082"/>
                  </a:lnTo>
                  <a:lnTo>
                    <a:pt x="801" y="1094"/>
                  </a:lnTo>
                  <a:lnTo>
                    <a:pt x="802" y="1108"/>
                  </a:lnTo>
                  <a:lnTo>
                    <a:pt x="803" y="1121"/>
                  </a:lnTo>
                  <a:lnTo>
                    <a:pt x="805" y="1133"/>
                  </a:lnTo>
                  <a:lnTo>
                    <a:pt x="808" y="1145"/>
                  </a:lnTo>
                  <a:lnTo>
                    <a:pt x="811" y="1158"/>
                  </a:lnTo>
                  <a:lnTo>
                    <a:pt x="815" y="1170"/>
                  </a:lnTo>
                  <a:lnTo>
                    <a:pt x="820" y="1181"/>
                  </a:lnTo>
                  <a:lnTo>
                    <a:pt x="824" y="1191"/>
                  </a:lnTo>
                  <a:lnTo>
                    <a:pt x="832" y="1202"/>
                  </a:lnTo>
                  <a:lnTo>
                    <a:pt x="840" y="1213"/>
                  </a:lnTo>
                  <a:lnTo>
                    <a:pt x="842" y="1218"/>
                  </a:lnTo>
                  <a:lnTo>
                    <a:pt x="843" y="1224"/>
                  </a:lnTo>
                  <a:lnTo>
                    <a:pt x="843" y="1231"/>
                  </a:lnTo>
                  <a:lnTo>
                    <a:pt x="841" y="1237"/>
                  </a:lnTo>
                  <a:lnTo>
                    <a:pt x="828" y="1248"/>
                  </a:lnTo>
                  <a:lnTo>
                    <a:pt x="816" y="1257"/>
                  </a:lnTo>
                  <a:lnTo>
                    <a:pt x="804" y="1268"/>
                  </a:lnTo>
                  <a:lnTo>
                    <a:pt x="793" y="1279"/>
                  </a:lnTo>
                  <a:lnTo>
                    <a:pt x="782" y="1292"/>
                  </a:lnTo>
                  <a:lnTo>
                    <a:pt x="773" y="1304"/>
                  </a:lnTo>
                  <a:lnTo>
                    <a:pt x="770" y="1311"/>
                  </a:lnTo>
                  <a:lnTo>
                    <a:pt x="767" y="1318"/>
                  </a:lnTo>
                  <a:lnTo>
                    <a:pt x="765" y="1326"/>
                  </a:lnTo>
                  <a:lnTo>
                    <a:pt x="763" y="1335"/>
                  </a:lnTo>
                  <a:lnTo>
                    <a:pt x="764" y="1348"/>
                  </a:lnTo>
                  <a:lnTo>
                    <a:pt x="766" y="1362"/>
                  </a:lnTo>
                  <a:lnTo>
                    <a:pt x="768" y="1375"/>
                  </a:lnTo>
                  <a:lnTo>
                    <a:pt x="772" y="1389"/>
                  </a:lnTo>
                  <a:lnTo>
                    <a:pt x="774" y="1394"/>
                  </a:lnTo>
                  <a:lnTo>
                    <a:pt x="776" y="1400"/>
                  </a:lnTo>
                  <a:lnTo>
                    <a:pt x="779" y="1405"/>
                  </a:lnTo>
                  <a:lnTo>
                    <a:pt x="783" y="1410"/>
                  </a:lnTo>
                  <a:lnTo>
                    <a:pt x="787" y="1415"/>
                  </a:lnTo>
                  <a:lnTo>
                    <a:pt x="791" y="1419"/>
                  </a:lnTo>
                  <a:lnTo>
                    <a:pt x="798" y="1422"/>
                  </a:lnTo>
                  <a:lnTo>
                    <a:pt x="803" y="1426"/>
                  </a:lnTo>
                  <a:lnTo>
                    <a:pt x="811" y="1428"/>
                  </a:lnTo>
                  <a:lnTo>
                    <a:pt x="818" y="1428"/>
                  </a:lnTo>
                  <a:lnTo>
                    <a:pt x="824" y="1427"/>
                  </a:lnTo>
                  <a:lnTo>
                    <a:pt x="829" y="1424"/>
                  </a:lnTo>
                  <a:lnTo>
                    <a:pt x="834" y="1421"/>
                  </a:lnTo>
                  <a:lnTo>
                    <a:pt x="839" y="1417"/>
                  </a:lnTo>
                  <a:lnTo>
                    <a:pt x="843" y="1413"/>
                  </a:lnTo>
                  <a:lnTo>
                    <a:pt x="847" y="1408"/>
                  </a:lnTo>
                  <a:lnTo>
                    <a:pt x="854" y="1398"/>
                  </a:lnTo>
                  <a:lnTo>
                    <a:pt x="861" y="1387"/>
                  </a:lnTo>
                  <a:lnTo>
                    <a:pt x="865" y="1382"/>
                  </a:lnTo>
                  <a:lnTo>
                    <a:pt x="868" y="1377"/>
                  </a:lnTo>
                  <a:lnTo>
                    <a:pt x="872" y="1373"/>
                  </a:lnTo>
                  <a:lnTo>
                    <a:pt x="877" y="1369"/>
                  </a:lnTo>
                  <a:lnTo>
                    <a:pt x="900" y="1374"/>
                  </a:lnTo>
                  <a:lnTo>
                    <a:pt x="924" y="1381"/>
                  </a:lnTo>
                  <a:lnTo>
                    <a:pt x="929" y="1383"/>
                  </a:lnTo>
                  <a:lnTo>
                    <a:pt x="935" y="1385"/>
                  </a:lnTo>
                  <a:lnTo>
                    <a:pt x="940" y="1388"/>
                  </a:lnTo>
                  <a:lnTo>
                    <a:pt x="943" y="1391"/>
                  </a:lnTo>
                  <a:lnTo>
                    <a:pt x="947" y="1395"/>
                  </a:lnTo>
                  <a:lnTo>
                    <a:pt x="949" y="1400"/>
                  </a:lnTo>
                  <a:lnTo>
                    <a:pt x="950" y="1405"/>
                  </a:lnTo>
                  <a:lnTo>
                    <a:pt x="951" y="1412"/>
                  </a:lnTo>
                  <a:lnTo>
                    <a:pt x="957" y="1417"/>
                  </a:lnTo>
                  <a:lnTo>
                    <a:pt x="962" y="1423"/>
                  </a:lnTo>
                  <a:lnTo>
                    <a:pt x="966" y="1430"/>
                  </a:lnTo>
                  <a:lnTo>
                    <a:pt x="970" y="1436"/>
                  </a:lnTo>
                  <a:lnTo>
                    <a:pt x="972" y="1443"/>
                  </a:lnTo>
                  <a:lnTo>
                    <a:pt x="974" y="1450"/>
                  </a:lnTo>
                  <a:lnTo>
                    <a:pt x="975" y="1458"/>
                  </a:lnTo>
                  <a:lnTo>
                    <a:pt x="975" y="1465"/>
                  </a:lnTo>
                  <a:lnTo>
                    <a:pt x="974" y="1482"/>
                  </a:lnTo>
                  <a:lnTo>
                    <a:pt x="971" y="1497"/>
                  </a:lnTo>
                  <a:lnTo>
                    <a:pt x="967" y="1513"/>
                  </a:lnTo>
                  <a:lnTo>
                    <a:pt x="963" y="1529"/>
                  </a:lnTo>
                  <a:lnTo>
                    <a:pt x="953" y="1545"/>
                  </a:lnTo>
                  <a:lnTo>
                    <a:pt x="943" y="1560"/>
                  </a:lnTo>
                  <a:lnTo>
                    <a:pt x="937" y="1568"/>
                  </a:lnTo>
                  <a:lnTo>
                    <a:pt x="931" y="1575"/>
                  </a:lnTo>
                  <a:lnTo>
                    <a:pt x="923" y="1581"/>
                  </a:lnTo>
                  <a:lnTo>
                    <a:pt x="916" y="1586"/>
                  </a:lnTo>
                  <a:lnTo>
                    <a:pt x="909" y="1591"/>
                  </a:lnTo>
                  <a:lnTo>
                    <a:pt x="902" y="1595"/>
                  </a:lnTo>
                  <a:lnTo>
                    <a:pt x="894" y="1598"/>
                  </a:lnTo>
                  <a:lnTo>
                    <a:pt x="886" y="1601"/>
                  </a:lnTo>
                  <a:lnTo>
                    <a:pt x="877" y="1603"/>
                  </a:lnTo>
                  <a:lnTo>
                    <a:pt x="868" y="1604"/>
                  </a:lnTo>
                  <a:lnTo>
                    <a:pt x="859" y="1604"/>
                  </a:lnTo>
                  <a:lnTo>
                    <a:pt x="850" y="1604"/>
                  </a:lnTo>
                  <a:lnTo>
                    <a:pt x="832" y="1603"/>
                  </a:lnTo>
                  <a:lnTo>
                    <a:pt x="815" y="1602"/>
                  </a:lnTo>
                  <a:lnTo>
                    <a:pt x="798" y="1599"/>
                  </a:lnTo>
                  <a:lnTo>
                    <a:pt x="781" y="1596"/>
                  </a:lnTo>
                  <a:lnTo>
                    <a:pt x="765" y="1591"/>
                  </a:lnTo>
                  <a:lnTo>
                    <a:pt x="749" y="1585"/>
                  </a:lnTo>
                  <a:lnTo>
                    <a:pt x="733" y="1578"/>
                  </a:lnTo>
                  <a:lnTo>
                    <a:pt x="719" y="1570"/>
                  </a:lnTo>
                  <a:lnTo>
                    <a:pt x="705" y="1561"/>
                  </a:lnTo>
                  <a:lnTo>
                    <a:pt x="691" y="1551"/>
                  </a:lnTo>
                  <a:lnTo>
                    <a:pt x="679" y="1540"/>
                  </a:lnTo>
                  <a:lnTo>
                    <a:pt x="668" y="1528"/>
                  </a:lnTo>
                  <a:lnTo>
                    <a:pt x="658" y="1515"/>
                  </a:lnTo>
                  <a:lnTo>
                    <a:pt x="648" y="1501"/>
                  </a:lnTo>
                  <a:lnTo>
                    <a:pt x="640" y="1487"/>
                  </a:lnTo>
                  <a:lnTo>
                    <a:pt x="634" y="1471"/>
                  </a:lnTo>
                  <a:lnTo>
                    <a:pt x="626" y="1461"/>
                  </a:lnTo>
                  <a:lnTo>
                    <a:pt x="619" y="1451"/>
                  </a:lnTo>
                  <a:lnTo>
                    <a:pt x="613" y="1441"/>
                  </a:lnTo>
                  <a:lnTo>
                    <a:pt x="606" y="1431"/>
                  </a:lnTo>
                  <a:lnTo>
                    <a:pt x="595" y="1409"/>
                  </a:lnTo>
                  <a:lnTo>
                    <a:pt x="586" y="1388"/>
                  </a:lnTo>
                  <a:lnTo>
                    <a:pt x="579" y="1365"/>
                  </a:lnTo>
                  <a:lnTo>
                    <a:pt x="572" y="1343"/>
                  </a:lnTo>
                  <a:lnTo>
                    <a:pt x="566" y="1319"/>
                  </a:lnTo>
                  <a:lnTo>
                    <a:pt x="560" y="1297"/>
                  </a:lnTo>
                  <a:lnTo>
                    <a:pt x="560" y="1287"/>
                  </a:lnTo>
                  <a:lnTo>
                    <a:pt x="559" y="1277"/>
                  </a:lnTo>
                  <a:lnTo>
                    <a:pt x="558" y="1268"/>
                  </a:lnTo>
                  <a:lnTo>
                    <a:pt x="556" y="1259"/>
                  </a:lnTo>
                  <a:lnTo>
                    <a:pt x="552" y="1241"/>
                  </a:lnTo>
                  <a:lnTo>
                    <a:pt x="549" y="1222"/>
                  </a:lnTo>
                  <a:lnTo>
                    <a:pt x="548" y="1214"/>
                  </a:lnTo>
                  <a:lnTo>
                    <a:pt x="547" y="1205"/>
                  </a:lnTo>
                  <a:lnTo>
                    <a:pt x="547" y="1197"/>
                  </a:lnTo>
                  <a:lnTo>
                    <a:pt x="549" y="1188"/>
                  </a:lnTo>
                  <a:lnTo>
                    <a:pt x="551" y="1179"/>
                  </a:lnTo>
                  <a:lnTo>
                    <a:pt x="554" y="1171"/>
                  </a:lnTo>
                  <a:lnTo>
                    <a:pt x="559" y="1163"/>
                  </a:lnTo>
                  <a:lnTo>
                    <a:pt x="567" y="1155"/>
                  </a:lnTo>
                  <a:lnTo>
                    <a:pt x="575" y="1128"/>
                  </a:lnTo>
                  <a:lnTo>
                    <a:pt x="583" y="1102"/>
                  </a:lnTo>
                  <a:lnTo>
                    <a:pt x="586" y="1087"/>
                  </a:lnTo>
                  <a:lnTo>
                    <a:pt x="589" y="1073"/>
                  </a:lnTo>
                  <a:lnTo>
                    <a:pt x="591" y="1059"/>
                  </a:lnTo>
                  <a:lnTo>
                    <a:pt x="593" y="1044"/>
                  </a:lnTo>
                  <a:lnTo>
                    <a:pt x="594" y="1029"/>
                  </a:lnTo>
                  <a:lnTo>
                    <a:pt x="593" y="1015"/>
                  </a:lnTo>
                  <a:lnTo>
                    <a:pt x="592" y="1000"/>
                  </a:lnTo>
                  <a:lnTo>
                    <a:pt x="590" y="987"/>
                  </a:lnTo>
                  <a:lnTo>
                    <a:pt x="587" y="973"/>
                  </a:lnTo>
                  <a:lnTo>
                    <a:pt x="583" y="959"/>
                  </a:lnTo>
                  <a:lnTo>
                    <a:pt x="577" y="946"/>
                  </a:lnTo>
                  <a:lnTo>
                    <a:pt x="570" y="933"/>
                  </a:lnTo>
                  <a:lnTo>
                    <a:pt x="564" y="929"/>
                  </a:lnTo>
                  <a:lnTo>
                    <a:pt x="557" y="924"/>
                  </a:lnTo>
                  <a:lnTo>
                    <a:pt x="551" y="919"/>
                  </a:lnTo>
                  <a:lnTo>
                    <a:pt x="547" y="912"/>
                  </a:lnTo>
                  <a:lnTo>
                    <a:pt x="544" y="906"/>
                  </a:lnTo>
                  <a:lnTo>
                    <a:pt x="542" y="899"/>
                  </a:lnTo>
                  <a:lnTo>
                    <a:pt x="543" y="896"/>
                  </a:lnTo>
                  <a:lnTo>
                    <a:pt x="543" y="892"/>
                  </a:lnTo>
                  <a:lnTo>
                    <a:pt x="545" y="888"/>
                  </a:lnTo>
                  <a:lnTo>
                    <a:pt x="547" y="884"/>
                  </a:lnTo>
                  <a:lnTo>
                    <a:pt x="560" y="866"/>
                  </a:lnTo>
                  <a:lnTo>
                    <a:pt x="573" y="849"/>
                  </a:lnTo>
                  <a:lnTo>
                    <a:pt x="584" y="830"/>
                  </a:lnTo>
                  <a:lnTo>
                    <a:pt x="594" y="811"/>
                  </a:lnTo>
                  <a:lnTo>
                    <a:pt x="599" y="801"/>
                  </a:lnTo>
                  <a:lnTo>
                    <a:pt x="602" y="791"/>
                  </a:lnTo>
                  <a:lnTo>
                    <a:pt x="605" y="781"/>
                  </a:lnTo>
                  <a:lnTo>
                    <a:pt x="609" y="770"/>
                  </a:lnTo>
                  <a:lnTo>
                    <a:pt x="610" y="760"/>
                  </a:lnTo>
                  <a:lnTo>
                    <a:pt x="611" y="749"/>
                  </a:lnTo>
                  <a:lnTo>
                    <a:pt x="611" y="738"/>
                  </a:lnTo>
                  <a:lnTo>
                    <a:pt x="610" y="726"/>
                  </a:lnTo>
                  <a:lnTo>
                    <a:pt x="600" y="707"/>
                  </a:lnTo>
                  <a:lnTo>
                    <a:pt x="590" y="688"/>
                  </a:lnTo>
                  <a:lnTo>
                    <a:pt x="580" y="668"/>
                  </a:lnTo>
                  <a:lnTo>
                    <a:pt x="570" y="649"/>
                  </a:lnTo>
                  <a:lnTo>
                    <a:pt x="566" y="639"/>
                  </a:lnTo>
                  <a:lnTo>
                    <a:pt x="563" y="629"/>
                  </a:lnTo>
                  <a:lnTo>
                    <a:pt x="559" y="619"/>
                  </a:lnTo>
                  <a:lnTo>
                    <a:pt x="558" y="608"/>
                  </a:lnTo>
                  <a:lnTo>
                    <a:pt x="557" y="598"/>
                  </a:lnTo>
                  <a:lnTo>
                    <a:pt x="558" y="586"/>
                  </a:lnTo>
                  <a:lnTo>
                    <a:pt x="559" y="575"/>
                  </a:lnTo>
                  <a:lnTo>
                    <a:pt x="564" y="564"/>
                  </a:lnTo>
                  <a:lnTo>
                    <a:pt x="565" y="550"/>
                  </a:lnTo>
                  <a:lnTo>
                    <a:pt x="567" y="535"/>
                  </a:lnTo>
                  <a:lnTo>
                    <a:pt x="572" y="522"/>
                  </a:lnTo>
                  <a:lnTo>
                    <a:pt x="577" y="510"/>
                  </a:lnTo>
                  <a:lnTo>
                    <a:pt x="589" y="484"/>
                  </a:lnTo>
                  <a:lnTo>
                    <a:pt x="600" y="459"/>
                  </a:lnTo>
                  <a:lnTo>
                    <a:pt x="607" y="439"/>
                  </a:lnTo>
                  <a:lnTo>
                    <a:pt x="617" y="420"/>
                  </a:lnTo>
                  <a:lnTo>
                    <a:pt x="626" y="401"/>
                  </a:lnTo>
                  <a:lnTo>
                    <a:pt x="637" y="383"/>
                  </a:lnTo>
                  <a:lnTo>
                    <a:pt x="648" y="366"/>
                  </a:lnTo>
                  <a:lnTo>
                    <a:pt x="662" y="348"/>
                  </a:lnTo>
                  <a:lnTo>
                    <a:pt x="675" y="332"/>
                  </a:lnTo>
                  <a:lnTo>
                    <a:pt x="690" y="316"/>
                  </a:lnTo>
                  <a:lnTo>
                    <a:pt x="706" y="301"/>
                  </a:lnTo>
                  <a:lnTo>
                    <a:pt x="722" y="287"/>
                  </a:lnTo>
                  <a:lnTo>
                    <a:pt x="738" y="274"/>
                  </a:lnTo>
                  <a:lnTo>
                    <a:pt x="756" y="262"/>
                  </a:lnTo>
                  <a:lnTo>
                    <a:pt x="774" y="251"/>
                  </a:lnTo>
                  <a:lnTo>
                    <a:pt x="793" y="241"/>
                  </a:lnTo>
                  <a:lnTo>
                    <a:pt x="811" y="233"/>
                  </a:lnTo>
                  <a:lnTo>
                    <a:pt x="830" y="226"/>
                  </a:lnTo>
                  <a:lnTo>
                    <a:pt x="863" y="222"/>
                  </a:lnTo>
                  <a:lnTo>
                    <a:pt x="896" y="220"/>
                  </a:lnTo>
                  <a:lnTo>
                    <a:pt x="904" y="220"/>
                  </a:lnTo>
                  <a:lnTo>
                    <a:pt x="911" y="222"/>
                  </a:lnTo>
                  <a:lnTo>
                    <a:pt x="919" y="223"/>
                  </a:lnTo>
                  <a:lnTo>
                    <a:pt x="926" y="226"/>
                  </a:lnTo>
                  <a:lnTo>
                    <a:pt x="934" y="229"/>
                  </a:lnTo>
                  <a:lnTo>
                    <a:pt x="941" y="232"/>
                  </a:lnTo>
                  <a:lnTo>
                    <a:pt x="948" y="237"/>
                  </a:lnTo>
                  <a:lnTo>
                    <a:pt x="954" y="242"/>
                  </a:lnTo>
                  <a:lnTo>
                    <a:pt x="991" y="288"/>
                  </a:lnTo>
                  <a:lnTo>
                    <a:pt x="991" y="307"/>
                  </a:lnTo>
                  <a:lnTo>
                    <a:pt x="990" y="327"/>
                  </a:lnTo>
                  <a:lnTo>
                    <a:pt x="989" y="337"/>
                  </a:lnTo>
                  <a:lnTo>
                    <a:pt x="987" y="347"/>
                  </a:lnTo>
                  <a:lnTo>
                    <a:pt x="985" y="357"/>
                  </a:lnTo>
                  <a:lnTo>
                    <a:pt x="983" y="367"/>
                  </a:lnTo>
                  <a:lnTo>
                    <a:pt x="980" y="376"/>
                  </a:lnTo>
                  <a:lnTo>
                    <a:pt x="975" y="385"/>
                  </a:lnTo>
                  <a:lnTo>
                    <a:pt x="970" y="394"/>
                  </a:lnTo>
                  <a:lnTo>
                    <a:pt x="965" y="401"/>
                  </a:lnTo>
                  <a:lnTo>
                    <a:pt x="958" y="410"/>
                  </a:lnTo>
                  <a:lnTo>
                    <a:pt x="951" y="416"/>
                  </a:lnTo>
                  <a:lnTo>
                    <a:pt x="942" y="422"/>
                  </a:lnTo>
                  <a:lnTo>
                    <a:pt x="933" y="427"/>
                  </a:lnTo>
                  <a:close/>
                  <a:moveTo>
                    <a:pt x="911" y="394"/>
                  </a:moveTo>
                  <a:lnTo>
                    <a:pt x="904" y="392"/>
                  </a:lnTo>
                  <a:lnTo>
                    <a:pt x="898" y="390"/>
                  </a:lnTo>
                  <a:lnTo>
                    <a:pt x="893" y="386"/>
                  </a:lnTo>
                  <a:lnTo>
                    <a:pt x="888" y="382"/>
                  </a:lnTo>
                  <a:lnTo>
                    <a:pt x="877" y="373"/>
                  </a:lnTo>
                  <a:lnTo>
                    <a:pt x="868" y="364"/>
                  </a:lnTo>
                  <a:lnTo>
                    <a:pt x="864" y="358"/>
                  </a:lnTo>
                  <a:lnTo>
                    <a:pt x="859" y="354"/>
                  </a:lnTo>
                  <a:lnTo>
                    <a:pt x="854" y="350"/>
                  </a:lnTo>
                  <a:lnTo>
                    <a:pt x="849" y="347"/>
                  </a:lnTo>
                  <a:lnTo>
                    <a:pt x="843" y="344"/>
                  </a:lnTo>
                  <a:lnTo>
                    <a:pt x="836" y="342"/>
                  </a:lnTo>
                  <a:lnTo>
                    <a:pt x="829" y="342"/>
                  </a:lnTo>
                  <a:lnTo>
                    <a:pt x="821" y="342"/>
                  </a:lnTo>
                  <a:lnTo>
                    <a:pt x="809" y="346"/>
                  </a:lnTo>
                  <a:lnTo>
                    <a:pt x="796" y="350"/>
                  </a:lnTo>
                  <a:lnTo>
                    <a:pt x="783" y="355"/>
                  </a:lnTo>
                  <a:lnTo>
                    <a:pt x="771" y="362"/>
                  </a:lnTo>
                  <a:lnTo>
                    <a:pt x="760" y="368"/>
                  </a:lnTo>
                  <a:lnTo>
                    <a:pt x="750" y="376"/>
                  </a:lnTo>
                  <a:lnTo>
                    <a:pt x="744" y="380"/>
                  </a:lnTo>
                  <a:lnTo>
                    <a:pt x="740" y="385"/>
                  </a:lnTo>
                  <a:lnTo>
                    <a:pt x="736" y="390"/>
                  </a:lnTo>
                  <a:lnTo>
                    <a:pt x="732" y="396"/>
                  </a:lnTo>
                  <a:lnTo>
                    <a:pt x="727" y="404"/>
                  </a:lnTo>
                  <a:lnTo>
                    <a:pt x="722" y="414"/>
                  </a:lnTo>
                  <a:lnTo>
                    <a:pt x="718" y="423"/>
                  </a:lnTo>
                  <a:lnTo>
                    <a:pt x="715" y="432"/>
                  </a:lnTo>
                  <a:lnTo>
                    <a:pt x="713" y="442"/>
                  </a:lnTo>
                  <a:lnTo>
                    <a:pt x="711" y="453"/>
                  </a:lnTo>
                  <a:lnTo>
                    <a:pt x="710" y="463"/>
                  </a:lnTo>
                  <a:lnTo>
                    <a:pt x="709" y="474"/>
                  </a:lnTo>
                  <a:lnTo>
                    <a:pt x="709" y="484"/>
                  </a:lnTo>
                  <a:lnTo>
                    <a:pt x="710" y="494"/>
                  </a:lnTo>
                  <a:lnTo>
                    <a:pt x="712" y="505"/>
                  </a:lnTo>
                  <a:lnTo>
                    <a:pt x="714" y="515"/>
                  </a:lnTo>
                  <a:lnTo>
                    <a:pt x="717" y="525"/>
                  </a:lnTo>
                  <a:lnTo>
                    <a:pt x="720" y="534"/>
                  </a:lnTo>
                  <a:lnTo>
                    <a:pt x="724" y="544"/>
                  </a:lnTo>
                  <a:lnTo>
                    <a:pt x="729" y="553"/>
                  </a:lnTo>
                  <a:lnTo>
                    <a:pt x="738" y="560"/>
                  </a:lnTo>
                  <a:lnTo>
                    <a:pt x="747" y="568"/>
                  </a:lnTo>
                  <a:lnTo>
                    <a:pt x="755" y="577"/>
                  </a:lnTo>
                  <a:lnTo>
                    <a:pt x="761" y="586"/>
                  </a:lnTo>
                  <a:lnTo>
                    <a:pt x="765" y="598"/>
                  </a:lnTo>
                  <a:lnTo>
                    <a:pt x="768" y="608"/>
                  </a:lnTo>
                  <a:lnTo>
                    <a:pt x="768" y="614"/>
                  </a:lnTo>
                  <a:lnTo>
                    <a:pt x="768" y="620"/>
                  </a:lnTo>
                  <a:lnTo>
                    <a:pt x="768" y="626"/>
                  </a:lnTo>
                  <a:lnTo>
                    <a:pt x="766" y="632"/>
                  </a:lnTo>
                  <a:lnTo>
                    <a:pt x="756" y="661"/>
                  </a:lnTo>
                  <a:lnTo>
                    <a:pt x="747" y="691"/>
                  </a:lnTo>
                  <a:lnTo>
                    <a:pt x="742" y="707"/>
                  </a:lnTo>
                  <a:lnTo>
                    <a:pt x="738" y="723"/>
                  </a:lnTo>
                  <a:lnTo>
                    <a:pt x="736" y="740"/>
                  </a:lnTo>
                  <a:lnTo>
                    <a:pt x="734" y="755"/>
                  </a:lnTo>
                  <a:lnTo>
                    <a:pt x="733" y="771"/>
                  </a:lnTo>
                  <a:lnTo>
                    <a:pt x="733" y="788"/>
                  </a:lnTo>
                  <a:lnTo>
                    <a:pt x="734" y="804"/>
                  </a:lnTo>
                  <a:lnTo>
                    <a:pt x="737" y="819"/>
                  </a:lnTo>
                  <a:lnTo>
                    <a:pt x="742" y="835"/>
                  </a:lnTo>
                  <a:lnTo>
                    <a:pt x="749" y="849"/>
                  </a:lnTo>
                  <a:lnTo>
                    <a:pt x="752" y="856"/>
                  </a:lnTo>
                  <a:lnTo>
                    <a:pt x="757" y="862"/>
                  </a:lnTo>
                  <a:lnTo>
                    <a:pt x="761" y="870"/>
                  </a:lnTo>
                  <a:lnTo>
                    <a:pt x="766" y="876"/>
                  </a:lnTo>
                  <a:lnTo>
                    <a:pt x="768" y="882"/>
                  </a:lnTo>
                  <a:lnTo>
                    <a:pt x="772" y="888"/>
                  </a:lnTo>
                  <a:lnTo>
                    <a:pt x="777" y="894"/>
                  </a:lnTo>
                  <a:lnTo>
                    <a:pt x="782" y="899"/>
                  </a:lnTo>
                  <a:lnTo>
                    <a:pt x="796" y="909"/>
                  </a:lnTo>
                  <a:lnTo>
                    <a:pt x="809" y="920"/>
                  </a:lnTo>
                  <a:lnTo>
                    <a:pt x="815" y="925"/>
                  </a:lnTo>
                  <a:lnTo>
                    <a:pt x="820" y="930"/>
                  </a:lnTo>
                  <a:lnTo>
                    <a:pt x="823" y="935"/>
                  </a:lnTo>
                  <a:lnTo>
                    <a:pt x="825" y="941"/>
                  </a:lnTo>
                  <a:lnTo>
                    <a:pt x="826" y="944"/>
                  </a:lnTo>
                  <a:lnTo>
                    <a:pt x="826" y="947"/>
                  </a:lnTo>
                  <a:lnTo>
                    <a:pt x="825" y="951"/>
                  </a:lnTo>
                  <a:lnTo>
                    <a:pt x="824" y="954"/>
                  </a:lnTo>
                  <a:lnTo>
                    <a:pt x="819" y="963"/>
                  </a:lnTo>
                  <a:lnTo>
                    <a:pt x="812" y="971"/>
                  </a:lnTo>
                  <a:lnTo>
                    <a:pt x="801" y="983"/>
                  </a:lnTo>
                  <a:lnTo>
                    <a:pt x="791" y="995"/>
                  </a:lnTo>
                  <a:lnTo>
                    <a:pt x="783" y="1010"/>
                  </a:lnTo>
                  <a:lnTo>
                    <a:pt x="776" y="1024"/>
                  </a:lnTo>
                  <a:lnTo>
                    <a:pt x="771" y="1038"/>
                  </a:lnTo>
                  <a:lnTo>
                    <a:pt x="767" y="1053"/>
                  </a:lnTo>
                  <a:lnTo>
                    <a:pt x="764" y="1069"/>
                  </a:lnTo>
                  <a:lnTo>
                    <a:pt x="763" y="1085"/>
                  </a:lnTo>
                  <a:lnTo>
                    <a:pt x="762" y="1102"/>
                  </a:lnTo>
                  <a:lnTo>
                    <a:pt x="763" y="1118"/>
                  </a:lnTo>
                  <a:lnTo>
                    <a:pt x="765" y="1133"/>
                  </a:lnTo>
                  <a:lnTo>
                    <a:pt x="767" y="1150"/>
                  </a:lnTo>
                  <a:lnTo>
                    <a:pt x="770" y="1166"/>
                  </a:lnTo>
                  <a:lnTo>
                    <a:pt x="774" y="1181"/>
                  </a:lnTo>
                  <a:lnTo>
                    <a:pt x="779" y="1197"/>
                  </a:lnTo>
                  <a:lnTo>
                    <a:pt x="784" y="1211"/>
                  </a:lnTo>
                  <a:lnTo>
                    <a:pt x="784" y="1216"/>
                  </a:lnTo>
                  <a:lnTo>
                    <a:pt x="784" y="1222"/>
                  </a:lnTo>
                  <a:lnTo>
                    <a:pt x="783" y="1226"/>
                  </a:lnTo>
                  <a:lnTo>
                    <a:pt x="781" y="1231"/>
                  </a:lnTo>
                  <a:lnTo>
                    <a:pt x="776" y="1241"/>
                  </a:lnTo>
                  <a:lnTo>
                    <a:pt x="770" y="1249"/>
                  </a:lnTo>
                  <a:lnTo>
                    <a:pt x="756" y="1263"/>
                  </a:lnTo>
                  <a:lnTo>
                    <a:pt x="741" y="1279"/>
                  </a:lnTo>
                  <a:lnTo>
                    <a:pt x="736" y="1288"/>
                  </a:lnTo>
                  <a:lnTo>
                    <a:pt x="732" y="1298"/>
                  </a:lnTo>
                  <a:lnTo>
                    <a:pt x="729" y="1307"/>
                  </a:lnTo>
                  <a:lnTo>
                    <a:pt x="726" y="1317"/>
                  </a:lnTo>
                  <a:lnTo>
                    <a:pt x="724" y="1327"/>
                  </a:lnTo>
                  <a:lnTo>
                    <a:pt x="722" y="1338"/>
                  </a:lnTo>
                  <a:lnTo>
                    <a:pt x="721" y="1349"/>
                  </a:lnTo>
                  <a:lnTo>
                    <a:pt x="721" y="1359"/>
                  </a:lnTo>
                  <a:lnTo>
                    <a:pt x="721" y="1370"/>
                  </a:lnTo>
                  <a:lnTo>
                    <a:pt x="722" y="1381"/>
                  </a:lnTo>
                  <a:lnTo>
                    <a:pt x="724" y="1391"/>
                  </a:lnTo>
                  <a:lnTo>
                    <a:pt x="726" y="1401"/>
                  </a:lnTo>
                  <a:lnTo>
                    <a:pt x="729" y="1411"/>
                  </a:lnTo>
                  <a:lnTo>
                    <a:pt x="732" y="1420"/>
                  </a:lnTo>
                  <a:lnTo>
                    <a:pt x="736" y="1431"/>
                  </a:lnTo>
                  <a:lnTo>
                    <a:pt x="741" y="1439"/>
                  </a:lnTo>
                  <a:lnTo>
                    <a:pt x="745" y="1444"/>
                  </a:lnTo>
                  <a:lnTo>
                    <a:pt x="751" y="1448"/>
                  </a:lnTo>
                  <a:lnTo>
                    <a:pt x="755" y="1452"/>
                  </a:lnTo>
                  <a:lnTo>
                    <a:pt x="760" y="1455"/>
                  </a:lnTo>
                  <a:lnTo>
                    <a:pt x="771" y="1460"/>
                  </a:lnTo>
                  <a:lnTo>
                    <a:pt x="782" y="1464"/>
                  </a:lnTo>
                  <a:lnTo>
                    <a:pt x="795" y="1466"/>
                  </a:lnTo>
                  <a:lnTo>
                    <a:pt x="807" y="1466"/>
                  </a:lnTo>
                  <a:lnTo>
                    <a:pt x="819" y="1466"/>
                  </a:lnTo>
                  <a:lnTo>
                    <a:pt x="830" y="1465"/>
                  </a:lnTo>
                  <a:lnTo>
                    <a:pt x="835" y="1466"/>
                  </a:lnTo>
                  <a:lnTo>
                    <a:pt x="840" y="1467"/>
                  </a:lnTo>
                  <a:lnTo>
                    <a:pt x="844" y="1466"/>
                  </a:lnTo>
                  <a:lnTo>
                    <a:pt x="848" y="1465"/>
                  </a:lnTo>
                  <a:lnTo>
                    <a:pt x="855" y="1462"/>
                  </a:lnTo>
                  <a:lnTo>
                    <a:pt x="863" y="1457"/>
                  </a:lnTo>
                  <a:lnTo>
                    <a:pt x="876" y="1445"/>
                  </a:lnTo>
                  <a:lnTo>
                    <a:pt x="890" y="1431"/>
                  </a:lnTo>
                  <a:lnTo>
                    <a:pt x="896" y="1426"/>
                  </a:lnTo>
                  <a:lnTo>
                    <a:pt x="902" y="1421"/>
                  </a:lnTo>
                  <a:lnTo>
                    <a:pt x="905" y="1419"/>
                  </a:lnTo>
                  <a:lnTo>
                    <a:pt x="907" y="1418"/>
                  </a:lnTo>
                  <a:lnTo>
                    <a:pt x="910" y="1418"/>
                  </a:lnTo>
                  <a:lnTo>
                    <a:pt x="913" y="1418"/>
                  </a:lnTo>
                  <a:lnTo>
                    <a:pt x="915" y="1419"/>
                  </a:lnTo>
                  <a:lnTo>
                    <a:pt x="918" y="1421"/>
                  </a:lnTo>
                  <a:lnTo>
                    <a:pt x="920" y="1424"/>
                  </a:lnTo>
                  <a:lnTo>
                    <a:pt x="923" y="1428"/>
                  </a:lnTo>
                  <a:lnTo>
                    <a:pt x="927" y="1438"/>
                  </a:lnTo>
                  <a:lnTo>
                    <a:pt x="933" y="1452"/>
                  </a:lnTo>
                  <a:lnTo>
                    <a:pt x="935" y="1460"/>
                  </a:lnTo>
                  <a:lnTo>
                    <a:pt x="936" y="1468"/>
                  </a:lnTo>
                  <a:lnTo>
                    <a:pt x="937" y="1476"/>
                  </a:lnTo>
                  <a:lnTo>
                    <a:pt x="936" y="1483"/>
                  </a:lnTo>
                  <a:lnTo>
                    <a:pt x="934" y="1491"/>
                  </a:lnTo>
                  <a:lnTo>
                    <a:pt x="932" y="1497"/>
                  </a:lnTo>
                  <a:lnTo>
                    <a:pt x="928" y="1504"/>
                  </a:lnTo>
                  <a:lnTo>
                    <a:pt x="925" y="1511"/>
                  </a:lnTo>
                  <a:lnTo>
                    <a:pt x="917" y="1524"/>
                  </a:lnTo>
                  <a:lnTo>
                    <a:pt x="907" y="1535"/>
                  </a:lnTo>
                  <a:lnTo>
                    <a:pt x="897" y="1545"/>
                  </a:lnTo>
                  <a:lnTo>
                    <a:pt x="887" y="1554"/>
                  </a:lnTo>
                  <a:lnTo>
                    <a:pt x="875" y="1556"/>
                  </a:lnTo>
                  <a:lnTo>
                    <a:pt x="865" y="1558"/>
                  </a:lnTo>
                  <a:lnTo>
                    <a:pt x="854" y="1559"/>
                  </a:lnTo>
                  <a:lnTo>
                    <a:pt x="844" y="1559"/>
                  </a:lnTo>
                  <a:lnTo>
                    <a:pt x="832" y="1559"/>
                  </a:lnTo>
                  <a:lnTo>
                    <a:pt x="821" y="1558"/>
                  </a:lnTo>
                  <a:lnTo>
                    <a:pt x="811" y="1557"/>
                  </a:lnTo>
                  <a:lnTo>
                    <a:pt x="800" y="1555"/>
                  </a:lnTo>
                  <a:lnTo>
                    <a:pt x="788" y="1553"/>
                  </a:lnTo>
                  <a:lnTo>
                    <a:pt x="778" y="1550"/>
                  </a:lnTo>
                  <a:lnTo>
                    <a:pt x="768" y="1546"/>
                  </a:lnTo>
                  <a:lnTo>
                    <a:pt x="758" y="1542"/>
                  </a:lnTo>
                  <a:lnTo>
                    <a:pt x="748" y="1537"/>
                  </a:lnTo>
                  <a:lnTo>
                    <a:pt x="738" y="1532"/>
                  </a:lnTo>
                  <a:lnTo>
                    <a:pt x="729" y="1526"/>
                  </a:lnTo>
                  <a:lnTo>
                    <a:pt x="720" y="1520"/>
                  </a:lnTo>
                  <a:lnTo>
                    <a:pt x="707" y="1503"/>
                  </a:lnTo>
                  <a:lnTo>
                    <a:pt x="693" y="1488"/>
                  </a:lnTo>
                  <a:lnTo>
                    <a:pt x="682" y="1470"/>
                  </a:lnTo>
                  <a:lnTo>
                    <a:pt x="671" y="1454"/>
                  </a:lnTo>
                  <a:lnTo>
                    <a:pt x="660" y="1437"/>
                  </a:lnTo>
                  <a:lnTo>
                    <a:pt x="649" y="1418"/>
                  </a:lnTo>
                  <a:lnTo>
                    <a:pt x="641" y="1400"/>
                  </a:lnTo>
                  <a:lnTo>
                    <a:pt x="632" y="1382"/>
                  </a:lnTo>
                  <a:lnTo>
                    <a:pt x="625" y="1362"/>
                  </a:lnTo>
                  <a:lnTo>
                    <a:pt x="618" y="1343"/>
                  </a:lnTo>
                  <a:lnTo>
                    <a:pt x="612" y="1323"/>
                  </a:lnTo>
                  <a:lnTo>
                    <a:pt x="605" y="1304"/>
                  </a:lnTo>
                  <a:lnTo>
                    <a:pt x="601" y="1283"/>
                  </a:lnTo>
                  <a:lnTo>
                    <a:pt x="597" y="1263"/>
                  </a:lnTo>
                  <a:lnTo>
                    <a:pt x="593" y="1243"/>
                  </a:lnTo>
                  <a:lnTo>
                    <a:pt x="591" y="1222"/>
                  </a:lnTo>
                  <a:lnTo>
                    <a:pt x="585" y="1207"/>
                  </a:lnTo>
                  <a:lnTo>
                    <a:pt x="593" y="1188"/>
                  </a:lnTo>
                  <a:lnTo>
                    <a:pt x="601" y="1170"/>
                  </a:lnTo>
                  <a:lnTo>
                    <a:pt x="610" y="1151"/>
                  </a:lnTo>
                  <a:lnTo>
                    <a:pt x="617" y="1131"/>
                  </a:lnTo>
                  <a:lnTo>
                    <a:pt x="623" y="1111"/>
                  </a:lnTo>
                  <a:lnTo>
                    <a:pt x="628" y="1090"/>
                  </a:lnTo>
                  <a:lnTo>
                    <a:pt x="633" y="1070"/>
                  </a:lnTo>
                  <a:lnTo>
                    <a:pt x="636" y="1049"/>
                  </a:lnTo>
                  <a:lnTo>
                    <a:pt x="638" y="1028"/>
                  </a:lnTo>
                  <a:lnTo>
                    <a:pt x="638" y="1007"/>
                  </a:lnTo>
                  <a:lnTo>
                    <a:pt x="637" y="987"/>
                  </a:lnTo>
                  <a:lnTo>
                    <a:pt x="634" y="967"/>
                  </a:lnTo>
                  <a:lnTo>
                    <a:pt x="632" y="957"/>
                  </a:lnTo>
                  <a:lnTo>
                    <a:pt x="629" y="947"/>
                  </a:lnTo>
                  <a:lnTo>
                    <a:pt x="626" y="937"/>
                  </a:lnTo>
                  <a:lnTo>
                    <a:pt x="622" y="928"/>
                  </a:lnTo>
                  <a:lnTo>
                    <a:pt x="617" y="918"/>
                  </a:lnTo>
                  <a:lnTo>
                    <a:pt x="612" y="908"/>
                  </a:lnTo>
                  <a:lnTo>
                    <a:pt x="606" y="899"/>
                  </a:lnTo>
                  <a:lnTo>
                    <a:pt x="600" y="890"/>
                  </a:lnTo>
                  <a:lnTo>
                    <a:pt x="613" y="868"/>
                  </a:lnTo>
                  <a:lnTo>
                    <a:pt x="625" y="847"/>
                  </a:lnTo>
                  <a:lnTo>
                    <a:pt x="634" y="825"/>
                  </a:lnTo>
                  <a:lnTo>
                    <a:pt x="642" y="801"/>
                  </a:lnTo>
                  <a:lnTo>
                    <a:pt x="645" y="790"/>
                  </a:lnTo>
                  <a:lnTo>
                    <a:pt x="648" y="778"/>
                  </a:lnTo>
                  <a:lnTo>
                    <a:pt x="650" y="765"/>
                  </a:lnTo>
                  <a:lnTo>
                    <a:pt x="651" y="753"/>
                  </a:lnTo>
                  <a:lnTo>
                    <a:pt x="652" y="741"/>
                  </a:lnTo>
                  <a:lnTo>
                    <a:pt x="653" y="727"/>
                  </a:lnTo>
                  <a:lnTo>
                    <a:pt x="653" y="714"/>
                  </a:lnTo>
                  <a:lnTo>
                    <a:pt x="652" y="702"/>
                  </a:lnTo>
                  <a:lnTo>
                    <a:pt x="633" y="672"/>
                  </a:lnTo>
                  <a:lnTo>
                    <a:pt x="615" y="642"/>
                  </a:lnTo>
                  <a:lnTo>
                    <a:pt x="611" y="634"/>
                  </a:lnTo>
                  <a:lnTo>
                    <a:pt x="607" y="626"/>
                  </a:lnTo>
                  <a:lnTo>
                    <a:pt x="604" y="618"/>
                  </a:lnTo>
                  <a:lnTo>
                    <a:pt x="602" y="610"/>
                  </a:lnTo>
                  <a:lnTo>
                    <a:pt x="600" y="601"/>
                  </a:lnTo>
                  <a:lnTo>
                    <a:pt x="599" y="592"/>
                  </a:lnTo>
                  <a:lnTo>
                    <a:pt x="599" y="582"/>
                  </a:lnTo>
                  <a:lnTo>
                    <a:pt x="600" y="573"/>
                  </a:lnTo>
                  <a:lnTo>
                    <a:pt x="607" y="558"/>
                  </a:lnTo>
                  <a:lnTo>
                    <a:pt x="615" y="542"/>
                  </a:lnTo>
                  <a:lnTo>
                    <a:pt x="621" y="526"/>
                  </a:lnTo>
                  <a:lnTo>
                    <a:pt x="627" y="511"/>
                  </a:lnTo>
                  <a:lnTo>
                    <a:pt x="637" y="478"/>
                  </a:lnTo>
                  <a:lnTo>
                    <a:pt x="648" y="446"/>
                  </a:lnTo>
                  <a:lnTo>
                    <a:pt x="655" y="430"/>
                  </a:lnTo>
                  <a:lnTo>
                    <a:pt x="661" y="415"/>
                  </a:lnTo>
                  <a:lnTo>
                    <a:pt x="668" y="399"/>
                  </a:lnTo>
                  <a:lnTo>
                    <a:pt x="676" y="384"/>
                  </a:lnTo>
                  <a:lnTo>
                    <a:pt x="685" y="370"/>
                  </a:lnTo>
                  <a:lnTo>
                    <a:pt x="695" y="355"/>
                  </a:lnTo>
                  <a:lnTo>
                    <a:pt x="707" y="341"/>
                  </a:lnTo>
                  <a:lnTo>
                    <a:pt x="720" y="328"/>
                  </a:lnTo>
                  <a:lnTo>
                    <a:pt x="728" y="320"/>
                  </a:lnTo>
                  <a:lnTo>
                    <a:pt x="737" y="310"/>
                  </a:lnTo>
                  <a:lnTo>
                    <a:pt x="748" y="303"/>
                  </a:lnTo>
                  <a:lnTo>
                    <a:pt x="758" y="296"/>
                  </a:lnTo>
                  <a:lnTo>
                    <a:pt x="769" y="290"/>
                  </a:lnTo>
                  <a:lnTo>
                    <a:pt x="780" y="284"/>
                  </a:lnTo>
                  <a:lnTo>
                    <a:pt x="791" y="279"/>
                  </a:lnTo>
                  <a:lnTo>
                    <a:pt x="804" y="275"/>
                  </a:lnTo>
                  <a:lnTo>
                    <a:pt x="816" y="271"/>
                  </a:lnTo>
                  <a:lnTo>
                    <a:pt x="827" y="268"/>
                  </a:lnTo>
                  <a:lnTo>
                    <a:pt x="840" y="264"/>
                  </a:lnTo>
                  <a:lnTo>
                    <a:pt x="852" y="262"/>
                  </a:lnTo>
                  <a:lnTo>
                    <a:pt x="864" y="261"/>
                  </a:lnTo>
                  <a:lnTo>
                    <a:pt x="876" y="260"/>
                  </a:lnTo>
                  <a:lnTo>
                    <a:pt x="888" y="261"/>
                  </a:lnTo>
                  <a:lnTo>
                    <a:pt x="899" y="261"/>
                  </a:lnTo>
                  <a:lnTo>
                    <a:pt x="907" y="266"/>
                  </a:lnTo>
                  <a:lnTo>
                    <a:pt x="916" y="272"/>
                  </a:lnTo>
                  <a:lnTo>
                    <a:pt x="923" y="278"/>
                  </a:lnTo>
                  <a:lnTo>
                    <a:pt x="929" y="285"/>
                  </a:lnTo>
                  <a:lnTo>
                    <a:pt x="936" y="292"/>
                  </a:lnTo>
                  <a:lnTo>
                    <a:pt x="940" y="300"/>
                  </a:lnTo>
                  <a:lnTo>
                    <a:pt x="943" y="309"/>
                  </a:lnTo>
                  <a:lnTo>
                    <a:pt x="945" y="320"/>
                  </a:lnTo>
                  <a:lnTo>
                    <a:pt x="944" y="330"/>
                  </a:lnTo>
                  <a:lnTo>
                    <a:pt x="943" y="341"/>
                  </a:lnTo>
                  <a:lnTo>
                    <a:pt x="941" y="351"/>
                  </a:lnTo>
                  <a:lnTo>
                    <a:pt x="937" y="362"/>
                  </a:lnTo>
                  <a:lnTo>
                    <a:pt x="933" y="371"/>
                  </a:lnTo>
                  <a:lnTo>
                    <a:pt x="926" y="380"/>
                  </a:lnTo>
                  <a:lnTo>
                    <a:pt x="919" y="387"/>
                  </a:lnTo>
                  <a:lnTo>
                    <a:pt x="911" y="394"/>
                  </a:lnTo>
                  <a:close/>
                  <a:moveTo>
                    <a:pt x="461" y="842"/>
                  </a:moveTo>
                  <a:lnTo>
                    <a:pt x="454" y="847"/>
                  </a:lnTo>
                  <a:lnTo>
                    <a:pt x="447" y="850"/>
                  </a:lnTo>
                  <a:lnTo>
                    <a:pt x="439" y="852"/>
                  </a:lnTo>
                  <a:lnTo>
                    <a:pt x="432" y="852"/>
                  </a:lnTo>
                  <a:lnTo>
                    <a:pt x="417" y="850"/>
                  </a:lnTo>
                  <a:lnTo>
                    <a:pt x="404" y="847"/>
                  </a:lnTo>
                  <a:lnTo>
                    <a:pt x="397" y="845"/>
                  </a:lnTo>
                  <a:lnTo>
                    <a:pt x="390" y="843"/>
                  </a:lnTo>
                  <a:lnTo>
                    <a:pt x="384" y="843"/>
                  </a:lnTo>
                  <a:lnTo>
                    <a:pt x="376" y="842"/>
                  </a:lnTo>
                  <a:lnTo>
                    <a:pt x="370" y="843"/>
                  </a:lnTo>
                  <a:lnTo>
                    <a:pt x="363" y="846"/>
                  </a:lnTo>
                  <a:lnTo>
                    <a:pt x="357" y="850"/>
                  </a:lnTo>
                  <a:lnTo>
                    <a:pt x="351" y="856"/>
                  </a:lnTo>
                  <a:lnTo>
                    <a:pt x="344" y="872"/>
                  </a:lnTo>
                  <a:lnTo>
                    <a:pt x="338" y="887"/>
                  </a:lnTo>
                  <a:lnTo>
                    <a:pt x="335" y="902"/>
                  </a:lnTo>
                  <a:lnTo>
                    <a:pt x="332" y="918"/>
                  </a:lnTo>
                  <a:lnTo>
                    <a:pt x="332" y="934"/>
                  </a:lnTo>
                  <a:lnTo>
                    <a:pt x="335" y="950"/>
                  </a:lnTo>
                  <a:lnTo>
                    <a:pt x="339" y="966"/>
                  </a:lnTo>
                  <a:lnTo>
                    <a:pt x="345" y="982"/>
                  </a:lnTo>
                  <a:lnTo>
                    <a:pt x="349" y="987"/>
                  </a:lnTo>
                  <a:lnTo>
                    <a:pt x="354" y="990"/>
                  </a:lnTo>
                  <a:lnTo>
                    <a:pt x="359" y="992"/>
                  </a:lnTo>
                  <a:lnTo>
                    <a:pt x="363" y="993"/>
                  </a:lnTo>
                  <a:lnTo>
                    <a:pt x="373" y="994"/>
                  </a:lnTo>
                  <a:lnTo>
                    <a:pt x="384" y="992"/>
                  </a:lnTo>
                  <a:lnTo>
                    <a:pt x="394" y="990"/>
                  </a:lnTo>
                  <a:lnTo>
                    <a:pt x="404" y="989"/>
                  </a:lnTo>
                  <a:lnTo>
                    <a:pt x="409" y="989"/>
                  </a:lnTo>
                  <a:lnTo>
                    <a:pt x="414" y="990"/>
                  </a:lnTo>
                  <a:lnTo>
                    <a:pt x="419" y="991"/>
                  </a:lnTo>
                  <a:lnTo>
                    <a:pt x="425" y="993"/>
                  </a:lnTo>
                  <a:lnTo>
                    <a:pt x="436" y="1000"/>
                  </a:lnTo>
                  <a:lnTo>
                    <a:pt x="446" y="1010"/>
                  </a:lnTo>
                  <a:lnTo>
                    <a:pt x="450" y="1014"/>
                  </a:lnTo>
                  <a:lnTo>
                    <a:pt x="455" y="1019"/>
                  </a:lnTo>
                  <a:lnTo>
                    <a:pt x="458" y="1024"/>
                  </a:lnTo>
                  <a:lnTo>
                    <a:pt x="462" y="1030"/>
                  </a:lnTo>
                  <a:lnTo>
                    <a:pt x="464" y="1035"/>
                  </a:lnTo>
                  <a:lnTo>
                    <a:pt x="466" y="1041"/>
                  </a:lnTo>
                  <a:lnTo>
                    <a:pt x="468" y="1047"/>
                  </a:lnTo>
                  <a:lnTo>
                    <a:pt x="469" y="1053"/>
                  </a:lnTo>
                  <a:lnTo>
                    <a:pt x="469" y="1061"/>
                  </a:lnTo>
                  <a:lnTo>
                    <a:pt x="468" y="1068"/>
                  </a:lnTo>
                  <a:lnTo>
                    <a:pt x="467" y="1075"/>
                  </a:lnTo>
                  <a:lnTo>
                    <a:pt x="464" y="1082"/>
                  </a:lnTo>
                  <a:lnTo>
                    <a:pt x="461" y="1091"/>
                  </a:lnTo>
                  <a:lnTo>
                    <a:pt x="457" y="1100"/>
                  </a:lnTo>
                  <a:lnTo>
                    <a:pt x="452" y="1108"/>
                  </a:lnTo>
                  <a:lnTo>
                    <a:pt x="446" y="1115"/>
                  </a:lnTo>
                  <a:lnTo>
                    <a:pt x="440" y="1122"/>
                  </a:lnTo>
                  <a:lnTo>
                    <a:pt x="433" y="1127"/>
                  </a:lnTo>
                  <a:lnTo>
                    <a:pt x="426" y="1132"/>
                  </a:lnTo>
                  <a:lnTo>
                    <a:pt x="418" y="1136"/>
                  </a:lnTo>
                  <a:lnTo>
                    <a:pt x="410" y="1140"/>
                  </a:lnTo>
                  <a:lnTo>
                    <a:pt x="402" y="1143"/>
                  </a:lnTo>
                  <a:lnTo>
                    <a:pt x="393" y="1146"/>
                  </a:lnTo>
                  <a:lnTo>
                    <a:pt x="385" y="1149"/>
                  </a:lnTo>
                  <a:lnTo>
                    <a:pt x="367" y="1153"/>
                  </a:lnTo>
                  <a:lnTo>
                    <a:pt x="351" y="1155"/>
                  </a:lnTo>
                  <a:lnTo>
                    <a:pt x="340" y="1152"/>
                  </a:lnTo>
                  <a:lnTo>
                    <a:pt x="329" y="1149"/>
                  </a:lnTo>
                  <a:lnTo>
                    <a:pt x="318" y="1145"/>
                  </a:lnTo>
                  <a:lnTo>
                    <a:pt x="308" y="1141"/>
                  </a:lnTo>
                  <a:lnTo>
                    <a:pt x="298" y="1137"/>
                  </a:lnTo>
                  <a:lnTo>
                    <a:pt x="288" y="1132"/>
                  </a:lnTo>
                  <a:lnTo>
                    <a:pt x="277" y="1126"/>
                  </a:lnTo>
                  <a:lnTo>
                    <a:pt x="268" y="1120"/>
                  </a:lnTo>
                  <a:lnTo>
                    <a:pt x="259" y="1114"/>
                  </a:lnTo>
                  <a:lnTo>
                    <a:pt x="251" y="1107"/>
                  </a:lnTo>
                  <a:lnTo>
                    <a:pt x="243" y="1098"/>
                  </a:lnTo>
                  <a:lnTo>
                    <a:pt x="234" y="1090"/>
                  </a:lnTo>
                  <a:lnTo>
                    <a:pt x="227" y="1081"/>
                  </a:lnTo>
                  <a:lnTo>
                    <a:pt x="221" y="1072"/>
                  </a:lnTo>
                  <a:lnTo>
                    <a:pt x="215" y="1062"/>
                  </a:lnTo>
                  <a:lnTo>
                    <a:pt x="209" y="1051"/>
                  </a:lnTo>
                  <a:lnTo>
                    <a:pt x="203" y="1040"/>
                  </a:lnTo>
                  <a:lnTo>
                    <a:pt x="198" y="1029"/>
                  </a:lnTo>
                  <a:lnTo>
                    <a:pt x="192" y="1018"/>
                  </a:lnTo>
                  <a:lnTo>
                    <a:pt x="188" y="1005"/>
                  </a:lnTo>
                  <a:lnTo>
                    <a:pt x="185" y="994"/>
                  </a:lnTo>
                  <a:lnTo>
                    <a:pt x="182" y="982"/>
                  </a:lnTo>
                  <a:lnTo>
                    <a:pt x="180" y="970"/>
                  </a:lnTo>
                  <a:lnTo>
                    <a:pt x="178" y="956"/>
                  </a:lnTo>
                  <a:lnTo>
                    <a:pt x="177" y="944"/>
                  </a:lnTo>
                  <a:lnTo>
                    <a:pt x="176" y="932"/>
                  </a:lnTo>
                  <a:lnTo>
                    <a:pt x="176" y="919"/>
                  </a:lnTo>
                  <a:lnTo>
                    <a:pt x="177" y="906"/>
                  </a:lnTo>
                  <a:lnTo>
                    <a:pt x="178" y="893"/>
                  </a:lnTo>
                  <a:lnTo>
                    <a:pt x="180" y="881"/>
                  </a:lnTo>
                  <a:lnTo>
                    <a:pt x="182" y="867"/>
                  </a:lnTo>
                  <a:lnTo>
                    <a:pt x="184" y="855"/>
                  </a:lnTo>
                  <a:lnTo>
                    <a:pt x="196" y="832"/>
                  </a:lnTo>
                  <a:lnTo>
                    <a:pt x="208" y="808"/>
                  </a:lnTo>
                  <a:lnTo>
                    <a:pt x="220" y="785"/>
                  </a:lnTo>
                  <a:lnTo>
                    <a:pt x="233" y="762"/>
                  </a:lnTo>
                  <a:lnTo>
                    <a:pt x="240" y="751"/>
                  </a:lnTo>
                  <a:lnTo>
                    <a:pt x="249" y="741"/>
                  </a:lnTo>
                  <a:lnTo>
                    <a:pt x="257" y="731"/>
                  </a:lnTo>
                  <a:lnTo>
                    <a:pt x="265" y="721"/>
                  </a:lnTo>
                  <a:lnTo>
                    <a:pt x="275" y="712"/>
                  </a:lnTo>
                  <a:lnTo>
                    <a:pt x="285" y="704"/>
                  </a:lnTo>
                  <a:lnTo>
                    <a:pt x="296" y="697"/>
                  </a:lnTo>
                  <a:lnTo>
                    <a:pt x="308" y="691"/>
                  </a:lnTo>
                  <a:lnTo>
                    <a:pt x="322" y="685"/>
                  </a:lnTo>
                  <a:lnTo>
                    <a:pt x="337" y="678"/>
                  </a:lnTo>
                  <a:lnTo>
                    <a:pt x="352" y="673"/>
                  </a:lnTo>
                  <a:lnTo>
                    <a:pt x="368" y="669"/>
                  </a:lnTo>
                  <a:lnTo>
                    <a:pt x="384" y="666"/>
                  </a:lnTo>
                  <a:lnTo>
                    <a:pt x="400" y="665"/>
                  </a:lnTo>
                  <a:lnTo>
                    <a:pt x="407" y="665"/>
                  </a:lnTo>
                  <a:lnTo>
                    <a:pt x="415" y="666"/>
                  </a:lnTo>
                  <a:lnTo>
                    <a:pt x="423" y="668"/>
                  </a:lnTo>
                  <a:lnTo>
                    <a:pt x="431" y="670"/>
                  </a:lnTo>
                  <a:lnTo>
                    <a:pt x="439" y="674"/>
                  </a:lnTo>
                  <a:lnTo>
                    <a:pt x="447" y="678"/>
                  </a:lnTo>
                  <a:lnTo>
                    <a:pt x="453" y="683"/>
                  </a:lnTo>
                  <a:lnTo>
                    <a:pt x="460" y="689"/>
                  </a:lnTo>
                  <a:lnTo>
                    <a:pt x="465" y="695"/>
                  </a:lnTo>
                  <a:lnTo>
                    <a:pt x="471" y="702"/>
                  </a:lnTo>
                  <a:lnTo>
                    <a:pt x="476" y="709"/>
                  </a:lnTo>
                  <a:lnTo>
                    <a:pt x="479" y="716"/>
                  </a:lnTo>
                  <a:lnTo>
                    <a:pt x="486" y="732"/>
                  </a:lnTo>
                  <a:lnTo>
                    <a:pt x="490" y="749"/>
                  </a:lnTo>
                  <a:lnTo>
                    <a:pt x="494" y="766"/>
                  </a:lnTo>
                  <a:lnTo>
                    <a:pt x="495" y="784"/>
                  </a:lnTo>
                  <a:lnTo>
                    <a:pt x="490" y="799"/>
                  </a:lnTo>
                  <a:lnTo>
                    <a:pt x="483" y="815"/>
                  </a:lnTo>
                  <a:lnTo>
                    <a:pt x="479" y="822"/>
                  </a:lnTo>
                  <a:lnTo>
                    <a:pt x="474" y="830"/>
                  </a:lnTo>
                  <a:lnTo>
                    <a:pt x="468" y="836"/>
                  </a:lnTo>
                  <a:lnTo>
                    <a:pt x="461" y="842"/>
                  </a:lnTo>
                  <a:close/>
                  <a:moveTo>
                    <a:pt x="409" y="794"/>
                  </a:moveTo>
                  <a:lnTo>
                    <a:pt x="406" y="791"/>
                  </a:lnTo>
                  <a:lnTo>
                    <a:pt x="402" y="789"/>
                  </a:lnTo>
                  <a:lnTo>
                    <a:pt x="399" y="788"/>
                  </a:lnTo>
                  <a:lnTo>
                    <a:pt x="395" y="788"/>
                  </a:lnTo>
                  <a:lnTo>
                    <a:pt x="388" y="787"/>
                  </a:lnTo>
                  <a:lnTo>
                    <a:pt x="380" y="788"/>
                  </a:lnTo>
                  <a:lnTo>
                    <a:pt x="364" y="792"/>
                  </a:lnTo>
                  <a:lnTo>
                    <a:pt x="348" y="794"/>
                  </a:lnTo>
                  <a:lnTo>
                    <a:pt x="338" y="803"/>
                  </a:lnTo>
                  <a:lnTo>
                    <a:pt x="328" y="813"/>
                  </a:lnTo>
                  <a:lnTo>
                    <a:pt x="320" y="824"/>
                  </a:lnTo>
                  <a:lnTo>
                    <a:pt x="313" y="834"/>
                  </a:lnTo>
                  <a:lnTo>
                    <a:pt x="307" y="845"/>
                  </a:lnTo>
                  <a:lnTo>
                    <a:pt x="302" y="857"/>
                  </a:lnTo>
                  <a:lnTo>
                    <a:pt x="298" y="868"/>
                  </a:lnTo>
                  <a:lnTo>
                    <a:pt x="294" y="881"/>
                  </a:lnTo>
                  <a:lnTo>
                    <a:pt x="291" y="894"/>
                  </a:lnTo>
                  <a:lnTo>
                    <a:pt x="290" y="906"/>
                  </a:lnTo>
                  <a:lnTo>
                    <a:pt x="289" y="920"/>
                  </a:lnTo>
                  <a:lnTo>
                    <a:pt x="288" y="933"/>
                  </a:lnTo>
                  <a:lnTo>
                    <a:pt x="289" y="946"/>
                  </a:lnTo>
                  <a:lnTo>
                    <a:pt x="290" y="959"/>
                  </a:lnTo>
                  <a:lnTo>
                    <a:pt x="293" y="973"/>
                  </a:lnTo>
                  <a:lnTo>
                    <a:pt x="296" y="986"/>
                  </a:lnTo>
                  <a:lnTo>
                    <a:pt x="299" y="994"/>
                  </a:lnTo>
                  <a:lnTo>
                    <a:pt x="303" y="1002"/>
                  </a:lnTo>
                  <a:lnTo>
                    <a:pt x="307" y="1011"/>
                  </a:lnTo>
                  <a:lnTo>
                    <a:pt x="313" y="1018"/>
                  </a:lnTo>
                  <a:lnTo>
                    <a:pt x="318" y="1025"/>
                  </a:lnTo>
                  <a:lnTo>
                    <a:pt x="325" y="1031"/>
                  </a:lnTo>
                  <a:lnTo>
                    <a:pt x="332" y="1036"/>
                  </a:lnTo>
                  <a:lnTo>
                    <a:pt x="342" y="1040"/>
                  </a:lnTo>
                  <a:lnTo>
                    <a:pt x="347" y="1042"/>
                  </a:lnTo>
                  <a:lnTo>
                    <a:pt x="353" y="1042"/>
                  </a:lnTo>
                  <a:lnTo>
                    <a:pt x="358" y="1042"/>
                  </a:lnTo>
                  <a:lnTo>
                    <a:pt x="364" y="1040"/>
                  </a:lnTo>
                  <a:lnTo>
                    <a:pt x="376" y="1037"/>
                  </a:lnTo>
                  <a:lnTo>
                    <a:pt x="388" y="1033"/>
                  </a:lnTo>
                  <a:lnTo>
                    <a:pt x="393" y="1032"/>
                  </a:lnTo>
                  <a:lnTo>
                    <a:pt x="398" y="1032"/>
                  </a:lnTo>
                  <a:lnTo>
                    <a:pt x="402" y="1033"/>
                  </a:lnTo>
                  <a:lnTo>
                    <a:pt x="405" y="1035"/>
                  </a:lnTo>
                  <a:lnTo>
                    <a:pt x="407" y="1039"/>
                  </a:lnTo>
                  <a:lnTo>
                    <a:pt x="409" y="1044"/>
                  </a:lnTo>
                  <a:lnTo>
                    <a:pt x="410" y="1051"/>
                  </a:lnTo>
                  <a:lnTo>
                    <a:pt x="409" y="1062"/>
                  </a:lnTo>
                  <a:lnTo>
                    <a:pt x="408" y="1068"/>
                  </a:lnTo>
                  <a:lnTo>
                    <a:pt x="406" y="1073"/>
                  </a:lnTo>
                  <a:lnTo>
                    <a:pt x="404" y="1078"/>
                  </a:lnTo>
                  <a:lnTo>
                    <a:pt x="401" y="1082"/>
                  </a:lnTo>
                  <a:lnTo>
                    <a:pt x="398" y="1086"/>
                  </a:lnTo>
                  <a:lnTo>
                    <a:pt x="394" y="1089"/>
                  </a:lnTo>
                  <a:lnTo>
                    <a:pt x="390" y="1092"/>
                  </a:lnTo>
                  <a:lnTo>
                    <a:pt x="385" y="1095"/>
                  </a:lnTo>
                  <a:lnTo>
                    <a:pt x="374" y="1099"/>
                  </a:lnTo>
                  <a:lnTo>
                    <a:pt x="363" y="1103"/>
                  </a:lnTo>
                  <a:lnTo>
                    <a:pt x="352" y="1106"/>
                  </a:lnTo>
                  <a:lnTo>
                    <a:pt x="342" y="1109"/>
                  </a:lnTo>
                  <a:lnTo>
                    <a:pt x="325" y="1103"/>
                  </a:lnTo>
                  <a:lnTo>
                    <a:pt x="310" y="1095"/>
                  </a:lnTo>
                  <a:lnTo>
                    <a:pt x="296" y="1086"/>
                  </a:lnTo>
                  <a:lnTo>
                    <a:pt x="283" y="1076"/>
                  </a:lnTo>
                  <a:lnTo>
                    <a:pt x="272" y="1065"/>
                  </a:lnTo>
                  <a:lnTo>
                    <a:pt x="263" y="1052"/>
                  </a:lnTo>
                  <a:lnTo>
                    <a:pt x="254" y="1039"/>
                  </a:lnTo>
                  <a:lnTo>
                    <a:pt x="246" y="1026"/>
                  </a:lnTo>
                  <a:lnTo>
                    <a:pt x="239" y="1011"/>
                  </a:lnTo>
                  <a:lnTo>
                    <a:pt x="233" y="995"/>
                  </a:lnTo>
                  <a:lnTo>
                    <a:pt x="228" y="980"/>
                  </a:lnTo>
                  <a:lnTo>
                    <a:pt x="224" y="965"/>
                  </a:lnTo>
                  <a:lnTo>
                    <a:pt x="221" y="948"/>
                  </a:lnTo>
                  <a:lnTo>
                    <a:pt x="219" y="932"/>
                  </a:lnTo>
                  <a:lnTo>
                    <a:pt x="217" y="917"/>
                  </a:lnTo>
                  <a:lnTo>
                    <a:pt x="215" y="900"/>
                  </a:lnTo>
                  <a:lnTo>
                    <a:pt x="215" y="891"/>
                  </a:lnTo>
                  <a:lnTo>
                    <a:pt x="216" y="882"/>
                  </a:lnTo>
                  <a:lnTo>
                    <a:pt x="218" y="872"/>
                  </a:lnTo>
                  <a:lnTo>
                    <a:pt x="221" y="862"/>
                  </a:lnTo>
                  <a:lnTo>
                    <a:pt x="228" y="845"/>
                  </a:lnTo>
                  <a:lnTo>
                    <a:pt x="237" y="828"/>
                  </a:lnTo>
                  <a:lnTo>
                    <a:pt x="259" y="793"/>
                  </a:lnTo>
                  <a:lnTo>
                    <a:pt x="280" y="758"/>
                  </a:lnTo>
                  <a:lnTo>
                    <a:pt x="294" y="748"/>
                  </a:lnTo>
                  <a:lnTo>
                    <a:pt x="308" y="738"/>
                  </a:lnTo>
                  <a:lnTo>
                    <a:pt x="323" y="728"/>
                  </a:lnTo>
                  <a:lnTo>
                    <a:pt x="340" y="720"/>
                  </a:lnTo>
                  <a:lnTo>
                    <a:pt x="348" y="717"/>
                  </a:lnTo>
                  <a:lnTo>
                    <a:pt x="356" y="715"/>
                  </a:lnTo>
                  <a:lnTo>
                    <a:pt x="364" y="714"/>
                  </a:lnTo>
                  <a:lnTo>
                    <a:pt x="373" y="713"/>
                  </a:lnTo>
                  <a:lnTo>
                    <a:pt x="382" y="713"/>
                  </a:lnTo>
                  <a:lnTo>
                    <a:pt x="390" y="714"/>
                  </a:lnTo>
                  <a:lnTo>
                    <a:pt x="398" y="716"/>
                  </a:lnTo>
                  <a:lnTo>
                    <a:pt x="406" y="719"/>
                  </a:lnTo>
                  <a:lnTo>
                    <a:pt x="410" y="723"/>
                  </a:lnTo>
                  <a:lnTo>
                    <a:pt x="414" y="727"/>
                  </a:lnTo>
                  <a:lnTo>
                    <a:pt x="417" y="732"/>
                  </a:lnTo>
                  <a:lnTo>
                    <a:pt x="420" y="736"/>
                  </a:lnTo>
                  <a:lnTo>
                    <a:pt x="425" y="744"/>
                  </a:lnTo>
                  <a:lnTo>
                    <a:pt x="428" y="753"/>
                  </a:lnTo>
                  <a:lnTo>
                    <a:pt x="429" y="759"/>
                  </a:lnTo>
                  <a:lnTo>
                    <a:pt x="429" y="765"/>
                  </a:lnTo>
                  <a:lnTo>
                    <a:pt x="428" y="771"/>
                  </a:lnTo>
                  <a:lnTo>
                    <a:pt x="426" y="776"/>
                  </a:lnTo>
                  <a:lnTo>
                    <a:pt x="422" y="783"/>
                  </a:lnTo>
                  <a:lnTo>
                    <a:pt x="419" y="787"/>
                  </a:lnTo>
                  <a:lnTo>
                    <a:pt x="414" y="791"/>
                  </a:lnTo>
                  <a:lnTo>
                    <a:pt x="409" y="794"/>
                  </a:lnTo>
                  <a:close/>
                  <a:moveTo>
                    <a:pt x="200" y="621"/>
                  </a:moveTo>
                  <a:lnTo>
                    <a:pt x="193" y="621"/>
                  </a:lnTo>
                  <a:lnTo>
                    <a:pt x="200" y="621"/>
                  </a:lnTo>
                  <a:close/>
                </a:path>
              </a:pathLst>
            </a:custGeom>
            <a:solidFill>
              <a:srgbClr val="E00007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defTabSz="121856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3200" kern="0" spc="400">
                <a:solidFill>
                  <a:srgbClr val="DA251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29" name="矩形 28"/>
          <p:cNvSpPr/>
          <p:nvPr/>
        </p:nvSpPr>
        <p:spPr>
          <a:xfrm>
            <a:off x="3218320" y="2298750"/>
            <a:ext cx="6157216" cy="397031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>
              <a:lnSpc>
                <a:spcPct val="3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zh-CN" altLang="en-US" sz="1400" b="1" kern="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主持人出场，介绍举行此次晚会的目的、主题。</a:t>
            </a:r>
            <a:endParaRPr lang="zh-CN" altLang="en-US" sz="1400" kern="100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marL="342900" marR="0" lvl="0" indent="-342900">
              <a:lnSpc>
                <a:spcPct val="3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zh-CN" altLang="en-US" sz="1400" b="1" kern="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主持人介绍第一个节目（报幕），节目上台表演。</a:t>
            </a:r>
            <a:endParaRPr lang="zh-CN" altLang="en-US" sz="1400" kern="100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marL="342900" indent="-342900">
              <a:lnSpc>
                <a:spcPct val="300000"/>
              </a:lnSpc>
              <a:buFont typeface="+mj-lt"/>
              <a:buAutoNum type="arabicPeriod"/>
            </a:pPr>
            <a:r>
              <a:rPr lang="zh-CN" altLang="en-US" sz="1400" b="1" kern="100" dirty="0"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主持人宣布晚会的结束，并宣读获得本次元旦晚会奖项的演员名单，由礼仪小姐上台为演员颁发荣誉证书和奖品</a:t>
            </a:r>
            <a:endParaRPr lang="zh-CN" altLang="en-US" sz="1400" kern="100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marL="342900" indent="-342900">
              <a:lnSpc>
                <a:spcPct val="300000"/>
              </a:lnSpc>
              <a:buFont typeface="+mj-lt"/>
              <a:buAutoNum type="arabicPeriod"/>
            </a:pPr>
            <a:r>
              <a:rPr lang="zh-CN" altLang="en-US" sz="1400" b="1" kern="100" dirty="0"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所有演员上台，主持人宣布晚会的结束，并欢送嘉宾，感谢观众的到来（估计时间为</a:t>
            </a:r>
            <a:r>
              <a:rPr lang="en-US" altLang="zh-CN" sz="1400" b="1" kern="100" dirty="0"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9</a:t>
            </a:r>
            <a:r>
              <a:rPr lang="zh-CN" altLang="en-US" sz="1400" b="1" kern="100" dirty="0"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点到</a:t>
            </a:r>
            <a:r>
              <a:rPr lang="en-US" altLang="zh-CN" sz="1400" b="1" kern="100" dirty="0"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9</a:t>
            </a:r>
            <a:r>
              <a:rPr lang="zh-CN" altLang="en-US" sz="1400" b="1" kern="100" dirty="0"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点</a:t>
            </a:r>
            <a:r>
              <a:rPr lang="en-US" altLang="zh-CN" sz="1400" b="1" kern="100" dirty="0"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30</a:t>
            </a:r>
            <a:r>
              <a:rPr lang="zh-CN" altLang="en-US" sz="1400" b="1" kern="100" dirty="0"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分）。</a:t>
            </a:r>
            <a:endParaRPr lang="zh-CN" altLang="en-US" sz="1400" kern="100" dirty="0">
              <a:effectLst/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图片 2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20677"/>
            <a:ext cx="12555940" cy="4892889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3441817" y="4621132"/>
            <a:ext cx="5308366" cy="762816"/>
            <a:chOff x="2483888" y="2268349"/>
            <a:chExt cx="5752726" cy="685788"/>
          </a:xfrm>
        </p:grpSpPr>
        <p:sp>
          <p:nvSpPr>
            <p:cNvPr id="4" name="TextBox 15"/>
            <p:cNvSpPr txBox="1"/>
            <p:nvPr/>
          </p:nvSpPr>
          <p:spPr>
            <a:xfrm>
              <a:off x="4031195" y="2348380"/>
              <a:ext cx="3949737" cy="525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b="1" dirty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晚会后期安排 </a:t>
              </a:r>
              <a:endPara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5" name="Freeform 7"/>
            <p:cNvSpPr>
              <a:spLocks noEditPoints="1"/>
            </p:cNvSpPr>
            <p:nvPr/>
          </p:nvSpPr>
          <p:spPr bwMode="auto">
            <a:xfrm>
              <a:off x="2483888" y="2268349"/>
              <a:ext cx="5752726" cy="685788"/>
            </a:xfrm>
            <a:custGeom>
              <a:avLst/>
              <a:gdLst>
                <a:gd name="T0" fmla="*/ 10079 w 11041"/>
                <a:gd name="T1" fmla="*/ 1695 h 1751"/>
                <a:gd name="T2" fmla="*/ 769 w 11041"/>
                <a:gd name="T3" fmla="*/ 1713 h 1751"/>
                <a:gd name="T4" fmla="*/ 6 w 11041"/>
                <a:gd name="T5" fmla="*/ 973 h 1751"/>
                <a:gd name="T6" fmla="*/ 657 w 11041"/>
                <a:gd name="T7" fmla="*/ 166 h 1751"/>
                <a:gd name="T8" fmla="*/ 4373 w 11041"/>
                <a:gd name="T9" fmla="*/ 18 h 1751"/>
                <a:gd name="T10" fmla="*/ 10363 w 11041"/>
                <a:gd name="T11" fmla="*/ 69 h 1751"/>
                <a:gd name="T12" fmla="*/ 11026 w 11041"/>
                <a:gd name="T13" fmla="*/ 913 h 1751"/>
                <a:gd name="T14" fmla="*/ 10137 w 11041"/>
                <a:gd name="T15" fmla="*/ 1632 h 1751"/>
                <a:gd name="T16" fmla="*/ 3042 w 11041"/>
                <a:gd name="T17" fmla="*/ 1673 h 1751"/>
                <a:gd name="T18" fmla="*/ 404 w 11041"/>
                <a:gd name="T19" fmla="*/ 1388 h 1751"/>
                <a:gd name="T20" fmla="*/ 386 w 11041"/>
                <a:gd name="T21" fmla="*/ 537 h 1751"/>
                <a:gd name="T22" fmla="*/ 1582 w 11041"/>
                <a:gd name="T23" fmla="*/ 106 h 1751"/>
                <a:gd name="T24" fmla="*/ 10468 w 11041"/>
                <a:gd name="T25" fmla="*/ 248 h 1751"/>
                <a:gd name="T26" fmla="*/ 10959 w 11041"/>
                <a:gd name="T27" fmla="*/ 960 h 1751"/>
                <a:gd name="T28" fmla="*/ 10717 w 11041"/>
                <a:gd name="T29" fmla="*/ 782 h 1751"/>
                <a:gd name="T30" fmla="*/ 10643 w 11041"/>
                <a:gd name="T31" fmla="*/ 1019 h 1751"/>
                <a:gd name="T32" fmla="*/ 10759 w 11041"/>
                <a:gd name="T33" fmla="*/ 651 h 1751"/>
                <a:gd name="T34" fmla="*/ 10299 w 11041"/>
                <a:gd name="T35" fmla="*/ 1269 h 1751"/>
                <a:gd name="T36" fmla="*/ 10240 w 11041"/>
                <a:gd name="T37" fmla="*/ 668 h 1751"/>
                <a:gd name="T38" fmla="*/ 10038 w 11041"/>
                <a:gd name="T39" fmla="*/ 234 h 1751"/>
                <a:gd name="T40" fmla="*/ 10474 w 11041"/>
                <a:gd name="T41" fmla="*/ 843 h 1751"/>
                <a:gd name="T42" fmla="*/ 10286 w 11041"/>
                <a:gd name="T43" fmla="*/ 1318 h 1751"/>
                <a:gd name="T44" fmla="*/ 10312 w 11041"/>
                <a:gd name="T45" fmla="*/ 400 h 1751"/>
                <a:gd name="T46" fmla="*/ 10397 w 11041"/>
                <a:gd name="T47" fmla="*/ 600 h 1751"/>
                <a:gd name="T48" fmla="*/ 10053 w 11041"/>
                <a:gd name="T49" fmla="*/ 756 h 1751"/>
                <a:gd name="T50" fmla="*/ 10017 w 11041"/>
                <a:gd name="T51" fmla="*/ 958 h 1751"/>
                <a:gd name="T52" fmla="*/ 5568 w 11041"/>
                <a:gd name="T53" fmla="*/ 1588 h 1751"/>
                <a:gd name="T54" fmla="*/ 919 w 11041"/>
                <a:gd name="T55" fmla="*/ 1139 h 1751"/>
                <a:gd name="T56" fmla="*/ 1139 w 11041"/>
                <a:gd name="T57" fmla="*/ 749 h 1751"/>
                <a:gd name="T58" fmla="*/ 1094 w 11041"/>
                <a:gd name="T59" fmla="*/ 303 h 1751"/>
                <a:gd name="T60" fmla="*/ 3379 w 11041"/>
                <a:gd name="T61" fmla="*/ 148 h 1751"/>
                <a:gd name="T62" fmla="*/ 9975 w 11041"/>
                <a:gd name="T63" fmla="*/ 404 h 1751"/>
                <a:gd name="T64" fmla="*/ 2179 w 11041"/>
                <a:gd name="T65" fmla="*/ 1552 h 1751"/>
                <a:gd name="T66" fmla="*/ 956 w 11041"/>
                <a:gd name="T67" fmla="*/ 1163 h 1751"/>
                <a:gd name="T68" fmla="*/ 1162 w 11041"/>
                <a:gd name="T69" fmla="*/ 868 h 1751"/>
                <a:gd name="T70" fmla="*/ 1120 w 11041"/>
                <a:gd name="T71" fmla="*/ 416 h 1751"/>
                <a:gd name="T72" fmla="*/ 9861 w 11041"/>
                <a:gd name="T73" fmla="*/ 186 h 1751"/>
                <a:gd name="T74" fmla="*/ 9865 w 11041"/>
                <a:gd name="T75" fmla="*/ 744 h 1751"/>
                <a:gd name="T76" fmla="*/ 10059 w 11041"/>
                <a:gd name="T77" fmla="*/ 1148 h 1751"/>
                <a:gd name="T78" fmla="*/ 1179 w 11041"/>
                <a:gd name="T79" fmla="*/ 1327 h 1751"/>
                <a:gd name="T80" fmla="*/ 1456 w 11041"/>
                <a:gd name="T81" fmla="*/ 791 h 1751"/>
                <a:gd name="T82" fmla="*/ 1314 w 11041"/>
                <a:gd name="T83" fmla="*/ 284 h 1751"/>
                <a:gd name="T84" fmla="*/ 9638 w 11041"/>
                <a:gd name="T85" fmla="*/ 243 h 1751"/>
                <a:gd name="T86" fmla="*/ 9749 w 11041"/>
                <a:gd name="T87" fmla="*/ 707 h 1751"/>
                <a:gd name="T88" fmla="*/ 9955 w 11041"/>
                <a:gd name="T89" fmla="*/ 1177 h 1751"/>
                <a:gd name="T90" fmla="*/ 9818 w 11041"/>
                <a:gd name="T91" fmla="*/ 1121 h 1751"/>
                <a:gd name="T92" fmla="*/ 1637 w 11041"/>
                <a:gd name="T93" fmla="*/ 1462 h 1751"/>
                <a:gd name="T94" fmla="*/ 1398 w 11041"/>
                <a:gd name="T95" fmla="*/ 742 h 1751"/>
                <a:gd name="T96" fmla="*/ 9028 w 11041"/>
                <a:gd name="T97" fmla="*/ 279 h 1751"/>
                <a:gd name="T98" fmla="*/ 9802 w 11041"/>
                <a:gd name="T99" fmla="*/ 890 h 1751"/>
                <a:gd name="T100" fmla="*/ 1263 w 11041"/>
                <a:gd name="T101" fmla="*/ 875 h 1751"/>
                <a:gd name="T102" fmla="*/ 1390 w 11041"/>
                <a:gd name="T103" fmla="*/ 942 h 1751"/>
                <a:gd name="T104" fmla="*/ 797 w 11041"/>
                <a:gd name="T105" fmla="*/ 837 h 1751"/>
                <a:gd name="T106" fmla="*/ 839 w 11041"/>
                <a:gd name="T107" fmla="*/ 1417 h 1751"/>
                <a:gd name="T108" fmla="*/ 556 w 11041"/>
                <a:gd name="T109" fmla="*/ 1259 h 1751"/>
                <a:gd name="T110" fmla="*/ 722 w 11041"/>
                <a:gd name="T111" fmla="*/ 287 h 1751"/>
                <a:gd name="T112" fmla="*/ 747 w 11041"/>
                <a:gd name="T113" fmla="*/ 568 h 1751"/>
                <a:gd name="T114" fmla="*/ 722 w 11041"/>
                <a:gd name="T115" fmla="*/ 1381 h 1751"/>
                <a:gd name="T116" fmla="*/ 618 w 11041"/>
                <a:gd name="T117" fmla="*/ 1343 h 1751"/>
                <a:gd name="T118" fmla="*/ 840 w 11041"/>
                <a:gd name="T119" fmla="*/ 264 h 1751"/>
                <a:gd name="T120" fmla="*/ 446 w 11041"/>
                <a:gd name="T121" fmla="*/ 1115 h 1751"/>
                <a:gd name="T122" fmla="*/ 490 w 11041"/>
                <a:gd name="T123" fmla="*/ 749 h 1751"/>
                <a:gd name="T124" fmla="*/ 254 w 11041"/>
                <a:gd name="T125" fmla="*/ 1039 h 17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1041" h="1751">
                  <a:moveTo>
                    <a:pt x="10931" y="1086"/>
                  </a:moveTo>
                  <a:lnTo>
                    <a:pt x="10909" y="1111"/>
                  </a:lnTo>
                  <a:lnTo>
                    <a:pt x="10887" y="1135"/>
                  </a:lnTo>
                  <a:lnTo>
                    <a:pt x="10877" y="1148"/>
                  </a:lnTo>
                  <a:lnTo>
                    <a:pt x="10866" y="1160"/>
                  </a:lnTo>
                  <a:lnTo>
                    <a:pt x="10853" y="1170"/>
                  </a:lnTo>
                  <a:lnTo>
                    <a:pt x="10841" y="1180"/>
                  </a:lnTo>
                  <a:lnTo>
                    <a:pt x="10831" y="1180"/>
                  </a:lnTo>
                  <a:lnTo>
                    <a:pt x="10822" y="1182"/>
                  </a:lnTo>
                  <a:lnTo>
                    <a:pt x="10814" y="1184"/>
                  </a:lnTo>
                  <a:lnTo>
                    <a:pt x="10805" y="1186"/>
                  </a:lnTo>
                  <a:lnTo>
                    <a:pt x="10798" y="1190"/>
                  </a:lnTo>
                  <a:lnTo>
                    <a:pt x="10792" y="1193"/>
                  </a:lnTo>
                  <a:lnTo>
                    <a:pt x="10786" y="1199"/>
                  </a:lnTo>
                  <a:lnTo>
                    <a:pt x="10781" y="1204"/>
                  </a:lnTo>
                  <a:lnTo>
                    <a:pt x="10776" y="1209"/>
                  </a:lnTo>
                  <a:lnTo>
                    <a:pt x="10772" y="1215"/>
                  </a:lnTo>
                  <a:lnTo>
                    <a:pt x="10768" y="1221"/>
                  </a:lnTo>
                  <a:lnTo>
                    <a:pt x="10764" y="1227"/>
                  </a:lnTo>
                  <a:lnTo>
                    <a:pt x="10757" y="1242"/>
                  </a:lnTo>
                  <a:lnTo>
                    <a:pt x="10751" y="1257"/>
                  </a:lnTo>
                  <a:lnTo>
                    <a:pt x="10746" y="1272"/>
                  </a:lnTo>
                  <a:lnTo>
                    <a:pt x="10740" y="1288"/>
                  </a:lnTo>
                  <a:lnTo>
                    <a:pt x="10734" y="1302"/>
                  </a:lnTo>
                  <a:lnTo>
                    <a:pt x="10727" y="1316"/>
                  </a:lnTo>
                  <a:lnTo>
                    <a:pt x="10723" y="1323"/>
                  </a:lnTo>
                  <a:lnTo>
                    <a:pt x="10719" y="1329"/>
                  </a:lnTo>
                  <a:lnTo>
                    <a:pt x="10713" y="1336"/>
                  </a:lnTo>
                  <a:lnTo>
                    <a:pt x="10708" y="1342"/>
                  </a:lnTo>
                  <a:lnTo>
                    <a:pt x="10703" y="1347"/>
                  </a:lnTo>
                  <a:lnTo>
                    <a:pt x="10696" y="1352"/>
                  </a:lnTo>
                  <a:lnTo>
                    <a:pt x="10689" y="1357"/>
                  </a:lnTo>
                  <a:lnTo>
                    <a:pt x="10682" y="1360"/>
                  </a:lnTo>
                  <a:lnTo>
                    <a:pt x="10673" y="1361"/>
                  </a:lnTo>
                  <a:lnTo>
                    <a:pt x="10664" y="1362"/>
                  </a:lnTo>
                  <a:lnTo>
                    <a:pt x="10657" y="1363"/>
                  </a:lnTo>
                  <a:lnTo>
                    <a:pt x="10649" y="1365"/>
                  </a:lnTo>
                  <a:lnTo>
                    <a:pt x="10642" y="1367"/>
                  </a:lnTo>
                  <a:lnTo>
                    <a:pt x="10636" y="1370"/>
                  </a:lnTo>
                  <a:lnTo>
                    <a:pt x="10630" y="1374"/>
                  </a:lnTo>
                  <a:lnTo>
                    <a:pt x="10623" y="1377"/>
                  </a:lnTo>
                  <a:lnTo>
                    <a:pt x="10612" y="1387"/>
                  </a:lnTo>
                  <a:lnTo>
                    <a:pt x="10602" y="1397"/>
                  </a:lnTo>
                  <a:lnTo>
                    <a:pt x="10593" y="1407"/>
                  </a:lnTo>
                  <a:lnTo>
                    <a:pt x="10584" y="1419"/>
                  </a:lnTo>
                  <a:lnTo>
                    <a:pt x="10567" y="1445"/>
                  </a:lnTo>
                  <a:lnTo>
                    <a:pt x="10551" y="1471"/>
                  </a:lnTo>
                  <a:lnTo>
                    <a:pt x="10543" y="1484"/>
                  </a:lnTo>
                  <a:lnTo>
                    <a:pt x="10535" y="1496"/>
                  </a:lnTo>
                  <a:lnTo>
                    <a:pt x="10525" y="1508"/>
                  </a:lnTo>
                  <a:lnTo>
                    <a:pt x="10515" y="1520"/>
                  </a:lnTo>
                  <a:lnTo>
                    <a:pt x="10505" y="1534"/>
                  </a:lnTo>
                  <a:lnTo>
                    <a:pt x="10493" y="1548"/>
                  </a:lnTo>
                  <a:lnTo>
                    <a:pt x="10480" y="1561"/>
                  </a:lnTo>
                  <a:lnTo>
                    <a:pt x="10468" y="1575"/>
                  </a:lnTo>
                  <a:lnTo>
                    <a:pt x="10455" y="1587"/>
                  </a:lnTo>
                  <a:lnTo>
                    <a:pt x="10441" y="1599"/>
                  </a:lnTo>
                  <a:lnTo>
                    <a:pt x="10425" y="1610"/>
                  </a:lnTo>
                  <a:lnTo>
                    <a:pt x="10411" y="1621"/>
                  </a:lnTo>
                  <a:lnTo>
                    <a:pt x="10395" y="1631"/>
                  </a:lnTo>
                  <a:lnTo>
                    <a:pt x="10378" y="1640"/>
                  </a:lnTo>
                  <a:lnTo>
                    <a:pt x="10362" y="1649"/>
                  </a:lnTo>
                  <a:lnTo>
                    <a:pt x="10345" y="1656"/>
                  </a:lnTo>
                  <a:lnTo>
                    <a:pt x="10328" y="1664"/>
                  </a:lnTo>
                  <a:lnTo>
                    <a:pt x="10311" y="1670"/>
                  </a:lnTo>
                  <a:lnTo>
                    <a:pt x="10293" y="1675"/>
                  </a:lnTo>
                  <a:lnTo>
                    <a:pt x="10275" y="1679"/>
                  </a:lnTo>
                  <a:lnTo>
                    <a:pt x="10246" y="1680"/>
                  </a:lnTo>
                  <a:lnTo>
                    <a:pt x="10219" y="1682"/>
                  </a:lnTo>
                  <a:lnTo>
                    <a:pt x="10204" y="1684"/>
                  </a:lnTo>
                  <a:lnTo>
                    <a:pt x="10190" y="1686"/>
                  </a:lnTo>
                  <a:lnTo>
                    <a:pt x="10176" y="1690"/>
                  </a:lnTo>
                  <a:lnTo>
                    <a:pt x="10161" y="1696"/>
                  </a:lnTo>
                  <a:lnTo>
                    <a:pt x="10079" y="1695"/>
                  </a:lnTo>
                  <a:lnTo>
                    <a:pt x="10000" y="1695"/>
                  </a:lnTo>
                  <a:lnTo>
                    <a:pt x="9925" y="1696"/>
                  </a:lnTo>
                  <a:lnTo>
                    <a:pt x="9852" y="1696"/>
                  </a:lnTo>
                  <a:lnTo>
                    <a:pt x="9778" y="1698"/>
                  </a:lnTo>
                  <a:lnTo>
                    <a:pt x="9703" y="1700"/>
                  </a:lnTo>
                  <a:lnTo>
                    <a:pt x="9627" y="1705"/>
                  </a:lnTo>
                  <a:lnTo>
                    <a:pt x="9546" y="1710"/>
                  </a:lnTo>
                  <a:lnTo>
                    <a:pt x="9533" y="1705"/>
                  </a:lnTo>
                  <a:lnTo>
                    <a:pt x="9522" y="1702"/>
                  </a:lnTo>
                  <a:lnTo>
                    <a:pt x="9515" y="1701"/>
                  </a:lnTo>
                  <a:lnTo>
                    <a:pt x="9509" y="1702"/>
                  </a:lnTo>
                  <a:lnTo>
                    <a:pt x="9503" y="1704"/>
                  </a:lnTo>
                  <a:lnTo>
                    <a:pt x="9497" y="1707"/>
                  </a:lnTo>
                  <a:lnTo>
                    <a:pt x="9473" y="1706"/>
                  </a:lnTo>
                  <a:lnTo>
                    <a:pt x="9449" y="1705"/>
                  </a:lnTo>
                  <a:lnTo>
                    <a:pt x="9423" y="1705"/>
                  </a:lnTo>
                  <a:lnTo>
                    <a:pt x="9398" y="1705"/>
                  </a:lnTo>
                  <a:lnTo>
                    <a:pt x="9371" y="1706"/>
                  </a:lnTo>
                  <a:lnTo>
                    <a:pt x="9345" y="1707"/>
                  </a:lnTo>
                  <a:lnTo>
                    <a:pt x="9319" y="1708"/>
                  </a:lnTo>
                  <a:lnTo>
                    <a:pt x="9294" y="1709"/>
                  </a:lnTo>
                  <a:lnTo>
                    <a:pt x="9146" y="1711"/>
                  </a:lnTo>
                  <a:lnTo>
                    <a:pt x="8901" y="1712"/>
                  </a:lnTo>
                  <a:lnTo>
                    <a:pt x="8571" y="1713"/>
                  </a:lnTo>
                  <a:lnTo>
                    <a:pt x="8171" y="1714"/>
                  </a:lnTo>
                  <a:lnTo>
                    <a:pt x="7714" y="1715"/>
                  </a:lnTo>
                  <a:lnTo>
                    <a:pt x="7215" y="1716"/>
                  </a:lnTo>
                  <a:lnTo>
                    <a:pt x="6688" y="1717"/>
                  </a:lnTo>
                  <a:lnTo>
                    <a:pt x="6147" y="1718"/>
                  </a:lnTo>
                  <a:lnTo>
                    <a:pt x="5605" y="1718"/>
                  </a:lnTo>
                  <a:lnTo>
                    <a:pt x="5078" y="1720"/>
                  </a:lnTo>
                  <a:lnTo>
                    <a:pt x="4579" y="1721"/>
                  </a:lnTo>
                  <a:lnTo>
                    <a:pt x="4122" y="1723"/>
                  </a:lnTo>
                  <a:lnTo>
                    <a:pt x="3721" y="1724"/>
                  </a:lnTo>
                  <a:lnTo>
                    <a:pt x="3391" y="1727"/>
                  </a:lnTo>
                  <a:lnTo>
                    <a:pt x="3145" y="1729"/>
                  </a:lnTo>
                  <a:lnTo>
                    <a:pt x="2998" y="1732"/>
                  </a:lnTo>
                  <a:lnTo>
                    <a:pt x="2953" y="1732"/>
                  </a:lnTo>
                  <a:lnTo>
                    <a:pt x="2908" y="1733"/>
                  </a:lnTo>
                  <a:lnTo>
                    <a:pt x="2862" y="1733"/>
                  </a:lnTo>
                  <a:lnTo>
                    <a:pt x="2817" y="1733"/>
                  </a:lnTo>
                  <a:lnTo>
                    <a:pt x="2771" y="1734"/>
                  </a:lnTo>
                  <a:lnTo>
                    <a:pt x="2725" y="1734"/>
                  </a:lnTo>
                  <a:lnTo>
                    <a:pt x="2679" y="1735"/>
                  </a:lnTo>
                  <a:lnTo>
                    <a:pt x="2633" y="1735"/>
                  </a:lnTo>
                  <a:lnTo>
                    <a:pt x="2586" y="1736"/>
                  </a:lnTo>
                  <a:lnTo>
                    <a:pt x="2540" y="1737"/>
                  </a:lnTo>
                  <a:lnTo>
                    <a:pt x="2494" y="1738"/>
                  </a:lnTo>
                  <a:lnTo>
                    <a:pt x="2448" y="1738"/>
                  </a:lnTo>
                  <a:lnTo>
                    <a:pt x="2401" y="1739"/>
                  </a:lnTo>
                  <a:lnTo>
                    <a:pt x="2355" y="1740"/>
                  </a:lnTo>
                  <a:lnTo>
                    <a:pt x="2309" y="1740"/>
                  </a:lnTo>
                  <a:lnTo>
                    <a:pt x="2263" y="1741"/>
                  </a:lnTo>
                  <a:lnTo>
                    <a:pt x="1203" y="1747"/>
                  </a:lnTo>
                  <a:lnTo>
                    <a:pt x="1171" y="1748"/>
                  </a:lnTo>
                  <a:lnTo>
                    <a:pt x="1137" y="1749"/>
                  </a:lnTo>
                  <a:lnTo>
                    <a:pt x="1102" y="1749"/>
                  </a:lnTo>
                  <a:lnTo>
                    <a:pt x="1065" y="1749"/>
                  </a:lnTo>
                  <a:lnTo>
                    <a:pt x="1030" y="1748"/>
                  </a:lnTo>
                  <a:lnTo>
                    <a:pt x="994" y="1749"/>
                  </a:lnTo>
                  <a:lnTo>
                    <a:pt x="959" y="1749"/>
                  </a:lnTo>
                  <a:lnTo>
                    <a:pt x="926" y="1751"/>
                  </a:lnTo>
                  <a:lnTo>
                    <a:pt x="918" y="1745"/>
                  </a:lnTo>
                  <a:lnTo>
                    <a:pt x="909" y="1740"/>
                  </a:lnTo>
                  <a:lnTo>
                    <a:pt x="900" y="1737"/>
                  </a:lnTo>
                  <a:lnTo>
                    <a:pt x="890" y="1735"/>
                  </a:lnTo>
                  <a:lnTo>
                    <a:pt x="869" y="1732"/>
                  </a:lnTo>
                  <a:lnTo>
                    <a:pt x="848" y="1730"/>
                  </a:lnTo>
                  <a:lnTo>
                    <a:pt x="826" y="1729"/>
                  </a:lnTo>
                  <a:lnTo>
                    <a:pt x="806" y="1727"/>
                  </a:lnTo>
                  <a:lnTo>
                    <a:pt x="796" y="1725"/>
                  </a:lnTo>
                  <a:lnTo>
                    <a:pt x="786" y="1722"/>
                  </a:lnTo>
                  <a:lnTo>
                    <a:pt x="777" y="1718"/>
                  </a:lnTo>
                  <a:lnTo>
                    <a:pt x="769" y="1713"/>
                  </a:lnTo>
                  <a:lnTo>
                    <a:pt x="753" y="1709"/>
                  </a:lnTo>
                  <a:lnTo>
                    <a:pt x="736" y="1704"/>
                  </a:lnTo>
                  <a:lnTo>
                    <a:pt x="720" y="1698"/>
                  </a:lnTo>
                  <a:lnTo>
                    <a:pt x="704" y="1692"/>
                  </a:lnTo>
                  <a:lnTo>
                    <a:pt x="687" y="1685"/>
                  </a:lnTo>
                  <a:lnTo>
                    <a:pt x="671" y="1678"/>
                  </a:lnTo>
                  <a:lnTo>
                    <a:pt x="656" y="1670"/>
                  </a:lnTo>
                  <a:lnTo>
                    <a:pt x="640" y="1662"/>
                  </a:lnTo>
                  <a:lnTo>
                    <a:pt x="626" y="1652"/>
                  </a:lnTo>
                  <a:lnTo>
                    <a:pt x="611" y="1643"/>
                  </a:lnTo>
                  <a:lnTo>
                    <a:pt x="596" y="1633"/>
                  </a:lnTo>
                  <a:lnTo>
                    <a:pt x="583" y="1622"/>
                  </a:lnTo>
                  <a:lnTo>
                    <a:pt x="570" y="1610"/>
                  </a:lnTo>
                  <a:lnTo>
                    <a:pt x="556" y="1599"/>
                  </a:lnTo>
                  <a:lnTo>
                    <a:pt x="544" y="1587"/>
                  </a:lnTo>
                  <a:lnTo>
                    <a:pt x="532" y="1574"/>
                  </a:lnTo>
                  <a:lnTo>
                    <a:pt x="522" y="1560"/>
                  </a:lnTo>
                  <a:lnTo>
                    <a:pt x="511" y="1547"/>
                  </a:lnTo>
                  <a:lnTo>
                    <a:pt x="502" y="1533"/>
                  </a:lnTo>
                  <a:lnTo>
                    <a:pt x="494" y="1516"/>
                  </a:lnTo>
                  <a:lnTo>
                    <a:pt x="487" y="1501"/>
                  </a:lnTo>
                  <a:lnTo>
                    <a:pt x="481" y="1484"/>
                  </a:lnTo>
                  <a:lnTo>
                    <a:pt x="477" y="1466"/>
                  </a:lnTo>
                  <a:lnTo>
                    <a:pt x="474" y="1448"/>
                  </a:lnTo>
                  <a:lnTo>
                    <a:pt x="471" y="1445"/>
                  </a:lnTo>
                  <a:lnTo>
                    <a:pt x="466" y="1443"/>
                  </a:lnTo>
                  <a:lnTo>
                    <a:pt x="462" y="1441"/>
                  </a:lnTo>
                  <a:lnTo>
                    <a:pt x="457" y="1440"/>
                  </a:lnTo>
                  <a:lnTo>
                    <a:pt x="448" y="1438"/>
                  </a:lnTo>
                  <a:lnTo>
                    <a:pt x="438" y="1437"/>
                  </a:lnTo>
                  <a:lnTo>
                    <a:pt x="428" y="1437"/>
                  </a:lnTo>
                  <a:lnTo>
                    <a:pt x="418" y="1436"/>
                  </a:lnTo>
                  <a:lnTo>
                    <a:pt x="408" y="1435"/>
                  </a:lnTo>
                  <a:lnTo>
                    <a:pt x="400" y="1431"/>
                  </a:lnTo>
                  <a:lnTo>
                    <a:pt x="390" y="1429"/>
                  </a:lnTo>
                  <a:lnTo>
                    <a:pt x="381" y="1426"/>
                  </a:lnTo>
                  <a:lnTo>
                    <a:pt x="372" y="1421"/>
                  </a:lnTo>
                  <a:lnTo>
                    <a:pt x="365" y="1416"/>
                  </a:lnTo>
                  <a:lnTo>
                    <a:pt x="358" y="1410"/>
                  </a:lnTo>
                  <a:lnTo>
                    <a:pt x="352" y="1403"/>
                  </a:lnTo>
                  <a:lnTo>
                    <a:pt x="346" y="1396"/>
                  </a:lnTo>
                  <a:lnTo>
                    <a:pt x="341" y="1389"/>
                  </a:lnTo>
                  <a:lnTo>
                    <a:pt x="331" y="1371"/>
                  </a:lnTo>
                  <a:lnTo>
                    <a:pt x="324" y="1354"/>
                  </a:lnTo>
                  <a:lnTo>
                    <a:pt x="318" y="1336"/>
                  </a:lnTo>
                  <a:lnTo>
                    <a:pt x="314" y="1318"/>
                  </a:lnTo>
                  <a:lnTo>
                    <a:pt x="315" y="1314"/>
                  </a:lnTo>
                  <a:lnTo>
                    <a:pt x="315" y="1311"/>
                  </a:lnTo>
                  <a:lnTo>
                    <a:pt x="315" y="1308"/>
                  </a:lnTo>
                  <a:lnTo>
                    <a:pt x="314" y="1305"/>
                  </a:lnTo>
                  <a:lnTo>
                    <a:pt x="311" y="1301"/>
                  </a:lnTo>
                  <a:lnTo>
                    <a:pt x="306" y="1297"/>
                  </a:lnTo>
                  <a:lnTo>
                    <a:pt x="295" y="1292"/>
                  </a:lnTo>
                  <a:lnTo>
                    <a:pt x="283" y="1288"/>
                  </a:lnTo>
                  <a:lnTo>
                    <a:pt x="270" y="1283"/>
                  </a:lnTo>
                  <a:lnTo>
                    <a:pt x="257" y="1279"/>
                  </a:lnTo>
                  <a:lnTo>
                    <a:pt x="244" y="1274"/>
                  </a:lnTo>
                  <a:lnTo>
                    <a:pt x="231" y="1269"/>
                  </a:lnTo>
                  <a:lnTo>
                    <a:pt x="207" y="1257"/>
                  </a:lnTo>
                  <a:lnTo>
                    <a:pt x="184" y="1244"/>
                  </a:lnTo>
                  <a:lnTo>
                    <a:pt x="162" y="1228"/>
                  </a:lnTo>
                  <a:lnTo>
                    <a:pt x="140" y="1211"/>
                  </a:lnTo>
                  <a:lnTo>
                    <a:pt x="121" y="1193"/>
                  </a:lnTo>
                  <a:lnTo>
                    <a:pt x="102" y="1173"/>
                  </a:lnTo>
                  <a:lnTo>
                    <a:pt x="85" y="1153"/>
                  </a:lnTo>
                  <a:lnTo>
                    <a:pt x="70" y="1130"/>
                  </a:lnTo>
                  <a:lnTo>
                    <a:pt x="55" y="1108"/>
                  </a:lnTo>
                  <a:lnTo>
                    <a:pt x="43" y="1083"/>
                  </a:lnTo>
                  <a:lnTo>
                    <a:pt x="33" y="1059"/>
                  </a:lnTo>
                  <a:lnTo>
                    <a:pt x="24" y="1033"/>
                  </a:lnTo>
                  <a:lnTo>
                    <a:pt x="17" y="1006"/>
                  </a:lnTo>
                  <a:lnTo>
                    <a:pt x="13" y="980"/>
                  </a:lnTo>
                  <a:lnTo>
                    <a:pt x="8" y="976"/>
                  </a:lnTo>
                  <a:lnTo>
                    <a:pt x="6" y="973"/>
                  </a:lnTo>
                  <a:lnTo>
                    <a:pt x="4" y="968"/>
                  </a:lnTo>
                  <a:lnTo>
                    <a:pt x="2" y="964"/>
                  </a:lnTo>
                  <a:lnTo>
                    <a:pt x="0" y="954"/>
                  </a:lnTo>
                  <a:lnTo>
                    <a:pt x="0" y="944"/>
                  </a:lnTo>
                  <a:lnTo>
                    <a:pt x="1" y="934"/>
                  </a:lnTo>
                  <a:lnTo>
                    <a:pt x="3" y="924"/>
                  </a:lnTo>
                  <a:lnTo>
                    <a:pt x="5" y="914"/>
                  </a:lnTo>
                  <a:lnTo>
                    <a:pt x="9" y="906"/>
                  </a:lnTo>
                  <a:lnTo>
                    <a:pt x="65" y="761"/>
                  </a:lnTo>
                  <a:lnTo>
                    <a:pt x="83" y="733"/>
                  </a:lnTo>
                  <a:lnTo>
                    <a:pt x="104" y="705"/>
                  </a:lnTo>
                  <a:lnTo>
                    <a:pt x="125" y="678"/>
                  </a:lnTo>
                  <a:lnTo>
                    <a:pt x="147" y="653"/>
                  </a:lnTo>
                  <a:lnTo>
                    <a:pt x="160" y="641"/>
                  </a:lnTo>
                  <a:lnTo>
                    <a:pt x="172" y="628"/>
                  </a:lnTo>
                  <a:lnTo>
                    <a:pt x="184" y="617"/>
                  </a:lnTo>
                  <a:lnTo>
                    <a:pt x="198" y="606"/>
                  </a:lnTo>
                  <a:lnTo>
                    <a:pt x="211" y="596"/>
                  </a:lnTo>
                  <a:lnTo>
                    <a:pt x="224" y="585"/>
                  </a:lnTo>
                  <a:lnTo>
                    <a:pt x="237" y="576"/>
                  </a:lnTo>
                  <a:lnTo>
                    <a:pt x="252" y="568"/>
                  </a:lnTo>
                  <a:lnTo>
                    <a:pt x="258" y="565"/>
                  </a:lnTo>
                  <a:lnTo>
                    <a:pt x="263" y="562"/>
                  </a:lnTo>
                  <a:lnTo>
                    <a:pt x="270" y="560"/>
                  </a:lnTo>
                  <a:lnTo>
                    <a:pt x="276" y="558"/>
                  </a:lnTo>
                  <a:lnTo>
                    <a:pt x="290" y="555"/>
                  </a:lnTo>
                  <a:lnTo>
                    <a:pt x="303" y="552"/>
                  </a:lnTo>
                  <a:lnTo>
                    <a:pt x="309" y="550"/>
                  </a:lnTo>
                  <a:lnTo>
                    <a:pt x="315" y="548"/>
                  </a:lnTo>
                  <a:lnTo>
                    <a:pt x="321" y="544"/>
                  </a:lnTo>
                  <a:lnTo>
                    <a:pt x="326" y="540"/>
                  </a:lnTo>
                  <a:lnTo>
                    <a:pt x="331" y="536"/>
                  </a:lnTo>
                  <a:lnTo>
                    <a:pt x="336" y="531"/>
                  </a:lnTo>
                  <a:lnTo>
                    <a:pt x="339" y="525"/>
                  </a:lnTo>
                  <a:lnTo>
                    <a:pt x="342" y="518"/>
                  </a:lnTo>
                  <a:lnTo>
                    <a:pt x="348" y="502"/>
                  </a:lnTo>
                  <a:lnTo>
                    <a:pt x="355" y="485"/>
                  </a:lnTo>
                  <a:lnTo>
                    <a:pt x="360" y="477"/>
                  </a:lnTo>
                  <a:lnTo>
                    <a:pt x="364" y="470"/>
                  </a:lnTo>
                  <a:lnTo>
                    <a:pt x="369" y="463"/>
                  </a:lnTo>
                  <a:lnTo>
                    <a:pt x="375" y="456"/>
                  </a:lnTo>
                  <a:lnTo>
                    <a:pt x="382" y="449"/>
                  </a:lnTo>
                  <a:lnTo>
                    <a:pt x="388" y="443"/>
                  </a:lnTo>
                  <a:lnTo>
                    <a:pt x="395" y="438"/>
                  </a:lnTo>
                  <a:lnTo>
                    <a:pt x="402" y="434"/>
                  </a:lnTo>
                  <a:lnTo>
                    <a:pt x="410" y="430"/>
                  </a:lnTo>
                  <a:lnTo>
                    <a:pt x="418" y="427"/>
                  </a:lnTo>
                  <a:lnTo>
                    <a:pt x="428" y="425"/>
                  </a:lnTo>
                  <a:lnTo>
                    <a:pt x="437" y="424"/>
                  </a:lnTo>
                  <a:lnTo>
                    <a:pt x="448" y="425"/>
                  </a:lnTo>
                  <a:lnTo>
                    <a:pt x="457" y="424"/>
                  </a:lnTo>
                  <a:lnTo>
                    <a:pt x="465" y="422"/>
                  </a:lnTo>
                  <a:lnTo>
                    <a:pt x="473" y="418"/>
                  </a:lnTo>
                  <a:lnTo>
                    <a:pt x="479" y="412"/>
                  </a:lnTo>
                  <a:lnTo>
                    <a:pt x="483" y="405"/>
                  </a:lnTo>
                  <a:lnTo>
                    <a:pt x="487" y="398"/>
                  </a:lnTo>
                  <a:lnTo>
                    <a:pt x="490" y="389"/>
                  </a:lnTo>
                  <a:lnTo>
                    <a:pt x="496" y="371"/>
                  </a:lnTo>
                  <a:lnTo>
                    <a:pt x="500" y="352"/>
                  </a:lnTo>
                  <a:lnTo>
                    <a:pt x="503" y="343"/>
                  </a:lnTo>
                  <a:lnTo>
                    <a:pt x="506" y="334"/>
                  </a:lnTo>
                  <a:lnTo>
                    <a:pt x="509" y="326"/>
                  </a:lnTo>
                  <a:lnTo>
                    <a:pt x="513" y="319"/>
                  </a:lnTo>
                  <a:lnTo>
                    <a:pt x="519" y="307"/>
                  </a:lnTo>
                  <a:lnTo>
                    <a:pt x="524" y="296"/>
                  </a:lnTo>
                  <a:lnTo>
                    <a:pt x="530" y="286"/>
                  </a:lnTo>
                  <a:lnTo>
                    <a:pt x="536" y="276"/>
                  </a:lnTo>
                  <a:lnTo>
                    <a:pt x="549" y="257"/>
                  </a:lnTo>
                  <a:lnTo>
                    <a:pt x="565" y="239"/>
                  </a:lnTo>
                  <a:lnTo>
                    <a:pt x="581" y="223"/>
                  </a:lnTo>
                  <a:lnTo>
                    <a:pt x="598" y="207"/>
                  </a:lnTo>
                  <a:lnTo>
                    <a:pt x="617" y="193"/>
                  </a:lnTo>
                  <a:lnTo>
                    <a:pt x="636" y="179"/>
                  </a:lnTo>
                  <a:lnTo>
                    <a:pt x="657" y="166"/>
                  </a:lnTo>
                  <a:lnTo>
                    <a:pt x="677" y="154"/>
                  </a:lnTo>
                  <a:lnTo>
                    <a:pt x="698" y="144"/>
                  </a:lnTo>
                  <a:lnTo>
                    <a:pt x="719" y="133"/>
                  </a:lnTo>
                  <a:lnTo>
                    <a:pt x="762" y="114"/>
                  </a:lnTo>
                  <a:lnTo>
                    <a:pt x="803" y="97"/>
                  </a:lnTo>
                  <a:lnTo>
                    <a:pt x="822" y="95"/>
                  </a:lnTo>
                  <a:lnTo>
                    <a:pt x="842" y="91"/>
                  </a:lnTo>
                  <a:lnTo>
                    <a:pt x="860" y="87"/>
                  </a:lnTo>
                  <a:lnTo>
                    <a:pt x="877" y="83"/>
                  </a:lnTo>
                  <a:lnTo>
                    <a:pt x="896" y="77"/>
                  </a:lnTo>
                  <a:lnTo>
                    <a:pt x="913" y="74"/>
                  </a:lnTo>
                  <a:lnTo>
                    <a:pt x="931" y="71"/>
                  </a:lnTo>
                  <a:lnTo>
                    <a:pt x="948" y="70"/>
                  </a:lnTo>
                  <a:lnTo>
                    <a:pt x="973" y="66"/>
                  </a:lnTo>
                  <a:lnTo>
                    <a:pt x="1000" y="62"/>
                  </a:lnTo>
                  <a:lnTo>
                    <a:pt x="1026" y="59"/>
                  </a:lnTo>
                  <a:lnTo>
                    <a:pt x="1052" y="57"/>
                  </a:lnTo>
                  <a:lnTo>
                    <a:pt x="1079" y="56"/>
                  </a:lnTo>
                  <a:lnTo>
                    <a:pt x="1105" y="55"/>
                  </a:lnTo>
                  <a:lnTo>
                    <a:pt x="1132" y="55"/>
                  </a:lnTo>
                  <a:lnTo>
                    <a:pt x="1157" y="55"/>
                  </a:lnTo>
                  <a:lnTo>
                    <a:pt x="1754" y="49"/>
                  </a:lnTo>
                  <a:lnTo>
                    <a:pt x="1835" y="49"/>
                  </a:lnTo>
                  <a:lnTo>
                    <a:pt x="1915" y="48"/>
                  </a:lnTo>
                  <a:lnTo>
                    <a:pt x="1993" y="48"/>
                  </a:lnTo>
                  <a:lnTo>
                    <a:pt x="2071" y="47"/>
                  </a:lnTo>
                  <a:lnTo>
                    <a:pt x="2148" y="46"/>
                  </a:lnTo>
                  <a:lnTo>
                    <a:pt x="2227" y="45"/>
                  </a:lnTo>
                  <a:lnTo>
                    <a:pt x="2305" y="43"/>
                  </a:lnTo>
                  <a:lnTo>
                    <a:pt x="2385" y="41"/>
                  </a:lnTo>
                  <a:lnTo>
                    <a:pt x="2442" y="43"/>
                  </a:lnTo>
                  <a:lnTo>
                    <a:pt x="2499" y="43"/>
                  </a:lnTo>
                  <a:lnTo>
                    <a:pt x="2555" y="43"/>
                  </a:lnTo>
                  <a:lnTo>
                    <a:pt x="2610" y="43"/>
                  </a:lnTo>
                  <a:lnTo>
                    <a:pt x="2665" y="42"/>
                  </a:lnTo>
                  <a:lnTo>
                    <a:pt x="2719" y="41"/>
                  </a:lnTo>
                  <a:lnTo>
                    <a:pt x="2775" y="40"/>
                  </a:lnTo>
                  <a:lnTo>
                    <a:pt x="2829" y="38"/>
                  </a:lnTo>
                  <a:lnTo>
                    <a:pt x="2882" y="37"/>
                  </a:lnTo>
                  <a:lnTo>
                    <a:pt x="2936" y="36"/>
                  </a:lnTo>
                  <a:lnTo>
                    <a:pt x="2989" y="33"/>
                  </a:lnTo>
                  <a:lnTo>
                    <a:pt x="3042" y="32"/>
                  </a:lnTo>
                  <a:lnTo>
                    <a:pt x="3096" y="31"/>
                  </a:lnTo>
                  <a:lnTo>
                    <a:pt x="3148" y="30"/>
                  </a:lnTo>
                  <a:lnTo>
                    <a:pt x="3201" y="30"/>
                  </a:lnTo>
                  <a:lnTo>
                    <a:pt x="3253" y="30"/>
                  </a:lnTo>
                  <a:lnTo>
                    <a:pt x="3275" y="29"/>
                  </a:lnTo>
                  <a:lnTo>
                    <a:pt x="3298" y="29"/>
                  </a:lnTo>
                  <a:lnTo>
                    <a:pt x="3322" y="29"/>
                  </a:lnTo>
                  <a:lnTo>
                    <a:pt x="3345" y="29"/>
                  </a:lnTo>
                  <a:lnTo>
                    <a:pt x="3370" y="30"/>
                  </a:lnTo>
                  <a:lnTo>
                    <a:pt x="3393" y="30"/>
                  </a:lnTo>
                  <a:lnTo>
                    <a:pt x="3417" y="29"/>
                  </a:lnTo>
                  <a:lnTo>
                    <a:pt x="3438" y="28"/>
                  </a:lnTo>
                  <a:lnTo>
                    <a:pt x="3485" y="27"/>
                  </a:lnTo>
                  <a:lnTo>
                    <a:pt x="3531" y="26"/>
                  </a:lnTo>
                  <a:lnTo>
                    <a:pt x="3578" y="25"/>
                  </a:lnTo>
                  <a:lnTo>
                    <a:pt x="3624" y="23"/>
                  </a:lnTo>
                  <a:lnTo>
                    <a:pt x="3669" y="22"/>
                  </a:lnTo>
                  <a:lnTo>
                    <a:pt x="3715" y="21"/>
                  </a:lnTo>
                  <a:lnTo>
                    <a:pt x="3761" y="21"/>
                  </a:lnTo>
                  <a:lnTo>
                    <a:pt x="3807" y="21"/>
                  </a:lnTo>
                  <a:lnTo>
                    <a:pt x="3847" y="21"/>
                  </a:lnTo>
                  <a:lnTo>
                    <a:pt x="3887" y="21"/>
                  </a:lnTo>
                  <a:lnTo>
                    <a:pt x="3926" y="20"/>
                  </a:lnTo>
                  <a:lnTo>
                    <a:pt x="3965" y="19"/>
                  </a:lnTo>
                  <a:lnTo>
                    <a:pt x="4003" y="18"/>
                  </a:lnTo>
                  <a:lnTo>
                    <a:pt x="4042" y="19"/>
                  </a:lnTo>
                  <a:lnTo>
                    <a:pt x="4080" y="20"/>
                  </a:lnTo>
                  <a:lnTo>
                    <a:pt x="4118" y="23"/>
                  </a:lnTo>
                  <a:lnTo>
                    <a:pt x="4144" y="22"/>
                  </a:lnTo>
                  <a:lnTo>
                    <a:pt x="4197" y="21"/>
                  </a:lnTo>
                  <a:lnTo>
                    <a:pt x="4273" y="19"/>
                  </a:lnTo>
                  <a:lnTo>
                    <a:pt x="4373" y="18"/>
                  </a:lnTo>
                  <a:lnTo>
                    <a:pt x="4635" y="17"/>
                  </a:lnTo>
                  <a:lnTo>
                    <a:pt x="4968" y="15"/>
                  </a:lnTo>
                  <a:lnTo>
                    <a:pt x="5357" y="14"/>
                  </a:lnTo>
                  <a:lnTo>
                    <a:pt x="5788" y="14"/>
                  </a:lnTo>
                  <a:lnTo>
                    <a:pt x="6247" y="13"/>
                  </a:lnTo>
                  <a:lnTo>
                    <a:pt x="6722" y="13"/>
                  </a:lnTo>
                  <a:lnTo>
                    <a:pt x="7195" y="13"/>
                  </a:lnTo>
                  <a:lnTo>
                    <a:pt x="7654" y="12"/>
                  </a:lnTo>
                  <a:lnTo>
                    <a:pt x="8085" y="12"/>
                  </a:lnTo>
                  <a:lnTo>
                    <a:pt x="8475" y="12"/>
                  </a:lnTo>
                  <a:lnTo>
                    <a:pt x="8807" y="11"/>
                  </a:lnTo>
                  <a:lnTo>
                    <a:pt x="9069" y="10"/>
                  </a:lnTo>
                  <a:lnTo>
                    <a:pt x="9245" y="9"/>
                  </a:lnTo>
                  <a:lnTo>
                    <a:pt x="9324" y="7"/>
                  </a:lnTo>
                  <a:lnTo>
                    <a:pt x="9328" y="9"/>
                  </a:lnTo>
                  <a:lnTo>
                    <a:pt x="9332" y="10"/>
                  </a:lnTo>
                  <a:lnTo>
                    <a:pt x="9335" y="11"/>
                  </a:lnTo>
                  <a:lnTo>
                    <a:pt x="9340" y="11"/>
                  </a:lnTo>
                  <a:lnTo>
                    <a:pt x="9347" y="10"/>
                  </a:lnTo>
                  <a:lnTo>
                    <a:pt x="9354" y="8"/>
                  </a:lnTo>
                  <a:lnTo>
                    <a:pt x="9360" y="6"/>
                  </a:lnTo>
                  <a:lnTo>
                    <a:pt x="9367" y="4"/>
                  </a:lnTo>
                  <a:lnTo>
                    <a:pt x="9371" y="4"/>
                  </a:lnTo>
                  <a:lnTo>
                    <a:pt x="9375" y="4"/>
                  </a:lnTo>
                  <a:lnTo>
                    <a:pt x="9378" y="5"/>
                  </a:lnTo>
                  <a:lnTo>
                    <a:pt x="9382" y="6"/>
                  </a:lnTo>
                  <a:lnTo>
                    <a:pt x="9420" y="8"/>
                  </a:lnTo>
                  <a:lnTo>
                    <a:pt x="9456" y="10"/>
                  </a:lnTo>
                  <a:lnTo>
                    <a:pt x="9492" y="12"/>
                  </a:lnTo>
                  <a:lnTo>
                    <a:pt x="9528" y="14"/>
                  </a:lnTo>
                  <a:lnTo>
                    <a:pt x="9563" y="16"/>
                  </a:lnTo>
                  <a:lnTo>
                    <a:pt x="9599" y="17"/>
                  </a:lnTo>
                  <a:lnTo>
                    <a:pt x="9637" y="17"/>
                  </a:lnTo>
                  <a:lnTo>
                    <a:pt x="9675" y="15"/>
                  </a:lnTo>
                  <a:lnTo>
                    <a:pt x="9682" y="18"/>
                  </a:lnTo>
                  <a:lnTo>
                    <a:pt x="9687" y="19"/>
                  </a:lnTo>
                  <a:lnTo>
                    <a:pt x="9693" y="18"/>
                  </a:lnTo>
                  <a:lnTo>
                    <a:pt x="9699" y="15"/>
                  </a:lnTo>
                  <a:lnTo>
                    <a:pt x="9734" y="9"/>
                  </a:lnTo>
                  <a:lnTo>
                    <a:pt x="9771" y="2"/>
                  </a:lnTo>
                  <a:lnTo>
                    <a:pt x="9780" y="1"/>
                  </a:lnTo>
                  <a:lnTo>
                    <a:pt x="9789" y="0"/>
                  </a:lnTo>
                  <a:lnTo>
                    <a:pt x="9799" y="0"/>
                  </a:lnTo>
                  <a:lnTo>
                    <a:pt x="9807" y="0"/>
                  </a:lnTo>
                  <a:lnTo>
                    <a:pt x="9816" y="1"/>
                  </a:lnTo>
                  <a:lnTo>
                    <a:pt x="9825" y="3"/>
                  </a:lnTo>
                  <a:lnTo>
                    <a:pt x="9833" y="6"/>
                  </a:lnTo>
                  <a:lnTo>
                    <a:pt x="9841" y="10"/>
                  </a:lnTo>
                  <a:lnTo>
                    <a:pt x="9854" y="12"/>
                  </a:lnTo>
                  <a:lnTo>
                    <a:pt x="9865" y="13"/>
                  </a:lnTo>
                  <a:lnTo>
                    <a:pt x="9877" y="13"/>
                  </a:lnTo>
                  <a:lnTo>
                    <a:pt x="9888" y="13"/>
                  </a:lnTo>
                  <a:lnTo>
                    <a:pt x="9911" y="12"/>
                  </a:lnTo>
                  <a:lnTo>
                    <a:pt x="9934" y="11"/>
                  </a:lnTo>
                  <a:lnTo>
                    <a:pt x="9957" y="9"/>
                  </a:lnTo>
                  <a:lnTo>
                    <a:pt x="9980" y="8"/>
                  </a:lnTo>
                  <a:lnTo>
                    <a:pt x="9992" y="8"/>
                  </a:lnTo>
                  <a:lnTo>
                    <a:pt x="10004" y="8"/>
                  </a:lnTo>
                  <a:lnTo>
                    <a:pt x="10016" y="9"/>
                  </a:lnTo>
                  <a:lnTo>
                    <a:pt x="10030" y="11"/>
                  </a:lnTo>
                  <a:lnTo>
                    <a:pt x="10063" y="14"/>
                  </a:lnTo>
                  <a:lnTo>
                    <a:pt x="10099" y="15"/>
                  </a:lnTo>
                  <a:lnTo>
                    <a:pt x="10136" y="16"/>
                  </a:lnTo>
                  <a:lnTo>
                    <a:pt x="10174" y="17"/>
                  </a:lnTo>
                  <a:lnTo>
                    <a:pt x="10192" y="18"/>
                  </a:lnTo>
                  <a:lnTo>
                    <a:pt x="10211" y="20"/>
                  </a:lnTo>
                  <a:lnTo>
                    <a:pt x="10229" y="22"/>
                  </a:lnTo>
                  <a:lnTo>
                    <a:pt x="10247" y="24"/>
                  </a:lnTo>
                  <a:lnTo>
                    <a:pt x="10265" y="28"/>
                  </a:lnTo>
                  <a:lnTo>
                    <a:pt x="10282" y="32"/>
                  </a:lnTo>
                  <a:lnTo>
                    <a:pt x="10299" y="38"/>
                  </a:lnTo>
                  <a:lnTo>
                    <a:pt x="10316" y="45"/>
                  </a:lnTo>
                  <a:lnTo>
                    <a:pt x="10339" y="56"/>
                  </a:lnTo>
                  <a:lnTo>
                    <a:pt x="10363" y="69"/>
                  </a:lnTo>
                  <a:lnTo>
                    <a:pt x="10385" y="84"/>
                  </a:lnTo>
                  <a:lnTo>
                    <a:pt x="10408" y="100"/>
                  </a:lnTo>
                  <a:lnTo>
                    <a:pt x="10429" y="117"/>
                  </a:lnTo>
                  <a:lnTo>
                    <a:pt x="10451" y="135"/>
                  </a:lnTo>
                  <a:lnTo>
                    <a:pt x="10471" y="153"/>
                  </a:lnTo>
                  <a:lnTo>
                    <a:pt x="10491" y="171"/>
                  </a:lnTo>
                  <a:lnTo>
                    <a:pt x="10499" y="184"/>
                  </a:lnTo>
                  <a:lnTo>
                    <a:pt x="10506" y="198"/>
                  </a:lnTo>
                  <a:lnTo>
                    <a:pt x="10513" y="211"/>
                  </a:lnTo>
                  <a:lnTo>
                    <a:pt x="10519" y="226"/>
                  </a:lnTo>
                  <a:lnTo>
                    <a:pt x="10523" y="232"/>
                  </a:lnTo>
                  <a:lnTo>
                    <a:pt x="10527" y="239"/>
                  </a:lnTo>
                  <a:lnTo>
                    <a:pt x="10533" y="244"/>
                  </a:lnTo>
                  <a:lnTo>
                    <a:pt x="10538" y="249"/>
                  </a:lnTo>
                  <a:lnTo>
                    <a:pt x="10543" y="254"/>
                  </a:lnTo>
                  <a:lnTo>
                    <a:pt x="10549" y="258"/>
                  </a:lnTo>
                  <a:lnTo>
                    <a:pt x="10556" y="261"/>
                  </a:lnTo>
                  <a:lnTo>
                    <a:pt x="10564" y="263"/>
                  </a:lnTo>
                  <a:lnTo>
                    <a:pt x="10583" y="263"/>
                  </a:lnTo>
                  <a:lnTo>
                    <a:pt x="10600" y="264"/>
                  </a:lnTo>
                  <a:lnTo>
                    <a:pt x="10616" y="268"/>
                  </a:lnTo>
                  <a:lnTo>
                    <a:pt x="10633" y="271"/>
                  </a:lnTo>
                  <a:lnTo>
                    <a:pt x="10648" y="276"/>
                  </a:lnTo>
                  <a:lnTo>
                    <a:pt x="10662" y="283"/>
                  </a:lnTo>
                  <a:lnTo>
                    <a:pt x="10677" y="291"/>
                  </a:lnTo>
                  <a:lnTo>
                    <a:pt x="10691" y="301"/>
                  </a:lnTo>
                  <a:lnTo>
                    <a:pt x="10699" y="307"/>
                  </a:lnTo>
                  <a:lnTo>
                    <a:pt x="10706" y="314"/>
                  </a:lnTo>
                  <a:lnTo>
                    <a:pt x="10712" y="321"/>
                  </a:lnTo>
                  <a:lnTo>
                    <a:pt x="10720" y="328"/>
                  </a:lnTo>
                  <a:lnTo>
                    <a:pt x="10731" y="342"/>
                  </a:lnTo>
                  <a:lnTo>
                    <a:pt x="10741" y="358"/>
                  </a:lnTo>
                  <a:lnTo>
                    <a:pt x="10749" y="375"/>
                  </a:lnTo>
                  <a:lnTo>
                    <a:pt x="10756" y="392"/>
                  </a:lnTo>
                  <a:lnTo>
                    <a:pt x="10763" y="410"/>
                  </a:lnTo>
                  <a:lnTo>
                    <a:pt x="10768" y="427"/>
                  </a:lnTo>
                  <a:lnTo>
                    <a:pt x="10776" y="433"/>
                  </a:lnTo>
                  <a:lnTo>
                    <a:pt x="10785" y="438"/>
                  </a:lnTo>
                  <a:lnTo>
                    <a:pt x="10794" y="443"/>
                  </a:lnTo>
                  <a:lnTo>
                    <a:pt x="10804" y="446"/>
                  </a:lnTo>
                  <a:lnTo>
                    <a:pt x="10824" y="454"/>
                  </a:lnTo>
                  <a:lnTo>
                    <a:pt x="10844" y="460"/>
                  </a:lnTo>
                  <a:lnTo>
                    <a:pt x="10855" y="463"/>
                  </a:lnTo>
                  <a:lnTo>
                    <a:pt x="10864" y="467"/>
                  </a:lnTo>
                  <a:lnTo>
                    <a:pt x="10873" y="471"/>
                  </a:lnTo>
                  <a:lnTo>
                    <a:pt x="10882" y="476"/>
                  </a:lnTo>
                  <a:lnTo>
                    <a:pt x="10889" y="482"/>
                  </a:lnTo>
                  <a:lnTo>
                    <a:pt x="10897" y="489"/>
                  </a:lnTo>
                  <a:lnTo>
                    <a:pt x="10904" y="498"/>
                  </a:lnTo>
                  <a:lnTo>
                    <a:pt x="10910" y="509"/>
                  </a:lnTo>
                  <a:lnTo>
                    <a:pt x="10919" y="521"/>
                  </a:lnTo>
                  <a:lnTo>
                    <a:pt x="10929" y="534"/>
                  </a:lnTo>
                  <a:lnTo>
                    <a:pt x="10937" y="549"/>
                  </a:lnTo>
                  <a:lnTo>
                    <a:pt x="10945" y="563"/>
                  </a:lnTo>
                  <a:lnTo>
                    <a:pt x="10960" y="593"/>
                  </a:lnTo>
                  <a:lnTo>
                    <a:pt x="10972" y="623"/>
                  </a:lnTo>
                  <a:lnTo>
                    <a:pt x="10983" y="654"/>
                  </a:lnTo>
                  <a:lnTo>
                    <a:pt x="10994" y="686"/>
                  </a:lnTo>
                  <a:lnTo>
                    <a:pt x="11004" y="717"/>
                  </a:lnTo>
                  <a:lnTo>
                    <a:pt x="11014" y="747"/>
                  </a:lnTo>
                  <a:lnTo>
                    <a:pt x="11014" y="758"/>
                  </a:lnTo>
                  <a:lnTo>
                    <a:pt x="11015" y="768"/>
                  </a:lnTo>
                  <a:lnTo>
                    <a:pt x="11017" y="780"/>
                  </a:lnTo>
                  <a:lnTo>
                    <a:pt x="11020" y="790"/>
                  </a:lnTo>
                  <a:lnTo>
                    <a:pt x="11027" y="810"/>
                  </a:lnTo>
                  <a:lnTo>
                    <a:pt x="11034" y="832"/>
                  </a:lnTo>
                  <a:lnTo>
                    <a:pt x="11038" y="841"/>
                  </a:lnTo>
                  <a:lnTo>
                    <a:pt x="11040" y="851"/>
                  </a:lnTo>
                  <a:lnTo>
                    <a:pt x="11041" y="861"/>
                  </a:lnTo>
                  <a:lnTo>
                    <a:pt x="11041" y="872"/>
                  </a:lnTo>
                  <a:lnTo>
                    <a:pt x="11040" y="882"/>
                  </a:lnTo>
                  <a:lnTo>
                    <a:pt x="11038" y="892"/>
                  </a:lnTo>
                  <a:lnTo>
                    <a:pt x="11032" y="903"/>
                  </a:lnTo>
                  <a:lnTo>
                    <a:pt x="11026" y="913"/>
                  </a:lnTo>
                  <a:lnTo>
                    <a:pt x="10931" y="1086"/>
                  </a:lnTo>
                  <a:close/>
                  <a:moveTo>
                    <a:pt x="10885" y="1081"/>
                  </a:moveTo>
                  <a:lnTo>
                    <a:pt x="10878" y="1092"/>
                  </a:lnTo>
                  <a:lnTo>
                    <a:pt x="10871" y="1104"/>
                  </a:lnTo>
                  <a:lnTo>
                    <a:pt x="10862" y="1113"/>
                  </a:lnTo>
                  <a:lnTo>
                    <a:pt x="10853" y="1121"/>
                  </a:lnTo>
                  <a:lnTo>
                    <a:pt x="10843" y="1129"/>
                  </a:lnTo>
                  <a:lnTo>
                    <a:pt x="10833" y="1135"/>
                  </a:lnTo>
                  <a:lnTo>
                    <a:pt x="10823" y="1141"/>
                  </a:lnTo>
                  <a:lnTo>
                    <a:pt x="10812" y="1146"/>
                  </a:lnTo>
                  <a:lnTo>
                    <a:pt x="10800" y="1151"/>
                  </a:lnTo>
                  <a:lnTo>
                    <a:pt x="10789" y="1155"/>
                  </a:lnTo>
                  <a:lnTo>
                    <a:pt x="10778" y="1158"/>
                  </a:lnTo>
                  <a:lnTo>
                    <a:pt x="10766" y="1161"/>
                  </a:lnTo>
                  <a:lnTo>
                    <a:pt x="10742" y="1164"/>
                  </a:lnTo>
                  <a:lnTo>
                    <a:pt x="10719" y="1166"/>
                  </a:lnTo>
                  <a:lnTo>
                    <a:pt x="10714" y="1170"/>
                  </a:lnTo>
                  <a:lnTo>
                    <a:pt x="10711" y="1173"/>
                  </a:lnTo>
                  <a:lnTo>
                    <a:pt x="10709" y="1177"/>
                  </a:lnTo>
                  <a:lnTo>
                    <a:pt x="10708" y="1181"/>
                  </a:lnTo>
                  <a:lnTo>
                    <a:pt x="10708" y="1189"/>
                  </a:lnTo>
                  <a:lnTo>
                    <a:pt x="10710" y="1198"/>
                  </a:lnTo>
                  <a:lnTo>
                    <a:pt x="10712" y="1206"/>
                  </a:lnTo>
                  <a:lnTo>
                    <a:pt x="10715" y="1214"/>
                  </a:lnTo>
                  <a:lnTo>
                    <a:pt x="10715" y="1218"/>
                  </a:lnTo>
                  <a:lnTo>
                    <a:pt x="10717" y="1222"/>
                  </a:lnTo>
                  <a:lnTo>
                    <a:pt x="10717" y="1226"/>
                  </a:lnTo>
                  <a:lnTo>
                    <a:pt x="10715" y="1230"/>
                  </a:lnTo>
                  <a:lnTo>
                    <a:pt x="10712" y="1246"/>
                  </a:lnTo>
                  <a:lnTo>
                    <a:pt x="10709" y="1261"/>
                  </a:lnTo>
                  <a:lnTo>
                    <a:pt x="10705" y="1275"/>
                  </a:lnTo>
                  <a:lnTo>
                    <a:pt x="10699" y="1289"/>
                  </a:lnTo>
                  <a:lnTo>
                    <a:pt x="10692" y="1302"/>
                  </a:lnTo>
                  <a:lnTo>
                    <a:pt x="10684" y="1313"/>
                  </a:lnTo>
                  <a:lnTo>
                    <a:pt x="10679" y="1319"/>
                  </a:lnTo>
                  <a:lnTo>
                    <a:pt x="10673" y="1324"/>
                  </a:lnTo>
                  <a:lnTo>
                    <a:pt x="10666" y="1328"/>
                  </a:lnTo>
                  <a:lnTo>
                    <a:pt x="10660" y="1332"/>
                  </a:lnTo>
                  <a:lnTo>
                    <a:pt x="10654" y="1337"/>
                  </a:lnTo>
                  <a:lnTo>
                    <a:pt x="10647" y="1340"/>
                  </a:lnTo>
                  <a:lnTo>
                    <a:pt x="10641" y="1342"/>
                  </a:lnTo>
                  <a:lnTo>
                    <a:pt x="10634" y="1342"/>
                  </a:lnTo>
                  <a:lnTo>
                    <a:pt x="10620" y="1342"/>
                  </a:lnTo>
                  <a:lnTo>
                    <a:pt x="10607" y="1339"/>
                  </a:lnTo>
                  <a:lnTo>
                    <a:pt x="10595" y="1337"/>
                  </a:lnTo>
                  <a:lnTo>
                    <a:pt x="10583" y="1335"/>
                  </a:lnTo>
                  <a:lnTo>
                    <a:pt x="10576" y="1335"/>
                  </a:lnTo>
                  <a:lnTo>
                    <a:pt x="10571" y="1336"/>
                  </a:lnTo>
                  <a:lnTo>
                    <a:pt x="10566" y="1338"/>
                  </a:lnTo>
                  <a:lnTo>
                    <a:pt x="10561" y="1341"/>
                  </a:lnTo>
                  <a:lnTo>
                    <a:pt x="10555" y="1363"/>
                  </a:lnTo>
                  <a:lnTo>
                    <a:pt x="10548" y="1386"/>
                  </a:lnTo>
                  <a:lnTo>
                    <a:pt x="10539" y="1407"/>
                  </a:lnTo>
                  <a:lnTo>
                    <a:pt x="10528" y="1429"/>
                  </a:lnTo>
                  <a:lnTo>
                    <a:pt x="10518" y="1450"/>
                  </a:lnTo>
                  <a:lnTo>
                    <a:pt x="10505" y="1470"/>
                  </a:lnTo>
                  <a:lnTo>
                    <a:pt x="10492" y="1491"/>
                  </a:lnTo>
                  <a:lnTo>
                    <a:pt x="10477" y="1510"/>
                  </a:lnTo>
                  <a:lnTo>
                    <a:pt x="10462" y="1529"/>
                  </a:lnTo>
                  <a:lnTo>
                    <a:pt x="10445" y="1546"/>
                  </a:lnTo>
                  <a:lnTo>
                    <a:pt x="10427" y="1562"/>
                  </a:lnTo>
                  <a:lnTo>
                    <a:pt x="10408" y="1577"/>
                  </a:lnTo>
                  <a:lnTo>
                    <a:pt x="10388" y="1591"/>
                  </a:lnTo>
                  <a:lnTo>
                    <a:pt x="10367" y="1603"/>
                  </a:lnTo>
                  <a:lnTo>
                    <a:pt x="10344" y="1614"/>
                  </a:lnTo>
                  <a:lnTo>
                    <a:pt x="10322" y="1623"/>
                  </a:lnTo>
                  <a:lnTo>
                    <a:pt x="10298" y="1631"/>
                  </a:lnTo>
                  <a:lnTo>
                    <a:pt x="10276" y="1636"/>
                  </a:lnTo>
                  <a:lnTo>
                    <a:pt x="10253" y="1639"/>
                  </a:lnTo>
                  <a:lnTo>
                    <a:pt x="10230" y="1641"/>
                  </a:lnTo>
                  <a:lnTo>
                    <a:pt x="10207" y="1641"/>
                  </a:lnTo>
                  <a:lnTo>
                    <a:pt x="10184" y="1639"/>
                  </a:lnTo>
                  <a:lnTo>
                    <a:pt x="10160" y="1636"/>
                  </a:lnTo>
                  <a:lnTo>
                    <a:pt x="10137" y="1632"/>
                  </a:lnTo>
                  <a:lnTo>
                    <a:pt x="10117" y="1635"/>
                  </a:lnTo>
                  <a:lnTo>
                    <a:pt x="10098" y="1637"/>
                  </a:lnTo>
                  <a:lnTo>
                    <a:pt x="10079" y="1638"/>
                  </a:lnTo>
                  <a:lnTo>
                    <a:pt x="10059" y="1639"/>
                  </a:lnTo>
                  <a:lnTo>
                    <a:pt x="10021" y="1639"/>
                  </a:lnTo>
                  <a:lnTo>
                    <a:pt x="9983" y="1638"/>
                  </a:lnTo>
                  <a:lnTo>
                    <a:pt x="9944" y="1637"/>
                  </a:lnTo>
                  <a:lnTo>
                    <a:pt x="9905" y="1637"/>
                  </a:lnTo>
                  <a:lnTo>
                    <a:pt x="9885" y="1637"/>
                  </a:lnTo>
                  <a:lnTo>
                    <a:pt x="9866" y="1639"/>
                  </a:lnTo>
                  <a:lnTo>
                    <a:pt x="9846" y="1641"/>
                  </a:lnTo>
                  <a:lnTo>
                    <a:pt x="9826" y="1644"/>
                  </a:lnTo>
                  <a:lnTo>
                    <a:pt x="9804" y="1644"/>
                  </a:lnTo>
                  <a:lnTo>
                    <a:pt x="9781" y="1644"/>
                  </a:lnTo>
                  <a:lnTo>
                    <a:pt x="9759" y="1644"/>
                  </a:lnTo>
                  <a:lnTo>
                    <a:pt x="9737" y="1645"/>
                  </a:lnTo>
                  <a:lnTo>
                    <a:pt x="9715" y="1645"/>
                  </a:lnTo>
                  <a:lnTo>
                    <a:pt x="9692" y="1645"/>
                  </a:lnTo>
                  <a:lnTo>
                    <a:pt x="9671" y="1645"/>
                  </a:lnTo>
                  <a:lnTo>
                    <a:pt x="9647" y="1643"/>
                  </a:lnTo>
                  <a:lnTo>
                    <a:pt x="9638" y="1645"/>
                  </a:lnTo>
                  <a:lnTo>
                    <a:pt x="9629" y="1647"/>
                  </a:lnTo>
                  <a:lnTo>
                    <a:pt x="9620" y="1647"/>
                  </a:lnTo>
                  <a:lnTo>
                    <a:pt x="9611" y="1648"/>
                  </a:lnTo>
                  <a:lnTo>
                    <a:pt x="9593" y="1648"/>
                  </a:lnTo>
                  <a:lnTo>
                    <a:pt x="9575" y="1647"/>
                  </a:lnTo>
                  <a:lnTo>
                    <a:pt x="9556" y="1646"/>
                  </a:lnTo>
                  <a:lnTo>
                    <a:pt x="9538" y="1645"/>
                  </a:lnTo>
                  <a:lnTo>
                    <a:pt x="9519" y="1645"/>
                  </a:lnTo>
                  <a:lnTo>
                    <a:pt x="9500" y="1648"/>
                  </a:lnTo>
                  <a:lnTo>
                    <a:pt x="9394" y="1649"/>
                  </a:lnTo>
                  <a:lnTo>
                    <a:pt x="9188" y="1649"/>
                  </a:lnTo>
                  <a:lnTo>
                    <a:pt x="8898" y="1650"/>
                  </a:lnTo>
                  <a:lnTo>
                    <a:pt x="8536" y="1651"/>
                  </a:lnTo>
                  <a:lnTo>
                    <a:pt x="8118" y="1652"/>
                  </a:lnTo>
                  <a:lnTo>
                    <a:pt x="7657" y="1652"/>
                  </a:lnTo>
                  <a:lnTo>
                    <a:pt x="7168" y="1653"/>
                  </a:lnTo>
                  <a:lnTo>
                    <a:pt x="6665" y="1654"/>
                  </a:lnTo>
                  <a:lnTo>
                    <a:pt x="6161" y="1655"/>
                  </a:lnTo>
                  <a:lnTo>
                    <a:pt x="5673" y="1656"/>
                  </a:lnTo>
                  <a:lnTo>
                    <a:pt x="5212" y="1658"/>
                  </a:lnTo>
                  <a:lnTo>
                    <a:pt x="4793" y="1659"/>
                  </a:lnTo>
                  <a:lnTo>
                    <a:pt x="4431" y="1660"/>
                  </a:lnTo>
                  <a:lnTo>
                    <a:pt x="4139" y="1660"/>
                  </a:lnTo>
                  <a:lnTo>
                    <a:pt x="3933" y="1661"/>
                  </a:lnTo>
                  <a:lnTo>
                    <a:pt x="3826" y="1662"/>
                  </a:lnTo>
                  <a:lnTo>
                    <a:pt x="3805" y="1660"/>
                  </a:lnTo>
                  <a:lnTo>
                    <a:pt x="3784" y="1659"/>
                  </a:lnTo>
                  <a:lnTo>
                    <a:pt x="3763" y="1659"/>
                  </a:lnTo>
                  <a:lnTo>
                    <a:pt x="3743" y="1659"/>
                  </a:lnTo>
                  <a:lnTo>
                    <a:pt x="3701" y="1661"/>
                  </a:lnTo>
                  <a:lnTo>
                    <a:pt x="3659" y="1664"/>
                  </a:lnTo>
                  <a:lnTo>
                    <a:pt x="3616" y="1666"/>
                  </a:lnTo>
                  <a:lnTo>
                    <a:pt x="3574" y="1668"/>
                  </a:lnTo>
                  <a:lnTo>
                    <a:pt x="3553" y="1668"/>
                  </a:lnTo>
                  <a:lnTo>
                    <a:pt x="3531" y="1668"/>
                  </a:lnTo>
                  <a:lnTo>
                    <a:pt x="3509" y="1667"/>
                  </a:lnTo>
                  <a:lnTo>
                    <a:pt x="3487" y="1666"/>
                  </a:lnTo>
                  <a:lnTo>
                    <a:pt x="3463" y="1666"/>
                  </a:lnTo>
                  <a:lnTo>
                    <a:pt x="3438" y="1666"/>
                  </a:lnTo>
                  <a:lnTo>
                    <a:pt x="3414" y="1666"/>
                  </a:lnTo>
                  <a:lnTo>
                    <a:pt x="3388" y="1666"/>
                  </a:lnTo>
                  <a:lnTo>
                    <a:pt x="3363" y="1666"/>
                  </a:lnTo>
                  <a:lnTo>
                    <a:pt x="3338" y="1666"/>
                  </a:lnTo>
                  <a:lnTo>
                    <a:pt x="3312" y="1667"/>
                  </a:lnTo>
                  <a:lnTo>
                    <a:pt x="3287" y="1668"/>
                  </a:lnTo>
                  <a:lnTo>
                    <a:pt x="3252" y="1668"/>
                  </a:lnTo>
                  <a:lnTo>
                    <a:pt x="3217" y="1668"/>
                  </a:lnTo>
                  <a:lnTo>
                    <a:pt x="3201" y="1668"/>
                  </a:lnTo>
                  <a:lnTo>
                    <a:pt x="3185" y="1669"/>
                  </a:lnTo>
                  <a:lnTo>
                    <a:pt x="3169" y="1670"/>
                  </a:lnTo>
                  <a:lnTo>
                    <a:pt x="3155" y="1672"/>
                  </a:lnTo>
                  <a:lnTo>
                    <a:pt x="3099" y="1673"/>
                  </a:lnTo>
                  <a:lnTo>
                    <a:pt x="3042" y="1673"/>
                  </a:lnTo>
                  <a:lnTo>
                    <a:pt x="2986" y="1673"/>
                  </a:lnTo>
                  <a:lnTo>
                    <a:pt x="2931" y="1674"/>
                  </a:lnTo>
                  <a:lnTo>
                    <a:pt x="2876" y="1674"/>
                  </a:lnTo>
                  <a:lnTo>
                    <a:pt x="2821" y="1675"/>
                  </a:lnTo>
                  <a:lnTo>
                    <a:pt x="2766" y="1675"/>
                  </a:lnTo>
                  <a:lnTo>
                    <a:pt x="2711" y="1676"/>
                  </a:lnTo>
                  <a:lnTo>
                    <a:pt x="2657" y="1677"/>
                  </a:lnTo>
                  <a:lnTo>
                    <a:pt x="2603" y="1677"/>
                  </a:lnTo>
                  <a:lnTo>
                    <a:pt x="2549" y="1678"/>
                  </a:lnTo>
                  <a:lnTo>
                    <a:pt x="2495" y="1678"/>
                  </a:lnTo>
                  <a:lnTo>
                    <a:pt x="2440" y="1679"/>
                  </a:lnTo>
                  <a:lnTo>
                    <a:pt x="2386" y="1679"/>
                  </a:lnTo>
                  <a:lnTo>
                    <a:pt x="2332" y="1679"/>
                  </a:lnTo>
                  <a:lnTo>
                    <a:pt x="2278" y="1679"/>
                  </a:lnTo>
                  <a:lnTo>
                    <a:pt x="2197" y="1680"/>
                  </a:lnTo>
                  <a:lnTo>
                    <a:pt x="2118" y="1680"/>
                  </a:lnTo>
                  <a:lnTo>
                    <a:pt x="2041" y="1681"/>
                  </a:lnTo>
                  <a:lnTo>
                    <a:pt x="1965" y="1682"/>
                  </a:lnTo>
                  <a:lnTo>
                    <a:pt x="1888" y="1683"/>
                  </a:lnTo>
                  <a:lnTo>
                    <a:pt x="1811" y="1684"/>
                  </a:lnTo>
                  <a:lnTo>
                    <a:pt x="1731" y="1686"/>
                  </a:lnTo>
                  <a:lnTo>
                    <a:pt x="1649" y="1687"/>
                  </a:lnTo>
                  <a:lnTo>
                    <a:pt x="1564" y="1687"/>
                  </a:lnTo>
                  <a:lnTo>
                    <a:pt x="1478" y="1687"/>
                  </a:lnTo>
                  <a:lnTo>
                    <a:pt x="1392" y="1687"/>
                  </a:lnTo>
                  <a:lnTo>
                    <a:pt x="1306" y="1688"/>
                  </a:lnTo>
                  <a:lnTo>
                    <a:pt x="1219" y="1688"/>
                  </a:lnTo>
                  <a:lnTo>
                    <a:pt x="1132" y="1688"/>
                  </a:lnTo>
                  <a:lnTo>
                    <a:pt x="1045" y="1689"/>
                  </a:lnTo>
                  <a:lnTo>
                    <a:pt x="957" y="1689"/>
                  </a:lnTo>
                  <a:lnTo>
                    <a:pt x="929" y="1690"/>
                  </a:lnTo>
                  <a:lnTo>
                    <a:pt x="902" y="1689"/>
                  </a:lnTo>
                  <a:lnTo>
                    <a:pt x="874" y="1688"/>
                  </a:lnTo>
                  <a:lnTo>
                    <a:pt x="848" y="1685"/>
                  </a:lnTo>
                  <a:lnTo>
                    <a:pt x="821" y="1681"/>
                  </a:lnTo>
                  <a:lnTo>
                    <a:pt x="796" y="1676"/>
                  </a:lnTo>
                  <a:lnTo>
                    <a:pt x="769" y="1670"/>
                  </a:lnTo>
                  <a:lnTo>
                    <a:pt x="744" y="1662"/>
                  </a:lnTo>
                  <a:lnTo>
                    <a:pt x="720" y="1653"/>
                  </a:lnTo>
                  <a:lnTo>
                    <a:pt x="695" y="1643"/>
                  </a:lnTo>
                  <a:lnTo>
                    <a:pt x="672" y="1631"/>
                  </a:lnTo>
                  <a:lnTo>
                    <a:pt x="649" y="1618"/>
                  </a:lnTo>
                  <a:lnTo>
                    <a:pt x="627" y="1603"/>
                  </a:lnTo>
                  <a:lnTo>
                    <a:pt x="606" y="1588"/>
                  </a:lnTo>
                  <a:lnTo>
                    <a:pt x="586" y="1571"/>
                  </a:lnTo>
                  <a:lnTo>
                    <a:pt x="567" y="1552"/>
                  </a:lnTo>
                  <a:lnTo>
                    <a:pt x="553" y="1536"/>
                  </a:lnTo>
                  <a:lnTo>
                    <a:pt x="541" y="1519"/>
                  </a:lnTo>
                  <a:lnTo>
                    <a:pt x="531" y="1500"/>
                  </a:lnTo>
                  <a:lnTo>
                    <a:pt x="522" y="1481"/>
                  </a:lnTo>
                  <a:lnTo>
                    <a:pt x="518" y="1470"/>
                  </a:lnTo>
                  <a:lnTo>
                    <a:pt x="514" y="1461"/>
                  </a:lnTo>
                  <a:lnTo>
                    <a:pt x="511" y="1451"/>
                  </a:lnTo>
                  <a:lnTo>
                    <a:pt x="509" y="1440"/>
                  </a:lnTo>
                  <a:lnTo>
                    <a:pt x="507" y="1430"/>
                  </a:lnTo>
                  <a:lnTo>
                    <a:pt x="505" y="1418"/>
                  </a:lnTo>
                  <a:lnTo>
                    <a:pt x="505" y="1407"/>
                  </a:lnTo>
                  <a:lnTo>
                    <a:pt x="504" y="1396"/>
                  </a:lnTo>
                  <a:lnTo>
                    <a:pt x="501" y="1392"/>
                  </a:lnTo>
                  <a:lnTo>
                    <a:pt x="499" y="1390"/>
                  </a:lnTo>
                  <a:lnTo>
                    <a:pt x="496" y="1389"/>
                  </a:lnTo>
                  <a:lnTo>
                    <a:pt x="493" y="1388"/>
                  </a:lnTo>
                  <a:lnTo>
                    <a:pt x="486" y="1388"/>
                  </a:lnTo>
                  <a:lnTo>
                    <a:pt x="480" y="1390"/>
                  </a:lnTo>
                  <a:lnTo>
                    <a:pt x="473" y="1393"/>
                  </a:lnTo>
                  <a:lnTo>
                    <a:pt x="466" y="1395"/>
                  </a:lnTo>
                  <a:lnTo>
                    <a:pt x="462" y="1395"/>
                  </a:lnTo>
                  <a:lnTo>
                    <a:pt x="459" y="1395"/>
                  </a:lnTo>
                  <a:lnTo>
                    <a:pt x="456" y="1395"/>
                  </a:lnTo>
                  <a:lnTo>
                    <a:pt x="452" y="1393"/>
                  </a:lnTo>
                  <a:lnTo>
                    <a:pt x="440" y="1395"/>
                  </a:lnTo>
                  <a:lnTo>
                    <a:pt x="428" y="1394"/>
                  </a:lnTo>
                  <a:lnTo>
                    <a:pt x="415" y="1392"/>
                  </a:lnTo>
                  <a:lnTo>
                    <a:pt x="404" y="1388"/>
                  </a:lnTo>
                  <a:lnTo>
                    <a:pt x="393" y="1383"/>
                  </a:lnTo>
                  <a:lnTo>
                    <a:pt x="383" y="1375"/>
                  </a:lnTo>
                  <a:lnTo>
                    <a:pt x="372" y="1367"/>
                  </a:lnTo>
                  <a:lnTo>
                    <a:pt x="363" y="1357"/>
                  </a:lnTo>
                  <a:lnTo>
                    <a:pt x="359" y="1352"/>
                  </a:lnTo>
                  <a:lnTo>
                    <a:pt x="356" y="1346"/>
                  </a:lnTo>
                  <a:lnTo>
                    <a:pt x="354" y="1340"/>
                  </a:lnTo>
                  <a:lnTo>
                    <a:pt x="353" y="1334"/>
                  </a:lnTo>
                  <a:lnTo>
                    <a:pt x="351" y="1320"/>
                  </a:lnTo>
                  <a:lnTo>
                    <a:pt x="350" y="1306"/>
                  </a:lnTo>
                  <a:lnTo>
                    <a:pt x="350" y="1293"/>
                  </a:lnTo>
                  <a:lnTo>
                    <a:pt x="350" y="1278"/>
                  </a:lnTo>
                  <a:lnTo>
                    <a:pt x="348" y="1265"/>
                  </a:lnTo>
                  <a:lnTo>
                    <a:pt x="345" y="1253"/>
                  </a:lnTo>
                  <a:lnTo>
                    <a:pt x="327" y="1249"/>
                  </a:lnTo>
                  <a:lnTo>
                    <a:pt x="309" y="1246"/>
                  </a:lnTo>
                  <a:lnTo>
                    <a:pt x="290" y="1244"/>
                  </a:lnTo>
                  <a:lnTo>
                    <a:pt x="270" y="1242"/>
                  </a:lnTo>
                  <a:lnTo>
                    <a:pt x="248" y="1232"/>
                  </a:lnTo>
                  <a:lnTo>
                    <a:pt x="224" y="1221"/>
                  </a:lnTo>
                  <a:lnTo>
                    <a:pt x="202" y="1210"/>
                  </a:lnTo>
                  <a:lnTo>
                    <a:pt x="178" y="1197"/>
                  </a:lnTo>
                  <a:lnTo>
                    <a:pt x="174" y="1190"/>
                  </a:lnTo>
                  <a:lnTo>
                    <a:pt x="169" y="1185"/>
                  </a:lnTo>
                  <a:lnTo>
                    <a:pt x="164" y="1180"/>
                  </a:lnTo>
                  <a:lnTo>
                    <a:pt x="158" y="1175"/>
                  </a:lnTo>
                  <a:lnTo>
                    <a:pt x="145" y="1165"/>
                  </a:lnTo>
                  <a:lnTo>
                    <a:pt x="135" y="1154"/>
                  </a:lnTo>
                  <a:lnTo>
                    <a:pt x="124" y="1140"/>
                  </a:lnTo>
                  <a:lnTo>
                    <a:pt x="113" y="1126"/>
                  </a:lnTo>
                  <a:lnTo>
                    <a:pt x="102" y="1112"/>
                  </a:lnTo>
                  <a:lnTo>
                    <a:pt x="92" y="1097"/>
                  </a:lnTo>
                  <a:lnTo>
                    <a:pt x="84" y="1082"/>
                  </a:lnTo>
                  <a:lnTo>
                    <a:pt x="76" y="1067"/>
                  </a:lnTo>
                  <a:lnTo>
                    <a:pt x="70" y="1051"/>
                  </a:lnTo>
                  <a:lnTo>
                    <a:pt x="64" y="1035"/>
                  </a:lnTo>
                  <a:lnTo>
                    <a:pt x="59" y="1019"/>
                  </a:lnTo>
                  <a:lnTo>
                    <a:pt x="53" y="1002"/>
                  </a:lnTo>
                  <a:lnTo>
                    <a:pt x="50" y="985"/>
                  </a:lnTo>
                  <a:lnTo>
                    <a:pt x="48" y="969"/>
                  </a:lnTo>
                  <a:lnTo>
                    <a:pt x="47" y="951"/>
                  </a:lnTo>
                  <a:lnTo>
                    <a:pt x="46" y="934"/>
                  </a:lnTo>
                  <a:lnTo>
                    <a:pt x="47" y="917"/>
                  </a:lnTo>
                  <a:lnTo>
                    <a:pt x="49" y="899"/>
                  </a:lnTo>
                  <a:lnTo>
                    <a:pt x="54" y="879"/>
                  </a:lnTo>
                  <a:lnTo>
                    <a:pt x="61" y="858"/>
                  </a:lnTo>
                  <a:lnTo>
                    <a:pt x="68" y="839"/>
                  </a:lnTo>
                  <a:lnTo>
                    <a:pt x="77" y="819"/>
                  </a:lnTo>
                  <a:lnTo>
                    <a:pt x="86" y="800"/>
                  </a:lnTo>
                  <a:lnTo>
                    <a:pt x="96" y="782"/>
                  </a:lnTo>
                  <a:lnTo>
                    <a:pt x="108" y="764"/>
                  </a:lnTo>
                  <a:lnTo>
                    <a:pt x="120" y="746"/>
                  </a:lnTo>
                  <a:lnTo>
                    <a:pt x="132" y="729"/>
                  </a:lnTo>
                  <a:lnTo>
                    <a:pt x="146" y="712"/>
                  </a:lnTo>
                  <a:lnTo>
                    <a:pt x="160" y="696"/>
                  </a:lnTo>
                  <a:lnTo>
                    <a:pt x="174" y="679"/>
                  </a:lnTo>
                  <a:lnTo>
                    <a:pt x="189" y="664"/>
                  </a:lnTo>
                  <a:lnTo>
                    <a:pt x="205" y="649"/>
                  </a:lnTo>
                  <a:lnTo>
                    <a:pt x="221" y="634"/>
                  </a:lnTo>
                  <a:lnTo>
                    <a:pt x="236" y="620"/>
                  </a:lnTo>
                  <a:lnTo>
                    <a:pt x="245" y="614"/>
                  </a:lnTo>
                  <a:lnTo>
                    <a:pt x="252" y="609"/>
                  </a:lnTo>
                  <a:lnTo>
                    <a:pt x="260" y="605"/>
                  </a:lnTo>
                  <a:lnTo>
                    <a:pt x="268" y="602"/>
                  </a:lnTo>
                  <a:lnTo>
                    <a:pt x="285" y="597"/>
                  </a:lnTo>
                  <a:lnTo>
                    <a:pt x="303" y="593"/>
                  </a:lnTo>
                  <a:lnTo>
                    <a:pt x="339" y="588"/>
                  </a:lnTo>
                  <a:lnTo>
                    <a:pt x="375" y="581"/>
                  </a:lnTo>
                  <a:lnTo>
                    <a:pt x="380" y="577"/>
                  </a:lnTo>
                  <a:lnTo>
                    <a:pt x="383" y="572"/>
                  </a:lnTo>
                  <a:lnTo>
                    <a:pt x="385" y="567"/>
                  </a:lnTo>
                  <a:lnTo>
                    <a:pt x="386" y="562"/>
                  </a:lnTo>
                  <a:lnTo>
                    <a:pt x="386" y="551"/>
                  </a:lnTo>
                  <a:lnTo>
                    <a:pt x="386" y="537"/>
                  </a:lnTo>
                  <a:lnTo>
                    <a:pt x="385" y="525"/>
                  </a:lnTo>
                  <a:lnTo>
                    <a:pt x="384" y="513"/>
                  </a:lnTo>
                  <a:lnTo>
                    <a:pt x="385" y="507"/>
                  </a:lnTo>
                  <a:lnTo>
                    <a:pt x="386" y="501"/>
                  </a:lnTo>
                  <a:lnTo>
                    <a:pt x="388" y="494"/>
                  </a:lnTo>
                  <a:lnTo>
                    <a:pt x="391" y="489"/>
                  </a:lnTo>
                  <a:lnTo>
                    <a:pt x="396" y="484"/>
                  </a:lnTo>
                  <a:lnTo>
                    <a:pt x="400" y="479"/>
                  </a:lnTo>
                  <a:lnTo>
                    <a:pt x="406" y="475"/>
                  </a:lnTo>
                  <a:lnTo>
                    <a:pt x="411" y="472"/>
                  </a:lnTo>
                  <a:lnTo>
                    <a:pt x="422" y="467"/>
                  </a:lnTo>
                  <a:lnTo>
                    <a:pt x="434" y="464"/>
                  </a:lnTo>
                  <a:lnTo>
                    <a:pt x="439" y="467"/>
                  </a:lnTo>
                  <a:lnTo>
                    <a:pt x="444" y="469"/>
                  </a:lnTo>
                  <a:lnTo>
                    <a:pt x="449" y="470"/>
                  </a:lnTo>
                  <a:lnTo>
                    <a:pt x="454" y="471"/>
                  </a:lnTo>
                  <a:lnTo>
                    <a:pt x="463" y="471"/>
                  </a:lnTo>
                  <a:lnTo>
                    <a:pt x="474" y="469"/>
                  </a:lnTo>
                  <a:lnTo>
                    <a:pt x="483" y="466"/>
                  </a:lnTo>
                  <a:lnTo>
                    <a:pt x="492" y="462"/>
                  </a:lnTo>
                  <a:lnTo>
                    <a:pt x="501" y="457"/>
                  </a:lnTo>
                  <a:lnTo>
                    <a:pt x="510" y="450"/>
                  </a:lnTo>
                  <a:lnTo>
                    <a:pt x="515" y="442"/>
                  </a:lnTo>
                  <a:lnTo>
                    <a:pt x="520" y="432"/>
                  </a:lnTo>
                  <a:lnTo>
                    <a:pt x="523" y="422"/>
                  </a:lnTo>
                  <a:lnTo>
                    <a:pt x="526" y="412"/>
                  </a:lnTo>
                  <a:lnTo>
                    <a:pt x="530" y="389"/>
                  </a:lnTo>
                  <a:lnTo>
                    <a:pt x="535" y="368"/>
                  </a:lnTo>
                  <a:lnTo>
                    <a:pt x="541" y="353"/>
                  </a:lnTo>
                  <a:lnTo>
                    <a:pt x="546" y="339"/>
                  </a:lnTo>
                  <a:lnTo>
                    <a:pt x="553" y="326"/>
                  </a:lnTo>
                  <a:lnTo>
                    <a:pt x="560" y="312"/>
                  </a:lnTo>
                  <a:lnTo>
                    <a:pt x="568" y="300"/>
                  </a:lnTo>
                  <a:lnTo>
                    <a:pt x="576" y="288"/>
                  </a:lnTo>
                  <a:lnTo>
                    <a:pt x="585" y="276"/>
                  </a:lnTo>
                  <a:lnTo>
                    <a:pt x="594" y="264"/>
                  </a:lnTo>
                  <a:lnTo>
                    <a:pt x="604" y="253"/>
                  </a:lnTo>
                  <a:lnTo>
                    <a:pt x="615" y="242"/>
                  </a:lnTo>
                  <a:lnTo>
                    <a:pt x="626" y="232"/>
                  </a:lnTo>
                  <a:lnTo>
                    <a:pt x="636" y="223"/>
                  </a:lnTo>
                  <a:lnTo>
                    <a:pt x="648" y="213"/>
                  </a:lnTo>
                  <a:lnTo>
                    <a:pt x="660" y="204"/>
                  </a:lnTo>
                  <a:lnTo>
                    <a:pt x="672" y="195"/>
                  </a:lnTo>
                  <a:lnTo>
                    <a:pt x="685" y="187"/>
                  </a:lnTo>
                  <a:lnTo>
                    <a:pt x="711" y="172"/>
                  </a:lnTo>
                  <a:lnTo>
                    <a:pt x="738" y="159"/>
                  </a:lnTo>
                  <a:lnTo>
                    <a:pt x="766" y="147"/>
                  </a:lnTo>
                  <a:lnTo>
                    <a:pt x="795" y="138"/>
                  </a:lnTo>
                  <a:lnTo>
                    <a:pt x="823" y="130"/>
                  </a:lnTo>
                  <a:lnTo>
                    <a:pt x="853" y="123"/>
                  </a:lnTo>
                  <a:lnTo>
                    <a:pt x="881" y="119"/>
                  </a:lnTo>
                  <a:lnTo>
                    <a:pt x="911" y="117"/>
                  </a:lnTo>
                  <a:lnTo>
                    <a:pt x="917" y="115"/>
                  </a:lnTo>
                  <a:lnTo>
                    <a:pt x="924" y="113"/>
                  </a:lnTo>
                  <a:lnTo>
                    <a:pt x="931" y="113"/>
                  </a:lnTo>
                  <a:lnTo>
                    <a:pt x="938" y="113"/>
                  </a:lnTo>
                  <a:lnTo>
                    <a:pt x="952" y="113"/>
                  </a:lnTo>
                  <a:lnTo>
                    <a:pt x="966" y="114"/>
                  </a:lnTo>
                  <a:lnTo>
                    <a:pt x="980" y="115"/>
                  </a:lnTo>
                  <a:lnTo>
                    <a:pt x="994" y="114"/>
                  </a:lnTo>
                  <a:lnTo>
                    <a:pt x="1000" y="112"/>
                  </a:lnTo>
                  <a:lnTo>
                    <a:pt x="1006" y="110"/>
                  </a:lnTo>
                  <a:lnTo>
                    <a:pt x="1012" y="107"/>
                  </a:lnTo>
                  <a:lnTo>
                    <a:pt x="1018" y="103"/>
                  </a:lnTo>
                  <a:lnTo>
                    <a:pt x="1055" y="106"/>
                  </a:lnTo>
                  <a:lnTo>
                    <a:pt x="1092" y="108"/>
                  </a:lnTo>
                  <a:lnTo>
                    <a:pt x="1128" y="109"/>
                  </a:lnTo>
                  <a:lnTo>
                    <a:pt x="1165" y="109"/>
                  </a:lnTo>
                  <a:lnTo>
                    <a:pt x="1235" y="109"/>
                  </a:lnTo>
                  <a:lnTo>
                    <a:pt x="1306" y="108"/>
                  </a:lnTo>
                  <a:lnTo>
                    <a:pt x="1376" y="106"/>
                  </a:lnTo>
                  <a:lnTo>
                    <a:pt x="1445" y="105"/>
                  </a:lnTo>
                  <a:lnTo>
                    <a:pt x="1513" y="104"/>
                  </a:lnTo>
                  <a:lnTo>
                    <a:pt x="1582" y="106"/>
                  </a:lnTo>
                  <a:lnTo>
                    <a:pt x="1647" y="103"/>
                  </a:lnTo>
                  <a:lnTo>
                    <a:pt x="1714" y="102"/>
                  </a:lnTo>
                  <a:lnTo>
                    <a:pt x="1782" y="101"/>
                  </a:lnTo>
                  <a:lnTo>
                    <a:pt x="1850" y="101"/>
                  </a:lnTo>
                  <a:lnTo>
                    <a:pt x="1918" y="101"/>
                  </a:lnTo>
                  <a:lnTo>
                    <a:pt x="1986" y="100"/>
                  </a:lnTo>
                  <a:lnTo>
                    <a:pt x="2054" y="99"/>
                  </a:lnTo>
                  <a:lnTo>
                    <a:pt x="2120" y="97"/>
                  </a:lnTo>
                  <a:lnTo>
                    <a:pt x="2205" y="96"/>
                  </a:lnTo>
                  <a:lnTo>
                    <a:pt x="2291" y="95"/>
                  </a:lnTo>
                  <a:lnTo>
                    <a:pt x="2379" y="93"/>
                  </a:lnTo>
                  <a:lnTo>
                    <a:pt x="2467" y="91"/>
                  </a:lnTo>
                  <a:lnTo>
                    <a:pt x="2555" y="90"/>
                  </a:lnTo>
                  <a:lnTo>
                    <a:pt x="2641" y="88"/>
                  </a:lnTo>
                  <a:lnTo>
                    <a:pt x="2726" y="88"/>
                  </a:lnTo>
                  <a:lnTo>
                    <a:pt x="2807" y="89"/>
                  </a:lnTo>
                  <a:lnTo>
                    <a:pt x="2957" y="88"/>
                  </a:lnTo>
                  <a:lnTo>
                    <a:pt x="3205" y="87"/>
                  </a:lnTo>
                  <a:lnTo>
                    <a:pt x="3539" y="86"/>
                  </a:lnTo>
                  <a:lnTo>
                    <a:pt x="3944" y="85"/>
                  </a:lnTo>
                  <a:lnTo>
                    <a:pt x="4405" y="84"/>
                  </a:lnTo>
                  <a:lnTo>
                    <a:pt x="4909" y="81"/>
                  </a:lnTo>
                  <a:lnTo>
                    <a:pt x="5442" y="80"/>
                  </a:lnTo>
                  <a:lnTo>
                    <a:pt x="5989" y="78"/>
                  </a:lnTo>
                  <a:lnTo>
                    <a:pt x="6536" y="77"/>
                  </a:lnTo>
                  <a:lnTo>
                    <a:pt x="7068" y="75"/>
                  </a:lnTo>
                  <a:lnTo>
                    <a:pt x="7572" y="74"/>
                  </a:lnTo>
                  <a:lnTo>
                    <a:pt x="8034" y="72"/>
                  </a:lnTo>
                  <a:lnTo>
                    <a:pt x="8440" y="71"/>
                  </a:lnTo>
                  <a:lnTo>
                    <a:pt x="8775" y="69"/>
                  </a:lnTo>
                  <a:lnTo>
                    <a:pt x="9026" y="68"/>
                  </a:lnTo>
                  <a:lnTo>
                    <a:pt x="9177" y="67"/>
                  </a:lnTo>
                  <a:lnTo>
                    <a:pt x="9264" y="64"/>
                  </a:lnTo>
                  <a:lnTo>
                    <a:pt x="9352" y="62"/>
                  </a:lnTo>
                  <a:lnTo>
                    <a:pt x="9441" y="61"/>
                  </a:lnTo>
                  <a:lnTo>
                    <a:pt x="9530" y="61"/>
                  </a:lnTo>
                  <a:lnTo>
                    <a:pt x="9619" y="61"/>
                  </a:lnTo>
                  <a:lnTo>
                    <a:pt x="9708" y="61"/>
                  </a:lnTo>
                  <a:lnTo>
                    <a:pt x="9796" y="62"/>
                  </a:lnTo>
                  <a:lnTo>
                    <a:pt x="9884" y="62"/>
                  </a:lnTo>
                  <a:lnTo>
                    <a:pt x="9917" y="64"/>
                  </a:lnTo>
                  <a:lnTo>
                    <a:pt x="9949" y="67"/>
                  </a:lnTo>
                  <a:lnTo>
                    <a:pt x="9965" y="69"/>
                  </a:lnTo>
                  <a:lnTo>
                    <a:pt x="9982" y="70"/>
                  </a:lnTo>
                  <a:lnTo>
                    <a:pt x="9998" y="69"/>
                  </a:lnTo>
                  <a:lnTo>
                    <a:pt x="10014" y="66"/>
                  </a:lnTo>
                  <a:lnTo>
                    <a:pt x="10031" y="70"/>
                  </a:lnTo>
                  <a:lnTo>
                    <a:pt x="10048" y="72"/>
                  </a:lnTo>
                  <a:lnTo>
                    <a:pt x="10065" y="73"/>
                  </a:lnTo>
                  <a:lnTo>
                    <a:pt x="10083" y="73"/>
                  </a:lnTo>
                  <a:lnTo>
                    <a:pt x="10117" y="72"/>
                  </a:lnTo>
                  <a:lnTo>
                    <a:pt x="10151" y="70"/>
                  </a:lnTo>
                  <a:lnTo>
                    <a:pt x="10168" y="69"/>
                  </a:lnTo>
                  <a:lnTo>
                    <a:pt x="10184" y="69"/>
                  </a:lnTo>
                  <a:lnTo>
                    <a:pt x="10200" y="69"/>
                  </a:lnTo>
                  <a:lnTo>
                    <a:pt x="10217" y="71"/>
                  </a:lnTo>
                  <a:lnTo>
                    <a:pt x="10232" y="74"/>
                  </a:lnTo>
                  <a:lnTo>
                    <a:pt x="10248" y="79"/>
                  </a:lnTo>
                  <a:lnTo>
                    <a:pt x="10264" y="86"/>
                  </a:lnTo>
                  <a:lnTo>
                    <a:pt x="10278" y="94"/>
                  </a:lnTo>
                  <a:lnTo>
                    <a:pt x="10294" y="101"/>
                  </a:lnTo>
                  <a:lnTo>
                    <a:pt x="10310" y="109"/>
                  </a:lnTo>
                  <a:lnTo>
                    <a:pt x="10325" y="117"/>
                  </a:lnTo>
                  <a:lnTo>
                    <a:pt x="10340" y="126"/>
                  </a:lnTo>
                  <a:lnTo>
                    <a:pt x="10356" y="136"/>
                  </a:lnTo>
                  <a:lnTo>
                    <a:pt x="10370" y="146"/>
                  </a:lnTo>
                  <a:lnTo>
                    <a:pt x="10385" y="157"/>
                  </a:lnTo>
                  <a:lnTo>
                    <a:pt x="10399" y="168"/>
                  </a:lnTo>
                  <a:lnTo>
                    <a:pt x="10412" y="180"/>
                  </a:lnTo>
                  <a:lnTo>
                    <a:pt x="10425" y="193"/>
                  </a:lnTo>
                  <a:lnTo>
                    <a:pt x="10437" y="206"/>
                  </a:lnTo>
                  <a:lnTo>
                    <a:pt x="10449" y="219"/>
                  </a:lnTo>
                  <a:lnTo>
                    <a:pt x="10459" y="234"/>
                  </a:lnTo>
                  <a:lnTo>
                    <a:pt x="10468" y="248"/>
                  </a:lnTo>
                  <a:lnTo>
                    <a:pt x="10477" y="263"/>
                  </a:lnTo>
                  <a:lnTo>
                    <a:pt x="10484" y="280"/>
                  </a:lnTo>
                  <a:lnTo>
                    <a:pt x="10493" y="284"/>
                  </a:lnTo>
                  <a:lnTo>
                    <a:pt x="10500" y="289"/>
                  </a:lnTo>
                  <a:lnTo>
                    <a:pt x="10506" y="295"/>
                  </a:lnTo>
                  <a:lnTo>
                    <a:pt x="10511" y="301"/>
                  </a:lnTo>
                  <a:lnTo>
                    <a:pt x="10517" y="307"/>
                  </a:lnTo>
                  <a:lnTo>
                    <a:pt x="10523" y="312"/>
                  </a:lnTo>
                  <a:lnTo>
                    <a:pt x="10526" y="315"/>
                  </a:lnTo>
                  <a:lnTo>
                    <a:pt x="10530" y="317"/>
                  </a:lnTo>
                  <a:lnTo>
                    <a:pt x="10536" y="318"/>
                  </a:lnTo>
                  <a:lnTo>
                    <a:pt x="10540" y="319"/>
                  </a:lnTo>
                  <a:lnTo>
                    <a:pt x="10547" y="317"/>
                  </a:lnTo>
                  <a:lnTo>
                    <a:pt x="10553" y="316"/>
                  </a:lnTo>
                  <a:lnTo>
                    <a:pt x="10558" y="316"/>
                  </a:lnTo>
                  <a:lnTo>
                    <a:pt x="10564" y="316"/>
                  </a:lnTo>
                  <a:lnTo>
                    <a:pt x="10576" y="318"/>
                  </a:lnTo>
                  <a:lnTo>
                    <a:pt x="10588" y="322"/>
                  </a:lnTo>
                  <a:lnTo>
                    <a:pt x="10599" y="326"/>
                  </a:lnTo>
                  <a:lnTo>
                    <a:pt x="10610" y="329"/>
                  </a:lnTo>
                  <a:lnTo>
                    <a:pt x="10621" y="332"/>
                  </a:lnTo>
                  <a:lnTo>
                    <a:pt x="10633" y="333"/>
                  </a:lnTo>
                  <a:lnTo>
                    <a:pt x="10640" y="333"/>
                  </a:lnTo>
                  <a:lnTo>
                    <a:pt x="10647" y="334"/>
                  </a:lnTo>
                  <a:lnTo>
                    <a:pt x="10653" y="335"/>
                  </a:lnTo>
                  <a:lnTo>
                    <a:pt x="10659" y="337"/>
                  </a:lnTo>
                  <a:lnTo>
                    <a:pt x="10665" y="339"/>
                  </a:lnTo>
                  <a:lnTo>
                    <a:pt x="10672" y="343"/>
                  </a:lnTo>
                  <a:lnTo>
                    <a:pt x="10677" y="346"/>
                  </a:lnTo>
                  <a:lnTo>
                    <a:pt x="10682" y="350"/>
                  </a:lnTo>
                  <a:lnTo>
                    <a:pt x="10691" y="361"/>
                  </a:lnTo>
                  <a:lnTo>
                    <a:pt x="10699" y="371"/>
                  </a:lnTo>
                  <a:lnTo>
                    <a:pt x="10706" y="382"/>
                  </a:lnTo>
                  <a:lnTo>
                    <a:pt x="10712" y="393"/>
                  </a:lnTo>
                  <a:lnTo>
                    <a:pt x="10715" y="403"/>
                  </a:lnTo>
                  <a:lnTo>
                    <a:pt x="10718" y="414"/>
                  </a:lnTo>
                  <a:lnTo>
                    <a:pt x="10719" y="425"/>
                  </a:lnTo>
                  <a:lnTo>
                    <a:pt x="10720" y="435"/>
                  </a:lnTo>
                  <a:lnTo>
                    <a:pt x="10721" y="440"/>
                  </a:lnTo>
                  <a:lnTo>
                    <a:pt x="10722" y="445"/>
                  </a:lnTo>
                  <a:lnTo>
                    <a:pt x="10724" y="449"/>
                  </a:lnTo>
                  <a:lnTo>
                    <a:pt x="10726" y="455"/>
                  </a:lnTo>
                  <a:lnTo>
                    <a:pt x="10729" y="459"/>
                  </a:lnTo>
                  <a:lnTo>
                    <a:pt x="10733" y="462"/>
                  </a:lnTo>
                  <a:lnTo>
                    <a:pt x="10737" y="465"/>
                  </a:lnTo>
                  <a:lnTo>
                    <a:pt x="10743" y="467"/>
                  </a:lnTo>
                  <a:lnTo>
                    <a:pt x="10784" y="481"/>
                  </a:lnTo>
                  <a:lnTo>
                    <a:pt x="10826" y="495"/>
                  </a:lnTo>
                  <a:lnTo>
                    <a:pt x="10836" y="500"/>
                  </a:lnTo>
                  <a:lnTo>
                    <a:pt x="10846" y="505"/>
                  </a:lnTo>
                  <a:lnTo>
                    <a:pt x="10855" y="511"/>
                  </a:lnTo>
                  <a:lnTo>
                    <a:pt x="10864" y="517"/>
                  </a:lnTo>
                  <a:lnTo>
                    <a:pt x="10872" y="524"/>
                  </a:lnTo>
                  <a:lnTo>
                    <a:pt x="10879" y="532"/>
                  </a:lnTo>
                  <a:lnTo>
                    <a:pt x="10885" y="541"/>
                  </a:lnTo>
                  <a:lnTo>
                    <a:pt x="10891" y="552"/>
                  </a:lnTo>
                  <a:lnTo>
                    <a:pt x="10903" y="568"/>
                  </a:lnTo>
                  <a:lnTo>
                    <a:pt x="10913" y="584"/>
                  </a:lnTo>
                  <a:lnTo>
                    <a:pt x="10922" y="601"/>
                  </a:lnTo>
                  <a:lnTo>
                    <a:pt x="10930" y="619"/>
                  </a:lnTo>
                  <a:lnTo>
                    <a:pt x="10943" y="656"/>
                  </a:lnTo>
                  <a:lnTo>
                    <a:pt x="10956" y="693"/>
                  </a:lnTo>
                  <a:lnTo>
                    <a:pt x="10967" y="731"/>
                  </a:lnTo>
                  <a:lnTo>
                    <a:pt x="10981" y="767"/>
                  </a:lnTo>
                  <a:lnTo>
                    <a:pt x="10989" y="786"/>
                  </a:lnTo>
                  <a:lnTo>
                    <a:pt x="10998" y="803"/>
                  </a:lnTo>
                  <a:lnTo>
                    <a:pt x="11008" y="820"/>
                  </a:lnTo>
                  <a:lnTo>
                    <a:pt x="11020" y="837"/>
                  </a:lnTo>
                  <a:lnTo>
                    <a:pt x="11014" y="852"/>
                  </a:lnTo>
                  <a:lnTo>
                    <a:pt x="11008" y="868"/>
                  </a:lnTo>
                  <a:lnTo>
                    <a:pt x="11001" y="884"/>
                  </a:lnTo>
                  <a:lnTo>
                    <a:pt x="10993" y="900"/>
                  </a:lnTo>
                  <a:lnTo>
                    <a:pt x="10976" y="931"/>
                  </a:lnTo>
                  <a:lnTo>
                    <a:pt x="10959" y="960"/>
                  </a:lnTo>
                  <a:lnTo>
                    <a:pt x="10939" y="991"/>
                  </a:lnTo>
                  <a:lnTo>
                    <a:pt x="10921" y="1021"/>
                  </a:lnTo>
                  <a:lnTo>
                    <a:pt x="10903" y="1051"/>
                  </a:lnTo>
                  <a:lnTo>
                    <a:pt x="10885" y="1081"/>
                  </a:lnTo>
                  <a:close/>
                  <a:moveTo>
                    <a:pt x="10879" y="859"/>
                  </a:moveTo>
                  <a:lnTo>
                    <a:pt x="10877" y="877"/>
                  </a:lnTo>
                  <a:lnTo>
                    <a:pt x="10874" y="894"/>
                  </a:lnTo>
                  <a:lnTo>
                    <a:pt x="10870" y="911"/>
                  </a:lnTo>
                  <a:lnTo>
                    <a:pt x="10865" y="929"/>
                  </a:lnTo>
                  <a:lnTo>
                    <a:pt x="10859" y="945"/>
                  </a:lnTo>
                  <a:lnTo>
                    <a:pt x="10851" y="961"/>
                  </a:lnTo>
                  <a:lnTo>
                    <a:pt x="10844" y="978"/>
                  </a:lnTo>
                  <a:lnTo>
                    <a:pt x="10835" y="993"/>
                  </a:lnTo>
                  <a:lnTo>
                    <a:pt x="10825" y="1007"/>
                  </a:lnTo>
                  <a:lnTo>
                    <a:pt x="10814" y="1021"/>
                  </a:lnTo>
                  <a:lnTo>
                    <a:pt x="10802" y="1034"/>
                  </a:lnTo>
                  <a:lnTo>
                    <a:pt x="10789" y="1046"/>
                  </a:lnTo>
                  <a:lnTo>
                    <a:pt x="10776" y="1058"/>
                  </a:lnTo>
                  <a:lnTo>
                    <a:pt x="10761" y="1067"/>
                  </a:lnTo>
                  <a:lnTo>
                    <a:pt x="10747" y="1076"/>
                  </a:lnTo>
                  <a:lnTo>
                    <a:pt x="10731" y="1083"/>
                  </a:lnTo>
                  <a:lnTo>
                    <a:pt x="10723" y="1085"/>
                  </a:lnTo>
                  <a:lnTo>
                    <a:pt x="10713" y="1087"/>
                  </a:lnTo>
                  <a:lnTo>
                    <a:pt x="10704" y="1089"/>
                  </a:lnTo>
                  <a:lnTo>
                    <a:pt x="10695" y="1090"/>
                  </a:lnTo>
                  <a:lnTo>
                    <a:pt x="10687" y="1090"/>
                  </a:lnTo>
                  <a:lnTo>
                    <a:pt x="10678" y="1090"/>
                  </a:lnTo>
                  <a:lnTo>
                    <a:pt x="10668" y="1089"/>
                  </a:lnTo>
                  <a:lnTo>
                    <a:pt x="10660" y="1088"/>
                  </a:lnTo>
                  <a:lnTo>
                    <a:pt x="10651" y="1086"/>
                  </a:lnTo>
                  <a:lnTo>
                    <a:pt x="10643" y="1084"/>
                  </a:lnTo>
                  <a:lnTo>
                    <a:pt x="10635" y="1081"/>
                  </a:lnTo>
                  <a:lnTo>
                    <a:pt x="10627" y="1077"/>
                  </a:lnTo>
                  <a:lnTo>
                    <a:pt x="10619" y="1073"/>
                  </a:lnTo>
                  <a:lnTo>
                    <a:pt x="10612" y="1068"/>
                  </a:lnTo>
                  <a:lnTo>
                    <a:pt x="10605" y="1063"/>
                  </a:lnTo>
                  <a:lnTo>
                    <a:pt x="10599" y="1057"/>
                  </a:lnTo>
                  <a:lnTo>
                    <a:pt x="10594" y="1050"/>
                  </a:lnTo>
                  <a:lnTo>
                    <a:pt x="10589" y="1044"/>
                  </a:lnTo>
                  <a:lnTo>
                    <a:pt x="10585" y="1037"/>
                  </a:lnTo>
                  <a:lnTo>
                    <a:pt x="10582" y="1030"/>
                  </a:lnTo>
                  <a:lnTo>
                    <a:pt x="10579" y="1023"/>
                  </a:lnTo>
                  <a:lnTo>
                    <a:pt x="10575" y="1016"/>
                  </a:lnTo>
                  <a:lnTo>
                    <a:pt x="10573" y="1007"/>
                  </a:lnTo>
                  <a:lnTo>
                    <a:pt x="10572" y="999"/>
                  </a:lnTo>
                  <a:lnTo>
                    <a:pt x="10571" y="991"/>
                  </a:lnTo>
                  <a:lnTo>
                    <a:pt x="10571" y="983"/>
                  </a:lnTo>
                  <a:lnTo>
                    <a:pt x="10571" y="975"/>
                  </a:lnTo>
                  <a:lnTo>
                    <a:pt x="10572" y="967"/>
                  </a:lnTo>
                  <a:lnTo>
                    <a:pt x="10574" y="959"/>
                  </a:lnTo>
                  <a:lnTo>
                    <a:pt x="10576" y="951"/>
                  </a:lnTo>
                  <a:lnTo>
                    <a:pt x="10580" y="944"/>
                  </a:lnTo>
                  <a:lnTo>
                    <a:pt x="10584" y="937"/>
                  </a:lnTo>
                  <a:lnTo>
                    <a:pt x="10590" y="928"/>
                  </a:lnTo>
                  <a:lnTo>
                    <a:pt x="10598" y="922"/>
                  </a:lnTo>
                  <a:lnTo>
                    <a:pt x="10606" y="917"/>
                  </a:lnTo>
                  <a:lnTo>
                    <a:pt x="10614" y="913"/>
                  </a:lnTo>
                  <a:lnTo>
                    <a:pt x="10634" y="909"/>
                  </a:lnTo>
                  <a:lnTo>
                    <a:pt x="10653" y="908"/>
                  </a:lnTo>
                  <a:lnTo>
                    <a:pt x="10662" y="907"/>
                  </a:lnTo>
                  <a:lnTo>
                    <a:pt x="10672" y="905"/>
                  </a:lnTo>
                  <a:lnTo>
                    <a:pt x="10681" y="903"/>
                  </a:lnTo>
                  <a:lnTo>
                    <a:pt x="10689" y="900"/>
                  </a:lnTo>
                  <a:lnTo>
                    <a:pt x="10697" y="895"/>
                  </a:lnTo>
                  <a:lnTo>
                    <a:pt x="10704" y="888"/>
                  </a:lnTo>
                  <a:lnTo>
                    <a:pt x="10707" y="884"/>
                  </a:lnTo>
                  <a:lnTo>
                    <a:pt x="10710" y="879"/>
                  </a:lnTo>
                  <a:lnTo>
                    <a:pt x="10713" y="874"/>
                  </a:lnTo>
                  <a:lnTo>
                    <a:pt x="10715" y="867"/>
                  </a:lnTo>
                  <a:lnTo>
                    <a:pt x="10718" y="849"/>
                  </a:lnTo>
                  <a:lnTo>
                    <a:pt x="10719" y="830"/>
                  </a:lnTo>
                  <a:lnTo>
                    <a:pt x="10720" y="810"/>
                  </a:lnTo>
                  <a:lnTo>
                    <a:pt x="10718" y="791"/>
                  </a:lnTo>
                  <a:lnTo>
                    <a:pt x="10717" y="782"/>
                  </a:lnTo>
                  <a:lnTo>
                    <a:pt x="10714" y="772"/>
                  </a:lnTo>
                  <a:lnTo>
                    <a:pt x="10711" y="763"/>
                  </a:lnTo>
                  <a:lnTo>
                    <a:pt x="10708" y="754"/>
                  </a:lnTo>
                  <a:lnTo>
                    <a:pt x="10704" y="746"/>
                  </a:lnTo>
                  <a:lnTo>
                    <a:pt x="10700" y="738"/>
                  </a:lnTo>
                  <a:lnTo>
                    <a:pt x="10694" y="731"/>
                  </a:lnTo>
                  <a:lnTo>
                    <a:pt x="10688" y="723"/>
                  </a:lnTo>
                  <a:lnTo>
                    <a:pt x="10682" y="721"/>
                  </a:lnTo>
                  <a:lnTo>
                    <a:pt x="10675" y="719"/>
                  </a:lnTo>
                  <a:lnTo>
                    <a:pt x="10668" y="717"/>
                  </a:lnTo>
                  <a:lnTo>
                    <a:pt x="10661" y="716"/>
                  </a:lnTo>
                  <a:lnTo>
                    <a:pt x="10647" y="715"/>
                  </a:lnTo>
                  <a:lnTo>
                    <a:pt x="10634" y="715"/>
                  </a:lnTo>
                  <a:lnTo>
                    <a:pt x="10620" y="713"/>
                  </a:lnTo>
                  <a:lnTo>
                    <a:pt x="10608" y="710"/>
                  </a:lnTo>
                  <a:lnTo>
                    <a:pt x="10602" y="708"/>
                  </a:lnTo>
                  <a:lnTo>
                    <a:pt x="10596" y="705"/>
                  </a:lnTo>
                  <a:lnTo>
                    <a:pt x="10591" y="702"/>
                  </a:lnTo>
                  <a:lnTo>
                    <a:pt x="10587" y="697"/>
                  </a:lnTo>
                  <a:lnTo>
                    <a:pt x="10581" y="688"/>
                  </a:lnTo>
                  <a:lnTo>
                    <a:pt x="10576" y="677"/>
                  </a:lnTo>
                  <a:lnTo>
                    <a:pt x="10572" y="667"/>
                  </a:lnTo>
                  <a:lnTo>
                    <a:pt x="10569" y="656"/>
                  </a:lnTo>
                  <a:lnTo>
                    <a:pt x="10567" y="645"/>
                  </a:lnTo>
                  <a:lnTo>
                    <a:pt x="10567" y="633"/>
                  </a:lnTo>
                  <a:lnTo>
                    <a:pt x="10568" y="622"/>
                  </a:lnTo>
                  <a:lnTo>
                    <a:pt x="10570" y="611"/>
                  </a:lnTo>
                  <a:lnTo>
                    <a:pt x="10573" y="605"/>
                  </a:lnTo>
                  <a:lnTo>
                    <a:pt x="10575" y="600"/>
                  </a:lnTo>
                  <a:lnTo>
                    <a:pt x="10579" y="595"/>
                  </a:lnTo>
                  <a:lnTo>
                    <a:pt x="10583" y="589"/>
                  </a:lnTo>
                  <a:lnTo>
                    <a:pt x="10592" y="581"/>
                  </a:lnTo>
                  <a:lnTo>
                    <a:pt x="10602" y="575"/>
                  </a:lnTo>
                  <a:lnTo>
                    <a:pt x="10626" y="565"/>
                  </a:lnTo>
                  <a:lnTo>
                    <a:pt x="10648" y="558"/>
                  </a:lnTo>
                  <a:lnTo>
                    <a:pt x="10658" y="558"/>
                  </a:lnTo>
                  <a:lnTo>
                    <a:pt x="10669" y="559"/>
                  </a:lnTo>
                  <a:lnTo>
                    <a:pt x="10680" y="561"/>
                  </a:lnTo>
                  <a:lnTo>
                    <a:pt x="10690" y="563"/>
                  </a:lnTo>
                  <a:lnTo>
                    <a:pt x="10700" y="566"/>
                  </a:lnTo>
                  <a:lnTo>
                    <a:pt x="10709" y="570"/>
                  </a:lnTo>
                  <a:lnTo>
                    <a:pt x="10719" y="574"/>
                  </a:lnTo>
                  <a:lnTo>
                    <a:pt x="10728" y="578"/>
                  </a:lnTo>
                  <a:lnTo>
                    <a:pt x="10746" y="589"/>
                  </a:lnTo>
                  <a:lnTo>
                    <a:pt x="10763" y="602"/>
                  </a:lnTo>
                  <a:lnTo>
                    <a:pt x="10778" y="615"/>
                  </a:lnTo>
                  <a:lnTo>
                    <a:pt x="10792" y="629"/>
                  </a:lnTo>
                  <a:lnTo>
                    <a:pt x="10803" y="643"/>
                  </a:lnTo>
                  <a:lnTo>
                    <a:pt x="10815" y="657"/>
                  </a:lnTo>
                  <a:lnTo>
                    <a:pt x="10825" y="670"/>
                  </a:lnTo>
                  <a:lnTo>
                    <a:pt x="10835" y="686"/>
                  </a:lnTo>
                  <a:lnTo>
                    <a:pt x="10853" y="715"/>
                  </a:lnTo>
                  <a:lnTo>
                    <a:pt x="10873" y="746"/>
                  </a:lnTo>
                  <a:lnTo>
                    <a:pt x="10881" y="769"/>
                  </a:lnTo>
                  <a:lnTo>
                    <a:pt x="10890" y="794"/>
                  </a:lnTo>
                  <a:lnTo>
                    <a:pt x="10893" y="807"/>
                  </a:lnTo>
                  <a:lnTo>
                    <a:pt x="10894" y="819"/>
                  </a:lnTo>
                  <a:lnTo>
                    <a:pt x="10894" y="827"/>
                  </a:lnTo>
                  <a:lnTo>
                    <a:pt x="10894" y="834"/>
                  </a:lnTo>
                  <a:lnTo>
                    <a:pt x="10893" y="840"/>
                  </a:lnTo>
                  <a:lnTo>
                    <a:pt x="10891" y="847"/>
                  </a:lnTo>
                  <a:lnTo>
                    <a:pt x="10879" y="859"/>
                  </a:lnTo>
                  <a:close/>
                  <a:moveTo>
                    <a:pt x="10728" y="1046"/>
                  </a:moveTo>
                  <a:lnTo>
                    <a:pt x="10721" y="1049"/>
                  </a:lnTo>
                  <a:lnTo>
                    <a:pt x="10714" y="1050"/>
                  </a:lnTo>
                  <a:lnTo>
                    <a:pt x="10708" y="1051"/>
                  </a:lnTo>
                  <a:lnTo>
                    <a:pt x="10701" y="1052"/>
                  </a:lnTo>
                  <a:lnTo>
                    <a:pt x="10689" y="1050"/>
                  </a:lnTo>
                  <a:lnTo>
                    <a:pt x="10676" y="1046"/>
                  </a:lnTo>
                  <a:lnTo>
                    <a:pt x="10668" y="1042"/>
                  </a:lnTo>
                  <a:lnTo>
                    <a:pt x="10661" y="1037"/>
                  </a:lnTo>
                  <a:lnTo>
                    <a:pt x="10655" y="1031"/>
                  </a:lnTo>
                  <a:lnTo>
                    <a:pt x="10649" y="1025"/>
                  </a:lnTo>
                  <a:lnTo>
                    <a:pt x="10643" y="1019"/>
                  </a:lnTo>
                  <a:lnTo>
                    <a:pt x="10639" y="1012"/>
                  </a:lnTo>
                  <a:lnTo>
                    <a:pt x="10637" y="1003"/>
                  </a:lnTo>
                  <a:lnTo>
                    <a:pt x="10636" y="995"/>
                  </a:lnTo>
                  <a:lnTo>
                    <a:pt x="10636" y="988"/>
                  </a:lnTo>
                  <a:lnTo>
                    <a:pt x="10637" y="982"/>
                  </a:lnTo>
                  <a:lnTo>
                    <a:pt x="10638" y="975"/>
                  </a:lnTo>
                  <a:lnTo>
                    <a:pt x="10640" y="968"/>
                  </a:lnTo>
                  <a:lnTo>
                    <a:pt x="10643" y="961"/>
                  </a:lnTo>
                  <a:lnTo>
                    <a:pt x="10647" y="956"/>
                  </a:lnTo>
                  <a:lnTo>
                    <a:pt x="10650" y="954"/>
                  </a:lnTo>
                  <a:lnTo>
                    <a:pt x="10653" y="952"/>
                  </a:lnTo>
                  <a:lnTo>
                    <a:pt x="10656" y="951"/>
                  </a:lnTo>
                  <a:lnTo>
                    <a:pt x="10660" y="951"/>
                  </a:lnTo>
                  <a:lnTo>
                    <a:pt x="10672" y="956"/>
                  </a:lnTo>
                  <a:lnTo>
                    <a:pt x="10683" y="961"/>
                  </a:lnTo>
                  <a:lnTo>
                    <a:pt x="10688" y="964"/>
                  </a:lnTo>
                  <a:lnTo>
                    <a:pt x="10695" y="965"/>
                  </a:lnTo>
                  <a:lnTo>
                    <a:pt x="10701" y="965"/>
                  </a:lnTo>
                  <a:lnTo>
                    <a:pt x="10709" y="964"/>
                  </a:lnTo>
                  <a:lnTo>
                    <a:pt x="10717" y="947"/>
                  </a:lnTo>
                  <a:lnTo>
                    <a:pt x="10722" y="931"/>
                  </a:lnTo>
                  <a:lnTo>
                    <a:pt x="10726" y="923"/>
                  </a:lnTo>
                  <a:lnTo>
                    <a:pt x="10731" y="917"/>
                  </a:lnTo>
                  <a:lnTo>
                    <a:pt x="10734" y="913"/>
                  </a:lnTo>
                  <a:lnTo>
                    <a:pt x="10737" y="910"/>
                  </a:lnTo>
                  <a:lnTo>
                    <a:pt x="10741" y="908"/>
                  </a:lnTo>
                  <a:lnTo>
                    <a:pt x="10746" y="907"/>
                  </a:lnTo>
                  <a:lnTo>
                    <a:pt x="10751" y="893"/>
                  </a:lnTo>
                  <a:lnTo>
                    <a:pt x="10754" y="878"/>
                  </a:lnTo>
                  <a:lnTo>
                    <a:pt x="10757" y="862"/>
                  </a:lnTo>
                  <a:lnTo>
                    <a:pt x="10759" y="848"/>
                  </a:lnTo>
                  <a:lnTo>
                    <a:pt x="10760" y="833"/>
                  </a:lnTo>
                  <a:lnTo>
                    <a:pt x="10760" y="817"/>
                  </a:lnTo>
                  <a:lnTo>
                    <a:pt x="10759" y="802"/>
                  </a:lnTo>
                  <a:lnTo>
                    <a:pt x="10758" y="787"/>
                  </a:lnTo>
                  <a:lnTo>
                    <a:pt x="10755" y="772"/>
                  </a:lnTo>
                  <a:lnTo>
                    <a:pt x="10752" y="757"/>
                  </a:lnTo>
                  <a:lnTo>
                    <a:pt x="10747" y="743"/>
                  </a:lnTo>
                  <a:lnTo>
                    <a:pt x="10742" y="729"/>
                  </a:lnTo>
                  <a:lnTo>
                    <a:pt x="10736" y="715"/>
                  </a:lnTo>
                  <a:lnTo>
                    <a:pt x="10729" y="702"/>
                  </a:lnTo>
                  <a:lnTo>
                    <a:pt x="10722" y="690"/>
                  </a:lnTo>
                  <a:lnTo>
                    <a:pt x="10712" y="677"/>
                  </a:lnTo>
                  <a:lnTo>
                    <a:pt x="10707" y="673"/>
                  </a:lnTo>
                  <a:lnTo>
                    <a:pt x="10701" y="672"/>
                  </a:lnTo>
                  <a:lnTo>
                    <a:pt x="10695" y="671"/>
                  </a:lnTo>
                  <a:lnTo>
                    <a:pt x="10688" y="671"/>
                  </a:lnTo>
                  <a:lnTo>
                    <a:pt x="10675" y="673"/>
                  </a:lnTo>
                  <a:lnTo>
                    <a:pt x="10660" y="676"/>
                  </a:lnTo>
                  <a:lnTo>
                    <a:pt x="10653" y="677"/>
                  </a:lnTo>
                  <a:lnTo>
                    <a:pt x="10647" y="677"/>
                  </a:lnTo>
                  <a:lnTo>
                    <a:pt x="10641" y="676"/>
                  </a:lnTo>
                  <a:lnTo>
                    <a:pt x="10635" y="674"/>
                  </a:lnTo>
                  <a:lnTo>
                    <a:pt x="10630" y="671"/>
                  </a:lnTo>
                  <a:lnTo>
                    <a:pt x="10625" y="666"/>
                  </a:lnTo>
                  <a:lnTo>
                    <a:pt x="10620" y="659"/>
                  </a:lnTo>
                  <a:lnTo>
                    <a:pt x="10617" y="651"/>
                  </a:lnTo>
                  <a:lnTo>
                    <a:pt x="10615" y="644"/>
                  </a:lnTo>
                  <a:lnTo>
                    <a:pt x="10616" y="636"/>
                  </a:lnTo>
                  <a:lnTo>
                    <a:pt x="10618" y="630"/>
                  </a:lnTo>
                  <a:lnTo>
                    <a:pt x="10621" y="623"/>
                  </a:lnTo>
                  <a:lnTo>
                    <a:pt x="10626" y="618"/>
                  </a:lnTo>
                  <a:lnTo>
                    <a:pt x="10631" y="613"/>
                  </a:lnTo>
                  <a:lnTo>
                    <a:pt x="10636" y="608"/>
                  </a:lnTo>
                  <a:lnTo>
                    <a:pt x="10642" y="604"/>
                  </a:lnTo>
                  <a:lnTo>
                    <a:pt x="10655" y="603"/>
                  </a:lnTo>
                  <a:lnTo>
                    <a:pt x="10668" y="603"/>
                  </a:lnTo>
                  <a:lnTo>
                    <a:pt x="10681" y="605"/>
                  </a:lnTo>
                  <a:lnTo>
                    <a:pt x="10693" y="608"/>
                  </a:lnTo>
                  <a:lnTo>
                    <a:pt x="10705" y="612"/>
                  </a:lnTo>
                  <a:lnTo>
                    <a:pt x="10717" y="618"/>
                  </a:lnTo>
                  <a:lnTo>
                    <a:pt x="10729" y="624"/>
                  </a:lnTo>
                  <a:lnTo>
                    <a:pt x="10740" y="630"/>
                  </a:lnTo>
                  <a:lnTo>
                    <a:pt x="10759" y="651"/>
                  </a:lnTo>
                  <a:lnTo>
                    <a:pt x="10777" y="671"/>
                  </a:lnTo>
                  <a:lnTo>
                    <a:pt x="10794" y="694"/>
                  </a:lnTo>
                  <a:lnTo>
                    <a:pt x="10809" y="717"/>
                  </a:lnTo>
                  <a:lnTo>
                    <a:pt x="10816" y="728"/>
                  </a:lnTo>
                  <a:lnTo>
                    <a:pt x="10822" y="741"/>
                  </a:lnTo>
                  <a:lnTo>
                    <a:pt x="10827" y="754"/>
                  </a:lnTo>
                  <a:lnTo>
                    <a:pt x="10832" y="766"/>
                  </a:lnTo>
                  <a:lnTo>
                    <a:pt x="10836" y="780"/>
                  </a:lnTo>
                  <a:lnTo>
                    <a:pt x="10840" y="793"/>
                  </a:lnTo>
                  <a:lnTo>
                    <a:pt x="10842" y="806"/>
                  </a:lnTo>
                  <a:lnTo>
                    <a:pt x="10844" y="819"/>
                  </a:lnTo>
                  <a:lnTo>
                    <a:pt x="10843" y="836"/>
                  </a:lnTo>
                  <a:lnTo>
                    <a:pt x="10841" y="852"/>
                  </a:lnTo>
                  <a:lnTo>
                    <a:pt x="10839" y="870"/>
                  </a:lnTo>
                  <a:lnTo>
                    <a:pt x="10836" y="886"/>
                  </a:lnTo>
                  <a:lnTo>
                    <a:pt x="10832" y="901"/>
                  </a:lnTo>
                  <a:lnTo>
                    <a:pt x="10828" y="918"/>
                  </a:lnTo>
                  <a:lnTo>
                    <a:pt x="10823" y="934"/>
                  </a:lnTo>
                  <a:lnTo>
                    <a:pt x="10817" y="949"/>
                  </a:lnTo>
                  <a:lnTo>
                    <a:pt x="10810" y="964"/>
                  </a:lnTo>
                  <a:lnTo>
                    <a:pt x="10801" y="978"/>
                  </a:lnTo>
                  <a:lnTo>
                    <a:pt x="10792" y="991"/>
                  </a:lnTo>
                  <a:lnTo>
                    <a:pt x="10782" y="1004"/>
                  </a:lnTo>
                  <a:lnTo>
                    <a:pt x="10770" y="1016"/>
                  </a:lnTo>
                  <a:lnTo>
                    <a:pt x="10757" y="1027"/>
                  </a:lnTo>
                  <a:lnTo>
                    <a:pt x="10743" y="1037"/>
                  </a:lnTo>
                  <a:lnTo>
                    <a:pt x="10728" y="1046"/>
                  </a:lnTo>
                  <a:close/>
                  <a:moveTo>
                    <a:pt x="10426" y="1382"/>
                  </a:moveTo>
                  <a:lnTo>
                    <a:pt x="10359" y="1441"/>
                  </a:lnTo>
                  <a:lnTo>
                    <a:pt x="10336" y="1449"/>
                  </a:lnTo>
                  <a:lnTo>
                    <a:pt x="10315" y="1458"/>
                  </a:lnTo>
                  <a:lnTo>
                    <a:pt x="10292" y="1466"/>
                  </a:lnTo>
                  <a:lnTo>
                    <a:pt x="10270" y="1474"/>
                  </a:lnTo>
                  <a:lnTo>
                    <a:pt x="10259" y="1477"/>
                  </a:lnTo>
                  <a:lnTo>
                    <a:pt x="10246" y="1480"/>
                  </a:lnTo>
                  <a:lnTo>
                    <a:pt x="10235" y="1481"/>
                  </a:lnTo>
                  <a:lnTo>
                    <a:pt x="10223" y="1482"/>
                  </a:lnTo>
                  <a:lnTo>
                    <a:pt x="10211" y="1482"/>
                  </a:lnTo>
                  <a:lnTo>
                    <a:pt x="10199" y="1481"/>
                  </a:lnTo>
                  <a:lnTo>
                    <a:pt x="10186" y="1478"/>
                  </a:lnTo>
                  <a:lnTo>
                    <a:pt x="10174" y="1475"/>
                  </a:lnTo>
                  <a:lnTo>
                    <a:pt x="10149" y="1460"/>
                  </a:lnTo>
                  <a:lnTo>
                    <a:pt x="10123" y="1446"/>
                  </a:lnTo>
                  <a:lnTo>
                    <a:pt x="10117" y="1441"/>
                  </a:lnTo>
                  <a:lnTo>
                    <a:pt x="10111" y="1437"/>
                  </a:lnTo>
                  <a:lnTo>
                    <a:pt x="10106" y="1432"/>
                  </a:lnTo>
                  <a:lnTo>
                    <a:pt x="10102" y="1426"/>
                  </a:lnTo>
                  <a:lnTo>
                    <a:pt x="10098" y="1419"/>
                  </a:lnTo>
                  <a:lnTo>
                    <a:pt x="10095" y="1413"/>
                  </a:lnTo>
                  <a:lnTo>
                    <a:pt x="10092" y="1406"/>
                  </a:lnTo>
                  <a:lnTo>
                    <a:pt x="10091" y="1398"/>
                  </a:lnTo>
                  <a:lnTo>
                    <a:pt x="10088" y="1386"/>
                  </a:lnTo>
                  <a:lnTo>
                    <a:pt x="10087" y="1374"/>
                  </a:lnTo>
                  <a:lnTo>
                    <a:pt x="10088" y="1362"/>
                  </a:lnTo>
                  <a:lnTo>
                    <a:pt x="10090" y="1352"/>
                  </a:lnTo>
                  <a:lnTo>
                    <a:pt x="10093" y="1342"/>
                  </a:lnTo>
                  <a:lnTo>
                    <a:pt x="10097" y="1331"/>
                  </a:lnTo>
                  <a:lnTo>
                    <a:pt x="10102" y="1322"/>
                  </a:lnTo>
                  <a:lnTo>
                    <a:pt x="10108" y="1313"/>
                  </a:lnTo>
                  <a:lnTo>
                    <a:pt x="10114" y="1304"/>
                  </a:lnTo>
                  <a:lnTo>
                    <a:pt x="10123" y="1296"/>
                  </a:lnTo>
                  <a:lnTo>
                    <a:pt x="10131" y="1288"/>
                  </a:lnTo>
                  <a:lnTo>
                    <a:pt x="10139" y="1280"/>
                  </a:lnTo>
                  <a:lnTo>
                    <a:pt x="10156" y="1266"/>
                  </a:lnTo>
                  <a:lnTo>
                    <a:pt x="10174" y="1253"/>
                  </a:lnTo>
                  <a:lnTo>
                    <a:pt x="10182" y="1250"/>
                  </a:lnTo>
                  <a:lnTo>
                    <a:pt x="10190" y="1249"/>
                  </a:lnTo>
                  <a:lnTo>
                    <a:pt x="10197" y="1248"/>
                  </a:lnTo>
                  <a:lnTo>
                    <a:pt x="10205" y="1248"/>
                  </a:lnTo>
                  <a:lnTo>
                    <a:pt x="10221" y="1250"/>
                  </a:lnTo>
                  <a:lnTo>
                    <a:pt x="10236" y="1254"/>
                  </a:lnTo>
                  <a:lnTo>
                    <a:pt x="10266" y="1264"/>
                  </a:lnTo>
                  <a:lnTo>
                    <a:pt x="10294" y="1272"/>
                  </a:lnTo>
                  <a:lnTo>
                    <a:pt x="10299" y="1269"/>
                  </a:lnTo>
                  <a:lnTo>
                    <a:pt x="10305" y="1265"/>
                  </a:lnTo>
                  <a:lnTo>
                    <a:pt x="10309" y="1261"/>
                  </a:lnTo>
                  <a:lnTo>
                    <a:pt x="10312" y="1256"/>
                  </a:lnTo>
                  <a:lnTo>
                    <a:pt x="10315" y="1251"/>
                  </a:lnTo>
                  <a:lnTo>
                    <a:pt x="10316" y="1245"/>
                  </a:lnTo>
                  <a:lnTo>
                    <a:pt x="10318" y="1238"/>
                  </a:lnTo>
                  <a:lnTo>
                    <a:pt x="10318" y="1232"/>
                  </a:lnTo>
                  <a:lnTo>
                    <a:pt x="10318" y="1219"/>
                  </a:lnTo>
                  <a:lnTo>
                    <a:pt x="10317" y="1207"/>
                  </a:lnTo>
                  <a:lnTo>
                    <a:pt x="10315" y="1195"/>
                  </a:lnTo>
                  <a:lnTo>
                    <a:pt x="10313" y="1183"/>
                  </a:lnTo>
                  <a:lnTo>
                    <a:pt x="10304" y="1171"/>
                  </a:lnTo>
                  <a:lnTo>
                    <a:pt x="10294" y="1158"/>
                  </a:lnTo>
                  <a:lnTo>
                    <a:pt x="10289" y="1152"/>
                  </a:lnTo>
                  <a:lnTo>
                    <a:pt x="10283" y="1146"/>
                  </a:lnTo>
                  <a:lnTo>
                    <a:pt x="10277" y="1142"/>
                  </a:lnTo>
                  <a:lnTo>
                    <a:pt x="10269" y="1140"/>
                  </a:lnTo>
                  <a:lnTo>
                    <a:pt x="10249" y="1143"/>
                  </a:lnTo>
                  <a:lnTo>
                    <a:pt x="10229" y="1144"/>
                  </a:lnTo>
                  <a:lnTo>
                    <a:pt x="10219" y="1143"/>
                  </a:lnTo>
                  <a:lnTo>
                    <a:pt x="10209" y="1140"/>
                  </a:lnTo>
                  <a:lnTo>
                    <a:pt x="10205" y="1138"/>
                  </a:lnTo>
                  <a:lnTo>
                    <a:pt x="10202" y="1136"/>
                  </a:lnTo>
                  <a:lnTo>
                    <a:pt x="10198" y="1133"/>
                  </a:lnTo>
                  <a:lnTo>
                    <a:pt x="10195" y="1129"/>
                  </a:lnTo>
                  <a:lnTo>
                    <a:pt x="10197" y="1118"/>
                  </a:lnTo>
                  <a:lnTo>
                    <a:pt x="10200" y="1108"/>
                  </a:lnTo>
                  <a:lnTo>
                    <a:pt x="10204" y="1097"/>
                  </a:lnTo>
                  <a:lnTo>
                    <a:pt x="10209" y="1088"/>
                  </a:lnTo>
                  <a:lnTo>
                    <a:pt x="10222" y="1071"/>
                  </a:lnTo>
                  <a:lnTo>
                    <a:pt x="10235" y="1054"/>
                  </a:lnTo>
                  <a:lnTo>
                    <a:pt x="10240" y="1041"/>
                  </a:lnTo>
                  <a:lnTo>
                    <a:pt x="10243" y="1028"/>
                  </a:lnTo>
                  <a:lnTo>
                    <a:pt x="10245" y="1016"/>
                  </a:lnTo>
                  <a:lnTo>
                    <a:pt x="10246" y="1002"/>
                  </a:lnTo>
                  <a:lnTo>
                    <a:pt x="10245" y="990"/>
                  </a:lnTo>
                  <a:lnTo>
                    <a:pt x="10244" y="977"/>
                  </a:lnTo>
                  <a:lnTo>
                    <a:pt x="10242" y="965"/>
                  </a:lnTo>
                  <a:lnTo>
                    <a:pt x="10239" y="952"/>
                  </a:lnTo>
                  <a:lnTo>
                    <a:pt x="10235" y="940"/>
                  </a:lnTo>
                  <a:lnTo>
                    <a:pt x="10230" y="929"/>
                  </a:lnTo>
                  <a:lnTo>
                    <a:pt x="10225" y="918"/>
                  </a:lnTo>
                  <a:lnTo>
                    <a:pt x="10219" y="906"/>
                  </a:lnTo>
                  <a:lnTo>
                    <a:pt x="10212" y="895"/>
                  </a:lnTo>
                  <a:lnTo>
                    <a:pt x="10204" y="885"/>
                  </a:lnTo>
                  <a:lnTo>
                    <a:pt x="10197" y="875"/>
                  </a:lnTo>
                  <a:lnTo>
                    <a:pt x="10189" y="864"/>
                  </a:lnTo>
                  <a:lnTo>
                    <a:pt x="10175" y="855"/>
                  </a:lnTo>
                  <a:lnTo>
                    <a:pt x="10158" y="843"/>
                  </a:lnTo>
                  <a:lnTo>
                    <a:pt x="10154" y="840"/>
                  </a:lnTo>
                  <a:lnTo>
                    <a:pt x="10152" y="836"/>
                  </a:lnTo>
                  <a:lnTo>
                    <a:pt x="10149" y="833"/>
                  </a:lnTo>
                  <a:lnTo>
                    <a:pt x="10148" y="829"/>
                  </a:lnTo>
                  <a:lnTo>
                    <a:pt x="10147" y="825"/>
                  </a:lnTo>
                  <a:lnTo>
                    <a:pt x="10148" y="819"/>
                  </a:lnTo>
                  <a:lnTo>
                    <a:pt x="10149" y="814"/>
                  </a:lnTo>
                  <a:lnTo>
                    <a:pt x="10152" y="809"/>
                  </a:lnTo>
                  <a:lnTo>
                    <a:pt x="10164" y="804"/>
                  </a:lnTo>
                  <a:lnTo>
                    <a:pt x="10178" y="797"/>
                  </a:lnTo>
                  <a:lnTo>
                    <a:pt x="10189" y="789"/>
                  </a:lnTo>
                  <a:lnTo>
                    <a:pt x="10200" y="780"/>
                  </a:lnTo>
                  <a:lnTo>
                    <a:pt x="10211" y="768"/>
                  </a:lnTo>
                  <a:lnTo>
                    <a:pt x="10220" y="756"/>
                  </a:lnTo>
                  <a:lnTo>
                    <a:pt x="10223" y="750"/>
                  </a:lnTo>
                  <a:lnTo>
                    <a:pt x="10227" y="743"/>
                  </a:lnTo>
                  <a:lnTo>
                    <a:pt x="10230" y="736"/>
                  </a:lnTo>
                  <a:lnTo>
                    <a:pt x="10232" y="728"/>
                  </a:lnTo>
                  <a:lnTo>
                    <a:pt x="10236" y="720"/>
                  </a:lnTo>
                  <a:lnTo>
                    <a:pt x="10239" y="711"/>
                  </a:lnTo>
                  <a:lnTo>
                    <a:pt x="10241" y="703"/>
                  </a:lnTo>
                  <a:lnTo>
                    <a:pt x="10242" y="694"/>
                  </a:lnTo>
                  <a:lnTo>
                    <a:pt x="10242" y="686"/>
                  </a:lnTo>
                  <a:lnTo>
                    <a:pt x="10241" y="676"/>
                  </a:lnTo>
                  <a:lnTo>
                    <a:pt x="10240" y="668"/>
                  </a:lnTo>
                  <a:lnTo>
                    <a:pt x="10238" y="659"/>
                  </a:lnTo>
                  <a:lnTo>
                    <a:pt x="10235" y="642"/>
                  </a:lnTo>
                  <a:lnTo>
                    <a:pt x="10231" y="625"/>
                  </a:lnTo>
                  <a:lnTo>
                    <a:pt x="10228" y="608"/>
                  </a:lnTo>
                  <a:lnTo>
                    <a:pt x="10226" y="590"/>
                  </a:lnTo>
                  <a:lnTo>
                    <a:pt x="10220" y="581"/>
                  </a:lnTo>
                  <a:lnTo>
                    <a:pt x="10215" y="571"/>
                  </a:lnTo>
                  <a:lnTo>
                    <a:pt x="10208" y="562"/>
                  </a:lnTo>
                  <a:lnTo>
                    <a:pt x="10204" y="552"/>
                  </a:lnTo>
                  <a:lnTo>
                    <a:pt x="10202" y="547"/>
                  </a:lnTo>
                  <a:lnTo>
                    <a:pt x="10201" y="541"/>
                  </a:lnTo>
                  <a:lnTo>
                    <a:pt x="10200" y="536"/>
                  </a:lnTo>
                  <a:lnTo>
                    <a:pt x="10200" y="531"/>
                  </a:lnTo>
                  <a:lnTo>
                    <a:pt x="10201" y="526"/>
                  </a:lnTo>
                  <a:lnTo>
                    <a:pt x="10202" y="521"/>
                  </a:lnTo>
                  <a:lnTo>
                    <a:pt x="10204" y="516"/>
                  </a:lnTo>
                  <a:lnTo>
                    <a:pt x="10207" y="511"/>
                  </a:lnTo>
                  <a:lnTo>
                    <a:pt x="10218" y="506"/>
                  </a:lnTo>
                  <a:lnTo>
                    <a:pt x="10228" y="501"/>
                  </a:lnTo>
                  <a:lnTo>
                    <a:pt x="10237" y="493"/>
                  </a:lnTo>
                  <a:lnTo>
                    <a:pt x="10245" y="485"/>
                  </a:lnTo>
                  <a:lnTo>
                    <a:pt x="10253" y="476"/>
                  </a:lnTo>
                  <a:lnTo>
                    <a:pt x="10260" y="467"/>
                  </a:lnTo>
                  <a:lnTo>
                    <a:pt x="10265" y="458"/>
                  </a:lnTo>
                  <a:lnTo>
                    <a:pt x="10269" y="448"/>
                  </a:lnTo>
                  <a:lnTo>
                    <a:pt x="10273" y="439"/>
                  </a:lnTo>
                  <a:lnTo>
                    <a:pt x="10275" y="429"/>
                  </a:lnTo>
                  <a:lnTo>
                    <a:pt x="10275" y="420"/>
                  </a:lnTo>
                  <a:lnTo>
                    <a:pt x="10274" y="411"/>
                  </a:lnTo>
                  <a:lnTo>
                    <a:pt x="10272" y="401"/>
                  </a:lnTo>
                  <a:lnTo>
                    <a:pt x="10270" y="393"/>
                  </a:lnTo>
                  <a:lnTo>
                    <a:pt x="10267" y="385"/>
                  </a:lnTo>
                  <a:lnTo>
                    <a:pt x="10263" y="378"/>
                  </a:lnTo>
                  <a:lnTo>
                    <a:pt x="10259" y="370"/>
                  </a:lnTo>
                  <a:lnTo>
                    <a:pt x="10252" y="364"/>
                  </a:lnTo>
                  <a:lnTo>
                    <a:pt x="10246" y="359"/>
                  </a:lnTo>
                  <a:lnTo>
                    <a:pt x="10240" y="357"/>
                  </a:lnTo>
                  <a:lnTo>
                    <a:pt x="10234" y="356"/>
                  </a:lnTo>
                  <a:lnTo>
                    <a:pt x="10226" y="357"/>
                  </a:lnTo>
                  <a:lnTo>
                    <a:pt x="10219" y="359"/>
                  </a:lnTo>
                  <a:lnTo>
                    <a:pt x="10211" y="363"/>
                  </a:lnTo>
                  <a:lnTo>
                    <a:pt x="10205" y="365"/>
                  </a:lnTo>
                  <a:lnTo>
                    <a:pt x="10200" y="368"/>
                  </a:lnTo>
                  <a:lnTo>
                    <a:pt x="10195" y="372"/>
                  </a:lnTo>
                  <a:lnTo>
                    <a:pt x="10190" y="376"/>
                  </a:lnTo>
                  <a:lnTo>
                    <a:pt x="10181" y="385"/>
                  </a:lnTo>
                  <a:lnTo>
                    <a:pt x="10173" y="394"/>
                  </a:lnTo>
                  <a:lnTo>
                    <a:pt x="10168" y="399"/>
                  </a:lnTo>
                  <a:lnTo>
                    <a:pt x="10162" y="402"/>
                  </a:lnTo>
                  <a:lnTo>
                    <a:pt x="10157" y="405"/>
                  </a:lnTo>
                  <a:lnTo>
                    <a:pt x="10152" y="408"/>
                  </a:lnTo>
                  <a:lnTo>
                    <a:pt x="10146" y="409"/>
                  </a:lnTo>
                  <a:lnTo>
                    <a:pt x="10139" y="409"/>
                  </a:lnTo>
                  <a:lnTo>
                    <a:pt x="10132" y="407"/>
                  </a:lnTo>
                  <a:lnTo>
                    <a:pt x="10125" y="403"/>
                  </a:lnTo>
                  <a:lnTo>
                    <a:pt x="10109" y="399"/>
                  </a:lnTo>
                  <a:lnTo>
                    <a:pt x="10095" y="393"/>
                  </a:lnTo>
                  <a:lnTo>
                    <a:pt x="10081" y="384"/>
                  </a:lnTo>
                  <a:lnTo>
                    <a:pt x="10066" y="375"/>
                  </a:lnTo>
                  <a:lnTo>
                    <a:pt x="10060" y="369"/>
                  </a:lnTo>
                  <a:lnTo>
                    <a:pt x="10055" y="363"/>
                  </a:lnTo>
                  <a:lnTo>
                    <a:pt x="10050" y="356"/>
                  </a:lnTo>
                  <a:lnTo>
                    <a:pt x="10045" y="350"/>
                  </a:lnTo>
                  <a:lnTo>
                    <a:pt x="10041" y="343"/>
                  </a:lnTo>
                  <a:lnTo>
                    <a:pt x="10037" y="336"/>
                  </a:lnTo>
                  <a:lnTo>
                    <a:pt x="10035" y="329"/>
                  </a:lnTo>
                  <a:lnTo>
                    <a:pt x="10033" y="322"/>
                  </a:lnTo>
                  <a:lnTo>
                    <a:pt x="10029" y="309"/>
                  </a:lnTo>
                  <a:lnTo>
                    <a:pt x="10025" y="296"/>
                  </a:lnTo>
                  <a:lnTo>
                    <a:pt x="10025" y="283"/>
                  </a:lnTo>
                  <a:lnTo>
                    <a:pt x="10025" y="271"/>
                  </a:lnTo>
                  <a:lnTo>
                    <a:pt x="10028" y="257"/>
                  </a:lnTo>
                  <a:lnTo>
                    <a:pt x="10032" y="246"/>
                  </a:lnTo>
                  <a:lnTo>
                    <a:pt x="10038" y="234"/>
                  </a:lnTo>
                  <a:lnTo>
                    <a:pt x="10045" y="224"/>
                  </a:lnTo>
                  <a:lnTo>
                    <a:pt x="10052" y="214"/>
                  </a:lnTo>
                  <a:lnTo>
                    <a:pt x="10061" y="206"/>
                  </a:lnTo>
                  <a:lnTo>
                    <a:pt x="10069" y="198"/>
                  </a:lnTo>
                  <a:lnTo>
                    <a:pt x="10079" y="192"/>
                  </a:lnTo>
                  <a:lnTo>
                    <a:pt x="10089" y="186"/>
                  </a:lnTo>
                  <a:lnTo>
                    <a:pt x="10099" y="181"/>
                  </a:lnTo>
                  <a:lnTo>
                    <a:pt x="10110" y="177"/>
                  </a:lnTo>
                  <a:lnTo>
                    <a:pt x="10121" y="172"/>
                  </a:lnTo>
                  <a:lnTo>
                    <a:pt x="10132" y="169"/>
                  </a:lnTo>
                  <a:lnTo>
                    <a:pt x="10143" y="168"/>
                  </a:lnTo>
                  <a:lnTo>
                    <a:pt x="10154" y="167"/>
                  </a:lnTo>
                  <a:lnTo>
                    <a:pt x="10166" y="166"/>
                  </a:lnTo>
                  <a:lnTo>
                    <a:pt x="10177" y="167"/>
                  </a:lnTo>
                  <a:lnTo>
                    <a:pt x="10188" y="169"/>
                  </a:lnTo>
                  <a:lnTo>
                    <a:pt x="10199" y="171"/>
                  </a:lnTo>
                  <a:lnTo>
                    <a:pt x="10211" y="175"/>
                  </a:lnTo>
                  <a:lnTo>
                    <a:pt x="10227" y="179"/>
                  </a:lnTo>
                  <a:lnTo>
                    <a:pt x="10243" y="185"/>
                  </a:lnTo>
                  <a:lnTo>
                    <a:pt x="10259" y="191"/>
                  </a:lnTo>
                  <a:lnTo>
                    <a:pt x="10274" y="199"/>
                  </a:lnTo>
                  <a:lnTo>
                    <a:pt x="10288" y="208"/>
                  </a:lnTo>
                  <a:lnTo>
                    <a:pt x="10301" y="218"/>
                  </a:lnTo>
                  <a:lnTo>
                    <a:pt x="10315" y="230"/>
                  </a:lnTo>
                  <a:lnTo>
                    <a:pt x="10327" y="242"/>
                  </a:lnTo>
                  <a:lnTo>
                    <a:pt x="10338" y="254"/>
                  </a:lnTo>
                  <a:lnTo>
                    <a:pt x="10349" y="268"/>
                  </a:lnTo>
                  <a:lnTo>
                    <a:pt x="10359" y="282"/>
                  </a:lnTo>
                  <a:lnTo>
                    <a:pt x="10367" y="296"/>
                  </a:lnTo>
                  <a:lnTo>
                    <a:pt x="10375" y="311"/>
                  </a:lnTo>
                  <a:lnTo>
                    <a:pt x="10382" y="327"/>
                  </a:lnTo>
                  <a:lnTo>
                    <a:pt x="10387" y="342"/>
                  </a:lnTo>
                  <a:lnTo>
                    <a:pt x="10392" y="357"/>
                  </a:lnTo>
                  <a:lnTo>
                    <a:pt x="10411" y="380"/>
                  </a:lnTo>
                  <a:lnTo>
                    <a:pt x="10429" y="401"/>
                  </a:lnTo>
                  <a:lnTo>
                    <a:pt x="10441" y="411"/>
                  </a:lnTo>
                  <a:lnTo>
                    <a:pt x="10452" y="418"/>
                  </a:lnTo>
                  <a:lnTo>
                    <a:pt x="10464" y="425"/>
                  </a:lnTo>
                  <a:lnTo>
                    <a:pt x="10478" y="430"/>
                  </a:lnTo>
                  <a:lnTo>
                    <a:pt x="10481" y="435"/>
                  </a:lnTo>
                  <a:lnTo>
                    <a:pt x="10484" y="440"/>
                  </a:lnTo>
                  <a:lnTo>
                    <a:pt x="10485" y="445"/>
                  </a:lnTo>
                  <a:lnTo>
                    <a:pt x="10485" y="450"/>
                  </a:lnTo>
                  <a:lnTo>
                    <a:pt x="10484" y="455"/>
                  </a:lnTo>
                  <a:lnTo>
                    <a:pt x="10482" y="460"/>
                  </a:lnTo>
                  <a:lnTo>
                    <a:pt x="10480" y="464"/>
                  </a:lnTo>
                  <a:lnTo>
                    <a:pt x="10478" y="469"/>
                  </a:lnTo>
                  <a:lnTo>
                    <a:pt x="10472" y="477"/>
                  </a:lnTo>
                  <a:lnTo>
                    <a:pt x="10466" y="486"/>
                  </a:lnTo>
                  <a:lnTo>
                    <a:pt x="10461" y="495"/>
                  </a:lnTo>
                  <a:lnTo>
                    <a:pt x="10457" y="505"/>
                  </a:lnTo>
                  <a:lnTo>
                    <a:pt x="10449" y="525"/>
                  </a:lnTo>
                  <a:lnTo>
                    <a:pt x="10443" y="547"/>
                  </a:lnTo>
                  <a:lnTo>
                    <a:pt x="10438" y="568"/>
                  </a:lnTo>
                  <a:lnTo>
                    <a:pt x="10435" y="589"/>
                  </a:lnTo>
                  <a:lnTo>
                    <a:pt x="10434" y="612"/>
                  </a:lnTo>
                  <a:lnTo>
                    <a:pt x="10435" y="633"/>
                  </a:lnTo>
                  <a:lnTo>
                    <a:pt x="10437" y="655"/>
                  </a:lnTo>
                  <a:lnTo>
                    <a:pt x="10442" y="677"/>
                  </a:lnTo>
                  <a:lnTo>
                    <a:pt x="10444" y="685"/>
                  </a:lnTo>
                  <a:lnTo>
                    <a:pt x="10446" y="692"/>
                  </a:lnTo>
                  <a:lnTo>
                    <a:pt x="10450" y="699"/>
                  </a:lnTo>
                  <a:lnTo>
                    <a:pt x="10454" y="705"/>
                  </a:lnTo>
                  <a:lnTo>
                    <a:pt x="10465" y="716"/>
                  </a:lnTo>
                  <a:lnTo>
                    <a:pt x="10476" y="727"/>
                  </a:lnTo>
                  <a:lnTo>
                    <a:pt x="10487" y="739"/>
                  </a:lnTo>
                  <a:lnTo>
                    <a:pt x="10496" y="750"/>
                  </a:lnTo>
                  <a:lnTo>
                    <a:pt x="10499" y="756"/>
                  </a:lnTo>
                  <a:lnTo>
                    <a:pt x="10502" y="763"/>
                  </a:lnTo>
                  <a:lnTo>
                    <a:pt x="10503" y="770"/>
                  </a:lnTo>
                  <a:lnTo>
                    <a:pt x="10503" y="778"/>
                  </a:lnTo>
                  <a:lnTo>
                    <a:pt x="10494" y="800"/>
                  </a:lnTo>
                  <a:lnTo>
                    <a:pt x="10483" y="821"/>
                  </a:lnTo>
                  <a:lnTo>
                    <a:pt x="10474" y="843"/>
                  </a:lnTo>
                  <a:lnTo>
                    <a:pt x="10466" y="864"/>
                  </a:lnTo>
                  <a:lnTo>
                    <a:pt x="10463" y="876"/>
                  </a:lnTo>
                  <a:lnTo>
                    <a:pt x="10460" y="887"/>
                  </a:lnTo>
                  <a:lnTo>
                    <a:pt x="10457" y="898"/>
                  </a:lnTo>
                  <a:lnTo>
                    <a:pt x="10456" y="910"/>
                  </a:lnTo>
                  <a:lnTo>
                    <a:pt x="10455" y="922"/>
                  </a:lnTo>
                  <a:lnTo>
                    <a:pt x="10455" y="934"/>
                  </a:lnTo>
                  <a:lnTo>
                    <a:pt x="10455" y="947"/>
                  </a:lnTo>
                  <a:lnTo>
                    <a:pt x="10457" y="959"/>
                  </a:lnTo>
                  <a:lnTo>
                    <a:pt x="10462" y="975"/>
                  </a:lnTo>
                  <a:lnTo>
                    <a:pt x="10468" y="989"/>
                  </a:lnTo>
                  <a:lnTo>
                    <a:pt x="10475" y="1003"/>
                  </a:lnTo>
                  <a:lnTo>
                    <a:pt x="10482" y="1018"/>
                  </a:lnTo>
                  <a:lnTo>
                    <a:pt x="10499" y="1045"/>
                  </a:lnTo>
                  <a:lnTo>
                    <a:pt x="10515" y="1073"/>
                  </a:lnTo>
                  <a:lnTo>
                    <a:pt x="10527" y="1137"/>
                  </a:lnTo>
                  <a:lnTo>
                    <a:pt x="10520" y="1153"/>
                  </a:lnTo>
                  <a:lnTo>
                    <a:pt x="10513" y="1168"/>
                  </a:lnTo>
                  <a:lnTo>
                    <a:pt x="10507" y="1183"/>
                  </a:lnTo>
                  <a:lnTo>
                    <a:pt x="10502" y="1199"/>
                  </a:lnTo>
                  <a:lnTo>
                    <a:pt x="10494" y="1231"/>
                  </a:lnTo>
                  <a:lnTo>
                    <a:pt x="10485" y="1263"/>
                  </a:lnTo>
                  <a:lnTo>
                    <a:pt x="10480" y="1279"/>
                  </a:lnTo>
                  <a:lnTo>
                    <a:pt x="10476" y="1295"/>
                  </a:lnTo>
                  <a:lnTo>
                    <a:pt x="10470" y="1310"/>
                  </a:lnTo>
                  <a:lnTo>
                    <a:pt x="10464" y="1325"/>
                  </a:lnTo>
                  <a:lnTo>
                    <a:pt x="10457" y="1341"/>
                  </a:lnTo>
                  <a:lnTo>
                    <a:pt x="10448" y="1355"/>
                  </a:lnTo>
                  <a:lnTo>
                    <a:pt x="10438" y="1368"/>
                  </a:lnTo>
                  <a:lnTo>
                    <a:pt x="10426" y="1382"/>
                  </a:lnTo>
                  <a:close/>
                  <a:moveTo>
                    <a:pt x="10423" y="1299"/>
                  </a:moveTo>
                  <a:lnTo>
                    <a:pt x="10386" y="1373"/>
                  </a:lnTo>
                  <a:lnTo>
                    <a:pt x="10377" y="1383"/>
                  </a:lnTo>
                  <a:lnTo>
                    <a:pt x="10368" y="1392"/>
                  </a:lnTo>
                  <a:lnTo>
                    <a:pt x="10358" y="1400"/>
                  </a:lnTo>
                  <a:lnTo>
                    <a:pt x="10347" y="1408"/>
                  </a:lnTo>
                  <a:lnTo>
                    <a:pt x="10337" y="1415"/>
                  </a:lnTo>
                  <a:lnTo>
                    <a:pt x="10326" y="1421"/>
                  </a:lnTo>
                  <a:lnTo>
                    <a:pt x="10315" y="1428"/>
                  </a:lnTo>
                  <a:lnTo>
                    <a:pt x="10304" y="1433"/>
                  </a:lnTo>
                  <a:lnTo>
                    <a:pt x="10291" y="1437"/>
                  </a:lnTo>
                  <a:lnTo>
                    <a:pt x="10279" y="1441"/>
                  </a:lnTo>
                  <a:lnTo>
                    <a:pt x="10267" y="1444"/>
                  </a:lnTo>
                  <a:lnTo>
                    <a:pt x="10253" y="1446"/>
                  </a:lnTo>
                  <a:lnTo>
                    <a:pt x="10241" y="1447"/>
                  </a:lnTo>
                  <a:lnTo>
                    <a:pt x="10228" y="1448"/>
                  </a:lnTo>
                  <a:lnTo>
                    <a:pt x="10215" y="1447"/>
                  </a:lnTo>
                  <a:lnTo>
                    <a:pt x="10201" y="1446"/>
                  </a:lnTo>
                  <a:lnTo>
                    <a:pt x="10193" y="1443"/>
                  </a:lnTo>
                  <a:lnTo>
                    <a:pt x="10185" y="1440"/>
                  </a:lnTo>
                  <a:lnTo>
                    <a:pt x="10177" y="1435"/>
                  </a:lnTo>
                  <a:lnTo>
                    <a:pt x="10170" y="1430"/>
                  </a:lnTo>
                  <a:lnTo>
                    <a:pt x="10156" y="1417"/>
                  </a:lnTo>
                  <a:lnTo>
                    <a:pt x="10143" y="1404"/>
                  </a:lnTo>
                  <a:lnTo>
                    <a:pt x="10139" y="1392"/>
                  </a:lnTo>
                  <a:lnTo>
                    <a:pt x="10137" y="1378"/>
                  </a:lnTo>
                  <a:lnTo>
                    <a:pt x="10136" y="1365"/>
                  </a:lnTo>
                  <a:lnTo>
                    <a:pt x="10137" y="1352"/>
                  </a:lnTo>
                  <a:lnTo>
                    <a:pt x="10149" y="1339"/>
                  </a:lnTo>
                  <a:lnTo>
                    <a:pt x="10162" y="1328"/>
                  </a:lnTo>
                  <a:lnTo>
                    <a:pt x="10170" y="1323"/>
                  </a:lnTo>
                  <a:lnTo>
                    <a:pt x="10177" y="1318"/>
                  </a:lnTo>
                  <a:lnTo>
                    <a:pt x="10185" y="1314"/>
                  </a:lnTo>
                  <a:lnTo>
                    <a:pt x="10192" y="1311"/>
                  </a:lnTo>
                  <a:lnTo>
                    <a:pt x="10200" y="1308"/>
                  </a:lnTo>
                  <a:lnTo>
                    <a:pt x="10208" y="1306"/>
                  </a:lnTo>
                  <a:lnTo>
                    <a:pt x="10217" y="1305"/>
                  </a:lnTo>
                  <a:lnTo>
                    <a:pt x="10224" y="1304"/>
                  </a:lnTo>
                  <a:lnTo>
                    <a:pt x="10232" y="1304"/>
                  </a:lnTo>
                  <a:lnTo>
                    <a:pt x="10240" y="1305"/>
                  </a:lnTo>
                  <a:lnTo>
                    <a:pt x="10248" y="1307"/>
                  </a:lnTo>
                  <a:lnTo>
                    <a:pt x="10257" y="1310"/>
                  </a:lnTo>
                  <a:lnTo>
                    <a:pt x="10271" y="1315"/>
                  </a:lnTo>
                  <a:lnTo>
                    <a:pt x="10286" y="1318"/>
                  </a:lnTo>
                  <a:lnTo>
                    <a:pt x="10294" y="1319"/>
                  </a:lnTo>
                  <a:lnTo>
                    <a:pt x="10303" y="1319"/>
                  </a:lnTo>
                  <a:lnTo>
                    <a:pt x="10311" y="1318"/>
                  </a:lnTo>
                  <a:lnTo>
                    <a:pt x="10319" y="1315"/>
                  </a:lnTo>
                  <a:lnTo>
                    <a:pt x="10328" y="1305"/>
                  </a:lnTo>
                  <a:lnTo>
                    <a:pt x="10336" y="1294"/>
                  </a:lnTo>
                  <a:lnTo>
                    <a:pt x="10342" y="1282"/>
                  </a:lnTo>
                  <a:lnTo>
                    <a:pt x="10347" y="1270"/>
                  </a:lnTo>
                  <a:lnTo>
                    <a:pt x="10352" y="1258"/>
                  </a:lnTo>
                  <a:lnTo>
                    <a:pt x="10355" y="1245"/>
                  </a:lnTo>
                  <a:lnTo>
                    <a:pt x="10357" y="1231"/>
                  </a:lnTo>
                  <a:lnTo>
                    <a:pt x="10359" y="1217"/>
                  </a:lnTo>
                  <a:lnTo>
                    <a:pt x="10357" y="1207"/>
                  </a:lnTo>
                  <a:lnTo>
                    <a:pt x="10355" y="1199"/>
                  </a:lnTo>
                  <a:lnTo>
                    <a:pt x="10353" y="1189"/>
                  </a:lnTo>
                  <a:lnTo>
                    <a:pt x="10349" y="1180"/>
                  </a:lnTo>
                  <a:lnTo>
                    <a:pt x="10345" y="1171"/>
                  </a:lnTo>
                  <a:lnTo>
                    <a:pt x="10340" y="1163"/>
                  </a:lnTo>
                  <a:lnTo>
                    <a:pt x="10336" y="1155"/>
                  </a:lnTo>
                  <a:lnTo>
                    <a:pt x="10330" y="1146"/>
                  </a:lnTo>
                  <a:lnTo>
                    <a:pt x="10325" y="1138"/>
                  </a:lnTo>
                  <a:lnTo>
                    <a:pt x="10318" y="1131"/>
                  </a:lnTo>
                  <a:lnTo>
                    <a:pt x="10312" y="1124"/>
                  </a:lnTo>
                  <a:lnTo>
                    <a:pt x="10305" y="1117"/>
                  </a:lnTo>
                  <a:lnTo>
                    <a:pt x="10296" y="1111"/>
                  </a:lnTo>
                  <a:lnTo>
                    <a:pt x="10289" y="1105"/>
                  </a:lnTo>
                  <a:lnTo>
                    <a:pt x="10281" y="1099"/>
                  </a:lnTo>
                  <a:lnTo>
                    <a:pt x="10272" y="1094"/>
                  </a:lnTo>
                  <a:lnTo>
                    <a:pt x="10279" y="1060"/>
                  </a:lnTo>
                  <a:lnTo>
                    <a:pt x="10285" y="1023"/>
                  </a:lnTo>
                  <a:lnTo>
                    <a:pt x="10286" y="1004"/>
                  </a:lnTo>
                  <a:lnTo>
                    <a:pt x="10286" y="986"/>
                  </a:lnTo>
                  <a:lnTo>
                    <a:pt x="10285" y="968"/>
                  </a:lnTo>
                  <a:lnTo>
                    <a:pt x="10281" y="949"/>
                  </a:lnTo>
                  <a:lnTo>
                    <a:pt x="10275" y="933"/>
                  </a:lnTo>
                  <a:lnTo>
                    <a:pt x="10268" y="917"/>
                  </a:lnTo>
                  <a:lnTo>
                    <a:pt x="10260" y="901"/>
                  </a:lnTo>
                  <a:lnTo>
                    <a:pt x="10251" y="885"/>
                  </a:lnTo>
                  <a:lnTo>
                    <a:pt x="10243" y="870"/>
                  </a:lnTo>
                  <a:lnTo>
                    <a:pt x="10236" y="853"/>
                  </a:lnTo>
                  <a:lnTo>
                    <a:pt x="10231" y="836"/>
                  </a:lnTo>
                  <a:lnTo>
                    <a:pt x="10226" y="818"/>
                  </a:lnTo>
                  <a:lnTo>
                    <a:pt x="10238" y="805"/>
                  </a:lnTo>
                  <a:lnTo>
                    <a:pt x="10248" y="791"/>
                  </a:lnTo>
                  <a:lnTo>
                    <a:pt x="10257" y="775"/>
                  </a:lnTo>
                  <a:lnTo>
                    <a:pt x="10265" y="760"/>
                  </a:lnTo>
                  <a:lnTo>
                    <a:pt x="10270" y="744"/>
                  </a:lnTo>
                  <a:lnTo>
                    <a:pt x="10275" y="727"/>
                  </a:lnTo>
                  <a:lnTo>
                    <a:pt x="10278" y="711"/>
                  </a:lnTo>
                  <a:lnTo>
                    <a:pt x="10280" y="694"/>
                  </a:lnTo>
                  <a:lnTo>
                    <a:pt x="10280" y="676"/>
                  </a:lnTo>
                  <a:lnTo>
                    <a:pt x="10280" y="659"/>
                  </a:lnTo>
                  <a:lnTo>
                    <a:pt x="10278" y="642"/>
                  </a:lnTo>
                  <a:lnTo>
                    <a:pt x="10276" y="625"/>
                  </a:lnTo>
                  <a:lnTo>
                    <a:pt x="10273" y="608"/>
                  </a:lnTo>
                  <a:lnTo>
                    <a:pt x="10268" y="592"/>
                  </a:lnTo>
                  <a:lnTo>
                    <a:pt x="10263" y="575"/>
                  </a:lnTo>
                  <a:lnTo>
                    <a:pt x="10257" y="559"/>
                  </a:lnTo>
                  <a:lnTo>
                    <a:pt x="10259" y="549"/>
                  </a:lnTo>
                  <a:lnTo>
                    <a:pt x="10262" y="539"/>
                  </a:lnTo>
                  <a:lnTo>
                    <a:pt x="10265" y="530"/>
                  </a:lnTo>
                  <a:lnTo>
                    <a:pt x="10270" y="522"/>
                  </a:lnTo>
                  <a:lnTo>
                    <a:pt x="10280" y="506"/>
                  </a:lnTo>
                  <a:lnTo>
                    <a:pt x="10290" y="489"/>
                  </a:lnTo>
                  <a:lnTo>
                    <a:pt x="10295" y="481"/>
                  </a:lnTo>
                  <a:lnTo>
                    <a:pt x="10300" y="473"/>
                  </a:lnTo>
                  <a:lnTo>
                    <a:pt x="10305" y="465"/>
                  </a:lnTo>
                  <a:lnTo>
                    <a:pt x="10309" y="456"/>
                  </a:lnTo>
                  <a:lnTo>
                    <a:pt x="10311" y="447"/>
                  </a:lnTo>
                  <a:lnTo>
                    <a:pt x="10313" y="437"/>
                  </a:lnTo>
                  <a:lnTo>
                    <a:pt x="10314" y="428"/>
                  </a:lnTo>
                  <a:lnTo>
                    <a:pt x="10313" y="417"/>
                  </a:lnTo>
                  <a:lnTo>
                    <a:pt x="10313" y="409"/>
                  </a:lnTo>
                  <a:lnTo>
                    <a:pt x="10312" y="400"/>
                  </a:lnTo>
                  <a:lnTo>
                    <a:pt x="10310" y="392"/>
                  </a:lnTo>
                  <a:lnTo>
                    <a:pt x="10308" y="384"/>
                  </a:lnTo>
                  <a:lnTo>
                    <a:pt x="10305" y="377"/>
                  </a:lnTo>
                  <a:lnTo>
                    <a:pt x="10301" y="369"/>
                  </a:lnTo>
                  <a:lnTo>
                    <a:pt x="10297" y="363"/>
                  </a:lnTo>
                  <a:lnTo>
                    <a:pt x="10292" y="355"/>
                  </a:lnTo>
                  <a:lnTo>
                    <a:pt x="10282" y="342"/>
                  </a:lnTo>
                  <a:lnTo>
                    <a:pt x="10271" y="331"/>
                  </a:lnTo>
                  <a:lnTo>
                    <a:pt x="10260" y="320"/>
                  </a:lnTo>
                  <a:lnTo>
                    <a:pt x="10247" y="310"/>
                  </a:lnTo>
                  <a:lnTo>
                    <a:pt x="10231" y="314"/>
                  </a:lnTo>
                  <a:lnTo>
                    <a:pt x="10215" y="319"/>
                  </a:lnTo>
                  <a:lnTo>
                    <a:pt x="10198" y="323"/>
                  </a:lnTo>
                  <a:lnTo>
                    <a:pt x="10183" y="329"/>
                  </a:lnTo>
                  <a:lnTo>
                    <a:pt x="10167" y="336"/>
                  </a:lnTo>
                  <a:lnTo>
                    <a:pt x="10152" y="345"/>
                  </a:lnTo>
                  <a:lnTo>
                    <a:pt x="10138" y="355"/>
                  </a:lnTo>
                  <a:lnTo>
                    <a:pt x="10125" y="367"/>
                  </a:lnTo>
                  <a:lnTo>
                    <a:pt x="10112" y="359"/>
                  </a:lnTo>
                  <a:lnTo>
                    <a:pt x="10101" y="350"/>
                  </a:lnTo>
                  <a:lnTo>
                    <a:pt x="10091" y="340"/>
                  </a:lnTo>
                  <a:lnTo>
                    <a:pt x="10083" y="330"/>
                  </a:lnTo>
                  <a:lnTo>
                    <a:pt x="10080" y="324"/>
                  </a:lnTo>
                  <a:lnTo>
                    <a:pt x="10077" y="318"/>
                  </a:lnTo>
                  <a:lnTo>
                    <a:pt x="10074" y="311"/>
                  </a:lnTo>
                  <a:lnTo>
                    <a:pt x="10071" y="305"/>
                  </a:lnTo>
                  <a:lnTo>
                    <a:pt x="10070" y="298"/>
                  </a:lnTo>
                  <a:lnTo>
                    <a:pt x="10069" y="292"/>
                  </a:lnTo>
                  <a:lnTo>
                    <a:pt x="10068" y="285"/>
                  </a:lnTo>
                  <a:lnTo>
                    <a:pt x="10069" y="278"/>
                  </a:lnTo>
                  <a:lnTo>
                    <a:pt x="10071" y="269"/>
                  </a:lnTo>
                  <a:lnTo>
                    <a:pt x="10076" y="259"/>
                  </a:lnTo>
                  <a:lnTo>
                    <a:pt x="10080" y="250"/>
                  </a:lnTo>
                  <a:lnTo>
                    <a:pt x="10086" y="242"/>
                  </a:lnTo>
                  <a:lnTo>
                    <a:pt x="10092" y="234"/>
                  </a:lnTo>
                  <a:lnTo>
                    <a:pt x="10100" y="228"/>
                  </a:lnTo>
                  <a:lnTo>
                    <a:pt x="10108" y="223"/>
                  </a:lnTo>
                  <a:lnTo>
                    <a:pt x="10118" y="219"/>
                  </a:lnTo>
                  <a:lnTo>
                    <a:pt x="10132" y="216"/>
                  </a:lnTo>
                  <a:lnTo>
                    <a:pt x="10145" y="214"/>
                  </a:lnTo>
                  <a:lnTo>
                    <a:pt x="10158" y="212"/>
                  </a:lnTo>
                  <a:lnTo>
                    <a:pt x="10172" y="212"/>
                  </a:lnTo>
                  <a:lnTo>
                    <a:pt x="10185" y="213"/>
                  </a:lnTo>
                  <a:lnTo>
                    <a:pt x="10197" y="215"/>
                  </a:lnTo>
                  <a:lnTo>
                    <a:pt x="10211" y="217"/>
                  </a:lnTo>
                  <a:lnTo>
                    <a:pt x="10223" y="220"/>
                  </a:lnTo>
                  <a:lnTo>
                    <a:pt x="10235" y="226"/>
                  </a:lnTo>
                  <a:lnTo>
                    <a:pt x="10247" y="231"/>
                  </a:lnTo>
                  <a:lnTo>
                    <a:pt x="10259" y="237"/>
                  </a:lnTo>
                  <a:lnTo>
                    <a:pt x="10270" y="243"/>
                  </a:lnTo>
                  <a:lnTo>
                    <a:pt x="10281" y="251"/>
                  </a:lnTo>
                  <a:lnTo>
                    <a:pt x="10290" y="259"/>
                  </a:lnTo>
                  <a:lnTo>
                    <a:pt x="10300" y="269"/>
                  </a:lnTo>
                  <a:lnTo>
                    <a:pt x="10310" y="279"/>
                  </a:lnTo>
                  <a:lnTo>
                    <a:pt x="10316" y="289"/>
                  </a:lnTo>
                  <a:lnTo>
                    <a:pt x="10323" y="300"/>
                  </a:lnTo>
                  <a:lnTo>
                    <a:pt x="10328" y="311"/>
                  </a:lnTo>
                  <a:lnTo>
                    <a:pt x="10333" y="324"/>
                  </a:lnTo>
                  <a:lnTo>
                    <a:pt x="10343" y="347"/>
                  </a:lnTo>
                  <a:lnTo>
                    <a:pt x="10354" y="371"/>
                  </a:lnTo>
                  <a:lnTo>
                    <a:pt x="10360" y="382"/>
                  </a:lnTo>
                  <a:lnTo>
                    <a:pt x="10366" y="393"/>
                  </a:lnTo>
                  <a:lnTo>
                    <a:pt x="10373" y="403"/>
                  </a:lnTo>
                  <a:lnTo>
                    <a:pt x="10381" y="414"/>
                  </a:lnTo>
                  <a:lnTo>
                    <a:pt x="10390" y="423"/>
                  </a:lnTo>
                  <a:lnTo>
                    <a:pt x="10401" y="432"/>
                  </a:lnTo>
                  <a:lnTo>
                    <a:pt x="10413" y="439"/>
                  </a:lnTo>
                  <a:lnTo>
                    <a:pt x="10426" y="446"/>
                  </a:lnTo>
                  <a:lnTo>
                    <a:pt x="10432" y="459"/>
                  </a:lnTo>
                  <a:lnTo>
                    <a:pt x="10420" y="496"/>
                  </a:lnTo>
                  <a:lnTo>
                    <a:pt x="10409" y="536"/>
                  </a:lnTo>
                  <a:lnTo>
                    <a:pt x="10405" y="557"/>
                  </a:lnTo>
                  <a:lnTo>
                    <a:pt x="10401" y="578"/>
                  </a:lnTo>
                  <a:lnTo>
                    <a:pt x="10397" y="600"/>
                  </a:lnTo>
                  <a:lnTo>
                    <a:pt x="10395" y="620"/>
                  </a:lnTo>
                  <a:lnTo>
                    <a:pt x="10395" y="641"/>
                  </a:lnTo>
                  <a:lnTo>
                    <a:pt x="10396" y="661"/>
                  </a:lnTo>
                  <a:lnTo>
                    <a:pt x="10397" y="671"/>
                  </a:lnTo>
                  <a:lnTo>
                    <a:pt x="10399" y="681"/>
                  </a:lnTo>
                  <a:lnTo>
                    <a:pt x="10401" y="692"/>
                  </a:lnTo>
                  <a:lnTo>
                    <a:pt x="10404" y="701"/>
                  </a:lnTo>
                  <a:lnTo>
                    <a:pt x="10407" y="710"/>
                  </a:lnTo>
                  <a:lnTo>
                    <a:pt x="10411" y="719"/>
                  </a:lnTo>
                  <a:lnTo>
                    <a:pt x="10415" y="728"/>
                  </a:lnTo>
                  <a:lnTo>
                    <a:pt x="10420" y="737"/>
                  </a:lnTo>
                  <a:lnTo>
                    <a:pt x="10426" y="746"/>
                  </a:lnTo>
                  <a:lnTo>
                    <a:pt x="10432" y="754"/>
                  </a:lnTo>
                  <a:lnTo>
                    <a:pt x="10439" y="761"/>
                  </a:lnTo>
                  <a:lnTo>
                    <a:pt x="10448" y="769"/>
                  </a:lnTo>
                  <a:lnTo>
                    <a:pt x="10450" y="775"/>
                  </a:lnTo>
                  <a:lnTo>
                    <a:pt x="10451" y="782"/>
                  </a:lnTo>
                  <a:lnTo>
                    <a:pt x="10451" y="787"/>
                  </a:lnTo>
                  <a:lnTo>
                    <a:pt x="10450" y="792"/>
                  </a:lnTo>
                  <a:lnTo>
                    <a:pt x="10447" y="802"/>
                  </a:lnTo>
                  <a:lnTo>
                    <a:pt x="10442" y="812"/>
                  </a:lnTo>
                  <a:lnTo>
                    <a:pt x="10436" y="821"/>
                  </a:lnTo>
                  <a:lnTo>
                    <a:pt x="10431" y="832"/>
                  </a:lnTo>
                  <a:lnTo>
                    <a:pt x="10429" y="837"/>
                  </a:lnTo>
                  <a:lnTo>
                    <a:pt x="10427" y="842"/>
                  </a:lnTo>
                  <a:lnTo>
                    <a:pt x="10426" y="847"/>
                  </a:lnTo>
                  <a:lnTo>
                    <a:pt x="10426" y="852"/>
                  </a:lnTo>
                  <a:lnTo>
                    <a:pt x="10422" y="868"/>
                  </a:lnTo>
                  <a:lnTo>
                    <a:pt x="10419" y="884"/>
                  </a:lnTo>
                  <a:lnTo>
                    <a:pt x="10416" y="899"/>
                  </a:lnTo>
                  <a:lnTo>
                    <a:pt x="10414" y="914"/>
                  </a:lnTo>
                  <a:lnTo>
                    <a:pt x="10414" y="930"/>
                  </a:lnTo>
                  <a:lnTo>
                    <a:pt x="10414" y="945"/>
                  </a:lnTo>
                  <a:lnTo>
                    <a:pt x="10415" y="960"/>
                  </a:lnTo>
                  <a:lnTo>
                    <a:pt x="10417" y="975"/>
                  </a:lnTo>
                  <a:lnTo>
                    <a:pt x="10419" y="989"/>
                  </a:lnTo>
                  <a:lnTo>
                    <a:pt x="10423" y="1003"/>
                  </a:lnTo>
                  <a:lnTo>
                    <a:pt x="10428" y="1018"/>
                  </a:lnTo>
                  <a:lnTo>
                    <a:pt x="10434" y="1032"/>
                  </a:lnTo>
                  <a:lnTo>
                    <a:pt x="10442" y="1045"/>
                  </a:lnTo>
                  <a:lnTo>
                    <a:pt x="10450" y="1058"/>
                  </a:lnTo>
                  <a:lnTo>
                    <a:pt x="10459" y="1071"/>
                  </a:lnTo>
                  <a:lnTo>
                    <a:pt x="10469" y="1083"/>
                  </a:lnTo>
                  <a:lnTo>
                    <a:pt x="10471" y="1089"/>
                  </a:lnTo>
                  <a:lnTo>
                    <a:pt x="10473" y="1095"/>
                  </a:lnTo>
                  <a:lnTo>
                    <a:pt x="10473" y="1102"/>
                  </a:lnTo>
                  <a:lnTo>
                    <a:pt x="10473" y="1108"/>
                  </a:lnTo>
                  <a:lnTo>
                    <a:pt x="10470" y="1119"/>
                  </a:lnTo>
                  <a:lnTo>
                    <a:pt x="10465" y="1130"/>
                  </a:lnTo>
                  <a:lnTo>
                    <a:pt x="10459" y="1142"/>
                  </a:lnTo>
                  <a:lnTo>
                    <a:pt x="10453" y="1154"/>
                  </a:lnTo>
                  <a:lnTo>
                    <a:pt x="10448" y="1166"/>
                  </a:lnTo>
                  <a:lnTo>
                    <a:pt x="10445" y="1178"/>
                  </a:lnTo>
                  <a:lnTo>
                    <a:pt x="10441" y="1208"/>
                  </a:lnTo>
                  <a:lnTo>
                    <a:pt x="10436" y="1238"/>
                  </a:lnTo>
                  <a:lnTo>
                    <a:pt x="10433" y="1254"/>
                  </a:lnTo>
                  <a:lnTo>
                    <a:pt x="10431" y="1269"/>
                  </a:lnTo>
                  <a:lnTo>
                    <a:pt x="10427" y="1284"/>
                  </a:lnTo>
                  <a:lnTo>
                    <a:pt x="10423" y="1299"/>
                  </a:lnTo>
                  <a:close/>
                  <a:moveTo>
                    <a:pt x="10152" y="699"/>
                  </a:moveTo>
                  <a:lnTo>
                    <a:pt x="10139" y="719"/>
                  </a:lnTo>
                  <a:lnTo>
                    <a:pt x="10124" y="739"/>
                  </a:lnTo>
                  <a:lnTo>
                    <a:pt x="10120" y="743"/>
                  </a:lnTo>
                  <a:lnTo>
                    <a:pt x="10114" y="747"/>
                  </a:lnTo>
                  <a:lnTo>
                    <a:pt x="10109" y="750"/>
                  </a:lnTo>
                  <a:lnTo>
                    <a:pt x="10104" y="752"/>
                  </a:lnTo>
                  <a:lnTo>
                    <a:pt x="10098" y="754"/>
                  </a:lnTo>
                  <a:lnTo>
                    <a:pt x="10092" y="755"/>
                  </a:lnTo>
                  <a:lnTo>
                    <a:pt x="10086" y="756"/>
                  </a:lnTo>
                  <a:lnTo>
                    <a:pt x="10079" y="755"/>
                  </a:lnTo>
                  <a:lnTo>
                    <a:pt x="10071" y="756"/>
                  </a:lnTo>
                  <a:lnTo>
                    <a:pt x="10065" y="757"/>
                  </a:lnTo>
                  <a:lnTo>
                    <a:pt x="10059" y="757"/>
                  </a:lnTo>
                  <a:lnTo>
                    <a:pt x="10053" y="756"/>
                  </a:lnTo>
                  <a:lnTo>
                    <a:pt x="10047" y="755"/>
                  </a:lnTo>
                  <a:lnTo>
                    <a:pt x="10042" y="753"/>
                  </a:lnTo>
                  <a:lnTo>
                    <a:pt x="10037" y="750"/>
                  </a:lnTo>
                  <a:lnTo>
                    <a:pt x="10032" y="748"/>
                  </a:lnTo>
                  <a:lnTo>
                    <a:pt x="10022" y="741"/>
                  </a:lnTo>
                  <a:lnTo>
                    <a:pt x="10013" y="733"/>
                  </a:lnTo>
                  <a:lnTo>
                    <a:pt x="10004" y="724"/>
                  </a:lnTo>
                  <a:lnTo>
                    <a:pt x="9996" y="716"/>
                  </a:lnTo>
                  <a:lnTo>
                    <a:pt x="9987" y="708"/>
                  </a:lnTo>
                  <a:lnTo>
                    <a:pt x="9978" y="700"/>
                  </a:lnTo>
                  <a:lnTo>
                    <a:pt x="9969" y="695"/>
                  </a:lnTo>
                  <a:lnTo>
                    <a:pt x="9960" y="691"/>
                  </a:lnTo>
                  <a:lnTo>
                    <a:pt x="9955" y="689"/>
                  </a:lnTo>
                  <a:lnTo>
                    <a:pt x="9950" y="689"/>
                  </a:lnTo>
                  <a:lnTo>
                    <a:pt x="9945" y="689"/>
                  </a:lnTo>
                  <a:lnTo>
                    <a:pt x="9940" y="690"/>
                  </a:lnTo>
                  <a:lnTo>
                    <a:pt x="9933" y="691"/>
                  </a:lnTo>
                  <a:lnTo>
                    <a:pt x="9928" y="694"/>
                  </a:lnTo>
                  <a:lnTo>
                    <a:pt x="9922" y="697"/>
                  </a:lnTo>
                  <a:lnTo>
                    <a:pt x="9915" y="702"/>
                  </a:lnTo>
                  <a:lnTo>
                    <a:pt x="9910" y="708"/>
                  </a:lnTo>
                  <a:lnTo>
                    <a:pt x="9907" y="715"/>
                  </a:lnTo>
                  <a:lnTo>
                    <a:pt x="9905" y="723"/>
                  </a:lnTo>
                  <a:lnTo>
                    <a:pt x="9904" y="732"/>
                  </a:lnTo>
                  <a:lnTo>
                    <a:pt x="9904" y="749"/>
                  </a:lnTo>
                  <a:lnTo>
                    <a:pt x="9906" y="766"/>
                  </a:lnTo>
                  <a:lnTo>
                    <a:pt x="9907" y="775"/>
                  </a:lnTo>
                  <a:lnTo>
                    <a:pt x="9909" y="784"/>
                  </a:lnTo>
                  <a:lnTo>
                    <a:pt x="9913" y="791"/>
                  </a:lnTo>
                  <a:lnTo>
                    <a:pt x="9918" y="797"/>
                  </a:lnTo>
                  <a:lnTo>
                    <a:pt x="9929" y="807"/>
                  </a:lnTo>
                  <a:lnTo>
                    <a:pt x="9943" y="816"/>
                  </a:lnTo>
                  <a:lnTo>
                    <a:pt x="9950" y="821"/>
                  </a:lnTo>
                  <a:lnTo>
                    <a:pt x="9956" y="826"/>
                  </a:lnTo>
                  <a:lnTo>
                    <a:pt x="9961" y="831"/>
                  </a:lnTo>
                  <a:lnTo>
                    <a:pt x="9966" y="837"/>
                  </a:lnTo>
                  <a:lnTo>
                    <a:pt x="9969" y="843"/>
                  </a:lnTo>
                  <a:lnTo>
                    <a:pt x="9971" y="850"/>
                  </a:lnTo>
                  <a:lnTo>
                    <a:pt x="9972" y="858"/>
                  </a:lnTo>
                  <a:lnTo>
                    <a:pt x="9970" y="867"/>
                  </a:lnTo>
                  <a:lnTo>
                    <a:pt x="9959" y="873"/>
                  </a:lnTo>
                  <a:lnTo>
                    <a:pt x="9948" y="880"/>
                  </a:lnTo>
                  <a:lnTo>
                    <a:pt x="9937" y="887"/>
                  </a:lnTo>
                  <a:lnTo>
                    <a:pt x="9925" y="896"/>
                  </a:lnTo>
                  <a:lnTo>
                    <a:pt x="9916" y="906"/>
                  </a:lnTo>
                  <a:lnTo>
                    <a:pt x="9908" y="917"/>
                  </a:lnTo>
                  <a:lnTo>
                    <a:pt x="9902" y="928"/>
                  </a:lnTo>
                  <a:lnTo>
                    <a:pt x="9897" y="939"/>
                  </a:lnTo>
                  <a:lnTo>
                    <a:pt x="9895" y="946"/>
                  </a:lnTo>
                  <a:lnTo>
                    <a:pt x="9894" y="952"/>
                  </a:lnTo>
                  <a:lnTo>
                    <a:pt x="9893" y="959"/>
                  </a:lnTo>
                  <a:lnTo>
                    <a:pt x="9893" y="966"/>
                  </a:lnTo>
                  <a:lnTo>
                    <a:pt x="9894" y="978"/>
                  </a:lnTo>
                  <a:lnTo>
                    <a:pt x="9897" y="990"/>
                  </a:lnTo>
                  <a:lnTo>
                    <a:pt x="9901" y="1001"/>
                  </a:lnTo>
                  <a:lnTo>
                    <a:pt x="9907" y="1013"/>
                  </a:lnTo>
                  <a:lnTo>
                    <a:pt x="9914" y="1024"/>
                  </a:lnTo>
                  <a:lnTo>
                    <a:pt x="9921" y="1034"/>
                  </a:lnTo>
                  <a:lnTo>
                    <a:pt x="9930" y="1038"/>
                  </a:lnTo>
                  <a:lnTo>
                    <a:pt x="9941" y="1043"/>
                  </a:lnTo>
                  <a:lnTo>
                    <a:pt x="9946" y="1045"/>
                  </a:lnTo>
                  <a:lnTo>
                    <a:pt x="9951" y="1045"/>
                  </a:lnTo>
                  <a:lnTo>
                    <a:pt x="9956" y="1045"/>
                  </a:lnTo>
                  <a:lnTo>
                    <a:pt x="9961" y="1042"/>
                  </a:lnTo>
                  <a:lnTo>
                    <a:pt x="9968" y="1037"/>
                  </a:lnTo>
                  <a:lnTo>
                    <a:pt x="9974" y="1031"/>
                  </a:lnTo>
                  <a:lnTo>
                    <a:pt x="9979" y="1024"/>
                  </a:lnTo>
                  <a:lnTo>
                    <a:pt x="9984" y="1016"/>
                  </a:lnTo>
                  <a:lnTo>
                    <a:pt x="9992" y="1000"/>
                  </a:lnTo>
                  <a:lnTo>
                    <a:pt x="9999" y="985"/>
                  </a:lnTo>
                  <a:lnTo>
                    <a:pt x="10003" y="977"/>
                  </a:lnTo>
                  <a:lnTo>
                    <a:pt x="10007" y="971"/>
                  </a:lnTo>
                  <a:lnTo>
                    <a:pt x="10012" y="965"/>
                  </a:lnTo>
                  <a:lnTo>
                    <a:pt x="10017" y="958"/>
                  </a:lnTo>
                  <a:lnTo>
                    <a:pt x="10024" y="954"/>
                  </a:lnTo>
                  <a:lnTo>
                    <a:pt x="10032" y="951"/>
                  </a:lnTo>
                  <a:lnTo>
                    <a:pt x="10041" y="949"/>
                  </a:lnTo>
                  <a:lnTo>
                    <a:pt x="10051" y="949"/>
                  </a:lnTo>
                  <a:lnTo>
                    <a:pt x="10058" y="948"/>
                  </a:lnTo>
                  <a:lnTo>
                    <a:pt x="10065" y="948"/>
                  </a:lnTo>
                  <a:lnTo>
                    <a:pt x="10071" y="949"/>
                  </a:lnTo>
                  <a:lnTo>
                    <a:pt x="10078" y="950"/>
                  </a:lnTo>
                  <a:lnTo>
                    <a:pt x="10084" y="952"/>
                  </a:lnTo>
                  <a:lnTo>
                    <a:pt x="10090" y="955"/>
                  </a:lnTo>
                  <a:lnTo>
                    <a:pt x="10095" y="958"/>
                  </a:lnTo>
                  <a:lnTo>
                    <a:pt x="10100" y="963"/>
                  </a:lnTo>
                  <a:lnTo>
                    <a:pt x="10110" y="971"/>
                  </a:lnTo>
                  <a:lnTo>
                    <a:pt x="10118" y="980"/>
                  </a:lnTo>
                  <a:lnTo>
                    <a:pt x="10127" y="990"/>
                  </a:lnTo>
                  <a:lnTo>
                    <a:pt x="10134" y="1000"/>
                  </a:lnTo>
                  <a:lnTo>
                    <a:pt x="10139" y="1010"/>
                  </a:lnTo>
                  <a:lnTo>
                    <a:pt x="10142" y="1020"/>
                  </a:lnTo>
                  <a:lnTo>
                    <a:pt x="10145" y="1029"/>
                  </a:lnTo>
                  <a:lnTo>
                    <a:pt x="10146" y="1038"/>
                  </a:lnTo>
                  <a:lnTo>
                    <a:pt x="10146" y="1048"/>
                  </a:lnTo>
                  <a:lnTo>
                    <a:pt x="10145" y="1058"/>
                  </a:lnTo>
                  <a:lnTo>
                    <a:pt x="10143" y="1068"/>
                  </a:lnTo>
                  <a:lnTo>
                    <a:pt x="10141" y="1077"/>
                  </a:lnTo>
                  <a:lnTo>
                    <a:pt x="10135" y="1096"/>
                  </a:lnTo>
                  <a:lnTo>
                    <a:pt x="10127" y="1116"/>
                  </a:lnTo>
                  <a:lnTo>
                    <a:pt x="10117" y="1134"/>
                  </a:lnTo>
                  <a:lnTo>
                    <a:pt x="10109" y="1152"/>
                  </a:lnTo>
                  <a:lnTo>
                    <a:pt x="10083" y="1178"/>
                  </a:lnTo>
                  <a:lnTo>
                    <a:pt x="10056" y="1206"/>
                  </a:lnTo>
                  <a:lnTo>
                    <a:pt x="10044" y="1220"/>
                  </a:lnTo>
                  <a:lnTo>
                    <a:pt x="10032" y="1235"/>
                  </a:lnTo>
                  <a:lnTo>
                    <a:pt x="10020" y="1251"/>
                  </a:lnTo>
                  <a:lnTo>
                    <a:pt x="10009" y="1266"/>
                  </a:lnTo>
                  <a:lnTo>
                    <a:pt x="9999" y="1281"/>
                  </a:lnTo>
                  <a:lnTo>
                    <a:pt x="9990" y="1298"/>
                  </a:lnTo>
                  <a:lnTo>
                    <a:pt x="9982" y="1315"/>
                  </a:lnTo>
                  <a:lnTo>
                    <a:pt x="9974" y="1331"/>
                  </a:lnTo>
                  <a:lnTo>
                    <a:pt x="9968" y="1349"/>
                  </a:lnTo>
                  <a:lnTo>
                    <a:pt x="9964" y="1366"/>
                  </a:lnTo>
                  <a:lnTo>
                    <a:pt x="9960" y="1385"/>
                  </a:lnTo>
                  <a:lnTo>
                    <a:pt x="9958" y="1403"/>
                  </a:lnTo>
                  <a:lnTo>
                    <a:pt x="9961" y="1437"/>
                  </a:lnTo>
                  <a:lnTo>
                    <a:pt x="9963" y="1474"/>
                  </a:lnTo>
                  <a:lnTo>
                    <a:pt x="9964" y="1492"/>
                  </a:lnTo>
                  <a:lnTo>
                    <a:pt x="9967" y="1510"/>
                  </a:lnTo>
                  <a:lnTo>
                    <a:pt x="9969" y="1519"/>
                  </a:lnTo>
                  <a:lnTo>
                    <a:pt x="9971" y="1528"/>
                  </a:lnTo>
                  <a:lnTo>
                    <a:pt x="9973" y="1536"/>
                  </a:lnTo>
                  <a:lnTo>
                    <a:pt x="9976" y="1544"/>
                  </a:lnTo>
                  <a:lnTo>
                    <a:pt x="9970" y="1554"/>
                  </a:lnTo>
                  <a:lnTo>
                    <a:pt x="9963" y="1561"/>
                  </a:lnTo>
                  <a:lnTo>
                    <a:pt x="9955" y="1568"/>
                  </a:lnTo>
                  <a:lnTo>
                    <a:pt x="9947" y="1572"/>
                  </a:lnTo>
                  <a:lnTo>
                    <a:pt x="9939" y="1575"/>
                  </a:lnTo>
                  <a:lnTo>
                    <a:pt x="9930" y="1576"/>
                  </a:lnTo>
                  <a:lnTo>
                    <a:pt x="9921" y="1577"/>
                  </a:lnTo>
                  <a:lnTo>
                    <a:pt x="9911" y="1576"/>
                  </a:lnTo>
                  <a:lnTo>
                    <a:pt x="9892" y="1574"/>
                  </a:lnTo>
                  <a:lnTo>
                    <a:pt x="9872" y="1572"/>
                  </a:lnTo>
                  <a:lnTo>
                    <a:pt x="9862" y="1571"/>
                  </a:lnTo>
                  <a:lnTo>
                    <a:pt x="9852" y="1571"/>
                  </a:lnTo>
                  <a:lnTo>
                    <a:pt x="9842" y="1572"/>
                  </a:lnTo>
                  <a:lnTo>
                    <a:pt x="9832" y="1574"/>
                  </a:lnTo>
                  <a:lnTo>
                    <a:pt x="9682" y="1575"/>
                  </a:lnTo>
                  <a:lnTo>
                    <a:pt x="9433" y="1577"/>
                  </a:lnTo>
                  <a:lnTo>
                    <a:pt x="9098" y="1579"/>
                  </a:lnTo>
                  <a:lnTo>
                    <a:pt x="8693" y="1580"/>
                  </a:lnTo>
                  <a:lnTo>
                    <a:pt x="8231" y="1581"/>
                  </a:lnTo>
                  <a:lnTo>
                    <a:pt x="7727" y="1583"/>
                  </a:lnTo>
                  <a:lnTo>
                    <a:pt x="7195" y="1584"/>
                  </a:lnTo>
                  <a:lnTo>
                    <a:pt x="6648" y="1585"/>
                  </a:lnTo>
                  <a:lnTo>
                    <a:pt x="6101" y="1587"/>
                  </a:lnTo>
                  <a:lnTo>
                    <a:pt x="5568" y="1588"/>
                  </a:lnTo>
                  <a:lnTo>
                    <a:pt x="5064" y="1589"/>
                  </a:lnTo>
                  <a:lnTo>
                    <a:pt x="4602" y="1590"/>
                  </a:lnTo>
                  <a:lnTo>
                    <a:pt x="4198" y="1591"/>
                  </a:lnTo>
                  <a:lnTo>
                    <a:pt x="3864" y="1592"/>
                  </a:lnTo>
                  <a:lnTo>
                    <a:pt x="3615" y="1593"/>
                  </a:lnTo>
                  <a:lnTo>
                    <a:pt x="3466" y="1595"/>
                  </a:lnTo>
                  <a:lnTo>
                    <a:pt x="3433" y="1595"/>
                  </a:lnTo>
                  <a:lnTo>
                    <a:pt x="3400" y="1597"/>
                  </a:lnTo>
                  <a:lnTo>
                    <a:pt x="3368" y="1598"/>
                  </a:lnTo>
                  <a:lnTo>
                    <a:pt x="3334" y="1600"/>
                  </a:lnTo>
                  <a:lnTo>
                    <a:pt x="3300" y="1601"/>
                  </a:lnTo>
                  <a:lnTo>
                    <a:pt x="3266" y="1602"/>
                  </a:lnTo>
                  <a:lnTo>
                    <a:pt x="3233" y="1602"/>
                  </a:lnTo>
                  <a:lnTo>
                    <a:pt x="3198" y="1601"/>
                  </a:lnTo>
                  <a:lnTo>
                    <a:pt x="3081" y="1601"/>
                  </a:lnTo>
                  <a:lnTo>
                    <a:pt x="2966" y="1602"/>
                  </a:lnTo>
                  <a:lnTo>
                    <a:pt x="2849" y="1603"/>
                  </a:lnTo>
                  <a:lnTo>
                    <a:pt x="2732" y="1605"/>
                  </a:lnTo>
                  <a:lnTo>
                    <a:pt x="2615" y="1606"/>
                  </a:lnTo>
                  <a:lnTo>
                    <a:pt x="2499" y="1607"/>
                  </a:lnTo>
                  <a:lnTo>
                    <a:pt x="2381" y="1609"/>
                  </a:lnTo>
                  <a:lnTo>
                    <a:pt x="2264" y="1610"/>
                  </a:lnTo>
                  <a:lnTo>
                    <a:pt x="2147" y="1613"/>
                  </a:lnTo>
                  <a:lnTo>
                    <a:pt x="2029" y="1614"/>
                  </a:lnTo>
                  <a:lnTo>
                    <a:pt x="1912" y="1616"/>
                  </a:lnTo>
                  <a:lnTo>
                    <a:pt x="1794" y="1617"/>
                  </a:lnTo>
                  <a:lnTo>
                    <a:pt x="1677" y="1619"/>
                  </a:lnTo>
                  <a:lnTo>
                    <a:pt x="1559" y="1620"/>
                  </a:lnTo>
                  <a:lnTo>
                    <a:pt x="1441" y="1622"/>
                  </a:lnTo>
                  <a:lnTo>
                    <a:pt x="1323" y="1623"/>
                  </a:lnTo>
                  <a:lnTo>
                    <a:pt x="1296" y="1624"/>
                  </a:lnTo>
                  <a:lnTo>
                    <a:pt x="1269" y="1625"/>
                  </a:lnTo>
                  <a:lnTo>
                    <a:pt x="1240" y="1625"/>
                  </a:lnTo>
                  <a:lnTo>
                    <a:pt x="1213" y="1625"/>
                  </a:lnTo>
                  <a:lnTo>
                    <a:pt x="1184" y="1625"/>
                  </a:lnTo>
                  <a:lnTo>
                    <a:pt x="1156" y="1626"/>
                  </a:lnTo>
                  <a:lnTo>
                    <a:pt x="1129" y="1627"/>
                  </a:lnTo>
                  <a:lnTo>
                    <a:pt x="1101" y="1629"/>
                  </a:lnTo>
                  <a:lnTo>
                    <a:pt x="1097" y="1623"/>
                  </a:lnTo>
                  <a:lnTo>
                    <a:pt x="1093" y="1618"/>
                  </a:lnTo>
                  <a:lnTo>
                    <a:pt x="1090" y="1612"/>
                  </a:lnTo>
                  <a:lnTo>
                    <a:pt x="1088" y="1606"/>
                  </a:lnTo>
                  <a:lnTo>
                    <a:pt x="1084" y="1594"/>
                  </a:lnTo>
                  <a:lnTo>
                    <a:pt x="1083" y="1582"/>
                  </a:lnTo>
                  <a:lnTo>
                    <a:pt x="1083" y="1569"/>
                  </a:lnTo>
                  <a:lnTo>
                    <a:pt x="1084" y="1555"/>
                  </a:lnTo>
                  <a:lnTo>
                    <a:pt x="1086" y="1542"/>
                  </a:lnTo>
                  <a:lnTo>
                    <a:pt x="1089" y="1529"/>
                  </a:lnTo>
                  <a:lnTo>
                    <a:pt x="1094" y="1500"/>
                  </a:lnTo>
                  <a:lnTo>
                    <a:pt x="1098" y="1473"/>
                  </a:lnTo>
                  <a:lnTo>
                    <a:pt x="1098" y="1458"/>
                  </a:lnTo>
                  <a:lnTo>
                    <a:pt x="1097" y="1444"/>
                  </a:lnTo>
                  <a:lnTo>
                    <a:pt x="1096" y="1438"/>
                  </a:lnTo>
                  <a:lnTo>
                    <a:pt x="1094" y="1431"/>
                  </a:lnTo>
                  <a:lnTo>
                    <a:pt x="1092" y="1423"/>
                  </a:lnTo>
                  <a:lnTo>
                    <a:pt x="1089" y="1416"/>
                  </a:lnTo>
                  <a:lnTo>
                    <a:pt x="1086" y="1402"/>
                  </a:lnTo>
                  <a:lnTo>
                    <a:pt x="1081" y="1388"/>
                  </a:lnTo>
                  <a:lnTo>
                    <a:pt x="1076" y="1374"/>
                  </a:lnTo>
                  <a:lnTo>
                    <a:pt x="1069" y="1361"/>
                  </a:lnTo>
                  <a:lnTo>
                    <a:pt x="1060" y="1349"/>
                  </a:lnTo>
                  <a:lnTo>
                    <a:pt x="1052" y="1338"/>
                  </a:lnTo>
                  <a:lnTo>
                    <a:pt x="1043" y="1326"/>
                  </a:lnTo>
                  <a:lnTo>
                    <a:pt x="1033" y="1315"/>
                  </a:lnTo>
                  <a:lnTo>
                    <a:pt x="1012" y="1295"/>
                  </a:lnTo>
                  <a:lnTo>
                    <a:pt x="990" y="1275"/>
                  </a:lnTo>
                  <a:lnTo>
                    <a:pt x="967" y="1257"/>
                  </a:lnTo>
                  <a:lnTo>
                    <a:pt x="945" y="1239"/>
                  </a:lnTo>
                  <a:lnTo>
                    <a:pt x="936" y="1215"/>
                  </a:lnTo>
                  <a:lnTo>
                    <a:pt x="928" y="1190"/>
                  </a:lnTo>
                  <a:lnTo>
                    <a:pt x="924" y="1177"/>
                  </a:lnTo>
                  <a:lnTo>
                    <a:pt x="922" y="1165"/>
                  </a:lnTo>
                  <a:lnTo>
                    <a:pt x="920" y="1153"/>
                  </a:lnTo>
                  <a:lnTo>
                    <a:pt x="919" y="1139"/>
                  </a:lnTo>
                  <a:lnTo>
                    <a:pt x="919" y="1127"/>
                  </a:lnTo>
                  <a:lnTo>
                    <a:pt x="920" y="1115"/>
                  </a:lnTo>
                  <a:lnTo>
                    <a:pt x="922" y="1103"/>
                  </a:lnTo>
                  <a:lnTo>
                    <a:pt x="925" y="1090"/>
                  </a:lnTo>
                  <a:lnTo>
                    <a:pt x="931" y="1079"/>
                  </a:lnTo>
                  <a:lnTo>
                    <a:pt x="937" y="1068"/>
                  </a:lnTo>
                  <a:lnTo>
                    <a:pt x="945" y="1057"/>
                  </a:lnTo>
                  <a:lnTo>
                    <a:pt x="954" y="1045"/>
                  </a:lnTo>
                  <a:lnTo>
                    <a:pt x="958" y="1040"/>
                  </a:lnTo>
                  <a:lnTo>
                    <a:pt x="962" y="1036"/>
                  </a:lnTo>
                  <a:lnTo>
                    <a:pt x="967" y="1033"/>
                  </a:lnTo>
                  <a:lnTo>
                    <a:pt x="972" y="1030"/>
                  </a:lnTo>
                  <a:lnTo>
                    <a:pt x="983" y="1027"/>
                  </a:lnTo>
                  <a:lnTo>
                    <a:pt x="993" y="1026"/>
                  </a:lnTo>
                  <a:lnTo>
                    <a:pt x="1003" y="1026"/>
                  </a:lnTo>
                  <a:lnTo>
                    <a:pt x="1014" y="1025"/>
                  </a:lnTo>
                  <a:lnTo>
                    <a:pt x="1025" y="1024"/>
                  </a:lnTo>
                  <a:lnTo>
                    <a:pt x="1034" y="1020"/>
                  </a:lnTo>
                  <a:lnTo>
                    <a:pt x="1041" y="1022"/>
                  </a:lnTo>
                  <a:lnTo>
                    <a:pt x="1047" y="1024"/>
                  </a:lnTo>
                  <a:lnTo>
                    <a:pt x="1052" y="1027"/>
                  </a:lnTo>
                  <a:lnTo>
                    <a:pt x="1057" y="1031"/>
                  </a:lnTo>
                  <a:lnTo>
                    <a:pt x="1061" y="1036"/>
                  </a:lnTo>
                  <a:lnTo>
                    <a:pt x="1065" y="1041"/>
                  </a:lnTo>
                  <a:lnTo>
                    <a:pt x="1069" y="1047"/>
                  </a:lnTo>
                  <a:lnTo>
                    <a:pt x="1071" y="1053"/>
                  </a:lnTo>
                  <a:lnTo>
                    <a:pt x="1072" y="1073"/>
                  </a:lnTo>
                  <a:lnTo>
                    <a:pt x="1072" y="1091"/>
                  </a:lnTo>
                  <a:lnTo>
                    <a:pt x="1072" y="1102"/>
                  </a:lnTo>
                  <a:lnTo>
                    <a:pt x="1074" y="1110"/>
                  </a:lnTo>
                  <a:lnTo>
                    <a:pt x="1076" y="1115"/>
                  </a:lnTo>
                  <a:lnTo>
                    <a:pt x="1078" y="1119"/>
                  </a:lnTo>
                  <a:lnTo>
                    <a:pt x="1080" y="1123"/>
                  </a:lnTo>
                  <a:lnTo>
                    <a:pt x="1083" y="1127"/>
                  </a:lnTo>
                  <a:lnTo>
                    <a:pt x="1089" y="1128"/>
                  </a:lnTo>
                  <a:lnTo>
                    <a:pt x="1094" y="1128"/>
                  </a:lnTo>
                  <a:lnTo>
                    <a:pt x="1099" y="1127"/>
                  </a:lnTo>
                  <a:lnTo>
                    <a:pt x="1104" y="1124"/>
                  </a:lnTo>
                  <a:lnTo>
                    <a:pt x="1113" y="1119"/>
                  </a:lnTo>
                  <a:lnTo>
                    <a:pt x="1124" y="1115"/>
                  </a:lnTo>
                  <a:lnTo>
                    <a:pt x="1127" y="1109"/>
                  </a:lnTo>
                  <a:lnTo>
                    <a:pt x="1130" y="1103"/>
                  </a:lnTo>
                  <a:lnTo>
                    <a:pt x="1132" y="1095"/>
                  </a:lnTo>
                  <a:lnTo>
                    <a:pt x="1134" y="1089"/>
                  </a:lnTo>
                  <a:lnTo>
                    <a:pt x="1136" y="1075"/>
                  </a:lnTo>
                  <a:lnTo>
                    <a:pt x="1137" y="1061"/>
                  </a:lnTo>
                  <a:lnTo>
                    <a:pt x="1135" y="1031"/>
                  </a:lnTo>
                  <a:lnTo>
                    <a:pt x="1133" y="1000"/>
                  </a:lnTo>
                  <a:lnTo>
                    <a:pt x="1132" y="993"/>
                  </a:lnTo>
                  <a:lnTo>
                    <a:pt x="1130" y="987"/>
                  </a:lnTo>
                  <a:lnTo>
                    <a:pt x="1127" y="981"/>
                  </a:lnTo>
                  <a:lnTo>
                    <a:pt x="1123" y="976"/>
                  </a:lnTo>
                  <a:lnTo>
                    <a:pt x="1113" y="967"/>
                  </a:lnTo>
                  <a:lnTo>
                    <a:pt x="1102" y="958"/>
                  </a:lnTo>
                  <a:lnTo>
                    <a:pt x="1097" y="953"/>
                  </a:lnTo>
                  <a:lnTo>
                    <a:pt x="1093" y="949"/>
                  </a:lnTo>
                  <a:lnTo>
                    <a:pt x="1089" y="944"/>
                  </a:lnTo>
                  <a:lnTo>
                    <a:pt x="1086" y="938"/>
                  </a:lnTo>
                  <a:lnTo>
                    <a:pt x="1084" y="932"/>
                  </a:lnTo>
                  <a:lnTo>
                    <a:pt x="1083" y="926"/>
                  </a:lnTo>
                  <a:lnTo>
                    <a:pt x="1084" y="918"/>
                  </a:lnTo>
                  <a:lnTo>
                    <a:pt x="1086" y="908"/>
                  </a:lnTo>
                  <a:lnTo>
                    <a:pt x="1100" y="888"/>
                  </a:lnTo>
                  <a:lnTo>
                    <a:pt x="1113" y="867"/>
                  </a:lnTo>
                  <a:lnTo>
                    <a:pt x="1120" y="856"/>
                  </a:lnTo>
                  <a:lnTo>
                    <a:pt x="1125" y="845"/>
                  </a:lnTo>
                  <a:lnTo>
                    <a:pt x="1130" y="834"/>
                  </a:lnTo>
                  <a:lnTo>
                    <a:pt x="1134" y="821"/>
                  </a:lnTo>
                  <a:lnTo>
                    <a:pt x="1138" y="810"/>
                  </a:lnTo>
                  <a:lnTo>
                    <a:pt x="1140" y="798"/>
                  </a:lnTo>
                  <a:lnTo>
                    <a:pt x="1142" y="786"/>
                  </a:lnTo>
                  <a:lnTo>
                    <a:pt x="1142" y="773"/>
                  </a:lnTo>
                  <a:lnTo>
                    <a:pt x="1141" y="761"/>
                  </a:lnTo>
                  <a:lnTo>
                    <a:pt x="1139" y="749"/>
                  </a:lnTo>
                  <a:lnTo>
                    <a:pt x="1135" y="737"/>
                  </a:lnTo>
                  <a:lnTo>
                    <a:pt x="1130" y="723"/>
                  </a:lnTo>
                  <a:lnTo>
                    <a:pt x="1120" y="706"/>
                  </a:lnTo>
                  <a:lnTo>
                    <a:pt x="1108" y="688"/>
                  </a:lnTo>
                  <a:lnTo>
                    <a:pt x="1104" y="683"/>
                  </a:lnTo>
                  <a:lnTo>
                    <a:pt x="1101" y="679"/>
                  </a:lnTo>
                  <a:lnTo>
                    <a:pt x="1097" y="676"/>
                  </a:lnTo>
                  <a:lnTo>
                    <a:pt x="1093" y="674"/>
                  </a:lnTo>
                  <a:lnTo>
                    <a:pt x="1088" y="672"/>
                  </a:lnTo>
                  <a:lnTo>
                    <a:pt x="1083" y="671"/>
                  </a:lnTo>
                  <a:lnTo>
                    <a:pt x="1077" y="671"/>
                  </a:lnTo>
                  <a:lnTo>
                    <a:pt x="1071" y="672"/>
                  </a:lnTo>
                  <a:lnTo>
                    <a:pt x="1063" y="676"/>
                  </a:lnTo>
                  <a:lnTo>
                    <a:pt x="1056" y="681"/>
                  </a:lnTo>
                  <a:lnTo>
                    <a:pt x="1051" y="688"/>
                  </a:lnTo>
                  <a:lnTo>
                    <a:pt x="1047" y="694"/>
                  </a:lnTo>
                  <a:lnTo>
                    <a:pt x="1044" y="701"/>
                  </a:lnTo>
                  <a:lnTo>
                    <a:pt x="1042" y="709"/>
                  </a:lnTo>
                  <a:lnTo>
                    <a:pt x="1040" y="717"/>
                  </a:lnTo>
                  <a:lnTo>
                    <a:pt x="1038" y="725"/>
                  </a:lnTo>
                  <a:lnTo>
                    <a:pt x="1034" y="743"/>
                  </a:lnTo>
                  <a:lnTo>
                    <a:pt x="1030" y="759"/>
                  </a:lnTo>
                  <a:lnTo>
                    <a:pt x="1026" y="767"/>
                  </a:lnTo>
                  <a:lnTo>
                    <a:pt x="1021" y="774"/>
                  </a:lnTo>
                  <a:lnTo>
                    <a:pt x="1016" y="781"/>
                  </a:lnTo>
                  <a:lnTo>
                    <a:pt x="1009" y="787"/>
                  </a:lnTo>
                  <a:lnTo>
                    <a:pt x="1004" y="791"/>
                  </a:lnTo>
                  <a:lnTo>
                    <a:pt x="1000" y="795"/>
                  </a:lnTo>
                  <a:lnTo>
                    <a:pt x="994" y="798"/>
                  </a:lnTo>
                  <a:lnTo>
                    <a:pt x="989" y="801"/>
                  </a:lnTo>
                  <a:lnTo>
                    <a:pt x="978" y="805"/>
                  </a:lnTo>
                  <a:lnTo>
                    <a:pt x="965" y="807"/>
                  </a:lnTo>
                  <a:lnTo>
                    <a:pt x="953" y="808"/>
                  </a:lnTo>
                  <a:lnTo>
                    <a:pt x="940" y="808"/>
                  </a:lnTo>
                  <a:lnTo>
                    <a:pt x="926" y="806"/>
                  </a:lnTo>
                  <a:lnTo>
                    <a:pt x="914" y="803"/>
                  </a:lnTo>
                  <a:lnTo>
                    <a:pt x="901" y="782"/>
                  </a:lnTo>
                  <a:lnTo>
                    <a:pt x="888" y="759"/>
                  </a:lnTo>
                  <a:lnTo>
                    <a:pt x="882" y="747"/>
                  </a:lnTo>
                  <a:lnTo>
                    <a:pt x="879" y="735"/>
                  </a:lnTo>
                  <a:lnTo>
                    <a:pt x="878" y="728"/>
                  </a:lnTo>
                  <a:lnTo>
                    <a:pt x="878" y="721"/>
                  </a:lnTo>
                  <a:lnTo>
                    <a:pt x="878" y="715"/>
                  </a:lnTo>
                  <a:lnTo>
                    <a:pt x="880" y="708"/>
                  </a:lnTo>
                  <a:lnTo>
                    <a:pt x="886" y="706"/>
                  </a:lnTo>
                  <a:lnTo>
                    <a:pt x="892" y="703"/>
                  </a:lnTo>
                  <a:lnTo>
                    <a:pt x="894" y="701"/>
                  </a:lnTo>
                  <a:lnTo>
                    <a:pt x="895" y="699"/>
                  </a:lnTo>
                  <a:lnTo>
                    <a:pt x="896" y="696"/>
                  </a:lnTo>
                  <a:lnTo>
                    <a:pt x="896" y="693"/>
                  </a:lnTo>
                  <a:lnTo>
                    <a:pt x="883" y="687"/>
                  </a:lnTo>
                  <a:lnTo>
                    <a:pt x="888" y="674"/>
                  </a:lnTo>
                  <a:lnTo>
                    <a:pt x="893" y="663"/>
                  </a:lnTo>
                  <a:lnTo>
                    <a:pt x="898" y="651"/>
                  </a:lnTo>
                  <a:lnTo>
                    <a:pt x="904" y="640"/>
                  </a:lnTo>
                  <a:lnTo>
                    <a:pt x="917" y="618"/>
                  </a:lnTo>
                  <a:lnTo>
                    <a:pt x="933" y="597"/>
                  </a:lnTo>
                  <a:lnTo>
                    <a:pt x="966" y="556"/>
                  </a:lnTo>
                  <a:lnTo>
                    <a:pt x="1000" y="516"/>
                  </a:lnTo>
                  <a:lnTo>
                    <a:pt x="1017" y="495"/>
                  </a:lnTo>
                  <a:lnTo>
                    <a:pt x="1034" y="475"/>
                  </a:lnTo>
                  <a:lnTo>
                    <a:pt x="1048" y="455"/>
                  </a:lnTo>
                  <a:lnTo>
                    <a:pt x="1062" y="432"/>
                  </a:lnTo>
                  <a:lnTo>
                    <a:pt x="1067" y="422"/>
                  </a:lnTo>
                  <a:lnTo>
                    <a:pt x="1074" y="410"/>
                  </a:lnTo>
                  <a:lnTo>
                    <a:pt x="1079" y="398"/>
                  </a:lnTo>
                  <a:lnTo>
                    <a:pt x="1083" y="387"/>
                  </a:lnTo>
                  <a:lnTo>
                    <a:pt x="1086" y="375"/>
                  </a:lnTo>
                  <a:lnTo>
                    <a:pt x="1089" y="363"/>
                  </a:lnTo>
                  <a:lnTo>
                    <a:pt x="1091" y="349"/>
                  </a:lnTo>
                  <a:lnTo>
                    <a:pt x="1092" y="336"/>
                  </a:lnTo>
                  <a:lnTo>
                    <a:pt x="1095" y="325"/>
                  </a:lnTo>
                  <a:lnTo>
                    <a:pt x="1095" y="315"/>
                  </a:lnTo>
                  <a:lnTo>
                    <a:pt x="1094" y="303"/>
                  </a:lnTo>
                  <a:lnTo>
                    <a:pt x="1091" y="293"/>
                  </a:lnTo>
                  <a:lnTo>
                    <a:pt x="1089" y="284"/>
                  </a:lnTo>
                  <a:lnTo>
                    <a:pt x="1086" y="274"/>
                  </a:lnTo>
                  <a:lnTo>
                    <a:pt x="1084" y="263"/>
                  </a:lnTo>
                  <a:lnTo>
                    <a:pt x="1083" y="253"/>
                  </a:lnTo>
                  <a:lnTo>
                    <a:pt x="1088" y="249"/>
                  </a:lnTo>
                  <a:lnTo>
                    <a:pt x="1091" y="245"/>
                  </a:lnTo>
                  <a:lnTo>
                    <a:pt x="1093" y="240"/>
                  </a:lnTo>
                  <a:lnTo>
                    <a:pt x="1095" y="235"/>
                  </a:lnTo>
                  <a:lnTo>
                    <a:pt x="1097" y="224"/>
                  </a:lnTo>
                  <a:lnTo>
                    <a:pt x="1098" y="211"/>
                  </a:lnTo>
                  <a:lnTo>
                    <a:pt x="1098" y="205"/>
                  </a:lnTo>
                  <a:lnTo>
                    <a:pt x="1099" y="200"/>
                  </a:lnTo>
                  <a:lnTo>
                    <a:pt x="1101" y="194"/>
                  </a:lnTo>
                  <a:lnTo>
                    <a:pt x="1104" y="190"/>
                  </a:lnTo>
                  <a:lnTo>
                    <a:pt x="1107" y="185"/>
                  </a:lnTo>
                  <a:lnTo>
                    <a:pt x="1112" y="182"/>
                  </a:lnTo>
                  <a:lnTo>
                    <a:pt x="1119" y="179"/>
                  </a:lnTo>
                  <a:lnTo>
                    <a:pt x="1127" y="176"/>
                  </a:lnTo>
                  <a:lnTo>
                    <a:pt x="1176" y="175"/>
                  </a:lnTo>
                  <a:lnTo>
                    <a:pt x="1226" y="173"/>
                  </a:lnTo>
                  <a:lnTo>
                    <a:pt x="1277" y="173"/>
                  </a:lnTo>
                  <a:lnTo>
                    <a:pt x="1327" y="172"/>
                  </a:lnTo>
                  <a:lnTo>
                    <a:pt x="1378" y="172"/>
                  </a:lnTo>
                  <a:lnTo>
                    <a:pt x="1428" y="171"/>
                  </a:lnTo>
                  <a:lnTo>
                    <a:pt x="1479" y="171"/>
                  </a:lnTo>
                  <a:lnTo>
                    <a:pt x="1531" y="171"/>
                  </a:lnTo>
                  <a:lnTo>
                    <a:pt x="1582" y="170"/>
                  </a:lnTo>
                  <a:lnTo>
                    <a:pt x="1633" y="170"/>
                  </a:lnTo>
                  <a:lnTo>
                    <a:pt x="1683" y="170"/>
                  </a:lnTo>
                  <a:lnTo>
                    <a:pt x="1734" y="169"/>
                  </a:lnTo>
                  <a:lnTo>
                    <a:pt x="1784" y="169"/>
                  </a:lnTo>
                  <a:lnTo>
                    <a:pt x="1834" y="168"/>
                  </a:lnTo>
                  <a:lnTo>
                    <a:pt x="1883" y="167"/>
                  </a:lnTo>
                  <a:lnTo>
                    <a:pt x="1932" y="166"/>
                  </a:lnTo>
                  <a:lnTo>
                    <a:pt x="1962" y="167"/>
                  </a:lnTo>
                  <a:lnTo>
                    <a:pt x="1991" y="167"/>
                  </a:lnTo>
                  <a:lnTo>
                    <a:pt x="2018" y="168"/>
                  </a:lnTo>
                  <a:lnTo>
                    <a:pt x="2046" y="168"/>
                  </a:lnTo>
                  <a:lnTo>
                    <a:pt x="2072" y="167"/>
                  </a:lnTo>
                  <a:lnTo>
                    <a:pt x="2100" y="166"/>
                  </a:lnTo>
                  <a:lnTo>
                    <a:pt x="2127" y="164"/>
                  </a:lnTo>
                  <a:lnTo>
                    <a:pt x="2154" y="160"/>
                  </a:lnTo>
                  <a:lnTo>
                    <a:pt x="2202" y="163"/>
                  </a:lnTo>
                  <a:lnTo>
                    <a:pt x="2250" y="164"/>
                  </a:lnTo>
                  <a:lnTo>
                    <a:pt x="2298" y="164"/>
                  </a:lnTo>
                  <a:lnTo>
                    <a:pt x="2346" y="162"/>
                  </a:lnTo>
                  <a:lnTo>
                    <a:pt x="2393" y="161"/>
                  </a:lnTo>
                  <a:lnTo>
                    <a:pt x="2440" y="160"/>
                  </a:lnTo>
                  <a:lnTo>
                    <a:pt x="2486" y="160"/>
                  </a:lnTo>
                  <a:lnTo>
                    <a:pt x="2533" y="162"/>
                  </a:lnTo>
                  <a:lnTo>
                    <a:pt x="2570" y="159"/>
                  </a:lnTo>
                  <a:lnTo>
                    <a:pt x="2608" y="157"/>
                  </a:lnTo>
                  <a:lnTo>
                    <a:pt x="2627" y="156"/>
                  </a:lnTo>
                  <a:lnTo>
                    <a:pt x="2646" y="157"/>
                  </a:lnTo>
                  <a:lnTo>
                    <a:pt x="2665" y="158"/>
                  </a:lnTo>
                  <a:lnTo>
                    <a:pt x="2684" y="160"/>
                  </a:lnTo>
                  <a:lnTo>
                    <a:pt x="2695" y="158"/>
                  </a:lnTo>
                  <a:lnTo>
                    <a:pt x="2707" y="157"/>
                  </a:lnTo>
                  <a:lnTo>
                    <a:pt x="2719" y="156"/>
                  </a:lnTo>
                  <a:lnTo>
                    <a:pt x="2732" y="156"/>
                  </a:lnTo>
                  <a:lnTo>
                    <a:pt x="2756" y="156"/>
                  </a:lnTo>
                  <a:lnTo>
                    <a:pt x="2781" y="157"/>
                  </a:lnTo>
                  <a:lnTo>
                    <a:pt x="2804" y="158"/>
                  </a:lnTo>
                  <a:lnTo>
                    <a:pt x="2829" y="158"/>
                  </a:lnTo>
                  <a:lnTo>
                    <a:pt x="2852" y="158"/>
                  </a:lnTo>
                  <a:lnTo>
                    <a:pt x="2875" y="155"/>
                  </a:lnTo>
                  <a:lnTo>
                    <a:pt x="3087" y="153"/>
                  </a:lnTo>
                  <a:lnTo>
                    <a:pt x="3138" y="150"/>
                  </a:lnTo>
                  <a:lnTo>
                    <a:pt x="3188" y="149"/>
                  </a:lnTo>
                  <a:lnTo>
                    <a:pt x="3236" y="149"/>
                  </a:lnTo>
                  <a:lnTo>
                    <a:pt x="3284" y="149"/>
                  </a:lnTo>
                  <a:lnTo>
                    <a:pt x="3331" y="149"/>
                  </a:lnTo>
                  <a:lnTo>
                    <a:pt x="3379" y="148"/>
                  </a:lnTo>
                  <a:lnTo>
                    <a:pt x="3428" y="147"/>
                  </a:lnTo>
                  <a:lnTo>
                    <a:pt x="3478" y="145"/>
                  </a:lnTo>
                  <a:lnTo>
                    <a:pt x="3536" y="144"/>
                  </a:lnTo>
                  <a:lnTo>
                    <a:pt x="3594" y="144"/>
                  </a:lnTo>
                  <a:lnTo>
                    <a:pt x="3654" y="145"/>
                  </a:lnTo>
                  <a:lnTo>
                    <a:pt x="3713" y="146"/>
                  </a:lnTo>
                  <a:lnTo>
                    <a:pt x="3772" y="146"/>
                  </a:lnTo>
                  <a:lnTo>
                    <a:pt x="3831" y="146"/>
                  </a:lnTo>
                  <a:lnTo>
                    <a:pt x="3859" y="145"/>
                  </a:lnTo>
                  <a:lnTo>
                    <a:pt x="3889" y="144"/>
                  </a:lnTo>
                  <a:lnTo>
                    <a:pt x="3918" y="142"/>
                  </a:lnTo>
                  <a:lnTo>
                    <a:pt x="3946" y="140"/>
                  </a:lnTo>
                  <a:lnTo>
                    <a:pt x="3968" y="142"/>
                  </a:lnTo>
                  <a:lnTo>
                    <a:pt x="3990" y="143"/>
                  </a:lnTo>
                  <a:lnTo>
                    <a:pt x="4013" y="143"/>
                  </a:lnTo>
                  <a:lnTo>
                    <a:pt x="4035" y="142"/>
                  </a:lnTo>
                  <a:lnTo>
                    <a:pt x="4057" y="141"/>
                  </a:lnTo>
                  <a:lnTo>
                    <a:pt x="4079" y="140"/>
                  </a:lnTo>
                  <a:lnTo>
                    <a:pt x="4101" y="138"/>
                  </a:lnTo>
                  <a:lnTo>
                    <a:pt x="4121" y="138"/>
                  </a:lnTo>
                  <a:lnTo>
                    <a:pt x="4186" y="139"/>
                  </a:lnTo>
                  <a:lnTo>
                    <a:pt x="4351" y="140"/>
                  </a:lnTo>
                  <a:lnTo>
                    <a:pt x="4600" y="140"/>
                  </a:lnTo>
                  <a:lnTo>
                    <a:pt x="4920" y="141"/>
                  </a:lnTo>
                  <a:lnTo>
                    <a:pt x="5298" y="141"/>
                  </a:lnTo>
                  <a:lnTo>
                    <a:pt x="5716" y="140"/>
                  </a:lnTo>
                  <a:lnTo>
                    <a:pt x="6163" y="140"/>
                  </a:lnTo>
                  <a:lnTo>
                    <a:pt x="6624" y="139"/>
                  </a:lnTo>
                  <a:lnTo>
                    <a:pt x="7085" y="139"/>
                  </a:lnTo>
                  <a:lnTo>
                    <a:pt x="7532" y="138"/>
                  </a:lnTo>
                  <a:lnTo>
                    <a:pt x="7951" y="138"/>
                  </a:lnTo>
                  <a:lnTo>
                    <a:pt x="8328" y="138"/>
                  </a:lnTo>
                  <a:lnTo>
                    <a:pt x="8647" y="137"/>
                  </a:lnTo>
                  <a:lnTo>
                    <a:pt x="8897" y="138"/>
                  </a:lnTo>
                  <a:lnTo>
                    <a:pt x="9061" y="138"/>
                  </a:lnTo>
                  <a:lnTo>
                    <a:pt x="9127" y="139"/>
                  </a:lnTo>
                  <a:lnTo>
                    <a:pt x="9177" y="138"/>
                  </a:lnTo>
                  <a:lnTo>
                    <a:pt x="9226" y="137"/>
                  </a:lnTo>
                  <a:lnTo>
                    <a:pt x="9274" y="135"/>
                  </a:lnTo>
                  <a:lnTo>
                    <a:pt x="9322" y="134"/>
                  </a:lnTo>
                  <a:lnTo>
                    <a:pt x="9370" y="133"/>
                  </a:lnTo>
                  <a:lnTo>
                    <a:pt x="9417" y="133"/>
                  </a:lnTo>
                  <a:lnTo>
                    <a:pt x="9466" y="133"/>
                  </a:lnTo>
                  <a:lnTo>
                    <a:pt x="9515" y="134"/>
                  </a:lnTo>
                  <a:lnTo>
                    <a:pt x="9538" y="132"/>
                  </a:lnTo>
                  <a:lnTo>
                    <a:pt x="9561" y="131"/>
                  </a:lnTo>
                  <a:lnTo>
                    <a:pt x="9586" y="130"/>
                  </a:lnTo>
                  <a:lnTo>
                    <a:pt x="9610" y="129"/>
                  </a:lnTo>
                  <a:lnTo>
                    <a:pt x="9636" y="127"/>
                  </a:lnTo>
                  <a:lnTo>
                    <a:pt x="9661" y="126"/>
                  </a:lnTo>
                  <a:lnTo>
                    <a:pt x="9685" y="124"/>
                  </a:lnTo>
                  <a:lnTo>
                    <a:pt x="9709" y="122"/>
                  </a:lnTo>
                  <a:lnTo>
                    <a:pt x="9891" y="114"/>
                  </a:lnTo>
                  <a:lnTo>
                    <a:pt x="9900" y="118"/>
                  </a:lnTo>
                  <a:lnTo>
                    <a:pt x="9908" y="122"/>
                  </a:lnTo>
                  <a:lnTo>
                    <a:pt x="9916" y="127"/>
                  </a:lnTo>
                  <a:lnTo>
                    <a:pt x="9923" y="134"/>
                  </a:lnTo>
                  <a:lnTo>
                    <a:pt x="9930" y="141"/>
                  </a:lnTo>
                  <a:lnTo>
                    <a:pt x="9936" y="149"/>
                  </a:lnTo>
                  <a:lnTo>
                    <a:pt x="9940" y="157"/>
                  </a:lnTo>
                  <a:lnTo>
                    <a:pt x="9943" y="166"/>
                  </a:lnTo>
                  <a:lnTo>
                    <a:pt x="9941" y="184"/>
                  </a:lnTo>
                  <a:lnTo>
                    <a:pt x="9940" y="201"/>
                  </a:lnTo>
                  <a:lnTo>
                    <a:pt x="9938" y="218"/>
                  </a:lnTo>
                  <a:lnTo>
                    <a:pt x="9938" y="237"/>
                  </a:lnTo>
                  <a:lnTo>
                    <a:pt x="9938" y="254"/>
                  </a:lnTo>
                  <a:lnTo>
                    <a:pt x="9940" y="273"/>
                  </a:lnTo>
                  <a:lnTo>
                    <a:pt x="9942" y="290"/>
                  </a:lnTo>
                  <a:lnTo>
                    <a:pt x="9946" y="307"/>
                  </a:lnTo>
                  <a:lnTo>
                    <a:pt x="9950" y="328"/>
                  </a:lnTo>
                  <a:lnTo>
                    <a:pt x="9954" y="347"/>
                  </a:lnTo>
                  <a:lnTo>
                    <a:pt x="9960" y="367"/>
                  </a:lnTo>
                  <a:lnTo>
                    <a:pt x="9967" y="385"/>
                  </a:lnTo>
                  <a:lnTo>
                    <a:pt x="9975" y="404"/>
                  </a:lnTo>
                  <a:lnTo>
                    <a:pt x="9985" y="422"/>
                  </a:lnTo>
                  <a:lnTo>
                    <a:pt x="9995" y="440"/>
                  </a:lnTo>
                  <a:lnTo>
                    <a:pt x="10006" y="458"/>
                  </a:lnTo>
                  <a:lnTo>
                    <a:pt x="10017" y="474"/>
                  </a:lnTo>
                  <a:lnTo>
                    <a:pt x="10030" y="491"/>
                  </a:lnTo>
                  <a:lnTo>
                    <a:pt x="10043" y="507"/>
                  </a:lnTo>
                  <a:lnTo>
                    <a:pt x="10057" y="522"/>
                  </a:lnTo>
                  <a:lnTo>
                    <a:pt x="10071" y="537"/>
                  </a:lnTo>
                  <a:lnTo>
                    <a:pt x="10087" y="552"/>
                  </a:lnTo>
                  <a:lnTo>
                    <a:pt x="10102" y="566"/>
                  </a:lnTo>
                  <a:lnTo>
                    <a:pt x="10118" y="579"/>
                  </a:lnTo>
                  <a:lnTo>
                    <a:pt x="10128" y="593"/>
                  </a:lnTo>
                  <a:lnTo>
                    <a:pt x="10135" y="606"/>
                  </a:lnTo>
                  <a:lnTo>
                    <a:pt x="10141" y="620"/>
                  </a:lnTo>
                  <a:lnTo>
                    <a:pt x="10146" y="634"/>
                  </a:lnTo>
                  <a:lnTo>
                    <a:pt x="10149" y="650"/>
                  </a:lnTo>
                  <a:lnTo>
                    <a:pt x="10151" y="665"/>
                  </a:lnTo>
                  <a:lnTo>
                    <a:pt x="10152" y="681"/>
                  </a:lnTo>
                  <a:lnTo>
                    <a:pt x="10152" y="699"/>
                  </a:lnTo>
                  <a:close/>
                  <a:moveTo>
                    <a:pt x="9921" y="1369"/>
                  </a:moveTo>
                  <a:lnTo>
                    <a:pt x="9919" y="1378"/>
                  </a:lnTo>
                  <a:lnTo>
                    <a:pt x="9918" y="1388"/>
                  </a:lnTo>
                  <a:lnTo>
                    <a:pt x="9917" y="1397"/>
                  </a:lnTo>
                  <a:lnTo>
                    <a:pt x="9917" y="1406"/>
                  </a:lnTo>
                  <a:lnTo>
                    <a:pt x="9918" y="1424"/>
                  </a:lnTo>
                  <a:lnTo>
                    <a:pt x="9919" y="1443"/>
                  </a:lnTo>
                  <a:lnTo>
                    <a:pt x="9921" y="1461"/>
                  </a:lnTo>
                  <a:lnTo>
                    <a:pt x="9921" y="1479"/>
                  </a:lnTo>
                  <a:lnTo>
                    <a:pt x="9920" y="1488"/>
                  </a:lnTo>
                  <a:lnTo>
                    <a:pt x="9919" y="1497"/>
                  </a:lnTo>
                  <a:lnTo>
                    <a:pt x="9918" y="1505"/>
                  </a:lnTo>
                  <a:lnTo>
                    <a:pt x="9915" y="1514"/>
                  </a:lnTo>
                  <a:lnTo>
                    <a:pt x="9798" y="1516"/>
                  </a:lnTo>
                  <a:lnTo>
                    <a:pt x="9581" y="1519"/>
                  </a:lnTo>
                  <a:lnTo>
                    <a:pt x="9279" y="1520"/>
                  </a:lnTo>
                  <a:lnTo>
                    <a:pt x="8906" y="1521"/>
                  </a:lnTo>
                  <a:lnTo>
                    <a:pt x="8477" y="1523"/>
                  </a:lnTo>
                  <a:lnTo>
                    <a:pt x="8004" y="1523"/>
                  </a:lnTo>
                  <a:lnTo>
                    <a:pt x="7504" y="1524"/>
                  </a:lnTo>
                  <a:lnTo>
                    <a:pt x="6989" y="1525"/>
                  </a:lnTo>
                  <a:lnTo>
                    <a:pt x="6474" y="1525"/>
                  </a:lnTo>
                  <a:lnTo>
                    <a:pt x="5974" y="1526"/>
                  </a:lnTo>
                  <a:lnTo>
                    <a:pt x="5503" y="1527"/>
                  </a:lnTo>
                  <a:lnTo>
                    <a:pt x="5074" y="1527"/>
                  </a:lnTo>
                  <a:lnTo>
                    <a:pt x="4703" y="1528"/>
                  </a:lnTo>
                  <a:lnTo>
                    <a:pt x="4402" y="1529"/>
                  </a:lnTo>
                  <a:lnTo>
                    <a:pt x="4187" y="1531"/>
                  </a:lnTo>
                  <a:lnTo>
                    <a:pt x="4072" y="1532"/>
                  </a:lnTo>
                  <a:lnTo>
                    <a:pt x="3995" y="1534"/>
                  </a:lnTo>
                  <a:lnTo>
                    <a:pt x="3918" y="1535"/>
                  </a:lnTo>
                  <a:lnTo>
                    <a:pt x="3841" y="1536"/>
                  </a:lnTo>
                  <a:lnTo>
                    <a:pt x="3765" y="1537"/>
                  </a:lnTo>
                  <a:lnTo>
                    <a:pt x="3689" y="1538"/>
                  </a:lnTo>
                  <a:lnTo>
                    <a:pt x="3613" y="1539"/>
                  </a:lnTo>
                  <a:lnTo>
                    <a:pt x="3537" y="1540"/>
                  </a:lnTo>
                  <a:lnTo>
                    <a:pt x="3462" y="1541"/>
                  </a:lnTo>
                  <a:lnTo>
                    <a:pt x="3386" y="1542"/>
                  </a:lnTo>
                  <a:lnTo>
                    <a:pt x="3310" y="1543"/>
                  </a:lnTo>
                  <a:lnTo>
                    <a:pt x="3235" y="1544"/>
                  </a:lnTo>
                  <a:lnTo>
                    <a:pt x="3159" y="1545"/>
                  </a:lnTo>
                  <a:lnTo>
                    <a:pt x="3083" y="1546"/>
                  </a:lnTo>
                  <a:lnTo>
                    <a:pt x="3008" y="1547"/>
                  </a:lnTo>
                  <a:lnTo>
                    <a:pt x="2932" y="1548"/>
                  </a:lnTo>
                  <a:lnTo>
                    <a:pt x="2856" y="1549"/>
                  </a:lnTo>
                  <a:lnTo>
                    <a:pt x="2789" y="1550"/>
                  </a:lnTo>
                  <a:lnTo>
                    <a:pt x="2720" y="1551"/>
                  </a:lnTo>
                  <a:lnTo>
                    <a:pt x="2653" y="1551"/>
                  </a:lnTo>
                  <a:lnTo>
                    <a:pt x="2586" y="1551"/>
                  </a:lnTo>
                  <a:lnTo>
                    <a:pt x="2517" y="1551"/>
                  </a:lnTo>
                  <a:lnTo>
                    <a:pt x="2450" y="1551"/>
                  </a:lnTo>
                  <a:lnTo>
                    <a:pt x="2381" y="1551"/>
                  </a:lnTo>
                  <a:lnTo>
                    <a:pt x="2314" y="1551"/>
                  </a:lnTo>
                  <a:lnTo>
                    <a:pt x="2246" y="1552"/>
                  </a:lnTo>
                  <a:lnTo>
                    <a:pt x="2179" y="1552"/>
                  </a:lnTo>
                  <a:lnTo>
                    <a:pt x="2110" y="1552"/>
                  </a:lnTo>
                  <a:lnTo>
                    <a:pt x="2044" y="1552"/>
                  </a:lnTo>
                  <a:lnTo>
                    <a:pt x="1976" y="1553"/>
                  </a:lnTo>
                  <a:lnTo>
                    <a:pt x="1909" y="1554"/>
                  </a:lnTo>
                  <a:lnTo>
                    <a:pt x="1842" y="1555"/>
                  </a:lnTo>
                  <a:lnTo>
                    <a:pt x="1776" y="1556"/>
                  </a:lnTo>
                  <a:lnTo>
                    <a:pt x="1759" y="1558"/>
                  </a:lnTo>
                  <a:lnTo>
                    <a:pt x="1740" y="1559"/>
                  </a:lnTo>
                  <a:lnTo>
                    <a:pt x="1721" y="1559"/>
                  </a:lnTo>
                  <a:lnTo>
                    <a:pt x="1702" y="1558"/>
                  </a:lnTo>
                  <a:lnTo>
                    <a:pt x="1683" y="1558"/>
                  </a:lnTo>
                  <a:lnTo>
                    <a:pt x="1664" y="1558"/>
                  </a:lnTo>
                  <a:lnTo>
                    <a:pt x="1655" y="1559"/>
                  </a:lnTo>
                  <a:lnTo>
                    <a:pt x="1646" y="1560"/>
                  </a:lnTo>
                  <a:lnTo>
                    <a:pt x="1637" y="1561"/>
                  </a:lnTo>
                  <a:lnTo>
                    <a:pt x="1628" y="1563"/>
                  </a:lnTo>
                  <a:lnTo>
                    <a:pt x="1606" y="1561"/>
                  </a:lnTo>
                  <a:lnTo>
                    <a:pt x="1584" y="1561"/>
                  </a:lnTo>
                  <a:lnTo>
                    <a:pt x="1560" y="1562"/>
                  </a:lnTo>
                  <a:lnTo>
                    <a:pt x="1538" y="1563"/>
                  </a:lnTo>
                  <a:lnTo>
                    <a:pt x="1515" y="1565"/>
                  </a:lnTo>
                  <a:lnTo>
                    <a:pt x="1493" y="1565"/>
                  </a:lnTo>
                  <a:lnTo>
                    <a:pt x="1482" y="1563"/>
                  </a:lnTo>
                  <a:lnTo>
                    <a:pt x="1470" y="1563"/>
                  </a:lnTo>
                  <a:lnTo>
                    <a:pt x="1460" y="1561"/>
                  </a:lnTo>
                  <a:lnTo>
                    <a:pt x="1450" y="1560"/>
                  </a:lnTo>
                  <a:lnTo>
                    <a:pt x="1413" y="1561"/>
                  </a:lnTo>
                  <a:lnTo>
                    <a:pt x="1377" y="1561"/>
                  </a:lnTo>
                  <a:lnTo>
                    <a:pt x="1340" y="1561"/>
                  </a:lnTo>
                  <a:lnTo>
                    <a:pt x="1303" y="1560"/>
                  </a:lnTo>
                  <a:lnTo>
                    <a:pt x="1266" y="1561"/>
                  </a:lnTo>
                  <a:lnTo>
                    <a:pt x="1228" y="1561"/>
                  </a:lnTo>
                  <a:lnTo>
                    <a:pt x="1191" y="1563"/>
                  </a:lnTo>
                  <a:lnTo>
                    <a:pt x="1154" y="1567"/>
                  </a:lnTo>
                  <a:lnTo>
                    <a:pt x="1148" y="1562"/>
                  </a:lnTo>
                  <a:lnTo>
                    <a:pt x="1144" y="1558"/>
                  </a:lnTo>
                  <a:lnTo>
                    <a:pt x="1141" y="1554"/>
                  </a:lnTo>
                  <a:lnTo>
                    <a:pt x="1139" y="1549"/>
                  </a:lnTo>
                  <a:lnTo>
                    <a:pt x="1138" y="1544"/>
                  </a:lnTo>
                  <a:lnTo>
                    <a:pt x="1138" y="1538"/>
                  </a:lnTo>
                  <a:lnTo>
                    <a:pt x="1138" y="1533"/>
                  </a:lnTo>
                  <a:lnTo>
                    <a:pt x="1139" y="1527"/>
                  </a:lnTo>
                  <a:lnTo>
                    <a:pt x="1141" y="1514"/>
                  </a:lnTo>
                  <a:lnTo>
                    <a:pt x="1144" y="1502"/>
                  </a:lnTo>
                  <a:lnTo>
                    <a:pt x="1145" y="1495"/>
                  </a:lnTo>
                  <a:lnTo>
                    <a:pt x="1145" y="1489"/>
                  </a:lnTo>
                  <a:lnTo>
                    <a:pt x="1145" y="1483"/>
                  </a:lnTo>
                  <a:lnTo>
                    <a:pt x="1145" y="1478"/>
                  </a:lnTo>
                  <a:lnTo>
                    <a:pt x="1144" y="1458"/>
                  </a:lnTo>
                  <a:lnTo>
                    <a:pt x="1141" y="1440"/>
                  </a:lnTo>
                  <a:lnTo>
                    <a:pt x="1138" y="1422"/>
                  </a:lnTo>
                  <a:lnTo>
                    <a:pt x="1134" y="1404"/>
                  </a:lnTo>
                  <a:lnTo>
                    <a:pt x="1129" y="1388"/>
                  </a:lnTo>
                  <a:lnTo>
                    <a:pt x="1123" y="1371"/>
                  </a:lnTo>
                  <a:lnTo>
                    <a:pt x="1115" y="1355"/>
                  </a:lnTo>
                  <a:lnTo>
                    <a:pt x="1106" y="1340"/>
                  </a:lnTo>
                  <a:lnTo>
                    <a:pt x="1097" y="1324"/>
                  </a:lnTo>
                  <a:lnTo>
                    <a:pt x="1087" y="1310"/>
                  </a:lnTo>
                  <a:lnTo>
                    <a:pt x="1076" y="1297"/>
                  </a:lnTo>
                  <a:lnTo>
                    <a:pt x="1063" y="1283"/>
                  </a:lnTo>
                  <a:lnTo>
                    <a:pt x="1051" y="1271"/>
                  </a:lnTo>
                  <a:lnTo>
                    <a:pt x="1037" y="1260"/>
                  </a:lnTo>
                  <a:lnTo>
                    <a:pt x="1021" y="1249"/>
                  </a:lnTo>
                  <a:lnTo>
                    <a:pt x="1006" y="1238"/>
                  </a:lnTo>
                  <a:lnTo>
                    <a:pt x="999" y="1234"/>
                  </a:lnTo>
                  <a:lnTo>
                    <a:pt x="993" y="1230"/>
                  </a:lnTo>
                  <a:lnTo>
                    <a:pt x="987" y="1224"/>
                  </a:lnTo>
                  <a:lnTo>
                    <a:pt x="982" y="1219"/>
                  </a:lnTo>
                  <a:lnTo>
                    <a:pt x="977" y="1213"/>
                  </a:lnTo>
                  <a:lnTo>
                    <a:pt x="972" y="1207"/>
                  </a:lnTo>
                  <a:lnTo>
                    <a:pt x="968" y="1200"/>
                  </a:lnTo>
                  <a:lnTo>
                    <a:pt x="965" y="1192"/>
                  </a:lnTo>
                  <a:lnTo>
                    <a:pt x="960" y="1178"/>
                  </a:lnTo>
                  <a:lnTo>
                    <a:pt x="956" y="1163"/>
                  </a:lnTo>
                  <a:lnTo>
                    <a:pt x="955" y="1148"/>
                  </a:lnTo>
                  <a:lnTo>
                    <a:pt x="954" y="1132"/>
                  </a:lnTo>
                  <a:lnTo>
                    <a:pt x="954" y="1125"/>
                  </a:lnTo>
                  <a:lnTo>
                    <a:pt x="955" y="1119"/>
                  </a:lnTo>
                  <a:lnTo>
                    <a:pt x="956" y="1113"/>
                  </a:lnTo>
                  <a:lnTo>
                    <a:pt x="958" y="1107"/>
                  </a:lnTo>
                  <a:lnTo>
                    <a:pt x="961" y="1100"/>
                  </a:lnTo>
                  <a:lnTo>
                    <a:pt x="964" y="1095"/>
                  </a:lnTo>
                  <a:lnTo>
                    <a:pt x="968" y="1090"/>
                  </a:lnTo>
                  <a:lnTo>
                    <a:pt x="972" y="1085"/>
                  </a:lnTo>
                  <a:lnTo>
                    <a:pt x="977" y="1082"/>
                  </a:lnTo>
                  <a:lnTo>
                    <a:pt x="982" y="1080"/>
                  </a:lnTo>
                  <a:lnTo>
                    <a:pt x="987" y="1079"/>
                  </a:lnTo>
                  <a:lnTo>
                    <a:pt x="993" y="1078"/>
                  </a:lnTo>
                  <a:lnTo>
                    <a:pt x="998" y="1079"/>
                  </a:lnTo>
                  <a:lnTo>
                    <a:pt x="1003" y="1080"/>
                  </a:lnTo>
                  <a:lnTo>
                    <a:pt x="1008" y="1082"/>
                  </a:lnTo>
                  <a:lnTo>
                    <a:pt x="1012" y="1085"/>
                  </a:lnTo>
                  <a:lnTo>
                    <a:pt x="1017" y="1090"/>
                  </a:lnTo>
                  <a:lnTo>
                    <a:pt x="1021" y="1096"/>
                  </a:lnTo>
                  <a:lnTo>
                    <a:pt x="1025" y="1103"/>
                  </a:lnTo>
                  <a:lnTo>
                    <a:pt x="1027" y="1109"/>
                  </a:lnTo>
                  <a:lnTo>
                    <a:pt x="1031" y="1121"/>
                  </a:lnTo>
                  <a:lnTo>
                    <a:pt x="1035" y="1134"/>
                  </a:lnTo>
                  <a:lnTo>
                    <a:pt x="1037" y="1140"/>
                  </a:lnTo>
                  <a:lnTo>
                    <a:pt x="1040" y="1146"/>
                  </a:lnTo>
                  <a:lnTo>
                    <a:pt x="1043" y="1152"/>
                  </a:lnTo>
                  <a:lnTo>
                    <a:pt x="1046" y="1158"/>
                  </a:lnTo>
                  <a:lnTo>
                    <a:pt x="1051" y="1162"/>
                  </a:lnTo>
                  <a:lnTo>
                    <a:pt x="1056" y="1167"/>
                  </a:lnTo>
                  <a:lnTo>
                    <a:pt x="1063" y="1170"/>
                  </a:lnTo>
                  <a:lnTo>
                    <a:pt x="1071" y="1173"/>
                  </a:lnTo>
                  <a:lnTo>
                    <a:pt x="1083" y="1177"/>
                  </a:lnTo>
                  <a:lnTo>
                    <a:pt x="1096" y="1179"/>
                  </a:lnTo>
                  <a:lnTo>
                    <a:pt x="1109" y="1181"/>
                  </a:lnTo>
                  <a:lnTo>
                    <a:pt x="1122" y="1181"/>
                  </a:lnTo>
                  <a:lnTo>
                    <a:pt x="1129" y="1181"/>
                  </a:lnTo>
                  <a:lnTo>
                    <a:pt x="1135" y="1179"/>
                  </a:lnTo>
                  <a:lnTo>
                    <a:pt x="1141" y="1178"/>
                  </a:lnTo>
                  <a:lnTo>
                    <a:pt x="1146" y="1175"/>
                  </a:lnTo>
                  <a:lnTo>
                    <a:pt x="1152" y="1172"/>
                  </a:lnTo>
                  <a:lnTo>
                    <a:pt x="1157" y="1168"/>
                  </a:lnTo>
                  <a:lnTo>
                    <a:pt x="1162" y="1163"/>
                  </a:lnTo>
                  <a:lnTo>
                    <a:pt x="1167" y="1157"/>
                  </a:lnTo>
                  <a:lnTo>
                    <a:pt x="1175" y="1149"/>
                  </a:lnTo>
                  <a:lnTo>
                    <a:pt x="1181" y="1139"/>
                  </a:lnTo>
                  <a:lnTo>
                    <a:pt x="1187" y="1129"/>
                  </a:lnTo>
                  <a:lnTo>
                    <a:pt x="1191" y="1119"/>
                  </a:lnTo>
                  <a:lnTo>
                    <a:pt x="1194" y="1108"/>
                  </a:lnTo>
                  <a:lnTo>
                    <a:pt x="1197" y="1096"/>
                  </a:lnTo>
                  <a:lnTo>
                    <a:pt x="1198" y="1084"/>
                  </a:lnTo>
                  <a:lnTo>
                    <a:pt x="1199" y="1073"/>
                  </a:lnTo>
                  <a:lnTo>
                    <a:pt x="1199" y="1061"/>
                  </a:lnTo>
                  <a:lnTo>
                    <a:pt x="1198" y="1048"/>
                  </a:lnTo>
                  <a:lnTo>
                    <a:pt x="1197" y="1036"/>
                  </a:lnTo>
                  <a:lnTo>
                    <a:pt x="1195" y="1025"/>
                  </a:lnTo>
                  <a:lnTo>
                    <a:pt x="1192" y="1014"/>
                  </a:lnTo>
                  <a:lnTo>
                    <a:pt x="1189" y="1002"/>
                  </a:lnTo>
                  <a:lnTo>
                    <a:pt x="1186" y="991"/>
                  </a:lnTo>
                  <a:lnTo>
                    <a:pt x="1182" y="982"/>
                  </a:lnTo>
                  <a:lnTo>
                    <a:pt x="1180" y="976"/>
                  </a:lnTo>
                  <a:lnTo>
                    <a:pt x="1177" y="971"/>
                  </a:lnTo>
                  <a:lnTo>
                    <a:pt x="1174" y="966"/>
                  </a:lnTo>
                  <a:lnTo>
                    <a:pt x="1170" y="961"/>
                  </a:lnTo>
                  <a:lnTo>
                    <a:pt x="1163" y="952"/>
                  </a:lnTo>
                  <a:lnTo>
                    <a:pt x="1154" y="944"/>
                  </a:lnTo>
                  <a:lnTo>
                    <a:pt x="1147" y="936"/>
                  </a:lnTo>
                  <a:lnTo>
                    <a:pt x="1141" y="927"/>
                  </a:lnTo>
                  <a:lnTo>
                    <a:pt x="1139" y="922"/>
                  </a:lnTo>
                  <a:lnTo>
                    <a:pt x="1138" y="917"/>
                  </a:lnTo>
                  <a:lnTo>
                    <a:pt x="1138" y="911"/>
                  </a:lnTo>
                  <a:lnTo>
                    <a:pt x="1139" y="905"/>
                  </a:lnTo>
                  <a:lnTo>
                    <a:pt x="1150" y="887"/>
                  </a:lnTo>
                  <a:lnTo>
                    <a:pt x="1162" y="868"/>
                  </a:lnTo>
                  <a:lnTo>
                    <a:pt x="1171" y="849"/>
                  </a:lnTo>
                  <a:lnTo>
                    <a:pt x="1178" y="830"/>
                  </a:lnTo>
                  <a:lnTo>
                    <a:pt x="1180" y="819"/>
                  </a:lnTo>
                  <a:lnTo>
                    <a:pt x="1182" y="809"/>
                  </a:lnTo>
                  <a:lnTo>
                    <a:pt x="1184" y="799"/>
                  </a:lnTo>
                  <a:lnTo>
                    <a:pt x="1185" y="789"/>
                  </a:lnTo>
                  <a:lnTo>
                    <a:pt x="1185" y="779"/>
                  </a:lnTo>
                  <a:lnTo>
                    <a:pt x="1185" y="768"/>
                  </a:lnTo>
                  <a:lnTo>
                    <a:pt x="1184" y="758"/>
                  </a:lnTo>
                  <a:lnTo>
                    <a:pt x="1182" y="748"/>
                  </a:lnTo>
                  <a:lnTo>
                    <a:pt x="1178" y="732"/>
                  </a:lnTo>
                  <a:lnTo>
                    <a:pt x="1174" y="715"/>
                  </a:lnTo>
                  <a:lnTo>
                    <a:pt x="1169" y="700"/>
                  </a:lnTo>
                  <a:lnTo>
                    <a:pt x="1163" y="685"/>
                  </a:lnTo>
                  <a:lnTo>
                    <a:pt x="1158" y="677"/>
                  </a:lnTo>
                  <a:lnTo>
                    <a:pt x="1154" y="670"/>
                  </a:lnTo>
                  <a:lnTo>
                    <a:pt x="1149" y="664"/>
                  </a:lnTo>
                  <a:lnTo>
                    <a:pt x="1144" y="658"/>
                  </a:lnTo>
                  <a:lnTo>
                    <a:pt x="1138" y="652"/>
                  </a:lnTo>
                  <a:lnTo>
                    <a:pt x="1132" y="647"/>
                  </a:lnTo>
                  <a:lnTo>
                    <a:pt x="1125" y="642"/>
                  </a:lnTo>
                  <a:lnTo>
                    <a:pt x="1117" y="637"/>
                  </a:lnTo>
                  <a:lnTo>
                    <a:pt x="1098" y="634"/>
                  </a:lnTo>
                  <a:lnTo>
                    <a:pt x="1078" y="632"/>
                  </a:lnTo>
                  <a:lnTo>
                    <a:pt x="1069" y="632"/>
                  </a:lnTo>
                  <a:lnTo>
                    <a:pt x="1057" y="632"/>
                  </a:lnTo>
                  <a:lnTo>
                    <a:pt x="1047" y="634"/>
                  </a:lnTo>
                  <a:lnTo>
                    <a:pt x="1037" y="639"/>
                  </a:lnTo>
                  <a:lnTo>
                    <a:pt x="1025" y="649"/>
                  </a:lnTo>
                  <a:lnTo>
                    <a:pt x="1011" y="658"/>
                  </a:lnTo>
                  <a:lnTo>
                    <a:pt x="1005" y="664"/>
                  </a:lnTo>
                  <a:lnTo>
                    <a:pt x="1001" y="669"/>
                  </a:lnTo>
                  <a:lnTo>
                    <a:pt x="999" y="673"/>
                  </a:lnTo>
                  <a:lnTo>
                    <a:pt x="998" y="676"/>
                  </a:lnTo>
                  <a:lnTo>
                    <a:pt x="997" y="680"/>
                  </a:lnTo>
                  <a:lnTo>
                    <a:pt x="997" y="686"/>
                  </a:lnTo>
                  <a:lnTo>
                    <a:pt x="999" y="694"/>
                  </a:lnTo>
                  <a:lnTo>
                    <a:pt x="999" y="702"/>
                  </a:lnTo>
                  <a:lnTo>
                    <a:pt x="999" y="710"/>
                  </a:lnTo>
                  <a:lnTo>
                    <a:pt x="998" y="718"/>
                  </a:lnTo>
                  <a:lnTo>
                    <a:pt x="996" y="726"/>
                  </a:lnTo>
                  <a:lnTo>
                    <a:pt x="993" y="735"/>
                  </a:lnTo>
                  <a:lnTo>
                    <a:pt x="989" y="743"/>
                  </a:lnTo>
                  <a:lnTo>
                    <a:pt x="985" y="750"/>
                  </a:lnTo>
                  <a:lnTo>
                    <a:pt x="979" y="754"/>
                  </a:lnTo>
                  <a:lnTo>
                    <a:pt x="972" y="758"/>
                  </a:lnTo>
                  <a:lnTo>
                    <a:pt x="965" y="761"/>
                  </a:lnTo>
                  <a:lnTo>
                    <a:pt x="958" y="763"/>
                  </a:lnTo>
                  <a:lnTo>
                    <a:pt x="952" y="764"/>
                  </a:lnTo>
                  <a:lnTo>
                    <a:pt x="945" y="764"/>
                  </a:lnTo>
                  <a:lnTo>
                    <a:pt x="939" y="762"/>
                  </a:lnTo>
                  <a:lnTo>
                    <a:pt x="933" y="760"/>
                  </a:lnTo>
                  <a:lnTo>
                    <a:pt x="927" y="751"/>
                  </a:lnTo>
                  <a:lnTo>
                    <a:pt x="923" y="743"/>
                  </a:lnTo>
                  <a:lnTo>
                    <a:pt x="921" y="734"/>
                  </a:lnTo>
                  <a:lnTo>
                    <a:pt x="919" y="723"/>
                  </a:lnTo>
                  <a:lnTo>
                    <a:pt x="919" y="714"/>
                  </a:lnTo>
                  <a:lnTo>
                    <a:pt x="920" y="704"/>
                  </a:lnTo>
                  <a:lnTo>
                    <a:pt x="921" y="694"/>
                  </a:lnTo>
                  <a:lnTo>
                    <a:pt x="923" y="682"/>
                  </a:lnTo>
                  <a:lnTo>
                    <a:pt x="934" y="663"/>
                  </a:lnTo>
                  <a:lnTo>
                    <a:pt x="946" y="645"/>
                  </a:lnTo>
                  <a:lnTo>
                    <a:pt x="959" y="626"/>
                  </a:lnTo>
                  <a:lnTo>
                    <a:pt x="973" y="609"/>
                  </a:lnTo>
                  <a:lnTo>
                    <a:pt x="1003" y="576"/>
                  </a:lnTo>
                  <a:lnTo>
                    <a:pt x="1034" y="543"/>
                  </a:lnTo>
                  <a:lnTo>
                    <a:pt x="1049" y="527"/>
                  </a:lnTo>
                  <a:lnTo>
                    <a:pt x="1063" y="510"/>
                  </a:lnTo>
                  <a:lnTo>
                    <a:pt x="1078" y="492"/>
                  </a:lnTo>
                  <a:lnTo>
                    <a:pt x="1090" y="475"/>
                  </a:lnTo>
                  <a:lnTo>
                    <a:pt x="1102" y="457"/>
                  </a:lnTo>
                  <a:lnTo>
                    <a:pt x="1111" y="437"/>
                  </a:lnTo>
                  <a:lnTo>
                    <a:pt x="1117" y="427"/>
                  </a:lnTo>
                  <a:lnTo>
                    <a:pt x="1120" y="416"/>
                  </a:lnTo>
                  <a:lnTo>
                    <a:pt x="1124" y="405"/>
                  </a:lnTo>
                  <a:lnTo>
                    <a:pt x="1127" y="394"/>
                  </a:lnTo>
                  <a:lnTo>
                    <a:pt x="1132" y="377"/>
                  </a:lnTo>
                  <a:lnTo>
                    <a:pt x="1136" y="358"/>
                  </a:lnTo>
                  <a:lnTo>
                    <a:pt x="1139" y="340"/>
                  </a:lnTo>
                  <a:lnTo>
                    <a:pt x="1140" y="322"/>
                  </a:lnTo>
                  <a:lnTo>
                    <a:pt x="1139" y="303"/>
                  </a:lnTo>
                  <a:lnTo>
                    <a:pt x="1138" y="285"/>
                  </a:lnTo>
                  <a:lnTo>
                    <a:pt x="1136" y="268"/>
                  </a:lnTo>
                  <a:lnTo>
                    <a:pt x="1133" y="249"/>
                  </a:lnTo>
                  <a:lnTo>
                    <a:pt x="1138" y="244"/>
                  </a:lnTo>
                  <a:lnTo>
                    <a:pt x="1144" y="240"/>
                  </a:lnTo>
                  <a:lnTo>
                    <a:pt x="1151" y="237"/>
                  </a:lnTo>
                  <a:lnTo>
                    <a:pt x="1157" y="235"/>
                  </a:lnTo>
                  <a:lnTo>
                    <a:pt x="1165" y="234"/>
                  </a:lnTo>
                  <a:lnTo>
                    <a:pt x="1173" y="234"/>
                  </a:lnTo>
                  <a:lnTo>
                    <a:pt x="1180" y="235"/>
                  </a:lnTo>
                  <a:lnTo>
                    <a:pt x="1188" y="237"/>
                  </a:lnTo>
                  <a:lnTo>
                    <a:pt x="1252" y="234"/>
                  </a:lnTo>
                  <a:lnTo>
                    <a:pt x="1314" y="232"/>
                  </a:lnTo>
                  <a:lnTo>
                    <a:pt x="1375" y="232"/>
                  </a:lnTo>
                  <a:lnTo>
                    <a:pt x="1437" y="232"/>
                  </a:lnTo>
                  <a:lnTo>
                    <a:pt x="1496" y="233"/>
                  </a:lnTo>
                  <a:lnTo>
                    <a:pt x="1556" y="233"/>
                  </a:lnTo>
                  <a:lnTo>
                    <a:pt x="1616" y="231"/>
                  </a:lnTo>
                  <a:lnTo>
                    <a:pt x="1677" y="228"/>
                  </a:lnTo>
                  <a:lnTo>
                    <a:pt x="1754" y="227"/>
                  </a:lnTo>
                  <a:lnTo>
                    <a:pt x="1831" y="226"/>
                  </a:lnTo>
                  <a:lnTo>
                    <a:pt x="1908" y="225"/>
                  </a:lnTo>
                  <a:lnTo>
                    <a:pt x="1985" y="224"/>
                  </a:lnTo>
                  <a:lnTo>
                    <a:pt x="2062" y="223"/>
                  </a:lnTo>
                  <a:lnTo>
                    <a:pt x="2140" y="222"/>
                  </a:lnTo>
                  <a:lnTo>
                    <a:pt x="2218" y="220"/>
                  </a:lnTo>
                  <a:lnTo>
                    <a:pt x="2294" y="219"/>
                  </a:lnTo>
                  <a:lnTo>
                    <a:pt x="2372" y="217"/>
                  </a:lnTo>
                  <a:lnTo>
                    <a:pt x="2449" y="216"/>
                  </a:lnTo>
                  <a:lnTo>
                    <a:pt x="2526" y="215"/>
                  </a:lnTo>
                  <a:lnTo>
                    <a:pt x="2604" y="214"/>
                  </a:lnTo>
                  <a:lnTo>
                    <a:pt x="2681" y="213"/>
                  </a:lnTo>
                  <a:lnTo>
                    <a:pt x="2757" y="212"/>
                  </a:lnTo>
                  <a:lnTo>
                    <a:pt x="2835" y="211"/>
                  </a:lnTo>
                  <a:lnTo>
                    <a:pt x="2912" y="210"/>
                  </a:lnTo>
                  <a:lnTo>
                    <a:pt x="2981" y="209"/>
                  </a:lnTo>
                  <a:lnTo>
                    <a:pt x="3052" y="208"/>
                  </a:lnTo>
                  <a:lnTo>
                    <a:pt x="3124" y="209"/>
                  </a:lnTo>
                  <a:lnTo>
                    <a:pt x="3197" y="209"/>
                  </a:lnTo>
                  <a:lnTo>
                    <a:pt x="3270" y="210"/>
                  </a:lnTo>
                  <a:lnTo>
                    <a:pt x="3343" y="210"/>
                  </a:lnTo>
                  <a:lnTo>
                    <a:pt x="3416" y="209"/>
                  </a:lnTo>
                  <a:lnTo>
                    <a:pt x="3487" y="206"/>
                  </a:lnTo>
                  <a:lnTo>
                    <a:pt x="3635" y="205"/>
                  </a:lnTo>
                  <a:lnTo>
                    <a:pt x="3883" y="204"/>
                  </a:lnTo>
                  <a:lnTo>
                    <a:pt x="4213" y="203"/>
                  </a:lnTo>
                  <a:lnTo>
                    <a:pt x="4615" y="201"/>
                  </a:lnTo>
                  <a:lnTo>
                    <a:pt x="5072" y="200"/>
                  </a:lnTo>
                  <a:lnTo>
                    <a:pt x="5572" y="199"/>
                  </a:lnTo>
                  <a:lnTo>
                    <a:pt x="6098" y="197"/>
                  </a:lnTo>
                  <a:lnTo>
                    <a:pt x="6640" y="196"/>
                  </a:lnTo>
                  <a:lnTo>
                    <a:pt x="7181" y="194"/>
                  </a:lnTo>
                  <a:lnTo>
                    <a:pt x="7708" y="193"/>
                  </a:lnTo>
                  <a:lnTo>
                    <a:pt x="8206" y="191"/>
                  </a:lnTo>
                  <a:lnTo>
                    <a:pt x="8663" y="190"/>
                  </a:lnTo>
                  <a:lnTo>
                    <a:pt x="9063" y="188"/>
                  </a:lnTo>
                  <a:lnTo>
                    <a:pt x="9392" y="187"/>
                  </a:lnTo>
                  <a:lnTo>
                    <a:pt x="9637" y="185"/>
                  </a:lnTo>
                  <a:lnTo>
                    <a:pt x="9783" y="183"/>
                  </a:lnTo>
                  <a:lnTo>
                    <a:pt x="9795" y="185"/>
                  </a:lnTo>
                  <a:lnTo>
                    <a:pt x="9809" y="186"/>
                  </a:lnTo>
                  <a:lnTo>
                    <a:pt x="9822" y="185"/>
                  </a:lnTo>
                  <a:lnTo>
                    <a:pt x="9836" y="184"/>
                  </a:lnTo>
                  <a:lnTo>
                    <a:pt x="9844" y="184"/>
                  </a:lnTo>
                  <a:lnTo>
                    <a:pt x="9850" y="184"/>
                  </a:lnTo>
                  <a:lnTo>
                    <a:pt x="9856" y="185"/>
                  </a:lnTo>
                  <a:lnTo>
                    <a:pt x="9861" y="186"/>
                  </a:lnTo>
                  <a:lnTo>
                    <a:pt x="9866" y="188"/>
                  </a:lnTo>
                  <a:lnTo>
                    <a:pt x="9871" y="191"/>
                  </a:lnTo>
                  <a:lnTo>
                    <a:pt x="9875" y="195"/>
                  </a:lnTo>
                  <a:lnTo>
                    <a:pt x="9878" y="200"/>
                  </a:lnTo>
                  <a:lnTo>
                    <a:pt x="9877" y="223"/>
                  </a:lnTo>
                  <a:lnTo>
                    <a:pt x="9877" y="244"/>
                  </a:lnTo>
                  <a:lnTo>
                    <a:pt x="9877" y="265"/>
                  </a:lnTo>
                  <a:lnTo>
                    <a:pt x="9879" y="287"/>
                  </a:lnTo>
                  <a:lnTo>
                    <a:pt x="9881" y="307"/>
                  </a:lnTo>
                  <a:lnTo>
                    <a:pt x="9885" y="328"/>
                  </a:lnTo>
                  <a:lnTo>
                    <a:pt x="9891" y="348"/>
                  </a:lnTo>
                  <a:lnTo>
                    <a:pt x="9897" y="369"/>
                  </a:lnTo>
                  <a:lnTo>
                    <a:pt x="9904" y="388"/>
                  </a:lnTo>
                  <a:lnTo>
                    <a:pt x="9912" y="407"/>
                  </a:lnTo>
                  <a:lnTo>
                    <a:pt x="9921" y="425"/>
                  </a:lnTo>
                  <a:lnTo>
                    <a:pt x="9931" y="443"/>
                  </a:lnTo>
                  <a:lnTo>
                    <a:pt x="9944" y="461"/>
                  </a:lnTo>
                  <a:lnTo>
                    <a:pt x="9956" y="478"/>
                  </a:lnTo>
                  <a:lnTo>
                    <a:pt x="9970" y="494"/>
                  </a:lnTo>
                  <a:lnTo>
                    <a:pt x="9986" y="510"/>
                  </a:lnTo>
                  <a:lnTo>
                    <a:pt x="9994" y="520"/>
                  </a:lnTo>
                  <a:lnTo>
                    <a:pt x="10004" y="530"/>
                  </a:lnTo>
                  <a:lnTo>
                    <a:pt x="10013" y="540"/>
                  </a:lnTo>
                  <a:lnTo>
                    <a:pt x="10024" y="550"/>
                  </a:lnTo>
                  <a:lnTo>
                    <a:pt x="10046" y="570"/>
                  </a:lnTo>
                  <a:lnTo>
                    <a:pt x="10066" y="590"/>
                  </a:lnTo>
                  <a:lnTo>
                    <a:pt x="10076" y="602"/>
                  </a:lnTo>
                  <a:lnTo>
                    <a:pt x="10084" y="613"/>
                  </a:lnTo>
                  <a:lnTo>
                    <a:pt x="10090" y="625"/>
                  </a:lnTo>
                  <a:lnTo>
                    <a:pt x="10094" y="637"/>
                  </a:lnTo>
                  <a:lnTo>
                    <a:pt x="10096" y="644"/>
                  </a:lnTo>
                  <a:lnTo>
                    <a:pt x="10097" y="650"/>
                  </a:lnTo>
                  <a:lnTo>
                    <a:pt x="10097" y="657"/>
                  </a:lnTo>
                  <a:lnTo>
                    <a:pt x="10096" y="664"/>
                  </a:lnTo>
                  <a:lnTo>
                    <a:pt x="10095" y="671"/>
                  </a:lnTo>
                  <a:lnTo>
                    <a:pt x="10094" y="678"/>
                  </a:lnTo>
                  <a:lnTo>
                    <a:pt x="10091" y="686"/>
                  </a:lnTo>
                  <a:lnTo>
                    <a:pt x="10088" y="694"/>
                  </a:lnTo>
                  <a:lnTo>
                    <a:pt x="10083" y="695"/>
                  </a:lnTo>
                  <a:lnTo>
                    <a:pt x="10078" y="697"/>
                  </a:lnTo>
                  <a:lnTo>
                    <a:pt x="10072" y="697"/>
                  </a:lnTo>
                  <a:lnTo>
                    <a:pt x="10068" y="697"/>
                  </a:lnTo>
                  <a:lnTo>
                    <a:pt x="10059" y="695"/>
                  </a:lnTo>
                  <a:lnTo>
                    <a:pt x="10051" y="692"/>
                  </a:lnTo>
                  <a:lnTo>
                    <a:pt x="10043" y="687"/>
                  </a:lnTo>
                  <a:lnTo>
                    <a:pt x="10035" y="681"/>
                  </a:lnTo>
                  <a:lnTo>
                    <a:pt x="10026" y="674"/>
                  </a:lnTo>
                  <a:lnTo>
                    <a:pt x="10019" y="667"/>
                  </a:lnTo>
                  <a:lnTo>
                    <a:pt x="10011" y="660"/>
                  </a:lnTo>
                  <a:lnTo>
                    <a:pt x="10003" y="654"/>
                  </a:lnTo>
                  <a:lnTo>
                    <a:pt x="9995" y="647"/>
                  </a:lnTo>
                  <a:lnTo>
                    <a:pt x="9987" y="642"/>
                  </a:lnTo>
                  <a:lnTo>
                    <a:pt x="9977" y="637"/>
                  </a:lnTo>
                  <a:lnTo>
                    <a:pt x="9967" y="635"/>
                  </a:lnTo>
                  <a:lnTo>
                    <a:pt x="9962" y="634"/>
                  </a:lnTo>
                  <a:lnTo>
                    <a:pt x="9957" y="634"/>
                  </a:lnTo>
                  <a:lnTo>
                    <a:pt x="9952" y="635"/>
                  </a:lnTo>
                  <a:lnTo>
                    <a:pt x="9946" y="636"/>
                  </a:lnTo>
                  <a:lnTo>
                    <a:pt x="9932" y="641"/>
                  </a:lnTo>
                  <a:lnTo>
                    <a:pt x="9920" y="646"/>
                  </a:lnTo>
                  <a:lnTo>
                    <a:pt x="9908" y="652"/>
                  </a:lnTo>
                  <a:lnTo>
                    <a:pt x="9897" y="660"/>
                  </a:lnTo>
                  <a:lnTo>
                    <a:pt x="9893" y="664"/>
                  </a:lnTo>
                  <a:lnTo>
                    <a:pt x="9887" y="668"/>
                  </a:lnTo>
                  <a:lnTo>
                    <a:pt x="9883" y="673"/>
                  </a:lnTo>
                  <a:lnTo>
                    <a:pt x="9879" y="679"/>
                  </a:lnTo>
                  <a:lnTo>
                    <a:pt x="9876" y="685"/>
                  </a:lnTo>
                  <a:lnTo>
                    <a:pt x="9873" y="692"/>
                  </a:lnTo>
                  <a:lnTo>
                    <a:pt x="9871" y="698"/>
                  </a:lnTo>
                  <a:lnTo>
                    <a:pt x="9869" y="705"/>
                  </a:lnTo>
                  <a:lnTo>
                    <a:pt x="9867" y="715"/>
                  </a:lnTo>
                  <a:lnTo>
                    <a:pt x="9865" y="724"/>
                  </a:lnTo>
                  <a:lnTo>
                    <a:pt x="9865" y="735"/>
                  </a:lnTo>
                  <a:lnTo>
                    <a:pt x="9865" y="744"/>
                  </a:lnTo>
                  <a:lnTo>
                    <a:pt x="9866" y="753"/>
                  </a:lnTo>
                  <a:lnTo>
                    <a:pt x="9868" y="762"/>
                  </a:lnTo>
                  <a:lnTo>
                    <a:pt x="9870" y="771"/>
                  </a:lnTo>
                  <a:lnTo>
                    <a:pt x="9873" y="781"/>
                  </a:lnTo>
                  <a:lnTo>
                    <a:pt x="9881" y="797"/>
                  </a:lnTo>
                  <a:lnTo>
                    <a:pt x="9891" y="813"/>
                  </a:lnTo>
                  <a:lnTo>
                    <a:pt x="9901" y="829"/>
                  </a:lnTo>
                  <a:lnTo>
                    <a:pt x="9912" y="843"/>
                  </a:lnTo>
                  <a:lnTo>
                    <a:pt x="9911" y="849"/>
                  </a:lnTo>
                  <a:lnTo>
                    <a:pt x="9910" y="854"/>
                  </a:lnTo>
                  <a:lnTo>
                    <a:pt x="9907" y="859"/>
                  </a:lnTo>
                  <a:lnTo>
                    <a:pt x="9905" y="863"/>
                  </a:lnTo>
                  <a:lnTo>
                    <a:pt x="9898" y="872"/>
                  </a:lnTo>
                  <a:lnTo>
                    <a:pt x="9890" y="880"/>
                  </a:lnTo>
                  <a:lnTo>
                    <a:pt x="9881" y="888"/>
                  </a:lnTo>
                  <a:lnTo>
                    <a:pt x="9874" y="896"/>
                  </a:lnTo>
                  <a:lnTo>
                    <a:pt x="9871" y="900"/>
                  </a:lnTo>
                  <a:lnTo>
                    <a:pt x="9868" y="905"/>
                  </a:lnTo>
                  <a:lnTo>
                    <a:pt x="9865" y="909"/>
                  </a:lnTo>
                  <a:lnTo>
                    <a:pt x="9863" y="914"/>
                  </a:lnTo>
                  <a:lnTo>
                    <a:pt x="9860" y="924"/>
                  </a:lnTo>
                  <a:lnTo>
                    <a:pt x="9857" y="934"/>
                  </a:lnTo>
                  <a:lnTo>
                    <a:pt x="9855" y="943"/>
                  </a:lnTo>
                  <a:lnTo>
                    <a:pt x="9855" y="953"/>
                  </a:lnTo>
                  <a:lnTo>
                    <a:pt x="9855" y="963"/>
                  </a:lnTo>
                  <a:lnTo>
                    <a:pt x="9855" y="973"/>
                  </a:lnTo>
                  <a:lnTo>
                    <a:pt x="9857" y="982"/>
                  </a:lnTo>
                  <a:lnTo>
                    <a:pt x="9859" y="991"/>
                  </a:lnTo>
                  <a:lnTo>
                    <a:pt x="9862" y="1001"/>
                  </a:lnTo>
                  <a:lnTo>
                    <a:pt x="9866" y="1011"/>
                  </a:lnTo>
                  <a:lnTo>
                    <a:pt x="9869" y="1019"/>
                  </a:lnTo>
                  <a:lnTo>
                    <a:pt x="9874" y="1028"/>
                  </a:lnTo>
                  <a:lnTo>
                    <a:pt x="9879" y="1036"/>
                  </a:lnTo>
                  <a:lnTo>
                    <a:pt x="9884" y="1044"/>
                  </a:lnTo>
                  <a:lnTo>
                    <a:pt x="9891" y="1051"/>
                  </a:lnTo>
                  <a:lnTo>
                    <a:pt x="9897" y="1059"/>
                  </a:lnTo>
                  <a:lnTo>
                    <a:pt x="9918" y="1068"/>
                  </a:lnTo>
                  <a:lnTo>
                    <a:pt x="9941" y="1078"/>
                  </a:lnTo>
                  <a:lnTo>
                    <a:pt x="9952" y="1081"/>
                  </a:lnTo>
                  <a:lnTo>
                    <a:pt x="9963" y="1083"/>
                  </a:lnTo>
                  <a:lnTo>
                    <a:pt x="9969" y="1082"/>
                  </a:lnTo>
                  <a:lnTo>
                    <a:pt x="9974" y="1081"/>
                  </a:lnTo>
                  <a:lnTo>
                    <a:pt x="9980" y="1079"/>
                  </a:lnTo>
                  <a:lnTo>
                    <a:pt x="9986" y="1076"/>
                  </a:lnTo>
                  <a:lnTo>
                    <a:pt x="9995" y="1070"/>
                  </a:lnTo>
                  <a:lnTo>
                    <a:pt x="10003" y="1064"/>
                  </a:lnTo>
                  <a:lnTo>
                    <a:pt x="10011" y="1056"/>
                  </a:lnTo>
                  <a:lnTo>
                    <a:pt x="10018" y="1047"/>
                  </a:lnTo>
                  <a:lnTo>
                    <a:pt x="10024" y="1038"/>
                  </a:lnTo>
                  <a:lnTo>
                    <a:pt x="10030" y="1028"/>
                  </a:lnTo>
                  <a:lnTo>
                    <a:pt x="10031" y="1023"/>
                  </a:lnTo>
                  <a:lnTo>
                    <a:pt x="10032" y="1017"/>
                  </a:lnTo>
                  <a:lnTo>
                    <a:pt x="10033" y="1012"/>
                  </a:lnTo>
                  <a:lnTo>
                    <a:pt x="10033" y="1004"/>
                  </a:lnTo>
                  <a:lnTo>
                    <a:pt x="10037" y="1001"/>
                  </a:lnTo>
                  <a:lnTo>
                    <a:pt x="10043" y="998"/>
                  </a:lnTo>
                  <a:lnTo>
                    <a:pt x="10049" y="997"/>
                  </a:lnTo>
                  <a:lnTo>
                    <a:pt x="10056" y="997"/>
                  </a:lnTo>
                  <a:lnTo>
                    <a:pt x="10062" y="998"/>
                  </a:lnTo>
                  <a:lnTo>
                    <a:pt x="10069" y="1000"/>
                  </a:lnTo>
                  <a:lnTo>
                    <a:pt x="10076" y="1003"/>
                  </a:lnTo>
                  <a:lnTo>
                    <a:pt x="10082" y="1007"/>
                  </a:lnTo>
                  <a:lnTo>
                    <a:pt x="10089" y="1016"/>
                  </a:lnTo>
                  <a:lnTo>
                    <a:pt x="10095" y="1025"/>
                  </a:lnTo>
                  <a:lnTo>
                    <a:pt x="10099" y="1035"/>
                  </a:lnTo>
                  <a:lnTo>
                    <a:pt x="10102" y="1045"/>
                  </a:lnTo>
                  <a:lnTo>
                    <a:pt x="10103" y="1056"/>
                  </a:lnTo>
                  <a:lnTo>
                    <a:pt x="10103" y="1066"/>
                  </a:lnTo>
                  <a:lnTo>
                    <a:pt x="10100" y="1077"/>
                  </a:lnTo>
                  <a:lnTo>
                    <a:pt x="10097" y="1087"/>
                  </a:lnTo>
                  <a:lnTo>
                    <a:pt x="10089" y="1104"/>
                  </a:lnTo>
                  <a:lnTo>
                    <a:pt x="10081" y="1119"/>
                  </a:lnTo>
                  <a:lnTo>
                    <a:pt x="10070" y="1133"/>
                  </a:lnTo>
                  <a:lnTo>
                    <a:pt x="10059" y="1148"/>
                  </a:lnTo>
                  <a:lnTo>
                    <a:pt x="10036" y="1174"/>
                  </a:lnTo>
                  <a:lnTo>
                    <a:pt x="10011" y="1200"/>
                  </a:lnTo>
                  <a:lnTo>
                    <a:pt x="9998" y="1213"/>
                  </a:lnTo>
                  <a:lnTo>
                    <a:pt x="9987" y="1226"/>
                  </a:lnTo>
                  <a:lnTo>
                    <a:pt x="9975" y="1239"/>
                  </a:lnTo>
                  <a:lnTo>
                    <a:pt x="9964" y="1253"/>
                  </a:lnTo>
                  <a:lnTo>
                    <a:pt x="9955" y="1268"/>
                  </a:lnTo>
                  <a:lnTo>
                    <a:pt x="9947" y="1283"/>
                  </a:lnTo>
                  <a:lnTo>
                    <a:pt x="9940" y="1300"/>
                  </a:lnTo>
                  <a:lnTo>
                    <a:pt x="9933" y="1317"/>
                  </a:lnTo>
                  <a:lnTo>
                    <a:pt x="9921" y="1369"/>
                  </a:lnTo>
                  <a:close/>
                  <a:moveTo>
                    <a:pt x="9912" y="1231"/>
                  </a:moveTo>
                  <a:lnTo>
                    <a:pt x="9905" y="1243"/>
                  </a:lnTo>
                  <a:lnTo>
                    <a:pt x="9899" y="1254"/>
                  </a:lnTo>
                  <a:lnTo>
                    <a:pt x="9893" y="1266"/>
                  </a:lnTo>
                  <a:lnTo>
                    <a:pt x="9887" y="1277"/>
                  </a:lnTo>
                  <a:lnTo>
                    <a:pt x="9878" y="1303"/>
                  </a:lnTo>
                  <a:lnTo>
                    <a:pt x="9871" y="1328"/>
                  </a:lnTo>
                  <a:lnTo>
                    <a:pt x="9864" y="1355"/>
                  </a:lnTo>
                  <a:lnTo>
                    <a:pt x="9859" y="1382"/>
                  </a:lnTo>
                  <a:lnTo>
                    <a:pt x="9853" y="1408"/>
                  </a:lnTo>
                  <a:lnTo>
                    <a:pt x="9848" y="1435"/>
                  </a:lnTo>
                  <a:lnTo>
                    <a:pt x="9829" y="1450"/>
                  </a:lnTo>
                  <a:lnTo>
                    <a:pt x="9784" y="1452"/>
                  </a:lnTo>
                  <a:lnTo>
                    <a:pt x="9739" y="1453"/>
                  </a:lnTo>
                  <a:lnTo>
                    <a:pt x="9694" y="1454"/>
                  </a:lnTo>
                  <a:lnTo>
                    <a:pt x="9649" y="1455"/>
                  </a:lnTo>
                  <a:lnTo>
                    <a:pt x="9603" y="1456"/>
                  </a:lnTo>
                  <a:lnTo>
                    <a:pt x="9558" y="1456"/>
                  </a:lnTo>
                  <a:lnTo>
                    <a:pt x="9512" y="1457"/>
                  </a:lnTo>
                  <a:lnTo>
                    <a:pt x="9467" y="1457"/>
                  </a:lnTo>
                  <a:lnTo>
                    <a:pt x="9421" y="1457"/>
                  </a:lnTo>
                  <a:lnTo>
                    <a:pt x="9376" y="1457"/>
                  </a:lnTo>
                  <a:lnTo>
                    <a:pt x="9331" y="1457"/>
                  </a:lnTo>
                  <a:lnTo>
                    <a:pt x="9286" y="1458"/>
                  </a:lnTo>
                  <a:lnTo>
                    <a:pt x="9242" y="1458"/>
                  </a:lnTo>
                  <a:lnTo>
                    <a:pt x="9198" y="1458"/>
                  </a:lnTo>
                  <a:lnTo>
                    <a:pt x="9155" y="1458"/>
                  </a:lnTo>
                  <a:lnTo>
                    <a:pt x="9112" y="1459"/>
                  </a:lnTo>
                  <a:lnTo>
                    <a:pt x="3106" y="1473"/>
                  </a:lnTo>
                  <a:lnTo>
                    <a:pt x="2985" y="1475"/>
                  </a:lnTo>
                  <a:lnTo>
                    <a:pt x="1954" y="1480"/>
                  </a:lnTo>
                  <a:lnTo>
                    <a:pt x="1906" y="1480"/>
                  </a:lnTo>
                  <a:lnTo>
                    <a:pt x="1859" y="1480"/>
                  </a:lnTo>
                  <a:lnTo>
                    <a:pt x="1812" y="1480"/>
                  </a:lnTo>
                  <a:lnTo>
                    <a:pt x="1765" y="1481"/>
                  </a:lnTo>
                  <a:lnTo>
                    <a:pt x="1719" y="1482"/>
                  </a:lnTo>
                  <a:lnTo>
                    <a:pt x="1673" y="1483"/>
                  </a:lnTo>
                  <a:lnTo>
                    <a:pt x="1627" y="1484"/>
                  </a:lnTo>
                  <a:lnTo>
                    <a:pt x="1581" y="1485"/>
                  </a:lnTo>
                  <a:lnTo>
                    <a:pt x="1536" y="1486"/>
                  </a:lnTo>
                  <a:lnTo>
                    <a:pt x="1490" y="1487"/>
                  </a:lnTo>
                  <a:lnTo>
                    <a:pt x="1445" y="1488"/>
                  </a:lnTo>
                  <a:lnTo>
                    <a:pt x="1399" y="1489"/>
                  </a:lnTo>
                  <a:lnTo>
                    <a:pt x="1353" y="1489"/>
                  </a:lnTo>
                  <a:lnTo>
                    <a:pt x="1307" y="1489"/>
                  </a:lnTo>
                  <a:lnTo>
                    <a:pt x="1260" y="1489"/>
                  </a:lnTo>
                  <a:lnTo>
                    <a:pt x="1213" y="1489"/>
                  </a:lnTo>
                  <a:lnTo>
                    <a:pt x="1209" y="1484"/>
                  </a:lnTo>
                  <a:lnTo>
                    <a:pt x="1207" y="1480"/>
                  </a:lnTo>
                  <a:lnTo>
                    <a:pt x="1204" y="1475"/>
                  </a:lnTo>
                  <a:lnTo>
                    <a:pt x="1203" y="1469"/>
                  </a:lnTo>
                  <a:lnTo>
                    <a:pt x="1203" y="1458"/>
                  </a:lnTo>
                  <a:lnTo>
                    <a:pt x="1204" y="1447"/>
                  </a:lnTo>
                  <a:lnTo>
                    <a:pt x="1205" y="1436"/>
                  </a:lnTo>
                  <a:lnTo>
                    <a:pt x="1205" y="1424"/>
                  </a:lnTo>
                  <a:lnTo>
                    <a:pt x="1205" y="1419"/>
                  </a:lnTo>
                  <a:lnTo>
                    <a:pt x="1204" y="1413"/>
                  </a:lnTo>
                  <a:lnTo>
                    <a:pt x="1202" y="1408"/>
                  </a:lnTo>
                  <a:lnTo>
                    <a:pt x="1200" y="1403"/>
                  </a:lnTo>
                  <a:lnTo>
                    <a:pt x="1196" y="1384"/>
                  </a:lnTo>
                  <a:lnTo>
                    <a:pt x="1191" y="1364"/>
                  </a:lnTo>
                  <a:lnTo>
                    <a:pt x="1186" y="1346"/>
                  </a:lnTo>
                  <a:lnTo>
                    <a:pt x="1179" y="1327"/>
                  </a:lnTo>
                  <a:lnTo>
                    <a:pt x="1171" y="1310"/>
                  </a:lnTo>
                  <a:lnTo>
                    <a:pt x="1162" y="1294"/>
                  </a:lnTo>
                  <a:lnTo>
                    <a:pt x="1150" y="1277"/>
                  </a:lnTo>
                  <a:lnTo>
                    <a:pt x="1139" y="1262"/>
                  </a:lnTo>
                  <a:lnTo>
                    <a:pt x="1139" y="1257"/>
                  </a:lnTo>
                  <a:lnTo>
                    <a:pt x="1140" y="1253"/>
                  </a:lnTo>
                  <a:lnTo>
                    <a:pt x="1142" y="1249"/>
                  </a:lnTo>
                  <a:lnTo>
                    <a:pt x="1144" y="1246"/>
                  </a:lnTo>
                  <a:lnTo>
                    <a:pt x="1151" y="1242"/>
                  </a:lnTo>
                  <a:lnTo>
                    <a:pt x="1158" y="1238"/>
                  </a:lnTo>
                  <a:lnTo>
                    <a:pt x="1167" y="1235"/>
                  </a:lnTo>
                  <a:lnTo>
                    <a:pt x="1175" y="1232"/>
                  </a:lnTo>
                  <a:lnTo>
                    <a:pt x="1179" y="1230"/>
                  </a:lnTo>
                  <a:lnTo>
                    <a:pt x="1182" y="1228"/>
                  </a:lnTo>
                  <a:lnTo>
                    <a:pt x="1185" y="1225"/>
                  </a:lnTo>
                  <a:lnTo>
                    <a:pt x="1188" y="1221"/>
                  </a:lnTo>
                  <a:lnTo>
                    <a:pt x="1196" y="1215"/>
                  </a:lnTo>
                  <a:lnTo>
                    <a:pt x="1202" y="1208"/>
                  </a:lnTo>
                  <a:lnTo>
                    <a:pt x="1209" y="1201"/>
                  </a:lnTo>
                  <a:lnTo>
                    <a:pt x="1214" y="1192"/>
                  </a:lnTo>
                  <a:lnTo>
                    <a:pt x="1218" y="1184"/>
                  </a:lnTo>
                  <a:lnTo>
                    <a:pt x="1222" y="1176"/>
                  </a:lnTo>
                  <a:lnTo>
                    <a:pt x="1225" y="1168"/>
                  </a:lnTo>
                  <a:lnTo>
                    <a:pt x="1227" y="1160"/>
                  </a:lnTo>
                  <a:lnTo>
                    <a:pt x="1234" y="1124"/>
                  </a:lnTo>
                  <a:lnTo>
                    <a:pt x="1243" y="1088"/>
                  </a:lnTo>
                  <a:lnTo>
                    <a:pt x="1248" y="1084"/>
                  </a:lnTo>
                  <a:lnTo>
                    <a:pt x="1254" y="1081"/>
                  </a:lnTo>
                  <a:lnTo>
                    <a:pt x="1259" y="1079"/>
                  </a:lnTo>
                  <a:lnTo>
                    <a:pt x="1264" y="1077"/>
                  </a:lnTo>
                  <a:lnTo>
                    <a:pt x="1276" y="1075"/>
                  </a:lnTo>
                  <a:lnTo>
                    <a:pt x="1288" y="1075"/>
                  </a:lnTo>
                  <a:lnTo>
                    <a:pt x="1300" y="1075"/>
                  </a:lnTo>
                  <a:lnTo>
                    <a:pt x="1312" y="1074"/>
                  </a:lnTo>
                  <a:lnTo>
                    <a:pt x="1317" y="1073"/>
                  </a:lnTo>
                  <a:lnTo>
                    <a:pt x="1323" y="1071"/>
                  </a:lnTo>
                  <a:lnTo>
                    <a:pt x="1328" y="1069"/>
                  </a:lnTo>
                  <a:lnTo>
                    <a:pt x="1332" y="1066"/>
                  </a:lnTo>
                  <a:lnTo>
                    <a:pt x="1340" y="1068"/>
                  </a:lnTo>
                  <a:lnTo>
                    <a:pt x="1348" y="1068"/>
                  </a:lnTo>
                  <a:lnTo>
                    <a:pt x="1355" y="1068"/>
                  </a:lnTo>
                  <a:lnTo>
                    <a:pt x="1361" y="1067"/>
                  </a:lnTo>
                  <a:lnTo>
                    <a:pt x="1373" y="1062"/>
                  </a:lnTo>
                  <a:lnTo>
                    <a:pt x="1384" y="1056"/>
                  </a:lnTo>
                  <a:lnTo>
                    <a:pt x="1395" y="1048"/>
                  </a:lnTo>
                  <a:lnTo>
                    <a:pt x="1406" y="1042"/>
                  </a:lnTo>
                  <a:lnTo>
                    <a:pt x="1412" y="1039"/>
                  </a:lnTo>
                  <a:lnTo>
                    <a:pt x="1418" y="1037"/>
                  </a:lnTo>
                  <a:lnTo>
                    <a:pt x="1424" y="1035"/>
                  </a:lnTo>
                  <a:lnTo>
                    <a:pt x="1431" y="1034"/>
                  </a:lnTo>
                  <a:lnTo>
                    <a:pt x="1439" y="1030"/>
                  </a:lnTo>
                  <a:lnTo>
                    <a:pt x="1446" y="1025"/>
                  </a:lnTo>
                  <a:lnTo>
                    <a:pt x="1452" y="1020"/>
                  </a:lnTo>
                  <a:lnTo>
                    <a:pt x="1458" y="1014"/>
                  </a:lnTo>
                  <a:lnTo>
                    <a:pt x="1468" y="1001"/>
                  </a:lnTo>
                  <a:lnTo>
                    <a:pt x="1476" y="988"/>
                  </a:lnTo>
                  <a:lnTo>
                    <a:pt x="1492" y="960"/>
                  </a:lnTo>
                  <a:lnTo>
                    <a:pt x="1508" y="932"/>
                  </a:lnTo>
                  <a:lnTo>
                    <a:pt x="1509" y="922"/>
                  </a:lnTo>
                  <a:lnTo>
                    <a:pt x="1509" y="912"/>
                  </a:lnTo>
                  <a:lnTo>
                    <a:pt x="1509" y="902"/>
                  </a:lnTo>
                  <a:lnTo>
                    <a:pt x="1508" y="893"/>
                  </a:lnTo>
                  <a:lnTo>
                    <a:pt x="1507" y="884"/>
                  </a:lnTo>
                  <a:lnTo>
                    <a:pt x="1505" y="875"/>
                  </a:lnTo>
                  <a:lnTo>
                    <a:pt x="1502" y="865"/>
                  </a:lnTo>
                  <a:lnTo>
                    <a:pt x="1499" y="856"/>
                  </a:lnTo>
                  <a:lnTo>
                    <a:pt x="1496" y="847"/>
                  </a:lnTo>
                  <a:lnTo>
                    <a:pt x="1492" y="839"/>
                  </a:lnTo>
                  <a:lnTo>
                    <a:pt x="1487" y="831"/>
                  </a:lnTo>
                  <a:lnTo>
                    <a:pt x="1482" y="821"/>
                  </a:lnTo>
                  <a:lnTo>
                    <a:pt x="1475" y="813"/>
                  </a:lnTo>
                  <a:lnTo>
                    <a:pt x="1469" y="806"/>
                  </a:lnTo>
                  <a:lnTo>
                    <a:pt x="1463" y="798"/>
                  </a:lnTo>
                  <a:lnTo>
                    <a:pt x="1456" y="791"/>
                  </a:lnTo>
                  <a:lnTo>
                    <a:pt x="1438" y="783"/>
                  </a:lnTo>
                  <a:lnTo>
                    <a:pt x="1417" y="774"/>
                  </a:lnTo>
                  <a:lnTo>
                    <a:pt x="1407" y="770"/>
                  </a:lnTo>
                  <a:lnTo>
                    <a:pt x="1396" y="767"/>
                  </a:lnTo>
                  <a:lnTo>
                    <a:pt x="1384" y="764"/>
                  </a:lnTo>
                  <a:lnTo>
                    <a:pt x="1374" y="762"/>
                  </a:lnTo>
                  <a:lnTo>
                    <a:pt x="1363" y="761"/>
                  </a:lnTo>
                  <a:lnTo>
                    <a:pt x="1352" y="761"/>
                  </a:lnTo>
                  <a:lnTo>
                    <a:pt x="1340" y="761"/>
                  </a:lnTo>
                  <a:lnTo>
                    <a:pt x="1329" y="763"/>
                  </a:lnTo>
                  <a:lnTo>
                    <a:pt x="1319" y="766"/>
                  </a:lnTo>
                  <a:lnTo>
                    <a:pt x="1309" y="770"/>
                  </a:lnTo>
                  <a:lnTo>
                    <a:pt x="1299" y="775"/>
                  </a:lnTo>
                  <a:lnTo>
                    <a:pt x="1289" y="784"/>
                  </a:lnTo>
                  <a:lnTo>
                    <a:pt x="1286" y="782"/>
                  </a:lnTo>
                  <a:lnTo>
                    <a:pt x="1283" y="781"/>
                  </a:lnTo>
                  <a:lnTo>
                    <a:pt x="1280" y="780"/>
                  </a:lnTo>
                  <a:lnTo>
                    <a:pt x="1277" y="780"/>
                  </a:lnTo>
                  <a:lnTo>
                    <a:pt x="1271" y="780"/>
                  </a:lnTo>
                  <a:lnTo>
                    <a:pt x="1265" y="781"/>
                  </a:lnTo>
                  <a:lnTo>
                    <a:pt x="1259" y="781"/>
                  </a:lnTo>
                  <a:lnTo>
                    <a:pt x="1254" y="780"/>
                  </a:lnTo>
                  <a:lnTo>
                    <a:pt x="1252" y="778"/>
                  </a:lnTo>
                  <a:lnTo>
                    <a:pt x="1249" y="775"/>
                  </a:lnTo>
                  <a:lnTo>
                    <a:pt x="1247" y="772"/>
                  </a:lnTo>
                  <a:lnTo>
                    <a:pt x="1246" y="768"/>
                  </a:lnTo>
                  <a:lnTo>
                    <a:pt x="1247" y="760"/>
                  </a:lnTo>
                  <a:lnTo>
                    <a:pt x="1247" y="752"/>
                  </a:lnTo>
                  <a:lnTo>
                    <a:pt x="1247" y="744"/>
                  </a:lnTo>
                  <a:lnTo>
                    <a:pt x="1246" y="737"/>
                  </a:lnTo>
                  <a:lnTo>
                    <a:pt x="1243" y="721"/>
                  </a:lnTo>
                  <a:lnTo>
                    <a:pt x="1238" y="708"/>
                  </a:lnTo>
                  <a:lnTo>
                    <a:pt x="1231" y="694"/>
                  </a:lnTo>
                  <a:lnTo>
                    <a:pt x="1223" y="681"/>
                  </a:lnTo>
                  <a:lnTo>
                    <a:pt x="1214" y="669"/>
                  </a:lnTo>
                  <a:lnTo>
                    <a:pt x="1203" y="658"/>
                  </a:lnTo>
                  <a:lnTo>
                    <a:pt x="1192" y="647"/>
                  </a:lnTo>
                  <a:lnTo>
                    <a:pt x="1180" y="636"/>
                  </a:lnTo>
                  <a:lnTo>
                    <a:pt x="1168" y="626"/>
                  </a:lnTo>
                  <a:lnTo>
                    <a:pt x="1154" y="617"/>
                  </a:lnTo>
                  <a:lnTo>
                    <a:pt x="1129" y="599"/>
                  </a:lnTo>
                  <a:lnTo>
                    <a:pt x="1104" y="582"/>
                  </a:lnTo>
                  <a:lnTo>
                    <a:pt x="1102" y="573"/>
                  </a:lnTo>
                  <a:lnTo>
                    <a:pt x="1101" y="565"/>
                  </a:lnTo>
                  <a:lnTo>
                    <a:pt x="1102" y="557"/>
                  </a:lnTo>
                  <a:lnTo>
                    <a:pt x="1104" y="550"/>
                  </a:lnTo>
                  <a:lnTo>
                    <a:pt x="1107" y="542"/>
                  </a:lnTo>
                  <a:lnTo>
                    <a:pt x="1111" y="536"/>
                  </a:lnTo>
                  <a:lnTo>
                    <a:pt x="1116" y="529"/>
                  </a:lnTo>
                  <a:lnTo>
                    <a:pt x="1122" y="523"/>
                  </a:lnTo>
                  <a:lnTo>
                    <a:pt x="1133" y="511"/>
                  </a:lnTo>
                  <a:lnTo>
                    <a:pt x="1145" y="498"/>
                  </a:lnTo>
                  <a:lnTo>
                    <a:pt x="1150" y="491"/>
                  </a:lnTo>
                  <a:lnTo>
                    <a:pt x="1155" y="485"/>
                  </a:lnTo>
                  <a:lnTo>
                    <a:pt x="1159" y="478"/>
                  </a:lnTo>
                  <a:lnTo>
                    <a:pt x="1164" y="471"/>
                  </a:lnTo>
                  <a:lnTo>
                    <a:pt x="1171" y="449"/>
                  </a:lnTo>
                  <a:lnTo>
                    <a:pt x="1178" y="429"/>
                  </a:lnTo>
                  <a:lnTo>
                    <a:pt x="1184" y="408"/>
                  </a:lnTo>
                  <a:lnTo>
                    <a:pt x="1189" y="387"/>
                  </a:lnTo>
                  <a:lnTo>
                    <a:pt x="1193" y="365"/>
                  </a:lnTo>
                  <a:lnTo>
                    <a:pt x="1196" y="343"/>
                  </a:lnTo>
                  <a:lnTo>
                    <a:pt x="1197" y="321"/>
                  </a:lnTo>
                  <a:lnTo>
                    <a:pt x="1197" y="298"/>
                  </a:lnTo>
                  <a:lnTo>
                    <a:pt x="1199" y="294"/>
                  </a:lnTo>
                  <a:lnTo>
                    <a:pt x="1201" y="291"/>
                  </a:lnTo>
                  <a:lnTo>
                    <a:pt x="1204" y="289"/>
                  </a:lnTo>
                  <a:lnTo>
                    <a:pt x="1208" y="286"/>
                  </a:lnTo>
                  <a:lnTo>
                    <a:pt x="1214" y="284"/>
                  </a:lnTo>
                  <a:lnTo>
                    <a:pt x="1221" y="282"/>
                  </a:lnTo>
                  <a:lnTo>
                    <a:pt x="1237" y="280"/>
                  </a:lnTo>
                  <a:lnTo>
                    <a:pt x="1253" y="279"/>
                  </a:lnTo>
                  <a:lnTo>
                    <a:pt x="1283" y="282"/>
                  </a:lnTo>
                  <a:lnTo>
                    <a:pt x="1314" y="284"/>
                  </a:lnTo>
                  <a:lnTo>
                    <a:pt x="1344" y="285"/>
                  </a:lnTo>
                  <a:lnTo>
                    <a:pt x="1374" y="286"/>
                  </a:lnTo>
                  <a:lnTo>
                    <a:pt x="1432" y="286"/>
                  </a:lnTo>
                  <a:lnTo>
                    <a:pt x="1491" y="284"/>
                  </a:lnTo>
                  <a:lnTo>
                    <a:pt x="1549" y="283"/>
                  </a:lnTo>
                  <a:lnTo>
                    <a:pt x="1607" y="281"/>
                  </a:lnTo>
                  <a:lnTo>
                    <a:pt x="1667" y="281"/>
                  </a:lnTo>
                  <a:lnTo>
                    <a:pt x="1727" y="283"/>
                  </a:lnTo>
                  <a:lnTo>
                    <a:pt x="1768" y="282"/>
                  </a:lnTo>
                  <a:lnTo>
                    <a:pt x="1809" y="281"/>
                  </a:lnTo>
                  <a:lnTo>
                    <a:pt x="1851" y="279"/>
                  </a:lnTo>
                  <a:lnTo>
                    <a:pt x="1890" y="277"/>
                  </a:lnTo>
                  <a:lnTo>
                    <a:pt x="1931" y="276"/>
                  </a:lnTo>
                  <a:lnTo>
                    <a:pt x="1972" y="276"/>
                  </a:lnTo>
                  <a:lnTo>
                    <a:pt x="2012" y="277"/>
                  </a:lnTo>
                  <a:lnTo>
                    <a:pt x="2053" y="279"/>
                  </a:lnTo>
                  <a:lnTo>
                    <a:pt x="2130" y="277"/>
                  </a:lnTo>
                  <a:lnTo>
                    <a:pt x="2207" y="276"/>
                  </a:lnTo>
                  <a:lnTo>
                    <a:pt x="2284" y="274"/>
                  </a:lnTo>
                  <a:lnTo>
                    <a:pt x="2361" y="273"/>
                  </a:lnTo>
                  <a:lnTo>
                    <a:pt x="2437" y="273"/>
                  </a:lnTo>
                  <a:lnTo>
                    <a:pt x="2514" y="272"/>
                  </a:lnTo>
                  <a:lnTo>
                    <a:pt x="2591" y="271"/>
                  </a:lnTo>
                  <a:lnTo>
                    <a:pt x="2667" y="271"/>
                  </a:lnTo>
                  <a:lnTo>
                    <a:pt x="2744" y="270"/>
                  </a:lnTo>
                  <a:lnTo>
                    <a:pt x="2821" y="270"/>
                  </a:lnTo>
                  <a:lnTo>
                    <a:pt x="2897" y="269"/>
                  </a:lnTo>
                  <a:lnTo>
                    <a:pt x="2974" y="269"/>
                  </a:lnTo>
                  <a:lnTo>
                    <a:pt x="3052" y="268"/>
                  </a:lnTo>
                  <a:lnTo>
                    <a:pt x="3128" y="266"/>
                  </a:lnTo>
                  <a:lnTo>
                    <a:pt x="3206" y="265"/>
                  </a:lnTo>
                  <a:lnTo>
                    <a:pt x="3284" y="264"/>
                  </a:lnTo>
                  <a:lnTo>
                    <a:pt x="3333" y="261"/>
                  </a:lnTo>
                  <a:lnTo>
                    <a:pt x="3381" y="260"/>
                  </a:lnTo>
                  <a:lnTo>
                    <a:pt x="3430" y="260"/>
                  </a:lnTo>
                  <a:lnTo>
                    <a:pt x="3479" y="261"/>
                  </a:lnTo>
                  <a:lnTo>
                    <a:pt x="3528" y="262"/>
                  </a:lnTo>
                  <a:lnTo>
                    <a:pt x="3577" y="262"/>
                  </a:lnTo>
                  <a:lnTo>
                    <a:pt x="3603" y="261"/>
                  </a:lnTo>
                  <a:lnTo>
                    <a:pt x="3627" y="260"/>
                  </a:lnTo>
                  <a:lnTo>
                    <a:pt x="3653" y="258"/>
                  </a:lnTo>
                  <a:lnTo>
                    <a:pt x="3678" y="256"/>
                  </a:lnTo>
                  <a:lnTo>
                    <a:pt x="3689" y="258"/>
                  </a:lnTo>
                  <a:lnTo>
                    <a:pt x="3699" y="259"/>
                  </a:lnTo>
                  <a:lnTo>
                    <a:pt x="3709" y="260"/>
                  </a:lnTo>
                  <a:lnTo>
                    <a:pt x="3720" y="260"/>
                  </a:lnTo>
                  <a:lnTo>
                    <a:pt x="3742" y="260"/>
                  </a:lnTo>
                  <a:lnTo>
                    <a:pt x="3763" y="259"/>
                  </a:lnTo>
                  <a:lnTo>
                    <a:pt x="3785" y="257"/>
                  </a:lnTo>
                  <a:lnTo>
                    <a:pt x="3806" y="255"/>
                  </a:lnTo>
                  <a:lnTo>
                    <a:pt x="3829" y="254"/>
                  </a:lnTo>
                  <a:lnTo>
                    <a:pt x="3850" y="254"/>
                  </a:lnTo>
                  <a:lnTo>
                    <a:pt x="3948" y="254"/>
                  </a:lnTo>
                  <a:lnTo>
                    <a:pt x="4145" y="254"/>
                  </a:lnTo>
                  <a:lnTo>
                    <a:pt x="4428" y="254"/>
                  </a:lnTo>
                  <a:lnTo>
                    <a:pt x="4781" y="254"/>
                  </a:lnTo>
                  <a:lnTo>
                    <a:pt x="5191" y="253"/>
                  </a:lnTo>
                  <a:lnTo>
                    <a:pt x="5643" y="253"/>
                  </a:lnTo>
                  <a:lnTo>
                    <a:pt x="6125" y="252"/>
                  </a:lnTo>
                  <a:lnTo>
                    <a:pt x="6619" y="251"/>
                  </a:lnTo>
                  <a:lnTo>
                    <a:pt x="7114" y="251"/>
                  </a:lnTo>
                  <a:lnTo>
                    <a:pt x="7596" y="250"/>
                  </a:lnTo>
                  <a:lnTo>
                    <a:pt x="8048" y="249"/>
                  </a:lnTo>
                  <a:lnTo>
                    <a:pt x="8459" y="249"/>
                  </a:lnTo>
                  <a:lnTo>
                    <a:pt x="8813" y="248"/>
                  </a:lnTo>
                  <a:lnTo>
                    <a:pt x="9096" y="247"/>
                  </a:lnTo>
                  <a:lnTo>
                    <a:pt x="9296" y="247"/>
                  </a:lnTo>
                  <a:lnTo>
                    <a:pt x="9395" y="246"/>
                  </a:lnTo>
                  <a:lnTo>
                    <a:pt x="9434" y="247"/>
                  </a:lnTo>
                  <a:lnTo>
                    <a:pt x="9474" y="247"/>
                  </a:lnTo>
                  <a:lnTo>
                    <a:pt x="9515" y="246"/>
                  </a:lnTo>
                  <a:lnTo>
                    <a:pt x="9556" y="245"/>
                  </a:lnTo>
                  <a:lnTo>
                    <a:pt x="9597" y="243"/>
                  </a:lnTo>
                  <a:lnTo>
                    <a:pt x="9638" y="243"/>
                  </a:lnTo>
                  <a:lnTo>
                    <a:pt x="9677" y="243"/>
                  </a:lnTo>
                  <a:lnTo>
                    <a:pt x="9715" y="245"/>
                  </a:lnTo>
                  <a:lnTo>
                    <a:pt x="9735" y="244"/>
                  </a:lnTo>
                  <a:lnTo>
                    <a:pt x="9754" y="243"/>
                  </a:lnTo>
                  <a:lnTo>
                    <a:pt x="9772" y="243"/>
                  </a:lnTo>
                  <a:lnTo>
                    <a:pt x="9792" y="242"/>
                  </a:lnTo>
                  <a:lnTo>
                    <a:pt x="9800" y="251"/>
                  </a:lnTo>
                  <a:lnTo>
                    <a:pt x="9806" y="261"/>
                  </a:lnTo>
                  <a:lnTo>
                    <a:pt x="9811" y="274"/>
                  </a:lnTo>
                  <a:lnTo>
                    <a:pt x="9815" y="286"/>
                  </a:lnTo>
                  <a:lnTo>
                    <a:pt x="9822" y="310"/>
                  </a:lnTo>
                  <a:lnTo>
                    <a:pt x="9829" y="336"/>
                  </a:lnTo>
                  <a:lnTo>
                    <a:pt x="9832" y="350"/>
                  </a:lnTo>
                  <a:lnTo>
                    <a:pt x="9836" y="364"/>
                  </a:lnTo>
                  <a:lnTo>
                    <a:pt x="9841" y="377"/>
                  </a:lnTo>
                  <a:lnTo>
                    <a:pt x="9847" y="389"/>
                  </a:lnTo>
                  <a:lnTo>
                    <a:pt x="9860" y="415"/>
                  </a:lnTo>
                  <a:lnTo>
                    <a:pt x="9874" y="439"/>
                  </a:lnTo>
                  <a:lnTo>
                    <a:pt x="9890" y="464"/>
                  </a:lnTo>
                  <a:lnTo>
                    <a:pt x="9905" y="487"/>
                  </a:lnTo>
                  <a:lnTo>
                    <a:pt x="9921" y="511"/>
                  </a:lnTo>
                  <a:lnTo>
                    <a:pt x="9937" y="535"/>
                  </a:lnTo>
                  <a:lnTo>
                    <a:pt x="9945" y="539"/>
                  </a:lnTo>
                  <a:lnTo>
                    <a:pt x="9953" y="543"/>
                  </a:lnTo>
                  <a:lnTo>
                    <a:pt x="9957" y="547"/>
                  </a:lnTo>
                  <a:lnTo>
                    <a:pt x="9959" y="550"/>
                  </a:lnTo>
                  <a:lnTo>
                    <a:pt x="9960" y="555"/>
                  </a:lnTo>
                  <a:lnTo>
                    <a:pt x="9958" y="560"/>
                  </a:lnTo>
                  <a:lnTo>
                    <a:pt x="9957" y="566"/>
                  </a:lnTo>
                  <a:lnTo>
                    <a:pt x="9955" y="571"/>
                  </a:lnTo>
                  <a:lnTo>
                    <a:pt x="9952" y="575"/>
                  </a:lnTo>
                  <a:lnTo>
                    <a:pt x="9948" y="577"/>
                  </a:lnTo>
                  <a:lnTo>
                    <a:pt x="9944" y="578"/>
                  </a:lnTo>
                  <a:lnTo>
                    <a:pt x="9940" y="579"/>
                  </a:lnTo>
                  <a:lnTo>
                    <a:pt x="9934" y="579"/>
                  </a:lnTo>
                  <a:lnTo>
                    <a:pt x="9929" y="578"/>
                  </a:lnTo>
                  <a:lnTo>
                    <a:pt x="9919" y="576"/>
                  </a:lnTo>
                  <a:lnTo>
                    <a:pt x="9908" y="573"/>
                  </a:lnTo>
                  <a:lnTo>
                    <a:pt x="9903" y="573"/>
                  </a:lnTo>
                  <a:lnTo>
                    <a:pt x="9898" y="573"/>
                  </a:lnTo>
                  <a:lnTo>
                    <a:pt x="9893" y="574"/>
                  </a:lnTo>
                  <a:lnTo>
                    <a:pt x="9887" y="576"/>
                  </a:lnTo>
                  <a:lnTo>
                    <a:pt x="9877" y="580"/>
                  </a:lnTo>
                  <a:lnTo>
                    <a:pt x="9868" y="585"/>
                  </a:lnTo>
                  <a:lnTo>
                    <a:pt x="9859" y="592"/>
                  </a:lnTo>
                  <a:lnTo>
                    <a:pt x="9852" y="598"/>
                  </a:lnTo>
                  <a:lnTo>
                    <a:pt x="9844" y="605"/>
                  </a:lnTo>
                  <a:lnTo>
                    <a:pt x="9837" y="613"/>
                  </a:lnTo>
                  <a:lnTo>
                    <a:pt x="9831" y="621"/>
                  </a:lnTo>
                  <a:lnTo>
                    <a:pt x="9825" y="629"/>
                  </a:lnTo>
                  <a:lnTo>
                    <a:pt x="9820" y="639"/>
                  </a:lnTo>
                  <a:lnTo>
                    <a:pt x="9816" y="648"/>
                  </a:lnTo>
                  <a:lnTo>
                    <a:pt x="9813" y="657"/>
                  </a:lnTo>
                  <a:lnTo>
                    <a:pt x="9810" y="667"/>
                  </a:lnTo>
                  <a:lnTo>
                    <a:pt x="9808" y="676"/>
                  </a:lnTo>
                  <a:lnTo>
                    <a:pt x="9806" y="687"/>
                  </a:lnTo>
                  <a:lnTo>
                    <a:pt x="9805" y="696"/>
                  </a:lnTo>
                  <a:lnTo>
                    <a:pt x="9805" y="706"/>
                  </a:lnTo>
                  <a:lnTo>
                    <a:pt x="9807" y="711"/>
                  </a:lnTo>
                  <a:lnTo>
                    <a:pt x="9808" y="718"/>
                  </a:lnTo>
                  <a:lnTo>
                    <a:pt x="9807" y="721"/>
                  </a:lnTo>
                  <a:lnTo>
                    <a:pt x="9806" y="723"/>
                  </a:lnTo>
                  <a:lnTo>
                    <a:pt x="9805" y="726"/>
                  </a:lnTo>
                  <a:lnTo>
                    <a:pt x="9802" y="727"/>
                  </a:lnTo>
                  <a:lnTo>
                    <a:pt x="9798" y="729"/>
                  </a:lnTo>
                  <a:lnTo>
                    <a:pt x="9793" y="729"/>
                  </a:lnTo>
                  <a:lnTo>
                    <a:pt x="9790" y="729"/>
                  </a:lnTo>
                  <a:lnTo>
                    <a:pt x="9786" y="729"/>
                  </a:lnTo>
                  <a:lnTo>
                    <a:pt x="9780" y="726"/>
                  </a:lnTo>
                  <a:lnTo>
                    <a:pt x="9774" y="723"/>
                  </a:lnTo>
                  <a:lnTo>
                    <a:pt x="9768" y="718"/>
                  </a:lnTo>
                  <a:lnTo>
                    <a:pt x="9762" y="714"/>
                  </a:lnTo>
                  <a:lnTo>
                    <a:pt x="9756" y="710"/>
                  </a:lnTo>
                  <a:lnTo>
                    <a:pt x="9749" y="707"/>
                  </a:lnTo>
                  <a:lnTo>
                    <a:pt x="9737" y="706"/>
                  </a:lnTo>
                  <a:lnTo>
                    <a:pt x="9726" y="706"/>
                  </a:lnTo>
                  <a:lnTo>
                    <a:pt x="9715" y="707"/>
                  </a:lnTo>
                  <a:lnTo>
                    <a:pt x="9703" y="708"/>
                  </a:lnTo>
                  <a:lnTo>
                    <a:pt x="9693" y="711"/>
                  </a:lnTo>
                  <a:lnTo>
                    <a:pt x="9682" y="713"/>
                  </a:lnTo>
                  <a:lnTo>
                    <a:pt x="9672" y="717"/>
                  </a:lnTo>
                  <a:lnTo>
                    <a:pt x="9663" y="721"/>
                  </a:lnTo>
                  <a:lnTo>
                    <a:pt x="9652" y="726"/>
                  </a:lnTo>
                  <a:lnTo>
                    <a:pt x="9643" y="733"/>
                  </a:lnTo>
                  <a:lnTo>
                    <a:pt x="9634" y="739"/>
                  </a:lnTo>
                  <a:lnTo>
                    <a:pt x="9626" y="746"/>
                  </a:lnTo>
                  <a:lnTo>
                    <a:pt x="9619" y="754"/>
                  </a:lnTo>
                  <a:lnTo>
                    <a:pt x="9611" y="763"/>
                  </a:lnTo>
                  <a:lnTo>
                    <a:pt x="9604" y="772"/>
                  </a:lnTo>
                  <a:lnTo>
                    <a:pt x="9598" y="783"/>
                  </a:lnTo>
                  <a:lnTo>
                    <a:pt x="9594" y="803"/>
                  </a:lnTo>
                  <a:lnTo>
                    <a:pt x="9591" y="824"/>
                  </a:lnTo>
                  <a:lnTo>
                    <a:pt x="9590" y="843"/>
                  </a:lnTo>
                  <a:lnTo>
                    <a:pt x="9591" y="863"/>
                  </a:lnTo>
                  <a:lnTo>
                    <a:pt x="9593" y="883"/>
                  </a:lnTo>
                  <a:lnTo>
                    <a:pt x="9596" y="902"/>
                  </a:lnTo>
                  <a:lnTo>
                    <a:pt x="9599" y="911"/>
                  </a:lnTo>
                  <a:lnTo>
                    <a:pt x="9602" y="921"/>
                  </a:lnTo>
                  <a:lnTo>
                    <a:pt x="9606" y="930"/>
                  </a:lnTo>
                  <a:lnTo>
                    <a:pt x="9610" y="939"/>
                  </a:lnTo>
                  <a:lnTo>
                    <a:pt x="9618" y="950"/>
                  </a:lnTo>
                  <a:lnTo>
                    <a:pt x="9626" y="960"/>
                  </a:lnTo>
                  <a:lnTo>
                    <a:pt x="9635" y="969"/>
                  </a:lnTo>
                  <a:lnTo>
                    <a:pt x="9644" y="975"/>
                  </a:lnTo>
                  <a:lnTo>
                    <a:pt x="9655" y="979"/>
                  </a:lnTo>
                  <a:lnTo>
                    <a:pt x="9667" y="983"/>
                  </a:lnTo>
                  <a:lnTo>
                    <a:pt x="9678" y="985"/>
                  </a:lnTo>
                  <a:lnTo>
                    <a:pt x="9690" y="986"/>
                  </a:lnTo>
                  <a:lnTo>
                    <a:pt x="9702" y="987"/>
                  </a:lnTo>
                  <a:lnTo>
                    <a:pt x="9715" y="986"/>
                  </a:lnTo>
                  <a:lnTo>
                    <a:pt x="9728" y="986"/>
                  </a:lnTo>
                  <a:lnTo>
                    <a:pt x="9740" y="985"/>
                  </a:lnTo>
                  <a:lnTo>
                    <a:pt x="9764" y="982"/>
                  </a:lnTo>
                  <a:lnTo>
                    <a:pt x="9786" y="980"/>
                  </a:lnTo>
                  <a:lnTo>
                    <a:pt x="9790" y="983"/>
                  </a:lnTo>
                  <a:lnTo>
                    <a:pt x="9793" y="987"/>
                  </a:lnTo>
                  <a:lnTo>
                    <a:pt x="9795" y="991"/>
                  </a:lnTo>
                  <a:lnTo>
                    <a:pt x="9796" y="995"/>
                  </a:lnTo>
                  <a:lnTo>
                    <a:pt x="9798" y="1004"/>
                  </a:lnTo>
                  <a:lnTo>
                    <a:pt x="9798" y="1015"/>
                  </a:lnTo>
                  <a:lnTo>
                    <a:pt x="9796" y="1026"/>
                  </a:lnTo>
                  <a:lnTo>
                    <a:pt x="9795" y="1037"/>
                  </a:lnTo>
                  <a:lnTo>
                    <a:pt x="9796" y="1042"/>
                  </a:lnTo>
                  <a:lnTo>
                    <a:pt x="9798" y="1047"/>
                  </a:lnTo>
                  <a:lnTo>
                    <a:pt x="9799" y="1052"/>
                  </a:lnTo>
                  <a:lnTo>
                    <a:pt x="9802" y="1057"/>
                  </a:lnTo>
                  <a:lnTo>
                    <a:pt x="9808" y="1067"/>
                  </a:lnTo>
                  <a:lnTo>
                    <a:pt x="9814" y="1076"/>
                  </a:lnTo>
                  <a:lnTo>
                    <a:pt x="9821" y="1085"/>
                  </a:lnTo>
                  <a:lnTo>
                    <a:pt x="9828" y="1094"/>
                  </a:lnTo>
                  <a:lnTo>
                    <a:pt x="9836" y="1102"/>
                  </a:lnTo>
                  <a:lnTo>
                    <a:pt x="9845" y="1109"/>
                  </a:lnTo>
                  <a:lnTo>
                    <a:pt x="9854" y="1116"/>
                  </a:lnTo>
                  <a:lnTo>
                    <a:pt x="9863" y="1122"/>
                  </a:lnTo>
                  <a:lnTo>
                    <a:pt x="9873" y="1127"/>
                  </a:lnTo>
                  <a:lnTo>
                    <a:pt x="9882" y="1131"/>
                  </a:lnTo>
                  <a:lnTo>
                    <a:pt x="9894" y="1135"/>
                  </a:lnTo>
                  <a:lnTo>
                    <a:pt x="9905" y="1138"/>
                  </a:lnTo>
                  <a:lnTo>
                    <a:pt x="9916" y="1141"/>
                  </a:lnTo>
                  <a:lnTo>
                    <a:pt x="9927" y="1143"/>
                  </a:lnTo>
                  <a:lnTo>
                    <a:pt x="9940" y="1144"/>
                  </a:lnTo>
                  <a:lnTo>
                    <a:pt x="9952" y="1144"/>
                  </a:lnTo>
                  <a:lnTo>
                    <a:pt x="9957" y="1151"/>
                  </a:lnTo>
                  <a:lnTo>
                    <a:pt x="9960" y="1157"/>
                  </a:lnTo>
                  <a:lnTo>
                    <a:pt x="9961" y="1162"/>
                  </a:lnTo>
                  <a:lnTo>
                    <a:pt x="9961" y="1167"/>
                  </a:lnTo>
                  <a:lnTo>
                    <a:pt x="9959" y="1172"/>
                  </a:lnTo>
                  <a:lnTo>
                    <a:pt x="9955" y="1177"/>
                  </a:lnTo>
                  <a:lnTo>
                    <a:pt x="9951" y="1182"/>
                  </a:lnTo>
                  <a:lnTo>
                    <a:pt x="9946" y="1187"/>
                  </a:lnTo>
                  <a:lnTo>
                    <a:pt x="9936" y="1198"/>
                  </a:lnTo>
                  <a:lnTo>
                    <a:pt x="9924" y="1208"/>
                  </a:lnTo>
                  <a:lnTo>
                    <a:pt x="9920" y="1213"/>
                  </a:lnTo>
                  <a:lnTo>
                    <a:pt x="9916" y="1219"/>
                  </a:lnTo>
                  <a:lnTo>
                    <a:pt x="9913" y="1225"/>
                  </a:lnTo>
                  <a:lnTo>
                    <a:pt x="9912" y="1231"/>
                  </a:lnTo>
                  <a:close/>
                  <a:moveTo>
                    <a:pt x="9860" y="564"/>
                  </a:moveTo>
                  <a:lnTo>
                    <a:pt x="9847" y="576"/>
                  </a:lnTo>
                  <a:lnTo>
                    <a:pt x="9834" y="587"/>
                  </a:lnTo>
                  <a:lnTo>
                    <a:pt x="9823" y="601"/>
                  </a:lnTo>
                  <a:lnTo>
                    <a:pt x="9813" y="614"/>
                  </a:lnTo>
                  <a:lnTo>
                    <a:pt x="9804" y="628"/>
                  </a:lnTo>
                  <a:lnTo>
                    <a:pt x="9796" y="643"/>
                  </a:lnTo>
                  <a:lnTo>
                    <a:pt x="9790" y="659"/>
                  </a:lnTo>
                  <a:lnTo>
                    <a:pt x="9786" y="675"/>
                  </a:lnTo>
                  <a:lnTo>
                    <a:pt x="9782" y="680"/>
                  </a:lnTo>
                  <a:lnTo>
                    <a:pt x="9777" y="683"/>
                  </a:lnTo>
                  <a:lnTo>
                    <a:pt x="9772" y="686"/>
                  </a:lnTo>
                  <a:lnTo>
                    <a:pt x="9767" y="688"/>
                  </a:lnTo>
                  <a:lnTo>
                    <a:pt x="9762" y="688"/>
                  </a:lnTo>
                  <a:lnTo>
                    <a:pt x="9756" y="688"/>
                  </a:lnTo>
                  <a:lnTo>
                    <a:pt x="9749" y="688"/>
                  </a:lnTo>
                  <a:lnTo>
                    <a:pt x="9743" y="687"/>
                  </a:lnTo>
                  <a:lnTo>
                    <a:pt x="9731" y="683"/>
                  </a:lnTo>
                  <a:lnTo>
                    <a:pt x="9719" y="680"/>
                  </a:lnTo>
                  <a:lnTo>
                    <a:pt x="9708" y="677"/>
                  </a:lnTo>
                  <a:lnTo>
                    <a:pt x="9696" y="676"/>
                  </a:lnTo>
                  <a:lnTo>
                    <a:pt x="9685" y="679"/>
                  </a:lnTo>
                  <a:lnTo>
                    <a:pt x="9675" y="682"/>
                  </a:lnTo>
                  <a:lnTo>
                    <a:pt x="9664" y="688"/>
                  </a:lnTo>
                  <a:lnTo>
                    <a:pt x="9654" y="693"/>
                  </a:lnTo>
                  <a:lnTo>
                    <a:pt x="9644" y="698"/>
                  </a:lnTo>
                  <a:lnTo>
                    <a:pt x="9635" y="704"/>
                  </a:lnTo>
                  <a:lnTo>
                    <a:pt x="9627" y="711"/>
                  </a:lnTo>
                  <a:lnTo>
                    <a:pt x="9619" y="718"/>
                  </a:lnTo>
                  <a:lnTo>
                    <a:pt x="9610" y="726"/>
                  </a:lnTo>
                  <a:lnTo>
                    <a:pt x="9603" y="735"/>
                  </a:lnTo>
                  <a:lnTo>
                    <a:pt x="9597" y="743"/>
                  </a:lnTo>
                  <a:lnTo>
                    <a:pt x="9591" y="752"/>
                  </a:lnTo>
                  <a:lnTo>
                    <a:pt x="9585" y="761"/>
                  </a:lnTo>
                  <a:lnTo>
                    <a:pt x="9580" y="771"/>
                  </a:lnTo>
                  <a:lnTo>
                    <a:pt x="9575" y="782"/>
                  </a:lnTo>
                  <a:lnTo>
                    <a:pt x="9571" y="792"/>
                  </a:lnTo>
                  <a:lnTo>
                    <a:pt x="9566" y="805"/>
                  </a:lnTo>
                  <a:lnTo>
                    <a:pt x="9562" y="818"/>
                  </a:lnTo>
                  <a:lnTo>
                    <a:pt x="9559" y="834"/>
                  </a:lnTo>
                  <a:lnTo>
                    <a:pt x="9557" y="848"/>
                  </a:lnTo>
                  <a:lnTo>
                    <a:pt x="9556" y="863"/>
                  </a:lnTo>
                  <a:lnTo>
                    <a:pt x="9557" y="879"/>
                  </a:lnTo>
                  <a:lnTo>
                    <a:pt x="9559" y="894"/>
                  </a:lnTo>
                  <a:lnTo>
                    <a:pt x="9564" y="909"/>
                  </a:lnTo>
                  <a:lnTo>
                    <a:pt x="9568" y="918"/>
                  </a:lnTo>
                  <a:lnTo>
                    <a:pt x="9571" y="926"/>
                  </a:lnTo>
                  <a:lnTo>
                    <a:pt x="9575" y="933"/>
                  </a:lnTo>
                  <a:lnTo>
                    <a:pt x="9580" y="940"/>
                  </a:lnTo>
                  <a:lnTo>
                    <a:pt x="9585" y="947"/>
                  </a:lnTo>
                  <a:lnTo>
                    <a:pt x="9591" y="953"/>
                  </a:lnTo>
                  <a:lnTo>
                    <a:pt x="9598" y="960"/>
                  </a:lnTo>
                  <a:lnTo>
                    <a:pt x="9604" y="967"/>
                  </a:lnTo>
                  <a:lnTo>
                    <a:pt x="9635" y="988"/>
                  </a:lnTo>
                  <a:lnTo>
                    <a:pt x="9666" y="1010"/>
                  </a:lnTo>
                  <a:lnTo>
                    <a:pt x="9762" y="1012"/>
                  </a:lnTo>
                  <a:lnTo>
                    <a:pt x="9767" y="1027"/>
                  </a:lnTo>
                  <a:lnTo>
                    <a:pt x="9771" y="1043"/>
                  </a:lnTo>
                  <a:lnTo>
                    <a:pt x="9773" y="1051"/>
                  </a:lnTo>
                  <a:lnTo>
                    <a:pt x="9776" y="1060"/>
                  </a:lnTo>
                  <a:lnTo>
                    <a:pt x="9779" y="1068"/>
                  </a:lnTo>
                  <a:lnTo>
                    <a:pt x="9783" y="1076"/>
                  </a:lnTo>
                  <a:lnTo>
                    <a:pt x="9793" y="1091"/>
                  </a:lnTo>
                  <a:lnTo>
                    <a:pt x="9805" y="1107"/>
                  </a:lnTo>
                  <a:lnTo>
                    <a:pt x="9811" y="1114"/>
                  </a:lnTo>
                  <a:lnTo>
                    <a:pt x="9818" y="1121"/>
                  </a:lnTo>
                  <a:lnTo>
                    <a:pt x="9825" y="1127"/>
                  </a:lnTo>
                  <a:lnTo>
                    <a:pt x="9832" y="1133"/>
                  </a:lnTo>
                  <a:lnTo>
                    <a:pt x="9840" y="1138"/>
                  </a:lnTo>
                  <a:lnTo>
                    <a:pt x="9849" y="1143"/>
                  </a:lnTo>
                  <a:lnTo>
                    <a:pt x="9857" y="1149"/>
                  </a:lnTo>
                  <a:lnTo>
                    <a:pt x="9866" y="1152"/>
                  </a:lnTo>
                  <a:lnTo>
                    <a:pt x="9874" y="1156"/>
                  </a:lnTo>
                  <a:lnTo>
                    <a:pt x="9883" y="1158"/>
                  </a:lnTo>
                  <a:lnTo>
                    <a:pt x="9894" y="1160"/>
                  </a:lnTo>
                  <a:lnTo>
                    <a:pt x="9903" y="1161"/>
                  </a:lnTo>
                  <a:lnTo>
                    <a:pt x="9906" y="1166"/>
                  </a:lnTo>
                  <a:lnTo>
                    <a:pt x="9907" y="1171"/>
                  </a:lnTo>
                  <a:lnTo>
                    <a:pt x="9908" y="1177"/>
                  </a:lnTo>
                  <a:lnTo>
                    <a:pt x="9907" y="1182"/>
                  </a:lnTo>
                  <a:lnTo>
                    <a:pt x="9905" y="1187"/>
                  </a:lnTo>
                  <a:lnTo>
                    <a:pt x="9903" y="1191"/>
                  </a:lnTo>
                  <a:lnTo>
                    <a:pt x="9901" y="1197"/>
                  </a:lnTo>
                  <a:lnTo>
                    <a:pt x="9897" y="1202"/>
                  </a:lnTo>
                  <a:lnTo>
                    <a:pt x="9891" y="1211"/>
                  </a:lnTo>
                  <a:lnTo>
                    <a:pt x="9883" y="1221"/>
                  </a:lnTo>
                  <a:lnTo>
                    <a:pt x="9880" y="1225"/>
                  </a:lnTo>
                  <a:lnTo>
                    <a:pt x="9878" y="1230"/>
                  </a:lnTo>
                  <a:lnTo>
                    <a:pt x="9876" y="1235"/>
                  </a:lnTo>
                  <a:lnTo>
                    <a:pt x="9875" y="1241"/>
                  </a:lnTo>
                  <a:lnTo>
                    <a:pt x="9866" y="1262"/>
                  </a:lnTo>
                  <a:lnTo>
                    <a:pt x="9858" y="1283"/>
                  </a:lnTo>
                  <a:lnTo>
                    <a:pt x="9852" y="1305"/>
                  </a:lnTo>
                  <a:lnTo>
                    <a:pt x="9846" y="1327"/>
                  </a:lnTo>
                  <a:lnTo>
                    <a:pt x="9840" y="1350"/>
                  </a:lnTo>
                  <a:lnTo>
                    <a:pt x="9835" y="1372"/>
                  </a:lnTo>
                  <a:lnTo>
                    <a:pt x="9829" y="1395"/>
                  </a:lnTo>
                  <a:lnTo>
                    <a:pt x="9823" y="1416"/>
                  </a:lnTo>
                  <a:lnTo>
                    <a:pt x="9815" y="1420"/>
                  </a:lnTo>
                  <a:lnTo>
                    <a:pt x="9806" y="1423"/>
                  </a:lnTo>
                  <a:lnTo>
                    <a:pt x="9796" y="1426"/>
                  </a:lnTo>
                  <a:lnTo>
                    <a:pt x="9786" y="1428"/>
                  </a:lnTo>
                  <a:lnTo>
                    <a:pt x="9765" y="1430"/>
                  </a:lnTo>
                  <a:lnTo>
                    <a:pt x="9743" y="1430"/>
                  </a:lnTo>
                  <a:lnTo>
                    <a:pt x="9720" y="1430"/>
                  </a:lnTo>
                  <a:lnTo>
                    <a:pt x="9697" y="1429"/>
                  </a:lnTo>
                  <a:lnTo>
                    <a:pt x="9675" y="1430"/>
                  </a:lnTo>
                  <a:lnTo>
                    <a:pt x="9653" y="1431"/>
                  </a:lnTo>
                  <a:lnTo>
                    <a:pt x="9592" y="1430"/>
                  </a:lnTo>
                  <a:lnTo>
                    <a:pt x="9532" y="1431"/>
                  </a:lnTo>
                  <a:lnTo>
                    <a:pt x="9470" y="1431"/>
                  </a:lnTo>
                  <a:lnTo>
                    <a:pt x="9409" y="1432"/>
                  </a:lnTo>
                  <a:lnTo>
                    <a:pt x="9349" y="1433"/>
                  </a:lnTo>
                  <a:lnTo>
                    <a:pt x="9287" y="1433"/>
                  </a:lnTo>
                  <a:lnTo>
                    <a:pt x="9227" y="1433"/>
                  </a:lnTo>
                  <a:lnTo>
                    <a:pt x="9168" y="1431"/>
                  </a:lnTo>
                  <a:lnTo>
                    <a:pt x="9164" y="1433"/>
                  </a:lnTo>
                  <a:lnTo>
                    <a:pt x="9161" y="1434"/>
                  </a:lnTo>
                  <a:lnTo>
                    <a:pt x="9157" y="1435"/>
                  </a:lnTo>
                  <a:lnTo>
                    <a:pt x="9153" y="1436"/>
                  </a:lnTo>
                  <a:lnTo>
                    <a:pt x="9150" y="1435"/>
                  </a:lnTo>
                  <a:lnTo>
                    <a:pt x="9147" y="1435"/>
                  </a:lnTo>
                  <a:lnTo>
                    <a:pt x="9145" y="1433"/>
                  </a:lnTo>
                  <a:lnTo>
                    <a:pt x="9142" y="1431"/>
                  </a:lnTo>
                  <a:lnTo>
                    <a:pt x="2998" y="1449"/>
                  </a:lnTo>
                  <a:lnTo>
                    <a:pt x="2906" y="1450"/>
                  </a:lnTo>
                  <a:lnTo>
                    <a:pt x="2813" y="1450"/>
                  </a:lnTo>
                  <a:lnTo>
                    <a:pt x="2723" y="1451"/>
                  </a:lnTo>
                  <a:lnTo>
                    <a:pt x="2632" y="1451"/>
                  </a:lnTo>
                  <a:lnTo>
                    <a:pt x="2542" y="1452"/>
                  </a:lnTo>
                  <a:lnTo>
                    <a:pt x="2451" y="1453"/>
                  </a:lnTo>
                  <a:lnTo>
                    <a:pt x="2361" y="1453"/>
                  </a:lnTo>
                  <a:lnTo>
                    <a:pt x="2270" y="1454"/>
                  </a:lnTo>
                  <a:lnTo>
                    <a:pt x="2180" y="1455"/>
                  </a:lnTo>
                  <a:lnTo>
                    <a:pt x="2090" y="1456"/>
                  </a:lnTo>
                  <a:lnTo>
                    <a:pt x="2000" y="1457"/>
                  </a:lnTo>
                  <a:lnTo>
                    <a:pt x="1909" y="1458"/>
                  </a:lnTo>
                  <a:lnTo>
                    <a:pt x="1819" y="1459"/>
                  </a:lnTo>
                  <a:lnTo>
                    <a:pt x="1728" y="1460"/>
                  </a:lnTo>
                  <a:lnTo>
                    <a:pt x="1637" y="1462"/>
                  </a:lnTo>
                  <a:lnTo>
                    <a:pt x="1545" y="1463"/>
                  </a:lnTo>
                  <a:lnTo>
                    <a:pt x="1508" y="1464"/>
                  </a:lnTo>
                  <a:lnTo>
                    <a:pt x="1470" y="1463"/>
                  </a:lnTo>
                  <a:lnTo>
                    <a:pt x="1432" y="1462"/>
                  </a:lnTo>
                  <a:lnTo>
                    <a:pt x="1394" y="1461"/>
                  </a:lnTo>
                  <a:lnTo>
                    <a:pt x="1356" y="1459"/>
                  </a:lnTo>
                  <a:lnTo>
                    <a:pt x="1318" y="1459"/>
                  </a:lnTo>
                  <a:lnTo>
                    <a:pt x="1280" y="1459"/>
                  </a:lnTo>
                  <a:lnTo>
                    <a:pt x="1243" y="1461"/>
                  </a:lnTo>
                  <a:lnTo>
                    <a:pt x="1236" y="1437"/>
                  </a:lnTo>
                  <a:lnTo>
                    <a:pt x="1230" y="1411"/>
                  </a:lnTo>
                  <a:lnTo>
                    <a:pt x="1224" y="1386"/>
                  </a:lnTo>
                  <a:lnTo>
                    <a:pt x="1218" y="1361"/>
                  </a:lnTo>
                  <a:lnTo>
                    <a:pt x="1212" y="1336"/>
                  </a:lnTo>
                  <a:lnTo>
                    <a:pt x="1203" y="1312"/>
                  </a:lnTo>
                  <a:lnTo>
                    <a:pt x="1199" y="1301"/>
                  </a:lnTo>
                  <a:lnTo>
                    <a:pt x="1194" y="1290"/>
                  </a:lnTo>
                  <a:lnTo>
                    <a:pt x="1188" y="1278"/>
                  </a:lnTo>
                  <a:lnTo>
                    <a:pt x="1182" y="1268"/>
                  </a:lnTo>
                  <a:lnTo>
                    <a:pt x="1192" y="1261"/>
                  </a:lnTo>
                  <a:lnTo>
                    <a:pt x="1201" y="1254"/>
                  </a:lnTo>
                  <a:lnTo>
                    <a:pt x="1210" y="1246"/>
                  </a:lnTo>
                  <a:lnTo>
                    <a:pt x="1218" y="1237"/>
                  </a:lnTo>
                  <a:lnTo>
                    <a:pt x="1226" y="1228"/>
                  </a:lnTo>
                  <a:lnTo>
                    <a:pt x="1233" y="1219"/>
                  </a:lnTo>
                  <a:lnTo>
                    <a:pt x="1239" y="1209"/>
                  </a:lnTo>
                  <a:lnTo>
                    <a:pt x="1245" y="1199"/>
                  </a:lnTo>
                  <a:lnTo>
                    <a:pt x="1250" y="1188"/>
                  </a:lnTo>
                  <a:lnTo>
                    <a:pt x="1256" y="1177"/>
                  </a:lnTo>
                  <a:lnTo>
                    <a:pt x="1260" y="1167"/>
                  </a:lnTo>
                  <a:lnTo>
                    <a:pt x="1264" y="1156"/>
                  </a:lnTo>
                  <a:lnTo>
                    <a:pt x="1270" y="1132"/>
                  </a:lnTo>
                  <a:lnTo>
                    <a:pt x="1274" y="1110"/>
                  </a:lnTo>
                  <a:lnTo>
                    <a:pt x="1278" y="1106"/>
                  </a:lnTo>
                  <a:lnTo>
                    <a:pt x="1281" y="1104"/>
                  </a:lnTo>
                  <a:lnTo>
                    <a:pt x="1285" y="1104"/>
                  </a:lnTo>
                  <a:lnTo>
                    <a:pt x="1289" y="1104"/>
                  </a:lnTo>
                  <a:lnTo>
                    <a:pt x="1299" y="1105"/>
                  </a:lnTo>
                  <a:lnTo>
                    <a:pt x="1308" y="1107"/>
                  </a:lnTo>
                  <a:lnTo>
                    <a:pt x="1340" y="1099"/>
                  </a:lnTo>
                  <a:lnTo>
                    <a:pt x="1374" y="1091"/>
                  </a:lnTo>
                  <a:lnTo>
                    <a:pt x="1391" y="1086"/>
                  </a:lnTo>
                  <a:lnTo>
                    <a:pt x="1407" y="1080"/>
                  </a:lnTo>
                  <a:lnTo>
                    <a:pt x="1422" y="1074"/>
                  </a:lnTo>
                  <a:lnTo>
                    <a:pt x="1438" y="1067"/>
                  </a:lnTo>
                  <a:lnTo>
                    <a:pt x="1453" y="1059"/>
                  </a:lnTo>
                  <a:lnTo>
                    <a:pt x="1466" y="1048"/>
                  </a:lnTo>
                  <a:lnTo>
                    <a:pt x="1479" y="1038"/>
                  </a:lnTo>
                  <a:lnTo>
                    <a:pt x="1492" y="1027"/>
                  </a:lnTo>
                  <a:lnTo>
                    <a:pt x="1502" y="1014"/>
                  </a:lnTo>
                  <a:lnTo>
                    <a:pt x="1512" y="999"/>
                  </a:lnTo>
                  <a:lnTo>
                    <a:pt x="1516" y="991"/>
                  </a:lnTo>
                  <a:lnTo>
                    <a:pt x="1520" y="983"/>
                  </a:lnTo>
                  <a:lnTo>
                    <a:pt x="1523" y="974"/>
                  </a:lnTo>
                  <a:lnTo>
                    <a:pt x="1526" y="966"/>
                  </a:lnTo>
                  <a:lnTo>
                    <a:pt x="1531" y="942"/>
                  </a:lnTo>
                  <a:lnTo>
                    <a:pt x="1533" y="918"/>
                  </a:lnTo>
                  <a:lnTo>
                    <a:pt x="1533" y="905"/>
                  </a:lnTo>
                  <a:lnTo>
                    <a:pt x="1533" y="893"/>
                  </a:lnTo>
                  <a:lnTo>
                    <a:pt x="1532" y="881"/>
                  </a:lnTo>
                  <a:lnTo>
                    <a:pt x="1531" y="868"/>
                  </a:lnTo>
                  <a:lnTo>
                    <a:pt x="1528" y="856"/>
                  </a:lnTo>
                  <a:lnTo>
                    <a:pt x="1524" y="845"/>
                  </a:lnTo>
                  <a:lnTo>
                    <a:pt x="1520" y="833"/>
                  </a:lnTo>
                  <a:lnTo>
                    <a:pt x="1515" y="821"/>
                  </a:lnTo>
                  <a:lnTo>
                    <a:pt x="1509" y="811"/>
                  </a:lnTo>
                  <a:lnTo>
                    <a:pt x="1502" y="802"/>
                  </a:lnTo>
                  <a:lnTo>
                    <a:pt x="1493" y="793"/>
                  </a:lnTo>
                  <a:lnTo>
                    <a:pt x="1484" y="784"/>
                  </a:lnTo>
                  <a:lnTo>
                    <a:pt x="1467" y="772"/>
                  </a:lnTo>
                  <a:lnTo>
                    <a:pt x="1451" y="762"/>
                  </a:lnTo>
                  <a:lnTo>
                    <a:pt x="1433" y="754"/>
                  </a:lnTo>
                  <a:lnTo>
                    <a:pt x="1416" y="747"/>
                  </a:lnTo>
                  <a:lnTo>
                    <a:pt x="1398" y="742"/>
                  </a:lnTo>
                  <a:lnTo>
                    <a:pt x="1378" y="738"/>
                  </a:lnTo>
                  <a:lnTo>
                    <a:pt x="1359" y="735"/>
                  </a:lnTo>
                  <a:lnTo>
                    <a:pt x="1338" y="734"/>
                  </a:lnTo>
                  <a:lnTo>
                    <a:pt x="1274" y="750"/>
                  </a:lnTo>
                  <a:lnTo>
                    <a:pt x="1270" y="741"/>
                  </a:lnTo>
                  <a:lnTo>
                    <a:pt x="1267" y="732"/>
                  </a:lnTo>
                  <a:lnTo>
                    <a:pt x="1264" y="722"/>
                  </a:lnTo>
                  <a:lnTo>
                    <a:pt x="1261" y="712"/>
                  </a:lnTo>
                  <a:lnTo>
                    <a:pt x="1257" y="693"/>
                  </a:lnTo>
                  <a:lnTo>
                    <a:pt x="1253" y="673"/>
                  </a:lnTo>
                  <a:lnTo>
                    <a:pt x="1228" y="646"/>
                  </a:lnTo>
                  <a:lnTo>
                    <a:pt x="1201" y="620"/>
                  </a:lnTo>
                  <a:lnTo>
                    <a:pt x="1174" y="594"/>
                  </a:lnTo>
                  <a:lnTo>
                    <a:pt x="1148" y="566"/>
                  </a:lnTo>
                  <a:lnTo>
                    <a:pt x="1147" y="561"/>
                  </a:lnTo>
                  <a:lnTo>
                    <a:pt x="1148" y="557"/>
                  </a:lnTo>
                  <a:lnTo>
                    <a:pt x="1149" y="552"/>
                  </a:lnTo>
                  <a:lnTo>
                    <a:pt x="1150" y="547"/>
                  </a:lnTo>
                  <a:lnTo>
                    <a:pt x="1154" y="537"/>
                  </a:lnTo>
                  <a:lnTo>
                    <a:pt x="1159" y="528"/>
                  </a:lnTo>
                  <a:lnTo>
                    <a:pt x="1172" y="512"/>
                  </a:lnTo>
                  <a:lnTo>
                    <a:pt x="1185" y="495"/>
                  </a:lnTo>
                  <a:lnTo>
                    <a:pt x="1192" y="474"/>
                  </a:lnTo>
                  <a:lnTo>
                    <a:pt x="1199" y="454"/>
                  </a:lnTo>
                  <a:lnTo>
                    <a:pt x="1208" y="433"/>
                  </a:lnTo>
                  <a:lnTo>
                    <a:pt x="1215" y="413"/>
                  </a:lnTo>
                  <a:lnTo>
                    <a:pt x="1221" y="391"/>
                  </a:lnTo>
                  <a:lnTo>
                    <a:pt x="1226" y="370"/>
                  </a:lnTo>
                  <a:lnTo>
                    <a:pt x="1228" y="359"/>
                  </a:lnTo>
                  <a:lnTo>
                    <a:pt x="1230" y="348"/>
                  </a:lnTo>
                  <a:lnTo>
                    <a:pt x="1231" y="337"/>
                  </a:lnTo>
                  <a:lnTo>
                    <a:pt x="1231" y="326"/>
                  </a:lnTo>
                  <a:lnTo>
                    <a:pt x="1248" y="323"/>
                  </a:lnTo>
                  <a:lnTo>
                    <a:pt x="1266" y="321"/>
                  </a:lnTo>
                  <a:lnTo>
                    <a:pt x="1284" y="321"/>
                  </a:lnTo>
                  <a:lnTo>
                    <a:pt x="1302" y="320"/>
                  </a:lnTo>
                  <a:lnTo>
                    <a:pt x="1338" y="321"/>
                  </a:lnTo>
                  <a:lnTo>
                    <a:pt x="1375" y="322"/>
                  </a:lnTo>
                  <a:lnTo>
                    <a:pt x="1412" y="323"/>
                  </a:lnTo>
                  <a:lnTo>
                    <a:pt x="1448" y="322"/>
                  </a:lnTo>
                  <a:lnTo>
                    <a:pt x="1465" y="321"/>
                  </a:lnTo>
                  <a:lnTo>
                    <a:pt x="1484" y="318"/>
                  </a:lnTo>
                  <a:lnTo>
                    <a:pt x="1500" y="315"/>
                  </a:lnTo>
                  <a:lnTo>
                    <a:pt x="1517" y="309"/>
                  </a:lnTo>
                  <a:lnTo>
                    <a:pt x="1718" y="310"/>
                  </a:lnTo>
                  <a:lnTo>
                    <a:pt x="1842" y="308"/>
                  </a:lnTo>
                  <a:lnTo>
                    <a:pt x="1966" y="306"/>
                  </a:lnTo>
                  <a:lnTo>
                    <a:pt x="2091" y="305"/>
                  </a:lnTo>
                  <a:lnTo>
                    <a:pt x="2215" y="303"/>
                  </a:lnTo>
                  <a:lnTo>
                    <a:pt x="2340" y="302"/>
                  </a:lnTo>
                  <a:lnTo>
                    <a:pt x="2464" y="301"/>
                  </a:lnTo>
                  <a:lnTo>
                    <a:pt x="2589" y="300"/>
                  </a:lnTo>
                  <a:lnTo>
                    <a:pt x="2712" y="298"/>
                  </a:lnTo>
                  <a:lnTo>
                    <a:pt x="2837" y="297"/>
                  </a:lnTo>
                  <a:lnTo>
                    <a:pt x="2961" y="296"/>
                  </a:lnTo>
                  <a:lnTo>
                    <a:pt x="3085" y="295"/>
                  </a:lnTo>
                  <a:lnTo>
                    <a:pt x="3209" y="294"/>
                  </a:lnTo>
                  <a:lnTo>
                    <a:pt x="3334" y="292"/>
                  </a:lnTo>
                  <a:lnTo>
                    <a:pt x="3458" y="291"/>
                  </a:lnTo>
                  <a:lnTo>
                    <a:pt x="3581" y="289"/>
                  </a:lnTo>
                  <a:lnTo>
                    <a:pt x="3706" y="287"/>
                  </a:lnTo>
                  <a:lnTo>
                    <a:pt x="3831" y="286"/>
                  </a:lnTo>
                  <a:lnTo>
                    <a:pt x="4056" y="286"/>
                  </a:lnTo>
                  <a:lnTo>
                    <a:pt x="4365" y="285"/>
                  </a:lnTo>
                  <a:lnTo>
                    <a:pt x="4747" y="284"/>
                  </a:lnTo>
                  <a:lnTo>
                    <a:pt x="5184" y="284"/>
                  </a:lnTo>
                  <a:lnTo>
                    <a:pt x="5665" y="283"/>
                  </a:lnTo>
                  <a:lnTo>
                    <a:pt x="6173" y="283"/>
                  </a:lnTo>
                  <a:lnTo>
                    <a:pt x="6696" y="282"/>
                  </a:lnTo>
                  <a:lnTo>
                    <a:pt x="7218" y="281"/>
                  </a:lnTo>
                  <a:lnTo>
                    <a:pt x="7727" y="281"/>
                  </a:lnTo>
                  <a:lnTo>
                    <a:pt x="8208" y="280"/>
                  </a:lnTo>
                  <a:lnTo>
                    <a:pt x="8646" y="280"/>
                  </a:lnTo>
                  <a:lnTo>
                    <a:pt x="9028" y="279"/>
                  </a:lnTo>
                  <a:lnTo>
                    <a:pt x="9339" y="278"/>
                  </a:lnTo>
                  <a:lnTo>
                    <a:pt x="9564" y="278"/>
                  </a:lnTo>
                  <a:lnTo>
                    <a:pt x="9690" y="277"/>
                  </a:lnTo>
                  <a:lnTo>
                    <a:pt x="9780" y="273"/>
                  </a:lnTo>
                  <a:lnTo>
                    <a:pt x="9787" y="284"/>
                  </a:lnTo>
                  <a:lnTo>
                    <a:pt x="9793" y="296"/>
                  </a:lnTo>
                  <a:lnTo>
                    <a:pt x="9799" y="308"/>
                  </a:lnTo>
                  <a:lnTo>
                    <a:pt x="9803" y="322"/>
                  </a:lnTo>
                  <a:lnTo>
                    <a:pt x="9807" y="335"/>
                  </a:lnTo>
                  <a:lnTo>
                    <a:pt x="9812" y="348"/>
                  </a:lnTo>
                  <a:lnTo>
                    <a:pt x="9817" y="361"/>
                  </a:lnTo>
                  <a:lnTo>
                    <a:pt x="9823" y="374"/>
                  </a:lnTo>
                  <a:lnTo>
                    <a:pt x="9832" y="395"/>
                  </a:lnTo>
                  <a:lnTo>
                    <a:pt x="9842" y="417"/>
                  </a:lnTo>
                  <a:lnTo>
                    <a:pt x="9853" y="438"/>
                  </a:lnTo>
                  <a:lnTo>
                    <a:pt x="9864" y="460"/>
                  </a:lnTo>
                  <a:lnTo>
                    <a:pt x="9876" y="480"/>
                  </a:lnTo>
                  <a:lnTo>
                    <a:pt x="9888" y="501"/>
                  </a:lnTo>
                  <a:lnTo>
                    <a:pt x="9902" y="520"/>
                  </a:lnTo>
                  <a:lnTo>
                    <a:pt x="9915" y="538"/>
                  </a:lnTo>
                  <a:lnTo>
                    <a:pt x="9910" y="544"/>
                  </a:lnTo>
                  <a:lnTo>
                    <a:pt x="9904" y="549"/>
                  </a:lnTo>
                  <a:lnTo>
                    <a:pt x="9897" y="553"/>
                  </a:lnTo>
                  <a:lnTo>
                    <a:pt x="9890" y="555"/>
                  </a:lnTo>
                  <a:lnTo>
                    <a:pt x="9874" y="559"/>
                  </a:lnTo>
                  <a:lnTo>
                    <a:pt x="9860" y="564"/>
                  </a:lnTo>
                  <a:close/>
                  <a:moveTo>
                    <a:pt x="9765" y="925"/>
                  </a:moveTo>
                  <a:lnTo>
                    <a:pt x="9753" y="928"/>
                  </a:lnTo>
                  <a:lnTo>
                    <a:pt x="9741" y="929"/>
                  </a:lnTo>
                  <a:lnTo>
                    <a:pt x="9729" y="929"/>
                  </a:lnTo>
                  <a:lnTo>
                    <a:pt x="9717" y="928"/>
                  </a:lnTo>
                  <a:lnTo>
                    <a:pt x="9706" y="926"/>
                  </a:lnTo>
                  <a:lnTo>
                    <a:pt x="9694" y="924"/>
                  </a:lnTo>
                  <a:lnTo>
                    <a:pt x="9683" y="921"/>
                  </a:lnTo>
                  <a:lnTo>
                    <a:pt x="9672" y="917"/>
                  </a:lnTo>
                  <a:lnTo>
                    <a:pt x="9665" y="911"/>
                  </a:lnTo>
                  <a:lnTo>
                    <a:pt x="9660" y="906"/>
                  </a:lnTo>
                  <a:lnTo>
                    <a:pt x="9654" y="900"/>
                  </a:lnTo>
                  <a:lnTo>
                    <a:pt x="9650" y="894"/>
                  </a:lnTo>
                  <a:lnTo>
                    <a:pt x="9646" y="887"/>
                  </a:lnTo>
                  <a:lnTo>
                    <a:pt x="9644" y="881"/>
                  </a:lnTo>
                  <a:lnTo>
                    <a:pt x="9642" y="874"/>
                  </a:lnTo>
                  <a:lnTo>
                    <a:pt x="9641" y="866"/>
                  </a:lnTo>
                  <a:lnTo>
                    <a:pt x="9640" y="852"/>
                  </a:lnTo>
                  <a:lnTo>
                    <a:pt x="9640" y="837"/>
                  </a:lnTo>
                  <a:lnTo>
                    <a:pt x="9642" y="821"/>
                  </a:lnTo>
                  <a:lnTo>
                    <a:pt x="9644" y="806"/>
                  </a:lnTo>
                  <a:lnTo>
                    <a:pt x="9647" y="798"/>
                  </a:lnTo>
                  <a:lnTo>
                    <a:pt x="9652" y="791"/>
                  </a:lnTo>
                  <a:lnTo>
                    <a:pt x="9658" y="785"/>
                  </a:lnTo>
                  <a:lnTo>
                    <a:pt x="9666" y="780"/>
                  </a:lnTo>
                  <a:lnTo>
                    <a:pt x="9673" y="775"/>
                  </a:lnTo>
                  <a:lnTo>
                    <a:pt x="9682" y="772"/>
                  </a:lnTo>
                  <a:lnTo>
                    <a:pt x="9690" y="770"/>
                  </a:lnTo>
                  <a:lnTo>
                    <a:pt x="9699" y="768"/>
                  </a:lnTo>
                  <a:lnTo>
                    <a:pt x="9712" y="767"/>
                  </a:lnTo>
                  <a:lnTo>
                    <a:pt x="9722" y="767"/>
                  </a:lnTo>
                  <a:lnTo>
                    <a:pt x="9733" y="768"/>
                  </a:lnTo>
                  <a:lnTo>
                    <a:pt x="9743" y="771"/>
                  </a:lnTo>
                  <a:lnTo>
                    <a:pt x="9754" y="775"/>
                  </a:lnTo>
                  <a:lnTo>
                    <a:pt x="9764" y="781"/>
                  </a:lnTo>
                  <a:lnTo>
                    <a:pt x="9774" y="786"/>
                  </a:lnTo>
                  <a:lnTo>
                    <a:pt x="9783" y="793"/>
                  </a:lnTo>
                  <a:lnTo>
                    <a:pt x="9789" y="799"/>
                  </a:lnTo>
                  <a:lnTo>
                    <a:pt x="9794" y="807"/>
                  </a:lnTo>
                  <a:lnTo>
                    <a:pt x="9799" y="815"/>
                  </a:lnTo>
                  <a:lnTo>
                    <a:pt x="9803" y="824"/>
                  </a:lnTo>
                  <a:lnTo>
                    <a:pt x="9806" y="833"/>
                  </a:lnTo>
                  <a:lnTo>
                    <a:pt x="9808" y="842"/>
                  </a:lnTo>
                  <a:lnTo>
                    <a:pt x="9809" y="852"/>
                  </a:lnTo>
                  <a:lnTo>
                    <a:pt x="9809" y="861"/>
                  </a:lnTo>
                  <a:lnTo>
                    <a:pt x="9807" y="872"/>
                  </a:lnTo>
                  <a:lnTo>
                    <a:pt x="9805" y="881"/>
                  </a:lnTo>
                  <a:lnTo>
                    <a:pt x="9802" y="890"/>
                  </a:lnTo>
                  <a:lnTo>
                    <a:pt x="9796" y="898"/>
                  </a:lnTo>
                  <a:lnTo>
                    <a:pt x="9790" y="906"/>
                  </a:lnTo>
                  <a:lnTo>
                    <a:pt x="9783" y="913"/>
                  </a:lnTo>
                  <a:lnTo>
                    <a:pt x="9775" y="920"/>
                  </a:lnTo>
                  <a:lnTo>
                    <a:pt x="9765" y="925"/>
                  </a:lnTo>
                  <a:close/>
                  <a:moveTo>
                    <a:pt x="9731" y="895"/>
                  </a:moveTo>
                  <a:lnTo>
                    <a:pt x="9724" y="894"/>
                  </a:lnTo>
                  <a:lnTo>
                    <a:pt x="9717" y="893"/>
                  </a:lnTo>
                  <a:lnTo>
                    <a:pt x="9710" y="890"/>
                  </a:lnTo>
                  <a:lnTo>
                    <a:pt x="9703" y="887"/>
                  </a:lnTo>
                  <a:lnTo>
                    <a:pt x="9698" y="882"/>
                  </a:lnTo>
                  <a:lnTo>
                    <a:pt x="9694" y="877"/>
                  </a:lnTo>
                  <a:lnTo>
                    <a:pt x="9691" y="871"/>
                  </a:lnTo>
                  <a:lnTo>
                    <a:pt x="9690" y="864"/>
                  </a:lnTo>
                  <a:lnTo>
                    <a:pt x="9691" y="850"/>
                  </a:lnTo>
                  <a:lnTo>
                    <a:pt x="9693" y="836"/>
                  </a:lnTo>
                  <a:lnTo>
                    <a:pt x="9696" y="830"/>
                  </a:lnTo>
                  <a:lnTo>
                    <a:pt x="9699" y="824"/>
                  </a:lnTo>
                  <a:lnTo>
                    <a:pt x="9702" y="821"/>
                  </a:lnTo>
                  <a:lnTo>
                    <a:pt x="9704" y="820"/>
                  </a:lnTo>
                  <a:lnTo>
                    <a:pt x="9709" y="818"/>
                  </a:lnTo>
                  <a:lnTo>
                    <a:pt x="9712" y="817"/>
                  </a:lnTo>
                  <a:lnTo>
                    <a:pt x="9719" y="819"/>
                  </a:lnTo>
                  <a:lnTo>
                    <a:pt x="9726" y="821"/>
                  </a:lnTo>
                  <a:lnTo>
                    <a:pt x="9733" y="825"/>
                  </a:lnTo>
                  <a:lnTo>
                    <a:pt x="9739" y="828"/>
                  </a:lnTo>
                  <a:lnTo>
                    <a:pt x="9745" y="832"/>
                  </a:lnTo>
                  <a:lnTo>
                    <a:pt x="9749" y="838"/>
                  </a:lnTo>
                  <a:lnTo>
                    <a:pt x="9754" y="844"/>
                  </a:lnTo>
                  <a:lnTo>
                    <a:pt x="9756" y="851"/>
                  </a:lnTo>
                  <a:lnTo>
                    <a:pt x="9756" y="857"/>
                  </a:lnTo>
                  <a:lnTo>
                    <a:pt x="9756" y="864"/>
                  </a:lnTo>
                  <a:lnTo>
                    <a:pt x="9755" y="871"/>
                  </a:lnTo>
                  <a:lnTo>
                    <a:pt x="9753" y="878"/>
                  </a:lnTo>
                  <a:lnTo>
                    <a:pt x="9748" y="884"/>
                  </a:lnTo>
                  <a:lnTo>
                    <a:pt x="9744" y="889"/>
                  </a:lnTo>
                  <a:lnTo>
                    <a:pt x="9741" y="891"/>
                  </a:lnTo>
                  <a:lnTo>
                    <a:pt x="9738" y="892"/>
                  </a:lnTo>
                  <a:lnTo>
                    <a:pt x="9734" y="894"/>
                  </a:lnTo>
                  <a:lnTo>
                    <a:pt x="9731" y="895"/>
                  </a:lnTo>
                  <a:close/>
                  <a:moveTo>
                    <a:pt x="3305" y="1689"/>
                  </a:moveTo>
                  <a:lnTo>
                    <a:pt x="3299" y="1686"/>
                  </a:lnTo>
                  <a:lnTo>
                    <a:pt x="3305" y="1674"/>
                  </a:lnTo>
                  <a:lnTo>
                    <a:pt x="3307" y="1674"/>
                  </a:lnTo>
                  <a:lnTo>
                    <a:pt x="3309" y="1676"/>
                  </a:lnTo>
                  <a:lnTo>
                    <a:pt x="3310" y="1678"/>
                  </a:lnTo>
                  <a:lnTo>
                    <a:pt x="3310" y="1680"/>
                  </a:lnTo>
                  <a:lnTo>
                    <a:pt x="3310" y="1683"/>
                  </a:lnTo>
                  <a:lnTo>
                    <a:pt x="3309" y="1685"/>
                  </a:lnTo>
                  <a:lnTo>
                    <a:pt x="3307" y="1687"/>
                  </a:lnTo>
                  <a:lnTo>
                    <a:pt x="3305" y="1689"/>
                  </a:lnTo>
                  <a:close/>
                  <a:moveTo>
                    <a:pt x="1372" y="1016"/>
                  </a:moveTo>
                  <a:lnTo>
                    <a:pt x="1367" y="1019"/>
                  </a:lnTo>
                  <a:lnTo>
                    <a:pt x="1362" y="1021"/>
                  </a:lnTo>
                  <a:lnTo>
                    <a:pt x="1356" y="1023"/>
                  </a:lnTo>
                  <a:lnTo>
                    <a:pt x="1350" y="1024"/>
                  </a:lnTo>
                  <a:lnTo>
                    <a:pt x="1337" y="1024"/>
                  </a:lnTo>
                  <a:lnTo>
                    <a:pt x="1325" y="1023"/>
                  </a:lnTo>
                  <a:lnTo>
                    <a:pt x="1314" y="1021"/>
                  </a:lnTo>
                  <a:lnTo>
                    <a:pt x="1303" y="1017"/>
                  </a:lnTo>
                  <a:lnTo>
                    <a:pt x="1292" y="1012"/>
                  </a:lnTo>
                  <a:lnTo>
                    <a:pt x="1283" y="1004"/>
                  </a:lnTo>
                  <a:lnTo>
                    <a:pt x="1278" y="1000"/>
                  </a:lnTo>
                  <a:lnTo>
                    <a:pt x="1273" y="996"/>
                  </a:lnTo>
                  <a:lnTo>
                    <a:pt x="1269" y="991"/>
                  </a:lnTo>
                  <a:lnTo>
                    <a:pt x="1266" y="986"/>
                  </a:lnTo>
                  <a:lnTo>
                    <a:pt x="1260" y="976"/>
                  </a:lnTo>
                  <a:lnTo>
                    <a:pt x="1256" y="964"/>
                  </a:lnTo>
                  <a:lnTo>
                    <a:pt x="1252" y="940"/>
                  </a:lnTo>
                  <a:lnTo>
                    <a:pt x="1249" y="917"/>
                  </a:lnTo>
                  <a:lnTo>
                    <a:pt x="1255" y="906"/>
                  </a:lnTo>
                  <a:lnTo>
                    <a:pt x="1258" y="896"/>
                  </a:lnTo>
                  <a:lnTo>
                    <a:pt x="1261" y="885"/>
                  </a:lnTo>
                  <a:lnTo>
                    <a:pt x="1263" y="875"/>
                  </a:lnTo>
                  <a:lnTo>
                    <a:pt x="1265" y="863"/>
                  </a:lnTo>
                  <a:lnTo>
                    <a:pt x="1267" y="853"/>
                  </a:lnTo>
                  <a:lnTo>
                    <a:pt x="1270" y="842"/>
                  </a:lnTo>
                  <a:lnTo>
                    <a:pt x="1274" y="833"/>
                  </a:lnTo>
                  <a:lnTo>
                    <a:pt x="1283" y="829"/>
                  </a:lnTo>
                  <a:lnTo>
                    <a:pt x="1293" y="825"/>
                  </a:lnTo>
                  <a:lnTo>
                    <a:pt x="1303" y="820"/>
                  </a:lnTo>
                  <a:lnTo>
                    <a:pt x="1313" y="817"/>
                  </a:lnTo>
                  <a:lnTo>
                    <a:pt x="1323" y="815"/>
                  </a:lnTo>
                  <a:lnTo>
                    <a:pt x="1333" y="813"/>
                  </a:lnTo>
                  <a:lnTo>
                    <a:pt x="1344" y="812"/>
                  </a:lnTo>
                  <a:lnTo>
                    <a:pt x="1354" y="812"/>
                  </a:lnTo>
                  <a:lnTo>
                    <a:pt x="1364" y="812"/>
                  </a:lnTo>
                  <a:lnTo>
                    <a:pt x="1374" y="813"/>
                  </a:lnTo>
                  <a:lnTo>
                    <a:pt x="1384" y="815"/>
                  </a:lnTo>
                  <a:lnTo>
                    <a:pt x="1394" y="818"/>
                  </a:lnTo>
                  <a:lnTo>
                    <a:pt x="1404" y="822"/>
                  </a:lnTo>
                  <a:lnTo>
                    <a:pt x="1413" y="828"/>
                  </a:lnTo>
                  <a:lnTo>
                    <a:pt x="1422" y="833"/>
                  </a:lnTo>
                  <a:lnTo>
                    <a:pt x="1431" y="840"/>
                  </a:lnTo>
                  <a:lnTo>
                    <a:pt x="1436" y="845"/>
                  </a:lnTo>
                  <a:lnTo>
                    <a:pt x="1439" y="851"/>
                  </a:lnTo>
                  <a:lnTo>
                    <a:pt x="1442" y="857"/>
                  </a:lnTo>
                  <a:lnTo>
                    <a:pt x="1444" y="863"/>
                  </a:lnTo>
                  <a:lnTo>
                    <a:pt x="1447" y="877"/>
                  </a:lnTo>
                  <a:lnTo>
                    <a:pt x="1449" y="890"/>
                  </a:lnTo>
                  <a:lnTo>
                    <a:pt x="1448" y="904"/>
                  </a:lnTo>
                  <a:lnTo>
                    <a:pt x="1446" y="918"/>
                  </a:lnTo>
                  <a:lnTo>
                    <a:pt x="1444" y="932"/>
                  </a:lnTo>
                  <a:lnTo>
                    <a:pt x="1441" y="944"/>
                  </a:lnTo>
                  <a:lnTo>
                    <a:pt x="1434" y="955"/>
                  </a:lnTo>
                  <a:lnTo>
                    <a:pt x="1427" y="967"/>
                  </a:lnTo>
                  <a:lnTo>
                    <a:pt x="1420" y="976"/>
                  </a:lnTo>
                  <a:lnTo>
                    <a:pt x="1412" y="985"/>
                  </a:lnTo>
                  <a:lnTo>
                    <a:pt x="1404" y="993"/>
                  </a:lnTo>
                  <a:lnTo>
                    <a:pt x="1394" y="1001"/>
                  </a:lnTo>
                  <a:lnTo>
                    <a:pt x="1383" y="1009"/>
                  </a:lnTo>
                  <a:lnTo>
                    <a:pt x="1372" y="1016"/>
                  </a:lnTo>
                  <a:close/>
                  <a:moveTo>
                    <a:pt x="1366" y="967"/>
                  </a:moveTo>
                  <a:lnTo>
                    <a:pt x="1359" y="970"/>
                  </a:lnTo>
                  <a:lnTo>
                    <a:pt x="1352" y="973"/>
                  </a:lnTo>
                  <a:lnTo>
                    <a:pt x="1344" y="974"/>
                  </a:lnTo>
                  <a:lnTo>
                    <a:pt x="1336" y="974"/>
                  </a:lnTo>
                  <a:lnTo>
                    <a:pt x="1328" y="974"/>
                  </a:lnTo>
                  <a:lnTo>
                    <a:pt x="1321" y="973"/>
                  </a:lnTo>
                  <a:lnTo>
                    <a:pt x="1314" y="971"/>
                  </a:lnTo>
                  <a:lnTo>
                    <a:pt x="1308" y="968"/>
                  </a:lnTo>
                  <a:lnTo>
                    <a:pt x="1302" y="959"/>
                  </a:lnTo>
                  <a:lnTo>
                    <a:pt x="1298" y="950"/>
                  </a:lnTo>
                  <a:lnTo>
                    <a:pt x="1294" y="941"/>
                  </a:lnTo>
                  <a:lnTo>
                    <a:pt x="1293" y="931"/>
                  </a:lnTo>
                  <a:lnTo>
                    <a:pt x="1293" y="921"/>
                  </a:lnTo>
                  <a:lnTo>
                    <a:pt x="1294" y="911"/>
                  </a:lnTo>
                  <a:lnTo>
                    <a:pt x="1298" y="902"/>
                  </a:lnTo>
                  <a:lnTo>
                    <a:pt x="1302" y="894"/>
                  </a:lnTo>
                  <a:lnTo>
                    <a:pt x="1310" y="883"/>
                  </a:lnTo>
                  <a:lnTo>
                    <a:pt x="1317" y="870"/>
                  </a:lnTo>
                  <a:lnTo>
                    <a:pt x="1321" y="863"/>
                  </a:lnTo>
                  <a:lnTo>
                    <a:pt x="1325" y="858"/>
                  </a:lnTo>
                  <a:lnTo>
                    <a:pt x="1331" y="853"/>
                  </a:lnTo>
                  <a:lnTo>
                    <a:pt x="1338" y="850"/>
                  </a:lnTo>
                  <a:lnTo>
                    <a:pt x="1348" y="853"/>
                  </a:lnTo>
                  <a:lnTo>
                    <a:pt x="1358" y="856"/>
                  </a:lnTo>
                  <a:lnTo>
                    <a:pt x="1367" y="860"/>
                  </a:lnTo>
                  <a:lnTo>
                    <a:pt x="1375" y="864"/>
                  </a:lnTo>
                  <a:lnTo>
                    <a:pt x="1384" y="871"/>
                  </a:lnTo>
                  <a:lnTo>
                    <a:pt x="1392" y="877"/>
                  </a:lnTo>
                  <a:lnTo>
                    <a:pt x="1398" y="884"/>
                  </a:lnTo>
                  <a:lnTo>
                    <a:pt x="1404" y="893"/>
                  </a:lnTo>
                  <a:lnTo>
                    <a:pt x="1404" y="903"/>
                  </a:lnTo>
                  <a:lnTo>
                    <a:pt x="1403" y="913"/>
                  </a:lnTo>
                  <a:lnTo>
                    <a:pt x="1400" y="924"/>
                  </a:lnTo>
                  <a:lnTo>
                    <a:pt x="1396" y="933"/>
                  </a:lnTo>
                  <a:lnTo>
                    <a:pt x="1390" y="942"/>
                  </a:lnTo>
                  <a:lnTo>
                    <a:pt x="1383" y="951"/>
                  </a:lnTo>
                  <a:lnTo>
                    <a:pt x="1375" y="959"/>
                  </a:lnTo>
                  <a:lnTo>
                    <a:pt x="1366" y="967"/>
                  </a:lnTo>
                  <a:close/>
                  <a:moveTo>
                    <a:pt x="933" y="427"/>
                  </a:moveTo>
                  <a:lnTo>
                    <a:pt x="923" y="433"/>
                  </a:lnTo>
                  <a:lnTo>
                    <a:pt x="914" y="438"/>
                  </a:lnTo>
                  <a:lnTo>
                    <a:pt x="905" y="441"/>
                  </a:lnTo>
                  <a:lnTo>
                    <a:pt x="896" y="442"/>
                  </a:lnTo>
                  <a:lnTo>
                    <a:pt x="887" y="442"/>
                  </a:lnTo>
                  <a:lnTo>
                    <a:pt x="877" y="441"/>
                  </a:lnTo>
                  <a:lnTo>
                    <a:pt x="868" y="438"/>
                  </a:lnTo>
                  <a:lnTo>
                    <a:pt x="859" y="434"/>
                  </a:lnTo>
                  <a:lnTo>
                    <a:pt x="853" y="427"/>
                  </a:lnTo>
                  <a:lnTo>
                    <a:pt x="848" y="418"/>
                  </a:lnTo>
                  <a:lnTo>
                    <a:pt x="843" y="410"/>
                  </a:lnTo>
                  <a:lnTo>
                    <a:pt x="839" y="400"/>
                  </a:lnTo>
                  <a:lnTo>
                    <a:pt x="835" y="396"/>
                  </a:lnTo>
                  <a:lnTo>
                    <a:pt x="832" y="393"/>
                  </a:lnTo>
                  <a:lnTo>
                    <a:pt x="829" y="389"/>
                  </a:lnTo>
                  <a:lnTo>
                    <a:pt x="826" y="387"/>
                  </a:lnTo>
                  <a:lnTo>
                    <a:pt x="822" y="385"/>
                  </a:lnTo>
                  <a:lnTo>
                    <a:pt x="817" y="383"/>
                  </a:lnTo>
                  <a:lnTo>
                    <a:pt x="812" y="383"/>
                  </a:lnTo>
                  <a:lnTo>
                    <a:pt x="806" y="383"/>
                  </a:lnTo>
                  <a:lnTo>
                    <a:pt x="800" y="384"/>
                  </a:lnTo>
                  <a:lnTo>
                    <a:pt x="793" y="387"/>
                  </a:lnTo>
                  <a:lnTo>
                    <a:pt x="785" y="391"/>
                  </a:lnTo>
                  <a:lnTo>
                    <a:pt x="779" y="395"/>
                  </a:lnTo>
                  <a:lnTo>
                    <a:pt x="773" y="401"/>
                  </a:lnTo>
                  <a:lnTo>
                    <a:pt x="767" y="407"/>
                  </a:lnTo>
                  <a:lnTo>
                    <a:pt x="762" y="414"/>
                  </a:lnTo>
                  <a:lnTo>
                    <a:pt x="757" y="420"/>
                  </a:lnTo>
                  <a:lnTo>
                    <a:pt x="756" y="450"/>
                  </a:lnTo>
                  <a:lnTo>
                    <a:pt x="755" y="479"/>
                  </a:lnTo>
                  <a:lnTo>
                    <a:pt x="756" y="486"/>
                  </a:lnTo>
                  <a:lnTo>
                    <a:pt x="757" y="492"/>
                  </a:lnTo>
                  <a:lnTo>
                    <a:pt x="759" y="500"/>
                  </a:lnTo>
                  <a:lnTo>
                    <a:pt x="762" y="505"/>
                  </a:lnTo>
                  <a:lnTo>
                    <a:pt x="766" y="511"/>
                  </a:lnTo>
                  <a:lnTo>
                    <a:pt x="771" y="516"/>
                  </a:lnTo>
                  <a:lnTo>
                    <a:pt x="777" y="520"/>
                  </a:lnTo>
                  <a:lnTo>
                    <a:pt x="784" y="524"/>
                  </a:lnTo>
                  <a:lnTo>
                    <a:pt x="789" y="530"/>
                  </a:lnTo>
                  <a:lnTo>
                    <a:pt x="797" y="534"/>
                  </a:lnTo>
                  <a:lnTo>
                    <a:pt x="804" y="537"/>
                  </a:lnTo>
                  <a:lnTo>
                    <a:pt x="811" y="540"/>
                  </a:lnTo>
                  <a:lnTo>
                    <a:pt x="818" y="543"/>
                  </a:lnTo>
                  <a:lnTo>
                    <a:pt x="825" y="548"/>
                  </a:lnTo>
                  <a:lnTo>
                    <a:pt x="828" y="550"/>
                  </a:lnTo>
                  <a:lnTo>
                    <a:pt x="831" y="553"/>
                  </a:lnTo>
                  <a:lnTo>
                    <a:pt x="834" y="557"/>
                  </a:lnTo>
                  <a:lnTo>
                    <a:pt x="836" y="561"/>
                  </a:lnTo>
                  <a:lnTo>
                    <a:pt x="836" y="572"/>
                  </a:lnTo>
                  <a:lnTo>
                    <a:pt x="834" y="582"/>
                  </a:lnTo>
                  <a:lnTo>
                    <a:pt x="831" y="593"/>
                  </a:lnTo>
                  <a:lnTo>
                    <a:pt x="828" y="602"/>
                  </a:lnTo>
                  <a:lnTo>
                    <a:pt x="819" y="621"/>
                  </a:lnTo>
                  <a:lnTo>
                    <a:pt x="809" y="640"/>
                  </a:lnTo>
                  <a:lnTo>
                    <a:pt x="799" y="658"/>
                  </a:lnTo>
                  <a:lnTo>
                    <a:pt x="789" y="677"/>
                  </a:lnTo>
                  <a:lnTo>
                    <a:pt x="785" y="688"/>
                  </a:lnTo>
                  <a:lnTo>
                    <a:pt x="782" y="697"/>
                  </a:lnTo>
                  <a:lnTo>
                    <a:pt x="779" y="708"/>
                  </a:lnTo>
                  <a:lnTo>
                    <a:pt x="778" y="718"/>
                  </a:lnTo>
                  <a:lnTo>
                    <a:pt x="776" y="731"/>
                  </a:lnTo>
                  <a:lnTo>
                    <a:pt x="776" y="743"/>
                  </a:lnTo>
                  <a:lnTo>
                    <a:pt x="776" y="755"/>
                  </a:lnTo>
                  <a:lnTo>
                    <a:pt x="776" y="767"/>
                  </a:lnTo>
                  <a:lnTo>
                    <a:pt x="778" y="780"/>
                  </a:lnTo>
                  <a:lnTo>
                    <a:pt x="780" y="791"/>
                  </a:lnTo>
                  <a:lnTo>
                    <a:pt x="783" y="803"/>
                  </a:lnTo>
                  <a:lnTo>
                    <a:pt x="787" y="814"/>
                  </a:lnTo>
                  <a:lnTo>
                    <a:pt x="791" y="826"/>
                  </a:lnTo>
                  <a:lnTo>
                    <a:pt x="797" y="837"/>
                  </a:lnTo>
                  <a:lnTo>
                    <a:pt x="803" y="848"/>
                  </a:lnTo>
                  <a:lnTo>
                    <a:pt x="809" y="858"/>
                  </a:lnTo>
                  <a:lnTo>
                    <a:pt x="816" y="868"/>
                  </a:lnTo>
                  <a:lnTo>
                    <a:pt x="823" y="878"/>
                  </a:lnTo>
                  <a:lnTo>
                    <a:pt x="831" y="888"/>
                  </a:lnTo>
                  <a:lnTo>
                    <a:pt x="841" y="896"/>
                  </a:lnTo>
                  <a:lnTo>
                    <a:pt x="848" y="900"/>
                  </a:lnTo>
                  <a:lnTo>
                    <a:pt x="855" y="903"/>
                  </a:lnTo>
                  <a:lnTo>
                    <a:pt x="862" y="908"/>
                  </a:lnTo>
                  <a:lnTo>
                    <a:pt x="867" y="913"/>
                  </a:lnTo>
                  <a:lnTo>
                    <a:pt x="872" y="919"/>
                  </a:lnTo>
                  <a:lnTo>
                    <a:pt x="877" y="926"/>
                  </a:lnTo>
                  <a:lnTo>
                    <a:pt x="880" y="933"/>
                  </a:lnTo>
                  <a:lnTo>
                    <a:pt x="883" y="942"/>
                  </a:lnTo>
                  <a:lnTo>
                    <a:pt x="881" y="947"/>
                  </a:lnTo>
                  <a:lnTo>
                    <a:pt x="879" y="951"/>
                  </a:lnTo>
                  <a:lnTo>
                    <a:pt x="877" y="955"/>
                  </a:lnTo>
                  <a:lnTo>
                    <a:pt x="875" y="959"/>
                  </a:lnTo>
                  <a:lnTo>
                    <a:pt x="869" y="968"/>
                  </a:lnTo>
                  <a:lnTo>
                    <a:pt x="862" y="974"/>
                  </a:lnTo>
                  <a:lnTo>
                    <a:pt x="854" y="981"/>
                  </a:lnTo>
                  <a:lnTo>
                    <a:pt x="846" y="988"/>
                  </a:lnTo>
                  <a:lnTo>
                    <a:pt x="839" y="995"/>
                  </a:lnTo>
                  <a:lnTo>
                    <a:pt x="830" y="1004"/>
                  </a:lnTo>
                  <a:lnTo>
                    <a:pt x="823" y="1014"/>
                  </a:lnTo>
                  <a:lnTo>
                    <a:pt x="817" y="1023"/>
                  </a:lnTo>
                  <a:lnTo>
                    <a:pt x="812" y="1034"/>
                  </a:lnTo>
                  <a:lnTo>
                    <a:pt x="808" y="1045"/>
                  </a:lnTo>
                  <a:lnTo>
                    <a:pt x="805" y="1058"/>
                  </a:lnTo>
                  <a:lnTo>
                    <a:pt x="803" y="1070"/>
                  </a:lnTo>
                  <a:lnTo>
                    <a:pt x="802" y="1082"/>
                  </a:lnTo>
                  <a:lnTo>
                    <a:pt x="801" y="1094"/>
                  </a:lnTo>
                  <a:lnTo>
                    <a:pt x="802" y="1108"/>
                  </a:lnTo>
                  <a:lnTo>
                    <a:pt x="803" y="1121"/>
                  </a:lnTo>
                  <a:lnTo>
                    <a:pt x="805" y="1133"/>
                  </a:lnTo>
                  <a:lnTo>
                    <a:pt x="808" y="1145"/>
                  </a:lnTo>
                  <a:lnTo>
                    <a:pt x="811" y="1158"/>
                  </a:lnTo>
                  <a:lnTo>
                    <a:pt x="815" y="1170"/>
                  </a:lnTo>
                  <a:lnTo>
                    <a:pt x="820" y="1181"/>
                  </a:lnTo>
                  <a:lnTo>
                    <a:pt x="824" y="1191"/>
                  </a:lnTo>
                  <a:lnTo>
                    <a:pt x="832" y="1202"/>
                  </a:lnTo>
                  <a:lnTo>
                    <a:pt x="840" y="1213"/>
                  </a:lnTo>
                  <a:lnTo>
                    <a:pt x="842" y="1218"/>
                  </a:lnTo>
                  <a:lnTo>
                    <a:pt x="843" y="1224"/>
                  </a:lnTo>
                  <a:lnTo>
                    <a:pt x="843" y="1231"/>
                  </a:lnTo>
                  <a:lnTo>
                    <a:pt x="841" y="1237"/>
                  </a:lnTo>
                  <a:lnTo>
                    <a:pt x="828" y="1248"/>
                  </a:lnTo>
                  <a:lnTo>
                    <a:pt x="816" y="1257"/>
                  </a:lnTo>
                  <a:lnTo>
                    <a:pt x="804" y="1268"/>
                  </a:lnTo>
                  <a:lnTo>
                    <a:pt x="793" y="1279"/>
                  </a:lnTo>
                  <a:lnTo>
                    <a:pt x="782" y="1292"/>
                  </a:lnTo>
                  <a:lnTo>
                    <a:pt x="773" y="1304"/>
                  </a:lnTo>
                  <a:lnTo>
                    <a:pt x="770" y="1311"/>
                  </a:lnTo>
                  <a:lnTo>
                    <a:pt x="767" y="1318"/>
                  </a:lnTo>
                  <a:lnTo>
                    <a:pt x="765" y="1326"/>
                  </a:lnTo>
                  <a:lnTo>
                    <a:pt x="763" y="1335"/>
                  </a:lnTo>
                  <a:lnTo>
                    <a:pt x="764" y="1348"/>
                  </a:lnTo>
                  <a:lnTo>
                    <a:pt x="766" y="1362"/>
                  </a:lnTo>
                  <a:lnTo>
                    <a:pt x="768" y="1375"/>
                  </a:lnTo>
                  <a:lnTo>
                    <a:pt x="772" y="1389"/>
                  </a:lnTo>
                  <a:lnTo>
                    <a:pt x="774" y="1394"/>
                  </a:lnTo>
                  <a:lnTo>
                    <a:pt x="776" y="1400"/>
                  </a:lnTo>
                  <a:lnTo>
                    <a:pt x="779" y="1405"/>
                  </a:lnTo>
                  <a:lnTo>
                    <a:pt x="783" y="1410"/>
                  </a:lnTo>
                  <a:lnTo>
                    <a:pt x="787" y="1415"/>
                  </a:lnTo>
                  <a:lnTo>
                    <a:pt x="791" y="1419"/>
                  </a:lnTo>
                  <a:lnTo>
                    <a:pt x="798" y="1422"/>
                  </a:lnTo>
                  <a:lnTo>
                    <a:pt x="803" y="1426"/>
                  </a:lnTo>
                  <a:lnTo>
                    <a:pt x="811" y="1428"/>
                  </a:lnTo>
                  <a:lnTo>
                    <a:pt x="818" y="1428"/>
                  </a:lnTo>
                  <a:lnTo>
                    <a:pt x="824" y="1427"/>
                  </a:lnTo>
                  <a:lnTo>
                    <a:pt x="829" y="1424"/>
                  </a:lnTo>
                  <a:lnTo>
                    <a:pt x="834" y="1421"/>
                  </a:lnTo>
                  <a:lnTo>
                    <a:pt x="839" y="1417"/>
                  </a:lnTo>
                  <a:lnTo>
                    <a:pt x="843" y="1413"/>
                  </a:lnTo>
                  <a:lnTo>
                    <a:pt x="847" y="1408"/>
                  </a:lnTo>
                  <a:lnTo>
                    <a:pt x="854" y="1398"/>
                  </a:lnTo>
                  <a:lnTo>
                    <a:pt x="861" y="1387"/>
                  </a:lnTo>
                  <a:lnTo>
                    <a:pt x="865" y="1382"/>
                  </a:lnTo>
                  <a:lnTo>
                    <a:pt x="868" y="1377"/>
                  </a:lnTo>
                  <a:lnTo>
                    <a:pt x="872" y="1373"/>
                  </a:lnTo>
                  <a:lnTo>
                    <a:pt x="877" y="1369"/>
                  </a:lnTo>
                  <a:lnTo>
                    <a:pt x="900" y="1374"/>
                  </a:lnTo>
                  <a:lnTo>
                    <a:pt x="924" y="1381"/>
                  </a:lnTo>
                  <a:lnTo>
                    <a:pt x="929" y="1383"/>
                  </a:lnTo>
                  <a:lnTo>
                    <a:pt x="935" y="1385"/>
                  </a:lnTo>
                  <a:lnTo>
                    <a:pt x="940" y="1388"/>
                  </a:lnTo>
                  <a:lnTo>
                    <a:pt x="943" y="1391"/>
                  </a:lnTo>
                  <a:lnTo>
                    <a:pt x="947" y="1395"/>
                  </a:lnTo>
                  <a:lnTo>
                    <a:pt x="949" y="1400"/>
                  </a:lnTo>
                  <a:lnTo>
                    <a:pt x="950" y="1405"/>
                  </a:lnTo>
                  <a:lnTo>
                    <a:pt x="951" y="1412"/>
                  </a:lnTo>
                  <a:lnTo>
                    <a:pt x="957" y="1417"/>
                  </a:lnTo>
                  <a:lnTo>
                    <a:pt x="962" y="1423"/>
                  </a:lnTo>
                  <a:lnTo>
                    <a:pt x="966" y="1430"/>
                  </a:lnTo>
                  <a:lnTo>
                    <a:pt x="970" y="1436"/>
                  </a:lnTo>
                  <a:lnTo>
                    <a:pt x="972" y="1443"/>
                  </a:lnTo>
                  <a:lnTo>
                    <a:pt x="974" y="1450"/>
                  </a:lnTo>
                  <a:lnTo>
                    <a:pt x="975" y="1458"/>
                  </a:lnTo>
                  <a:lnTo>
                    <a:pt x="975" y="1465"/>
                  </a:lnTo>
                  <a:lnTo>
                    <a:pt x="974" y="1482"/>
                  </a:lnTo>
                  <a:lnTo>
                    <a:pt x="971" y="1497"/>
                  </a:lnTo>
                  <a:lnTo>
                    <a:pt x="967" y="1513"/>
                  </a:lnTo>
                  <a:lnTo>
                    <a:pt x="963" y="1529"/>
                  </a:lnTo>
                  <a:lnTo>
                    <a:pt x="953" y="1545"/>
                  </a:lnTo>
                  <a:lnTo>
                    <a:pt x="943" y="1560"/>
                  </a:lnTo>
                  <a:lnTo>
                    <a:pt x="937" y="1568"/>
                  </a:lnTo>
                  <a:lnTo>
                    <a:pt x="931" y="1575"/>
                  </a:lnTo>
                  <a:lnTo>
                    <a:pt x="923" y="1581"/>
                  </a:lnTo>
                  <a:lnTo>
                    <a:pt x="916" y="1586"/>
                  </a:lnTo>
                  <a:lnTo>
                    <a:pt x="909" y="1591"/>
                  </a:lnTo>
                  <a:lnTo>
                    <a:pt x="902" y="1595"/>
                  </a:lnTo>
                  <a:lnTo>
                    <a:pt x="894" y="1598"/>
                  </a:lnTo>
                  <a:lnTo>
                    <a:pt x="886" y="1601"/>
                  </a:lnTo>
                  <a:lnTo>
                    <a:pt x="877" y="1603"/>
                  </a:lnTo>
                  <a:lnTo>
                    <a:pt x="868" y="1604"/>
                  </a:lnTo>
                  <a:lnTo>
                    <a:pt x="859" y="1604"/>
                  </a:lnTo>
                  <a:lnTo>
                    <a:pt x="850" y="1604"/>
                  </a:lnTo>
                  <a:lnTo>
                    <a:pt x="832" y="1603"/>
                  </a:lnTo>
                  <a:lnTo>
                    <a:pt x="815" y="1602"/>
                  </a:lnTo>
                  <a:lnTo>
                    <a:pt x="798" y="1599"/>
                  </a:lnTo>
                  <a:lnTo>
                    <a:pt x="781" y="1596"/>
                  </a:lnTo>
                  <a:lnTo>
                    <a:pt x="765" y="1591"/>
                  </a:lnTo>
                  <a:lnTo>
                    <a:pt x="749" y="1585"/>
                  </a:lnTo>
                  <a:lnTo>
                    <a:pt x="733" y="1578"/>
                  </a:lnTo>
                  <a:lnTo>
                    <a:pt x="719" y="1570"/>
                  </a:lnTo>
                  <a:lnTo>
                    <a:pt x="705" y="1561"/>
                  </a:lnTo>
                  <a:lnTo>
                    <a:pt x="691" y="1551"/>
                  </a:lnTo>
                  <a:lnTo>
                    <a:pt x="679" y="1540"/>
                  </a:lnTo>
                  <a:lnTo>
                    <a:pt x="668" y="1528"/>
                  </a:lnTo>
                  <a:lnTo>
                    <a:pt x="658" y="1515"/>
                  </a:lnTo>
                  <a:lnTo>
                    <a:pt x="648" y="1501"/>
                  </a:lnTo>
                  <a:lnTo>
                    <a:pt x="640" y="1487"/>
                  </a:lnTo>
                  <a:lnTo>
                    <a:pt x="634" y="1471"/>
                  </a:lnTo>
                  <a:lnTo>
                    <a:pt x="626" y="1461"/>
                  </a:lnTo>
                  <a:lnTo>
                    <a:pt x="619" y="1451"/>
                  </a:lnTo>
                  <a:lnTo>
                    <a:pt x="613" y="1441"/>
                  </a:lnTo>
                  <a:lnTo>
                    <a:pt x="606" y="1431"/>
                  </a:lnTo>
                  <a:lnTo>
                    <a:pt x="595" y="1409"/>
                  </a:lnTo>
                  <a:lnTo>
                    <a:pt x="586" y="1388"/>
                  </a:lnTo>
                  <a:lnTo>
                    <a:pt x="579" y="1365"/>
                  </a:lnTo>
                  <a:lnTo>
                    <a:pt x="572" y="1343"/>
                  </a:lnTo>
                  <a:lnTo>
                    <a:pt x="566" y="1319"/>
                  </a:lnTo>
                  <a:lnTo>
                    <a:pt x="560" y="1297"/>
                  </a:lnTo>
                  <a:lnTo>
                    <a:pt x="560" y="1287"/>
                  </a:lnTo>
                  <a:lnTo>
                    <a:pt x="559" y="1277"/>
                  </a:lnTo>
                  <a:lnTo>
                    <a:pt x="558" y="1268"/>
                  </a:lnTo>
                  <a:lnTo>
                    <a:pt x="556" y="1259"/>
                  </a:lnTo>
                  <a:lnTo>
                    <a:pt x="552" y="1241"/>
                  </a:lnTo>
                  <a:lnTo>
                    <a:pt x="549" y="1222"/>
                  </a:lnTo>
                  <a:lnTo>
                    <a:pt x="548" y="1214"/>
                  </a:lnTo>
                  <a:lnTo>
                    <a:pt x="547" y="1205"/>
                  </a:lnTo>
                  <a:lnTo>
                    <a:pt x="547" y="1197"/>
                  </a:lnTo>
                  <a:lnTo>
                    <a:pt x="549" y="1188"/>
                  </a:lnTo>
                  <a:lnTo>
                    <a:pt x="551" y="1179"/>
                  </a:lnTo>
                  <a:lnTo>
                    <a:pt x="554" y="1171"/>
                  </a:lnTo>
                  <a:lnTo>
                    <a:pt x="559" y="1163"/>
                  </a:lnTo>
                  <a:lnTo>
                    <a:pt x="567" y="1155"/>
                  </a:lnTo>
                  <a:lnTo>
                    <a:pt x="575" y="1128"/>
                  </a:lnTo>
                  <a:lnTo>
                    <a:pt x="583" y="1102"/>
                  </a:lnTo>
                  <a:lnTo>
                    <a:pt x="586" y="1087"/>
                  </a:lnTo>
                  <a:lnTo>
                    <a:pt x="589" y="1073"/>
                  </a:lnTo>
                  <a:lnTo>
                    <a:pt x="591" y="1059"/>
                  </a:lnTo>
                  <a:lnTo>
                    <a:pt x="593" y="1044"/>
                  </a:lnTo>
                  <a:lnTo>
                    <a:pt x="594" y="1029"/>
                  </a:lnTo>
                  <a:lnTo>
                    <a:pt x="593" y="1015"/>
                  </a:lnTo>
                  <a:lnTo>
                    <a:pt x="592" y="1000"/>
                  </a:lnTo>
                  <a:lnTo>
                    <a:pt x="590" y="987"/>
                  </a:lnTo>
                  <a:lnTo>
                    <a:pt x="587" y="973"/>
                  </a:lnTo>
                  <a:lnTo>
                    <a:pt x="583" y="959"/>
                  </a:lnTo>
                  <a:lnTo>
                    <a:pt x="577" y="946"/>
                  </a:lnTo>
                  <a:lnTo>
                    <a:pt x="570" y="933"/>
                  </a:lnTo>
                  <a:lnTo>
                    <a:pt x="564" y="929"/>
                  </a:lnTo>
                  <a:lnTo>
                    <a:pt x="557" y="924"/>
                  </a:lnTo>
                  <a:lnTo>
                    <a:pt x="551" y="919"/>
                  </a:lnTo>
                  <a:lnTo>
                    <a:pt x="547" y="912"/>
                  </a:lnTo>
                  <a:lnTo>
                    <a:pt x="544" y="906"/>
                  </a:lnTo>
                  <a:lnTo>
                    <a:pt x="542" y="899"/>
                  </a:lnTo>
                  <a:lnTo>
                    <a:pt x="543" y="896"/>
                  </a:lnTo>
                  <a:lnTo>
                    <a:pt x="543" y="892"/>
                  </a:lnTo>
                  <a:lnTo>
                    <a:pt x="545" y="888"/>
                  </a:lnTo>
                  <a:lnTo>
                    <a:pt x="547" y="884"/>
                  </a:lnTo>
                  <a:lnTo>
                    <a:pt x="560" y="866"/>
                  </a:lnTo>
                  <a:lnTo>
                    <a:pt x="573" y="849"/>
                  </a:lnTo>
                  <a:lnTo>
                    <a:pt x="584" y="830"/>
                  </a:lnTo>
                  <a:lnTo>
                    <a:pt x="594" y="811"/>
                  </a:lnTo>
                  <a:lnTo>
                    <a:pt x="599" y="801"/>
                  </a:lnTo>
                  <a:lnTo>
                    <a:pt x="602" y="791"/>
                  </a:lnTo>
                  <a:lnTo>
                    <a:pt x="605" y="781"/>
                  </a:lnTo>
                  <a:lnTo>
                    <a:pt x="609" y="770"/>
                  </a:lnTo>
                  <a:lnTo>
                    <a:pt x="610" y="760"/>
                  </a:lnTo>
                  <a:lnTo>
                    <a:pt x="611" y="749"/>
                  </a:lnTo>
                  <a:lnTo>
                    <a:pt x="611" y="738"/>
                  </a:lnTo>
                  <a:lnTo>
                    <a:pt x="610" y="726"/>
                  </a:lnTo>
                  <a:lnTo>
                    <a:pt x="600" y="707"/>
                  </a:lnTo>
                  <a:lnTo>
                    <a:pt x="590" y="688"/>
                  </a:lnTo>
                  <a:lnTo>
                    <a:pt x="580" y="668"/>
                  </a:lnTo>
                  <a:lnTo>
                    <a:pt x="570" y="649"/>
                  </a:lnTo>
                  <a:lnTo>
                    <a:pt x="566" y="639"/>
                  </a:lnTo>
                  <a:lnTo>
                    <a:pt x="563" y="629"/>
                  </a:lnTo>
                  <a:lnTo>
                    <a:pt x="559" y="619"/>
                  </a:lnTo>
                  <a:lnTo>
                    <a:pt x="558" y="608"/>
                  </a:lnTo>
                  <a:lnTo>
                    <a:pt x="557" y="598"/>
                  </a:lnTo>
                  <a:lnTo>
                    <a:pt x="558" y="586"/>
                  </a:lnTo>
                  <a:lnTo>
                    <a:pt x="559" y="575"/>
                  </a:lnTo>
                  <a:lnTo>
                    <a:pt x="564" y="564"/>
                  </a:lnTo>
                  <a:lnTo>
                    <a:pt x="565" y="550"/>
                  </a:lnTo>
                  <a:lnTo>
                    <a:pt x="567" y="535"/>
                  </a:lnTo>
                  <a:lnTo>
                    <a:pt x="572" y="522"/>
                  </a:lnTo>
                  <a:lnTo>
                    <a:pt x="577" y="510"/>
                  </a:lnTo>
                  <a:lnTo>
                    <a:pt x="589" y="484"/>
                  </a:lnTo>
                  <a:lnTo>
                    <a:pt x="600" y="459"/>
                  </a:lnTo>
                  <a:lnTo>
                    <a:pt x="607" y="439"/>
                  </a:lnTo>
                  <a:lnTo>
                    <a:pt x="617" y="420"/>
                  </a:lnTo>
                  <a:lnTo>
                    <a:pt x="626" y="401"/>
                  </a:lnTo>
                  <a:lnTo>
                    <a:pt x="637" y="383"/>
                  </a:lnTo>
                  <a:lnTo>
                    <a:pt x="648" y="366"/>
                  </a:lnTo>
                  <a:lnTo>
                    <a:pt x="662" y="348"/>
                  </a:lnTo>
                  <a:lnTo>
                    <a:pt x="675" y="332"/>
                  </a:lnTo>
                  <a:lnTo>
                    <a:pt x="690" y="316"/>
                  </a:lnTo>
                  <a:lnTo>
                    <a:pt x="706" y="301"/>
                  </a:lnTo>
                  <a:lnTo>
                    <a:pt x="722" y="287"/>
                  </a:lnTo>
                  <a:lnTo>
                    <a:pt x="738" y="274"/>
                  </a:lnTo>
                  <a:lnTo>
                    <a:pt x="756" y="262"/>
                  </a:lnTo>
                  <a:lnTo>
                    <a:pt x="774" y="251"/>
                  </a:lnTo>
                  <a:lnTo>
                    <a:pt x="793" y="241"/>
                  </a:lnTo>
                  <a:lnTo>
                    <a:pt x="811" y="233"/>
                  </a:lnTo>
                  <a:lnTo>
                    <a:pt x="830" y="226"/>
                  </a:lnTo>
                  <a:lnTo>
                    <a:pt x="863" y="222"/>
                  </a:lnTo>
                  <a:lnTo>
                    <a:pt x="896" y="220"/>
                  </a:lnTo>
                  <a:lnTo>
                    <a:pt x="904" y="220"/>
                  </a:lnTo>
                  <a:lnTo>
                    <a:pt x="911" y="222"/>
                  </a:lnTo>
                  <a:lnTo>
                    <a:pt x="919" y="223"/>
                  </a:lnTo>
                  <a:lnTo>
                    <a:pt x="926" y="226"/>
                  </a:lnTo>
                  <a:lnTo>
                    <a:pt x="934" y="229"/>
                  </a:lnTo>
                  <a:lnTo>
                    <a:pt x="941" y="232"/>
                  </a:lnTo>
                  <a:lnTo>
                    <a:pt x="948" y="237"/>
                  </a:lnTo>
                  <a:lnTo>
                    <a:pt x="954" y="242"/>
                  </a:lnTo>
                  <a:lnTo>
                    <a:pt x="991" y="288"/>
                  </a:lnTo>
                  <a:lnTo>
                    <a:pt x="991" y="307"/>
                  </a:lnTo>
                  <a:lnTo>
                    <a:pt x="990" y="327"/>
                  </a:lnTo>
                  <a:lnTo>
                    <a:pt x="989" y="337"/>
                  </a:lnTo>
                  <a:lnTo>
                    <a:pt x="987" y="347"/>
                  </a:lnTo>
                  <a:lnTo>
                    <a:pt x="985" y="357"/>
                  </a:lnTo>
                  <a:lnTo>
                    <a:pt x="983" y="367"/>
                  </a:lnTo>
                  <a:lnTo>
                    <a:pt x="980" y="376"/>
                  </a:lnTo>
                  <a:lnTo>
                    <a:pt x="975" y="385"/>
                  </a:lnTo>
                  <a:lnTo>
                    <a:pt x="970" y="394"/>
                  </a:lnTo>
                  <a:lnTo>
                    <a:pt x="965" y="401"/>
                  </a:lnTo>
                  <a:lnTo>
                    <a:pt x="958" y="410"/>
                  </a:lnTo>
                  <a:lnTo>
                    <a:pt x="951" y="416"/>
                  </a:lnTo>
                  <a:lnTo>
                    <a:pt x="942" y="422"/>
                  </a:lnTo>
                  <a:lnTo>
                    <a:pt x="933" y="427"/>
                  </a:lnTo>
                  <a:close/>
                  <a:moveTo>
                    <a:pt x="911" y="394"/>
                  </a:moveTo>
                  <a:lnTo>
                    <a:pt x="904" y="392"/>
                  </a:lnTo>
                  <a:lnTo>
                    <a:pt x="898" y="390"/>
                  </a:lnTo>
                  <a:lnTo>
                    <a:pt x="893" y="386"/>
                  </a:lnTo>
                  <a:lnTo>
                    <a:pt x="888" y="382"/>
                  </a:lnTo>
                  <a:lnTo>
                    <a:pt x="877" y="373"/>
                  </a:lnTo>
                  <a:lnTo>
                    <a:pt x="868" y="364"/>
                  </a:lnTo>
                  <a:lnTo>
                    <a:pt x="864" y="358"/>
                  </a:lnTo>
                  <a:lnTo>
                    <a:pt x="859" y="354"/>
                  </a:lnTo>
                  <a:lnTo>
                    <a:pt x="854" y="350"/>
                  </a:lnTo>
                  <a:lnTo>
                    <a:pt x="849" y="347"/>
                  </a:lnTo>
                  <a:lnTo>
                    <a:pt x="843" y="344"/>
                  </a:lnTo>
                  <a:lnTo>
                    <a:pt x="836" y="342"/>
                  </a:lnTo>
                  <a:lnTo>
                    <a:pt x="829" y="342"/>
                  </a:lnTo>
                  <a:lnTo>
                    <a:pt x="821" y="342"/>
                  </a:lnTo>
                  <a:lnTo>
                    <a:pt x="809" y="346"/>
                  </a:lnTo>
                  <a:lnTo>
                    <a:pt x="796" y="350"/>
                  </a:lnTo>
                  <a:lnTo>
                    <a:pt x="783" y="355"/>
                  </a:lnTo>
                  <a:lnTo>
                    <a:pt x="771" y="362"/>
                  </a:lnTo>
                  <a:lnTo>
                    <a:pt x="760" y="368"/>
                  </a:lnTo>
                  <a:lnTo>
                    <a:pt x="750" y="376"/>
                  </a:lnTo>
                  <a:lnTo>
                    <a:pt x="744" y="380"/>
                  </a:lnTo>
                  <a:lnTo>
                    <a:pt x="740" y="385"/>
                  </a:lnTo>
                  <a:lnTo>
                    <a:pt x="736" y="390"/>
                  </a:lnTo>
                  <a:lnTo>
                    <a:pt x="732" y="396"/>
                  </a:lnTo>
                  <a:lnTo>
                    <a:pt x="727" y="404"/>
                  </a:lnTo>
                  <a:lnTo>
                    <a:pt x="722" y="414"/>
                  </a:lnTo>
                  <a:lnTo>
                    <a:pt x="718" y="423"/>
                  </a:lnTo>
                  <a:lnTo>
                    <a:pt x="715" y="432"/>
                  </a:lnTo>
                  <a:lnTo>
                    <a:pt x="713" y="442"/>
                  </a:lnTo>
                  <a:lnTo>
                    <a:pt x="711" y="453"/>
                  </a:lnTo>
                  <a:lnTo>
                    <a:pt x="710" y="463"/>
                  </a:lnTo>
                  <a:lnTo>
                    <a:pt x="709" y="474"/>
                  </a:lnTo>
                  <a:lnTo>
                    <a:pt x="709" y="484"/>
                  </a:lnTo>
                  <a:lnTo>
                    <a:pt x="710" y="494"/>
                  </a:lnTo>
                  <a:lnTo>
                    <a:pt x="712" y="505"/>
                  </a:lnTo>
                  <a:lnTo>
                    <a:pt x="714" y="515"/>
                  </a:lnTo>
                  <a:lnTo>
                    <a:pt x="717" y="525"/>
                  </a:lnTo>
                  <a:lnTo>
                    <a:pt x="720" y="534"/>
                  </a:lnTo>
                  <a:lnTo>
                    <a:pt x="724" y="544"/>
                  </a:lnTo>
                  <a:lnTo>
                    <a:pt x="729" y="553"/>
                  </a:lnTo>
                  <a:lnTo>
                    <a:pt x="738" y="560"/>
                  </a:lnTo>
                  <a:lnTo>
                    <a:pt x="747" y="568"/>
                  </a:lnTo>
                  <a:lnTo>
                    <a:pt x="755" y="577"/>
                  </a:lnTo>
                  <a:lnTo>
                    <a:pt x="761" y="586"/>
                  </a:lnTo>
                  <a:lnTo>
                    <a:pt x="765" y="598"/>
                  </a:lnTo>
                  <a:lnTo>
                    <a:pt x="768" y="608"/>
                  </a:lnTo>
                  <a:lnTo>
                    <a:pt x="768" y="614"/>
                  </a:lnTo>
                  <a:lnTo>
                    <a:pt x="768" y="620"/>
                  </a:lnTo>
                  <a:lnTo>
                    <a:pt x="768" y="626"/>
                  </a:lnTo>
                  <a:lnTo>
                    <a:pt x="766" y="632"/>
                  </a:lnTo>
                  <a:lnTo>
                    <a:pt x="756" y="661"/>
                  </a:lnTo>
                  <a:lnTo>
                    <a:pt x="747" y="691"/>
                  </a:lnTo>
                  <a:lnTo>
                    <a:pt x="742" y="707"/>
                  </a:lnTo>
                  <a:lnTo>
                    <a:pt x="738" y="723"/>
                  </a:lnTo>
                  <a:lnTo>
                    <a:pt x="736" y="740"/>
                  </a:lnTo>
                  <a:lnTo>
                    <a:pt x="734" y="755"/>
                  </a:lnTo>
                  <a:lnTo>
                    <a:pt x="733" y="771"/>
                  </a:lnTo>
                  <a:lnTo>
                    <a:pt x="733" y="788"/>
                  </a:lnTo>
                  <a:lnTo>
                    <a:pt x="734" y="804"/>
                  </a:lnTo>
                  <a:lnTo>
                    <a:pt x="737" y="819"/>
                  </a:lnTo>
                  <a:lnTo>
                    <a:pt x="742" y="835"/>
                  </a:lnTo>
                  <a:lnTo>
                    <a:pt x="749" y="849"/>
                  </a:lnTo>
                  <a:lnTo>
                    <a:pt x="752" y="856"/>
                  </a:lnTo>
                  <a:lnTo>
                    <a:pt x="757" y="862"/>
                  </a:lnTo>
                  <a:lnTo>
                    <a:pt x="761" y="870"/>
                  </a:lnTo>
                  <a:lnTo>
                    <a:pt x="766" y="876"/>
                  </a:lnTo>
                  <a:lnTo>
                    <a:pt x="768" y="882"/>
                  </a:lnTo>
                  <a:lnTo>
                    <a:pt x="772" y="888"/>
                  </a:lnTo>
                  <a:lnTo>
                    <a:pt x="777" y="894"/>
                  </a:lnTo>
                  <a:lnTo>
                    <a:pt x="782" y="899"/>
                  </a:lnTo>
                  <a:lnTo>
                    <a:pt x="796" y="909"/>
                  </a:lnTo>
                  <a:lnTo>
                    <a:pt x="809" y="920"/>
                  </a:lnTo>
                  <a:lnTo>
                    <a:pt x="815" y="925"/>
                  </a:lnTo>
                  <a:lnTo>
                    <a:pt x="820" y="930"/>
                  </a:lnTo>
                  <a:lnTo>
                    <a:pt x="823" y="935"/>
                  </a:lnTo>
                  <a:lnTo>
                    <a:pt x="825" y="941"/>
                  </a:lnTo>
                  <a:lnTo>
                    <a:pt x="826" y="944"/>
                  </a:lnTo>
                  <a:lnTo>
                    <a:pt x="826" y="947"/>
                  </a:lnTo>
                  <a:lnTo>
                    <a:pt x="825" y="951"/>
                  </a:lnTo>
                  <a:lnTo>
                    <a:pt x="824" y="954"/>
                  </a:lnTo>
                  <a:lnTo>
                    <a:pt x="819" y="963"/>
                  </a:lnTo>
                  <a:lnTo>
                    <a:pt x="812" y="971"/>
                  </a:lnTo>
                  <a:lnTo>
                    <a:pt x="801" y="983"/>
                  </a:lnTo>
                  <a:lnTo>
                    <a:pt x="791" y="995"/>
                  </a:lnTo>
                  <a:lnTo>
                    <a:pt x="783" y="1010"/>
                  </a:lnTo>
                  <a:lnTo>
                    <a:pt x="776" y="1024"/>
                  </a:lnTo>
                  <a:lnTo>
                    <a:pt x="771" y="1038"/>
                  </a:lnTo>
                  <a:lnTo>
                    <a:pt x="767" y="1053"/>
                  </a:lnTo>
                  <a:lnTo>
                    <a:pt x="764" y="1069"/>
                  </a:lnTo>
                  <a:lnTo>
                    <a:pt x="763" y="1085"/>
                  </a:lnTo>
                  <a:lnTo>
                    <a:pt x="762" y="1102"/>
                  </a:lnTo>
                  <a:lnTo>
                    <a:pt x="763" y="1118"/>
                  </a:lnTo>
                  <a:lnTo>
                    <a:pt x="765" y="1133"/>
                  </a:lnTo>
                  <a:lnTo>
                    <a:pt x="767" y="1150"/>
                  </a:lnTo>
                  <a:lnTo>
                    <a:pt x="770" y="1166"/>
                  </a:lnTo>
                  <a:lnTo>
                    <a:pt x="774" y="1181"/>
                  </a:lnTo>
                  <a:lnTo>
                    <a:pt x="779" y="1197"/>
                  </a:lnTo>
                  <a:lnTo>
                    <a:pt x="784" y="1211"/>
                  </a:lnTo>
                  <a:lnTo>
                    <a:pt x="784" y="1216"/>
                  </a:lnTo>
                  <a:lnTo>
                    <a:pt x="784" y="1222"/>
                  </a:lnTo>
                  <a:lnTo>
                    <a:pt x="783" y="1226"/>
                  </a:lnTo>
                  <a:lnTo>
                    <a:pt x="781" y="1231"/>
                  </a:lnTo>
                  <a:lnTo>
                    <a:pt x="776" y="1241"/>
                  </a:lnTo>
                  <a:lnTo>
                    <a:pt x="770" y="1249"/>
                  </a:lnTo>
                  <a:lnTo>
                    <a:pt x="756" y="1263"/>
                  </a:lnTo>
                  <a:lnTo>
                    <a:pt x="741" y="1279"/>
                  </a:lnTo>
                  <a:lnTo>
                    <a:pt x="736" y="1288"/>
                  </a:lnTo>
                  <a:lnTo>
                    <a:pt x="732" y="1298"/>
                  </a:lnTo>
                  <a:lnTo>
                    <a:pt x="729" y="1307"/>
                  </a:lnTo>
                  <a:lnTo>
                    <a:pt x="726" y="1317"/>
                  </a:lnTo>
                  <a:lnTo>
                    <a:pt x="724" y="1327"/>
                  </a:lnTo>
                  <a:lnTo>
                    <a:pt x="722" y="1338"/>
                  </a:lnTo>
                  <a:lnTo>
                    <a:pt x="721" y="1349"/>
                  </a:lnTo>
                  <a:lnTo>
                    <a:pt x="721" y="1359"/>
                  </a:lnTo>
                  <a:lnTo>
                    <a:pt x="721" y="1370"/>
                  </a:lnTo>
                  <a:lnTo>
                    <a:pt x="722" y="1381"/>
                  </a:lnTo>
                  <a:lnTo>
                    <a:pt x="724" y="1391"/>
                  </a:lnTo>
                  <a:lnTo>
                    <a:pt x="726" y="1401"/>
                  </a:lnTo>
                  <a:lnTo>
                    <a:pt x="729" y="1411"/>
                  </a:lnTo>
                  <a:lnTo>
                    <a:pt x="732" y="1420"/>
                  </a:lnTo>
                  <a:lnTo>
                    <a:pt x="736" y="1431"/>
                  </a:lnTo>
                  <a:lnTo>
                    <a:pt x="741" y="1439"/>
                  </a:lnTo>
                  <a:lnTo>
                    <a:pt x="745" y="1444"/>
                  </a:lnTo>
                  <a:lnTo>
                    <a:pt x="751" y="1448"/>
                  </a:lnTo>
                  <a:lnTo>
                    <a:pt x="755" y="1452"/>
                  </a:lnTo>
                  <a:lnTo>
                    <a:pt x="760" y="1455"/>
                  </a:lnTo>
                  <a:lnTo>
                    <a:pt x="771" y="1460"/>
                  </a:lnTo>
                  <a:lnTo>
                    <a:pt x="782" y="1464"/>
                  </a:lnTo>
                  <a:lnTo>
                    <a:pt x="795" y="1466"/>
                  </a:lnTo>
                  <a:lnTo>
                    <a:pt x="807" y="1466"/>
                  </a:lnTo>
                  <a:lnTo>
                    <a:pt x="819" y="1466"/>
                  </a:lnTo>
                  <a:lnTo>
                    <a:pt x="830" y="1465"/>
                  </a:lnTo>
                  <a:lnTo>
                    <a:pt x="835" y="1466"/>
                  </a:lnTo>
                  <a:lnTo>
                    <a:pt x="840" y="1467"/>
                  </a:lnTo>
                  <a:lnTo>
                    <a:pt x="844" y="1466"/>
                  </a:lnTo>
                  <a:lnTo>
                    <a:pt x="848" y="1465"/>
                  </a:lnTo>
                  <a:lnTo>
                    <a:pt x="855" y="1462"/>
                  </a:lnTo>
                  <a:lnTo>
                    <a:pt x="863" y="1457"/>
                  </a:lnTo>
                  <a:lnTo>
                    <a:pt x="876" y="1445"/>
                  </a:lnTo>
                  <a:lnTo>
                    <a:pt x="890" y="1431"/>
                  </a:lnTo>
                  <a:lnTo>
                    <a:pt x="896" y="1426"/>
                  </a:lnTo>
                  <a:lnTo>
                    <a:pt x="902" y="1421"/>
                  </a:lnTo>
                  <a:lnTo>
                    <a:pt x="905" y="1419"/>
                  </a:lnTo>
                  <a:lnTo>
                    <a:pt x="907" y="1418"/>
                  </a:lnTo>
                  <a:lnTo>
                    <a:pt x="910" y="1418"/>
                  </a:lnTo>
                  <a:lnTo>
                    <a:pt x="913" y="1418"/>
                  </a:lnTo>
                  <a:lnTo>
                    <a:pt x="915" y="1419"/>
                  </a:lnTo>
                  <a:lnTo>
                    <a:pt x="918" y="1421"/>
                  </a:lnTo>
                  <a:lnTo>
                    <a:pt x="920" y="1424"/>
                  </a:lnTo>
                  <a:lnTo>
                    <a:pt x="923" y="1428"/>
                  </a:lnTo>
                  <a:lnTo>
                    <a:pt x="927" y="1438"/>
                  </a:lnTo>
                  <a:lnTo>
                    <a:pt x="933" y="1452"/>
                  </a:lnTo>
                  <a:lnTo>
                    <a:pt x="935" y="1460"/>
                  </a:lnTo>
                  <a:lnTo>
                    <a:pt x="936" y="1468"/>
                  </a:lnTo>
                  <a:lnTo>
                    <a:pt x="937" y="1476"/>
                  </a:lnTo>
                  <a:lnTo>
                    <a:pt x="936" y="1483"/>
                  </a:lnTo>
                  <a:lnTo>
                    <a:pt x="934" y="1491"/>
                  </a:lnTo>
                  <a:lnTo>
                    <a:pt x="932" y="1497"/>
                  </a:lnTo>
                  <a:lnTo>
                    <a:pt x="928" y="1504"/>
                  </a:lnTo>
                  <a:lnTo>
                    <a:pt x="925" y="1511"/>
                  </a:lnTo>
                  <a:lnTo>
                    <a:pt x="917" y="1524"/>
                  </a:lnTo>
                  <a:lnTo>
                    <a:pt x="907" y="1535"/>
                  </a:lnTo>
                  <a:lnTo>
                    <a:pt x="897" y="1545"/>
                  </a:lnTo>
                  <a:lnTo>
                    <a:pt x="887" y="1554"/>
                  </a:lnTo>
                  <a:lnTo>
                    <a:pt x="875" y="1556"/>
                  </a:lnTo>
                  <a:lnTo>
                    <a:pt x="865" y="1558"/>
                  </a:lnTo>
                  <a:lnTo>
                    <a:pt x="854" y="1559"/>
                  </a:lnTo>
                  <a:lnTo>
                    <a:pt x="844" y="1559"/>
                  </a:lnTo>
                  <a:lnTo>
                    <a:pt x="832" y="1559"/>
                  </a:lnTo>
                  <a:lnTo>
                    <a:pt x="821" y="1558"/>
                  </a:lnTo>
                  <a:lnTo>
                    <a:pt x="811" y="1557"/>
                  </a:lnTo>
                  <a:lnTo>
                    <a:pt x="800" y="1555"/>
                  </a:lnTo>
                  <a:lnTo>
                    <a:pt x="788" y="1553"/>
                  </a:lnTo>
                  <a:lnTo>
                    <a:pt x="778" y="1550"/>
                  </a:lnTo>
                  <a:lnTo>
                    <a:pt x="768" y="1546"/>
                  </a:lnTo>
                  <a:lnTo>
                    <a:pt x="758" y="1542"/>
                  </a:lnTo>
                  <a:lnTo>
                    <a:pt x="748" y="1537"/>
                  </a:lnTo>
                  <a:lnTo>
                    <a:pt x="738" y="1532"/>
                  </a:lnTo>
                  <a:lnTo>
                    <a:pt x="729" y="1526"/>
                  </a:lnTo>
                  <a:lnTo>
                    <a:pt x="720" y="1520"/>
                  </a:lnTo>
                  <a:lnTo>
                    <a:pt x="707" y="1503"/>
                  </a:lnTo>
                  <a:lnTo>
                    <a:pt x="693" y="1488"/>
                  </a:lnTo>
                  <a:lnTo>
                    <a:pt x="682" y="1470"/>
                  </a:lnTo>
                  <a:lnTo>
                    <a:pt x="671" y="1454"/>
                  </a:lnTo>
                  <a:lnTo>
                    <a:pt x="660" y="1437"/>
                  </a:lnTo>
                  <a:lnTo>
                    <a:pt x="649" y="1418"/>
                  </a:lnTo>
                  <a:lnTo>
                    <a:pt x="641" y="1400"/>
                  </a:lnTo>
                  <a:lnTo>
                    <a:pt x="632" y="1382"/>
                  </a:lnTo>
                  <a:lnTo>
                    <a:pt x="625" y="1362"/>
                  </a:lnTo>
                  <a:lnTo>
                    <a:pt x="618" y="1343"/>
                  </a:lnTo>
                  <a:lnTo>
                    <a:pt x="612" y="1323"/>
                  </a:lnTo>
                  <a:lnTo>
                    <a:pt x="605" y="1304"/>
                  </a:lnTo>
                  <a:lnTo>
                    <a:pt x="601" y="1283"/>
                  </a:lnTo>
                  <a:lnTo>
                    <a:pt x="597" y="1263"/>
                  </a:lnTo>
                  <a:lnTo>
                    <a:pt x="593" y="1243"/>
                  </a:lnTo>
                  <a:lnTo>
                    <a:pt x="591" y="1222"/>
                  </a:lnTo>
                  <a:lnTo>
                    <a:pt x="585" y="1207"/>
                  </a:lnTo>
                  <a:lnTo>
                    <a:pt x="593" y="1188"/>
                  </a:lnTo>
                  <a:lnTo>
                    <a:pt x="601" y="1170"/>
                  </a:lnTo>
                  <a:lnTo>
                    <a:pt x="610" y="1151"/>
                  </a:lnTo>
                  <a:lnTo>
                    <a:pt x="617" y="1131"/>
                  </a:lnTo>
                  <a:lnTo>
                    <a:pt x="623" y="1111"/>
                  </a:lnTo>
                  <a:lnTo>
                    <a:pt x="628" y="1090"/>
                  </a:lnTo>
                  <a:lnTo>
                    <a:pt x="633" y="1070"/>
                  </a:lnTo>
                  <a:lnTo>
                    <a:pt x="636" y="1049"/>
                  </a:lnTo>
                  <a:lnTo>
                    <a:pt x="638" y="1028"/>
                  </a:lnTo>
                  <a:lnTo>
                    <a:pt x="638" y="1007"/>
                  </a:lnTo>
                  <a:lnTo>
                    <a:pt x="637" y="987"/>
                  </a:lnTo>
                  <a:lnTo>
                    <a:pt x="634" y="967"/>
                  </a:lnTo>
                  <a:lnTo>
                    <a:pt x="632" y="957"/>
                  </a:lnTo>
                  <a:lnTo>
                    <a:pt x="629" y="947"/>
                  </a:lnTo>
                  <a:lnTo>
                    <a:pt x="626" y="937"/>
                  </a:lnTo>
                  <a:lnTo>
                    <a:pt x="622" y="928"/>
                  </a:lnTo>
                  <a:lnTo>
                    <a:pt x="617" y="918"/>
                  </a:lnTo>
                  <a:lnTo>
                    <a:pt x="612" y="908"/>
                  </a:lnTo>
                  <a:lnTo>
                    <a:pt x="606" y="899"/>
                  </a:lnTo>
                  <a:lnTo>
                    <a:pt x="600" y="890"/>
                  </a:lnTo>
                  <a:lnTo>
                    <a:pt x="613" y="868"/>
                  </a:lnTo>
                  <a:lnTo>
                    <a:pt x="625" y="847"/>
                  </a:lnTo>
                  <a:lnTo>
                    <a:pt x="634" y="825"/>
                  </a:lnTo>
                  <a:lnTo>
                    <a:pt x="642" y="801"/>
                  </a:lnTo>
                  <a:lnTo>
                    <a:pt x="645" y="790"/>
                  </a:lnTo>
                  <a:lnTo>
                    <a:pt x="648" y="778"/>
                  </a:lnTo>
                  <a:lnTo>
                    <a:pt x="650" y="765"/>
                  </a:lnTo>
                  <a:lnTo>
                    <a:pt x="651" y="753"/>
                  </a:lnTo>
                  <a:lnTo>
                    <a:pt x="652" y="741"/>
                  </a:lnTo>
                  <a:lnTo>
                    <a:pt x="653" y="727"/>
                  </a:lnTo>
                  <a:lnTo>
                    <a:pt x="653" y="714"/>
                  </a:lnTo>
                  <a:lnTo>
                    <a:pt x="652" y="702"/>
                  </a:lnTo>
                  <a:lnTo>
                    <a:pt x="633" y="672"/>
                  </a:lnTo>
                  <a:lnTo>
                    <a:pt x="615" y="642"/>
                  </a:lnTo>
                  <a:lnTo>
                    <a:pt x="611" y="634"/>
                  </a:lnTo>
                  <a:lnTo>
                    <a:pt x="607" y="626"/>
                  </a:lnTo>
                  <a:lnTo>
                    <a:pt x="604" y="618"/>
                  </a:lnTo>
                  <a:lnTo>
                    <a:pt x="602" y="610"/>
                  </a:lnTo>
                  <a:lnTo>
                    <a:pt x="600" y="601"/>
                  </a:lnTo>
                  <a:lnTo>
                    <a:pt x="599" y="592"/>
                  </a:lnTo>
                  <a:lnTo>
                    <a:pt x="599" y="582"/>
                  </a:lnTo>
                  <a:lnTo>
                    <a:pt x="600" y="573"/>
                  </a:lnTo>
                  <a:lnTo>
                    <a:pt x="607" y="558"/>
                  </a:lnTo>
                  <a:lnTo>
                    <a:pt x="615" y="542"/>
                  </a:lnTo>
                  <a:lnTo>
                    <a:pt x="621" y="526"/>
                  </a:lnTo>
                  <a:lnTo>
                    <a:pt x="627" y="511"/>
                  </a:lnTo>
                  <a:lnTo>
                    <a:pt x="637" y="478"/>
                  </a:lnTo>
                  <a:lnTo>
                    <a:pt x="648" y="446"/>
                  </a:lnTo>
                  <a:lnTo>
                    <a:pt x="655" y="430"/>
                  </a:lnTo>
                  <a:lnTo>
                    <a:pt x="661" y="415"/>
                  </a:lnTo>
                  <a:lnTo>
                    <a:pt x="668" y="399"/>
                  </a:lnTo>
                  <a:lnTo>
                    <a:pt x="676" y="384"/>
                  </a:lnTo>
                  <a:lnTo>
                    <a:pt x="685" y="370"/>
                  </a:lnTo>
                  <a:lnTo>
                    <a:pt x="695" y="355"/>
                  </a:lnTo>
                  <a:lnTo>
                    <a:pt x="707" y="341"/>
                  </a:lnTo>
                  <a:lnTo>
                    <a:pt x="720" y="328"/>
                  </a:lnTo>
                  <a:lnTo>
                    <a:pt x="728" y="320"/>
                  </a:lnTo>
                  <a:lnTo>
                    <a:pt x="737" y="310"/>
                  </a:lnTo>
                  <a:lnTo>
                    <a:pt x="748" y="303"/>
                  </a:lnTo>
                  <a:lnTo>
                    <a:pt x="758" y="296"/>
                  </a:lnTo>
                  <a:lnTo>
                    <a:pt x="769" y="290"/>
                  </a:lnTo>
                  <a:lnTo>
                    <a:pt x="780" y="284"/>
                  </a:lnTo>
                  <a:lnTo>
                    <a:pt x="791" y="279"/>
                  </a:lnTo>
                  <a:lnTo>
                    <a:pt x="804" y="275"/>
                  </a:lnTo>
                  <a:lnTo>
                    <a:pt x="816" y="271"/>
                  </a:lnTo>
                  <a:lnTo>
                    <a:pt x="827" y="268"/>
                  </a:lnTo>
                  <a:lnTo>
                    <a:pt x="840" y="264"/>
                  </a:lnTo>
                  <a:lnTo>
                    <a:pt x="852" y="262"/>
                  </a:lnTo>
                  <a:lnTo>
                    <a:pt x="864" y="261"/>
                  </a:lnTo>
                  <a:lnTo>
                    <a:pt x="876" y="260"/>
                  </a:lnTo>
                  <a:lnTo>
                    <a:pt x="888" y="261"/>
                  </a:lnTo>
                  <a:lnTo>
                    <a:pt x="899" y="261"/>
                  </a:lnTo>
                  <a:lnTo>
                    <a:pt x="907" y="266"/>
                  </a:lnTo>
                  <a:lnTo>
                    <a:pt x="916" y="272"/>
                  </a:lnTo>
                  <a:lnTo>
                    <a:pt x="923" y="278"/>
                  </a:lnTo>
                  <a:lnTo>
                    <a:pt x="929" y="285"/>
                  </a:lnTo>
                  <a:lnTo>
                    <a:pt x="936" y="292"/>
                  </a:lnTo>
                  <a:lnTo>
                    <a:pt x="940" y="300"/>
                  </a:lnTo>
                  <a:lnTo>
                    <a:pt x="943" y="309"/>
                  </a:lnTo>
                  <a:lnTo>
                    <a:pt x="945" y="320"/>
                  </a:lnTo>
                  <a:lnTo>
                    <a:pt x="944" y="330"/>
                  </a:lnTo>
                  <a:lnTo>
                    <a:pt x="943" y="341"/>
                  </a:lnTo>
                  <a:lnTo>
                    <a:pt x="941" y="351"/>
                  </a:lnTo>
                  <a:lnTo>
                    <a:pt x="937" y="362"/>
                  </a:lnTo>
                  <a:lnTo>
                    <a:pt x="933" y="371"/>
                  </a:lnTo>
                  <a:lnTo>
                    <a:pt x="926" y="380"/>
                  </a:lnTo>
                  <a:lnTo>
                    <a:pt x="919" y="387"/>
                  </a:lnTo>
                  <a:lnTo>
                    <a:pt x="911" y="394"/>
                  </a:lnTo>
                  <a:close/>
                  <a:moveTo>
                    <a:pt x="461" y="842"/>
                  </a:moveTo>
                  <a:lnTo>
                    <a:pt x="454" y="847"/>
                  </a:lnTo>
                  <a:lnTo>
                    <a:pt x="447" y="850"/>
                  </a:lnTo>
                  <a:lnTo>
                    <a:pt x="439" y="852"/>
                  </a:lnTo>
                  <a:lnTo>
                    <a:pt x="432" y="852"/>
                  </a:lnTo>
                  <a:lnTo>
                    <a:pt x="417" y="850"/>
                  </a:lnTo>
                  <a:lnTo>
                    <a:pt x="404" y="847"/>
                  </a:lnTo>
                  <a:lnTo>
                    <a:pt x="397" y="845"/>
                  </a:lnTo>
                  <a:lnTo>
                    <a:pt x="390" y="843"/>
                  </a:lnTo>
                  <a:lnTo>
                    <a:pt x="384" y="843"/>
                  </a:lnTo>
                  <a:lnTo>
                    <a:pt x="376" y="842"/>
                  </a:lnTo>
                  <a:lnTo>
                    <a:pt x="370" y="843"/>
                  </a:lnTo>
                  <a:lnTo>
                    <a:pt x="363" y="846"/>
                  </a:lnTo>
                  <a:lnTo>
                    <a:pt x="357" y="850"/>
                  </a:lnTo>
                  <a:lnTo>
                    <a:pt x="351" y="856"/>
                  </a:lnTo>
                  <a:lnTo>
                    <a:pt x="344" y="872"/>
                  </a:lnTo>
                  <a:lnTo>
                    <a:pt x="338" y="887"/>
                  </a:lnTo>
                  <a:lnTo>
                    <a:pt x="335" y="902"/>
                  </a:lnTo>
                  <a:lnTo>
                    <a:pt x="332" y="918"/>
                  </a:lnTo>
                  <a:lnTo>
                    <a:pt x="332" y="934"/>
                  </a:lnTo>
                  <a:lnTo>
                    <a:pt x="335" y="950"/>
                  </a:lnTo>
                  <a:lnTo>
                    <a:pt x="339" y="966"/>
                  </a:lnTo>
                  <a:lnTo>
                    <a:pt x="345" y="982"/>
                  </a:lnTo>
                  <a:lnTo>
                    <a:pt x="349" y="987"/>
                  </a:lnTo>
                  <a:lnTo>
                    <a:pt x="354" y="990"/>
                  </a:lnTo>
                  <a:lnTo>
                    <a:pt x="359" y="992"/>
                  </a:lnTo>
                  <a:lnTo>
                    <a:pt x="363" y="993"/>
                  </a:lnTo>
                  <a:lnTo>
                    <a:pt x="373" y="994"/>
                  </a:lnTo>
                  <a:lnTo>
                    <a:pt x="384" y="992"/>
                  </a:lnTo>
                  <a:lnTo>
                    <a:pt x="394" y="990"/>
                  </a:lnTo>
                  <a:lnTo>
                    <a:pt x="404" y="989"/>
                  </a:lnTo>
                  <a:lnTo>
                    <a:pt x="409" y="989"/>
                  </a:lnTo>
                  <a:lnTo>
                    <a:pt x="414" y="990"/>
                  </a:lnTo>
                  <a:lnTo>
                    <a:pt x="419" y="991"/>
                  </a:lnTo>
                  <a:lnTo>
                    <a:pt x="425" y="993"/>
                  </a:lnTo>
                  <a:lnTo>
                    <a:pt x="436" y="1000"/>
                  </a:lnTo>
                  <a:lnTo>
                    <a:pt x="446" y="1010"/>
                  </a:lnTo>
                  <a:lnTo>
                    <a:pt x="450" y="1014"/>
                  </a:lnTo>
                  <a:lnTo>
                    <a:pt x="455" y="1019"/>
                  </a:lnTo>
                  <a:lnTo>
                    <a:pt x="458" y="1024"/>
                  </a:lnTo>
                  <a:lnTo>
                    <a:pt x="462" y="1030"/>
                  </a:lnTo>
                  <a:lnTo>
                    <a:pt x="464" y="1035"/>
                  </a:lnTo>
                  <a:lnTo>
                    <a:pt x="466" y="1041"/>
                  </a:lnTo>
                  <a:lnTo>
                    <a:pt x="468" y="1047"/>
                  </a:lnTo>
                  <a:lnTo>
                    <a:pt x="469" y="1053"/>
                  </a:lnTo>
                  <a:lnTo>
                    <a:pt x="469" y="1061"/>
                  </a:lnTo>
                  <a:lnTo>
                    <a:pt x="468" y="1068"/>
                  </a:lnTo>
                  <a:lnTo>
                    <a:pt x="467" y="1075"/>
                  </a:lnTo>
                  <a:lnTo>
                    <a:pt x="464" y="1082"/>
                  </a:lnTo>
                  <a:lnTo>
                    <a:pt x="461" y="1091"/>
                  </a:lnTo>
                  <a:lnTo>
                    <a:pt x="457" y="1100"/>
                  </a:lnTo>
                  <a:lnTo>
                    <a:pt x="452" y="1108"/>
                  </a:lnTo>
                  <a:lnTo>
                    <a:pt x="446" y="1115"/>
                  </a:lnTo>
                  <a:lnTo>
                    <a:pt x="440" y="1122"/>
                  </a:lnTo>
                  <a:lnTo>
                    <a:pt x="433" y="1127"/>
                  </a:lnTo>
                  <a:lnTo>
                    <a:pt x="426" y="1132"/>
                  </a:lnTo>
                  <a:lnTo>
                    <a:pt x="418" y="1136"/>
                  </a:lnTo>
                  <a:lnTo>
                    <a:pt x="410" y="1140"/>
                  </a:lnTo>
                  <a:lnTo>
                    <a:pt x="402" y="1143"/>
                  </a:lnTo>
                  <a:lnTo>
                    <a:pt x="393" y="1146"/>
                  </a:lnTo>
                  <a:lnTo>
                    <a:pt x="385" y="1149"/>
                  </a:lnTo>
                  <a:lnTo>
                    <a:pt x="367" y="1153"/>
                  </a:lnTo>
                  <a:lnTo>
                    <a:pt x="351" y="1155"/>
                  </a:lnTo>
                  <a:lnTo>
                    <a:pt x="340" y="1152"/>
                  </a:lnTo>
                  <a:lnTo>
                    <a:pt x="329" y="1149"/>
                  </a:lnTo>
                  <a:lnTo>
                    <a:pt x="318" y="1145"/>
                  </a:lnTo>
                  <a:lnTo>
                    <a:pt x="308" y="1141"/>
                  </a:lnTo>
                  <a:lnTo>
                    <a:pt x="298" y="1137"/>
                  </a:lnTo>
                  <a:lnTo>
                    <a:pt x="288" y="1132"/>
                  </a:lnTo>
                  <a:lnTo>
                    <a:pt x="277" y="1126"/>
                  </a:lnTo>
                  <a:lnTo>
                    <a:pt x="268" y="1120"/>
                  </a:lnTo>
                  <a:lnTo>
                    <a:pt x="259" y="1114"/>
                  </a:lnTo>
                  <a:lnTo>
                    <a:pt x="251" y="1107"/>
                  </a:lnTo>
                  <a:lnTo>
                    <a:pt x="243" y="1098"/>
                  </a:lnTo>
                  <a:lnTo>
                    <a:pt x="234" y="1090"/>
                  </a:lnTo>
                  <a:lnTo>
                    <a:pt x="227" y="1081"/>
                  </a:lnTo>
                  <a:lnTo>
                    <a:pt x="221" y="1072"/>
                  </a:lnTo>
                  <a:lnTo>
                    <a:pt x="215" y="1062"/>
                  </a:lnTo>
                  <a:lnTo>
                    <a:pt x="209" y="1051"/>
                  </a:lnTo>
                  <a:lnTo>
                    <a:pt x="203" y="1040"/>
                  </a:lnTo>
                  <a:lnTo>
                    <a:pt x="198" y="1029"/>
                  </a:lnTo>
                  <a:lnTo>
                    <a:pt x="192" y="1018"/>
                  </a:lnTo>
                  <a:lnTo>
                    <a:pt x="188" y="1005"/>
                  </a:lnTo>
                  <a:lnTo>
                    <a:pt x="185" y="994"/>
                  </a:lnTo>
                  <a:lnTo>
                    <a:pt x="182" y="982"/>
                  </a:lnTo>
                  <a:lnTo>
                    <a:pt x="180" y="970"/>
                  </a:lnTo>
                  <a:lnTo>
                    <a:pt x="178" y="956"/>
                  </a:lnTo>
                  <a:lnTo>
                    <a:pt x="177" y="944"/>
                  </a:lnTo>
                  <a:lnTo>
                    <a:pt x="176" y="932"/>
                  </a:lnTo>
                  <a:lnTo>
                    <a:pt x="176" y="919"/>
                  </a:lnTo>
                  <a:lnTo>
                    <a:pt x="177" y="906"/>
                  </a:lnTo>
                  <a:lnTo>
                    <a:pt x="178" y="893"/>
                  </a:lnTo>
                  <a:lnTo>
                    <a:pt x="180" y="881"/>
                  </a:lnTo>
                  <a:lnTo>
                    <a:pt x="182" y="867"/>
                  </a:lnTo>
                  <a:lnTo>
                    <a:pt x="184" y="855"/>
                  </a:lnTo>
                  <a:lnTo>
                    <a:pt x="196" y="832"/>
                  </a:lnTo>
                  <a:lnTo>
                    <a:pt x="208" y="808"/>
                  </a:lnTo>
                  <a:lnTo>
                    <a:pt x="220" y="785"/>
                  </a:lnTo>
                  <a:lnTo>
                    <a:pt x="233" y="762"/>
                  </a:lnTo>
                  <a:lnTo>
                    <a:pt x="240" y="751"/>
                  </a:lnTo>
                  <a:lnTo>
                    <a:pt x="249" y="741"/>
                  </a:lnTo>
                  <a:lnTo>
                    <a:pt x="257" y="731"/>
                  </a:lnTo>
                  <a:lnTo>
                    <a:pt x="265" y="721"/>
                  </a:lnTo>
                  <a:lnTo>
                    <a:pt x="275" y="712"/>
                  </a:lnTo>
                  <a:lnTo>
                    <a:pt x="285" y="704"/>
                  </a:lnTo>
                  <a:lnTo>
                    <a:pt x="296" y="697"/>
                  </a:lnTo>
                  <a:lnTo>
                    <a:pt x="308" y="691"/>
                  </a:lnTo>
                  <a:lnTo>
                    <a:pt x="322" y="685"/>
                  </a:lnTo>
                  <a:lnTo>
                    <a:pt x="337" y="678"/>
                  </a:lnTo>
                  <a:lnTo>
                    <a:pt x="352" y="673"/>
                  </a:lnTo>
                  <a:lnTo>
                    <a:pt x="368" y="669"/>
                  </a:lnTo>
                  <a:lnTo>
                    <a:pt x="384" y="666"/>
                  </a:lnTo>
                  <a:lnTo>
                    <a:pt x="400" y="665"/>
                  </a:lnTo>
                  <a:lnTo>
                    <a:pt x="407" y="665"/>
                  </a:lnTo>
                  <a:lnTo>
                    <a:pt x="415" y="666"/>
                  </a:lnTo>
                  <a:lnTo>
                    <a:pt x="423" y="668"/>
                  </a:lnTo>
                  <a:lnTo>
                    <a:pt x="431" y="670"/>
                  </a:lnTo>
                  <a:lnTo>
                    <a:pt x="439" y="674"/>
                  </a:lnTo>
                  <a:lnTo>
                    <a:pt x="447" y="678"/>
                  </a:lnTo>
                  <a:lnTo>
                    <a:pt x="453" y="683"/>
                  </a:lnTo>
                  <a:lnTo>
                    <a:pt x="460" y="689"/>
                  </a:lnTo>
                  <a:lnTo>
                    <a:pt x="465" y="695"/>
                  </a:lnTo>
                  <a:lnTo>
                    <a:pt x="471" y="702"/>
                  </a:lnTo>
                  <a:lnTo>
                    <a:pt x="476" y="709"/>
                  </a:lnTo>
                  <a:lnTo>
                    <a:pt x="479" y="716"/>
                  </a:lnTo>
                  <a:lnTo>
                    <a:pt x="486" y="732"/>
                  </a:lnTo>
                  <a:lnTo>
                    <a:pt x="490" y="749"/>
                  </a:lnTo>
                  <a:lnTo>
                    <a:pt x="494" y="766"/>
                  </a:lnTo>
                  <a:lnTo>
                    <a:pt x="495" y="784"/>
                  </a:lnTo>
                  <a:lnTo>
                    <a:pt x="490" y="799"/>
                  </a:lnTo>
                  <a:lnTo>
                    <a:pt x="483" y="815"/>
                  </a:lnTo>
                  <a:lnTo>
                    <a:pt x="479" y="822"/>
                  </a:lnTo>
                  <a:lnTo>
                    <a:pt x="474" y="830"/>
                  </a:lnTo>
                  <a:lnTo>
                    <a:pt x="468" y="836"/>
                  </a:lnTo>
                  <a:lnTo>
                    <a:pt x="461" y="842"/>
                  </a:lnTo>
                  <a:close/>
                  <a:moveTo>
                    <a:pt x="409" y="794"/>
                  </a:moveTo>
                  <a:lnTo>
                    <a:pt x="406" y="791"/>
                  </a:lnTo>
                  <a:lnTo>
                    <a:pt x="402" y="789"/>
                  </a:lnTo>
                  <a:lnTo>
                    <a:pt x="399" y="788"/>
                  </a:lnTo>
                  <a:lnTo>
                    <a:pt x="395" y="788"/>
                  </a:lnTo>
                  <a:lnTo>
                    <a:pt x="388" y="787"/>
                  </a:lnTo>
                  <a:lnTo>
                    <a:pt x="380" y="788"/>
                  </a:lnTo>
                  <a:lnTo>
                    <a:pt x="364" y="792"/>
                  </a:lnTo>
                  <a:lnTo>
                    <a:pt x="348" y="794"/>
                  </a:lnTo>
                  <a:lnTo>
                    <a:pt x="338" y="803"/>
                  </a:lnTo>
                  <a:lnTo>
                    <a:pt x="328" y="813"/>
                  </a:lnTo>
                  <a:lnTo>
                    <a:pt x="320" y="824"/>
                  </a:lnTo>
                  <a:lnTo>
                    <a:pt x="313" y="834"/>
                  </a:lnTo>
                  <a:lnTo>
                    <a:pt x="307" y="845"/>
                  </a:lnTo>
                  <a:lnTo>
                    <a:pt x="302" y="857"/>
                  </a:lnTo>
                  <a:lnTo>
                    <a:pt x="298" y="868"/>
                  </a:lnTo>
                  <a:lnTo>
                    <a:pt x="294" y="881"/>
                  </a:lnTo>
                  <a:lnTo>
                    <a:pt x="291" y="894"/>
                  </a:lnTo>
                  <a:lnTo>
                    <a:pt x="290" y="906"/>
                  </a:lnTo>
                  <a:lnTo>
                    <a:pt x="289" y="920"/>
                  </a:lnTo>
                  <a:lnTo>
                    <a:pt x="288" y="933"/>
                  </a:lnTo>
                  <a:lnTo>
                    <a:pt x="289" y="946"/>
                  </a:lnTo>
                  <a:lnTo>
                    <a:pt x="290" y="959"/>
                  </a:lnTo>
                  <a:lnTo>
                    <a:pt x="293" y="973"/>
                  </a:lnTo>
                  <a:lnTo>
                    <a:pt x="296" y="986"/>
                  </a:lnTo>
                  <a:lnTo>
                    <a:pt x="299" y="994"/>
                  </a:lnTo>
                  <a:lnTo>
                    <a:pt x="303" y="1002"/>
                  </a:lnTo>
                  <a:lnTo>
                    <a:pt x="307" y="1011"/>
                  </a:lnTo>
                  <a:lnTo>
                    <a:pt x="313" y="1018"/>
                  </a:lnTo>
                  <a:lnTo>
                    <a:pt x="318" y="1025"/>
                  </a:lnTo>
                  <a:lnTo>
                    <a:pt x="325" y="1031"/>
                  </a:lnTo>
                  <a:lnTo>
                    <a:pt x="332" y="1036"/>
                  </a:lnTo>
                  <a:lnTo>
                    <a:pt x="342" y="1040"/>
                  </a:lnTo>
                  <a:lnTo>
                    <a:pt x="347" y="1042"/>
                  </a:lnTo>
                  <a:lnTo>
                    <a:pt x="353" y="1042"/>
                  </a:lnTo>
                  <a:lnTo>
                    <a:pt x="358" y="1042"/>
                  </a:lnTo>
                  <a:lnTo>
                    <a:pt x="364" y="1040"/>
                  </a:lnTo>
                  <a:lnTo>
                    <a:pt x="376" y="1037"/>
                  </a:lnTo>
                  <a:lnTo>
                    <a:pt x="388" y="1033"/>
                  </a:lnTo>
                  <a:lnTo>
                    <a:pt x="393" y="1032"/>
                  </a:lnTo>
                  <a:lnTo>
                    <a:pt x="398" y="1032"/>
                  </a:lnTo>
                  <a:lnTo>
                    <a:pt x="402" y="1033"/>
                  </a:lnTo>
                  <a:lnTo>
                    <a:pt x="405" y="1035"/>
                  </a:lnTo>
                  <a:lnTo>
                    <a:pt x="407" y="1039"/>
                  </a:lnTo>
                  <a:lnTo>
                    <a:pt x="409" y="1044"/>
                  </a:lnTo>
                  <a:lnTo>
                    <a:pt x="410" y="1051"/>
                  </a:lnTo>
                  <a:lnTo>
                    <a:pt x="409" y="1062"/>
                  </a:lnTo>
                  <a:lnTo>
                    <a:pt x="408" y="1068"/>
                  </a:lnTo>
                  <a:lnTo>
                    <a:pt x="406" y="1073"/>
                  </a:lnTo>
                  <a:lnTo>
                    <a:pt x="404" y="1078"/>
                  </a:lnTo>
                  <a:lnTo>
                    <a:pt x="401" y="1082"/>
                  </a:lnTo>
                  <a:lnTo>
                    <a:pt x="398" y="1086"/>
                  </a:lnTo>
                  <a:lnTo>
                    <a:pt x="394" y="1089"/>
                  </a:lnTo>
                  <a:lnTo>
                    <a:pt x="390" y="1092"/>
                  </a:lnTo>
                  <a:lnTo>
                    <a:pt x="385" y="1095"/>
                  </a:lnTo>
                  <a:lnTo>
                    <a:pt x="374" y="1099"/>
                  </a:lnTo>
                  <a:lnTo>
                    <a:pt x="363" y="1103"/>
                  </a:lnTo>
                  <a:lnTo>
                    <a:pt x="352" y="1106"/>
                  </a:lnTo>
                  <a:lnTo>
                    <a:pt x="342" y="1109"/>
                  </a:lnTo>
                  <a:lnTo>
                    <a:pt x="325" y="1103"/>
                  </a:lnTo>
                  <a:lnTo>
                    <a:pt x="310" y="1095"/>
                  </a:lnTo>
                  <a:lnTo>
                    <a:pt x="296" y="1086"/>
                  </a:lnTo>
                  <a:lnTo>
                    <a:pt x="283" y="1076"/>
                  </a:lnTo>
                  <a:lnTo>
                    <a:pt x="272" y="1065"/>
                  </a:lnTo>
                  <a:lnTo>
                    <a:pt x="263" y="1052"/>
                  </a:lnTo>
                  <a:lnTo>
                    <a:pt x="254" y="1039"/>
                  </a:lnTo>
                  <a:lnTo>
                    <a:pt x="246" y="1026"/>
                  </a:lnTo>
                  <a:lnTo>
                    <a:pt x="239" y="1011"/>
                  </a:lnTo>
                  <a:lnTo>
                    <a:pt x="233" y="995"/>
                  </a:lnTo>
                  <a:lnTo>
                    <a:pt x="228" y="980"/>
                  </a:lnTo>
                  <a:lnTo>
                    <a:pt x="224" y="965"/>
                  </a:lnTo>
                  <a:lnTo>
                    <a:pt x="221" y="948"/>
                  </a:lnTo>
                  <a:lnTo>
                    <a:pt x="219" y="932"/>
                  </a:lnTo>
                  <a:lnTo>
                    <a:pt x="217" y="917"/>
                  </a:lnTo>
                  <a:lnTo>
                    <a:pt x="215" y="900"/>
                  </a:lnTo>
                  <a:lnTo>
                    <a:pt x="215" y="891"/>
                  </a:lnTo>
                  <a:lnTo>
                    <a:pt x="216" y="882"/>
                  </a:lnTo>
                  <a:lnTo>
                    <a:pt x="218" y="872"/>
                  </a:lnTo>
                  <a:lnTo>
                    <a:pt x="221" y="862"/>
                  </a:lnTo>
                  <a:lnTo>
                    <a:pt x="228" y="845"/>
                  </a:lnTo>
                  <a:lnTo>
                    <a:pt x="237" y="828"/>
                  </a:lnTo>
                  <a:lnTo>
                    <a:pt x="259" y="793"/>
                  </a:lnTo>
                  <a:lnTo>
                    <a:pt x="280" y="758"/>
                  </a:lnTo>
                  <a:lnTo>
                    <a:pt x="294" y="748"/>
                  </a:lnTo>
                  <a:lnTo>
                    <a:pt x="308" y="738"/>
                  </a:lnTo>
                  <a:lnTo>
                    <a:pt x="323" y="728"/>
                  </a:lnTo>
                  <a:lnTo>
                    <a:pt x="340" y="720"/>
                  </a:lnTo>
                  <a:lnTo>
                    <a:pt x="348" y="717"/>
                  </a:lnTo>
                  <a:lnTo>
                    <a:pt x="356" y="715"/>
                  </a:lnTo>
                  <a:lnTo>
                    <a:pt x="364" y="714"/>
                  </a:lnTo>
                  <a:lnTo>
                    <a:pt x="373" y="713"/>
                  </a:lnTo>
                  <a:lnTo>
                    <a:pt x="382" y="713"/>
                  </a:lnTo>
                  <a:lnTo>
                    <a:pt x="390" y="714"/>
                  </a:lnTo>
                  <a:lnTo>
                    <a:pt x="398" y="716"/>
                  </a:lnTo>
                  <a:lnTo>
                    <a:pt x="406" y="719"/>
                  </a:lnTo>
                  <a:lnTo>
                    <a:pt x="410" y="723"/>
                  </a:lnTo>
                  <a:lnTo>
                    <a:pt x="414" y="727"/>
                  </a:lnTo>
                  <a:lnTo>
                    <a:pt x="417" y="732"/>
                  </a:lnTo>
                  <a:lnTo>
                    <a:pt x="420" y="736"/>
                  </a:lnTo>
                  <a:lnTo>
                    <a:pt x="425" y="744"/>
                  </a:lnTo>
                  <a:lnTo>
                    <a:pt x="428" y="753"/>
                  </a:lnTo>
                  <a:lnTo>
                    <a:pt x="429" y="759"/>
                  </a:lnTo>
                  <a:lnTo>
                    <a:pt x="429" y="765"/>
                  </a:lnTo>
                  <a:lnTo>
                    <a:pt x="428" y="771"/>
                  </a:lnTo>
                  <a:lnTo>
                    <a:pt x="426" y="776"/>
                  </a:lnTo>
                  <a:lnTo>
                    <a:pt x="422" y="783"/>
                  </a:lnTo>
                  <a:lnTo>
                    <a:pt x="419" y="787"/>
                  </a:lnTo>
                  <a:lnTo>
                    <a:pt x="414" y="791"/>
                  </a:lnTo>
                  <a:lnTo>
                    <a:pt x="409" y="794"/>
                  </a:lnTo>
                  <a:close/>
                  <a:moveTo>
                    <a:pt x="200" y="621"/>
                  </a:moveTo>
                  <a:lnTo>
                    <a:pt x="193" y="621"/>
                  </a:lnTo>
                  <a:lnTo>
                    <a:pt x="200" y="621"/>
                  </a:lnTo>
                  <a:close/>
                </a:path>
              </a:pathLst>
            </a:custGeom>
            <a:solidFill>
              <a:srgbClr val="E00007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defTabSz="121856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3200" kern="0" spc="400">
                <a:solidFill>
                  <a:srgbClr val="DA251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9159" y="1293373"/>
            <a:ext cx="3153682" cy="3123599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40000"/>
                    </a14:imgEffect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012" y="3429000"/>
            <a:ext cx="2992805" cy="4231366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 contrast="40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8191" y="3102941"/>
            <a:ext cx="2864797" cy="357989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>
            <a:off x="149967" y="158031"/>
            <a:ext cx="11901007" cy="851699"/>
            <a:chOff x="149967" y="158031"/>
            <a:chExt cx="11901007" cy="851699"/>
          </a:xfrm>
        </p:grpSpPr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9967" y="178039"/>
              <a:ext cx="3068353" cy="831691"/>
            </a:xfrm>
            <a:prstGeom prst="rect">
              <a:avLst/>
            </a:prstGeom>
          </p:spPr>
        </p:pic>
        <p:pic>
          <p:nvPicPr>
            <p:cNvPr id="22" name="图片 21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18320" y="172486"/>
              <a:ext cx="3009179" cy="831691"/>
            </a:xfrm>
            <a:prstGeom prst="rect">
              <a:avLst/>
            </a:prstGeom>
          </p:spPr>
        </p:pic>
        <p:pic>
          <p:nvPicPr>
            <p:cNvPr id="23" name="图片 22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27499" y="158031"/>
              <a:ext cx="3074666" cy="831691"/>
            </a:xfrm>
            <a:prstGeom prst="rect">
              <a:avLst/>
            </a:prstGeom>
          </p:spPr>
        </p:pic>
        <p:pic>
          <p:nvPicPr>
            <p:cNvPr id="24" name="图片 23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02166" y="172485"/>
              <a:ext cx="2748808" cy="831691"/>
            </a:xfrm>
            <a:prstGeom prst="rect">
              <a:avLst/>
            </a:prstGeom>
          </p:spPr>
        </p:pic>
      </p:grpSp>
      <p:pic>
        <p:nvPicPr>
          <p:cNvPr id="25" name="图片 24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186" y="-335727"/>
            <a:ext cx="2203700" cy="3256347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0172" y="158031"/>
            <a:ext cx="4511827" cy="3798375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40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523" y="3780888"/>
            <a:ext cx="2339363" cy="292330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contrast="40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9148" y="3767554"/>
            <a:ext cx="3112508" cy="3710008"/>
          </a:xfrm>
          <a:prstGeom prst="rect">
            <a:avLst/>
          </a:prstGeom>
        </p:spPr>
      </p:pic>
      <p:grpSp>
        <p:nvGrpSpPr>
          <p:cNvPr id="28" name="组合 27"/>
          <p:cNvGrpSpPr/>
          <p:nvPr/>
        </p:nvGrpSpPr>
        <p:grpSpPr>
          <a:xfrm>
            <a:off x="3557539" y="1228812"/>
            <a:ext cx="4405728" cy="704134"/>
            <a:chOff x="2483888" y="2268349"/>
            <a:chExt cx="6147757" cy="685788"/>
          </a:xfrm>
        </p:grpSpPr>
        <p:sp>
          <p:nvSpPr>
            <p:cNvPr id="36" name="TextBox 15"/>
            <p:cNvSpPr txBox="1"/>
            <p:nvPr/>
          </p:nvSpPr>
          <p:spPr>
            <a:xfrm>
              <a:off x="3776703" y="2356449"/>
              <a:ext cx="4854942" cy="5095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晚会后期安排</a:t>
              </a:r>
              <a:endPara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7" name="Freeform 7"/>
            <p:cNvSpPr>
              <a:spLocks noEditPoints="1"/>
            </p:cNvSpPr>
            <p:nvPr/>
          </p:nvSpPr>
          <p:spPr bwMode="auto">
            <a:xfrm>
              <a:off x="2483888" y="2268349"/>
              <a:ext cx="5752726" cy="685788"/>
            </a:xfrm>
            <a:custGeom>
              <a:avLst/>
              <a:gdLst>
                <a:gd name="T0" fmla="*/ 10079 w 11041"/>
                <a:gd name="T1" fmla="*/ 1695 h 1751"/>
                <a:gd name="T2" fmla="*/ 769 w 11041"/>
                <a:gd name="T3" fmla="*/ 1713 h 1751"/>
                <a:gd name="T4" fmla="*/ 6 w 11041"/>
                <a:gd name="T5" fmla="*/ 973 h 1751"/>
                <a:gd name="T6" fmla="*/ 657 w 11041"/>
                <a:gd name="T7" fmla="*/ 166 h 1751"/>
                <a:gd name="T8" fmla="*/ 4373 w 11041"/>
                <a:gd name="T9" fmla="*/ 18 h 1751"/>
                <a:gd name="T10" fmla="*/ 10363 w 11041"/>
                <a:gd name="T11" fmla="*/ 69 h 1751"/>
                <a:gd name="T12" fmla="*/ 11026 w 11041"/>
                <a:gd name="T13" fmla="*/ 913 h 1751"/>
                <a:gd name="T14" fmla="*/ 10137 w 11041"/>
                <a:gd name="T15" fmla="*/ 1632 h 1751"/>
                <a:gd name="T16" fmla="*/ 3042 w 11041"/>
                <a:gd name="T17" fmla="*/ 1673 h 1751"/>
                <a:gd name="T18" fmla="*/ 404 w 11041"/>
                <a:gd name="T19" fmla="*/ 1388 h 1751"/>
                <a:gd name="T20" fmla="*/ 386 w 11041"/>
                <a:gd name="T21" fmla="*/ 537 h 1751"/>
                <a:gd name="T22" fmla="*/ 1582 w 11041"/>
                <a:gd name="T23" fmla="*/ 106 h 1751"/>
                <a:gd name="T24" fmla="*/ 10468 w 11041"/>
                <a:gd name="T25" fmla="*/ 248 h 1751"/>
                <a:gd name="T26" fmla="*/ 10959 w 11041"/>
                <a:gd name="T27" fmla="*/ 960 h 1751"/>
                <a:gd name="T28" fmla="*/ 10717 w 11041"/>
                <a:gd name="T29" fmla="*/ 782 h 1751"/>
                <a:gd name="T30" fmla="*/ 10643 w 11041"/>
                <a:gd name="T31" fmla="*/ 1019 h 1751"/>
                <a:gd name="T32" fmla="*/ 10759 w 11041"/>
                <a:gd name="T33" fmla="*/ 651 h 1751"/>
                <a:gd name="T34" fmla="*/ 10299 w 11041"/>
                <a:gd name="T35" fmla="*/ 1269 h 1751"/>
                <a:gd name="T36" fmla="*/ 10240 w 11041"/>
                <a:gd name="T37" fmla="*/ 668 h 1751"/>
                <a:gd name="T38" fmla="*/ 10038 w 11041"/>
                <a:gd name="T39" fmla="*/ 234 h 1751"/>
                <a:gd name="T40" fmla="*/ 10474 w 11041"/>
                <a:gd name="T41" fmla="*/ 843 h 1751"/>
                <a:gd name="T42" fmla="*/ 10286 w 11041"/>
                <a:gd name="T43" fmla="*/ 1318 h 1751"/>
                <a:gd name="T44" fmla="*/ 10312 w 11041"/>
                <a:gd name="T45" fmla="*/ 400 h 1751"/>
                <a:gd name="T46" fmla="*/ 10397 w 11041"/>
                <a:gd name="T47" fmla="*/ 600 h 1751"/>
                <a:gd name="T48" fmla="*/ 10053 w 11041"/>
                <a:gd name="T49" fmla="*/ 756 h 1751"/>
                <a:gd name="T50" fmla="*/ 10017 w 11041"/>
                <a:gd name="T51" fmla="*/ 958 h 1751"/>
                <a:gd name="T52" fmla="*/ 5568 w 11041"/>
                <a:gd name="T53" fmla="*/ 1588 h 1751"/>
                <a:gd name="T54" fmla="*/ 919 w 11041"/>
                <a:gd name="T55" fmla="*/ 1139 h 1751"/>
                <a:gd name="T56" fmla="*/ 1139 w 11041"/>
                <a:gd name="T57" fmla="*/ 749 h 1751"/>
                <a:gd name="T58" fmla="*/ 1094 w 11041"/>
                <a:gd name="T59" fmla="*/ 303 h 1751"/>
                <a:gd name="T60" fmla="*/ 3379 w 11041"/>
                <a:gd name="T61" fmla="*/ 148 h 1751"/>
                <a:gd name="T62" fmla="*/ 9975 w 11041"/>
                <a:gd name="T63" fmla="*/ 404 h 1751"/>
                <a:gd name="T64" fmla="*/ 2179 w 11041"/>
                <a:gd name="T65" fmla="*/ 1552 h 1751"/>
                <a:gd name="T66" fmla="*/ 956 w 11041"/>
                <a:gd name="T67" fmla="*/ 1163 h 1751"/>
                <a:gd name="T68" fmla="*/ 1162 w 11041"/>
                <a:gd name="T69" fmla="*/ 868 h 1751"/>
                <a:gd name="T70" fmla="*/ 1120 w 11041"/>
                <a:gd name="T71" fmla="*/ 416 h 1751"/>
                <a:gd name="T72" fmla="*/ 9861 w 11041"/>
                <a:gd name="T73" fmla="*/ 186 h 1751"/>
                <a:gd name="T74" fmla="*/ 9865 w 11041"/>
                <a:gd name="T75" fmla="*/ 744 h 1751"/>
                <a:gd name="T76" fmla="*/ 10059 w 11041"/>
                <a:gd name="T77" fmla="*/ 1148 h 1751"/>
                <a:gd name="T78" fmla="*/ 1179 w 11041"/>
                <a:gd name="T79" fmla="*/ 1327 h 1751"/>
                <a:gd name="T80" fmla="*/ 1456 w 11041"/>
                <a:gd name="T81" fmla="*/ 791 h 1751"/>
                <a:gd name="T82" fmla="*/ 1314 w 11041"/>
                <a:gd name="T83" fmla="*/ 284 h 1751"/>
                <a:gd name="T84" fmla="*/ 9638 w 11041"/>
                <a:gd name="T85" fmla="*/ 243 h 1751"/>
                <a:gd name="T86" fmla="*/ 9749 w 11041"/>
                <a:gd name="T87" fmla="*/ 707 h 1751"/>
                <a:gd name="T88" fmla="*/ 9955 w 11041"/>
                <a:gd name="T89" fmla="*/ 1177 h 1751"/>
                <a:gd name="T90" fmla="*/ 9818 w 11041"/>
                <a:gd name="T91" fmla="*/ 1121 h 1751"/>
                <a:gd name="T92" fmla="*/ 1637 w 11041"/>
                <a:gd name="T93" fmla="*/ 1462 h 1751"/>
                <a:gd name="T94" fmla="*/ 1398 w 11041"/>
                <a:gd name="T95" fmla="*/ 742 h 1751"/>
                <a:gd name="T96" fmla="*/ 9028 w 11041"/>
                <a:gd name="T97" fmla="*/ 279 h 1751"/>
                <a:gd name="T98" fmla="*/ 9802 w 11041"/>
                <a:gd name="T99" fmla="*/ 890 h 1751"/>
                <a:gd name="T100" fmla="*/ 1263 w 11041"/>
                <a:gd name="T101" fmla="*/ 875 h 1751"/>
                <a:gd name="T102" fmla="*/ 1390 w 11041"/>
                <a:gd name="T103" fmla="*/ 942 h 1751"/>
                <a:gd name="T104" fmla="*/ 797 w 11041"/>
                <a:gd name="T105" fmla="*/ 837 h 1751"/>
                <a:gd name="T106" fmla="*/ 839 w 11041"/>
                <a:gd name="T107" fmla="*/ 1417 h 1751"/>
                <a:gd name="T108" fmla="*/ 556 w 11041"/>
                <a:gd name="T109" fmla="*/ 1259 h 1751"/>
                <a:gd name="T110" fmla="*/ 722 w 11041"/>
                <a:gd name="T111" fmla="*/ 287 h 1751"/>
                <a:gd name="T112" fmla="*/ 747 w 11041"/>
                <a:gd name="T113" fmla="*/ 568 h 1751"/>
                <a:gd name="T114" fmla="*/ 722 w 11041"/>
                <a:gd name="T115" fmla="*/ 1381 h 1751"/>
                <a:gd name="T116" fmla="*/ 618 w 11041"/>
                <a:gd name="T117" fmla="*/ 1343 h 1751"/>
                <a:gd name="T118" fmla="*/ 840 w 11041"/>
                <a:gd name="T119" fmla="*/ 264 h 1751"/>
                <a:gd name="T120" fmla="*/ 446 w 11041"/>
                <a:gd name="T121" fmla="*/ 1115 h 1751"/>
                <a:gd name="T122" fmla="*/ 490 w 11041"/>
                <a:gd name="T123" fmla="*/ 749 h 1751"/>
                <a:gd name="T124" fmla="*/ 254 w 11041"/>
                <a:gd name="T125" fmla="*/ 1039 h 17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1041" h="1751">
                  <a:moveTo>
                    <a:pt x="10931" y="1086"/>
                  </a:moveTo>
                  <a:lnTo>
                    <a:pt x="10909" y="1111"/>
                  </a:lnTo>
                  <a:lnTo>
                    <a:pt x="10887" y="1135"/>
                  </a:lnTo>
                  <a:lnTo>
                    <a:pt x="10877" y="1148"/>
                  </a:lnTo>
                  <a:lnTo>
                    <a:pt x="10866" y="1160"/>
                  </a:lnTo>
                  <a:lnTo>
                    <a:pt x="10853" y="1170"/>
                  </a:lnTo>
                  <a:lnTo>
                    <a:pt x="10841" y="1180"/>
                  </a:lnTo>
                  <a:lnTo>
                    <a:pt x="10831" y="1180"/>
                  </a:lnTo>
                  <a:lnTo>
                    <a:pt x="10822" y="1182"/>
                  </a:lnTo>
                  <a:lnTo>
                    <a:pt x="10814" y="1184"/>
                  </a:lnTo>
                  <a:lnTo>
                    <a:pt x="10805" y="1186"/>
                  </a:lnTo>
                  <a:lnTo>
                    <a:pt x="10798" y="1190"/>
                  </a:lnTo>
                  <a:lnTo>
                    <a:pt x="10792" y="1193"/>
                  </a:lnTo>
                  <a:lnTo>
                    <a:pt x="10786" y="1199"/>
                  </a:lnTo>
                  <a:lnTo>
                    <a:pt x="10781" y="1204"/>
                  </a:lnTo>
                  <a:lnTo>
                    <a:pt x="10776" y="1209"/>
                  </a:lnTo>
                  <a:lnTo>
                    <a:pt x="10772" y="1215"/>
                  </a:lnTo>
                  <a:lnTo>
                    <a:pt x="10768" y="1221"/>
                  </a:lnTo>
                  <a:lnTo>
                    <a:pt x="10764" y="1227"/>
                  </a:lnTo>
                  <a:lnTo>
                    <a:pt x="10757" y="1242"/>
                  </a:lnTo>
                  <a:lnTo>
                    <a:pt x="10751" y="1257"/>
                  </a:lnTo>
                  <a:lnTo>
                    <a:pt x="10746" y="1272"/>
                  </a:lnTo>
                  <a:lnTo>
                    <a:pt x="10740" y="1288"/>
                  </a:lnTo>
                  <a:lnTo>
                    <a:pt x="10734" y="1302"/>
                  </a:lnTo>
                  <a:lnTo>
                    <a:pt x="10727" y="1316"/>
                  </a:lnTo>
                  <a:lnTo>
                    <a:pt x="10723" y="1323"/>
                  </a:lnTo>
                  <a:lnTo>
                    <a:pt x="10719" y="1329"/>
                  </a:lnTo>
                  <a:lnTo>
                    <a:pt x="10713" y="1336"/>
                  </a:lnTo>
                  <a:lnTo>
                    <a:pt x="10708" y="1342"/>
                  </a:lnTo>
                  <a:lnTo>
                    <a:pt x="10703" y="1347"/>
                  </a:lnTo>
                  <a:lnTo>
                    <a:pt x="10696" y="1352"/>
                  </a:lnTo>
                  <a:lnTo>
                    <a:pt x="10689" y="1357"/>
                  </a:lnTo>
                  <a:lnTo>
                    <a:pt x="10682" y="1360"/>
                  </a:lnTo>
                  <a:lnTo>
                    <a:pt x="10673" y="1361"/>
                  </a:lnTo>
                  <a:lnTo>
                    <a:pt x="10664" y="1362"/>
                  </a:lnTo>
                  <a:lnTo>
                    <a:pt x="10657" y="1363"/>
                  </a:lnTo>
                  <a:lnTo>
                    <a:pt x="10649" y="1365"/>
                  </a:lnTo>
                  <a:lnTo>
                    <a:pt x="10642" y="1367"/>
                  </a:lnTo>
                  <a:lnTo>
                    <a:pt x="10636" y="1370"/>
                  </a:lnTo>
                  <a:lnTo>
                    <a:pt x="10630" y="1374"/>
                  </a:lnTo>
                  <a:lnTo>
                    <a:pt x="10623" y="1377"/>
                  </a:lnTo>
                  <a:lnTo>
                    <a:pt x="10612" y="1387"/>
                  </a:lnTo>
                  <a:lnTo>
                    <a:pt x="10602" y="1397"/>
                  </a:lnTo>
                  <a:lnTo>
                    <a:pt x="10593" y="1407"/>
                  </a:lnTo>
                  <a:lnTo>
                    <a:pt x="10584" y="1419"/>
                  </a:lnTo>
                  <a:lnTo>
                    <a:pt x="10567" y="1445"/>
                  </a:lnTo>
                  <a:lnTo>
                    <a:pt x="10551" y="1471"/>
                  </a:lnTo>
                  <a:lnTo>
                    <a:pt x="10543" y="1484"/>
                  </a:lnTo>
                  <a:lnTo>
                    <a:pt x="10535" y="1496"/>
                  </a:lnTo>
                  <a:lnTo>
                    <a:pt x="10525" y="1508"/>
                  </a:lnTo>
                  <a:lnTo>
                    <a:pt x="10515" y="1520"/>
                  </a:lnTo>
                  <a:lnTo>
                    <a:pt x="10505" y="1534"/>
                  </a:lnTo>
                  <a:lnTo>
                    <a:pt x="10493" y="1548"/>
                  </a:lnTo>
                  <a:lnTo>
                    <a:pt x="10480" y="1561"/>
                  </a:lnTo>
                  <a:lnTo>
                    <a:pt x="10468" y="1575"/>
                  </a:lnTo>
                  <a:lnTo>
                    <a:pt x="10455" y="1587"/>
                  </a:lnTo>
                  <a:lnTo>
                    <a:pt x="10441" y="1599"/>
                  </a:lnTo>
                  <a:lnTo>
                    <a:pt x="10425" y="1610"/>
                  </a:lnTo>
                  <a:lnTo>
                    <a:pt x="10411" y="1621"/>
                  </a:lnTo>
                  <a:lnTo>
                    <a:pt x="10395" y="1631"/>
                  </a:lnTo>
                  <a:lnTo>
                    <a:pt x="10378" y="1640"/>
                  </a:lnTo>
                  <a:lnTo>
                    <a:pt x="10362" y="1649"/>
                  </a:lnTo>
                  <a:lnTo>
                    <a:pt x="10345" y="1656"/>
                  </a:lnTo>
                  <a:lnTo>
                    <a:pt x="10328" y="1664"/>
                  </a:lnTo>
                  <a:lnTo>
                    <a:pt x="10311" y="1670"/>
                  </a:lnTo>
                  <a:lnTo>
                    <a:pt x="10293" y="1675"/>
                  </a:lnTo>
                  <a:lnTo>
                    <a:pt x="10275" y="1679"/>
                  </a:lnTo>
                  <a:lnTo>
                    <a:pt x="10246" y="1680"/>
                  </a:lnTo>
                  <a:lnTo>
                    <a:pt x="10219" y="1682"/>
                  </a:lnTo>
                  <a:lnTo>
                    <a:pt x="10204" y="1684"/>
                  </a:lnTo>
                  <a:lnTo>
                    <a:pt x="10190" y="1686"/>
                  </a:lnTo>
                  <a:lnTo>
                    <a:pt x="10176" y="1690"/>
                  </a:lnTo>
                  <a:lnTo>
                    <a:pt x="10161" y="1696"/>
                  </a:lnTo>
                  <a:lnTo>
                    <a:pt x="10079" y="1695"/>
                  </a:lnTo>
                  <a:lnTo>
                    <a:pt x="10000" y="1695"/>
                  </a:lnTo>
                  <a:lnTo>
                    <a:pt x="9925" y="1696"/>
                  </a:lnTo>
                  <a:lnTo>
                    <a:pt x="9852" y="1696"/>
                  </a:lnTo>
                  <a:lnTo>
                    <a:pt x="9778" y="1698"/>
                  </a:lnTo>
                  <a:lnTo>
                    <a:pt x="9703" y="1700"/>
                  </a:lnTo>
                  <a:lnTo>
                    <a:pt x="9627" y="1705"/>
                  </a:lnTo>
                  <a:lnTo>
                    <a:pt x="9546" y="1710"/>
                  </a:lnTo>
                  <a:lnTo>
                    <a:pt x="9533" y="1705"/>
                  </a:lnTo>
                  <a:lnTo>
                    <a:pt x="9522" y="1702"/>
                  </a:lnTo>
                  <a:lnTo>
                    <a:pt x="9515" y="1701"/>
                  </a:lnTo>
                  <a:lnTo>
                    <a:pt x="9509" y="1702"/>
                  </a:lnTo>
                  <a:lnTo>
                    <a:pt x="9503" y="1704"/>
                  </a:lnTo>
                  <a:lnTo>
                    <a:pt x="9497" y="1707"/>
                  </a:lnTo>
                  <a:lnTo>
                    <a:pt x="9473" y="1706"/>
                  </a:lnTo>
                  <a:lnTo>
                    <a:pt x="9449" y="1705"/>
                  </a:lnTo>
                  <a:lnTo>
                    <a:pt x="9423" y="1705"/>
                  </a:lnTo>
                  <a:lnTo>
                    <a:pt x="9398" y="1705"/>
                  </a:lnTo>
                  <a:lnTo>
                    <a:pt x="9371" y="1706"/>
                  </a:lnTo>
                  <a:lnTo>
                    <a:pt x="9345" y="1707"/>
                  </a:lnTo>
                  <a:lnTo>
                    <a:pt x="9319" y="1708"/>
                  </a:lnTo>
                  <a:lnTo>
                    <a:pt x="9294" y="1709"/>
                  </a:lnTo>
                  <a:lnTo>
                    <a:pt x="9146" y="1711"/>
                  </a:lnTo>
                  <a:lnTo>
                    <a:pt x="8901" y="1712"/>
                  </a:lnTo>
                  <a:lnTo>
                    <a:pt x="8571" y="1713"/>
                  </a:lnTo>
                  <a:lnTo>
                    <a:pt x="8171" y="1714"/>
                  </a:lnTo>
                  <a:lnTo>
                    <a:pt x="7714" y="1715"/>
                  </a:lnTo>
                  <a:lnTo>
                    <a:pt x="7215" y="1716"/>
                  </a:lnTo>
                  <a:lnTo>
                    <a:pt x="6688" y="1717"/>
                  </a:lnTo>
                  <a:lnTo>
                    <a:pt x="6147" y="1718"/>
                  </a:lnTo>
                  <a:lnTo>
                    <a:pt x="5605" y="1718"/>
                  </a:lnTo>
                  <a:lnTo>
                    <a:pt x="5078" y="1720"/>
                  </a:lnTo>
                  <a:lnTo>
                    <a:pt x="4579" y="1721"/>
                  </a:lnTo>
                  <a:lnTo>
                    <a:pt x="4122" y="1723"/>
                  </a:lnTo>
                  <a:lnTo>
                    <a:pt x="3721" y="1724"/>
                  </a:lnTo>
                  <a:lnTo>
                    <a:pt x="3391" y="1727"/>
                  </a:lnTo>
                  <a:lnTo>
                    <a:pt x="3145" y="1729"/>
                  </a:lnTo>
                  <a:lnTo>
                    <a:pt x="2998" y="1732"/>
                  </a:lnTo>
                  <a:lnTo>
                    <a:pt x="2953" y="1732"/>
                  </a:lnTo>
                  <a:lnTo>
                    <a:pt x="2908" y="1733"/>
                  </a:lnTo>
                  <a:lnTo>
                    <a:pt x="2862" y="1733"/>
                  </a:lnTo>
                  <a:lnTo>
                    <a:pt x="2817" y="1733"/>
                  </a:lnTo>
                  <a:lnTo>
                    <a:pt x="2771" y="1734"/>
                  </a:lnTo>
                  <a:lnTo>
                    <a:pt x="2725" y="1734"/>
                  </a:lnTo>
                  <a:lnTo>
                    <a:pt x="2679" y="1735"/>
                  </a:lnTo>
                  <a:lnTo>
                    <a:pt x="2633" y="1735"/>
                  </a:lnTo>
                  <a:lnTo>
                    <a:pt x="2586" y="1736"/>
                  </a:lnTo>
                  <a:lnTo>
                    <a:pt x="2540" y="1737"/>
                  </a:lnTo>
                  <a:lnTo>
                    <a:pt x="2494" y="1738"/>
                  </a:lnTo>
                  <a:lnTo>
                    <a:pt x="2448" y="1738"/>
                  </a:lnTo>
                  <a:lnTo>
                    <a:pt x="2401" y="1739"/>
                  </a:lnTo>
                  <a:lnTo>
                    <a:pt x="2355" y="1740"/>
                  </a:lnTo>
                  <a:lnTo>
                    <a:pt x="2309" y="1740"/>
                  </a:lnTo>
                  <a:lnTo>
                    <a:pt x="2263" y="1741"/>
                  </a:lnTo>
                  <a:lnTo>
                    <a:pt x="1203" y="1747"/>
                  </a:lnTo>
                  <a:lnTo>
                    <a:pt x="1171" y="1748"/>
                  </a:lnTo>
                  <a:lnTo>
                    <a:pt x="1137" y="1749"/>
                  </a:lnTo>
                  <a:lnTo>
                    <a:pt x="1102" y="1749"/>
                  </a:lnTo>
                  <a:lnTo>
                    <a:pt x="1065" y="1749"/>
                  </a:lnTo>
                  <a:lnTo>
                    <a:pt x="1030" y="1748"/>
                  </a:lnTo>
                  <a:lnTo>
                    <a:pt x="994" y="1749"/>
                  </a:lnTo>
                  <a:lnTo>
                    <a:pt x="959" y="1749"/>
                  </a:lnTo>
                  <a:lnTo>
                    <a:pt x="926" y="1751"/>
                  </a:lnTo>
                  <a:lnTo>
                    <a:pt x="918" y="1745"/>
                  </a:lnTo>
                  <a:lnTo>
                    <a:pt x="909" y="1740"/>
                  </a:lnTo>
                  <a:lnTo>
                    <a:pt x="900" y="1737"/>
                  </a:lnTo>
                  <a:lnTo>
                    <a:pt x="890" y="1735"/>
                  </a:lnTo>
                  <a:lnTo>
                    <a:pt x="869" y="1732"/>
                  </a:lnTo>
                  <a:lnTo>
                    <a:pt x="848" y="1730"/>
                  </a:lnTo>
                  <a:lnTo>
                    <a:pt x="826" y="1729"/>
                  </a:lnTo>
                  <a:lnTo>
                    <a:pt x="806" y="1727"/>
                  </a:lnTo>
                  <a:lnTo>
                    <a:pt x="796" y="1725"/>
                  </a:lnTo>
                  <a:lnTo>
                    <a:pt x="786" y="1722"/>
                  </a:lnTo>
                  <a:lnTo>
                    <a:pt x="777" y="1718"/>
                  </a:lnTo>
                  <a:lnTo>
                    <a:pt x="769" y="1713"/>
                  </a:lnTo>
                  <a:lnTo>
                    <a:pt x="753" y="1709"/>
                  </a:lnTo>
                  <a:lnTo>
                    <a:pt x="736" y="1704"/>
                  </a:lnTo>
                  <a:lnTo>
                    <a:pt x="720" y="1698"/>
                  </a:lnTo>
                  <a:lnTo>
                    <a:pt x="704" y="1692"/>
                  </a:lnTo>
                  <a:lnTo>
                    <a:pt x="687" y="1685"/>
                  </a:lnTo>
                  <a:lnTo>
                    <a:pt x="671" y="1678"/>
                  </a:lnTo>
                  <a:lnTo>
                    <a:pt x="656" y="1670"/>
                  </a:lnTo>
                  <a:lnTo>
                    <a:pt x="640" y="1662"/>
                  </a:lnTo>
                  <a:lnTo>
                    <a:pt x="626" y="1652"/>
                  </a:lnTo>
                  <a:lnTo>
                    <a:pt x="611" y="1643"/>
                  </a:lnTo>
                  <a:lnTo>
                    <a:pt x="596" y="1633"/>
                  </a:lnTo>
                  <a:lnTo>
                    <a:pt x="583" y="1622"/>
                  </a:lnTo>
                  <a:lnTo>
                    <a:pt x="570" y="1610"/>
                  </a:lnTo>
                  <a:lnTo>
                    <a:pt x="556" y="1599"/>
                  </a:lnTo>
                  <a:lnTo>
                    <a:pt x="544" y="1587"/>
                  </a:lnTo>
                  <a:lnTo>
                    <a:pt x="532" y="1574"/>
                  </a:lnTo>
                  <a:lnTo>
                    <a:pt x="522" y="1560"/>
                  </a:lnTo>
                  <a:lnTo>
                    <a:pt x="511" y="1547"/>
                  </a:lnTo>
                  <a:lnTo>
                    <a:pt x="502" y="1533"/>
                  </a:lnTo>
                  <a:lnTo>
                    <a:pt x="494" y="1516"/>
                  </a:lnTo>
                  <a:lnTo>
                    <a:pt x="487" y="1501"/>
                  </a:lnTo>
                  <a:lnTo>
                    <a:pt x="481" y="1484"/>
                  </a:lnTo>
                  <a:lnTo>
                    <a:pt x="477" y="1466"/>
                  </a:lnTo>
                  <a:lnTo>
                    <a:pt x="474" y="1448"/>
                  </a:lnTo>
                  <a:lnTo>
                    <a:pt x="471" y="1445"/>
                  </a:lnTo>
                  <a:lnTo>
                    <a:pt x="466" y="1443"/>
                  </a:lnTo>
                  <a:lnTo>
                    <a:pt x="462" y="1441"/>
                  </a:lnTo>
                  <a:lnTo>
                    <a:pt x="457" y="1440"/>
                  </a:lnTo>
                  <a:lnTo>
                    <a:pt x="448" y="1438"/>
                  </a:lnTo>
                  <a:lnTo>
                    <a:pt x="438" y="1437"/>
                  </a:lnTo>
                  <a:lnTo>
                    <a:pt x="428" y="1437"/>
                  </a:lnTo>
                  <a:lnTo>
                    <a:pt x="418" y="1436"/>
                  </a:lnTo>
                  <a:lnTo>
                    <a:pt x="408" y="1435"/>
                  </a:lnTo>
                  <a:lnTo>
                    <a:pt x="400" y="1431"/>
                  </a:lnTo>
                  <a:lnTo>
                    <a:pt x="390" y="1429"/>
                  </a:lnTo>
                  <a:lnTo>
                    <a:pt x="381" y="1426"/>
                  </a:lnTo>
                  <a:lnTo>
                    <a:pt x="372" y="1421"/>
                  </a:lnTo>
                  <a:lnTo>
                    <a:pt x="365" y="1416"/>
                  </a:lnTo>
                  <a:lnTo>
                    <a:pt x="358" y="1410"/>
                  </a:lnTo>
                  <a:lnTo>
                    <a:pt x="352" y="1403"/>
                  </a:lnTo>
                  <a:lnTo>
                    <a:pt x="346" y="1396"/>
                  </a:lnTo>
                  <a:lnTo>
                    <a:pt x="341" y="1389"/>
                  </a:lnTo>
                  <a:lnTo>
                    <a:pt x="331" y="1371"/>
                  </a:lnTo>
                  <a:lnTo>
                    <a:pt x="324" y="1354"/>
                  </a:lnTo>
                  <a:lnTo>
                    <a:pt x="318" y="1336"/>
                  </a:lnTo>
                  <a:lnTo>
                    <a:pt x="314" y="1318"/>
                  </a:lnTo>
                  <a:lnTo>
                    <a:pt x="315" y="1314"/>
                  </a:lnTo>
                  <a:lnTo>
                    <a:pt x="315" y="1311"/>
                  </a:lnTo>
                  <a:lnTo>
                    <a:pt x="315" y="1308"/>
                  </a:lnTo>
                  <a:lnTo>
                    <a:pt x="314" y="1305"/>
                  </a:lnTo>
                  <a:lnTo>
                    <a:pt x="311" y="1301"/>
                  </a:lnTo>
                  <a:lnTo>
                    <a:pt x="306" y="1297"/>
                  </a:lnTo>
                  <a:lnTo>
                    <a:pt x="295" y="1292"/>
                  </a:lnTo>
                  <a:lnTo>
                    <a:pt x="283" y="1288"/>
                  </a:lnTo>
                  <a:lnTo>
                    <a:pt x="270" y="1283"/>
                  </a:lnTo>
                  <a:lnTo>
                    <a:pt x="257" y="1279"/>
                  </a:lnTo>
                  <a:lnTo>
                    <a:pt x="244" y="1274"/>
                  </a:lnTo>
                  <a:lnTo>
                    <a:pt x="231" y="1269"/>
                  </a:lnTo>
                  <a:lnTo>
                    <a:pt x="207" y="1257"/>
                  </a:lnTo>
                  <a:lnTo>
                    <a:pt x="184" y="1244"/>
                  </a:lnTo>
                  <a:lnTo>
                    <a:pt x="162" y="1228"/>
                  </a:lnTo>
                  <a:lnTo>
                    <a:pt x="140" y="1211"/>
                  </a:lnTo>
                  <a:lnTo>
                    <a:pt x="121" y="1193"/>
                  </a:lnTo>
                  <a:lnTo>
                    <a:pt x="102" y="1173"/>
                  </a:lnTo>
                  <a:lnTo>
                    <a:pt x="85" y="1153"/>
                  </a:lnTo>
                  <a:lnTo>
                    <a:pt x="70" y="1130"/>
                  </a:lnTo>
                  <a:lnTo>
                    <a:pt x="55" y="1108"/>
                  </a:lnTo>
                  <a:lnTo>
                    <a:pt x="43" y="1083"/>
                  </a:lnTo>
                  <a:lnTo>
                    <a:pt x="33" y="1059"/>
                  </a:lnTo>
                  <a:lnTo>
                    <a:pt x="24" y="1033"/>
                  </a:lnTo>
                  <a:lnTo>
                    <a:pt x="17" y="1006"/>
                  </a:lnTo>
                  <a:lnTo>
                    <a:pt x="13" y="980"/>
                  </a:lnTo>
                  <a:lnTo>
                    <a:pt x="8" y="976"/>
                  </a:lnTo>
                  <a:lnTo>
                    <a:pt x="6" y="973"/>
                  </a:lnTo>
                  <a:lnTo>
                    <a:pt x="4" y="968"/>
                  </a:lnTo>
                  <a:lnTo>
                    <a:pt x="2" y="964"/>
                  </a:lnTo>
                  <a:lnTo>
                    <a:pt x="0" y="954"/>
                  </a:lnTo>
                  <a:lnTo>
                    <a:pt x="0" y="944"/>
                  </a:lnTo>
                  <a:lnTo>
                    <a:pt x="1" y="934"/>
                  </a:lnTo>
                  <a:lnTo>
                    <a:pt x="3" y="924"/>
                  </a:lnTo>
                  <a:lnTo>
                    <a:pt x="5" y="914"/>
                  </a:lnTo>
                  <a:lnTo>
                    <a:pt x="9" y="906"/>
                  </a:lnTo>
                  <a:lnTo>
                    <a:pt x="65" y="761"/>
                  </a:lnTo>
                  <a:lnTo>
                    <a:pt x="83" y="733"/>
                  </a:lnTo>
                  <a:lnTo>
                    <a:pt x="104" y="705"/>
                  </a:lnTo>
                  <a:lnTo>
                    <a:pt x="125" y="678"/>
                  </a:lnTo>
                  <a:lnTo>
                    <a:pt x="147" y="653"/>
                  </a:lnTo>
                  <a:lnTo>
                    <a:pt x="160" y="641"/>
                  </a:lnTo>
                  <a:lnTo>
                    <a:pt x="172" y="628"/>
                  </a:lnTo>
                  <a:lnTo>
                    <a:pt x="184" y="617"/>
                  </a:lnTo>
                  <a:lnTo>
                    <a:pt x="198" y="606"/>
                  </a:lnTo>
                  <a:lnTo>
                    <a:pt x="211" y="596"/>
                  </a:lnTo>
                  <a:lnTo>
                    <a:pt x="224" y="585"/>
                  </a:lnTo>
                  <a:lnTo>
                    <a:pt x="237" y="576"/>
                  </a:lnTo>
                  <a:lnTo>
                    <a:pt x="252" y="568"/>
                  </a:lnTo>
                  <a:lnTo>
                    <a:pt x="258" y="565"/>
                  </a:lnTo>
                  <a:lnTo>
                    <a:pt x="263" y="562"/>
                  </a:lnTo>
                  <a:lnTo>
                    <a:pt x="270" y="560"/>
                  </a:lnTo>
                  <a:lnTo>
                    <a:pt x="276" y="558"/>
                  </a:lnTo>
                  <a:lnTo>
                    <a:pt x="290" y="555"/>
                  </a:lnTo>
                  <a:lnTo>
                    <a:pt x="303" y="552"/>
                  </a:lnTo>
                  <a:lnTo>
                    <a:pt x="309" y="550"/>
                  </a:lnTo>
                  <a:lnTo>
                    <a:pt x="315" y="548"/>
                  </a:lnTo>
                  <a:lnTo>
                    <a:pt x="321" y="544"/>
                  </a:lnTo>
                  <a:lnTo>
                    <a:pt x="326" y="540"/>
                  </a:lnTo>
                  <a:lnTo>
                    <a:pt x="331" y="536"/>
                  </a:lnTo>
                  <a:lnTo>
                    <a:pt x="336" y="531"/>
                  </a:lnTo>
                  <a:lnTo>
                    <a:pt x="339" y="525"/>
                  </a:lnTo>
                  <a:lnTo>
                    <a:pt x="342" y="518"/>
                  </a:lnTo>
                  <a:lnTo>
                    <a:pt x="348" y="502"/>
                  </a:lnTo>
                  <a:lnTo>
                    <a:pt x="355" y="485"/>
                  </a:lnTo>
                  <a:lnTo>
                    <a:pt x="360" y="477"/>
                  </a:lnTo>
                  <a:lnTo>
                    <a:pt x="364" y="470"/>
                  </a:lnTo>
                  <a:lnTo>
                    <a:pt x="369" y="463"/>
                  </a:lnTo>
                  <a:lnTo>
                    <a:pt x="375" y="456"/>
                  </a:lnTo>
                  <a:lnTo>
                    <a:pt x="382" y="449"/>
                  </a:lnTo>
                  <a:lnTo>
                    <a:pt x="388" y="443"/>
                  </a:lnTo>
                  <a:lnTo>
                    <a:pt x="395" y="438"/>
                  </a:lnTo>
                  <a:lnTo>
                    <a:pt x="402" y="434"/>
                  </a:lnTo>
                  <a:lnTo>
                    <a:pt x="410" y="430"/>
                  </a:lnTo>
                  <a:lnTo>
                    <a:pt x="418" y="427"/>
                  </a:lnTo>
                  <a:lnTo>
                    <a:pt x="428" y="425"/>
                  </a:lnTo>
                  <a:lnTo>
                    <a:pt x="437" y="424"/>
                  </a:lnTo>
                  <a:lnTo>
                    <a:pt x="448" y="425"/>
                  </a:lnTo>
                  <a:lnTo>
                    <a:pt x="457" y="424"/>
                  </a:lnTo>
                  <a:lnTo>
                    <a:pt x="465" y="422"/>
                  </a:lnTo>
                  <a:lnTo>
                    <a:pt x="473" y="418"/>
                  </a:lnTo>
                  <a:lnTo>
                    <a:pt x="479" y="412"/>
                  </a:lnTo>
                  <a:lnTo>
                    <a:pt x="483" y="405"/>
                  </a:lnTo>
                  <a:lnTo>
                    <a:pt x="487" y="398"/>
                  </a:lnTo>
                  <a:lnTo>
                    <a:pt x="490" y="389"/>
                  </a:lnTo>
                  <a:lnTo>
                    <a:pt x="496" y="371"/>
                  </a:lnTo>
                  <a:lnTo>
                    <a:pt x="500" y="352"/>
                  </a:lnTo>
                  <a:lnTo>
                    <a:pt x="503" y="343"/>
                  </a:lnTo>
                  <a:lnTo>
                    <a:pt x="506" y="334"/>
                  </a:lnTo>
                  <a:lnTo>
                    <a:pt x="509" y="326"/>
                  </a:lnTo>
                  <a:lnTo>
                    <a:pt x="513" y="319"/>
                  </a:lnTo>
                  <a:lnTo>
                    <a:pt x="519" y="307"/>
                  </a:lnTo>
                  <a:lnTo>
                    <a:pt x="524" y="296"/>
                  </a:lnTo>
                  <a:lnTo>
                    <a:pt x="530" y="286"/>
                  </a:lnTo>
                  <a:lnTo>
                    <a:pt x="536" y="276"/>
                  </a:lnTo>
                  <a:lnTo>
                    <a:pt x="549" y="257"/>
                  </a:lnTo>
                  <a:lnTo>
                    <a:pt x="565" y="239"/>
                  </a:lnTo>
                  <a:lnTo>
                    <a:pt x="581" y="223"/>
                  </a:lnTo>
                  <a:lnTo>
                    <a:pt x="598" y="207"/>
                  </a:lnTo>
                  <a:lnTo>
                    <a:pt x="617" y="193"/>
                  </a:lnTo>
                  <a:lnTo>
                    <a:pt x="636" y="179"/>
                  </a:lnTo>
                  <a:lnTo>
                    <a:pt x="657" y="166"/>
                  </a:lnTo>
                  <a:lnTo>
                    <a:pt x="677" y="154"/>
                  </a:lnTo>
                  <a:lnTo>
                    <a:pt x="698" y="144"/>
                  </a:lnTo>
                  <a:lnTo>
                    <a:pt x="719" y="133"/>
                  </a:lnTo>
                  <a:lnTo>
                    <a:pt x="762" y="114"/>
                  </a:lnTo>
                  <a:lnTo>
                    <a:pt x="803" y="97"/>
                  </a:lnTo>
                  <a:lnTo>
                    <a:pt x="822" y="95"/>
                  </a:lnTo>
                  <a:lnTo>
                    <a:pt x="842" y="91"/>
                  </a:lnTo>
                  <a:lnTo>
                    <a:pt x="860" y="87"/>
                  </a:lnTo>
                  <a:lnTo>
                    <a:pt x="877" y="83"/>
                  </a:lnTo>
                  <a:lnTo>
                    <a:pt x="896" y="77"/>
                  </a:lnTo>
                  <a:lnTo>
                    <a:pt x="913" y="74"/>
                  </a:lnTo>
                  <a:lnTo>
                    <a:pt x="931" y="71"/>
                  </a:lnTo>
                  <a:lnTo>
                    <a:pt x="948" y="70"/>
                  </a:lnTo>
                  <a:lnTo>
                    <a:pt x="973" y="66"/>
                  </a:lnTo>
                  <a:lnTo>
                    <a:pt x="1000" y="62"/>
                  </a:lnTo>
                  <a:lnTo>
                    <a:pt x="1026" y="59"/>
                  </a:lnTo>
                  <a:lnTo>
                    <a:pt x="1052" y="57"/>
                  </a:lnTo>
                  <a:lnTo>
                    <a:pt x="1079" y="56"/>
                  </a:lnTo>
                  <a:lnTo>
                    <a:pt x="1105" y="55"/>
                  </a:lnTo>
                  <a:lnTo>
                    <a:pt x="1132" y="55"/>
                  </a:lnTo>
                  <a:lnTo>
                    <a:pt x="1157" y="55"/>
                  </a:lnTo>
                  <a:lnTo>
                    <a:pt x="1754" y="49"/>
                  </a:lnTo>
                  <a:lnTo>
                    <a:pt x="1835" y="49"/>
                  </a:lnTo>
                  <a:lnTo>
                    <a:pt x="1915" y="48"/>
                  </a:lnTo>
                  <a:lnTo>
                    <a:pt x="1993" y="48"/>
                  </a:lnTo>
                  <a:lnTo>
                    <a:pt x="2071" y="47"/>
                  </a:lnTo>
                  <a:lnTo>
                    <a:pt x="2148" y="46"/>
                  </a:lnTo>
                  <a:lnTo>
                    <a:pt x="2227" y="45"/>
                  </a:lnTo>
                  <a:lnTo>
                    <a:pt x="2305" y="43"/>
                  </a:lnTo>
                  <a:lnTo>
                    <a:pt x="2385" y="41"/>
                  </a:lnTo>
                  <a:lnTo>
                    <a:pt x="2442" y="43"/>
                  </a:lnTo>
                  <a:lnTo>
                    <a:pt x="2499" y="43"/>
                  </a:lnTo>
                  <a:lnTo>
                    <a:pt x="2555" y="43"/>
                  </a:lnTo>
                  <a:lnTo>
                    <a:pt x="2610" y="43"/>
                  </a:lnTo>
                  <a:lnTo>
                    <a:pt x="2665" y="42"/>
                  </a:lnTo>
                  <a:lnTo>
                    <a:pt x="2719" y="41"/>
                  </a:lnTo>
                  <a:lnTo>
                    <a:pt x="2775" y="40"/>
                  </a:lnTo>
                  <a:lnTo>
                    <a:pt x="2829" y="38"/>
                  </a:lnTo>
                  <a:lnTo>
                    <a:pt x="2882" y="37"/>
                  </a:lnTo>
                  <a:lnTo>
                    <a:pt x="2936" y="36"/>
                  </a:lnTo>
                  <a:lnTo>
                    <a:pt x="2989" y="33"/>
                  </a:lnTo>
                  <a:lnTo>
                    <a:pt x="3042" y="32"/>
                  </a:lnTo>
                  <a:lnTo>
                    <a:pt x="3096" y="31"/>
                  </a:lnTo>
                  <a:lnTo>
                    <a:pt x="3148" y="30"/>
                  </a:lnTo>
                  <a:lnTo>
                    <a:pt x="3201" y="30"/>
                  </a:lnTo>
                  <a:lnTo>
                    <a:pt x="3253" y="30"/>
                  </a:lnTo>
                  <a:lnTo>
                    <a:pt x="3275" y="29"/>
                  </a:lnTo>
                  <a:lnTo>
                    <a:pt x="3298" y="29"/>
                  </a:lnTo>
                  <a:lnTo>
                    <a:pt x="3322" y="29"/>
                  </a:lnTo>
                  <a:lnTo>
                    <a:pt x="3345" y="29"/>
                  </a:lnTo>
                  <a:lnTo>
                    <a:pt x="3370" y="30"/>
                  </a:lnTo>
                  <a:lnTo>
                    <a:pt x="3393" y="30"/>
                  </a:lnTo>
                  <a:lnTo>
                    <a:pt x="3417" y="29"/>
                  </a:lnTo>
                  <a:lnTo>
                    <a:pt x="3438" y="28"/>
                  </a:lnTo>
                  <a:lnTo>
                    <a:pt x="3485" y="27"/>
                  </a:lnTo>
                  <a:lnTo>
                    <a:pt x="3531" y="26"/>
                  </a:lnTo>
                  <a:lnTo>
                    <a:pt x="3578" y="25"/>
                  </a:lnTo>
                  <a:lnTo>
                    <a:pt x="3624" y="23"/>
                  </a:lnTo>
                  <a:lnTo>
                    <a:pt x="3669" y="22"/>
                  </a:lnTo>
                  <a:lnTo>
                    <a:pt x="3715" y="21"/>
                  </a:lnTo>
                  <a:lnTo>
                    <a:pt x="3761" y="21"/>
                  </a:lnTo>
                  <a:lnTo>
                    <a:pt x="3807" y="21"/>
                  </a:lnTo>
                  <a:lnTo>
                    <a:pt x="3847" y="21"/>
                  </a:lnTo>
                  <a:lnTo>
                    <a:pt x="3887" y="21"/>
                  </a:lnTo>
                  <a:lnTo>
                    <a:pt x="3926" y="20"/>
                  </a:lnTo>
                  <a:lnTo>
                    <a:pt x="3965" y="19"/>
                  </a:lnTo>
                  <a:lnTo>
                    <a:pt x="4003" y="18"/>
                  </a:lnTo>
                  <a:lnTo>
                    <a:pt x="4042" y="19"/>
                  </a:lnTo>
                  <a:lnTo>
                    <a:pt x="4080" y="20"/>
                  </a:lnTo>
                  <a:lnTo>
                    <a:pt x="4118" y="23"/>
                  </a:lnTo>
                  <a:lnTo>
                    <a:pt x="4144" y="22"/>
                  </a:lnTo>
                  <a:lnTo>
                    <a:pt x="4197" y="21"/>
                  </a:lnTo>
                  <a:lnTo>
                    <a:pt x="4273" y="19"/>
                  </a:lnTo>
                  <a:lnTo>
                    <a:pt x="4373" y="18"/>
                  </a:lnTo>
                  <a:lnTo>
                    <a:pt x="4635" y="17"/>
                  </a:lnTo>
                  <a:lnTo>
                    <a:pt x="4968" y="15"/>
                  </a:lnTo>
                  <a:lnTo>
                    <a:pt x="5357" y="14"/>
                  </a:lnTo>
                  <a:lnTo>
                    <a:pt x="5788" y="14"/>
                  </a:lnTo>
                  <a:lnTo>
                    <a:pt x="6247" y="13"/>
                  </a:lnTo>
                  <a:lnTo>
                    <a:pt x="6722" y="13"/>
                  </a:lnTo>
                  <a:lnTo>
                    <a:pt x="7195" y="13"/>
                  </a:lnTo>
                  <a:lnTo>
                    <a:pt x="7654" y="12"/>
                  </a:lnTo>
                  <a:lnTo>
                    <a:pt x="8085" y="12"/>
                  </a:lnTo>
                  <a:lnTo>
                    <a:pt x="8475" y="12"/>
                  </a:lnTo>
                  <a:lnTo>
                    <a:pt x="8807" y="11"/>
                  </a:lnTo>
                  <a:lnTo>
                    <a:pt x="9069" y="10"/>
                  </a:lnTo>
                  <a:lnTo>
                    <a:pt x="9245" y="9"/>
                  </a:lnTo>
                  <a:lnTo>
                    <a:pt x="9324" y="7"/>
                  </a:lnTo>
                  <a:lnTo>
                    <a:pt x="9328" y="9"/>
                  </a:lnTo>
                  <a:lnTo>
                    <a:pt x="9332" y="10"/>
                  </a:lnTo>
                  <a:lnTo>
                    <a:pt x="9335" y="11"/>
                  </a:lnTo>
                  <a:lnTo>
                    <a:pt x="9340" y="11"/>
                  </a:lnTo>
                  <a:lnTo>
                    <a:pt x="9347" y="10"/>
                  </a:lnTo>
                  <a:lnTo>
                    <a:pt x="9354" y="8"/>
                  </a:lnTo>
                  <a:lnTo>
                    <a:pt x="9360" y="6"/>
                  </a:lnTo>
                  <a:lnTo>
                    <a:pt x="9367" y="4"/>
                  </a:lnTo>
                  <a:lnTo>
                    <a:pt x="9371" y="4"/>
                  </a:lnTo>
                  <a:lnTo>
                    <a:pt x="9375" y="4"/>
                  </a:lnTo>
                  <a:lnTo>
                    <a:pt x="9378" y="5"/>
                  </a:lnTo>
                  <a:lnTo>
                    <a:pt x="9382" y="6"/>
                  </a:lnTo>
                  <a:lnTo>
                    <a:pt x="9420" y="8"/>
                  </a:lnTo>
                  <a:lnTo>
                    <a:pt x="9456" y="10"/>
                  </a:lnTo>
                  <a:lnTo>
                    <a:pt x="9492" y="12"/>
                  </a:lnTo>
                  <a:lnTo>
                    <a:pt x="9528" y="14"/>
                  </a:lnTo>
                  <a:lnTo>
                    <a:pt x="9563" y="16"/>
                  </a:lnTo>
                  <a:lnTo>
                    <a:pt x="9599" y="17"/>
                  </a:lnTo>
                  <a:lnTo>
                    <a:pt x="9637" y="17"/>
                  </a:lnTo>
                  <a:lnTo>
                    <a:pt x="9675" y="15"/>
                  </a:lnTo>
                  <a:lnTo>
                    <a:pt x="9682" y="18"/>
                  </a:lnTo>
                  <a:lnTo>
                    <a:pt x="9687" y="19"/>
                  </a:lnTo>
                  <a:lnTo>
                    <a:pt x="9693" y="18"/>
                  </a:lnTo>
                  <a:lnTo>
                    <a:pt x="9699" y="15"/>
                  </a:lnTo>
                  <a:lnTo>
                    <a:pt x="9734" y="9"/>
                  </a:lnTo>
                  <a:lnTo>
                    <a:pt x="9771" y="2"/>
                  </a:lnTo>
                  <a:lnTo>
                    <a:pt x="9780" y="1"/>
                  </a:lnTo>
                  <a:lnTo>
                    <a:pt x="9789" y="0"/>
                  </a:lnTo>
                  <a:lnTo>
                    <a:pt x="9799" y="0"/>
                  </a:lnTo>
                  <a:lnTo>
                    <a:pt x="9807" y="0"/>
                  </a:lnTo>
                  <a:lnTo>
                    <a:pt x="9816" y="1"/>
                  </a:lnTo>
                  <a:lnTo>
                    <a:pt x="9825" y="3"/>
                  </a:lnTo>
                  <a:lnTo>
                    <a:pt x="9833" y="6"/>
                  </a:lnTo>
                  <a:lnTo>
                    <a:pt x="9841" y="10"/>
                  </a:lnTo>
                  <a:lnTo>
                    <a:pt x="9854" y="12"/>
                  </a:lnTo>
                  <a:lnTo>
                    <a:pt x="9865" y="13"/>
                  </a:lnTo>
                  <a:lnTo>
                    <a:pt x="9877" y="13"/>
                  </a:lnTo>
                  <a:lnTo>
                    <a:pt x="9888" y="13"/>
                  </a:lnTo>
                  <a:lnTo>
                    <a:pt x="9911" y="12"/>
                  </a:lnTo>
                  <a:lnTo>
                    <a:pt x="9934" y="11"/>
                  </a:lnTo>
                  <a:lnTo>
                    <a:pt x="9957" y="9"/>
                  </a:lnTo>
                  <a:lnTo>
                    <a:pt x="9980" y="8"/>
                  </a:lnTo>
                  <a:lnTo>
                    <a:pt x="9992" y="8"/>
                  </a:lnTo>
                  <a:lnTo>
                    <a:pt x="10004" y="8"/>
                  </a:lnTo>
                  <a:lnTo>
                    <a:pt x="10016" y="9"/>
                  </a:lnTo>
                  <a:lnTo>
                    <a:pt x="10030" y="11"/>
                  </a:lnTo>
                  <a:lnTo>
                    <a:pt x="10063" y="14"/>
                  </a:lnTo>
                  <a:lnTo>
                    <a:pt x="10099" y="15"/>
                  </a:lnTo>
                  <a:lnTo>
                    <a:pt x="10136" y="16"/>
                  </a:lnTo>
                  <a:lnTo>
                    <a:pt x="10174" y="17"/>
                  </a:lnTo>
                  <a:lnTo>
                    <a:pt x="10192" y="18"/>
                  </a:lnTo>
                  <a:lnTo>
                    <a:pt x="10211" y="20"/>
                  </a:lnTo>
                  <a:lnTo>
                    <a:pt x="10229" y="22"/>
                  </a:lnTo>
                  <a:lnTo>
                    <a:pt x="10247" y="24"/>
                  </a:lnTo>
                  <a:lnTo>
                    <a:pt x="10265" y="28"/>
                  </a:lnTo>
                  <a:lnTo>
                    <a:pt x="10282" y="32"/>
                  </a:lnTo>
                  <a:lnTo>
                    <a:pt x="10299" y="38"/>
                  </a:lnTo>
                  <a:lnTo>
                    <a:pt x="10316" y="45"/>
                  </a:lnTo>
                  <a:lnTo>
                    <a:pt x="10339" y="56"/>
                  </a:lnTo>
                  <a:lnTo>
                    <a:pt x="10363" y="69"/>
                  </a:lnTo>
                  <a:lnTo>
                    <a:pt x="10385" y="84"/>
                  </a:lnTo>
                  <a:lnTo>
                    <a:pt x="10408" y="100"/>
                  </a:lnTo>
                  <a:lnTo>
                    <a:pt x="10429" y="117"/>
                  </a:lnTo>
                  <a:lnTo>
                    <a:pt x="10451" y="135"/>
                  </a:lnTo>
                  <a:lnTo>
                    <a:pt x="10471" y="153"/>
                  </a:lnTo>
                  <a:lnTo>
                    <a:pt x="10491" y="171"/>
                  </a:lnTo>
                  <a:lnTo>
                    <a:pt x="10499" y="184"/>
                  </a:lnTo>
                  <a:lnTo>
                    <a:pt x="10506" y="198"/>
                  </a:lnTo>
                  <a:lnTo>
                    <a:pt x="10513" y="211"/>
                  </a:lnTo>
                  <a:lnTo>
                    <a:pt x="10519" y="226"/>
                  </a:lnTo>
                  <a:lnTo>
                    <a:pt x="10523" y="232"/>
                  </a:lnTo>
                  <a:lnTo>
                    <a:pt x="10527" y="239"/>
                  </a:lnTo>
                  <a:lnTo>
                    <a:pt x="10533" y="244"/>
                  </a:lnTo>
                  <a:lnTo>
                    <a:pt x="10538" y="249"/>
                  </a:lnTo>
                  <a:lnTo>
                    <a:pt x="10543" y="254"/>
                  </a:lnTo>
                  <a:lnTo>
                    <a:pt x="10549" y="258"/>
                  </a:lnTo>
                  <a:lnTo>
                    <a:pt x="10556" y="261"/>
                  </a:lnTo>
                  <a:lnTo>
                    <a:pt x="10564" y="263"/>
                  </a:lnTo>
                  <a:lnTo>
                    <a:pt x="10583" y="263"/>
                  </a:lnTo>
                  <a:lnTo>
                    <a:pt x="10600" y="264"/>
                  </a:lnTo>
                  <a:lnTo>
                    <a:pt x="10616" y="268"/>
                  </a:lnTo>
                  <a:lnTo>
                    <a:pt x="10633" y="271"/>
                  </a:lnTo>
                  <a:lnTo>
                    <a:pt x="10648" y="276"/>
                  </a:lnTo>
                  <a:lnTo>
                    <a:pt x="10662" y="283"/>
                  </a:lnTo>
                  <a:lnTo>
                    <a:pt x="10677" y="291"/>
                  </a:lnTo>
                  <a:lnTo>
                    <a:pt x="10691" y="301"/>
                  </a:lnTo>
                  <a:lnTo>
                    <a:pt x="10699" y="307"/>
                  </a:lnTo>
                  <a:lnTo>
                    <a:pt x="10706" y="314"/>
                  </a:lnTo>
                  <a:lnTo>
                    <a:pt x="10712" y="321"/>
                  </a:lnTo>
                  <a:lnTo>
                    <a:pt x="10720" y="328"/>
                  </a:lnTo>
                  <a:lnTo>
                    <a:pt x="10731" y="342"/>
                  </a:lnTo>
                  <a:lnTo>
                    <a:pt x="10741" y="358"/>
                  </a:lnTo>
                  <a:lnTo>
                    <a:pt x="10749" y="375"/>
                  </a:lnTo>
                  <a:lnTo>
                    <a:pt x="10756" y="392"/>
                  </a:lnTo>
                  <a:lnTo>
                    <a:pt x="10763" y="410"/>
                  </a:lnTo>
                  <a:lnTo>
                    <a:pt x="10768" y="427"/>
                  </a:lnTo>
                  <a:lnTo>
                    <a:pt x="10776" y="433"/>
                  </a:lnTo>
                  <a:lnTo>
                    <a:pt x="10785" y="438"/>
                  </a:lnTo>
                  <a:lnTo>
                    <a:pt x="10794" y="443"/>
                  </a:lnTo>
                  <a:lnTo>
                    <a:pt x="10804" y="446"/>
                  </a:lnTo>
                  <a:lnTo>
                    <a:pt x="10824" y="454"/>
                  </a:lnTo>
                  <a:lnTo>
                    <a:pt x="10844" y="460"/>
                  </a:lnTo>
                  <a:lnTo>
                    <a:pt x="10855" y="463"/>
                  </a:lnTo>
                  <a:lnTo>
                    <a:pt x="10864" y="467"/>
                  </a:lnTo>
                  <a:lnTo>
                    <a:pt x="10873" y="471"/>
                  </a:lnTo>
                  <a:lnTo>
                    <a:pt x="10882" y="476"/>
                  </a:lnTo>
                  <a:lnTo>
                    <a:pt x="10889" y="482"/>
                  </a:lnTo>
                  <a:lnTo>
                    <a:pt x="10897" y="489"/>
                  </a:lnTo>
                  <a:lnTo>
                    <a:pt x="10904" y="498"/>
                  </a:lnTo>
                  <a:lnTo>
                    <a:pt x="10910" y="509"/>
                  </a:lnTo>
                  <a:lnTo>
                    <a:pt x="10919" y="521"/>
                  </a:lnTo>
                  <a:lnTo>
                    <a:pt x="10929" y="534"/>
                  </a:lnTo>
                  <a:lnTo>
                    <a:pt x="10937" y="549"/>
                  </a:lnTo>
                  <a:lnTo>
                    <a:pt x="10945" y="563"/>
                  </a:lnTo>
                  <a:lnTo>
                    <a:pt x="10960" y="593"/>
                  </a:lnTo>
                  <a:lnTo>
                    <a:pt x="10972" y="623"/>
                  </a:lnTo>
                  <a:lnTo>
                    <a:pt x="10983" y="654"/>
                  </a:lnTo>
                  <a:lnTo>
                    <a:pt x="10994" y="686"/>
                  </a:lnTo>
                  <a:lnTo>
                    <a:pt x="11004" y="717"/>
                  </a:lnTo>
                  <a:lnTo>
                    <a:pt x="11014" y="747"/>
                  </a:lnTo>
                  <a:lnTo>
                    <a:pt x="11014" y="758"/>
                  </a:lnTo>
                  <a:lnTo>
                    <a:pt x="11015" y="768"/>
                  </a:lnTo>
                  <a:lnTo>
                    <a:pt x="11017" y="780"/>
                  </a:lnTo>
                  <a:lnTo>
                    <a:pt x="11020" y="790"/>
                  </a:lnTo>
                  <a:lnTo>
                    <a:pt x="11027" y="810"/>
                  </a:lnTo>
                  <a:lnTo>
                    <a:pt x="11034" y="832"/>
                  </a:lnTo>
                  <a:lnTo>
                    <a:pt x="11038" y="841"/>
                  </a:lnTo>
                  <a:lnTo>
                    <a:pt x="11040" y="851"/>
                  </a:lnTo>
                  <a:lnTo>
                    <a:pt x="11041" y="861"/>
                  </a:lnTo>
                  <a:lnTo>
                    <a:pt x="11041" y="872"/>
                  </a:lnTo>
                  <a:lnTo>
                    <a:pt x="11040" y="882"/>
                  </a:lnTo>
                  <a:lnTo>
                    <a:pt x="11038" y="892"/>
                  </a:lnTo>
                  <a:lnTo>
                    <a:pt x="11032" y="903"/>
                  </a:lnTo>
                  <a:lnTo>
                    <a:pt x="11026" y="913"/>
                  </a:lnTo>
                  <a:lnTo>
                    <a:pt x="10931" y="1086"/>
                  </a:lnTo>
                  <a:close/>
                  <a:moveTo>
                    <a:pt x="10885" y="1081"/>
                  </a:moveTo>
                  <a:lnTo>
                    <a:pt x="10878" y="1092"/>
                  </a:lnTo>
                  <a:lnTo>
                    <a:pt x="10871" y="1104"/>
                  </a:lnTo>
                  <a:lnTo>
                    <a:pt x="10862" y="1113"/>
                  </a:lnTo>
                  <a:lnTo>
                    <a:pt x="10853" y="1121"/>
                  </a:lnTo>
                  <a:lnTo>
                    <a:pt x="10843" y="1129"/>
                  </a:lnTo>
                  <a:lnTo>
                    <a:pt x="10833" y="1135"/>
                  </a:lnTo>
                  <a:lnTo>
                    <a:pt x="10823" y="1141"/>
                  </a:lnTo>
                  <a:lnTo>
                    <a:pt x="10812" y="1146"/>
                  </a:lnTo>
                  <a:lnTo>
                    <a:pt x="10800" y="1151"/>
                  </a:lnTo>
                  <a:lnTo>
                    <a:pt x="10789" y="1155"/>
                  </a:lnTo>
                  <a:lnTo>
                    <a:pt x="10778" y="1158"/>
                  </a:lnTo>
                  <a:lnTo>
                    <a:pt x="10766" y="1161"/>
                  </a:lnTo>
                  <a:lnTo>
                    <a:pt x="10742" y="1164"/>
                  </a:lnTo>
                  <a:lnTo>
                    <a:pt x="10719" y="1166"/>
                  </a:lnTo>
                  <a:lnTo>
                    <a:pt x="10714" y="1170"/>
                  </a:lnTo>
                  <a:lnTo>
                    <a:pt x="10711" y="1173"/>
                  </a:lnTo>
                  <a:lnTo>
                    <a:pt x="10709" y="1177"/>
                  </a:lnTo>
                  <a:lnTo>
                    <a:pt x="10708" y="1181"/>
                  </a:lnTo>
                  <a:lnTo>
                    <a:pt x="10708" y="1189"/>
                  </a:lnTo>
                  <a:lnTo>
                    <a:pt x="10710" y="1198"/>
                  </a:lnTo>
                  <a:lnTo>
                    <a:pt x="10712" y="1206"/>
                  </a:lnTo>
                  <a:lnTo>
                    <a:pt x="10715" y="1214"/>
                  </a:lnTo>
                  <a:lnTo>
                    <a:pt x="10715" y="1218"/>
                  </a:lnTo>
                  <a:lnTo>
                    <a:pt x="10717" y="1222"/>
                  </a:lnTo>
                  <a:lnTo>
                    <a:pt x="10717" y="1226"/>
                  </a:lnTo>
                  <a:lnTo>
                    <a:pt x="10715" y="1230"/>
                  </a:lnTo>
                  <a:lnTo>
                    <a:pt x="10712" y="1246"/>
                  </a:lnTo>
                  <a:lnTo>
                    <a:pt x="10709" y="1261"/>
                  </a:lnTo>
                  <a:lnTo>
                    <a:pt x="10705" y="1275"/>
                  </a:lnTo>
                  <a:lnTo>
                    <a:pt x="10699" y="1289"/>
                  </a:lnTo>
                  <a:lnTo>
                    <a:pt x="10692" y="1302"/>
                  </a:lnTo>
                  <a:lnTo>
                    <a:pt x="10684" y="1313"/>
                  </a:lnTo>
                  <a:lnTo>
                    <a:pt x="10679" y="1319"/>
                  </a:lnTo>
                  <a:lnTo>
                    <a:pt x="10673" y="1324"/>
                  </a:lnTo>
                  <a:lnTo>
                    <a:pt x="10666" y="1328"/>
                  </a:lnTo>
                  <a:lnTo>
                    <a:pt x="10660" y="1332"/>
                  </a:lnTo>
                  <a:lnTo>
                    <a:pt x="10654" y="1337"/>
                  </a:lnTo>
                  <a:lnTo>
                    <a:pt x="10647" y="1340"/>
                  </a:lnTo>
                  <a:lnTo>
                    <a:pt x="10641" y="1342"/>
                  </a:lnTo>
                  <a:lnTo>
                    <a:pt x="10634" y="1342"/>
                  </a:lnTo>
                  <a:lnTo>
                    <a:pt x="10620" y="1342"/>
                  </a:lnTo>
                  <a:lnTo>
                    <a:pt x="10607" y="1339"/>
                  </a:lnTo>
                  <a:lnTo>
                    <a:pt x="10595" y="1337"/>
                  </a:lnTo>
                  <a:lnTo>
                    <a:pt x="10583" y="1335"/>
                  </a:lnTo>
                  <a:lnTo>
                    <a:pt x="10576" y="1335"/>
                  </a:lnTo>
                  <a:lnTo>
                    <a:pt x="10571" y="1336"/>
                  </a:lnTo>
                  <a:lnTo>
                    <a:pt x="10566" y="1338"/>
                  </a:lnTo>
                  <a:lnTo>
                    <a:pt x="10561" y="1341"/>
                  </a:lnTo>
                  <a:lnTo>
                    <a:pt x="10555" y="1363"/>
                  </a:lnTo>
                  <a:lnTo>
                    <a:pt x="10548" y="1386"/>
                  </a:lnTo>
                  <a:lnTo>
                    <a:pt x="10539" y="1407"/>
                  </a:lnTo>
                  <a:lnTo>
                    <a:pt x="10528" y="1429"/>
                  </a:lnTo>
                  <a:lnTo>
                    <a:pt x="10518" y="1450"/>
                  </a:lnTo>
                  <a:lnTo>
                    <a:pt x="10505" y="1470"/>
                  </a:lnTo>
                  <a:lnTo>
                    <a:pt x="10492" y="1491"/>
                  </a:lnTo>
                  <a:lnTo>
                    <a:pt x="10477" y="1510"/>
                  </a:lnTo>
                  <a:lnTo>
                    <a:pt x="10462" y="1529"/>
                  </a:lnTo>
                  <a:lnTo>
                    <a:pt x="10445" y="1546"/>
                  </a:lnTo>
                  <a:lnTo>
                    <a:pt x="10427" y="1562"/>
                  </a:lnTo>
                  <a:lnTo>
                    <a:pt x="10408" y="1577"/>
                  </a:lnTo>
                  <a:lnTo>
                    <a:pt x="10388" y="1591"/>
                  </a:lnTo>
                  <a:lnTo>
                    <a:pt x="10367" y="1603"/>
                  </a:lnTo>
                  <a:lnTo>
                    <a:pt x="10344" y="1614"/>
                  </a:lnTo>
                  <a:lnTo>
                    <a:pt x="10322" y="1623"/>
                  </a:lnTo>
                  <a:lnTo>
                    <a:pt x="10298" y="1631"/>
                  </a:lnTo>
                  <a:lnTo>
                    <a:pt x="10276" y="1636"/>
                  </a:lnTo>
                  <a:lnTo>
                    <a:pt x="10253" y="1639"/>
                  </a:lnTo>
                  <a:lnTo>
                    <a:pt x="10230" y="1641"/>
                  </a:lnTo>
                  <a:lnTo>
                    <a:pt x="10207" y="1641"/>
                  </a:lnTo>
                  <a:lnTo>
                    <a:pt x="10184" y="1639"/>
                  </a:lnTo>
                  <a:lnTo>
                    <a:pt x="10160" y="1636"/>
                  </a:lnTo>
                  <a:lnTo>
                    <a:pt x="10137" y="1632"/>
                  </a:lnTo>
                  <a:lnTo>
                    <a:pt x="10117" y="1635"/>
                  </a:lnTo>
                  <a:lnTo>
                    <a:pt x="10098" y="1637"/>
                  </a:lnTo>
                  <a:lnTo>
                    <a:pt x="10079" y="1638"/>
                  </a:lnTo>
                  <a:lnTo>
                    <a:pt x="10059" y="1639"/>
                  </a:lnTo>
                  <a:lnTo>
                    <a:pt x="10021" y="1639"/>
                  </a:lnTo>
                  <a:lnTo>
                    <a:pt x="9983" y="1638"/>
                  </a:lnTo>
                  <a:lnTo>
                    <a:pt x="9944" y="1637"/>
                  </a:lnTo>
                  <a:lnTo>
                    <a:pt x="9905" y="1637"/>
                  </a:lnTo>
                  <a:lnTo>
                    <a:pt x="9885" y="1637"/>
                  </a:lnTo>
                  <a:lnTo>
                    <a:pt x="9866" y="1639"/>
                  </a:lnTo>
                  <a:lnTo>
                    <a:pt x="9846" y="1641"/>
                  </a:lnTo>
                  <a:lnTo>
                    <a:pt x="9826" y="1644"/>
                  </a:lnTo>
                  <a:lnTo>
                    <a:pt x="9804" y="1644"/>
                  </a:lnTo>
                  <a:lnTo>
                    <a:pt x="9781" y="1644"/>
                  </a:lnTo>
                  <a:lnTo>
                    <a:pt x="9759" y="1644"/>
                  </a:lnTo>
                  <a:lnTo>
                    <a:pt x="9737" y="1645"/>
                  </a:lnTo>
                  <a:lnTo>
                    <a:pt x="9715" y="1645"/>
                  </a:lnTo>
                  <a:lnTo>
                    <a:pt x="9692" y="1645"/>
                  </a:lnTo>
                  <a:lnTo>
                    <a:pt x="9671" y="1645"/>
                  </a:lnTo>
                  <a:lnTo>
                    <a:pt x="9647" y="1643"/>
                  </a:lnTo>
                  <a:lnTo>
                    <a:pt x="9638" y="1645"/>
                  </a:lnTo>
                  <a:lnTo>
                    <a:pt x="9629" y="1647"/>
                  </a:lnTo>
                  <a:lnTo>
                    <a:pt x="9620" y="1647"/>
                  </a:lnTo>
                  <a:lnTo>
                    <a:pt x="9611" y="1648"/>
                  </a:lnTo>
                  <a:lnTo>
                    <a:pt x="9593" y="1648"/>
                  </a:lnTo>
                  <a:lnTo>
                    <a:pt x="9575" y="1647"/>
                  </a:lnTo>
                  <a:lnTo>
                    <a:pt x="9556" y="1646"/>
                  </a:lnTo>
                  <a:lnTo>
                    <a:pt x="9538" y="1645"/>
                  </a:lnTo>
                  <a:lnTo>
                    <a:pt x="9519" y="1645"/>
                  </a:lnTo>
                  <a:lnTo>
                    <a:pt x="9500" y="1648"/>
                  </a:lnTo>
                  <a:lnTo>
                    <a:pt x="9394" y="1649"/>
                  </a:lnTo>
                  <a:lnTo>
                    <a:pt x="9188" y="1649"/>
                  </a:lnTo>
                  <a:lnTo>
                    <a:pt x="8898" y="1650"/>
                  </a:lnTo>
                  <a:lnTo>
                    <a:pt x="8536" y="1651"/>
                  </a:lnTo>
                  <a:lnTo>
                    <a:pt x="8118" y="1652"/>
                  </a:lnTo>
                  <a:lnTo>
                    <a:pt x="7657" y="1652"/>
                  </a:lnTo>
                  <a:lnTo>
                    <a:pt x="7168" y="1653"/>
                  </a:lnTo>
                  <a:lnTo>
                    <a:pt x="6665" y="1654"/>
                  </a:lnTo>
                  <a:lnTo>
                    <a:pt x="6161" y="1655"/>
                  </a:lnTo>
                  <a:lnTo>
                    <a:pt x="5673" y="1656"/>
                  </a:lnTo>
                  <a:lnTo>
                    <a:pt x="5212" y="1658"/>
                  </a:lnTo>
                  <a:lnTo>
                    <a:pt x="4793" y="1659"/>
                  </a:lnTo>
                  <a:lnTo>
                    <a:pt x="4431" y="1660"/>
                  </a:lnTo>
                  <a:lnTo>
                    <a:pt x="4139" y="1660"/>
                  </a:lnTo>
                  <a:lnTo>
                    <a:pt x="3933" y="1661"/>
                  </a:lnTo>
                  <a:lnTo>
                    <a:pt x="3826" y="1662"/>
                  </a:lnTo>
                  <a:lnTo>
                    <a:pt x="3805" y="1660"/>
                  </a:lnTo>
                  <a:lnTo>
                    <a:pt x="3784" y="1659"/>
                  </a:lnTo>
                  <a:lnTo>
                    <a:pt x="3763" y="1659"/>
                  </a:lnTo>
                  <a:lnTo>
                    <a:pt x="3743" y="1659"/>
                  </a:lnTo>
                  <a:lnTo>
                    <a:pt x="3701" y="1661"/>
                  </a:lnTo>
                  <a:lnTo>
                    <a:pt x="3659" y="1664"/>
                  </a:lnTo>
                  <a:lnTo>
                    <a:pt x="3616" y="1666"/>
                  </a:lnTo>
                  <a:lnTo>
                    <a:pt x="3574" y="1668"/>
                  </a:lnTo>
                  <a:lnTo>
                    <a:pt x="3553" y="1668"/>
                  </a:lnTo>
                  <a:lnTo>
                    <a:pt x="3531" y="1668"/>
                  </a:lnTo>
                  <a:lnTo>
                    <a:pt x="3509" y="1667"/>
                  </a:lnTo>
                  <a:lnTo>
                    <a:pt x="3487" y="1666"/>
                  </a:lnTo>
                  <a:lnTo>
                    <a:pt x="3463" y="1666"/>
                  </a:lnTo>
                  <a:lnTo>
                    <a:pt x="3438" y="1666"/>
                  </a:lnTo>
                  <a:lnTo>
                    <a:pt x="3414" y="1666"/>
                  </a:lnTo>
                  <a:lnTo>
                    <a:pt x="3388" y="1666"/>
                  </a:lnTo>
                  <a:lnTo>
                    <a:pt x="3363" y="1666"/>
                  </a:lnTo>
                  <a:lnTo>
                    <a:pt x="3338" y="1666"/>
                  </a:lnTo>
                  <a:lnTo>
                    <a:pt x="3312" y="1667"/>
                  </a:lnTo>
                  <a:lnTo>
                    <a:pt x="3287" y="1668"/>
                  </a:lnTo>
                  <a:lnTo>
                    <a:pt x="3252" y="1668"/>
                  </a:lnTo>
                  <a:lnTo>
                    <a:pt x="3217" y="1668"/>
                  </a:lnTo>
                  <a:lnTo>
                    <a:pt x="3201" y="1668"/>
                  </a:lnTo>
                  <a:lnTo>
                    <a:pt x="3185" y="1669"/>
                  </a:lnTo>
                  <a:lnTo>
                    <a:pt x="3169" y="1670"/>
                  </a:lnTo>
                  <a:lnTo>
                    <a:pt x="3155" y="1672"/>
                  </a:lnTo>
                  <a:lnTo>
                    <a:pt x="3099" y="1673"/>
                  </a:lnTo>
                  <a:lnTo>
                    <a:pt x="3042" y="1673"/>
                  </a:lnTo>
                  <a:lnTo>
                    <a:pt x="2986" y="1673"/>
                  </a:lnTo>
                  <a:lnTo>
                    <a:pt x="2931" y="1674"/>
                  </a:lnTo>
                  <a:lnTo>
                    <a:pt x="2876" y="1674"/>
                  </a:lnTo>
                  <a:lnTo>
                    <a:pt x="2821" y="1675"/>
                  </a:lnTo>
                  <a:lnTo>
                    <a:pt x="2766" y="1675"/>
                  </a:lnTo>
                  <a:lnTo>
                    <a:pt x="2711" y="1676"/>
                  </a:lnTo>
                  <a:lnTo>
                    <a:pt x="2657" y="1677"/>
                  </a:lnTo>
                  <a:lnTo>
                    <a:pt x="2603" y="1677"/>
                  </a:lnTo>
                  <a:lnTo>
                    <a:pt x="2549" y="1678"/>
                  </a:lnTo>
                  <a:lnTo>
                    <a:pt x="2495" y="1678"/>
                  </a:lnTo>
                  <a:lnTo>
                    <a:pt x="2440" y="1679"/>
                  </a:lnTo>
                  <a:lnTo>
                    <a:pt x="2386" y="1679"/>
                  </a:lnTo>
                  <a:lnTo>
                    <a:pt x="2332" y="1679"/>
                  </a:lnTo>
                  <a:lnTo>
                    <a:pt x="2278" y="1679"/>
                  </a:lnTo>
                  <a:lnTo>
                    <a:pt x="2197" y="1680"/>
                  </a:lnTo>
                  <a:lnTo>
                    <a:pt x="2118" y="1680"/>
                  </a:lnTo>
                  <a:lnTo>
                    <a:pt x="2041" y="1681"/>
                  </a:lnTo>
                  <a:lnTo>
                    <a:pt x="1965" y="1682"/>
                  </a:lnTo>
                  <a:lnTo>
                    <a:pt x="1888" y="1683"/>
                  </a:lnTo>
                  <a:lnTo>
                    <a:pt x="1811" y="1684"/>
                  </a:lnTo>
                  <a:lnTo>
                    <a:pt x="1731" y="1686"/>
                  </a:lnTo>
                  <a:lnTo>
                    <a:pt x="1649" y="1687"/>
                  </a:lnTo>
                  <a:lnTo>
                    <a:pt x="1564" y="1687"/>
                  </a:lnTo>
                  <a:lnTo>
                    <a:pt x="1478" y="1687"/>
                  </a:lnTo>
                  <a:lnTo>
                    <a:pt x="1392" y="1687"/>
                  </a:lnTo>
                  <a:lnTo>
                    <a:pt x="1306" y="1688"/>
                  </a:lnTo>
                  <a:lnTo>
                    <a:pt x="1219" y="1688"/>
                  </a:lnTo>
                  <a:lnTo>
                    <a:pt x="1132" y="1688"/>
                  </a:lnTo>
                  <a:lnTo>
                    <a:pt x="1045" y="1689"/>
                  </a:lnTo>
                  <a:lnTo>
                    <a:pt x="957" y="1689"/>
                  </a:lnTo>
                  <a:lnTo>
                    <a:pt x="929" y="1690"/>
                  </a:lnTo>
                  <a:lnTo>
                    <a:pt x="902" y="1689"/>
                  </a:lnTo>
                  <a:lnTo>
                    <a:pt x="874" y="1688"/>
                  </a:lnTo>
                  <a:lnTo>
                    <a:pt x="848" y="1685"/>
                  </a:lnTo>
                  <a:lnTo>
                    <a:pt x="821" y="1681"/>
                  </a:lnTo>
                  <a:lnTo>
                    <a:pt x="796" y="1676"/>
                  </a:lnTo>
                  <a:lnTo>
                    <a:pt x="769" y="1670"/>
                  </a:lnTo>
                  <a:lnTo>
                    <a:pt x="744" y="1662"/>
                  </a:lnTo>
                  <a:lnTo>
                    <a:pt x="720" y="1653"/>
                  </a:lnTo>
                  <a:lnTo>
                    <a:pt x="695" y="1643"/>
                  </a:lnTo>
                  <a:lnTo>
                    <a:pt x="672" y="1631"/>
                  </a:lnTo>
                  <a:lnTo>
                    <a:pt x="649" y="1618"/>
                  </a:lnTo>
                  <a:lnTo>
                    <a:pt x="627" y="1603"/>
                  </a:lnTo>
                  <a:lnTo>
                    <a:pt x="606" y="1588"/>
                  </a:lnTo>
                  <a:lnTo>
                    <a:pt x="586" y="1571"/>
                  </a:lnTo>
                  <a:lnTo>
                    <a:pt x="567" y="1552"/>
                  </a:lnTo>
                  <a:lnTo>
                    <a:pt x="553" y="1536"/>
                  </a:lnTo>
                  <a:lnTo>
                    <a:pt x="541" y="1519"/>
                  </a:lnTo>
                  <a:lnTo>
                    <a:pt x="531" y="1500"/>
                  </a:lnTo>
                  <a:lnTo>
                    <a:pt x="522" y="1481"/>
                  </a:lnTo>
                  <a:lnTo>
                    <a:pt x="518" y="1470"/>
                  </a:lnTo>
                  <a:lnTo>
                    <a:pt x="514" y="1461"/>
                  </a:lnTo>
                  <a:lnTo>
                    <a:pt x="511" y="1451"/>
                  </a:lnTo>
                  <a:lnTo>
                    <a:pt x="509" y="1440"/>
                  </a:lnTo>
                  <a:lnTo>
                    <a:pt x="507" y="1430"/>
                  </a:lnTo>
                  <a:lnTo>
                    <a:pt x="505" y="1418"/>
                  </a:lnTo>
                  <a:lnTo>
                    <a:pt x="505" y="1407"/>
                  </a:lnTo>
                  <a:lnTo>
                    <a:pt x="504" y="1396"/>
                  </a:lnTo>
                  <a:lnTo>
                    <a:pt x="501" y="1392"/>
                  </a:lnTo>
                  <a:lnTo>
                    <a:pt x="499" y="1390"/>
                  </a:lnTo>
                  <a:lnTo>
                    <a:pt x="496" y="1389"/>
                  </a:lnTo>
                  <a:lnTo>
                    <a:pt x="493" y="1388"/>
                  </a:lnTo>
                  <a:lnTo>
                    <a:pt x="486" y="1388"/>
                  </a:lnTo>
                  <a:lnTo>
                    <a:pt x="480" y="1390"/>
                  </a:lnTo>
                  <a:lnTo>
                    <a:pt x="473" y="1393"/>
                  </a:lnTo>
                  <a:lnTo>
                    <a:pt x="466" y="1395"/>
                  </a:lnTo>
                  <a:lnTo>
                    <a:pt x="462" y="1395"/>
                  </a:lnTo>
                  <a:lnTo>
                    <a:pt x="459" y="1395"/>
                  </a:lnTo>
                  <a:lnTo>
                    <a:pt x="456" y="1395"/>
                  </a:lnTo>
                  <a:lnTo>
                    <a:pt x="452" y="1393"/>
                  </a:lnTo>
                  <a:lnTo>
                    <a:pt x="440" y="1395"/>
                  </a:lnTo>
                  <a:lnTo>
                    <a:pt x="428" y="1394"/>
                  </a:lnTo>
                  <a:lnTo>
                    <a:pt x="415" y="1392"/>
                  </a:lnTo>
                  <a:lnTo>
                    <a:pt x="404" y="1388"/>
                  </a:lnTo>
                  <a:lnTo>
                    <a:pt x="393" y="1383"/>
                  </a:lnTo>
                  <a:lnTo>
                    <a:pt x="383" y="1375"/>
                  </a:lnTo>
                  <a:lnTo>
                    <a:pt x="372" y="1367"/>
                  </a:lnTo>
                  <a:lnTo>
                    <a:pt x="363" y="1357"/>
                  </a:lnTo>
                  <a:lnTo>
                    <a:pt x="359" y="1352"/>
                  </a:lnTo>
                  <a:lnTo>
                    <a:pt x="356" y="1346"/>
                  </a:lnTo>
                  <a:lnTo>
                    <a:pt x="354" y="1340"/>
                  </a:lnTo>
                  <a:lnTo>
                    <a:pt x="353" y="1334"/>
                  </a:lnTo>
                  <a:lnTo>
                    <a:pt x="351" y="1320"/>
                  </a:lnTo>
                  <a:lnTo>
                    <a:pt x="350" y="1306"/>
                  </a:lnTo>
                  <a:lnTo>
                    <a:pt x="350" y="1293"/>
                  </a:lnTo>
                  <a:lnTo>
                    <a:pt x="350" y="1278"/>
                  </a:lnTo>
                  <a:lnTo>
                    <a:pt x="348" y="1265"/>
                  </a:lnTo>
                  <a:lnTo>
                    <a:pt x="345" y="1253"/>
                  </a:lnTo>
                  <a:lnTo>
                    <a:pt x="327" y="1249"/>
                  </a:lnTo>
                  <a:lnTo>
                    <a:pt x="309" y="1246"/>
                  </a:lnTo>
                  <a:lnTo>
                    <a:pt x="290" y="1244"/>
                  </a:lnTo>
                  <a:lnTo>
                    <a:pt x="270" y="1242"/>
                  </a:lnTo>
                  <a:lnTo>
                    <a:pt x="248" y="1232"/>
                  </a:lnTo>
                  <a:lnTo>
                    <a:pt x="224" y="1221"/>
                  </a:lnTo>
                  <a:lnTo>
                    <a:pt x="202" y="1210"/>
                  </a:lnTo>
                  <a:lnTo>
                    <a:pt x="178" y="1197"/>
                  </a:lnTo>
                  <a:lnTo>
                    <a:pt x="174" y="1190"/>
                  </a:lnTo>
                  <a:lnTo>
                    <a:pt x="169" y="1185"/>
                  </a:lnTo>
                  <a:lnTo>
                    <a:pt x="164" y="1180"/>
                  </a:lnTo>
                  <a:lnTo>
                    <a:pt x="158" y="1175"/>
                  </a:lnTo>
                  <a:lnTo>
                    <a:pt x="145" y="1165"/>
                  </a:lnTo>
                  <a:lnTo>
                    <a:pt x="135" y="1154"/>
                  </a:lnTo>
                  <a:lnTo>
                    <a:pt x="124" y="1140"/>
                  </a:lnTo>
                  <a:lnTo>
                    <a:pt x="113" y="1126"/>
                  </a:lnTo>
                  <a:lnTo>
                    <a:pt x="102" y="1112"/>
                  </a:lnTo>
                  <a:lnTo>
                    <a:pt x="92" y="1097"/>
                  </a:lnTo>
                  <a:lnTo>
                    <a:pt x="84" y="1082"/>
                  </a:lnTo>
                  <a:lnTo>
                    <a:pt x="76" y="1067"/>
                  </a:lnTo>
                  <a:lnTo>
                    <a:pt x="70" y="1051"/>
                  </a:lnTo>
                  <a:lnTo>
                    <a:pt x="64" y="1035"/>
                  </a:lnTo>
                  <a:lnTo>
                    <a:pt x="59" y="1019"/>
                  </a:lnTo>
                  <a:lnTo>
                    <a:pt x="53" y="1002"/>
                  </a:lnTo>
                  <a:lnTo>
                    <a:pt x="50" y="985"/>
                  </a:lnTo>
                  <a:lnTo>
                    <a:pt x="48" y="969"/>
                  </a:lnTo>
                  <a:lnTo>
                    <a:pt x="47" y="951"/>
                  </a:lnTo>
                  <a:lnTo>
                    <a:pt x="46" y="934"/>
                  </a:lnTo>
                  <a:lnTo>
                    <a:pt x="47" y="917"/>
                  </a:lnTo>
                  <a:lnTo>
                    <a:pt x="49" y="899"/>
                  </a:lnTo>
                  <a:lnTo>
                    <a:pt x="54" y="879"/>
                  </a:lnTo>
                  <a:lnTo>
                    <a:pt x="61" y="858"/>
                  </a:lnTo>
                  <a:lnTo>
                    <a:pt x="68" y="839"/>
                  </a:lnTo>
                  <a:lnTo>
                    <a:pt x="77" y="819"/>
                  </a:lnTo>
                  <a:lnTo>
                    <a:pt x="86" y="800"/>
                  </a:lnTo>
                  <a:lnTo>
                    <a:pt x="96" y="782"/>
                  </a:lnTo>
                  <a:lnTo>
                    <a:pt x="108" y="764"/>
                  </a:lnTo>
                  <a:lnTo>
                    <a:pt x="120" y="746"/>
                  </a:lnTo>
                  <a:lnTo>
                    <a:pt x="132" y="729"/>
                  </a:lnTo>
                  <a:lnTo>
                    <a:pt x="146" y="712"/>
                  </a:lnTo>
                  <a:lnTo>
                    <a:pt x="160" y="696"/>
                  </a:lnTo>
                  <a:lnTo>
                    <a:pt x="174" y="679"/>
                  </a:lnTo>
                  <a:lnTo>
                    <a:pt x="189" y="664"/>
                  </a:lnTo>
                  <a:lnTo>
                    <a:pt x="205" y="649"/>
                  </a:lnTo>
                  <a:lnTo>
                    <a:pt x="221" y="634"/>
                  </a:lnTo>
                  <a:lnTo>
                    <a:pt x="236" y="620"/>
                  </a:lnTo>
                  <a:lnTo>
                    <a:pt x="245" y="614"/>
                  </a:lnTo>
                  <a:lnTo>
                    <a:pt x="252" y="609"/>
                  </a:lnTo>
                  <a:lnTo>
                    <a:pt x="260" y="605"/>
                  </a:lnTo>
                  <a:lnTo>
                    <a:pt x="268" y="602"/>
                  </a:lnTo>
                  <a:lnTo>
                    <a:pt x="285" y="597"/>
                  </a:lnTo>
                  <a:lnTo>
                    <a:pt x="303" y="593"/>
                  </a:lnTo>
                  <a:lnTo>
                    <a:pt x="339" y="588"/>
                  </a:lnTo>
                  <a:lnTo>
                    <a:pt x="375" y="581"/>
                  </a:lnTo>
                  <a:lnTo>
                    <a:pt x="380" y="577"/>
                  </a:lnTo>
                  <a:lnTo>
                    <a:pt x="383" y="572"/>
                  </a:lnTo>
                  <a:lnTo>
                    <a:pt x="385" y="567"/>
                  </a:lnTo>
                  <a:lnTo>
                    <a:pt x="386" y="562"/>
                  </a:lnTo>
                  <a:lnTo>
                    <a:pt x="386" y="551"/>
                  </a:lnTo>
                  <a:lnTo>
                    <a:pt x="386" y="537"/>
                  </a:lnTo>
                  <a:lnTo>
                    <a:pt x="385" y="525"/>
                  </a:lnTo>
                  <a:lnTo>
                    <a:pt x="384" y="513"/>
                  </a:lnTo>
                  <a:lnTo>
                    <a:pt x="385" y="507"/>
                  </a:lnTo>
                  <a:lnTo>
                    <a:pt x="386" y="501"/>
                  </a:lnTo>
                  <a:lnTo>
                    <a:pt x="388" y="494"/>
                  </a:lnTo>
                  <a:lnTo>
                    <a:pt x="391" y="489"/>
                  </a:lnTo>
                  <a:lnTo>
                    <a:pt x="396" y="484"/>
                  </a:lnTo>
                  <a:lnTo>
                    <a:pt x="400" y="479"/>
                  </a:lnTo>
                  <a:lnTo>
                    <a:pt x="406" y="475"/>
                  </a:lnTo>
                  <a:lnTo>
                    <a:pt x="411" y="472"/>
                  </a:lnTo>
                  <a:lnTo>
                    <a:pt x="422" y="467"/>
                  </a:lnTo>
                  <a:lnTo>
                    <a:pt x="434" y="464"/>
                  </a:lnTo>
                  <a:lnTo>
                    <a:pt x="439" y="467"/>
                  </a:lnTo>
                  <a:lnTo>
                    <a:pt x="444" y="469"/>
                  </a:lnTo>
                  <a:lnTo>
                    <a:pt x="449" y="470"/>
                  </a:lnTo>
                  <a:lnTo>
                    <a:pt x="454" y="471"/>
                  </a:lnTo>
                  <a:lnTo>
                    <a:pt x="463" y="471"/>
                  </a:lnTo>
                  <a:lnTo>
                    <a:pt x="474" y="469"/>
                  </a:lnTo>
                  <a:lnTo>
                    <a:pt x="483" y="466"/>
                  </a:lnTo>
                  <a:lnTo>
                    <a:pt x="492" y="462"/>
                  </a:lnTo>
                  <a:lnTo>
                    <a:pt x="501" y="457"/>
                  </a:lnTo>
                  <a:lnTo>
                    <a:pt x="510" y="450"/>
                  </a:lnTo>
                  <a:lnTo>
                    <a:pt x="515" y="442"/>
                  </a:lnTo>
                  <a:lnTo>
                    <a:pt x="520" y="432"/>
                  </a:lnTo>
                  <a:lnTo>
                    <a:pt x="523" y="422"/>
                  </a:lnTo>
                  <a:lnTo>
                    <a:pt x="526" y="412"/>
                  </a:lnTo>
                  <a:lnTo>
                    <a:pt x="530" y="389"/>
                  </a:lnTo>
                  <a:lnTo>
                    <a:pt x="535" y="368"/>
                  </a:lnTo>
                  <a:lnTo>
                    <a:pt x="541" y="353"/>
                  </a:lnTo>
                  <a:lnTo>
                    <a:pt x="546" y="339"/>
                  </a:lnTo>
                  <a:lnTo>
                    <a:pt x="553" y="326"/>
                  </a:lnTo>
                  <a:lnTo>
                    <a:pt x="560" y="312"/>
                  </a:lnTo>
                  <a:lnTo>
                    <a:pt x="568" y="300"/>
                  </a:lnTo>
                  <a:lnTo>
                    <a:pt x="576" y="288"/>
                  </a:lnTo>
                  <a:lnTo>
                    <a:pt x="585" y="276"/>
                  </a:lnTo>
                  <a:lnTo>
                    <a:pt x="594" y="264"/>
                  </a:lnTo>
                  <a:lnTo>
                    <a:pt x="604" y="253"/>
                  </a:lnTo>
                  <a:lnTo>
                    <a:pt x="615" y="242"/>
                  </a:lnTo>
                  <a:lnTo>
                    <a:pt x="626" y="232"/>
                  </a:lnTo>
                  <a:lnTo>
                    <a:pt x="636" y="223"/>
                  </a:lnTo>
                  <a:lnTo>
                    <a:pt x="648" y="213"/>
                  </a:lnTo>
                  <a:lnTo>
                    <a:pt x="660" y="204"/>
                  </a:lnTo>
                  <a:lnTo>
                    <a:pt x="672" y="195"/>
                  </a:lnTo>
                  <a:lnTo>
                    <a:pt x="685" y="187"/>
                  </a:lnTo>
                  <a:lnTo>
                    <a:pt x="711" y="172"/>
                  </a:lnTo>
                  <a:lnTo>
                    <a:pt x="738" y="159"/>
                  </a:lnTo>
                  <a:lnTo>
                    <a:pt x="766" y="147"/>
                  </a:lnTo>
                  <a:lnTo>
                    <a:pt x="795" y="138"/>
                  </a:lnTo>
                  <a:lnTo>
                    <a:pt x="823" y="130"/>
                  </a:lnTo>
                  <a:lnTo>
                    <a:pt x="853" y="123"/>
                  </a:lnTo>
                  <a:lnTo>
                    <a:pt x="881" y="119"/>
                  </a:lnTo>
                  <a:lnTo>
                    <a:pt x="911" y="117"/>
                  </a:lnTo>
                  <a:lnTo>
                    <a:pt x="917" y="115"/>
                  </a:lnTo>
                  <a:lnTo>
                    <a:pt x="924" y="113"/>
                  </a:lnTo>
                  <a:lnTo>
                    <a:pt x="931" y="113"/>
                  </a:lnTo>
                  <a:lnTo>
                    <a:pt x="938" y="113"/>
                  </a:lnTo>
                  <a:lnTo>
                    <a:pt x="952" y="113"/>
                  </a:lnTo>
                  <a:lnTo>
                    <a:pt x="966" y="114"/>
                  </a:lnTo>
                  <a:lnTo>
                    <a:pt x="980" y="115"/>
                  </a:lnTo>
                  <a:lnTo>
                    <a:pt x="994" y="114"/>
                  </a:lnTo>
                  <a:lnTo>
                    <a:pt x="1000" y="112"/>
                  </a:lnTo>
                  <a:lnTo>
                    <a:pt x="1006" y="110"/>
                  </a:lnTo>
                  <a:lnTo>
                    <a:pt x="1012" y="107"/>
                  </a:lnTo>
                  <a:lnTo>
                    <a:pt x="1018" y="103"/>
                  </a:lnTo>
                  <a:lnTo>
                    <a:pt x="1055" y="106"/>
                  </a:lnTo>
                  <a:lnTo>
                    <a:pt x="1092" y="108"/>
                  </a:lnTo>
                  <a:lnTo>
                    <a:pt x="1128" y="109"/>
                  </a:lnTo>
                  <a:lnTo>
                    <a:pt x="1165" y="109"/>
                  </a:lnTo>
                  <a:lnTo>
                    <a:pt x="1235" y="109"/>
                  </a:lnTo>
                  <a:lnTo>
                    <a:pt x="1306" y="108"/>
                  </a:lnTo>
                  <a:lnTo>
                    <a:pt x="1376" y="106"/>
                  </a:lnTo>
                  <a:lnTo>
                    <a:pt x="1445" y="105"/>
                  </a:lnTo>
                  <a:lnTo>
                    <a:pt x="1513" y="104"/>
                  </a:lnTo>
                  <a:lnTo>
                    <a:pt x="1582" y="106"/>
                  </a:lnTo>
                  <a:lnTo>
                    <a:pt x="1647" y="103"/>
                  </a:lnTo>
                  <a:lnTo>
                    <a:pt x="1714" y="102"/>
                  </a:lnTo>
                  <a:lnTo>
                    <a:pt x="1782" y="101"/>
                  </a:lnTo>
                  <a:lnTo>
                    <a:pt x="1850" y="101"/>
                  </a:lnTo>
                  <a:lnTo>
                    <a:pt x="1918" y="101"/>
                  </a:lnTo>
                  <a:lnTo>
                    <a:pt x="1986" y="100"/>
                  </a:lnTo>
                  <a:lnTo>
                    <a:pt x="2054" y="99"/>
                  </a:lnTo>
                  <a:lnTo>
                    <a:pt x="2120" y="97"/>
                  </a:lnTo>
                  <a:lnTo>
                    <a:pt x="2205" y="96"/>
                  </a:lnTo>
                  <a:lnTo>
                    <a:pt x="2291" y="95"/>
                  </a:lnTo>
                  <a:lnTo>
                    <a:pt x="2379" y="93"/>
                  </a:lnTo>
                  <a:lnTo>
                    <a:pt x="2467" y="91"/>
                  </a:lnTo>
                  <a:lnTo>
                    <a:pt x="2555" y="90"/>
                  </a:lnTo>
                  <a:lnTo>
                    <a:pt x="2641" y="88"/>
                  </a:lnTo>
                  <a:lnTo>
                    <a:pt x="2726" y="88"/>
                  </a:lnTo>
                  <a:lnTo>
                    <a:pt x="2807" y="89"/>
                  </a:lnTo>
                  <a:lnTo>
                    <a:pt x="2957" y="88"/>
                  </a:lnTo>
                  <a:lnTo>
                    <a:pt x="3205" y="87"/>
                  </a:lnTo>
                  <a:lnTo>
                    <a:pt x="3539" y="86"/>
                  </a:lnTo>
                  <a:lnTo>
                    <a:pt x="3944" y="85"/>
                  </a:lnTo>
                  <a:lnTo>
                    <a:pt x="4405" y="84"/>
                  </a:lnTo>
                  <a:lnTo>
                    <a:pt x="4909" y="81"/>
                  </a:lnTo>
                  <a:lnTo>
                    <a:pt x="5442" y="80"/>
                  </a:lnTo>
                  <a:lnTo>
                    <a:pt x="5989" y="78"/>
                  </a:lnTo>
                  <a:lnTo>
                    <a:pt x="6536" y="77"/>
                  </a:lnTo>
                  <a:lnTo>
                    <a:pt x="7068" y="75"/>
                  </a:lnTo>
                  <a:lnTo>
                    <a:pt x="7572" y="74"/>
                  </a:lnTo>
                  <a:lnTo>
                    <a:pt x="8034" y="72"/>
                  </a:lnTo>
                  <a:lnTo>
                    <a:pt x="8440" y="71"/>
                  </a:lnTo>
                  <a:lnTo>
                    <a:pt x="8775" y="69"/>
                  </a:lnTo>
                  <a:lnTo>
                    <a:pt x="9026" y="68"/>
                  </a:lnTo>
                  <a:lnTo>
                    <a:pt x="9177" y="67"/>
                  </a:lnTo>
                  <a:lnTo>
                    <a:pt x="9264" y="64"/>
                  </a:lnTo>
                  <a:lnTo>
                    <a:pt x="9352" y="62"/>
                  </a:lnTo>
                  <a:lnTo>
                    <a:pt x="9441" y="61"/>
                  </a:lnTo>
                  <a:lnTo>
                    <a:pt x="9530" y="61"/>
                  </a:lnTo>
                  <a:lnTo>
                    <a:pt x="9619" y="61"/>
                  </a:lnTo>
                  <a:lnTo>
                    <a:pt x="9708" y="61"/>
                  </a:lnTo>
                  <a:lnTo>
                    <a:pt x="9796" y="62"/>
                  </a:lnTo>
                  <a:lnTo>
                    <a:pt x="9884" y="62"/>
                  </a:lnTo>
                  <a:lnTo>
                    <a:pt x="9917" y="64"/>
                  </a:lnTo>
                  <a:lnTo>
                    <a:pt x="9949" y="67"/>
                  </a:lnTo>
                  <a:lnTo>
                    <a:pt x="9965" y="69"/>
                  </a:lnTo>
                  <a:lnTo>
                    <a:pt x="9982" y="70"/>
                  </a:lnTo>
                  <a:lnTo>
                    <a:pt x="9998" y="69"/>
                  </a:lnTo>
                  <a:lnTo>
                    <a:pt x="10014" y="66"/>
                  </a:lnTo>
                  <a:lnTo>
                    <a:pt x="10031" y="70"/>
                  </a:lnTo>
                  <a:lnTo>
                    <a:pt x="10048" y="72"/>
                  </a:lnTo>
                  <a:lnTo>
                    <a:pt x="10065" y="73"/>
                  </a:lnTo>
                  <a:lnTo>
                    <a:pt x="10083" y="73"/>
                  </a:lnTo>
                  <a:lnTo>
                    <a:pt x="10117" y="72"/>
                  </a:lnTo>
                  <a:lnTo>
                    <a:pt x="10151" y="70"/>
                  </a:lnTo>
                  <a:lnTo>
                    <a:pt x="10168" y="69"/>
                  </a:lnTo>
                  <a:lnTo>
                    <a:pt x="10184" y="69"/>
                  </a:lnTo>
                  <a:lnTo>
                    <a:pt x="10200" y="69"/>
                  </a:lnTo>
                  <a:lnTo>
                    <a:pt x="10217" y="71"/>
                  </a:lnTo>
                  <a:lnTo>
                    <a:pt x="10232" y="74"/>
                  </a:lnTo>
                  <a:lnTo>
                    <a:pt x="10248" y="79"/>
                  </a:lnTo>
                  <a:lnTo>
                    <a:pt x="10264" y="86"/>
                  </a:lnTo>
                  <a:lnTo>
                    <a:pt x="10278" y="94"/>
                  </a:lnTo>
                  <a:lnTo>
                    <a:pt x="10294" y="101"/>
                  </a:lnTo>
                  <a:lnTo>
                    <a:pt x="10310" y="109"/>
                  </a:lnTo>
                  <a:lnTo>
                    <a:pt x="10325" y="117"/>
                  </a:lnTo>
                  <a:lnTo>
                    <a:pt x="10340" y="126"/>
                  </a:lnTo>
                  <a:lnTo>
                    <a:pt x="10356" y="136"/>
                  </a:lnTo>
                  <a:lnTo>
                    <a:pt x="10370" y="146"/>
                  </a:lnTo>
                  <a:lnTo>
                    <a:pt x="10385" y="157"/>
                  </a:lnTo>
                  <a:lnTo>
                    <a:pt x="10399" y="168"/>
                  </a:lnTo>
                  <a:lnTo>
                    <a:pt x="10412" y="180"/>
                  </a:lnTo>
                  <a:lnTo>
                    <a:pt x="10425" y="193"/>
                  </a:lnTo>
                  <a:lnTo>
                    <a:pt x="10437" y="206"/>
                  </a:lnTo>
                  <a:lnTo>
                    <a:pt x="10449" y="219"/>
                  </a:lnTo>
                  <a:lnTo>
                    <a:pt x="10459" y="234"/>
                  </a:lnTo>
                  <a:lnTo>
                    <a:pt x="10468" y="248"/>
                  </a:lnTo>
                  <a:lnTo>
                    <a:pt x="10477" y="263"/>
                  </a:lnTo>
                  <a:lnTo>
                    <a:pt x="10484" y="280"/>
                  </a:lnTo>
                  <a:lnTo>
                    <a:pt x="10493" y="284"/>
                  </a:lnTo>
                  <a:lnTo>
                    <a:pt x="10500" y="289"/>
                  </a:lnTo>
                  <a:lnTo>
                    <a:pt x="10506" y="295"/>
                  </a:lnTo>
                  <a:lnTo>
                    <a:pt x="10511" y="301"/>
                  </a:lnTo>
                  <a:lnTo>
                    <a:pt x="10517" y="307"/>
                  </a:lnTo>
                  <a:lnTo>
                    <a:pt x="10523" y="312"/>
                  </a:lnTo>
                  <a:lnTo>
                    <a:pt x="10526" y="315"/>
                  </a:lnTo>
                  <a:lnTo>
                    <a:pt x="10530" y="317"/>
                  </a:lnTo>
                  <a:lnTo>
                    <a:pt x="10536" y="318"/>
                  </a:lnTo>
                  <a:lnTo>
                    <a:pt x="10540" y="319"/>
                  </a:lnTo>
                  <a:lnTo>
                    <a:pt x="10547" y="317"/>
                  </a:lnTo>
                  <a:lnTo>
                    <a:pt x="10553" y="316"/>
                  </a:lnTo>
                  <a:lnTo>
                    <a:pt x="10558" y="316"/>
                  </a:lnTo>
                  <a:lnTo>
                    <a:pt x="10564" y="316"/>
                  </a:lnTo>
                  <a:lnTo>
                    <a:pt x="10576" y="318"/>
                  </a:lnTo>
                  <a:lnTo>
                    <a:pt x="10588" y="322"/>
                  </a:lnTo>
                  <a:lnTo>
                    <a:pt x="10599" y="326"/>
                  </a:lnTo>
                  <a:lnTo>
                    <a:pt x="10610" y="329"/>
                  </a:lnTo>
                  <a:lnTo>
                    <a:pt x="10621" y="332"/>
                  </a:lnTo>
                  <a:lnTo>
                    <a:pt x="10633" y="333"/>
                  </a:lnTo>
                  <a:lnTo>
                    <a:pt x="10640" y="333"/>
                  </a:lnTo>
                  <a:lnTo>
                    <a:pt x="10647" y="334"/>
                  </a:lnTo>
                  <a:lnTo>
                    <a:pt x="10653" y="335"/>
                  </a:lnTo>
                  <a:lnTo>
                    <a:pt x="10659" y="337"/>
                  </a:lnTo>
                  <a:lnTo>
                    <a:pt x="10665" y="339"/>
                  </a:lnTo>
                  <a:lnTo>
                    <a:pt x="10672" y="343"/>
                  </a:lnTo>
                  <a:lnTo>
                    <a:pt x="10677" y="346"/>
                  </a:lnTo>
                  <a:lnTo>
                    <a:pt x="10682" y="350"/>
                  </a:lnTo>
                  <a:lnTo>
                    <a:pt x="10691" y="361"/>
                  </a:lnTo>
                  <a:lnTo>
                    <a:pt x="10699" y="371"/>
                  </a:lnTo>
                  <a:lnTo>
                    <a:pt x="10706" y="382"/>
                  </a:lnTo>
                  <a:lnTo>
                    <a:pt x="10712" y="393"/>
                  </a:lnTo>
                  <a:lnTo>
                    <a:pt x="10715" y="403"/>
                  </a:lnTo>
                  <a:lnTo>
                    <a:pt x="10718" y="414"/>
                  </a:lnTo>
                  <a:lnTo>
                    <a:pt x="10719" y="425"/>
                  </a:lnTo>
                  <a:lnTo>
                    <a:pt x="10720" y="435"/>
                  </a:lnTo>
                  <a:lnTo>
                    <a:pt x="10721" y="440"/>
                  </a:lnTo>
                  <a:lnTo>
                    <a:pt x="10722" y="445"/>
                  </a:lnTo>
                  <a:lnTo>
                    <a:pt x="10724" y="449"/>
                  </a:lnTo>
                  <a:lnTo>
                    <a:pt x="10726" y="455"/>
                  </a:lnTo>
                  <a:lnTo>
                    <a:pt x="10729" y="459"/>
                  </a:lnTo>
                  <a:lnTo>
                    <a:pt x="10733" y="462"/>
                  </a:lnTo>
                  <a:lnTo>
                    <a:pt x="10737" y="465"/>
                  </a:lnTo>
                  <a:lnTo>
                    <a:pt x="10743" y="467"/>
                  </a:lnTo>
                  <a:lnTo>
                    <a:pt x="10784" y="481"/>
                  </a:lnTo>
                  <a:lnTo>
                    <a:pt x="10826" y="495"/>
                  </a:lnTo>
                  <a:lnTo>
                    <a:pt x="10836" y="500"/>
                  </a:lnTo>
                  <a:lnTo>
                    <a:pt x="10846" y="505"/>
                  </a:lnTo>
                  <a:lnTo>
                    <a:pt x="10855" y="511"/>
                  </a:lnTo>
                  <a:lnTo>
                    <a:pt x="10864" y="517"/>
                  </a:lnTo>
                  <a:lnTo>
                    <a:pt x="10872" y="524"/>
                  </a:lnTo>
                  <a:lnTo>
                    <a:pt x="10879" y="532"/>
                  </a:lnTo>
                  <a:lnTo>
                    <a:pt x="10885" y="541"/>
                  </a:lnTo>
                  <a:lnTo>
                    <a:pt x="10891" y="552"/>
                  </a:lnTo>
                  <a:lnTo>
                    <a:pt x="10903" y="568"/>
                  </a:lnTo>
                  <a:lnTo>
                    <a:pt x="10913" y="584"/>
                  </a:lnTo>
                  <a:lnTo>
                    <a:pt x="10922" y="601"/>
                  </a:lnTo>
                  <a:lnTo>
                    <a:pt x="10930" y="619"/>
                  </a:lnTo>
                  <a:lnTo>
                    <a:pt x="10943" y="656"/>
                  </a:lnTo>
                  <a:lnTo>
                    <a:pt x="10956" y="693"/>
                  </a:lnTo>
                  <a:lnTo>
                    <a:pt x="10967" y="731"/>
                  </a:lnTo>
                  <a:lnTo>
                    <a:pt x="10981" y="767"/>
                  </a:lnTo>
                  <a:lnTo>
                    <a:pt x="10989" y="786"/>
                  </a:lnTo>
                  <a:lnTo>
                    <a:pt x="10998" y="803"/>
                  </a:lnTo>
                  <a:lnTo>
                    <a:pt x="11008" y="820"/>
                  </a:lnTo>
                  <a:lnTo>
                    <a:pt x="11020" y="837"/>
                  </a:lnTo>
                  <a:lnTo>
                    <a:pt x="11014" y="852"/>
                  </a:lnTo>
                  <a:lnTo>
                    <a:pt x="11008" y="868"/>
                  </a:lnTo>
                  <a:lnTo>
                    <a:pt x="11001" y="884"/>
                  </a:lnTo>
                  <a:lnTo>
                    <a:pt x="10993" y="900"/>
                  </a:lnTo>
                  <a:lnTo>
                    <a:pt x="10976" y="931"/>
                  </a:lnTo>
                  <a:lnTo>
                    <a:pt x="10959" y="960"/>
                  </a:lnTo>
                  <a:lnTo>
                    <a:pt x="10939" y="991"/>
                  </a:lnTo>
                  <a:lnTo>
                    <a:pt x="10921" y="1021"/>
                  </a:lnTo>
                  <a:lnTo>
                    <a:pt x="10903" y="1051"/>
                  </a:lnTo>
                  <a:lnTo>
                    <a:pt x="10885" y="1081"/>
                  </a:lnTo>
                  <a:close/>
                  <a:moveTo>
                    <a:pt x="10879" y="859"/>
                  </a:moveTo>
                  <a:lnTo>
                    <a:pt x="10877" y="877"/>
                  </a:lnTo>
                  <a:lnTo>
                    <a:pt x="10874" y="894"/>
                  </a:lnTo>
                  <a:lnTo>
                    <a:pt x="10870" y="911"/>
                  </a:lnTo>
                  <a:lnTo>
                    <a:pt x="10865" y="929"/>
                  </a:lnTo>
                  <a:lnTo>
                    <a:pt x="10859" y="945"/>
                  </a:lnTo>
                  <a:lnTo>
                    <a:pt x="10851" y="961"/>
                  </a:lnTo>
                  <a:lnTo>
                    <a:pt x="10844" y="978"/>
                  </a:lnTo>
                  <a:lnTo>
                    <a:pt x="10835" y="993"/>
                  </a:lnTo>
                  <a:lnTo>
                    <a:pt x="10825" y="1007"/>
                  </a:lnTo>
                  <a:lnTo>
                    <a:pt x="10814" y="1021"/>
                  </a:lnTo>
                  <a:lnTo>
                    <a:pt x="10802" y="1034"/>
                  </a:lnTo>
                  <a:lnTo>
                    <a:pt x="10789" y="1046"/>
                  </a:lnTo>
                  <a:lnTo>
                    <a:pt x="10776" y="1058"/>
                  </a:lnTo>
                  <a:lnTo>
                    <a:pt x="10761" y="1067"/>
                  </a:lnTo>
                  <a:lnTo>
                    <a:pt x="10747" y="1076"/>
                  </a:lnTo>
                  <a:lnTo>
                    <a:pt x="10731" y="1083"/>
                  </a:lnTo>
                  <a:lnTo>
                    <a:pt x="10723" y="1085"/>
                  </a:lnTo>
                  <a:lnTo>
                    <a:pt x="10713" y="1087"/>
                  </a:lnTo>
                  <a:lnTo>
                    <a:pt x="10704" y="1089"/>
                  </a:lnTo>
                  <a:lnTo>
                    <a:pt x="10695" y="1090"/>
                  </a:lnTo>
                  <a:lnTo>
                    <a:pt x="10687" y="1090"/>
                  </a:lnTo>
                  <a:lnTo>
                    <a:pt x="10678" y="1090"/>
                  </a:lnTo>
                  <a:lnTo>
                    <a:pt x="10668" y="1089"/>
                  </a:lnTo>
                  <a:lnTo>
                    <a:pt x="10660" y="1088"/>
                  </a:lnTo>
                  <a:lnTo>
                    <a:pt x="10651" y="1086"/>
                  </a:lnTo>
                  <a:lnTo>
                    <a:pt x="10643" y="1084"/>
                  </a:lnTo>
                  <a:lnTo>
                    <a:pt x="10635" y="1081"/>
                  </a:lnTo>
                  <a:lnTo>
                    <a:pt x="10627" y="1077"/>
                  </a:lnTo>
                  <a:lnTo>
                    <a:pt x="10619" y="1073"/>
                  </a:lnTo>
                  <a:lnTo>
                    <a:pt x="10612" y="1068"/>
                  </a:lnTo>
                  <a:lnTo>
                    <a:pt x="10605" y="1063"/>
                  </a:lnTo>
                  <a:lnTo>
                    <a:pt x="10599" y="1057"/>
                  </a:lnTo>
                  <a:lnTo>
                    <a:pt x="10594" y="1050"/>
                  </a:lnTo>
                  <a:lnTo>
                    <a:pt x="10589" y="1044"/>
                  </a:lnTo>
                  <a:lnTo>
                    <a:pt x="10585" y="1037"/>
                  </a:lnTo>
                  <a:lnTo>
                    <a:pt x="10582" y="1030"/>
                  </a:lnTo>
                  <a:lnTo>
                    <a:pt x="10579" y="1023"/>
                  </a:lnTo>
                  <a:lnTo>
                    <a:pt x="10575" y="1016"/>
                  </a:lnTo>
                  <a:lnTo>
                    <a:pt x="10573" y="1007"/>
                  </a:lnTo>
                  <a:lnTo>
                    <a:pt x="10572" y="999"/>
                  </a:lnTo>
                  <a:lnTo>
                    <a:pt x="10571" y="991"/>
                  </a:lnTo>
                  <a:lnTo>
                    <a:pt x="10571" y="983"/>
                  </a:lnTo>
                  <a:lnTo>
                    <a:pt x="10571" y="975"/>
                  </a:lnTo>
                  <a:lnTo>
                    <a:pt x="10572" y="967"/>
                  </a:lnTo>
                  <a:lnTo>
                    <a:pt x="10574" y="959"/>
                  </a:lnTo>
                  <a:lnTo>
                    <a:pt x="10576" y="951"/>
                  </a:lnTo>
                  <a:lnTo>
                    <a:pt x="10580" y="944"/>
                  </a:lnTo>
                  <a:lnTo>
                    <a:pt x="10584" y="937"/>
                  </a:lnTo>
                  <a:lnTo>
                    <a:pt x="10590" y="928"/>
                  </a:lnTo>
                  <a:lnTo>
                    <a:pt x="10598" y="922"/>
                  </a:lnTo>
                  <a:lnTo>
                    <a:pt x="10606" y="917"/>
                  </a:lnTo>
                  <a:lnTo>
                    <a:pt x="10614" y="913"/>
                  </a:lnTo>
                  <a:lnTo>
                    <a:pt x="10634" y="909"/>
                  </a:lnTo>
                  <a:lnTo>
                    <a:pt x="10653" y="908"/>
                  </a:lnTo>
                  <a:lnTo>
                    <a:pt x="10662" y="907"/>
                  </a:lnTo>
                  <a:lnTo>
                    <a:pt x="10672" y="905"/>
                  </a:lnTo>
                  <a:lnTo>
                    <a:pt x="10681" y="903"/>
                  </a:lnTo>
                  <a:lnTo>
                    <a:pt x="10689" y="900"/>
                  </a:lnTo>
                  <a:lnTo>
                    <a:pt x="10697" y="895"/>
                  </a:lnTo>
                  <a:lnTo>
                    <a:pt x="10704" y="888"/>
                  </a:lnTo>
                  <a:lnTo>
                    <a:pt x="10707" y="884"/>
                  </a:lnTo>
                  <a:lnTo>
                    <a:pt x="10710" y="879"/>
                  </a:lnTo>
                  <a:lnTo>
                    <a:pt x="10713" y="874"/>
                  </a:lnTo>
                  <a:lnTo>
                    <a:pt x="10715" y="867"/>
                  </a:lnTo>
                  <a:lnTo>
                    <a:pt x="10718" y="849"/>
                  </a:lnTo>
                  <a:lnTo>
                    <a:pt x="10719" y="830"/>
                  </a:lnTo>
                  <a:lnTo>
                    <a:pt x="10720" y="810"/>
                  </a:lnTo>
                  <a:lnTo>
                    <a:pt x="10718" y="791"/>
                  </a:lnTo>
                  <a:lnTo>
                    <a:pt x="10717" y="782"/>
                  </a:lnTo>
                  <a:lnTo>
                    <a:pt x="10714" y="772"/>
                  </a:lnTo>
                  <a:lnTo>
                    <a:pt x="10711" y="763"/>
                  </a:lnTo>
                  <a:lnTo>
                    <a:pt x="10708" y="754"/>
                  </a:lnTo>
                  <a:lnTo>
                    <a:pt x="10704" y="746"/>
                  </a:lnTo>
                  <a:lnTo>
                    <a:pt x="10700" y="738"/>
                  </a:lnTo>
                  <a:lnTo>
                    <a:pt x="10694" y="731"/>
                  </a:lnTo>
                  <a:lnTo>
                    <a:pt x="10688" y="723"/>
                  </a:lnTo>
                  <a:lnTo>
                    <a:pt x="10682" y="721"/>
                  </a:lnTo>
                  <a:lnTo>
                    <a:pt x="10675" y="719"/>
                  </a:lnTo>
                  <a:lnTo>
                    <a:pt x="10668" y="717"/>
                  </a:lnTo>
                  <a:lnTo>
                    <a:pt x="10661" y="716"/>
                  </a:lnTo>
                  <a:lnTo>
                    <a:pt x="10647" y="715"/>
                  </a:lnTo>
                  <a:lnTo>
                    <a:pt x="10634" y="715"/>
                  </a:lnTo>
                  <a:lnTo>
                    <a:pt x="10620" y="713"/>
                  </a:lnTo>
                  <a:lnTo>
                    <a:pt x="10608" y="710"/>
                  </a:lnTo>
                  <a:lnTo>
                    <a:pt x="10602" y="708"/>
                  </a:lnTo>
                  <a:lnTo>
                    <a:pt x="10596" y="705"/>
                  </a:lnTo>
                  <a:lnTo>
                    <a:pt x="10591" y="702"/>
                  </a:lnTo>
                  <a:lnTo>
                    <a:pt x="10587" y="697"/>
                  </a:lnTo>
                  <a:lnTo>
                    <a:pt x="10581" y="688"/>
                  </a:lnTo>
                  <a:lnTo>
                    <a:pt x="10576" y="677"/>
                  </a:lnTo>
                  <a:lnTo>
                    <a:pt x="10572" y="667"/>
                  </a:lnTo>
                  <a:lnTo>
                    <a:pt x="10569" y="656"/>
                  </a:lnTo>
                  <a:lnTo>
                    <a:pt x="10567" y="645"/>
                  </a:lnTo>
                  <a:lnTo>
                    <a:pt x="10567" y="633"/>
                  </a:lnTo>
                  <a:lnTo>
                    <a:pt x="10568" y="622"/>
                  </a:lnTo>
                  <a:lnTo>
                    <a:pt x="10570" y="611"/>
                  </a:lnTo>
                  <a:lnTo>
                    <a:pt x="10573" y="605"/>
                  </a:lnTo>
                  <a:lnTo>
                    <a:pt x="10575" y="600"/>
                  </a:lnTo>
                  <a:lnTo>
                    <a:pt x="10579" y="595"/>
                  </a:lnTo>
                  <a:lnTo>
                    <a:pt x="10583" y="589"/>
                  </a:lnTo>
                  <a:lnTo>
                    <a:pt x="10592" y="581"/>
                  </a:lnTo>
                  <a:lnTo>
                    <a:pt x="10602" y="575"/>
                  </a:lnTo>
                  <a:lnTo>
                    <a:pt x="10626" y="565"/>
                  </a:lnTo>
                  <a:lnTo>
                    <a:pt x="10648" y="558"/>
                  </a:lnTo>
                  <a:lnTo>
                    <a:pt x="10658" y="558"/>
                  </a:lnTo>
                  <a:lnTo>
                    <a:pt x="10669" y="559"/>
                  </a:lnTo>
                  <a:lnTo>
                    <a:pt x="10680" y="561"/>
                  </a:lnTo>
                  <a:lnTo>
                    <a:pt x="10690" y="563"/>
                  </a:lnTo>
                  <a:lnTo>
                    <a:pt x="10700" y="566"/>
                  </a:lnTo>
                  <a:lnTo>
                    <a:pt x="10709" y="570"/>
                  </a:lnTo>
                  <a:lnTo>
                    <a:pt x="10719" y="574"/>
                  </a:lnTo>
                  <a:lnTo>
                    <a:pt x="10728" y="578"/>
                  </a:lnTo>
                  <a:lnTo>
                    <a:pt x="10746" y="589"/>
                  </a:lnTo>
                  <a:lnTo>
                    <a:pt x="10763" y="602"/>
                  </a:lnTo>
                  <a:lnTo>
                    <a:pt x="10778" y="615"/>
                  </a:lnTo>
                  <a:lnTo>
                    <a:pt x="10792" y="629"/>
                  </a:lnTo>
                  <a:lnTo>
                    <a:pt x="10803" y="643"/>
                  </a:lnTo>
                  <a:lnTo>
                    <a:pt x="10815" y="657"/>
                  </a:lnTo>
                  <a:lnTo>
                    <a:pt x="10825" y="670"/>
                  </a:lnTo>
                  <a:lnTo>
                    <a:pt x="10835" y="686"/>
                  </a:lnTo>
                  <a:lnTo>
                    <a:pt x="10853" y="715"/>
                  </a:lnTo>
                  <a:lnTo>
                    <a:pt x="10873" y="746"/>
                  </a:lnTo>
                  <a:lnTo>
                    <a:pt x="10881" y="769"/>
                  </a:lnTo>
                  <a:lnTo>
                    <a:pt x="10890" y="794"/>
                  </a:lnTo>
                  <a:lnTo>
                    <a:pt x="10893" y="807"/>
                  </a:lnTo>
                  <a:lnTo>
                    <a:pt x="10894" y="819"/>
                  </a:lnTo>
                  <a:lnTo>
                    <a:pt x="10894" y="827"/>
                  </a:lnTo>
                  <a:lnTo>
                    <a:pt x="10894" y="834"/>
                  </a:lnTo>
                  <a:lnTo>
                    <a:pt x="10893" y="840"/>
                  </a:lnTo>
                  <a:lnTo>
                    <a:pt x="10891" y="847"/>
                  </a:lnTo>
                  <a:lnTo>
                    <a:pt x="10879" y="859"/>
                  </a:lnTo>
                  <a:close/>
                  <a:moveTo>
                    <a:pt x="10728" y="1046"/>
                  </a:moveTo>
                  <a:lnTo>
                    <a:pt x="10721" y="1049"/>
                  </a:lnTo>
                  <a:lnTo>
                    <a:pt x="10714" y="1050"/>
                  </a:lnTo>
                  <a:lnTo>
                    <a:pt x="10708" y="1051"/>
                  </a:lnTo>
                  <a:lnTo>
                    <a:pt x="10701" y="1052"/>
                  </a:lnTo>
                  <a:lnTo>
                    <a:pt x="10689" y="1050"/>
                  </a:lnTo>
                  <a:lnTo>
                    <a:pt x="10676" y="1046"/>
                  </a:lnTo>
                  <a:lnTo>
                    <a:pt x="10668" y="1042"/>
                  </a:lnTo>
                  <a:lnTo>
                    <a:pt x="10661" y="1037"/>
                  </a:lnTo>
                  <a:lnTo>
                    <a:pt x="10655" y="1031"/>
                  </a:lnTo>
                  <a:lnTo>
                    <a:pt x="10649" y="1025"/>
                  </a:lnTo>
                  <a:lnTo>
                    <a:pt x="10643" y="1019"/>
                  </a:lnTo>
                  <a:lnTo>
                    <a:pt x="10639" y="1012"/>
                  </a:lnTo>
                  <a:lnTo>
                    <a:pt x="10637" y="1003"/>
                  </a:lnTo>
                  <a:lnTo>
                    <a:pt x="10636" y="995"/>
                  </a:lnTo>
                  <a:lnTo>
                    <a:pt x="10636" y="988"/>
                  </a:lnTo>
                  <a:lnTo>
                    <a:pt x="10637" y="982"/>
                  </a:lnTo>
                  <a:lnTo>
                    <a:pt x="10638" y="975"/>
                  </a:lnTo>
                  <a:lnTo>
                    <a:pt x="10640" y="968"/>
                  </a:lnTo>
                  <a:lnTo>
                    <a:pt x="10643" y="961"/>
                  </a:lnTo>
                  <a:lnTo>
                    <a:pt x="10647" y="956"/>
                  </a:lnTo>
                  <a:lnTo>
                    <a:pt x="10650" y="954"/>
                  </a:lnTo>
                  <a:lnTo>
                    <a:pt x="10653" y="952"/>
                  </a:lnTo>
                  <a:lnTo>
                    <a:pt x="10656" y="951"/>
                  </a:lnTo>
                  <a:lnTo>
                    <a:pt x="10660" y="951"/>
                  </a:lnTo>
                  <a:lnTo>
                    <a:pt x="10672" y="956"/>
                  </a:lnTo>
                  <a:lnTo>
                    <a:pt x="10683" y="961"/>
                  </a:lnTo>
                  <a:lnTo>
                    <a:pt x="10688" y="964"/>
                  </a:lnTo>
                  <a:lnTo>
                    <a:pt x="10695" y="965"/>
                  </a:lnTo>
                  <a:lnTo>
                    <a:pt x="10701" y="965"/>
                  </a:lnTo>
                  <a:lnTo>
                    <a:pt x="10709" y="964"/>
                  </a:lnTo>
                  <a:lnTo>
                    <a:pt x="10717" y="947"/>
                  </a:lnTo>
                  <a:lnTo>
                    <a:pt x="10722" y="931"/>
                  </a:lnTo>
                  <a:lnTo>
                    <a:pt x="10726" y="923"/>
                  </a:lnTo>
                  <a:lnTo>
                    <a:pt x="10731" y="917"/>
                  </a:lnTo>
                  <a:lnTo>
                    <a:pt x="10734" y="913"/>
                  </a:lnTo>
                  <a:lnTo>
                    <a:pt x="10737" y="910"/>
                  </a:lnTo>
                  <a:lnTo>
                    <a:pt x="10741" y="908"/>
                  </a:lnTo>
                  <a:lnTo>
                    <a:pt x="10746" y="907"/>
                  </a:lnTo>
                  <a:lnTo>
                    <a:pt x="10751" y="893"/>
                  </a:lnTo>
                  <a:lnTo>
                    <a:pt x="10754" y="878"/>
                  </a:lnTo>
                  <a:lnTo>
                    <a:pt x="10757" y="862"/>
                  </a:lnTo>
                  <a:lnTo>
                    <a:pt x="10759" y="848"/>
                  </a:lnTo>
                  <a:lnTo>
                    <a:pt x="10760" y="833"/>
                  </a:lnTo>
                  <a:lnTo>
                    <a:pt x="10760" y="817"/>
                  </a:lnTo>
                  <a:lnTo>
                    <a:pt x="10759" y="802"/>
                  </a:lnTo>
                  <a:lnTo>
                    <a:pt x="10758" y="787"/>
                  </a:lnTo>
                  <a:lnTo>
                    <a:pt x="10755" y="772"/>
                  </a:lnTo>
                  <a:lnTo>
                    <a:pt x="10752" y="757"/>
                  </a:lnTo>
                  <a:lnTo>
                    <a:pt x="10747" y="743"/>
                  </a:lnTo>
                  <a:lnTo>
                    <a:pt x="10742" y="729"/>
                  </a:lnTo>
                  <a:lnTo>
                    <a:pt x="10736" y="715"/>
                  </a:lnTo>
                  <a:lnTo>
                    <a:pt x="10729" y="702"/>
                  </a:lnTo>
                  <a:lnTo>
                    <a:pt x="10722" y="690"/>
                  </a:lnTo>
                  <a:lnTo>
                    <a:pt x="10712" y="677"/>
                  </a:lnTo>
                  <a:lnTo>
                    <a:pt x="10707" y="673"/>
                  </a:lnTo>
                  <a:lnTo>
                    <a:pt x="10701" y="672"/>
                  </a:lnTo>
                  <a:lnTo>
                    <a:pt x="10695" y="671"/>
                  </a:lnTo>
                  <a:lnTo>
                    <a:pt x="10688" y="671"/>
                  </a:lnTo>
                  <a:lnTo>
                    <a:pt x="10675" y="673"/>
                  </a:lnTo>
                  <a:lnTo>
                    <a:pt x="10660" y="676"/>
                  </a:lnTo>
                  <a:lnTo>
                    <a:pt x="10653" y="677"/>
                  </a:lnTo>
                  <a:lnTo>
                    <a:pt x="10647" y="677"/>
                  </a:lnTo>
                  <a:lnTo>
                    <a:pt x="10641" y="676"/>
                  </a:lnTo>
                  <a:lnTo>
                    <a:pt x="10635" y="674"/>
                  </a:lnTo>
                  <a:lnTo>
                    <a:pt x="10630" y="671"/>
                  </a:lnTo>
                  <a:lnTo>
                    <a:pt x="10625" y="666"/>
                  </a:lnTo>
                  <a:lnTo>
                    <a:pt x="10620" y="659"/>
                  </a:lnTo>
                  <a:lnTo>
                    <a:pt x="10617" y="651"/>
                  </a:lnTo>
                  <a:lnTo>
                    <a:pt x="10615" y="644"/>
                  </a:lnTo>
                  <a:lnTo>
                    <a:pt x="10616" y="636"/>
                  </a:lnTo>
                  <a:lnTo>
                    <a:pt x="10618" y="630"/>
                  </a:lnTo>
                  <a:lnTo>
                    <a:pt x="10621" y="623"/>
                  </a:lnTo>
                  <a:lnTo>
                    <a:pt x="10626" y="618"/>
                  </a:lnTo>
                  <a:lnTo>
                    <a:pt x="10631" y="613"/>
                  </a:lnTo>
                  <a:lnTo>
                    <a:pt x="10636" y="608"/>
                  </a:lnTo>
                  <a:lnTo>
                    <a:pt x="10642" y="604"/>
                  </a:lnTo>
                  <a:lnTo>
                    <a:pt x="10655" y="603"/>
                  </a:lnTo>
                  <a:lnTo>
                    <a:pt x="10668" y="603"/>
                  </a:lnTo>
                  <a:lnTo>
                    <a:pt x="10681" y="605"/>
                  </a:lnTo>
                  <a:lnTo>
                    <a:pt x="10693" y="608"/>
                  </a:lnTo>
                  <a:lnTo>
                    <a:pt x="10705" y="612"/>
                  </a:lnTo>
                  <a:lnTo>
                    <a:pt x="10717" y="618"/>
                  </a:lnTo>
                  <a:lnTo>
                    <a:pt x="10729" y="624"/>
                  </a:lnTo>
                  <a:lnTo>
                    <a:pt x="10740" y="630"/>
                  </a:lnTo>
                  <a:lnTo>
                    <a:pt x="10759" y="651"/>
                  </a:lnTo>
                  <a:lnTo>
                    <a:pt x="10777" y="671"/>
                  </a:lnTo>
                  <a:lnTo>
                    <a:pt x="10794" y="694"/>
                  </a:lnTo>
                  <a:lnTo>
                    <a:pt x="10809" y="717"/>
                  </a:lnTo>
                  <a:lnTo>
                    <a:pt x="10816" y="728"/>
                  </a:lnTo>
                  <a:lnTo>
                    <a:pt x="10822" y="741"/>
                  </a:lnTo>
                  <a:lnTo>
                    <a:pt x="10827" y="754"/>
                  </a:lnTo>
                  <a:lnTo>
                    <a:pt x="10832" y="766"/>
                  </a:lnTo>
                  <a:lnTo>
                    <a:pt x="10836" y="780"/>
                  </a:lnTo>
                  <a:lnTo>
                    <a:pt x="10840" y="793"/>
                  </a:lnTo>
                  <a:lnTo>
                    <a:pt x="10842" y="806"/>
                  </a:lnTo>
                  <a:lnTo>
                    <a:pt x="10844" y="819"/>
                  </a:lnTo>
                  <a:lnTo>
                    <a:pt x="10843" y="836"/>
                  </a:lnTo>
                  <a:lnTo>
                    <a:pt x="10841" y="852"/>
                  </a:lnTo>
                  <a:lnTo>
                    <a:pt x="10839" y="870"/>
                  </a:lnTo>
                  <a:lnTo>
                    <a:pt x="10836" y="886"/>
                  </a:lnTo>
                  <a:lnTo>
                    <a:pt x="10832" y="901"/>
                  </a:lnTo>
                  <a:lnTo>
                    <a:pt x="10828" y="918"/>
                  </a:lnTo>
                  <a:lnTo>
                    <a:pt x="10823" y="934"/>
                  </a:lnTo>
                  <a:lnTo>
                    <a:pt x="10817" y="949"/>
                  </a:lnTo>
                  <a:lnTo>
                    <a:pt x="10810" y="964"/>
                  </a:lnTo>
                  <a:lnTo>
                    <a:pt x="10801" y="978"/>
                  </a:lnTo>
                  <a:lnTo>
                    <a:pt x="10792" y="991"/>
                  </a:lnTo>
                  <a:lnTo>
                    <a:pt x="10782" y="1004"/>
                  </a:lnTo>
                  <a:lnTo>
                    <a:pt x="10770" y="1016"/>
                  </a:lnTo>
                  <a:lnTo>
                    <a:pt x="10757" y="1027"/>
                  </a:lnTo>
                  <a:lnTo>
                    <a:pt x="10743" y="1037"/>
                  </a:lnTo>
                  <a:lnTo>
                    <a:pt x="10728" y="1046"/>
                  </a:lnTo>
                  <a:close/>
                  <a:moveTo>
                    <a:pt x="10426" y="1382"/>
                  </a:moveTo>
                  <a:lnTo>
                    <a:pt x="10359" y="1441"/>
                  </a:lnTo>
                  <a:lnTo>
                    <a:pt x="10336" y="1449"/>
                  </a:lnTo>
                  <a:lnTo>
                    <a:pt x="10315" y="1458"/>
                  </a:lnTo>
                  <a:lnTo>
                    <a:pt x="10292" y="1466"/>
                  </a:lnTo>
                  <a:lnTo>
                    <a:pt x="10270" y="1474"/>
                  </a:lnTo>
                  <a:lnTo>
                    <a:pt x="10259" y="1477"/>
                  </a:lnTo>
                  <a:lnTo>
                    <a:pt x="10246" y="1480"/>
                  </a:lnTo>
                  <a:lnTo>
                    <a:pt x="10235" y="1481"/>
                  </a:lnTo>
                  <a:lnTo>
                    <a:pt x="10223" y="1482"/>
                  </a:lnTo>
                  <a:lnTo>
                    <a:pt x="10211" y="1482"/>
                  </a:lnTo>
                  <a:lnTo>
                    <a:pt x="10199" y="1481"/>
                  </a:lnTo>
                  <a:lnTo>
                    <a:pt x="10186" y="1478"/>
                  </a:lnTo>
                  <a:lnTo>
                    <a:pt x="10174" y="1475"/>
                  </a:lnTo>
                  <a:lnTo>
                    <a:pt x="10149" y="1460"/>
                  </a:lnTo>
                  <a:lnTo>
                    <a:pt x="10123" y="1446"/>
                  </a:lnTo>
                  <a:lnTo>
                    <a:pt x="10117" y="1441"/>
                  </a:lnTo>
                  <a:lnTo>
                    <a:pt x="10111" y="1437"/>
                  </a:lnTo>
                  <a:lnTo>
                    <a:pt x="10106" y="1432"/>
                  </a:lnTo>
                  <a:lnTo>
                    <a:pt x="10102" y="1426"/>
                  </a:lnTo>
                  <a:lnTo>
                    <a:pt x="10098" y="1419"/>
                  </a:lnTo>
                  <a:lnTo>
                    <a:pt x="10095" y="1413"/>
                  </a:lnTo>
                  <a:lnTo>
                    <a:pt x="10092" y="1406"/>
                  </a:lnTo>
                  <a:lnTo>
                    <a:pt x="10091" y="1398"/>
                  </a:lnTo>
                  <a:lnTo>
                    <a:pt x="10088" y="1386"/>
                  </a:lnTo>
                  <a:lnTo>
                    <a:pt x="10087" y="1374"/>
                  </a:lnTo>
                  <a:lnTo>
                    <a:pt x="10088" y="1362"/>
                  </a:lnTo>
                  <a:lnTo>
                    <a:pt x="10090" y="1352"/>
                  </a:lnTo>
                  <a:lnTo>
                    <a:pt x="10093" y="1342"/>
                  </a:lnTo>
                  <a:lnTo>
                    <a:pt x="10097" y="1331"/>
                  </a:lnTo>
                  <a:lnTo>
                    <a:pt x="10102" y="1322"/>
                  </a:lnTo>
                  <a:lnTo>
                    <a:pt x="10108" y="1313"/>
                  </a:lnTo>
                  <a:lnTo>
                    <a:pt x="10114" y="1304"/>
                  </a:lnTo>
                  <a:lnTo>
                    <a:pt x="10123" y="1296"/>
                  </a:lnTo>
                  <a:lnTo>
                    <a:pt x="10131" y="1288"/>
                  </a:lnTo>
                  <a:lnTo>
                    <a:pt x="10139" y="1280"/>
                  </a:lnTo>
                  <a:lnTo>
                    <a:pt x="10156" y="1266"/>
                  </a:lnTo>
                  <a:lnTo>
                    <a:pt x="10174" y="1253"/>
                  </a:lnTo>
                  <a:lnTo>
                    <a:pt x="10182" y="1250"/>
                  </a:lnTo>
                  <a:lnTo>
                    <a:pt x="10190" y="1249"/>
                  </a:lnTo>
                  <a:lnTo>
                    <a:pt x="10197" y="1248"/>
                  </a:lnTo>
                  <a:lnTo>
                    <a:pt x="10205" y="1248"/>
                  </a:lnTo>
                  <a:lnTo>
                    <a:pt x="10221" y="1250"/>
                  </a:lnTo>
                  <a:lnTo>
                    <a:pt x="10236" y="1254"/>
                  </a:lnTo>
                  <a:lnTo>
                    <a:pt x="10266" y="1264"/>
                  </a:lnTo>
                  <a:lnTo>
                    <a:pt x="10294" y="1272"/>
                  </a:lnTo>
                  <a:lnTo>
                    <a:pt x="10299" y="1269"/>
                  </a:lnTo>
                  <a:lnTo>
                    <a:pt x="10305" y="1265"/>
                  </a:lnTo>
                  <a:lnTo>
                    <a:pt x="10309" y="1261"/>
                  </a:lnTo>
                  <a:lnTo>
                    <a:pt x="10312" y="1256"/>
                  </a:lnTo>
                  <a:lnTo>
                    <a:pt x="10315" y="1251"/>
                  </a:lnTo>
                  <a:lnTo>
                    <a:pt x="10316" y="1245"/>
                  </a:lnTo>
                  <a:lnTo>
                    <a:pt x="10318" y="1238"/>
                  </a:lnTo>
                  <a:lnTo>
                    <a:pt x="10318" y="1232"/>
                  </a:lnTo>
                  <a:lnTo>
                    <a:pt x="10318" y="1219"/>
                  </a:lnTo>
                  <a:lnTo>
                    <a:pt x="10317" y="1207"/>
                  </a:lnTo>
                  <a:lnTo>
                    <a:pt x="10315" y="1195"/>
                  </a:lnTo>
                  <a:lnTo>
                    <a:pt x="10313" y="1183"/>
                  </a:lnTo>
                  <a:lnTo>
                    <a:pt x="10304" y="1171"/>
                  </a:lnTo>
                  <a:lnTo>
                    <a:pt x="10294" y="1158"/>
                  </a:lnTo>
                  <a:lnTo>
                    <a:pt x="10289" y="1152"/>
                  </a:lnTo>
                  <a:lnTo>
                    <a:pt x="10283" y="1146"/>
                  </a:lnTo>
                  <a:lnTo>
                    <a:pt x="10277" y="1142"/>
                  </a:lnTo>
                  <a:lnTo>
                    <a:pt x="10269" y="1140"/>
                  </a:lnTo>
                  <a:lnTo>
                    <a:pt x="10249" y="1143"/>
                  </a:lnTo>
                  <a:lnTo>
                    <a:pt x="10229" y="1144"/>
                  </a:lnTo>
                  <a:lnTo>
                    <a:pt x="10219" y="1143"/>
                  </a:lnTo>
                  <a:lnTo>
                    <a:pt x="10209" y="1140"/>
                  </a:lnTo>
                  <a:lnTo>
                    <a:pt x="10205" y="1138"/>
                  </a:lnTo>
                  <a:lnTo>
                    <a:pt x="10202" y="1136"/>
                  </a:lnTo>
                  <a:lnTo>
                    <a:pt x="10198" y="1133"/>
                  </a:lnTo>
                  <a:lnTo>
                    <a:pt x="10195" y="1129"/>
                  </a:lnTo>
                  <a:lnTo>
                    <a:pt x="10197" y="1118"/>
                  </a:lnTo>
                  <a:lnTo>
                    <a:pt x="10200" y="1108"/>
                  </a:lnTo>
                  <a:lnTo>
                    <a:pt x="10204" y="1097"/>
                  </a:lnTo>
                  <a:lnTo>
                    <a:pt x="10209" y="1088"/>
                  </a:lnTo>
                  <a:lnTo>
                    <a:pt x="10222" y="1071"/>
                  </a:lnTo>
                  <a:lnTo>
                    <a:pt x="10235" y="1054"/>
                  </a:lnTo>
                  <a:lnTo>
                    <a:pt x="10240" y="1041"/>
                  </a:lnTo>
                  <a:lnTo>
                    <a:pt x="10243" y="1028"/>
                  </a:lnTo>
                  <a:lnTo>
                    <a:pt x="10245" y="1016"/>
                  </a:lnTo>
                  <a:lnTo>
                    <a:pt x="10246" y="1002"/>
                  </a:lnTo>
                  <a:lnTo>
                    <a:pt x="10245" y="990"/>
                  </a:lnTo>
                  <a:lnTo>
                    <a:pt x="10244" y="977"/>
                  </a:lnTo>
                  <a:lnTo>
                    <a:pt x="10242" y="965"/>
                  </a:lnTo>
                  <a:lnTo>
                    <a:pt x="10239" y="952"/>
                  </a:lnTo>
                  <a:lnTo>
                    <a:pt x="10235" y="940"/>
                  </a:lnTo>
                  <a:lnTo>
                    <a:pt x="10230" y="929"/>
                  </a:lnTo>
                  <a:lnTo>
                    <a:pt x="10225" y="918"/>
                  </a:lnTo>
                  <a:lnTo>
                    <a:pt x="10219" y="906"/>
                  </a:lnTo>
                  <a:lnTo>
                    <a:pt x="10212" y="895"/>
                  </a:lnTo>
                  <a:lnTo>
                    <a:pt x="10204" y="885"/>
                  </a:lnTo>
                  <a:lnTo>
                    <a:pt x="10197" y="875"/>
                  </a:lnTo>
                  <a:lnTo>
                    <a:pt x="10189" y="864"/>
                  </a:lnTo>
                  <a:lnTo>
                    <a:pt x="10175" y="855"/>
                  </a:lnTo>
                  <a:lnTo>
                    <a:pt x="10158" y="843"/>
                  </a:lnTo>
                  <a:lnTo>
                    <a:pt x="10154" y="840"/>
                  </a:lnTo>
                  <a:lnTo>
                    <a:pt x="10152" y="836"/>
                  </a:lnTo>
                  <a:lnTo>
                    <a:pt x="10149" y="833"/>
                  </a:lnTo>
                  <a:lnTo>
                    <a:pt x="10148" y="829"/>
                  </a:lnTo>
                  <a:lnTo>
                    <a:pt x="10147" y="825"/>
                  </a:lnTo>
                  <a:lnTo>
                    <a:pt x="10148" y="819"/>
                  </a:lnTo>
                  <a:lnTo>
                    <a:pt x="10149" y="814"/>
                  </a:lnTo>
                  <a:lnTo>
                    <a:pt x="10152" y="809"/>
                  </a:lnTo>
                  <a:lnTo>
                    <a:pt x="10164" y="804"/>
                  </a:lnTo>
                  <a:lnTo>
                    <a:pt x="10178" y="797"/>
                  </a:lnTo>
                  <a:lnTo>
                    <a:pt x="10189" y="789"/>
                  </a:lnTo>
                  <a:lnTo>
                    <a:pt x="10200" y="780"/>
                  </a:lnTo>
                  <a:lnTo>
                    <a:pt x="10211" y="768"/>
                  </a:lnTo>
                  <a:lnTo>
                    <a:pt x="10220" y="756"/>
                  </a:lnTo>
                  <a:lnTo>
                    <a:pt x="10223" y="750"/>
                  </a:lnTo>
                  <a:lnTo>
                    <a:pt x="10227" y="743"/>
                  </a:lnTo>
                  <a:lnTo>
                    <a:pt x="10230" y="736"/>
                  </a:lnTo>
                  <a:lnTo>
                    <a:pt x="10232" y="728"/>
                  </a:lnTo>
                  <a:lnTo>
                    <a:pt x="10236" y="720"/>
                  </a:lnTo>
                  <a:lnTo>
                    <a:pt x="10239" y="711"/>
                  </a:lnTo>
                  <a:lnTo>
                    <a:pt x="10241" y="703"/>
                  </a:lnTo>
                  <a:lnTo>
                    <a:pt x="10242" y="694"/>
                  </a:lnTo>
                  <a:lnTo>
                    <a:pt x="10242" y="686"/>
                  </a:lnTo>
                  <a:lnTo>
                    <a:pt x="10241" y="676"/>
                  </a:lnTo>
                  <a:lnTo>
                    <a:pt x="10240" y="668"/>
                  </a:lnTo>
                  <a:lnTo>
                    <a:pt x="10238" y="659"/>
                  </a:lnTo>
                  <a:lnTo>
                    <a:pt x="10235" y="642"/>
                  </a:lnTo>
                  <a:lnTo>
                    <a:pt x="10231" y="625"/>
                  </a:lnTo>
                  <a:lnTo>
                    <a:pt x="10228" y="608"/>
                  </a:lnTo>
                  <a:lnTo>
                    <a:pt x="10226" y="590"/>
                  </a:lnTo>
                  <a:lnTo>
                    <a:pt x="10220" y="581"/>
                  </a:lnTo>
                  <a:lnTo>
                    <a:pt x="10215" y="571"/>
                  </a:lnTo>
                  <a:lnTo>
                    <a:pt x="10208" y="562"/>
                  </a:lnTo>
                  <a:lnTo>
                    <a:pt x="10204" y="552"/>
                  </a:lnTo>
                  <a:lnTo>
                    <a:pt x="10202" y="547"/>
                  </a:lnTo>
                  <a:lnTo>
                    <a:pt x="10201" y="541"/>
                  </a:lnTo>
                  <a:lnTo>
                    <a:pt x="10200" y="536"/>
                  </a:lnTo>
                  <a:lnTo>
                    <a:pt x="10200" y="531"/>
                  </a:lnTo>
                  <a:lnTo>
                    <a:pt x="10201" y="526"/>
                  </a:lnTo>
                  <a:lnTo>
                    <a:pt x="10202" y="521"/>
                  </a:lnTo>
                  <a:lnTo>
                    <a:pt x="10204" y="516"/>
                  </a:lnTo>
                  <a:lnTo>
                    <a:pt x="10207" y="511"/>
                  </a:lnTo>
                  <a:lnTo>
                    <a:pt x="10218" y="506"/>
                  </a:lnTo>
                  <a:lnTo>
                    <a:pt x="10228" y="501"/>
                  </a:lnTo>
                  <a:lnTo>
                    <a:pt x="10237" y="493"/>
                  </a:lnTo>
                  <a:lnTo>
                    <a:pt x="10245" y="485"/>
                  </a:lnTo>
                  <a:lnTo>
                    <a:pt x="10253" y="476"/>
                  </a:lnTo>
                  <a:lnTo>
                    <a:pt x="10260" y="467"/>
                  </a:lnTo>
                  <a:lnTo>
                    <a:pt x="10265" y="458"/>
                  </a:lnTo>
                  <a:lnTo>
                    <a:pt x="10269" y="448"/>
                  </a:lnTo>
                  <a:lnTo>
                    <a:pt x="10273" y="439"/>
                  </a:lnTo>
                  <a:lnTo>
                    <a:pt x="10275" y="429"/>
                  </a:lnTo>
                  <a:lnTo>
                    <a:pt x="10275" y="420"/>
                  </a:lnTo>
                  <a:lnTo>
                    <a:pt x="10274" y="411"/>
                  </a:lnTo>
                  <a:lnTo>
                    <a:pt x="10272" y="401"/>
                  </a:lnTo>
                  <a:lnTo>
                    <a:pt x="10270" y="393"/>
                  </a:lnTo>
                  <a:lnTo>
                    <a:pt x="10267" y="385"/>
                  </a:lnTo>
                  <a:lnTo>
                    <a:pt x="10263" y="378"/>
                  </a:lnTo>
                  <a:lnTo>
                    <a:pt x="10259" y="370"/>
                  </a:lnTo>
                  <a:lnTo>
                    <a:pt x="10252" y="364"/>
                  </a:lnTo>
                  <a:lnTo>
                    <a:pt x="10246" y="359"/>
                  </a:lnTo>
                  <a:lnTo>
                    <a:pt x="10240" y="357"/>
                  </a:lnTo>
                  <a:lnTo>
                    <a:pt x="10234" y="356"/>
                  </a:lnTo>
                  <a:lnTo>
                    <a:pt x="10226" y="357"/>
                  </a:lnTo>
                  <a:lnTo>
                    <a:pt x="10219" y="359"/>
                  </a:lnTo>
                  <a:lnTo>
                    <a:pt x="10211" y="363"/>
                  </a:lnTo>
                  <a:lnTo>
                    <a:pt x="10205" y="365"/>
                  </a:lnTo>
                  <a:lnTo>
                    <a:pt x="10200" y="368"/>
                  </a:lnTo>
                  <a:lnTo>
                    <a:pt x="10195" y="372"/>
                  </a:lnTo>
                  <a:lnTo>
                    <a:pt x="10190" y="376"/>
                  </a:lnTo>
                  <a:lnTo>
                    <a:pt x="10181" y="385"/>
                  </a:lnTo>
                  <a:lnTo>
                    <a:pt x="10173" y="394"/>
                  </a:lnTo>
                  <a:lnTo>
                    <a:pt x="10168" y="399"/>
                  </a:lnTo>
                  <a:lnTo>
                    <a:pt x="10162" y="402"/>
                  </a:lnTo>
                  <a:lnTo>
                    <a:pt x="10157" y="405"/>
                  </a:lnTo>
                  <a:lnTo>
                    <a:pt x="10152" y="408"/>
                  </a:lnTo>
                  <a:lnTo>
                    <a:pt x="10146" y="409"/>
                  </a:lnTo>
                  <a:lnTo>
                    <a:pt x="10139" y="409"/>
                  </a:lnTo>
                  <a:lnTo>
                    <a:pt x="10132" y="407"/>
                  </a:lnTo>
                  <a:lnTo>
                    <a:pt x="10125" y="403"/>
                  </a:lnTo>
                  <a:lnTo>
                    <a:pt x="10109" y="399"/>
                  </a:lnTo>
                  <a:lnTo>
                    <a:pt x="10095" y="393"/>
                  </a:lnTo>
                  <a:lnTo>
                    <a:pt x="10081" y="384"/>
                  </a:lnTo>
                  <a:lnTo>
                    <a:pt x="10066" y="375"/>
                  </a:lnTo>
                  <a:lnTo>
                    <a:pt x="10060" y="369"/>
                  </a:lnTo>
                  <a:lnTo>
                    <a:pt x="10055" y="363"/>
                  </a:lnTo>
                  <a:lnTo>
                    <a:pt x="10050" y="356"/>
                  </a:lnTo>
                  <a:lnTo>
                    <a:pt x="10045" y="350"/>
                  </a:lnTo>
                  <a:lnTo>
                    <a:pt x="10041" y="343"/>
                  </a:lnTo>
                  <a:lnTo>
                    <a:pt x="10037" y="336"/>
                  </a:lnTo>
                  <a:lnTo>
                    <a:pt x="10035" y="329"/>
                  </a:lnTo>
                  <a:lnTo>
                    <a:pt x="10033" y="322"/>
                  </a:lnTo>
                  <a:lnTo>
                    <a:pt x="10029" y="309"/>
                  </a:lnTo>
                  <a:lnTo>
                    <a:pt x="10025" y="296"/>
                  </a:lnTo>
                  <a:lnTo>
                    <a:pt x="10025" y="283"/>
                  </a:lnTo>
                  <a:lnTo>
                    <a:pt x="10025" y="271"/>
                  </a:lnTo>
                  <a:lnTo>
                    <a:pt x="10028" y="257"/>
                  </a:lnTo>
                  <a:lnTo>
                    <a:pt x="10032" y="246"/>
                  </a:lnTo>
                  <a:lnTo>
                    <a:pt x="10038" y="234"/>
                  </a:lnTo>
                  <a:lnTo>
                    <a:pt x="10045" y="224"/>
                  </a:lnTo>
                  <a:lnTo>
                    <a:pt x="10052" y="214"/>
                  </a:lnTo>
                  <a:lnTo>
                    <a:pt x="10061" y="206"/>
                  </a:lnTo>
                  <a:lnTo>
                    <a:pt x="10069" y="198"/>
                  </a:lnTo>
                  <a:lnTo>
                    <a:pt x="10079" y="192"/>
                  </a:lnTo>
                  <a:lnTo>
                    <a:pt x="10089" y="186"/>
                  </a:lnTo>
                  <a:lnTo>
                    <a:pt x="10099" y="181"/>
                  </a:lnTo>
                  <a:lnTo>
                    <a:pt x="10110" y="177"/>
                  </a:lnTo>
                  <a:lnTo>
                    <a:pt x="10121" y="172"/>
                  </a:lnTo>
                  <a:lnTo>
                    <a:pt x="10132" y="169"/>
                  </a:lnTo>
                  <a:lnTo>
                    <a:pt x="10143" y="168"/>
                  </a:lnTo>
                  <a:lnTo>
                    <a:pt x="10154" y="167"/>
                  </a:lnTo>
                  <a:lnTo>
                    <a:pt x="10166" y="166"/>
                  </a:lnTo>
                  <a:lnTo>
                    <a:pt x="10177" y="167"/>
                  </a:lnTo>
                  <a:lnTo>
                    <a:pt x="10188" y="169"/>
                  </a:lnTo>
                  <a:lnTo>
                    <a:pt x="10199" y="171"/>
                  </a:lnTo>
                  <a:lnTo>
                    <a:pt x="10211" y="175"/>
                  </a:lnTo>
                  <a:lnTo>
                    <a:pt x="10227" y="179"/>
                  </a:lnTo>
                  <a:lnTo>
                    <a:pt x="10243" y="185"/>
                  </a:lnTo>
                  <a:lnTo>
                    <a:pt x="10259" y="191"/>
                  </a:lnTo>
                  <a:lnTo>
                    <a:pt x="10274" y="199"/>
                  </a:lnTo>
                  <a:lnTo>
                    <a:pt x="10288" y="208"/>
                  </a:lnTo>
                  <a:lnTo>
                    <a:pt x="10301" y="218"/>
                  </a:lnTo>
                  <a:lnTo>
                    <a:pt x="10315" y="230"/>
                  </a:lnTo>
                  <a:lnTo>
                    <a:pt x="10327" y="242"/>
                  </a:lnTo>
                  <a:lnTo>
                    <a:pt x="10338" y="254"/>
                  </a:lnTo>
                  <a:lnTo>
                    <a:pt x="10349" y="268"/>
                  </a:lnTo>
                  <a:lnTo>
                    <a:pt x="10359" y="282"/>
                  </a:lnTo>
                  <a:lnTo>
                    <a:pt x="10367" y="296"/>
                  </a:lnTo>
                  <a:lnTo>
                    <a:pt x="10375" y="311"/>
                  </a:lnTo>
                  <a:lnTo>
                    <a:pt x="10382" y="327"/>
                  </a:lnTo>
                  <a:lnTo>
                    <a:pt x="10387" y="342"/>
                  </a:lnTo>
                  <a:lnTo>
                    <a:pt x="10392" y="357"/>
                  </a:lnTo>
                  <a:lnTo>
                    <a:pt x="10411" y="380"/>
                  </a:lnTo>
                  <a:lnTo>
                    <a:pt x="10429" y="401"/>
                  </a:lnTo>
                  <a:lnTo>
                    <a:pt x="10441" y="411"/>
                  </a:lnTo>
                  <a:lnTo>
                    <a:pt x="10452" y="418"/>
                  </a:lnTo>
                  <a:lnTo>
                    <a:pt x="10464" y="425"/>
                  </a:lnTo>
                  <a:lnTo>
                    <a:pt x="10478" y="430"/>
                  </a:lnTo>
                  <a:lnTo>
                    <a:pt x="10481" y="435"/>
                  </a:lnTo>
                  <a:lnTo>
                    <a:pt x="10484" y="440"/>
                  </a:lnTo>
                  <a:lnTo>
                    <a:pt x="10485" y="445"/>
                  </a:lnTo>
                  <a:lnTo>
                    <a:pt x="10485" y="450"/>
                  </a:lnTo>
                  <a:lnTo>
                    <a:pt x="10484" y="455"/>
                  </a:lnTo>
                  <a:lnTo>
                    <a:pt x="10482" y="460"/>
                  </a:lnTo>
                  <a:lnTo>
                    <a:pt x="10480" y="464"/>
                  </a:lnTo>
                  <a:lnTo>
                    <a:pt x="10478" y="469"/>
                  </a:lnTo>
                  <a:lnTo>
                    <a:pt x="10472" y="477"/>
                  </a:lnTo>
                  <a:lnTo>
                    <a:pt x="10466" y="486"/>
                  </a:lnTo>
                  <a:lnTo>
                    <a:pt x="10461" y="495"/>
                  </a:lnTo>
                  <a:lnTo>
                    <a:pt x="10457" y="505"/>
                  </a:lnTo>
                  <a:lnTo>
                    <a:pt x="10449" y="525"/>
                  </a:lnTo>
                  <a:lnTo>
                    <a:pt x="10443" y="547"/>
                  </a:lnTo>
                  <a:lnTo>
                    <a:pt x="10438" y="568"/>
                  </a:lnTo>
                  <a:lnTo>
                    <a:pt x="10435" y="589"/>
                  </a:lnTo>
                  <a:lnTo>
                    <a:pt x="10434" y="612"/>
                  </a:lnTo>
                  <a:lnTo>
                    <a:pt x="10435" y="633"/>
                  </a:lnTo>
                  <a:lnTo>
                    <a:pt x="10437" y="655"/>
                  </a:lnTo>
                  <a:lnTo>
                    <a:pt x="10442" y="677"/>
                  </a:lnTo>
                  <a:lnTo>
                    <a:pt x="10444" y="685"/>
                  </a:lnTo>
                  <a:lnTo>
                    <a:pt x="10446" y="692"/>
                  </a:lnTo>
                  <a:lnTo>
                    <a:pt x="10450" y="699"/>
                  </a:lnTo>
                  <a:lnTo>
                    <a:pt x="10454" y="705"/>
                  </a:lnTo>
                  <a:lnTo>
                    <a:pt x="10465" y="716"/>
                  </a:lnTo>
                  <a:lnTo>
                    <a:pt x="10476" y="727"/>
                  </a:lnTo>
                  <a:lnTo>
                    <a:pt x="10487" y="739"/>
                  </a:lnTo>
                  <a:lnTo>
                    <a:pt x="10496" y="750"/>
                  </a:lnTo>
                  <a:lnTo>
                    <a:pt x="10499" y="756"/>
                  </a:lnTo>
                  <a:lnTo>
                    <a:pt x="10502" y="763"/>
                  </a:lnTo>
                  <a:lnTo>
                    <a:pt x="10503" y="770"/>
                  </a:lnTo>
                  <a:lnTo>
                    <a:pt x="10503" y="778"/>
                  </a:lnTo>
                  <a:lnTo>
                    <a:pt x="10494" y="800"/>
                  </a:lnTo>
                  <a:lnTo>
                    <a:pt x="10483" y="821"/>
                  </a:lnTo>
                  <a:lnTo>
                    <a:pt x="10474" y="843"/>
                  </a:lnTo>
                  <a:lnTo>
                    <a:pt x="10466" y="864"/>
                  </a:lnTo>
                  <a:lnTo>
                    <a:pt x="10463" y="876"/>
                  </a:lnTo>
                  <a:lnTo>
                    <a:pt x="10460" y="887"/>
                  </a:lnTo>
                  <a:lnTo>
                    <a:pt x="10457" y="898"/>
                  </a:lnTo>
                  <a:lnTo>
                    <a:pt x="10456" y="910"/>
                  </a:lnTo>
                  <a:lnTo>
                    <a:pt x="10455" y="922"/>
                  </a:lnTo>
                  <a:lnTo>
                    <a:pt x="10455" y="934"/>
                  </a:lnTo>
                  <a:lnTo>
                    <a:pt x="10455" y="947"/>
                  </a:lnTo>
                  <a:lnTo>
                    <a:pt x="10457" y="959"/>
                  </a:lnTo>
                  <a:lnTo>
                    <a:pt x="10462" y="975"/>
                  </a:lnTo>
                  <a:lnTo>
                    <a:pt x="10468" y="989"/>
                  </a:lnTo>
                  <a:lnTo>
                    <a:pt x="10475" y="1003"/>
                  </a:lnTo>
                  <a:lnTo>
                    <a:pt x="10482" y="1018"/>
                  </a:lnTo>
                  <a:lnTo>
                    <a:pt x="10499" y="1045"/>
                  </a:lnTo>
                  <a:lnTo>
                    <a:pt x="10515" y="1073"/>
                  </a:lnTo>
                  <a:lnTo>
                    <a:pt x="10527" y="1137"/>
                  </a:lnTo>
                  <a:lnTo>
                    <a:pt x="10520" y="1153"/>
                  </a:lnTo>
                  <a:lnTo>
                    <a:pt x="10513" y="1168"/>
                  </a:lnTo>
                  <a:lnTo>
                    <a:pt x="10507" y="1183"/>
                  </a:lnTo>
                  <a:lnTo>
                    <a:pt x="10502" y="1199"/>
                  </a:lnTo>
                  <a:lnTo>
                    <a:pt x="10494" y="1231"/>
                  </a:lnTo>
                  <a:lnTo>
                    <a:pt x="10485" y="1263"/>
                  </a:lnTo>
                  <a:lnTo>
                    <a:pt x="10480" y="1279"/>
                  </a:lnTo>
                  <a:lnTo>
                    <a:pt x="10476" y="1295"/>
                  </a:lnTo>
                  <a:lnTo>
                    <a:pt x="10470" y="1310"/>
                  </a:lnTo>
                  <a:lnTo>
                    <a:pt x="10464" y="1325"/>
                  </a:lnTo>
                  <a:lnTo>
                    <a:pt x="10457" y="1341"/>
                  </a:lnTo>
                  <a:lnTo>
                    <a:pt x="10448" y="1355"/>
                  </a:lnTo>
                  <a:lnTo>
                    <a:pt x="10438" y="1368"/>
                  </a:lnTo>
                  <a:lnTo>
                    <a:pt x="10426" y="1382"/>
                  </a:lnTo>
                  <a:close/>
                  <a:moveTo>
                    <a:pt x="10423" y="1299"/>
                  </a:moveTo>
                  <a:lnTo>
                    <a:pt x="10386" y="1373"/>
                  </a:lnTo>
                  <a:lnTo>
                    <a:pt x="10377" y="1383"/>
                  </a:lnTo>
                  <a:lnTo>
                    <a:pt x="10368" y="1392"/>
                  </a:lnTo>
                  <a:lnTo>
                    <a:pt x="10358" y="1400"/>
                  </a:lnTo>
                  <a:lnTo>
                    <a:pt x="10347" y="1408"/>
                  </a:lnTo>
                  <a:lnTo>
                    <a:pt x="10337" y="1415"/>
                  </a:lnTo>
                  <a:lnTo>
                    <a:pt x="10326" y="1421"/>
                  </a:lnTo>
                  <a:lnTo>
                    <a:pt x="10315" y="1428"/>
                  </a:lnTo>
                  <a:lnTo>
                    <a:pt x="10304" y="1433"/>
                  </a:lnTo>
                  <a:lnTo>
                    <a:pt x="10291" y="1437"/>
                  </a:lnTo>
                  <a:lnTo>
                    <a:pt x="10279" y="1441"/>
                  </a:lnTo>
                  <a:lnTo>
                    <a:pt x="10267" y="1444"/>
                  </a:lnTo>
                  <a:lnTo>
                    <a:pt x="10253" y="1446"/>
                  </a:lnTo>
                  <a:lnTo>
                    <a:pt x="10241" y="1447"/>
                  </a:lnTo>
                  <a:lnTo>
                    <a:pt x="10228" y="1448"/>
                  </a:lnTo>
                  <a:lnTo>
                    <a:pt x="10215" y="1447"/>
                  </a:lnTo>
                  <a:lnTo>
                    <a:pt x="10201" y="1446"/>
                  </a:lnTo>
                  <a:lnTo>
                    <a:pt x="10193" y="1443"/>
                  </a:lnTo>
                  <a:lnTo>
                    <a:pt x="10185" y="1440"/>
                  </a:lnTo>
                  <a:lnTo>
                    <a:pt x="10177" y="1435"/>
                  </a:lnTo>
                  <a:lnTo>
                    <a:pt x="10170" y="1430"/>
                  </a:lnTo>
                  <a:lnTo>
                    <a:pt x="10156" y="1417"/>
                  </a:lnTo>
                  <a:lnTo>
                    <a:pt x="10143" y="1404"/>
                  </a:lnTo>
                  <a:lnTo>
                    <a:pt x="10139" y="1392"/>
                  </a:lnTo>
                  <a:lnTo>
                    <a:pt x="10137" y="1378"/>
                  </a:lnTo>
                  <a:lnTo>
                    <a:pt x="10136" y="1365"/>
                  </a:lnTo>
                  <a:lnTo>
                    <a:pt x="10137" y="1352"/>
                  </a:lnTo>
                  <a:lnTo>
                    <a:pt x="10149" y="1339"/>
                  </a:lnTo>
                  <a:lnTo>
                    <a:pt x="10162" y="1328"/>
                  </a:lnTo>
                  <a:lnTo>
                    <a:pt x="10170" y="1323"/>
                  </a:lnTo>
                  <a:lnTo>
                    <a:pt x="10177" y="1318"/>
                  </a:lnTo>
                  <a:lnTo>
                    <a:pt x="10185" y="1314"/>
                  </a:lnTo>
                  <a:lnTo>
                    <a:pt x="10192" y="1311"/>
                  </a:lnTo>
                  <a:lnTo>
                    <a:pt x="10200" y="1308"/>
                  </a:lnTo>
                  <a:lnTo>
                    <a:pt x="10208" y="1306"/>
                  </a:lnTo>
                  <a:lnTo>
                    <a:pt x="10217" y="1305"/>
                  </a:lnTo>
                  <a:lnTo>
                    <a:pt x="10224" y="1304"/>
                  </a:lnTo>
                  <a:lnTo>
                    <a:pt x="10232" y="1304"/>
                  </a:lnTo>
                  <a:lnTo>
                    <a:pt x="10240" y="1305"/>
                  </a:lnTo>
                  <a:lnTo>
                    <a:pt x="10248" y="1307"/>
                  </a:lnTo>
                  <a:lnTo>
                    <a:pt x="10257" y="1310"/>
                  </a:lnTo>
                  <a:lnTo>
                    <a:pt x="10271" y="1315"/>
                  </a:lnTo>
                  <a:lnTo>
                    <a:pt x="10286" y="1318"/>
                  </a:lnTo>
                  <a:lnTo>
                    <a:pt x="10294" y="1319"/>
                  </a:lnTo>
                  <a:lnTo>
                    <a:pt x="10303" y="1319"/>
                  </a:lnTo>
                  <a:lnTo>
                    <a:pt x="10311" y="1318"/>
                  </a:lnTo>
                  <a:lnTo>
                    <a:pt x="10319" y="1315"/>
                  </a:lnTo>
                  <a:lnTo>
                    <a:pt x="10328" y="1305"/>
                  </a:lnTo>
                  <a:lnTo>
                    <a:pt x="10336" y="1294"/>
                  </a:lnTo>
                  <a:lnTo>
                    <a:pt x="10342" y="1282"/>
                  </a:lnTo>
                  <a:lnTo>
                    <a:pt x="10347" y="1270"/>
                  </a:lnTo>
                  <a:lnTo>
                    <a:pt x="10352" y="1258"/>
                  </a:lnTo>
                  <a:lnTo>
                    <a:pt x="10355" y="1245"/>
                  </a:lnTo>
                  <a:lnTo>
                    <a:pt x="10357" y="1231"/>
                  </a:lnTo>
                  <a:lnTo>
                    <a:pt x="10359" y="1217"/>
                  </a:lnTo>
                  <a:lnTo>
                    <a:pt x="10357" y="1207"/>
                  </a:lnTo>
                  <a:lnTo>
                    <a:pt x="10355" y="1199"/>
                  </a:lnTo>
                  <a:lnTo>
                    <a:pt x="10353" y="1189"/>
                  </a:lnTo>
                  <a:lnTo>
                    <a:pt x="10349" y="1180"/>
                  </a:lnTo>
                  <a:lnTo>
                    <a:pt x="10345" y="1171"/>
                  </a:lnTo>
                  <a:lnTo>
                    <a:pt x="10340" y="1163"/>
                  </a:lnTo>
                  <a:lnTo>
                    <a:pt x="10336" y="1155"/>
                  </a:lnTo>
                  <a:lnTo>
                    <a:pt x="10330" y="1146"/>
                  </a:lnTo>
                  <a:lnTo>
                    <a:pt x="10325" y="1138"/>
                  </a:lnTo>
                  <a:lnTo>
                    <a:pt x="10318" y="1131"/>
                  </a:lnTo>
                  <a:lnTo>
                    <a:pt x="10312" y="1124"/>
                  </a:lnTo>
                  <a:lnTo>
                    <a:pt x="10305" y="1117"/>
                  </a:lnTo>
                  <a:lnTo>
                    <a:pt x="10296" y="1111"/>
                  </a:lnTo>
                  <a:lnTo>
                    <a:pt x="10289" y="1105"/>
                  </a:lnTo>
                  <a:lnTo>
                    <a:pt x="10281" y="1099"/>
                  </a:lnTo>
                  <a:lnTo>
                    <a:pt x="10272" y="1094"/>
                  </a:lnTo>
                  <a:lnTo>
                    <a:pt x="10279" y="1060"/>
                  </a:lnTo>
                  <a:lnTo>
                    <a:pt x="10285" y="1023"/>
                  </a:lnTo>
                  <a:lnTo>
                    <a:pt x="10286" y="1004"/>
                  </a:lnTo>
                  <a:lnTo>
                    <a:pt x="10286" y="986"/>
                  </a:lnTo>
                  <a:lnTo>
                    <a:pt x="10285" y="968"/>
                  </a:lnTo>
                  <a:lnTo>
                    <a:pt x="10281" y="949"/>
                  </a:lnTo>
                  <a:lnTo>
                    <a:pt x="10275" y="933"/>
                  </a:lnTo>
                  <a:lnTo>
                    <a:pt x="10268" y="917"/>
                  </a:lnTo>
                  <a:lnTo>
                    <a:pt x="10260" y="901"/>
                  </a:lnTo>
                  <a:lnTo>
                    <a:pt x="10251" y="885"/>
                  </a:lnTo>
                  <a:lnTo>
                    <a:pt x="10243" y="870"/>
                  </a:lnTo>
                  <a:lnTo>
                    <a:pt x="10236" y="853"/>
                  </a:lnTo>
                  <a:lnTo>
                    <a:pt x="10231" y="836"/>
                  </a:lnTo>
                  <a:lnTo>
                    <a:pt x="10226" y="818"/>
                  </a:lnTo>
                  <a:lnTo>
                    <a:pt x="10238" y="805"/>
                  </a:lnTo>
                  <a:lnTo>
                    <a:pt x="10248" y="791"/>
                  </a:lnTo>
                  <a:lnTo>
                    <a:pt x="10257" y="775"/>
                  </a:lnTo>
                  <a:lnTo>
                    <a:pt x="10265" y="760"/>
                  </a:lnTo>
                  <a:lnTo>
                    <a:pt x="10270" y="744"/>
                  </a:lnTo>
                  <a:lnTo>
                    <a:pt x="10275" y="727"/>
                  </a:lnTo>
                  <a:lnTo>
                    <a:pt x="10278" y="711"/>
                  </a:lnTo>
                  <a:lnTo>
                    <a:pt x="10280" y="694"/>
                  </a:lnTo>
                  <a:lnTo>
                    <a:pt x="10280" y="676"/>
                  </a:lnTo>
                  <a:lnTo>
                    <a:pt x="10280" y="659"/>
                  </a:lnTo>
                  <a:lnTo>
                    <a:pt x="10278" y="642"/>
                  </a:lnTo>
                  <a:lnTo>
                    <a:pt x="10276" y="625"/>
                  </a:lnTo>
                  <a:lnTo>
                    <a:pt x="10273" y="608"/>
                  </a:lnTo>
                  <a:lnTo>
                    <a:pt x="10268" y="592"/>
                  </a:lnTo>
                  <a:lnTo>
                    <a:pt x="10263" y="575"/>
                  </a:lnTo>
                  <a:lnTo>
                    <a:pt x="10257" y="559"/>
                  </a:lnTo>
                  <a:lnTo>
                    <a:pt x="10259" y="549"/>
                  </a:lnTo>
                  <a:lnTo>
                    <a:pt x="10262" y="539"/>
                  </a:lnTo>
                  <a:lnTo>
                    <a:pt x="10265" y="530"/>
                  </a:lnTo>
                  <a:lnTo>
                    <a:pt x="10270" y="522"/>
                  </a:lnTo>
                  <a:lnTo>
                    <a:pt x="10280" y="506"/>
                  </a:lnTo>
                  <a:lnTo>
                    <a:pt x="10290" y="489"/>
                  </a:lnTo>
                  <a:lnTo>
                    <a:pt x="10295" y="481"/>
                  </a:lnTo>
                  <a:lnTo>
                    <a:pt x="10300" y="473"/>
                  </a:lnTo>
                  <a:lnTo>
                    <a:pt x="10305" y="465"/>
                  </a:lnTo>
                  <a:lnTo>
                    <a:pt x="10309" y="456"/>
                  </a:lnTo>
                  <a:lnTo>
                    <a:pt x="10311" y="447"/>
                  </a:lnTo>
                  <a:lnTo>
                    <a:pt x="10313" y="437"/>
                  </a:lnTo>
                  <a:lnTo>
                    <a:pt x="10314" y="428"/>
                  </a:lnTo>
                  <a:lnTo>
                    <a:pt x="10313" y="417"/>
                  </a:lnTo>
                  <a:lnTo>
                    <a:pt x="10313" y="409"/>
                  </a:lnTo>
                  <a:lnTo>
                    <a:pt x="10312" y="400"/>
                  </a:lnTo>
                  <a:lnTo>
                    <a:pt x="10310" y="392"/>
                  </a:lnTo>
                  <a:lnTo>
                    <a:pt x="10308" y="384"/>
                  </a:lnTo>
                  <a:lnTo>
                    <a:pt x="10305" y="377"/>
                  </a:lnTo>
                  <a:lnTo>
                    <a:pt x="10301" y="369"/>
                  </a:lnTo>
                  <a:lnTo>
                    <a:pt x="10297" y="363"/>
                  </a:lnTo>
                  <a:lnTo>
                    <a:pt x="10292" y="355"/>
                  </a:lnTo>
                  <a:lnTo>
                    <a:pt x="10282" y="342"/>
                  </a:lnTo>
                  <a:lnTo>
                    <a:pt x="10271" y="331"/>
                  </a:lnTo>
                  <a:lnTo>
                    <a:pt x="10260" y="320"/>
                  </a:lnTo>
                  <a:lnTo>
                    <a:pt x="10247" y="310"/>
                  </a:lnTo>
                  <a:lnTo>
                    <a:pt x="10231" y="314"/>
                  </a:lnTo>
                  <a:lnTo>
                    <a:pt x="10215" y="319"/>
                  </a:lnTo>
                  <a:lnTo>
                    <a:pt x="10198" y="323"/>
                  </a:lnTo>
                  <a:lnTo>
                    <a:pt x="10183" y="329"/>
                  </a:lnTo>
                  <a:lnTo>
                    <a:pt x="10167" y="336"/>
                  </a:lnTo>
                  <a:lnTo>
                    <a:pt x="10152" y="345"/>
                  </a:lnTo>
                  <a:lnTo>
                    <a:pt x="10138" y="355"/>
                  </a:lnTo>
                  <a:lnTo>
                    <a:pt x="10125" y="367"/>
                  </a:lnTo>
                  <a:lnTo>
                    <a:pt x="10112" y="359"/>
                  </a:lnTo>
                  <a:lnTo>
                    <a:pt x="10101" y="350"/>
                  </a:lnTo>
                  <a:lnTo>
                    <a:pt x="10091" y="340"/>
                  </a:lnTo>
                  <a:lnTo>
                    <a:pt x="10083" y="330"/>
                  </a:lnTo>
                  <a:lnTo>
                    <a:pt x="10080" y="324"/>
                  </a:lnTo>
                  <a:lnTo>
                    <a:pt x="10077" y="318"/>
                  </a:lnTo>
                  <a:lnTo>
                    <a:pt x="10074" y="311"/>
                  </a:lnTo>
                  <a:lnTo>
                    <a:pt x="10071" y="305"/>
                  </a:lnTo>
                  <a:lnTo>
                    <a:pt x="10070" y="298"/>
                  </a:lnTo>
                  <a:lnTo>
                    <a:pt x="10069" y="292"/>
                  </a:lnTo>
                  <a:lnTo>
                    <a:pt x="10068" y="285"/>
                  </a:lnTo>
                  <a:lnTo>
                    <a:pt x="10069" y="278"/>
                  </a:lnTo>
                  <a:lnTo>
                    <a:pt x="10071" y="269"/>
                  </a:lnTo>
                  <a:lnTo>
                    <a:pt x="10076" y="259"/>
                  </a:lnTo>
                  <a:lnTo>
                    <a:pt x="10080" y="250"/>
                  </a:lnTo>
                  <a:lnTo>
                    <a:pt x="10086" y="242"/>
                  </a:lnTo>
                  <a:lnTo>
                    <a:pt x="10092" y="234"/>
                  </a:lnTo>
                  <a:lnTo>
                    <a:pt x="10100" y="228"/>
                  </a:lnTo>
                  <a:lnTo>
                    <a:pt x="10108" y="223"/>
                  </a:lnTo>
                  <a:lnTo>
                    <a:pt x="10118" y="219"/>
                  </a:lnTo>
                  <a:lnTo>
                    <a:pt x="10132" y="216"/>
                  </a:lnTo>
                  <a:lnTo>
                    <a:pt x="10145" y="214"/>
                  </a:lnTo>
                  <a:lnTo>
                    <a:pt x="10158" y="212"/>
                  </a:lnTo>
                  <a:lnTo>
                    <a:pt x="10172" y="212"/>
                  </a:lnTo>
                  <a:lnTo>
                    <a:pt x="10185" y="213"/>
                  </a:lnTo>
                  <a:lnTo>
                    <a:pt x="10197" y="215"/>
                  </a:lnTo>
                  <a:lnTo>
                    <a:pt x="10211" y="217"/>
                  </a:lnTo>
                  <a:lnTo>
                    <a:pt x="10223" y="220"/>
                  </a:lnTo>
                  <a:lnTo>
                    <a:pt x="10235" y="226"/>
                  </a:lnTo>
                  <a:lnTo>
                    <a:pt x="10247" y="231"/>
                  </a:lnTo>
                  <a:lnTo>
                    <a:pt x="10259" y="237"/>
                  </a:lnTo>
                  <a:lnTo>
                    <a:pt x="10270" y="243"/>
                  </a:lnTo>
                  <a:lnTo>
                    <a:pt x="10281" y="251"/>
                  </a:lnTo>
                  <a:lnTo>
                    <a:pt x="10290" y="259"/>
                  </a:lnTo>
                  <a:lnTo>
                    <a:pt x="10300" y="269"/>
                  </a:lnTo>
                  <a:lnTo>
                    <a:pt x="10310" y="279"/>
                  </a:lnTo>
                  <a:lnTo>
                    <a:pt x="10316" y="289"/>
                  </a:lnTo>
                  <a:lnTo>
                    <a:pt x="10323" y="300"/>
                  </a:lnTo>
                  <a:lnTo>
                    <a:pt x="10328" y="311"/>
                  </a:lnTo>
                  <a:lnTo>
                    <a:pt x="10333" y="324"/>
                  </a:lnTo>
                  <a:lnTo>
                    <a:pt x="10343" y="347"/>
                  </a:lnTo>
                  <a:lnTo>
                    <a:pt x="10354" y="371"/>
                  </a:lnTo>
                  <a:lnTo>
                    <a:pt x="10360" y="382"/>
                  </a:lnTo>
                  <a:lnTo>
                    <a:pt x="10366" y="393"/>
                  </a:lnTo>
                  <a:lnTo>
                    <a:pt x="10373" y="403"/>
                  </a:lnTo>
                  <a:lnTo>
                    <a:pt x="10381" y="414"/>
                  </a:lnTo>
                  <a:lnTo>
                    <a:pt x="10390" y="423"/>
                  </a:lnTo>
                  <a:lnTo>
                    <a:pt x="10401" y="432"/>
                  </a:lnTo>
                  <a:lnTo>
                    <a:pt x="10413" y="439"/>
                  </a:lnTo>
                  <a:lnTo>
                    <a:pt x="10426" y="446"/>
                  </a:lnTo>
                  <a:lnTo>
                    <a:pt x="10432" y="459"/>
                  </a:lnTo>
                  <a:lnTo>
                    <a:pt x="10420" y="496"/>
                  </a:lnTo>
                  <a:lnTo>
                    <a:pt x="10409" y="536"/>
                  </a:lnTo>
                  <a:lnTo>
                    <a:pt x="10405" y="557"/>
                  </a:lnTo>
                  <a:lnTo>
                    <a:pt x="10401" y="578"/>
                  </a:lnTo>
                  <a:lnTo>
                    <a:pt x="10397" y="600"/>
                  </a:lnTo>
                  <a:lnTo>
                    <a:pt x="10395" y="620"/>
                  </a:lnTo>
                  <a:lnTo>
                    <a:pt x="10395" y="641"/>
                  </a:lnTo>
                  <a:lnTo>
                    <a:pt x="10396" y="661"/>
                  </a:lnTo>
                  <a:lnTo>
                    <a:pt x="10397" y="671"/>
                  </a:lnTo>
                  <a:lnTo>
                    <a:pt x="10399" y="681"/>
                  </a:lnTo>
                  <a:lnTo>
                    <a:pt x="10401" y="692"/>
                  </a:lnTo>
                  <a:lnTo>
                    <a:pt x="10404" y="701"/>
                  </a:lnTo>
                  <a:lnTo>
                    <a:pt x="10407" y="710"/>
                  </a:lnTo>
                  <a:lnTo>
                    <a:pt x="10411" y="719"/>
                  </a:lnTo>
                  <a:lnTo>
                    <a:pt x="10415" y="728"/>
                  </a:lnTo>
                  <a:lnTo>
                    <a:pt x="10420" y="737"/>
                  </a:lnTo>
                  <a:lnTo>
                    <a:pt x="10426" y="746"/>
                  </a:lnTo>
                  <a:lnTo>
                    <a:pt x="10432" y="754"/>
                  </a:lnTo>
                  <a:lnTo>
                    <a:pt x="10439" y="761"/>
                  </a:lnTo>
                  <a:lnTo>
                    <a:pt x="10448" y="769"/>
                  </a:lnTo>
                  <a:lnTo>
                    <a:pt x="10450" y="775"/>
                  </a:lnTo>
                  <a:lnTo>
                    <a:pt x="10451" y="782"/>
                  </a:lnTo>
                  <a:lnTo>
                    <a:pt x="10451" y="787"/>
                  </a:lnTo>
                  <a:lnTo>
                    <a:pt x="10450" y="792"/>
                  </a:lnTo>
                  <a:lnTo>
                    <a:pt x="10447" y="802"/>
                  </a:lnTo>
                  <a:lnTo>
                    <a:pt x="10442" y="812"/>
                  </a:lnTo>
                  <a:lnTo>
                    <a:pt x="10436" y="821"/>
                  </a:lnTo>
                  <a:lnTo>
                    <a:pt x="10431" y="832"/>
                  </a:lnTo>
                  <a:lnTo>
                    <a:pt x="10429" y="837"/>
                  </a:lnTo>
                  <a:lnTo>
                    <a:pt x="10427" y="842"/>
                  </a:lnTo>
                  <a:lnTo>
                    <a:pt x="10426" y="847"/>
                  </a:lnTo>
                  <a:lnTo>
                    <a:pt x="10426" y="852"/>
                  </a:lnTo>
                  <a:lnTo>
                    <a:pt x="10422" y="868"/>
                  </a:lnTo>
                  <a:lnTo>
                    <a:pt x="10419" y="884"/>
                  </a:lnTo>
                  <a:lnTo>
                    <a:pt x="10416" y="899"/>
                  </a:lnTo>
                  <a:lnTo>
                    <a:pt x="10414" y="914"/>
                  </a:lnTo>
                  <a:lnTo>
                    <a:pt x="10414" y="930"/>
                  </a:lnTo>
                  <a:lnTo>
                    <a:pt x="10414" y="945"/>
                  </a:lnTo>
                  <a:lnTo>
                    <a:pt x="10415" y="960"/>
                  </a:lnTo>
                  <a:lnTo>
                    <a:pt x="10417" y="975"/>
                  </a:lnTo>
                  <a:lnTo>
                    <a:pt x="10419" y="989"/>
                  </a:lnTo>
                  <a:lnTo>
                    <a:pt x="10423" y="1003"/>
                  </a:lnTo>
                  <a:lnTo>
                    <a:pt x="10428" y="1018"/>
                  </a:lnTo>
                  <a:lnTo>
                    <a:pt x="10434" y="1032"/>
                  </a:lnTo>
                  <a:lnTo>
                    <a:pt x="10442" y="1045"/>
                  </a:lnTo>
                  <a:lnTo>
                    <a:pt x="10450" y="1058"/>
                  </a:lnTo>
                  <a:lnTo>
                    <a:pt x="10459" y="1071"/>
                  </a:lnTo>
                  <a:lnTo>
                    <a:pt x="10469" y="1083"/>
                  </a:lnTo>
                  <a:lnTo>
                    <a:pt x="10471" y="1089"/>
                  </a:lnTo>
                  <a:lnTo>
                    <a:pt x="10473" y="1095"/>
                  </a:lnTo>
                  <a:lnTo>
                    <a:pt x="10473" y="1102"/>
                  </a:lnTo>
                  <a:lnTo>
                    <a:pt x="10473" y="1108"/>
                  </a:lnTo>
                  <a:lnTo>
                    <a:pt x="10470" y="1119"/>
                  </a:lnTo>
                  <a:lnTo>
                    <a:pt x="10465" y="1130"/>
                  </a:lnTo>
                  <a:lnTo>
                    <a:pt x="10459" y="1142"/>
                  </a:lnTo>
                  <a:lnTo>
                    <a:pt x="10453" y="1154"/>
                  </a:lnTo>
                  <a:lnTo>
                    <a:pt x="10448" y="1166"/>
                  </a:lnTo>
                  <a:lnTo>
                    <a:pt x="10445" y="1178"/>
                  </a:lnTo>
                  <a:lnTo>
                    <a:pt x="10441" y="1208"/>
                  </a:lnTo>
                  <a:lnTo>
                    <a:pt x="10436" y="1238"/>
                  </a:lnTo>
                  <a:lnTo>
                    <a:pt x="10433" y="1254"/>
                  </a:lnTo>
                  <a:lnTo>
                    <a:pt x="10431" y="1269"/>
                  </a:lnTo>
                  <a:lnTo>
                    <a:pt x="10427" y="1284"/>
                  </a:lnTo>
                  <a:lnTo>
                    <a:pt x="10423" y="1299"/>
                  </a:lnTo>
                  <a:close/>
                  <a:moveTo>
                    <a:pt x="10152" y="699"/>
                  </a:moveTo>
                  <a:lnTo>
                    <a:pt x="10139" y="719"/>
                  </a:lnTo>
                  <a:lnTo>
                    <a:pt x="10124" y="739"/>
                  </a:lnTo>
                  <a:lnTo>
                    <a:pt x="10120" y="743"/>
                  </a:lnTo>
                  <a:lnTo>
                    <a:pt x="10114" y="747"/>
                  </a:lnTo>
                  <a:lnTo>
                    <a:pt x="10109" y="750"/>
                  </a:lnTo>
                  <a:lnTo>
                    <a:pt x="10104" y="752"/>
                  </a:lnTo>
                  <a:lnTo>
                    <a:pt x="10098" y="754"/>
                  </a:lnTo>
                  <a:lnTo>
                    <a:pt x="10092" y="755"/>
                  </a:lnTo>
                  <a:lnTo>
                    <a:pt x="10086" y="756"/>
                  </a:lnTo>
                  <a:lnTo>
                    <a:pt x="10079" y="755"/>
                  </a:lnTo>
                  <a:lnTo>
                    <a:pt x="10071" y="756"/>
                  </a:lnTo>
                  <a:lnTo>
                    <a:pt x="10065" y="757"/>
                  </a:lnTo>
                  <a:lnTo>
                    <a:pt x="10059" y="757"/>
                  </a:lnTo>
                  <a:lnTo>
                    <a:pt x="10053" y="756"/>
                  </a:lnTo>
                  <a:lnTo>
                    <a:pt x="10047" y="755"/>
                  </a:lnTo>
                  <a:lnTo>
                    <a:pt x="10042" y="753"/>
                  </a:lnTo>
                  <a:lnTo>
                    <a:pt x="10037" y="750"/>
                  </a:lnTo>
                  <a:lnTo>
                    <a:pt x="10032" y="748"/>
                  </a:lnTo>
                  <a:lnTo>
                    <a:pt x="10022" y="741"/>
                  </a:lnTo>
                  <a:lnTo>
                    <a:pt x="10013" y="733"/>
                  </a:lnTo>
                  <a:lnTo>
                    <a:pt x="10004" y="724"/>
                  </a:lnTo>
                  <a:lnTo>
                    <a:pt x="9996" y="716"/>
                  </a:lnTo>
                  <a:lnTo>
                    <a:pt x="9987" y="708"/>
                  </a:lnTo>
                  <a:lnTo>
                    <a:pt x="9978" y="700"/>
                  </a:lnTo>
                  <a:lnTo>
                    <a:pt x="9969" y="695"/>
                  </a:lnTo>
                  <a:lnTo>
                    <a:pt x="9960" y="691"/>
                  </a:lnTo>
                  <a:lnTo>
                    <a:pt x="9955" y="689"/>
                  </a:lnTo>
                  <a:lnTo>
                    <a:pt x="9950" y="689"/>
                  </a:lnTo>
                  <a:lnTo>
                    <a:pt x="9945" y="689"/>
                  </a:lnTo>
                  <a:lnTo>
                    <a:pt x="9940" y="690"/>
                  </a:lnTo>
                  <a:lnTo>
                    <a:pt x="9933" y="691"/>
                  </a:lnTo>
                  <a:lnTo>
                    <a:pt x="9928" y="694"/>
                  </a:lnTo>
                  <a:lnTo>
                    <a:pt x="9922" y="697"/>
                  </a:lnTo>
                  <a:lnTo>
                    <a:pt x="9915" y="702"/>
                  </a:lnTo>
                  <a:lnTo>
                    <a:pt x="9910" y="708"/>
                  </a:lnTo>
                  <a:lnTo>
                    <a:pt x="9907" y="715"/>
                  </a:lnTo>
                  <a:lnTo>
                    <a:pt x="9905" y="723"/>
                  </a:lnTo>
                  <a:lnTo>
                    <a:pt x="9904" y="732"/>
                  </a:lnTo>
                  <a:lnTo>
                    <a:pt x="9904" y="749"/>
                  </a:lnTo>
                  <a:lnTo>
                    <a:pt x="9906" y="766"/>
                  </a:lnTo>
                  <a:lnTo>
                    <a:pt x="9907" y="775"/>
                  </a:lnTo>
                  <a:lnTo>
                    <a:pt x="9909" y="784"/>
                  </a:lnTo>
                  <a:lnTo>
                    <a:pt x="9913" y="791"/>
                  </a:lnTo>
                  <a:lnTo>
                    <a:pt x="9918" y="797"/>
                  </a:lnTo>
                  <a:lnTo>
                    <a:pt x="9929" y="807"/>
                  </a:lnTo>
                  <a:lnTo>
                    <a:pt x="9943" y="816"/>
                  </a:lnTo>
                  <a:lnTo>
                    <a:pt x="9950" y="821"/>
                  </a:lnTo>
                  <a:lnTo>
                    <a:pt x="9956" y="826"/>
                  </a:lnTo>
                  <a:lnTo>
                    <a:pt x="9961" y="831"/>
                  </a:lnTo>
                  <a:lnTo>
                    <a:pt x="9966" y="837"/>
                  </a:lnTo>
                  <a:lnTo>
                    <a:pt x="9969" y="843"/>
                  </a:lnTo>
                  <a:lnTo>
                    <a:pt x="9971" y="850"/>
                  </a:lnTo>
                  <a:lnTo>
                    <a:pt x="9972" y="858"/>
                  </a:lnTo>
                  <a:lnTo>
                    <a:pt x="9970" y="867"/>
                  </a:lnTo>
                  <a:lnTo>
                    <a:pt x="9959" y="873"/>
                  </a:lnTo>
                  <a:lnTo>
                    <a:pt x="9948" y="880"/>
                  </a:lnTo>
                  <a:lnTo>
                    <a:pt x="9937" y="887"/>
                  </a:lnTo>
                  <a:lnTo>
                    <a:pt x="9925" y="896"/>
                  </a:lnTo>
                  <a:lnTo>
                    <a:pt x="9916" y="906"/>
                  </a:lnTo>
                  <a:lnTo>
                    <a:pt x="9908" y="917"/>
                  </a:lnTo>
                  <a:lnTo>
                    <a:pt x="9902" y="928"/>
                  </a:lnTo>
                  <a:lnTo>
                    <a:pt x="9897" y="939"/>
                  </a:lnTo>
                  <a:lnTo>
                    <a:pt x="9895" y="946"/>
                  </a:lnTo>
                  <a:lnTo>
                    <a:pt x="9894" y="952"/>
                  </a:lnTo>
                  <a:lnTo>
                    <a:pt x="9893" y="959"/>
                  </a:lnTo>
                  <a:lnTo>
                    <a:pt x="9893" y="966"/>
                  </a:lnTo>
                  <a:lnTo>
                    <a:pt x="9894" y="978"/>
                  </a:lnTo>
                  <a:lnTo>
                    <a:pt x="9897" y="990"/>
                  </a:lnTo>
                  <a:lnTo>
                    <a:pt x="9901" y="1001"/>
                  </a:lnTo>
                  <a:lnTo>
                    <a:pt x="9907" y="1013"/>
                  </a:lnTo>
                  <a:lnTo>
                    <a:pt x="9914" y="1024"/>
                  </a:lnTo>
                  <a:lnTo>
                    <a:pt x="9921" y="1034"/>
                  </a:lnTo>
                  <a:lnTo>
                    <a:pt x="9930" y="1038"/>
                  </a:lnTo>
                  <a:lnTo>
                    <a:pt x="9941" y="1043"/>
                  </a:lnTo>
                  <a:lnTo>
                    <a:pt x="9946" y="1045"/>
                  </a:lnTo>
                  <a:lnTo>
                    <a:pt x="9951" y="1045"/>
                  </a:lnTo>
                  <a:lnTo>
                    <a:pt x="9956" y="1045"/>
                  </a:lnTo>
                  <a:lnTo>
                    <a:pt x="9961" y="1042"/>
                  </a:lnTo>
                  <a:lnTo>
                    <a:pt x="9968" y="1037"/>
                  </a:lnTo>
                  <a:lnTo>
                    <a:pt x="9974" y="1031"/>
                  </a:lnTo>
                  <a:lnTo>
                    <a:pt x="9979" y="1024"/>
                  </a:lnTo>
                  <a:lnTo>
                    <a:pt x="9984" y="1016"/>
                  </a:lnTo>
                  <a:lnTo>
                    <a:pt x="9992" y="1000"/>
                  </a:lnTo>
                  <a:lnTo>
                    <a:pt x="9999" y="985"/>
                  </a:lnTo>
                  <a:lnTo>
                    <a:pt x="10003" y="977"/>
                  </a:lnTo>
                  <a:lnTo>
                    <a:pt x="10007" y="971"/>
                  </a:lnTo>
                  <a:lnTo>
                    <a:pt x="10012" y="965"/>
                  </a:lnTo>
                  <a:lnTo>
                    <a:pt x="10017" y="958"/>
                  </a:lnTo>
                  <a:lnTo>
                    <a:pt x="10024" y="954"/>
                  </a:lnTo>
                  <a:lnTo>
                    <a:pt x="10032" y="951"/>
                  </a:lnTo>
                  <a:lnTo>
                    <a:pt x="10041" y="949"/>
                  </a:lnTo>
                  <a:lnTo>
                    <a:pt x="10051" y="949"/>
                  </a:lnTo>
                  <a:lnTo>
                    <a:pt x="10058" y="948"/>
                  </a:lnTo>
                  <a:lnTo>
                    <a:pt x="10065" y="948"/>
                  </a:lnTo>
                  <a:lnTo>
                    <a:pt x="10071" y="949"/>
                  </a:lnTo>
                  <a:lnTo>
                    <a:pt x="10078" y="950"/>
                  </a:lnTo>
                  <a:lnTo>
                    <a:pt x="10084" y="952"/>
                  </a:lnTo>
                  <a:lnTo>
                    <a:pt x="10090" y="955"/>
                  </a:lnTo>
                  <a:lnTo>
                    <a:pt x="10095" y="958"/>
                  </a:lnTo>
                  <a:lnTo>
                    <a:pt x="10100" y="963"/>
                  </a:lnTo>
                  <a:lnTo>
                    <a:pt x="10110" y="971"/>
                  </a:lnTo>
                  <a:lnTo>
                    <a:pt x="10118" y="980"/>
                  </a:lnTo>
                  <a:lnTo>
                    <a:pt x="10127" y="990"/>
                  </a:lnTo>
                  <a:lnTo>
                    <a:pt x="10134" y="1000"/>
                  </a:lnTo>
                  <a:lnTo>
                    <a:pt x="10139" y="1010"/>
                  </a:lnTo>
                  <a:lnTo>
                    <a:pt x="10142" y="1020"/>
                  </a:lnTo>
                  <a:lnTo>
                    <a:pt x="10145" y="1029"/>
                  </a:lnTo>
                  <a:lnTo>
                    <a:pt x="10146" y="1038"/>
                  </a:lnTo>
                  <a:lnTo>
                    <a:pt x="10146" y="1048"/>
                  </a:lnTo>
                  <a:lnTo>
                    <a:pt x="10145" y="1058"/>
                  </a:lnTo>
                  <a:lnTo>
                    <a:pt x="10143" y="1068"/>
                  </a:lnTo>
                  <a:lnTo>
                    <a:pt x="10141" y="1077"/>
                  </a:lnTo>
                  <a:lnTo>
                    <a:pt x="10135" y="1096"/>
                  </a:lnTo>
                  <a:lnTo>
                    <a:pt x="10127" y="1116"/>
                  </a:lnTo>
                  <a:lnTo>
                    <a:pt x="10117" y="1134"/>
                  </a:lnTo>
                  <a:lnTo>
                    <a:pt x="10109" y="1152"/>
                  </a:lnTo>
                  <a:lnTo>
                    <a:pt x="10083" y="1178"/>
                  </a:lnTo>
                  <a:lnTo>
                    <a:pt x="10056" y="1206"/>
                  </a:lnTo>
                  <a:lnTo>
                    <a:pt x="10044" y="1220"/>
                  </a:lnTo>
                  <a:lnTo>
                    <a:pt x="10032" y="1235"/>
                  </a:lnTo>
                  <a:lnTo>
                    <a:pt x="10020" y="1251"/>
                  </a:lnTo>
                  <a:lnTo>
                    <a:pt x="10009" y="1266"/>
                  </a:lnTo>
                  <a:lnTo>
                    <a:pt x="9999" y="1281"/>
                  </a:lnTo>
                  <a:lnTo>
                    <a:pt x="9990" y="1298"/>
                  </a:lnTo>
                  <a:lnTo>
                    <a:pt x="9982" y="1315"/>
                  </a:lnTo>
                  <a:lnTo>
                    <a:pt x="9974" y="1331"/>
                  </a:lnTo>
                  <a:lnTo>
                    <a:pt x="9968" y="1349"/>
                  </a:lnTo>
                  <a:lnTo>
                    <a:pt x="9964" y="1366"/>
                  </a:lnTo>
                  <a:lnTo>
                    <a:pt x="9960" y="1385"/>
                  </a:lnTo>
                  <a:lnTo>
                    <a:pt x="9958" y="1403"/>
                  </a:lnTo>
                  <a:lnTo>
                    <a:pt x="9961" y="1437"/>
                  </a:lnTo>
                  <a:lnTo>
                    <a:pt x="9963" y="1474"/>
                  </a:lnTo>
                  <a:lnTo>
                    <a:pt x="9964" y="1492"/>
                  </a:lnTo>
                  <a:lnTo>
                    <a:pt x="9967" y="1510"/>
                  </a:lnTo>
                  <a:lnTo>
                    <a:pt x="9969" y="1519"/>
                  </a:lnTo>
                  <a:lnTo>
                    <a:pt x="9971" y="1528"/>
                  </a:lnTo>
                  <a:lnTo>
                    <a:pt x="9973" y="1536"/>
                  </a:lnTo>
                  <a:lnTo>
                    <a:pt x="9976" y="1544"/>
                  </a:lnTo>
                  <a:lnTo>
                    <a:pt x="9970" y="1554"/>
                  </a:lnTo>
                  <a:lnTo>
                    <a:pt x="9963" y="1561"/>
                  </a:lnTo>
                  <a:lnTo>
                    <a:pt x="9955" y="1568"/>
                  </a:lnTo>
                  <a:lnTo>
                    <a:pt x="9947" y="1572"/>
                  </a:lnTo>
                  <a:lnTo>
                    <a:pt x="9939" y="1575"/>
                  </a:lnTo>
                  <a:lnTo>
                    <a:pt x="9930" y="1576"/>
                  </a:lnTo>
                  <a:lnTo>
                    <a:pt x="9921" y="1577"/>
                  </a:lnTo>
                  <a:lnTo>
                    <a:pt x="9911" y="1576"/>
                  </a:lnTo>
                  <a:lnTo>
                    <a:pt x="9892" y="1574"/>
                  </a:lnTo>
                  <a:lnTo>
                    <a:pt x="9872" y="1572"/>
                  </a:lnTo>
                  <a:lnTo>
                    <a:pt x="9862" y="1571"/>
                  </a:lnTo>
                  <a:lnTo>
                    <a:pt x="9852" y="1571"/>
                  </a:lnTo>
                  <a:lnTo>
                    <a:pt x="9842" y="1572"/>
                  </a:lnTo>
                  <a:lnTo>
                    <a:pt x="9832" y="1574"/>
                  </a:lnTo>
                  <a:lnTo>
                    <a:pt x="9682" y="1575"/>
                  </a:lnTo>
                  <a:lnTo>
                    <a:pt x="9433" y="1577"/>
                  </a:lnTo>
                  <a:lnTo>
                    <a:pt x="9098" y="1579"/>
                  </a:lnTo>
                  <a:lnTo>
                    <a:pt x="8693" y="1580"/>
                  </a:lnTo>
                  <a:lnTo>
                    <a:pt x="8231" y="1581"/>
                  </a:lnTo>
                  <a:lnTo>
                    <a:pt x="7727" y="1583"/>
                  </a:lnTo>
                  <a:lnTo>
                    <a:pt x="7195" y="1584"/>
                  </a:lnTo>
                  <a:lnTo>
                    <a:pt x="6648" y="1585"/>
                  </a:lnTo>
                  <a:lnTo>
                    <a:pt x="6101" y="1587"/>
                  </a:lnTo>
                  <a:lnTo>
                    <a:pt x="5568" y="1588"/>
                  </a:lnTo>
                  <a:lnTo>
                    <a:pt x="5064" y="1589"/>
                  </a:lnTo>
                  <a:lnTo>
                    <a:pt x="4602" y="1590"/>
                  </a:lnTo>
                  <a:lnTo>
                    <a:pt x="4198" y="1591"/>
                  </a:lnTo>
                  <a:lnTo>
                    <a:pt x="3864" y="1592"/>
                  </a:lnTo>
                  <a:lnTo>
                    <a:pt x="3615" y="1593"/>
                  </a:lnTo>
                  <a:lnTo>
                    <a:pt x="3466" y="1595"/>
                  </a:lnTo>
                  <a:lnTo>
                    <a:pt x="3433" y="1595"/>
                  </a:lnTo>
                  <a:lnTo>
                    <a:pt x="3400" y="1597"/>
                  </a:lnTo>
                  <a:lnTo>
                    <a:pt x="3368" y="1598"/>
                  </a:lnTo>
                  <a:lnTo>
                    <a:pt x="3334" y="1600"/>
                  </a:lnTo>
                  <a:lnTo>
                    <a:pt x="3300" y="1601"/>
                  </a:lnTo>
                  <a:lnTo>
                    <a:pt x="3266" y="1602"/>
                  </a:lnTo>
                  <a:lnTo>
                    <a:pt x="3233" y="1602"/>
                  </a:lnTo>
                  <a:lnTo>
                    <a:pt x="3198" y="1601"/>
                  </a:lnTo>
                  <a:lnTo>
                    <a:pt x="3081" y="1601"/>
                  </a:lnTo>
                  <a:lnTo>
                    <a:pt x="2966" y="1602"/>
                  </a:lnTo>
                  <a:lnTo>
                    <a:pt x="2849" y="1603"/>
                  </a:lnTo>
                  <a:lnTo>
                    <a:pt x="2732" y="1605"/>
                  </a:lnTo>
                  <a:lnTo>
                    <a:pt x="2615" y="1606"/>
                  </a:lnTo>
                  <a:lnTo>
                    <a:pt x="2499" y="1607"/>
                  </a:lnTo>
                  <a:lnTo>
                    <a:pt x="2381" y="1609"/>
                  </a:lnTo>
                  <a:lnTo>
                    <a:pt x="2264" y="1610"/>
                  </a:lnTo>
                  <a:lnTo>
                    <a:pt x="2147" y="1613"/>
                  </a:lnTo>
                  <a:lnTo>
                    <a:pt x="2029" y="1614"/>
                  </a:lnTo>
                  <a:lnTo>
                    <a:pt x="1912" y="1616"/>
                  </a:lnTo>
                  <a:lnTo>
                    <a:pt x="1794" y="1617"/>
                  </a:lnTo>
                  <a:lnTo>
                    <a:pt x="1677" y="1619"/>
                  </a:lnTo>
                  <a:lnTo>
                    <a:pt x="1559" y="1620"/>
                  </a:lnTo>
                  <a:lnTo>
                    <a:pt x="1441" y="1622"/>
                  </a:lnTo>
                  <a:lnTo>
                    <a:pt x="1323" y="1623"/>
                  </a:lnTo>
                  <a:lnTo>
                    <a:pt x="1296" y="1624"/>
                  </a:lnTo>
                  <a:lnTo>
                    <a:pt x="1269" y="1625"/>
                  </a:lnTo>
                  <a:lnTo>
                    <a:pt x="1240" y="1625"/>
                  </a:lnTo>
                  <a:lnTo>
                    <a:pt x="1213" y="1625"/>
                  </a:lnTo>
                  <a:lnTo>
                    <a:pt x="1184" y="1625"/>
                  </a:lnTo>
                  <a:lnTo>
                    <a:pt x="1156" y="1626"/>
                  </a:lnTo>
                  <a:lnTo>
                    <a:pt x="1129" y="1627"/>
                  </a:lnTo>
                  <a:lnTo>
                    <a:pt x="1101" y="1629"/>
                  </a:lnTo>
                  <a:lnTo>
                    <a:pt x="1097" y="1623"/>
                  </a:lnTo>
                  <a:lnTo>
                    <a:pt x="1093" y="1618"/>
                  </a:lnTo>
                  <a:lnTo>
                    <a:pt x="1090" y="1612"/>
                  </a:lnTo>
                  <a:lnTo>
                    <a:pt x="1088" y="1606"/>
                  </a:lnTo>
                  <a:lnTo>
                    <a:pt x="1084" y="1594"/>
                  </a:lnTo>
                  <a:lnTo>
                    <a:pt x="1083" y="1582"/>
                  </a:lnTo>
                  <a:lnTo>
                    <a:pt x="1083" y="1569"/>
                  </a:lnTo>
                  <a:lnTo>
                    <a:pt x="1084" y="1555"/>
                  </a:lnTo>
                  <a:lnTo>
                    <a:pt x="1086" y="1542"/>
                  </a:lnTo>
                  <a:lnTo>
                    <a:pt x="1089" y="1529"/>
                  </a:lnTo>
                  <a:lnTo>
                    <a:pt x="1094" y="1500"/>
                  </a:lnTo>
                  <a:lnTo>
                    <a:pt x="1098" y="1473"/>
                  </a:lnTo>
                  <a:lnTo>
                    <a:pt x="1098" y="1458"/>
                  </a:lnTo>
                  <a:lnTo>
                    <a:pt x="1097" y="1444"/>
                  </a:lnTo>
                  <a:lnTo>
                    <a:pt x="1096" y="1438"/>
                  </a:lnTo>
                  <a:lnTo>
                    <a:pt x="1094" y="1431"/>
                  </a:lnTo>
                  <a:lnTo>
                    <a:pt x="1092" y="1423"/>
                  </a:lnTo>
                  <a:lnTo>
                    <a:pt x="1089" y="1416"/>
                  </a:lnTo>
                  <a:lnTo>
                    <a:pt x="1086" y="1402"/>
                  </a:lnTo>
                  <a:lnTo>
                    <a:pt x="1081" y="1388"/>
                  </a:lnTo>
                  <a:lnTo>
                    <a:pt x="1076" y="1374"/>
                  </a:lnTo>
                  <a:lnTo>
                    <a:pt x="1069" y="1361"/>
                  </a:lnTo>
                  <a:lnTo>
                    <a:pt x="1060" y="1349"/>
                  </a:lnTo>
                  <a:lnTo>
                    <a:pt x="1052" y="1338"/>
                  </a:lnTo>
                  <a:lnTo>
                    <a:pt x="1043" y="1326"/>
                  </a:lnTo>
                  <a:lnTo>
                    <a:pt x="1033" y="1315"/>
                  </a:lnTo>
                  <a:lnTo>
                    <a:pt x="1012" y="1295"/>
                  </a:lnTo>
                  <a:lnTo>
                    <a:pt x="990" y="1275"/>
                  </a:lnTo>
                  <a:lnTo>
                    <a:pt x="967" y="1257"/>
                  </a:lnTo>
                  <a:lnTo>
                    <a:pt x="945" y="1239"/>
                  </a:lnTo>
                  <a:lnTo>
                    <a:pt x="936" y="1215"/>
                  </a:lnTo>
                  <a:lnTo>
                    <a:pt x="928" y="1190"/>
                  </a:lnTo>
                  <a:lnTo>
                    <a:pt x="924" y="1177"/>
                  </a:lnTo>
                  <a:lnTo>
                    <a:pt x="922" y="1165"/>
                  </a:lnTo>
                  <a:lnTo>
                    <a:pt x="920" y="1153"/>
                  </a:lnTo>
                  <a:lnTo>
                    <a:pt x="919" y="1139"/>
                  </a:lnTo>
                  <a:lnTo>
                    <a:pt x="919" y="1127"/>
                  </a:lnTo>
                  <a:lnTo>
                    <a:pt x="920" y="1115"/>
                  </a:lnTo>
                  <a:lnTo>
                    <a:pt x="922" y="1103"/>
                  </a:lnTo>
                  <a:lnTo>
                    <a:pt x="925" y="1090"/>
                  </a:lnTo>
                  <a:lnTo>
                    <a:pt x="931" y="1079"/>
                  </a:lnTo>
                  <a:lnTo>
                    <a:pt x="937" y="1068"/>
                  </a:lnTo>
                  <a:lnTo>
                    <a:pt x="945" y="1057"/>
                  </a:lnTo>
                  <a:lnTo>
                    <a:pt x="954" y="1045"/>
                  </a:lnTo>
                  <a:lnTo>
                    <a:pt x="958" y="1040"/>
                  </a:lnTo>
                  <a:lnTo>
                    <a:pt x="962" y="1036"/>
                  </a:lnTo>
                  <a:lnTo>
                    <a:pt x="967" y="1033"/>
                  </a:lnTo>
                  <a:lnTo>
                    <a:pt x="972" y="1030"/>
                  </a:lnTo>
                  <a:lnTo>
                    <a:pt x="983" y="1027"/>
                  </a:lnTo>
                  <a:lnTo>
                    <a:pt x="993" y="1026"/>
                  </a:lnTo>
                  <a:lnTo>
                    <a:pt x="1003" y="1026"/>
                  </a:lnTo>
                  <a:lnTo>
                    <a:pt x="1014" y="1025"/>
                  </a:lnTo>
                  <a:lnTo>
                    <a:pt x="1025" y="1024"/>
                  </a:lnTo>
                  <a:lnTo>
                    <a:pt x="1034" y="1020"/>
                  </a:lnTo>
                  <a:lnTo>
                    <a:pt x="1041" y="1022"/>
                  </a:lnTo>
                  <a:lnTo>
                    <a:pt x="1047" y="1024"/>
                  </a:lnTo>
                  <a:lnTo>
                    <a:pt x="1052" y="1027"/>
                  </a:lnTo>
                  <a:lnTo>
                    <a:pt x="1057" y="1031"/>
                  </a:lnTo>
                  <a:lnTo>
                    <a:pt x="1061" y="1036"/>
                  </a:lnTo>
                  <a:lnTo>
                    <a:pt x="1065" y="1041"/>
                  </a:lnTo>
                  <a:lnTo>
                    <a:pt x="1069" y="1047"/>
                  </a:lnTo>
                  <a:lnTo>
                    <a:pt x="1071" y="1053"/>
                  </a:lnTo>
                  <a:lnTo>
                    <a:pt x="1072" y="1073"/>
                  </a:lnTo>
                  <a:lnTo>
                    <a:pt x="1072" y="1091"/>
                  </a:lnTo>
                  <a:lnTo>
                    <a:pt x="1072" y="1102"/>
                  </a:lnTo>
                  <a:lnTo>
                    <a:pt x="1074" y="1110"/>
                  </a:lnTo>
                  <a:lnTo>
                    <a:pt x="1076" y="1115"/>
                  </a:lnTo>
                  <a:lnTo>
                    <a:pt x="1078" y="1119"/>
                  </a:lnTo>
                  <a:lnTo>
                    <a:pt x="1080" y="1123"/>
                  </a:lnTo>
                  <a:lnTo>
                    <a:pt x="1083" y="1127"/>
                  </a:lnTo>
                  <a:lnTo>
                    <a:pt x="1089" y="1128"/>
                  </a:lnTo>
                  <a:lnTo>
                    <a:pt x="1094" y="1128"/>
                  </a:lnTo>
                  <a:lnTo>
                    <a:pt x="1099" y="1127"/>
                  </a:lnTo>
                  <a:lnTo>
                    <a:pt x="1104" y="1124"/>
                  </a:lnTo>
                  <a:lnTo>
                    <a:pt x="1113" y="1119"/>
                  </a:lnTo>
                  <a:lnTo>
                    <a:pt x="1124" y="1115"/>
                  </a:lnTo>
                  <a:lnTo>
                    <a:pt x="1127" y="1109"/>
                  </a:lnTo>
                  <a:lnTo>
                    <a:pt x="1130" y="1103"/>
                  </a:lnTo>
                  <a:lnTo>
                    <a:pt x="1132" y="1095"/>
                  </a:lnTo>
                  <a:lnTo>
                    <a:pt x="1134" y="1089"/>
                  </a:lnTo>
                  <a:lnTo>
                    <a:pt x="1136" y="1075"/>
                  </a:lnTo>
                  <a:lnTo>
                    <a:pt x="1137" y="1061"/>
                  </a:lnTo>
                  <a:lnTo>
                    <a:pt x="1135" y="1031"/>
                  </a:lnTo>
                  <a:lnTo>
                    <a:pt x="1133" y="1000"/>
                  </a:lnTo>
                  <a:lnTo>
                    <a:pt x="1132" y="993"/>
                  </a:lnTo>
                  <a:lnTo>
                    <a:pt x="1130" y="987"/>
                  </a:lnTo>
                  <a:lnTo>
                    <a:pt x="1127" y="981"/>
                  </a:lnTo>
                  <a:lnTo>
                    <a:pt x="1123" y="976"/>
                  </a:lnTo>
                  <a:lnTo>
                    <a:pt x="1113" y="967"/>
                  </a:lnTo>
                  <a:lnTo>
                    <a:pt x="1102" y="958"/>
                  </a:lnTo>
                  <a:lnTo>
                    <a:pt x="1097" y="953"/>
                  </a:lnTo>
                  <a:lnTo>
                    <a:pt x="1093" y="949"/>
                  </a:lnTo>
                  <a:lnTo>
                    <a:pt x="1089" y="944"/>
                  </a:lnTo>
                  <a:lnTo>
                    <a:pt x="1086" y="938"/>
                  </a:lnTo>
                  <a:lnTo>
                    <a:pt x="1084" y="932"/>
                  </a:lnTo>
                  <a:lnTo>
                    <a:pt x="1083" y="926"/>
                  </a:lnTo>
                  <a:lnTo>
                    <a:pt x="1084" y="918"/>
                  </a:lnTo>
                  <a:lnTo>
                    <a:pt x="1086" y="908"/>
                  </a:lnTo>
                  <a:lnTo>
                    <a:pt x="1100" y="888"/>
                  </a:lnTo>
                  <a:lnTo>
                    <a:pt x="1113" y="867"/>
                  </a:lnTo>
                  <a:lnTo>
                    <a:pt x="1120" y="856"/>
                  </a:lnTo>
                  <a:lnTo>
                    <a:pt x="1125" y="845"/>
                  </a:lnTo>
                  <a:lnTo>
                    <a:pt x="1130" y="834"/>
                  </a:lnTo>
                  <a:lnTo>
                    <a:pt x="1134" y="821"/>
                  </a:lnTo>
                  <a:lnTo>
                    <a:pt x="1138" y="810"/>
                  </a:lnTo>
                  <a:lnTo>
                    <a:pt x="1140" y="798"/>
                  </a:lnTo>
                  <a:lnTo>
                    <a:pt x="1142" y="786"/>
                  </a:lnTo>
                  <a:lnTo>
                    <a:pt x="1142" y="773"/>
                  </a:lnTo>
                  <a:lnTo>
                    <a:pt x="1141" y="761"/>
                  </a:lnTo>
                  <a:lnTo>
                    <a:pt x="1139" y="749"/>
                  </a:lnTo>
                  <a:lnTo>
                    <a:pt x="1135" y="737"/>
                  </a:lnTo>
                  <a:lnTo>
                    <a:pt x="1130" y="723"/>
                  </a:lnTo>
                  <a:lnTo>
                    <a:pt x="1120" y="706"/>
                  </a:lnTo>
                  <a:lnTo>
                    <a:pt x="1108" y="688"/>
                  </a:lnTo>
                  <a:lnTo>
                    <a:pt x="1104" y="683"/>
                  </a:lnTo>
                  <a:lnTo>
                    <a:pt x="1101" y="679"/>
                  </a:lnTo>
                  <a:lnTo>
                    <a:pt x="1097" y="676"/>
                  </a:lnTo>
                  <a:lnTo>
                    <a:pt x="1093" y="674"/>
                  </a:lnTo>
                  <a:lnTo>
                    <a:pt x="1088" y="672"/>
                  </a:lnTo>
                  <a:lnTo>
                    <a:pt x="1083" y="671"/>
                  </a:lnTo>
                  <a:lnTo>
                    <a:pt x="1077" y="671"/>
                  </a:lnTo>
                  <a:lnTo>
                    <a:pt x="1071" y="672"/>
                  </a:lnTo>
                  <a:lnTo>
                    <a:pt x="1063" y="676"/>
                  </a:lnTo>
                  <a:lnTo>
                    <a:pt x="1056" y="681"/>
                  </a:lnTo>
                  <a:lnTo>
                    <a:pt x="1051" y="688"/>
                  </a:lnTo>
                  <a:lnTo>
                    <a:pt x="1047" y="694"/>
                  </a:lnTo>
                  <a:lnTo>
                    <a:pt x="1044" y="701"/>
                  </a:lnTo>
                  <a:lnTo>
                    <a:pt x="1042" y="709"/>
                  </a:lnTo>
                  <a:lnTo>
                    <a:pt x="1040" y="717"/>
                  </a:lnTo>
                  <a:lnTo>
                    <a:pt x="1038" y="725"/>
                  </a:lnTo>
                  <a:lnTo>
                    <a:pt x="1034" y="743"/>
                  </a:lnTo>
                  <a:lnTo>
                    <a:pt x="1030" y="759"/>
                  </a:lnTo>
                  <a:lnTo>
                    <a:pt x="1026" y="767"/>
                  </a:lnTo>
                  <a:lnTo>
                    <a:pt x="1021" y="774"/>
                  </a:lnTo>
                  <a:lnTo>
                    <a:pt x="1016" y="781"/>
                  </a:lnTo>
                  <a:lnTo>
                    <a:pt x="1009" y="787"/>
                  </a:lnTo>
                  <a:lnTo>
                    <a:pt x="1004" y="791"/>
                  </a:lnTo>
                  <a:lnTo>
                    <a:pt x="1000" y="795"/>
                  </a:lnTo>
                  <a:lnTo>
                    <a:pt x="994" y="798"/>
                  </a:lnTo>
                  <a:lnTo>
                    <a:pt x="989" y="801"/>
                  </a:lnTo>
                  <a:lnTo>
                    <a:pt x="978" y="805"/>
                  </a:lnTo>
                  <a:lnTo>
                    <a:pt x="965" y="807"/>
                  </a:lnTo>
                  <a:lnTo>
                    <a:pt x="953" y="808"/>
                  </a:lnTo>
                  <a:lnTo>
                    <a:pt x="940" y="808"/>
                  </a:lnTo>
                  <a:lnTo>
                    <a:pt x="926" y="806"/>
                  </a:lnTo>
                  <a:lnTo>
                    <a:pt x="914" y="803"/>
                  </a:lnTo>
                  <a:lnTo>
                    <a:pt x="901" y="782"/>
                  </a:lnTo>
                  <a:lnTo>
                    <a:pt x="888" y="759"/>
                  </a:lnTo>
                  <a:lnTo>
                    <a:pt x="882" y="747"/>
                  </a:lnTo>
                  <a:lnTo>
                    <a:pt x="879" y="735"/>
                  </a:lnTo>
                  <a:lnTo>
                    <a:pt x="878" y="728"/>
                  </a:lnTo>
                  <a:lnTo>
                    <a:pt x="878" y="721"/>
                  </a:lnTo>
                  <a:lnTo>
                    <a:pt x="878" y="715"/>
                  </a:lnTo>
                  <a:lnTo>
                    <a:pt x="880" y="708"/>
                  </a:lnTo>
                  <a:lnTo>
                    <a:pt x="886" y="706"/>
                  </a:lnTo>
                  <a:lnTo>
                    <a:pt x="892" y="703"/>
                  </a:lnTo>
                  <a:lnTo>
                    <a:pt x="894" y="701"/>
                  </a:lnTo>
                  <a:lnTo>
                    <a:pt x="895" y="699"/>
                  </a:lnTo>
                  <a:lnTo>
                    <a:pt x="896" y="696"/>
                  </a:lnTo>
                  <a:lnTo>
                    <a:pt x="896" y="693"/>
                  </a:lnTo>
                  <a:lnTo>
                    <a:pt x="883" y="687"/>
                  </a:lnTo>
                  <a:lnTo>
                    <a:pt x="888" y="674"/>
                  </a:lnTo>
                  <a:lnTo>
                    <a:pt x="893" y="663"/>
                  </a:lnTo>
                  <a:lnTo>
                    <a:pt x="898" y="651"/>
                  </a:lnTo>
                  <a:lnTo>
                    <a:pt x="904" y="640"/>
                  </a:lnTo>
                  <a:lnTo>
                    <a:pt x="917" y="618"/>
                  </a:lnTo>
                  <a:lnTo>
                    <a:pt x="933" y="597"/>
                  </a:lnTo>
                  <a:lnTo>
                    <a:pt x="966" y="556"/>
                  </a:lnTo>
                  <a:lnTo>
                    <a:pt x="1000" y="516"/>
                  </a:lnTo>
                  <a:lnTo>
                    <a:pt x="1017" y="495"/>
                  </a:lnTo>
                  <a:lnTo>
                    <a:pt x="1034" y="475"/>
                  </a:lnTo>
                  <a:lnTo>
                    <a:pt x="1048" y="455"/>
                  </a:lnTo>
                  <a:lnTo>
                    <a:pt x="1062" y="432"/>
                  </a:lnTo>
                  <a:lnTo>
                    <a:pt x="1067" y="422"/>
                  </a:lnTo>
                  <a:lnTo>
                    <a:pt x="1074" y="410"/>
                  </a:lnTo>
                  <a:lnTo>
                    <a:pt x="1079" y="398"/>
                  </a:lnTo>
                  <a:lnTo>
                    <a:pt x="1083" y="387"/>
                  </a:lnTo>
                  <a:lnTo>
                    <a:pt x="1086" y="375"/>
                  </a:lnTo>
                  <a:lnTo>
                    <a:pt x="1089" y="363"/>
                  </a:lnTo>
                  <a:lnTo>
                    <a:pt x="1091" y="349"/>
                  </a:lnTo>
                  <a:lnTo>
                    <a:pt x="1092" y="336"/>
                  </a:lnTo>
                  <a:lnTo>
                    <a:pt x="1095" y="325"/>
                  </a:lnTo>
                  <a:lnTo>
                    <a:pt x="1095" y="315"/>
                  </a:lnTo>
                  <a:lnTo>
                    <a:pt x="1094" y="303"/>
                  </a:lnTo>
                  <a:lnTo>
                    <a:pt x="1091" y="293"/>
                  </a:lnTo>
                  <a:lnTo>
                    <a:pt x="1089" y="284"/>
                  </a:lnTo>
                  <a:lnTo>
                    <a:pt x="1086" y="274"/>
                  </a:lnTo>
                  <a:lnTo>
                    <a:pt x="1084" y="263"/>
                  </a:lnTo>
                  <a:lnTo>
                    <a:pt x="1083" y="253"/>
                  </a:lnTo>
                  <a:lnTo>
                    <a:pt x="1088" y="249"/>
                  </a:lnTo>
                  <a:lnTo>
                    <a:pt x="1091" y="245"/>
                  </a:lnTo>
                  <a:lnTo>
                    <a:pt x="1093" y="240"/>
                  </a:lnTo>
                  <a:lnTo>
                    <a:pt x="1095" y="235"/>
                  </a:lnTo>
                  <a:lnTo>
                    <a:pt x="1097" y="224"/>
                  </a:lnTo>
                  <a:lnTo>
                    <a:pt x="1098" y="211"/>
                  </a:lnTo>
                  <a:lnTo>
                    <a:pt x="1098" y="205"/>
                  </a:lnTo>
                  <a:lnTo>
                    <a:pt x="1099" y="200"/>
                  </a:lnTo>
                  <a:lnTo>
                    <a:pt x="1101" y="194"/>
                  </a:lnTo>
                  <a:lnTo>
                    <a:pt x="1104" y="190"/>
                  </a:lnTo>
                  <a:lnTo>
                    <a:pt x="1107" y="185"/>
                  </a:lnTo>
                  <a:lnTo>
                    <a:pt x="1112" y="182"/>
                  </a:lnTo>
                  <a:lnTo>
                    <a:pt x="1119" y="179"/>
                  </a:lnTo>
                  <a:lnTo>
                    <a:pt x="1127" y="176"/>
                  </a:lnTo>
                  <a:lnTo>
                    <a:pt x="1176" y="175"/>
                  </a:lnTo>
                  <a:lnTo>
                    <a:pt x="1226" y="173"/>
                  </a:lnTo>
                  <a:lnTo>
                    <a:pt x="1277" y="173"/>
                  </a:lnTo>
                  <a:lnTo>
                    <a:pt x="1327" y="172"/>
                  </a:lnTo>
                  <a:lnTo>
                    <a:pt x="1378" y="172"/>
                  </a:lnTo>
                  <a:lnTo>
                    <a:pt x="1428" y="171"/>
                  </a:lnTo>
                  <a:lnTo>
                    <a:pt x="1479" y="171"/>
                  </a:lnTo>
                  <a:lnTo>
                    <a:pt x="1531" y="171"/>
                  </a:lnTo>
                  <a:lnTo>
                    <a:pt x="1582" y="170"/>
                  </a:lnTo>
                  <a:lnTo>
                    <a:pt x="1633" y="170"/>
                  </a:lnTo>
                  <a:lnTo>
                    <a:pt x="1683" y="170"/>
                  </a:lnTo>
                  <a:lnTo>
                    <a:pt x="1734" y="169"/>
                  </a:lnTo>
                  <a:lnTo>
                    <a:pt x="1784" y="169"/>
                  </a:lnTo>
                  <a:lnTo>
                    <a:pt x="1834" y="168"/>
                  </a:lnTo>
                  <a:lnTo>
                    <a:pt x="1883" y="167"/>
                  </a:lnTo>
                  <a:lnTo>
                    <a:pt x="1932" y="166"/>
                  </a:lnTo>
                  <a:lnTo>
                    <a:pt x="1962" y="167"/>
                  </a:lnTo>
                  <a:lnTo>
                    <a:pt x="1991" y="167"/>
                  </a:lnTo>
                  <a:lnTo>
                    <a:pt x="2018" y="168"/>
                  </a:lnTo>
                  <a:lnTo>
                    <a:pt x="2046" y="168"/>
                  </a:lnTo>
                  <a:lnTo>
                    <a:pt x="2072" y="167"/>
                  </a:lnTo>
                  <a:lnTo>
                    <a:pt x="2100" y="166"/>
                  </a:lnTo>
                  <a:lnTo>
                    <a:pt x="2127" y="164"/>
                  </a:lnTo>
                  <a:lnTo>
                    <a:pt x="2154" y="160"/>
                  </a:lnTo>
                  <a:lnTo>
                    <a:pt x="2202" y="163"/>
                  </a:lnTo>
                  <a:lnTo>
                    <a:pt x="2250" y="164"/>
                  </a:lnTo>
                  <a:lnTo>
                    <a:pt x="2298" y="164"/>
                  </a:lnTo>
                  <a:lnTo>
                    <a:pt x="2346" y="162"/>
                  </a:lnTo>
                  <a:lnTo>
                    <a:pt x="2393" y="161"/>
                  </a:lnTo>
                  <a:lnTo>
                    <a:pt x="2440" y="160"/>
                  </a:lnTo>
                  <a:lnTo>
                    <a:pt x="2486" y="160"/>
                  </a:lnTo>
                  <a:lnTo>
                    <a:pt x="2533" y="162"/>
                  </a:lnTo>
                  <a:lnTo>
                    <a:pt x="2570" y="159"/>
                  </a:lnTo>
                  <a:lnTo>
                    <a:pt x="2608" y="157"/>
                  </a:lnTo>
                  <a:lnTo>
                    <a:pt x="2627" y="156"/>
                  </a:lnTo>
                  <a:lnTo>
                    <a:pt x="2646" y="157"/>
                  </a:lnTo>
                  <a:lnTo>
                    <a:pt x="2665" y="158"/>
                  </a:lnTo>
                  <a:lnTo>
                    <a:pt x="2684" y="160"/>
                  </a:lnTo>
                  <a:lnTo>
                    <a:pt x="2695" y="158"/>
                  </a:lnTo>
                  <a:lnTo>
                    <a:pt x="2707" y="157"/>
                  </a:lnTo>
                  <a:lnTo>
                    <a:pt x="2719" y="156"/>
                  </a:lnTo>
                  <a:lnTo>
                    <a:pt x="2732" y="156"/>
                  </a:lnTo>
                  <a:lnTo>
                    <a:pt x="2756" y="156"/>
                  </a:lnTo>
                  <a:lnTo>
                    <a:pt x="2781" y="157"/>
                  </a:lnTo>
                  <a:lnTo>
                    <a:pt x="2804" y="158"/>
                  </a:lnTo>
                  <a:lnTo>
                    <a:pt x="2829" y="158"/>
                  </a:lnTo>
                  <a:lnTo>
                    <a:pt x="2852" y="158"/>
                  </a:lnTo>
                  <a:lnTo>
                    <a:pt x="2875" y="155"/>
                  </a:lnTo>
                  <a:lnTo>
                    <a:pt x="3087" y="153"/>
                  </a:lnTo>
                  <a:lnTo>
                    <a:pt x="3138" y="150"/>
                  </a:lnTo>
                  <a:lnTo>
                    <a:pt x="3188" y="149"/>
                  </a:lnTo>
                  <a:lnTo>
                    <a:pt x="3236" y="149"/>
                  </a:lnTo>
                  <a:lnTo>
                    <a:pt x="3284" y="149"/>
                  </a:lnTo>
                  <a:lnTo>
                    <a:pt x="3331" y="149"/>
                  </a:lnTo>
                  <a:lnTo>
                    <a:pt x="3379" y="148"/>
                  </a:lnTo>
                  <a:lnTo>
                    <a:pt x="3428" y="147"/>
                  </a:lnTo>
                  <a:lnTo>
                    <a:pt x="3478" y="145"/>
                  </a:lnTo>
                  <a:lnTo>
                    <a:pt x="3536" y="144"/>
                  </a:lnTo>
                  <a:lnTo>
                    <a:pt x="3594" y="144"/>
                  </a:lnTo>
                  <a:lnTo>
                    <a:pt x="3654" y="145"/>
                  </a:lnTo>
                  <a:lnTo>
                    <a:pt x="3713" y="146"/>
                  </a:lnTo>
                  <a:lnTo>
                    <a:pt x="3772" y="146"/>
                  </a:lnTo>
                  <a:lnTo>
                    <a:pt x="3831" y="146"/>
                  </a:lnTo>
                  <a:lnTo>
                    <a:pt x="3859" y="145"/>
                  </a:lnTo>
                  <a:lnTo>
                    <a:pt x="3889" y="144"/>
                  </a:lnTo>
                  <a:lnTo>
                    <a:pt x="3918" y="142"/>
                  </a:lnTo>
                  <a:lnTo>
                    <a:pt x="3946" y="140"/>
                  </a:lnTo>
                  <a:lnTo>
                    <a:pt x="3968" y="142"/>
                  </a:lnTo>
                  <a:lnTo>
                    <a:pt x="3990" y="143"/>
                  </a:lnTo>
                  <a:lnTo>
                    <a:pt x="4013" y="143"/>
                  </a:lnTo>
                  <a:lnTo>
                    <a:pt x="4035" y="142"/>
                  </a:lnTo>
                  <a:lnTo>
                    <a:pt x="4057" y="141"/>
                  </a:lnTo>
                  <a:lnTo>
                    <a:pt x="4079" y="140"/>
                  </a:lnTo>
                  <a:lnTo>
                    <a:pt x="4101" y="138"/>
                  </a:lnTo>
                  <a:lnTo>
                    <a:pt x="4121" y="138"/>
                  </a:lnTo>
                  <a:lnTo>
                    <a:pt x="4186" y="139"/>
                  </a:lnTo>
                  <a:lnTo>
                    <a:pt x="4351" y="140"/>
                  </a:lnTo>
                  <a:lnTo>
                    <a:pt x="4600" y="140"/>
                  </a:lnTo>
                  <a:lnTo>
                    <a:pt x="4920" y="141"/>
                  </a:lnTo>
                  <a:lnTo>
                    <a:pt x="5298" y="141"/>
                  </a:lnTo>
                  <a:lnTo>
                    <a:pt x="5716" y="140"/>
                  </a:lnTo>
                  <a:lnTo>
                    <a:pt x="6163" y="140"/>
                  </a:lnTo>
                  <a:lnTo>
                    <a:pt x="6624" y="139"/>
                  </a:lnTo>
                  <a:lnTo>
                    <a:pt x="7085" y="139"/>
                  </a:lnTo>
                  <a:lnTo>
                    <a:pt x="7532" y="138"/>
                  </a:lnTo>
                  <a:lnTo>
                    <a:pt x="7951" y="138"/>
                  </a:lnTo>
                  <a:lnTo>
                    <a:pt x="8328" y="138"/>
                  </a:lnTo>
                  <a:lnTo>
                    <a:pt x="8647" y="137"/>
                  </a:lnTo>
                  <a:lnTo>
                    <a:pt x="8897" y="138"/>
                  </a:lnTo>
                  <a:lnTo>
                    <a:pt x="9061" y="138"/>
                  </a:lnTo>
                  <a:lnTo>
                    <a:pt x="9127" y="139"/>
                  </a:lnTo>
                  <a:lnTo>
                    <a:pt x="9177" y="138"/>
                  </a:lnTo>
                  <a:lnTo>
                    <a:pt x="9226" y="137"/>
                  </a:lnTo>
                  <a:lnTo>
                    <a:pt x="9274" y="135"/>
                  </a:lnTo>
                  <a:lnTo>
                    <a:pt x="9322" y="134"/>
                  </a:lnTo>
                  <a:lnTo>
                    <a:pt x="9370" y="133"/>
                  </a:lnTo>
                  <a:lnTo>
                    <a:pt x="9417" y="133"/>
                  </a:lnTo>
                  <a:lnTo>
                    <a:pt x="9466" y="133"/>
                  </a:lnTo>
                  <a:lnTo>
                    <a:pt x="9515" y="134"/>
                  </a:lnTo>
                  <a:lnTo>
                    <a:pt x="9538" y="132"/>
                  </a:lnTo>
                  <a:lnTo>
                    <a:pt x="9561" y="131"/>
                  </a:lnTo>
                  <a:lnTo>
                    <a:pt x="9586" y="130"/>
                  </a:lnTo>
                  <a:lnTo>
                    <a:pt x="9610" y="129"/>
                  </a:lnTo>
                  <a:lnTo>
                    <a:pt x="9636" y="127"/>
                  </a:lnTo>
                  <a:lnTo>
                    <a:pt x="9661" y="126"/>
                  </a:lnTo>
                  <a:lnTo>
                    <a:pt x="9685" y="124"/>
                  </a:lnTo>
                  <a:lnTo>
                    <a:pt x="9709" y="122"/>
                  </a:lnTo>
                  <a:lnTo>
                    <a:pt x="9891" y="114"/>
                  </a:lnTo>
                  <a:lnTo>
                    <a:pt x="9900" y="118"/>
                  </a:lnTo>
                  <a:lnTo>
                    <a:pt x="9908" y="122"/>
                  </a:lnTo>
                  <a:lnTo>
                    <a:pt x="9916" y="127"/>
                  </a:lnTo>
                  <a:lnTo>
                    <a:pt x="9923" y="134"/>
                  </a:lnTo>
                  <a:lnTo>
                    <a:pt x="9930" y="141"/>
                  </a:lnTo>
                  <a:lnTo>
                    <a:pt x="9936" y="149"/>
                  </a:lnTo>
                  <a:lnTo>
                    <a:pt x="9940" y="157"/>
                  </a:lnTo>
                  <a:lnTo>
                    <a:pt x="9943" y="166"/>
                  </a:lnTo>
                  <a:lnTo>
                    <a:pt x="9941" y="184"/>
                  </a:lnTo>
                  <a:lnTo>
                    <a:pt x="9940" y="201"/>
                  </a:lnTo>
                  <a:lnTo>
                    <a:pt x="9938" y="218"/>
                  </a:lnTo>
                  <a:lnTo>
                    <a:pt x="9938" y="237"/>
                  </a:lnTo>
                  <a:lnTo>
                    <a:pt x="9938" y="254"/>
                  </a:lnTo>
                  <a:lnTo>
                    <a:pt x="9940" y="273"/>
                  </a:lnTo>
                  <a:lnTo>
                    <a:pt x="9942" y="290"/>
                  </a:lnTo>
                  <a:lnTo>
                    <a:pt x="9946" y="307"/>
                  </a:lnTo>
                  <a:lnTo>
                    <a:pt x="9950" y="328"/>
                  </a:lnTo>
                  <a:lnTo>
                    <a:pt x="9954" y="347"/>
                  </a:lnTo>
                  <a:lnTo>
                    <a:pt x="9960" y="367"/>
                  </a:lnTo>
                  <a:lnTo>
                    <a:pt x="9967" y="385"/>
                  </a:lnTo>
                  <a:lnTo>
                    <a:pt x="9975" y="404"/>
                  </a:lnTo>
                  <a:lnTo>
                    <a:pt x="9985" y="422"/>
                  </a:lnTo>
                  <a:lnTo>
                    <a:pt x="9995" y="440"/>
                  </a:lnTo>
                  <a:lnTo>
                    <a:pt x="10006" y="458"/>
                  </a:lnTo>
                  <a:lnTo>
                    <a:pt x="10017" y="474"/>
                  </a:lnTo>
                  <a:lnTo>
                    <a:pt x="10030" y="491"/>
                  </a:lnTo>
                  <a:lnTo>
                    <a:pt x="10043" y="507"/>
                  </a:lnTo>
                  <a:lnTo>
                    <a:pt x="10057" y="522"/>
                  </a:lnTo>
                  <a:lnTo>
                    <a:pt x="10071" y="537"/>
                  </a:lnTo>
                  <a:lnTo>
                    <a:pt x="10087" y="552"/>
                  </a:lnTo>
                  <a:lnTo>
                    <a:pt x="10102" y="566"/>
                  </a:lnTo>
                  <a:lnTo>
                    <a:pt x="10118" y="579"/>
                  </a:lnTo>
                  <a:lnTo>
                    <a:pt x="10128" y="593"/>
                  </a:lnTo>
                  <a:lnTo>
                    <a:pt x="10135" y="606"/>
                  </a:lnTo>
                  <a:lnTo>
                    <a:pt x="10141" y="620"/>
                  </a:lnTo>
                  <a:lnTo>
                    <a:pt x="10146" y="634"/>
                  </a:lnTo>
                  <a:lnTo>
                    <a:pt x="10149" y="650"/>
                  </a:lnTo>
                  <a:lnTo>
                    <a:pt x="10151" y="665"/>
                  </a:lnTo>
                  <a:lnTo>
                    <a:pt x="10152" y="681"/>
                  </a:lnTo>
                  <a:lnTo>
                    <a:pt x="10152" y="699"/>
                  </a:lnTo>
                  <a:close/>
                  <a:moveTo>
                    <a:pt x="9921" y="1369"/>
                  </a:moveTo>
                  <a:lnTo>
                    <a:pt x="9919" y="1378"/>
                  </a:lnTo>
                  <a:lnTo>
                    <a:pt x="9918" y="1388"/>
                  </a:lnTo>
                  <a:lnTo>
                    <a:pt x="9917" y="1397"/>
                  </a:lnTo>
                  <a:lnTo>
                    <a:pt x="9917" y="1406"/>
                  </a:lnTo>
                  <a:lnTo>
                    <a:pt x="9918" y="1424"/>
                  </a:lnTo>
                  <a:lnTo>
                    <a:pt x="9919" y="1443"/>
                  </a:lnTo>
                  <a:lnTo>
                    <a:pt x="9921" y="1461"/>
                  </a:lnTo>
                  <a:lnTo>
                    <a:pt x="9921" y="1479"/>
                  </a:lnTo>
                  <a:lnTo>
                    <a:pt x="9920" y="1488"/>
                  </a:lnTo>
                  <a:lnTo>
                    <a:pt x="9919" y="1497"/>
                  </a:lnTo>
                  <a:lnTo>
                    <a:pt x="9918" y="1505"/>
                  </a:lnTo>
                  <a:lnTo>
                    <a:pt x="9915" y="1514"/>
                  </a:lnTo>
                  <a:lnTo>
                    <a:pt x="9798" y="1516"/>
                  </a:lnTo>
                  <a:lnTo>
                    <a:pt x="9581" y="1519"/>
                  </a:lnTo>
                  <a:lnTo>
                    <a:pt x="9279" y="1520"/>
                  </a:lnTo>
                  <a:lnTo>
                    <a:pt x="8906" y="1521"/>
                  </a:lnTo>
                  <a:lnTo>
                    <a:pt x="8477" y="1523"/>
                  </a:lnTo>
                  <a:lnTo>
                    <a:pt x="8004" y="1523"/>
                  </a:lnTo>
                  <a:lnTo>
                    <a:pt x="7504" y="1524"/>
                  </a:lnTo>
                  <a:lnTo>
                    <a:pt x="6989" y="1525"/>
                  </a:lnTo>
                  <a:lnTo>
                    <a:pt x="6474" y="1525"/>
                  </a:lnTo>
                  <a:lnTo>
                    <a:pt x="5974" y="1526"/>
                  </a:lnTo>
                  <a:lnTo>
                    <a:pt x="5503" y="1527"/>
                  </a:lnTo>
                  <a:lnTo>
                    <a:pt x="5074" y="1527"/>
                  </a:lnTo>
                  <a:lnTo>
                    <a:pt x="4703" y="1528"/>
                  </a:lnTo>
                  <a:lnTo>
                    <a:pt x="4402" y="1529"/>
                  </a:lnTo>
                  <a:lnTo>
                    <a:pt x="4187" y="1531"/>
                  </a:lnTo>
                  <a:lnTo>
                    <a:pt x="4072" y="1532"/>
                  </a:lnTo>
                  <a:lnTo>
                    <a:pt x="3995" y="1534"/>
                  </a:lnTo>
                  <a:lnTo>
                    <a:pt x="3918" y="1535"/>
                  </a:lnTo>
                  <a:lnTo>
                    <a:pt x="3841" y="1536"/>
                  </a:lnTo>
                  <a:lnTo>
                    <a:pt x="3765" y="1537"/>
                  </a:lnTo>
                  <a:lnTo>
                    <a:pt x="3689" y="1538"/>
                  </a:lnTo>
                  <a:lnTo>
                    <a:pt x="3613" y="1539"/>
                  </a:lnTo>
                  <a:lnTo>
                    <a:pt x="3537" y="1540"/>
                  </a:lnTo>
                  <a:lnTo>
                    <a:pt x="3462" y="1541"/>
                  </a:lnTo>
                  <a:lnTo>
                    <a:pt x="3386" y="1542"/>
                  </a:lnTo>
                  <a:lnTo>
                    <a:pt x="3310" y="1543"/>
                  </a:lnTo>
                  <a:lnTo>
                    <a:pt x="3235" y="1544"/>
                  </a:lnTo>
                  <a:lnTo>
                    <a:pt x="3159" y="1545"/>
                  </a:lnTo>
                  <a:lnTo>
                    <a:pt x="3083" y="1546"/>
                  </a:lnTo>
                  <a:lnTo>
                    <a:pt x="3008" y="1547"/>
                  </a:lnTo>
                  <a:lnTo>
                    <a:pt x="2932" y="1548"/>
                  </a:lnTo>
                  <a:lnTo>
                    <a:pt x="2856" y="1549"/>
                  </a:lnTo>
                  <a:lnTo>
                    <a:pt x="2789" y="1550"/>
                  </a:lnTo>
                  <a:lnTo>
                    <a:pt x="2720" y="1551"/>
                  </a:lnTo>
                  <a:lnTo>
                    <a:pt x="2653" y="1551"/>
                  </a:lnTo>
                  <a:lnTo>
                    <a:pt x="2586" y="1551"/>
                  </a:lnTo>
                  <a:lnTo>
                    <a:pt x="2517" y="1551"/>
                  </a:lnTo>
                  <a:lnTo>
                    <a:pt x="2450" y="1551"/>
                  </a:lnTo>
                  <a:lnTo>
                    <a:pt x="2381" y="1551"/>
                  </a:lnTo>
                  <a:lnTo>
                    <a:pt x="2314" y="1551"/>
                  </a:lnTo>
                  <a:lnTo>
                    <a:pt x="2246" y="1552"/>
                  </a:lnTo>
                  <a:lnTo>
                    <a:pt x="2179" y="1552"/>
                  </a:lnTo>
                  <a:lnTo>
                    <a:pt x="2110" y="1552"/>
                  </a:lnTo>
                  <a:lnTo>
                    <a:pt x="2044" y="1552"/>
                  </a:lnTo>
                  <a:lnTo>
                    <a:pt x="1976" y="1553"/>
                  </a:lnTo>
                  <a:lnTo>
                    <a:pt x="1909" y="1554"/>
                  </a:lnTo>
                  <a:lnTo>
                    <a:pt x="1842" y="1555"/>
                  </a:lnTo>
                  <a:lnTo>
                    <a:pt x="1776" y="1556"/>
                  </a:lnTo>
                  <a:lnTo>
                    <a:pt x="1759" y="1558"/>
                  </a:lnTo>
                  <a:lnTo>
                    <a:pt x="1740" y="1559"/>
                  </a:lnTo>
                  <a:lnTo>
                    <a:pt x="1721" y="1559"/>
                  </a:lnTo>
                  <a:lnTo>
                    <a:pt x="1702" y="1558"/>
                  </a:lnTo>
                  <a:lnTo>
                    <a:pt x="1683" y="1558"/>
                  </a:lnTo>
                  <a:lnTo>
                    <a:pt x="1664" y="1558"/>
                  </a:lnTo>
                  <a:lnTo>
                    <a:pt x="1655" y="1559"/>
                  </a:lnTo>
                  <a:lnTo>
                    <a:pt x="1646" y="1560"/>
                  </a:lnTo>
                  <a:lnTo>
                    <a:pt x="1637" y="1561"/>
                  </a:lnTo>
                  <a:lnTo>
                    <a:pt x="1628" y="1563"/>
                  </a:lnTo>
                  <a:lnTo>
                    <a:pt x="1606" y="1561"/>
                  </a:lnTo>
                  <a:lnTo>
                    <a:pt x="1584" y="1561"/>
                  </a:lnTo>
                  <a:lnTo>
                    <a:pt x="1560" y="1562"/>
                  </a:lnTo>
                  <a:lnTo>
                    <a:pt x="1538" y="1563"/>
                  </a:lnTo>
                  <a:lnTo>
                    <a:pt x="1515" y="1565"/>
                  </a:lnTo>
                  <a:lnTo>
                    <a:pt x="1493" y="1565"/>
                  </a:lnTo>
                  <a:lnTo>
                    <a:pt x="1482" y="1563"/>
                  </a:lnTo>
                  <a:lnTo>
                    <a:pt x="1470" y="1563"/>
                  </a:lnTo>
                  <a:lnTo>
                    <a:pt x="1460" y="1561"/>
                  </a:lnTo>
                  <a:lnTo>
                    <a:pt x="1450" y="1560"/>
                  </a:lnTo>
                  <a:lnTo>
                    <a:pt x="1413" y="1561"/>
                  </a:lnTo>
                  <a:lnTo>
                    <a:pt x="1377" y="1561"/>
                  </a:lnTo>
                  <a:lnTo>
                    <a:pt x="1340" y="1561"/>
                  </a:lnTo>
                  <a:lnTo>
                    <a:pt x="1303" y="1560"/>
                  </a:lnTo>
                  <a:lnTo>
                    <a:pt x="1266" y="1561"/>
                  </a:lnTo>
                  <a:lnTo>
                    <a:pt x="1228" y="1561"/>
                  </a:lnTo>
                  <a:lnTo>
                    <a:pt x="1191" y="1563"/>
                  </a:lnTo>
                  <a:lnTo>
                    <a:pt x="1154" y="1567"/>
                  </a:lnTo>
                  <a:lnTo>
                    <a:pt x="1148" y="1562"/>
                  </a:lnTo>
                  <a:lnTo>
                    <a:pt x="1144" y="1558"/>
                  </a:lnTo>
                  <a:lnTo>
                    <a:pt x="1141" y="1554"/>
                  </a:lnTo>
                  <a:lnTo>
                    <a:pt x="1139" y="1549"/>
                  </a:lnTo>
                  <a:lnTo>
                    <a:pt x="1138" y="1544"/>
                  </a:lnTo>
                  <a:lnTo>
                    <a:pt x="1138" y="1538"/>
                  </a:lnTo>
                  <a:lnTo>
                    <a:pt x="1138" y="1533"/>
                  </a:lnTo>
                  <a:lnTo>
                    <a:pt x="1139" y="1527"/>
                  </a:lnTo>
                  <a:lnTo>
                    <a:pt x="1141" y="1514"/>
                  </a:lnTo>
                  <a:lnTo>
                    <a:pt x="1144" y="1502"/>
                  </a:lnTo>
                  <a:lnTo>
                    <a:pt x="1145" y="1495"/>
                  </a:lnTo>
                  <a:lnTo>
                    <a:pt x="1145" y="1489"/>
                  </a:lnTo>
                  <a:lnTo>
                    <a:pt x="1145" y="1483"/>
                  </a:lnTo>
                  <a:lnTo>
                    <a:pt x="1145" y="1478"/>
                  </a:lnTo>
                  <a:lnTo>
                    <a:pt x="1144" y="1458"/>
                  </a:lnTo>
                  <a:lnTo>
                    <a:pt x="1141" y="1440"/>
                  </a:lnTo>
                  <a:lnTo>
                    <a:pt x="1138" y="1422"/>
                  </a:lnTo>
                  <a:lnTo>
                    <a:pt x="1134" y="1404"/>
                  </a:lnTo>
                  <a:lnTo>
                    <a:pt x="1129" y="1388"/>
                  </a:lnTo>
                  <a:lnTo>
                    <a:pt x="1123" y="1371"/>
                  </a:lnTo>
                  <a:lnTo>
                    <a:pt x="1115" y="1355"/>
                  </a:lnTo>
                  <a:lnTo>
                    <a:pt x="1106" y="1340"/>
                  </a:lnTo>
                  <a:lnTo>
                    <a:pt x="1097" y="1324"/>
                  </a:lnTo>
                  <a:lnTo>
                    <a:pt x="1087" y="1310"/>
                  </a:lnTo>
                  <a:lnTo>
                    <a:pt x="1076" y="1297"/>
                  </a:lnTo>
                  <a:lnTo>
                    <a:pt x="1063" y="1283"/>
                  </a:lnTo>
                  <a:lnTo>
                    <a:pt x="1051" y="1271"/>
                  </a:lnTo>
                  <a:lnTo>
                    <a:pt x="1037" y="1260"/>
                  </a:lnTo>
                  <a:lnTo>
                    <a:pt x="1021" y="1249"/>
                  </a:lnTo>
                  <a:lnTo>
                    <a:pt x="1006" y="1238"/>
                  </a:lnTo>
                  <a:lnTo>
                    <a:pt x="999" y="1234"/>
                  </a:lnTo>
                  <a:lnTo>
                    <a:pt x="993" y="1230"/>
                  </a:lnTo>
                  <a:lnTo>
                    <a:pt x="987" y="1224"/>
                  </a:lnTo>
                  <a:lnTo>
                    <a:pt x="982" y="1219"/>
                  </a:lnTo>
                  <a:lnTo>
                    <a:pt x="977" y="1213"/>
                  </a:lnTo>
                  <a:lnTo>
                    <a:pt x="972" y="1207"/>
                  </a:lnTo>
                  <a:lnTo>
                    <a:pt x="968" y="1200"/>
                  </a:lnTo>
                  <a:lnTo>
                    <a:pt x="965" y="1192"/>
                  </a:lnTo>
                  <a:lnTo>
                    <a:pt x="960" y="1178"/>
                  </a:lnTo>
                  <a:lnTo>
                    <a:pt x="956" y="1163"/>
                  </a:lnTo>
                  <a:lnTo>
                    <a:pt x="955" y="1148"/>
                  </a:lnTo>
                  <a:lnTo>
                    <a:pt x="954" y="1132"/>
                  </a:lnTo>
                  <a:lnTo>
                    <a:pt x="954" y="1125"/>
                  </a:lnTo>
                  <a:lnTo>
                    <a:pt x="955" y="1119"/>
                  </a:lnTo>
                  <a:lnTo>
                    <a:pt x="956" y="1113"/>
                  </a:lnTo>
                  <a:lnTo>
                    <a:pt x="958" y="1107"/>
                  </a:lnTo>
                  <a:lnTo>
                    <a:pt x="961" y="1100"/>
                  </a:lnTo>
                  <a:lnTo>
                    <a:pt x="964" y="1095"/>
                  </a:lnTo>
                  <a:lnTo>
                    <a:pt x="968" y="1090"/>
                  </a:lnTo>
                  <a:lnTo>
                    <a:pt x="972" y="1085"/>
                  </a:lnTo>
                  <a:lnTo>
                    <a:pt x="977" y="1082"/>
                  </a:lnTo>
                  <a:lnTo>
                    <a:pt x="982" y="1080"/>
                  </a:lnTo>
                  <a:lnTo>
                    <a:pt x="987" y="1079"/>
                  </a:lnTo>
                  <a:lnTo>
                    <a:pt x="993" y="1078"/>
                  </a:lnTo>
                  <a:lnTo>
                    <a:pt x="998" y="1079"/>
                  </a:lnTo>
                  <a:lnTo>
                    <a:pt x="1003" y="1080"/>
                  </a:lnTo>
                  <a:lnTo>
                    <a:pt x="1008" y="1082"/>
                  </a:lnTo>
                  <a:lnTo>
                    <a:pt x="1012" y="1085"/>
                  </a:lnTo>
                  <a:lnTo>
                    <a:pt x="1017" y="1090"/>
                  </a:lnTo>
                  <a:lnTo>
                    <a:pt x="1021" y="1096"/>
                  </a:lnTo>
                  <a:lnTo>
                    <a:pt x="1025" y="1103"/>
                  </a:lnTo>
                  <a:lnTo>
                    <a:pt x="1027" y="1109"/>
                  </a:lnTo>
                  <a:lnTo>
                    <a:pt x="1031" y="1121"/>
                  </a:lnTo>
                  <a:lnTo>
                    <a:pt x="1035" y="1134"/>
                  </a:lnTo>
                  <a:lnTo>
                    <a:pt x="1037" y="1140"/>
                  </a:lnTo>
                  <a:lnTo>
                    <a:pt x="1040" y="1146"/>
                  </a:lnTo>
                  <a:lnTo>
                    <a:pt x="1043" y="1152"/>
                  </a:lnTo>
                  <a:lnTo>
                    <a:pt x="1046" y="1158"/>
                  </a:lnTo>
                  <a:lnTo>
                    <a:pt x="1051" y="1162"/>
                  </a:lnTo>
                  <a:lnTo>
                    <a:pt x="1056" y="1167"/>
                  </a:lnTo>
                  <a:lnTo>
                    <a:pt x="1063" y="1170"/>
                  </a:lnTo>
                  <a:lnTo>
                    <a:pt x="1071" y="1173"/>
                  </a:lnTo>
                  <a:lnTo>
                    <a:pt x="1083" y="1177"/>
                  </a:lnTo>
                  <a:lnTo>
                    <a:pt x="1096" y="1179"/>
                  </a:lnTo>
                  <a:lnTo>
                    <a:pt x="1109" y="1181"/>
                  </a:lnTo>
                  <a:lnTo>
                    <a:pt x="1122" y="1181"/>
                  </a:lnTo>
                  <a:lnTo>
                    <a:pt x="1129" y="1181"/>
                  </a:lnTo>
                  <a:lnTo>
                    <a:pt x="1135" y="1179"/>
                  </a:lnTo>
                  <a:lnTo>
                    <a:pt x="1141" y="1178"/>
                  </a:lnTo>
                  <a:lnTo>
                    <a:pt x="1146" y="1175"/>
                  </a:lnTo>
                  <a:lnTo>
                    <a:pt x="1152" y="1172"/>
                  </a:lnTo>
                  <a:lnTo>
                    <a:pt x="1157" y="1168"/>
                  </a:lnTo>
                  <a:lnTo>
                    <a:pt x="1162" y="1163"/>
                  </a:lnTo>
                  <a:lnTo>
                    <a:pt x="1167" y="1157"/>
                  </a:lnTo>
                  <a:lnTo>
                    <a:pt x="1175" y="1149"/>
                  </a:lnTo>
                  <a:lnTo>
                    <a:pt x="1181" y="1139"/>
                  </a:lnTo>
                  <a:lnTo>
                    <a:pt x="1187" y="1129"/>
                  </a:lnTo>
                  <a:lnTo>
                    <a:pt x="1191" y="1119"/>
                  </a:lnTo>
                  <a:lnTo>
                    <a:pt x="1194" y="1108"/>
                  </a:lnTo>
                  <a:lnTo>
                    <a:pt x="1197" y="1096"/>
                  </a:lnTo>
                  <a:lnTo>
                    <a:pt x="1198" y="1084"/>
                  </a:lnTo>
                  <a:lnTo>
                    <a:pt x="1199" y="1073"/>
                  </a:lnTo>
                  <a:lnTo>
                    <a:pt x="1199" y="1061"/>
                  </a:lnTo>
                  <a:lnTo>
                    <a:pt x="1198" y="1048"/>
                  </a:lnTo>
                  <a:lnTo>
                    <a:pt x="1197" y="1036"/>
                  </a:lnTo>
                  <a:lnTo>
                    <a:pt x="1195" y="1025"/>
                  </a:lnTo>
                  <a:lnTo>
                    <a:pt x="1192" y="1014"/>
                  </a:lnTo>
                  <a:lnTo>
                    <a:pt x="1189" y="1002"/>
                  </a:lnTo>
                  <a:lnTo>
                    <a:pt x="1186" y="991"/>
                  </a:lnTo>
                  <a:lnTo>
                    <a:pt x="1182" y="982"/>
                  </a:lnTo>
                  <a:lnTo>
                    <a:pt x="1180" y="976"/>
                  </a:lnTo>
                  <a:lnTo>
                    <a:pt x="1177" y="971"/>
                  </a:lnTo>
                  <a:lnTo>
                    <a:pt x="1174" y="966"/>
                  </a:lnTo>
                  <a:lnTo>
                    <a:pt x="1170" y="961"/>
                  </a:lnTo>
                  <a:lnTo>
                    <a:pt x="1163" y="952"/>
                  </a:lnTo>
                  <a:lnTo>
                    <a:pt x="1154" y="944"/>
                  </a:lnTo>
                  <a:lnTo>
                    <a:pt x="1147" y="936"/>
                  </a:lnTo>
                  <a:lnTo>
                    <a:pt x="1141" y="927"/>
                  </a:lnTo>
                  <a:lnTo>
                    <a:pt x="1139" y="922"/>
                  </a:lnTo>
                  <a:lnTo>
                    <a:pt x="1138" y="917"/>
                  </a:lnTo>
                  <a:lnTo>
                    <a:pt x="1138" y="911"/>
                  </a:lnTo>
                  <a:lnTo>
                    <a:pt x="1139" y="905"/>
                  </a:lnTo>
                  <a:lnTo>
                    <a:pt x="1150" y="887"/>
                  </a:lnTo>
                  <a:lnTo>
                    <a:pt x="1162" y="868"/>
                  </a:lnTo>
                  <a:lnTo>
                    <a:pt x="1171" y="849"/>
                  </a:lnTo>
                  <a:lnTo>
                    <a:pt x="1178" y="830"/>
                  </a:lnTo>
                  <a:lnTo>
                    <a:pt x="1180" y="819"/>
                  </a:lnTo>
                  <a:lnTo>
                    <a:pt x="1182" y="809"/>
                  </a:lnTo>
                  <a:lnTo>
                    <a:pt x="1184" y="799"/>
                  </a:lnTo>
                  <a:lnTo>
                    <a:pt x="1185" y="789"/>
                  </a:lnTo>
                  <a:lnTo>
                    <a:pt x="1185" y="779"/>
                  </a:lnTo>
                  <a:lnTo>
                    <a:pt x="1185" y="768"/>
                  </a:lnTo>
                  <a:lnTo>
                    <a:pt x="1184" y="758"/>
                  </a:lnTo>
                  <a:lnTo>
                    <a:pt x="1182" y="748"/>
                  </a:lnTo>
                  <a:lnTo>
                    <a:pt x="1178" y="732"/>
                  </a:lnTo>
                  <a:lnTo>
                    <a:pt x="1174" y="715"/>
                  </a:lnTo>
                  <a:lnTo>
                    <a:pt x="1169" y="700"/>
                  </a:lnTo>
                  <a:lnTo>
                    <a:pt x="1163" y="685"/>
                  </a:lnTo>
                  <a:lnTo>
                    <a:pt x="1158" y="677"/>
                  </a:lnTo>
                  <a:lnTo>
                    <a:pt x="1154" y="670"/>
                  </a:lnTo>
                  <a:lnTo>
                    <a:pt x="1149" y="664"/>
                  </a:lnTo>
                  <a:lnTo>
                    <a:pt x="1144" y="658"/>
                  </a:lnTo>
                  <a:lnTo>
                    <a:pt x="1138" y="652"/>
                  </a:lnTo>
                  <a:lnTo>
                    <a:pt x="1132" y="647"/>
                  </a:lnTo>
                  <a:lnTo>
                    <a:pt x="1125" y="642"/>
                  </a:lnTo>
                  <a:lnTo>
                    <a:pt x="1117" y="637"/>
                  </a:lnTo>
                  <a:lnTo>
                    <a:pt x="1098" y="634"/>
                  </a:lnTo>
                  <a:lnTo>
                    <a:pt x="1078" y="632"/>
                  </a:lnTo>
                  <a:lnTo>
                    <a:pt x="1069" y="632"/>
                  </a:lnTo>
                  <a:lnTo>
                    <a:pt x="1057" y="632"/>
                  </a:lnTo>
                  <a:lnTo>
                    <a:pt x="1047" y="634"/>
                  </a:lnTo>
                  <a:lnTo>
                    <a:pt x="1037" y="639"/>
                  </a:lnTo>
                  <a:lnTo>
                    <a:pt x="1025" y="649"/>
                  </a:lnTo>
                  <a:lnTo>
                    <a:pt x="1011" y="658"/>
                  </a:lnTo>
                  <a:lnTo>
                    <a:pt x="1005" y="664"/>
                  </a:lnTo>
                  <a:lnTo>
                    <a:pt x="1001" y="669"/>
                  </a:lnTo>
                  <a:lnTo>
                    <a:pt x="999" y="673"/>
                  </a:lnTo>
                  <a:lnTo>
                    <a:pt x="998" y="676"/>
                  </a:lnTo>
                  <a:lnTo>
                    <a:pt x="997" y="680"/>
                  </a:lnTo>
                  <a:lnTo>
                    <a:pt x="997" y="686"/>
                  </a:lnTo>
                  <a:lnTo>
                    <a:pt x="999" y="694"/>
                  </a:lnTo>
                  <a:lnTo>
                    <a:pt x="999" y="702"/>
                  </a:lnTo>
                  <a:lnTo>
                    <a:pt x="999" y="710"/>
                  </a:lnTo>
                  <a:lnTo>
                    <a:pt x="998" y="718"/>
                  </a:lnTo>
                  <a:lnTo>
                    <a:pt x="996" y="726"/>
                  </a:lnTo>
                  <a:lnTo>
                    <a:pt x="993" y="735"/>
                  </a:lnTo>
                  <a:lnTo>
                    <a:pt x="989" y="743"/>
                  </a:lnTo>
                  <a:lnTo>
                    <a:pt x="985" y="750"/>
                  </a:lnTo>
                  <a:lnTo>
                    <a:pt x="979" y="754"/>
                  </a:lnTo>
                  <a:lnTo>
                    <a:pt x="972" y="758"/>
                  </a:lnTo>
                  <a:lnTo>
                    <a:pt x="965" y="761"/>
                  </a:lnTo>
                  <a:lnTo>
                    <a:pt x="958" y="763"/>
                  </a:lnTo>
                  <a:lnTo>
                    <a:pt x="952" y="764"/>
                  </a:lnTo>
                  <a:lnTo>
                    <a:pt x="945" y="764"/>
                  </a:lnTo>
                  <a:lnTo>
                    <a:pt x="939" y="762"/>
                  </a:lnTo>
                  <a:lnTo>
                    <a:pt x="933" y="760"/>
                  </a:lnTo>
                  <a:lnTo>
                    <a:pt x="927" y="751"/>
                  </a:lnTo>
                  <a:lnTo>
                    <a:pt x="923" y="743"/>
                  </a:lnTo>
                  <a:lnTo>
                    <a:pt x="921" y="734"/>
                  </a:lnTo>
                  <a:lnTo>
                    <a:pt x="919" y="723"/>
                  </a:lnTo>
                  <a:lnTo>
                    <a:pt x="919" y="714"/>
                  </a:lnTo>
                  <a:lnTo>
                    <a:pt x="920" y="704"/>
                  </a:lnTo>
                  <a:lnTo>
                    <a:pt x="921" y="694"/>
                  </a:lnTo>
                  <a:lnTo>
                    <a:pt x="923" y="682"/>
                  </a:lnTo>
                  <a:lnTo>
                    <a:pt x="934" y="663"/>
                  </a:lnTo>
                  <a:lnTo>
                    <a:pt x="946" y="645"/>
                  </a:lnTo>
                  <a:lnTo>
                    <a:pt x="959" y="626"/>
                  </a:lnTo>
                  <a:lnTo>
                    <a:pt x="973" y="609"/>
                  </a:lnTo>
                  <a:lnTo>
                    <a:pt x="1003" y="576"/>
                  </a:lnTo>
                  <a:lnTo>
                    <a:pt x="1034" y="543"/>
                  </a:lnTo>
                  <a:lnTo>
                    <a:pt x="1049" y="527"/>
                  </a:lnTo>
                  <a:lnTo>
                    <a:pt x="1063" y="510"/>
                  </a:lnTo>
                  <a:lnTo>
                    <a:pt x="1078" y="492"/>
                  </a:lnTo>
                  <a:lnTo>
                    <a:pt x="1090" y="475"/>
                  </a:lnTo>
                  <a:lnTo>
                    <a:pt x="1102" y="457"/>
                  </a:lnTo>
                  <a:lnTo>
                    <a:pt x="1111" y="437"/>
                  </a:lnTo>
                  <a:lnTo>
                    <a:pt x="1117" y="427"/>
                  </a:lnTo>
                  <a:lnTo>
                    <a:pt x="1120" y="416"/>
                  </a:lnTo>
                  <a:lnTo>
                    <a:pt x="1124" y="405"/>
                  </a:lnTo>
                  <a:lnTo>
                    <a:pt x="1127" y="394"/>
                  </a:lnTo>
                  <a:lnTo>
                    <a:pt x="1132" y="377"/>
                  </a:lnTo>
                  <a:lnTo>
                    <a:pt x="1136" y="358"/>
                  </a:lnTo>
                  <a:lnTo>
                    <a:pt x="1139" y="340"/>
                  </a:lnTo>
                  <a:lnTo>
                    <a:pt x="1140" y="322"/>
                  </a:lnTo>
                  <a:lnTo>
                    <a:pt x="1139" y="303"/>
                  </a:lnTo>
                  <a:lnTo>
                    <a:pt x="1138" y="285"/>
                  </a:lnTo>
                  <a:lnTo>
                    <a:pt x="1136" y="268"/>
                  </a:lnTo>
                  <a:lnTo>
                    <a:pt x="1133" y="249"/>
                  </a:lnTo>
                  <a:lnTo>
                    <a:pt x="1138" y="244"/>
                  </a:lnTo>
                  <a:lnTo>
                    <a:pt x="1144" y="240"/>
                  </a:lnTo>
                  <a:lnTo>
                    <a:pt x="1151" y="237"/>
                  </a:lnTo>
                  <a:lnTo>
                    <a:pt x="1157" y="235"/>
                  </a:lnTo>
                  <a:lnTo>
                    <a:pt x="1165" y="234"/>
                  </a:lnTo>
                  <a:lnTo>
                    <a:pt x="1173" y="234"/>
                  </a:lnTo>
                  <a:lnTo>
                    <a:pt x="1180" y="235"/>
                  </a:lnTo>
                  <a:lnTo>
                    <a:pt x="1188" y="237"/>
                  </a:lnTo>
                  <a:lnTo>
                    <a:pt x="1252" y="234"/>
                  </a:lnTo>
                  <a:lnTo>
                    <a:pt x="1314" y="232"/>
                  </a:lnTo>
                  <a:lnTo>
                    <a:pt x="1375" y="232"/>
                  </a:lnTo>
                  <a:lnTo>
                    <a:pt x="1437" y="232"/>
                  </a:lnTo>
                  <a:lnTo>
                    <a:pt x="1496" y="233"/>
                  </a:lnTo>
                  <a:lnTo>
                    <a:pt x="1556" y="233"/>
                  </a:lnTo>
                  <a:lnTo>
                    <a:pt x="1616" y="231"/>
                  </a:lnTo>
                  <a:lnTo>
                    <a:pt x="1677" y="228"/>
                  </a:lnTo>
                  <a:lnTo>
                    <a:pt x="1754" y="227"/>
                  </a:lnTo>
                  <a:lnTo>
                    <a:pt x="1831" y="226"/>
                  </a:lnTo>
                  <a:lnTo>
                    <a:pt x="1908" y="225"/>
                  </a:lnTo>
                  <a:lnTo>
                    <a:pt x="1985" y="224"/>
                  </a:lnTo>
                  <a:lnTo>
                    <a:pt x="2062" y="223"/>
                  </a:lnTo>
                  <a:lnTo>
                    <a:pt x="2140" y="222"/>
                  </a:lnTo>
                  <a:lnTo>
                    <a:pt x="2218" y="220"/>
                  </a:lnTo>
                  <a:lnTo>
                    <a:pt x="2294" y="219"/>
                  </a:lnTo>
                  <a:lnTo>
                    <a:pt x="2372" y="217"/>
                  </a:lnTo>
                  <a:lnTo>
                    <a:pt x="2449" y="216"/>
                  </a:lnTo>
                  <a:lnTo>
                    <a:pt x="2526" y="215"/>
                  </a:lnTo>
                  <a:lnTo>
                    <a:pt x="2604" y="214"/>
                  </a:lnTo>
                  <a:lnTo>
                    <a:pt x="2681" y="213"/>
                  </a:lnTo>
                  <a:lnTo>
                    <a:pt x="2757" y="212"/>
                  </a:lnTo>
                  <a:lnTo>
                    <a:pt x="2835" y="211"/>
                  </a:lnTo>
                  <a:lnTo>
                    <a:pt x="2912" y="210"/>
                  </a:lnTo>
                  <a:lnTo>
                    <a:pt x="2981" y="209"/>
                  </a:lnTo>
                  <a:lnTo>
                    <a:pt x="3052" y="208"/>
                  </a:lnTo>
                  <a:lnTo>
                    <a:pt x="3124" y="209"/>
                  </a:lnTo>
                  <a:lnTo>
                    <a:pt x="3197" y="209"/>
                  </a:lnTo>
                  <a:lnTo>
                    <a:pt x="3270" y="210"/>
                  </a:lnTo>
                  <a:lnTo>
                    <a:pt x="3343" y="210"/>
                  </a:lnTo>
                  <a:lnTo>
                    <a:pt x="3416" y="209"/>
                  </a:lnTo>
                  <a:lnTo>
                    <a:pt x="3487" y="206"/>
                  </a:lnTo>
                  <a:lnTo>
                    <a:pt x="3635" y="205"/>
                  </a:lnTo>
                  <a:lnTo>
                    <a:pt x="3883" y="204"/>
                  </a:lnTo>
                  <a:lnTo>
                    <a:pt x="4213" y="203"/>
                  </a:lnTo>
                  <a:lnTo>
                    <a:pt x="4615" y="201"/>
                  </a:lnTo>
                  <a:lnTo>
                    <a:pt x="5072" y="200"/>
                  </a:lnTo>
                  <a:lnTo>
                    <a:pt x="5572" y="199"/>
                  </a:lnTo>
                  <a:lnTo>
                    <a:pt x="6098" y="197"/>
                  </a:lnTo>
                  <a:lnTo>
                    <a:pt x="6640" y="196"/>
                  </a:lnTo>
                  <a:lnTo>
                    <a:pt x="7181" y="194"/>
                  </a:lnTo>
                  <a:lnTo>
                    <a:pt x="7708" y="193"/>
                  </a:lnTo>
                  <a:lnTo>
                    <a:pt x="8206" y="191"/>
                  </a:lnTo>
                  <a:lnTo>
                    <a:pt x="8663" y="190"/>
                  </a:lnTo>
                  <a:lnTo>
                    <a:pt x="9063" y="188"/>
                  </a:lnTo>
                  <a:lnTo>
                    <a:pt x="9392" y="187"/>
                  </a:lnTo>
                  <a:lnTo>
                    <a:pt x="9637" y="185"/>
                  </a:lnTo>
                  <a:lnTo>
                    <a:pt x="9783" y="183"/>
                  </a:lnTo>
                  <a:lnTo>
                    <a:pt x="9795" y="185"/>
                  </a:lnTo>
                  <a:lnTo>
                    <a:pt x="9809" y="186"/>
                  </a:lnTo>
                  <a:lnTo>
                    <a:pt x="9822" y="185"/>
                  </a:lnTo>
                  <a:lnTo>
                    <a:pt x="9836" y="184"/>
                  </a:lnTo>
                  <a:lnTo>
                    <a:pt x="9844" y="184"/>
                  </a:lnTo>
                  <a:lnTo>
                    <a:pt x="9850" y="184"/>
                  </a:lnTo>
                  <a:lnTo>
                    <a:pt x="9856" y="185"/>
                  </a:lnTo>
                  <a:lnTo>
                    <a:pt x="9861" y="186"/>
                  </a:lnTo>
                  <a:lnTo>
                    <a:pt x="9866" y="188"/>
                  </a:lnTo>
                  <a:lnTo>
                    <a:pt x="9871" y="191"/>
                  </a:lnTo>
                  <a:lnTo>
                    <a:pt x="9875" y="195"/>
                  </a:lnTo>
                  <a:lnTo>
                    <a:pt x="9878" y="200"/>
                  </a:lnTo>
                  <a:lnTo>
                    <a:pt x="9877" y="223"/>
                  </a:lnTo>
                  <a:lnTo>
                    <a:pt x="9877" y="244"/>
                  </a:lnTo>
                  <a:lnTo>
                    <a:pt x="9877" y="265"/>
                  </a:lnTo>
                  <a:lnTo>
                    <a:pt x="9879" y="287"/>
                  </a:lnTo>
                  <a:lnTo>
                    <a:pt x="9881" y="307"/>
                  </a:lnTo>
                  <a:lnTo>
                    <a:pt x="9885" y="328"/>
                  </a:lnTo>
                  <a:lnTo>
                    <a:pt x="9891" y="348"/>
                  </a:lnTo>
                  <a:lnTo>
                    <a:pt x="9897" y="369"/>
                  </a:lnTo>
                  <a:lnTo>
                    <a:pt x="9904" y="388"/>
                  </a:lnTo>
                  <a:lnTo>
                    <a:pt x="9912" y="407"/>
                  </a:lnTo>
                  <a:lnTo>
                    <a:pt x="9921" y="425"/>
                  </a:lnTo>
                  <a:lnTo>
                    <a:pt x="9931" y="443"/>
                  </a:lnTo>
                  <a:lnTo>
                    <a:pt x="9944" y="461"/>
                  </a:lnTo>
                  <a:lnTo>
                    <a:pt x="9956" y="478"/>
                  </a:lnTo>
                  <a:lnTo>
                    <a:pt x="9970" y="494"/>
                  </a:lnTo>
                  <a:lnTo>
                    <a:pt x="9986" y="510"/>
                  </a:lnTo>
                  <a:lnTo>
                    <a:pt x="9994" y="520"/>
                  </a:lnTo>
                  <a:lnTo>
                    <a:pt x="10004" y="530"/>
                  </a:lnTo>
                  <a:lnTo>
                    <a:pt x="10013" y="540"/>
                  </a:lnTo>
                  <a:lnTo>
                    <a:pt x="10024" y="550"/>
                  </a:lnTo>
                  <a:lnTo>
                    <a:pt x="10046" y="570"/>
                  </a:lnTo>
                  <a:lnTo>
                    <a:pt x="10066" y="590"/>
                  </a:lnTo>
                  <a:lnTo>
                    <a:pt x="10076" y="602"/>
                  </a:lnTo>
                  <a:lnTo>
                    <a:pt x="10084" y="613"/>
                  </a:lnTo>
                  <a:lnTo>
                    <a:pt x="10090" y="625"/>
                  </a:lnTo>
                  <a:lnTo>
                    <a:pt x="10094" y="637"/>
                  </a:lnTo>
                  <a:lnTo>
                    <a:pt x="10096" y="644"/>
                  </a:lnTo>
                  <a:lnTo>
                    <a:pt x="10097" y="650"/>
                  </a:lnTo>
                  <a:lnTo>
                    <a:pt x="10097" y="657"/>
                  </a:lnTo>
                  <a:lnTo>
                    <a:pt x="10096" y="664"/>
                  </a:lnTo>
                  <a:lnTo>
                    <a:pt x="10095" y="671"/>
                  </a:lnTo>
                  <a:lnTo>
                    <a:pt x="10094" y="678"/>
                  </a:lnTo>
                  <a:lnTo>
                    <a:pt x="10091" y="686"/>
                  </a:lnTo>
                  <a:lnTo>
                    <a:pt x="10088" y="694"/>
                  </a:lnTo>
                  <a:lnTo>
                    <a:pt x="10083" y="695"/>
                  </a:lnTo>
                  <a:lnTo>
                    <a:pt x="10078" y="697"/>
                  </a:lnTo>
                  <a:lnTo>
                    <a:pt x="10072" y="697"/>
                  </a:lnTo>
                  <a:lnTo>
                    <a:pt x="10068" y="697"/>
                  </a:lnTo>
                  <a:lnTo>
                    <a:pt x="10059" y="695"/>
                  </a:lnTo>
                  <a:lnTo>
                    <a:pt x="10051" y="692"/>
                  </a:lnTo>
                  <a:lnTo>
                    <a:pt x="10043" y="687"/>
                  </a:lnTo>
                  <a:lnTo>
                    <a:pt x="10035" y="681"/>
                  </a:lnTo>
                  <a:lnTo>
                    <a:pt x="10026" y="674"/>
                  </a:lnTo>
                  <a:lnTo>
                    <a:pt x="10019" y="667"/>
                  </a:lnTo>
                  <a:lnTo>
                    <a:pt x="10011" y="660"/>
                  </a:lnTo>
                  <a:lnTo>
                    <a:pt x="10003" y="654"/>
                  </a:lnTo>
                  <a:lnTo>
                    <a:pt x="9995" y="647"/>
                  </a:lnTo>
                  <a:lnTo>
                    <a:pt x="9987" y="642"/>
                  </a:lnTo>
                  <a:lnTo>
                    <a:pt x="9977" y="637"/>
                  </a:lnTo>
                  <a:lnTo>
                    <a:pt x="9967" y="635"/>
                  </a:lnTo>
                  <a:lnTo>
                    <a:pt x="9962" y="634"/>
                  </a:lnTo>
                  <a:lnTo>
                    <a:pt x="9957" y="634"/>
                  </a:lnTo>
                  <a:lnTo>
                    <a:pt x="9952" y="635"/>
                  </a:lnTo>
                  <a:lnTo>
                    <a:pt x="9946" y="636"/>
                  </a:lnTo>
                  <a:lnTo>
                    <a:pt x="9932" y="641"/>
                  </a:lnTo>
                  <a:lnTo>
                    <a:pt x="9920" y="646"/>
                  </a:lnTo>
                  <a:lnTo>
                    <a:pt x="9908" y="652"/>
                  </a:lnTo>
                  <a:lnTo>
                    <a:pt x="9897" y="660"/>
                  </a:lnTo>
                  <a:lnTo>
                    <a:pt x="9893" y="664"/>
                  </a:lnTo>
                  <a:lnTo>
                    <a:pt x="9887" y="668"/>
                  </a:lnTo>
                  <a:lnTo>
                    <a:pt x="9883" y="673"/>
                  </a:lnTo>
                  <a:lnTo>
                    <a:pt x="9879" y="679"/>
                  </a:lnTo>
                  <a:lnTo>
                    <a:pt x="9876" y="685"/>
                  </a:lnTo>
                  <a:lnTo>
                    <a:pt x="9873" y="692"/>
                  </a:lnTo>
                  <a:lnTo>
                    <a:pt x="9871" y="698"/>
                  </a:lnTo>
                  <a:lnTo>
                    <a:pt x="9869" y="705"/>
                  </a:lnTo>
                  <a:lnTo>
                    <a:pt x="9867" y="715"/>
                  </a:lnTo>
                  <a:lnTo>
                    <a:pt x="9865" y="724"/>
                  </a:lnTo>
                  <a:lnTo>
                    <a:pt x="9865" y="735"/>
                  </a:lnTo>
                  <a:lnTo>
                    <a:pt x="9865" y="744"/>
                  </a:lnTo>
                  <a:lnTo>
                    <a:pt x="9866" y="753"/>
                  </a:lnTo>
                  <a:lnTo>
                    <a:pt x="9868" y="762"/>
                  </a:lnTo>
                  <a:lnTo>
                    <a:pt x="9870" y="771"/>
                  </a:lnTo>
                  <a:lnTo>
                    <a:pt x="9873" y="781"/>
                  </a:lnTo>
                  <a:lnTo>
                    <a:pt x="9881" y="797"/>
                  </a:lnTo>
                  <a:lnTo>
                    <a:pt x="9891" y="813"/>
                  </a:lnTo>
                  <a:lnTo>
                    <a:pt x="9901" y="829"/>
                  </a:lnTo>
                  <a:lnTo>
                    <a:pt x="9912" y="843"/>
                  </a:lnTo>
                  <a:lnTo>
                    <a:pt x="9911" y="849"/>
                  </a:lnTo>
                  <a:lnTo>
                    <a:pt x="9910" y="854"/>
                  </a:lnTo>
                  <a:lnTo>
                    <a:pt x="9907" y="859"/>
                  </a:lnTo>
                  <a:lnTo>
                    <a:pt x="9905" y="863"/>
                  </a:lnTo>
                  <a:lnTo>
                    <a:pt x="9898" y="872"/>
                  </a:lnTo>
                  <a:lnTo>
                    <a:pt x="9890" y="880"/>
                  </a:lnTo>
                  <a:lnTo>
                    <a:pt x="9881" y="888"/>
                  </a:lnTo>
                  <a:lnTo>
                    <a:pt x="9874" y="896"/>
                  </a:lnTo>
                  <a:lnTo>
                    <a:pt x="9871" y="900"/>
                  </a:lnTo>
                  <a:lnTo>
                    <a:pt x="9868" y="905"/>
                  </a:lnTo>
                  <a:lnTo>
                    <a:pt x="9865" y="909"/>
                  </a:lnTo>
                  <a:lnTo>
                    <a:pt x="9863" y="914"/>
                  </a:lnTo>
                  <a:lnTo>
                    <a:pt x="9860" y="924"/>
                  </a:lnTo>
                  <a:lnTo>
                    <a:pt x="9857" y="934"/>
                  </a:lnTo>
                  <a:lnTo>
                    <a:pt x="9855" y="943"/>
                  </a:lnTo>
                  <a:lnTo>
                    <a:pt x="9855" y="953"/>
                  </a:lnTo>
                  <a:lnTo>
                    <a:pt x="9855" y="963"/>
                  </a:lnTo>
                  <a:lnTo>
                    <a:pt x="9855" y="973"/>
                  </a:lnTo>
                  <a:lnTo>
                    <a:pt x="9857" y="982"/>
                  </a:lnTo>
                  <a:lnTo>
                    <a:pt x="9859" y="991"/>
                  </a:lnTo>
                  <a:lnTo>
                    <a:pt x="9862" y="1001"/>
                  </a:lnTo>
                  <a:lnTo>
                    <a:pt x="9866" y="1011"/>
                  </a:lnTo>
                  <a:lnTo>
                    <a:pt x="9869" y="1019"/>
                  </a:lnTo>
                  <a:lnTo>
                    <a:pt x="9874" y="1028"/>
                  </a:lnTo>
                  <a:lnTo>
                    <a:pt x="9879" y="1036"/>
                  </a:lnTo>
                  <a:lnTo>
                    <a:pt x="9884" y="1044"/>
                  </a:lnTo>
                  <a:lnTo>
                    <a:pt x="9891" y="1051"/>
                  </a:lnTo>
                  <a:lnTo>
                    <a:pt x="9897" y="1059"/>
                  </a:lnTo>
                  <a:lnTo>
                    <a:pt x="9918" y="1068"/>
                  </a:lnTo>
                  <a:lnTo>
                    <a:pt x="9941" y="1078"/>
                  </a:lnTo>
                  <a:lnTo>
                    <a:pt x="9952" y="1081"/>
                  </a:lnTo>
                  <a:lnTo>
                    <a:pt x="9963" y="1083"/>
                  </a:lnTo>
                  <a:lnTo>
                    <a:pt x="9969" y="1082"/>
                  </a:lnTo>
                  <a:lnTo>
                    <a:pt x="9974" y="1081"/>
                  </a:lnTo>
                  <a:lnTo>
                    <a:pt x="9980" y="1079"/>
                  </a:lnTo>
                  <a:lnTo>
                    <a:pt x="9986" y="1076"/>
                  </a:lnTo>
                  <a:lnTo>
                    <a:pt x="9995" y="1070"/>
                  </a:lnTo>
                  <a:lnTo>
                    <a:pt x="10003" y="1064"/>
                  </a:lnTo>
                  <a:lnTo>
                    <a:pt x="10011" y="1056"/>
                  </a:lnTo>
                  <a:lnTo>
                    <a:pt x="10018" y="1047"/>
                  </a:lnTo>
                  <a:lnTo>
                    <a:pt x="10024" y="1038"/>
                  </a:lnTo>
                  <a:lnTo>
                    <a:pt x="10030" y="1028"/>
                  </a:lnTo>
                  <a:lnTo>
                    <a:pt x="10031" y="1023"/>
                  </a:lnTo>
                  <a:lnTo>
                    <a:pt x="10032" y="1017"/>
                  </a:lnTo>
                  <a:lnTo>
                    <a:pt x="10033" y="1012"/>
                  </a:lnTo>
                  <a:lnTo>
                    <a:pt x="10033" y="1004"/>
                  </a:lnTo>
                  <a:lnTo>
                    <a:pt x="10037" y="1001"/>
                  </a:lnTo>
                  <a:lnTo>
                    <a:pt x="10043" y="998"/>
                  </a:lnTo>
                  <a:lnTo>
                    <a:pt x="10049" y="997"/>
                  </a:lnTo>
                  <a:lnTo>
                    <a:pt x="10056" y="997"/>
                  </a:lnTo>
                  <a:lnTo>
                    <a:pt x="10062" y="998"/>
                  </a:lnTo>
                  <a:lnTo>
                    <a:pt x="10069" y="1000"/>
                  </a:lnTo>
                  <a:lnTo>
                    <a:pt x="10076" y="1003"/>
                  </a:lnTo>
                  <a:lnTo>
                    <a:pt x="10082" y="1007"/>
                  </a:lnTo>
                  <a:lnTo>
                    <a:pt x="10089" y="1016"/>
                  </a:lnTo>
                  <a:lnTo>
                    <a:pt x="10095" y="1025"/>
                  </a:lnTo>
                  <a:lnTo>
                    <a:pt x="10099" y="1035"/>
                  </a:lnTo>
                  <a:lnTo>
                    <a:pt x="10102" y="1045"/>
                  </a:lnTo>
                  <a:lnTo>
                    <a:pt x="10103" y="1056"/>
                  </a:lnTo>
                  <a:lnTo>
                    <a:pt x="10103" y="1066"/>
                  </a:lnTo>
                  <a:lnTo>
                    <a:pt x="10100" y="1077"/>
                  </a:lnTo>
                  <a:lnTo>
                    <a:pt x="10097" y="1087"/>
                  </a:lnTo>
                  <a:lnTo>
                    <a:pt x="10089" y="1104"/>
                  </a:lnTo>
                  <a:lnTo>
                    <a:pt x="10081" y="1119"/>
                  </a:lnTo>
                  <a:lnTo>
                    <a:pt x="10070" y="1133"/>
                  </a:lnTo>
                  <a:lnTo>
                    <a:pt x="10059" y="1148"/>
                  </a:lnTo>
                  <a:lnTo>
                    <a:pt x="10036" y="1174"/>
                  </a:lnTo>
                  <a:lnTo>
                    <a:pt x="10011" y="1200"/>
                  </a:lnTo>
                  <a:lnTo>
                    <a:pt x="9998" y="1213"/>
                  </a:lnTo>
                  <a:lnTo>
                    <a:pt x="9987" y="1226"/>
                  </a:lnTo>
                  <a:lnTo>
                    <a:pt x="9975" y="1239"/>
                  </a:lnTo>
                  <a:lnTo>
                    <a:pt x="9964" y="1253"/>
                  </a:lnTo>
                  <a:lnTo>
                    <a:pt x="9955" y="1268"/>
                  </a:lnTo>
                  <a:lnTo>
                    <a:pt x="9947" y="1283"/>
                  </a:lnTo>
                  <a:lnTo>
                    <a:pt x="9940" y="1300"/>
                  </a:lnTo>
                  <a:lnTo>
                    <a:pt x="9933" y="1317"/>
                  </a:lnTo>
                  <a:lnTo>
                    <a:pt x="9921" y="1369"/>
                  </a:lnTo>
                  <a:close/>
                  <a:moveTo>
                    <a:pt x="9912" y="1231"/>
                  </a:moveTo>
                  <a:lnTo>
                    <a:pt x="9905" y="1243"/>
                  </a:lnTo>
                  <a:lnTo>
                    <a:pt x="9899" y="1254"/>
                  </a:lnTo>
                  <a:lnTo>
                    <a:pt x="9893" y="1266"/>
                  </a:lnTo>
                  <a:lnTo>
                    <a:pt x="9887" y="1277"/>
                  </a:lnTo>
                  <a:lnTo>
                    <a:pt x="9878" y="1303"/>
                  </a:lnTo>
                  <a:lnTo>
                    <a:pt x="9871" y="1328"/>
                  </a:lnTo>
                  <a:lnTo>
                    <a:pt x="9864" y="1355"/>
                  </a:lnTo>
                  <a:lnTo>
                    <a:pt x="9859" y="1382"/>
                  </a:lnTo>
                  <a:lnTo>
                    <a:pt x="9853" y="1408"/>
                  </a:lnTo>
                  <a:lnTo>
                    <a:pt x="9848" y="1435"/>
                  </a:lnTo>
                  <a:lnTo>
                    <a:pt x="9829" y="1450"/>
                  </a:lnTo>
                  <a:lnTo>
                    <a:pt x="9784" y="1452"/>
                  </a:lnTo>
                  <a:lnTo>
                    <a:pt x="9739" y="1453"/>
                  </a:lnTo>
                  <a:lnTo>
                    <a:pt x="9694" y="1454"/>
                  </a:lnTo>
                  <a:lnTo>
                    <a:pt x="9649" y="1455"/>
                  </a:lnTo>
                  <a:lnTo>
                    <a:pt x="9603" y="1456"/>
                  </a:lnTo>
                  <a:lnTo>
                    <a:pt x="9558" y="1456"/>
                  </a:lnTo>
                  <a:lnTo>
                    <a:pt x="9512" y="1457"/>
                  </a:lnTo>
                  <a:lnTo>
                    <a:pt x="9467" y="1457"/>
                  </a:lnTo>
                  <a:lnTo>
                    <a:pt x="9421" y="1457"/>
                  </a:lnTo>
                  <a:lnTo>
                    <a:pt x="9376" y="1457"/>
                  </a:lnTo>
                  <a:lnTo>
                    <a:pt x="9331" y="1457"/>
                  </a:lnTo>
                  <a:lnTo>
                    <a:pt x="9286" y="1458"/>
                  </a:lnTo>
                  <a:lnTo>
                    <a:pt x="9242" y="1458"/>
                  </a:lnTo>
                  <a:lnTo>
                    <a:pt x="9198" y="1458"/>
                  </a:lnTo>
                  <a:lnTo>
                    <a:pt x="9155" y="1458"/>
                  </a:lnTo>
                  <a:lnTo>
                    <a:pt x="9112" y="1459"/>
                  </a:lnTo>
                  <a:lnTo>
                    <a:pt x="3106" y="1473"/>
                  </a:lnTo>
                  <a:lnTo>
                    <a:pt x="2985" y="1475"/>
                  </a:lnTo>
                  <a:lnTo>
                    <a:pt x="1954" y="1480"/>
                  </a:lnTo>
                  <a:lnTo>
                    <a:pt x="1906" y="1480"/>
                  </a:lnTo>
                  <a:lnTo>
                    <a:pt x="1859" y="1480"/>
                  </a:lnTo>
                  <a:lnTo>
                    <a:pt x="1812" y="1480"/>
                  </a:lnTo>
                  <a:lnTo>
                    <a:pt x="1765" y="1481"/>
                  </a:lnTo>
                  <a:lnTo>
                    <a:pt x="1719" y="1482"/>
                  </a:lnTo>
                  <a:lnTo>
                    <a:pt x="1673" y="1483"/>
                  </a:lnTo>
                  <a:lnTo>
                    <a:pt x="1627" y="1484"/>
                  </a:lnTo>
                  <a:lnTo>
                    <a:pt x="1581" y="1485"/>
                  </a:lnTo>
                  <a:lnTo>
                    <a:pt x="1536" y="1486"/>
                  </a:lnTo>
                  <a:lnTo>
                    <a:pt x="1490" y="1487"/>
                  </a:lnTo>
                  <a:lnTo>
                    <a:pt x="1445" y="1488"/>
                  </a:lnTo>
                  <a:lnTo>
                    <a:pt x="1399" y="1489"/>
                  </a:lnTo>
                  <a:lnTo>
                    <a:pt x="1353" y="1489"/>
                  </a:lnTo>
                  <a:lnTo>
                    <a:pt x="1307" y="1489"/>
                  </a:lnTo>
                  <a:lnTo>
                    <a:pt x="1260" y="1489"/>
                  </a:lnTo>
                  <a:lnTo>
                    <a:pt x="1213" y="1489"/>
                  </a:lnTo>
                  <a:lnTo>
                    <a:pt x="1209" y="1484"/>
                  </a:lnTo>
                  <a:lnTo>
                    <a:pt x="1207" y="1480"/>
                  </a:lnTo>
                  <a:lnTo>
                    <a:pt x="1204" y="1475"/>
                  </a:lnTo>
                  <a:lnTo>
                    <a:pt x="1203" y="1469"/>
                  </a:lnTo>
                  <a:lnTo>
                    <a:pt x="1203" y="1458"/>
                  </a:lnTo>
                  <a:lnTo>
                    <a:pt x="1204" y="1447"/>
                  </a:lnTo>
                  <a:lnTo>
                    <a:pt x="1205" y="1436"/>
                  </a:lnTo>
                  <a:lnTo>
                    <a:pt x="1205" y="1424"/>
                  </a:lnTo>
                  <a:lnTo>
                    <a:pt x="1205" y="1419"/>
                  </a:lnTo>
                  <a:lnTo>
                    <a:pt x="1204" y="1413"/>
                  </a:lnTo>
                  <a:lnTo>
                    <a:pt x="1202" y="1408"/>
                  </a:lnTo>
                  <a:lnTo>
                    <a:pt x="1200" y="1403"/>
                  </a:lnTo>
                  <a:lnTo>
                    <a:pt x="1196" y="1384"/>
                  </a:lnTo>
                  <a:lnTo>
                    <a:pt x="1191" y="1364"/>
                  </a:lnTo>
                  <a:lnTo>
                    <a:pt x="1186" y="1346"/>
                  </a:lnTo>
                  <a:lnTo>
                    <a:pt x="1179" y="1327"/>
                  </a:lnTo>
                  <a:lnTo>
                    <a:pt x="1171" y="1310"/>
                  </a:lnTo>
                  <a:lnTo>
                    <a:pt x="1162" y="1294"/>
                  </a:lnTo>
                  <a:lnTo>
                    <a:pt x="1150" y="1277"/>
                  </a:lnTo>
                  <a:lnTo>
                    <a:pt x="1139" y="1262"/>
                  </a:lnTo>
                  <a:lnTo>
                    <a:pt x="1139" y="1257"/>
                  </a:lnTo>
                  <a:lnTo>
                    <a:pt x="1140" y="1253"/>
                  </a:lnTo>
                  <a:lnTo>
                    <a:pt x="1142" y="1249"/>
                  </a:lnTo>
                  <a:lnTo>
                    <a:pt x="1144" y="1246"/>
                  </a:lnTo>
                  <a:lnTo>
                    <a:pt x="1151" y="1242"/>
                  </a:lnTo>
                  <a:lnTo>
                    <a:pt x="1158" y="1238"/>
                  </a:lnTo>
                  <a:lnTo>
                    <a:pt x="1167" y="1235"/>
                  </a:lnTo>
                  <a:lnTo>
                    <a:pt x="1175" y="1232"/>
                  </a:lnTo>
                  <a:lnTo>
                    <a:pt x="1179" y="1230"/>
                  </a:lnTo>
                  <a:lnTo>
                    <a:pt x="1182" y="1228"/>
                  </a:lnTo>
                  <a:lnTo>
                    <a:pt x="1185" y="1225"/>
                  </a:lnTo>
                  <a:lnTo>
                    <a:pt x="1188" y="1221"/>
                  </a:lnTo>
                  <a:lnTo>
                    <a:pt x="1196" y="1215"/>
                  </a:lnTo>
                  <a:lnTo>
                    <a:pt x="1202" y="1208"/>
                  </a:lnTo>
                  <a:lnTo>
                    <a:pt x="1209" y="1201"/>
                  </a:lnTo>
                  <a:lnTo>
                    <a:pt x="1214" y="1192"/>
                  </a:lnTo>
                  <a:lnTo>
                    <a:pt x="1218" y="1184"/>
                  </a:lnTo>
                  <a:lnTo>
                    <a:pt x="1222" y="1176"/>
                  </a:lnTo>
                  <a:lnTo>
                    <a:pt x="1225" y="1168"/>
                  </a:lnTo>
                  <a:lnTo>
                    <a:pt x="1227" y="1160"/>
                  </a:lnTo>
                  <a:lnTo>
                    <a:pt x="1234" y="1124"/>
                  </a:lnTo>
                  <a:lnTo>
                    <a:pt x="1243" y="1088"/>
                  </a:lnTo>
                  <a:lnTo>
                    <a:pt x="1248" y="1084"/>
                  </a:lnTo>
                  <a:lnTo>
                    <a:pt x="1254" y="1081"/>
                  </a:lnTo>
                  <a:lnTo>
                    <a:pt x="1259" y="1079"/>
                  </a:lnTo>
                  <a:lnTo>
                    <a:pt x="1264" y="1077"/>
                  </a:lnTo>
                  <a:lnTo>
                    <a:pt x="1276" y="1075"/>
                  </a:lnTo>
                  <a:lnTo>
                    <a:pt x="1288" y="1075"/>
                  </a:lnTo>
                  <a:lnTo>
                    <a:pt x="1300" y="1075"/>
                  </a:lnTo>
                  <a:lnTo>
                    <a:pt x="1312" y="1074"/>
                  </a:lnTo>
                  <a:lnTo>
                    <a:pt x="1317" y="1073"/>
                  </a:lnTo>
                  <a:lnTo>
                    <a:pt x="1323" y="1071"/>
                  </a:lnTo>
                  <a:lnTo>
                    <a:pt x="1328" y="1069"/>
                  </a:lnTo>
                  <a:lnTo>
                    <a:pt x="1332" y="1066"/>
                  </a:lnTo>
                  <a:lnTo>
                    <a:pt x="1340" y="1068"/>
                  </a:lnTo>
                  <a:lnTo>
                    <a:pt x="1348" y="1068"/>
                  </a:lnTo>
                  <a:lnTo>
                    <a:pt x="1355" y="1068"/>
                  </a:lnTo>
                  <a:lnTo>
                    <a:pt x="1361" y="1067"/>
                  </a:lnTo>
                  <a:lnTo>
                    <a:pt x="1373" y="1062"/>
                  </a:lnTo>
                  <a:lnTo>
                    <a:pt x="1384" y="1056"/>
                  </a:lnTo>
                  <a:lnTo>
                    <a:pt x="1395" y="1048"/>
                  </a:lnTo>
                  <a:lnTo>
                    <a:pt x="1406" y="1042"/>
                  </a:lnTo>
                  <a:lnTo>
                    <a:pt x="1412" y="1039"/>
                  </a:lnTo>
                  <a:lnTo>
                    <a:pt x="1418" y="1037"/>
                  </a:lnTo>
                  <a:lnTo>
                    <a:pt x="1424" y="1035"/>
                  </a:lnTo>
                  <a:lnTo>
                    <a:pt x="1431" y="1034"/>
                  </a:lnTo>
                  <a:lnTo>
                    <a:pt x="1439" y="1030"/>
                  </a:lnTo>
                  <a:lnTo>
                    <a:pt x="1446" y="1025"/>
                  </a:lnTo>
                  <a:lnTo>
                    <a:pt x="1452" y="1020"/>
                  </a:lnTo>
                  <a:lnTo>
                    <a:pt x="1458" y="1014"/>
                  </a:lnTo>
                  <a:lnTo>
                    <a:pt x="1468" y="1001"/>
                  </a:lnTo>
                  <a:lnTo>
                    <a:pt x="1476" y="988"/>
                  </a:lnTo>
                  <a:lnTo>
                    <a:pt x="1492" y="960"/>
                  </a:lnTo>
                  <a:lnTo>
                    <a:pt x="1508" y="932"/>
                  </a:lnTo>
                  <a:lnTo>
                    <a:pt x="1509" y="922"/>
                  </a:lnTo>
                  <a:lnTo>
                    <a:pt x="1509" y="912"/>
                  </a:lnTo>
                  <a:lnTo>
                    <a:pt x="1509" y="902"/>
                  </a:lnTo>
                  <a:lnTo>
                    <a:pt x="1508" y="893"/>
                  </a:lnTo>
                  <a:lnTo>
                    <a:pt x="1507" y="884"/>
                  </a:lnTo>
                  <a:lnTo>
                    <a:pt x="1505" y="875"/>
                  </a:lnTo>
                  <a:lnTo>
                    <a:pt x="1502" y="865"/>
                  </a:lnTo>
                  <a:lnTo>
                    <a:pt x="1499" y="856"/>
                  </a:lnTo>
                  <a:lnTo>
                    <a:pt x="1496" y="847"/>
                  </a:lnTo>
                  <a:lnTo>
                    <a:pt x="1492" y="839"/>
                  </a:lnTo>
                  <a:lnTo>
                    <a:pt x="1487" y="831"/>
                  </a:lnTo>
                  <a:lnTo>
                    <a:pt x="1482" y="821"/>
                  </a:lnTo>
                  <a:lnTo>
                    <a:pt x="1475" y="813"/>
                  </a:lnTo>
                  <a:lnTo>
                    <a:pt x="1469" y="806"/>
                  </a:lnTo>
                  <a:lnTo>
                    <a:pt x="1463" y="798"/>
                  </a:lnTo>
                  <a:lnTo>
                    <a:pt x="1456" y="791"/>
                  </a:lnTo>
                  <a:lnTo>
                    <a:pt x="1438" y="783"/>
                  </a:lnTo>
                  <a:lnTo>
                    <a:pt x="1417" y="774"/>
                  </a:lnTo>
                  <a:lnTo>
                    <a:pt x="1407" y="770"/>
                  </a:lnTo>
                  <a:lnTo>
                    <a:pt x="1396" y="767"/>
                  </a:lnTo>
                  <a:lnTo>
                    <a:pt x="1384" y="764"/>
                  </a:lnTo>
                  <a:lnTo>
                    <a:pt x="1374" y="762"/>
                  </a:lnTo>
                  <a:lnTo>
                    <a:pt x="1363" y="761"/>
                  </a:lnTo>
                  <a:lnTo>
                    <a:pt x="1352" y="761"/>
                  </a:lnTo>
                  <a:lnTo>
                    <a:pt x="1340" y="761"/>
                  </a:lnTo>
                  <a:lnTo>
                    <a:pt x="1329" y="763"/>
                  </a:lnTo>
                  <a:lnTo>
                    <a:pt x="1319" y="766"/>
                  </a:lnTo>
                  <a:lnTo>
                    <a:pt x="1309" y="770"/>
                  </a:lnTo>
                  <a:lnTo>
                    <a:pt x="1299" y="775"/>
                  </a:lnTo>
                  <a:lnTo>
                    <a:pt x="1289" y="784"/>
                  </a:lnTo>
                  <a:lnTo>
                    <a:pt x="1286" y="782"/>
                  </a:lnTo>
                  <a:lnTo>
                    <a:pt x="1283" y="781"/>
                  </a:lnTo>
                  <a:lnTo>
                    <a:pt x="1280" y="780"/>
                  </a:lnTo>
                  <a:lnTo>
                    <a:pt x="1277" y="780"/>
                  </a:lnTo>
                  <a:lnTo>
                    <a:pt x="1271" y="780"/>
                  </a:lnTo>
                  <a:lnTo>
                    <a:pt x="1265" y="781"/>
                  </a:lnTo>
                  <a:lnTo>
                    <a:pt x="1259" y="781"/>
                  </a:lnTo>
                  <a:lnTo>
                    <a:pt x="1254" y="780"/>
                  </a:lnTo>
                  <a:lnTo>
                    <a:pt x="1252" y="778"/>
                  </a:lnTo>
                  <a:lnTo>
                    <a:pt x="1249" y="775"/>
                  </a:lnTo>
                  <a:lnTo>
                    <a:pt x="1247" y="772"/>
                  </a:lnTo>
                  <a:lnTo>
                    <a:pt x="1246" y="768"/>
                  </a:lnTo>
                  <a:lnTo>
                    <a:pt x="1247" y="760"/>
                  </a:lnTo>
                  <a:lnTo>
                    <a:pt x="1247" y="752"/>
                  </a:lnTo>
                  <a:lnTo>
                    <a:pt x="1247" y="744"/>
                  </a:lnTo>
                  <a:lnTo>
                    <a:pt x="1246" y="737"/>
                  </a:lnTo>
                  <a:lnTo>
                    <a:pt x="1243" y="721"/>
                  </a:lnTo>
                  <a:lnTo>
                    <a:pt x="1238" y="708"/>
                  </a:lnTo>
                  <a:lnTo>
                    <a:pt x="1231" y="694"/>
                  </a:lnTo>
                  <a:lnTo>
                    <a:pt x="1223" y="681"/>
                  </a:lnTo>
                  <a:lnTo>
                    <a:pt x="1214" y="669"/>
                  </a:lnTo>
                  <a:lnTo>
                    <a:pt x="1203" y="658"/>
                  </a:lnTo>
                  <a:lnTo>
                    <a:pt x="1192" y="647"/>
                  </a:lnTo>
                  <a:lnTo>
                    <a:pt x="1180" y="636"/>
                  </a:lnTo>
                  <a:lnTo>
                    <a:pt x="1168" y="626"/>
                  </a:lnTo>
                  <a:lnTo>
                    <a:pt x="1154" y="617"/>
                  </a:lnTo>
                  <a:lnTo>
                    <a:pt x="1129" y="599"/>
                  </a:lnTo>
                  <a:lnTo>
                    <a:pt x="1104" y="582"/>
                  </a:lnTo>
                  <a:lnTo>
                    <a:pt x="1102" y="573"/>
                  </a:lnTo>
                  <a:lnTo>
                    <a:pt x="1101" y="565"/>
                  </a:lnTo>
                  <a:lnTo>
                    <a:pt x="1102" y="557"/>
                  </a:lnTo>
                  <a:lnTo>
                    <a:pt x="1104" y="550"/>
                  </a:lnTo>
                  <a:lnTo>
                    <a:pt x="1107" y="542"/>
                  </a:lnTo>
                  <a:lnTo>
                    <a:pt x="1111" y="536"/>
                  </a:lnTo>
                  <a:lnTo>
                    <a:pt x="1116" y="529"/>
                  </a:lnTo>
                  <a:lnTo>
                    <a:pt x="1122" y="523"/>
                  </a:lnTo>
                  <a:lnTo>
                    <a:pt x="1133" y="511"/>
                  </a:lnTo>
                  <a:lnTo>
                    <a:pt x="1145" y="498"/>
                  </a:lnTo>
                  <a:lnTo>
                    <a:pt x="1150" y="491"/>
                  </a:lnTo>
                  <a:lnTo>
                    <a:pt x="1155" y="485"/>
                  </a:lnTo>
                  <a:lnTo>
                    <a:pt x="1159" y="478"/>
                  </a:lnTo>
                  <a:lnTo>
                    <a:pt x="1164" y="471"/>
                  </a:lnTo>
                  <a:lnTo>
                    <a:pt x="1171" y="449"/>
                  </a:lnTo>
                  <a:lnTo>
                    <a:pt x="1178" y="429"/>
                  </a:lnTo>
                  <a:lnTo>
                    <a:pt x="1184" y="408"/>
                  </a:lnTo>
                  <a:lnTo>
                    <a:pt x="1189" y="387"/>
                  </a:lnTo>
                  <a:lnTo>
                    <a:pt x="1193" y="365"/>
                  </a:lnTo>
                  <a:lnTo>
                    <a:pt x="1196" y="343"/>
                  </a:lnTo>
                  <a:lnTo>
                    <a:pt x="1197" y="321"/>
                  </a:lnTo>
                  <a:lnTo>
                    <a:pt x="1197" y="298"/>
                  </a:lnTo>
                  <a:lnTo>
                    <a:pt x="1199" y="294"/>
                  </a:lnTo>
                  <a:lnTo>
                    <a:pt x="1201" y="291"/>
                  </a:lnTo>
                  <a:lnTo>
                    <a:pt x="1204" y="289"/>
                  </a:lnTo>
                  <a:lnTo>
                    <a:pt x="1208" y="286"/>
                  </a:lnTo>
                  <a:lnTo>
                    <a:pt x="1214" y="284"/>
                  </a:lnTo>
                  <a:lnTo>
                    <a:pt x="1221" y="282"/>
                  </a:lnTo>
                  <a:lnTo>
                    <a:pt x="1237" y="280"/>
                  </a:lnTo>
                  <a:lnTo>
                    <a:pt x="1253" y="279"/>
                  </a:lnTo>
                  <a:lnTo>
                    <a:pt x="1283" y="282"/>
                  </a:lnTo>
                  <a:lnTo>
                    <a:pt x="1314" y="284"/>
                  </a:lnTo>
                  <a:lnTo>
                    <a:pt x="1344" y="285"/>
                  </a:lnTo>
                  <a:lnTo>
                    <a:pt x="1374" y="286"/>
                  </a:lnTo>
                  <a:lnTo>
                    <a:pt x="1432" y="286"/>
                  </a:lnTo>
                  <a:lnTo>
                    <a:pt x="1491" y="284"/>
                  </a:lnTo>
                  <a:lnTo>
                    <a:pt x="1549" y="283"/>
                  </a:lnTo>
                  <a:lnTo>
                    <a:pt x="1607" y="281"/>
                  </a:lnTo>
                  <a:lnTo>
                    <a:pt x="1667" y="281"/>
                  </a:lnTo>
                  <a:lnTo>
                    <a:pt x="1727" y="283"/>
                  </a:lnTo>
                  <a:lnTo>
                    <a:pt x="1768" y="282"/>
                  </a:lnTo>
                  <a:lnTo>
                    <a:pt x="1809" y="281"/>
                  </a:lnTo>
                  <a:lnTo>
                    <a:pt x="1851" y="279"/>
                  </a:lnTo>
                  <a:lnTo>
                    <a:pt x="1890" y="277"/>
                  </a:lnTo>
                  <a:lnTo>
                    <a:pt x="1931" y="276"/>
                  </a:lnTo>
                  <a:lnTo>
                    <a:pt x="1972" y="276"/>
                  </a:lnTo>
                  <a:lnTo>
                    <a:pt x="2012" y="277"/>
                  </a:lnTo>
                  <a:lnTo>
                    <a:pt x="2053" y="279"/>
                  </a:lnTo>
                  <a:lnTo>
                    <a:pt x="2130" y="277"/>
                  </a:lnTo>
                  <a:lnTo>
                    <a:pt x="2207" y="276"/>
                  </a:lnTo>
                  <a:lnTo>
                    <a:pt x="2284" y="274"/>
                  </a:lnTo>
                  <a:lnTo>
                    <a:pt x="2361" y="273"/>
                  </a:lnTo>
                  <a:lnTo>
                    <a:pt x="2437" y="273"/>
                  </a:lnTo>
                  <a:lnTo>
                    <a:pt x="2514" y="272"/>
                  </a:lnTo>
                  <a:lnTo>
                    <a:pt x="2591" y="271"/>
                  </a:lnTo>
                  <a:lnTo>
                    <a:pt x="2667" y="271"/>
                  </a:lnTo>
                  <a:lnTo>
                    <a:pt x="2744" y="270"/>
                  </a:lnTo>
                  <a:lnTo>
                    <a:pt x="2821" y="270"/>
                  </a:lnTo>
                  <a:lnTo>
                    <a:pt x="2897" y="269"/>
                  </a:lnTo>
                  <a:lnTo>
                    <a:pt x="2974" y="269"/>
                  </a:lnTo>
                  <a:lnTo>
                    <a:pt x="3052" y="268"/>
                  </a:lnTo>
                  <a:lnTo>
                    <a:pt x="3128" y="266"/>
                  </a:lnTo>
                  <a:lnTo>
                    <a:pt x="3206" y="265"/>
                  </a:lnTo>
                  <a:lnTo>
                    <a:pt x="3284" y="264"/>
                  </a:lnTo>
                  <a:lnTo>
                    <a:pt x="3333" y="261"/>
                  </a:lnTo>
                  <a:lnTo>
                    <a:pt x="3381" y="260"/>
                  </a:lnTo>
                  <a:lnTo>
                    <a:pt x="3430" y="260"/>
                  </a:lnTo>
                  <a:lnTo>
                    <a:pt x="3479" y="261"/>
                  </a:lnTo>
                  <a:lnTo>
                    <a:pt x="3528" y="262"/>
                  </a:lnTo>
                  <a:lnTo>
                    <a:pt x="3577" y="262"/>
                  </a:lnTo>
                  <a:lnTo>
                    <a:pt x="3603" y="261"/>
                  </a:lnTo>
                  <a:lnTo>
                    <a:pt x="3627" y="260"/>
                  </a:lnTo>
                  <a:lnTo>
                    <a:pt x="3653" y="258"/>
                  </a:lnTo>
                  <a:lnTo>
                    <a:pt x="3678" y="256"/>
                  </a:lnTo>
                  <a:lnTo>
                    <a:pt x="3689" y="258"/>
                  </a:lnTo>
                  <a:lnTo>
                    <a:pt x="3699" y="259"/>
                  </a:lnTo>
                  <a:lnTo>
                    <a:pt x="3709" y="260"/>
                  </a:lnTo>
                  <a:lnTo>
                    <a:pt x="3720" y="260"/>
                  </a:lnTo>
                  <a:lnTo>
                    <a:pt x="3742" y="260"/>
                  </a:lnTo>
                  <a:lnTo>
                    <a:pt x="3763" y="259"/>
                  </a:lnTo>
                  <a:lnTo>
                    <a:pt x="3785" y="257"/>
                  </a:lnTo>
                  <a:lnTo>
                    <a:pt x="3806" y="255"/>
                  </a:lnTo>
                  <a:lnTo>
                    <a:pt x="3829" y="254"/>
                  </a:lnTo>
                  <a:lnTo>
                    <a:pt x="3850" y="254"/>
                  </a:lnTo>
                  <a:lnTo>
                    <a:pt x="3948" y="254"/>
                  </a:lnTo>
                  <a:lnTo>
                    <a:pt x="4145" y="254"/>
                  </a:lnTo>
                  <a:lnTo>
                    <a:pt x="4428" y="254"/>
                  </a:lnTo>
                  <a:lnTo>
                    <a:pt x="4781" y="254"/>
                  </a:lnTo>
                  <a:lnTo>
                    <a:pt x="5191" y="253"/>
                  </a:lnTo>
                  <a:lnTo>
                    <a:pt x="5643" y="253"/>
                  </a:lnTo>
                  <a:lnTo>
                    <a:pt x="6125" y="252"/>
                  </a:lnTo>
                  <a:lnTo>
                    <a:pt x="6619" y="251"/>
                  </a:lnTo>
                  <a:lnTo>
                    <a:pt x="7114" y="251"/>
                  </a:lnTo>
                  <a:lnTo>
                    <a:pt x="7596" y="250"/>
                  </a:lnTo>
                  <a:lnTo>
                    <a:pt x="8048" y="249"/>
                  </a:lnTo>
                  <a:lnTo>
                    <a:pt x="8459" y="249"/>
                  </a:lnTo>
                  <a:lnTo>
                    <a:pt x="8813" y="248"/>
                  </a:lnTo>
                  <a:lnTo>
                    <a:pt x="9096" y="247"/>
                  </a:lnTo>
                  <a:lnTo>
                    <a:pt x="9296" y="247"/>
                  </a:lnTo>
                  <a:lnTo>
                    <a:pt x="9395" y="246"/>
                  </a:lnTo>
                  <a:lnTo>
                    <a:pt x="9434" y="247"/>
                  </a:lnTo>
                  <a:lnTo>
                    <a:pt x="9474" y="247"/>
                  </a:lnTo>
                  <a:lnTo>
                    <a:pt x="9515" y="246"/>
                  </a:lnTo>
                  <a:lnTo>
                    <a:pt x="9556" y="245"/>
                  </a:lnTo>
                  <a:lnTo>
                    <a:pt x="9597" y="243"/>
                  </a:lnTo>
                  <a:lnTo>
                    <a:pt x="9638" y="243"/>
                  </a:lnTo>
                  <a:lnTo>
                    <a:pt x="9677" y="243"/>
                  </a:lnTo>
                  <a:lnTo>
                    <a:pt x="9715" y="245"/>
                  </a:lnTo>
                  <a:lnTo>
                    <a:pt x="9735" y="244"/>
                  </a:lnTo>
                  <a:lnTo>
                    <a:pt x="9754" y="243"/>
                  </a:lnTo>
                  <a:lnTo>
                    <a:pt x="9772" y="243"/>
                  </a:lnTo>
                  <a:lnTo>
                    <a:pt x="9792" y="242"/>
                  </a:lnTo>
                  <a:lnTo>
                    <a:pt x="9800" y="251"/>
                  </a:lnTo>
                  <a:lnTo>
                    <a:pt x="9806" y="261"/>
                  </a:lnTo>
                  <a:lnTo>
                    <a:pt x="9811" y="274"/>
                  </a:lnTo>
                  <a:lnTo>
                    <a:pt x="9815" y="286"/>
                  </a:lnTo>
                  <a:lnTo>
                    <a:pt x="9822" y="310"/>
                  </a:lnTo>
                  <a:lnTo>
                    <a:pt x="9829" y="336"/>
                  </a:lnTo>
                  <a:lnTo>
                    <a:pt x="9832" y="350"/>
                  </a:lnTo>
                  <a:lnTo>
                    <a:pt x="9836" y="364"/>
                  </a:lnTo>
                  <a:lnTo>
                    <a:pt x="9841" y="377"/>
                  </a:lnTo>
                  <a:lnTo>
                    <a:pt x="9847" y="389"/>
                  </a:lnTo>
                  <a:lnTo>
                    <a:pt x="9860" y="415"/>
                  </a:lnTo>
                  <a:lnTo>
                    <a:pt x="9874" y="439"/>
                  </a:lnTo>
                  <a:lnTo>
                    <a:pt x="9890" y="464"/>
                  </a:lnTo>
                  <a:lnTo>
                    <a:pt x="9905" y="487"/>
                  </a:lnTo>
                  <a:lnTo>
                    <a:pt x="9921" y="511"/>
                  </a:lnTo>
                  <a:lnTo>
                    <a:pt x="9937" y="535"/>
                  </a:lnTo>
                  <a:lnTo>
                    <a:pt x="9945" y="539"/>
                  </a:lnTo>
                  <a:lnTo>
                    <a:pt x="9953" y="543"/>
                  </a:lnTo>
                  <a:lnTo>
                    <a:pt x="9957" y="547"/>
                  </a:lnTo>
                  <a:lnTo>
                    <a:pt x="9959" y="550"/>
                  </a:lnTo>
                  <a:lnTo>
                    <a:pt x="9960" y="555"/>
                  </a:lnTo>
                  <a:lnTo>
                    <a:pt x="9958" y="560"/>
                  </a:lnTo>
                  <a:lnTo>
                    <a:pt x="9957" y="566"/>
                  </a:lnTo>
                  <a:lnTo>
                    <a:pt x="9955" y="571"/>
                  </a:lnTo>
                  <a:lnTo>
                    <a:pt x="9952" y="575"/>
                  </a:lnTo>
                  <a:lnTo>
                    <a:pt x="9948" y="577"/>
                  </a:lnTo>
                  <a:lnTo>
                    <a:pt x="9944" y="578"/>
                  </a:lnTo>
                  <a:lnTo>
                    <a:pt x="9940" y="579"/>
                  </a:lnTo>
                  <a:lnTo>
                    <a:pt x="9934" y="579"/>
                  </a:lnTo>
                  <a:lnTo>
                    <a:pt x="9929" y="578"/>
                  </a:lnTo>
                  <a:lnTo>
                    <a:pt x="9919" y="576"/>
                  </a:lnTo>
                  <a:lnTo>
                    <a:pt x="9908" y="573"/>
                  </a:lnTo>
                  <a:lnTo>
                    <a:pt x="9903" y="573"/>
                  </a:lnTo>
                  <a:lnTo>
                    <a:pt x="9898" y="573"/>
                  </a:lnTo>
                  <a:lnTo>
                    <a:pt x="9893" y="574"/>
                  </a:lnTo>
                  <a:lnTo>
                    <a:pt x="9887" y="576"/>
                  </a:lnTo>
                  <a:lnTo>
                    <a:pt x="9877" y="580"/>
                  </a:lnTo>
                  <a:lnTo>
                    <a:pt x="9868" y="585"/>
                  </a:lnTo>
                  <a:lnTo>
                    <a:pt x="9859" y="592"/>
                  </a:lnTo>
                  <a:lnTo>
                    <a:pt x="9852" y="598"/>
                  </a:lnTo>
                  <a:lnTo>
                    <a:pt x="9844" y="605"/>
                  </a:lnTo>
                  <a:lnTo>
                    <a:pt x="9837" y="613"/>
                  </a:lnTo>
                  <a:lnTo>
                    <a:pt x="9831" y="621"/>
                  </a:lnTo>
                  <a:lnTo>
                    <a:pt x="9825" y="629"/>
                  </a:lnTo>
                  <a:lnTo>
                    <a:pt x="9820" y="639"/>
                  </a:lnTo>
                  <a:lnTo>
                    <a:pt x="9816" y="648"/>
                  </a:lnTo>
                  <a:lnTo>
                    <a:pt x="9813" y="657"/>
                  </a:lnTo>
                  <a:lnTo>
                    <a:pt x="9810" y="667"/>
                  </a:lnTo>
                  <a:lnTo>
                    <a:pt x="9808" y="676"/>
                  </a:lnTo>
                  <a:lnTo>
                    <a:pt x="9806" y="687"/>
                  </a:lnTo>
                  <a:lnTo>
                    <a:pt x="9805" y="696"/>
                  </a:lnTo>
                  <a:lnTo>
                    <a:pt x="9805" y="706"/>
                  </a:lnTo>
                  <a:lnTo>
                    <a:pt x="9807" y="711"/>
                  </a:lnTo>
                  <a:lnTo>
                    <a:pt x="9808" y="718"/>
                  </a:lnTo>
                  <a:lnTo>
                    <a:pt x="9807" y="721"/>
                  </a:lnTo>
                  <a:lnTo>
                    <a:pt x="9806" y="723"/>
                  </a:lnTo>
                  <a:lnTo>
                    <a:pt x="9805" y="726"/>
                  </a:lnTo>
                  <a:lnTo>
                    <a:pt x="9802" y="727"/>
                  </a:lnTo>
                  <a:lnTo>
                    <a:pt x="9798" y="729"/>
                  </a:lnTo>
                  <a:lnTo>
                    <a:pt x="9793" y="729"/>
                  </a:lnTo>
                  <a:lnTo>
                    <a:pt x="9790" y="729"/>
                  </a:lnTo>
                  <a:lnTo>
                    <a:pt x="9786" y="729"/>
                  </a:lnTo>
                  <a:lnTo>
                    <a:pt x="9780" y="726"/>
                  </a:lnTo>
                  <a:lnTo>
                    <a:pt x="9774" y="723"/>
                  </a:lnTo>
                  <a:lnTo>
                    <a:pt x="9768" y="718"/>
                  </a:lnTo>
                  <a:lnTo>
                    <a:pt x="9762" y="714"/>
                  </a:lnTo>
                  <a:lnTo>
                    <a:pt x="9756" y="710"/>
                  </a:lnTo>
                  <a:lnTo>
                    <a:pt x="9749" y="707"/>
                  </a:lnTo>
                  <a:lnTo>
                    <a:pt x="9737" y="706"/>
                  </a:lnTo>
                  <a:lnTo>
                    <a:pt x="9726" y="706"/>
                  </a:lnTo>
                  <a:lnTo>
                    <a:pt x="9715" y="707"/>
                  </a:lnTo>
                  <a:lnTo>
                    <a:pt x="9703" y="708"/>
                  </a:lnTo>
                  <a:lnTo>
                    <a:pt x="9693" y="711"/>
                  </a:lnTo>
                  <a:lnTo>
                    <a:pt x="9682" y="713"/>
                  </a:lnTo>
                  <a:lnTo>
                    <a:pt x="9672" y="717"/>
                  </a:lnTo>
                  <a:lnTo>
                    <a:pt x="9663" y="721"/>
                  </a:lnTo>
                  <a:lnTo>
                    <a:pt x="9652" y="726"/>
                  </a:lnTo>
                  <a:lnTo>
                    <a:pt x="9643" y="733"/>
                  </a:lnTo>
                  <a:lnTo>
                    <a:pt x="9634" y="739"/>
                  </a:lnTo>
                  <a:lnTo>
                    <a:pt x="9626" y="746"/>
                  </a:lnTo>
                  <a:lnTo>
                    <a:pt x="9619" y="754"/>
                  </a:lnTo>
                  <a:lnTo>
                    <a:pt x="9611" y="763"/>
                  </a:lnTo>
                  <a:lnTo>
                    <a:pt x="9604" y="772"/>
                  </a:lnTo>
                  <a:lnTo>
                    <a:pt x="9598" y="783"/>
                  </a:lnTo>
                  <a:lnTo>
                    <a:pt x="9594" y="803"/>
                  </a:lnTo>
                  <a:lnTo>
                    <a:pt x="9591" y="824"/>
                  </a:lnTo>
                  <a:lnTo>
                    <a:pt x="9590" y="843"/>
                  </a:lnTo>
                  <a:lnTo>
                    <a:pt x="9591" y="863"/>
                  </a:lnTo>
                  <a:lnTo>
                    <a:pt x="9593" y="883"/>
                  </a:lnTo>
                  <a:lnTo>
                    <a:pt x="9596" y="902"/>
                  </a:lnTo>
                  <a:lnTo>
                    <a:pt x="9599" y="911"/>
                  </a:lnTo>
                  <a:lnTo>
                    <a:pt x="9602" y="921"/>
                  </a:lnTo>
                  <a:lnTo>
                    <a:pt x="9606" y="930"/>
                  </a:lnTo>
                  <a:lnTo>
                    <a:pt x="9610" y="939"/>
                  </a:lnTo>
                  <a:lnTo>
                    <a:pt x="9618" y="950"/>
                  </a:lnTo>
                  <a:lnTo>
                    <a:pt x="9626" y="960"/>
                  </a:lnTo>
                  <a:lnTo>
                    <a:pt x="9635" y="969"/>
                  </a:lnTo>
                  <a:lnTo>
                    <a:pt x="9644" y="975"/>
                  </a:lnTo>
                  <a:lnTo>
                    <a:pt x="9655" y="979"/>
                  </a:lnTo>
                  <a:lnTo>
                    <a:pt x="9667" y="983"/>
                  </a:lnTo>
                  <a:lnTo>
                    <a:pt x="9678" y="985"/>
                  </a:lnTo>
                  <a:lnTo>
                    <a:pt x="9690" y="986"/>
                  </a:lnTo>
                  <a:lnTo>
                    <a:pt x="9702" y="987"/>
                  </a:lnTo>
                  <a:lnTo>
                    <a:pt x="9715" y="986"/>
                  </a:lnTo>
                  <a:lnTo>
                    <a:pt x="9728" y="986"/>
                  </a:lnTo>
                  <a:lnTo>
                    <a:pt x="9740" y="985"/>
                  </a:lnTo>
                  <a:lnTo>
                    <a:pt x="9764" y="982"/>
                  </a:lnTo>
                  <a:lnTo>
                    <a:pt x="9786" y="980"/>
                  </a:lnTo>
                  <a:lnTo>
                    <a:pt x="9790" y="983"/>
                  </a:lnTo>
                  <a:lnTo>
                    <a:pt x="9793" y="987"/>
                  </a:lnTo>
                  <a:lnTo>
                    <a:pt x="9795" y="991"/>
                  </a:lnTo>
                  <a:lnTo>
                    <a:pt x="9796" y="995"/>
                  </a:lnTo>
                  <a:lnTo>
                    <a:pt x="9798" y="1004"/>
                  </a:lnTo>
                  <a:lnTo>
                    <a:pt x="9798" y="1015"/>
                  </a:lnTo>
                  <a:lnTo>
                    <a:pt x="9796" y="1026"/>
                  </a:lnTo>
                  <a:lnTo>
                    <a:pt x="9795" y="1037"/>
                  </a:lnTo>
                  <a:lnTo>
                    <a:pt x="9796" y="1042"/>
                  </a:lnTo>
                  <a:lnTo>
                    <a:pt x="9798" y="1047"/>
                  </a:lnTo>
                  <a:lnTo>
                    <a:pt x="9799" y="1052"/>
                  </a:lnTo>
                  <a:lnTo>
                    <a:pt x="9802" y="1057"/>
                  </a:lnTo>
                  <a:lnTo>
                    <a:pt x="9808" y="1067"/>
                  </a:lnTo>
                  <a:lnTo>
                    <a:pt x="9814" y="1076"/>
                  </a:lnTo>
                  <a:lnTo>
                    <a:pt x="9821" y="1085"/>
                  </a:lnTo>
                  <a:lnTo>
                    <a:pt x="9828" y="1094"/>
                  </a:lnTo>
                  <a:lnTo>
                    <a:pt x="9836" y="1102"/>
                  </a:lnTo>
                  <a:lnTo>
                    <a:pt x="9845" y="1109"/>
                  </a:lnTo>
                  <a:lnTo>
                    <a:pt x="9854" y="1116"/>
                  </a:lnTo>
                  <a:lnTo>
                    <a:pt x="9863" y="1122"/>
                  </a:lnTo>
                  <a:lnTo>
                    <a:pt x="9873" y="1127"/>
                  </a:lnTo>
                  <a:lnTo>
                    <a:pt x="9882" y="1131"/>
                  </a:lnTo>
                  <a:lnTo>
                    <a:pt x="9894" y="1135"/>
                  </a:lnTo>
                  <a:lnTo>
                    <a:pt x="9905" y="1138"/>
                  </a:lnTo>
                  <a:lnTo>
                    <a:pt x="9916" y="1141"/>
                  </a:lnTo>
                  <a:lnTo>
                    <a:pt x="9927" y="1143"/>
                  </a:lnTo>
                  <a:lnTo>
                    <a:pt x="9940" y="1144"/>
                  </a:lnTo>
                  <a:lnTo>
                    <a:pt x="9952" y="1144"/>
                  </a:lnTo>
                  <a:lnTo>
                    <a:pt x="9957" y="1151"/>
                  </a:lnTo>
                  <a:lnTo>
                    <a:pt x="9960" y="1157"/>
                  </a:lnTo>
                  <a:lnTo>
                    <a:pt x="9961" y="1162"/>
                  </a:lnTo>
                  <a:lnTo>
                    <a:pt x="9961" y="1167"/>
                  </a:lnTo>
                  <a:lnTo>
                    <a:pt x="9959" y="1172"/>
                  </a:lnTo>
                  <a:lnTo>
                    <a:pt x="9955" y="1177"/>
                  </a:lnTo>
                  <a:lnTo>
                    <a:pt x="9951" y="1182"/>
                  </a:lnTo>
                  <a:lnTo>
                    <a:pt x="9946" y="1187"/>
                  </a:lnTo>
                  <a:lnTo>
                    <a:pt x="9936" y="1198"/>
                  </a:lnTo>
                  <a:lnTo>
                    <a:pt x="9924" y="1208"/>
                  </a:lnTo>
                  <a:lnTo>
                    <a:pt x="9920" y="1213"/>
                  </a:lnTo>
                  <a:lnTo>
                    <a:pt x="9916" y="1219"/>
                  </a:lnTo>
                  <a:lnTo>
                    <a:pt x="9913" y="1225"/>
                  </a:lnTo>
                  <a:lnTo>
                    <a:pt x="9912" y="1231"/>
                  </a:lnTo>
                  <a:close/>
                  <a:moveTo>
                    <a:pt x="9860" y="564"/>
                  </a:moveTo>
                  <a:lnTo>
                    <a:pt x="9847" y="576"/>
                  </a:lnTo>
                  <a:lnTo>
                    <a:pt x="9834" y="587"/>
                  </a:lnTo>
                  <a:lnTo>
                    <a:pt x="9823" y="601"/>
                  </a:lnTo>
                  <a:lnTo>
                    <a:pt x="9813" y="614"/>
                  </a:lnTo>
                  <a:lnTo>
                    <a:pt x="9804" y="628"/>
                  </a:lnTo>
                  <a:lnTo>
                    <a:pt x="9796" y="643"/>
                  </a:lnTo>
                  <a:lnTo>
                    <a:pt x="9790" y="659"/>
                  </a:lnTo>
                  <a:lnTo>
                    <a:pt x="9786" y="675"/>
                  </a:lnTo>
                  <a:lnTo>
                    <a:pt x="9782" y="680"/>
                  </a:lnTo>
                  <a:lnTo>
                    <a:pt x="9777" y="683"/>
                  </a:lnTo>
                  <a:lnTo>
                    <a:pt x="9772" y="686"/>
                  </a:lnTo>
                  <a:lnTo>
                    <a:pt x="9767" y="688"/>
                  </a:lnTo>
                  <a:lnTo>
                    <a:pt x="9762" y="688"/>
                  </a:lnTo>
                  <a:lnTo>
                    <a:pt x="9756" y="688"/>
                  </a:lnTo>
                  <a:lnTo>
                    <a:pt x="9749" y="688"/>
                  </a:lnTo>
                  <a:lnTo>
                    <a:pt x="9743" y="687"/>
                  </a:lnTo>
                  <a:lnTo>
                    <a:pt x="9731" y="683"/>
                  </a:lnTo>
                  <a:lnTo>
                    <a:pt x="9719" y="680"/>
                  </a:lnTo>
                  <a:lnTo>
                    <a:pt x="9708" y="677"/>
                  </a:lnTo>
                  <a:lnTo>
                    <a:pt x="9696" y="676"/>
                  </a:lnTo>
                  <a:lnTo>
                    <a:pt x="9685" y="679"/>
                  </a:lnTo>
                  <a:lnTo>
                    <a:pt x="9675" y="682"/>
                  </a:lnTo>
                  <a:lnTo>
                    <a:pt x="9664" y="688"/>
                  </a:lnTo>
                  <a:lnTo>
                    <a:pt x="9654" y="693"/>
                  </a:lnTo>
                  <a:lnTo>
                    <a:pt x="9644" y="698"/>
                  </a:lnTo>
                  <a:lnTo>
                    <a:pt x="9635" y="704"/>
                  </a:lnTo>
                  <a:lnTo>
                    <a:pt x="9627" y="711"/>
                  </a:lnTo>
                  <a:lnTo>
                    <a:pt x="9619" y="718"/>
                  </a:lnTo>
                  <a:lnTo>
                    <a:pt x="9610" y="726"/>
                  </a:lnTo>
                  <a:lnTo>
                    <a:pt x="9603" y="735"/>
                  </a:lnTo>
                  <a:lnTo>
                    <a:pt x="9597" y="743"/>
                  </a:lnTo>
                  <a:lnTo>
                    <a:pt x="9591" y="752"/>
                  </a:lnTo>
                  <a:lnTo>
                    <a:pt x="9585" y="761"/>
                  </a:lnTo>
                  <a:lnTo>
                    <a:pt x="9580" y="771"/>
                  </a:lnTo>
                  <a:lnTo>
                    <a:pt x="9575" y="782"/>
                  </a:lnTo>
                  <a:lnTo>
                    <a:pt x="9571" y="792"/>
                  </a:lnTo>
                  <a:lnTo>
                    <a:pt x="9566" y="805"/>
                  </a:lnTo>
                  <a:lnTo>
                    <a:pt x="9562" y="818"/>
                  </a:lnTo>
                  <a:lnTo>
                    <a:pt x="9559" y="834"/>
                  </a:lnTo>
                  <a:lnTo>
                    <a:pt x="9557" y="848"/>
                  </a:lnTo>
                  <a:lnTo>
                    <a:pt x="9556" y="863"/>
                  </a:lnTo>
                  <a:lnTo>
                    <a:pt x="9557" y="879"/>
                  </a:lnTo>
                  <a:lnTo>
                    <a:pt x="9559" y="894"/>
                  </a:lnTo>
                  <a:lnTo>
                    <a:pt x="9564" y="909"/>
                  </a:lnTo>
                  <a:lnTo>
                    <a:pt x="9568" y="918"/>
                  </a:lnTo>
                  <a:lnTo>
                    <a:pt x="9571" y="926"/>
                  </a:lnTo>
                  <a:lnTo>
                    <a:pt x="9575" y="933"/>
                  </a:lnTo>
                  <a:lnTo>
                    <a:pt x="9580" y="940"/>
                  </a:lnTo>
                  <a:lnTo>
                    <a:pt x="9585" y="947"/>
                  </a:lnTo>
                  <a:lnTo>
                    <a:pt x="9591" y="953"/>
                  </a:lnTo>
                  <a:lnTo>
                    <a:pt x="9598" y="960"/>
                  </a:lnTo>
                  <a:lnTo>
                    <a:pt x="9604" y="967"/>
                  </a:lnTo>
                  <a:lnTo>
                    <a:pt x="9635" y="988"/>
                  </a:lnTo>
                  <a:lnTo>
                    <a:pt x="9666" y="1010"/>
                  </a:lnTo>
                  <a:lnTo>
                    <a:pt x="9762" y="1012"/>
                  </a:lnTo>
                  <a:lnTo>
                    <a:pt x="9767" y="1027"/>
                  </a:lnTo>
                  <a:lnTo>
                    <a:pt x="9771" y="1043"/>
                  </a:lnTo>
                  <a:lnTo>
                    <a:pt x="9773" y="1051"/>
                  </a:lnTo>
                  <a:lnTo>
                    <a:pt x="9776" y="1060"/>
                  </a:lnTo>
                  <a:lnTo>
                    <a:pt x="9779" y="1068"/>
                  </a:lnTo>
                  <a:lnTo>
                    <a:pt x="9783" y="1076"/>
                  </a:lnTo>
                  <a:lnTo>
                    <a:pt x="9793" y="1091"/>
                  </a:lnTo>
                  <a:lnTo>
                    <a:pt x="9805" y="1107"/>
                  </a:lnTo>
                  <a:lnTo>
                    <a:pt x="9811" y="1114"/>
                  </a:lnTo>
                  <a:lnTo>
                    <a:pt x="9818" y="1121"/>
                  </a:lnTo>
                  <a:lnTo>
                    <a:pt x="9825" y="1127"/>
                  </a:lnTo>
                  <a:lnTo>
                    <a:pt x="9832" y="1133"/>
                  </a:lnTo>
                  <a:lnTo>
                    <a:pt x="9840" y="1138"/>
                  </a:lnTo>
                  <a:lnTo>
                    <a:pt x="9849" y="1143"/>
                  </a:lnTo>
                  <a:lnTo>
                    <a:pt x="9857" y="1149"/>
                  </a:lnTo>
                  <a:lnTo>
                    <a:pt x="9866" y="1152"/>
                  </a:lnTo>
                  <a:lnTo>
                    <a:pt x="9874" y="1156"/>
                  </a:lnTo>
                  <a:lnTo>
                    <a:pt x="9883" y="1158"/>
                  </a:lnTo>
                  <a:lnTo>
                    <a:pt x="9894" y="1160"/>
                  </a:lnTo>
                  <a:lnTo>
                    <a:pt x="9903" y="1161"/>
                  </a:lnTo>
                  <a:lnTo>
                    <a:pt x="9906" y="1166"/>
                  </a:lnTo>
                  <a:lnTo>
                    <a:pt x="9907" y="1171"/>
                  </a:lnTo>
                  <a:lnTo>
                    <a:pt x="9908" y="1177"/>
                  </a:lnTo>
                  <a:lnTo>
                    <a:pt x="9907" y="1182"/>
                  </a:lnTo>
                  <a:lnTo>
                    <a:pt x="9905" y="1187"/>
                  </a:lnTo>
                  <a:lnTo>
                    <a:pt x="9903" y="1191"/>
                  </a:lnTo>
                  <a:lnTo>
                    <a:pt x="9901" y="1197"/>
                  </a:lnTo>
                  <a:lnTo>
                    <a:pt x="9897" y="1202"/>
                  </a:lnTo>
                  <a:lnTo>
                    <a:pt x="9891" y="1211"/>
                  </a:lnTo>
                  <a:lnTo>
                    <a:pt x="9883" y="1221"/>
                  </a:lnTo>
                  <a:lnTo>
                    <a:pt x="9880" y="1225"/>
                  </a:lnTo>
                  <a:lnTo>
                    <a:pt x="9878" y="1230"/>
                  </a:lnTo>
                  <a:lnTo>
                    <a:pt x="9876" y="1235"/>
                  </a:lnTo>
                  <a:lnTo>
                    <a:pt x="9875" y="1241"/>
                  </a:lnTo>
                  <a:lnTo>
                    <a:pt x="9866" y="1262"/>
                  </a:lnTo>
                  <a:lnTo>
                    <a:pt x="9858" y="1283"/>
                  </a:lnTo>
                  <a:lnTo>
                    <a:pt x="9852" y="1305"/>
                  </a:lnTo>
                  <a:lnTo>
                    <a:pt x="9846" y="1327"/>
                  </a:lnTo>
                  <a:lnTo>
                    <a:pt x="9840" y="1350"/>
                  </a:lnTo>
                  <a:lnTo>
                    <a:pt x="9835" y="1372"/>
                  </a:lnTo>
                  <a:lnTo>
                    <a:pt x="9829" y="1395"/>
                  </a:lnTo>
                  <a:lnTo>
                    <a:pt x="9823" y="1416"/>
                  </a:lnTo>
                  <a:lnTo>
                    <a:pt x="9815" y="1420"/>
                  </a:lnTo>
                  <a:lnTo>
                    <a:pt x="9806" y="1423"/>
                  </a:lnTo>
                  <a:lnTo>
                    <a:pt x="9796" y="1426"/>
                  </a:lnTo>
                  <a:lnTo>
                    <a:pt x="9786" y="1428"/>
                  </a:lnTo>
                  <a:lnTo>
                    <a:pt x="9765" y="1430"/>
                  </a:lnTo>
                  <a:lnTo>
                    <a:pt x="9743" y="1430"/>
                  </a:lnTo>
                  <a:lnTo>
                    <a:pt x="9720" y="1430"/>
                  </a:lnTo>
                  <a:lnTo>
                    <a:pt x="9697" y="1429"/>
                  </a:lnTo>
                  <a:lnTo>
                    <a:pt x="9675" y="1430"/>
                  </a:lnTo>
                  <a:lnTo>
                    <a:pt x="9653" y="1431"/>
                  </a:lnTo>
                  <a:lnTo>
                    <a:pt x="9592" y="1430"/>
                  </a:lnTo>
                  <a:lnTo>
                    <a:pt x="9532" y="1431"/>
                  </a:lnTo>
                  <a:lnTo>
                    <a:pt x="9470" y="1431"/>
                  </a:lnTo>
                  <a:lnTo>
                    <a:pt x="9409" y="1432"/>
                  </a:lnTo>
                  <a:lnTo>
                    <a:pt x="9349" y="1433"/>
                  </a:lnTo>
                  <a:lnTo>
                    <a:pt x="9287" y="1433"/>
                  </a:lnTo>
                  <a:lnTo>
                    <a:pt x="9227" y="1433"/>
                  </a:lnTo>
                  <a:lnTo>
                    <a:pt x="9168" y="1431"/>
                  </a:lnTo>
                  <a:lnTo>
                    <a:pt x="9164" y="1433"/>
                  </a:lnTo>
                  <a:lnTo>
                    <a:pt x="9161" y="1434"/>
                  </a:lnTo>
                  <a:lnTo>
                    <a:pt x="9157" y="1435"/>
                  </a:lnTo>
                  <a:lnTo>
                    <a:pt x="9153" y="1436"/>
                  </a:lnTo>
                  <a:lnTo>
                    <a:pt x="9150" y="1435"/>
                  </a:lnTo>
                  <a:lnTo>
                    <a:pt x="9147" y="1435"/>
                  </a:lnTo>
                  <a:lnTo>
                    <a:pt x="9145" y="1433"/>
                  </a:lnTo>
                  <a:lnTo>
                    <a:pt x="9142" y="1431"/>
                  </a:lnTo>
                  <a:lnTo>
                    <a:pt x="2998" y="1449"/>
                  </a:lnTo>
                  <a:lnTo>
                    <a:pt x="2906" y="1450"/>
                  </a:lnTo>
                  <a:lnTo>
                    <a:pt x="2813" y="1450"/>
                  </a:lnTo>
                  <a:lnTo>
                    <a:pt x="2723" y="1451"/>
                  </a:lnTo>
                  <a:lnTo>
                    <a:pt x="2632" y="1451"/>
                  </a:lnTo>
                  <a:lnTo>
                    <a:pt x="2542" y="1452"/>
                  </a:lnTo>
                  <a:lnTo>
                    <a:pt x="2451" y="1453"/>
                  </a:lnTo>
                  <a:lnTo>
                    <a:pt x="2361" y="1453"/>
                  </a:lnTo>
                  <a:lnTo>
                    <a:pt x="2270" y="1454"/>
                  </a:lnTo>
                  <a:lnTo>
                    <a:pt x="2180" y="1455"/>
                  </a:lnTo>
                  <a:lnTo>
                    <a:pt x="2090" y="1456"/>
                  </a:lnTo>
                  <a:lnTo>
                    <a:pt x="2000" y="1457"/>
                  </a:lnTo>
                  <a:lnTo>
                    <a:pt x="1909" y="1458"/>
                  </a:lnTo>
                  <a:lnTo>
                    <a:pt x="1819" y="1459"/>
                  </a:lnTo>
                  <a:lnTo>
                    <a:pt x="1728" y="1460"/>
                  </a:lnTo>
                  <a:lnTo>
                    <a:pt x="1637" y="1462"/>
                  </a:lnTo>
                  <a:lnTo>
                    <a:pt x="1545" y="1463"/>
                  </a:lnTo>
                  <a:lnTo>
                    <a:pt x="1508" y="1464"/>
                  </a:lnTo>
                  <a:lnTo>
                    <a:pt x="1470" y="1463"/>
                  </a:lnTo>
                  <a:lnTo>
                    <a:pt x="1432" y="1462"/>
                  </a:lnTo>
                  <a:lnTo>
                    <a:pt x="1394" y="1461"/>
                  </a:lnTo>
                  <a:lnTo>
                    <a:pt x="1356" y="1459"/>
                  </a:lnTo>
                  <a:lnTo>
                    <a:pt x="1318" y="1459"/>
                  </a:lnTo>
                  <a:lnTo>
                    <a:pt x="1280" y="1459"/>
                  </a:lnTo>
                  <a:lnTo>
                    <a:pt x="1243" y="1461"/>
                  </a:lnTo>
                  <a:lnTo>
                    <a:pt x="1236" y="1437"/>
                  </a:lnTo>
                  <a:lnTo>
                    <a:pt x="1230" y="1411"/>
                  </a:lnTo>
                  <a:lnTo>
                    <a:pt x="1224" y="1386"/>
                  </a:lnTo>
                  <a:lnTo>
                    <a:pt x="1218" y="1361"/>
                  </a:lnTo>
                  <a:lnTo>
                    <a:pt x="1212" y="1336"/>
                  </a:lnTo>
                  <a:lnTo>
                    <a:pt x="1203" y="1312"/>
                  </a:lnTo>
                  <a:lnTo>
                    <a:pt x="1199" y="1301"/>
                  </a:lnTo>
                  <a:lnTo>
                    <a:pt x="1194" y="1290"/>
                  </a:lnTo>
                  <a:lnTo>
                    <a:pt x="1188" y="1278"/>
                  </a:lnTo>
                  <a:lnTo>
                    <a:pt x="1182" y="1268"/>
                  </a:lnTo>
                  <a:lnTo>
                    <a:pt x="1192" y="1261"/>
                  </a:lnTo>
                  <a:lnTo>
                    <a:pt x="1201" y="1254"/>
                  </a:lnTo>
                  <a:lnTo>
                    <a:pt x="1210" y="1246"/>
                  </a:lnTo>
                  <a:lnTo>
                    <a:pt x="1218" y="1237"/>
                  </a:lnTo>
                  <a:lnTo>
                    <a:pt x="1226" y="1228"/>
                  </a:lnTo>
                  <a:lnTo>
                    <a:pt x="1233" y="1219"/>
                  </a:lnTo>
                  <a:lnTo>
                    <a:pt x="1239" y="1209"/>
                  </a:lnTo>
                  <a:lnTo>
                    <a:pt x="1245" y="1199"/>
                  </a:lnTo>
                  <a:lnTo>
                    <a:pt x="1250" y="1188"/>
                  </a:lnTo>
                  <a:lnTo>
                    <a:pt x="1256" y="1177"/>
                  </a:lnTo>
                  <a:lnTo>
                    <a:pt x="1260" y="1167"/>
                  </a:lnTo>
                  <a:lnTo>
                    <a:pt x="1264" y="1156"/>
                  </a:lnTo>
                  <a:lnTo>
                    <a:pt x="1270" y="1132"/>
                  </a:lnTo>
                  <a:lnTo>
                    <a:pt x="1274" y="1110"/>
                  </a:lnTo>
                  <a:lnTo>
                    <a:pt x="1278" y="1106"/>
                  </a:lnTo>
                  <a:lnTo>
                    <a:pt x="1281" y="1104"/>
                  </a:lnTo>
                  <a:lnTo>
                    <a:pt x="1285" y="1104"/>
                  </a:lnTo>
                  <a:lnTo>
                    <a:pt x="1289" y="1104"/>
                  </a:lnTo>
                  <a:lnTo>
                    <a:pt x="1299" y="1105"/>
                  </a:lnTo>
                  <a:lnTo>
                    <a:pt x="1308" y="1107"/>
                  </a:lnTo>
                  <a:lnTo>
                    <a:pt x="1340" y="1099"/>
                  </a:lnTo>
                  <a:lnTo>
                    <a:pt x="1374" y="1091"/>
                  </a:lnTo>
                  <a:lnTo>
                    <a:pt x="1391" y="1086"/>
                  </a:lnTo>
                  <a:lnTo>
                    <a:pt x="1407" y="1080"/>
                  </a:lnTo>
                  <a:lnTo>
                    <a:pt x="1422" y="1074"/>
                  </a:lnTo>
                  <a:lnTo>
                    <a:pt x="1438" y="1067"/>
                  </a:lnTo>
                  <a:lnTo>
                    <a:pt x="1453" y="1059"/>
                  </a:lnTo>
                  <a:lnTo>
                    <a:pt x="1466" y="1048"/>
                  </a:lnTo>
                  <a:lnTo>
                    <a:pt x="1479" y="1038"/>
                  </a:lnTo>
                  <a:lnTo>
                    <a:pt x="1492" y="1027"/>
                  </a:lnTo>
                  <a:lnTo>
                    <a:pt x="1502" y="1014"/>
                  </a:lnTo>
                  <a:lnTo>
                    <a:pt x="1512" y="999"/>
                  </a:lnTo>
                  <a:lnTo>
                    <a:pt x="1516" y="991"/>
                  </a:lnTo>
                  <a:lnTo>
                    <a:pt x="1520" y="983"/>
                  </a:lnTo>
                  <a:lnTo>
                    <a:pt x="1523" y="974"/>
                  </a:lnTo>
                  <a:lnTo>
                    <a:pt x="1526" y="966"/>
                  </a:lnTo>
                  <a:lnTo>
                    <a:pt x="1531" y="942"/>
                  </a:lnTo>
                  <a:lnTo>
                    <a:pt x="1533" y="918"/>
                  </a:lnTo>
                  <a:lnTo>
                    <a:pt x="1533" y="905"/>
                  </a:lnTo>
                  <a:lnTo>
                    <a:pt x="1533" y="893"/>
                  </a:lnTo>
                  <a:lnTo>
                    <a:pt x="1532" y="881"/>
                  </a:lnTo>
                  <a:lnTo>
                    <a:pt x="1531" y="868"/>
                  </a:lnTo>
                  <a:lnTo>
                    <a:pt x="1528" y="856"/>
                  </a:lnTo>
                  <a:lnTo>
                    <a:pt x="1524" y="845"/>
                  </a:lnTo>
                  <a:lnTo>
                    <a:pt x="1520" y="833"/>
                  </a:lnTo>
                  <a:lnTo>
                    <a:pt x="1515" y="821"/>
                  </a:lnTo>
                  <a:lnTo>
                    <a:pt x="1509" y="811"/>
                  </a:lnTo>
                  <a:lnTo>
                    <a:pt x="1502" y="802"/>
                  </a:lnTo>
                  <a:lnTo>
                    <a:pt x="1493" y="793"/>
                  </a:lnTo>
                  <a:lnTo>
                    <a:pt x="1484" y="784"/>
                  </a:lnTo>
                  <a:lnTo>
                    <a:pt x="1467" y="772"/>
                  </a:lnTo>
                  <a:lnTo>
                    <a:pt x="1451" y="762"/>
                  </a:lnTo>
                  <a:lnTo>
                    <a:pt x="1433" y="754"/>
                  </a:lnTo>
                  <a:lnTo>
                    <a:pt x="1416" y="747"/>
                  </a:lnTo>
                  <a:lnTo>
                    <a:pt x="1398" y="742"/>
                  </a:lnTo>
                  <a:lnTo>
                    <a:pt x="1378" y="738"/>
                  </a:lnTo>
                  <a:lnTo>
                    <a:pt x="1359" y="735"/>
                  </a:lnTo>
                  <a:lnTo>
                    <a:pt x="1338" y="734"/>
                  </a:lnTo>
                  <a:lnTo>
                    <a:pt x="1274" y="750"/>
                  </a:lnTo>
                  <a:lnTo>
                    <a:pt x="1270" y="741"/>
                  </a:lnTo>
                  <a:lnTo>
                    <a:pt x="1267" y="732"/>
                  </a:lnTo>
                  <a:lnTo>
                    <a:pt x="1264" y="722"/>
                  </a:lnTo>
                  <a:lnTo>
                    <a:pt x="1261" y="712"/>
                  </a:lnTo>
                  <a:lnTo>
                    <a:pt x="1257" y="693"/>
                  </a:lnTo>
                  <a:lnTo>
                    <a:pt x="1253" y="673"/>
                  </a:lnTo>
                  <a:lnTo>
                    <a:pt x="1228" y="646"/>
                  </a:lnTo>
                  <a:lnTo>
                    <a:pt x="1201" y="620"/>
                  </a:lnTo>
                  <a:lnTo>
                    <a:pt x="1174" y="594"/>
                  </a:lnTo>
                  <a:lnTo>
                    <a:pt x="1148" y="566"/>
                  </a:lnTo>
                  <a:lnTo>
                    <a:pt x="1147" y="561"/>
                  </a:lnTo>
                  <a:lnTo>
                    <a:pt x="1148" y="557"/>
                  </a:lnTo>
                  <a:lnTo>
                    <a:pt x="1149" y="552"/>
                  </a:lnTo>
                  <a:lnTo>
                    <a:pt x="1150" y="547"/>
                  </a:lnTo>
                  <a:lnTo>
                    <a:pt x="1154" y="537"/>
                  </a:lnTo>
                  <a:lnTo>
                    <a:pt x="1159" y="528"/>
                  </a:lnTo>
                  <a:lnTo>
                    <a:pt x="1172" y="512"/>
                  </a:lnTo>
                  <a:lnTo>
                    <a:pt x="1185" y="495"/>
                  </a:lnTo>
                  <a:lnTo>
                    <a:pt x="1192" y="474"/>
                  </a:lnTo>
                  <a:lnTo>
                    <a:pt x="1199" y="454"/>
                  </a:lnTo>
                  <a:lnTo>
                    <a:pt x="1208" y="433"/>
                  </a:lnTo>
                  <a:lnTo>
                    <a:pt x="1215" y="413"/>
                  </a:lnTo>
                  <a:lnTo>
                    <a:pt x="1221" y="391"/>
                  </a:lnTo>
                  <a:lnTo>
                    <a:pt x="1226" y="370"/>
                  </a:lnTo>
                  <a:lnTo>
                    <a:pt x="1228" y="359"/>
                  </a:lnTo>
                  <a:lnTo>
                    <a:pt x="1230" y="348"/>
                  </a:lnTo>
                  <a:lnTo>
                    <a:pt x="1231" y="337"/>
                  </a:lnTo>
                  <a:lnTo>
                    <a:pt x="1231" y="326"/>
                  </a:lnTo>
                  <a:lnTo>
                    <a:pt x="1248" y="323"/>
                  </a:lnTo>
                  <a:lnTo>
                    <a:pt x="1266" y="321"/>
                  </a:lnTo>
                  <a:lnTo>
                    <a:pt x="1284" y="321"/>
                  </a:lnTo>
                  <a:lnTo>
                    <a:pt x="1302" y="320"/>
                  </a:lnTo>
                  <a:lnTo>
                    <a:pt x="1338" y="321"/>
                  </a:lnTo>
                  <a:lnTo>
                    <a:pt x="1375" y="322"/>
                  </a:lnTo>
                  <a:lnTo>
                    <a:pt x="1412" y="323"/>
                  </a:lnTo>
                  <a:lnTo>
                    <a:pt x="1448" y="322"/>
                  </a:lnTo>
                  <a:lnTo>
                    <a:pt x="1465" y="321"/>
                  </a:lnTo>
                  <a:lnTo>
                    <a:pt x="1484" y="318"/>
                  </a:lnTo>
                  <a:lnTo>
                    <a:pt x="1500" y="315"/>
                  </a:lnTo>
                  <a:lnTo>
                    <a:pt x="1517" y="309"/>
                  </a:lnTo>
                  <a:lnTo>
                    <a:pt x="1718" y="310"/>
                  </a:lnTo>
                  <a:lnTo>
                    <a:pt x="1842" y="308"/>
                  </a:lnTo>
                  <a:lnTo>
                    <a:pt x="1966" y="306"/>
                  </a:lnTo>
                  <a:lnTo>
                    <a:pt x="2091" y="305"/>
                  </a:lnTo>
                  <a:lnTo>
                    <a:pt x="2215" y="303"/>
                  </a:lnTo>
                  <a:lnTo>
                    <a:pt x="2340" y="302"/>
                  </a:lnTo>
                  <a:lnTo>
                    <a:pt x="2464" y="301"/>
                  </a:lnTo>
                  <a:lnTo>
                    <a:pt x="2589" y="300"/>
                  </a:lnTo>
                  <a:lnTo>
                    <a:pt x="2712" y="298"/>
                  </a:lnTo>
                  <a:lnTo>
                    <a:pt x="2837" y="297"/>
                  </a:lnTo>
                  <a:lnTo>
                    <a:pt x="2961" y="296"/>
                  </a:lnTo>
                  <a:lnTo>
                    <a:pt x="3085" y="295"/>
                  </a:lnTo>
                  <a:lnTo>
                    <a:pt x="3209" y="294"/>
                  </a:lnTo>
                  <a:lnTo>
                    <a:pt x="3334" y="292"/>
                  </a:lnTo>
                  <a:lnTo>
                    <a:pt x="3458" y="291"/>
                  </a:lnTo>
                  <a:lnTo>
                    <a:pt x="3581" y="289"/>
                  </a:lnTo>
                  <a:lnTo>
                    <a:pt x="3706" y="287"/>
                  </a:lnTo>
                  <a:lnTo>
                    <a:pt x="3831" y="286"/>
                  </a:lnTo>
                  <a:lnTo>
                    <a:pt x="4056" y="286"/>
                  </a:lnTo>
                  <a:lnTo>
                    <a:pt x="4365" y="285"/>
                  </a:lnTo>
                  <a:lnTo>
                    <a:pt x="4747" y="284"/>
                  </a:lnTo>
                  <a:lnTo>
                    <a:pt x="5184" y="284"/>
                  </a:lnTo>
                  <a:lnTo>
                    <a:pt x="5665" y="283"/>
                  </a:lnTo>
                  <a:lnTo>
                    <a:pt x="6173" y="283"/>
                  </a:lnTo>
                  <a:lnTo>
                    <a:pt x="6696" y="282"/>
                  </a:lnTo>
                  <a:lnTo>
                    <a:pt x="7218" y="281"/>
                  </a:lnTo>
                  <a:lnTo>
                    <a:pt x="7727" y="281"/>
                  </a:lnTo>
                  <a:lnTo>
                    <a:pt x="8208" y="280"/>
                  </a:lnTo>
                  <a:lnTo>
                    <a:pt x="8646" y="280"/>
                  </a:lnTo>
                  <a:lnTo>
                    <a:pt x="9028" y="279"/>
                  </a:lnTo>
                  <a:lnTo>
                    <a:pt x="9339" y="278"/>
                  </a:lnTo>
                  <a:lnTo>
                    <a:pt x="9564" y="278"/>
                  </a:lnTo>
                  <a:lnTo>
                    <a:pt x="9690" y="277"/>
                  </a:lnTo>
                  <a:lnTo>
                    <a:pt x="9780" y="273"/>
                  </a:lnTo>
                  <a:lnTo>
                    <a:pt x="9787" y="284"/>
                  </a:lnTo>
                  <a:lnTo>
                    <a:pt x="9793" y="296"/>
                  </a:lnTo>
                  <a:lnTo>
                    <a:pt x="9799" y="308"/>
                  </a:lnTo>
                  <a:lnTo>
                    <a:pt x="9803" y="322"/>
                  </a:lnTo>
                  <a:lnTo>
                    <a:pt x="9807" y="335"/>
                  </a:lnTo>
                  <a:lnTo>
                    <a:pt x="9812" y="348"/>
                  </a:lnTo>
                  <a:lnTo>
                    <a:pt x="9817" y="361"/>
                  </a:lnTo>
                  <a:lnTo>
                    <a:pt x="9823" y="374"/>
                  </a:lnTo>
                  <a:lnTo>
                    <a:pt x="9832" y="395"/>
                  </a:lnTo>
                  <a:lnTo>
                    <a:pt x="9842" y="417"/>
                  </a:lnTo>
                  <a:lnTo>
                    <a:pt x="9853" y="438"/>
                  </a:lnTo>
                  <a:lnTo>
                    <a:pt x="9864" y="460"/>
                  </a:lnTo>
                  <a:lnTo>
                    <a:pt x="9876" y="480"/>
                  </a:lnTo>
                  <a:lnTo>
                    <a:pt x="9888" y="501"/>
                  </a:lnTo>
                  <a:lnTo>
                    <a:pt x="9902" y="520"/>
                  </a:lnTo>
                  <a:lnTo>
                    <a:pt x="9915" y="538"/>
                  </a:lnTo>
                  <a:lnTo>
                    <a:pt x="9910" y="544"/>
                  </a:lnTo>
                  <a:lnTo>
                    <a:pt x="9904" y="549"/>
                  </a:lnTo>
                  <a:lnTo>
                    <a:pt x="9897" y="553"/>
                  </a:lnTo>
                  <a:lnTo>
                    <a:pt x="9890" y="555"/>
                  </a:lnTo>
                  <a:lnTo>
                    <a:pt x="9874" y="559"/>
                  </a:lnTo>
                  <a:lnTo>
                    <a:pt x="9860" y="564"/>
                  </a:lnTo>
                  <a:close/>
                  <a:moveTo>
                    <a:pt x="9765" y="925"/>
                  </a:moveTo>
                  <a:lnTo>
                    <a:pt x="9753" y="928"/>
                  </a:lnTo>
                  <a:lnTo>
                    <a:pt x="9741" y="929"/>
                  </a:lnTo>
                  <a:lnTo>
                    <a:pt x="9729" y="929"/>
                  </a:lnTo>
                  <a:lnTo>
                    <a:pt x="9717" y="928"/>
                  </a:lnTo>
                  <a:lnTo>
                    <a:pt x="9706" y="926"/>
                  </a:lnTo>
                  <a:lnTo>
                    <a:pt x="9694" y="924"/>
                  </a:lnTo>
                  <a:lnTo>
                    <a:pt x="9683" y="921"/>
                  </a:lnTo>
                  <a:lnTo>
                    <a:pt x="9672" y="917"/>
                  </a:lnTo>
                  <a:lnTo>
                    <a:pt x="9665" y="911"/>
                  </a:lnTo>
                  <a:lnTo>
                    <a:pt x="9660" y="906"/>
                  </a:lnTo>
                  <a:lnTo>
                    <a:pt x="9654" y="900"/>
                  </a:lnTo>
                  <a:lnTo>
                    <a:pt x="9650" y="894"/>
                  </a:lnTo>
                  <a:lnTo>
                    <a:pt x="9646" y="887"/>
                  </a:lnTo>
                  <a:lnTo>
                    <a:pt x="9644" y="881"/>
                  </a:lnTo>
                  <a:lnTo>
                    <a:pt x="9642" y="874"/>
                  </a:lnTo>
                  <a:lnTo>
                    <a:pt x="9641" y="866"/>
                  </a:lnTo>
                  <a:lnTo>
                    <a:pt x="9640" y="852"/>
                  </a:lnTo>
                  <a:lnTo>
                    <a:pt x="9640" y="837"/>
                  </a:lnTo>
                  <a:lnTo>
                    <a:pt x="9642" y="821"/>
                  </a:lnTo>
                  <a:lnTo>
                    <a:pt x="9644" y="806"/>
                  </a:lnTo>
                  <a:lnTo>
                    <a:pt x="9647" y="798"/>
                  </a:lnTo>
                  <a:lnTo>
                    <a:pt x="9652" y="791"/>
                  </a:lnTo>
                  <a:lnTo>
                    <a:pt x="9658" y="785"/>
                  </a:lnTo>
                  <a:lnTo>
                    <a:pt x="9666" y="780"/>
                  </a:lnTo>
                  <a:lnTo>
                    <a:pt x="9673" y="775"/>
                  </a:lnTo>
                  <a:lnTo>
                    <a:pt x="9682" y="772"/>
                  </a:lnTo>
                  <a:lnTo>
                    <a:pt x="9690" y="770"/>
                  </a:lnTo>
                  <a:lnTo>
                    <a:pt x="9699" y="768"/>
                  </a:lnTo>
                  <a:lnTo>
                    <a:pt x="9712" y="767"/>
                  </a:lnTo>
                  <a:lnTo>
                    <a:pt x="9722" y="767"/>
                  </a:lnTo>
                  <a:lnTo>
                    <a:pt x="9733" y="768"/>
                  </a:lnTo>
                  <a:lnTo>
                    <a:pt x="9743" y="771"/>
                  </a:lnTo>
                  <a:lnTo>
                    <a:pt x="9754" y="775"/>
                  </a:lnTo>
                  <a:lnTo>
                    <a:pt x="9764" y="781"/>
                  </a:lnTo>
                  <a:lnTo>
                    <a:pt x="9774" y="786"/>
                  </a:lnTo>
                  <a:lnTo>
                    <a:pt x="9783" y="793"/>
                  </a:lnTo>
                  <a:lnTo>
                    <a:pt x="9789" y="799"/>
                  </a:lnTo>
                  <a:lnTo>
                    <a:pt x="9794" y="807"/>
                  </a:lnTo>
                  <a:lnTo>
                    <a:pt x="9799" y="815"/>
                  </a:lnTo>
                  <a:lnTo>
                    <a:pt x="9803" y="824"/>
                  </a:lnTo>
                  <a:lnTo>
                    <a:pt x="9806" y="833"/>
                  </a:lnTo>
                  <a:lnTo>
                    <a:pt x="9808" y="842"/>
                  </a:lnTo>
                  <a:lnTo>
                    <a:pt x="9809" y="852"/>
                  </a:lnTo>
                  <a:lnTo>
                    <a:pt x="9809" y="861"/>
                  </a:lnTo>
                  <a:lnTo>
                    <a:pt x="9807" y="872"/>
                  </a:lnTo>
                  <a:lnTo>
                    <a:pt x="9805" y="881"/>
                  </a:lnTo>
                  <a:lnTo>
                    <a:pt x="9802" y="890"/>
                  </a:lnTo>
                  <a:lnTo>
                    <a:pt x="9796" y="898"/>
                  </a:lnTo>
                  <a:lnTo>
                    <a:pt x="9790" y="906"/>
                  </a:lnTo>
                  <a:lnTo>
                    <a:pt x="9783" y="913"/>
                  </a:lnTo>
                  <a:lnTo>
                    <a:pt x="9775" y="920"/>
                  </a:lnTo>
                  <a:lnTo>
                    <a:pt x="9765" y="925"/>
                  </a:lnTo>
                  <a:close/>
                  <a:moveTo>
                    <a:pt x="9731" y="895"/>
                  </a:moveTo>
                  <a:lnTo>
                    <a:pt x="9724" y="894"/>
                  </a:lnTo>
                  <a:lnTo>
                    <a:pt x="9717" y="893"/>
                  </a:lnTo>
                  <a:lnTo>
                    <a:pt x="9710" y="890"/>
                  </a:lnTo>
                  <a:lnTo>
                    <a:pt x="9703" y="887"/>
                  </a:lnTo>
                  <a:lnTo>
                    <a:pt x="9698" y="882"/>
                  </a:lnTo>
                  <a:lnTo>
                    <a:pt x="9694" y="877"/>
                  </a:lnTo>
                  <a:lnTo>
                    <a:pt x="9691" y="871"/>
                  </a:lnTo>
                  <a:lnTo>
                    <a:pt x="9690" y="864"/>
                  </a:lnTo>
                  <a:lnTo>
                    <a:pt x="9691" y="850"/>
                  </a:lnTo>
                  <a:lnTo>
                    <a:pt x="9693" y="836"/>
                  </a:lnTo>
                  <a:lnTo>
                    <a:pt x="9696" y="830"/>
                  </a:lnTo>
                  <a:lnTo>
                    <a:pt x="9699" y="824"/>
                  </a:lnTo>
                  <a:lnTo>
                    <a:pt x="9702" y="821"/>
                  </a:lnTo>
                  <a:lnTo>
                    <a:pt x="9704" y="820"/>
                  </a:lnTo>
                  <a:lnTo>
                    <a:pt x="9709" y="818"/>
                  </a:lnTo>
                  <a:lnTo>
                    <a:pt x="9712" y="817"/>
                  </a:lnTo>
                  <a:lnTo>
                    <a:pt x="9719" y="819"/>
                  </a:lnTo>
                  <a:lnTo>
                    <a:pt x="9726" y="821"/>
                  </a:lnTo>
                  <a:lnTo>
                    <a:pt x="9733" y="825"/>
                  </a:lnTo>
                  <a:lnTo>
                    <a:pt x="9739" y="828"/>
                  </a:lnTo>
                  <a:lnTo>
                    <a:pt x="9745" y="832"/>
                  </a:lnTo>
                  <a:lnTo>
                    <a:pt x="9749" y="838"/>
                  </a:lnTo>
                  <a:lnTo>
                    <a:pt x="9754" y="844"/>
                  </a:lnTo>
                  <a:lnTo>
                    <a:pt x="9756" y="851"/>
                  </a:lnTo>
                  <a:lnTo>
                    <a:pt x="9756" y="857"/>
                  </a:lnTo>
                  <a:lnTo>
                    <a:pt x="9756" y="864"/>
                  </a:lnTo>
                  <a:lnTo>
                    <a:pt x="9755" y="871"/>
                  </a:lnTo>
                  <a:lnTo>
                    <a:pt x="9753" y="878"/>
                  </a:lnTo>
                  <a:lnTo>
                    <a:pt x="9748" y="884"/>
                  </a:lnTo>
                  <a:lnTo>
                    <a:pt x="9744" y="889"/>
                  </a:lnTo>
                  <a:lnTo>
                    <a:pt x="9741" y="891"/>
                  </a:lnTo>
                  <a:lnTo>
                    <a:pt x="9738" y="892"/>
                  </a:lnTo>
                  <a:lnTo>
                    <a:pt x="9734" y="894"/>
                  </a:lnTo>
                  <a:lnTo>
                    <a:pt x="9731" y="895"/>
                  </a:lnTo>
                  <a:close/>
                  <a:moveTo>
                    <a:pt x="3305" y="1689"/>
                  </a:moveTo>
                  <a:lnTo>
                    <a:pt x="3299" y="1686"/>
                  </a:lnTo>
                  <a:lnTo>
                    <a:pt x="3305" y="1674"/>
                  </a:lnTo>
                  <a:lnTo>
                    <a:pt x="3307" y="1674"/>
                  </a:lnTo>
                  <a:lnTo>
                    <a:pt x="3309" y="1676"/>
                  </a:lnTo>
                  <a:lnTo>
                    <a:pt x="3310" y="1678"/>
                  </a:lnTo>
                  <a:lnTo>
                    <a:pt x="3310" y="1680"/>
                  </a:lnTo>
                  <a:lnTo>
                    <a:pt x="3310" y="1683"/>
                  </a:lnTo>
                  <a:lnTo>
                    <a:pt x="3309" y="1685"/>
                  </a:lnTo>
                  <a:lnTo>
                    <a:pt x="3307" y="1687"/>
                  </a:lnTo>
                  <a:lnTo>
                    <a:pt x="3305" y="1689"/>
                  </a:lnTo>
                  <a:close/>
                  <a:moveTo>
                    <a:pt x="1372" y="1016"/>
                  </a:moveTo>
                  <a:lnTo>
                    <a:pt x="1367" y="1019"/>
                  </a:lnTo>
                  <a:lnTo>
                    <a:pt x="1362" y="1021"/>
                  </a:lnTo>
                  <a:lnTo>
                    <a:pt x="1356" y="1023"/>
                  </a:lnTo>
                  <a:lnTo>
                    <a:pt x="1350" y="1024"/>
                  </a:lnTo>
                  <a:lnTo>
                    <a:pt x="1337" y="1024"/>
                  </a:lnTo>
                  <a:lnTo>
                    <a:pt x="1325" y="1023"/>
                  </a:lnTo>
                  <a:lnTo>
                    <a:pt x="1314" y="1021"/>
                  </a:lnTo>
                  <a:lnTo>
                    <a:pt x="1303" y="1017"/>
                  </a:lnTo>
                  <a:lnTo>
                    <a:pt x="1292" y="1012"/>
                  </a:lnTo>
                  <a:lnTo>
                    <a:pt x="1283" y="1004"/>
                  </a:lnTo>
                  <a:lnTo>
                    <a:pt x="1278" y="1000"/>
                  </a:lnTo>
                  <a:lnTo>
                    <a:pt x="1273" y="996"/>
                  </a:lnTo>
                  <a:lnTo>
                    <a:pt x="1269" y="991"/>
                  </a:lnTo>
                  <a:lnTo>
                    <a:pt x="1266" y="986"/>
                  </a:lnTo>
                  <a:lnTo>
                    <a:pt x="1260" y="976"/>
                  </a:lnTo>
                  <a:lnTo>
                    <a:pt x="1256" y="964"/>
                  </a:lnTo>
                  <a:lnTo>
                    <a:pt x="1252" y="940"/>
                  </a:lnTo>
                  <a:lnTo>
                    <a:pt x="1249" y="917"/>
                  </a:lnTo>
                  <a:lnTo>
                    <a:pt x="1255" y="906"/>
                  </a:lnTo>
                  <a:lnTo>
                    <a:pt x="1258" y="896"/>
                  </a:lnTo>
                  <a:lnTo>
                    <a:pt x="1261" y="885"/>
                  </a:lnTo>
                  <a:lnTo>
                    <a:pt x="1263" y="875"/>
                  </a:lnTo>
                  <a:lnTo>
                    <a:pt x="1265" y="863"/>
                  </a:lnTo>
                  <a:lnTo>
                    <a:pt x="1267" y="853"/>
                  </a:lnTo>
                  <a:lnTo>
                    <a:pt x="1270" y="842"/>
                  </a:lnTo>
                  <a:lnTo>
                    <a:pt x="1274" y="833"/>
                  </a:lnTo>
                  <a:lnTo>
                    <a:pt x="1283" y="829"/>
                  </a:lnTo>
                  <a:lnTo>
                    <a:pt x="1293" y="825"/>
                  </a:lnTo>
                  <a:lnTo>
                    <a:pt x="1303" y="820"/>
                  </a:lnTo>
                  <a:lnTo>
                    <a:pt x="1313" y="817"/>
                  </a:lnTo>
                  <a:lnTo>
                    <a:pt x="1323" y="815"/>
                  </a:lnTo>
                  <a:lnTo>
                    <a:pt x="1333" y="813"/>
                  </a:lnTo>
                  <a:lnTo>
                    <a:pt x="1344" y="812"/>
                  </a:lnTo>
                  <a:lnTo>
                    <a:pt x="1354" y="812"/>
                  </a:lnTo>
                  <a:lnTo>
                    <a:pt x="1364" y="812"/>
                  </a:lnTo>
                  <a:lnTo>
                    <a:pt x="1374" y="813"/>
                  </a:lnTo>
                  <a:lnTo>
                    <a:pt x="1384" y="815"/>
                  </a:lnTo>
                  <a:lnTo>
                    <a:pt x="1394" y="818"/>
                  </a:lnTo>
                  <a:lnTo>
                    <a:pt x="1404" y="822"/>
                  </a:lnTo>
                  <a:lnTo>
                    <a:pt x="1413" y="828"/>
                  </a:lnTo>
                  <a:lnTo>
                    <a:pt x="1422" y="833"/>
                  </a:lnTo>
                  <a:lnTo>
                    <a:pt x="1431" y="840"/>
                  </a:lnTo>
                  <a:lnTo>
                    <a:pt x="1436" y="845"/>
                  </a:lnTo>
                  <a:lnTo>
                    <a:pt x="1439" y="851"/>
                  </a:lnTo>
                  <a:lnTo>
                    <a:pt x="1442" y="857"/>
                  </a:lnTo>
                  <a:lnTo>
                    <a:pt x="1444" y="863"/>
                  </a:lnTo>
                  <a:lnTo>
                    <a:pt x="1447" y="877"/>
                  </a:lnTo>
                  <a:lnTo>
                    <a:pt x="1449" y="890"/>
                  </a:lnTo>
                  <a:lnTo>
                    <a:pt x="1448" y="904"/>
                  </a:lnTo>
                  <a:lnTo>
                    <a:pt x="1446" y="918"/>
                  </a:lnTo>
                  <a:lnTo>
                    <a:pt x="1444" y="932"/>
                  </a:lnTo>
                  <a:lnTo>
                    <a:pt x="1441" y="944"/>
                  </a:lnTo>
                  <a:lnTo>
                    <a:pt x="1434" y="955"/>
                  </a:lnTo>
                  <a:lnTo>
                    <a:pt x="1427" y="967"/>
                  </a:lnTo>
                  <a:lnTo>
                    <a:pt x="1420" y="976"/>
                  </a:lnTo>
                  <a:lnTo>
                    <a:pt x="1412" y="985"/>
                  </a:lnTo>
                  <a:lnTo>
                    <a:pt x="1404" y="993"/>
                  </a:lnTo>
                  <a:lnTo>
                    <a:pt x="1394" y="1001"/>
                  </a:lnTo>
                  <a:lnTo>
                    <a:pt x="1383" y="1009"/>
                  </a:lnTo>
                  <a:lnTo>
                    <a:pt x="1372" y="1016"/>
                  </a:lnTo>
                  <a:close/>
                  <a:moveTo>
                    <a:pt x="1366" y="967"/>
                  </a:moveTo>
                  <a:lnTo>
                    <a:pt x="1359" y="970"/>
                  </a:lnTo>
                  <a:lnTo>
                    <a:pt x="1352" y="973"/>
                  </a:lnTo>
                  <a:lnTo>
                    <a:pt x="1344" y="974"/>
                  </a:lnTo>
                  <a:lnTo>
                    <a:pt x="1336" y="974"/>
                  </a:lnTo>
                  <a:lnTo>
                    <a:pt x="1328" y="974"/>
                  </a:lnTo>
                  <a:lnTo>
                    <a:pt x="1321" y="973"/>
                  </a:lnTo>
                  <a:lnTo>
                    <a:pt x="1314" y="971"/>
                  </a:lnTo>
                  <a:lnTo>
                    <a:pt x="1308" y="968"/>
                  </a:lnTo>
                  <a:lnTo>
                    <a:pt x="1302" y="959"/>
                  </a:lnTo>
                  <a:lnTo>
                    <a:pt x="1298" y="950"/>
                  </a:lnTo>
                  <a:lnTo>
                    <a:pt x="1294" y="941"/>
                  </a:lnTo>
                  <a:lnTo>
                    <a:pt x="1293" y="931"/>
                  </a:lnTo>
                  <a:lnTo>
                    <a:pt x="1293" y="921"/>
                  </a:lnTo>
                  <a:lnTo>
                    <a:pt x="1294" y="911"/>
                  </a:lnTo>
                  <a:lnTo>
                    <a:pt x="1298" y="902"/>
                  </a:lnTo>
                  <a:lnTo>
                    <a:pt x="1302" y="894"/>
                  </a:lnTo>
                  <a:lnTo>
                    <a:pt x="1310" y="883"/>
                  </a:lnTo>
                  <a:lnTo>
                    <a:pt x="1317" y="870"/>
                  </a:lnTo>
                  <a:lnTo>
                    <a:pt x="1321" y="863"/>
                  </a:lnTo>
                  <a:lnTo>
                    <a:pt x="1325" y="858"/>
                  </a:lnTo>
                  <a:lnTo>
                    <a:pt x="1331" y="853"/>
                  </a:lnTo>
                  <a:lnTo>
                    <a:pt x="1338" y="850"/>
                  </a:lnTo>
                  <a:lnTo>
                    <a:pt x="1348" y="853"/>
                  </a:lnTo>
                  <a:lnTo>
                    <a:pt x="1358" y="856"/>
                  </a:lnTo>
                  <a:lnTo>
                    <a:pt x="1367" y="860"/>
                  </a:lnTo>
                  <a:lnTo>
                    <a:pt x="1375" y="864"/>
                  </a:lnTo>
                  <a:lnTo>
                    <a:pt x="1384" y="871"/>
                  </a:lnTo>
                  <a:lnTo>
                    <a:pt x="1392" y="877"/>
                  </a:lnTo>
                  <a:lnTo>
                    <a:pt x="1398" y="884"/>
                  </a:lnTo>
                  <a:lnTo>
                    <a:pt x="1404" y="893"/>
                  </a:lnTo>
                  <a:lnTo>
                    <a:pt x="1404" y="903"/>
                  </a:lnTo>
                  <a:lnTo>
                    <a:pt x="1403" y="913"/>
                  </a:lnTo>
                  <a:lnTo>
                    <a:pt x="1400" y="924"/>
                  </a:lnTo>
                  <a:lnTo>
                    <a:pt x="1396" y="933"/>
                  </a:lnTo>
                  <a:lnTo>
                    <a:pt x="1390" y="942"/>
                  </a:lnTo>
                  <a:lnTo>
                    <a:pt x="1383" y="951"/>
                  </a:lnTo>
                  <a:lnTo>
                    <a:pt x="1375" y="959"/>
                  </a:lnTo>
                  <a:lnTo>
                    <a:pt x="1366" y="967"/>
                  </a:lnTo>
                  <a:close/>
                  <a:moveTo>
                    <a:pt x="933" y="427"/>
                  </a:moveTo>
                  <a:lnTo>
                    <a:pt x="923" y="433"/>
                  </a:lnTo>
                  <a:lnTo>
                    <a:pt x="914" y="438"/>
                  </a:lnTo>
                  <a:lnTo>
                    <a:pt x="905" y="441"/>
                  </a:lnTo>
                  <a:lnTo>
                    <a:pt x="896" y="442"/>
                  </a:lnTo>
                  <a:lnTo>
                    <a:pt x="887" y="442"/>
                  </a:lnTo>
                  <a:lnTo>
                    <a:pt x="877" y="441"/>
                  </a:lnTo>
                  <a:lnTo>
                    <a:pt x="868" y="438"/>
                  </a:lnTo>
                  <a:lnTo>
                    <a:pt x="859" y="434"/>
                  </a:lnTo>
                  <a:lnTo>
                    <a:pt x="853" y="427"/>
                  </a:lnTo>
                  <a:lnTo>
                    <a:pt x="848" y="418"/>
                  </a:lnTo>
                  <a:lnTo>
                    <a:pt x="843" y="410"/>
                  </a:lnTo>
                  <a:lnTo>
                    <a:pt x="839" y="400"/>
                  </a:lnTo>
                  <a:lnTo>
                    <a:pt x="835" y="396"/>
                  </a:lnTo>
                  <a:lnTo>
                    <a:pt x="832" y="393"/>
                  </a:lnTo>
                  <a:lnTo>
                    <a:pt x="829" y="389"/>
                  </a:lnTo>
                  <a:lnTo>
                    <a:pt x="826" y="387"/>
                  </a:lnTo>
                  <a:lnTo>
                    <a:pt x="822" y="385"/>
                  </a:lnTo>
                  <a:lnTo>
                    <a:pt x="817" y="383"/>
                  </a:lnTo>
                  <a:lnTo>
                    <a:pt x="812" y="383"/>
                  </a:lnTo>
                  <a:lnTo>
                    <a:pt x="806" y="383"/>
                  </a:lnTo>
                  <a:lnTo>
                    <a:pt x="800" y="384"/>
                  </a:lnTo>
                  <a:lnTo>
                    <a:pt x="793" y="387"/>
                  </a:lnTo>
                  <a:lnTo>
                    <a:pt x="785" y="391"/>
                  </a:lnTo>
                  <a:lnTo>
                    <a:pt x="779" y="395"/>
                  </a:lnTo>
                  <a:lnTo>
                    <a:pt x="773" y="401"/>
                  </a:lnTo>
                  <a:lnTo>
                    <a:pt x="767" y="407"/>
                  </a:lnTo>
                  <a:lnTo>
                    <a:pt x="762" y="414"/>
                  </a:lnTo>
                  <a:lnTo>
                    <a:pt x="757" y="420"/>
                  </a:lnTo>
                  <a:lnTo>
                    <a:pt x="756" y="450"/>
                  </a:lnTo>
                  <a:lnTo>
                    <a:pt x="755" y="479"/>
                  </a:lnTo>
                  <a:lnTo>
                    <a:pt x="756" y="486"/>
                  </a:lnTo>
                  <a:lnTo>
                    <a:pt x="757" y="492"/>
                  </a:lnTo>
                  <a:lnTo>
                    <a:pt x="759" y="500"/>
                  </a:lnTo>
                  <a:lnTo>
                    <a:pt x="762" y="505"/>
                  </a:lnTo>
                  <a:lnTo>
                    <a:pt x="766" y="511"/>
                  </a:lnTo>
                  <a:lnTo>
                    <a:pt x="771" y="516"/>
                  </a:lnTo>
                  <a:lnTo>
                    <a:pt x="777" y="520"/>
                  </a:lnTo>
                  <a:lnTo>
                    <a:pt x="784" y="524"/>
                  </a:lnTo>
                  <a:lnTo>
                    <a:pt x="789" y="530"/>
                  </a:lnTo>
                  <a:lnTo>
                    <a:pt x="797" y="534"/>
                  </a:lnTo>
                  <a:lnTo>
                    <a:pt x="804" y="537"/>
                  </a:lnTo>
                  <a:lnTo>
                    <a:pt x="811" y="540"/>
                  </a:lnTo>
                  <a:lnTo>
                    <a:pt x="818" y="543"/>
                  </a:lnTo>
                  <a:lnTo>
                    <a:pt x="825" y="548"/>
                  </a:lnTo>
                  <a:lnTo>
                    <a:pt x="828" y="550"/>
                  </a:lnTo>
                  <a:lnTo>
                    <a:pt x="831" y="553"/>
                  </a:lnTo>
                  <a:lnTo>
                    <a:pt x="834" y="557"/>
                  </a:lnTo>
                  <a:lnTo>
                    <a:pt x="836" y="561"/>
                  </a:lnTo>
                  <a:lnTo>
                    <a:pt x="836" y="572"/>
                  </a:lnTo>
                  <a:lnTo>
                    <a:pt x="834" y="582"/>
                  </a:lnTo>
                  <a:lnTo>
                    <a:pt x="831" y="593"/>
                  </a:lnTo>
                  <a:lnTo>
                    <a:pt x="828" y="602"/>
                  </a:lnTo>
                  <a:lnTo>
                    <a:pt x="819" y="621"/>
                  </a:lnTo>
                  <a:lnTo>
                    <a:pt x="809" y="640"/>
                  </a:lnTo>
                  <a:lnTo>
                    <a:pt x="799" y="658"/>
                  </a:lnTo>
                  <a:lnTo>
                    <a:pt x="789" y="677"/>
                  </a:lnTo>
                  <a:lnTo>
                    <a:pt x="785" y="688"/>
                  </a:lnTo>
                  <a:lnTo>
                    <a:pt x="782" y="697"/>
                  </a:lnTo>
                  <a:lnTo>
                    <a:pt x="779" y="708"/>
                  </a:lnTo>
                  <a:lnTo>
                    <a:pt x="778" y="718"/>
                  </a:lnTo>
                  <a:lnTo>
                    <a:pt x="776" y="731"/>
                  </a:lnTo>
                  <a:lnTo>
                    <a:pt x="776" y="743"/>
                  </a:lnTo>
                  <a:lnTo>
                    <a:pt x="776" y="755"/>
                  </a:lnTo>
                  <a:lnTo>
                    <a:pt x="776" y="767"/>
                  </a:lnTo>
                  <a:lnTo>
                    <a:pt x="778" y="780"/>
                  </a:lnTo>
                  <a:lnTo>
                    <a:pt x="780" y="791"/>
                  </a:lnTo>
                  <a:lnTo>
                    <a:pt x="783" y="803"/>
                  </a:lnTo>
                  <a:lnTo>
                    <a:pt x="787" y="814"/>
                  </a:lnTo>
                  <a:lnTo>
                    <a:pt x="791" y="826"/>
                  </a:lnTo>
                  <a:lnTo>
                    <a:pt x="797" y="837"/>
                  </a:lnTo>
                  <a:lnTo>
                    <a:pt x="803" y="848"/>
                  </a:lnTo>
                  <a:lnTo>
                    <a:pt x="809" y="858"/>
                  </a:lnTo>
                  <a:lnTo>
                    <a:pt x="816" y="868"/>
                  </a:lnTo>
                  <a:lnTo>
                    <a:pt x="823" y="878"/>
                  </a:lnTo>
                  <a:lnTo>
                    <a:pt x="831" y="888"/>
                  </a:lnTo>
                  <a:lnTo>
                    <a:pt x="841" y="896"/>
                  </a:lnTo>
                  <a:lnTo>
                    <a:pt x="848" y="900"/>
                  </a:lnTo>
                  <a:lnTo>
                    <a:pt x="855" y="903"/>
                  </a:lnTo>
                  <a:lnTo>
                    <a:pt x="862" y="908"/>
                  </a:lnTo>
                  <a:lnTo>
                    <a:pt x="867" y="913"/>
                  </a:lnTo>
                  <a:lnTo>
                    <a:pt x="872" y="919"/>
                  </a:lnTo>
                  <a:lnTo>
                    <a:pt x="877" y="926"/>
                  </a:lnTo>
                  <a:lnTo>
                    <a:pt x="880" y="933"/>
                  </a:lnTo>
                  <a:lnTo>
                    <a:pt x="883" y="942"/>
                  </a:lnTo>
                  <a:lnTo>
                    <a:pt x="881" y="947"/>
                  </a:lnTo>
                  <a:lnTo>
                    <a:pt x="879" y="951"/>
                  </a:lnTo>
                  <a:lnTo>
                    <a:pt x="877" y="955"/>
                  </a:lnTo>
                  <a:lnTo>
                    <a:pt x="875" y="959"/>
                  </a:lnTo>
                  <a:lnTo>
                    <a:pt x="869" y="968"/>
                  </a:lnTo>
                  <a:lnTo>
                    <a:pt x="862" y="974"/>
                  </a:lnTo>
                  <a:lnTo>
                    <a:pt x="854" y="981"/>
                  </a:lnTo>
                  <a:lnTo>
                    <a:pt x="846" y="988"/>
                  </a:lnTo>
                  <a:lnTo>
                    <a:pt x="839" y="995"/>
                  </a:lnTo>
                  <a:lnTo>
                    <a:pt x="830" y="1004"/>
                  </a:lnTo>
                  <a:lnTo>
                    <a:pt x="823" y="1014"/>
                  </a:lnTo>
                  <a:lnTo>
                    <a:pt x="817" y="1023"/>
                  </a:lnTo>
                  <a:lnTo>
                    <a:pt x="812" y="1034"/>
                  </a:lnTo>
                  <a:lnTo>
                    <a:pt x="808" y="1045"/>
                  </a:lnTo>
                  <a:lnTo>
                    <a:pt x="805" y="1058"/>
                  </a:lnTo>
                  <a:lnTo>
                    <a:pt x="803" y="1070"/>
                  </a:lnTo>
                  <a:lnTo>
                    <a:pt x="802" y="1082"/>
                  </a:lnTo>
                  <a:lnTo>
                    <a:pt x="801" y="1094"/>
                  </a:lnTo>
                  <a:lnTo>
                    <a:pt x="802" y="1108"/>
                  </a:lnTo>
                  <a:lnTo>
                    <a:pt x="803" y="1121"/>
                  </a:lnTo>
                  <a:lnTo>
                    <a:pt x="805" y="1133"/>
                  </a:lnTo>
                  <a:lnTo>
                    <a:pt x="808" y="1145"/>
                  </a:lnTo>
                  <a:lnTo>
                    <a:pt x="811" y="1158"/>
                  </a:lnTo>
                  <a:lnTo>
                    <a:pt x="815" y="1170"/>
                  </a:lnTo>
                  <a:lnTo>
                    <a:pt x="820" y="1181"/>
                  </a:lnTo>
                  <a:lnTo>
                    <a:pt x="824" y="1191"/>
                  </a:lnTo>
                  <a:lnTo>
                    <a:pt x="832" y="1202"/>
                  </a:lnTo>
                  <a:lnTo>
                    <a:pt x="840" y="1213"/>
                  </a:lnTo>
                  <a:lnTo>
                    <a:pt x="842" y="1218"/>
                  </a:lnTo>
                  <a:lnTo>
                    <a:pt x="843" y="1224"/>
                  </a:lnTo>
                  <a:lnTo>
                    <a:pt x="843" y="1231"/>
                  </a:lnTo>
                  <a:lnTo>
                    <a:pt x="841" y="1237"/>
                  </a:lnTo>
                  <a:lnTo>
                    <a:pt x="828" y="1248"/>
                  </a:lnTo>
                  <a:lnTo>
                    <a:pt x="816" y="1257"/>
                  </a:lnTo>
                  <a:lnTo>
                    <a:pt x="804" y="1268"/>
                  </a:lnTo>
                  <a:lnTo>
                    <a:pt x="793" y="1279"/>
                  </a:lnTo>
                  <a:lnTo>
                    <a:pt x="782" y="1292"/>
                  </a:lnTo>
                  <a:lnTo>
                    <a:pt x="773" y="1304"/>
                  </a:lnTo>
                  <a:lnTo>
                    <a:pt x="770" y="1311"/>
                  </a:lnTo>
                  <a:lnTo>
                    <a:pt x="767" y="1318"/>
                  </a:lnTo>
                  <a:lnTo>
                    <a:pt x="765" y="1326"/>
                  </a:lnTo>
                  <a:lnTo>
                    <a:pt x="763" y="1335"/>
                  </a:lnTo>
                  <a:lnTo>
                    <a:pt x="764" y="1348"/>
                  </a:lnTo>
                  <a:lnTo>
                    <a:pt x="766" y="1362"/>
                  </a:lnTo>
                  <a:lnTo>
                    <a:pt x="768" y="1375"/>
                  </a:lnTo>
                  <a:lnTo>
                    <a:pt x="772" y="1389"/>
                  </a:lnTo>
                  <a:lnTo>
                    <a:pt x="774" y="1394"/>
                  </a:lnTo>
                  <a:lnTo>
                    <a:pt x="776" y="1400"/>
                  </a:lnTo>
                  <a:lnTo>
                    <a:pt x="779" y="1405"/>
                  </a:lnTo>
                  <a:lnTo>
                    <a:pt x="783" y="1410"/>
                  </a:lnTo>
                  <a:lnTo>
                    <a:pt x="787" y="1415"/>
                  </a:lnTo>
                  <a:lnTo>
                    <a:pt x="791" y="1419"/>
                  </a:lnTo>
                  <a:lnTo>
                    <a:pt x="798" y="1422"/>
                  </a:lnTo>
                  <a:lnTo>
                    <a:pt x="803" y="1426"/>
                  </a:lnTo>
                  <a:lnTo>
                    <a:pt x="811" y="1428"/>
                  </a:lnTo>
                  <a:lnTo>
                    <a:pt x="818" y="1428"/>
                  </a:lnTo>
                  <a:lnTo>
                    <a:pt x="824" y="1427"/>
                  </a:lnTo>
                  <a:lnTo>
                    <a:pt x="829" y="1424"/>
                  </a:lnTo>
                  <a:lnTo>
                    <a:pt x="834" y="1421"/>
                  </a:lnTo>
                  <a:lnTo>
                    <a:pt x="839" y="1417"/>
                  </a:lnTo>
                  <a:lnTo>
                    <a:pt x="843" y="1413"/>
                  </a:lnTo>
                  <a:lnTo>
                    <a:pt x="847" y="1408"/>
                  </a:lnTo>
                  <a:lnTo>
                    <a:pt x="854" y="1398"/>
                  </a:lnTo>
                  <a:lnTo>
                    <a:pt x="861" y="1387"/>
                  </a:lnTo>
                  <a:lnTo>
                    <a:pt x="865" y="1382"/>
                  </a:lnTo>
                  <a:lnTo>
                    <a:pt x="868" y="1377"/>
                  </a:lnTo>
                  <a:lnTo>
                    <a:pt x="872" y="1373"/>
                  </a:lnTo>
                  <a:lnTo>
                    <a:pt x="877" y="1369"/>
                  </a:lnTo>
                  <a:lnTo>
                    <a:pt x="900" y="1374"/>
                  </a:lnTo>
                  <a:lnTo>
                    <a:pt x="924" y="1381"/>
                  </a:lnTo>
                  <a:lnTo>
                    <a:pt x="929" y="1383"/>
                  </a:lnTo>
                  <a:lnTo>
                    <a:pt x="935" y="1385"/>
                  </a:lnTo>
                  <a:lnTo>
                    <a:pt x="940" y="1388"/>
                  </a:lnTo>
                  <a:lnTo>
                    <a:pt x="943" y="1391"/>
                  </a:lnTo>
                  <a:lnTo>
                    <a:pt x="947" y="1395"/>
                  </a:lnTo>
                  <a:lnTo>
                    <a:pt x="949" y="1400"/>
                  </a:lnTo>
                  <a:lnTo>
                    <a:pt x="950" y="1405"/>
                  </a:lnTo>
                  <a:lnTo>
                    <a:pt x="951" y="1412"/>
                  </a:lnTo>
                  <a:lnTo>
                    <a:pt x="957" y="1417"/>
                  </a:lnTo>
                  <a:lnTo>
                    <a:pt x="962" y="1423"/>
                  </a:lnTo>
                  <a:lnTo>
                    <a:pt x="966" y="1430"/>
                  </a:lnTo>
                  <a:lnTo>
                    <a:pt x="970" y="1436"/>
                  </a:lnTo>
                  <a:lnTo>
                    <a:pt x="972" y="1443"/>
                  </a:lnTo>
                  <a:lnTo>
                    <a:pt x="974" y="1450"/>
                  </a:lnTo>
                  <a:lnTo>
                    <a:pt x="975" y="1458"/>
                  </a:lnTo>
                  <a:lnTo>
                    <a:pt x="975" y="1465"/>
                  </a:lnTo>
                  <a:lnTo>
                    <a:pt x="974" y="1482"/>
                  </a:lnTo>
                  <a:lnTo>
                    <a:pt x="971" y="1497"/>
                  </a:lnTo>
                  <a:lnTo>
                    <a:pt x="967" y="1513"/>
                  </a:lnTo>
                  <a:lnTo>
                    <a:pt x="963" y="1529"/>
                  </a:lnTo>
                  <a:lnTo>
                    <a:pt x="953" y="1545"/>
                  </a:lnTo>
                  <a:lnTo>
                    <a:pt x="943" y="1560"/>
                  </a:lnTo>
                  <a:lnTo>
                    <a:pt x="937" y="1568"/>
                  </a:lnTo>
                  <a:lnTo>
                    <a:pt x="931" y="1575"/>
                  </a:lnTo>
                  <a:lnTo>
                    <a:pt x="923" y="1581"/>
                  </a:lnTo>
                  <a:lnTo>
                    <a:pt x="916" y="1586"/>
                  </a:lnTo>
                  <a:lnTo>
                    <a:pt x="909" y="1591"/>
                  </a:lnTo>
                  <a:lnTo>
                    <a:pt x="902" y="1595"/>
                  </a:lnTo>
                  <a:lnTo>
                    <a:pt x="894" y="1598"/>
                  </a:lnTo>
                  <a:lnTo>
                    <a:pt x="886" y="1601"/>
                  </a:lnTo>
                  <a:lnTo>
                    <a:pt x="877" y="1603"/>
                  </a:lnTo>
                  <a:lnTo>
                    <a:pt x="868" y="1604"/>
                  </a:lnTo>
                  <a:lnTo>
                    <a:pt x="859" y="1604"/>
                  </a:lnTo>
                  <a:lnTo>
                    <a:pt x="850" y="1604"/>
                  </a:lnTo>
                  <a:lnTo>
                    <a:pt x="832" y="1603"/>
                  </a:lnTo>
                  <a:lnTo>
                    <a:pt x="815" y="1602"/>
                  </a:lnTo>
                  <a:lnTo>
                    <a:pt x="798" y="1599"/>
                  </a:lnTo>
                  <a:lnTo>
                    <a:pt x="781" y="1596"/>
                  </a:lnTo>
                  <a:lnTo>
                    <a:pt x="765" y="1591"/>
                  </a:lnTo>
                  <a:lnTo>
                    <a:pt x="749" y="1585"/>
                  </a:lnTo>
                  <a:lnTo>
                    <a:pt x="733" y="1578"/>
                  </a:lnTo>
                  <a:lnTo>
                    <a:pt x="719" y="1570"/>
                  </a:lnTo>
                  <a:lnTo>
                    <a:pt x="705" y="1561"/>
                  </a:lnTo>
                  <a:lnTo>
                    <a:pt x="691" y="1551"/>
                  </a:lnTo>
                  <a:lnTo>
                    <a:pt x="679" y="1540"/>
                  </a:lnTo>
                  <a:lnTo>
                    <a:pt x="668" y="1528"/>
                  </a:lnTo>
                  <a:lnTo>
                    <a:pt x="658" y="1515"/>
                  </a:lnTo>
                  <a:lnTo>
                    <a:pt x="648" y="1501"/>
                  </a:lnTo>
                  <a:lnTo>
                    <a:pt x="640" y="1487"/>
                  </a:lnTo>
                  <a:lnTo>
                    <a:pt x="634" y="1471"/>
                  </a:lnTo>
                  <a:lnTo>
                    <a:pt x="626" y="1461"/>
                  </a:lnTo>
                  <a:lnTo>
                    <a:pt x="619" y="1451"/>
                  </a:lnTo>
                  <a:lnTo>
                    <a:pt x="613" y="1441"/>
                  </a:lnTo>
                  <a:lnTo>
                    <a:pt x="606" y="1431"/>
                  </a:lnTo>
                  <a:lnTo>
                    <a:pt x="595" y="1409"/>
                  </a:lnTo>
                  <a:lnTo>
                    <a:pt x="586" y="1388"/>
                  </a:lnTo>
                  <a:lnTo>
                    <a:pt x="579" y="1365"/>
                  </a:lnTo>
                  <a:lnTo>
                    <a:pt x="572" y="1343"/>
                  </a:lnTo>
                  <a:lnTo>
                    <a:pt x="566" y="1319"/>
                  </a:lnTo>
                  <a:lnTo>
                    <a:pt x="560" y="1297"/>
                  </a:lnTo>
                  <a:lnTo>
                    <a:pt x="560" y="1287"/>
                  </a:lnTo>
                  <a:lnTo>
                    <a:pt x="559" y="1277"/>
                  </a:lnTo>
                  <a:lnTo>
                    <a:pt x="558" y="1268"/>
                  </a:lnTo>
                  <a:lnTo>
                    <a:pt x="556" y="1259"/>
                  </a:lnTo>
                  <a:lnTo>
                    <a:pt x="552" y="1241"/>
                  </a:lnTo>
                  <a:lnTo>
                    <a:pt x="549" y="1222"/>
                  </a:lnTo>
                  <a:lnTo>
                    <a:pt x="548" y="1214"/>
                  </a:lnTo>
                  <a:lnTo>
                    <a:pt x="547" y="1205"/>
                  </a:lnTo>
                  <a:lnTo>
                    <a:pt x="547" y="1197"/>
                  </a:lnTo>
                  <a:lnTo>
                    <a:pt x="549" y="1188"/>
                  </a:lnTo>
                  <a:lnTo>
                    <a:pt x="551" y="1179"/>
                  </a:lnTo>
                  <a:lnTo>
                    <a:pt x="554" y="1171"/>
                  </a:lnTo>
                  <a:lnTo>
                    <a:pt x="559" y="1163"/>
                  </a:lnTo>
                  <a:lnTo>
                    <a:pt x="567" y="1155"/>
                  </a:lnTo>
                  <a:lnTo>
                    <a:pt x="575" y="1128"/>
                  </a:lnTo>
                  <a:lnTo>
                    <a:pt x="583" y="1102"/>
                  </a:lnTo>
                  <a:lnTo>
                    <a:pt x="586" y="1087"/>
                  </a:lnTo>
                  <a:lnTo>
                    <a:pt x="589" y="1073"/>
                  </a:lnTo>
                  <a:lnTo>
                    <a:pt x="591" y="1059"/>
                  </a:lnTo>
                  <a:lnTo>
                    <a:pt x="593" y="1044"/>
                  </a:lnTo>
                  <a:lnTo>
                    <a:pt x="594" y="1029"/>
                  </a:lnTo>
                  <a:lnTo>
                    <a:pt x="593" y="1015"/>
                  </a:lnTo>
                  <a:lnTo>
                    <a:pt x="592" y="1000"/>
                  </a:lnTo>
                  <a:lnTo>
                    <a:pt x="590" y="987"/>
                  </a:lnTo>
                  <a:lnTo>
                    <a:pt x="587" y="973"/>
                  </a:lnTo>
                  <a:lnTo>
                    <a:pt x="583" y="959"/>
                  </a:lnTo>
                  <a:lnTo>
                    <a:pt x="577" y="946"/>
                  </a:lnTo>
                  <a:lnTo>
                    <a:pt x="570" y="933"/>
                  </a:lnTo>
                  <a:lnTo>
                    <a:pt x="564" y="929"/>
                  </a:lnTo>
                  <a:lnTo>
                    <a:pt x="557" y="924"/>
                  </a:lnTo>
                  <a:lnTo>
                    <a:pt x="551" y="919"/>
                  </a:lnTo>
                  <a:lnTo>
                    <a:pt x="547" y="912"/>
                  </a:lnTo>
                  <a:lnTo>
                    <a:pt x="544" y="906"/>
                  </a:lnTo>
                  <a:lnTo>
                    <a:pt x="542" y="899"/>
                  </a:lnTo>
                  <a:lnTo>
                    <a:pt x="543" y="896"/>
                  </a:lnTo>
                  <a:lnTo>
                    <a:pt x="543" y="892"/>
                  </a:lnTo>
                  <a:lnTo>
                    <a:pt x="545" y="888"/>
                  </a:lnTo>
                  <a:lnTo>
                    <a:pt x="547" y="884"/>
                  </a:lnTo>
                  <a:lnTo>
                    <a:pt x="560" y="866"/>
                  </a:lnTo>
                  <a:lnTo>
                    <a:pt x="573" y="849"/>
                  </a:lnTo>
                  <a:lnTo>
                    <a:pt x="584" y="830"/>
                  </a:lnTo>
                  <a:lnTo>
                    <a:pt x="594" y="811"/>
                  </a:lnTo>
                  <a:lnTo>
                    <a:pt x="599" y="801"/>
                  </a:lnTo>
                  <a:lnTo>
                    <a:pt x="602" y="791"/>
                  </a:lnTo>
                  <a:lnTo>
                    <a:pt x="605" y="781"/>
                  </a:lnTo>
                  <a:lnTo>
                    <a:pt x="609" y="770"/>
                  </a:lnTo>
                  <a:lnTo>
                    <a:pt x="610" y="760"/>
                  </a:lnTo>
                  <a:lnTo>
                    <a:pt x="611" y="749"/>
                  </a:lnTo>
                  <a:lnTo>
                    <a:pt x="611" y="738"/>
                  </a:lnTo>
                  <a:lnTo>
                    <a:pt x="610" y="726"/>
                  </a:lnTo>
                  <a:lnTo>
                    <a:pt x="600" y="707"/>
                  </a:lnTo>
                  <a:lnTo>
                    <a:pt x="590" y="688"/>
                  </a:lnTo>
                  <a:lnTo>
                    <a:pt x="580" y="668"/>
                  </a:lnTo>
                  <a:lnTo>
                    <a:pt x="570" y="649"/>
                  </a:lnTo>
                  <a:lnTo>
                    <a:pt x="566" y="639"/>
                  </a:lnTo>
                  <a:lnTo>
                    <a:pt x="563" y="629"/>
                  </a:lnTo>
                  <a:lnTo>
                    <a:pt x="559" y="619"/>
                  </a:lnTo>
                  <a:lnTo>
                    <a:pt x="558" y="608"/>
                  </a:lnTo>
                  <a:lnTo>
                    <a:pt x="557" y="598"/>
                  </a:lnTo>
                  <a:lnTo>
                    <a:pt x="558" y="586"/>
                  </a:lnTo>
                  <a:lnTo>
                    <a:pt x="559" y="575"/>
                  </a:lnTo>
                  <a:lnTo>
                    <a:pt x="564" y="564"/>
                  </a:lnTo>
                  <a:lnTo>
                    <a:pt x="565" y="550"/>
                  </a:lnTo>
                  <a:lnTo>
                    <a:pt x="567" y="535"/>
                  </a:lnTo>
                  <a:lnTo>
                    <a:pt x="572" y="522"/>
                  </a:lnTo>
                  <a:lnTo>
                    <a:pt x="577" y="510"/>
                  </a:lnTo>
                  <a:lnTo>
                    <a:pt x="589" y="484"/>
                  </a:lnTo>
                  <a:lnTo>
                    <a:pt x="600" y="459"/>
                  </a:lnTo>
                  <a:lnTo>
                    <a:pt x="607" y="439"/>
                  </a:lnTo>
                  <a:lnTo>
                    <a:pt x="617" y="420"/>
                  </a:lnTo>
                  <a:lnTo>
                    <a:pt x="626" y="401"/>
                  </a:lnTo>
                  <a:lnTo>
                    <a:pt x="637" y="383"/>
                  </a:lnTo>
                  <a:lnTo>
                    <a:pt x="648" y="366"/>
                  </a:lnTo>
                  <a:lnTo>
                    <a:pt x="662" y="348"/>
                  </a:lnTo>
                  <a:lnTo>
                    <a:pt x="675" y="332"/>
                  </a:lnTo>
                  <a:lnTo>
                    <a:pt x="690" y="316"/>
                  </a:lnTo>
                  <a:lnTo>
                    <a:pt x="706" y="301"/>
                  </a:lnTo>
                  <a:lnTo>
                    <a:pt x="722" y="287"/>
                  </a:lnTo>
                  <a:lnTo>
                    <a:pt x="738" y="274"/>
                  </a:lnTo>
                  <a:lnTo>
                    <a:pt x="756" y="262"/>
                  </a:lnTo>
                  <a:lnTo>
                    <a:pt x="774" y="251"/>
                  </a:lnTo>
                  <a:lnTo>
                    <a:pt x="793" y="241"/>
                  </a:lnTo>
                  <a:lnTo>
                    <a:pt x="811" y="233"/>
                  </a:lnTo>
                  <a:lnTo>
                    <a:pt x="830" y="226"/>
                  </a:lnTo>
                  <a:lnTo>
                    <a:pt x="863" y="222"/>
                  </a:lnTo>
                  <a:lnTo>
                    <a:pt x="896" y="220"/>
                  </a:lnTo>
                  <a:lnTo>
                    <a:pt x="904" y="220"/>
                  </a:lnTo>
                  <a:lnTo>
                    <a:pt x="911" y="222"/>
                  </a:lnTo>
                  <a:lnTo>
                    <a:pt x="919" y="223"/>
                  </a:lnTo>
                  <a:lnTo>
                    <a:pt x="926" y="226"/>
                  </a:lnTo>
                  <a:lnTo>
                    <a:pt x="934" y="229"/>
                  </a:lnTo>
                  <a:lnTo>
                    <a:pt x="941" y="232"/>
                  </a:lnTo>
                  <a:lnTo>
                    <a:pt x="948" y="237"/>
                  </a:lnTo>
                  <a:lnTo>
                    <a:pt x="954" y="242"/>
                  </a:lnTo>
                  <a:lnTo>
                    <a:pt x="991" y="288"/>
                  </a:lnTo>
                  <a:lnTo>
                    <a:pt x="991" y="307"/>
                  </a:lnTo>
                  <a:lnTo>
                    <a:pt x="990" y="327"/>
                  </a:lnTo>
                  <a:lnTo>
                    <a:pt x="989" y="337"/>
                  </a:lnTo>
                  <a:lnTo>
                    <a:pt x="987" y="347"/>
                  </a:lnTo>
                  <a:lnTo>
                    <a:pt x="985" y="357"/>
                  </a:lnTo>
                  <a:lnTo>
                    <a:pt x="983" y="367"/>
                  </a:lnTo>
                  <a:lnTo>
                    <a:pt x="980" y="376"/>
                  </a:lnTo>
                  <a:lnTo>
                    <a:pt x="975" y="385"/>
                  </a:lnTo>
                  <a:lnTo>
                    <a:pt x="970" y="394"/>
                  </a:lnTo>
                  <a:lnTo>
                    <a:pt x="965" y="401"/>
                  </a:lnTo>
                  <a:lnTo>
                    <a:pt x="958" y="410"/>
                  </a:lnTo>
                  <a:lnTo>
                    <a:pt x="951" y="416"/>
                  </a:lnTo>
                  <a:lnTo>
                    <a:pt x="942" y="422"/>
                  </a:lnTo>
                  <a:lnTo>
                    <a:pt x="933" y="427"/>
                  </a:lnTo>
                  <a:close/>
                  <a:moveTo>
                    <a:pt x="911" y="394"/>
                  </a:moveTo>
                  <a:lnTo>
                    <a:pt x="904" y="392"/>
                  </a:lnTo>
                  <a:lnTo>
                    <a:pt x="898" y="390"/>
                  </a:lnTo>
                  <a:lnTo>
                    <a:pt x="893" y="386"/>
                  </a:lnTo>
                  <a:lnTo>
                    <a:pt x="888" y="382"/>
                  </a:lnTo>
                  <a:lnTo>
                    <a:pt x="877" y="373"/>
                  </a:lnTo>
                  <a:lnTo>
                    <a:pt x="868" y="364"/>
                  </a:lnTo>
                  <a:lnTo>
                    <a:pt x="864" y="358"/>
                  </a:lnTo>
                  <a:lnTo>
                    <a:pt x="859" y="354"/>
                  </a:lnTo>
                  <a:lnTo>
                    <a:pt x="854" y="350"/>
                  </a:lnTo>
                  <a:lnTo>
                    <a:pt x="849" y="347"/>
                  </a:lnTo>
                  <a:lnTo>
                    <a:pt x="843" y="344"/>
                  </a:lnTo>
                  <a:lnTo>
                    <a:pt x="836" y="342"/>
                  </a:lnTo>
                  <a:lnTo>
                    <a:pt x="829" y="342"/>
                  </a:lnTo>
                  <a:lnTo>
                    <a:pt x="821" y="342"/>
                  </a:lnTo>
                  <a:lnTo>
                    <a:pt x="809" y="346"/>
                  </a:lnTo>
                  <a:lnTo>
                    <a:pt x="796" y="350"/>
                  </a:lnTo>
                  <a:lnTo>
                    <a:pt x="783" y="355"/>
                  </a:lnTo>
                  <a:lnTo>
                    <a:pt x="771" y="362"/>
                  </a:lnTo>
                  <a:lnTo>
                    <a:pt x="760" y="368"/>
                  </a:lnTo>
                  <a:lnTo>
                    <a:pt x="750" y="376"/>
                  </a:lnTo>
                  <a:lnTo>
                    <a:pt x="744" y="380"/>
                  </a:lnTo>
                  <a:lnTo>
                    <a:pt x="740" y="385"/>
                  </a:lnTo>
                  <a:lnTo>
                    <a:pt x="736" y="390"/>
                  </a:lnTo>
                  <a:lnTo>
                    <a:pt x="732" y="396"/>
                  </a:lnTo>
                  <a:lnTo>
                    <a:pt x="727" y="404"/>
                  </a:lnTo>
                  <a:lnTo>
                    <a:pt x="722" y="414"/>
                  </a:lnTo>
                  <a:lnTo>
                    <a:pt x="718" y="423"/>
                  </a:lnTo>
                  <a:lnTo>
                    <a:pt x="715" y="432"/>
                  </a:lnTo>
                  <a:lnTo>
                    <a:pt x="713" y="442"/>
                  </a:lnTo>
                  <a:lnTo>
                    <a:pt x="711" y="453"/>
                  </a:lnTo>
                  <a:lnTo>
                    <a:pt x="710" y="463"/>
                  </a:lnTo>
                  <a:lnTo>
                    <a:pt x="709" y="474"/>
                  </a:lnTo>
                  <a:lnTo>
                    <a:pt x="709" y="484"/>
                  </a:lnTo>
                  <a:lnTo>
                    <a:pt x="710" y="494"/>
                  </a:lnTo>
                  <a:lnTo>
                    <a:pt x="712" y="505"/>
                  </a:lnTo>
                  <a:lnTo>
                    <a:pt x="714" y="515"/>
                  </a:lnTo>
                  <a:lnTo>
                    <a:pt x="717" y="525"/>
                  </a:lnTo>
                  <a:lnTo>
                    <a:pt x="720" y="534"/>
                  </a:lnTo>
                  <a:lnTo>
                    <a:pt x="724" y="544"/>
                  </a:lnTo>
                  <a:lnTo>
                    <a:pt x="729" y="553"/>
                  </a:lnTo>
                  <a:lnTo>
                    <a:pt x="738" y="560"/>
                  </a:lnTo>
                  <a:lnTo>
                    <a:pt x="747" y="568"/>
                  </a:lnTo>
                  <a:lnTo>
                    <a:pt x="755" y="577"/>
                  </a:lnTo>
                  <a:lnTo>
                    <a:pt x="761" y="586"/>
                  </a:lnTo>
                  <a:lnTo>
                    <a:pt x="765" y="598"/>
                  </a:lnTo>
                  <a:lnTo>
                    <a:pt x="768" y="608"/>
                  </a:lnTo>
                  <a:lnTo>
                    <a:pt x="768" y="614"/>
                  </a:lnTo>
                  <a:lnTo>
                    <a:pt x="768" y="620"/>
                  </a:lnTo>
                  <a:lnTo>
                    <a:pt x="768" y="626"/>
                  </a:lnTo>
                  <a:lnTo>
                    <a:pt x="766" y="632"/>
                  </a:lnTo>
                  <a:lnTo>
                    <a:pt x="756" y="661"/>
                  </a:lnTo>
                  <a:lnTo>
                    <a:pt x="747" y="691"/>
                  </a:lnTo>
                  <a:lnTo>
                    <a:pt x="742" y="707"/>
                  </a:lnTo>
                  <a:lnTo>
                    <a:pt x="738" y="723"/>
                  </a:lnTo>
                  <a:lnTo>
                    <a:pt x="736" y="740"/>
                  </a:lnTo>
                  <a:lnTo>
                    <a:pt x="734" y="755"/>
                  </a:lnTo>
                  <a:lnTo>
                    <a:pt x="733" y="771"/>
                  </a:lnTo>
                  <a:lnTo>
                    <a:pt x="733" y="788"/>
                  </a:lnTo>
                  <a:lnTo>
                    <a:pt x="734" y="804"/>
                  </a:lnTo>
                  <a:lnTo>
                    <a:pt x="737" y="819"/>
                  </a:lnTo>
                  <a:lnTo>
                    <a:pt x="742" y="835"/>
                  </a:lnTo>
                  <a:lnTo>
                    <a:pt x="749" y="849"/>
                  </a:lnTo>
                  <a:lnTo>
                    <a:pt x="752" y="856"/>
                  </a:lnTo>
                  <a:lnTo>
                    <a:pt x="757" y="862"/>
                  </a:lnTo>
                  <a:lnTo>
                    <a:pt x="761" y="870"/>
                  </a:lnTo>
                  <a:lnTo>
                    <a:pt x="766" y="876"/>
                  </a:lnTo>
                  <a:lnTo>
                    <a:pt x="768" y="882"/>
                  </a:lnTo>
                  <a:lnTo>
                    <a:pt x="772" y="888"/>
                  </a:lnTo>
                  <a:lnTo>
                    <a:pt x="777" y="894"/>
                  </a:lnTo>
                  <a:lnTo>
                    <a:pt x="782" y="899"/>
                  </a:lnTo>
                  <a:lnTo>
                    <a:pt x="796" y="909"/>
                  </a:lnTo>
                  <a:lnTo>
                    <a:pt x="809" y="920"/>
                  </a:lnTo>
                  <a:lnTo>
                    <a:pt x="815" y="925"/>
                  </a:lnTo>
                  <a:lnTo>
                    <a:pt x="820" y="930"/>
                  </a:lnTo>
                  <a:lnTo>
                    <a:pt x="823" y="935"/>
                  </a:lnTo>
                  <a:lnTo>
                    <a:pt x="825" y="941"/>
                  </a:lnTo>
                  <a:lnTo>
                    <a:pt x="826" y="944"/>
                  </a:lnTo>
                  <a:lnTo>
                    <a:pt x="826" y="947"/>
                  </a:lnTo>
                  <a:lnTo>
                    <a:pt x="825" y="951"/>
                  </a:lnTo>
                  <a:lnTo>
                    <a:pt x="824" y="954"/>
                  </a:lnTo>
                  <a:lnTo>
                    <a:pt x="819" y="963"/>
                  </a:lnTo>
                  <a:lnTo>
                    <a:pt x="812" y="971"/>
                  </a:lnTo>
                  <a:lnTo>
                    <a:pt x="801" y="983"/>
                  </a:lnTo>
                  <a:lnTo>
                    <a:pt x="791" y="995"/>
                  </a:lnTo>
                  <a:lnTo>
                    <a:pt x="783" y="1010"/>
                  </a:lnTo>
                  <a:lnTo>
                    <a:pt x="776" y="1024"/>
                  </a:lnTo>
                  <a:lnTo>
                    <a:pt x="771" y="1038"/>
                  </a:lnTo>
                  <a:lnTo>
                    <a:pt x="767" y="1053"/>
                  </a:lnTo>
                  <a:lnTo>
                    <a:pt x="764" y="1069"/>
                  </a:lnTo>
                  <a:lnTo>
                    <a:pt x="763" y="1085"/>
                  </a:lnTo>
                  <a:lnTo>
                    <a:pt x="762" y="1102"/>
                  </a:lnTo>
                  <a:lnTo>
                    <a:pt x="763" y="1118"/>
                  </a:lnTo>
                  <a:lnTo>
                    <a:pt x="765" y="1133"/>
                  </a:lnTo>
                  <a:lnTo>
                    <a:pt x="767" y="1150"/>
                  </a:lnTo>
                  <a:lnTo>
                    <a:pt x="770" y="1166"/>
                  </a:lnTo>
                  <a:lnTo>
                    <a:pt x="774" y="1181"/>
                  </a:lnTo>
                  <a:lnTo>
                    <a:pt x="779" y="1197"/>
                  </a:lnTo>
                  <a:lnTo>
                    <a:pt x="784" y="1211"/>
                  </a:lnTo>
                  <a:lnTo>
                    <a:pt x="784" y="1216"/>
                  </a:lnTo>
                  <a:lnTo>
                    <a:pt x="784" y="1222"/>
                  </a:lnTo>
                  <a:lnTo>
                    <a:pt x="783" y="1226"/>
                  </a:lnTo>
                  <a:lnTo>
                    <a:pt x="781" y="1231"/>
                  </a:lnTo>
                  <a:lnTo>
                    <a:pt x="776" y="1241"/>
                  </a:lnTo>
                  <a:lnTo>
                    <a:pt x="770" y="1249"/>
                  </a:lnTo>
                  <a:lnTo>
                    <a:pt x="756" y="1263"/>
                  </a:lnTo>
                  <a:lnTo>
                    <a:pt x="741" y="1279"/>
                  </a:lnTo>
                  <a:lnTo>
                    <a:pt x="736" y="1288"/>
                  </a:lnTo>
                  <a:lnTo>
                    <a:pt x="732" y="1298"/>
                  </a:lnTo>
                  <a:lnTo>
                    <a:pt x="729" y="1307"/>
                  </a:lnTo>
                  <a:lnTo>
                    <a:pt x="726" y="1317"/>
                  </a:lnTo>
                  <a:lnTo>
                    <a:pt x="724" y="1327"/>
                  </a:lnTo>
                  <a:lnTo>
                    <a:pt x="722" y="1338"/>
                  </a:lnTo>
                  <a:lnTo>
                    <a:pt x="721" y="1349"/>
                  </a:lnTo>
                  <a:lnTo>
                    <a:pt x="721" y="1359"/>
                  </a:lnTo>
                  <a:lnTo>
                    <a:pt x="721" y="1370"/>
                  </a:lnTo>
                  <a:lnTo>
                    <a:pt x="722" y="1381"/>
                  </a:lnTo>
                  <a:lnTo>
                    <a:pt x="724" y="1391"/>
                  </a:lnTo>
                  <a:lnTo>
                    <a:pt x="726" y="1401"/>
                  </a:lnTo>
                  <a:lnTo>
                    <a:pt x="729" y="1411"/>
                  </a:lnTo>
                  <a:lnTo>
                    <a:pt x="732" y="1420"/>
                  </a:lnTo>
                  <a:lnTo>
                    <a:pt x="736" y="1431"/>
                  </a:lnTo>
                  <a:lnTo>
                    <a:pt x="741" y="1439"/>
                  </a:lnTo>
                  <a:lnTo>
                    <a:pt x="745" y="1444"/>
                  </a:lnTo>
                  <a:lnTo>
                    <a:pt x="751" y="1448"/>
                  </a:lnTo>
                  <a:lnTo>
                    <a:pt x="755" y="1452"/>
                  </a:lnTo>
                  <a:lnTo>
                    <a:pt x="760" y="1455"/>
                  </a:lnTo>
                  <a:lnTo>
                    <a:pt x="771" y="1460"/>
                  </a:lnTo>
                  <a:lnTo>
                    <a:pt x="782" y="1464"/>
                  </a:lnTo>
                  <a:lnTo>
                    <a:pt x="795" y="1466"/>
                  </a:lnTo>
                  <a:lnTo>
                    <a:pt x="807" y="1466"/>
                  </a:lnTo>
                  <a:lnTo>
                    <a:pt x="819" y="1466"/>
                  </a:lnTo>
                  <a:lnTo>
                    <a:pt x="830" y="1465"/>
                  </a:lnTo>
                  <a:lnTo>
                    <a:pt x="835" y="1466"/>
                  </a:lnTo>
                  <a:lnTo>
                    <a:pt x="840" y="1467"/>
                  </a:lnTo>
                  <a:lnTo>
                    <a:pt x="844" y="1466"/>
                  </a:lnTo>
                  <a:lnTo>
                    <a:pt x="848" y="1465"/>
                  </a:lnTo>
                  <a:lnTo>
                    <a:pt x="855" y="1462"/>
                  </a:lnTo>
                  <a:lnTo>
                    <a:pt x="863" y="1457"/>
                  </a:lnTo>
                  <a:lnTo>
                    <a:pt x="876" y="1445"/>
                  </a:lnTo>
                  <a:lnTo>
                    <a:pt x="890" y="1431"/>
                  </a:lnTo>
                  <a:lnTo>
                    <a:pt x="896" y="1426"/>
                  </a:lnTo>
                  <a:lnTo>
                    <a:pt x="902" y="1421"/>
                  </a:lnTo>
                  <a:lnTo>
                    <a:pt x="905" y="1419"/>
                  </a:lnTo>
                  <a:lnTo>
                    <a:pt x="907" y="1418"/>
                  </a:lnTo>
                  <a:lnTo>
                    <a:pt x="910" y="1418"/>
                  </a:lnTo>
                  <a:lnTo>
                    <a:pt x="913" y="1418"/>
                  </a:lnTo>
                  <a:lnTo>
                    <a:pt x="915" y="1419"/>
                  </a:lnTo>
                  <a:lnTo>
                    <a:pt x="918" y="1421"/>
                  </a:lnTo>
                  <a:lnTo>
                    <a:pt x="920" y="1424"/>
                  </a:lnTo>
                  <a:lnTo>
                    <a:pt x="923" y="1428"/>
                  </a:lnTo>
                  <a:lnTo>
                    <a:pt x="927" y="1438"/>
                  </a:lnTo>
                  <a:lnTo>
                    <a:pt x="933" y="1452"/>
                  </a:lnTo>
                  <a:lnTo>
                    <a:pt x="935" y="1460"/>
                  </a:lnTo>
                  <a:lnTo>
                    <a:pt x="936" y="1468"/>
                  </a:lnTo>
                  <a:lnTo>
                    <a:pt x="937" y="1476"/>
                  </a:lnTo>
                  <a:lnTo>
                    <a:pt x="936" y="1483"/>
                  </a:lnTo>
                  <a:lnTo>
                    <a:pt x="934" y="1491"/>
                  </a:lnTo>
                  <a:lnTo>
                    <a:pt x="932" y="1497"/>
                  </a:lnTo>
                  <a:lnTo>
                    <a:pt x="928" y="1504"/>
                  </a:lnTo>
                  <a:lnTo>
                    <a:pt x="925" y="1511"/>
                  </a:lnTo>
                  <a:lnTo>
                    <a:pt x="917" y="1524"/>
                  </a:lnTo>
                  <a:lnTo>
                    <a:pt x="907" y="1535"/>
                  </a:lnTo>
                  <a:lnTo>
                    <a:pt x="897" y="1545"/>
                  </a:lnTo>
                  <a:lnTo>
                    <a:pt x="887" y="1554"/>
                  </a:lnTo>
                  <a:lnTo>
                    <a:pt x="875" y="1556"/>
                  </a:lnTo>
                  <a:lnTo>
                    <a:pt x="865" y="1558"/>
                  </a:lnTo>
                  <a:lnTo>
                    <a:pt x="854" y="1559"/>
                  </a:lnTo>
                  <a:lnTo>
                    <a:pt x="844" y="1559"/>
                  </a:lnTo>
                  <a:lnTo>
                    <a:pt x="832" y="1559"/>
                  </a:lnTo>
                  <a:lnTo>
                    <a:pt x="821" y="1558"/>
                  </a:lnTo>
                  <a:lnTo>
                    <a:pt x="811" y="1557"/>
                  </a:lnTo>
                  <a:lnTo>
                    <a:pt x="800" y="1555"/>
                  </a:lnTo>
                  <a:lnTo>
                    <a:pt x="788" y="1553"/>
                  </a:lnTo>
                  <a:lnTo>
                    <a:pt x="778" y="1550"/>
                  </a:lnTo>
                  <a:lnTo>
                    <a:pt x="768" y="1546"/>
                  </a:lnTo>
                  <a:lnTo>
                    <a:pt x="758" y="1542"/>
                  </a:lnTo>
                  <a:lnTo>
                    <a:pt x="748" y="1537"/>
                  </a:lnTo>
                  <a:lnTo>
                    <a:pt x="738" y="1532"/>
                  </a:lnTo>
                  <a:lnTo>
                    <a:pt x="729" y="1526"/>
                  </a:lnTo>
                  <a:lnTo>
                    <a:pt x="720" y="1520"/>
                  </a:lnTo>
                  <a:lnTo>
                    <a:pt x="707" y="1503"/>
                  </a:lnTo>
                  <a:lnTo>
                    <a:pt x="693" y="1488"/>
                  </a:lnTo>
                  <a:lnTo>
                    <a:pt x="682" y="1470"/>
                  </a:lnTo>
                  <a:lnTo>
                    <a:pt x="671" y="1454"/>
                  </a:lnTo>
                  <a:lnTo>
                    <a:pt x="660" y="1437"/>
                  </a:lnTo>
                  <a:lnTo>
                    <a:pt x="649" y="1418"/>
                  </a:lnTo>
                  <a:lnTo>
                    <a:pt x="641" y="1400"/>
                  </a:lnTo>
                  <a:lnTo>
                    <a:pt x="632" y="1382"/>
                  </a:lnTo>
                  <a:lnTo>
                    <a:pt x="625" y="1362"/>
                  </a:lnTo>
                  <a:lnTo>
                    <a:pt x="618" y="1343"/>
                  </a:lnTo>
                  <a:lnTo>
                    <a:pt x="612" y="1323"/>
                  </a:lnTo>
                  <a:lnTo>
                    <a:pt x="605" y="1304"/>
                  </a:lnTo>
                  <a:lnTo>
                    <a:pt x="601" y="1283"/>
                  </a:lnTo>
                  <a:lnTo>
                    <a:pt x="597" y="1263"/>
                  </a:lnTo>
                  <a:lnTo>
                    <a:pt x="593" y="1243"/>
                  </a:lnTo>
                  <a:lnTo>
                    <a:pt x="591" y="1222"/>
                  </a:lnTo>
                  <a:lnTo>
                    <a:pt x="585" y="1207"/>
                  </a:lnTo>
                  <a:lnTo>
                    <a:pt x="593" y="1188"/>
                  </a:lnTo>
                  <a:lnTo>
                    <a:pt x="601" y="1170"/>
                  </a:lnTo>
                  <a:lnTo>
                    <a:pt x="610" y="1151"/>
                  </a:lnTo>
                  <a:lnTo>
                    <a:pt x="617" y="1131"/>
                  </a:lnTo>
                  <a:lnTo>
                    <a:pt x="623" y="1111"/>
                  </a:lnTo>
                  <a:lnTo>
                    <a:pt x="628" y="1090"/>
                  </a:lnTo>
                  <a:lnTo>
                    <a:pt x="633" y="1070"/>
                  </a:lnTo>
                  <a:lnTo>
                    <a:pt x="636" y="1049"/>
                  </a:lnTo>
                  <a:lnTo>
                    <a:pt x="638" y="1028"/>
                  </a:lnTo>
                  <a:lnTo>
                    <a:pt x="638" y="1007"/>
                  </a:lnTo>
                  <a:lnTo>
                    <a:pt x="637" y="987"/>
                  </a:lnTo>
                  <a:lnTo>
                    <a:pt x="634" y="967"/>
                  </a:lnTo>
                  <a:lnTo>
                    <a:pt x="632" y="957"/>
                  </a:lnTo>
                  <a:lnTo>
                    <a:pt x="629" y="947"/>
                  </a:lnTo>
                  <a:lnTo>
                    <a:pt x="626" y="937"/>
                  </a:lnTo>
                  <a:lnTo>
                    <a:pt x="622" y="928"/>
                  </a:lnTo>
                  <a:lnTo>
                    <a:pt x="617" y="918"/>
                  </a:lnTo>
                  <a:lnTo>
                    <a:pt x="612" y="908"/>
                  </a:lnTo>
                  <a:lnTo>
                    <a:pt x="606" y="899"/>
                  </a:lnTo>
                  <a:lnTo>
                    <a:pt x="600" y="890"/>
                  </a:lnTo>
                  <a:lnTo>
                    <a:pt x="613" y="868"/>
                  </a:lnTo>
                  <a:lnTo>
                    <a:pt x="625" y="847"/>
                  </a:lnTo>
                  <a:lnTo>
                    <a:pt x="634" y="825"/>
                  </a:lnTo>
                  <a:lnTo>
                    <a:pt x="642" y="801"/>
                  </a:lnTo>
                  <a:lnTo>
                    <a:pt x="645" y="790"/>
                  </a:lnTo>
                  <a:lnTo>
                    <a:pt x="648" y="778"/>
                  </a:lnTo>
                  <a:lnTo>
                    <a:pt x="650" y="765"/>
                  </a:lnTo>
                  <a:lnTo>
                    <a:pt x="651" y="753"/>
                  </a:lnTo>
                  <a:lnTo>
                    <a:pt x="652" y="741"/>
                  </a:lnTo>
                  <a:lnTo>
                    <a:pt x="653" y="727"/>
                  </a:lnTo>
                  <a:lnTo>
                    <a:pt x="653" y="714"/>
                  </a:lnTo>
                  <a:lnTo>
                    <a:pt x="652" y="702"/>
                  </a:lnTo>
                  <a:lnTo>
                    <a:pt x="633" y="672"/>
                  </a:lnTo>
                  <a:lnTo>
                    <a:pt x="615" y="642"/>
                  </a:lnTo>
                  <a:lnTo>
                    <a:pt x="611" y="634"/>
                  </a:lnTo>
                  <a:lnTo>
                    <a:pt x="607" y="626"/>
                  </a:lnTo>
                  <a:lnTo>
                    <a:pt x="604" y="618"/>
                  </a:lnTo>
                  <a:lnTo>
                    <a:pt x="602" y="610"/>
                  </a:lnTo>
                  <a:lnTo>
                    <a:pt x="600" y="601"/>
                  </a:lnTo>
                  <a:lnTo>
                    <a:pt x="599" y="592"/>
                  </a:lnTo>
                  <a:lnTo>
                    <a:pt x="599" y="582"/>
                  </a:lnTo>
                  <a:lnTo>
                    <a:pt x="600" y="573"/>
                  </a:lnTo>
                  <a:lnTo>
                    <a:pt x="607" y="558"/>
                  </a:lnTo>
                  <a:lnTo>
                    <a:pt x="615" y="542"/>
                  </a:lnTo>
                  <a:lnTo>
                    <a:pt x="621" y="526"/>
                  </a:lnTo>
                  <a:lnTo>
                    <a:pt x="627" y="511"/>
                  </a:lnTo>
                  <a:lnTo>
                    <a:pt x="637" y="478"/>
                  </a:lnTo>
                  <a:lnTo>
                    <a:pt x="648" y="446"/>
                  </a:lnTo>
                  <a:lnTo>
                    <a:pt x="655" y="430"/>
                  </a:lnTo>
                  <a:lnTo>
                    <a:pt x="661" y="415"/>
                  </a:lnTo>
                  <a:lnTo>
                    <a:pt x="668" y="399"/>
                  </a:lnTo>
                  <a:lnTo>
                    <a:pt x="676" y="384"/>
                  </a:lnTo>
                  <a:lnTo>
                    <a:pt x="685" y="370"/>
                  </a:lnTo>
                  <a:lnTo>
                    <a:pt x="695" y="355"/>
                  </a:lnTo>
                  <a:lnTo>
                    <a:pt x="707" y="341"/>
                  </a:lnTo>
                  <a:lnTo>
                    <a:pt x="720" y="328"/>
                  </a:lnTo>
                  <a:lnTo>
                    <a:pt x="728" y="320"/>
                  </a:lnTo>
                  <a:lnTo>
                    <a:pt x="737" y="310"/>
                  </a:lnTo>
                  <a:lnTo>
                    <a:pt x="748" y="303"/>
                  </a:lnTo>
                  <a:lnTo>
                    <a:pt x="758" y="296"/>
                  </a:lnTo>
                  <a:lnTo>
                    <a:pt x="769" y="290"/>
                  </a:lnTo>
                  <a:lnTo>
                    <a:pt x="780" y="284"/>
                  </a:lnTo>
                  <a:lnTo>
                    <a:pt x="791" y="279"/>
                  </a:lnTo>
                  <a:lnTo>
                    <a:pt x="804" y="275"/>
                  </a:lnTo>
                  <a:lnTo>
                    <a:pt x="816" y="271"/>
                  </a:lnTo>
                  <a:lnTo>
                    <a:pt x="827" y="268"/>
                  </a:lnTo>
                  <a:lnTo>
                    <a:pt x="840" y="264"/>
                  </a:lnTo>
                  <a:lnTo>
                    <a:pt x="852" y="262"/>
                  </a:lnTo>
                  <a:lnTo>
                    <a:pt x="864" y="261"/>
                  </a:lnTo>
                  <a:lnTo>
                    <a:pt x="876" y="260"/>
                  </a:lnTo>
                  <a:lnTo>
                    <a:pt x="888" y="261"/>
                  </a:lnTo>
                  <a:lnTo>
                    <a:pt x="899" y="261"/>
                  </a:lnTo>
                  <a:lnTo>
                    <a:pt x="907" y="266"/>
                  </a:lnTo>
                  <a:lnTo>
                    <a:pt x="916" y="272"/>
                  </a:lnTo>
                  <a:lnTo>
                    <a:pt x="923" y="278"/>
                  </a:lnTo>
                  <a:lnTo>
                    <a:pt x="929" y="285"/>
                  </a:lnTo>
                  <a:lnTo>
                    <a:pt x="936" y="292"/>
                  </a:lnTo>
                  <a:lnTo>
                    <a:pt x="940" y="300"/>
                  </a:lnTo>
                  <a:lnTo>
                    <a:pt x="943" y="309"/>
                  </a:lnTo>
                  <a:lnTo>
                    <a:pt x="945" y="320"/>
                  </a:lnTo>
                  <a:lnTo>
                    <a:pt x="944" y="330"/>
                  </a:lnTo>
                  <a:lnTo>
                    <a:pt x="943" y="341"/>
                  </a:lnTo>
                  <a:lnTo>
                    <a:pt x="941" y="351"/>
                  </a:lnTo>
                  <a:lnTo>
                    <a:pt x="937" y="362"/>
                  </a:lnTo>
                  <a:lnTo>
                    <a:pt x="933" y="371"/>
                  </a:lnTo>
                  <a:lnTo>
                    <a:pt x="926" y="380"/>
                  </a:lnTo>
                  <a:lnTo>
                    <a:pt x="919" y="387"/>
                  </a:lnTo>
                  <a:lnTo>
                    <a:pt x="911" y="394"/>
                  </a:lnTo>
                  <a:close/>
                  <a:moveTo>
                    <a:pt x="461" y="842"/>
                  </a:moveTo>
                  <a:lnTo>
                    <a:pt x="454" y="847"/>
                  </a:lnTo>
                  <a:lnTo>
                    <a:pt x="447" y="850"/>
                  </a:lnTo>
                  <a:lnTo>
                    <a:pt x="439" y="852"/>
                  </a:lnTo>
                  <a:lnTo>
                    <a:pt x="432" y="852"/>
                  </a:lnTo>
                  <a:lnTo>
                    <a:pt x="417" y="850"/>
                  </a:lnTo>
                  <a:lnTo>
                    <a:pt x="404" y="847"/>
                  </a:lnTo>
                  <a:lnTo>
                    <a:pt x="397" y="845"/>
                  </a:lnTo>
                  <a:lnTo>
                    <a:pt x="390" y="843"/>
                  </a:lnTo>
                  <a:lnTo>
                    <a:pt x="384" y="843"/>
                  </a:lnTo>
                  <a:lnTo>
                    <a:pt x="376" y="842"/>
                  </a:lnTo>
                  <a:lnTo>
                    <a:pt x="370" y="843"/>
                  </a:lnTo>
                  <a:lnTo>
                    <a:pt x="363" y="846"/>
                  </a:lnTo>
                  <a:lnTo>
                    <a:pt x="357" y="850"/>
                  </a:lnTo>
                  <a:lnTo>
                    <a:pt x="351" y="856"/>
                  </a:lnTo>
                  <a:lnTo>
                    <a:pt x="344" y="872"/>
                  </a:lnTo>
                  <a:lnTo>
                    <a:pt x="338" y="887"/>
                  </a:lnTo>
                  <a:lnTo>
                    <a:pt x="335" y="902"/>
                  </a:lnTo>
                  <a:lnTo>
                    <a:pt x="332" y="918"/>
                  </a:lnTo>
                  <a:lnTo>
                    <a:pt x="332" y="934"/>
                  </a:lnTo>
                  <a:lnTo>
                    <a:pt x="335" y="950"/>
                  </a:lnTo>
                  <a:lnTo>
                    <a:pt x="339" y="966"/>
                  </a:lnTo>
                  <a:lnTo>
                    <a:pt x="345" y="982"/>
                  </a:lnTo>
                  <a:lnTo>
                    <a:pt x="349" y="987"/>
                  </a:lnTo>
                  <a:lnTo>
                    <a:pt x="354" y="990"/>
                  </a:lnTo>
                  <a:lnTo>
                    <a:pt x="359" y="992"/>
                  </a:lnTo>
                  <a:lnTo>
                    <a:pt x="363" y="993"/>
                  </a:lnTo>
                  <a:lnTo>
                    <a:pt x="373" y="994"/>
                  </a:lnTo>
                  <a:lnTo>
                    <a:pt x="384" y="992"/>
                  </a:lnTo>
                  <a:lnTo>
                    <a:pt x="394" y="990"/>
                  </a:lnTo>
                  <a:lnTo>
                    <a:pt x="404" y="989"/>
                  </a:lnTo>
                  <a:lnTo>
                    <a:pt x="409" y="989"/>
                  </a:lnTo>
                  <a:lnTo>
                    <a:pt x="414" y="990"/>
                  </a:lnTo>
                  <a:lnTo>
                    <a:pt x="419" y="991"/>
                  </a:lnTo>
                  <a:lnTo>
                    <a:pt x="425" y="993"/>
                  </a:lnTo>
                  <a:lnTo>
                    <a:pt x="436" y="1000"/>
                  </a:lnTo>
                  <a:lnTo>
                    <a:pt x="446" y="1010"/>
                  </a:lnTo>
                  <a:lnTo>
                    <a:pt x="450" y="1014"/>
                  </a:lnTo>
                  <a:lnTo>
                    <a:pt x="455" y="1019"/>
                  </a:lnTo>
                  <a:lnTo>
                    <a:pt x="458" y="1024"/>
                  </a:lnTo>
                  <a:lnTo>
                    <a:pt x="462" y="1030"/>
                  </a:lnTo>
                  <a:lnTo>
                    <a:pt x="464" y="1035"/>
                  </a:lnTo>
                  <a:lnTo>
                    <a:pt x="466" y="1041"/>
                  </a:lnTo>
                  <a:lnTo>
                    <a:pt x="468" y="1047"/>
                  </a:lnTo>
                  <a:lnTo>
                    <a:pt x="469" y="1053"/>
                  </a:lnTo>
                  <a:lnTo>
                    <a:pt x="469" y="1061"/>
                  </a:lnTo>
                  <a:lnTo>
                    <a:pt x="468" y="1068"/>
                  </a:lnTo>
                  <a:lnTo>
                    <a:pt x="467" y="1075"/>
                  </a:lnTo>
                  <a:lnTo>
                    <a:pt x="464" y="1082"/>
                  </a:lnTo>
                  <a:lnTo>
                    <a:pt x="461" y="1091"/>
                  </a:lnTo>
                  <a:lnTo>
                    <a:pt x="457" y="1100"/>
                  </a:lnTo>
                  <a:lnTo>
                    <a:pt x="452" y="1108"/>
                  </a:lnTo>
                  <a:lnTo>
                    <a:pt x="446" y="1115"/>
                  </a:lnTo>
                  <a:lnTo>
                    <a:pt x="440" y="1122"/>
                  </a:lnTo>
                  <a:lnTo>
                    <a:pt x="433" y="1127"/>
                  </a:lnTo>
                  <a:lnTo>
                    <a:pt x="426" y="1132"/>
                  </a:lnTo>
                  <a:lnTo>
                    <a:pt x="418" y="1136"/>
                  </a:lnTo>
                  <a:lnTo>
                    <a:pt x="410" y="1140"/>
                  </a:lnTo>
                  <a:lnTo>
                    <a:pt x="402" y="1143"/>
                  </a:lnTo>
                  <a:lnTo>
                    <a:pt x="393" y="1146"/>
                  </a:lnTo>
                  <a:lnTo>
                    <a:pt x="385" y="1149"/>
                  </a:lnTo>
                  <a:lnTo>
                    <a:pt x="367" y="1153"/>
                  </a:lnTo>
                  <a:lnTo>
                    <a:pt x="351" y="1155"/>
                  </a:lnTo>
                  <a:lnTo>
                    <a:pt x="340" y="1152"/>
                  </a:lnTo>
                  <a:lnTo>
                    <a:pt x="329" y="1149"/>
                  </a:lnTo>
                  <a:lnTo>
                    <a:pt x="318" y="1145"/>
                  </a:lnTo>
                  <a:lnTo>
                    <a:pt x="308" y="1141"/>
                  </a:lnTo>
                  <a:lnTo>
                    <a:pt x="298" y="1137"/>
                  </a:lnTo>
                  <a:lnTo>
                    <a:pt x="288" y="1132"/>
                  </a:lnTo>
                  <a:lnTo>
                    <a:pt x="277" y="1126"/>
                  </a:lnTo>
                  <a:lnTo>
                    <a:pt x="268" y="1120"/>
                  </a:lnTo>
                  <a:lnTo>
                    <a:pt x="259" y="1114"/>
                  </a:lnTo>
                  <a:lnTo>
                    <a:pt x="251" y="1107"/>
                  </a:lnTo>
                  <a:lnTo>
                    <a:pt x="243" y="1098"/>
                  </a:lnTo>
                  <a:lnTo>
                    <a:pt x="234" y="1090"/>
                  </a:lnTo>
                  <a:lnTo>
                    <a:pt x="227" y="1081"/>
                  </a:lnTo>
                  <a:lnTo>
                    <a:pt x="221" y="1072"/>
                  </a:lnTo>
                  <a:lnTo>
                    <a:pt x="215" y="1062"/>
                  </a:lnTo>
                  <a:lnTo>
                    <a:pt x="209" y="1051"/>
                  </a:lnTo>
                  <a:lnTo>
                    <a:pt x="203" y="1040"/>
                  </a:lnTo>
                  <a:lnTo>
                    <a:pt x="198" y="1029"/>
                  </a:lnTo>
                  <a:lnTo>
                    <a:pt x="192" y="1018"/>
                  </a:lnTo>
                  <a:lnTo>
                    <a:pt x="188" y="1005"/>
                  </a:lnTo>
                  <a:lnTo>
                    <a:pt x="185" y="994"/>
                  </a:lnTo>
                  <a:lnTo>
                    <a:pt x="182" y="982"/>
                  </a:lnTo>
                  <a:lnTo>
                    <a:pt x="180" y="970"/>
                  </a:lnTo>
                  <a:lnTo>
                    <a:pt x="178" y="956"/>
                  </a:lnTo>
                  <a:lnTo>
                    <a:pt x="177" y="944"/>
                  </a:lnTo>
                  <a:lnTo>
                    <a:pt x="176" y="932"/>
                  </a:lnTo>
                  <a:lnTo>
                    <a:pt x="176" y="919"/>
                  </a:lnTo>
                  <a:lnTo>
                    <a:pt x="177" y="906"/>
                  </a:lnTo>
                  <a:lnTo>
                    <a:pt x="178" y="893"/>
                  </a:lnTo>
                  <a:lnTo>
                    <a:pt x="180" y="881"/>
                  </a:lnTo>
                  <a:lnTo>
                    <a:pt x="182" y="867"/>
                  </a:lnTo>
                  <a:lnTo>
                    <a:pt x="184" y="855"/>
                  </a:lnTo>
                  <a:lnTo>
                    <a:pt x="196" y="832"/>
                  </a:lnTo>
                  <a:lnTo>
                    <a:pt x="208" y="808"/>
                  </a:lnTo>
                  <a:lnTo>
                    <a:pt x="220" y="785"/>
                  </a:lnTo>
                  <a:lnTo>
                    <a:pt x="233" y="762"/>
                  </a:lnTo>
                  <a:lnTo>
                    <a:pt x="240" y="751"/>
                  </a:lnTo>
                  <a:lnTo>
                    <a:pt x="249" y="741"/>
                  </a:lnTo>
                  <a:lnTo>
                    <a:pt x="257" y="731"/>
                  </a:lnTo>
                  <a:lnTo>
                    <a:pt x="265" y="721"/>
                  </a:lnTo>
                  <a:lnTo>
                    <a:pt x="275" y="712"/>
                  </a:lnTo>
                  <a:lnTo>
                    <a:pt x="285" y="704"/>
                  </a:lnTo>
                  <a:lnTo>
                    <a:pt x="296" y="697"/>
                  </a:lnTo>
                  <a:lnTo>
                    <a:pt x="308" y="691"/>
                  </a:lnTo>
                  <a:lnTo>
                    <a:pt x="322" y="685"/>
                  </a:lnTo>
                  <a:lnTo>
                    <a:pt x="337" y="678"/>
                  </a:lnTo>
                  <a:lnTo>
                    <a:pt x="352" y="673"/>
                  </a:lnTo>
                  <a:lnTo>
                    <a:pt x="368" y="669"/>
                  </a:lnTo>
                  <a:lnTo>
                    <a:pt x="384" y="666"/>
                  </a:lnTo>
                  <a:lnTo>
                    <a:pt x="400" y="665"/>
                  </a:lnTo>
                  <a:lnTo>
                    <a:pt x="407" y="665"/>
                  </a:lnTo>
                  <a:lnTo>
                    <a:pt x="415" y="666"/>
                  </a:lnTo>
                  <a:lnTo>
                    <a:pt x="423" y="668"/>
                  </a:lnTo>
                  <a:lnTo>
                    <a:pt x="431" y="670"/>
                  </a:lnTo>
                  <a:lnTo>
                    <a:pt x="439" y="674"/>
                  </a:lnTo>
                  <a:lnTo>
                    <a:pt x="447" y="678"/>
                  </a:lnTo>
                  <a:lnTo>
                    <a:pt x="453" y="683"/>
                  </a:lnTo>
                  <a:lnTo>
                    <a:pt x="460" y="689"/>
                  </a:lnTo>
                  <a:lnTo>
                    <a:pt x="465" y="695"/>
                  </a:lnTo>
                  <a:lnTo>
                    <a:pt x="471" y="702"/>
                  </a:lnTo>
                  <a:lnTo>
                    <a:pt x="476" y="709"/>
                  </a:lnTo>
                  <a:lnTo>
                    <a:pt x="479" y="716"/>
                  </a:lnTo>
                  <a:lnTo>
                    <a:pt x="486" y="732"/>
                  </a:lnTo>
                  <a:lnTo>
                    <a:pt x="490" y="749"/>
                  </a:lnTo>
                  <a:lnTo>
                    <a:pt x="494" y="766"/>
                  </a:lnTo>
                  <a:lnTo>
                    <a:pt x="495" y="784"/>
                  </a:lnTo>
                  <a:lnTo>
                    <a:pt x="490" y="799"/>
                  </a:lnTo>
                  <a:lnTo>
                    <a:pt x="483" y="815"/>
                  </a:lnTo>
                  <a:lnTo>
                    <a:pt x="479" y="822"/>
                  </a:lnTo>
                  <a:lnTo>
                    <a:pt x="474" y="830"/>
                  </a:lnTo>
                  <a:lnTo>
                    <a:pt x="468" y="836"/>
                  </a:lnTo>
                  <a:lnTo>
                    <a:pt x="461" y="842"/>
                  </a:lnTo>
                  <a:close/>
                  <a:moveTo>
                    <a:pt x="409" y="794"/>
                  </a:moveTo>
                  <a:lnTo>
                    <a:pt x="406" y="791"/>
                  </a:lnTo>
                  <a:lnTo>
                    <a:pt x="402" y="789"/>
                  </a:lnTo>
                  <a:lnTo>
                    <a:pt x="399" y="788"/>
                  </a:lnTo>
                  <a:lnTo>
                    <a:pt x="395" y="788"/>
                  </a:lnTo>
                  <a:lnTo>
                    <a:pt x="388" y="787"/>
                  </a:lnTo>
                  <a:lnTo>
                    <a:pt x="380" y="788"/>
                  </a:lnTo>
                  <a:lnTo>
                    <a:pt x="364" y="792"/>
                  </a:lnTo>
                  <a:lnTo>
                    <a:pt x="348" y="794"/>
                  </a:lnTo>
                  <a:lnTo>
                    <a:pt x="338" y="803"/>
                  </a:lnTo>
                  <a:lnTo>
                    <a:pt x="328" y="813"/>
                  </a:lnTo>
                  <a:lnTo>
                    <a:pt x="320" y="824"/>
                  </a:lnTo>
                  <a:lnTo>
                    <a:pt x="313" y="834"/>
                  </a:lnTo>
                  <a:lnTo>
                    <a:pt x="307" y="845"/>
                  </a:lnTo>
                  <a:lnTo>
                    <a:pt x="302" y="857"/>
                  </a:lnTo>
                  <a:lnTo>
                    <a:pt x="298" y="868"/>
                  </a:lnTo>
                  <a:lnTo>
                    <a:pt x="294" y="881"/>
                  </a:lnTo>
                  <a:lnTo>
                    <a:pt x="291" y="894"/>
                  </a:lnTo>
                  <a:lnTo>
                    <a:pt x="290" y="906"/>
                  </a:lnTo>
                  <a:lnTo>
                    <a:pt x="289" y="920"/>
                  </a:lnTo>
                  <a:lnTo>
                    <a:pt x="288" y="933"/>
                  </a:lnTo>
                  <a:lnTo>
                    <a:pt x="289" y="946"/>
                  </a:lnTo>
                  <a:lnTo>
                    <a:pt x="290" y="959"/>
                  </a:lnTo>
                  <a:lnTo>
                    <a:pt x="293" y="973"/>
                  </a:lnTo>
                  <a:lnTo>
                    <a:pt x="296" y="986"/>
                  </a:lnTo>
                  <a:lnTo>
                    <a:pt x="299" y="994"/>
                  </a:lnTo>
                  <a:lnTo>
                    <a:pt x="303" y="1002"/>
                  </a:lnTo>
                  <a:lnTo>
                    <a:pt x="307" y="1011"/>
                  </a:lnTo>
                  <a:lnTo>
                    <a:pt x="313" y="1018"/>
                  </a:lnTo>
                  <a:lnTo>
                    <a:pt x="318" y="1025"/>
                  </a:lnTo>
                  <a:lnTo>
                    <a:pt x="325" y="1031"/>
                  </a:lnTo>
                  <a:lnTo>
                    <a:pt x="332" y="1036"/>
                  </a:lnTo>
                  <a:lnTo>
                    <a:pt x="342" y="1040"/>
                  </a:lnTo>
                  <a:lnTo>
                    <a:pt x="347" y="1042"/>
                  </a:lnTo>
                  <a:lnTo>
                    <a:pt x="353" y="1042"/>
                  </a:lnTo>
                  <a:lnTo>
                    <a:pt x="358" y="1042"/>
                  </a:lnTo>
                  <a:lnTo>
                    <a:pt x="364" y="1040"/>
                  </a:lnTo>
                  <a:lnTo>
                    <a:pt x="376" y="1037"/>
                  </a:lnTo>
                  <a:lnTo>
                    <a:pt x="388" y="1033"/>
                  </a:lnTo>
                  <a:lnTo>
                    <a:pt x="393" y="1032"/>
                  </a:lnTo>
                  <a:lnTo>
                    <a:pt x="398" y="1032"/>
                  </a:lnTo>
                  <a:lnTo>
                    <a:pt x="402" y="1033"/>
                  </a:lnTo>
                  <a:lnTo>
                    <a:pt x="405" y="1035"/>
                  </a:lnTo>
                  <a:lnTo>
                    <a:pt x="407" y="1039"/>
                  </a:lnTo>
                  <a:lnTo>
                    <a:pt x="409" y="1044"/>
                  </a:lnTo>
                  <a:lnTo>
                    <a:pt x="410" y="1051"/>
                  </a:lnTo>
                  <a:lnTo>
                    <a:pt x="409" y="1062"/>
                  </a:lnTo>
                  <a:lnTo>
                    <a:pt x="408" y="1068"/>
                  </a:lnTo>
                  <a:lnTo>
                    <a:pt x="406" y="1073"/>
                  </a:lnTo>
                  <a:lnTo>
                    <a:pt x="404" y="1078"/>
                  </a:lnTo>
                  <a:lnTo>
                    <a:pt x="401" y="1082"/>
                  </a:lnTo>
                  <a:lnTo>
                    <a:pt x="398" y="1086"/>
                  </a:lnTo>
                  <a:lnTo>
                    <a:pt x="394" y="1089"/>
                  </a:lnTo>
                  <a:lnTo>
                    <a:pt x="390" y="1092"/>
                  </a:lnTo>
                  <a:lnTo>
                    <a:pt x="385" y="1095"/>
                  </a:lnTo>
                  <a:lnTo>
                    <a:pt x="374" y="1099"/>
                  </a:lnTo>
                  <a:lnTo>
                    <a:pt x="363" y="1103"/>
                  </a:lnTo>
                  <a:lnTo>
                    <a:pt x="352" y="1106"/>
                  </a:lnTo>
                  <a:lnTo>
                    <a:pt x="342" y="1109"/>
                  </a:lnTo>
                  <a:lnTo>
                    <a:pt x="325" y="1103"/>
                  </a:lnTo>
                  <a:lnTo>
                    <a:pt x="310" y="1095"/>
                  </a:lnTo>
                  <a:lnTo>
                    <a:pt x="296" y="1086"/>
                  </a:lnTo>
                  <a:lnTo>
                    <a:pt x="283" y="1076"/>
                  </a:lnTo>
                  <a:lnTo>
                    <a:pt x="272" y="1065"/>
                  </a:lnTo>
                  <a:lnTo>
                    <a:pt x="263" y="1052"/>
                  </a:lnTo>
                  <a:lnTo>
                    <a:pt x="254" y="1039"/>
                  </a:lnTo>
                  <a:lnTo>
                    <a:pt x="246" y="1026"/>
                  </a:lnTo>
                  <a:lnTo>
                    <a:pt x="239" y="1011"/>
                  </a:lnTo>
                  <a:lnTo>
                    <a:pt x="233" y="995"/>
                  </a:lnTo>
                  <a:lnTo>
                    <a:pt x="228" y="980"/>
                  </a:lnTo>
                  <a:lnTo>
                    <a:pt x="224" y="965"/>
                  </a:lnTo>
                  <a:lnTo>
                    <a:pt x="221" y="948"/>
                  </a:lnTo>
                  <a:lnTo>
                    <a:pt x="219" y="932"/>
                  </a:lnTo>
                  <a:lnTo>
                    <a:pt x="217" y="917"/>
                  </a:lnTo>
                  <a:lnTo>
                    <a:pt x="215" y="900"/>
                  </a:lnTo>
                  <a:lnTo>
                    <a:pt x="215" y="891"/>
                  </a:lnTo>
                  <a:lnTo>
                    <a:pt x="216" y="882"/>
                  </a:lnTo>
                  <a:lnTo>
                    <a:pt x="218" y="872"/>
                  </a:lnTo>
                  <a:lnTo>
                    <a:pt x="221" y="862"/>
                  </a:lnTo>
                  <a:lnTo>
                    <a:pt x="228" y="845"/>
                  </a:lnTo>
                  <a:lnTo>
                    <a:pt x="237" y="828"/>
                  </a:lnTo>
                  <a:lnTo>
                    <a:pt x="259" y="793"/>
                  </a:lnTo>
                  <a:lnTo>
                    <a:pt x="280" y="758"/>
                  </a:lnTo>
                  <a:lnTo>
                    <a:pt x="294" y="748"/>
                  </a:lnTo>
                  <a:lnTo>
                    <a:pt x="308" y="738"/>
                  </a:lnTo>
                  <a:lnTo>
                    <a:pt x="323" y="728"/>
                  </a:lnTo>
                  <a:lnTo>
                    <a:pt x="340" y="720"/>
                  </a:lnTo>
                  <a:lnTo>
                    <a:pt x="348" y="717"/>
                  </a:lnTo>
                  <a:lnTo>
                    <a:pt x="356" y="715"/>
                  </a:lnTo>
                  <a:lnTo>
                    <a:pt x="364" y="714"/>
                  </a:lnTo>
                  <a:lnTo>
                    <a:pt x="373" y="713"/>
                  </a:lnTo>
                  <a:lnTo>
                    <a:pt x="382" y="713"/>
                  </a:lnTo>
                  <a:lnTo>
                    <a:pt x="390" y="714"/>
                  </a:lnTo>
                  <a:lnTo>
                    <a:pt x="398" y="716"/>
                  </a:lnTo>
                  <a:lnTo>
                    <a:pt x="406" y="719"/>
                  </a:lnTo>
                  <a:lnTo>
                    <a:pt x="410" y="723"/>
                  </a:lnTo>
                  <a:lnTo>
                    <a:pt x="414" y="727"/>
                  </a:lnTo>
                  <a:lnTo>
                    <a:pt x="417" y="732"/>
                  </a:lnTo>
                  <a:lnTo>
                    <a:pt x="420" y="736"/>
                  </a:lnTo>
                  <a:lnTo>
                    <a:pt x="425" y="744"/>
                  </a:lnTo>
                  <a:lnTo>
                    <a:pt x="428" y="753"/>
                  </a:lnTo>
                  <a:lnTo>
                    <a:pt x="429" y="759"/>
                  </a:lnTo>
                  <a:lnTo>
                    <a:pt x="429" y="765"/>
                  </a:lnTo>
                  <a:lnTo>
                    <a:pt x="428" y="771"/>
                  </a:lnTo>
                  <a:lnTo>
                    <a:pt x="426" y="776"/>
                  </a:lnTo>
                  <a:lnTo>
                    <a:pt x="422" y="783"/>
                  </a:lnTo>
                  <a:lnTo>
                    <a:pt x="419" y="787"/>
                  </a:lnTo>
                  <a:lnTo>
                    <a:pt x="414" y="791"/>
                  </a:lnTo>
                  <a:lnTo>
                    <a:pt x="409" y="794"/>
                  </a:lnTo>
                  <a:close/>
                  <a:moveTo>
                    <a:pt x="200" y="621"/>
                  </a:moveTo>
                  <a:lnTo>
                    <a:pt x="193" y="621"/>
                  </a:lnTo>
                  <a:lnTo>
                    <a:pt x="200" y="621"/>
                  </a:lnTo>
                  <a:close/>
                </a:path>
              </a:pathLst>
            </a:custGeom>
            <a:solidFill>
              <a:srgbClr val="E00007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defTabSz="121856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3200" kern="0" spc="400">
                <a:solidFill>
                  <a:srgbClr val="DA251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30" name="矩形 29"/>
          <p:cNvSpPr/>
          <p:nvPr/>
        </p:nvSpPr>
        <p:spPr>
          <a:xfrm>
            <a:off x="4180263" y="2700894"/>
            <a:ext cx="5855929" cy="217251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300000"/>
              </a:lnSpc>
            </a:pPr>
            <a:r>
              <a:rPr lang="zh-CN" altLang="en-US" sz="1600" b="1" kern="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调查评估：调查问卷，评估节目，将结果传达各部门。</a:t>
            </a:r>
            <a:br>
              <a:rPr lang="zh-CN" altLang="en-US" sz="1600" b="1" kern="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</a:br>
            <a:r>
              <a:rPr lang="zh-CN" altLang="en-US" sz="1600" b="1" kern="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书面总结：各部均以书面形式做出总结并上交致主席团。 </a:t>
            </a:r>
            <a:br>
              <a:rPr lang="zh-CN" altLang="en-US" sz="1600" b="1" kern="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</a:br>
            <a:r>
              <a:rPr lang="zh-CN" altLang="en-US" sz="1600" b="1" kern="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晚会录像、照片的制作及网络宣传：由宣传组负责。  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34" name="组合 33"/>
          <p:cNvGrpSpPr/>
          <p:nvPr/>
        </p:nvGrpSpPr>
        <p:grpSpPr>
          <a:xfrm>
            <a:off x="2923393" y="2847473"/>
            <a:ext cx="1245299" cy="2060493"/>
            <a:chOff x="1140251" y="1382338"/>
            <a:chExt cx="1859584" cy="3076902"/>
          </a:xfrm>
        </p:grpSpPr>
        <p:sp>
          <p:nvSpPr>
            <p:cNvPr id="35" name="环形箭头 34"/>
            <p:cNvSpPr/>
            <p:nvPr/>
          </p:nvSpPr>
          <p:spPr>
            <a:xfrm rot="5821583">
              <a:off x="1576916" y="1382338"/>
              <a:ext cx="1422919" cy="1422919"/>
            </a:xfrm>
            <a:prstGeom prst="circularArrow">
              <a:avLst>
                <a:gd name="adj1" fmla="val 12210"/>
                <a:gd name="adj2" fmla="val 962415"/>
                <a:gd name="adj3" fmla="val 20476901"/>
                <a:gd name="adj4" fmla="val 4790682"/>
                <a:gd name="adj5" fmla="val 10014"/>
              </a:avLst>
            </a:prstGeom>
            <a:solidFill>
              <a:srgbClr val="FF020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8" name="环形箭头 37"/>
            <p:cNvSpPr/>
            <p:nvPr/>
          </p:nvSpPr>
          <p:spPr>
            <a:xfrm rot="15407819" flipH="1">
              <a:off x="1140251" y="2226475"/>
              <a:ext cx="1422920" cy="1422920"/>
            </a:xfrm>
            <a:prstGeom prst="circularArrow">
              <a:avLst>
                <a:gd name="adj1" fmla="val 12210"/>
                <a:gd name="adj2" fmla="val 962415"/>
                <a:gd name="adj3" fmla="val 20476901"/>
                <a:gd name="adj4" fmla="val 7214319"/>
                <a:gd name="adj5" fmla="val 10014"/>
              </a:avLst>
            </a:prstGeom>
            <a:solidFill>
              <a:srgbClr val="FF020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9" name="同心圆 4"/>
            <p:cNvSpPr/>
            <p:nvPr/>
          </p:nvSpPr>
          <p:spPr>
            <a:xfrm>
              <a:off x="1659808" y="3148968"/>
              <a:ext cx="1279169" cy="1310272"/>
            </a:xfrm>
            <a:custGeom>
              <a:avLst/>
              <a:gdLst/>
              <a:ahLst/>
              <a:cxnLst/>
              <a:rect l="l" t="t" r="r" b="b"/>
              <a:pathLst>
                <a:path w="1505802" h="1542416">
                  <a:moveTo>
                    <a:pt x="752901" y="0"/>
                  </a:moveTo>
                  <a:cubicBezTo>
                    <a:pt x="1168717" y="0"/>
                    <a:pt x="1505802" y="345282"/>
                    <a:pt x="1505802" y="771208"/>
                  </a:cubicBezTo>
                  <a:cubicBezTo>
                    <a:pt x="1505802" y="1197134"/>
                    <a:pt x="1168717" y="1542416"/>
                    <a:pt x="752901" y="1542416"/>
                  </a:cubicBezTo>
                  <a:cubicBezTo>
                    <a:pt x="337085" y="1542416"/>
                    <a:pt x="0" y="1197134"/>
                    <a:pt x="0" y="771208"/>
                  </a:cubicBezTo>
                  <a:lnTo>
                    <a:pt x="939" y="752159"/>
                  </a:lnTo>
                  <a:lnTo>
                    <a:pt x="192314" y="752159"/>
                  </a:lnTo>
                  <a:lnTo>
                    <a:pt x="190454" y="771208"/>
                  </a:lnTo>
                  <a:cubicBezTo>
                    <a:pt x="190454" y="1091950"/>
                    <a:pt x="442270" y="1351962"/>
                    <a:pt x="752901" y="1351962"/>
                  </a:cubicBezTo>
                  <a:cubicBezTo>
                    <a:pt x="1063532" y="1351962"/>
                    <a:pt x="1315348" y="1091950"/>
                    <a:pt x="1315348" y="771208"/>
                  </a:cubicBezTo>
                  <a:cubicBezTo>
                    <a:pt x="1315348" y="450466"/>
                    <a:pt x="1063532" y="190454"/>
                    <a:pt x="752901" y="190454"/>
                  </a:cubicBezTo>
                  <a:cubicBezTo>
                    <a:pt x="618068" y="190454"/>
                    <a:pt x="494315" y="239443"/>
                    <a:pt x="399119" y="323129"/>
                  </a:cubicBezTo>
                  <a:lnTo>
                    <a:pt x="237651" y="211403"/>
                  </a:lnTo>
                  <a:cubicBezTo>
                    <a:pt x="371203" y="79840"/>
                    <a:pt x="552949" y="0"/>
                    <a:pt x="752901" y="0"/>
                  </a:cubicBezTo>
                  <a:close/>
                </a:path>
              </a:pathLst>
            </a:custGeom>
            <a:solidFill>
              <a:srgbClr val="FF020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0" name="TextBox 207"/>
            <p:cNvSpPr txBox="1"/>
            <p:nvPr/>
          </p:nvSpPr>
          <p:spPr>
            <a:xfrm>
              <a:off x="2044861" y="1800496"/>
              <a:ext cx="701843" cy="5515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b="1" dirty="0">
                  <a:solidFill>
                    <a:srgbClr val="D2040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01</a:t>
              </a:r>
              <a:endParaRPr lang="zh-CN" altLang="en-US" b="1" dirty="0">
                <a:solidFill>
                  <a:srgbClr val="D2040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1" name="TextBox 208"/>
            <p:cNvSpPr txBox="1"/>
            <p:nvPr/>
          </p:nvSpPr>
          <p:spPr>
            <a:xfrm>
              <a:off x="1517235" y="2683968"/>
              <a:ext cx="701843" cy="5515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b="1" dirty="0">
                  <a:solidFill>
                    <a:srgbClr val="D2040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02</a:t>
              </a:r>
              <a:endParaRPr lang="zh-CN" altLang="en-US" b="1" dirty="0">
                <a:solidFill>
                  <a:srgbClr val="D2040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2" name="TextBox 209"/>
            <p:cNvSpPr txBox="1"/>
            <p:nvPr/>
          </p:nvSpPr>
          <p:spPr>
            <a:xfrm>
              <a:off x="1970058" y="3523449"/>
              <a:ext cx="701843" cy="5515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b="1" dirty="0">
                  <a:solidFill>
                    <a:srgbClr val="D2040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03</a:t>
              </a:r>
              <a:endParaRPr lang="zh-CN" altLang="en-US" b="1" dirty="0">
                <a:solidFill>
                  <a:srgbClr val="D2040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图片 2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20677"/>
            <a:ext cx="12555940" cy="4892889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3441817" y="4621132"/>
            <a:ext cx="5308366" cy="762816"/>
            <a:chOff x="2483888" y="2268349"/>
            <a:chExt cx="5752726" cy="685788"/>
          </a:xfrm>
        </p:grpSpPr>
        <p:sp>
          <p:nvSpPr>
            <p:cNvPr id="4" name="TextBox 15"/>
            <p:cNvSpPr txBox="1"/>
            <p:nvPr/>
          </p:nvSpPr>
          <p:spPr>
            <a:xfrm>
              <a:off x="3582585" y="2348380"/>
              <a:ext cx="3949737" cy="525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b="1" dirty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晚会所需物品设备</a:t>
              </a:r>
              <a:endPara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5" name="Freeform 7"/>
            <p:cNvSpPr>
              <a:spLocks noEditPoints="1"/>
            </p:cNvSpPr>
            <p:nvPr/>
          </p:nvSpPr>
          <p:spPr bwMode="auto">
            <a:xfrm>
              <a:off x="2483888" y="2268349"/>
              <a:ext cx="5752726" cy="685788"/>
            </a:xfrm>
            <a:custGeom>
              <a:avLst/>
              <a:gdLst>
                <a:gd name="T0" fmla="*/ 10079 w 11041"/>
                <a:gd name="T1" fmla="*/ 1695 h 1751"/>
                <a:gd name="T2" fmla="*/ 769 w 11041"/>
                <a:gd name="T3" fmla="*/ 1713 h 1751"/>
                <a:gd name="T4" fmla="*/ 6 w 11041"/>
                <a:gd name="T5" fmla="*/ 973 h 1751"/>
                <a:gd name="T6" fmla="*/ 657 w 11041"/>
                <a:gd name="T7" fmla="*/ 166 h 1751"/>
                <a:gd name="T8" fmla="*/ 4373 w 11041"/>
                <a:gd name="T9" fmla="*/ 18 h 1751"/>
                <a:gd name="T10" fmla="*/ 10363 w 11041"/>
                <a:gd name="T11" fmla="*/ 69 h 1751"/>
                <a:gd name="T12" fmla="*/ 11026 w 11041"/>
                <a:gd name="T13" fmla="*/ 913 h 1751"/>
                <a:gd name="T14" fmla="*/ 10137 w 11041"/>
                <a:gd name="T15" fmla="*/ 1632 h 1751"/>
                <a:gd name="T16" fmla="*/ 3042 w 11041"/>
                <a:gd name="T17" fmla="*/ 1673 h 1751"/>
                <a:gd name="T18" fmla="*/ 404 w 11041"/>
                <a:gd name="T19" fmla="*/ 1388 h 1751"/>
                <a:gd name="T20" fmla="*/ 386 w 11041"/>
                <a:gd name="T21" fmla="*/ 537 h 1751"/>
                <a:gd name="T22" fmla="*/ 1582 w 11041"/>
                <a:gd name="T23" fmla="*/ 106 h 1751"/>
                <a:gd name="T24" fmla="*/ 10468 w 11041"/>
                <a:gd name="T25" fmla="*/ 248 h 1751"/>
                <a:gd name="T26" fmla="*/ 10959 w 11041"/>
                <a:gd name="T27" fmla="*/ 960 h 1751"/>
                <a:gd name="T28" fmla="*/ 10717 w 11041"/>
                <a:gd name="T29" fmla="*/ 782 h 1751"/>
                <a:gd name="T30" fmla="*/ 10643 w 11041"/>
                <a:gd name="T31" fmla="*/ 1019 h 1751"/>
                <a:gd name="T32" fmla="*/ 10759 w 11041"/>
                <a:gd name="T33" fmla="*/ 651 h 1751"/>
                <a:gd name="T34" fmla="*/ 10299 w 11041"/>
                <a:gd name="T35" fmla="*/ 1269 h 1751"/>
                <a:gd name="T36" fmla="*/ 10240 w 11041"/>
                <a:gd name="T37" fmla="*/ 668 h 1751"/>
                <a:gd name="T38" fmla="*/ 10038 w 11041"/>
                <a:gd name="T39" fmla="*/ 234 h 1751"/>
                <a:gd name="T40" fmla="*/ 10474 w 11041"/>
                <a:gd name="T41" fmla="*/ 843 h 1751"/>
                <a:gd name="T42" fmla="*/ 10286 w 11041"/>
                <a:gd name="T43" fmla="*/ 1318 h 1751"/>
                <a:gd name="T44" fmla="*/ 10312 w 11041"/>
                <a:gd name="T45" fmla="*/ 400 h 1751"/>
                <a:gd name="T46" fmla="*/ 10397 w 11041"/>
                <a:gd name="T47" fmla="*/ 600 h 1751"/>
                <a:gd name="T48" fmla="*/ 10053 w 11041"/>
                <a:gd name="T49" fmla="*/ 756 h 1751"/>
                <a:gd name="T50" fmla="*/ 10017 w 11041"/>
                <a:gd name="T51" fmla="*/ 958 h 1751"/>
                <a:gd name="T52" fmla="*/ 5568 w 11041"/>
                <a:gd name="T53" fmla="*/ 1588 h 1751"/>
                <a:gd name="T54" fmla="*/ 919 w 11041"/>
                <a:gd name="T55" fmla="*/ 1139 h 1751"/>
                <a:gd name="T56" fmla="*/ 1139 w 11041"/>
                <a:gd name="T57" fmla="*/ 749 h 1751"/>
                <a:gd name="T58" fmla="*/ 1094 w 11041"/>
                <a:gd name="T59" fmla="*/ 303 h 1751"/>
                <a:gd name="T60" fmla="*/ 3379 w 11041"/>
                <a:gd name="T61" fmla="*/ 148 h 1751"/>
                <a:gd name="T62" fmla="*/ 9975 w 11041"/>
                <a:gd name="T63" fmla="*/ 404 h 1751"/>
                <a:gd name="T64" fmla="*/ 2179 w 11041"/>
                <a:gd name="T65" fmla="*/ 1552 h 1751"/>
                <a:gd name="T66" fmla="*/ 956 w 11041"/>
                <a:gd name="T67" fmla="*/ 1163 h 1751"/>
                <a:gd name="T68" fmla="*/ 1162 w 11041"/>
                <a:gd name="T69" fmla="*/ 868 h 1751"/>
                <a:gd name="T70" fmla="*/ 1120 w 11041"/>
                <a:gd name="T71" fmla="*/ 416 h 1751"/>
                <a:gd name="T72" fmla="*/ 9861 w 11041"/>
                <a:gd name="T73" fmla="*/ 186 h 1751"/>
                <a:gd name="T74" fmla="*/ 9865 w 11041"/>
                <a:gd name="T75" fmla="*/ 744 h 1751"/>
                <a:gd name="T76" fmla="*/ 10059 w 11041"/>
                <a:gd name="T77" fmla="*/ 1148 h 1751"/>
                <a:gd name="T78" fmla="*/ 1179 w 11041"/>
                <a:gd name="T79" fmla="*/ 1327 h 1751"/>
                <a:gd name="T80" fmla="*/ 1456 w 11041"/>
                <a:gd name="T81" fmla="*/ 791 h 1751"/>
                <a:gd name="T82" fmla="*/ 1314 w 11041"/>
                <a:gd name="T83" fmla="*/ 284 h 1751"/>
                <a:gd name="T84" fmla="*/ 9638 w 11041"/>
                <a:gd name="T85" fmla="*/ 243 h 1751"/>
                <a:gd name="T86" fmla="*/ 9749 w 11041"/>
                <a:gd name="T87" fmla="*/ 707 h 1751"/>
                <a:gd name="T88" fmla="*/ 9955 w 11041"/>
                <a:gd name="T89" fmla="*/ 1177 h 1751"/>
                <a:gd name="T90" fmla="*/ 9818 w 11041"/>
                <a:gd name="T91" fmla="*/ 1121 h 1751"/>
                <a:gd name="T92" fmla="*/ 1637 w 11041"/>
                <a:gd name="T93" fmla="*/ 1462 h 1751"/>
                <a:gd name="T94" fmla="*/ 1398 w 11041"/>
                <a:gd name="T95" fmla="*/ 742 h 1751"/>
                <a:gd name="T96" fmla="*/ 9028 w 11041"/>
                <a:gd name="T97" fmla="*/ 279 h 1751"/>
                <a:gd name="T98" fmla="*/ 9802 w 11041"/>
                <a:gd name="T99" fmla="*/ 890 h 1751"/>
                <a:gd name="T100" fmla="*/ 1263 w 11041"/>
                <a:gd name="T101" fmla="*/ 875 h 1751"/>
                <a:gd name="T102" fmla="*/ 1390 w 11041"/>
                <a:gd name="T103" fmla="*/ 942 h 1751"/>
                <a:gd name="T104" fmla="*/ 797 w 11041"/>
                <a:gd name="T105" fmla="*/ 837 h 1751"/>
                <a:gd name="T106" fmla="*/ 839 w 11041"/>
                <a:gd name="T107" fmla="*/ 1417 h 1751"/>
                <a:gd name="T108" fmla="*/ 556 w 11041"/>
                <a:gd name="T109" fmla="*/ 1259 h 1751"/>
                <a:gd name="T110" fmla="*/ 722 w 11041"/>
                <a:gd name="T111" fmla="*/ 287 h 1751"/>
                <a:gd name="T112" fmla="*/ 747 w 11041"/>
                <a:gd name="T113" fmla="*/ 568 h 1751"/>
                <a:gd name="T114" fmla="*/ 722 w 11041"/>
                <a:gd name="T115" fmla="*/ 1381 h 1751"/>
                <a:gd name="T116" fmla="*/ 618 w 11041"/>
                <a:gd name="T117" fmla="*/ 1343 h 1751"/>
                <a:gd name="T118" fmla="*/ 840 w 11041"/>
                <a:gd name="T119" fmla="*/ 264 h 1751"/>
                <a:gd name="T120" fmla="*/ 446 w 11041"/>
                <a:gd name="T121" fmla="*/ 1115 h 1751"/>
                <a:gd name="T122" fmla="*/ 490 w 11041"/>
                <a:gd name="T123" fmla="*/ 749 h 1751"/>
                <a:gd name="T124" fmla="*/ 254 w 11041"/>
                <a:gd name="T125" fmla="*/ 1039 h 17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1041" h="1751">
                  <a:moveTo>
                    <a:pt x="10931" y="1086"/>
                  </a:moveTo>
                  <a:lnTo>
                    <a:pt x="10909" y="1111"/>
                  </a:lnTo>
                  <a:lnTo>
                    <a:pt x="10887" y="1135"/>
                  </a:lnTo>
                  <a:lnTo>
                    <a:pt x="10877" y="1148"/>
                  </a:lnTo>
                  <a:lnTo>
                    <a:pt x="10866" y="1160"/>
                  </a:lnTo>
                  <a:lnTo>
                    <a:pt x="10853" y="1170"/>
                  </a:lnTo>
                  <a:lnTo>
                    <a:pt x="10841" y="1180"/>
                  </a:lnTo>
                  <a:lnTo>
                    <a:pt x="10831" y="1180"/>
                  </a:lnTo>
                  <a:lnTo>
                    <a:pt x="10822" y="1182"/>
                  </a:lnTo>
                  <a:lnTo>
                    <a:pt x="10814" y="1184"/>
                  </a:lnTo>
                  <a:lnTo>
                    <a:pt x="10805" y="1186"/>
                  </a:lnTo>
                  <a:lnTo>
                    <a:pt x="10798" y="1190"/>
                  </a:lnTo>
                  <a:lnTo>
                    <a:pt x="10792" y="1193"/>
                  </a:lnTo>
                  <a:lnTo>
                    <a:pt x="10786" y="1199"/>
                  </a:lnTo>
                  <a:lnTo>
                    <a:pt x="10781" y="1204"/>
                  </a:lnTo>
                  <a:lnTo>
                    <a:pt x="10776" y="1209"/>
                  </a:lnTo>
                  <a:lnTo>
                    <a:pt x="10772" y="1215"/>
                  </a:lnTo>
                  <a:lnTo>
                    <a:pt x="10768" y="1221"/>
                  </a:lnTo>
                  <a:lnTo>
                    <a:pt x="10764" y="1227"/>
                  </a:lnTo>
                  <a:lnTo>
                    <a:pt x="10757" y="1242"/>
                  </a:lnTo>
                  <a:lnTo>
                    <a:pt x="10751" y="1257"/>
                  </a:lnTo>
                  <a:lnTo>
                    <a:pt x="10746" y="1272"/>
                  </a:lnTo>
                  <a:lnTo>
                    <a:pt x="10740" y="1288"/>
                  </a:lnTo>
                  <a:lnTo>
                    <a:pt x="10734" y="1302"/>
                  </a:lnTo>
                  <a:lnTo>
                    <a:pt x="10727" y="1316"/>
                  </a:lnTo>
                  <a:lnTo>
                    <a:pt x="10723" y="1323"/>
                  </a:lnTo>
                  <a:lnTo>
                    <a:pt x="10719" y="1329"/>
                  </a:lnTo>
                  <a:lnTo>
                    <a:pt x="10713" y="1336"/>
                  </a:lnTo>
                  <a:lnTo>
                    <a:pt x="10708" y="1342"/>
                  </a:lnTo>
                  <a:lnTo>
                    <a:pt x="10703" y="1347"/>
                  </a:lnTo>
                  <a:lnTo>
                    <a:pt x="10696" y="1352"/>
                  </a:lnTo>
                  <a:lnTo>
                    <a:pt x="10689" y="1357"/>
                  </a:lnTo>
                  <a:lnTo>
                    <a:pt x="10682" y="1360"/>
                  </a:lnTo>
                  <a:lnTo>
                    <a:pt x="10673" y="1361"/>
                  </a:lnTo>
                  <a:lnTo>
                    <a:pt x="10664" y="1362"/>
                  </a:lnTo>
                  <a:lnTo>
                    <a:pt x="10657" y="1363"/>
                  </a:lnTo>
                  <a:lnTo>
                    <a:pt x="10649" y="1365"/>
                  </a:lnTo>
                  <a:lnTo>
                    <a:pt x="10642" y="1367"/>
                  </a:lnTo>
                  <a:lnTo>
                    <a:pt x="10636" y="1370"/>
                  </a:lnTo>
                  <a:lnTo>
                    <a:pt x="10630" y="1374"/>
                  </a:lnTo>
                  <a:lnTo>
                    <a:pt x="10623" y="1377"/>
                  </a:lnTo>
                  <a:lnTo>
                    <a:pt x="10612" y="1387"/>
                  </a:lnTo>
                  <a:lnTo>
                    <a:pt x="10602" y="1397"/>
                  </a:lnTo>
                  <a:lnTo>
                    <a:pt x="10593" y="1407"/>
                  </a:lnTo>
                  <a:lnTo>
                    <a:pt x="10584" y="1419"/>
                  </a:lnTo>
                  <a:lnTo>
                    <a:pt x="10567" y="1445"/>
                  </a:lnTo>
                  <a:lnTo>
                    <a:pt x="10551" y="1471"/>
                  </a:lnTo>
                  <a:lnTo>
                    <a:pt x="10543" y="1484"/>
                  </a:lnTo>
                  <a:lnTo>
                    <a:pt x="10535" y="1496"/>
                  </a:lnTo>
                  <a:lnTo>
                    <a:pt x="10525" y="1508"/>
                  </a:lnTo>
                  <a:lnTo>
                    <a:pt x="10515" y="1520"/>
                  </a:lnTo>
                  <a:lnTo>
                    <a:pt x="10505" y="1534"/>
                  </a:lnTo>
                  <a:lnTo>
                    <a:pt x="10493" y="1548"/>
                  </a:lnTo>
                  <a:lnTo>
                    <a:pt x="10480" y="1561"/>
                  </a:lnTo>
                  <a:lnTo>
                    <a:pt x="10468" y="1575"/>
                  </a:lnTo>
                  <a:lnTo>
                    <a:pt x="10455" y="1587"/>
                  </a:lnTo>
                  <a:lnTo>
                    <a:pt x="10441" y="1599"/>
                  </a:lnTo>
                  <a:lnTo>
                    <a:pt x="10425" y="1610"/>
                  </a:lnTo>
                  <a:lnTo>
                    <a:pt x="10411" y="1621"/>
                  </a:lnTo>
                  <a:lnTo>
                    <a:pt x="10395" y="1631"/>
                  </a:lnTo>
                  <a:lnTo>
                    <a:pt x="10378" y="1640"/>
                  </a:lnTo>
                  <a:lnTo>
                    <a:pt x="10362" y="1649"/>
                  </a:lnTo>
                  <a:lnTo>
                    <a:pt x="10345" y="1656"/>
                  </a:lnTo>
                  <a:lnTo>
                    <a:pt x="10328" y="1664"/>
                  </a:lnTo>
                  <a:lnTo>
                    <a:pt x="10311" y="1670"/>
                  </a:lnTo>
                  <a:lnTo>
                    <a:pt x="10293" y="1675"/>
                  </a:lnTo>
                  <a:lnTo>
                    <a:pt x="10275" y="1679"/>
                  </a:lnTo>
                  <a:lnTo>
                    <a:pt x="10246" y="1680"/>
                  </a:lnTo>
                  <a:lnTo>
                    <a:pt x="10219" y="1682"/>
                  </a:lnTo>
                  <a:lnTo>
                    <a:pt x="10204" y="1684"/>
                  </a:lnTo>
                  <a:lnTo>
                    <a:pt x="10190" y="1686"/>
                  </a:lnTo>
                  <a:lnTo>
                    <a:pt x="10176" y="1690"/>
                  </a:lnTo>
                  <a:lnTo>
                    <a:pt x="10161" y="1696"/>
                  </a:lnTo>
                  <a:lnTo>
                    <a:pt x="10079" y="1695"/>
                  </a:lnTo>
                  <a:lnTo>
                    <a:pt x="10000" y="1695"/>
                  </a:lnTo>
                  <a:lnTo>
                    <a:pt x="9925" y="1696"/>
                  </a:lnTo>
                  <a:lnTo>
                    <a:pt x="9852" y="1696"/>
                  </a:lnTo>
                  <a:lnTo>
                    <a:pt x="9778" y="1698"/>
                  </a:lnTo>
                  <a:lnTo>
                    <a:pt x="9703" y="1700"/>
                  </a:lnTo>
                  <a:lnTo>
                    <a:pt x="9627" y="1705"/>
                  </a:lnTo>
                  <a:lnTo>
                    <a:pt x="9546" y="1710"/>
                  </a:lnTo>
                  <a:lnTo>
                    <a:pt x="9533" y="1705"/>
                  </a:lnTo>
                  <a:lnTo>
                    <a:pt x="9522" y="1702"/>
                  </a:lnTo>
                  <a:lnTo>
                    <a:pt x="9515" y="1701"/>
                  </a:lnTo>
                  <a:lnTo>
                    <a:pt x="9509" y="1702"/>
                  </a:lnTo>
                  <a:lnTo>
                    <a:pt x="9503" y="1704"/>
                  </a:lnTo>
                  <a:lnTo>
                    <a:pt x="9497" y="1707"/>
                  </a:lnTo>
                  <a:lnTo>
                    <a:pt x="9473" y="1706"/>
                  </a:lnTo>
                  <a:lnTo>
                    <a:pt x="9449" y="1705"/>
                  </a:lnTo>
                  <a:lnTo>
                    <a:pt x="9423" y="1705"/>
                  </a:lnTo>
                  <a:lnTo>
                    <a:pt x="9398" y="1705"/>
                  </a:lnTo>
                  <a:lnTo>
                    <a:pt x="9371" y="1706"/>
                  </a:lnTo>
                  <a:lnTo>
                    <a:pt x="9345" y="1707"/>
                  </a:lnTo>
                  <a:lnTo>
                    <a:pt x="9319" y="1708"/>
                  </a:lnTo>
                  <a:lnTo>
                    <a:pt x="9294" y="1709"/>
                  </a:lnTo>
                  <a:lnTo>
                    <a:pt x="9146" y="1711"/>
                  </a:lnTo>
                  <a:lnTo>
                    <a:pt x="8901" y="1712"/>
                  </a:lnTo>
                  <a:lnTo>
                    <a:pt x="8571" y="1713"/>
                  </a:lnTo>
                  <a:lnTo>
                    <a:pt x="8171" y="1714"/>
                  </a:lnTo>
                  <a:lnTo>
                    <a:pt x="7714" y="1715"/>
                  </a:lnTo>
                  <a:lnTo>
                    <a:pt x="7215" y="1716"/>
                  </a:lnTo>
                  <a:lnTo>
                    <a:pt x="6688" y="1717"/>
                  </a:lnTo>
                  <a:lnTo>
                    <a:pt x="6147" y="1718"/>
                  </a:lnTo>
                  <a:lnTo>
                    <a:pt x="5605" y="1718"/>
                  </a:lnTo>
                  <a:lnTo>
                    <a:pt x="5078" y="1720"/>
                  </a:lnTo>
                  <a:lnTo>
                    <a:pt x="4579" y="1721"/>
                  </a:lnTo>
                  <a:lnTo>
                    <a:pt x="4122" y="1723"/>
                  </a:lnTo>
                  <a:lnTo>
                    <a:pt x="3721" y="1724"/>
                  </a:lnTo>
                  <a:lnTo>
                    <a:pt x="3391" y="1727"/>
                  </a:lnTo>
                  <a:lnTo>
                    <a:pt x="3145" y="1729"/>
                  </a:lnTo>
                  <a:lnTo>
                    <a:pt x="2998" y="1732"/>
                  </a:lnTo>
                  <a:lnTo>
                    <a:pt x="2953" y="1732"/>
                  </a:lnTo>
                  <a:lnTo>
                    <a:pt x="2908" y="1733"/>
                  </a:lnTo>
                  <a:lnTo>
                    <a:pt x="2862" y="1733"/>
                  </a:lnTo>
                  <a:lnTo>
                    <a:pt x="2817" y="1733"/>
                  </a:lnTo>
                  <a:lnTo>
                    <a:pt x="2771" y="1734"/>
                  </a:lnTo>
                  <a:lnTo>
                    <a:pt x="2725" y="1734"/>
                  </a:lnTo>
                  <a:lnTo>
                    <a:pt x="2679" y="1735"/>
                  </a:lnTo>
                  <a:lnTo>
                    <a:pt x="2633" y="1735"/>
                  </a:lnTo>
                  <a:lnTo>
                    <a:pt x="2586" y="1736"/>
                  </a:lnTo>
                  <a:lnTo>
                    <a:pt x="2540" y="1737"/>
                  </a:lnTo>
                  <a:lnTo>
                    <a:pt x="2494" y="1738"/>
                  </a:lnTo>
                  <a:lnTo>
                    <a:pt x="2448" y="1738"/>
                  </a:lnTo>
                  <a:lnTo>
                    <a:pt x="2401" y="1739"/>
                  </a:lnTo>
                  <a:lnTo>
                    <a:pt x="2355" y="1740"/>
                  </a:lnTo>
                  <a:lnTo>
                    <a:pt x="2309" y="1740"/>
                  </a:lnTo>
                  <a:lnTo>
                    <a:pt x="2263" y="1741"/>
                  </a:lnTo>
                  <a:lnTo>
                    <a:pt x="1203" y="1747"/>
                  </a:lnTo>
                  <a:lnTo>
                    <a:pt x="1171" y="1748"/>
                  </a:lnTo>
                  <a:lnTo>
                    <a:pt x="1137" y="1749"/>
                  </a:lnTo>
                  <a:lnTo>
                    <a:pt x="1102" y="1749"/>
                  </a:lnTo>
                  <a:lnTo>
                    <a:pt x="1065" y="1749"/>
                  </a:lnTo>
                  <a:lnTo>
                    <a:pt x="1030" y="1748"/>
                  </a:lnTo>
                  <a:lnTo>
                    <a:pt x="994" y="1749"/>
                  </a:lnTo>
                  <a:lnTo>
                    <a:pt x="959" y="1749"/>
                  </a:lnTo>
                  <a:lnTo>
                    <a:pt x="926" y="1751"/>
                  </a:lnTo>
                  <a:lnTo>
                    <a:pt x="918" y="1745"/>
                  </a:lnTo>
                  <a:lnTo>
                    <a:pt x="909" y="1740"/>
                  </a:lnTo>
                  <a:lnTo>
                    <a:pt x="900" y="1737"/>
                  </a:lnTo>
                  <a:lnTo>
                    <a:pt x="890" y="1735"/>
                  </a:lnTo>
                  <a:lnTo>
                    <a:pt x="869" y="1732"/>
                  </a:lnTo>
                  <a:lnTo>
                    <a:pt x="848" y="1730"/>
                  </a:lnTo>
                  <a:lnTo>
                    <a:pt x="826" y="1729"/>
                  </a:lnTo>
                  <a:lnTo>
                    <a:pt x="806" y="1727"/>
                  </a:lnTo>
                  <a:lnTo>
                    <a:pt x="796" y="1725"/>
                  </a:lnTo>
                  <a:lnTo>
                    <a:pt x="786" y="1722"/>
                  </a:lnTo>
                  <a:lnTo>
                    <a:pt x="777" y="1718"/>
                  </a:lnTo>
                  <a:lnTo>
                    <a:pt x="769" y="1713"/>
                  </a:lnTo>
                  <a:lnTo>
                    <a:pt x="753" y="1709"/>
                  </a:lnTo>
                  <a:lnTo>
                    <a:pt x="736" y="1704"/>
                  </a:lnTo>
                  <a:lnTo>
                    <a:pt x="720" y="1698"/>
                  </a:lnTo>
                  <a:lnTo>
                    <a:pt x="704" y="1692"/>
                  </a:lnTo>
                  <a:lnTo>
                    <a:pt x="687" y="1685"/>
                  </a:lnTo>
                  <a:lnTo>
                    <a:pt x="671" y="1678"/>
                  </a:lnTo>
                  <a:lnTo>
                    <a:pt x="656" y="1670"/>
                  </a:lnTo>
                  <a:lnTo>
                    <a:pt x="640" y="1662"/>
                  </a:lnTo>
                  <a:lnTo>
                    <a:pt x="626" y="1652"/>
                  </a:lnTo>
                  <a:lnTo>
                    <a:pt x="611" y="1643"/>
                  </a:lnTo>
                  <a:lnTo>
                    <a:pt x="596" y="1633"/>
                  </a:lnTo>
                  <a:lnTo>
                    <a:pt x="583" y="1622"/>
                  </a:lnTo>
                  <a:lnTo>
                    <a:pt x="570" y="1610"/>
                  </a:lnTo>
                  <a:lnTo>
                    <a:pt x="556" y="1599"/>
                  </a:lnTo>
                  <a:lnTo>
                    <a:pt x="544" y="1587"/>
                  </a:lnTo>
                  <a:lnTo>
                    <a:pt x="532" y="1574"/>
                  </a:lnTo>
                  <a:lnTo>
                    <a:pt x="522" y="1560"/>
                  </a:lnTo>
                  <a:lnTo>
                    <a:pt x="511" y="1547"/>
                  </a:lnTo>
                  <a:lnTo>
                    <a:pt x="502" y="1533"/>
                  </a:lnTo>
                  <a:lnTo>
                    <a:pt x="494" y="1516"/>
                  </a:lnTo>
                  <a:lnTo>
                    <a:pt x="487" y="1501"/>
                  </a:lnTo>
                  <a:lnTo>
                    <a:pt x="481" y="1484"/>
                  </a:lnTo>
                  <a:lnTo>
                    <a:pt x="477" y="1466"/>
                  </a:lnTo>
                  <a:lnTo>
                    <a:pt x="474" y="1448"/>
                  </a:lnTo>
                  <a:lnTo>
                    <a:pt x="471" y="1445"/>
                  </a:lnTo>
                  <a:lnTo>
                    <a:pt x="466" y="1443"/>
                  </a:lnTo>
                  <a:lnTo>
                    <a:pt x="462" y="1441"/>
                  </a:lnTo>
                  <a:lnTo>
                    <a:pt x="457" y="1440"/>
                  </a:lnTo>
                  <a:lnTo>
                    <a:pt x="448" y="1438"/>
                  </a:lnTo>
                  <a:lnTo>
                    <a:pt x="438" y="1437"/>
                  </a:lnTo>
                  <a:lnTo>
                    <a:pt x="428" y="1437"/>
                  </a:lnTo>
                  <a:lnTo>
                    <a:pt x="418" y="1436"/>
                  </a:lnTo>
                  <a:lnTo>
                    <a:pt x="408" y="1435"/>
                  </a:lnTo>
                  <a:lnTo>
                    <a:pt x="400" y="1431"/>
                  </a:lnTo>
                  <a:lnTo>
                    <a:pt x="390" y="1429"/>
                  </a:lnTo>
                  <a:lnTo>
                    <a:pt x="381" y="1426"/>
                  </a:lnTo>
                  <a:lnTo>
                    <a:pt x="372" y="1421"/>
                  </a:lnTo>
                  <a:lnTo>
                    <a:pt x="365" y="1416"/>
                  </a:lnTo>
                  <a:lnTo>
                    <a:pt x="358" y="1410"/>
                  </a:lnTo>
                  <a:lnTo>
                    <a:pt x="352" y="1403"/>
                  </a:lnTo>
                  <a:lnTo>
                    <a:pt x="346" y="1396"/>
                  </a:lnTo>
                  <a:lnTo>
                    <a:pt x="341" y="1389"/>
                  </a:lnTo>
                  <a:lnTo>
                    <a:pt x="331" y="1371"/>
                  </a:lnTo>
                  <a:lnTo>
                    <a:pt x="324" y="1354"/>
                  </a:lnTo>
                  <a:lnTo>
                    <a:pt x="318" y="1336"/>
                  </a:lnTo>
                  <a:lnTo>
                    <a:pt x="314" y="1318"/>
                  </a:lnTo>
                  <a:lnTo>
                    <a:pt x="315" y="1314"/>
                  </a:lnTo>
                  <a:lnTo>
                    <a:pt x="315" y="1311"/>
                  </a:lnTo>
                  <a:lnTo>
                    <a:pt x="315" y="1308"/>
                  </a:lnTo>
                  <a:lnTo>
                    <a:pt x="314" y="1305"/>
                  </a:lnTo>
                  <a:lnTo>
                    <a:pt x="311" y="1301"/>
                  </a:lnTo>
                  <a:lnTo>
                    <a:pt x="306" y="1297"/>
                  </a:lnTo>
                  <a:lnTo>
                    <a:pt x="295" y="1292"/>
                  </a:lnTo>
                  <a:lnTo>
                    <a:pt x="283" y="1288"/>
                  </a:lnTo>
                  <a:lnTo>
                    <a:pt x="270" y="1283"/>
                  </a:lnTo>
                  <a:lnTo>
                    <a:pt x="257" y="1279"/>
                  </a:lnTo>
                  <a:lnTo>
                    <a:pt x="244" y="1274"/>
                  </a:lnTo>
                  <a:lnTo>
                    <a:pt x="231" y="1269"/>
                  </a:lnTo>
                  <a:lnTo>
                    <a:pt x="207" y="1257"/>
                  </a:lnTo>
                  <a:lnTo>
                    <a:pt x="184" y="1244"/>
                  </a:lnTo>
                  <a:lnTo>
                    <a:pt x="162" y="1228"/>
                  </a:lnTo>
                  <a:lnTo>
                    <a:pt x="140" y="1211"/>
                  </a:lnTo>
                  <a:lnTo>
                    <a:pt x="121" y="1193"/>
                  </a:lnTo>
                  <a:lnTo>
                    <a:pt x="102" y="1173"/>
                  </a:lnTo>
                  <a:lnTo>
                    <a:pt x="85" y="1153"/>
                  </a:lnTo>
                  <a:lnTo>
                    <a:pt x="70" y="1130"/>
                  </a:lnTo>
                  <a:lnTo>
                    <a:pt x="55" y="1108"/>
                  </a:lnTo>
                  <a:lnTo>
                    <a:pt x="43" y="1083"/>
                  </a:lnTo>
                  <a:lnTo>
                    <a:pt x="33" y="1059"/>
                  </a:lnTo>
                  <a:lnTo>
                    <a:pt x="24" y="1033"/>
                  </a:lnTo>
                  <a:lnTo>
                    <a:pt x="17" y="1006"/>
                  </a:lnTo>
                  <a:lnTo>
                    <a:pt x="13" y="980"/>
                  </a:lnTo>
                  <a:lnTo>
                    <a:pt x="8" y="976"/>
                  </a:lnTo>
                  <a:lnTo>
                    <a:pt x="6" y="973"/>
                  </a:lnTo>
                  <a:lnTo>
                    <a:pt x="4" y="968"/>
                  </a:lnTo>
                  <a:lnTo>
                    <a:pt x="2" y="964"/>
                  </a:lnTo>
                  <a:lnTo>
                    <a:pt x="0" y="954"/>
                  </a:lnTo>
                  <a:lnTo>
                    <a:pt x="0" y="944"/>
                  </a:lnTo>
                  <a:lnTo>
                    <a:pt x="1" y="934"/>
                  </a:lnTo>
                  <a:lnTo>
                    <a:pt x="3" y="924"/>
                  </a:lnTo>
                  <a:lnTo>
                    <a:pt x="5" y="914"/>
                  </a:lnTo>
                  <a:lnTo>
                    <a:pt x="9" y="906"/>
                  </a:lnTo>
                  <a:lnTo>
                    <a:pt x="65" y="761"/>
                  </a:lnTo>
                  <a:lnTo>
                    <a:pt x="83" y="733"/>
                  </a:lnTo>
                  <a:lnTo>
                    <a:pt x="104" y="705"/>
                  </a:lnTo>
                  <a:lnTo>
                    <a:pt x="125" y="678"/>
                  </a:lnTo>
                  <a:lnTo>
                    <a:pt x="147" y="653"/>
                  </a:lnTo>
                  <a:lnTo>
                    <a:pt x="160" y="641"/>
                  </a:lnTo>
                  <a:lnTo>
                    <a:pt x="172" y="628"/>
                  </a:lnTo>
                  <a:lnTo>
                    <a:pt x="184" y="617"/>
                  </a:lnTo>
                  <a:lnTo>
                    <a:pt x="198" y="606"/>
                  </a:lnTo>
                  <a:lnTo>
                    <a:pt x="211" y="596"/>
                  </a:lnTo>
                  <a:lnTo>
                    <a:pt x="224" y="585"/>
                  </a:lnTo>
                  <a:lnTo>
                    <a:pt x="237" y="576"/>
                  </a:lnTo>
                  <a:lnTo>
                    <a:pt x="252" y="568"/>
                  </a:lnTo>
                  <a:lnTo>
                    <a:pt x="258" y="565"/>
                  </a:lnTo>
                  <a:lnTo>
                    <a:pt x="263" y="562"/>
                  </a:lnTo>
                  <a:lnTo>
                    <a:pt x="270" y="560"/>
                  </a:lnTo>
                  <a:lnTo>
                    <a:pt x="276" y="558"/>
                  </a:lnTo>
                  <a:lnTo>
                    <a:pt x="290" y="555"/>
                  </a:lnTo>
                  <a:lnTo>
                    <a:pt x="303" y="552"/>
                  </a:lnTo>
                  <a:lnTo>
                    <a:pt x="309" y="550"/>
                  </a:lnTo>
                  <a:lnTo>
                    <a:pt x="315" y="548"/>
                  </a:lnTo>
                  <a:lnTo>
                    <a:pt x="321" y="544"/>
                  </a:lnTo>
                  <a:lnTo>
                    <a:pt x="326" y="540"/>
                  </a:lnTo>
                  <a:lnTo>
                    <a:pt x="331" y="536"/>
                  </a:lnTo>
                  <a:lnTo>
                    <a:pt x="336" y="531"/>
                  </a:lnTo>
                  <a:lnTo>
                    <a:pt x="339" y="525"/>
                  </a:lnTo>
                  <a:lnTo>
                    <a:pt x="342" y="518"/>
                  </a:lnTo>
                  <a:lnTo>
                    <a:pt x="348" y="502"/>
                  </a:lnTo>
                  <a:lnTo>
                    <a:pt x="355" y="485"/>
                  </a:lnTo>
                  <a:lnTo>
                    <a:pt x="360" y="477"/>
                  </a:lnTo>
                  <a:lnTo>
                    <a:pt x="364" y="470"/>
                  </a:lnTo>
                  <a:lnTo>
                    <a:pt x="369" y="463"/>
                  </a:lnTo>
                  <a:lnTo>
                    <a:pt x="375" y="456"/>
                  </a:lnTo>
                  <a:lnTo>
                    <a:pt x="382" y="449"/>
                  </a:lnTo>
                  <a:lnTo>
                    <a:pt x="388" y="443"/>
                  </a:lnTo>
                  <a:lnTo>
                    <a:pt x="395" y="438"/>
                  </a:lnTo>
                  <a:lnTo>
                    <a:pt x="402" y="434"/>
                  </a:lnTo>
                  <a:lnTo>
                    <a:pt x="410" y="430"/>
                  </a:lnTo>
                  <a:lnTo>
                    <a:pt x="418" y="427"/>
                  </a:lnTo>
                  <a:lnTo>
                    <a:pt x="428" y="425"/>
                  </a:lnTo>
                  <a:lnTo>
                    <a:pt x="437" y="424"/>
                  </a:lnTo>
                  <a:lnTo>
                    <a:pt x="448" y="425"/>
                  </a:lnTo>
                  <a:lnTo>
                    <a:pt x="457" y="424"/>
                  </a:lnTo>
                  <a:lnTo>
                    <a:pt x="465" y="422"/>
                  </a:lnTo>
                  <a:lnTo>
                    <a:pt x="473" y="418"/>
                  </a:lnTo>
                  <a:lnTo>
                    <a:pt x="479" y="412"/>
                  </a:lnTo>
                  <a:lnTo>
                    <a:pt x="483" y="405"/>
                  </a:lnTo>
                  <a:lnTo>
                    <a:pt x="487" y="398"/>
                  </a:lnTo>
                  <a:lnTo>
                    <a:pt x="490" y="389"/>
                  </a:lnTo>
                  <a:lnTo>
                    <a:pt x="496" y="371"/>
                  </a:lnTo>
                  <a:lnTo>
                    <a:pt x="500" y="352"/>
                  </a:lnTo>
                  <a:lnTo>
                    <a:pt x="503" y="343"/>
                  </a:lnTo>
                  <a:lnTo>
                    <a:pt x="506" y="334"/>
                  </a:lnTo>
                  <a:lnTo>
                    <a:pt x="509" y="326"/>
                  </a:lnTo>
                  <a:lnTo>
                    <a:pt x="513" y="319"/>
                  </a:lnTo>
                  <a:lnTo>
                    <a:pt x="519" y="307"/>
                  </a:lnTo>
                  <a:lnTo>
                    <a:pt x="524" y="296"/>
                  </a:lnTo>
                  <a:lnTo>
                    <a:pt x="530" y="286"/>
                  </a:lnTo>
                  <a:lnTo>
                    <a:pt x="536" y="276"/>
                  </a:lnTo>
                  <a:lnTo>
                    <a:pt x="549" y="257"/>
                  </a:lnTo>
                  <a:lnTo>
                    <a:pt x="565" y="239"/>
                  </a:lnTo>
                  <a:lnTo>
                    <a:pt x="581" y="223"/>
                  </a:lnTo>
                  <a:lnTo>
                    <a:pt x="598" y="207"/>
                  </a:lnTo>
                  <a:lnTo>
                    <a:pt x="617" y="193"/>
                  </a:lnTo>
                  <a:lnTo>
                    <a:pt x="636" y="179"/>
                  </a:lnTo>
                  <a:lnTo>
                    <a:pt x="657" y="166"/>
                  </a:lnTo>
                  <a:lnTo>
                    <a:pt x="677" y="154"/>
                  </a:lnTo>
                  <a:lnTo>
                    <a:pt x="698" y="144"/>
                  </a:lnTo>
                  <a:lnTo>
                    <a:pt x="719" y="133"/>
                  </a:lnTo>
                  <a:lnTo>
                    <a:pt x="762" y="114"/>
                  </a:lnTo>
                  <a:lnTo>
                    <a:pt x="803" y="97"/>
                  </a:lnTo>
                  <a:lnTo>
                    <a:pt x="822" y="95"/>
                  </a:lnTo>
                  <a:lnTo>
                    <a:pt x="842" y="91"/>
                  </a:lnTo>
                  <a:lnTo>
                    <a:pt x="860" y="87"/>
                  </a:lnTo>
                  <a:lnTo>
                    <a:pt x="877" y="83"/>
                  </a:lnTo>
                  <a:lnTo>
                    <a:pt x="896" y="77"/>
                  </a:lnTo>
                  <a:lnTo>
                    <a:pt x="913" y="74"/>
                  </a:lnTo>
                  <a:lnTo>
                    <a:pt x="931" y="71"/>
                  </a:lnTo>
                  <a:lnTo>
                    <a:pt x="948" y="70"/>
                  </a:lnTo>
                  <a:lnTo>
                    <a:pt x="973" y="66"/>
                  </a:lnTo>
                  <a:lnTo>
                    <a:pt x="1000" y="62"/>
                  </a:lnTo>
                  <a:lnTo>
                    <a:pt x="1026" y="59"/>
                  </a:lnTo>
                  <a:lnTo>
                    <a:pt x="1052" y="57"/>
                  </a:lnTo>
                  <a:lnTo>
                    <a:pt x="1079" y="56"/>
                  </a:lnTo>
                  <a:lnTo>
                    <a:pt x="1105" y="55"/>
                  </a:lnTo>
                  <a:lnTo>
                    <a:pt x="1132" y="55"/>
                  </a:lnTo>
                  <a:lnTo>
                    <a:pt x="1157" y="55"/>
                  </a:lnTo>
                  <a:lnTo>
                    <a:pt x="1754" y="49"/>
                  </a:lnTo>
                  <a:lnTo>
                    <a:pt x="1835" y="49"/>
                  </a:lnTo>
                  <a:lnTo>
                    <a:pt x="1915" y="48"/>
                  </a:lnTo>
                  <a:lnTo>
                    <a:pt x="1993" y="48"/>
                  </a:lnTo>
                  <a:lnTo>
                    <a:pt x="2071" y="47"/>
                  </a:lnTo>
                  <a:lnTo>
                    <a:pt x="2148" y="46"/>
                  </a:lnTo>
                  <a:lnTo>
                    <a:pt x="2227" y="45"/>
                  </a:lnTo>
                  <a:lnTo>
                    <a:pt x="2305" y="43"/>
                  </a:lnTo>
                  <a:lnTo>
                    <a:pt x="2385" y="41"/>
                  </a:lnTo>
                  <a:lnTo>
                    <a:pt x="2442" y="43"/>
                  </a:lnTo>
                  <a:lnTo>
                    <a:pt x="2499" y="43"/>
                  </a:lnTo>
                  <a:lnTo>
                    <a:pt x="2555" y="43"/>
                  </a:lnTo>
                  <a:lnTo>
                    <a:pt x="2610" y="43"/>
                  </a:lnTo>
                  <a:lnTo>
                    <a:pt x="2665" y="42"/>
                  </a:lnTo>
                  <a:lnTo>
                    <a:pt x="2719" y="41"/>
                  </a:lnTo>
                  <a:lnTo>
                    <a:pt x="2775" y="40"/>
                  </a:lnTo>
                  <a:lnTo>
                    <a:pt x="2829" y="38"/>
                  </a:lnTo>
                  <a:lnTo>
                    <a:pt x="2882" y="37"/>
                  </a:lnTo>
                  <a:lnTo>
                    <a:pt x="2936" y="36"/>
                  </a:lnTo>
                  <a:lnTo>
                    <a:pt x="2989" y="33"/>
                  </a:lnTo>
                  <a:lnTo>
                    <a:pt x="3042" y="32"/>
                  </a:lnTo>
                  <a:lnTo>
                    <a:pt x="3096" y="31"/>
                  </a:lnTo>
                  <a:lnTo>
                    <a:pt x="3148" y="30"/>
                  </a:lnTo>
                  <a:lnTo>
                    <a:pt x="3201" y="30"/>
                  </a:lnTo>
                  <a:lnTo>
                    <a:pt x="3253" y="30"/>
                  </a:lnTo>
                  <a:lnTo>
                    <a:pt x="3275" y="29"/>
                  </a:lnTo>
                  <a:lnTo>
                    <a:pt x="3298" y="29"/>
                  </a:lnTo>
                  <a:lnTo>
                    <a:pt x="3322" y="29"/>
                  </a:lnTo>
                  <a:lnTo>
                    <a:pt x="3345" y="29"/>
                  </a:lnTo>
                  <a:lnTo>
                    <a:pt x="3370" y="30"/>
                  </a:lnTo>
                  <a:lnTo>
                    <a:pt x="3393" y="30"/>
                  </a:lnTo>
                  <a:lnTo>
                    <a:pt x="3417" y="29"/>
                  </a:lnTo>
                  <a:lnTo>
                    <a:pt x="3438" y="28"/>
                  </a:lnTo>
                  <a:lnTo>
                    <a:pt x="3485" y="27"/>
                  </a:lnTo>
                  <a:lnTo>
                    <a:pt x="3531" y="26"/>
                  </a:lnTo>
                  <a:lnTo>
                    <a:pt x="3578" y="25"/>
                  </a:lnTo>
                  <a:lnTo>
                    <a:pt x="3624" y="23"/>
                  </a:lnTo>
                  <a:lnTo>
                    <a:pt x="3669" y="22"/>
                  </a:lnTo>
                  <a:lnTo>
                    <a:pt x="3715" y="21"/>
                  </a:lnTo>
                  <a:lnTo>
                    <a:pt x="3761" y="21"/>
                  </a:lnTo>
                  <a:lnTo>
                    <a:pt x="3807" y="21"/>
                  </a:lnTo>
                  <a:lnTo>
                    <a:pt x="3847" y="21"/>
                  </a:lnTo>
                  <a:lnTo>
                    <a:pt x="3887" y="21"/>
                  </a:lnTo>
                  <a:lnTo>
                    <a:pt x="3926" y="20"/>
                  </a:lnTo>
                  <a:lnTo>
                    <a:pt x="3965" y="19"/>
                  </a:lnTo>
                  <a:lnTo>
                    <a:pt x="4003" y="18"/>
                  </a:lnTo>
                  <a:lnTo>
                    <a:pt x="4042" y="19"/>
                  </a:lnTo>
                  <a:lnTo>
                    <a:pt x="4080" y="20"/>
                  </a:lnTo>
                  <a:lnTo>
                    <a:pt x="4118" y="23"/>
                  </a:lnTo>
                  <a:lnTo>
                    <a:pt x="4144" y="22"/>
                  </a:lnTo>
                  <a:lnTo>
                    <a:pt x="4197" y="21"/>
                  </a:lnTo>
                  <a:lnTo>
                    <a:pt x="4273" y="19"/>
                  </a:lnTo>
                  <a:lnTo>
                    <a:pt x="4373" y="18"/>
                  </a:lnTo>
                  <a:lnTo>
                    <a:pt x="4635" y="17"/>
                  </a:lnTo>
                  <a:lnTo>
                    <a:pt x="4968" y="15"/>
                  </a:lnTo>
                  <a:lnTo>
                    <a:pt x="5357" y="14"/>
                  </a:lnTo>
                  <a:lnTo>
                    <a:pt x="5788" y="14"/>
                  </a:lnTo>
                  <a:lnTo>
                    <a:pt x="6247" y="13"/>
                  </a:lnTo>
                  <a:lnTo>
                    <a:pt x="6722" y="13"/>
                  </a:lnTo>
                  <a:lnTo>
                    <a:pt x="7195" y="13"/>
                  </a:lnTo>
                  <a:lnTo>
                    <a:pt x="7654" y="12"/>
                  </a:lnTo>
                  <a:lnTo>
                    <a:pt x="8085" y="12"/>
                  </a:lnTo>
                  <a:lnTo>
                    <a:pt x="8475" y="12"/>
                  </a:lnTo>
                  <a:lnTo>
                    <a:pt x="8807" y="11"/>
                  </a:lnTo>
                  <a:lnTo>
                    <a:pt x="9069" y="10"/>
                  </a:lnTo>
                  <a:lnTo>
                    <a:pt x="9245" y="9"/>
                  </a:lnTo>
                  <a:lnTo>
                    <a:pt x="9324" y="7"/>
                  </a:lnTo>
                  <a:lnTo>
                    <a:pt x="9328" y="9"/>
                  </a:lnTo>
                  <a:lnTo>
                    <a:pt x="9332" y="10"/>
                  </a:lnTo>
                  <a:lnTo>
                    <a:pt x="9335" y="11"/>
                  </a:lnTo>
                  <a:lnTo>
                    <a:pt x="9340" y="11"/>
                  </a:lnTo>
                  <a:lnTo>
                    <a:pt x="9347" y="10"/>
                  </a:lnTo>
                  <a:lnTo>
                    <a:pt x="9354" y="8"/>
                  </a:lnTo>
                  <a:lnTo>
                    <a:pt x="9360" y="6"/>
                  </a:lnTo>
                  <a:lnTo>
                    <a:pt x="9367" y="4"/>
                  </a:lnTo>
                  <a:lnTo>
                    <a:pt x="9371" y="4"/>
                  </a:lnTo>
                  <a:lnTo>
                    <a:pt x="9375" y="4"/>
                  </a:lnTo>
                  <a:lnTo>
                    <a:pt x="9378" y="5"/>
                  </a:lnTo>
                  <a:lnTo>
                    <a:pt x="9382" y="6"/>
                  </a:lnTo>
                  <a:lnTo>
                    <a:pt x="9420" y="8"/>
                  </a:lnTo>
                  <a:lnTo>
                    <a:pt x="9456" y="10"/>
                  </a:lnTo>
                  <a:lnTo>
                    <a:pt x="9492" y="12"/>
                  </a:lnTo>
                  <a:lnTo>
                    <a:pt x="9528" y="14"/>
                  </a:lnTo>
                  <a:lnTo>
                    <a:pt x="9563" y="16"/>
                  </a:lnTo>
                  <a:lnTo>
                    <a:pt x="9599" y="17"/>
                  </a:lnTo>
                  <a:lnTo>
                    <a:pt x="9637" y="17"/>
                  </a:lnTo>
                  <a:lnTo>
                    <a:pt x="9675" y="15"/>
                  </a:lnTo>
                  <a:lnTo>
                    <a:pt x="9682" y="18"/>
                  </a:lnTo>
                  <a:lnTo>
                    <a:pt x="9687" y="19"/>
                  </a:lnTo>
                  <a:lnTo>
                    <a:pt x="9693" y="18"/>
                  </a:lnTo>
                  <a:lnTo>
                    <a:pt x="9699" y="15"/>
                  </a:lnTo>
                  <a:lnTo>
                    <a:pt x="9734" y="9"/>
                  </a:lnTo>
                  <a:lnTo>
                    <a:pt x="9771" y="2"/>
                  </a:lnTo>
                  <a:lnTo>
                    <a:pt x="9780" y="1"/>
                  </a:lnTo>
                  <a:lnTo>
                    <a:pt x="9789" y="0"/>
                  </a:lnTo>
                  <a:lnTo>
                    <a:pt x="9799" y="0"/>
                  </a:lnTo>
                  <a:lnTo>
                    <a:pt x="9807" y="0"/>
                  </a:lnTo>
                  <a:lnTo>
                    <a:pt x="9816" y="1"/>
                  </a:lnTo>
                  <a:lnTo>
                    <a:pt x="9825" y="3"/>
                  </a:lnTo>
                  <a:lnTo>
                    <a:pt x="9833" y="6"/>
                  </a:lnTo>
                  <a:lnTo>
                    <a:pt x="9841" y="10"/>
                  </a:lnTo>
                  <a:lnTo>
                    <a:pt x="9854" y="12"/>
                  </a:lnTo>
                  <a:lnTo>
                    <a:pt x="9865" y="13"/>
                  </a:lnTo>
                  <a:lnTo>
                    <a:pt x="9877" y="13"/>
                  </a:lnTo>
                  <a:lnTo>
                    <a:pt x="9888" y="13"/>
                  </a:lnTo>
                  <a:lnTo>
                    <a:pt x="9911" y="12"/>
                  </a:lnTo>
                  <a:lnTo>
                    <a:pt x="9934" y="11"/>
                  </a:lnTo>
                  <a:lnTo>
                    <a:pt x="9957" y="9"/>
                  </a:lnTo>
                  <a:lnTo>
                    <a:pt x="9980" y="8"/>
                  </a:lnTo>
                  <a:lnTo>
                    <a:pt x="9992" y="8"/>
                  </a:lnTo>
                  <a:lnTo>
                    <a:pt x="10004" y="8"/>
                  </a:lnTo>
                  <a:lnTo>
                    <a:pt x="10016" y="9"/>
                  </a:lnTo>
                  <a:lnTo>
                    <a:pt x="10030" y="11"/>
                  </a:lnTo>
                  <a:lnTo>
                    <a:pt x="10063" y="14"/>
                  </a:lnTo>
                  <a:lnTo>
                    <a:pt x="10099" y="15"/>
                  </a:lnTo>
                  <a:lnTo>
                    <a:pt x="10136" y="16"/>
                  </a:lnTo>
                  <a:lnTo>
                    <a:pt x="10174" y="17"/>
                  </a:lnTo>
                  <a:lnTo>
                    <a:pt x="10192" y="18"/>
                  </a:lnTo>
                  <a:lnTo>
                    <a:pt x="10211" y="20"/>
                  </a:lnTo>
                  <a:lnTo>
                    <a:pt x="10229" y="22"/>
                  </a:lnTo>
                  <a:lnTo>
                    <a:pt x="10247" y="24"/>
                  </a:lnTo>
                  <a:lnTo>
                    <a:pt x="10265" y="28"/>
                  </a:lnTo>
                  <a:lnTo>
                    <a:pt x="10282" y="32"/>
                  </a:lnTo>
                  <a:lnTo>
                    <a:pt x="10299" y="38"/>
                  </a:lnTo>
                  <a:lnTo>
                    <a:pt x="10316" y="45"/>
                  </a:lnTo>
                  <a:lnTo>
                    <a:pt x="10339" y="56"/>
                  </a:lnTo>
                  <a:lnTo>
                    <a:pt x="10363" y="69"/>
                  </a:lnTo>
                  <a:lnTo>
                    <a:pt x="10385" y="84"/>
                  </a:lnTo>
                  <a:lnTo>
                    <a:pt x="10408" y="100"/>
                  </a:lnTo>
                  <a:lnTo>
                    <a:pt x="10429" y="117"/>
                  </a:lnTo>
                  <a:lnTo>
                    <a:pt x="10451" y="135"/>
                  </a:lnTo>
                  <a:lnTo>
                    <a:pt x="10471" y="153"/>
                  </a:lnTo>
                  <a:lnTo>
                    <a:pt x="10491" y="171"/>
                  </a:lnTo>
                  <a:lnTo>
                    <a:pt x="10499" y="184"/>
                  </a:lnTo>
                  <a:lnTo>
                    <a:pt x="10506" y="198"/>
                  </a:lnTo>
                  <a:lnTo>
                    <a:pt x="10513" y="211"/>
                  </a:lnTo>
                  <a:lnTo>
                    <a:pt x="10519" y="226"/>
                  </a:lnTo>
                  <a:lnTo>
                    <a:pt x="10523" y="232"/>
                  </a:lnTo>
                  <a:lnTo>
                    <a:pt x="10527" y="239"/>
                  </a:lnTo>
                  <a:lnTo>
                    <a:pt x="10533" y="244"/>
                  </a:lnTo>
                  <a:lnTo>
                    <a:pt x="10538" y="249"/>
                  </a:lnTo>
                  <a:lnTo>
                    <a:pt x="10543" y="254"/>
                  </a:lnTo>
                  <a:lnTo>
                    <a:pt x="10549" y="258"/>
                  </a:lnTo>
                  <a:lnTo>
                    <a:pt x="10556" y="261"/>
                  </a:lnTo>
                  <a:lnTo>
                    <a:pt x="10564" y="263"/>
                  </a:lnTo>
                  <a:lnTo>
                    <a:pt x="10583" y="263"/>
                  </a:lnTo>
                  <a:lnTo>
                    <a:pt x="10600" y="264"/>
                  </a:lnTo>
                  <a:lnTo>
                    <a:pt x="10616" y="268"/>
                  </a:lnTo>
                  <a:lnTo>
                    <a:pt x="10633" y="271"/>
                  </a:lnTo>
                  <a:lnTo>
                    <a:pt x="10648" y="276"/>
                  </a:lnTo>
                  <a:lnTo>
                    <a:pt x="10662" y="283"/>
                  </a:lnTo>
                  <a:lnTo>
                    <a:pt x="10677" y="291"/>
                  </a:lnTo>
                  <a:lnTo>
                    <a:pt x="10691" y="301"/>
                  </a:lnTo>
                  <a:lnTo>
                    <a:pt x="10699" y="307"/>
                  </a:lnTo>
                  <a:lnTo>
                    <a:pt x="10706" y="314"/>
                  </a:lnTo>
                  <a:lnTo>
                    <a:pt x="10712" y="321"/>
                  </a:lnTo>
                  <a:lnTo>
                    <a:pt x="10720" y="328"/>
                  </a:lnTo>
                  <a:lnTo>
                    <a:pt x="10731" y="342"/>
                  </a:lnTo>
                  <a:lnTo>
                    <a:pt x="10741" y="358"/>
                  </a:lnTo>
                  <a:lnTo>
                    <a:pt x="10749" y="375"/>
                  </a:lnTo>
                  <a:lnTo>
                    <a:pt x="10756" y="392"/>
                  </a:lnTo>
                  <a:lnTo>
                    <a:pt x="10763" y="410"/>
                  </a:lnTo>
                  <a:lnTo>
                    <a:pt x="10768" y="427"/>
                  </a:lnTo>
                  <a:lnTo>
                    <a:pt x="10776" y="433"/>
                  </a:lnTo>
                  <a:lnTo>
                    <a:pt x="10785" y="438"/>
                  </a:lnTo>
                  <a:lnTo>
                    <a:pt x="10794" y="443"/>
                  </a:lnTo>
                  <a:lnTo>
                    <a:pt x="10804" y="446"/>
                  </a:lnTo>
                  <a:lnTo>
                    <a:pt x="10824" y="454"/>
                  </a:lnTo>
                  <a:lnTo>
                    <a:pt x="10844" y="460"/>
                  </a:lnTo>
                  <a:lnTo>
                    <a:pt x="10855" y="463"/>
                  </a:lnTo>
                  <a:lnTo>
                    <a:pt x="10864" y="467"/>
                  </a:lnTo>
                  <a:lnTo>
                    <a:pt x="10873" y="471"/>
                  </a:lnTo>
                  <a:lnTo>
                    <a:pt x="10882" y="476"/>
                  </a:lnTo>
                  <a:lnTo>
                    <a:pt x="10889" y="482"/>
                  </a:lnTo>
                  <a:lnTo>
                    <a:pt x="10897" y="489"/>
                  </a:lnTo>
                  <a:lnTo>
                    <a:pt x="10904" y="498"/>
                  </a:lnTo>
                  <a:lnTo>
                    <a:pt x="10910" y="509"/>
                  </a:lnTo>
                  <a:lnTo>
                    <a:pt x="10919" y="521"/>
                  </a:lnTo>
                  <a:lnTo>
                    <a:pt x="10929" y="534"/>
                  </a:lnTo>
                  <a:lnTo>
                    <a:pt x="10937" y="549"/>
                  </a:lnTo>
                  <a:lnTo>
                    <a:pt x="10945" y="563"/>
                  </a:lnTo>
                  <a:lnTo>
                    <a:pt x="10960" y="593"/>
                  </a:lnTo>
                  <a:lnTo>
                    <a:pt x="10972" y="623"/>
                  </a:lnTo>
                  <a:lnTo>
                    <a:pt x="10983" y="654"/>
                  </a:lnTo>
                  <a:lnTo>
                    <a:pt x="10994" y="686"/>
                  </a:lnTo>
                  <a:lnTo>
                    <a:pt x="11004" y="717"/>
                  </a:lnTo>
                  <a:lnTo>
                    <a:pt x="11014" y="747"/>
                  </a:lnTo>
                  <a:lnTo>
                    <a:pt x="11014" y="758"/>
                  </a:lnTo>
                  <a:lnTo>
                    <a:pt x="11015" y="768"/>
                  </a:lnTo>
                  <a:lnTo>
                    <a:pt x="11017" y="780"/>
                  </a:lnTo>
                  <a:lnTo>
                    <a:pt x="11020" y="790"/>
                  </a:lnTo>
                  <a:lnTo>
                    <a:pt x="11027" y="810"/>
                  </a:lnTo>
                  <a:lnTo>
                    <a:pt x="11034" y="832"/>
                  </a:lnTo>
                  <a:lnTo>
                    <a:pt x="11038" y="841"/>
                  </a:lnTo>
                  <a:lnTo>
                    <a:pt x="11040" y="851"/>
                  </a:lnTo>
                  <a:lnTo>
                    <a:pt x="11041" y="861"/>
                  </a:lnTo>
                  <a:lnTo>
                    <a:pt x="11041" y="872"/>
                  </a:lnTo>
                  <a:lnTo>
                    <a:pt x="11040" y="882"/>
                  </a:lnTo>
                  <a:lnTo>
                    <a:pt x="11038" y="892"/>
                  </a:lnTo>
                  <a:lnTo>
                    <a:pt x="11032" y="903"/>
                  </a:lnTo>
                  <a:lnTo>
                    <a:pt x="11026" y="913"/>
                  </a:lnTo>
                  <a:lnTo>
                    <a:pt x="10931" y="1086"/>
                  </a:lnTo>
                  <a:close/>
                  <a:moveTo>
                    <a:pt x="10885" y="1081"/>
                  </a:moveTo>
                  <a:lnTo>
                    <a:pt x="10878" y="1092"/>
                  </a:lnTo>
                  <a:lnTo>
                    <a:pt x="10871" y="1104"/>
                  </a:lnTo>
                  <a:lnTo>
                    <a:pt x="10862" y="1113"/>
                  </a:lnTo>
                  <a:lnTo>
                    <a:pt x="10853" y="1121"/>
                  </a:lnTo>
                  <a:lnTo>
                    <a:pt x="10843" y="1129"/>
                  </a:lnTo>
                  <a:lnTo>
                    <a:pt x="10833" y="1135"/>
                  </a:lnTo>
                  <a:lnTo>
                    <a:pt x="10823" y="1141"/>
                  </a:lnTo>
                  <a:lnTo>
                    <a:pt x="10812" y="1146"/>
                  </a:lnTo>
                  <a:lnTo>
                    <a:pt x="10800" y="1151"/>
                  </a:lnTo>
                  <a:lnTo>
                    <a:pt x="10789" y="1155"/>
                  </a:lnTo>
                  <a:lnTo>
                    <a:pt x="10778" y="1158"/>
                  </a:lnTo>
                  <a:lnTo>
                    <a:pt x="10766" y="1161"/>
                  </a:lnTo>
                  <a:lnTo>
                    <a:pt x="10742" y="1164"/>
                  </a:lnTo>
                  <a:lnTo>
                    <a:pt x="10719" y="1166"/>
                  </a:lnTo>
                  <a:lnTo>
                    <a:pt x="10714" y="1170"/>
                  </a:lnTo>
                  <a:lnTo>
                    <a:pt x="10711" y="1173"/>
                  </a:lnTo>
                  <a:lnTo>
                    <a:pt x="10709" y="1177"/>
                  </a:lnTo>
                  <a:lnTo>
                    <a:pt x="10708" y="1181"/>
                  </a:lnTo>
                  <a:lnTo>
                    <a:pt x="10708" y="1189"/>
                  </a:lnTo>
                  <a:lnTo>
                    <a:pt x="10710" y="1198"/>
                  </a:lnTo>
                  <a:lnTo>
                    <a:pt x="10712" y="1206"/>
                  </a:lnTo>
                  <a:lnTo>
                    <a:pt x="10715" y="1214"/>
                  </a:lnTo>
                  <a:lnTo>
                    <a:pt x="10715" y="1218"/>
                  </a:lnTo>
                  <a:lnTo>
                    <a:pt x="10717" y="1222"/>
                  </a:lnTo>
                  <a:lnTo>
                    <a:pt x="10717" y="1226"/>
                  </a:lnTo>
                  <a:lnTo>
                    <a:pt x="10715" y="1230"/>
                  </a:lnTo>
                  <a:lnTo>
                    <a:pt x="10712" y="1246"/>
                  </a:lnTo>
                  <a:lnTo>
                    <a:pt x="10709" y="1261"/>
                  </a:lnTo>
                  <a:lnTo>
                    <a:pt x="10705" y="1275"/>
                  </a:lnTo>
                  <a:lnTo>
                    <a:pt x="10699" y="1289"/>
                  </a:lnTo>
                  <a:lnTo>
                    <a:pt x="10692" y="1302"/>
                  </a:lnTo>
                  <a:lnTo>
                    <a:pt x="10684" y="1313"/>
                  </a:lnTo>
                  <a:lnTo>
                    <a:pt x="10679" y="1319"/>
                  </a:lnTo>
                  <a:lnTo>
                    <a:pt x="10673" y="1324"/>
                  </a:lnTo>
                  <a:lnTo>
                    <a:pt x="10666" y="1328"/>
                  </a:lnTo>
                  <a:lnTo>
                    <a:pt x="10660" y="1332"/>
                  </a:lnTo>
                  <a:lnTo>
                    <a:pt x="10654" y="1337"/>
                  </a:lnTo>
                  <a:lnTo>
                    <a:pt x="10647" y="1340"/>
                  </a:lnTo>
                  <a:lnTo>
                    <a:pt x="10641" y="1342"/>
                  </a:lnTo>
                  <a:lnTo>
                    <a:pt x="10634" y="1342"/>
                  </a:lnTo>
                  <a:lnTo>
                    <a:pt x="10620" y="1342"/>
                  </a:lnTo>
                  <a:lnTo>
                    <a:pt x="10607" y="1339"/>
                  </a:lnTo>
                  <a:lnTo>
                    <a:pt x="10595" y="1337"/>
                  </a:lnTo>
                  <a:lnTo>
                    <a:pt x="10583" y="1335"/>
                  </a:lnTo>
                  <a:lnTo>
                    <a:pt x="10576" y="1335"/>
                  </a:lnTo>
                  <a:lnTo>
                    <a:pt x="10571" y="1336"/>
                  </a:lnTo>
                  <a:lnTo>
                    <a:pt x="10566" y="1338"/>
                  </a:lnTo>
                  <a:lnTo>
                    <a:pt x="10561" y="1341"/>
                  </a:lnTo>
                  <a:lnTo>
                    <a:pt x="10555" y="1363"/>
                  </a:lnTo>
                  <a:lnTo>
                    <a:pt x="10548" y="1386"/>
                  </a:lnTo>
                  <a:lnTo>
                    <a:pt x="10539" y="1407"/>
                  </a:lnTo>
                  <a:lnTo>
                    <a:pt x="10528" y="1429"/>
                  </a:lnTo>
                  <a:lnTo>
                    <a:pt x="10518" y="1450"/>
                  </a:lnTo>
                  <a:lnTo>
                    <a:pt x="10505" y="1470"/>
                  </a:lnTo>
                  <a:lnTo>
                    <a:pt x="10492" y="1491"/>
                  </a:lnTo>
                  <a:lnTo>
                    <a:pt x="10477" y="1510"/>
                  </a:lnTo>
                  <a:lnTo>
                    <a:pt x="10462" y="1529"/>
                  </a:lnTo>
                  <a:lnTo>
                    <a:pt x="10445" y="1546"/>
                  </a:lnTo>
                  <a:lnTo>
                    <a:pt x="10427" y="1562"/>
                  </a:lnTo>
                  <a:lnTo>
                    <a:pt x="10408" y="1577"/>
                  </a:lnTo>
                  <a:lnTo>
                    <a:pt x="10388" y="1591"/>
                  </a:lnTo>
                  <a:lnTo>
                    <a:pt x="10367" y="1603"/>
                  </a:lnTo>
                  <a:lnTo>
                    <a:pt x="10344" y="1614"/>
                  </a:lnTo>
                  <a:lnTo>
                    <a:pt x="10322" y="1623"/>
                  </a:lnTo>
                  <a:lnTo>
                    <a:pt x="10298" y="1631"/>
                  </a:lnTo>
                  <a:lnTo>
                    <a:pt x="10276" y="1636"/>
                  </a:lnTo>
                  <a:lnTo>
                    <a:pt x="10253" y="1639"/>
                  </a:lnTo>
                  <a:lnTo>
                    <a:pt x="10230" y="1641"/>
                  </a:lnTo>
                  <a:lnTo>
                    <a:pt x="10207" y="1641"/>
                  </a:lnTo>
                  <a:lnTo>
                    <a:pt x="10184" y="1639"/>
                  </a:lnTo>
                  <a:lnTo>
                    <a:pt x="10160" y="1636"/>
                  </a:lnTo>
                  <a:lnTo>
                    <a:pt x="10137" y="1632"/>
                  </a:lnTo>
                  <a:lnTo>
                    <a:pt x="10117" y="1635"/>
                  </a:lnTo>
                  <a:lnTo>
                    <a:pt x="10098" y="1637"/>
                  </a:lnTo>
                  <a:lnTo>
                    <a:pt x="10079" y="1638"/>
                  </a:lnTo>
                  <a:lnTo>
                    <a:pt x="10059" y="1639"/>
                  </a:lnTo>
                  <a:lnTo>
                    <a:pt x="10021" y="1639"/>
                  </a:lnTo>
                  <a:lnTo>
                    <a:pt x="9983" y="1638"/>
                  </a:lnTo>
                  <a:lnTo>
                    <a:pt x="9944" y="1637"/>
                  </a:lnTo>
                  <a:lnTo>
                    <a:pt x="9905" y="1637"/>
                  </a:lnTo>
                  <a:lnTo>
                    <a:pt x="9885" y="1637"/>
                  </a:lnTo>
                  <a:lnTo>
                    <a:pt x="9866" y="1639"/>
                  </a:lnTo>
                  <a:lnTo>
                    <a:pt x="9846" y="1641"/>
                  </a:lnTo>
                  <a:lnTo>
                    <a:pt x="9826" y="1644"/>
                  </a:lnTo>
                  <a:lnTo>
                    <a:pt x="9804" y="1644"/>
                  </a:lnTo>
                  <a:lnTo>
                    <a:pt x="9781" y="1644"/>
                  </a:lnTo>
                  <a:lnTo>
                    <a:pt x="9759" y="1644"/>
                  </a:lnTo>
                  <a:lnTo>
                    <a:pt x="9737" y="1645"/>
                  </a:lnTo>
                  <a:lnTo>
                    <a:pt x="9715" y="1645"/>
                  </a:lnTo>
                  <a:lnTo>
                    <a:pt x="9692" y="1645"/>
                  </a:lnTo>
                  <a:lnTo>
                    <a:pt x="9671" y="1645"/>
                  </a:lnTo>
                  <a:lnTo>
                    <a:pt x="9647" y="1643"/>
                  </a:lnTo>
                  <a:lnTo>
                    <a:pt x="9638" y="1645"/>
                  </a:lnTo>
                  <a:lnTo>
                    <a:pt x="9629" y="1647"/>
                  </a:lnTo>
                  <a:lnTo>
                    <a:pt x="9620" y="1647"/>
                  </a:lnTo>
                  <a:lnTo>
                    <a:pt x="9611" y="1648"/>
                  </a:lnTo>
                  <a:lnTo>
                    <a:pt x="9593" y="1648"/>
                  </a:lnTo>
                  <a:lnTo>
                    <a:pt x="9575" y="1647"/>
                  </a:lnTo>
                  <a:lnTo>
                    <a:pt x="9556" y="1646"/>
                  </a:lnTo>
                  <a:lnTo>
                    <a:pt x="9538" y="1645"/>
                  </a:lnTo>
                  <a:lnTo>
                    <a:pt x="9519" y="1645"/>
                  </a:lnTo>
                  <a:lnTo>
                    <a:pt x="9500" y="1648"/>
                  </a:lnTo>
                  <a:lnTo>
                    <a:pt x="9394" y="1649"/>
                  </a:lnTo>
                  <a:lnTo>
                    <a:pt x="9188" y="1649"/>
                  </a:lnTo>
                  <a:lnTo>
                    <a:pt x="8898" y="1650"/>
                  </a:lnTo>
                  <a:lnTo>
                    <a:pt x="8536" y="1651"/>
                  </a:lnTo>
                  <a:lnTo>
                    <a:pt x="8118" y="1652"/>
                  </a:lnTo>
                  <a:lnTo>
                    <a:pt x="7657" y="1652"/>
                  </a:lnTo>
                  <a:lnTo>
                    <a:pt x="7168" y="1653"/>
                  </a:lnTo>
                  <a:lnTo>
                    <a:pt x="6665" y="1654"/>
                  </a:lnTo>
                  <a:lnTo>
                    <a:pt x="6161" y="1655"/>
                  </a:lnTo>
                  <a:lnTo>
                    <a:pt x="5673" y="1656"/>
                  </a:lnTo>
                  <a:lnTo>
                    <a:pt x="5212" y="1658"/>
                  </a:lnTo>
                  <a:lnTo>
                    <a:pt x="4793" y="1659"/>
                  </a:lnTo>
                  <a:lnTo>
                    <a:pt x="4431" y="1660"/>
                  </a:lnTo>
                  <a:lnTo>
                    <a:pt x="4139" y="1660"/>
                  </a:lnTo>
                  <a:lnTo>
                    <a:pt x="3933" y="1661"/>
                  </a:lnTo>
                  <a:lnTo>
                    <a:pt x="3826" y="1662"/>
                  </a:lnTo>
                  <a:lnTo>
                    <a:pt x="3805" y="1660"/>
                  </a:lnTo>
                  <a:lnTo>
                    <a:pt x="3784" y="1659"/>
                  </a:lnTo>
                  <a:lnTo>
                    <a:pt x="3763" y="1659"/>
                  </a:lnTo>
                  <a:lnTo>
                    <a:pt x="3743" y="1659"/>
                  </a:lnTo>
                  <a:lnTo>
                    <a:pt x="3701" y="1661"/>
                  </a:lnTo>
                  <a:lnTo>
                    <a:pt x="3659" y="1664"/>
                  </a:lnTo>
                  <a:lnTo>
                    <a:pt x="3616" y="1666"/>
                  </a:lnTo>
                  <a:lnTo>
                    <a:pt x="3574" y="1668"/>
                  </a:lnTo>
                  <a:lnTo>
                    <a:pt x="3553" y="1668"/>
                  </a:lnTo>
                  <a:lnTo>
                    <a:pt x="3531" y="1668"/>
                  </a:lnTo>
                  <a:lnTo>
                    <a:pt x="3509" y="1667"/>
                  </a:lnTo>
                  <a:lnTo>
                    <a:pt x="3487" y="1666"/>
                  </a:lnTo>
                  <a:lnTo>
                    <a:pt x="3463" y="1666"/>
                  </a:lnTo>
                  <a:lnTo>
                    <a:pt x="3438" y="1666"/>
                  </a:lnTo>
                  <a:lnTo>
                    <a:pt x="3414" y="1666"/>
                  </a:lnTo>
                  <a:lnTo>
                    <a:pt x="3388" y="1666"/>
                  </a:lnTo>
                  <a:lnTo>
                    <a:pt x="3363" y="1666"/>
                  </a:lnTo>
                  <a:lnTo>
                    <a:pt x="3338" y="1666"/>
                  </a:lnTo>
                  <a:lnTo>
                    <a:pt x="3312" y="1667"/>
                  </a:lnTo>
                  <a:lnTo>
                    <a:pt x="3287" y="1668"/>
                  </a:lnTo>
                  <a:lnTo>
                    <a:pt x="3252" y="1668"/>
                  </a:lnTo>
                  <a:lnTo>
                    <a:pt x="3217" y="1668"/>
                  </a:lnTo>
                  <a:lnTo>
                    <a:pt x="3201" y="1668"/>
                  </a:lnTo>
                  <a:lnTo>
                    <a:pt x="3185" y="1669"/>
                  </a:lnTo>
                  <a:lnTo>
                    <a:pt x="3169" y="1670"/>
                  </a:lnTo>
                  <a:lnTo>
                    <a:pt x="3155" y="1672"/>
                  </a:lnTo>
                  <a:lnTo>
                    <a:pt x="3099" y="1673"/>
                  </a:lnTo>
                  <a:lnTo>
                    <a:pt x="3042" y="1673"/>
                  </a:lnTo>
                  <a:lnTo>
                    <a:pt x="2986" y="1673"/>
                  </a:lnTo>
                  <a:lnTo>
                    <a:pt x="2931" y="1674"/>
                  </a:lnTo>
                  <a:lnTo>
                    <a:pt x="2876" y="1674"/>
                  </a:lnTo>
                  <a:lnTo>
                    <a:pt x="2821" y="1675"/>
                  </a:lnTo>
                  <a:lnTo>
                    <a:pt x="2766" y="1675"/>
                  </a:lnTo>
                  <a:lnTo>
                    <a:pt x="2711" y="1676"/>
                  </a:lnTo>
                  <a:lnTo>
                    <a:pt x="2657" y="1677"/>
                  </a:lnTo>
                  <a:lnTo>
                    <a:pt x="2603" y="1677"/>
                  </a:lnTo>
                  <a:lnTo>
                    <a:pt x="2549" y="1678"/>
                  </a:lnTo>
                  <a:lnTo>
                    <a:pt x="2495" y="1678"/>
                  </a:lnTo>
                  <a:lnTo>
                    <a:pt x="2440" y="1679"/>
                  </a:lnTo>
                  <a:lnTo>
                    <a:pt x="2386" y="1679"/>
                  </a:lnTo>
                  <a:lnTo>
                    <a:pt x="2332" y="1679"/>
                  </a:lnTo>
                  <a:lnTo>
                    <a:pt x="2278" y="1679"/>
                  </a:lnTo>
                  <a:lnTo>
                    <a:pt x="2197" y="1680"/>
                  </a:lnTo>
                  <a:lnTo>
                    <a:pt x="2118" y="1680"/>
                  </a:lnTo>
                  <a:lnTo>
                    <a:pt x="2041" y="1681"/>
                  </a:lnTo>
                  <a:lnTo>
                    <a:pt x="1965" y="1682"/>
                  </a:lnTo>
                  <a:lnTo>
                    <a:pt x="1888" y="1683"/>
                  </a:lnTo>
                  <a:lnTo>
                    <a:pt x="1811" y="1684"/>
                  </a:lnTo>
                  <a:lnTo>
                    <a:pt x="1731" y="1686"/>
                  </a:lnTo>
                  <a:lnTo>
                    <a:pt x="1649" y="1687"/>
                  </a:lnTo>
                  <a:lnTo>
                    <a:pt x="1564" y="1687"/>
                  </a:lnTo>
                  <a:lnTo>
                    <a:pt x="1478" y="1687"/>
                  </a:lnTo>
                  <a:lnTo>
                    <a:pt x="1392" y="1687"/>
                  </a:lnTo>
                  <a:lnTo>
                    <a:pt x="1306" y="1688"/>
                  </a:lnTo>
                  <a:lnTo>
                    <a:pt x="1219" y="1688"/>
                  </a:lnTo>
                  <a:lnTo>
                    <a:pt x="1132" y="1688"/>
                  </a:lnTo>
                  <a:lnTo>
                    <a:pt x="1045" y="1689"/>
                  </a:lnTo>
                  <a:lnTo>
                    <a:pt x="957" y="1689"/>
                  </a:lnTo>
                  <a:lnTo>
                    <a:pt x="929" y="1690"/>
                  </a:lnTo>
                  <a:lnTo>
                    <a:pt x="902" y="1689"/>
                  </a:lnTo>
                  <a:lnTo>
                    <a:pt x="874" y="1688"/>
                  </a:lnTo>
                  <a:lnTo>
                    <a:pt x="848" y="1685"/>
                  </a:lnTo>
                  <a:lnTo>
                    <a:pt x="821" y="1681"/>
                  </a:lnTo>
                  <a:lnTo>
                    <a:pt x="796" y="1676"/>
                  </a:lnTo>
                  <a:lnTo>
                    <a:pt x="769" y="1670"/>
                  </a:lnTo>
                  <a:lnTo>
                    <a:pt x="744" y="1662"/>
                  </a:lnTo>
                  <a:lnTo>
                    <a:pt x="720" y="1653"/>
                  </a:lnTo>
                  <a:lnTo>
                    <a:pt x="695" y="1643"/>
                  </a:lnTo>
                  <a:lnTo>
                    <a:pt x="672" y="1631"/>
                  </a:lnTo>
                  <a:lnTo>
                    <a:pt x="649" y="1618"/>
                  </a:lnTo>
                  <a:lnTo>
                    <a:pt x="627" y="1603"/>
                  </a:lnTo>
                  <a:lnTo>
                    <a:pt x="606" y="1588"/>
                  </a:lnTo>
                  <a:lnTo>
                    <a:pt x="586" y="1571"/>
                  </a:lnTo>
                  <a:lnTo>
                    <a:pt x="567" y="1552"/>
                  </a:lnTo>
                  <a:lnTo>
                    <a:pt x="553" y="1536"/>
                  </a:lnTo>
                  <a:lnTo>
                    <a:pt x="541" y="1519"/>
                  </a:lnTo>
                  <a:lnTo>
                    <a:pt x="531" y="1500"/>
                  </a:lnTo>
                  <a:lnTo>
                    <a:pt x="522" y="1481"/>
                  </a:lnTo>
                  <a:lnTo>
                    <a:pt x="518" y="1470"/>
                  </a:lnTo>
                  <a:lnTo>
                    <a:pt x="514" y="1461"/>
                  </a:lnTo>
                  <a:lnTo>
                    <a:pt x="511" y="1451"/>
                  </a:lnTo>
                  <a:lnTo>
                    <a:pt x="509" y="1440"/>
                  </a:lnTo>
                  <a:lnTo>
                    <a:pt x="507" y="1430"/>
                  </a:lnTo>
                  <a:lnTo>
                    <a:pt x="505" y="1418"/>
                  </a:lnTo>
                  <a:lnTo>
                    <a:pt x="505" y="1407"/>
                  </a:lnTo>
                  <a:lnTo>
                    <a:pt x="504" y="1396"/>
                  </a:lnTo>
                  <a:lnTo>
                    <a:pt x="501" y="1392"/>
                  </a:lnTo>
                  <a:lnTo>
                    <a:pt x="499" y="1390"/>
                  </a:lnTo>
                  <a:lnTo>
                    <a:pt x="496" y="1389"/>
                  </a:lnTo>
                  <a:lnTo>
                    <a:pt x="493" y="1388"/>
                  </a:lnTo>
                  <a:lnTo>
                    <a:pt x="486" y="1388"/>
                  </a:lnTo>
                  <a:lnTo>
                    <a:pt x="480" y="1390"/>
                  </a:lnTo>
                  <a:lnTo>
                    <a:pt x="473" y="1393"/>
                  </a:lnTo>
                  <a:lnTo>
                    <a:pt x="466" y="1395"/>
                  </a:lnTo>
                  <a:lnTo>
                    <a:pt x="462" y="1395"/>
                  </a:lnTo>
                  <a:lnTo>
                    <a:pt x="459" y="1395"/>
                  </a:lnTo>
                  <a:lnTo>
                    <a:pt x="456" y="1395"/>
                  </a:lnTo>
                  <a:lnTo>
                    <a:pt x="452" y="1393"/>
                  </a:lnTo>
                  <a:lnTo>
                    <a:pt x="440" y="1395"/>
                  </a:lnTo>
                  <a:lnTo>
                    <a:pt x="428" y="1394"/>
                  </a:lnTo>
                  <a:lnTo>
                    <a:pt x="415" y="1392"/>
                  </a:lnTo>
                  <a:lnTo>
                    <a:pt x="404" y="1388"/>
                  </a:lnTo>
                  <a:lnTo>
                    <a:pt x="393" y="1383"/>
                  </a:lnTo>
                  <a:lnTo>
                    <a:pt x="383" y="1375"/>
                  </a:lnTo>
                  <a:lnTo>
                    <a:pt x="372" y="1367"/>
                  </a:lnTo>
                  <a:lnTo>
                    <a:pt x="363" y="1357"/>
                  </a:lnTo>
                  <a:lnTo>
                    <a:pt x="359" y="1352"/>
                  </a:lnTo>
                  <a:lnTo>
                    <a:pt x="356" y="1346"/>
                  </a:lnTo>
                  <a:lnTo>
                    <a:pt x="354" y="1340"/>
                  </a:lnTo>
                  <a:lnTo>
                    <a:pt x="353" y="1334"/>
                  </a:lnTo>
                  <a:lnTo>
                    <a:pt x="351" y="1320"/>
                  </a:lnTo>
                  <a:lnTo>
                    <a:pt x="350" y="1306"/>
                  </a:lnTo>
                  <a:lnTo>
                    <a:pt x="350" y="1293"/>
                  </a:lnTo>
                  <a:lnTo>
                    <a:pt x="350" y="1278"/>
                  </a:lnTo>
                  <a:lnTo>
                    <a:pt x="348" y="1265"/>
                  </a:lnTo>
                  <a:lnTo>
                    <a:pt x="345" y="1253"/>
                  </a:lnTo>
                  <a:lnTo>
                    <a:pt x="327" y="1249"/>
                  </a:lnTo>
                  <a:lnTo>
                    <a:pt x="309" y="1246"/>
                  </a:lnTo>
                  <a:lnTo>
                    <a:pt x="290" y="1244"/>
                  </a:lnTo>
                  <a:lnTo>
                    <a:pt x="270" y="1242"/>
                  </a:lnTo>
                  <a:lnTo>
                    <a:pt x="248" y="1232"/>
                  </a:lnTo>
                  <a:lnTo>
                    <a:pt x="224" y="1221"/>
                  </a:lnTo>
                  <a:lnTo>
                    <a:pt x="202" y="1210"/>
                  </a:lnTo>
                  <a:lnTo>
                    <a:pt x="178" y="1197"/>
                  </a:lnTo>
                  <a:lnTo>
                    <a:pt x="174" y="1190"/>
                  </a:lnTo>
                  <a:lnTo>
                    <a:pt x="169" y="1185"/>
                  </a:lnTo>
                  <a:lnTo>
                    <a:pt x="164" y="1180"/>
                  </a:lnTo>
                  <a:lnTo>
                    <a:pt x="158" y="1175"/>
                  </a:lnTo>
                  <a:lnTo>
                    <a:pt x="145" y="1165"/>
                  </a:lnTo>
                  <a:lnTo>
                    <a:pt x="135" y="1154"/>
                  </a:lnTo>
                  <a:lnTo>
                    <a:pt x="124" y="1140"/>
                  </a:lnTo>
                  <a:lnTo>
                    <a:pt x="113" y="1126"/>
                  </a:lnTo>
                  <a:lnTo>
                    <a:pt x="102" y="1112"/>
                  </a:lnTo>
                  <a:lnTo>
                    <a:pt x="92" y="1097"/>
                  </a:lnTo>
                  <a:lnTo>
                    <a:pt x="84" y="1082"/>
                  </a:lnTo>
                  <a:lnTo>
                    <a:pt x="76" y="1067"/>
                  </a:lnTo>
                  <a:lnTo>
                    <a:pt x="70" y="1051"/>
                  </a:lnTo>
                  <a:lnTo>
                    <a:pt x="64" y="1035"/>
                  </a:lnTo>
                  <a:lnTo>
                    <a:pt x="59" y="1019"/>
                  </a:lnTo>
                  <a:lnTo>
                    <a:pt x="53" y="1002"/>
                  </a:lnTo>
                  <a:lnTo>
                    <a:pt x="50" y="985"/>
                  </a:lnTo>
                  <a:lnTo>
                    <a:pt x="48" y="969"/>
                  </a:lnTo>
                  <a:lnTo>
                    <a:pt x="47" y="951"/>
                  </a:lnTo>
                  <a:lnTo>
                    <a:pt x="46" y="934"/>
                  </a:lnTo>
                  <a:lnTo>
                    <a:pt x="47" y="917"/>
                  </a:lnTo>
                  <a:lnTo>
                    <a:pt x="49" y="899"/>
                  </a:lnTo>
                  <a:lnTo>
                    <a:pt x="54" y="879"/>
                  </a:lnTo>
                  <a:lnTo>
                    <a:pt x="61" y="858"/>
                  </a:lnTo>
                  <a:lnTo>
                    <a:pt x="68" y="839"/>
                  </a:lnTo>
                  <a:lnTo>
                    <a:pt x="77" y="819"/>
                  </a:lnTo>
                  <a:lnTo>
                    <a:pt x="86" y="800"/>
                  </a:lnTo>
                  <a:lnTo>
                    <a:pt x="96" y="782"/>
                  </a:lnTo>
                  <a:lnTo>
                    <a:pt x="108" y="764"/>
                  </a:lnTo>
                  <a:lnTo>
                    <a:pt x="120" y="746"/>
                  </a:lnTo>
                  <a:lnTo>
                    <a:pt x="132" y="729"/>
                  </a:lnTo>
                  <a:lnTo>
                    <a:pt x="146" y="712"/>
                  </a:lnTo>
                  <a:lnTo>
                    <a:pt x="160" y="696"/>
                  </a:lnTo>
                  <a:lnTo>
                    <a:pt x="174" y="679"/>
                  </a:lnTo>
                  <a:lnTo>
                    <a:pt x="189" y="664"/>
                  </a:lnTo>
                  <a:lnTo>
                    <a:pt x="205" y="649"/>
                  </a:lnTo>
                  <a:lnTo>
                    <a:pt x="221" y="634"/>
                  </a:lnTo>
                  <a:lnTo>
                    <a:pt x="236" y="620"/>
                  </a:lnTo>
                  <a:lnTo>
                    <a:pt x="245" y="614"/>
                  </a:lnTo>
                  <a:lnTo>
                    <a:pt x="252" y="609"/>
                  </a:lnTo>
                  <a:lnTo>
                    <a:pt x="260" y="605"/>
                  </a:lnTo>
                  <a:lnTo>
                    <a:pt x="268" y="602"/>
                  </a:lnTo>
                  <a:lnTo>
                    <a:pt x="285" y="597"/>
                  </a:lnTo>
                  <a:lnTo>
                    <a:pt x="303" y="593"/>
                  </a:lnTo>
                  <a:lnTo>
                    <a:pt x="339" y="588"/>
                  </a:lnTo>
                  <a:lnTo>
                    <a:pt x="375" y="581"/>
                  </a:lnTo>
                  <a:lnTo>
                    <a:pt x="380" y="577"/>
                  </a:lnTo>
                  <a:lnTo>
                    <a:pt x="383" y="572"/>
                  </a:lnTo>
                  <a:lnTo>
                    <a:pt x="385" y="567"/>
                  </a:lnTo>
                  <a:lnTo>
                    <a:pt x="386" y="562"/>
                  </a:lnTo>
                  <a:lnTo>
                    <a:pt x="386" y="551"/>
                  </a:lnTo>
                  <a:lnTo>
                    <a:pt x="386" y="537"/>
                  </a:lnTo>
                  <a:lnTo>
                    <a:pt x="385" y="525"/>
                  </a:lnTo>
                  <a:lnTo>
                    <a:pt x="384" y="513"/>
                  </a:lnTo>
                  <a:lnTo>
                    <a:pt x="385" y="507"/>
                  </a:lnTo>
                  <a:lnTo>
                    <a:pt x="386" y="501"/>
                  </a:lnTo>
                  <a:lnTo>
                    <a:pt x="388" y="494"/>
                  </a:lnTo>
                  <a:lnTo>
                    <a:pt x="391" y="489"/>
                  </a:lnTo>
                  <a:lnTo>
                    <a:pt x="396" y="484"/>
                  </a:lnTo>
                  <a:lnTo>
                    <a:pt x="400" y="479"/>
                  </a:lnTo>
                  <a:lnTo>
                    <a:pt x="406" y="475"/>
                  </a:lnTo>
                  <a:lnTo>
                    <a:pt x="411" y="472"/>
                  </a:lnTo>
                  <a:lnTo>
                    <a:pt x="422" y="467"/>
                  </a:lnTo>
                  <a:lnTo>
                    <a:pt x="434" y="464"/>
                  </a:lnTo>
                  <a:lnTo>
                    <a:pt x="439" y="467"/>
                  </a:lnTo>
                  <a:lnTo>
                    <a:pt x="444" y="469"/>
                  </a:lnTo>
                  <a:lnTo>
                    <a:pt x="449" y="470"/>
                  </a:lnTo>
                  <a:lnTo>
                    <a:pt x="454" y="471"/>
                  </a:lnTo>
                  <a:lnTo>
                    <a:pt x="463" y="471"/>
                  </a:lnTo>
                  <a:lnTo>
                    <a:pt x="474" y="469"/>
                  </a:lnTo>
                  <a:lnTo>
                    <a:pt x="483" y="466"/>
                  </a:lnTo>
                  <a:lnTo>
                    <a:pt x="492" y="462"/>
                  </a:lnTo>
                  <a:lnTo>
                    <a:pt x="501" y="457"/>
                  </a:lnTo>
                  <a:lnTo>
                    <a:pt x="510" y="450"/>
                  </a:lnTo>
                  <a:lnTo>
                    <a:pt x="515" y="442"/>
                  </a:lnTo>
                  <a:lnTo>
                    <a:pt x="520" y="432"/>
                  </a:lnTo>
                  <a:lnTo>
                    <a:pt x="523" y="422"/>
                  </a:lnTo>
                  <a:lnTo>
                    <a:pt x="526" y="412"/>
                  </a:lnTo>
                  <a:lnTo>
                    <a:pt x="530" y="389"/>
                  </a:lnTo>
                  <a:lnTo>
                    <a:pt x="535" y="368"/>
                  </a:lnTo>
                  <a:lnTo>
                    <a:pt x="541" y="353"/>
                  </a:lnTo>
                  <a:lnTo>
                    <a:pt x="546" y="339"/>
                  </a:lnTo>
                  <a:lnTo>
                    <a:pt x="553" y="326"/>
                  </a:lnTo>
                  <a:lnTo>
                    <a:pt x="560" y="312"/>
                  </a:lnTo>
                  <a:lnTo>
                    <a:pt x="568" y="300"/>
                  </a:lnTo>
                  <a:lnTo>
                    <a:pt x="576" y="288"/>
                  </a:lnTo>
                  <a:lnTo>
                    <a:pt x="585" y="276"/>
                  </a:lnTo>
                  <a:lnTo>
                    <a:pt x="594" y="264"/>
                  </a:lnTo>
                  <a:lnTo>
                    <a:pt x="604" y="253"/>
                  </a:lnTo>
                  <a:lnTo>
                    <a:pt x="615" y="242"/>
                  </a:lnTo>
                  <a:lnTo>
                    <a:pt x="626" y="232"/>
                  </a:lnTo>
                  <a:lnTo>
                    <a:pt x="636" y="223"/>
                  </a:lnTo>
                  <a:lnTo>
                    <a:pt x="648" y="213"/>
                  </a:lnTo>
                  <a:lnTo>
                    <a:pt x="660" y="204"/>
                  </a:lnTo>
                  <a:lnTo>
                    <a:pt x="672" y="195"/>
                  </a:lnTo>
                  <a:lnTo>
                    <a:pt x="685" y="187"/>
                  </a:lnTo>
                  <a:lnTo>
                    <a:pt x="711" y="172"/>
                  </a:lnTo>
                  <a:lnTo>
                    <a:pt x="738" y="159"/>
                  </a:lnTo>
                  <a:lnTo>
                    <a:pt x="766" y="147"/>
                  </a:lnTo>
                  <a:lnTo>
                    <a:pt x="795" y="138"/>
                  </a:lnTo>
                  <a:lnTo>
                    <a:pt x="823" y="130"/>
                  </a:lnTo>
                  <a:lnTo>
                    <a:pt x="853" y="123"/>
                  </a:lnTo>
                  <a:lnTo>
                    <a:pt x="881" y="119"/>
                  </a:lnTo>
                  <a:lnTo>
                    <a:pt x="911" y="117"/>
                  </a:lnTo>
                  <a:lnTo>
                    <a:pt x="917" y="115"/>
                  </a:lnTo>
                  <a:lnTo>
                    <a:pt x="924" y="113"/>
                  </a:lnTo>
                  <a:lnTo>
                    <a:pt x="931" y="113"/>
                  </a:lnTo>
                  <a:lnTo>
                    <a:pt x="938" y="113"/>
                  </a:lnTo>
                  <a:lnTo>
                    <a:pt x="952" y="113"/>
                  </a:lnTo>
                  <a:lnTo>
                    <a:pt x="966" y="114"/>
                  </a:lnTo>
                  <a:lnTo>
                    <a:pt x="980" y="115"/>
                  </a:lnTo>
                  <a:lnTo>
                    <a:pt x="994" y="114"/>
                  </a:lnTo>
                  <a:lnTo>
                    <a:pt x="1000" y="112"/>
                  </a:lnTo>
                  <a:lnTo>
                    <a:pt x="1006" y="110"/>
                  </a:lnTo>
                  <a:lnTo>
                    <a:pt x="1012" y="107"/>
                  </a:lnTo>
                  <a:lnTo>
                    <a:pt x="1018" y="103"/>
                  </a:lnTo>
                  <a:lnTo>
                    <a:pt x="1055" y="106"/>
                  </a:lnTo>
                  <a:lnTo>
                    <a:pt x="1092" y="108"/>
                  </a:lnTo>
                  <a:lnTo>
                    <a:pt x="1128" y="109"/>
                  </a:lnTo>
                  <a:lnTo>
                    <a:pt x="1165" y="109"/>
                  </a:lnTo>
                  <a:lnTo>
                    <a:pt x="1235" y="109"/>
                  </a:lnTo>
                  <a:lnTo>
                    <a:pt x="1306" y="108"/>
                  </a:lnTo>
                  <a:lnTo>
                    <a:pt x="1376" y="106"/>
                  </a:lnTo>
                  <a:lnTo>
                    <a:pt x="1445" y="105"/>
                  </a:lnTo>
                  <a:lnTo>
                    <a:pt x="1513" y="104"/>
                  </a:lnTo>
                  <a:lnTo>
                    <a:pt x="1582" y="106"/>
                  </a:lnTo>
                  <a:lnTo>
                    <a:pt x="1647" y="103"/>
                  </a:lnTo>
                  <a:lnTo>
                    <a:pt x="1714" y="102"/>
                  </a:lnTo>
                  <a:lnTo>
                    <a:pt x="1782" y="101"/>
                  </a:lnTo>
                  <a:lnTo>
                    <a:pt x="1850" y="101"/>
                  </a:lnTo>
                  <a:lnTo>
                    <a:pt x="1918" y="101"/>
                  </a:lnTo>
                  <a:lnTo>
                    <a:pt x="1986" y="100"/>
                  </a:lnTo>
                  <a:lnTo>
                    <a:pt x="2054" y="99"/>
                  </a:lnTo>
                  <a:lnTo>
                    <a:pt x="2120" y="97"/>
                  </a:lnTo>
                  <a:lnTo>
                    <a:pt x="2205" y="96"/>
                  </a:lnTo>
                  <a:lnTo>
                    <a:pt x="2291" y="95"/>
                  </a:lnTo>
                  <a:lnTo>
                    <a:pt x="2379" y="93"/>
                  </a:lnTo>
                  <a:lnTo>
                    <a:pt x="2467" y="91"/>
                  </a:lnTo>
                  <a:lnTo>
                    <a:pt x="2555" y="90"/>
                  </a:lnTo>
                  <a:lnTo>
                    <a:pt x="2641" y="88"/>
                  </a:lnTo>
                  <a:lnTo>
                    <a:pt x="2726" y="88"/>
                  </a:lnTo>
                  <a:lnTo>
                    <a:pt x="2807" y="89"/>
                  </a:lnTo>
                  <a:lnTo>
                    <a:pt x="2957" y="88"/>
                  </a:lnTo>
                  <a:lnTo>
                    <a:pt x="3205" y="87"/>
                  </a:lnTo>
                  <a:lnTo>
                    <a:pt x="3539" y="86"/>
                  </a:lnTo>
                  <a:lnTo>
                    <a:pt x="3944" y="85"/>
                  </a:lnTo>
                  <a:lnTo>
                    <a:pt x="4405" y="84"/>
                  </a:lnTo>
                  <a:lnTo>
                    <a:pt x="4909" y="81"/>
                  </a:lnTo>
                  <a:lnTo>
                    <a:pt x="5442" y="80"/>
                  </a:lnTo>
                  <a:lnTo>
                    <a:pt x="5989" y="78"/>
                  </a:lnTo>
                  <a:lnTo>
                    <a:pt x="6536" y="77"/>
                  </a:lnTo>
                  <a:lnTo>
                    <a:pt x="7068" y="75"/>
                  </a:lnTo>
                  <a:lnTo>
                    <a:pt x="7572" y="74"/>
                  </a:lnTo>
                  <a:lnTo>
                    <a:pt x="8034" y="72"/>
                  </a:lnTo>
                  <a:lnTo>
                    <a:pt x="8440" y="71"/>
                  </a:lnTo>
                  <a:lnTo>
                    <a:pt x="8775" y="69"/>
                  </a:lnTo>
                  <a:lnTo>
                    <a:pt x="9026" y="68"/>
                  </a:lnTo>
                  <a:lnTo>
                    <a:pt x="9177" y="67"/>
                  </a:lnTo>
                  <a:lnTo>
                    <a:pt x="9264" y="64"/>
                  </a:lnTo>
                  <a:lnTo>
                    <a:pt x="9352" y="62"/>
                  </a:lnTo>
                  <a:lnTo>
                    <a:pt x="9441" y="61"/>
                  </a:lnTo>
                  <a:lnTo>
                    <a:pt x="9530" y="61"/>
                  </a:lnTo>
                  <a:lnTo>
                    <a:pt x="9619" y="61"/>
                  </a:lnTo>
                  <a:lnTo>
                    <a:pt x="9708" y="61"/>
                  </a:lnTo>
                  <a:lnTo>
                    <a:pt x="9796" y="62"/>
                  </a:lnTo>
                  <a:lnTo>
                    <a:pt x="9884" y="62"/>
                  </a:lnTo>
                  <a:lnTo>
                    <a:pt x="9917" y="64"/>
                  </a:lnTo>
                  <a:lnTo>
                    <a:pt x="9949" y="67"/>
                  </a:lnTo>
                  <a:lnTo>
                    <a:pt x="9965" y="69"/>
                  </a:lnTo>
                  <a:lnTo>
                    <a:pt x="9982" y="70"/>
                  </a:lnTo>
                  <a:lnTo>
                    <a:pt x="9998" y="69"/>
                  </a:lnTo>
                  <a:lnTo>
                    <a:pt x="10014" y="66"/>
                  </a:lnTo>
                  <a:lnTo>
                    <a:pt x="10031" y="70"/>
                  </a:lnTo>
                  <a:lnTo>
                    <a:pt x="10048" y="72"/>
                  </a:lnTo>
                  <a:lnTo>
                    <a:pt x="10065" y="73"/>
                  </a:lnTo>
                  <a:lnTo>
                    <a:pt x="10083" y="73"/>
                  </a:lnTo>
                  <a:lnTo>
                    <a:pt x="10117" y="72"/>
                  </a:lnTo>
                  <a:lnTo>
                    <a:pt x="10151" y="70"/>
                  </a:lnTo>
                  <a:lnTo>
                    <a:pt x="10168" y="69"/>
                  </a:lnTo>
                  <a:lnTo>
                    <a:pt x="10184" y="69"/>
                  </a:lnTo>
                  <a:lnTo>
                    <a:pt x="10200" y="69"/>
                  </a:lnTo>
                  <a:lnTo>
                    <a:pt x="10217" y="71"/>
                  </a:lnTo>
                  <a:lnTo>
                    <a:pt x="10232" y="74"/>
                  </a:lnTo>
                  <a:lnTo>
                    <a:pt x="10248" y="79"/>
                  </a:lnTo>
                  <a:lnTo>
                    <a:pt x="10264" y="86"/>
                  </a:lnTo>
                  <a:lnTo>
                    <a:pt x="10278" y="94"/>
                  </a:lnTo>
                  <a:lnTo>
                    <a:pt x="10294" y="101"/>
                  </a:lnTo>
                  <a:lnTo>
                    <a:pt x="10310" y="109"/>
                  </a:lnTo>
                  <a:lnTo>
                    <a:pt x="10325" y="117"/>
                  </a:lnTo>
                  <a:lnTo>
                    <a:pt x="10340" y="126"/>
                  </a:lnTo>
                  <a:lnTo>
                    <a:pt x="10356" y="136"/>
                  </a:lnTo>
                  <a:lnTo>
                    <a:pt x="10370" y="146"/>
                  </a:lnTo>
                  <a:lnTo>
                    <a:pt x="10385" y="157"/>
                  </a:lnTo>
                  <a:lnTo>
                    <a:pt x="10399" y="168"/>
                  </a:lnTo>
                  <a:lnTo>
                    <a:pt x="10412" y="180"/>
                  </a:lnTo>
                  <a:lnTo>
                    <a:pt x="10425" y="193"/>
                  </a:lnTo>
                  <a:lnTo>
                    <a:pt x="10437" y="206"/>
                  </a:lnTo>
                  <a:lnTo>
                    <a:pt x="10449" y="219"/>
                  </a:lnTo>
                  <a:lnTo>
                    <a:pt x="10459" y="234"/>
                  </a:lnTo>
                  <a:lnTo>
                    <a:pt x="10468" y="248"/>
                  </a:lnTo>
                  <a:lnTo>
                    <a:pt x="10477" y="263"/>
                  </a:lnTo>
                  <a:lnTo>
                    <a:pt x="10484" y="280"/>
                  </a:lnTo>
                  <a:lnTo>
                    <a:pt x="10493" y="284"/>
                  </a:lnTo>
                  <a:lnTo>
                    <a:pt x="10500" y="289"/>
                  </a:lnTo>
                  <a:lnTo>
                    <a:pt x="10506" y="295"/>
                  </a:lnTo>
                  <a:lnTo>
                    <a:pt x="10511" y="301"/>
                  </a:lnTo>
                  <a:lnTo>
                    <a:pt x="10517" y="307"/>
                  </a:lnTo>
                  <a:lnTo>
                    <a:pt x="10523" y="312"/>
                  </a:lnTo>
                  <a:lnTo>
                    <a:pt x="10526" y="315"/>
                  </a:lnTo>
                  <a:lnTo>
                    <a:pt x="10530" y="317"/>
                  </a:lnTo>
                  <a:lnTo>
                    <a:pt x="10536" y="318"/>
                  </a:lnTo>
                  <a:lnTo>
                    <a:pt x="10540" y="319"/>
                  </a:lnTo>
                  <a:lnTo>
                    <a:pt x="10547" y="317"/>
                  </a:lnTo>
                  <a:lnTo>
                    <a:pt x="10553" y="316"/>
                  </a:lnTo>
                  <a:lnTo>
                    <a:pt x="10558" y="316"/>
                  </a:lnTo>
                  <a:lnTo>
                    <a:pt x="10564" y="316"/>
                  </a:lnTo>
                  <a:lnTo>
                    <a:pt x="10576" y="318"/>
                  </a:lnTo>
                  <a:lnTo>
                    <a:pt x="10588" y="322"/>
                  </a:lnTo>
                  <a:lnTo>
                    <a:pt x="10599" y="326"/>
                  </a:lnTo>
                  <a:lnTo>
                    <a:pt x="10610" y="329"/>
                  </a:lnTo>
                  <a:lnTo>
                    <a:pt x="10621" y="332"/>
                  </a:lnTo>
                  <a:lnTo>
                    <a:pt x="10633" y="333"/>
                  </a:lnTo>
                  <a:lnTo>
                    <a:pt x="10640" y="333"/>
                  </a:lnTo>
                  <a:lnTo>
                    <a:pt x="10647" y="334"/>
                  </a:lnTo>
                  <a:lnTo>
                    <a:pt x="10653" y="335"/>
                  </a:lnTo>
                  <a:lnTo>
                    <a:pt x="10659" y="337"/>
                  </a:lnTo>
                  <a:lnTo>
                    <a:pt x="10665" y="339"/>
                  </a:lnTo>
                  <a:lnTo>
                    <a:pt x="10672" y="343"/>
                  </a:lnTo>
                  <a:lnTo>
                    <a:pt x="10677" y="346"/>
                  </a:lnTo>
                  <a:lnTo>
                    <a:pt x="10682" y="350"/>
                  </a:lnTo>
                  <a:lnTo>
                    <a:pt x="10691" y="361"/>
                  </a:lnTo>
                  <a:lnTo>
                    <a:pt x="10699" y="371"/>
                  </a:lnTo>
                  <a:lnTo>
                    <a:pt x="10706" y="382"/>
                  </a:lnTo>
                  <a:lnTo>
                    <a:pt x="10712" y="393"/>
                  </a:lnTo>
                  <a:lnTo>
                    <a:pt x="10715" y="403"/>
                  </a:lnTo>
                  <a:lnTo>
                    <a:pt x="10718" y="414"/>
                  </a:lnTo>
                  <a:lnTo>
                    <a:pt x="10719" y="425"/>
                  </a:lnTo>
                  <a:lnTo>
                    <a:pt x="10720" y="435"/>
                  </a:lnTo>
                  <a:lnTo>
                    <a:pt x="10721" y="440"/>
                  </a:lnTo>
                  <a:lnTo>
                    <a:pt x="10722" y="445"/>
                  </a:lnTo>
                  <a:lnTo>
                    <a:pt x="10724" y="449"/>
                  </a:lnTo>
                  <a:lnTo>
                    <a:pt x="10726" y="455"/>
                  </a:lnTo>
                  <a:lnTo>
                    <a:pt x="10729" y="459"/>
                  </a:lnTo>
                  <a:lnTo>
                    <a:pt x="10733" y="462"/>
                  </a:lnTo>
                  <a:lnTo>
                    <a:pt x="10737" y="465"/>
                  </a:lnTo>
                  <a:lnTo>
                    <a:pt x="10743" y="467"/>
                  </a:lnTo>
                  <a:lnTo>
                    <a:pt x="10784" y="481"/>
                  </a:lnTo>
                  <a:lnTo>
                    <a:pt x="10826" y="495"/>
                  </a:lnTo>
                  <a:lnTo>
                    <a:pt x="10836" y="500"/>
                  </a:lnTo>
                  <a:lnTo>
                    <a:pt x="10846" y="505"/>
                  </a:lnTo>
                  <a:lnTo>
                    <a:pt x="10855" y="511"/>
                  </a:lnTo>
                  <a:lnTo>
                    <a:pt x="10864" y="517"/>
                  </a:lnTo>
                  <a:lnTo>
                    <a:pt x="10872" y="524"/>
                  </a:lnTo>
                  <a:lnTo>
                    <a:pt x="10879" y="532"/>
                  </a:lnTo>
                  <a:lnTo>
                    <a:pt x="10885" y="541"/>
                  </a:lnTo>
                  <a:lnTo>
                    <a:pt x="10891" y="552"/>
                  </a:lnTo>
                  <a:lnTo>
                    <a:pt x="10903" y="568"/>
                  </a:lnTo>
                  <a:lnTo>
                    <a:pt x="10913" y="584"/>
                  </a:lnTo>
                  <a:lnTo>
                    <a:pt x="10922" y="601"/>
                  </a:lnTo>
                  <a:lnTo>
                    <a:pt x="10930" y="619"/>
                  </a:lnTo>
                  <a:lnTo>
                    <a:pt x="10943" y="656"/>
                  </a:lnTo>
                  <a:lnTo>
                    <a:pt x="10956" y="693"/>
                  </a:lnTo>
                  <a:lnTo>
                    <a:pt x="10967" y="731"/>
                  </a:lnTo>
                  <a:lnTo>
                    <a:pt x="10981" y="767"/>
                  </a:lnTo>
                  <a:lnTo>
                    <a:pt x="10989" y="786"/>
                  </a:lnTo>
                  <a:lnTo>
                    <a:pt x="10998" y="803"/>
                  </a:lnTo>
                  <a:lnTo>
                    <a:pt x="11008" y="820"/>
                  </a:lnTo>
                  <a:lnTo>
                    <a:pt x="11020" y="837"/>
                  </a:lnTo>
                  <a:lnTo>
                    <a:pt x="11014" y="852"/>
                  </a:lnTo>
                  <a:lnTo>
                    <a:pt x="11008" y="868"/>
                  </a:lnTo>
                  <a:lnTo>
                    <a:pt x="11001" y="884"/>
                  </a:lnTo>
                  <a:lnTo>
                    <a:pt x="10993" y="900"/>
                  </a:lnTo>
                  <a:lnTo>
                    <a:pt x="10976" y="931"/>
                  </a:lnTo>
                  <a:lnTo>
                    <a:pt x="10959" y="960"/>
                  </a:lnTo>
                  <a:lnTo>
                    <a:pt x="10939" y="991"/>
                  </a:lnTo>
                  <a:lnTo>
                    <a:pt x="10921" y="1021"/>
                  </a:lnTo>
                  <a:lnTo>
                    <a:pt x="10903" y="1051"/>
                  </a:lnTo>
                  <a:lnTo>
                    <a:pt x="10885" y="1081"/>
                  </a:lnTo>
                  <a:close/>
                  <a:moveTo>
                    <a:pt x="10879" y="859"/>
                  </a:moveTo>
                  <a:lnTo>
                    <a:pt x="10877" y="877"/>
                  </a:lnTo>
                  <a:lnTo>
                    <a:pt x="10874" y="894"/>
                  </a:lnTo>
                  <a:lnTo>
                    <a:pt x="10870" y="911"/>
                  </a:lnTo>
                  <a:lnTo>
                    <a:pt x="10865" y="929"/>
                  </a:lnTo>
                  <a:lnTo>
                    <a:pt x="10859" y="945"/>
                  </a:lnTo>
                  <a:lnTo>
                    <a:pt x="10851" y="961"/>
                  </a:lnTo>
                  <a:lnTo>
                    <a:pt x="10844" y="978"/>
                  </a:lnTo>
                  <a:lnTo>
                    <a:pt x="10835" y="993"/>
                  </a:lnTo>
                  <a:lnTo>
                    <a:pt x="10825" y="1007"/>
                  </a:lnTo>
                  <a:lnTo>
                    <a:pt x="10814" y="1021"/>
                  </a:lnTo>
                  <a:lnTo>
                    <a:pt x="10802" y="1034"/>
                  </a:lnTo>
                  <a:lnTo>
                    <a:pt x="10789" y="1046"/>
                  </a:lnTo>
                  <a:lnTo>
                    <a:pt x="10776" y="1058"/>
                  </a:lnTo>
                  <a:lnTo>
                    <a:pt x="10761" y="1067"/>
                  </a:lnTo>
                  <a:lnTo>
                    <a:pt x="10747" y="1076"/>
                  </a:lnTo>
                  <a:lnTo>
                    <a:pt x="10731" y="1083"/>
                  </a:lnTo>
                  <a:lnTo>
                    <a:pt x="10723" y="1085"/>
                  </a:lnTo>
                  <a:lnTo>
                    <a:pt x="10713" y="1087"/>
                  </a:lnTo>
                  <a:lnTo>
                    <a:pt x="10704" y="1089"/>
                  </a:lnTo>
                  <a:lnTo>
                    <a:pt x="10695" y="1090"/>
                  </a:lnTo>
                  <a:lnTo>
                    <a:pt x="10687" y="1090"/>
                  </a:lnTo>
                  <a:lnTo>
                    <a:pt x="10678" y="1090"/>
                  </a:lnTo>
                  <a:lnTo>
                    <a:pt x="10668" y="1089"/>
                  </a:lnTo>
                  <a:lnTo>
                    <a:pt x="10660" y="1088"/>
                  </a:lnTo>
                  <a:lnTo>
                    <a:pt x="10651" y="1086"/>
                  </a:lnTo>
                  <a:lnTo>
                    <a:pt x="10643" y="1084"/>
                  </a:lnTo>
                  <a:lnTo>
                    <a:pt x="10635" y="1081"/>
                  </a:lnTo>
                  <a:lnTo>
                    <a:pt x="10627" y="1077"/>
                  </a:lnTo>
                  <a:lnTo>
                    <a:pt x="10619" y="1073"/>
                  </a:lnTo>
                  <a:lnTo>
                    <a:pt x="10612" y="1068"/>
                  </a:lnTo>
                  <a:lnTo>
                    <a:pt x="10605" y="1063"/>
                  </a:lnTo>
                  <a:lnTo>
                    <a:pt x="10599" y="1057"/>
                  </a:lnTo>
                  <a:lnTo>
                    <a:pt x="10594" y="1050"/>
                  </a:lnTo>
                  <a:lnTo>
                    <a:pt x="10589" y="1044"/>
                  </a:lnTo>
                  <a:lnTo>
                    <a:pt x="10585" y="1037"/>
                  </a:lnTo>
                  <a:lnTo>
                    <a:pt x="10582" y="1030"/>
                  </a:lnTo>
                  <a:lnTo>
                    <a:pt x="10579" y="1023"/>
                  </a:lnTo>
                  <a:lnTo>
                    <a:pt x="10575" y="1016"/>
                  </a:lnTo>
                  <a:lnTo>
                    <a:pt x="10573" y="1007"/>
                  </a:lnTo>
                  <a:lnTo>
                    <a:pt x="10572" y="999"/>
                  </a:lnTo>
                  <a:lnTo>
                    <a:pt x="10571" y="991"/>
                  </a:lnTo>
                  <a:lnTo>
                    <a:pt x="10571" y="983"/>
                  </a:lnTo>
                  <a:lnTo>
                    <a:pt x="10571" y="975"/>
                  </a:lnTo>
                  <a:lnTo>
                    <a:pt x="10572" y="967"/>
                  </a:lnTo>
                  <a:lnTo>
                    <a:pt x="10574" y="959"/>
                  </a:lnTo>
                  <a:lnTo>
                    <a:pt x="10576" y="951"/>
                  </a:lnTo>
                  <a:lnTo>
                    <a:pt x="10580" y="944"/>
                  </a:lnTo>
                  <a:lnTo>
                    <a:pt x="10584" y="937"/>
                  </a:lnTo>
                  <a:lnTo>
                    <a:pt x="10590" y="928"/>
                  </a:lnTo>
                  <a:lnTo>
                    <a:pt x="10598" y="922"/>
                  </a:lnTo>
                  <a:lnTo>
                    <a:pt x="10606" y="917"/>
                  </a:lnTo>
                  <a:lnTo>
                    <a:pt x="10614" y="913"/>
                  </a:lnTo>
                  <a:lnTo>
                    <a:pt x="10634" y="909"/>
                  </a:lnTo>
                  <a:lnTo>
                    <a:pt x="10653" y="908"/>
                  </a:lnTo>
                  <a:lnTo>
                    <a:pt x="10662" y="907"/>
                  </a:lnTo>
                  <a:lnTo>
                    <a:pt x="10672" y="905"/>
                  </a:lnTo>
                  <a:lnTo>
                    <a:pt x="10681" y="903"/>
                  </a:lnTo>
                  <a:lnTo>
                    <a:pt x="10689" y="900"/>
                  </a:lnTo>
                  <a:lnTo>
                    <a:pt x="10697" y="895"/>
                  </a:lnTo>
                  <a:lnTo>
                    <a:pt x="10704" y="888"/>
                  </a:lnTo>
                  <a:lnTo>
                    <a:pt x="10707" y="884"/>
                  </a:lnTo>
                  <a:lnTo>
                    <a:pt x="10710" y="879"/>
                  </a:lnTo>
                  <a:lnTo>
                    <a:pt x="10713" y="874"/>
                  </a:lnTo>
                  <a:lnTo>
                    <a:pt x="10715" y="867"/>
                  </a:lnTo>
                  <a:lnTo>
                    <a:pt x="10718" y="849"/>
                  </a:lnTo>
                  <a:lnTo>
                    <a:pt x="10719" y="830"/>
                  </a:lnTo>
                  <a:lnTo>
                    <a:pt x="10720" y="810"/>
                  </a:lnTo>
                  <a:lnTo>
                    <a:pt x="10718" y="791"/>
                  </a:lnTo>
                  <a:lnTo>
                    <a:pt x="10717" y="782"/>
                  </a:lnTo>
                  <a:lnTo>
                    <a:pt x="10714" y="772"/>
                  </a:lnTo>
                  <a:lnTo>
                    <a:pt x="10711" y="763"/>
                  </a:lnTo>
                  <a:lnTo>
                    <a:pt x="10708" y="754"/>
                  </a:lnTo>
                  <a:lnTo>
                    <a:pt x="10704" y="746"/>
                  </a:lnTo>
                  <a:lnTo>
                    <a:pt x="10700" y="738"/>
                  </a:lnTo>
                  <a:lnTo>
                    <a:pt x="10694" y="731"/>
                  </a:lnTo>
                  <a:lnTo>
                    <a:pt x="10688" y="723"/>
                  </a:lnTo>
                  <a:lnTo>
                    <a:pt x="10682" y="721"/>
                  </a:lnTo>
                  <a:lnTo>
                    <a:pt x="10675" y="719"/>
                  </a:lnTo>
                  <a:lnTo>
                    <a:pt x="10668" y="717"/>
                  </a:lnTo>
                  <a:lnTo>
                    <a:pt x="10661" y="716"/>
                  </a:lnTo>
                  <a:lnTo>
                    <a:pt x="10647" y="715"/>
                  </a:lnTo>
                  <a:lnTo>
                    <a:pt x="10634" y="715"/>
                  </a:lnTo>
                  <a:lnTo>
                    <a:pt x="10620" y="713"/>
                  </a:lnTo>
                  <a:lnTo>
                    <a:pt x="10608" y="710"/>
                  </a:lnTo>
                  <a:lnTo>
                    <a:pt x="10602" y="708"/>
                  </a:lnTo>
                  <a:lnTo>
                    <a:pt x="10596" y="705"/>
                  </a:lnTo>
                  <a:lnTo>
                    <a:pt x="10591" y="702"/>
                  </a:lnTo>
                  <a:lnTo>
                    <a:pt x="10587" y="697"/>
                  </a:lnTo>
                  <a:lnTo>
                    <a:pt x="10581" y="688"/>
                  </a:lnTo>
                  <a:lnTo>
                    <a:pt x="10576" y="677"/>
                  </a:lnTo>
                  <a:lnTo>
                    <a:pt x="10572" y="667"/>
                  </a:lnTo>
                  <a:lnTo>
                    <a:pt x="10569" y="656"/>
                  </a:lnTo>
                  <a:lnTo>
                    <a:pt x="10567" y="645"/>
                  </a:lnTo>
                  <a:lnTo>
                    <a:pt x="10567" y="633"/>
                  </a:lnTo>
                  <a:lnTo>
                    <a:pt x="10568" y="622"/>
                  </a:lnTo>
                  <a:lnTo>
                    <a:pt x="10570" y="611"/>
                  </a:lnTo>
                  <a:lnTo>
                    <a:pt x="10573" y="605"/>
                  </a:lnTo>
                  <a:lnTo>
                    <a:pt x="10575" y="600"/>
                  </a:lnTo>
                  <a:lnTo>
                    <a:pt x="10579" y="595"/>
                  </a:lnTo>
                  <a:lnTo>
                    <a:pt x="10583" y="589"/>
                  </a:lnTo>
                  <a:lnTo>
                    <a:pt x="10592" y="581"/>
                  </a:lnTo>
                  <a:lnTo>
                    <a:pt x="10602" y="575"/>
                  </a:lnTo>
                  <a:lnTo>
                    <a:pt x="10626" y="565"/>
                  </a:lnTo>
                  <a:lnTo>
                    <a:pt x="10648" y="558"/>
                  </a:lnTo>
                  <a:lnTo>
                    <a:pt x="10658" y="558"/>
                  </a:lnTo>
                  <a:lnTo>
                    <a:pt x="10669" y="559"/>
                  </a:lnTo>
                  <a:lnTo>
                    <a:pt x="10680" y="561"/>
                  </a:lnTo>
                  <a:lnTo>
                    <a:pt x="10690" y="563"/>
                  </a:lnTo>
                  <a:lnTo>
                    <a:pt x="10700" y="566"/>
                  </a:lnTo>
                  <a:lnTo>
                    <a:pt x="10709" y="570"/>
                  </a:lnTo>
                  <a:lnTo>
                    <a:pt x="10719" y="574"/>
                  </a:lnTo>
                  <a:lnTo>
                    <a:pt x="10728" y="578"/>
                  </a:lnTo>
                  <a:lnTo>
                    <a:pt x="10746" y="589"/>
                  </a:lnTo>
                  <a:lnTo>
                    <a:pt x="10763" y="602"/>
                  </a:lnTo>
                  <a:lnTo>
                    <a:pt x="10778" y="615"/>
                  </a:lnTo>
                  <a:lnTo>
                    <a:pt x="10792" y="629"/>
                  </a:lnTo>
                  <a:lnTo>
                    <a:pt x="10803" y="643"/>
                  </a:lnTo>
                  <a:lnTo>
                    <a:pt x="10815" y="657"/>
                  </a:lnTo>
                  <a:lnTo>
                    <a:pt x="10825" y="670"/>
                  </a:lnTo>
                  <a:lnTo>
                    <a:pt x="10835" y="686"/>
                  </a:lnTo>
                  <a:lnTo>
                    <a:pt x="10853" y="715"/>
                  </a:lnTo>
                  <a:lnTo>
                    <a:pt x="10873" y="746"/>
                  </a:lnTo>
                  <a:lnTo>
                    <a:pt x="10881" y="769"/>
                  </a:lnTo>
                  <a:lnTo>
                    <a:pt x="10890" y="794"/>
                  </a:lnTo>
                  <a:lnTo>
                    <a:pt x="10893" y="807"/>
                  </a:lnTo>
                  <a:lnTo>
                    <a:pt x="10894" y="819"/>
                  </a:lnTo>
                  <a:lnTo>
                    <a:pt x="10894" y="827"/>
                  </a:lnTo>
                  <a:lnTo>
                    <a:pt x="10894" y="834"/>
                  </a:lnTo>
                  <a:lnTo>
                    <a:pt x="10893" y="840"/>
                  </a:lnTo>
                  <a:lnTo>
                    <a:pt x="10891" y="847"/>
                  </a:lnTo>
                  <a:lnTo>
                    <a:pt x="10879" y="859"/>
                  </a:lnTo>
                  <a:close/>
                  <a:moveTo>
                    <a:pt x="10728" y="1046"/>
                  </a:moveTo>
                  <a:lnTo>
                    <a:pt x="10721" y="1049"/>
                  </a:lnTo>
                  <a:lnTo>
                    <a:pt x="10714" y="1050"/>
                  </a:lnTo>
                  <a:lnTo>
                    <a:pt x="10708" y="1051"/>
                  </a:lnTo>
                  <a:lnTo>
                    <a:pt x="10701" y="1052"/>
                  </a:lnTo>
                  <a:lnTo>
                    <a:pt x="10689" y="1050"/>
                  </a:lnTo>
                  <a:lnTo>
                    <a:pt x="10676" y="1046"/>
                  </a:lnTo>
                  <a:lnTo>
                    <a:pt x="10668" y="1042"/>
                  </a:lnTo>
                  <a:lnTo>
                    <a:pt x="10661" y="1037"/>
                  </a:lnTo>
                  <a:lnTo>
                    <a:pt x="10655" y="1031"/>
                  </a:lnTo>
                  <a:lnTo>
                    <a:pt x="10649" y="1025"/>
                  </a:lnTo>
                  <a:lnTo>
                    <a:pt x="10643" y="1019"/>
                  </a:lnTo>
                  <a:lnTo>
                    <a:pt x="10639" y="1012"/>
                  </a:lnTo>
                  <a:lnTo>
                    <a:pt x="10637" y="1003"/>
                  </a:lnTo>
                  <a:lnTo>
                    <a:pt x="10636" y="995"/>
                  </a:lnTo>
                  <a:lnTo>
                    <a:pt x="10636" y="988"/>
                  </a:lnTo>
                  <a:lnTo>
                    <a:pt x="10637" y="982"/>
                  </a:lnTo>
                  <a:lnTo>
                    <a:pt x="10638" y="975"/>
                  </a:lnTo>
                  <a:lnTo>
                    <a:pt x="10640" y="968"/>
                  </a:lnTo>
                  <a:lnTo>
                    <a:pt x="10643" y="961"/>
                  </a:lnTo>
                  <a:lnTo>
                    <a:pt x="10647" y="956"/>
                  </a:lnTo>
                  <a:lnTo>
                    <a:pt x="10650" y="954"/>
                  </a:lnTo>
                  <a:lnTo>
                    <a:pt x="10653" y="952"/>
                  </a:lnTo>
                  <a:lnTo>
                    <a:pt x="10656" y="951"/>
                  </a:lnTo>
                  <a:lnTo>
                    <a:pt x="10660" y="951"/>
                  </a:lnTo>
                  <a:lnTo>
                    <a:pt x="10672" y="956"/>
                  </a:lnTo>
                  <a:lnTo>
                    <a:pt x="10683" y="961"/>
                  </a:lnTo>
                  <a:lnTo>
                    <a:pt x="10688" y="964"/>
                  </a:lnTo>
                  <a:lnTo>
                    <a:pt x="10695" y="965"/>
                  </a:lnTo>
                  <a:lnTo>
                    <a:pt x="10701" y="965"/>
                  </a:lnTo>
                  <a:lnTo>
                    <a:pt x="10709" y="964"/>
                  </a:lnTo>
                  <a:lnTo>
                    <a:pt x="10717" y="947"/>
                  </a:lnTo>
                  <a:lnTo>
                    <a:pt x="10722" y="931"/>
                  </a:lnTo>
                  <a:lnTo>
                    <a:pt x="10726" y="923"/>
                  </a:lnTo>
                  <a:lnTo>
                    <a:pt x="10731" y="917"/>
                  </a:lnTo>
                  <a:lnTo>
                    <a:pt x="10734" y="913"/>
                  </a:lnTo>
                  <a:lnTo>
                    <a:pt x="10737" y="910"/>
                  </a:lnTo>
                  <a:lnTo>
                    <a:pt x="10741" y="908"/>
                  </a:lnTo>
                  <a:lnTo>
                    <a:pt x="10746" y="907"/>
                  </a:lnTo>
                  <a:lnTo>
                    <a:pt x="10751" y="893"/>
                  </a:lnTo>
                  <a:lnTo>
                    <a:pt x="10754" y="878"/>
                  </a:lnTo>
                  <a:lnTo>
                    <a:pt x="10757" y="862"/>
                  </a:lnTo>
                  <a:lnTo>
                    <a:pt x="10759" y="848"/>
                  </a:lnTo>
                  <a:lnTo>
                    <a:pt x="10760" y="833"/>
                  </a:lnTo>
                  <a:lnTo>
                    <a:pt x="10760" y="817"/>
                  </a:lnTo>
                  <a:lnTo>
                    <a:pt x="10759" y="802"/>
                  </a:lnTo>
                  <a:lnTo>
                    <a:pt x="10758" y="787"/>
                  </a:lnTo>
                  <a:lnTo>
                    <a:pt x="10755" y="772"/>
                  </a:lnTo>
                  <a:lnTo>
                    <a:pt x="10752" y="757"/>
                  </a:lnTo>
                  <a:lnTo>
                    <a:pt x="10747" y="743"/>
                  </a:lnTo>
                  <a:lnTo>
                    <a:pt x="10742" y="729"/>
                  </a:lnTo>
                  <a:lnTo>
                    <a:pt x="10736" y="715"/>
                  </a:lnTo>
                  <a:lnTo>
                    <a:pt x="10729" y="702"/>
                  </a:lnTo>
                  <a:lnTo>
                    <a:pt x="10722" y="690"/>
                  </a:lnTo>
                  <a:lnTo>
                    <a:pt x="10712" y="677"/>
                  </a:lnTo>
                  <a:lnTo>
                    <a:pt x="10707" y="673"/>
                  </a:lnTo>
                  <a:lnTo>
                    <a:pt x="10701" y="672"/>
                  </a:lnTo>
                  <a:lnTo>
                    <a:pt x="10695" y="671"/>
                  </a:lnTo>
                  <a:lnTo>
                    <a:pt x="10688" y="671"/>
                  </a:lnTo>
                  <a:lnTo>
                    <a:pt x="10675" y="673"/>
                  </a:lnTo>
                  <a:lnTo>
                    <a:pt x="10660" y="676"/>
                  </a:lnTo>
                  <a:lnTo>
                    <a:pt x="10653" y="677"/>
                  </a:lnTo>
                  <a:lnTo>
                    <a:pt x="10647" y="677"/>
                  </a:lnTo>
                  <a:lnTo>
                    <a:pt x="10641" y="676"/>
                  </a:lnTo>
                  <a:lnTo>
                    <a:pt x="10635" y="674"/>
                  </a:lnTo>
                  <a:lnTo>
                    <a:pt x="10630" y="671"/>
                  </a:lnTo>
                  <a:lnTo>
                    <a:pt x="10625" y="666"/>
                  </a:lnTo>
                  <a:lnTo>
                    <a:pt x="10620" y="659"/>
                  </a:lnTo>
                  <a:lnTo>
                    <a:pt x="10617" y="651"/>
                  </a:lnTo>
                  <a:lnTo>
                    <a:pt x="10615" y="644"/>
                  </a:lnTo>
                  <a:lnTo>
                    <a:pt x="10616" y="636"/>
                  </a:lnTo>
                  <a:lnTo>
                    <a:pt x="10618" y="630"/>
                  </a:lnTo>
                  <a:lnTo>
                    <a:pt x="10621" y="623"/>
                  </a:lnTo>
                  <a:lnTo>
                    <a:pt x="10626" y="618"/>
                  </a:lnTo>
                  <a:lnTo>
                    <a:pt x="10631" y="613"/>
                  </a:lnTo>
                  <a:lnTo>
                    <a:pt x="10636" y="608"/>
                  </a:lnTo>
                  <a:lnTo>
                    <a:pt x="10642" y="604"/>
                  </a:lnTo>
                  <a:lnTo>
                    <a:pt x="10655" y="603"/>
                  </a:lnTo>
                  <a:lnTo>
                    <a:pt x="10668" y="603"/>
                  </a:lnTo>
                  <a:lnTo>
                    <a:pt x="10681" y="605"/>
                  </a:lnTo>
                  <a:lnTo>
                    <a:pt x="10693" y="608"/>
                  </a:lnTo>
                  <a:lnTo>
                    <a:pt x="10705" y="612"/>
                  </a:lnTo>
                  <a:lnTo>
                    <a:pt x="10717" y="618"/>
                  </a:lnTo>
                  <a:lnTo>
                    <a:pt x="10729" y="624"/>
                  </a:lnTo>
                  <a:lnTo>
                    <a:pt x="10740" y="630"/>
                  </a:lnTo>
                  <a:lnTo>
                    <a:pt x="10759" y="651"/>
                  </a:lnTo>
                  <a:lnTo>
                    <a:pt x="10777" y="671"/>
                  </a:lnTo>
                  <a:lnTo>
                    <a:pt x="10794" y="694"/>
                  </a:lnTo>
                  <a:lnTo>
                    <a:pt x="10809" y="717"/>
                  </a:lnTo>
                  <a:lnTo>
                    <a:pt x="10816" y="728"/>
                  </a:lnTo>
                  <a:lnTo>
                    <a:pt x="10822" y="741"/>
                  </a:lnTo>
                  <a:lnTo>
                    <a:pt x="10827" y="754"/>
                  </a:lnTo>
                  <a:lnTo>
                    <a:pt x="10832" y="766"/>
                  </a:lnTo>
                  <a:lnTo>
                    <a:pt x="10836" y="780"/>
                  </a:lnTo>
                  <a:lnTo>
                    <a:pt x="10840" y="793"/>
                  </a:lnTo>
                  <a:lnTo>
                    <a:pt x="10842" y="806"/>
                  </a:lnTo>
                  <a:lnTo>
                    <a:pt x="10844" y="819"/>
                  </a:lnTo>
                  <a:lnTo>
                    <a:pt x="10843" y="836"/>
                  </a:lnTo>
                  <a:lnTo>
                    <a:pt x="10841" y="852"/>
                  </a:lnTo>
                  <a:lnTo>
                    <a:pt x="10839" y="870"/>
                  </a:lnTo>
                  <a:lnTo>
                    <a:pt x="10836" y="886"/>
                  </a:lnTo>
                  <a:lnTo>
                    <a:pt x="10832" y="901"/>
                  </a:lnTo>
                  <a:lnTo>
                    <a:pt x="10828" y="918"/>
                  </a:lnTo>
                  <a:lnTo>
                    <a:pt x="10823" y="934"/>
                  </a:lnTo>
                  <a:lnTo>
                    <a:pt x="10817" y="949"/>
                  </a:lnTo>
                  <a:lnTo>
                    <a:pt x="10810" y="964"/>
                  </a:lnTo>
                  <a:lnTo>
                    <a:pt x="10801" y="978"/>
                  </a:lnTo>
                  <a:lnTo>
                    <a:pt x="10792" y="991"/>
                  </a:lnTo>
                  <a:lnTo>
                    <a:pt x="10782" y="1004"/>
                  </a:lnTo>
                  <a:lnTo>
                    <a:pt x="10770" y="1016"/>
                  </a:lnTo>
                  <a:lnTo>
                    <a:pt x="10757" y="1027"/>
                  </a:lnTo>
                  <a:lnTo>
                    <a:pt x="10743" y="1037"/>
                  </a:lnTo>
                  <a:lnTo>
                    <a:pt x="10728" y="1046"/>
                  </a:lnTo>
                  <a:close/>
                  <a:moveTo>
                    <a:pt x="10426" y="1382"/>
                  </a:moveTo>
                  <a:lnTo>
                    <a:pt x="10359" y="1441"/>
                  </a:lnTo>
                  <a:lnTo>
                    <a:pt x="10336" y="1449"/>
                  </a:lnTo>
                  <a:lnTo>
                    <a:pt x="10315" y="1458"/>
                  </a:lnTo>
                  <a:lnTo>
                    <a:pt x="10292" y="1466"/>
                  </a:lnTo>
                  <a:lnTo>
                    <a:pt x="10270" y="1474"/>
                  </a:lnTo>
                  <a:lnTo>
                    <a:pt x="10259" y="1477"/>
                  </a:lnTo>
                  <a:lnTo>
                    <a:pt x="10246" y="1480"/>
                  </a:lnTo>
                  <a:lnTo>
                    <a:pt x="10235" y="1481"/>
                  </a:lnTo>
                  <a:lnTo>
                    <a:pt x="10223" y="1482"/>
                  </a:lnTo>
                  <a:lnTo>
                    <a:pt x="10211" y="1482"/>
                  </a:lnTo>
                  <a:lnTo>
                    <a:pt x="10199" y="1481"/>
                  </a:lnTo>
                  <a:lnTo>
                    <a:pt x="10186" y="1478"/>
                  </a:lnTo>
                  <a:lnTo>
                    <a:pt x="10174" y="1475"/>
                  </a:lnTo>
                  <a:lnTo>
                    <a:pt x="10149" y="1460"/>
                  </a:lnTo>
                  <a:lnTo>
                    <a:pt x="10123" y="1446"/>
                  </a:lnTo>
                  <a:lnTo>
                    <a:pt x="10117" y="1441"/>
                  </a:lnTo>
                  <a:lnTo>
                    <a:pt x="10111" y="1437"/>
                  </a:lnTo>
                  <a:lnTo>
                    <a:pt x="10106" y="1432"/>
                  </a:lnTo>
                  <a:lnTo>
                    <a:pt x="10102" y="1426"/>
                  </a:lnTo>
                  <a:lnTo>
                    <a:pt x="10098" y="1419"/>
                  </a:lnTo>
                  <a:lnTo>
                    <a:pt x="10095" y="1413"/>
                  </a:lnTo>
                  <a:lnTo>
                    <a:pt x="10092" y="1406"/>
                  </a:lnTo>
                  <a:lnTo>
                    <a:pt x="10091" y="1398"/>
                  </a:lnTo>
                  <a:lnTo>
                    <a:pt x="10088" y="1386"/>
                  </a:lnTo>
                  <a:lnTo>
                    <a:pt x="10087" y="1374"/>
                  </a:lnTo>
                  <a:lnTo>
                    <a:pt x="10088" y="1362"/>
                  </a:lnTo>
                  <a:lnTo>
                    <a:pt x="10090" y="1352"/>
                  </a:lnTo>
                  <a:lnTo>
                    <a:pt x="10093" y="1342"/>
                  </a:lnTo>
                  <a:lnTo>
                    <a:pt x="10097" y="1331"/>
                  </a:lnTo>
                  <a:lnTo>
                    <a:pt x="10102" y="1322"/>
                  </a:lnTo>
                  <a:lnTo>
                    <a:pt x="10108" y="1313"/>
                  </a:lnTo>
                  <a:lnTo>
                    <a:pt x="10114" y="1304"/>
                  </a:lnTo>
                  <a:lnTo>
                    <a:pt x="10123" y="1296"/>
                  </a:lnTo>
                  <a:lnTo>
                    <a:pt x="10131" y="1288"/>
                  </a:lnTo>
                  <a:lnTo>
                    <a:pt x="10139" y="1280"/>
                  </a:lnTo>
                  <a:lnTo>
                    <a:pt x="10156" y="1266"/>
                  </a:lnTo>
                  <a:lnTo>
                    <a:pt x="10174" y="1253"/>
                  </a:lnTo>
                  <a:lnTo>
                    <a:pt x="10182" y="1250"/>
                  </a:lnTo>
                  <a:lnTo>
                    <a:pt x="10190" y="1249"/>
                  </a:lnTo>
                  <a:lnTo>
                    <a:pt x="10197" y="1248"/>
                  </a:lnTo>
                  <a:lnTo>
                    <a:pt x="10205" y="1248"/>
                  </a:lnTo>
                  <a:lnTo>
                    <a:pt x="10221" y="1250"/>
                  </a:lnTo>
                  <a:lnTo>
                    <a:pt x="10236" y="1254"/>
                  </a:lnTo>
                  <a:lnTo>
                    <a:pt x="10266" y="1264"/>
                  </a:lnTo>
                  <a:lnTo>
                    <a:pt x="10294" y="1272"/>
                  </a:lnTo>
                  <a:lnTo>
                    <a:pt x="10299" y="1269"/>
                  </a:lnTo>
                  <a:lnTo>
                    <a:pt x="10305" y="1265"/>
                  </a:lnTo>
                  <a:lnTo>
                    <a:pt x="10309" y="1261"/>
                  </a:lnTo>
                  <a:lnTo>
                    <a:pt x="10312" y="1256"/>
                  </a:lnTo>
                  <a:lnTo>
                    <a:pt x="10315" y="1251"/>
                  </a:lnTo>
                  <a:lnTo>
                    <a:pt x="10316" y="1245"/>
                  </a:lnTo>
                  <a:lnTo>
                    <a:pt x="10318" y="1238"/>
                  </a:lnTo>
                  <a:lnTo>
                    <a:pt x="10318" y="1232"/>
                  </a:lnTo>
                  <a:lnTo>
                    <a:pt x="10318" y="1219"/>
                  </a:lnTo>
                  <a:lnTo>
                    <a:pt x="10317" y="1207"/>
                  </a:lnTo>
                  <a:lnTo>
                    <a:pt x="10315" y="1195"/>
                  </a:lnTo>
                  <a:lnTo>
                    <a:pt x="10313" y="1183"/>
                  </a:lnTo>
                  <a:lnTo>
                    <a:pt x="10304" y="1171"/>
                  </a:lnTo>
                  <a:lnTo>
                    <a:pt x="10294" y="1158"/>
                  </a:lnTo>
                  <a:lnTo>
                    <a:pt x="10289" y="1152"/>
                  </a:lnTo>
                  <a:lnTo>
                    <a:pt x="10283" y="1146"/>
                  </a:lnTo>
                  <a:lnTo>
                    <a:pt x="10277" y="1142"/>
                  </a:lnTo>
                  <a:lnTo>
                    <a:pt x="10269" y="1140"/>
                  </a:lnTo>
                  <a:lnTo>
                    <a:pt x="10249" y="1143"/>
                  </a:lnTo>
                  <a:lnTo>
                    <a:pt x="10229" y="1144"/>
                  </a:lnTo>
                  <a:lnTo>
                    <a:pt x="10219" y="1143"/>
                  </a:lnTo>
                  <a:lnTo>
                    <a:pt x="10209" y="1140"/>
                  </a:lnTo>
                  <a:lnTo>
                    <a:pt x="10205" y="1138"/>
                  </a:lnTo>
                  <a:lnTo>
                    <a:pt x="10202" y="1136"/>
                  </a:lnTo>
                  <a:lnTo>
                    <a:pt x="10198" y="1133"/>
                  </a:lnTo>
                  <a:lnTo>
                    <a:pt x="10195" y="1129"/>
                  </a:lnTo>
                  <a:lnTo>
                    <a:pt x="10197" y="1118"/>
                  </a:lnTo>
                  <a:lnTo>
                    <a:pt x="10200" y="1108"/>
                  </a:lnTo>
                  <a:lnTo>
                    <a:pt x="10204" y="1097"/>
                  </a:lnTo>
                  <a:lnTo>
                    <a:pt x="10209" y="1088"/>
                  </a:lnTo>
                  <a:lnTo>
                    <a:pt x="10222" y="1071"/>
                  </a:lnTo>
                  <a:lnTo>
                    <a:pt x="10235" y="1054"/>
                  </a:lnTo>
                  <a:lnTo>
                    <a:pt x="10240" y="1041"/>
                  </a:lnTo>
                  <a:lnTo>
                    <a:pt x="10243" y="1028"/>
                  </a:lnTo>
                  <a:lnTo>
                    <a:pt x="10245" y="1016"/>
                  </a:lnTo>
                  <a:lnTo>
                    <a:pt x="10246" y="1002"/>
                  </a:lnTo>
                  <a:lnTo>
                    <a:pt x="10245" y="990"/>
                  </a:lnTo>
                  <a:lnTo>
                    <a:pt x="10244" y="977"/>
                  </a:lnTo>
                  <a:lnTo>
                    <a:pt x="10242" y="965"/>
                  </a:lnTo>
                  <a:lnTo>
                    <a:pt x="10239" y="952"/>
                  </a:lnTo>
                  <a:lnTo>
                    <a:pt x="10235" y="940"/>
                  </a:lnTo>
                  <a:lnTo>
                    <a:pt x="10230" y="929"/>
                  </a:lnTo>
                  <a:lnTo>
                    <a:pt x="10225" y="918"/>
                  </a:lnTo>
                  <a:lnTo>
                    <a:pt x="10219" y="906"/>
                  </a:lnTo>
                  <a:lnTo>
                    <a:pt x="10212" y="895"/>
                  </a:lnTo>
                  <a:lnTo>
                    <a:pt x="10204" y="885"/>
                  </a:lnTo>
                  <a:lnTo>
                    <a:pt x="10197" y="875"/>
                  </a:lnTo>
                  <a:lnTo>
                    <a:pt x="10189" y="864"/>
                  </a:lnTo>
                  <a:lnTo>
                    <a:pt x="10175" y="855"/>
                  </a:lnTo>
                  <a:lnTo>
                    <a:pt x="10158" y="843"/>
                  </a:lnTo>
                  <a:lnTo>
                    <a:pt x="10154" y="840"/>
                  </a:lnTo>
                  <a:lnTo>
                    <a:pt x="10152" y="836"/>
                  </a:lnTo>
                  <a:lnTo>
                    <a:pt x="10149" y="833"/>
                  </a:lnTo>
                  <a:lnTo>
                    <a:pt x="10148" y="829"/>
                  </a:lnTo>
                  <a:lnTo>
                    <a:pt x="10147" y="825"/>
                  </a:lnTo>
                  <a:lnTo>
                    <a:pt x="10148" y="819"/>
                  </a:lnTo>
                  <a:lnTo>
                    <a:pt x="10149" y="814"/>
                  </a:lnTo>
                  <a:lnTo>
                    <a:pt x="10152" y="809"/>
                  </a:lnTo>
                  <a:lnTo>
                    <a:pt x="10164" y="804"/>
                  </a:lnTo>
                  <a:lnTo>
                    <a:pt x="10178" y="797"/>
                  </a:lnTo>
                  <a:lnTo>
                    <a:pt x="10189" y="789"/>
                  </a:lnTo>
                  <a:lnTo>
                    <a:pt x="10200" y="780"/>
                  </a:lnTo>
                  <a:lnTo>
                    <a:pt x="10211" y="768"/>
                  </a:lnTo>
                  <a:lnTo>
                    <a:pt x="10220" y="756"/>
                  </a:lnTo>
                  <a:lnTo>
                    <a:pt x="10223" y="750"/>
                  </a:lnTo>
                  <a:lnTo>
                    <a:pt x="10227" y="743"/>
                  </a:lnTo>
                  <a:lnTo>
                    <a:pt x="10230" y="736"/>
                  </a:lnTo>
                  <a:lnTo>
                    <a:pt x="10232" y="728"/>
                  </a:lnTo>
                  <a:lnTo>
                    <a:pt x="10236" y="720"/>
                  </a:lnTo>
                  <a:lnTo>
                    <a:pt x="10239" y="711"/>
                  </a:lnTo>
                  <a:lnTo>
                    <a:pt x="10241" y="703"/>
                  </a:lnTo>
                  <a:lnTo>
                    <a:pt x="10242" y="694"/>
                  </a:lnTo>
                  <a:lnTo>
                    <a:pt x="10242" y="686"/>
                  </a:lnTo>
                  <a:lnTo>
                    <a:pt x="10241" y="676"/>
                  </a:lnTo>
                  <a:lnTo>
                    <a:pt x="10240" y="668"/>
                  </a:lnTo>
                  <a:lnTo>
                    <a:pt x="10238" y="659"/>
                  </a:lnTo>
                  <a:lnTo>
                    <a:pt x="10235" y="642"/>
                  </a:lnTo>
                  <a:lnTo>
                    <a:pt x="10231" y="625"/>
                  </a:lnTo>
                  <a:lnTo>
                    <a:pt x="10228" y="608"/>
                  </a:lnTo>
                  <a:lnTo>
                    <a:pt x="10226" y="590"/>
                  </a:lnTo>
                  <a:lnTo>
                    <a:pt x="10220" y="581"/>
                  </a:lnTo>
                  <a:lnTo>
                    <a:pt x="10215" y="571"/>
                  </a:lnTo>
                  <a:lnTo>
                    <a:pt x="10208" y="562"/>
                  </a:lnTo>
                  <a:lnTo>
                    <a:pt x="10204" y="552"/>
                  </a:lnTo>
                  <a:lnTo>
                    <a:pt x="10202" y="547"/>
                  </a:lnTo>
                  <a:lnTo>
                    <a:pt x="10201" y="541"/>
                  </a:lnTo>
                  <a:lnTo>
                    <a:pt x="10200" y="536"/>
                  </a:lnTo>
                  <a:lnTo>
                    <a:pt x="10200" y="531"/>
                  </a:lnTo>
                  <a:lnTo>
                    <a:pt x="10201" y="526"/>
                  </a:lnTo>
                  <a:lnTo>
                    <a:pt x="10202" y="521"/>
                  </a:lnTo>
                  <a:lnTo>
                    <a:pt x="10204" y="516"/>
                  </a:lnTo>
                  <a:lnTo>
                    <a:pt x="10207" y="511"/>
                  </a:lnTo>
                  <a:lnTo>
                    <a:pt x="10218" y="506"/>
                  </a:lnTo>
                  <a:lnTo>
                    <a:pt x="10228" y="501"/>
                  </a:lnTo>
                  <a:lnTo>
                    <a:pt x="10237" y="493"/>
                  </a:lnTo>
                  <a:lnTo>
                    <a:pt x="10245" y="485"/>
                  </a:lnTo>
                  <a:lnTo>
                    <a:pt x="10253" y="476"/>
                  </a:lnTo>
                  <a:lnTo>
                    <a:pt x="10260" y="467"/>
                  </a:lnTo>
                  <a:lnTo>
                    <a:pt x="10265" y="458"/>
                  </a:lnTo>
                  <a:lnTo>
                    <a:pt x="10269" y="448"/>
                  </a:lnTo>
                  <a:lnTo>
                    <a:pt x="10273" y="439"/>
                  </a:lnTo>
                  <a:lnTo>
                    <a:pt x="10275" y="429"/>
                  </a:lnTo>
                  <a:lnTo>
                    <a:pt x="10275" y="420"/>
                  </a:lnTo>
                  <a:lnTo>
                    <a:pt x="10274" y="411"/>
                  </a:lnTo>
                  <a:lnTo>
                    <a:pt x="10272" y="401"/>
                  </a:lnTo>
                  <a:lnTo>
                    <a:pt x="10270" y="393"/>
                  </a:lnTo>
                  <a:lnTo>
                    <a:pt x="10267" y="385"/>
                  </a:lnTo>
                  <a:lnTo>
                    <a:pt x="10263" y="378"/>
                  </a:lnTo>
                  <a:lnTo>
                    <a:pt x="10259" y="370"/>
                  </a:lnTo>
                  <a:lnTo>
                    <a:pt x="10252" y="364"/>
                  </a:lnTo>
                  <a:lnTo>
                    <a:pt x="10246" y="359"/>
                  </a:lnTo>
                  <a:lnTo>
                    <a:pt x="10240" y="357"/>
                  </a:lnTo>
                  <a:lnTo>
                    <a:pt x="10234" y="356"/>
                  </a:lnTo>
                  <a:lnTo>
                    <a:pt x="10226" y="357"/>
                  </a:lnTo>
                  <a:lnTo>
                    <a:pt x="10219" y="359"/>
                  </a:lnTo>
                  <a:lnTo>
                    <a:pt x="10211" y="363"/>
                  </a:lnTo>
                  <a:lnTo>
                    <a:pt x="10205" y="365"/>
                  </a:lnTo>
                  <a:lnTo>
                    <a:pt x="10200" y="368"/>
                  </a:lnTo>
                  <a:lnTo>
                    <a:pt x="10195" y="372"/>
                  </a:lnTo>
                  <a:lnTo>
                    <a:pt x="10190" y="376"/>
                  </a:lnTo>
                  <a:lnTo>
                    <a:pt x="10181" y="385"/>
                  </a:lnTo>
                  <a:lnTo>
                    <a:pt x="10173" y="394"/>
                  </a:lnTo>
                  <a:lnTo>
                    <a:pt x="10168" y="399"/>
                  </a:lnTo>
                  <a:lnTo>
                    <a:pt x="10162" y="402"/>
                  </a:lnTo>
                  <a:lnTo>
                    <a:pt x="10157" y="405"/>
                  </a:lnTo>
                  <a:lnTo>
                    <a:pt x="10152" y="408"/>
                  </a:lnTo>
                  <a:lnTo>
                    <a:pt x="10146" y="409"/>
                  </a:lnTo>
                  <a:lnTo>
                    <a:pt x="10139" y="409"/>
                  </a:lnTo>
                  <a:lnTo>
                    <a:pt x="10132" y="407"/>
                  </a:lnTo>
                  <a:lnTo>
                    <a:pt x="10125" y="403"/>
                  </a:lnTo>
                  <a:lnTo>
                    <a:pt x="10109" y="399"/>
                  </a:lnTo>
                  <a:lnTo>
                    <a:pt x="10095" y="393"/>
                  </a:lnTo>
                  <a:lnTo>
                    <a:pt x="10081" y="384"/>
                  </a:lnTo>
                  <a:lnTo>
                    <a:pt x="10066" y="375"/>
                  </a:lnTo>
                  <a:lnTo>
                    <a:pt x="10060" y="369"/>
                  </a:lnTo>
                  <a:lnTo>
                    <a:pt x="10055" y="363"/>
                  </a:lnTo>
                  <a:lnTo>
                    <a:pt x="10050" y="356"/>
                  </a:lnTo>
                  <a:lnTo>
                    <a:pt x="10045" y="350"/>
                  </a:lnTo>
                  <a:lnTo>
                    <a:pt x="10041" y="343"/>
                  </a:lnTo>
                  <a:lnTo>
                    <a:pt x="10037" y="336"/>
                  </a:lnTo>
                  <a:lnTo>
                    <a:pt x="10035" y="329"/>
                  </a:lnTo>
                  <a:lnTo>
                    <a:pt x="10033" y="322"/>
                  </a:lnTo>
                  <a:lnTo>
                    <a:pt x="10029" y="309"/>
                  </a:lnTo>
                  <a:lnTo>
                    <a:pt x="10025" y="296"/>
                  </a:lnTo>
                  <a:lnTo>
                    <a:pt x="10025" y="283"/>
                  </a:lnTo>
                  <a:lnTo>
                    <a:pt x="10025" y="271"/>
                  </a:lnTo>
                  <a:lnTo>
                    <a:pt x="10028" y="257"/>
                  </a:lnTo>
                  <a:lnTo>
                    <a:pt x="10032" y="246"/>
                  </a:lnTo>
                  <a:lnTo>
                    <a:pt x="10038" y="234"/>
                  </a:lnTo>
                  <a:lnTo>
                    <a:pt x="10045" y="224"/>
                  </a:lnTo>
                  <a:lnTo>
                    <a:pt x="10052" y="214"/>
                  </a:lnTo>
                  <a:lnTo>
                    <a:pt x="10061" y="206"/>
                  </a:lnTo>
                  <a:lnTo>
                    <a:pt x="10069" y="198"/>
                  </a:lnTo>
                  <a:lnTo>
                    <a:pt x="10079" y="192"/>
                  </a:lnTo>
                  <a:lnTo>
                    <a:pt x="10089" y="186"/>
                  </a:lnTo>
                  <a:lnTo>
                    <a:pt x="10099" y="181"/>
                  </a:lnTo>
                  <a:lnTo>
                    <a:pt x="10110" y="177"/>
                  </a:lnTo>
                  <a:lnTo>
                    <a:pt x="10121" y="172"/>
                  </a:lnTo>
                  <a:lnTo>
                    <a:pt x="10132" y="169"/>
                  </a:lnTo>
                  <a:lnTo>
                    <a:pt x="10143" y="168"/>
                  </a:lnTo>
                  <a:lnTo>
                    <a:pt x="10154" y="167"/>
                  </a:lnTo>
                  <a:lnTo>
                    <a:pt x="10166" y="166"/>
                  </a:lnTo>
                  <a:lnTo>
                    <a:pt x="10177" y="167"/>
                  </a:lnTo>
                  <a:lnTo>
                    <a:pt x="10188" y="169"/>
                  </a:lnTo>
                  <a:lnTo>
                    <a:pt x="10199" y="171"/>
                  </a:lnTo>
                  <a:lnTo>
                    <a:pt x="10211" y="175"/>
                  </a:lnTo>
                  <a:lnTo>
                    <a:pt x="10227" y="179"/>
                  </a:lnTo>
                  <a:lnTo>
                    <a:pt x="10243" y="185"/>
                  </a:lnTo>
                  <a:lnTo>
                    <a:pt x="10259" y="191"/>
                  </a:lnTo>
                  <a:lnTo>
                    <a:pt x="10274" y="199"/>
                  </a:lnTo>
                  <a:lnTo>
                    <a:pt x="10288" y="208"/>
                  </a:lnTo>
                  <a:lnTo>
                    <a:pt x="10301" y="218"/>
                  </a:lnTo>
                  <a:lnTo>
                    <a:pt x="10315" y="230"/>
                  </a:lnTo>
                  <a:lnTo>
                    <a:pt x="10327" y="242"/>
                  </a:lnTo>
                  <a:lnTo>
                    <a:pt x="10338" y="254"/>
                  </a:lnTo>
                  <a:lnTo>
                    <a:pt x="10349" y="268"/>
                  </a:lnTo>
                  <a:lnTo>
                    <a:pt x="10359" y="282"/>
                  </a:lnTo>
                  <a:lnTo>
                    <a:pt x="10367" y="296"/>
                  </a:lnTo>
                  <a:lnTo>
                    <a:pt x="10375" y="311"/>
                  </a:lnTo>
                  <a:lnTo>
                    <a:pt x="10382" y="327"/>
                  </a:lnTo>
                  <a:lnTo>
                    <a:pt x="10387" y="342"/>
                  </a:lnTo>
                  <a:lnTo>
                    <a:pt x="10392" y="357"/>
                  </a:lnTo>
                  <a:lnTo>
                    <a:pt x="10411" y="380"/>
                  </a:lnTo>
                  <a:lnTo>
                    <a:pt x="10429" y="401"/>
                  </a:lnTo>
                  <a:lnTo>
                    <a:pt x="10441" y="411"/>
                  </a:lnTo>
                  <a:lnTo>
                    <a:pt x="10452" y="418"/>
                  </a:lnTo>
                  <a:lnTo>
                    <a:pt x="10464" y="425"/>
                  </a:lnTo>
                  <a:lnTo>
                    <a:pt x="10478" y="430"/>
                  </a:lnTo>
                  <a:lnTo>
                    <a:pt x="10481" y="435"/>
                  </a:lnTo>
                  <a:lnTo>
                    <a:pt x="10484" y="440"/>
                  </a:lnTo>
                  <a:lnTo>
                    <a:pt x="10485" y="445"/>
                  </a:lnTo>
                  <a:lnTo>
                    <a:pt x="10485" y="450"/>
                  </a:lnTo>
                  <a:lnTo>
                    <a:pt x="10484" y="455"/>
                  </a:lnTo>
                  <a:lnTo>
                    <a:pt x="10482" y="460"/>
                  </a:lnTo>
                  <a:lnTo>
                    <a:pt x="10480" y="464"/>
                  </a:lnTo>
                  <a:lnTo>
                    <a:pt x="10478" y="469"/>
                  </a:lnTo>
                  <a:lnTo>
                    <a:pt x="10472" y="477"/>
                  </a:lnTo>
                  <a:lnTo>
                    <a:pt x="10466" y="486"/>
                  </a:lnTo>
                  <a:lnTo>
                    <a:pt x="10461" y="495"/>
                  </a:lnTo>
                  <a:lnTo>
                    <a:pt x="10457" y="505"/>
                  </a:lnTo>
                  <a:lnTo>
                    <a:pt x="10449" y="525"/>
                  </a:lnTo>
                  <a:lnTo>
                    <a:pt x="10443" y="547"/>
                  </a:lnTo>
                  <a:lnTo>
                    <a:pt x="10438" y="568"/>
                  </a:lnTo>
                  <a:lnTo>
                    <a:pt x="10435" y="589"/>
                  </a:lnTo>
                  <a:lnTo>
                    <a:pt x="10434" y="612"/>
                  </a:lnTo>
                  <a:lnTo>
                    <a:pt x="10435" y="633"/>
                  </a:lnTo>
                  <a:lnTo>
                    <a:pt x="10437" y="655"/>
                  </a:lnTo>
                  <a:lnTo>
                    <a:pt x="10442" y="677"/>
                  </a:lnTo>
                  <a:lnTo>
                    <a:pt x="10444" y="685"/>
                  </a:lnTo>
                  <a:lnTo>
                    <a:pt x="10446" y="692"/>
                  </a:lnTo>
                  <a:lnTo>
                    <a:pt x="10450" y="699"/>
                  </a:lnTo>
                  <a:lnTo>
                    <a:pt x="10454" y="705"/>
                  </a:lnTo>
                  <a:lnTo>
                    <a:pt x="10465" y="716"/>
                  </a:lnTo>
                  <a:lnTo>
                    <a:pt x="10476" y="727"/>
                  </a:lnTo>
                  <a:lnTo>
                    <a:pt x="10487" y="739"/>
                  </a:lnTo>
                  <a:lnTo>
                    <a:pt x="10496" y="750"/>
                  </a:lnTo>
                  <a:lnTo>
                    <a:pt x="10499" y="756"/>
                  </a:lnTo>
                  <a:lnTo>
                    <a:pt x="10502" y="763"/>
                  </a:lnTo>
                  <a:lnTo>
                    <a:pt x="10503" y="770"/>
                  </a:lnTo>
                  <a:lnTo>
                    <a:pt x="10503" y="778"/>
                  </a:lnTo>
                  <a:lnTo>
                    <a:pt x="10494" y="800"/>
                  </a:lnTo>
                  <a:lnTo>
                    <a:pt x="10483" y="821"/>
                  </a:lnTo>
                  <a:lnTo>
                    <a:pt x="10474" y="843"/>
                  </a:lnTo>
                  <a:lnTo>
                    <a:pt x="10466" y="864"/>
                  </a:lnTo>
                  <a:lnTo>
                    <a:pt x="10463" y="876"/>
                  </a:lnTo>
                  <a:lnTo>
                    <a:pt x="10460" y="887"/>
                  </a:lnTo>
                  <a:lnTo>
                    <a:pt x="10457" y="898"/>
                  </a:lnTo>
                  <a:lnTo>
                    <a:pt x="10456" y="910"/>
                  </a:lnTo>
                  <a:lnTo>
                    <a:pt x="10455" y="922"/>
                  </a:lnTo>
                  <a:lnTo>
                    <a:pt x="10455" y="934"/>
                  </a:lnTo>
                  <a:lnTo>
                    <a:pt x="10455" y="947"/>
                  </a:lnTo>
                  <a:lnTo>
                    <a:pt x="10457" y="959"/>
                  </a:lnTo>
                  <a:lnTo>
                    <a:pt x="10462" y="975"/>
                  </a:lnTo>
                  <a:lnTo>
                    <a:pt x="10468" y="989"/>
                  </a:lnTo>
                  <a:lnTo>
                    <a:pt x="10475" y="1003"/>
                  </a:lnTo>
                  <a:lnTo>
                    <a:pt x="10482" y="1018"/>
                  </a:lnTo>
                  <a:lnTo>
                    <a:pt x="10499" y="1045"/>
                  </a:lnTo>
                  <a:lnTo>
                    <a:pt x="10515" y="1073"/>
                  </a:lnTo>
                  <a:lnTo>
                    <a:pt x="10527" y="1137"/>
                  </a:lnTo>
                  <a:lnTo>
                    <a:pt x="10520" y="1153"/>
                  </a:lnTo>
                  <a:lnTo>
                    <a:pt x="10513" y="1168"/>
                  </a:lnTo>
                  <a:lnTo>
                    <a:pt x="10507" y="1183"/>
                  </a:lnTo>
                  <a:lnTo>
                    <a:pt x="10502" y="1199"/>
                  </a:lnTo>
                  <a:lnTo>
                    <a:pt x="10494" y="1231"/>
                  </a:lnTo>
                  <a:lnTo>
                    <a:pt x="10485" y="1263"/>
                  </a:lnTo>
                  <a:lnTo>
                    <a:pt x="10480" y="1279"/>
                  </a:lnTo>
                  <a:lnTo>
                    <a:pt x="10476" y="1295"/>
                  </a:lnTo>
                  <a:lnTo>
                    <a:pt x="10470" y="1310"/>
                  </a:lnTo>
                  <a:lnTo>
                    <a:pt x="10464" y="1325"/>
                  </a:lnTo>
                  <a:lnTo>
                    <a:pt x="10457" y="1341"/>
                  </a:lnTo>
                  <a:lnTo>
                    <a:pt x="10448" y="1355"/>
                  </a:lnTo>
                  <a:lnTo>
                    <a:pt x="10438" y="1368"/>
                  </a:lnTo>
                  <a:lnTo>
                    <a:pt x="10426" y="1382"/>
                  </a:lnTo>
                  <a:close/>
                  <a:moveTo>
                    <a:pt x="10423" y="1299"/>
                  </a:moveTo>
                  <a:lnTo>
                    <a:pt x="10386" y="1373"/>
                  </a:lnTo>
                  <a:lnTo>
                    <a:pt x="10377" y="1383"/>
                  </a:lnTo>
                  <a:lnTo>
                    <a:pt x="10368" y="1392"/>
                  </a:lnTo>
                  <a:lnTo>
                    <a:pt x="10358" y="1400"/>
                  </a:lnTo>
                  <a:lnTo>
                    <a:pt x="10347" y="1408"/>
                  </a:lnTo>
                  <a:lnTo>
                    <a:pt x="10337" y="1415"/>
                  </a:lnTo>
                  <a:lnTo>
                    <a:pt x="10326" y="1421"/>
                  </a:lnTo>
                  <a:lnTo>
                    <a:pt x="10315" y="1428"/>
                  </a:lnTo>
                  <a:lnTo>
                    <a:pt x="10304" y="1433"/>
                  </a:lnTo>
                  <a:lnTo>
                    <a:pt x="10291" y="1437"/>
                  </a:lnTo>
                  <a:lnTo>
                    <a:pt x="10279" y="1441"/>
                  </a:lnTo>
                  <a:lnTo>
                    <a:pt x="10267" y="1444"/>
                  </a:lnTo>
                  <a:lnTo>
                    <a:pt x="10253" y="1446"/>
                  </a:lnTo>
                  <a:lnTo>
                    <a:pt x="10241" y="1447"/>
                  </a:lnTo>
                  <a:lnTo>
                    <a:pt x="10228" y="1448"/>
                  </a:lnTo>
                  <a:lnTo>
                    <a:pt x="10215" y="1447"/>
                  </a:lnTo>
                  <a:lnTo>
                    <a:pt x="10201" y="1446"/>
                  </a:lnTo>
                  <a:lnTo>
                    <a:pt x="10193" y="1443"/>
                  </a:lnTo>
                  <a:lnTo>
                    <a:pt x="10185" y="1440"/>
                  </a:lnTo>
                  <a:lnTo>
                    <a:pt x="10177" y="1435"/>
                  </a:lnTo>
                  <a:lnTo>
                    <a:pt x="10170" y="1430"/>
                  </a:lnTo>
                  <a:lnTo>
                    <a:pt x="10156" y="1417"/>
                  </a:lnTo>
                  <a:lnTo>
                    <a:pt x="10143" y="1404"/>
                  </a:lnTo>
                  <a:lnTo>
                    <a:pt x="10139" y="1392"/>
                  </a:lnTo>
                  <a:lnTo>
                    <a:pt x="10137" y="1378"/>
                  </a:lnTo>
                  <a:lnTo>
                    <a:pt x="10136" y="1365"/>
                  </a:lnTo>
                  <a:lnTo>
                    <a:pt x="10137" y="1352"/>
                  </a:lnTo>
                  <a:lnTo>
                    <a:pt x="10149" y="1339"/>
                  </a:lnTo>
                  <a:lnTo>
                    <a:pt x="10162" y="1328"/>
                  </a:lnTo>
                  <a:lnTo>
                    <a:pt x="10170" y="1323"/>
                  </a:lnTo>
                  <a:lnTo>
                    <a:pt x="10177" y="1318"/>
                  </a:lnTo>
                  <a:lnTo>
                    <a:pt x="10185" y="1314"/>
                  </a:lnTo>
                  <a:lnTo>
                    <a:pt x="10192" y="1311"/>
                  </a:lnTo>
                  <a:lnTo>
                    <a:pt x="10200" y="1308"/>
                  </a:lnTo>
                  <a:lnTo>
                    <a:pt x="10208" y="1306"/>
                  </a:lnTo>
                  <a:lnTo>
                    <a:pt x="10217" y="1305"/>
                  </a:lnTo>
                  <a:lnTo>
                    <a:pt x="10224" y="1304"/>
                  </a:lnTo>
                  <a:lnTo>
                    <a:pt x="10232" y="1304"/>
                  </a:lnTo>
                  <a:lnTo>
                    <a:pt x="10240" y="1305"/>
                  </a:lnTo>
                  <a:lnTo>
                    <a:pt x="10248" y="1307"/>
                  </a:lnTo>
                  <a:lnTo>
                    <a:pt x="10257" y="1310"/>
                  </a:lnTo>
                  <a:lnTo>
                    <a:pt x="10271" y="1315"/>
                  </a:lnTo>
                  <a:lnTo>
                    <a:pt x="10286" y="1318"/>
                  </a:lnTo>
                  <a:lnTo>
                    <a:pt x="10294" y="1319"/>
                  </a:lnTo>
                  <a:lnTo>
                    <a:pt x="10303" y="1319"/>
                  </a:lnTo>
                  <a:lnTo>
                    <a:pt x="10311" y="1318"/>
                  </a:lnTo>
                  <a:lnTo>
                    <a:pt x="10319" y="1315"/>
                  </a:lnTo>
                  <a:lnTo>
                    <a:pt x="10328" y="1305"/>
                  </a:lnTo>
                  <a:lnTo>
                    <a:pt x="10336" y="1294"/>
                  </a:lnTo>
                  <a:lnTo>
                    <a:pt x="10342" y="1282"/>
                  </a:lnTo>
                  <a:lnTo>
                    <a:pt x="10347" y="1270"/>
                  </a:lnTo>
                  <a:lnTo>
                    <a:pt x="10352" y="1258"/>
                  </a:lnTo>
                  <a:lnTo>
                    <a:pt x="10355" y="1245"/>
                  </a:lnTo>
                  <a:lnTo>
                    <a:pt x="10357" y="1231"/>
                  </a:lnTo>
                  <a:lnTo>
                    <a:pt x="10359" y="1217"/>
                  </a:lnTo>
                  <a:lnTo>
                    <a:pt x="10357" y="1207"/>
                  </a:lnTo>
                  <a:lnTo>
                    <a:pt x="10355" y="1199"/>
                  </a:lnTo>
                  <a:lnTo>
                    <a:pt x="10353" y="1189"/>
                  </a:lnTo>
                  <a:lnTo>
                    <a:pt x="10349" y="1180"/>
                  </a:lnTo>
                  <a:lnTo>
                    <a:pt x="10345" y="1171"/>
                  </a:lnTo>
                  <a:lnTo>
                    <a:pt x="10340" y="1163"/>
                  </a:lnTo>
                  <a:lnTo>
                    <a:pt x="10336" y="1155"/>
                  </a:lnTo>
                  <a:lnTo>
                    <a:pt x="10330" y="1146"/>
                  </a:lnTo>
                  <a:lnTo>
                    <a:pt x="10325" y="1138"/>
                  </a:lnTo>
                  <a:lnTo>
                    <a:pt x="10318" y="1131"/>
                  </a:lnTo>
                  <a:lnTo>
                    <a:pt x="10312" y="1124"/>
                  </a:lnTo>
                  <a:lnTo>
                    <a:pt x="10305" y="1117"/>
                  </a:lnTo>
                  <a:lnTo>
                    <a:pt x="10296" y="1111"/>
                  </a:lnTo>
                  <a:lnTo>
                    <a:pt x="10289" y="1105"/>
                  </a:lnTo>
                  <a:lnTo>
                    <a:pt x="10281" y="1099"/>
                  </a:lnTo>
                  <a:lnTo>
                    <a:pt x="10272" y="1094"/>
                  </a:lnTo>
                  <a:lnTo>
                    <a:pt x="10279" y="1060"/>
                  </a:lnTo>
                  <a:lnTo>
                    <a:pt x="10285" y="1023"/>
                  </a:lnTo>
                  <a:lnTo>
                    <a:pt x="10286" y="1004"/>
                  </a:lnTo>
                  <a:lnTo>
                    <a:pt x="10286" y="986"/>
                  </a:lnTo>
                  <a:lnTo>
                    <a:pt x="10285" y="968"/>
                  </a:lnTo>
                  <a:lnTo>
                    <a:pt x="10281" y="949"/>
                  </a:lnTo>
                  <a:lnTo>
                    <a:pt x="10275" y="933"/>
                  </a:lnTo>
                  <a:lnTo>
                    <a:pt x="10268" y="917"/>
                  </a:lnTo>
                  <a:lnTo>
                    <a:pt x="10260" y="901"/>
                  </a:lnTo>
                  <a:lnTo>
                    <a:pt x="10251" y="885"/>
                  </a:lnTo>
                  <a:lnTo>
                    <a:pt x="10243" y="870"/>
                  </a:lnTo>
                  <a:lnTo>
                    <a:pt x="10236" y="853"/>
                  </a:lnTo>
                  <a:lnTo>
                    <a:pt x="10231" y="836"/>
                  </a:lnTo>
                  <a:lnTo>
                    <a:pt x="10226" y="818"/>
                  </a:lnTo>
                  <a:lnTo>
                    <a:pt x="10238" y="805"/>
                  </a:lnTo>
                  <a:lnTo>
                    <a:pt x="10248" y="791"/>
                  </a:lnTo>
                  <a:lnTo>
                    <a:pt x="10257" y="775"/>
                  </a:lnTo>
                  <a:lnTo>
                    <a:pt x="10265" y="760"/>
                  </a:lnTo>
                  <a:lnTo>
                    <a:pt x="10270" y="744"/>
                  </a:lnTo>
                  <a:lnTo>
                    <a:pt x="10275" y="727"/>
                  </a:lnTo>
                  <a:lnTo>
                    <a:pt x="10278" y="711"/>
                  </a:lnTo>
                  <a:lnTo>
                    <a:pt x="10280" y="694"/>
                  </a:lnTo>
                  <a:lnTo>
                    <a:pt x="10280" y="676"/>
                  </a:lnTo>
                  <a:lnTo>
                    <a:pt x="10280" y="659"/>
                  </a:lnTo>
                  <a:lnTo>
                    <a:pt x="10278" y="642"/>
                  </a:lnTo>
                  <a:lnTo>
                    <a:pt x="10276" y="625"/>
                  </a:lnTo>
                  <a:lnTo>
                    <a:pt x="10273" y="608"/>
                  </a:lnTo>
                  <a:lnTo>
                    <a:pt x="10268" y="592"/>
                  </a:lnTo>
                  <a:lnTo>
                    <a:pt x="10263" y="575"/>
                  </a:lnTo>
                  <a:lnTo>
                    <a:pt x="10257" y="559"/>
                  </a:lnTo>
                  <a:lnTo>
                    <a:pt x="10259" y="549"/>
                  </a:lnTo>
                  <a:lnTo>
                    <a:pt x="10262" y="539"/>
                  </a:lnTo>
                  <a:lnTo>
                    <a:pt x="10265" y="530"/>
                  </a:lnTo>
                  <a:lnTo>
                    <a:pt x="10270" y="522"/>
                  </a:lnTo>
                  <a:lnTo>
                    <a:pt x="10280" y="506"/>
                  </a:lnTo>
                  <a:lnTo>
                    <a:pt x="10290" y="489"/>
                  </a:lnTo>
                  <a:lnTo>
                    <a:pt x="10295" y="481"/>
                  </a:lnTo>
                  <a:lnTo>
                    <a:pt x="10300" y="473"/>
                  </a:lnTo>
                  <a:lnTo>
                    <a:pt x="10305" y="465"/>
                  </a:lnTo>
                  <a:lnTo>
                    <a:pt x="10309" y="456"/>
                  </a:lnTo>
                  <a:lnTo>
                    <a:pt x="10311" y="447"/>
                  </a:lnTo>
                  <a:lnTo>
                    <a:pt x="10313" y="437"/>
                  </a:lnTo>
                  <a:lnTo>
                    <a:pt x="10314" y="428"/>
                  </a:lnTo>
                  <a:lnTo>
                    <a:pt x="10313" y="417"/>
                  </a:lnTo>
                  <a:lnTo>
                    <a:pt x="10313" y="409"/>
                  </a:lnTo>
                  <a:lnTo>
                    <a:pt x="10312" y="400"/>
                  </a:lnTo>
                  <a:lnTo>
                    <a:pt x="10310" y="392"/>
                  </a:lnTo>
                  <a:lnTo>
                    <a:pt x="10308" y="384"/>
                  </a:lnTo>
                  <a:lnTo>
                    <a:pt x="10305" y="377"/>
                  </a:lnTo>
                  <a:lnTo>
                    <a:pt x="10301" y="369"/>
                  </a:lnTo>
                  <a:lnTo>
                    <a:pt x="10297" y="363"/>
                  </a:lnTo>
                  <a:lnTo>
                    <a:pt x="10292" y="355"/>
                  </a:lnTo>
                  <a:lnTo>
                    <a:pt x="10282" y="342"/>
                  </a:lnTo>
                  <a:lnTo>
                    <a:pt x="10271" y="331"/>
                  </a:lnTo>
                  <a:lnTo>
                    <a:pt x="10260" y="320"/>
                  </a:lnTo>
                  <a:lnTo>
                    <a:pt x="10247" y="310"/>
                  </a:lnTo>
                  <a:lnTo>
                    <a:pt x="10231" y="314"/>
                  </a:lnTo>
                  <a:lnTo>
                    <a:pt x="10215" y="319"/>
                  </a:lnTo>
                  <a:lnTo>
                    <a:pt x="10198" y="323"/>
                  </a:lnTo>
                  <a:lnTo>
                    <a:pt x="10183" y="329"/>
                  </a:lnTo>
                  <a:lnTo>
                    <a:pt x="10167" y="336"/>
                  </a:lnTo>
                  <a:lnTo>
                    <a:pt x="10152" y="345"/>
                  </a:lnTo>
                  <a:lnTo>
                    <a:pt x="10138" y="355"/>
                  </a:lnTo>
                  <a:lnTo>
                    <a:pt x="10125" y="367"/>
                  </a:lnTo>
                  <a:lnTo>
                    <a:pt x="10112" y="359"/>
                  </a:lnTo>
                  <a:lnTo>
                    <a:pt x="10101" y="350"/>
                  </a:lnTo>
                  <a:lnTo>
                    <a:pt x="10091" y="340"/>
                  </a:lnTo>
                  <a:lnTo>
                    <a:pt x="10083" y="330"/>
                  </a:lnTo>
                  <a:lnTo>
                    <a:pt x="10080" y="324"/>
                  </a:lnTo>
                  <a:lnTo>
                    <a:pt x="10077" y="318"/>
                  </a:lnTo>
                  <a:lnTo>
                    <a:pt x="10074" y="311"/>
                  </a:lnTo>
                  <a:lnTo>
                    <a:pt x="10071" y="305"/>
                  </a:lnTo>
                  <a:lnTo>
                    <a:pt x="10070" y="298"/>
                  </a:lnTo>
                  <a:lnTo>
                    <a:pt x="10069" y="292"/>
                  </a:lnTo>
                  <a:lnTo>
                    <a:pt x="10068" y="285"/>
                  </a:lnTo>
                  <a:lnTo>
                    <a:pt x="10069" y="278"/>
                  </a:lnTo>
                  <a:lnTo>
                    <a:pt x="10071" y="269"/>
                  </a:lnTo>
                  <a:lnTo>
                    <a:pt x="10076" y="259"/>
                  </a:lnTo>
                  <a:lnTo>
                    <a:pt x="10080" y="250"/>
                  </a:lnTo>
                  <a:lnTo>
                    <a:pt x="10086" y="242"/>
                  </a:lnTo>
                  <a:lnTo>
                    <a:pt x="10092" y="234"/>
                  </a:lnTo>
                  <a:lnTo>
                    <a:pt x="10100" y="228"/>
                  </a:lnTo>
                  <a:lnTo>
                    <a:pt x="10108" y="223"/>
                  </a:lnTo>
                  <a:lnTo>
                    <a:pt x="10118" y="219"/>
                  </a:lnTo>
                  <a:lnTo>
                    <a:pt x="10132" y="216"/>
                  </a:lnTo>
                  <a:lnTo>
                    <a:pt x="10145" y="214"/>
                  </a:lnTo>
                  <a:lnTo>
                    <a:pt x="10158" y="212"/>
                  </a:lnTo>
                  <a:lnTo>
                    <a:pt x="10172" y="212"/>
                  </a:lnTo>
                  <a:lnTo>
                    <a:pt x="10185" y="213"/>
                  </a:lnTo>
                  <a:lnTo>
                    <a:pt x="10197" y="215"/>
                  </a:lnTo>
                  <a:lnTo>
                    <a:pt x="10211" y="217"/>
                  </a:lnTo>
                  <a:lnTo>
                    <a:pt x="10223" y="220"/>
                  </a:lnTo>
                  <a:lnTo>
                    <a:pt x="10235" y="226"/>
                  </a:lnTo>
                  <a:lnTo>
                    <a:pt x="10247" y="231"/>
                  </a:lnTo>
                  <a:lnTo>
                    <a:pt x="10259" y="237"/>
                  </a:lnTo>
                  <a:lnTo>
                    <a:pt x="10270" y="243"/>
                  </a:lnTo>
                  <a:lnTo>
                    <a:pt x="10281" y="251"/>
                  </a:lnTo>
                  <a:lnTo>
                    <a:pt x="10290" y="259"/>
                  </a:lnTo>
                  <a:lnTo>
                    <a:pt x="10300" y="269"/>
                  </a:lnTo>
                  <a:lnTo>
                    <a:pt x="10310" y="279"/>
                  </a:lnTo>
                  <a:lnTo>
                    <a:pt x="10316" y="289"/>
                  </a:lnTo>
                  <a:lnTo>
                    <a:pt x="10323" y="300"/>
                  </a:lnTo>
                  <a:lnTo>
                    <a:pt x="10328" y="311"/>
                  </a:lnTo>
                  <a:lnTo>
                    <a:pt x="10333" y="324"/>
                  </a:lnTo>
                  <a:lnTo>
                    <a:pt x="10343" y="347"/>
                  </a:lnTo>
                  <a:lnTo>
                    <a:pt x="10354" y="371"/>
                  </a:lnTo>
                  <a:lnTo>
                    <a:pt x="10360" y="382"/>
                  </a:lnTo>
                  <a:lnTo>
                    <a:pt x="10366" y="393"/>
                  </a:lnTo>
                  <a:lnTo>
                    <a:pt x="10373" y="403"/>
                  </a:lnTo>
                  <a:lnTo>
                    <a:pt x="10381" y="414"/>
                  </a:lnTo>
                  <a:lnTo>
                    <a:pt x="10390" y="423"/>
                  </a:lnTo>
                  <a:lnTo>
                    <a:pt x="10401" y="432"/>
                  </a:lnTo>
                  <a:lnTo>
                    <a:pt x="10413" y="439"/>
                  </a:lnTo>
                  <a:lnTo>
                    <a:pt x="10426" y="446"/>
                  </a:lnTo>
                  <a:lnTo>
                    <a:pt x="10432" y="459"/>
                  </a:lnTo>
                  <a:lnTo>
                    <a:pt x="10420" y="496"/>
                  </a:lnTo>
                  <a:lnTo>
                    <a:pt x="10409" y="536"/>
                  </a:lnTo>
                  <a:lnTo>
                    <a:pt x="10405" y="557"/>
                  </a:lnTo>
                  <a:lnTo>
                    <a:pt x="10401" y="578"/>
                  </a:lnTo>
                  <a:lnTo>
                    <a:pt x="10397" y="600"/>
                  </a:lnTo>
                  <a:lnTo>
                    <a:pt x="10395" y="620"/>
                  </a:lnTo>
                  <a:lnTo>
                    <a:pt x="10395" y="641"/>
                  </a:lnTo>
                  <a:lnTo>
                    <a:pt x="10396" y="661"/>
                  </a:lnTo>
                  <a:lnTo>
                    <a:pt x="10397" y="671"/>
                  </a:lnTo>
                  <a:lnTo>
                    <a:pt x="10399" y="681"/>
                  </a:lnTo>
                  <a:lnTo>
                    <a:pt x="10401" y="692"/>
                  </a:lnTo>
                  <a:lnTo>
                    <a:pt x="10404" y="701"/>
                  </a:lnTo>
                  <a:lnTo>
                    <a:pt x="10407" y="710"/>
                  </a:lnTo>
                  <a:lnTo>
                    <a:pt x="10411" y="719"/>
                  </a:lnTo>
                  <a:lnTo>
                    <a:pt x="10415" y="728"/>
                  </a:lnTo>
                  <a:lnTo>
                    <a:pt x="10420" y="737"/>
                  </a:lnTo>
                  <a:lnTo>
                    <a:pt x="10426" y="746"/>
                  </a:lnTo>
                  <a:lnTo>
                    <a:pt x="10432" y="754"/>
                  </a:lnTo>
                  <a:lnTo>
                    <a:pt x="10439" y="761"/>
                  </a:lnTo>
                  <a:lnTo>
                    <a:pt x="10448" y="769"/>
                  </a:lnTo>
                  <a:lnTo>
                    <a:pt x="10450" y="775"/>
                  </a:lnTo>
                  <a:lnTo>
                    <a:pt x="10451" y="782"/>
                  </a:lnTo>
                  <a:lnTo>
                    <a:pt x="10451" y="787"/>
                  </a:lnTo>
                  <a:lnTo>
                    <a:pt x="10450" y="792"/>
                  </a:lnTo>
                  <a:lnTo>
                    <a:pt x="10447" y="802"/>
                  </a:lnTo>
                  <a:lnTo>
                    <a:pt x="10442" y="812"/>
                  </a:lnTo>
                  <a:lnTo>
                    <a:pt x="10436" y="821"/>
                  </a:lnTo>
                  <a:lnTo>
                    <a:pt x="10431" y="832"/>
                  </a:lnTo>
                  <a:lnTo>
                    <a:pt x="10429" y="837"/>
                  </a:lnTo>
                  <a:lnTo>
                    <a:pt x="10427" y="842"/>
                  </a:lnTo>
                  <a:lnTo>
                    <a:pt x="10426" y="847"/>
                  </a:lnTo>
                  <a:lnTo>
                    <a:pt x="10426" y="852"/>
                  </a:lnTo>
                  <a:lnTo>
                    <a:pt x="10422" y="868"/>
                  </a:lnTo>
                  <a:lnTo>
                    <a:pt x="10419" y="884"/>
                  </a:lnTo>
                  <a:lnTo>
                    <a:pt x="10416" y="899"/>
                  </a:lnTo>
                  <a:lnTo>
                    <a:pt x="10414" y="914"/>
                  </a:lnTo>
                  <a:lnTo>
                    <a:pt x="10414" y="930"/>
                  </a:lnTo>
                  <a:lnTo>
                    <a:pt x="10414" y="945"/>
                  </a:lnTo>
                  <a:lnTo>
                    <a:pt x="10415" y="960"/>
                  </a:lnTo>
                  <a:lnTo>
                    <a:pt x="10417" y="975"/>
                  </a:lnTo>
                  <a:lnTo>
                    <a:pt x="10419" y="989"/>
                  </a:lnTo>
                  <a:lnTo>
                    <a:pt x="10423" y="1003"/>
                  </a:lnTo>
                  <a:lnTo>
                    <a:pt x="10428" y="1018"/>
                  </a:lnTo>
                  <a:lnTo>
                    <a:pt x="10434" y="1032"/>
                  </a:lnTo>
                  <a:lnTo>
                    <a:pt x="10442" y="1045"/>
                  </a:lnTo>
                  <a:lnTo>
                    <a:pt x="10450" y="1058"/>
                  </a:lnTo>
                  <a:lnTo>
                    <a:pt x="10459" y="1071"/>
                  </a:lnTo>
                  <a:lnTo>
                    <a:pt x="10469" y="1083"/>
                  </a:lnTo>
                  <a:lnTo>
                    <a:pt x="10471" y="1089"/>
                  </a:lnTo>
                  <a:lnTo>
                    <a:pt x="10473" y="1095"/>
                  </a:lnTo>
                  <a:lnTo>
                    <a:pt x="10473" y="1102"/>
                  </a:lnTo>
                  <a:lnTo>
                    <a:pt x="10473" y="1108"/>
                  </a:lnTo>
                  <a:lnTo>
                    <a:pt x="10470" y="1119"/>
                  </a:lnTo>
                  <a:lnTo>
                    <a:pt x="10465" y="1130"/>
                  </a:lnTo>
                  <a:lnTo>
                    <a:pt x="10459" y="1142"/>
                  </a:lnTo>
                  <a:lnTo>
                    <a:pt x="10453" y="1154"/>
                  </a:lnTo>
                  <a:lnTo>
                    <a:pt x="10448" y="1166"/>
                  </a:lnTo>
                  <a:lnTo>
                    <a:pt x="10445" y="1178"/>
                  </a:lnTo>
                  <a:lnTo>
                    <a:pt x="10441" y="1208"/>
                  </a:lnTo>
                  <a:lnTo>
                    <a:pt x="10436" y="1238"/>
                  </a:lnTo>
                  <a:lnTo>
                    <a:pt x="10433" y="1254"/>
                  </a:lnTo>
                  <a:lnTo>
                    <a:pt x="10431" y="1269"/>
                  </a:lnTo>
                  <a:lnTo>
                    <a:pt x="10427" y="1284"/>
                  </a:lnTo>
                  <a:lnTo>
                    <a:pt x="10423" y="1299"/>
                  </a:lnTo>
                  <a:close/>
                  <a:moveTo>
                    <a:pt x="10152" y="699"/>
                  </a:moveTo>
                  <a:lnTo>
                    <a:pt x="10139" y="719"/>
                  </a:lnTo>
                  <a:lnTo>
                    <a:pt x="10124" y="739"/>
                  </a:lnTo>
                  <a:lnTo>
                    <a:pt x="10120" y="743"/>
                  </a:lnTo>
                  <a:lnTo>
                    <a:pt x="10114" y="747"/>
                  </a:lnTo>
                  <a:lnTo>
                    <a:pt x="10109" y="750"/>
                  </a:lnTo>
                  <a:lnTo>
                    <a:pt x="10104" y="752"/>
                  </a:lnTo>
                  <a:lnTo>
                    <a:pt x="10098" y="754"/>
                  </a:lnTo>
                  <a:lnTo>
                    <a:pt x="10092" y="755"/>
                  </a:lnTo>
                  <a:lnTo>
                    <a:pt x="10086" y="756"/>
                  </a:lnTo>
                  <a:lnTo>
                    <a:pt x="10079" y="755"/>
                  </a:lnTo>
                  <a:lnTo>
                    <a:pt x="10071" y="756"/>
                  </a:lnTo>
                  <a:lnTo>
                    <a:pt x="10065" y="757"/>
                  </a:lnTo>
                  <a:lnTo>
                    <a:pt x="10059" y="757"/>
                  </a:lnTo>
                  <a:lnTo>
                    <a:pt x="10053" y="756"/>
                  </a:lnTo>
                  <a:lnTo>
                    <a:pt x="10047" y="755"/>
                  </a:lnTo>
                  <a:lnTo>
                    <a:pt x="10042" y="753"/>
                  </a:lnTo>
                  <a:lnTo>
                    <a:pt x="10037" y="750"/>
                  </a:lnTo>
                  <a:lnTo>
                    <a:pt x="10032" y="748"/>
                  </a:lnTo>
                  <a:lnTo>
                    <a:pt x="10022" y="741"/>
                  </a:lnTo>
                  <a:lnTo>
                    <a:pt x="10013" y="733"/>
                  </a:lnTo>
                  <a:lnTo>
                    <a:pt x="10004" y="724"/>
                  </a:lnTo>
                  <a:lnTo>
                    <a:pt x="9996" y="716"/>
                  </a:lnTo>
                  <a:lnTo>
                    <a:pt x="9987" y="708"/>
                  </a:lnTo>
                  <a:lnTo>
                    <a:pt x="9978" y="700"/>
                  </a:lnTo>
                  <a:lnTo>
                    <a:pt x="9969" y="695"/>
                  </a:lnTo>
                  <a:lnTo>
                    <a:pt x="9960" y="691"/>
                  </a:lnTo>
                  <a:lnTo>
                    <a:pt x="9955" y="689"/>
                  </a:lnTo>
                  <a:lnTo>
                    <a:pt x="9950" y="689"/>
                  </a:lnTo>
                  <a:lnTo>
                    <a:pt x="9945" y="689"/>
                  </a:lnTo>
                  <a:lnTo>
                    <a:pt x="9940" y="690"/>
                  </a:lnTo>
                  <a:lnTo>
                    <a:pt x="9933" y="691"/>
                  </a:lnTo>
                  <a:lnTo>
                    <a:pt x="9928" y="694"/>
                  </a:lnTo>
                  <a:lnTo>
                    <a:pt x="9922" y="697"/>
                  </a:lnTo>
                  <a:lnTo>
                    <a:pt x="9915" y="702"/>
                  </a:lnTo>
                  <a:lnTo>
                    <a:pt x="9910" y="708"/>
                  </a:lnTo>
                  <a:lnTo>
                    <a:pt x="9907" y="715"/>
                  </a:lnTo>
                  <a:lnTo>
                    <a:pt x="9905" y="723"/>
                  </a:lnTo>
                  <a:lnTo>
                    <a:pt x="9904" y="732"/>
                  </a:lnTo>
                  <a:lnTo>
                    <a:pt x="9904" y="749"/>
                  </a:lnTo>
                  <a:lnTo>
                    <a:pt x="9906" y="766"/>
                  </a:lnTo>
                  <a:lnTo>
                    <a:pt x="9907" y="775"/>
                  </a:lnTo>
                  <a:lnTo>
                    <a:pt x="9909" y="784"/>
                  </a:lnTo>
                  <a:lnTo>
                    <a:pt x="9913" y="791"/>
                  </a:lnTo>
                  <a:lnTo>
                    <a:pt x="9918" y="797"/>
                  </a:lnTo>
                  <a:lnTo>
                    <a:pt x="9929" y="807"/>
                  </a:lnTo>
                  <a:lnTo>
                    <a:pt x="9943" y="816"/>
                  </a:lnTo>
                  <a:lnTo>
                    <a:pt x="9950" y="821"/>
                  </a:lnTo>
                  <a:lnTo>
                    <a:pt x="9956" y="826"/>
                  </a:lnTo>
                  <a:lnTo>
                    <a:pt x="9961" y="831"/>
                  </a:lnTo>
                  <a:lnTo>
                    <a:pt x="9966" y="837"/>
                  </a:lnTo>
                  <a:lnTo>
                    <a:pt x="9969" y="843"/>
                  </a:lnTo>
                  <a:lnTo>
                    <a:pt x="9971" y="850"/>
                  </a:lnTo>
                  <a:lnTo>
                    <a:pt x="9972" y="858"/>
                  </a:lnTo>
                  <a:lnTo>
                    <a:pt x="9970" y="867"/>
                  </a:lnTo>
                  <a:lnTo>
                    <a:pt x="9959" y="873"/>
                  </a:lnTo>
                  <a:lnTo>
                    <a:pt x="9948" y="880"/>
                  </a:lnTo>
                  <a:lnTo>
                    <a:pt x="9937" y="887"/>
                  </a:lnTo>
                  <a:lnTo>
                    <a:pt x="9925" y="896"/>
                  </a:lnTo>
                  <a:lnTo>
                    <a:pt x="9916" y="906"/>
                  </a:lnTo>
                  <a:lnTo>
                    <a:pt x="9908" y="917"/>
                  </a:lnTo>
                  <a:lnTo>
                    <a:pt x="9902" y="928"/>
                  </a:lnTo>
                  <a:lnTo>
                    <a:pt x="9897" y="939"/>
                  </a:lnTo>
                  <a:lnTo>
                    <a:pt x="9895" y="946"/>
                  </a:lnTo>
                  <a:lnTo>
                    <a:pt x="9894" y="952"/>
                  </a:lnTo>
                  <a:lnTo>
                    <a:pt x="9893" y="959"/>
                  </a:lnTo>
                  <a:lnTo>
                    <a:pt x="9893" y="966"/>
                  </a:lnTo>
                  <a:lnTo>
                    <a:pt x="9894" y="978"/>
                  </a:lnTo>
                  <a:lnTo>
                    <a:pt x="9897" y="990"/>
                  </a:lnTo>
                  <a:lnTo>
                    <a:pt x="9901" y="1001"/>
                  </a:lnTo>
                  <a:lnTo>
                    <a:pt x="9907" y="1013"/>
                  </a:lnTo>
                  <a:lnTo>
                    <a:pt x="9914" y="1024"/>
                  </a:lnTo>
                  <a:lnTo>
                    <a:pt x="9921" y="1034"/>
                  </a:lnTo>
                  <a:lnTo>
                    <a:pt x="9930" y="1038"/>
                  </a:lnTo>
                  <a:lnTo>
                    <a:pt x="9941" y="1043"/>
                  </a:lnTo>
                  <a:lnTo>
                    <a:pt x="9946" y="1045"/>
                  </a:lnTo>
                  <a:lnTo>
                    <a:pt x="9951" y="1045"/>
                  </a:lnTo>
                  <a:lnTo>
                    <a:pt x="9956" y="1045"/>
                  </a:lnTo>
                  <a:lnTo>
                    <a:pt x="9961" y="1042"/>
                  </a:lnTo>
                  <a:lnTo>
                    <a:pt x="9968" y="1037"/>
                  </a:lnTo>
                  <a:lnTo>
                    <a:pt x="9974" y="1031"/>
                  </a:lnTo>
                  <a:lnTo>
                    <a:pt x="9979" y="1024"/>
                  </a:lnTo>
                  <a:lnTo>
                    <a:pt x="9984" y="1016"/>
                  </a:lnTo>
                  <a:lnTo>
                    <a:pt x="9992" y="1000"/>
                  </a:lnTo>
                  <a:lnTo>
                    <a:pt x="9999" y="985"/>
                  </a:lnTo>
                  <a:lnTo>
                    <a:pt x="10003" y="977"/>
                  </a:lnTo>
                  <a:lnTo>
                    <a:pt x="10007" y="971"/>
                  </a:lnTo>
                  <a:lnTo>
                    <a:pt x="10012" y="965"/>
                  </a:lnTo>
                  <a:lnTo>
                    <a:pt x="10017" y="958"/>
                  </a:lnTo>
                  <a:lnTo>
                    <a:pt x="10024" y="954"/>
                  </a:lnTo>
                  <a:lnTo>
                    <a:pt x="10032" y="951"/>
                  </a:lnTo>
                  <a:lnTo>
                    <a:pt x="10041" y="949"/>
                  </a:lnTo>
                  <a:lnTo>
                    <a:pt x="10051" y="949"/>
                  </a:lnTo>
                  <a:lnTo>
                    <a:pt x="10058" y="948"/>
                  </a:lnTo>
                  <a:lnTo>
                    <a:pt x="10065" y="948"/>
                  </a:lnTo>
                  <a:lnTo>
                    <a:pt x="10071" y="949"/>
                  </a:lnTo>
                  <a:lnTo>
                    <a:pt x="10078" y="950"/>
                  </a:lnTo>
                  <a:lnTo>
                    <a:pt x="10084" y="952"/>
                  </a:lnTo>
                  <a:lnTo>
                    <a:pt x="10090" y="955"/>
                  </a:lnTo>
                  <a:lnTo>
                    <a:pt x="10095" y="958"/>
                  </a:lnTo>
                  <a:lnTo>
                    <a:pt x="10100" y="963"/>
                  </a:lnTo>
                  <a:lnTo>
                    <a:pt x="10110" y="971"/>
                  </a:lnTo>
                  <a:lnTo>
                    <a:pt x="10118" y="980"/>
                  </a:lnTo>
                  <a:lnTo>
                    <a:pt x="10127" y="990"/>
                  </a:lnTo>
                  <a:lnTo>
                    <a:pt x="10134" y="1000"/>
                  </a:lnTo>
                  <a:lnTo>
                    <a:pt x="10139" y="1010"/>
                  </a:lnTo>
                  <a:lnTo>
                    <a:pt x="10142" y="1020"/>
                  </a:lnTo>
                  <a:lnTo>
                    <a:pt x="10145" y="1029"/>
                  </a:lnTo>
                  <a:lnTo>
                    <a:pt x="10146" y="1038"/>
                  </a:lnTo>
                  <a:lnTo>
                    <a:pt x="10146" y="1048"/>
                  </a:lnTo>
                  <a:lnTo>
                    <a:pt x="10145" y="1058"/>
                  </a:lnTo>
                  <a:lnTo>
                    <a:pt x="10143" y="1068"/>
                  </a:lnTo>
                  <a:lnTo>
                    <a:pt x="10141" y="1077"/>
                  </a:lnTo>
                  <a:lnTo>
                    <a:pt x="10135" y="1096"/>
                  </a:lnTo>
                  <a:lnTo>
                    <a:pt x="10127" y="1116"/>
                  </a:lnTo>
                  <a:lnTo>
                    <a:pt x="10117" y="1134"/>
                  </a:lnTo>
                  <a:lnTo>
                    <a:pt x="10109" y="1152"/>
                  </a:lnTo>
                  <a:lnTo>
                    <a:pt x="10083" y="1178"/>
                  </a:lnTo>
                  <a:lnTo>
                    <a:pt x="10056" y="1206"/>
                  </a:lnTo>
                  <a:lnTo>
                    <a:pt x="10044" y="1220"/>
                  </a:lnTo>
                  <a:lnTo>
                    <a:pt x="10032" y="1235"/>
                  </a:lnTo>
                  <a:lnTo>
                    <a:pt x="10020" y="1251"/>
                  </a:lnTo>
                  <a:lnTo>
                    <a:pt x="10009" y="1266"/>
                  </a:lnTo>
                  <a:lnTo>
                    <a:pt x="9999" y="1281"/>
                  </a:lnTo>
                  <a:lnTo>
                    <a:pt x="9990" y="1298"/>
                  </a:lnTo>
                  <a:lnTo>
                    <a:pt x="9982" y="1315"/>
                  </a:lnTo>
                  <a:lnTo>
                    <a:pt x="9974" y="1331"/>
                  </a:lnTo>
                  <a:lnTo>
                    <a:pt x="9968" y="1349"/>
                  </a:lnTo>
                  <a:lnTo>
                    <a:pt x="9964" y="1366"/>
                  </a:lnTo>
                  <a:lnTo>
                    <a:pt x="9960" y="1385"/>
                  </a:lnTo>
                  <a:lnTo>
                    <a:pt x="9958" y="1403"/>
                  </a:lnTo>
                  <a:lnTo>
                    <a:pt x="9961" y="1437"/>
                  </a:lnTo>
                  <a:lnTo>
                    <a:pt x="9963" y="1474"/>
                  </a:lnTo>
                  <a:lnTo>
                    <a:pt x="9964" y="1492"/>
                  </a:lnTo>
                  <a:lnTo>
                    <a:pt x="9967" y="1510"/>
                  </a:lnTo>
                  <a:lnTo>
                    <a:pt x="9969" y="1519"/>
                  </a:lnTo>
                  <a:lnTo>
                    <a:pt x="9971" y="1528"/>
                  </a:lnTo>
                  <a:lnTo>
                    <a:pt x="9973" y="1536"/>
                  </a:lnTo>
                  <a:lnTo>
                    <a:pt x="9976" y="1544"/>
                  </a:lnTo>
                  <a:lnTo>
                    <a:pt x="9970" y="1554"/>
                  </a:lnTo>
                  <a:lnTo>
                    <a:pt x="9963" y="1561"/>
                  </a:lnTo>
                  <a:lnTo>
                    <a:pt x="9955" y="1568"/>
                  </a:lnTo>
                  <a:lnTo>
                    <a:pt x="9947" y="1572"/>
                  </a:lnTo>
                  <a:lnTo>
                    <a:pt x="9939" y="1575"/>
                  </a:lnTo>
                  <a:lnTo>
                    <a:pt x="9930" y="1576"/>
                  </a:lnTo>
                  <a:lnTo>
                    <a:pt x="9921" y="1577"/>
                  </a:lnTo>
                  <a:lnTo>
                    <a:pt x="9911" y="1576"/>
                  </a:lnTo>
                  <a:lnTo>
                    <a:pt x="9892" y="1574"/>
                  </a:lnTo>
                  <a:lnTo>
                    <a:pt x="9872" y="1572"/>
                  </a:lnTo>
                  <a:lnTo>
                    <a:pt x="9862" y="1571"/>
                  </a:lnTo>
                  <a:lnTo>
                    <a:pt x="9852" y="1571"/>
                  </a:lnTo>
                  <a:lnTo>
                    <a:pt x="9842" y="1572"/>
                  </a:lnTo>
                  <a:lnTo>
                    <a:pt x="9832" y="1574"/>
                  </a:lnTo>
                  <a:lnTo>
                    <a:pt x="9682" y="1575"/>
                  </a:lnTo>
                  <a:lnTo>
                    <a:pt x="9433" y="1577"/>
                  </a:lnTo>
                  <a:lnTo>
                    <a:pt x="9098" y="1579"/>
                  </a:lnTo>
                  <a:lnTo>
                    <a:pt x="8693" y="1580"/>
                  </a:lnTo>
                  <a:lnTo>
                    <a:pt x="8231" y="1581"/>
                  </a:lnTo>
                  <a:lnTo>
                    <a:pt x="7727" y="1583"/>
                  </a:lnTo>
                  <a:lnTo>
                    <a:pt x="7195" y="1584"/>
                  </a:lnTo>
                  <a:lnTo>
                    <a:pt x="6648" y="1585"/>
                  </a:lnTo>
                  <a:lnTo>
                    <a:pt x="6101" y="1587"/>
                  </a:lnTo>
                  <a:lnTo>
                    <a:pt x="5568" y="1588"/>
                  </a:lnTo>
                  <a:lnTo>
                    <a:pt x="5064" y="1589"/>
                  </a:lnTo>
                  <a:lnTo>
                    <a:pt x="4602" y="1590"/>
                  </a:lnTo>
                  <a:lnTo>
                    <a:pt x="4198" y="1591"/>
                  </a:lnTo>
                  <a:lnTo>
                    <a:pt x="3864" y="1592"/>
                  </a:lnTo>
                  <a:lnTo>
                    <a:pt x="3615" y="1593"/>
                  </a:lnTo>
                  <a:lnTo>
                    <a:pt x="3466" y="1595"/>
                  </a:lnTo>
                  <a:lnTo>
                    <a:pt x="3433" y="1595"/>
                  </a:lnTo>
                  <a:lnTo>
                    <a:pt x="3400" y="1597"/>
                  </a:lnTo>
                  <a:lnTo>
                    <a:pt x="3368" y="1598"/>
                  </a:lnTo>
                  <a:lnTo>
                    <a:pt x="3334" y="1600"/>
                  </a:lnTo>
                  <a:lnTo>
                    <a:pt x="3300" y="1601"/>
                  </a:lnTo>
                  <a:lnTo>
                    <a:pt x="3266" y="1602"/>
                  </a:lnTo>
                  <a:lnTo>
                    <a:pt x="3233" y="1602"/>
                  </a:lnTo>
                  <a:lnTo>
                    <a:pt x="3198" y="1601"/>
                  </a:lnTo>
                  <a:lnTo>
                    <a:pt x="3081" y="1601"/>
                  </a:lnTo>
                  <a:lnTo>
                    <a:pt x="2966" y="1602"/>
                  </a:lnTo>
                  <a:lnTo>
                    <a:pt x="2849" y="1603"/>
                  </a:lnTo>
                  <a:lnTo>
                    <a:pt x="2732" y="1605"/>
                  </a:lnTo>
                  <a:lnTo>
                    <a:pt x="2615" y="1606"/>
                  </a:lnTo>
                  <a:lnTo>
                    <a:pt x="2499" y="1607"/>
                  </a:lnTo>
                  <a:lnTo>
                    <a:pt x="2381" y="1609"/>
                  </a:lnTo>
                  <a:lnTo>
                    <a:pt x="2264" y="1610"/>
                  </a:lnTo>
                  <a:lnTo>
                    <a:pt x="2147" y="1613"/>
                  </a:lnTo>
                  <a:lnTo>
                    <a:pt x="2029" y="1614"/>
                  </a:lnTo>
                  <a:lnTo>
                    <a:pt x="1912" y="1616"/>
                  </a:lnTo>
                  <a:lnTo>
                    <a:pt x="1794" y="1617"/>
                  </a:lnTo>
                  <a:lnTo>
                    <a:pt x="1677" y="1619"/>
                  </a:lnTo>
                  <a:lnTo>
                    <a:pt x="1559" y="1620"/>
                  </a:lnTo>
                  <a:lnTo>
                    <a:pt x="1441" y="1622"/>
                  </a:lnTo>
                  <a:lnTo>
                    <a:pt x="1323" y="1623"/>
                  </a:lnTo>
                  <a:lnTo>
                    <a:pt x="1296" y="1624"/>
                  </a:lnTo>
                  <a:lnTo>
                    <a:pt x="1269" y="1625"/>
                  </a:lnTo>
                  <a:lnTo>
                    <a:pt x="1240" y="1625"/>
                  </a:lnTo>
                  <a:lnTo>
                    <a:pt x="1213" y="1625"/>
                  </a:lnTo>
                  <a:lnTo>
                    <a:pt x="1184" y="1625"/>
                  </a:lnTo>
                  <a:lnTo>
                    <a:pt x="1156" y="1626"/>
                  </a:lnTo>
                  <a:lnTo>
                    <a:pt x="1129" y="1627"/>
                  </a:lnTo>
                  <a:lnTo>
                    <a:pt x="1101" y="1629"/>
                  </a:lnTo>
                  <a:lnTo>
                    <a:pt x="1097" y="1623"/>
                  </a:lnTo>
                  <a:lnTo>
                    <a:pt x="1093" y="1618"/>
                  </a:lnTo>
                  <a:lnTo>
                    <a:pt x="1090" y="1612"/>
                  </a:lnTo>
                  <a:lnTo>
                    <a:pt x="1088" y="1606"/>
                  </a:lnTo>
                  <a:lnTo>
                    <a:pt x="1084" y="1594"/>
                  </a:lnTo>
                  <a:lnTo>
                    <a:pt x="1083" y="1582"/>
                  </a:lnTo>
                  <a:lnTo>
                    <a:pt x="1083" y="1569"/>
                  </a:lnTo>
                  <a:lnTo>
                    <a:pt x="1084" y="1555"/>
                  </a:lnTo>
                  <a:lnTo>
                    <a:pt x="1086" y="1542"/>
                  </a:lnTo>
                  <a:lnTo>
                    <a:pt x="1089" y="1529"/>
                  </a:lnTo>
                  <a:lnTo>
                    <a:pt x="1094" y="1500"/>
                  </a:lnTo>
                  <a:lnTo>
                    <a:pt x="1098" y="1473"/>
                  </a:lnTo>
                  <a:lnTo>
                    <a:pt x="1098" y="1458"/>
                  </a:lnTo>
                  <a:lnTo>
                    <a:pt x="1097" y="1444"/>
                  </a:lnTo>
                  <a:lnTo>
                    <a:pt x="1096" y="1438"/>
                  </a:lnTo>
                  <a:lnTo>
                    <a:pt x="1094" y="1431"/>
                  </a:lnTo>
                  <a:lnTo>
                    <a:pt x="1092" y="1423"/>
                  </a:lnTo>
                  <a:lnTo>
                    <a:pt x="1089" y="1416"/>
                  </a:lnTo>
                  <a:lnTo>
                    <a:pt x="1086" y="1402"/>
                  </a:lnTo>
                  <a:lnTo>
                    <a:pt x="1081" y="1388"/>
                  </a:lnTo>
                  <a:lnTo>
                    <a:pt x="1076" y="1374"/>
                  </a:lnTo>
                  <a:lnTo>
                    <a:pt x="1069" y="1361"/>
                  </a:lnTo>
                  <a:lnTo>
                    <a:pt x="1060" y="1349"/>
                  </a:lnTo>
                  <a:lnTo>
                    <a:pt x="1052" y="1338"/>
                  </a:lnTo>
                  <a:lnTo>
                    <a:pt x="1043" y="1326"/>
                  </a:lnTo>
                  <a:lnTo>
                    <a:pt x="1033" y="1315"/>
                  </a:lnTo>
                  <a:lnTo>
                    <a:pt x="1012" y="1295"/>
                  </a:lnTo>
                  <a:lnTo>
                    <a:pt x="990" y="1275"/>
                  </a:lnTo>
                  <a:lnTo>
                    <a:pt x="967" y="1257"/>
                  </a:lnTo>
                  <a:lnTo>
                    <a:pt x="945" y="1239"/>
                  </a:lnTo>
                  <a:lnTo>
                    <a:pt x="936" y="1215"/>
                  </a:lnTo>
                  <a:lnTo>
                    <a:pt x="928" y="1190"/>
                  </a:lnTo>
                  <a:lnTo>
                    <a:pt x="924" y="1177"/>
                  </a:lnTo>
                  <a:lnTo>
                    <a:pt x="922" y="1165"/>
                  </a:lnTo>
                  <a:lnTo>
                    <a:pt x="920" y="1153"/>
                  </a:lnTo>
                  <a:lnTo>
                    <a:pt x="919" y="1139"/>
                  </a:lnTo>
                  <a:lnTo>
                    <a:pt x="919" y="1127"/>
                  </a:lnTo>
                  <a:lnTo>
                    <a:pt x="920" y="1115"/>
                  </a:lnTo>
                  <a:lnTo>
                    <a:pt x="922" y="1103"/>
                  </a:lnTo>
                  <a:lnTo>
                    <a:pt x="925" y="1090"/>
                  </a:lnTo>
                  <a:lnTo>
                    <a:pt x="931" y="1079"/>
                  </a:lnTo>
                  <a:lnTo>
                    <a:pt x="937" y="1068"/>
                  </a:lnTo>
                  <a:lnTo>
                    <a:pt x="945" y="1057"/>
                  </a:lnTo>
                  <a:lnTo>
                    <a:pt x="954" y="1045"/>
                  </a:lnTo>
                  <a:lnTo>
                    <a:pt x="958" y="1040"/>
                  </a:lnTo>
                  <a:lnTo>
                    <a:pt x="962" y="1036"/>
                  </a:lnTo>
                  <a:lnTo>
                    <a:pt x="967" y="1033"/>
                  </a:lnTo>
                  <a:lnTo>
                    <a:pt x="972" y="1030"/>
                  </a:lnTo>
                  <a:lnTo>
                    <a:pt x="983" y="1027"/>
                  </a:lnTo>
                  <a:lnTo>
                    <a:pt x="993" y="1026"/>
                  </a:lnTo>
                  <a:lnTo>
                    <a:pt x="1003" y="1026"/>
                  </a:lnTo>
                  <a:lnTo>
                    <a:pt x="1014" y="1025"/>
                  </a:lnTo>
                  <a:lnTo>
                    <a:pt x="1025" y="1024"/>
                  </a:lnTo>
                  <a:lnTo>
                    <a:pt x="1034" y="1020"/>
                  </a:lnTo>
                  <a:lnTo>
                    <a:pt x="1041" y="1022"/>
                  </a:lnTo>
                  <a:lnTo>
                    <a:pt x="1047" y="1024"/>
                  </a:lnTo>
                  <a:lnTo>
                    <a:pt x="1052" y="1027"/>
                  </a:lnTo>
                  <a:lnTo>
                    <a:pt x="1057" y="1031"/>
                  </a:lnTo>
                  <a:lnTo>
                    <a:pt x="1061" y="1036"/>
                  </a:lnTo>
                  <a:lnTo>
                    <a:pt x="1065" y="1041"/>
                  </a:lnTo>
                  <a:lnTo>
                    <a:pt x="1069" y="1047"/>
                  </a:lnTo>
                  <a:lnTo>
                    <a:pt x="1071" y="1053"/>
                  </a:lnTo>
                  <a:lnTo>
                    <a:pt x="1072" y="1073"/>
                  </a:lnTo>
                  <a:lnTo>
                    <a:pt x="1072" y="1091"/>
                  </a:lnTo>
                  <a:lnTo>
                    <a:pt x="1072" y="1102"/>
                  </a:lnTo>
                  <a:lnTo>
                    <a:pt x="1074" y="1110"/>
                  </a:lnTo>
                  <a:lnTo>
                    <a:pt x="1076" y="1115"/>
                  </a:lnTo>
                  <a:lnTo>
                    <a:pt x="1078" y="1119"/>
                  </a:lnTo>
                  <a:lnTo>
                    <a:pt x="1080" y="1123"/>
                  </a:lnTo>
                  <a:lnTo>
                    <a:pt x="1083" y="1127"/>
                  </a:lnTo>
                  <a:lnTo>
                    <a:pt x="1089" y="1128"/>
                  </a:lnTo>
                  <a:lnTo>
                    <a:pt x="1094" y="1128"/>
                  </a:lnTo>
                  <a:lnTo>
                    <a:pt x="1099" y="1127"/>
                  </a:lnTo>
                  <a:lnTo>
                    <a:pt x="1104" y="1124"/>
                  </a:lnTo>
                  <a:lnTo>
                    <a:pt x="1113" y="1119"/>
                  </a:lnTo>
                  <a:lnTo>
                    <a:pt x="1124" y="1115"/>
                  </a:lnTo>
                  <a:lnTo>
                    <a:pt x="1127" y="1109"/>
                  </a:lnTo>
                  <a:lnTo>
                    <a:pt x="1130" y="1103"/>
                  </a:lnTo>
                  <a:lnTo>
                    <a:pt x="1132" y="1095"/>
                  </a:lnTo>
                  <a:lnTo>
                    <a:pt x="1134" y="1089"/>
                  </a:lnTo>
                  <a:lnTo>
                    <a:pt x="1136" y="1075"/>
                  </a:lnTo>
                  <a:lnTo>
                    <a:pt x="1137" y="1061"/>
                  </a:lnTo>
                  <a:lnTo>
                    <a:pt x="1135" y="1031"/>
                  </a:lnTo>
                  <a:lnTo>
                    <a:pt x="1133" y="1000"/>
                  </a:lnTo>
                  <a:lnTo>
                    <a:pt x="1132" y="993"/>
                  </a:lnTo>
                  <a:lnTo>
                    <a:pt x="1130" y="987"/>
                  </a:lnTo>
                  <a:lnTo>
                    <a:pt x="1127" y="981"/>
                  </a:lnTo>
                  <a:lnTo>
                    <a:pt x="1123" y="976"/>
                  </a:lnTo>
                  <a:lnTo>
                    <a:pt x="1113" y="967"/>
                  </a:lnTo>
                  <a:lnTo>
                    <a:pt x="1102" y="958"/>
                  </a:lnTo>
                  <a:lnTo>
                    <a:pt x="1097" y="953"/>
                  </a:lnTo>
                  <a:lnTo>
                    <a:pt x="1093" y="949"/>
                  </a:lnTo>
                  <a:lnTo>
                    <a:pt x="1089" y="944"/>
                  </a:lnTo>
                  <a:lnTo>
                    <a:pt x="1086" y="938"/>
                  </a:lnTo>
                  <a:lnTo>
                    <a:pt x="1084" y="932"/>
                  </a:lnTo>
                  <a:lnTo>
                    <a:pt x="1083" y="926"/>
                  </a:lnTo>
                  <a:lnTo>
                    <a:pt x="1084" y="918"/>
                  </a:lnTo>
                  <a:lnTo>
                    <a:pt x="1086" y="908"/>
                  </a:lnTo>
                  <a:lnTo>
                    <a:pt x="1100" y="888"/>
                  </a:lnTo>
                  <a:lnTo>
                    <a:pt x="1113" y="867"/>
                  </a:lnTo>
                  <a:lnTo>
                    <a:pt x="1120" y="856"/>
                  </a:lnTo>
                  <a:lnTo>
                    <a:pt x="1125" y="845"/>
                  </a:lnTo>
                  <a:lnTo>
                    <a:pt x="1130" y="834"/>
                  </a:lnTo>
                  <a:lnTo>
                    <a:pt x="1134" y="821"/>
                  </a:lnTo>
                  <a:lnTo>
                    <a:pt x="1138" y="810"/>
                  </a:lnTo>
                  <a:lnTo>
                    <a:pt x="1140" y="798"/>
                  </a:lnTo>
                  <a:lnTo>
                    <a:pt x="1142" y="786"/>
                  </a:lnTo>
                  <a:lnTo>
                    <a:pt x="1142" y="773"/>
                  </a:lnTo>
                  <a:lnTo>
                    <a:pt x="1141" y="761"/>
                  </a:lnTo>
                  <a:lnTo>
                    <a:pt x="1139" y="749"/>
                  </a:lnTo>
                  <a:lnTo>
                    <a:pt x="1135" y="737"/>
                  </a:lnTo>
                  <a:lnTo>
                    <a:pt x="1130" y="723"/>
                  </a:lnTo>
                  <a:lnTo>
                    <a:pt x="1120" y="706"/>
                  </a:lnTo>
                  <a:lnTo>
                    <a:pt x="1108" y="688"/>
                  </a:lnTo>
                  <a:lnTo>
                    <a:pt x="1104" y="683"/>
                  </a:lnTo>
                  <a:lnTo>
                    <a:pt x="1101" y="679"/>
                  </a:lnTo>
                  <a:lnTo>
                    <a:pt x="1097" y="676"/>
                  </a:lnTo>
                  <a:lnTo>
                    <a:pt x="1093" y="674"/>
                  </a:lnTo>
                  <a:lnTo>
                    <a:pt x="1088" y="672"/>
                  </a:lnTo>
                  <a:lnTo>
                    <a:pt x="1083" y="671"/>
                  </a:lnTo>
                  <a:lnTo>
                    <a:pt x="1077" y="671"/>
                  </a:lnTo>
                  <a:lnTo>
                    <a:pt x="1071" y="672"/>
                  </a:lnTo>
                  <a:lnTo>
                    <a:pt x="1063" y="676"/>
                  </a:lnTo>
                  <a:lnTo>
                    <a:pt x="1056" y="681"/>
                  </a:lnTo>
                  <a:lnTo>
                    <a:pt x="1051" y="688"/>
                  </a:lnTo>
                  <a:lnTo>
                    <a:pt x="1047" y="694"/>
                  </a:lnTo>
                  <a:lnTo>
                    <a:pt x="1044" y="701"/>
                  </a:lnTo>
                  <a:lnTo>
                    <a:pt x="1042" y="709"/>
                  </a:lnTo>
                  <a:lnTo>
                    <a:pt x="1040" y="717"/>
                  </a:lnTo>
                  <a:lnTo>
                    <a:pt x="1038" y="725"/>
                  </a:lnTo>
                  <a:lnTo>
                    <a:pt x="1034" y="743"/>
                  </a:lnTo>
                  <a:lnTo>
                    <a:pt x="1030" y="759"/>
                  </a:lnTo>
                  <a:lnTo>
                    <a:pt x="1026" y="767"/>
                  </a:lnTo>
                  <a:lnTo>
                    <a:pt x="1021" y="774"/>
                  </a:lnTo>
                  <a:lnTo>
                    <a:pt x="1016" y="781"/>
                  </a:lnTo>
                  <a:lnTo>
                    <a:pt x="1009" y="787"/>
                  </a:lnTo>
                  <a:lnTo>
                    <a:pt x="1004" y="791"/>
                  </a:lnTo>
                  <a:lnTo>
                    <a:pt x="1000" y="795"/>
                  </a:lnTo>
                  <a:lnTo>
                    <a:pt x="994" y="798"/>
                  </a:lnTo>
                  <a:lnTo>
                    <a:pt x="989" y="801"/>
                  </a:lnTo>
                  <a:lnTo>
                    <a:pt x="978" y="805"/>
                  </a:lnTo>
                  <a:lnTo>
                    <a:pt x="965" y="807"/>
                  </a:lnTo>
                  <a:lnTo>
                    <a:pt x="953" y="808"/>
                  </a:lnTo>
                  <a:lnTo>
                    <a:pt x="940" y="808"/>
                  </a:lnTo>
                  <a:lnTo>
                    <a:pt x="926" y="806"/>
                  </a:lnTo>
                  <a:lnTo>
                    <a:pt x="914" y="803"/>
                  </a:lnTo>
                  <a:lnTo>
                    <a:pt x="901" y="782"/>
                  </a:lnTo>
                  <a:lnTo>
                    <a:pt x="888" y="759"/>
                  </a:lnTo>
                  <a:lnTo>
                    <a:pt x="882" y="747"/>
                  </a:lnTo>
                  <a:lnTo>
                    <a:pt x="879" y="735"/>
                  </a:lnTo>
                  <a:lnTo>
                    <a:pt x="878" y="728"/>
                  </a:lnTo>
                  <a:lnTo>
                    <a:pt x="878" y="721"/>
                  </a:lnTo>
                  <a:lnTo>
                    <a:pt x="878" y="715"/>
                  </a:lnTo>
                  <a:lnTo>
                    <a:pt x="880" y="708"/>
                  </a:lnTo>
                  <a:lnTo>
                    <a:pt x="886" y="706"/>
                  </a:lnTo>
                  <a:lnTo>
                    <a:pt x="892" y="703"/>
                  </a:lnTo>
                  <a:lnTo>
                    <a:pt x="894" y="701"/>
                  </a:lnTo>
                  <a:lnTo>
                    <a:pt x="895" y="699"/>
                  </a:lnTo>
                  <a:lnTo>
                    <a:pt x="896" y="696"/>
                  </a:lnTo>
                  <a:lnTo>
                    <a:pt x="896" y="693"/>
                  </a:lnTo>
                  <a:lnTo>
                    <a:pt x="883" y="687"/>
                  </a:lnTo>
                  <a:lnTo>
                    <a:pt x="888" y="674"/>
                  </a:lnTo>
                  <a:lnTo>
                    <a:pt x="893" y="663"/>
                  </a:lnTo>
                  <a:lnTo>
                    <a:pt x="898" y="651"/>
                  </a:lnTo>
                  <a:lnTo>
                    <a:pt x="904" y="640"/>
                  </a:lnTo>
                  <a:lnTo>
                    <a:pt x="917" y="618"/>
                  </a:lnTo>
                  <a:lnTo>
                    <a:pt x="933" y="597"/>
                  </a:lnTo>
                  <a:lnTo>
                    <a:pt x="966" y="556"/>
                  </a:lnTo>
                  <a:lnTo>
                    <a:pt x="1000" y="516"/>
                  </a:lnTo>
                  <a:lnTo>
                    <a:pt x="1017" y="495"/>
                  </a:lnTo>
                  <a:lnTo>
                    <a:pt x="1034" y="475"/>
                  </a:lnTo>
                  <a:lnTo>
                    <a:pt x="1048" y="455"/>
                  </a:lnTo>
                  <a:lnTo>
                    <a:pt x="1062" y="432"/>
                  </a:lnTo>
                  <a:lnTo>
                    <a:pt x="1067" y="422"/>
                  </a:lnTo>
                  <a:lnTo>
                    <a:pt x="1074" y="410"/>
                  </a:lnTo>
                  <a:lnTo>
                    <a:pt x="1079" y="398"/>
                  </a:lnTo>
                  <a:lnTo>
                    <a:pt x="1083" y="387"/>
                  </a:lnTo>
                  <a:lnTo>
                    <a:pt x="1086" y="375"/>
                  </a:lnTo>
                  <a:lnTo>
                    <a:pt x="1089" y="363"/>
                  </a:lnTo>
                  <a:lnTo>
                    <a:pt x="1091" y="349"/>
                  </a:lnTo>
                  <a:lnTo>
                    <a:pt x="1092" y="336"/>
                  </a:lnTo>
                  <a:lnTo>
                    <a:pt x="1095" y="325"/>
                  </a:lnTo>
                  <a:lnTo>
                    <a:pt x="1095" y="315"/>
                  </a:lnTo>
                  <a:lnTo>
                    <a:pt x="1094" y="303"/>
                  </a:lnTo>
                  <a:lnTo>
                    <a:pt x="1091" y="293"/>
                  </a:lnTo>
                  <a:lnTo>
                    <a:pt x="1089" y="284"/>
                  </a:lnTo>
                  <a:lnTo>
                    <a:pt x="1086" y="274"/>
                  </a:lnTo>
                  <a:lnTo>
                    <a:pt x="1084" y="263"/>
                  </a:lnTo>
                  <a:lnTo>
                    <a:pt x="1083" y="253"/>
                  </a:lnTo>
                  <a:lnTo>
                    <a:pt x="1088" y="249"/>
                  </a:lnTo>
                  <a:lnTo>
                    <a:pt x="1091" y="245"/>
                  </a:lnTo>
                  <a:lnTo>
                    <a:pt x="1093" y="240"/>
                  </a:lnTo>
                  <a:lnTo>
                    <a:pt x="1095" y="235"/>
                  </a:lnTo>
                  <a:lnTo>
                    <a:pt x="1097" y="224"/>
                  </a:lnTo>
                  <a:lnTo>
                    <a:pt x="1098" y="211"/>
                  </a:lnTo>
                  <a:lnTo>
                    <a:pt x="1098" y="205"/>
                  </a:lnTo>
                  <a:lnTo>
                    <a:pt x="1099" y="200"/>
                  </a:lnTo>
                  <a:lnTo>
                    <a:pt x="1101" y="194"/>
                  </a:lnTo>
                  <a:lnTo>
                    <a:pt x="1104" y="190"/>
                  </a:lnTo>
                  <a:lnTo>
                    <a:pt x="1107" y="185"/>
                  </a:lnTo>
                  <a:lnTo>
                    <a:pt x="1112" y="182"/>
                  </a:lnTo>
                  <a:lnTo>
                    <a:pt x="1119" y="179"/>
                  </a:lnTo>
                  <a:lnTo>
                    <a:pt x="1127" y="176"/>
                  </a:lnTo>
                  <a:lnTo>
                    <a:pt x="1176" y="175"/>
                  </a:lnTo>
                  <a:lnTo>
                    <a:pt x="1226" y="173"/>
                  </a:lnTo>
                  <a:lnTo>
                    <a:pt x="1277" y="173"/>
                  </a:lnTo>
                  <a:lnTo>
                    <a:pt x="1327" y="172"/>
                  </a:lnTo>
                  <a:lnTo>
                    <a:pt x="1378" y="172"/>
                  </a:lnTo>
                  <a:lnTo>
                    <a:pt x="1428" y="171"/>
                  </a:lnTo>
                  <a:lnTo>
                    <a:pt x="1479" y="171"/>
                  </a:lnTo>
                  <a:lnTo>
                    <a:pt x="1531" y="171"/>
                  </a:lnTo>
                  <a:lnTo>
                    <a:pt x="1582" y="170"/>
                  </a:lnTo>
                  <a:lnTo>
                    <a:pt x="1633" y="170"/>
                  </a:lnTo>
                  <a:lnTo>
                    <a:pt x="1683" y="170"/>
                  </a:lnTo>
                  <a:lnTo>
                    <a:pt x="1734" y="169"/>
                  </a:lnTo>
                  <a:lnTo>
                    <a:pt x="1784" y="169"/>
                  </a:lnTo>
                  <a:lnTo>
                    <a:pt x="1834" y="168"/>
                  </a:lnTo>
                  <a:lnTo>
                    <a:pt x="1883" y="167"/>
                  </a:lnTo>
                  <a:lnTo>
                    <a:pt x="1932" y="166"/>
                  </a:lnTo>
                  <a:lnTo>
                    <a:pt x="1962" y="167"/>
                  </a:lnTo>
                  <a:lnTo>
                    <a:pt x="1991" y="167"/>
                  </a:lnTo>
                  <a:lnTo>
                    <a:pt x="2018" y="168"/>
                  </a:lnTo>
                  <a:lnTo>
                    <a:pt x="2046" y="168"/>
                  </a:lnTo>
                  <a:lnTo>
                    <a:pt x="2072" y="167"/>
                  </a:lnTo>
                  <a:lnTo>
                    <a:pt x="2100" y="166"/>
                  </a:lnTo>
                  <a:lnTo>
                    <a:pt x="2127" y="164"/>
                  </a:lnTo>
                  <a:lnTo>
                    <a:pt x="2154" y="160"/>
                  </a:lnTo>
                  <a:lnTo>
                    <a:pt x="2202" y="163"/>
                  </a:lnTo>
                  <a:lnTo>
                    <a:pt x="2250" y="164"/>
                  </a:lnTo>
                  <a:lnTo>
                    <a:pt x="2298" y="164"/>
                  </a:lnTo>
                  <a:lnTo>
                    <a:pt x="2346" y="162"/>
                  </a:lnTo>
                  <a:lnTo>
                    <a:pt x="2393" y="161"/>
                  </a:lnTo>
                  <a:lnTo>
                    <a:pt x="2440" y="160"/>
                  </a:lnTo>
                  <a:lnTo>
                    <a:pt x="2486" y="160"/>
                  </a:lnTo>
                  <a:lnTo>
                    <a:pt x="2533" y="162"/>
                  </a:lnTo>
                  <a:lnTo>
                    <a:pt x="2570" y="159"/>
                  </a:lnTo>
                  <a:lnTo>
                    <a:pt x="2608" y="157"/>
                  </a:lnTo>
                  <a:lnTo>
                    <a:pt x="2627" y="156"/>
                  </a:lnTo>
                  <a:lnTo>
                    <a:pt x="2646" y="157"/>
                  </a:lnTo>
                  <a:lnTo>
                    <a:pt x="2665" y="158"/>
                  </a:lnTo>
                  <a:lnTo>
                    <a:pt x="2684" y="160"/>
                  </a:lnTo>
                  <a:lnTo>
                    <a:pt x="2695" y="158"/>
                  </a:lnTo>
                  <a:lnTo>
                    <a:pt x="2707" y="157"/>
                  </a:lnTo>
                  <a:lnTo>
                    <a:pt x="2719" y="156"/>
                  </a:lnTo>
                  <a:lnTo>
                    <a:pt x="2732" y="156"/>
                  </a:lnTo>
                  <a:lnTo>
                    <a:pt x="2756" y="156"/>
                  </a:lnTo>
                  <a:lnTo>
                    <a:pt x="2781" y="157"/>
                  </a:lnTo>
                  <a:lnTo>
                    <a:pt x="2804" y="158"/>
                  </a:lnTo>
                  <a:lnTo>
                    <a:pt x="2829" y="158"/>
                  </a:lnTo>
                  <a:lnTo>
                    <a:pt x="2852" y="158"/>
                  </a:lnTo>
                  <a:lnTo>
                    <a:pt x="2875" y="155"/>
                  </a:lnTo>
                  <a:lnTo>
                    <a:pt x="3087" y="153"/>
                  </a:lnTo>
                  <a:lnTo>
                    <a:pt x="3138" y="150"/>
                  </a:lnTo>
                  <a:lnTo>
                    <a:pt x="3188" y="149"/>
                  </a:lnTo>
                  <a:lnTo>
                    <a:pt x="3236" y="149"/>
                  </a:lnTo>
                  <a:lnTo>
                    <a:pt x="3284" y="149"/>
                  </a:lnTo>
                  <a:lnTo>
                    <a:pt x="3331" y="149"/>
                  </a:lnTo>
                  <a:lnTo>
                    <a:pt x="3379" y="148"/>
                  </a:lnTo>
                  <a:lnTo>
                    <a:pt x="3428" y="147"/>
                  </a:lnTo>
                  <a:lnTo>
                    <a:pt x="3478" y="145"/>
                  </a:lnTo>
                  <a:lnTo>
                    <a:pt x="3536" y="144"/>
                  </a:lnTo>
                  <a:lnTo>
                    <a:pt x="3594" y="144"/>
                  </a:lnTo>
                  <a:lnTo>
                    <a:pt x="3654" y="145"/>
                  </a:lnTo>
                  <a:lnTo>
                    <a:pt x="3713" y="146"/>
                  </a:lnTo>
                  <a:lnTo>
                    <a:pt x="3772" y="146"/>
                  </a:lnTo>
                  <a:lnTo>
                    <a:pt x="3831" y="146"/>
                  </a:lnTo>
                  <a:lnTo>
                    <a:pt x="3859" y="145"/>
                  </a:lnTo>
                  <a:lnTo>
                    <a:pt x="3889" y="144"/>
                  </a:lnTo>
                  <a:lnTo>
                    <a:pt x="3918" y="142"/>
                  </a:lnTo>
                  <a:lnTo>
                    <a:pt x="3946" y="140"/>
                  </a:lnTo>
                  <a:lnTo>
                    <a:pt x="3968" y="142"/>
                  </a:lnTo>
                  <a:lnTo>
                    <a:pt x="3990" y="143"/>
                  </a:lnTo>
                  <a:lnTo>
                    <a:pt x="4013" y="143"/>
                  </a:lnTo>
                  <a:lnTo>
                    <a:pt x="4035" y="142"/>
                  </a:lnTo>
                  <a:lnTo>
                    <a:pt x="4057" y="141"/>
                  </a:lnTo>
                  <a:lnTo>
                    <a:pt x="4079" y="140"/>
                  </a:lnTo>
                  <a:lnTo>
                    <a:pt x="4101" y="138"/>
                  </a:lnTo>
                  <a:lnTo>
                    <a:pt x="4121" y="138"/>
                  </a:lnTo>
                  <a:lnTo>
                    <a:pt x="4186" y="139"/>
                  </a:lnTo>
                  <a:lnTo>
                    <a:pt x="4351" y="140"/>
                  </a:lnTo>
                  <a:lnTo>
                    <a:pt x="4600" y="140"/>
                  </a:lnTo>
                  <a:lnTo>
                    <a:pt x="4920" y="141"/>
                  </a:lnTo>
                  <a:lnTo>
                    <a:pt x="5298" y="141"/>
                  </a:lnTo>
                  <a:lnTo>
                    <a:pt x="5716" y="140"/>
                  </a:lnTo>
                  <a:lnTo>
                    <a:pt x="6163" y="140"/>
                  </a:lnTo>
                  <a:lnTo>
                    <a:pt x="6624" y="139"/>
                  </a:lnTo>
                  <a:lnTo>
                    <a:pt x="7085" y="139"/>
                  </a:lnTo>
                  <a:lnTo>
                    <a:pt x="7532" y="138"/>
                  </a:lnTo>
                  <a:lnTo>
                    <a:pt x="7951" y="138"/>
                  </a:lnTo>
                  <a:lnTo>
                    <a:pt x="8328" y="138"/>
                  </a:lnTo>
                  <a:lnTo>
                    <a:pt x="8647" y="137"/>
                  </a:lnTo>
                  <a:lnTo>
                    <a:pt x="8897" y="138"/>
                  </a:lnTo>
                  <a:lnTo>
                    <a:pt x="9061" y="138"/>
                  </a:lnTo>
                  <a:lnTo>
                    <a:pt x="9127" y="139"/>
                  </a:lnTo>
                  <a:lnTo>
                    <a:pt x="9177" y="138"/>
                  </a:lnTo>
                  <a:lnTo>
                    <a:pt x="9226" y="137"/>
                  </a:lnTo>
                  <a:lnTo>
                    <a:pt x="9274" y="135"/>
                  </a:lnTo>
                  <a:lnTo>
                    <a:pt x="9322" y="134"/>
                  </a:lnTo>
                  <a:lnTo>
                    <a:pt x="9370" y="133"/>
                  </a:lnTo>
                  <a:lnTo>
                    <a:pt x="9417" y="133"/>
                  </a:lnTo>
                  <a:lnTo>
                    <a:pt x="9466" y="133"/>
                  </a:lnTo>
                  <a:lnTo>
                    <a:pt x="9515" y="134"/>
                  </a:lnTo>
                  <a:lnTo>
                    <a:pt x="9538" y="132"/>
                  </a:lnTo>
                  <a:lnTo>
                    <a:pt x="9561" y="131"/>
                  </a:lnTo>
                  <a:lnTo>
                    <a:pt x="9586" y="130"/>
                  </a:lnTo>
                  <a:lnTo>
                    <a:pt x="9610" y="129"/>
                  </a:lnTo>
                  <a:lnTo>
                    <a:pt x="9636" y="127"/>
                  </a:lnTo>
                  <a:lnTo>
                    <a:pt x="9661" y="126"/>
                  </a:lnTo>
                  <a:lnTo>
                    <a:pt x="9685" y="124"/>
                  </a:lnTo>
                  <a:lnTo>
                    <a:pt x="9709" y="122"/>
                  </a:lnTo>
                  <a:lnTo>
                    <a:pt x="9891" y="114"/>
                  </a:lnTo>
                  <a:lnTo>
                    <a:pt x="9900" y="118"/>
                  </a:lnTo>
                  <a:lnTo>
                    <a:pt x="9908" y="122"/>
                  </a:lnTo>
                  <a:lnTo>
                    <a:pt x="9916" y="127"/>
                  </a:lnTo>
                  <a:lnTo>
                    <a:pt x="9923" y="134"/>
                  </a:lnTo>
                  <a:lnTo>
                    <a:pt x="9930" y="141"/>
                  </a:lnTo>
                  <a:lnTo>
                    <a:pt x="9936" y="149"/>
                  </a:lnTo>
                  <a:lnTo>
                    <a:pt x="9940" y="157"/>
                  </a:lnTo>
                  <a:lnTo>
                    <a:pt x="9943" y="166"/>
                  </a:lnTo>
                  <a:lnTo>
                    <a:pt x="9941" y="184"/>
                  </a:lnTo>
                  <a:lnTo>
                    <a:pt x="9940" y="201"/>
                  </a:lnTo>
                  <a:lnTo>
                    <a:pt x="9938" y="218"/>
                  </a:lnTo>
                  <a:lnTo>
                    <a:pt x="9938" y="237"/>
                  </a:lnTo>
                  <a:lnTo>
                    <a:pt x="9938" y="254"/>
                  </a:lnTo>
                  <a:lnTo>
                    <a:pt x="9940" y="273"/>
                  </a:lnTo>
                  <a:lnTo>
                    <a:pt x="9942" y="290"/>
                  </a:lnTo>
                  <a:lnTo>
                    <a:pt x="9946" y="307"/>
                  </a:lnTo>
                  <a:lnTo>
                    <a:pt x="9950" y="328"/>
                  </a:lnTo>
                  <a:lnTo>
                    <a:pt x="9954" y="347"/>
                  </a:lnTo>
                  <a:lnTo>
                    <a:pt x="9960" y="367"/>
                  </a:lnTo>
                  <a:lnTo>
                    <a:pt x="9967" y="385"/>
                  </a:lnTo>
                  <a:lnTo>
                    <a:pt x="9975" y="404"/>
                  </a:lnTo>
                  <a:lnTo>
                    <a:pt x="9985" y="422"/>
                  </a:lnTo>
                  <a:lnTo>
                    <a:pt x="9995" y="440"/>
                  </a:lnTo>
                  <a:lnTo>
                    <a:pt x="10006" y="458"/>
                  </a:lnTo>
                  <a:lnTo>
                    <a:pt x="10017" y="474"/>
                  </a:lnTo>
                  <a:lnTo>
                    <a:pt x="10030" y="491"/>
                  </a:lnTo>
                  <a:lnTo>
                    <a:pt x="10043" y="507"/>
                  </a:lnTo>
                  <a:lnTo>
                    <a:pt x="10057" y="522"/>
                  </a:lnTo>
                  <a:lnTo>
                    <a:pt x="10071" y="537"/>
                  </a:lnTo>
                  <a:lnTo>
                    <a:pt x="10087" y="552"/>
                  </a:lnTo>
                  <a:lnTo>
                    <a:pt x="10102" y="566"/>
                  </a:lnTo>
                  <a:lnTo>
                    <a:pt x="10118" y="579"/>
                  </a:lnTo>
                  <a:lnTo>
                    <a:pt x="10128" y="593"/>
                  </a:lnTo>
                  <a:lnTo>
                    <a:pt x="10135" y="606"/>
                  </a:lnTo>
                  <a:lnTo>
                    <a:pt x="10141" y="620"/>
                  </a:lnTo>
                  <a:lnTo>
                    <a:pt x="10146" y="634"/>
                  </a:lnTo>
                  <a:lnTo>
                    <a:pt x="10149" y="650"/>
                  </a:lnTo>
                  <a:lnTo>
                    <a:pt x="10151" y="665"/>
                  </a:lnTo>
                  <a:lnTo>
                    <a:pt x="10152" y="681"/>
                  </a:lnTo>
                  <a:lnTo>
                    <a:pt x="10152" y="699"/>
                  </a:lnTo>
                  <a:close/>
                  <a:moveTo>
                    <a:pt x="9921" y="1369"/>
                  </a:moveTo>
                  <a:lnTo>
                    <a:pt x="9919" y="1378"/>
                  </a:lnTo>
                  <a:lnTo>
                    <a:pt x="9918" y="1388"/>
                  </a:lnTo>
                  <a:lnTo>
                    <a:pt x="9917" y="1397"/>
                  </a:lnTo>
                  <a:lnTo>
                    <a:pt x="9917" y="1406"/>
                  </a:lnTo>
                  <a:lnTo>
                    <a:pt x="9918" y="1424"/>
                  </a:lnTo>
                  <a:lnTo>
                    <a:pt x="9919" y="1443"/>
                  </a:lnTo>
                  <a:lnTo>
                    <a:pt x="9921" y="1461"/>
                  </a:lnTo>
                  <a:lnTo>
                    <a:pt x="9921" y="1479"/>
                  </a:lnTo>
                  <a:lnTo>
                    <a:pt x="9920" y="1488"/>
                  </a:lnTo>
                  <a:lnTo>
                    <a:pt x="9919" y="1497"/>
                  </a:lnTo>
                  <a:lnTo>
                    <a:pt x="9918" y="1505"/>
                  </a:lnTo>
                  <a:lnTo>
                    <a:pt x="9915" y="1514"/>
                  </a:lnTo>
                  <a:lnTo>
                    <a:pt x="9798" y="1516"/>
                  </a:lnTo>
                  <a:lnTo>
                    <a:pt x="9581" y="1519"/>
                  </a:lnTo>
                  <a:lnTo>
                    <a:pt x="9279" y="1520"/>
                  </a:lnTo>
                  <a:lnTo>
                    <a:pt x="8906" y="1521"/>
                  </a:lnTo>
                  <a:lnTo>
                    <a:pt x="8477" y="1523"/>
                  </a:lnTo>
                  <a:lnTo>
                    <a:pt x="8004" y="1523"/>
                  </a:lnTo>
                  <a:lnTo>
                    <a:pt x="7504" y="1524"/>
                  </a:lnTo>
                  <a:lnTo>
                    <a:pt x="6989" y="1525"/>
                  </a:lnTo>
                  <a:lnTo>
                    <a:pt x="6474" y="1525"/>
                  </a:lnTo>
                  <a:lnTo>
                    <a:pt x="5974" y="1526"/>
                  </a:lnTo>
                  <a:lnTo>
                    <a:pt x="5503" y="1527"/>
                  </a:lnTo>
                  <a:lnTo>
                    <a:pt x="5074" y="1527"/>
                  </a:lnTo>
                  <a:lnTo>
                    <a:pt x="4703" y="1528"/>
                  </a:lnTo>
                  <a:lnTo>
                    <a:pt x="4402" y="1529"/>
                  </a:lnTo>
                  <a:lnTo>
                    <a:pt x="4187" y="1531"/>
                  </a:lnTo>
                  <a:lnTo>
                    <a:pt x="4072" y="1532"/>
                  </a:lnTo>
                  <a:lnTo>
                    <a:pt x="3995" y="1534"/>
                  </a:lnTo>
                  <a:lnTo>
                    <a:pt x="3918" y="1535"/>
                  </a:lnTo>
                  <a:lnTo>
                    <a:pt x="3841" y="1536"/>
                  </a:lnTo>
                  <a:lnTo>
                    <a:pt x="3765" y="1537"/>
                  </a:lnTo>
                  <a:lnTo>
                    <a:pt x="3689" y="1538"/>
                  </a:lnTo>
                  <a:lnTo>
                    <a:pt x="3613" y="1539"/>
                  </a:lnTo>
                  <a:lnTo>
                    <a:pt x="3537" y="1540"/>
                  </a:lnTo>
                  <a:lnTo>
                    <a:pt x="3462" y="1541"/>
                  </a:lnTo>
                  <a:lnTo>
                    <a:pt x="3386" y="1542"/>
                  </a:lnTo>
                  <a:lnTo>
                    <a:pt x="3310" y="1543"/>
                  </a:lnTo>
                  <a:lnTo>
                    <a:pt x="3235" y="1544"/>
                  </a:lnTo>
                  <a:lnTo>
                    <a:pt x="3159" y="1545"/>
                  </a:lnTo>
                  <a:lnTo>
                    <a:pt x="3083" y="1546"/>
                  </a:lnTo>
                  <a:lnTo>
                    <a:pt x="3008" y="1547"/>
                  </a:lnTo>
                  <a:lnTo>
                    <a:pt x="2932" y="1548"/>
                  </a:lnTo>
                  <a:lnTo>
                    <a:pt x="2856" y="1549"/>
                  </a:lnTo>
                  <a:lnTo>
                    <a:pt x="2789" y="1550"/>
                  </a:lnTo>
                  <a:lnTo>
                    <a:pt x="2720" y="1551"/>
                  </a:lnTo>
                  <a:lnTo>
                    <a:pt x="2653" y="1551"/>
                  </a:lnTo>
                  <a:lnTo>
                    <a:pt x="2586" y="1551"/>
                  </a:lnTo>
                  <a:lnTo>
                    <a:pt x="2517" y="1551"/>
                  </a:lnTo>
                  <a:lnTo>
                    <a:pt x="2450" y="1551"/>
                  </a:lnTo>
                  <a:lnTo>
                    <a:pt x="2381" y="1551"/>
                  </a:lnTo>
                  <a:lnTo>
                    <a:pt x="2314" y="1551"/>
                  </a:lnTo>
                  <a:lnTo>
                    <a:pt x="2246" y="1552"/>
                  </a:lnTo>
                  <a:lnTo>
                    <a:pt x="2179" y="1552"/>
                  </a:lnTo>
                  <a:lnTo>
                    <a:pt x="2110" y="1552"/>
                  </a:lnTo>
                  <a:lnTo>
                    <a:pt x="2044" y="1552"/>
                  </a:lnTo>
                  <a:lnTo>
                    <a:pt x="1976" y="1553"/>
                  </a:lnTo>
                  <a:lnTo>
                    <a:pt x="1909" y="1554"/>
                  </a:lnTo>
                  <a:lnTo>
                    <a:pt x="1842" y="1555"/>
                  </a:lnTo>
                  <a:lnTo>
                    <a:pt x="1776" y="1556"/>
                  </a:lnTo>
                  <a:lnTo>
                    <a:pt x="1759" y="1558"/>
                  </a:lnTo>
                  <a:lnTo>
                    <a:pt x="1740" y="1559"/>
                  </a:lnTo>
                  <a:lnTo>
                    <a:pt x="1721" y="1559"/>
                  </a:lnTo>
                  <a:lnTo>
                    <a:pt x="1702" y="1558"/>
                  </a:lnTo>
                  <a:lnTo>
                    <a:pt x="1683" y="1558"/>
                  </a:lnTo>
                  <a:lnTo>
                    <a:pt x="1664" y="1558"/>
                  </a:lnTo>
                  <a:lnTo>
                    <a:pt x="1655" y="1559"/>
                  </a:lnTo>
                  <a:lnTo>
                    <a:pt x="1646" y="1560"/>
                  </a:lnTo>
                  <a:lnTo>
                    <a:pt x="1637" y="1561"/>
                  </a:lnTo>
                  <a:lnTo>
                    <a:pt x="1628" y="1563"/>
                  </a:lnTo>
                  <a:lnTo>
                    <a:pt x="1606" y="1561"/>
                  </a:lnTo>
                  <a:lnTo>
                    <a:pt x="1584" y="1561"/>
                  </a:lnTo>
                  <a:lnTo>
                    <a:pt x="1560" y="1562"/>
                  </a:lnTo>
                  <a:lnTo>
                    <a:pt x="1538" y="1563"/>
                  </a:lnTo>
                  <a:lnTo>
                    <a:pt x="1515" y="1565"/>
                  </a:lnTo>
                  <a:lnTo>
                    <a:pt x="1493" y="1565"/>
                  </a:lnTo>
                  <a:lnTo>
                    <a:pt x="1482" y="1563"/>
                  </a:lnTo>
                  <a:lnTo>
                    <a:pt x="1470" y="1563"/>
                  </a:lnTo>
                  <a:lnTo>
                    <a:pt x="1460" y="1561"/>
                  </a:lnTo>
                  <a:lnTo>
                    <a:pt x="1450" y="1560"/>
                  </a:lnTo>
                  <a:lnTo>
                    <a:pt x="1413" y="1561"/>
                  </a:lnTo>
                  <a:lnTo>
                    <a:pt x="1377" y="1561"/>
                  </a:lnTo>
                  <a:lnTo>
                    <a:pt x="1340" y="1561"/>
                  </a:lnTo>
                  <a:lnTo>
                    <a:pt x="1303" y="1560"/>
                  </a:lnTo>
                  <a:lnTo>
                    <a:pt x="1266" y="1561"/>
                  </a:lnTo>
                  <a:lnTo>
                    <a:pt x="1228" y="1561"/>
                  </a:lnTo>
                  <a:lnTo>
                    <a:pt x="1191" y="1563"/>
                  </a:lnTo>
                  <a:lnTo>
                    <a:pt x="1154" y="1567"/>
                  </a:lnTo>
                  <a:lnTo>
                    <a:pt x="1148" y="1562"/>
                  </a:lnTo>
                  <a:lnTo>
                    <a:pt x="1144" y="1558"/>
                  </a:lnTo>
                  <a:lnTo>
                    <a:pt x="1141" y="1554"/>
                  </a:lnTo>
                  <a:lnTo>
                    <a:pt x="1139" y="1549"/>
                  </a:lnTo>
                  <a:lnTo>
                    <a:pt x="1138" y="1544"/>
                  </a:lnTo>
                  <a:lnTo>
                    <a:pt x="1138" y="1538"/>
                  </a:lnTo>
                  <a:lnTo>
                    <a:pt x="1138" y="1533"/>
                  </a:lnTo>
                  <a:lnTo>
                    <a:pt x="1139" y="1527"/>
                  </a:lnTo>
                  <a:lnTo>
                    <a:pt x="1141" y="1514"/>
                  </a:lnTo>
                  <a:lnTo>
                    <a:pt x="1144" y="1502"/>
                  </a:lnTo>
                  <a:lnTo>
                    <a:pt x="1145" y="1495"/>
                  </a:lnTo>
                  <a:lnTo>
                    <a:pt x="1145" y="1489"/>
                  </a:lnTo>
                  <a:lnTo>
                    <a:pt x="1145" y="1483"/>
                  </a:lnTo>
                  <a:lnTo>
                    <a:pt x="1145" y="1478"/>
                  </a:lnTo>
                  <a:lnTo>
                    <a:pt x="1144" y="1458"/>
                  </a:lnTo>
                  <a:lnTo>
                    <a:pt x="1141" y="1440"/>
                  </a:lnTo>
                  <a:lnTo>
                    <a:pt x="1138" y="1422"/>
                  </a:lnTo>
                  <a:lnTo>
                    <a:pt x="1134" y="1404"/>
                  </a:lnTo>
                  <a:lnTo>
                    <a:pt x="1129" y="1388"/>
                  </a:lnTo>
                  <a:lnTo>
                    <a:pt x="1123" y="1371"/>
                  </a:lnTo>
                  <a:lnTo>
                    <a:pt x="1115" y="1355"/>
                  </a:lnTo>
                  <a:lnTo>
                    <a:pt x="1106" y="1340"/>
                  </a:lnTo>
                  <a:lnTo>
                    <a:pt x="1097" y="1324"/>
                  </a:lnTo>
                  <a:lnTo>
                    <a:pt x="1087" y="1310"/>
                  </a:lnTo>
                  <a:lnTo>
                    <a:pt x="1076" y="1297"/>
                  </a:lnTo>
                  <a:lnTo>
                    <a:pt x="1063" y="1283"/>
                  </a:lnTo>
                  <a:lnTo>
                    <a:pt x="1051" y="1271"/>
                  </a:lnTo>
                  <a:lnTo>
                    <a:pt x="1037" y="1260"/>
                  </a:lnTo>
                  <a:lnTo>
                    <a:pt x="1021" y="1249"/>
                  </a:lnTo>
                  <a:lnTo>
                    <a:pt x="1006" y="1238"/>
                  </a:lnTo>
                  <a:lnTo>
                    <a:pt x="999" y="1234"/>
                  </a:lnTo>
                  <a:lnTo>
                    <a:pt x="993" y="1230"/>
                  </a:lnTo>
                  <a:lnTo>
                    <a:pt x="987" y="1224"/>
                  </a:lnTo>
                  <a:lnTo>
                    <a:pt x="982" y="1219"/>
                  </a:lnTo>
                  <a:lnTo>
                    <a:pt x="977" y="1213"/>
                  </a:lnTo>
                  <a:lnTo>
                    <a:pt x="972" y="1207"/>
                  </a:lnTo>
                  <a:lnTo>
                    <a:pt x="968" y="1200"/>
                  </a:lnTo>
                  <a:lnTo>
                    <a:pt x="965" y="1192"/>
                  </a:lnTo>
                  <a:lnTo>
                    <a:pt x="960" y="1178"/>
                  </a:lnTo>
                  <a:lnTo>
                    <a:pt x="956" y="1163"/>
                  </a:lnTo>
                  <a:lnTo>
                    <a:pt x="955" y="1148"/>
                  </a:lnTo>
                  <a:lnTo>
                    <a:pt x="954" y="1132"/>
                  </a:lnTo>
                  <a:lnTo>
                    <a:pt x="954" y="1125"/>
                  </a:lnTo>
                  <a:lnTo>
                    <a:pt x="955" y="1119"/>
                  </a:lnTo>
                  <a:lnTo>
                    <a:pt x="956" y="1113"/>
                  </a:lnTo>
                  <a:lnTo>
                    <a:pt x="958" y="1107"/>
                  </a:lnTo>
                  <a:lnTo>
                    <a:pt x="961" y="1100"/>
                  </a:lnTo>
                  <a:lnTo>
                    <a:pt x="964" y="1095"/>
                  </a:lnTo>
                  <a:lnTo>
                    <a:pt x="968" y="1090"/>
                  </a:lnTo>
                  <a:lnTo>
                    <a:pt x="972" y="1085"/>
                  </a:lnTo>
                  <a:lnTo>
                    <a:pt x="977" y="1082"/>
                  </a:lnTo>
                  <a:lnTo>
                    <a:pt x="982" y="1080"/>
                  </a:lnTo>
                  <a:lnTo>
                    <a:pt x="987" y="1079"/>
                  </a:lnTo>
                  <a:lnTo>
                    <a:pt x="993" y="1078"/>
                  </a:lnTo>
                  <a:lnTo>
                    <a:pt x="998" y="1079"/>
                  </a:lnTo>
                  <a:lnTo>
                    <a:pt x="1003" y="1080"/>
                  </a:lnTo>
                  <a:lnTo>
                    <a:pt x="1008" y="1082"/>
                  </a:lnTo>
                  <a:lnTo>
                    <a:pt x="1012" y="1085"/>
                  </a:lnTo>
                  <a:lnTo>
                    <a:pt x="1017" y="1090"/>
                  </a:lnTo>
                  <a:lnTo>
                    <a:pt x="1021" y="1096"/>
                  </a:lnTo>
                  <a:lnTo>
                    <a:pt x="1025" y="1103"/>
                  </a:lnTo>
                  <a:lnTo>
                    <a:pt x="1027" y="1109"/>
                  </a:lnTo>
                  <a:lnTo>
                    <a:pt x="1031" y="1121"/>
                  </a:lnTo>
                  <a:lnTo>
                    <a:pt x="1035" y="1134"/>
                  </a:lnTo>
                  <a:lnTo>
                    <a:pt x="1037" y="1140"/>
                  </a:lnTo>
                  <a:lnTo>
                    <a:pt x="1040" y="1146"/>
                  </a:lnTo>
                  <a:lnTo>
                    <a:pt x="1043" y="1152"/>
                  </a:lnTo>
                  <a:lnTo>
                    <a:pt x="1046" y="1158"/>
                  </a:lnTo>
                  <a:lnTo>
                    <a:pt x="1051" y="1162"/>
                  </a:lnTo>
                  <a:lnTo>
                    <a:pt x="1056" y="1167"/>
                  </a:lnTo>
                  <a:lnTo>
                    <a:pt x="1063" y="1170"/>
                  </a:lnTo>
                  <a:lnTo>
                    <a:pt x="1071" y="1173"/>
                  </a:lnTo>
                  <a:lnTo>
                    <a:pt x="1083" y="1177"/>
                  </a:lnTo>
                  <a:lnTo>
                    <a:pt x="1096" y="1179"/>
                  </a:lnTo>
                  <a:lnTo>
                    <a:pt x="1109" y="1181"/>
                  </a:lnTo>
                  <a:lnTo>
                    <a:pt x="1122" y="1181"/>
                  </a:lnTo>
                  <a:lnTo>
                    <a:pt x="1129" y="1181"/>
                  </a:lnTo>
                  <a:lnTo>
                    <a:pt x="1135" y="1179"/>
                  </a:lnTo>
                  <a:lnTo>
                    <a:pt x="1141" y="1178"/>
                  </a:lnTo>
                  <a:lnTo>
                    <a:pt x="1146" y="1175"/>
                  </a:lnTo>
                  <a:lnTo>
                    <a:pt x="1152" y="1172"/>
                  </a:lnTo>
                  <a:lnTo>
                    <a:pt x="1157" y="1168"/>
                  </a:lnTo>
                  <a:lnTo>
                    <a:pt x="1162" y="1163"/>
                  </a:lnTo>
                  <a:lnTo>
                    <a:pt x="1167" y="1157"/>
                  </a:lnTo>
                  <a:lnTo>
                    <a:pt x="1175" y="1149"/>
                  </a:lnTo>
                  <a:lnTo>
                    <a:pt x="1181" y="1139"/>
                  </a:lnTo>
                  <a:lnTo>
                    <a:pt x="1187" y="1129"/>
                  </a:lnTo>
                  <a:lnTo>
                    <a:pt x="1191" y="1119"/>
                  </a:lnTo>
                  <a:lnTo>
                    <a:pt x="1194" y="1108"/>
                  </a:lnTo>
                  <a:lnTo>
                    <a:pt x="1197" y="1096"/>
                  </a:lnTo>
                  <a:lnTo>
                    <a:pt x="1198" y="1084"/>
                  </a:lnTo>
                  <a:lnTo>
                    <a:pt x="1199" y="1073"/>
                  </a:lnTo>
                  <a:lnTo>
                    <a:pt x="1199" y="1061"/>
                  </a:lnTo>
                  <a:lnTo>
                    <a:pt x="1198" y="1048"/>
                  </a:lnTo>
                  <a:lnTo>
                    <a:pt x="1197" y="1036"/>
                  </a:lnTo>
                  <a:lnTo>
                    <a:pt x="1195" y="1025"/>
                  </a:lnTo>
                  <a:lnTo>
                    <a:pt x="1192" y="1014"/>
                  </a:lnTo>
                  <a:lnTo>
                    <a:pt x="1189" y="1002"/>
                  </a:lnTo>
                  <a:lnTo>
                    <a:pt x="1186" y="991"/>
                  </a:lnTo>
                  <a:lnTo>
                    <a:pt x="1182" y="982"/>
                  </a:lnTo>
                  <a:lnTo>
                    <a:pt x="1180" y="976"/>
                  </a:lnTo>
                  <a:lnTo>
                    <a:pt x="1177" y="971"/>
                  </a:lnTo>
                  <a:lnTo>
                    <a:pt x="1174" y="966"/>
                  </a:lnTo>
                  <a:lnTo>
                    <a:pt x="1170" y="961"/>
                  </a:lnTo>
                  <a:lnTo>
                    <a:pt x="1163" y="952"/>
                  </a:lnTo>
                  <a:lnTo>
                    <a:pt x="1154" y="944"/>
                  </a:lnTo>
                  <a:lnTo>
                    <a:pt x="1147" y="936"/>
                  </a:lnTo>
                  <a:lnTo>
                    <a:pt x="1141" y="927"/>
                  </a:lnTo>
                  <a:lnTo>
                    <a:pt x="1139" y="922"/>
                  </a:lnTo>
                  <a:lnTo>
                    <a:pt x="1138" y="917"/>
                  </a:lnTo>
                  <a:lnTo>
                    <a:pt x="1138" y="911"/>
                  </a:lnTo>
                  <a:lnTo>
                    <a:pt x="1139" y="905"/>
                  </a:lnTo>
                  <a:lnTo>
                    <a:pt x="1150" y="887"/>
                  </a:lnTo>
                  <a:lnTo>
                    <a:pt x="1162" y="868"/>
                  </a:lnTo>
                  <a:lnTo>
                    <a:pt x="1171" y="849"/>
                  </a:lnTo>
                  <a:lnTo>
                    <a:pt x="1178" y="830"/>
                  </a:lnTo>
                  <a:lnTo>
                    <a:pt x="1180" y="819"/>
                  </a:lnTo>
                  <a:lnTo>
                    <a:pt x="1182" y="809"/>
                  </a:lnTo>
                  <a:lnTo>
                    <a:pt x="1184" y="799"/>
                  </a:lnTo>
                  <a:lnTo>
                    <a:pt x="1185" y="789"/>
                  </a:lnTo>
                  <a:lnTo>
                    <a:pt x="1185" y="779"/>
                  </a:lnTo>
                  <a:lnTo>
                    <a:pt x="1185" y="768"/>
                  </a:lnTo>
                  <a:lnTo>
                    <a:pt x="1184" y="758"/>
                  </a:lnTo>
                  <a:lnTo>
                    <a:pt x="1182" y="748"/>
                  </a:lnTo>
                  <a:lnTo>
                    <a:pt x="1178" y="732"/>
                  </a:lnTo>
                  <a:lnTo>
                    <a:pt x="1174" y="715"/>
                  </a:lnTo>
                  <a:lnTo>
                    <a:pt x="1169" y="700"/>
                  </a:lnTo>
                  <a:lnTo>
                    <a:pt x="1163" y="685"/>
                  </a:lnTo>
                  <a:lnTo>
                    <a:pt x="1158" y="677"/>
                  </a:lnTo>
                  <a:lnTo>
                    <a:pt x="1154" y="670"/>
                  </a:lnTo>
                  <a:lnTo>
                    <a:pt x="1149" y="664"/>
                  </a:lnTo>
                  <a:lnTo>
                    <a:pt x="1144" y="658"/>
                  </a:lnTo>
                  <a:lnTo>
                    <a:pt x="1138" y="652"/>
                  </a:lnTo>
                  <a:lnTo>
                    <a:pt x="1132" y="647"/>
                  </a:lnTo>
                  <a:lnTo>
                    <a:pt x="1125" y="642"/>
                  </a:lnTo>
                  <a:lnTo>
                    <a:pt x="1117" y="637"/>
                  </a:lnTo>
                  <a:lnTo>
                    <a:pt x="1098" y="634"/>
                  </a:lnTo>
                  <a:lnTo>
                    <a:pt x="1078" y="632"/>
                  </a:lnTo>
                  <a:lnTo>
                    <a:pt x="1069" y="632"/>
                  </a:lnTo>
                  <a:lnTo>
                    <a:pt x="1057" y="632"/>
                  </a:lnTo>
                  <a:lnTo>
                    <a:pt x="1047" y="634"/>
                  </a:lnTo>
                  <a:lnTo>
                    <a:pt x="1037" y="639"/>
                  </a:lnTo>
                  <a:lnTo>
                    <a:pt x="1025" y="649"/>
                  </a:lnTo>
                  <a:lnTo>
                    <a:pt x="1011" y="658"/>
                  </a:lnTo>
                  <a:lnTo>
                    <a:pt x="1005" y="664"/>
                  </a:lnTo>
                  <a:lnTo>
                    <a:pt x="1001" y="669"/>
                  </a:lnTo>
                  <a:lnTo>
                    <a:pt x="999" y="673"/>
                  </a:lnTo>
                  <a:lnTo>
                    <a:pt x="998" y="676"/>
                  </a:lnTo>
                  <a:lnTo>
                    <a:pt x="997" y="680"/>
                  </a:lnTo>
                  <a:lnTo>
                    <a:pt x="997" y="686"/>
                  </a:lnTo>
                  <a:lnTo>
                    <a:pt x="999" y="694"/>
                  </a:lnTo>
                  <a:lnTo>
                    <a:pt x="999" y="702"/>
                  </a:lnTo>
                  <a:lnTo>
                    <a:pt x="999" y="710"/>
                  </a:lnTo>
                  <a:lnTo>
                    <a:pt x="998" y="718"/>
                  </a:lnTo>
                  <a:lnTo>
                    <a:pt x="996" y="726"/>
                  </a:lnTo>
                  <a:lnTo>
                    <a:pt x="993" y="735"/>
                  </a:lnTo>
                  <a:lnTo>
                    <a:pt x="989" y="743"/>
                  </a:lnTo>
                  <a:lnTo>
                    <a:pt x="985" y="750"/>
                  </a:lnTo>
                  <a:lnTo>
                    <a:pt x="979" y="754"/>
                  </a:lnTo>
                  <a:lnTo>
                    <a:pt x="972" y="758"/>
                  </a:lnTo>
                  <a:lnTo>
                    <a:pt x="965" y="761"/>
                  </a:lnTo>
                  <a:lnTo>
                    <a:pt x="958" y="763"/>
                  </a:lnTo>
                  <a:lnTo>
                    <a:pt x="952" y="764"/>
                  </a:lnTo>
                  <a:lnTo>
                    <a:pt x="945" y="764"/>
                  </a:lnTo>
                  <a:lnTo>
                    <a:pt x="939" y="762"/>
                  </a:lnTo>
                  <a:lnTo>
                    <a:pt x="933" y="760"/>
                  </a:lnTo>
                  <a:lnTo>
                    <a:pt x="927" y="751"/>
                  </a:lnTo>
                  <a:lnTo>
                    <a:pt x="923" y="743"/>
                  </a:lnTo>
                  <a:lnTo>
                    <a:pt x="921" y="734"/>
                  </a:lnTo>
                  <a:lnTo>
                    <a:pt x="919" y="723"/>
                  </a:lnTo>
                  <a:lnTo>
                    <a:pt x="919" y="714"/>
                  </a:lnTo>
                  <a:lnTo>
                    <a:pt x="920" y="704"/>
                  </a:lnTo>
                  <a:lnTo>
                    <a:pt x="921" y="694"/>
                  </a:lnTo>
                  <a:lnTo>
                    <a:pt x="923" y="682"/>
                  </a:lnTo>
                  <a:lnTo>
                    <a:pt x="934" y="663"/>
                  </a:lnTo>
                  <a:lnTo>
                    <a:pt x="946" y="645"/>
                  </a:lnTo>
                  <a:lnTo>
                    <a:pt x="959" y="626"/>
                  </a:lnTo>
                  <a:lnTo>
                    <a:pt x="973" y="609"/>
                  </a:lnTo>
                  <a:lnTo>
                    <a:pt x="1003" y="576"/>
                  </a:lnTo>
                  <a:lnTo>
                    <a:pt x="1034" y="543"/>
                  </a:lnTo>
                  <a:lnTo>
                    <a:pt x="1049" y="527"/>
                  </a:lnTo>
                  <a:lnTo>
                    <a:pt x="1063" y="510"/>
                  </a:lnTo>
                  <a:lnTo>
                    <a:pt x="1078" y="492"/>
                  </a:lnTo>
                  <a:lnTo>
                    <a:pt x="1090" y="475"/>
                  </a:lnTo>
                  <a:lnTo>
                    <a:pt x="1102" y="457"/>
                  </a:lnTo>
                  <a:lnTo>
                    <a:pt x="1111" y="437"/>
                  </a:lnTo>
                  <a:lnTo>
                    <a:pt x="1117" y="427"/>
                  </a:lnTo>
                  <a:lnTo>
                    <a:pt x="1120" y="416"/>
                  </a:lnTo>
                  <a:lnTo>
                    <a:pt x="1124" y="405"/>
                  </a:lnTo>
                  <a:lnTo>
                    <a:pt x="1127" y="394"/>
                  </a:lnTo>
                  <a:lnTo>
                    <a:pt x="1132" y="377"/>
                  </a:lnTo>
                  <a:lnTo>
                    <a:pt x="1136" y="358"/>
                  </a:lnTo>
                  <a:lnTo>
                    <a:pt x="1139" y="340"/>
                  </a:lnTo>
                  <a:lnTo>
                    <a:pt x="1140" y="322"/>
                  </a:lnTo>
                  <a:lnTo>
                    <a:pt x="1139" y="303"/>
                  </a:lnTo>
                  <a:lnTo>
                    <a:pt x="1138" y="285"/>
                  </a:lnTo>
                  <a:lnTo>
                    <a:pt x="1136" y="268"/>
                  </a:lnTo>
                  <a:lnTo>
                    <a:pt x="1133" y="249"/>
                  </a:lnTo>
                  <a:lnTo>
                    <a:pt x="1138" y="244"/>
                  </a:lnTo>
                  <a:lnTo>
                    <a:pt x="1144" y="240"/>
                  </a:lnTo>
                  <a:lnTo>
                    <a:pt x="1151" y="237"/>
                  </a:lnTo>
                  <a:lnTo>
                    <a:pt x="1157" y="235"/>
                  </a:lnTo>
                  <a:lnTo>
                    <a:pt x="1165" y="234"/>
                  </a:lnTo>
                  <a:lnTo>
                    <a:pt x="1173" y="234"/>
                  </a:lnTo>
                  <a:lnTo>
                    <a:pt x="1180" y="235"/>
                  </a:lnTo>
                  <a:lnTo>
                    <a:pt x="1188" y="237"/>
                  </a:lnTo>
                  <a:lnTo>
                    <a:pt x="1252" y="234"/>
                  </a:lnTo>
                  <a:lnTo>
                    <a:pt x="1314" y="232"/>
                  </a:lnTo>
                  <a:lnTo>
                    <a:pt x="1375" y="232"/>
                  </a:lnTo>
                  <a:lnTo>
                    <a:pt x="1437" y="232"/>
                  </a:lnTo>
                  <a:lnTo>
                    <a:pt x="1496" y="233"/>
                  </a:lnTo>
                  <a:lnTo>
                    <a:pt x="1556" y="233"/>
                  </a:lnTo>
                  <a:lnTo>
                    <a:pt x="1616" y="231"/>
                  </a:lnTo>
                  <a:lnTo>
                    <a:pt x="1677" y="228"/>
                  </a:lnTo>
                  <a:lnTo>
                    <a:pt x="1754" y="227"/>
                  </a:lnTo>
                  <a:lnTo>
                    <a:pt x="1831" y="226"/>
                  </a:lnTo>
                  <a:lnTo>
                    <a:pt x="1908" y="225"/>
                  </a:lnTo>
                  <a:lnTo>
                    <a:pt x="1985" y="224"/>
                  </a:lnTo>
                  <a:lnTo>
                    <a:pt x="2062" y="223"/>
                  </a:lnTo>
                  <a:lnTo>
                    <a:pt x="2140" y="222"/>
                  </a:lnTo>
                  <a:lnTo>
                    <a:pt x="2218" y="220"/>
                  </a:lnTo>
                  <a:lnTo>
                    <a:pt x="2294" y="219"/>
                  </a:lnTo>
                  <a:lnTo>
                    <a:pt x="2372" y="217"/>
                  </a:lnTo>
                  <a:lnTo>
                    <a:pt x="2449" y="216"/>
                  </a:lnTo>
                  <a:lnTo>
                    <a:pt x="2526" y="215"/>
                  </a:lnTo>
                  <a:lnTo>
                    <a:pt x="2604" y="214"/>
                  </a:lnTo>
                  <a:lnTo>
                    <a:pt x="2681" y="213"/>
                  </a:lnTo>
                  <a:lnTo>
                    <a:pt x="2757" y="212"/>
                  </a:lnTo>
                  <a:lnTo>
                    <a:pt x="2835" y="211"/>
                  </a:lnTo>
                  <a:lnTo>
                    <a:pt x="2912" y="210"/>
                  </a:lnTo>
                  <a:lnTo>
                    <a:pt x="2981" y="209"/>
                  </a:lnTo>
                  <a:lnTo>
                    <a:pt x="3052" y="208"/>
                  </a:lnTo>
                  <a:lnTo>
                    <a:pt x="3124" y="209"/>
                  </a:lnTo>
                  <a:lnTo>
                    <a:pt x="3197" y="209"/>
                  </a:lnTo>
                  <a:lnTo>
                    <a:pt x="3270" y="210"/>
                  </a:lnTo>
                  <a:lnTo>
                    <a:pt x="3343" y="210"/>
                  </a:lnTo>
                  <a:lnTo>
                    <a:pt x="3416" y="209"/>
                  </a:lnTo>
                  <a:lnTo>
                    <a:pt x="3487" y="206"/>
                  </a:lnTo>
                  <a:lnTo>
                    <a:pt x="3635" y="205"/>
                  </a:lnTo>
                  <a:lnTo>
                    <a:pt x="3883" y="204"/>
                  </a:lnTo>
                  <a:lnTo>
                    <a:pt x="4213" y="203"/>
                  </a:lnTo>
                  <a:lnTo>
                    <a:pt x="4615" y="201"/>
                  </a:lnTo>
                  <a:lnTo>
                    <a:pt x="5072" y="200"/>
                  </a:lnTo>
                  <a:lnTo>
                    <a:pt x="5572" y="199"/>
                  </a:lnTo>
                  <a:lnTo>
                    <a:pt x="6098" y="197"/>
                  </a:lnTo>
                  <a:lnTo>
                    <a:pt x="6640" y="196"/>
                  </a:lnTo>
                  <a:lnTo>
                    <a:pt x="7181" y="194"/>
                  </a:lnTo>
                  <a:lnTo>
                    <a:pt x="7708" y="193"/>
                  </a:lnTo>
                  <a:lnTo>
                    <a:pt x="8206" y="191"/>
                  </a:lnTo>
                  <a:lnTo>
                    <a:pt x="8663" y="190"/>
                  </a:lnTo>
                  <a:lnTo>
                    <a:pt x="9063" y="188"/>
                  </a:lnTo>
                  <a:lnTo>
                    <a:pt x="9392" y="187"/>
                  </a:lnTo>
                  <a:lnTo>
                    <a:pt x="9637" y="185"/>
                  </a:lnTo>
                  <a:lnTo>
                    <a:pt x="9783" y="183"/>
                  </a:lnTo>
                  <a:lnTo>
                    <a:pt x="9795" y="185"/>
                  </a:lnTo>
                  <a:lnTo>
                    <a:pt x="9809" y="186"/>
                  </a:lnTo>
                  <a:lnTo>
                    <a:pt x="9822" y="185"/>
                  </a:lnTo>
                  <a:lnTo>
                    <a:pt x="9836" y="184"/>
                  </a:lnTo>
                  <a:lnTo>
                    <a:pt x="9844" y="184"/>
                  </a:lnTo>
                  <a:lnTo>
                    <a:pt x="9850" y="184"/>
                  </a:lnTo>
                  <a:lnTo>
                    <a:pt x="9856" y="185"/>
                  </a:lnTo>
                  <a:lnTo>
                    <a:pt x="9861" y="186"/>
                  </a:lnTo>
                  <a:lnTo>
                    <a:pt x="9866" y="188"/>
                  </a:lnTo>
                  <a:lnTo>
                    <a:pt x="9871" y="191"/>
                  </a:lnTo>
                  <a:lnTo>
                    <a:pt x="9875" y="195"/>
                  </a:lnTo>
                  <a:lnTo>
                    <a:pt x="9878" y="200"/>
                  </a:lnTo>
                  <a:lnTo>
                    <a:pt x="9877" y="223"/>
                  </a:lnTo>
                  <a:lnTo>
                    <a:pt x="9877" y="244"/>
                  </a:lnTo>
                  <a:lnTo>
                    <a:pt x="9877" y="265"/>
                  </a:lnTo>
                  <a:lnTo>
                    <a:pt x="9879" y="287"/>
                  </a:lnTo>
                  <a:lnTo>
                    <a:pt x="9881" y="307"/>
                  </a:lnTo>
                  <a:lnTo>
                    <a:pt x="9885" y="328"/>
                  </a:lnTo>
                  <a:lnTo>
                    <a:pt x="9891" y="348"/>
                  </a:lnTo>
                  <a:lnTo>
                    <a:pt x="9897" y="369"/>
                  </a:lnTo>
                  <a:lnTo>
                    <a:pt x="9904" y="388"/>
                  </a:lnTo>
                  <a:lnTo>
                    <a:pt x="9912" y="407"/>
                  </a:lnTo>
                  <a:lnTo>
                    <a:pt x="9921" y="425"/>
                  </a:lnTo>
                  <a:lnTo>
                    <a:pt x="9931" y="443"/>
                  </a:lnTo>
                  <a:lnTo>
                    <a:pt x="9944" y="461"/>
                  </a:lnTo>
                  <a:lnTo>
                    <a:pt x="9956" y="478"/>
                  </a:lnTo>
                  <a:lnTo>
                    <a:pt x="9970" y="494"/>
                  </a:lnTo>
                  <a:lnTo>
                    <a:pt x="9986" y="510"/>
                  </a:lnTo>
                  <a:lnTo>
                    <a:pt x="9994" y="520"/>
                  </a:lnTo>
                  <a:lnTo>
                    <a:pt x="10004" y="530"/>
                  </a:lnTo>
                  <a:lnTo>
                    <a:pt x="10013" y="540"/>
                  </a:lnTo>
                  <a:lnTo>
                    <a:pt x="10024" y="550"/>
                  </a:lnTo>
                  <a:lnTo>
                    <a:pt x="10046" y="570"/>
                  </a:lnTo>
                  <a:lnTo>
                    <a:pt x="10066" y="590"/>
                  </a:lnTo>
                  <a:lnTo>
                    <a:pt x="10076" y="602"/>
                  </a:lnTo>
                  <a:lnTo>
                    <a:pt x="10084" y="613"/>
                  </a:lnTo>
                  <a:lnTo>
                    <a:pt x="10090" y="625"/>
                  </a:lnTo>
                  <a:lnTo>
                    <a:pt x="10094" y="637"/>
                  </a:lnTo>
                  <a:lnTo>
                    <a:pt x="10096" y="644"/>
                  </a:lnTo>
                  <a:lnTo>
                    <a:pt x="10097" y="650"/>
                  </a:lnTo>
                  <a:lnTo>
                    <a:pt x="10097" y="657"/>
                  </a:lnTo>
                  <a:lnTo>
                    <a:pt x="10096" y="664"/>
                  </a:lnTo>
                  <a:lnTo>
                    <a:pt x="10095" y="671"/>
                  </a:lnTo>
                  <a:lnTo>
                    <a:pt x="10094" y="678"/>
                  </a:lnTo>
                  <a:lnTo>
                    <a:pt x="10091" y="686"/>
                  </a:lnTo>
                  <a:lnTo>
                    <a:pt x="10088" y="694"/>
                  </a:lnTo>
                  <a:lnTo>
                    <a:pt x="10083" y="695"/>
                  </a:lnTo>
                  <a:lnTo>
                    <a:pt x="10078" y="697"/>
                  </a:lnTo>
                  <a:lnTo>
                    <a:pt x="10072" y="697"/>
                  </a:lnTo>
                  <a:lnTo>
                    <a:pt x="10068" y="697"/>
                  </a:lnTo>
                  <a:lnTo>
                    <a:pt x="10059" y="695"/>
                  </a:lnTo>
                  <a:lnTo>
                    <a:pt x="10051" y="692"/>
                  </a:lnTo>
                  <a:lnTo>
                    <a:pt x="10043" y="687"/>
                  </a:lnTo>
                  <a:lnTo>
                    <a:pt x="10035" y="681"/>
                  </a:lnTo>
                  <a:lnTo>
                    <a:pt x="10026" y="674"/>
                  </a:lnTo>
                  <a:lnTo>
                    <a:pt x="10019" y="667"/>
                  </a:lnTo>
                  <a:lnTo>
                    <a:pt x="10011" y="660"/>
                  </a:lnTo>
                  <a:lnTo>
                    <a:pt x="10003" y="654"/>
                  </a:lnTo>
                  <a:lnTo>
                    <a:pt x="9995" y="647"/>
                  </a:lnTo>
                  <a:lnTo>
                    <a:pt x="9987" y="642"/>
                  </a:lnTo>
                  <a:lnTo>
                    <a:pt x="9977" y="637"/>
                  </a:lnTo>
                  <a:lnTo>
                    <a:pt x="9967" y="635"/>
                  </a:lnTo>
                  <a:lnTo>
                    <a:pt x="9962" y="634"/>
                  </a:lnTo>
                  <a:lnTo>
                    <a:pt x="9957" y="634"/>
                  </a:lnTo>
                  <a:lnTo>
                    <a:pt x="9952" y="635"/>
                  </a:lnTo>
                  <a:lnTo>
                    <a:pt x="9946" y="636"/>
                  </a:lnTo>
                  <a:lnTo>
                    <a:pt x="9932" y="641"/>
                  </a:lnTo>
                  <a:lnTo>
                    <a:pt x="9920" y="646"/>
                  </a:lnTo>
                  <a:lnTo>
                    <a:pt x="9908" y="652"/>
                  </a:lnTo>
                  <a:lnTo>
                    <a:pt x="9897" y="660"/>
                  </a:lnTo>
                  <a:lnTo>
                    <a:pt x="9893" y="664"/>
                  </a:lnTo>
                  <a:lnTo>
                    <a:pt x="9887" y="668"/>
                  </a:lnTo>
                  <a:lnTo>
                    <a:pt x="9883" y="673"/>
                  </a:lnTo>
                  <a:lnTo>
                    <a:pt x="9879" y="679"/>
                  </a:lnTo>
                  <a:lnTo>
                    <a:pt x="9876" y="685"/>
                  </a:lnTo>
                  <a:lnTo>
                    <a:pt x="9873" y="692"/>
                  </a:lnTo>
                  <a:lnTo>
                    <a:pt x="9871" y="698"/>
                  </a:lnTo>
                  <a:lnTo>
                    <a:pt x="9869" y="705"/>
                  </a:lnTo>
                  <a:lnTo>
                    <a:pt x="9867" y="715"/>
                  </a:lnTo>
                  <a:lnTo>
                    <a:pt x="9865" y="724"/>
                  </a:lnTo>
                  <a:lnTo>
                    <a:pt x="9865" y="735"/>
                  </a:lnTo>
                  <a:lnTo>
                    <a:pt x="9865" y="744"/>
                  </a:lnTo>
                  <a:lnTo>
                    <a:pt x="9866" y="753"/>
                  </a:lnTo>
                  <a:lnTo>
                    <a:pt x="9868" y="762"/>
                  </a:lnTo>
                  <a:lnTo>
                    <a:pt x="9870" y="771"/>
                  </a:lnTo>
                  <a:lnTo>
                    <a:pt x="9873" y="781"/>
                  </a:lnTo>
                  <a:lnTo>
                    <a:pt x="9881" y="797"/>
                  </a:lnTo>
                  <a:lnTo>
                    <a:pt x="9891" y="813"/>
                  </a:lnTo>
                  <a:lnTo>
                    <a:pt x="9901" y="829"/>
                  </a:lnTo>
                  <a:lnTo>
                    <a:pt x="9912" y="843"/>
                  </a:lnTo>
                  <a:lnTo>
                    <a:pt x="9911" y="849"/>
                  </a:lnTo>
                  <a:lnTo>
                    <a:pt x="9910" y="854"/>
                  </a:lnTo>
                  <a:lnTo>
                    <a:pt x="9907" y="859"/>
                  </a:lnTo>
                  <a:lnTo>
                    <a:pt x="9905" y="863"/>
                  </a:lnTo>
                  <a:lnTo>
                    <a:pt x="9898" y="872"/>
                  </a:lnTo>
                  <a:lnTo>
                    <a:pt x="9890" y="880"/>
                  </a:lnTo>
                  <a:lnTo>
                    <a:pt x="9881" y="888"/>
                  </a:lnTo>
                  <a:lnTo>
                    <a:pt x="9874" y="896"/>
                  </a:lnTo>
                  <a:lnTo>
                    <a:pt x="9871" y="900"/>
                  </a:lnTo>
                  <a:lnTo>
                    <a:pt x="9868" y="905"/>
                  </a:lnTo>
                  <a:lnTo>
                    <a:pt x="9865" y="909"/>
                  </a:lnTo>
                  <a:lnTo>
                    <a:pt x="9863" y="914"/>
                  </a:lnTo>
                  <a:lnTo>
                    <a:pt x="9860" y="924"/>
                  </a:lnTo>
                  <a:lnTo>
                    <a:pt x="9857" y="934"/>
                  </a:lnTo>
                  <a:lnTo>
                    <a:pt x="9855" y="943"/>
                  </a:lnTo>
                  <a:lnTo>
                    <a:pt x="9855" y="953"/>
                  </a:lnTo>
                  <a:lnTo>
                    <a:pt x="9855" y="963"/>
                  </a:lnTo>
                  <a:lnTo>
                    <a:pt x="9855" y="973"/>
                  </a:lnTo>
                  <a:lnTo>
                    <a:pt x="9857" y="982"/>
                  </a:lnTo>
                  <a:lnTo>
                    <a:pt x="9859" y="991"/>
                  </a:lnTo>
                  <a:lnTo>
                    <a:pt x="9862" y="1001"/>
                  </a:lnTo>
                  <a:lnTo>
                    <a:pt x="9866" y="1011"/>
                  </a:lnTo>
                  <a:lnTo>
                    <a:pt x="9869" y="1019"/>
                  </a:lnTo>
                  <a:lnTo>
                    <a:pt x="9874" y="1028"/>
                  </a:lnTo>
                  <a:lnTo>
                    <a:pt x="9879" y="1036"/>
                  </a:lnTo>
                  <a:lnTo>
                    <a:pt x="9884" y="1044"/>
                  </a:lnTo>
                  <a:lnTo>
                    <a:pt x="9891" y="1051"/>
                  </a:lnTo>
                  <a:lnTo>
                    <a:pt x="9897" y="1059"/>
                  </a:lnTo>
                  <a:lnTo>
                    <a:pt x="9918" y="1068"/>
                  </a:lnTo>
                  <a:lnTo>
                    <a:pt x="9941" y="1078"/>
                  </a:lnTo>
                  <a:lnTo>
                    <a:pt x="9952" y="1081"/>
                  </a:lnTo>
                  <a:lnTo>
                    <a:pt x="9963" y="1083"/>
                  </a:lnTo>
                  <a:lnTo>
                    <a:pt x="9969" y="1082"/>
                  </a:lnTo>
                  <a:lnTo>
                    <a:pt x="9974" y="1081"/>
                  </a:lnTo>
                  <a:lnTo>
                    <a:pt x="9980" y="1079"/>
                  </a:lnTo>
                  <a:lnTo>
                    <a:pt x="9986" y="1076"/>
                  </a:lnTo>
                  <a:lnTo>
                    <a:pt x="9995" y="1070"/>
                  </a:lnTo>
                  <a:lnTo>
                    <a:pt x="10003" y="1064"/>
                  </a:lnTo>
                  <a:lnTo>
                    <a:pt x="10011" y="1056"/>
                  </a:lnTo>
                  <a:lnTo>
                    <a:pt x="10018" y="1047"/>
                  </a:lnTo>
                  <a:lnTo>
                    <a:pt x="10024" y="1038"/>
                  </a:lnTo>
                  <a:lnTo>
                    <a:pt x="10030" y="1028"/>
                  </a:lnTo>
                  <a:lnTo>
                    <a:pt x="10031" y="1023"/>
                  </a:lnTo>
                  <a:lnTo>
                    <a:pt x="10032" y="1017"/>
                  </a:lnTo>
                  <a:lnTo>
                    <a:pt x="10033" y="1012"/>
                  </a:lnTo>
                  <a:lnTo>
                    <a:pt x="10033" y="1004"/>
                  </a:lnTo>
                  <a:lnTo>
                    <a:pt x="10037" y="1001"/>
                  </a:lnTo>
                  <a:lnTo>
                    <a:pt x="10043" y="998"/>
                  </a:lnTo>
                  <a:lnTo>
                    <a:pt x="10049" y="997"/>
                  </a:lnTo>
                  <a:lnTo>
                    <a:pt x="10056" y="997"/>
                  </a:lnTo>
                  <a:lnTo>
                    <a:pt x="10062" y="998"/>
                  </a:lnTo>
                  <a:lnTo>
                    <a:pt x="10069" y="1000"/>
                  </a:lnTo>
                  <a:lnTo>
                    <a:pt x="10076" y="1003"/>
                  </a:lnTo>
                  <a:lnTo>
                    <a:pt x="10082" y="1007"/>
                  </a:lnTo>
                  <a:lnTo>
                    <a:pt x="10089" y="1016"/>
                  </a:lnTo>
                  <a:lnTo>
                    <a:pt x="10095" y="1025"/>
                  </a:lnTo>
                  <a:lnTo>
                    <a:pt x="10099" y="1035"/>
                  </a:lnTo>
                  <a:lnTo>
                    <a:pt x="10102" y="1045"/>
                  </a:lnTo>
                  <a:lnTo>
                    <a:pt x="10103" y="1056"/>
                  </a:lnTo>
                  <a:lnTo>
                    <a:pt x="10103" y="1066"/>
                  </a:lnTo>
                  <a:lnTo>
                    <a:pt x="10100" y="1077"/>
                  </a:lnTo>
                  <a:lnTo>
                    <a:pt x="10097" y="1087"/>
                  </a:lnTo>
                  <a:lnTo>
                    <a:pt x="10089" y="1104"/>
                  </a:lnTo>
                  <a:lnTo>
                    <a:pt x="10081" y="1119"/>
                  </a:lnTo>
                  <a:lnTo>
                    <a:pt x="10070" y="1133"/>
                  </a:lnTo>
                  <a:lnTo>
                    <a:pt x="10059" y="1148"/>
                  </a:lnTo>
                  <a:lnTo>
                    <a:pt x="10036" y="1174"/>
                  </a:lnTo>
                  <a:lnTo>
                    <a:pt x="10011" y="1200"/>
                  </a:lnTo>
                  <a:lnTo>
                    <a:pt x="9998" y="1213"/>
                  </a:lnTo>
                  <a:lnTo>
                    <a:pt x="9987" y="1226"/>
                  </a:lnTo>
                  <a:lnTo>
                    <a:pt x="9975" y="1239"/>
                  </a:lnTo>
                  <a:lnTo>
                    <a:pt x="9964" y="1253"/>
                  </a:lnTo>
                  <a:lnTo>
                    <a:pt x="9955" y="1268"/>
                  </a:lnTo>
                  <a:lnTo>
                    <a:pt x="9947" y="1283"/>
                  </a:lnTo>
                  <a:lnTo>
                    <a:pt x="9940" y="1300"/>
                  </a:lnTo>
                  <a:lnTo>
                    <a:pt x="9933" y="1317"/>
                  </a:lnTo>
                  <a:lnTo>
                    <a:pt x="9921" y="1369"/>
                  </a:lnTo>
                  <a:close/>
                  <a:moveTo>
                    <a:pt x="9912" y="1231"/>
                  </a:moveTo>
                  <a:lnTo>
                    <a:pt x="9905" y="1243"/>
                  </a:lnTo>
                  <a:lnTo>
                    <a:pt x="9899" y="1254"/>
                  </a:lnTo>
                  <a:lnTo>
                    <a:pt x="9893" y="1266"/>
                  </a:lnTo>
                  <a:lnTo>
                    <a:pt x="9887" y="1277"/>
                  </a:lnTo>
                  <a:lnTo>
                    <a:pt x="9878" y="1303"/>
                  </a:lnTo>
                  <a:lnTo>
                    <a:pt x="9871" y="1328"/>
                  </a:lnTo>
                  <a:lnTo>
                    <a:pt x="9864" y="1355"/>
                  </a:lnTo>
                  <a:lnTo>
                    <a:pt x="9859" y="1382"/>
                  </a:lnTo>
                  <a:lnTo>
                    <a:pt x="9853" y="1408"/>
                  </a:lnTo>
                  <a:lnTo>
                    <a:pt x="9848" y="1435"/>
                  </a:lnTo>
                  <a:lnTo>
                    <a:pt x="9829" y="1450"/>
                  </a:lnTo>
                  <a:lnTo>
                    <a:pt x="9784" y="1452"/>
                  </a:lnTo>
                  <a:lnTo>
                    <a:pt x="9739" y="1453"/>
                  </a:lnTo>
                  <a:lnTo>
                    <a:pt x="9694" y="1454"/>
                  </a:lnTo>
                  <a:lnTo>
                    <a:pt x="9649" y="1455"/>
                  </a:lnTo>
                  <a:lnTo>
                    <a:pt x="9603" y="1456"/>
                  </a:lnTo>
                  <a:lnTo>
                    <a:pt x="9558" y="1456"/>
                  </a:lnTo>
                  <a:lnTo>
                    <a:pt x="9512" y="1457"/>
                  </a:lnTo>
                  <a:lnTo>
                    <a:pt x="9467" y="1457"/>
                  </a:lnTo>
                  <a:lnTo>
                    <a:pt x="9421" y="1457"/>
                  </a:lnTo>
                  <a:lnTo>
                    <a:pt x="9376" y="1457"/>
                  </a:lnTo>
                  <a:lnTo>
                    <a:pt x="9331" y="1457"/>
                  </a:lnTo>
                  <a:lnTo>
                    <a:pt x="9286" y="1458"/>
                  </a:lnTo>
                  <a:lnTo>
                    <a:pt x="9242" y="1458"/>
                  </a:lnTo>
                  <a:lnTo>
                    <a:pt x="9198" y="1458"/>
                  </a:lnTo>
                  <a:lnTo>
                    <a:pt x="9155" y="1458"/>
                  </a:lnTo>
                  <a:lnTo>
                    <a:pt x="9112" y="1459"/>
                  </a:lnTo>
                  <a:lnTo>
                    <a:pt x="3106" y="1473"/>
                  </a:lnTo>
                  <a:lnTo>
                    <a:pt x="2985" y="1475"/>
                  </a:lnTo>
                  <a:lnTo>
                    <a:pt x="1954" y="1480"/>
                  </a:lnTo>
                  <a:lnTo>
                    <a:pt x="1906" y="1480"/>
                  </a:lnTo>
                  <a:lnTo>
                    <a:pt x="1859" y="1480"/>
                  </a:lnTo>
                  <a:lnTo>
                    <a:pt x="1812" y="1480"/>
                  </a:lnTo>
                  <a:lnTo>
                    <a:pt x="1765" y="1481"/>
                  </a:lnTo>
                  <a:lnTo>
                    <a:pt x="1719" y="1482"/>
                  </a:lnTo>
                  <a:lnTo>
                    <a:pt x="1673" y="1483"/>
                  </a:lnTo>
                  <a:lnTo>
                    <a:pt x="1627" y="1484"/>
                  </a:lnTo>
                  <a:lnTo>
                    <a:pt x="1581" y="1485"/>
                  </a:lnTo>
                  <a:lnTo>
                    <a:pt x="1536" y="1486"/>
                  </a:lnTo>
                  <a:lnTo>
                    <a:pt x="1490" y="1487"/>
                  </a:lnTo>
                  <a:lnTo>
                    <a:pt x="1445" y="1488"/>
                  </a:lnTo>
                  <a:lnTo>
                    <a:pt x="1399" y="1489"/>
                  </a:lnTo>
                  <a:lnTo>
                    <a:pt x="1353" y="1489"/>
                  </a:lnTo>
                  <a:lnTo>
                    <a:pt x="1307" y="1489"/>
                  </a:lnTo>
                  <a:lnTo>
                    <a:pt x="1260" y="1489"/>
                  </a:lnTo>
                  <a:lnTo>
                    <a:pt x="1213" y="1489"/>
                  </a:lnTo>
                  <a:lnTo>
                    <a:pt x="1209" y="1484"/>
                  </a:lnTo>
                  <a:lnTo>
                    <a:pt x="1207" y="1480"/>
                  </a:lnTo>
                  <a:lnTo>
                    <a:pt x="1204" y="1475"/>
                  </a:lnTo>
                  <a:lnTo>
                    <a:pt x="1203" y="1469"/>
                  </a:lnTo>
                  <a:lnTo>
                    <a:pt x="1203" y="1458"/>
                  </a:lnTo>
                  <a:lnTo>
                    <a:pt x="1204" y="1447"/>
                  </a:lnTo>
                  <a:lnTo>
                    <a:pt x="1205" y="1436"/>
                  </a:lnTo>
                  <a:lnTo>
                    <a:pt x="1205" y="1424"/>
                  </a:lnTo>
                  <a:lnTo>
                    <a:pt x="1205" y="1419"/>
                  </a:lnTo>
                  <a:lnTo>
                    <a:pt x="1204" y="1413"/>
                  </a:lnTo>
                  <a:lnTo>
                    <a:pt x="1202" y="1408"/>
                  </a:lnTo>
                  <a:lnTo>
                    <a:pt x="1200" y="1403"/>
                  </a:lnTo>
                  <a:lnTo>
                    <a:pt x="1196" y="1384"/>
                  </a:lnTo>
                  <a:lnTo>
                    <a:pt x="1191" y="1364"/>
                  </a:lnTo>
                  <a:lnTo>
                    <a:pt x="1186" y="1346"/>
                  </a:lnTo>
                  <a:lnTo>
                    <a:pt x="1179" y="1327"/>
                  </a:lnTo>
                  <a:lnTo>
                    <a:pt x="1171" y="1310"/>
                  </a:lnTo>
                  <a:lnTo>
                    <a:pt x="1162" y="1294"/>
                  </a:lnTo>
                  <a:lnTo>
                    <a:pt x="1150" y="1277"/>
                  </a:lnTo>
                  <a:lnTo>
                    <a:pt x="1139" y="1262"/>
                  </a:lnTo>
                  <a:lnTo>
                    <a:pt x="1139" y="1257"/>
                  </a:lnTo>
                  <a:lnTo>
                    <a:pt x="1140" y="1253"/>
                  </a:lnTo>
                  <a:lnTo>
                    <a:pt x="1142" y="1249"/>
                  </a:lnTo>
                  <a:lnTo>
                    <a:pt x="1144" y="1246"/>
                  </a:lnTo>
                  <a:lnTo>
                    <a:pt x="1151" y="1242"/>
                  </a:lnTo>
                  <a:lnTo>
                    <a:pt x="1158" y="1238"/>
                  </a:lnTo>
                  <a:lnTo>
                    <a:pt x="1167" y="1235"/>
                  </a:lnTo>
                  <a:lnTo>
                    <a:pt x="1175" y="1232"/>
                  </a:lnTo>
                  <a:lnTo>
                    <a:pt x="1179" y="1230"/>
                  </a:lnTo>
                  <a:lnTo>
                    <a:pt x="1182" y="1228"/>
                  </a:lnTo>
                  <a:lnTo>
                    <a:pt x="1185" y="1225"/>
                  </a:lnTo>
                  <a:lnTo>
                    <a:pt x="1188" y="1221"/>
                  </a:lnTo>
                  <a:lnTo>
                    <a:pt x="1196" y="1215"/>
                  </a:lnTo>
                  <a:lnTo>
                    <a:pt x="1202" y="1208"/>
                  </a:lnTo>
                  <a:lnTo>
                    <a:pt x="1209" y="1201"/>
                  </a:lnTo>
                  <a:lnTo>
                    <a:pt x="1214" y="1192"/>
                  </a:lnTo>
                  <a:lnTo>
                    <a:pt x="1218" y="1184"/>
                  </a:lnTo>
                  <a:lnTo>
                    <a:pt x="1222" y="1176"/>
                  </a:lnTo>
                  <a:lnTo>
                    <a:pt x="1225" y="1168"/>
                  </a:lnTo>
                  <a:lnTo>
                    <a:pt x="1227" y="1160"/>
                  </a:lnTo>
                  <a:lnTo>
                    <a:pt x="1234" y="1124"/>
                  </a:lnTo>
                  <a:lnTo>
                    <a:pt x="1243" y="1088"/>
                  </a:lnTo>
                  <a:lnTo>
                    <a:pt x="1248" y="1084"/>
                  </a:lnTo>
                  <a:lnTo>
                    <a:pt x="1254" y="1081"/>
                  </a:lnTo>
                  <a:lnTo>
                    <a:pt x="1259" y="1079"/>
                  </a:lnTo>
                  <a:lnTo>
                    <a:pt x="1264" y="1077"/>
                  </a:lnTo>
                  <a:lnTo>
                    <a:pt x="1276" y="1075"/>
                  </a:lnTo>
                  <a:lnTo>
                    <a:pt x="1288" y="1075"/>
                  </a:lnTo>
                  <a:lnTo>
                    <a:pt x="1300" y="1075"/>
                  </a:lnTo>
                  <a:lnTo>
                    <a:pt x="1312" y="1074"/>
                  </a:lnTo>
                  <a:lnTo>
                    <a:pt x="1317" y="1073"/>
                  </a:lnTo>
                  <a:lnTo>
                    <a:pt x="1323" y="1071"/>
                  </a:lnTo>
                  <a:lnTo>
                    <a:pt x="1328" y="1069"/>
                  </a:lnTo>
                  <a:lnTo>
                    <a:pt x="1332" y="1066"/>
                  </a:lnTo>
                  <a:lnTo>
                    <a:pt x="1340" y="1068"/>
                  </a:lnTo>
                  <a:lnTo>
                    <a:pt x="1348" y="1068"/>
                  </a:lnTo>
                  <a:lnTo>
                    <a:pt x="1355" y="1068"/>
                  </a:lnTo>
                  <a:lnTo>
                    <a:pt x="1361" y="1067"/>
                  </a:lnTo>
                  <a:lnTo>
                    <a:pt x="1373" y="1062"/>
                  </a:lnTo>
                  <a:lnTo>
                    <a:pt x="1384" y="1056"/>
                  </a:lnTo>
                  <a:lnTo>
                    <a:pt x="1395" y="1048"/>
                  </a:lnTo>
                  <a:lnTo>
                    <a:pt x="1406" y="1042"/>
                  </a:lnTo>
                  <a:lnTo>
                    <a:pt x="1412" y="1039"/>
                  </a:lnTo>
                  <a:lnTo>
                    <a:pt x="1418" y="1037"/>
                  </a:lnTo>
                  <a:lnTo>
                    <a:pt x="1424" y="1035"/>
                  </a:lnTo>
                  <a:lnTo>
                    <a:pt x="1431" y="1034"/>
                  </a:lnTo>
                  <a:lnTo>
                    <a:pt x="1439" y="1030"/>
                  </a:lnTo>
                  <a:lnTo>
                    <a:pt x="1446" y="1025"/>
                  </a:lnTo>
                  <a:lnTo>
                    <a:pt x="1452" y="1020"/>
                  </a:lnTo>
                  <a:lnTo>
                    <a:pt x="1458" y="1014"/>
                  </a:lnTo>
                  <a:lnTo>
                    <a:pt x="1468" y="1001"/>
                  </a:lnTo>
                  <a:lnTo>
                    <a:pt x="1476" y="988"/>
                  </a:lnTo>
                  <a:lnTo>
                    <a:pt x="1492" y="960"/>
                  </a:lnTo>
                  <a:lnTo>
                    <a:pt x="1508" y="932"/>
                  </a:lnTo>
                  <a:lnTo>
                    <a:pt x="1509" y="922"/>
                  </a:lnTo>
                  <a:lnTo>
                    <a:pt x="1509" y="912"/>
                  </a:lnTo>
                  <a:lnTo>
                    <a:pt x="1509" y="902"/>
                  </a:lnTo>
                  <a:lnTo>
                    <a:pt x="1508" y="893"/>
                  </a:lnTo>
                  <a:lnTo>
                    <a:pt x="1507" y="884"/>
                  </a:lnTo>
                  <a:lnTo>
                    <a:pt x="1505" y="875"/>
                  </a:lnTo>
                  <a:lnTo>
                    <a:pt x="1502" y="865"/>
                  </a:lnTo>
                  <a:lnTo>
                    <a:pt x="1499" y="856"/>
                  </a:lnTo>
                  <a:lnTo>
                    <a:pt x="1496" y="847"/>
                  </a:lnTo>
                  <a:lnTo>
                    <a:pt x="1492" y="839"/>
                  </a:lnTo>
                  <a:lnTo>
                    <a:pt x="1487" y="831"/>
                  </a:lnTo>
                  <a:lnTo>
                    <a:pt x="1482" y="821"/>
                  </a:lnTo>
                  <a:lnTo>
                    <a:pt x="1475" y="813"/>
                  </a:lnTo>
                  <a:lnTo>
                    <a:pt x="1469" y="806"/>
                  </a:lnTo>
                  <a:lnTo>
                    <a:pt x="1463" y="798"/>
                  </a:lnTo>
                  <a:lnTo>
                    <a:pt x="1456" y="791"/>
                  </a:lnTo>
                  <a:lnTo>
                    <a:pt x="1438" y="783"/>
                  </a:lnTo>
                  <a:lnTo>
                    <a:pt x="1417" y="774"/>
                  </a:lnTo>
                  <a:lnTo>
                    <a:pt x="1407" y="770"/>
                  </a:lnTo>
                  <a:lnTo>
                    <a:pt x="1396" y="767"/>
                  </a:lnTo>
                  <a:lnTo>
                    <a:pt x="1384" y="764"/>
                  </a:lnTo>
                  <a:lnTo>
                    <a:pt x="1374" y="762"/>
                  </a:lnTo>
                  <a:lnTo>
                    <a:pt x="1363" y="761"/>
                  </a:lnTo>
                  <a:lnTo>
                    <a:pt x="1352" y="761"/>
                  </a:lnTo>
                  <a:lnTo>
                    <a:pt x="1340" y="761"/>
                  </a:lnTo>
                  <a:lnTo>
                    <a:pt x="1329" y="763"/>
                  </a:lnTo>
                  <a:lnTo>
                    <a:pt x="1319" y="766"/>
                  </a:lnTo>
                  <a:lnTo>
                    <a:pt x="1309" y="770"/>
                  </a:lnTo>
                  <a:lnTo>
                    <a:pt x="1299" y="775"/>
                  </a:lnTo>
                  <a:lnTo>
                    <a:pt x="1289" y="784"/>
                  </a:lnTo>
                  <a:lnTo>
                    <a:pt x="1286" y="782"/>
                  </a:lnTo>
                  <a:lnTo>
                    <a:pt x="1283" y="781"/>
                  </a:lnTo>
                  <a:lnTo>
                    <a:pt x="1280" y="780"/>
                  </a:lnTo>
                  <a:lnTo>
                    <a:pt x="1277" y="780"/>
                  </a:lnTo>
                  <a:lnTo>
                    <a:pt x="1271" y="780"/>
                  </a:lnTo>
                  <a:lnTo>
                    <a:pt x="1265" y="781"/>
                  </a:lnTo>
                  <a:lnTo>
                    <a:pt x="1259" y="781"/>
                  </a:lnTo>
                  <a:lnTo>
                    <a:pt x="1254" y="780"/>
                  </a:lnTo>
                  <a:lnTo>
                    <a:pt x="1252" y="778"/>
                  </a:lnTo>
                  <a:lnTo>
                    <a:pt x="1249" y="775"/>
                  </a:lnTo>
                  <a:lnTo>
                    <a:pt x="1247" y="772"/>
                  </a:lnTo>
                  <a:lnTo>
                    <a:pt x="1246" y="768"/>
                  </a:lnTo>
                  <a:lnTo>
                    <a:pt x="1247" y="760"/>
                  </a:lnTo>
                  <a:lnTo>
                    <a:pt x="1247" y="752"/>
                  </a:lnTo>
                  <a:lnTo>
                    <a:pt x="1247" y="744"/>
                  </a:lnTo>
                  <a:lnTo>
                    <a:pt x="1246" y="737"/>
                  </a:lnTo>
                  <a:lnTo>
                    <a:pt x="1243" y="721"/>
                  </a:lnTo>
                  <a:lnTo>
                    <a:pt x="1238" y="708"/>
                  </a:lnTo>
                  <a:lnTo>
                    <a:pt x="1231" y="694"/>
                  </a:lnTo>
                  <a:lnTo>
                    <a:pt x="1223" y="681"/>
                  </a:lnTo>
                  <a:lnTo>
                    <a:pt x="1214" y="669"/>
                  </a:lnTo>
                  <a:lnTo>
                    <a:pt x="1203" y="658"/>
                  </a:lnTo>
                  <a:lnTo>
                    <a:pt x="1192" y="647"/>
                  </a:lnTo>
                  <a:lnTo>
                    <a:pt x="1180" y="636"/>
                  </a:lnTo>
                  <a:lnTo>
                    <a:pt x="1168" y="626"/>
                  </a:lnTo>
                  <a:lnTo>
                    <a:pt x="1154" y="617"/>
                  </a:lnTo>
                  <a:lnTo>
                    <a:pt x="1129" y="599"/>
                  </a:lnTo>
                  <a:lnTo>
                    <a:pt x="1104" y="582"/>
                  </a:lnTo>
                  <a:lnTo>
                    <a:pt x="1102" y="573"/>
                  </a:lnTo>
                  <a:lnTo>
                    <a:pt x="1101" y="565"/>
                  </a:lnTo>
                  <a:lnTo>
                    <a:pt x="1102" y="557"/>
                  </a:lnTo>
                  <a:lnTo>
                    <a:pt x="1104" y="550"/>
                  </a:lnTo>
                  <a:lnTo>
                    <a:pt x="1107" y="542"/>
                  </a:lnTo>
                  <a:lnTo>
                    <a:pt x="1111" y="536"/>
                  </a:lnTo>
                  <a:lnTo>
                    <a:pt x="1116" y="529"/>
                  </a:lnTo>
                  <a:lnTo>
                    <a:pt x="1122" y="523"/>
                  </a:lnTo>
                  <a:lnTo>
                    <a:pt x="1133" y="511"/>
                  </a:lnTo>
                  <a:lnTo>
                    <a:pt x="1145" y="498"/>
                  </a:lnTo>
                  <a:lnTo>
                    <a:pt x="1150" y="491"/>
                  </a:lnTo>
                  <a:lnTo>
                    <a:pt x="1155" y="485"/>
                  </a:lnTo>
                  <a:lnTo>
                    <a:pt x="1159" y="478"/>
                  </a:lnTo>
                  <a:lnTo>
                    <a:pt x="1164" y="471"/>
                  </a:lnTo>
                  <a:lnTo>
                    <a:pt x="1171" y="449"/>
                  </a:lnTo>
                  <a:lnTo>
                    <a:pt x="1178" y="429"/>
                  </a:lnTo>
                  <a:lnTo>
                    <a:pt x="1184" y="408"/>
                  </a:lnTo>
                  <a:lnTo>
                    <a:pt x="1189" y="387"/>
                  </a:lnTo>
                  <a:lnTo>
                    <a:pt x="1193" y="365"/>
                  </a:lnTo>
                  <a:lnTo>
                    <a:pt x="1196" y="343"/>
                  </a:lnTo>
                  <a:lnTo>
                    <a:pt x="1197" y="321"/>
                  </a:lnTo>
                  <a:lnTo>
                    <a:pt x="1197" y="298"/>
                  </a:lnTo>
                  <a:lnTo>
                    <a:pt x="1199" y="294"/>
                  </a:lnTo>
                  <a:lnTo>
                    <a:pt x="1201" y="291"/>
                  </a:lnTo>
                  <a:lnTo>
                    <a:pt x="1204" y="289"/>
                  </a:lnTo>
                  <a:lnTo>
                    <a:pt x="1208" y="286"/>
                  </a:lnTo>
                  <a:lnTo>
                    <a:pt x="1214" y="284"/>
                  </a:lnTo>
                  <a:lnTo>
                    <a:pt x="1221" y="282"/>
                  </a:lnTo>
                  <a:lnTo>
                    <a:pt x="1237" y="280"/>
                  </a:lnTo>
                  <a:lnTo>
                    <a:pt x="1253" y="279"/>
                  </a:lnTo>
                  <a:lnTo>
                    <a:pt x="1283" y="282"/>
                  </a:lnTo>
                  <a:lnTo>
                    <a:pt x="1314" y="284"/>
                  </a:lnTo>
                  <a:lnTo>
                    <a:pt x="1344" y="285"/>
                  </a:lnTo>
                  <a:lnTo>
                    <a:pt x="1374" y="286"/>
                  </a:lnTo>
                  <a:lnTo>
                    <a:pt x="1432" y="286"/>
                  </a:lnTo>
                  <a:lnTo>
                    <a:pt x="1491" y="284"/>
                  </a:lnTo>
                  <a:lnTo>
                    <a:pt x="1549" y="283"/>
                  </a:lnTo>
                  <a:lnTo>
                    <a:pt x="1607" y="281"/>
                  </a:lnTo>
                  <a:lnTo>
                    <a:pt x="1667" y="281"/>
                  </a:lnTo>
                  <a:lnTo>
                    <a:pt x="1727" y="283"/>
                  </a:lnTo>
                  <a:lnTo>
                    <a:pt x="1768" y="282"/>
                  </a:lnTo>
                  <a:lnTo>
                    <a:pt x="1809" y="281"/>
                  </a:lnTo>
                  <a:lnTo>
                    <a:pt x="1851" y="279"/>
                  </a:lnTo>
                  <a:lnTo>
                    <a:pt x="1890" y="277"/>
                  </a:lnTo>
                  <a:lnTo>
                    <a:pt x="1931" y="276"/>
                  </a:lnTo>
                  <a:lnTo>
                    <a:pt x="1972" y="276"/>
                  </a:lnTo>
                  <a:lnTo>
                    <a:pt x="2012" y="277"/>
                  </a:lnTo>
                  <a:lnTo>
                    <a:pt x="2053" y="279"/>
                  </a:lnTo>
                  <a:lnTo>
                    <a:pt x="2130" y="277"/>
                  </a:lnTo>
                  <a:lnTo>
                    <a:pt x="2207" y="276"/>
                  </a:lnTo>
                  <a:lnTo>
                    <a:pt x="2284" y="274"/>
                  </a:lnTo>
                  <a:lnTo>
                    <a:pt x="2361" y="273"/>
                  </a:lnTo>
                  <a:lnTo>
                    <a:pt x="2437" y="273"/>
                  </a:lnTo>
                  <a:lnTo>
                    <a:pt x="2514" y="272"/>
                  </a:lnTo>
                  <a:lnTo>
                    <a:pt x="2591" y="271"/>
                  </a:lnTo>
                  <a:lnTo>
                    <a:pt x="2667" y="271"/>
                  </a:lnTo>
                  <a:lnTo>
                    <a:pt x="2744" y="270"/>
                  </a:lnTo>
                  <a:lnTo>
                    <a:pt x="2821" y="270"/>
                  </a:lnTo>
                  <a:lnTo>
                    <a:pt x="2897" y="269"/>
                  </a:lnTo>
                  <a:lnTo>
                    <a:pt x="2974" y="269"/>
                  </a:lnTo>
                  <a:lnTo>
                    <a:pt x="3052" y="268"/>
                  </a:lnTo>
                  <a:lnTo>
                    <a:pt x="3128" y="266"/>
                  </a:lnTo>
                  <a:lnTo>
                    <a:pt x="3206" y="265"/>
                  </a:lnTo>
                  <a:lnTo>
                    <a:pt x="3284" y="264"/>
                  </a:lnTo>
                  <a:lnTo>
                    <a:pt x="3333" y="261"/>
                  </a:lnTo>
                  <a:lnTo>
                    <a:pt x="3381" y="260"/>
                  </a:lnTo>
                  <a:lnTo>
                    <a:pt x="3430" y="260"/>
                  </a:lnTo>
                  <a:lnTo>
                    <a:pt x="3479" y="261"/>
                  </a:lnTo>
                  <a:lnTo>
                    <a:pt x="3528" y="262"/>
                  </a:lnTo>
                  <a:lnTo>
                    <a:pt x="3577" y="262"/>
                  </a:lnTo>
                  <a:lnTo>
                    <a:pt x="3603" y="261"/>
                  </a:lnTo>
                  <a:lnTo>
                    <a:pt x="3627" y="260"/>
                  </a:lnTo>
                  <a:lnTo>
                    <a:pt x="3653" y="258"/>
                  </a:lnTo>
                  <a:lnTo>
                    <a:pt x="3678" y="256"/>
                  </a:lnTo>
                  <a:lnTo>
                    <a:pt x="3689" y="258"/>
                  </a:lnTo>
                  <a:lnTo>
                    <a:pt x="3699" y="259"/>
                  </a:lnTo>
                  <a:lnTo>
                    <a:pt x="3709" y="260"/>
                  </a:lnTo>
                  <a:lnTo>
                    <a:pt x="3720" y="260"/>
                  </a:lnTo>
                  <a:lnTo>
                    <a:pt x="3742" y="260"/>
                  </a:lnTo>
                  <a:lnTo>
                    <a:pt x="3763" y="259"/>
                  </a:lnTo>
                  <a:lnTo>
                    <a:pt x="3785" y="257"/>
                  </a:lnTo>
                  <a:lnTo>
                    <a:pt x="3806" y="255"/>
                  </a:lnTo>
                  <a:lnTo>
                    <a:pt x="3829" y="254"/>
                  </a:lnTo>
                  <a:lnTo>
                    <a:pt x="3850" y="254"/>
                  </a:lnTo>
                  <a:lnTo>
                    <a:pt x="3948" y="254"/>
                  </a:lnTo>
                  <a:lnTo>
                    <a:pt x="4145" y="254"/>
                  </a:lnTo>
                  <a:lnTo>
                    <a:pt x="4428" y="254"/>
                  </a:lnTo>
                  <a:lnTo>
                    <a:pt x="4781" y="254"/>
                  </a:lnTo>
                  <a:lnTo>
                    <a:pt x="5191" y="253"/>
                  </a:lnTo>
                  <a:lnTo>
                    <a:pt x="5643" y="253"/>
                  </a:lnTo>
                  <a:lnTo>
                    <a:pt x="6125" y="252"/>
                  </a:lnTo>
                  <a:lnTo>
                    <a:pt x="6619" y="251"/>
                  </a:lnTo>
                  <a:lnTo>
                    <a:pt x="7114" y="251"/>
                  </a:lnTo>
                  <a:lnTo>
                    <a:pt x="7596" y="250"/>
                  </a:lnTo>
                  <a:lnTo>
                    <a:pt x="8048" y="249"/>
                  </a:lnTo>
                  <a:lnTo>
                    <a:pt x="8459" y="249"/>
                  </a:lnTo>
                  <a:lnTo>
                    <a:pt x="8813" y="248"/>
                  </a:lnTo>
                  <a:lnTo>
                    <a:pt x="9096" y="247"/>
                  </a:lnTo>
                  <a:lnTo>
                    <a:pt x="9296" y="247"/>
                  </a:lnTo>
                  <a:lnTo>
                    <a:pt x="9395" y="246"/>
                  </a:lnTo>
                  <a:lnTo>
                    <a:pt x="9434" y="247"/>
                  </a:lnTo>
                  <a:lnTo>
                    <a:pt x="9474" y="247"/>
                  </a:lnTo>
                  <a:lnTo>
                    <a:pt x="9515" y="246"/>
                  </a:lnTo>
                  <a:lnTo>
                    <a:pt x="9556" y="245"/>
                  </a:lnTo>
                  <a:lnTo>
                    <a:pt x="9597" y="243"/>
                  </a:lnTo>
                  <a:lnTo>
                    <a:pt x="9638" y="243"/>
                  </a:lnTo>
                  <a:lnTo>
                    <a:pt x="9677" y="243"/>
                  </a:lnTo>
                  <a:lnTo>
                    <a:pt x="9715" y="245"/>
                  </a:lnTo>
                  <a:lnTo>
                    <a:pt x="9735" y="244"/>
                  </a:lnTo>
                  <a:lnTo>
                    <a:pt x="9754" y="243"/>
                  </a:lnTo>
                  <a:lnTo>
                    <a:pt x="9772" y="243"/>
                  </a:lnTo>
                  <a:lnTo>
                    <a:pt x="9792" y="242"/>
                  </a:lnTo>
                  <a:lnTo>
                    <a:pt x="9800" y="251"/>
                  </a:lnTo>
                  <a:lnTo>
                    <a:pt x="9806" y="261"/>
                  </a:lnTo>
                  <a:lnTo>
                    <a:pt x="9811" y="274"/>
                  </a:lnTo>
                  <a:lnTo>
                    <a:pt x="9815" y="286"/>
                  </a:lnTo>
                  <a:lnTo>
                    <a:pt x="9822" y="310"/>
                  </a:lnTo>
                  <a:lnTo>
                    <a:pt x="9829" y="336"/>
                  </a:lnTo>
                  <a:lnTo>
                    <a:pt x="9832" y="350"/>
                  </a:lnTo>
                  <a:lnTo>
                    <a:pt x="9836" y="364"/>
                  </a:lnTo>
                  <a:lnTo>
                    <a:pt x="9841" y="377"/>
                  </a:lnTo>
                  <a:lnTo>
                    <a:pt x="9847" y="389"/>
                  </a:lnTo>
                  <a:lnTo>
                    <a:pt x="9860" y="415"/>
                  </a:lnTo>
                  <a:lnTo>
                    <a:pt x="9874" y="439"/>
                  </a:lnTo>
                  <a:lnTo>
                    <a:pt x="9890" y="464"/>
                  </a:lnTo>
                  <a:lnTo>
                    <a:pt x="9905" y="487"/>
                  </a:lnTo>
                  <a:lnTo>
                    <a:pt x="9921" y="511"/>
                  </a:lnTo>
                  <a:lnTo>
                    <a:pt x="9937" y="535"/>
                  </a:lnTo>
                  <a:lnTo>
                    <a:pt x="9945" y="539"/>
                  </a:lnTo>
                  <a:lnTo>
                    <a:pt x="9953" y="543"/>
                  </a:lnTo>
                  <a:lnTo>
                    <a:pt x="9957" y="547"/>
                  </a:lnTo>
                  <a:lnTo>
                    <a:pt x="9959" y="550"/>
                  </a:lnTo>
                  <a:lnTo>
                    <a:pt x="9960" y="555"/>
                  </a:lnTo>
                  <a:lnTo>
                    <a:pt x="9958" y="560"/>
                  </a:lnTo>
                  <a:lnTo>
                    <a:pt x="9957" y="566"/>
                  </a:lnTo>
                  <a:lnTo>
                    <a:pt x="9955" y="571"/>
                  </a:lnTo>
                  <a:lnTo>
                    <a:pt x="9952" y="575"/>
                  </a:lnTo>
                  <a:lnTo>
                    <a:pt x="9948" y="577"/>
                  </a:lnTo>
                  <a:lnTo>
                    <a:pt x="9944" y="578"/>
                  </a:lnTo>
                  <a:lnTo>
                    <a:pt x="9940" y="579"/>
                  </a:lnTo>
                  <a:lnTo>
                    <a:pt x="9934" y="579"/>
                  </a:lnTo>
                  <a:lnTo>
                    <a:pt x="9929" y="578"/>
                  </a:lnTo>
                  <a:lnTo>
                    <a:pt x="9919" y="576"/>
                  </a:lnTo>
                  <a:lnTo>
                    <a:pt x="9908" y="573"/>
                  </a:lnTo>
                  <a:lnTo>
                    <a:pt x="9903" y="573"/>
                  </a:lnTo>
                  <a:lnTo>
                    <a:pt x="9898" y="573"/>
                  </a:lnTo>
                  <a:lnTo>
                    <a:pt x="9893" y="574"/>
                  </a:lnTo>
                  <a:lnTo>
                    <a:pt x="9887" y="576"/>
                  </a:lnTo>
                  <a:lnTo>
                    <a:pt x="9877" y="580"/>
                  </a:lnTo>
                  <a:lnTo>
                    <a:pt x="9868" y="585"/>
                  </a:lnTo>
                  <a:lnTo>
                    <a:pt x="9859" y="592"/>
                  </a:lnTo>
                  <a:lnTo>
                    <a:pt x="9852" y="598"/>
                  </a:lnTo>
                  <a:lnTo>
                    <a:pt x="9844" y="605"/>
                  </a:lnTo>
                  <a:lnTo>
                    <a:pt x="9837" y="613"/>
                  </a:lnTo>
                  <a:lnTo>
                    <a:pt x="9831" y="621"/>
                  </a:lnTo>
                  <a:lnTo>
                    <a:pt x="9825" y="629"/>
                  </a:lnTo>
                  <a:lnTo>
                    <a:pt x="9820" y="639"/>
                  </a:lnTo>
                  <a:lnTo>
                    <a:pt x="9816" y="648"/>
                  </a:lnTo>
                  <a:lnTo>
                    <a:pt x="9813" y="657"/>
                  </a:lnTo>
                  <a:lnTo>
                    <a:pt x="9810" y="667"/>
                  </a:lnTo>
                  <a:lnTo>
                    <a:pt x="9808" y="676"/>
                  </a:lnTo>
                  <a:lnTo>
                    <a:pt x="9806" y="687"/>
                  </a:lnTo>
                  <a:lnTo>
                    <a:pt x="9805" y="696"/>
                  </a:lnTo>
                  <a:lnTo>
                    <a:pt x="9805" y="706"/>
                  </a:lnTo>
                  <a:lnTo>
                    <a:pt x="9807" y="711"/>
                  </a:lnTo>
                  <a:lnTo>
                    <a:pt x="9808" y="718"/>
                  </a:lnTo>
                  <a:lnTo>
                    <a:pt x="9807" y="721"/>
                  </a:lnTo>
                  <a:lnTo>
                    <a:pt x="9806" y="723"/>
                  </a:lnTo>
                  <a:lnTo>
                    <a:pt x="9805" y="726"/>
                  </a:lnTo>
                  <a:lnTo>
                    <a:pt x="9802" y="727"/>
                  </a:lnTo>
                  <a:lnTo>
                    <a:pt x="9798" y="729"/>
                  </a:lnTo>
                  <a:lnTo>
                    <a:pt x="9793" y="729"/>
                  </a:lnTo>
                  <a:lnTo>
                    <a:pt x="9790" y="729"/>
                  </a:lnTo>
                  <a:lnTo>
                    <a:pt x="9786" y="729"/>
                  </a:lnTo>
                  <a:lnTo>
                    <a:pt x="9780" y="726"/>
                  </a:lnTo>
                  <a:lnTo>
                    <a:pt x="9774" y="723"/>
                  </a:lnTo>
                  <a:lnTo>
                    <a:pt x="9768" y="718"/>
                  </a:lnTo>
                  <a:lnTo>
                    <a:pt x="9762" y="714"/>
                  </a:lnTo>
                  <a:lnTo>
                    <a:pt x="9756" y="710"/>
                  </a:lnTo>
                  <a:lnTo>
                    <a:pt x="9749" y="707"/>
                  </a:lnTo>
                  <a:lnTo>
                    <a:pt x="9737" y="706"/>
                  </a:lnTo>
                  <a:lnTo>
                    <a:pt x="9726" y="706"/>
                  </a:lnTo>
                  <a:lnTo>
                    <a:pt x="9715" y="707"/>
                  </a:lnTo>
                  <a:lnTo>
                    <a:pt x="9703" y="708"/>
                  </a:lnTo>
                  <a:lnTo>
                    <a:pt x="9693" y="711"/>
                  </a:lnTo>
                  <a:lnTo>
                    <a:pt x="9682" y="713"/>
                  </a:lnTo>
                  <a:lnTo>
                    <a:pt x="9672" y="717"/>
                  </a:lnTo>
                  <a:lnTo>
                    <a:pt x="9663" y="721"/>
                  </a:lnTo>
                  <a:lnTo>
                    <a:pt x="9652" y="726"/>
                  </a:lnTo>
                  <a:lnTo>
                    <a:pt x="9643" y="733"/>
                  </a:lnTo>
                  <a:lnTo>
                    <a:pt x="9634" y="739"/>
                  </a:lnTo>
                  <a:lnTo>
                    <a:pt x="9626" y="746"/>
                  </a:lnTo>
                  <a:lnTo>
                    <a:pt x="9619" y="754"/>
                  </a:lnTo>
                  <a:lnTo>
                    <a:pt x="9611" y="763"/>
                  </a:lnTo>
                  <a:lnTo>
                    <a:pt x="9604" y="772"/>
                  </a:lnTo>
                  <a:lnTo>
                    <a:pt x="9598" y="783"/>
                  </a:lnTo>
                  <a:lnTo>
                    <a:pt x="9594" y="803"/>
                  </a:lnTo>
                  <a:lnTo>
                    <a:pt x="9591" y="824"/>
                  </a:lnTo>
                  <a:lnTo>
                    <a:pt x="9590" y="843"/>
                  </a:lnTo>
                  <a:lnTo>
                    <a:pt x="9591" y="863"/>
                  </a:lnTo>
                  <a:lnTo>
                    <a:pt x="9593" y="883"/>
                  </a:lnTo>
                  <a:lnTo>
                    <a:pt x="9596" y="902"/>
                  </a:lnTo>
                  <a:lnTo>
                    <a:pt x="9599" y="911"/>
                  </a:lnTo>
                  <a:lnTo>
                    <a:pt x="9602" y="921"/>
                  </a:lnTo>
                  <a:lnTo>
                    <a:pt x="9606" y="930"/>
                  </a:lnTo>
                  <a:lnTo>
                    <a:pt x="9610" y="939"/>
                  </a:lnTo>
                  <a:lnTo>
                    <a:pt x="9618" y="950"/>
                  </a:lnTo>
                  <a:lnTo>
                    <a:pt x="9626" y="960"/>
                  </a:lnTo>
                  <a:lnTo>
                    <a:pt x="9635" y="969"/>
                  </a:lnTo>
                  <a:lnTo>
                    <a:pt x="9644" y="975"/>
                  </a:lnTo>
                  <a:lnTo>
                    <a:pt x="9655" y="979"/>
                  </a:lnTo>
                  <a:lnTo>
                    <a:pt x="9667" y="983"/>
                  </a:lnTo>
                  <a:lnTo>
                    <a:pt x="9678" y="985"/>
                  </a:lnTo>
                  <a:lnTo>
                    <a:pt x="9690" y="986"/>
                  </a:lnTo>
                  <a:lnTo>
                    <a:pt x="9702" y="987"/>
                  </a:lnTo>
                  <a:lnTo>
                    <a:pt x="9715" y="986"/>
                  </a:lnTo>
                  <a:lnTo>
                    <a:pt x="9728" y="986"/>
                  </a:lnTo>
                  <a:lnTo>
                    <a:pt x="9740" y="985"/>
                  </a:lnTo>
                  <a:lnTo>
                    <a:pt x="9764" y="982"/>
                  </a:lnTo>
                  <a:lnTo>
                    <a:pt x="9786" y="980"/>
                  </a:lnTo>
                  <a:lnTo>
                    <a:pt x="9790" y="983"/>
                  </a:lnTo>
                  <a:lnTo>
                    <a:pt x="9793" y="987"/>
                  </a:lnTo>
                  <a:lnTo>
                    <a:pt x="9795" y="991"/>
                  </a:lnTo>
                  <a:lnTo>
                    <a:pt x="9796" y="995"/>
                  </a:lnTo>
                  <a:lnTo>
                    <a:pt x="9798" y="1004"/>
                  </a:lnTo>
                  <a:lnTo>
                    <a:pt x="9798" y="1015"/>
                  </a:lnTo>
                  <a:lnTo>
                    <a:pt x="9796" y="1026"/>
                  </a:lnTo>
                  <a:lnTo>
                    <a:pt x="9795" y="1037"/>
                  </a:lnTo>
                  <a:lnTo>
                    <a:pt x="9796" y="1042"/>
                  </a:lnTo>
                  <a:lnTo>
                    <a:pt x="9798" y="1047"/>
                  </a:lnTo>
                  <a:lnTo>
                    <a:pt x="9799" y="1052"/>
                  </a:lnTo>
                  <a:lnTo>
                    <a:pt x="9802" y="1057"/>
                  </a:lnTo>
                  <a:lnTo>
                    <a:pt x="9808" y="1067"/>
                  </a:lnTo>
                  <a:lnTo>
                    <a:pt x="9814" y="1076"/>
                  </a:lnTo>
                  <a:lnTo>
                    <a:pt x="9821" y="1085"/>
                  </a:lnTo>
                  <a:lnTo>
                    <a:pt x="9828" y="1094"/>
                  </a:lnTo>
                  <a:lnTo>
                    <a:pt x="9836" y="1102"/>
                  </a:lnTo>
                  <a:lnTo>
                    <a:pt x="9845" y="1109"/>
                  </a:lnTo>
                  <a:lnTo>
                    <a:pt x="9854" y="1116"/>
                  </a:lnTo>
                  <a:lnTo>
                    <a:pt x="9863" y="1122"/>
                  </a:lnTo>
                  <a:lnTo>
                    <a:pt x="9873" y="1127"/>
                  </a:lnTo>
                  <a:lnTo>
                    <a:pt x="9882" y="1131"/>
                  </a:lnTo>
                  <a:lnTo>
                    <a:pt x="9894" y="1135"/>
                  </a:lnTo>
                  <a:lnTo>
                    <a:pt x="9905" y="1138"/>
                  </a:lnTo>
                  <a:lnTo>
                    <a:pt x="9916" y="1141"/>
                  </a:lnTo>
                  <a:lnTo>
                    <a:pt x="9927" y="1143"/>
                  </a:lnTo>
                  <a:lnTo>
                    <a:pt x="9940" y="1144"/>
                  </a:lnTo>
                  <a:lnTo>
                    <a:pt x="9952" y="1144"/>
                  </a:lnTo>
                  <a:lnTo>
                    <a:pt x="9957" y="1151"/>
                  </a:lnTo>
                  <a:lnTo>
                    <a:pt x="9960" y="1157"/>
                  </a:lnTo>
                  <a:lnTo>
                    <a:pt x="9961" y="1162"/>
                  </a:lnTo>
                  <a:lnTo>
                    <a:pt x="9961" y="1167"/>
                  </a:lnTo>
                  <a:lnTo>
                    <a:pt x="9959" y="1172"/>
                  </a:lnTo>
                  <a:lnTo>
                    <a:pt x="9955" y="1177"/>
                  </a:lnTo>
                  <a:lnTo>
                    <a:pt x="9951" y="1182"/>
                  </a:lnTo>
                  <a:lnTo>
                    <a:pt x="9946" y="1187"/>
                  </a:lnTo>
                  <a:lnTo>
                    <a:pt x="9936" y="1198"/>
                  </a:lnTo>
                  <a:lnTo>
                    <a:pt x="9924" y="1208"/>
                  </a:lnTo>
                  <a:lnTo>
                    <a:pt x="9920" y="1213"/>
                  </a:lnTo>
                  <a:lnTo>
                    <a:pt x="9916" y="1219"/>
                  </a:lnTo>
                  <a:lnTo>
                    <a:pt x="9913" y="1225"/>
                  </a:lnTo>
                  <a:lnTo>
                    <a:pt x="9912" y="1231"/>
                  </a:lnTo>
                  <a:close/>
                  <a:moveTo>
                    <a:pt x="9860" y="564"/>
                  </a:moveTo>
                  <a:lnTo>
                    <a:pt x="9847" y="576"/>
                  </a:lnTo>
                  <a:lnTo>
                    <a:pt x="9834" y="587"/>
                  </a:lnTo>
                  <a:lnTo>
                    <a:pt x="9823" y="601"/>
                  </a:lnTo>
                  <a:lnTo>
                    <a:pt x="9813" y="614"/>
                  </a:lnTo>
                  <a:lnTo>
                    <a:pt x="9804" y="628"/>
                  </a:lnTo>
                  <a:lnTo>
                    <a:pt x="9796" y="643"/>
                  </a:lnTo>
                  <a:lnTo>
                    <a:pt x="9790" y="659"/>
                  </a:lnTo>
                  <a:lnTo>
                    <a:pt x="9786" y="675"/>
                  </a:lnTo>
                  <a:lnTo>
                    <a:pt x="9782" y="680"/>
                  </a:lnTo>
                  <a:lnTo>
                    <a:pt x="9777" y="683"/>
                  </a:lnTo>
                  <a:lnTo>
                    <a:pt x="9772" y="686"/>
                  </a:lnTo>
                  <a:lnTo>
                    <a:pt x="9767" y="688"/>
                  </a:lnTo>
                  <a:lnTo>
                    <a:pt x="9762" y="688"/>
                  </a:lnTo>
                  <a:lnTo>
                    <a:pt x="9756" y="688"/>
                  </a:lnTo>
                  <a:lnTo>
                    <a:pt x="9749" y="688"/>
                  </a:lnTo>
                  <a:lnTo>
                    <a:pt x="9743" y="687"/>
                  </a:lnTo>
                  <a:lnTo>
                    <a:pt x="9731" y="683"/>
                  </a:lnTo>
                  <a:lnTo>
                    <a:pt x="9719" y="680"/>
                  </a:lnTo>
                  <a:lnTo>
                    <a:pt x="9708" y="677"/>
                  </a:lnTo>
                  <a:lnTo>
                    <a:pt x="9696" y="676"/>
                  </a:lnTo>
                  <a:lnTo>
                    <a:pt x="9685" y="679"/>
                  </a:lnTo>
                  <a:lnTo>
                    <a:pt x="9675" y="682"/>
                  </a:lnTo>
                  <a:lnTo>
                    <a:pt x="9664" y="688"/>
                  </a:lnTo>
                  <a:lnTo>
                    <a:pt x="9654" y="693"/>
                  </a:lnTo>
                  <a:lnTo>
                    <a:pt x="9644" y="698"/>
                  </a:lnTo>
                  <a:lnTo>
                    <a:pt x="9635" y="704"/>
                  </a:lnTo>
                  <a:lnTo>
                    <a:pt x="9627" y="711"/>
                  </a:lnTo>
                  <a:lnTo>
                    <a:pt x="9619" y="718"/>
                  </a:lnTo>
                  <a:lnTo>
                    <a:pt x="9610" y="726"/>
                  </a:lnTo>
                  <a:lnTo>
                    <a:pt x="9603" y="735"/>
                  </a:lnTo>
                  <a:lnTo>
                    <a:pt x="9597" y="743"/>
                  </a:lnTo>
                  <a:lnTo>
                    <a:pt x="9591" y="752"/>
                  </a:lnTo>
                  <a:lnTo>
                    <a:pt x="9585" y="761"/>
                  </a:lnTo>
                  <a:lnTo>
                    <a:pt x="9580" y="771"/>
                  </a:lnTo>
                  <a:lnTo>
                    <a:pt x="9575" y="782"/>
                  </a:lnTo>
                  <a:lnTo>
                    <a:pt x="9571" y="792"/>
                  </a:lnTo>
                  <a:lnTo>
                    <a:pt x="9566" y="805"/>
                  </a:lnTo>
                  <a:lnTo>
                    <a:pt x="9562" y="818"/>
                  </a:lnTo>
                  <a:lnTo>
                    <a:pt x="9559" y="834"/>
                  </a:lnTo>
                  <a:lnTo>
                    <a:pt x="9557" y="848"/>
                  </a:lnTo>
                  <a:lnTo>
                    <a:pt x="9556" y="863"/>
                  </a:lnTo>
                  <a:lnTo>
                    <a:pt x="9557" y="879"/>
                  </a:lnTo>
                  <a:lnTo>
                    <a:pt x="9559" y="894"/>
                  </a:lnTo>
                  <a:lnTo>
                    <a:pt x="9564" y="909"/>
                  </a:lnTo>
                  <a:lnTo>
                    <a:pt x="9568" y="918"/>
                  </a:lnTo>
                  <a:lnTo>
                    <a:pt x="9571" y="926"/>
                  </a:lnTo>
                  <a:lnTo>
                    <a:pt x="9575" y="933"/>
                  </a:lnTo>
                  <a:lnTo>
                    <a:pt x="9580" y="940"/>
                  </a:lnTo>
                  <a:lnTo>
                    <a:pt x="9585" y="947"/>
                  </a:lnTo>
                  <a:lnTo>
                    <a:pt x="9591" y="953"/>
                  </a:lnTo>
                  <a:lnTo>
                    <a:pt x="9598" y="960"/>
                  </a:lnTo>
                  <a:lnTo>
                    <a:pt x="9604" y="967"/>
                  </a:lnTo>
                  <a:lnTo>
                    <a:pt x="9635" y="988"/>
                  </a:lnTo>
                  <a:lnTo>
                    <a:pt x="9666" y="1010"/>
                  </a:lnTo>
                  <a:lnTo>
                    <a:pt x="9762" y="1012"/>
                  </a:lnTo>
                  <a:lnTo>
                    <a:pt x="9767" y="1027"/>
                  </a:lnTo>
                  <a:lnTo>
                    <a:pt x="9771" y="1043"/>
                  </a:lnTo>
                  <a:lnTo>
                    <a:pt x="9773" y="1051"/>
                  </a:lnTo>
                  <a:lnTo>
                    <a:pt x="9776" y="1060"/>
                  </a:lnTo>
                  <a:lnTo>
                    <a:pt x="9779" y="1068"/>
                  </a:lnTo>
                  <a:lnTo>
                    <a:pt x="9783" y="1076"/>
                  </a:lnTo>
                  <a:lnTo>
                    <a:pt x="9793" y="1091"/>
                  </a:lnTo>
                  <a:lnTo>
                    <a:pt x="9805" y="1107"/>
                  </a:lnTo>
                  <a:lnTo>
                    <a:pt x="9811" y="1114"/>
                  </a:lnTo>
                  <a:lnTo>
                    <a:pt x="9818" y="1121"/>
                  </a:lnTo>
                  <a:lnTo>
                    <a:pt x="9825" y="1127"/>
                  </a:lnTo>
                  <a:lnTo>
                    <a:pt x="9832" y="1133"/>
                  </a:lnTo>
                  <a:lnTo>
                    <a:pt x="9840" y="1138"/>
                  </a:lnTo>
                  <a:lnTo>
                    <a:pt x="9849" y="1143"/>
                  </a:lnTo>
                  <a:lnTo>
                    <a:pt x="9857" y="1149"/>
                  </a:lnTo>
                  <a:lnTo>
                    <a:pt x="9866" y="1152"/>
                  </a:lnTo>
                  <a:lnTo>
                    <a:pt x="9874" y="1156"/>
                  </a:lnTo>
                  <a:lnTo>
                    <a:pt x="9883" y="1158"/>
                  </a:lnTo>
                  <a:lnTo>
                    <a:pt x="9894" y="1160"/>
                  </a:lnTo>
                  <a:lnTo>
                    <a:pt x="9903" y="1161"/>
                  </a:lnTo>
                  <a:lnTo>
                    <a:pt x="9906" y="1166"/>
                  </a:lnTo>
                  <a:lnTo>
                    <a:pt x="9907" y="1171"/>
                  </a:lnTo>
                  <a:lnTo>
                    <a:pt x="9908" y="1177"/>
                  </a:lnTo>
                  <a:lnTo>
                    <a:pt x="9907" y="1182"/>
                  </a:lnTo>
                  <a:lnTo>
                    <a:pt x="9905" y="1187"/>
                  </a:lnTo>
                  <a:lnTo>
                    <a:pt x="9903" y="1191"/>
                  </a:lnTo>
                  <a:lnTo>
                    <a:pt x="9901" y="1197"/>
                  </a:lnTo>
                  <a:lnTo>
                    <a:pt x="9897" y="1202"/>
                  </a:lnTo>
                  <a:lnTo>
                    <a:pt x="9891" y="1211"/>
                  </a:lnTo>
                  <a:lnTo>
                    <a:pt x="9883" y="1221"/>
                  </a:lnTo>
                  <a:lnTo>
                    <a:pt x="9880" y="1225"/>
                  </a:lnTo>
                  <a:lnTo>
                    <a:pt x="9878" y="1230"/>
                  </a:lnTo>
                  <a:lnTo>
                    <a:pt x="9876" y="1235"/>
                  </a:lnTo>
                  <a:lnTo>
                    <a:pt x="9875" y="1241"/>
                  </a:lnTo>
                  <a:lnTo>
                    <a:pt x="9866" y="1262"/>
                  </a:lnTo>
                  <a:lnTo>
                    <a:pt x="9858" y="1283"/>
                  </a:lnTo>
                  <a:lnTo>
                    <a:pt x="9852" y="1305"/>
                  </a:lnTo>
                  <a:lnTo>
                    <a:pt x="9846" y="1327"/>
                  </a:lnTo>
                  <a:lnTo>
                    <a:pt x="9840" y="1350"/>
                  </a:lnTo>
                  <a:lnTo>
                    <a:pt x="9835" y="1372"/>
                  </a:lnTo>
                  <a:lnTo>
                    <a:pt x="9829" y="1395"/>
                  </a:lnTo>
                  <a:lnTo>
                    <a:pt x="9823" y="1416"/>
                  </a:lnTo>
                  <a:lnTo>
                    <a:pt x="9815" y="1420"/>
                  </a:lnTo>
                  <a:lnTo>
                    <a:pt x="9806" y="1423"/>
                  </a:lnTo>
                  <a:lnTo>
                    <a:pt x="9796" y="1426"/>
                  </a:lnTo>
                  <a:lnTo>
                    <a:pt x="9786" y="1428"/>
                  </a:lnTo>
                  <a:lnTo>
                    <a:pt x="9765" y="1430"/>
                  </a:lnTo>
                  <a:lnTo>
                    <a:pt x="9743" y="1430"/>
                  </a:lnTo>
                  <a:lnTo>
                    <a:pt x="9720" y="1430"/>
                  </a:lnTo>
                  <a:lnTo>
                    <a:pt x="9697" y="1429"/>
                  </a:lnTo>
                  <a:lnTo>
                    <a:pt x="9675" y="1430"/>
                  </a:lnTo>
                  <a:lnTo>
                    <a:pt x="9653" y="1431"/>
                  </a:lnTo>
                  <a:lnTo>
                    <a:pt x="9592" y="1430"/>
                  </a:lnTo>
                  <a:lnTo>
                    <a:pt x="9532" y="1431"/>
                  </a:lnTo>
                  <a:lnTo>
                    <a:pt x="9470" y="1431"/>
                  </a:lnTo>
                  <a:lnTo>
                    <a:pt x="9409" y="1432"/>
                  </a:lnTo>
                  <a:lnTo>
                    <a:pt x="9349" y="1433"/>
                  </a:lnTo>
                  <a:lnTo>
                    <a:pt x="9287" y="1433"/>
                  </a:lnTo>
                  <a:lnTo>
                    <a:pt x="9227" y="1433"/>
                  </a:lnTo>
                  <a:lnTo>
                    <a:pt x="9168" y="1431"/>
                  </a:lnTo>
                  <a:lnTo>
                    <a:pt x="9164" y="1433"/>
                  </a:lnTo>
                  <a:lnTo>
                    <a:pt x="9161" y="1434"/>
                  </a:lnTo>
                  <a:lnTo>
                    <a:pt x="9157" y="1435"/>
                  </a:lnTo>
                  <a:lnTo>
                    <a:pt x="9153" y="1436"/>
                  </a:lnTo>
                  <a:lnTo>
                    <a:pt x="9150" y="1435"/>
                  </a:lnTo>
                  <a:lnTo>
                    <a:pt x="9147" y="1435"/>
                  </a:lnTo>
                  <a:lnTo>
                    <a:pt x="9145" y="1433"/>
                  </a:lnTo>
                  <a:lnTo>
                    <a:pt x="9142" y="1431"/>
                  </a:lnTo>
                  <a:lnTo>
                    <a:pt x="2998" y="1449"/>
                  </a:lnTo>
                  <a:lnTo>
                    <a:pt x="2906" y="1450"/>
                  </a:lnTo>
                  <a:lnTo>
                    <a:pt x="2813" y="1450"/>
                  </a:lnTo>
                  <a:lnTo>
                    <a:pt x="2723" y="1451"/>
                  </a:lnTo>
                  <a:lnTo>
                    <a:pt x="2632" y="1451"/>
                  </a:lnTo>
                  <a:lnTo>
                    <a:pt x="2542" y="1452"/>
                  </a:lnTo>
                  <a:lnTo>
                    <a:pt x="2451" y="1453"/>
                  </a:lnTo>
                  <a:lnTo>
                    <a:pt x="2361" y="1453"/>
                  </a:lnTo>
                  <a:lnTo>
                    <a:pt x="2270" y="1454"/>
                  </a:lnTo>
                  <a:lnTo>
                    <a:pt x="2180" y="1455"/>
                  </a:lnTo>
                  <a:lnTo>
                    <a:pt x="2090" y="1456"/>
                  </a:lnTo>
                  <a:lnTo>
                    <a:pt x="2000" y="1457"/>
                  </a:lnTo>
                  <a:lnTo>
                    <a:pt x="1909" y="1458"/>
                  </a:lnTo>
                  <a:lnTo>
                    <a:pt x="1819" y="1459"/>
                  </a:lnTo>
                  <a:lnTo>
                    <a:pt x="1728" y="1460"/>
                  </a:lnTo>
                  <a:lnTo>
                    <a:pt x="1637" y="1462"/>
                  </a:lnTo>
                  <a:lnTo>
                    <a:pt x="1545" y="1463"/>
                  </a:lnTo>
                  <a:lnTo>
                    <a:pt x="1508" y="1464"/>
                  </a:lnTo>
                  <a:lnTo>
                    <a:pt x="1470" y="1463"/>
                  </a:lnTo>
                  <a:lnTo>
                    <a:pt x="1432" y="1462"/>
                  </a:lnTo>
                  <a:lnTo>
                    <a:pt x="1394" y="1461"/>
                  </a:lnTo>
                  <a:lnTo>
                    <a:pt x="1356" y="1459"/>
                  </a:lnTo>
                  <a:lnTo>
                    <a:pt x="1318" y="1459"/>
                  </a:lnTo>
                  <a:lnTo>
                    <a:pt x="1280" y="1459"/>
                  </a:lnTo>
                  <a:lnTo>
                    <a:pt x="1243" y="1461"/>
                  </a:lnTo>
                  <a:lnTo>
                    <a:pt x="1236" y="1437"/>
                  </a:lnTo>
                  <a:lnTo>
                    <a:pt x="1230" y="1411"/>
                  </a:lnTo>
                  <a:lnTo>
                    <a:pt x="1224" y="1386"/>
                  </a:lnTo>
                  <a:lnTo>
                    <a:pt x="1218" y="1361"/>
                  </a:lnTo>
                  <a:lnTo>
                    <a:pt x="1212" y="1336"/>
                  </a:lnTo>
                  <a:lnTo>
                    <a:pt x="1203" y="1312"/>
                  </a:lnTo>
                  <a:lnTo>
                    <a:pt x="1199" y="1301"/>
                  </a:lnTo>
                  <a:lnTo>
                    <a:pt x="1194" y="1290"/>
                  </a:lnTo>
                  <a:lnTo>
                    <a:pt x="1188" y="1278"/>
                  </a:lnTo>
                  <a:lnTo>
                    <a:pt x="1182" y="1268"/>
                  </a:lnTo>
                  <a:lnTo>
                    <a:pt x="1192" y="1261"/>
                  </a:lnTo>
                  <a:lnTo>
                    <a:pt x="1201" y="1254"/>
                  </a:lnTo>
                  <a:lnTo>
                    <a:pt x="1210" y="1246"/>
                  </a:lnTo>
                  <a:lnTo>
                    <a:pt x="1218" y="1237"/>
                  </a:lnTo>
                  <a:lnTo>
                    <a:pt x="1226" y="1228"/>
                  </a:lnTo>
                  <a:lnTo>
                    <a:pt x="1233" y="1219"/>
                  </a:lnTo>
                  <a:lnTo>
                    <a:pt x="1239" y="1209"/>
                  </a:lnTo>
                  <a:lnTo>
                    <a:pt x="1245" y="1199"/>
                  </a:lnTo>
                  <a:lnTo>
                    <a:pt x="1250" y="1188"/>
                  </a:lnTo>
                  <a:lnTo>
                    <a:pt x="1256" y="1177"/>
                  </a:lnTo>
                  <a:lnTo>
                    <a:pt x="1260" y="1167"/>
                  </a:lnTo>
                  <a:lnTo>
                    <a:pt x="1264" y="1156"/>
                  </a:lnTo>
                  <a:lnTo>
                    <a:pt x="1270" y="1132"/>
                  </a:lnTo>
                  <a:lnTo>
                    <a:pt x="1274" y="1110"/>
                  </a:lnTo>
                  <a:lnTo>
                    <a:pt x="1278" y="1106"/>
                  </a:lnTo>
                  <a:lnTo>
                    <a:pt x="1281" y="1104"/>
                  </a:lnTo>
                  <a:lnTo>
                    <a:pt x="1285" y="1104"/>
                  </a:lnTo>
                  <a:lnTo>
                    <a:pt x="1289" y="1104"/>
                  </a:lnTo>
                  <a:lnTo>
                    <a:pt x="1299" y="1105"/>
                  </a:lnTo>
                  <a:lnTo>
                    <a:pt x="1308" y="1107"/>
                  </a:lnTo>
                  <a:lnTo>
                    <a:pt x="1340" y="1099"/>
                  </a:lnTo>
                  <a:lnTo>
                    <a:pt x="1374" y="1091"/>
                  </a:lnTo>
                  <a:lnTo>
                    <a:pt x="1391" y="1086"/>
                  </a:lnTo>
                  <a:lnTo>
                    <a:pt x="1407" y="1080"/>
                  </a:lnTo>
                  <a:lnTo>
                    <a:pt x="1422" y="1074"/>
                  </a:lnTo>
                  <a:lnTo>
                    <a:pt x="1438" y="1067"/>
                  </a:lnTo>
                  <a:lnTo>
                    <a:pt x="1453" y="1059"/>
                  </a:lnTo>
                  <a:lnTo>
                    <a:pt x="1466" y="1048"/>
                  </a:lnTo>
                  <a:lnTo>
                    <a:pt x="1479" y="1038"/>
                  </a:lnTo>
                  <a:lnTo>
                    <a:pt x="1492" y="1027"/>
                  </a:lnTo>
                  <a:lnTo>
                    <a:pt x="1502" y="1014"/>
                  </a:lnTo>
                  <a:lnTo>
                    <a:pt x="1512" y="999"/>
                  </a:lnTo>
                  <a:lnTo>
                    <a:pt x="1516" y="991"/>
                  </a:lnTo>
                  <a:lnTo>
                    <a:pt x="1520" y="983"/>
                  </a:lnTo>
                  <a:lnTo>
                    <a:pt x="1523" y="974"/>
                  </a:lnTo>
                  <a:lnTo>
                    <a:pt x="1526" y="966"/>
                  </a:lnTo>
                  <a:lnTo>
                    <a:pt x="1531" y="942"/>
                  </a:lnTo>
                  <a:lnTo>
                    <a:pt x="1533" y="918"/>
                  </a:lnTo>
                  <a:lnTo>
                    <a:pt x="1533" y="905"/>
                  </a:lnTo>
                  <a:lnTo>
                    <a:pt x="1533" y="893"/>
                  </a:lnTo>
                  <a:lnTo>
                    <a:pt x="1532" y="881"/>
                  </a:lnTo>
                  <a:lnTo>
                    <a:pt x="1531" y="868"/>
                  </a:lnTo>
                  <a:lnTo>
                    <a:pt x="1528" y="856"/>
                  </a:lnTo>
                  <a:lnTo>
                    <a:pt x="1524" y="845"/>
                  </a:lnTo>
                  <a:lnTo>
                    <a:pt x="1520" y="833"/>
                  </a:lnTo>
                  <a:lnTo>
                    <a:pt x="1515" y="821"/>
                  </a:lnTo>
                  <a:lnTo>
                    <a:pt x="1509" y="811"/>
                  </a:lnTo>
                  <a:lnTo>
                    <a:pt x="1502" y="802"/>
                  </a:lnTo>
                  <a:lnTo>
                    <a:pt x="1493" y="793"/>
                  </a:lnTo>
                  <a:lnTo>
                    <a:pt x="1484" y="784"/>
                  </a:lnTo>
                  <a:lnTo>
                    <a:pt x="1467" y="772"/>
                  </a:lnTo>
                  <a:lnTo>
                    <a:pt x="1451" y="762"/>
                  </a:lnTo>
                  <a:lnTo>
                    <a:pt x="1433" y="754"/>
                  </a:lnTo>
                  <a:lnTo>
                    <a:pt x="1416" y="747"/>
                  </a:lnTo>
                  <a:lnTo>
                    <a:pt x="1398" y="742"/>
                  </a:lnTo>
                  <a:lnTo>
                    <a:pt x="1378" y="738"/>
                  </a:lnTo>
                  <a:lnTo>
                    <a:pt x="1359" y="735"/>
                  </a:lnTo>
                  <a:lnTo>
                    <a:pt x="1338" y="734"/>
                  </a:lnTo>
                  <a:lnTo>
                    <a:pt x="1274" y="750"/>
                  </a:lnTo>
                  <a:lnTo>
                    <a:pt x="1270" y="741"/>
                  </a:lnTo>
                  <a:lnTo>
                    <a:pt x="1267" y="732"/>
                  </a:lnTo>
                  <a:lnTo>
                    <a:pt x="1264" y="722"/>
                  </a:lnTo>
                  <a:lnTo>
                    <a:pt x="1261" y="712"/>
                  </a:lnTo>
                  <a:lnTo>
                    <a:pt x="1257" y="693"/>
                  </a:lnTo>
                  <a:lnTo>
                    <a:pt x="1253" y="673"/>
                  </a:lnTo>
                  <a:lnTo>
                    <a:pt x="1228" y="646"/>
                  </a:lnTo>
                  <a:lnTo>
                    <a:pt x="1201" y="620"/>
                  </a:lnTo>
                  <a:lnTo>
                    <a:pt x="1174" y="594"/>
                  </a:lnTo>
                  <a:lnTo>
                    <a:pt x="1148" y="566"/>
                  </a:lnTo>
                  <a:lnTo>
                    <a:pt x="1147" y="561"/>
                  </a:lnTo>
                  <a:lnTo>
                    <a:pt x="1148" y="557"/>
                  </a:lnTo>
                  <a:lnTo>
                    <a:pt x="1149" y="552"/>
                  </a:lnTo>
                  <a:lnTo>
                    <a:pt x="1150" y="547"/>
                  </a:lnTo>
                  <a:lnTo>
                    <a:pt x="1154" y="537"/>
                  </a:lnTo>
                  <a:lnTo>
                    <a:pt x="1159" y="528"/>
                  </a:lnTo>
                  <a:lnTo>
                    <a:pt x="1172" y="512"/>
                  </a:lnTo>
                  <a:lnTo>
                    <a:pt x="1185" y="495"/>
                  </a:lnTo>
                  <a:lnTo>
                    <a:pt x="1192" y="474"/>
                  </a:lnTo>
                  <a:lnTo>
                    <a:pt x="1199" y="454"/>
                  </a:lnTo>
                  <a:lnTo>
                    <a:pt x="1208" y="433"/>
                  </a:lnTo>
                  <a:lnTo>
                    <a:pt x="1215" y="413"/>
                  </a:lnTo>
                  <a:lnTo>
                    <a:pt x="1221" y="391"/>
                  </a:lnTo>
                  <a:lnTo>
                    <a:pt x="1226" y="370"/>
                  </a:lnTo>
                  <a:lnTo>
                    <a:pt x="1228" y="359"/>
                  </a:lnTo>
                  <a:lnTo>
                    <a:pt x="1230" y="348"/>
                  </a:lnTo>
                  <a:lnTo>
                    <a:pt x="1231" y="337"/>
                  </a:lnTo>
                  <a:lnTo>
                    <a:pt x="1231" y="326"/>
                  </a:lnTo>
                  <a:lnTo>
                    <a:pt x="1248" y="323"/>
                  </a:lnTo>
                  <a:lnTo>
                    <a:pt x="1266" y="321"/>
                  </a:lnTo>
                  <a:lnTo>
                    <a:pt x="1284" y="321"/>
                  </a:lnTo>
                  <a:lnTo>
                    <a:pt x="1302" y="320"/>
                  </a:lnTo>
                  <a:lnTo>
                    <a:pt x="1338" y="321"/>
                  </a:lnTo>
                  <a:lnTo>
                    <a:pt x="1375" y="322"/>
                  </a:lnTo>
                  <a:lnTo>
                    <a:pt x="1412" y="323"/>
                  </a:lnTo>
                  <a:lnTo>
                    <a:pt x="1448" y="322"/>
                  </a:lnTo>
                  <a:lnTo>
                    <a:pt x="1465" y="321"/>
                  </a:lnTo>
                  <a:lnTo>
                    <a:pt x="1484" y="318"/>
                  </a:lnTo>
                  <a:lnTo>
                    <a:pt x="1500" y="315"/>
                  </a:lnTo>
                  <a:lnTo>
                    <a:pt x="1517" y="309"/>
                  </a:lnTo>
                  <a:lnTo>
                    <a:pt x="1718" y="310"/>
                  </a:lnTo>
                  <a:lnTo>
                    <a:pt x="1842" y="308"/>
                  </a:lnTo>
                  <a:lnTo>
                    <a:pt x="1966" y="306"/>
                  </a:lnTo>
                  <a:lnTo>
                    <a:pt x="2091" y="305"/>
                  </a:lnTo>
                  <a:lnTo>
                    <a:pt x="2215" y="303"/>
                  </a:lnTo>
                  <a:lnTo>
                    <a:pt x="2340" y="302"/>
                  </a:lnTo>
                  <a:lnTo>
                    <a:pt x="2464" y="301"/>
                  </a:lnTo>
                  <a:lnTo>
                    <a:pt x="2589" y="300"/>
                  </a:lnTo>
                  <a:lnTo>
                    <a:pt x="2712" y="298"/>
                  </a:lnTo>
                  <a:lnTo>
                    <a:pt x="2837" y="297"/>
                  </a:lnTo>
                  <a:lnTo>
                    <a:pt x="2961" y="296"/>
                  </a:lnTo>
                  <a:lnTo>
                    <a:pt x="3085" y="295"/>
                  </a:lnTo>
                  <a:lnTo>
                    <a:pt x="3209" y="294"/>
                  </a:lnTo>
                  <a:lnTo>
                    <a:pt x="3334" y="292"/>
                  </a:lnTo>
                  <a:lnTo>
                    <a:pt x="3458" y="291"/>
                  </a:lnTo>
                  <a:lnTo>
                    <a:pt x="3581" y="289"/>
                  </a:lnTo>
                  <a:lnTo>
                    <a:pt x="3706" y="287"/>
                  </a:lnTo>
                  <a:lnTo>
                    <a:pt x="3831" y="286"/>
                  </a:lnTo>
                  <a:lnTo>
                    <a:pt x="4056" y="286"/>
                  </a:lnTo>
                  <a:lnTo>
                    <a:pt x="4365" y="285"/>
                  </a:lnTo>
                  <a:lnTo>
                    <a:pt x="4747" y="284"/>
                  </a:lnTo>
                  <a:lnTo>
                    <a:pt x="5184" y="284"/>
                  </a:lnTo>
                  <a:lnTo>
                    <a:pt x="5665" y="283"/>
                  </a:lnTo>
                  <a:lnTo>
                    <a:pt x="6173" y="283"/>
                  </a:lnTo>
                  <a:lnTo>
                    <a:pt x="6696" y="282"/>
                  </a:lnTo>
                  <a:lnTo>
                    <a:pt x="7218" y="281"/>
                  </a:lnTo>
                  <a:lnTo>
                    <a:pt x="7727" y="281"/>
                  </a:lnTo>
                  <a:lnTo>
                    <a:pt x="8208" y="280"/>
                  </a:lnTo>
                  <a:lnTo>
                    <a:pt x="8646" y="280"/>
                  </a:lnTo>
                  <a:lnTo>
                    <a:pt x="9028" y="279"/>
                  </a:lnTo>
                  <a:lnTo>
                    <a:pt x="9339" y="278"/>
                  </a:lnTo>
                  <a:lnTo>
                    <a:pt x="9564" y="278"/>
                  </a:lnTo>
                  <a:lnTo>
                    <a:pt x="9690" y="277"/>
                  </a:lnTo>
                  <a:lnTo>
                    <a:pt x="9780" y="273"/>
                  </a:lnTo>
                  <a:lnTo>
                    <a:pt x="9787" y="284"/>
                  </a:lnTo>
                  <a:lnTo>
                    <a:pt x="9793" y="296"/>
                  </a:lnTo>
                  <a:lnTo>
                    <a:pt x="9799" y="308"/>
                  </a:lnTo>
                  <a:lnTo>
                    <a:pt x="9803" y="322"/>
                  </a:lnTo>
                  <a:lnTo>
                    <a:pt x="9807" y="335"/>
                  </a:lnTo>
                  <a:lnTo>
                    <a:pt x="9812" y="348"/>
                  </a:lnTo>
                  <a:lnTo>
                    <a:pt x="9817" y="361"/>
                  </a:lnTo>
                  <a:lnTo>
                    <a:pt x="9823" y="374"/>
                  </a:lnTo>
                  <a:lnTo>
                    <a:pt x="9832" y="395"/>
                  </a:lnTo>
                  <a:lnTo>
                    <a:pt x="9842" y="417"/>
                  </a:lnTo>
                  <a:lnTo>
                    <a:pt x="9853" y="438"/>
                  </a:lnTo>
                  <a:lnTo>
                    <a:pt x="9864" y="460"/>
                  </a:lnTo>
                  <a:lnTo>
                    <a:pt x="9876" y="480"/>
                  </a:lnTo>
                  <a:lnTo>
                    <a:pt x="9888" y="501"/>
                  </a:lnTo>
                  <a:lnTo>
                    <a:pt x="9902" y="520"/>
                  </a:lnTo>
                  <a:lnTo>
                    <a:pt x="9915" y="538"/>
                  </a:lnTo>
                  <a:lnTo>
                    <a:pt x="9910" y="544"/>
                  </a:lnTo>
                  <a:lnTo>
                    <a:pt x="9904" y="549"/>
                  </a:lnTo>
                  <a:lnTo>
                    <a:pt x="9897" y="553"/>
                  </a:lnTo>
                  <a:lnTo>
                    <a:pt x="9890" y="555"/>
                  </a:lnTo>
                  <a:lnTo>
                    <a:pt x="9874" y="559"/>
                  </a:lnTo>
                  <a:lnTo>
                    <a:pt x="9860" y="564"/>
                  </a:lnTo>
                  <a:close/>
                  <a:moveTo>
                    <a:pt x="9765" y="925"/>
                  </a:moveTo>
                  <a:lnTo>
                    <a:pt x="9753" y="928"/>
                  </a:lnTo>
                  <a:lnTo>
                    <a:pt x="9741" y="929"/>
                  </a:lnTo>
                  <a:lnTo>
                    <a:pt x="9729" y="929"/>
                  </a:lnTo>
                  <a:lnTo>
                    <a:pt x="9717" y="928"/>
                  </a:lnTo>
                  <a:lnTo>
                    <a:pt x="9706" y="926"/>
                  </a:lnTo>
                  <a:lnTo>
                    <a:pt x="9694" y="924"/>
                  </a:lnTo>
                  <a:lnTo>
                    <a:pt x="9683" y="921"/>
                  </a:lnTo>
                  <a:lnTo>
                    <a:pt x="9672" y="917"/>
                  </a:lnTo>
                  <a:lnTo>
                    <a:pt x="9665" y="911"/>
                  </a:lnTo>
                  <a:lnTo>
                    <a:pt x="9660" y="906"/>
                  </a:lnTo>
                  <a:lnTo>
                    <a:pt x="9654" y="900"/>
                  </a:lnTo>
                  <a:lnTo>
                    <a:pt x="9650" y="894"/>
                  </a:lnTo>
                  <a:lnTo>
                    <a:pt x="9646" y="887"/>
                  </a:lnTo>
                  <a:lnTo>
                    <a:pt x="9644" y="881"/>
                  </a:lnTo>
                  <a:lnTo>
                    <a:pt x="9642" y="874"/>
                  </a:lnTo>
                  <a:lnTo>
                    <a:pt x="9641" y="866"/>
                  </a:lnTo>
                  <a:lnTo>
                    <a:pt x="9640" y="852"/>
                  </a:lnTo>
                  <a:lnTo>
                    <a:pt x="9640" y="837"/>
                  </a:lnTo>
                  <a:lnTo>
                    <a:pt x="9642" y="821"/>
                  </a:lnTo>
                  <a:lnTo>
                    <a:pt x="9644" y="806"/>
                  </a:lnTo>
                  <a:lnTo>
                    <a:pt x="9647" y="798"/>
                  </a:lnTo>
                  <a:lnTo>
                    <a:pt x="9652" y="791"/>
                  </a:lnTo>
                  <a:lnTo>
                    <a:pt x="9658" y="785"/>
                  </a:lnTo>
                  <a:lnTo>
                    <a:pt x="9666" y="780"/>
                  </a:lnTo>
                  <a:lnTo>
                    <a:pt x="9673" y="775"/>
                  </a:lnTo>
                  <a:lnTo>
                    <a:pt x="9682" y="772"/>
                  </a:lnTo>
                  <a:lnTo>
                    <a:pt x="9690" y="770"/>
                  </a:lnTo>
                  <a:lnTo>
                    <a:pt x="9699" y="768"/>
                  </a:lnTo>
                  <a:lnTo>
                    <a:pt x="9712" y="767"/>
                  </a:lnTo>
                  <a:lnTo>
                    <a:pt x="9722" y="767"/>
                  </a:lnTo>
                  <a:lnTo>
                    <a:pt x="9733" y="768"/>
                  </a:lnTo>
                  <a:lnTo>
                    <a:pt x="9743" y="771"/>
                  </a:lnTo>
                  <a:lnTo>
                    <a:pt x="9754" y="775"/>
                  </a:lnTo>
                  <a:lnTo>
                    <a:pt x="9764" y="781"/>
                  </a:lnTo>
                  <a:lnTo>
                    <a:pt x="9774" y="786"/>
                  </a:lnTo>
                  <a:lnTo>
                    <a:pt x="9783" y="793"/>
                  </a:lnTo>
                  <a:lnTo>
                    <a:pt x="9789" y="799"/>
                  </a:lnTo>
                  <a:lnTo>
                    <a:pt x="9794" y="807"/>
                  </a:lnTo>
                  <a:lnTo>
                    <a:pt x="9799" y="815"/>
                  </a:lnTo>
                  <a:lnTo>
                    <a:pt x="9803" y="824"/>
                  </a:lnTo>
                  <a:lnTo>
                    <a:pt x="9806" y="833"/>
                  </a:lnTo>
                  <a:lnTo>
                    <a:pt x="9808" y="842"/>
                  </a:lnTo>
                  <a:lnTo>
                    <a:pt x="9809" y="852"/>
                  </a:lnTo>
                  <a:lnTo>
                    <a:pt x="9809" y="861"/>
                  </a:lnTo>
                  <a:lnTo>
                    <a:pt x="9807" y="872"/>
                  </a:lnTo>
                  <a:lnTo>
                    <a:pt x="9805" y="881"/>
                  </a:lnTo>
                  <a:lnTo>
                    <a:pt x="9802" y="890"/>
                  </a:lnTo>
                  <a:lnTo>
                    <a:pt x="9796" y="898"/>
                  </a:lnTo>
                  <a:lnTo>
                    <a:pt x="9790" y="906"/>
                  </a:lnTo>
                  <a:lnTo>
                    <a:pt x="9783" y="913"/>
                  </a:lnTo>
                  <a:lnTo>
                    <a:pt x="9775" y="920"/>
                  </a:lnTo>
                  <a:lnTo>
                    <a:pt x="9765" y="925"/>
                  </a:lnTo>
                  <a:close/>
                  <a:moveTo>
                    <a:pt x="9731" y="895"/>
                  </a:moveTo>
                  <a:lnTo>
                    <a:pt x="9724" y="894"/>
                  </a:lnTo>
                  <a:lnTo>
                    <a:pt x="9717" y="893"/>
                  </a:lnTo>
                  <a:lnTo>
                    <a:pt x="9710" y="890"/>
                  </a:lnTo>
                  <a:lnTo>
                    <a:pt x="9703" y="887"/>
                  </a:lnTo>
                  <a:lnTo>
                    <a:pt x="9698" y="882"/>
                  </a:lnTo>
                  <a:lnTo>
                    <a:pt x="9694" y="877"/>
                  </a:lnTo>
                  <a:lnTo>
                    <a:pt x="9691" y="871"/>
                  </a:lnTo>
                  <a:lnTo>
                    <a:pt x="9690" y="864"/>
                  </a:lnTo>
                  <a:lnTo>
                    <a:pt x="9691" y="850"/>
                  </a:lnTo>
                  <a:lnTo>
                    <a:pt x="9693" y="836"/>
                  </a:lnTo>
                  <a:lnTo>
                    <a:pt x="9696" y="830"/>
                  </a:lnTo>
                  <a:lnTo>
                    <a:pt x="9699" y="824"/>
                  </a:lnTo>
                  <a:lnTo>
                    <a:pt x="9702" y="821"/>
                  </a:lnTo>
                  <a:lnTo>
                    <a:pt x="9704" y="820"/>
                  </a:lnTo>
                  <a:lnTo>
                    <a:pt x="9709" y="818"/>
                  </a:lnTo>
                  <a:lnTo>
                    <a:pt x="9712" y="817"/>
                  </a:lnTo>
                  <a:lnTo>
                    <a:pt x="9719" y="819"/>
                  </a:lnTo>
                  <a:lnTo>
                    <a:pt x="9726" y="821"/>
                  </a:lnTo>
                  <a:lnTo>
                    <a:pt x="9733" y="825"/>
                  </a:lnTo>
                  <a:lnTo>
                    <a:pt x="9739" y="828"/>
                  </a:lnTo>
                  <a:lnTo>
                    <a:pt x="9745" y="832"/>
                  </a:lnTo>
                  <a:lnTo>
                    <a:pt x="9749" y="838"/>
                  </a:lnTo>
                  <a:lnTo>
                    <a:pt x="9754" y="844"/>
                  </a:lnTo>
                  <a:lnTo>
                    <a:pt x="9756" y="851"/>
                  </a:lnTo>
                  <a:lnTo>
                    <a:pt x="9756" y="857"/>
                  </a:lnTo>
                  <a:lnTo>
                    <a:pt x="9756" y="864"/>
                  </a:lnTo>
                  <a:lnTo>
                    <a:pt x="9755" y="871"/>
                  </a:lnTo>
                  <a:lnTo>
                    <a:pt x="9753" y="878"/>
                  </a:lnTo>
                  <a:lnTo>
                    <a:pt x="9748" y="884"/>
                  </a:lnTo>
                  <a:lnTo>
                    <a:pt x="9744" y="889"/>
                  </a:lnTo>
                  <a:lnTo>
                    <a:pt x="9741" y="891"/>
                  </a:lnTo>
                  <a:lnTo>
                    <a:pt x="9738" y="892"/>
                  </a:lnTo>
                  <a:lnTo>
                    <a:pt x="9734" y="894"/>
                  </a:lnTo>
                  <a:lnTo>
                    <a:pt x="9731" y="895"/>
                  </a:lnTo>
                  <a:close/>
                  <a:moveTo>
                    <a:pt x="3305" y="1689"/>
                  </a:moveTo>
                  <a:lnTo>
                    <a:pt x="3299" y="1686"/>
                  </a:lnTo>
                  <a:lnTo>
                    <a:pt x="3305" y="1674"/>
                  </a:lnTo>
                  <a:lnTo>
                    <a:pt x="3307" y="1674"/>
                  </a:lnTo>
                  <a:lnTo>
                    <a:pt x="3309" y="1676"/>
                  </a:lnTo>
                  <a:lnTo>
                    <a:pt x="3310" y="1678"/>
                  </a:lnTo>
                  <a:lnTo>
                    <a:pt x="3310" y="1680"/>
                  </a:lnTo>
                  <a:lnTo>
                    <a:pt x="3310" y="1683"/>
                  </a:lnTo>
                  <a:lnTo>
                    <a:pt x="3309" y="1685"/>
                  </a:lnTo>
                  <a:lnTo>
                    <a:pt x="3307" y="1687"/>
                  </a:lnTo>
                  <a:lnTo>
                    <a:pt x="3305" y="1689"/>
                  </a:lnTo>
                  <a:close/>
                  <a:moveTo>
                    <a:pt x="1372" y="1016"/>
                  </a:moveTo>
                  <a:lnTo>
                    <a:pt x="1367" y="1019"/>
                  </a:lnTo>
                  <a:lnTo>
                    <a:pt x="1362" y="1021"/>
                  </a:lnTo>
                  <a:lnTo>
                    <a:pt x="1356" y="1023"/>
                  </a:lnTo>
                  <a:lnTo>
                    <a:pt x="1350" y="1024"/>
                  </a:lnTo>
                  <a:lnTo>
                    <a:pt x="1337" y="1024"/>
                  </a:lnTo>
                  <a:lnTo>
                    <a:pt x="1325" y="1023"/>
                  </a:lnTo>
                  <a:lnTo>
                    <a:pt x="1314" y="1021"/>
                  </a:lnTo>
                  <a:lnTo>
                    <a:pt x="1303" y="1017"/>
                  </a:lnTo>
                  <a:lnTo>
                    <a:pt x="1292" y="1012"/>
                  </a:lnTo>
                  <a:lnTo>
                    <a:pt x="1283" y="1004"/>
                  </a:lnTo>
                  <a:lnTo>
                    <a:pt x="1278" y="1000"/>
                  </a:lnTo>
                  <a:lnTo>
                    <a:pt x="1273" y="996"/>
                  </a:lnTo>
                  <a:lnTo>
                    <a:pt x="1269" y="991"/>
                  </a:lnTo>
                  <a:lnTo>
                    <a:pt x="1266" y="986"/>
                  </a:lnTo>
                  <a:lnTo>
                    <a:pt x="1260" y="976"/>
                  </a:lnTo>
                  <a:lnTo>
                    <a:pt x="1256" y="964"/>
                  </a:lnTo>
                  <a:lnTo>
                    <a:pt x="1252" y="940"/>
                  </a:lnTo>
                  <a:lnTo>
                    <a:pt x="1249" y="917"/>
                  </a:lnTo>
                  <a:lnTo>
                    <a:pt x="1255" y="906"/>
                  </a:lnTo>
                  <a:lnTo>
                    <a:pt x="1258" y="896"/>
                  </a:lnTo>
                  <a:lnTo>
                    <a:pt x="1261" y="885"/>
                  </a:lnTo>
                  <a:lnTo>
                    <a:pt x="1263" y="875"/>
                  </a:lnTo>
                  <a:lnTo>
                    <a:pt x="1265" y="863"/>
                  </a:lnTo>
                  <a:lnTo>
                    <a:pt x="1267" y="853"/>
                  </a:lnTo>
                  <a:lnTo>
                    <a:pt x="1270" y="842"/>
                  </a:lnTo>
                  <a:lnTo>
                    <a:pt x="1274" y="833"/>
                  </a:lnTo>
                  <a:lnTo>
                    <a:pt x="1283" y="829"/>
                  </a:lnTo>
                  <a:lnTo>
                    <a:pt x="1293" y="825"/>
                  </a:lnTo>
                  <a:lnTo>
                    <a:pt x="1303" y="820"/>
                  </a:lnTo>
                  <a:lnTo>
                    <a:pt x="1313" y="817"/>
                  </a:lnTo>
                  <a:lnTo>
                    <a:pt x="1323" y="815"/>
                  </a:lnTo>
                  <a:lnTo>
                    <a:pt x="1333" y="813"/>
                  </a:lnTo>
                  <a:lnTo>
                    <a:pt x="1344" y="812"/>
                  </a:lnTo>
                  <a:lnTo>
                    <a:pt x="1354" y="812"/>
                  </a:lnTo>
                  <a:lnTo>
                    <a:pt x="1364" y="812"/>
                  </a:lnTo>
                  <a:lnTo>
                    <a:pt x="1374" y="813"/>
                  </a:lnTo>
                  <a:lnTo>
                    <a:pt x="1384" y="815"/>
                  </a:lnTo>
                  <a:lnTo>
                    <a:pt x="1394" y="818"/>
                  </a:lnTo>
                  <a:lnTo>
                    <a:pt x="1404" y="822"/>
                  </a:lnTo>
                  <a:lnTo>
                    <a:pt x="1413" y="828"/>
                  </a:lnTo>
                  <a:lnTo>
                    <a:pt x="1422" y="833"/>
                  </a:lnTo>
                  <a:lnTo>
                    <a:pt x="1431" y="840"/>
                  </a:lnTo>
                  <a:lnTo>
                    <a:pt x="1436" y="845"/>
                  </a:lnTo>
                  <a:lnTo>
                    <a:pt x="1439" y="851"/>
                  </a:lnTo>
                  <a:lnTo>
                    <a:pt x="1442" y="857"/>
                  </a:lnTo>
                  <a:lnTo>
                    <a:pt x="1444" y="863"/>
                  </a:lnTo>
                  <a:lnTo>
                    <a:pt x="1447" y="877"/>
                  </a:lnTo>
                  <a:lnTo>
                    <a:pt x="1449" y="890"/>
                  </a:lnTo>
                  <a:lnTo>
                    <a:pt x="1448" y="904"/>
                  </a:lnTo>
                  <a:lnTo>
                    <a:pt x="1446" y="918"/>
                  </a:lnTo>
                  <a:lnTo>
                    <a:pt x="1444" y="932"/>
                  </a:lnTo>
                  <a:lnTo>
                    <a:pt x="1441" y="944"/>
                  </a:lnTo>
                  <a:lnTo>
                    <a:pt x="1434" y="955"/>
                  </a:lnTo>
                  <a:lnTo>
                    <a:pt x="1427" y="967"/>
                  </a:lnTo>
                  <a:lnTo>
                    <a:pt x="1420" y="976"/>
                  </a:lnTo>
                  <a:lnTo>
                    <a:pt x="1412" y="985"/>
                  </a:lnTo>
                  <a:lnTo>
                    <a:pt x="1404" y="993"/>
                  </a:lnTo>
                  <a:lnTo>
                    <a:pt x="1394" y="1001"/>
                  </a:lnTo>
                  <a:lnTo>
                    <a:pt x="1383" y="1009"/>
                  </a:lnTo>
                  <a:lnTo>
                    <a:pt x="1372" y="1016"/>
                  </a:lnTo>
                  <a:close/>
                  <a:moveTo>
                    <a:pt x="1366" y="967"/>
                  </a:moveTo>
                  <a:lnTo>
                    <a:pt x="1359" y="970"/>
                  </a:lnTo>
                  <a:lnTo>
                    <a:pt x="1352" y="973"/>
                  </a:lnTo>
                  <a:lnTo>
                    <a:pt x="1344" y="974"/>
                  </a:lnTo>
                  <a:lnTo>
                    <a:pt x="1336" y="974"/>
                  </a:lnTo>
                  <a:lnTo>
                    <a:pt x="1328" y="974"/>
                  </a:lnTo>
                  <a:lnTo>
                    <a:pt x="1321" y="973"/>
                  </a:lnTo>
                  <a:lnTo>
                    <a:pt x="1314" y="971"/>
                  </a:lnTo>
                  <a:lnTo>
                    <a:pt x="1308" y="968"/>
                  </a:lnTo>
                  <a:lnTo>
                    <a:pt x="1302" y="959"/>
                  </a:lnTo>
                  <a:lnTo>
                    <a:pt x="1298" y="950"/>
                  </a:lnTo>
                  <a:lnTo>
                    <a:pt x="1294" y="941"/>
                  </a:lnTo>
                  <a:lnTo>
                    <a:pt x="1293" y="931"/>
                  </a:lnTo>
                  <a:lnTo>
                    <a:pt x="1293" y="921"/>
                  </a:lnTo>
                  <a:lnTo>
                    <a:pt x="1294" y="911"/>
                  </a:lnTo>
                  <a:lnTo>
                    <a:pt x="1298" y="902"/>
                  </a:lnTo>
                  <a:lnTo>
                    <a:pt x="1302" y="894"/>
                  </a:lnTo>
                  <a:lnTo>
                    <a:pt x="1310" y="883"/>
                  </a:lnTo>
                  <a:lnTo>
                    <a:pt x="1317" y="870"/>
                  </a:lnTo>
                  <a:lnTo>
                    <a:pt x="1321" y="863"/>
                  </a:lnTo>
                  <a:lnTo>
                    <a:pt x="1325" y="858"/>
                  </a:lnTo>
                  <a:lnTo>
                    <a:pt x="1331" y="853"/>
                  </a:lnTo>
                  <a:lnTo>
                    <a:pt x="1338" y="850"/>
                  </a:lnTo>
                  <a:lnTo>
                    <a:pt x="1348" y="853"/>
                  </a:lnTo>
                  <a:lnTo>
                    <a:pt x="1358" y="856"/>
                  </a:lnTo>
                  <a:lnTo>
                    <a:pt x="1367" y="860"/>
                  </a:lnTo>
                  <a:lnTo>
                    <a:pt x="1375" y="864"/>
                  </a:lnTo>
                  <a:lnTo>
                    <a:pt x="1384" y="871"/>
                  </a:lnTo>
                  <a:lnTo>
                    <a:pt x="1392" y="877"/>
                  </a:lnTo>
                  <a:lnTo>
                    <a:pt x="1398" y="884"/>
                  </a:lnTo>
                  <a:lnTo>
                    <a:pt x="1404" y="893"/>
                  </a:lnTo>
                  <a:lnTo>
                    <a:pt x="1404" y="903"/>
                  </a:lnTo>
                  <a:lnTo>
                    <a:pt x="1403" y="913"/>
                  </a:lnTo>
                  <a:lnTo>
                    <a:pt x="1400" y="924"/>
                  </a:lnTo>
                  <a:lnTo>
                    <a:pt x="1396" y="933"/>
                  </a:lnTo>
                  <a:lnTo>
                    <a:pt x="1390" y="942"/>
                  </a:lnTo>
                  <a:lnTo>
                    <a:pt x="1383" y="951"/>
                  </a:lnTo>
                  <a:lnTo>
                    <a:pt x="1375" y="959"/>
                  </a:lnTo>
                  <a:lnTo>
                    <a:pt x="1366" y="967"/>
                  </a:lnTo>
                  <a:close/>
                  <a:moveTo>
                    <a:pt x="933" y="427"/>
                  </a:moveTo>
                  <a:lnTo>
                    <a:pt x="923" y="433"/>
                  </a:lnTo>
                  <a:lnTo>
                    <a:pt x="914" y="438"/>
                  </a:lnTo>
                  <a:lnTo>
                    <a:pt x="905" y="441"/>
                  </a:lnTo>
                  <a:lnTo>
                    <a:pt x="896" y="442"/>
                  </a:lnTo>
                  <a:lnTo>
                    <a:pt x="887" y="442"/>
                  </a:lnTo>
                  <a:lnTo>
                    <a:pt x="877" y="441"/>
                  </a:lnTo>
                  <a:lnTo>
                    <a:pt x="868" y="438"/>
                  </a:lnTo>
                  <a:lnTo>
                    <a:pt x="859" y="434"/>
                  </a:lnTo>
                  <a:lnTo>
                    <a:pt x="853" y="427"/>
                  </a:lnTo>
                  <a:lnTo>
                    <a:pt x="848" y="418"/>
                  </a:lnTo>
                  <a:lnTo>
                    <a:pt x="843" y="410"/>
                  </a:lnTo>
                  <a:lnTo>
                    <a:pt x="839" y="400"/>
                  </a:lnTo>
                  <a:lnTo>
                    <a:pt x="835" y="396"/>
                  </a:lnTo>
                  <a:lnTo>
                    <a:pt x="832" y="393"/>
                  </a:lnTo>
                  <a:lnTo>
                    <a:pt x="829" y="389"/>
                  </a:lnTo>
                  <a:lnTo>
                    <a:pt x="826" y="387"/>
                  </a:lnTo>
                  <a:lnTo>
                    <a:pt x="822" y="385"/>
                  </a:lnTo>
                  <a:lnTo>
                    <a:pt x="817" y="383"/>
                  </a:lnTo>
                  <a:lnTo>
                    <a:pt x="812" y="383"/>
                  </a:lnTo>
                  <a:lnTo>
                    <a:pt x="806" y="383"/>
                  </a:lnTo>
                  <a:lnTo>
                    <a:pt x="800" y="384"/>
                  </a:lnTo>
                  <a:lnTo>
                    <a:pt x="793" y="387"/>
                  </a:lnTo>
                  <a:lnTo>
                    <a:pt x="785" y="391"/>
                  </a:lnTo>
                  <a:lnTo>
                    <a:pt x="779" y="395"/>
                  </a:lnTo>
                  <a:lnTo>
                    <a:pt x="773" y="401"/>
                  </a:lnTo>
                  <a:lnTo>
                    <a:pt x="767" y="407"/>
                  </a:lnTo>
                  <a:lnTo>
                    <a:pt x="762" y="414"/>
                  </a:lnTo>
                  <a:lnTo>
                    <a:pt x="757" y="420"/>
                  </a:lnTo>
                  <a:lnTo>
                    <a:pt x="756" y="450"/>
                  </a:lnTo>
                  <a:lnTo>
                    <a:pt x="755" y="479"/>
                  </a:lnTo>
                  <a:lnTo>
                    <a:pt x="756" y="486"/>
                  </a:lnTo>
                  <a:lnTo>
                    <a:pt x="757" y="492"/>
                  </a:lnTo>
                  <a:lnTo>
                    <a:pt x="759" y="500"/>
                  </a:lnTo>
                  <a:lnTo>
                    <a:pt x="762" y="505"/>
                  </a:lnTo>
                  <a:lnTo>
                    <a:pt x="766" y="511"/>
                  </a:lnTo>
                  <a:lnTo>
                    <a:pt x="771" y="516"/>
                  </a:lnTo>
                  <a:lnTo>
                    <a:pt x="777" y="520"/>
                  </a:lnTo>
                  <a:lnTo>
                    <a:pt x="784" y="524"/>
                  </a:lnTo>
                  <a:lnTo>
                    <a:pt x="789" y="530"/>
                  </a:lnTo>
                  <a:lnTo>
                    <a:pt x="797" y="534"/>
                  </a:lnTo>
                  <a:lnTo>
                    <a:pt x="804" y="537"/>
                  </a:lnTo>
                  <a:lnTo>
                    <a:pt x="811" y="540"/>
                  </a:lnTo>
                  <a:lnTo>
                    <a:pt x="818" y="543"/>
                  </a:lnTo>
                  <a:lnTo>
                    <a:pt x="825" y="548"/>
                  </a:lnTo>
                  <a:lnTo>
                    <a:pt x="828" y="550"/>
                  </a:lnTo>
                  <a:lnTo>
                    <a:pt x="831" y="553"/>
                  </a:lnTo>
                  <a:lnTo>
                    <a:pt x="834" y="557"/>
                  </a:lnTo>
                  <a:lnTo>
                    <a:pt x="836" y="561"/>
                  </a:lnTo>
                  <a:lnTo>
                    <a:pt x="836" y="572"/>
                  </a:lnTo>
                  <a:lnTo>
                    <a:pt x="834" y="582"/>
                  </a:lnTo>
                  <a:lnTo>
                    <a:pt x="831" y="593"/>
                  </a:lnTo>
                  <a:lnTo>
                    <a:pt x="828" y="602"/>
                  </a:lnTo>
                  <a:lnTo>
                    <a:pt x="819" y="621"/>
                  </a:lnTo>
                  <a:lnTo>
                    <a:pt x="809" y="640"/>
                  </a:lnTo>
                  <a:lnTo>
                    <a:pt x="799" y="658"/>
                  </a:lnTo>
                  <a:lnTo>
                    <a:pt x="789" y="677"/>
                  </a:lnTo>
                  <a:lnTo>
                    <a:pt x="785" y="688"/>
                  </a:lnTo>
                  <a:lnTo>
                    <a:pt x="782" y="697"/>
                  </a:lnTo>
                  <a:lnTo>
                    <a:pt x="779" y="708"/>
                  </a:lnTo>
                  <a:lnTo>
                    <a:pt x="778" y="718"/>
                  </a:lnTo>
                  <a:lnTo>
                    <a:pt x="776" y="731"/>
                  </a:lnTo>
                  <a:lnTo>
                    <a:pt x="776" y="743"/>
                  </a:lnTo>
                  <a:lnTo>
                    <a:pt x="776" y="755"/>
                  </a:lnTo>
                  <a:lnTo>
                    <a:pt x="776" y="767"/>
                  </a:lnTo>
                  <a:lnTo>
                    <a:pt x="778" y="780"/>
                  </a:lnTo>
                  <a:lnTo>
                    <a:pt x="780" y="791"/>
                  </a:lnTo>
                  <a:lnTo>
                    <a:pt x="783" y="803"/>
                  </a:lnTo>
                  <a:lnTo>
                    <a:pt x="787" y="814"/>
                  </a:lnTo>
                  <a:lnTo>
                    <a:pt x="791" y="826"/>
                  </a:lnTo>
                  <a:lnTo>
                    <a:pt x="797" y="837"/>
                  </a:lnTo>
                  <a:lnTo>
                    <a:pt x="803" y="848"/>
                  </a:lnTo>
                  <a:lnTo>
                    <a:pt x="809" y="858"/>
                  </a:lnTo>
                  <a:lnTo>
                    <a:pt x="816" y="868"/>
                  </a:lnTo>
                  <a:lnTo>
                    <a:pt x="823" y="878"/>
                  </a:lnTo>
                  <a:lnTo>
                    <a:pt x="831" y="888"/>
                  </a:lnTo>
                  <a:lnTo>
                    <a:pt x="841" y="896"/>
                  </a:lnTo>
                  <a:lnTo>
                    <a:pt x="848" y="900"/>
                  </a:lnTo>
                  <a:lnTo>
                    <a:pt x="855" y="903"/>
                  </a:lnTo>
                  <a:lnTo>
                    <a:pt x="862" y="908"/>
                  </a:lnTo>
                  <a:lnTo>
                    <a:pt x="867" y="913"/>
                  </a:lnTo>
                  <a:lnTo>
                    <a:pt x="872" y="919"/>
                  </a:lnTo>
                  <a:lnTo>
                    <a:pt x="877" y="926"/>
                  </a:lnTo>
                  <a:lnTo>
                    <a:pt x="880" y="933"/>
                  </a:lnTo>
                  <a:lnTo>
                    <a:pt x="883" y="942"/>
                  </a:lnTo>
                  <a:lnTo>
                    <a:pt x="881" y="947"/>
                  </a:lnTo>
                  <a:lnTo>
                    <a:pt x="879" y="951"/>
                  </a:lnTo>
                  <a:lnTo>
                    <a:pt x="877" y="955"/>
                  </a:lnTo>
                  <a:lnTo>
                    <a:pt x="875" y="959"/>
                  </a:lnTo>
                  <a:lnTo>
                    <a:pt x="869" y="968"/>
                  </a:lnTo>
                  <a:lnTo>
                    <a:pt x="862" y="974"/>
                  </a:lnTo>
                  <a:lnTo>
                    <a:pt x="854" y="981"/>
                  </a:lnTo>
                  <a:lnTo>
                    <a:pt x="846" y="988"/>
                  </a:lnTo>
                  <a:lnTo>
                    <a:pt x="839" y="995"/>
                  </a:lnTo>
                  <a:lnTo>
                    <a:pt x="830" y="1004"/>
                  </a:lnTo>
                  <a:lnTo>
                    <a:pt x="823" y="1014"/>
                  </a:lnTo>
                  <a:lnTo>
                    <a:pt x="817" y="1023"/>
                  </a:lnTo>
                  <a:lnTo>
                    <a:pt x="812" y="1034"/>
                  </a:lnTo>
                  <a:lnTo>
                    <a:pt x="808" y="1045"/>
                  </a:lnTo>
                  <a:lnTo>
                    <a:pt x="805" y="1058"/>
                  </a:lnTo>
                  <a:lnTo>
                    <a:pt x="803" y="1070"/>
                  </a:lnTo>
                  <a:lnTo>
                    <a:pt x="802" y="1082"/>
                  </a:lnTo>
                  <a:lnTo>
                    <a:pt x="801" y="1094"/>
                  </a:lnTo>
                  <a:lnTo>
                    <a:pt x="802" y="1108"/>
                  </a:lnTo>
                  <a:lnTo>
                    <a:pt x="803" y="1121"/>
                  </a:lnTo>
                  <a:lnTo>
                    <a:pt x="805" y="1133"/>
                  </a:lnTo>
                  <a:lnTo>
                    <a:pt x="808" y="1145"/>
                  </a:lnTo>
                  <a:lnTo>
                    <a:pt x="811" y="1158"/>
                  </a:lnTo>
                  <a:lnTo>
                    <a:pt x="815" y="1170"/>
                  </a:lnTo>
                  <a:lnTo>
                    <a:pt x="820" y="1181"/>
                  </a:lnTo>
                  <a:lnTo>
                    <a:pt x="824" y="1191"/>
                  </a:lnTo>
                  <a:lnTo>
                    <a:pt x="832" y="1202"/>
                  </a:lnTo>
                  <a:lnTo>
                    <a:pt x="840" y="1213"/>
                  </a:lnTo>
                  <a:lnTo>
                    <a:pt x="842" y="1218"/>
                  </a:lnTo>
                  <a:lnTo>
                    <a:pt x="843" y="1224"/>
                  </a:lnTo>
                  <a:lnTo>
                    <a:pt x="843" y="1231"/>
                  </a:lnTo>
                  <a:lnTo>
                    <a:pt x="841" y="1237"/>
                  </a:lnTo>
                  <a:lnTo>
                    <a:pt x="828" y="1248"/>
                  </a:lnTo>
                  <a:lnTo>
                    <a:pt x="816" y="1257"/>
                  </a:lnTo>
                  <a:lnTo>
                    <a:pt x="804" y="1268"/>
                  </a:lnTo>
                  <a:lnTo>
                    <a:pt x="793" y="1279"/>
                  </a:lnTo>
                  <a:lnTo>
                    <a:pt x="782" y="1292"/>
                  </a:lnTo>
                  <a:lnTo>
                    <a:pt x="773" y="1304"/>
                  </a:lnTo>
                  <a:lnTo>
                    <a:pt x="770" y="1311"/>
                  </a:lnTo>
                  <a:lnTo>
                    <a:pt x="767" y="1318"/>
                  </a:lnTo>
                  <a:lnTo>
                    <a:pt x="765" y="1326"/>
                  </a:lnTo>
                  <a:lnTo>
                    <a:pt x="763" y="1335"/>
                  </a:lnTo>
                  <a:lnTo>
                    <a:pt x="764" y="1348"/>
                  </a:lnTo>
                  <a:lnTo>
                    <a:pt x="766" y="1362"/>
                  </a:lnTo>
                  <a:lnTo>
                    <a:pt x="768" y="1375"/>
                  </a:lnTo>
                  <a:lnTo>
                    <a:pt x="772" y="1389"/>
                  </a:lnTo>
                  <a:lnTo>
                    <a:pt x="774" y="1394"/>
                  </a:lnTo>
                  <a:lnTo>
                    <a:pt x="776" y="1400"/>
                  </a:lnTo>
                  <a:lnTo>
                    <a:pt x="779" y="1405"/>
                  </a:lnTo>
                  <a:lnTo>
                    <a:pt x="783" y="1410"/>
                  </a:lnTo>
                  <a:lnTo>
                    <a:pt x="787" y="1415"/>
                  </a:lnTo>
                  <a:lnTo>
                    <a:pt x="791" y="1419"/>
                  </a:lnTo>
                  <a:lnTo>
                    <a:pt x="798" y="1422"/>
                  </a:lnTo>
                  <a:lnTo>
                    <a:pt x="803" y="1426"/>
                  </a:lnTo>
                  <a:lnTo>
                    <a:pt x="811" y="1428"/>
                  </a:lnTo>
                  <a:lnTo>
                    <a:pt x="818" y="1428"/>
                  </a:lnTo>
                  <a:lnTo>
                    <a:pt x="824" y="1427"/>
                  </a:lnTo>
                  <a:lnTo>
                    <a:pt x="829" y="1424"/>
                  </a:lnTo>
                  <a:lnTo>
                    <a:pt x="834" y="1421"/>
                  </a:lnTo>
                  <a:lnTo>
                    <a:pt x="839" y="1417"/>
                  </a:lnTo>
                  <a:lnTo>
                    <a:pt x="843" y="1413"/>
                  </a:lnTo>
                  <a:lnTo>
                    <a:pt x="847" y="1408"/>
                  </a:lnTo>
                  <a:lnTo>
                    <a:pt x="854" y="1398"/>
                  </a:lnTo>
                  <a:lnTo>
                    <a:pt x="861" y="1387"/>
                  </a:lnTo>
                  <a:lnTo>
                    <a:pt x="865" y="1382"/>
                  </a:lnTo>
                  <a:lnTo>
                    <a:pt x="868" y="1377"/>
                  </a:lnTo>
                  <a:lnTo>
                    <a:pt x="872" y="1373"/>
                  </a:lnTo>
                  <a:lnTo>
                    <a:pt x="877" y="1369"/>
                  </a:lnTo>
                  <a:lnTo>
                    <a:pt x="900" y="1374"/>
                  </a:lnTo>
                  <a:lnTo>
                    <a:pt x="924" y="1381"/>
                  </a:lnTo>
                  <a:lnTo>
                    <a:pt x="929" y="1383"/>
                  </a:lnTo>
                  <a:lnTo>
                    <a:pt x="935" y="1385"/>
                  </a:lnTo>
                  <a:lnTo>
                    <a:pt x="940" y="1388"/>
                  </a:lnTo>
                  <a:lnTo>
                    <a:pt x="943" y="1391"/>
                  </a:lnTo>
                  <a:lnTo>
                    <a:pt x="947" y="1395"/>
                  </a:lnTo>
                  <a:lnTo>
                    <a:pt x="949" y="1400"/>
                  </a:lnTo>
                  <a:lnTo>
                    <a:pt x="950" y="1405"/>
                  </a:lnTo>
                  <a:lnTo>
                    <a:pt x="951" y="1412"/>
                  </a:lnTo>
                  <a:lnTo>
                    <a:pt x="957" y="1417"/>
                  </a:lnTo>
                  <a:lnTo>
                    <a:pt x="962" y="1423"/>
                  </a:lnTo>
                  <a:lnTo>
                    <a:pt x="966" y="1430"/>
                  </a:lnTo>
                  <a:lnTo>
                    <a:pt x="970" y="1436"/>
                  </a:lnTo>
                  <a:lnTo>
                    <a:pt x="972" y="1443"/>
                  </a:lnTo>
                  <a:lnTo>
                    <a:pt x="974" y="1450"/>
                  </a:lnTo>
                  <a:lnTo>
                    <a:pt x="975" y="1458"/>
                  </a:lnTo>
                  <a:lnTo>
                    <a:pt x="975" y="1465"/>
                  </a:lnTo>
                  <a:lnTo>
                    <a:pt x="974" y="1482"/>
                  </a:lnTo>
                  <a:lnTo>
                    <a:pt x="971" y="1497"/>
                  </a:lnTo>
                  <a:lnTo>
                    <a:pt x="967" y="1513"/>
                  </a:lnTo>
                  <a:lnTo>
                    <a:pt x="963" y="1529"/>
                  </a:lnTo>
                  <a:lnTo>
                    <a:pt x="953" y="1545"/>
                  </a:lnTo>
                  <a:lnTo>
                    <a:pt x="943" y="1560"/>
                  </a:lnTo>
                  <a:lnTo>
                    <a:pt x="937" y="1568"/>
                  </a:lnTo>
                  <a:lnTo>
                    <a:pt x="931" y="1575"/>
                  </a:lnTo>
                  <a:lnTo>
                    <a:pt x="923" y="1581"/>
                  </a:lnTo>
                  <a:lnTo>
                    <a:pt x="916" y="1586"/>
                  </a:lnTo>
                  <a:lnTo>
                    <a:pt x="909" y="1591"/>
                  </a:lnTo>
                  <a:lnTo>
                    <a:pt x="902" y="1595"/>
                  </a:lnTo>
                  <a:lnTo>
                    <a:pt x="894" y="1598"/>
                  </a:lnTo>
                  <a:lnTo>
                    <a:pt x="886" y="1601"/>
                  </a:lnTo>
                  <a:lnTo>
                    <a:pt x="877" y="1603"/>
                  </a:lnTo>
                  <a:lnTo>
                    <a:pt x="868" y="1604"/>
                  </a:lnTo>
                  <a:lnTo>
                    <a:pt x="859" y="1604"/>
                  </a:lnTo>
                  <a:lnTo>
                    <a:pt x="850" y="1604"/>
                  </a:lnTo>
                  <a:lnTo>
                    <a:pt x="832" y="1603"/>
                  </a:lnTo>
                  <a:lnTo>
                    <a:pt x="815" y="1602"/>
                  </a:lnTo>
                  <a:lnTo>
                    <a:pt x="798" y="1599"/>
                  </a:lnTo>
                  <a:lnTo>
                    <a:pt x="781" y="1596"/>
                  </a:lnTo>
                  <a:lnTo>
                    <a:pt x="765" y="1591"/>
                  </a:lnTo>
                  <a:lnTo>
                    <a:pt x="749" y="1585"/>
                  </a:lnTo>
                  <a:lnTo>
                    <a:pt x="733" y="1578"/>
                  </a:lnTo>
                  <a:lnTo>
                    <a:pt x="719" y="1570"/>
                  </a:lnTo>
                  <a:lnTo>
                    <a:pt x="705" y="1561"/>
                  </a:lnTo>
                  <a:lnTo>
                    <a:pt x="691" y="1551"/>
                  </a:lnTo>
                  <a:lnTo>
                    <a:pt x="679" y="1540"/>
                  </a:lnTo>
                  <a:lnTo>
                    <a:pt x="668" y="1528"/>
                  </a:lnTo>
                  <a:lnTo>
                    <a:pt x="658" y="1515"/>
                  </a:lnTo>
                  <a:lnTo>
                    <a:pt x="648" y="1501"/>
                  </a:lnTo>
                  <a:lnTo>
                    <a:pt x="640" y="1487"/>
                  </a:lnTo>
                  <a:lnTo>
                    <a:pt x="634" y="1471"/>
                  </a:lnTo>
                  <a:lnTo>
                    <a:pt x="626" y="1461"/>
                  </a:lnTo>
                  <a:lnTo>
                    <a:pt x="619" y="1451"/>
                  </a:lnTo>
                  <a:lnTo>
                    <a:pt x="613" y="1441"/>
                  </a:lnTo>
                  <a:lnTo>
                    <a:pt x="606" y="1431"/>
                  </a:lnTo>
                  <a:lnTo>
                    <a:pt x="595" y="1409"/>
                  </a:lnTo>
                  <a:lnTo>
                    <a:pt x="586" y="1388"/>
                  </a:lnTo>
                  <a:lnTo>
                    <a:pt x="579" y="1365"/>
                  </a:lnTo>
                  <a:lnTo>
                    <a:pt x="572" y="1343"/>
                  </a:lnTo>
                  <a:lnTo>
                    <a:pt x="566" y="1319"/>
                  </a:lnTo>
                  <a:lnTo>
                    <a:pt x="560" y="1297"/>
                  </a:lnTo>
                  <a:lnTo>
                    <a:pt x="560" y="1287"/>
                  </a:lnTo>
                  <a:lnTo>
                    <a:pt x="559" y="1277"/>
                  </a:lnTo>
                  <a:lnTo>
                    <a:pt x="558" y="1268"/>
                  </a:lnTo>
                  <a:lnTo>
                    <a:pt x="556" y="1259"/>
                  </a:lnTo>
                  <a:lnTo>
                    <a:pt x="552" y="1241"/>
                  </a:lnTo>
                  <a:lnTo>
                    <a:pt x="549" y="1222"/>
                  </a:lnTo>
                  <a:lnTo>
                    <a:pt x="548" y="1214"/>
                  </a:lnTo>
                  <a:lnTo>
                    <a:pt x="547" y="1205"/>
                  </a:lnTo>
                  <a:lnTo>
                    <a:pt x="547" y="1197"/>
                  </a:lnTo>
                  <a:lnTo>
                    <a:pt x="549" y="1188"/>
                  </a:lnTo>
                  <a:lnTo>
                    <a:pt x="551" y="1179"/>
                  </a:lnTo>
                  <a:lnTo>
                    <a:pt x="554" y="1171"/>
                  </a:lnTo>
                  <a:lnTo>
                    <a:pt x="559" y="1163"/>
                  </a:lnTo>
                  <a:lnTo>
                    <a:pt x="567" y="1155"/>
                  </a:lnTo>
                  <a:lnTo>
                    <a:pt x="575" y="1128"/>
                  </a:lnTo>
                  <a:lnTo>
                    <a:pt x="583" y="1102"/>
                  </a:lnTo>
                  <a:lnTo>
                    <a:pt x="586" y="1087"/>
                  </a:lnTo>
                  <a:lnTo>
                    <a:pt x="589" y="1073"/>
                  </a:lnTo>
                  <a:lnTo>
                    <a:pt x="591" y="1059"/>
                  </a:lnTo>
                  <a:lnTo>
                    <a:pt x="593" y="1044"/>
                  </a:lnTo>
                  <a:lnTo>
                    <a:pt x="594" y="1029"/>
                  </a:lnTo>
                  <a:lnTo>
                    <a:pt x="593" y="1015"/>
                  </a:lnTo>
                  <a:lnTo>
                    <a:pt x="592" y="1000"/>
                  </a:lnTo>
                  <a:lnTo>
                    <a:pt x="590" y="987"/>
                  </a:lnTo>
                  <a:lnTo>
                    <a:pt x="587" y="973"/>
                  </a:lnTo>
                  <a:lnTo>
                    <a:pt x="583" y="959"/>
                  </a:lnTo>
                  <a:lnTo>
                    <a:pt x="577" y="946"/>
                  </a:lnTo>
                  <a:lnTo>
                    <a:pt x="570" y="933"/>
                  </a:lnTo>
                  <a:lnTo>
                    <a:pt x="564" y="929"/>
                  </a:lnTo>
                  <a:lnTo>
                    <a:pt x="557" y="924"/>
                  </a:lnTo>
                  <a:lnTo>
                    <a:pt x="551" y="919"/>
                  </a:lnTo>
                  <a:lnTo>
                    <a:pt x="547" y="912"/>
                  </a:lnTo>
                  <a:lnTo>
                    <a:pt x="544" y="906"/>
                  </a:lnTo>
                  <a:lnTo>
                    <a:pt x="542" y="899"/>
                  </a:lnTo>
                  <a:lnTo>
                    <a:pt x="543" y="896"/>
                  </a:lnTo>
                  <a:lnTo>
                    <a:pt x="543" y="892"/>
                  </a:lnTo>
                  <a:lnTo>
                    <a:pt x="545" y="888"/>
                  </a:lnTo>
                  <a:lnTo>
                    <a:pt x="547" y="884"/>
                  </a:lnTo>
                  <a:lnTo>
                    <a:pt x="560" y="866"/>
                  </a:lnTo>
                  <a:lnTo>
                    <a:pt x="573" y="849"/>
                  </a:lnTo>
                  <a:lnTo>
                    <a:pt x="584" y="830"/>
                  </a:lnTo>
                  <a:lnTo>
                    <a:pt x="594" y="811"/>
                  </a:lnTo>
                  <a:lnTo>
                    <a:pt x="599" y="801"/>
                  </a:lnTo>
                  <a:lnTo>
                    <a:pt x="602" y="791"/>
                  </a:lnTo>
                  <a:lnTo>
                    <a:pt x="605" y="781"/>
                  </a:lnTo>
                  <a:lnTo>
                    <a:pt x="609" y="770"/>
                  </a:lnTo>
                  <a:lnTo>
                    <a:pt x="610" y="760"/>
                  </a:lnTo>
                  <a:lnTo>
                    <a:pt x="611" y="749"/>
                  </a:lnTo>
                  <a:lnTo>
                    <a:pt x="611" y="738"/>
                  </a:lnTo>
                  <a:lnTo>
                    <a:pt x="610" y="726"/>
                  </a:lnTo>
                  <a:lnTo>
                    <a:pt x="600" y="707"/>
                  </a:lnTo>
                  <a:lnTo>
                    <a:pt x="590" y="688"/>
                  </a:lnTo>
                  <a:lnTo>
                    <a:pt x="580" y="668"/>
                  </a:lnTo>
                  <a:lnTo>
                    <a:pt x="570" y="649"/>
                  </a:lnTo>
                  <a:lnTo>
                    <a:pt x="566" y="639"/>
                  </a:lnTo>
                  <a:lnTo>
                    <a:pt x="563" y="629"/>
                  </a:lnTo>
                  <a:lnTo>
                    <a:pt x="559" y="619"/>
                  </a:lnTo>
                  <a:lnTo>
                    <a:pt x="558" y="608"/>
                  </a:lnTo>
                  <a:lnTo>
                    <a:pt x="557" y="598"/>
                  </a:lnTo>
                  <a:lnTo>
                    <a:pt x="558" y="586"/>
                  </a:lnTo>
                  <a:lnTo>
                    <a:pt x="559" y="575"/>
                  </a:lnTo>
                  <a:lnTo>
                    <a:pt x="564" y="564"/>
                  </a:lnTo>
                  <a:lnTo>
                    <a:pt x="565" y="550"/>
                  </a:lnTo>
                  <a:lnTo>
                    <a:pt x="567" y="535"/>
                  </a:lnTo>
                  <a:lnTo>
                    <a:pt x="572" y="522"/>
                  </a:lnTo>
                  <a:lnTo>
                    <a:pt x="577" y="510"/>
                  </a:lnTo>
                  <a:lnTo>
                    <a:pt x="589" y="484"/>
                  </a:lnTo>
                  <a:lnTo>
                    <a:pt x="600" y="459"/>
                  </a:lnTo>
                  <a:lnTo>
                    <a:pt x="607" y="439"/>
                  </a:lnTo>
                  <a:lnTo>
                    <a:pt x="617" y="420"/>
                  </a:lnTo>
                  <a:lnTo>
                    <a:pt x="626" y="401"/>
                  </a:lnTo>
                  <a:lnTo>
                    <a:pt x="637" y="383"/>
                  </a:lnTo>
                  <a:lnTo>
                    <a:pt x="648" y="366"/>
                  </a:lnTo>
                  <a:lnTo>
                    <a:pt x="662" y="348"/>
                  </a:lnTo>
                  <a:lnTo>
                    <a:pt x="675" y="332"/>
                  </a:lnTo>
                  <a:lnTo>
                    <a:pt x="690" y="316"/>
                  </a:lnTo>
                  <a:lnTo>
                    <a:pt x="706" y="301"/>
                  </a:lnTo>
                  <a:lnTo>
                    <a:pt x="722" y="287"/>
                  </a:lnTo>
                  <a:lnTo>
                    <a:pt x="738" y="274"/>
                  </a:lnTo>
                  <a:lnTo>
                    <a:pt x="756" y="262"/>
                  </a:lnTo>
                  <a:lnTo>
                    <a:pt x="774" y="251"/>
                  </a:lnTo>
                  <a:lnTo>
                    <a:pt x="793" y="241"/>
                  </a:lnTo>
                  <a:lnTo>
                    <a:pt x="811" y="233"/>
                  </a:lnTo>
                  <a:lnTo>
                    <a:pt x="830" y="226"/>
                  </a:lnTo>
                  <a:lnTo>
                    <a:pt x="863" y="222"/>
                  </a:lnTo>
                  <a:lnTo>
                    <a:pt x="896" y="220"/>
                  </a:lnTo>
                  <a:lnTo>
                    <a:pt x="904" y="220"/>
                  </a:lnTo>
                  <a:lnTo>
                    <a:pt x="911" y="222"/>
                  </a:lnTo>
                  <a:lnTo>
                    <a:pt x="919" y="223"/>
                  </a:lnTo>
                  <a:lnTo>
                    <a:pt x="926" y="226"/>
                  </a:lnTo>
                  <a:lnTo>
                    <a:pt x="934" y="229"/>
                  </a:lnTo>
                  <a:lnTo>
                    <a:pt x="941" y="232"/>
                  </a:lnTo>
                  <a:lnTo>
                    <a:pt x="948" y="237"/>
                  </a:lnTo>
                  <a:lnTo>
                    <a:pt x="954" y="242"/>
                  </a:lnTo>
                  <a:lnTo>
                    <a:pt x="991" y="288"/>
                  </a:lnTo>
                  <a:lnTo>
                    <a:pt x="991" y="307"/>
                  </a:lnTo>
                  <a:lnTo>
                    <a:pt x="990" y="327"/>
                  </a:lnTo>
                  <a:lnTo>
                    <a:pt x="989" y="337"/>
                  </a:lnTo>
                  <a:lnTo>
                    <a:pt x="987" y="347"/>
                  </a:lnTo>
                  <a:lnTo>
                    <a:pt x="985" y="357"/>
                  </a:lnTo>
                  <a:lnTo>
                    <a:pt x="983" y="367"/>
                  </a:lnTo>
                  <a:lnTo>
                    <a:pt x="980" y="376"/>
                  </a:lnTo>
                  <a:lnTo>
                    <a:pt x="975" y="385"/>
                  </a:lnTo>
                  <a:lnTo>
                    <a:pt x="970" y="394"/>
                  </a:lnTo>
                  <a:lnTo>
                    <a:pt x="965" y="401"/>
                  </a:lnTo>
                  <a:lnTo>
                    <a:pt x="958" y="410"/>
                  </a:lnTo>
                  <a:lnTo>
                    <a:pt x="951" y="416"/>
                  </a:lnTo>
                  <a:lnTo>
                    <a:pt x="942" y="422"/>
                  </a:lnTo>
                  <a:lnTo>
                    <a:pt x="933" y="427"/>
                  </a:lnTo>
                  <a:close/>
                  <a:moveTo>
                    <a:pt x="911" y="394"/>
                  </a:moveTo>
                  <a:lnTo>
                    <a:pt x="904" y="392"/>
                  </a:lnTo>
                  <a:lnTo>
                    <a:pt x="898" y="390"/>
                  </a:lnTo>
                  <a:lnTo>
                    <a:pt x="893" y="386"/>
                  </a:lnTo>
                  <a:lnTo>
                    <a:pt x="888" y="382"/>
                  </a:lnTo>
                  <a:lnTo>
                    <a:pt x="877" y="373"/>
                  </a:lnTo>
                  <a:lnTo>
                    <a:pt x="868" y="364"/>
                  </a:lnTo>
                  <a:lnTo>
                    <a:pt x="864" y="358"/>
                  </a:lnTo>
                  <a:lnTo>
                    <a:pt x="859" y="354"/>
                  </a:lnTo>
                  <a:lnTo>
                    <a:pt x="854" y="350"/>
                  </a:lnTo>
                  <a:lnTo>
                    <a:pt x="849" y="347"/>
                  </a:lnTo>
                  <a:lnTo>
                    <a:pt x="843" y="344"/>
                  </a:lnTo>
                  <a:lnTo>
                    <a:pt x="836" y="342"/>
                  </a:lnTo>
                  <a:lnTo>
                    <a:pt x="829" y="342"/>
                  </a:lnTo>
                  <a:lnTo>
                    <a:pt x="821" y="342"/>
                  </a:lnTo>
                  <a:lnTo>
                    <a:pt x="809" y="346"/>
                  </a:lnTo>
                  <a:lnTo>
                    <a:pt x="796" y="350"/>
                  </a:lnTo>
                  <a:lnTo>
                    <a:pt x="783" y="355"/>
                  </a:lnTo>
                  <a:lnTo>
                    <a:pt x="771" y="362"/>
                  </a:lnTo>
                  <a:lnTo>
                    <a:pt x="760" y="368"/>
                  </a:lnTo>
                  <a:lnTo>
                    <a:pt x="750" y="376"/>
                  </a:lnTo>
                  <a:lnTo>
                    <a:pt x="744" y="380"/>
                  </a:lnTo>
                  <a:lnTo>
                    <a:pt x="740" y="385"/>
                  </a:lnTo>
                  <a:lnTo>
                    <a:pt x="736" y="390"/>
                  </a:lnTo>
                  <a:lnTo>
                    <a:pt x="732" y="396"/>
                  </a:lnTo>
                  <a:lnTo>
                    <a:pt x="727" y="404"/>
                  </a:lnTo>
                  <a:lnTo>
                    <a:pt x="722" y="414"/>
                  </a:lnTo>
                  <a:lnTo>
                    <a:pt x="718" y="423"/>
                  </a:lnTo>
                  <a:lnTo>
                    <a:pt x="715" y="432"/>
                  </a:lnTo>
                  <a:lnTo>
                    <a:pt x="713" y="442"/>
                  </a:lnTo>
                  <a:lnTo>
                    <a:pt x="711" y="453"/>
                  </a:lnTo>
                  <a:lnTo>
                    <a:pt x="710" y="463"/>
                  </a:lnTo>
                  <a:lnTo>
                    <a:pt x="709" y="474"/>
                  </a:lnTo>
                  <a:lnTo>
                    <a:pt x="709" y="484"/>
                  </a:lnTo>
                  <a:lnTo>
                    <a:pt x="710" y="494"/>
                  </a:lnTo>
                  <a:lnTo>
                    <a:pt x="712" y="505"/>
                  </a:lnTo>
                  <a:lnTo>
                    <a:pt x="714" y="515"/>
                  </a:lnTo>
                  <a:lnTo>
                    <a:pt x="717" y="525"/>
                  </a:lnTo>
                  <a:lnTo>
                    <a:pt x="720" y="534"/>
                  </a:lnTo>
                  <a:lnTo>
                    <a:pt x="724" y="544"/>
                  </a:lnTo>
                  <a:lnTo>
                    <a:pt x="729" y="553"/>
                  </a:lnTo>
                  <a:lnTo>
                    <a:pt x="738" y="560"/>
                  </a:lnTo>
                  <a:lnTo>
                    <a:pt x="747" y="568"/>
                  </a:lnTo>
                  <a:lnTo>
                    <a:pt x="755" y="577"/>
                  </a:lnTo>
                  <a:lnTo>
                    <a:pt x="761" y="586"/>
                  </a:lnTo>
                  <a:lnTo>
                    <a:pt x="765" y="598"/>
                  </a:lnTo>
                  <a:lnTo>
                    <a:pt x="768" y="608"/>
                  </a:lnTo>
                  <a:lnTo>
                    <a:pt x="768" y="614"/>
                  </a:lnTo>
                  <a:lnTo>
                    <a:pt x="768" y="620"/>
                  </a:lnTo>
                  <a:lnTo>
                    <a:pt x="768" y="626"/>
                  </a:lnTo>
                  <a:lnTo>
                    <a:pt x="766" y="632"/>
                  </a:lnTo>
                  <a:lnTo>
                    <a:pt x="756" y="661"/>
                  </a:lnTo>
                  <a:lnTo>
                    <a:pt x="747" y="691"/>
                  </a:lnTo>
                  <a:lnTo>
                    <a:pt x="742" y="707"/>
                  </a:lnTo>
                  <a:lnTo>
                    <a:pt x="738" y="723"/>
                  </a:lnTo>
                  <a:lnTo>
                    <a:pt x="736" y="740"/>
                  </a:lnTo>
                  <a:lnTo>
                    <a:pt x="734" y="755"/>
                  </a:lnTo>
                  <a:lnTo>
                    <a:pt x="733" y="771"/>
                  </a:lnTo>
                  <a:lnTo>
                    <a:pt x="733" y="788"/>
                  </a:lnTo>
                  <a:lnTo>
                    <a:pt x="734" y="804"/>
                  </a:lnTo>
                  <a:lnTo>
                    <a:pt x="737" y="819"/>
                  </a:lnTo>
                  <a:lnTo>
                    <a:pt x="742" y="835"/>
                  </a:lnTo>
                  <a:lnTo>
                    <a:pt x="749" y="849"/>
                  </a:lnTo>
                  <a:lnTo>
                    <a:pt x="752" y="856"/>
                  </a:lnTo>
                  <a:lnTo>
                    <a:pt x="757" y="862"/>
                  </a:lnTo>
                  <a:lnTo>
                    <a:pt x="761" y="870"/>
                  </a:lnTo>
                  <a:lnTo>
                    <a:pt x="766" y="876"/>
                  </a:lnTo>
                  <a:lnTo>
                    <a:pt x="768" y="882"/>
                  </a:lnTo>
                  <a:lnTo>
                    <a:pt x="772" y="888"/>
                  </a:lnTo>
                  <a:lnTo>
                    <a:pt x="777" y="894"/>
                  </a:lnTo>
                  <a:lnTo>
                    <a:pt x="782" y="899"/>
                  </a:lnTo>
                  <a:lnTo>
                    <a:pt x="796" y="909"/>
                  </a:lnTo>
                  <a:lnTo>
                    <a:pt x="809" y="920"/>
                  </a:lnTo>
                  <a:lnTo>
                    <a:pt x="815" y="925"/>
                  </a:lnTo>
                  <a:lnTo>
                    <a:pt x="820" y="930"/>
                  </a:lnTo>
                  <a:lnTo>
                    <a:pt x="823" y="935"/>
                  </a:lnTo>
                  <a:lnTo>
                    <a:pt x="825" y="941"/>
                  </a:lnTo>
                  <a:lnTo>
                    <a:pt x="826" y="944"/>
                  </a:lnTo>
                  <a:lnTo>
                    <a:pt x="826" y="947"/>
                  </a:lnTo>
                  <a:lnTo>
                    <a:pt x="825" y="951"/>
                  </a:lnTo>
                  <a:lnTo>
                    <a:pt x="824" y="954"/>
                  </a:lnTo>
                  <a:lnTo>
                    <a:pt x="819" y="963"/>
                  </a:lnTo>
                  <a:lnTo>
                    <a:pt x="812" y="971"/>
                  </a:lnTo>
                  <a:lnTo>
                    <a:pt x="801" y="983"/>
                  </a:lnTo>
                  <a:lnTo>
                    <a:pt x="791" y="995"/>
                  </a:lnTo>
                  <a:lnTo>
                    <a:pt x="783" y="1010"/>
                  </a:lnTo>
                  <a:lnTo>
                    <a:pt x="776" y="1024"/>
                  </a:lnTo>
                  <a:lnTo>
                    <a:pt x="771" y="1038"/>
                  </a:lnTo>
                  <a:lnTo>
                    <a:pt x="767" y="1053"/>
                  </a:lnTo>
                  <a:lnTo>
                    <a:pt x="764" y="1069"/>
                  </a:lnTo>
                  <a:lnTo>
                    <a:pt x="763" y="1085"/>
                  </a:lnTo>
                  <a:lnTo>
                    <a:pt x="762" y="1102"/>
                  </a:lnTo>
                  <a:lnTo>
                    <a:pt x="763" y="1118"/>
                  </a:lnTo>
                  <a:lnTo>
                    <a:pt x="765" y="1133"/>
                  </a:lnTo>
                  <a:lnTo>
                    <a:pt x="767" y="1150"/>
                  </a:lnTo>
                  <a:lnTo>
                    <a:pt x="770" y="1166"/>
                  </a:lnTo>
                  <a:lnTo>
                    <a:pt x="774" y="1181"/>
                  </a:lnTo>
                  <a:lnTo>
                    <a:pt x="779" y="1197"/>
                  </a:lnTo>
                  <a:lnTo>
                    <a:pt x="784" y="1211"/>
                  </a:lnTo>
                  <a:lnTo>
                    <a:pt x="784" y="1216"/>
                  </a:lnTo>
                  <a:lnTo>
                    <a:pt x="784" y="1222"/>
                  </a:lnTo>
                  <a:lnTo>
                    <a:pt x="783" y="1226"/>
                  </a:lnTo>
                  <a:lnTo>
                    <a:pt x="781" y="1231"/>
                  </a:lnTo>
                  <a:lnTo>
                    <a:pt x="776" y="1241"/>
                  </a:lnTo>
                  <a:lnTo>
                    <a:pt x="770" y="1249"/>
                  </a:lnTo>
                  <a:lnTo>
                    <a:pt x="756" y="1263"/>
                  </a:lnTo>
                  <a:lnTo>
                    <a:pt x="741" y="1279"/>
                  </a:lnTo>
                  <a:lnTo>
                    <a:pt x="736" y="1288"/>
                  </a:lnTo>
                  <a:lnTo>
                    <a:pt x="732" y="1298"/>
                  </a:lnTo>
                  <a:lnTo>
                    <a:pt x="729" y="1307"/>
                  </a:lnTo>
                  <a:lnTo>
                    <a:pt x="726" y="1317"/>
                  </a:lnTo>
                  <a:lnTo>
                    <a:pt x="724" y="1327"/>
                  </a:lnTo>
                  <a:lnTo>
                    <a:pt x="722" y="1338"/>
                  </a:lnTo>
                  <a:lnTo>
                    <a:pt x="721" y="1349"/>
                  </a:lnTo>
                  <a:lnTo>
                    <a:pt x="721" y="1359"/>
                  </a:lnTo>
                  <a:lnTo>
                    <a:pt x="721" y="1370"/>
                  </a:lnTo>
                  <a:lnTo>
                    <a:pt x="722" y="1381"/>
                  </a:lnTo>
                  <a:lnTo>
                    <a:pt x="724" y="1391"/>
                  </a:lnTo>
                  <a:lnTo>
                    <a:pt x="726" y="1401"/>
                  </a:lnTo>
                  <a:lnTo>
                    <a:pt x="729" y="1411"/>
                  </a:lnTo>
                  <a:lnTo>
                    <a:pt x="732" y="1420"/>
                  </a:lnTo>
                  <a:lnTo>
                    <a:pt x="736" y="1431"/>
                  </a:lnTo>
                  <a:lnTo>
                    <a:pt x="741" y="1439"/>
                  </a:lnTo>
                  <a:lnTo>
                    <a:pt x="745" y="1444"/>
                  </a:lnTo>
                  <a:lnTo>
                    <a:pt x="751" y="1448"/>
                  </a:lnTo>
                  <a:lnTo>
                    <a:pt x="755" y="1452"/>
                  </a:lnTo>
                  <a:lnTo>
                    <a:pt x="760" y="1455"/>
                  </a:lnTo>
                  <a:lnTo>
                    <a:pt x="771" y="1460"/>
                  </a:lnTo>
                  <a:lnTo>
                    <a:pt x="782" y="1464"/>
                  </a:lnTo>
                  <a:lnTo>
                    <a:pt x="795" y="1466"/>
                  </a:lnTo>
                  <a:lnTo>
                    <a:pt x="807" y="1466"/>
                  </a:lnTo>
                  <a:lnTo>
                    <a:pt x="819" y="1466"/>
                  </a:lnTo>
                  <a:lnTo>
                    <a:pt x="830" y="1465"/>
                  </a:lnTo>
                  <a:lnTo>
                    <a:pt x="835" y="1466"/>
                  </a:lnTo>
                  <a:lnTo>
                    <a:pt x="840" y="1467"/>
                  </a:lnTo>
                  <a:lnTo>
                    <a:pt x="844" y="1466"/>
                  </a:lnTo>
                  <a:lnTo>
                    <a:pt x="848" y="1465"/>
                  </a:lnTo>
                  <a:lnTo>
                    <a:pt x="855" y="1462"/>
                  </a:lnTo>
                  <a:lnTo>
                    <a:pt x="863" y="1457"/>
                  </a:lnTo>
                  <a:lnTo>
                    <a:pt x="876" y="1445"/>
                  </a:lnTo>
                  <a:lnTo>
                    <a:pt x="890" y="1431"/>
                  </a:lnTo>
                  <a:lnTo>
                    <a:pt x="896" y="1426"/>
                  </a:lnTo>
                  <a:lnTo>
                    <a:pt x="902" y="1421"/>
                  </a:lnTo>
                  <a:lnTo>
                    <a:pt x="905" y="1419"/>
                  </a:lnTo>
                  <a:lnTo>
                    <a:pt x="907" y="1418"/>
                  </a:lnTo>
                  <a:lnTo>
                    <a:pt x="910" y="1418"/>
                  </a:lnTo>
                  <a:lnTo>
                    <a:pt x="913" y="1418"/>
                  </a:lnTo>
                  <a:lnTo>
                    <a:pt x="915" y="1419"/>
                  </a:lnTo>
                  <a:lnTo>
                    <a:pt x="918" y="1421"/>
                  </a:lnTo>
                  <a:lnTo>
                    <a:pt x="920" y="1424"/>
                  </a:lnTo>
                  <a:lnTo>
                    <a:pt x="923" y="1428"/>
                  </a:lnTo>
                  <a:lnTo>
                    <a:pt x="927" y="1438"/>
                  </a:lnTo>
                  <a:lnTo>
                    <a:pt x="933" y="1452"/>
                  </a:lnTo>
                  <a:lnTo>
                    <a:pt x="935" y="1460"/>
                  </a:lnTo>
                  <a:lnTo>
                    <a:pt x="936" y="1468"/>
                  </a:lnTo>
                  <a:lnTo>
                    <a:pt x="937" y="1476"/>
                  </a:lnTo>
                  <a:lnTo>
                    <a:pt x="936" y="1483"/>
                  </a:lnTo>
                  <a:lnTo>
                    <a:pt x="934" y="1491"/>
                  </a:lnTo>
                  <a:lnTo>
                    <a:pt x="932" y="1497"/>
                  </a:lnTo>
                  <a:lnTo>
                    <a:pt x="928" y="1504"/>
                  </a:lnTo>
                  <a:lnTo>
                    <a:pt x="925" y="1511"/>
                  </a:lnTo>
                  <a:lnTo>
                    <a:pt x="917" y="1524"/>
                  </a:lnTo>
                  <a:lnTo>
                    <a:pt x="907" y="1535"/>
                  </a:lnTo>
                  <a:lnTo>
                    <a:pt x="897" y="1545"/>
                  </a:lnTo>
                  <a:lnTo>
                    <a:pt x="887" y="1554"/>
                  </a:lnTo>
                  <a:lnTo>
                    <a:pt x="875" y="1556"/>
                  </a:lnTo>
                  <a:lnTo>
                    <a:pt x="865" y="1558"/>
                  </a:lnTo>
                  <a:lnTo>
                    <a:pt x="854" y="1559"/>
                  </a:lnTo>
                  <a:lnTo>
                    <a:pt x="844" y="1559"/>
                  </a:lnTo>
                  <a:lnTo>
                    <a:pt x="832" y="1559"/>
                  </a:lnTo>
                  <a:lnTo>
                    <a:pt x="821" y="1558"/>
                  </a:lnTo>
                  <a:lnTo>
                    <a:pt x="811" y="1557"/>
                  </a:lnTo>
                  <a:lnTo>
                    <a:pt x="800" y="1555"/>
                  </a:lnTo>
                  <a:lnTo>
                    <a:pt x="788" y="1553"/>
                  </a:lnTo>
                  <a:lnTo>
                    <a:pt x="778" y="1550"/>
                  </a:lnTo>
                  <a:lnTo>
                    <a:pt x="768" y="1546"/>
                  </a:lnTo>
                  <a:lnTo>
                    <a:pt x="758" y="1542"/>
                  </a:lnTo>
                  <a:lnTo>
                    <a:pt x="748" y="1537"/>
                  </a:lnTo>
                  <a:lnTo>
                    <a:pt x="738" y="1532"/>
                  </a:lnTo>
                  <a:lnTo>
                    <a:pt x="729" y="1526"/>
                  </a:lnTo>
                  <a:lnTo>
                    <a:pt x="720" y="1520"/>
                  </a:lnTo>
                  <a:lnTo>
                    <a:pt x="707" y="1503"/>
                  </a:lnTo>
                  <a:lnTo>
                    <a:pt x="693" y="1488"/>
                  </a:lnTo>
                  <a:lnTo>
                    <a:pt x="682" y="1470"/>
                  </a:lnTo>
                  <a:lnTo>
                    <a:pt x="671" y="1454"/>
                  </a:lnTo>
                  <a:lnTo>
                    <a:pt x="660" y="1437"/>
                  </a:lnTo>
                  <a:lnTo>
                    <a:pt x="649" y="1418"/>
                  </a:lnTo>
                  <a:lnTo>
                    <a:pt x="641" y="1400"/>
                  </a:lnTo>
                  <a:lnTo>
                    <a:pt x="632" y="1382"/>
                  </a:lnTo>
                  <a:lnTo>
                    <a:pt x="625" y="1362"/>
                  </a:lnTo>
                  <a:lnTo>
                    <a:pt x="618" y="1343"/>
                  </a:lnTo>
                  <a:lnTo>
                    <a:pt x="612" y="1323"/>
                  </a:lnTo>
                  <a:lnTo>
                    <a:pt x="605" y="1304"/>
                  </a:lnTo>
                  <a:lnTo>
                    <a:pt x="601" y="1283"/>
                  </a:lnTo>
                  <a:lnTo>
                    <a:pt x="597" y="1263"/>
                  </a:lnTo>
                  <a:lnTo>
                    <a:pt x="593" y="1243"/>
                  </a:lnTo>
                  <a:lnTo>
                    <a:pt x="591" y="1222"/>
                  </a:lnTo>
                  <a:lnTo>
                    <a:pt x="585" y="1207"/>
                  </a:lnTo>
                  <a:lnTo>
                    <a:pt x="593" y="1188"/>
                  </a:lnTo>
                  <a:lnTo>
                    <a:pt x="601" y="1170"/>
                  </a:lnTo>
                  <a:lnTo>
                    <a:pt x="610" y="1151"/>
                  </a:lnTo>
                  <a:lnTo>
                    <a:pt x="617" y="1131"/>
                  </a:lnTo>
                  <a:lnTo>
                    <a:pt x="623" y="1111"/>
                  </a:lnTo>
                  <a:lnTo>
                    <a:pt x="628" y="1090"/>
                  </a:lnTo>
                  <a:lnTo>
                    <a:pt x="633" y="1070"/>
                  </a:lnTo>
                  <a:lnTo>
                    <a:pt x="636" y="1049"/>
                  </a:lnTo>
                  <a:lnTo>
                    <a:pt x="638" y="1028"/>
                  </a:lnTo>
                  <a:lnTo>
                    <a:pt x="638" y="1007"/>
                  </a:lnTo>
                  <a:lnTo>
                    <a:pt x="637" y="987"/>
                  </a:lnTo>
                  <a:lnTo>
                    <a:pt x="634" y="967"/>
                  </a:lnTo>
                  <a:lnTo>
                    <a:pt x="632" y="957"/>
                  </a:lnTo>
                  <a:lnTo>
                    <a:pt x="629" y="947"/>
                  </a:lnTo>
                  <a:lnTo>
                    <a:pt x="626" y="937"/>
                  </a:lnTo>
                  <a:lnTo>
                    <a:pt x="622" y="928"/>
                  </a:lnTo>
                  <a:lnTo>
                    <a:pt x="617" y="918"/>
                  </a:lnTo>
                  <a:lnTo>
                    <a:pt x="612" y="908"/>
                  </a:lnTo>
                  <a:lnTo>
                    <a:pt x="606" y="899"/>
                  </a:lnTo>
                  <a:lnTo>
                    <a:pt x="600" y="890"/>
                  </a:lnTo>
                  <a:lnTo>
                    <a:pt x="613" y="868"/>
                  </a:lnTo>
                  <a:lnTo>
                    <a:pt x="625" y="847"/>
                  </a:lnTo>
                  <a:lnTo>
                    <a:pt x="634" y="825"/>
                  </a:lnTo>
                  <a:lnTo>
                    <a:pt x="642" y="801"/>
                  </a:lnTo>
                  <a:lnTo>
                    <a:pt x="645" y="790"/>
                  </a:lnTo>
                  <a:lnTo>
                    <a:pt x="648" y="778"/>
                  </a:lnTo>
                  <a:lnTo>
                    <a:pt x="650" y="765"/>
                  </a:lnTo>
                  <a:lnTo>
                    <a:pt x="651" y="753"/>
                  </a:lnTo>
                  <a:lnTo>
                    <a:pt x="652" y="741"/>
                  </a:lnTo>
                  <a:lnTo>
                    <a:pt x="653" y="727"/>
                  </a:lnTo>
                  <a:lnTo>
                    <a:pt x="653" y="714"/>
                  </a:lnTo>
                  <a:lnTo>
                    <a:pt x="652" y="702"/>
                  </a:lnTo>
                  <a:lnTo>
                    <a:pt x="633" y="672"/>
                  </a:lnTo>
                  <a:lnTo>
                    <a:pt x="615" y="642"/>
                  </a:lnTo>
                  <a:lnTo>
                    <a:pt x="611" y="634"/>
                  </a:lnTo>
                  <a:lnTo>
                    <a:pt x="607" y="626"/>
                  </a:lnTo>
                  <a:lnTo>
                    <a:pt x="604" y="618"/>
                  </a:lnTo>
                  <a:lnTo>
                    <a:pt x="602" y="610"/>
                  </a:lnTo>
                  <a:lnTo>
                    <a:pt x="600" y="601"/>
                  </a:lnTo>
                  <a:lnTo>
                    <a:pt x="599" y="592"/>
                  </a:lnTo>
                  <a:lnTo>
                    <a:pt x="599" y="582"/>
                  </a:lnTo>
                  <a:lnTo>
                    <a:pt x="600" y="573"/>
                  </a:lnTo>
                  <a:lnTo>
                    <a:pt x="607" y="558"/>
                  </a:lnTo>
                  <a:lnTo>
                    <a:pt x="615" y="542"/>
                  </a:lnTo>
                  <a:lnTo>
                    <a:pt x="621" y="526"/>
                  </a:lnTo>
                  <a:lnTo>
                    <a:pt x="627" y="511"/>
                  </a:lnTo>
                  <a:lnTo>
                    <a:pt x="637" y="478"/>
                  </a:lnTo>
                  <a:lnTo>
                    <a:pt x="648" y="446"/>
                  </a:lnTo>
                  <a:lnTo>
                    <a:pt x="655" y="430"/>
                  </a:lnTo>
                  <a:lnTo>
                    <a:pt x="661" y="415"/>
                  </a:lnTo>
                  <a:lnTo>
                    <a:pt x="668" y="399"/>
                  </a:lnTo>
                  <a:lnTo>
                    <a:pt x="676" y="384"/>
                  </a:lnTo>
                  <a:lnTo>
                    <a:pt x="685" y="370"/>
                  </a:lnTo>
                  <a:lnTo>
                    <a:pt x="695" y="355"/>
                  </a:lnTo>
                  <a:lnTo>
                    <a:pt x="707" y="341"/>
                  </a:lnTo>
                  <a:lnTo>
                    <a:pt x="720" y="328"/>
                  </a:lnTo>
                  <a:lnTo>
                    <a:pt x="728" y="320"/>
                  </a:lnTo>
                  <a:lnTo>
                    <a:pt x="737" y="310"/>
                  </a:lnTo>
                  <a:lnTo>
                    <a:pt x="748" y="303"/>
                  </a:lnTo>
                  <a:lnTo>
                    <a:pt x="758" y="296"/>
                  </a:lnTo>
                  <a:lnTo>
                    <a:pt x="769" y="290"/>
                  </a:lnTo>
                  <a:lnTo>
                    <a:pt x="780" y="284"/>
                  </a:lnTo>
                  <a:lnTo>
                    <a:pt x="791" y="279"/>
                  </a:lnTo>
                  <a:lnTo>
                    <a:pt x="804" y="275"/>
                  </a:lnTo>
                  <a:lnTo>
                    <a:pt x="816" y="271"/>
                  </a:lnTo>
                  <a:lnTo>
                    <a:pt x="827" y="268"/>
                  </a:lnTo>
                  <a:lnTo>
                    <a:pt x="840" y="264"/>
                  </a:lnTo>
                  <a:lnTo>
                    <a:pt x="852" y="262"/>
                  </a:lnTo>
                  <a:lnTo>
                    <a:pt x="864" y="261"/>
                  </a:lnTo>
                  <a:lnTo>
                    <a:pt x="876" y="260"/>
                  </a:lnTo>
                  <a:lnTo>
                    <a:pt x="888" y="261"/>
                  </a:lnTo>
                  <a:lnTo>
                    <a:pt x="899" y="261"/>
                  </a:lnTo>
                  <a:lnTo>
                    <a:pt x="907" y="266"/>
                  </a:lnTo>
                  <a:lnTo>
                    <a:pt x="916" y="272"/>
                  </a:lnTo>
                  <a:lnTo>
                    <a:pt x="923" y="278"/>
                  </a:lnTo>
                  <a:lnTo>
                    <a:pt x="929" y="285"/>
                  </a:lnTo>
                  <a:lnTo>
                    <a:pt x="936" y="292"/>
                  </a:lnTo>
                  <a:lnTo>
                    <a:pt x="940" y="300"/>
                  </a:lnTo>
                  <a:lnTo>
                    <a:pt x="943" y="309"/>
                  </a:lnTo>
                  <a:lnTo>
                    <a:pt x="945" y="320"/>
                  </a:lnTo>
                  <a:lnTo>
                    <a:pt x="944" y="330"/>
                  </a:lnTo>
                  <a:lnTo>
                    <a:pt x="943" y="341"/>
                  </a:lnTo>
                  <a:lnTo>
                    <a:pt x="941" y="351"/>
                  </a:lnTo>
                  <a:lnTo>
                    <a:pt x="937" y="362"/>
                  </a:lnTo>
                  <a:lnTo>
                    <a:pt x="933" y="371"/>
                  </a:lnTo>
                  <a:lnTo>
                    <a:pt x="926" y="380"/>
                  </a:lnTo>
                  <a:lnTo>
                    <a:pt x="919" y="387"/>
                  </a:lnTo>
                  <a:lnTo>
                    <a:pt x="911" y="394"/>
                  </a:lnTo>
                  <a:close/>
                  <a:moveTo>
                    <a:pt x="461" y="842"/>
                  </a:moveTo>
                  <a:lnTo>
                    <a:pt x="454" y="847"/>
                  </a:lnTo>
                  <a:lnTo>
                    <a:pt x="447" y="850"/>
                  </a:lnTo>
                  <a:lnTo>
                    <a:pt x="439" y="852"/>
                  </a:lnTo>
                  <a:lnTo>
                    <a:pt x="432" y="852"/>
                  </a:lnTo>
                  <a:lnTo>
                    <a:pt x="417" y="850"/>
                  </a:lnTo>
                  <a:lnTo>
                    <a:pt x="404" y="847"/>
                  </a:lnTo>
                  <a:lnTo>
                    <a:pt x="397" y="845"/>
                  </a:lnTo>
                  <a:lnTo>
                    <a:pt x="390" y="843"/>
                  </a:lnTo>
                  <a:lnTo>
                    <a:pt x="384" y="843"/>
                  </a:lnTo>
                  <a:lnTo>
                    <a:pt x="376" y="842"/>
                  </a:lnTo>
                  <a:lnTo>
                    <a:pt x="370" y="843"/>
                  </a:lnTo>
                  <a:lnTo>
                    <a:pt x="363" y="846"/>
                  </a:lnTo>
                  <a:lnTo>
                    <a:pt x="357" y="850"/>
                  </a:lnTo>
                  <a:lnTo>
                    <a:pt x="351" y="856"/>
                  </a:lnTo>
                  <a:lnTo>
                    <a:pt x="344" y="872"/>
                  </a:lnTo>
                  <a:lnTo>
                    <a:pt x="338" y="887"/>
                  </a:lnTo>
                  <a:lnTo>
                    <a:pt x="335" y="902"/>
                  </a:lnTo>
                  <a:lnTo>
                    <a:pt x="332" y="918"/>
                  </a:lnTo>
                  <a:lnTo>
                    <a:pt x="332" y="934"/>
                  </a:lnTo>
                  <a:lnTo>
                    <a:pt x="335" y="950"/>
                  </a:lnTo>
                  <a:lnTo>
                    <a:pt x="339" y="966"/>
                  </a:lnTo>
                  <a:lnTo>
                    <a:pt x="345" y="982"/>
                  </a:lnTo>
                  <a:lnTo>
                    <a:pt x="349" y="987"/>
                  </a:lnTo>
                  <a:lnTo>
                    <a:pt x="354" y="990"/>
                  </a:lnTo>
                  <a:lnTo>
                    <a:pt x="359" y="992"/>
                  </a:lnTo>
                  <a:lnTo>
                    <a:pt x="363" y="993"/>
                  </a:lnTo>
                  <a:lnTo>
                    <a:pt x="373" y="994"/>
                  </a:lnTo>
                  <a:lnTo>
                    <a:pt x="384" y="992"/>
                  </a:lnTo>
                  <a:lnTo>
                    <a:pt x="394" y="990"/>
                  </a:lnTo>
                  <a:lnTo>
                    <a:pt x="404" y="989"/>
                  </a:lnTo>
                  <a:lnTo>
                    <a:pt x="409" y="989"/>
                  </a:lnTo>
                  <a:lnTo>
                    <a:pt x="414" y="990"/>
                  </a:lnTo>
                  <a:lnTo>
                    <a:pt x="419" y="991"/>
                  </a:lnTo>
                  <a:lnTo>
                    <a:pt x="425" y="993"/>
                  </a:lnTo>
                  <a:lnTo>
                    <a:pt x="436" y="1000"/>
                  </a:lnTo>
                  <a:lnTo>
                    <a:pt x="446" y="1010"/>
                  </a:lnTo>
                  <a:lnTo>
                    <a:pt x="450" y="1014"/>
                  </a:lnTo>
                  <a:lnTo>
                    <a:pt x="455" y="1019"/>
                  </a:lnTo>
                  <a:lnTo>
                    <a:pt x="458" y="1024"/>
                  </a:lnTo>
                  <a:lnTo>
                    <a:pt x="462" y="1030"/>
                  </a:lnTo>
                  <a:lnTo>
                    <a:pt x="464" y="1035"/>
                  </a:lnTo>
                  <a:lnTo>
                    <a:pt x="466" y="1041"/>
                  </a:lnTo>
                  <a:lnTo>
                    <a:pt x="468" y="1047"/>
                  </a:lnTo>
                  <a:lnTo>
                    <a:pt x="469" y="1053"/>
                  </a:lnTo>
                  <a:lnTo>
                    <a:pt x="469" y="1061"/>
                  </a:lnTo>
                  <a:lnTo>
                    <a:pt x="468" y="1068"/>
                  </a:lnTo>
                  <a:lnTo>
                    <a:pt x="467" y="1075"/>
                  </a:lnTo>
                  <a:lnTo>
                    <a:pt x="464" y="1082"/>
                  </a:lnTo>
                  <a:lnTo>
                    <a:pt x="461" y="1091"/>
                  </a:lnTo>
                  <a:lnTo>
                    <a:pt x="457" y="1100"/>
                  </a:lnTo>
                  <a:lnTo>
                    <a:pt x="452" y="1108"/>
                  </a:lnTo>
                  <a:lnTo>
                    <a:pt x="446" y="1115"/>
                  </a:lnTo>
                  <a:lnTo>
                    <a:pt x="440" y="1122"/>
                  </a:lnTo>
                  <a:lnTo>
                    <a:pt x="433" y="1127"/>
                  </a:lnTo>
                  <a:lnTo>
                    <a:pt x="426" y="1132"/>
                  </a:lnTo>
                  <a:lnTo>
                    <a:pt x="418" y="1136"/>
                  </a:lnTo>
                  <a:lnTo>
                    <a:pt x="410" y="1140"/>
                  </a:lnTo>
                  <a:lnTo>
                    <a:pt x="402" y="1143"/>
                  </a:lnTo>
                  <a:lnTo>
                    <a:pt x="393" y="1146"/>
                  </a:lnTo>
                  <a:lnTo>
                    <a:pt x="385" y="1149"/>
                  </a:lnTo>
                  <a:lnTo>
                    <a:pt x="367" y="1153"/>
                  </a:lnTo>
                  <a:lnTo>
                    <a:pt x="351" y="1155"/>
                  </a:lnTo>
                  <a:lnTo>
                    <a:pt x="340" y="1152"/>
                  </a:lnTo>
                  <a:lnTo>
                    <a:pt x="329" y="1149"/>
                  </a:lnTo>
                  <a:lnTo>
                    <a:pt x="318" y="1145"/>
                  </a:lnTo>
                  <a:lnTo>
                    <a:pt x="308" y="1141"/>
                  </a:lnTo>
                  <a:lnTo>
                    <a:pt x="298" y="1137"/>
                  </a:lnTo>
                  <a:lnTo>
                    <a:pt x="288" y="1132"/>
                  </a:lnTo>
                  <a:lnTo>
                    <a:pt x="277" y="1126"/>
                  </a:lnTo>
                  <a:lnTo>
                    <a:pt x="268" y="1120"/>
                  </a:lnTo>
                  <a:lnTo>
                    <a:pt x="259" y="1114"/>
                  </a:lnTo>
                  <a:lnTo>
                    <a:pt x="251" y="1107"/>
                  </a:lnTo>
                  <a:lnTo>
                    <a:pt x="243" y="1098"/>
                  </a:lnTo>
                  <a:lnTo>
                    <a:pt x="234" y="1090"/>
                  </a:lnTo>
                  <a:lnTo>
                    <a:pt x="227" y="1081"/>
                  </a:lnTo>
                  <a:lnTo>
                    <a:pt x="221" y="1072"/>
                  </a:lnTo>
                  <a:lnTo>
                    <a:pt x="215" y="1062"/>
                  </a:lnTo>
                  <a:lnTo>
                    <a:pt x="209" y="1051"/>
                  </a:lnTo>
                  <a:lnTo>
                    <a:pt x="203" y="1040"/>
                  </a:lnTo>
                  <a:lnTo>
                    <a:pt x="198" y="1029"/>
                  </a:lnTo>
                  <a:lnTo>
                    <a:pt x="192" y="1018"/>
                  </a:lnTo>
                  <a:lnTo>
                    <a:pt x="188" y="1005"/>
                  </a:lnTo>
                  <a:lnTo>
                    <a:pt x="185" y="994"/>
                  </a:lnTo>
                  <a:lnTo>
                    <a:pt x="182" y="982"/>
                  </a:lnTo>
                  <a:lnTo>
                    <a:pt x="180" y="970"/>
                  </a:lnTo>
                  <a:lnTo>
                    <a:pt x="178" y="956"/>
                  </a:lnTo>
                  <a:lnTo>
                    <a:pt x="177" y="944"/>
                  </a:lnTo>
                  <a:lnTo>
                    <a:pt x="176" y="932"/>
                  </a:lnTo>
                  <a:lnTo>
                    <a:pt x="176" y="919"/>
                  </a:lnTo>
                  <a:lnTo>
                    <a:pt x="177" y="906"/>
                  </a:lnTo>
                  <a:lnTo>
                    <a:pt x="178" y="893"/>
                  </a:lnTo>
                  <a:lnTo>
                    <a:pt x="180" y="881"/>
                  </a:lnTo>
                  <a:lnTo>
                    <a:pt x="182" y="867"/>
                  </a:lnTo>
                  <a:lnTo>
                    <a:pt x="184" y="855"/>
                  </a:lnTo>
                  <a:lnTo>
                    <a:pt x="196" y="832"/>
                  </a:lnTo>
                  <a:lnTo>
                    <a:pt x="208" y="808"/>
                  </a:lnTo>
                  <a:lnTo>
                    <a:pt x="220" y="785"/>
                  </a:lnTo>
                  <a:lnTo>
                    <a:pt x="233" y="762"/>
                  </a:lnTo>
                  <a:lnTo>
                    <a:pt x="240" y="751"/>
                  </a:lnTo>
                  <a:lnTo>
                    <a:pt x="249" y="741"/>
                  </a:lnTo>
                  <a:lnTo>
                    <a:pt x="257" y="731"/>
                  </a:lnTo>
                  <a:lnTo>
                    <a:pt x="265" y="721"/>
                  </a:lnTo>
                  <a:lnTo>
                    <a:pt x="275" y="712"/>
                  </a:lnTo>
                  <a:lnTo>
                    <a:pt x="285" y="704"/>
                  </a:lnTo>
                  <a:lnTo>
                    <a:pt x="296" y="697"/>
                  </a:lnTo>
                  <a:lnTo>
                    <a:pt x="308" y="691"/>
                  </a:lnTo>
                  <a:lnTo>
                    <a:pt x="322" y="685"/>
                  </a:lnTo>
                  <a:lnTo>
                    <a:pt x="337" y="678"/>
                  </a:lnTo>
                  <a:lnTo>
                    <a:pt x="352" y="673"/>
                  </a:lnTo>
                  <a:lnTo>
                    <a:pt x="368" y="669"/>
                  </a:lnTo>
                  <a:lnTo>
                    <a:pt x="384" y="666"/>
                  </a:lnTo>
                  <a:lnTo>
                    <a:pt x="400" y="665"/>
                  </a:lnTo>
                  <a:lnTo>
                    <a:pt x="407" y="665"/>
                  </a:lnTo>
                  <a:lnTo>
                    <a:pt x="415" y="666"/>
                  </a:lnTo>
                  <a:lnTo>
                    <a:pt x="423" y="668"/>
                  </a:lnTo>
                  <a:lnTo>
                    <a:pt x="431" y="670"/>
                  </a:lnTo>
                  <a:lnTo>
                    <a:pt x="439" y="674"/>
                  </a:lnTo>
                  <a:lnTo>
                    <a:pt x="447" y="678"/>
                  </a:lnTo>
                  <a:lnTo>
                    <a:pt x="453" y="683"/>
                  </a:lnTo>
                  <a:lnTo>
                    <a:pt x="460" y="689"/>
                  </a:lnTo>
                  <a:lnTo>
                    <a:pt x="465" y="695"/>
                  </a:lnTo>
                  <a:lnTo>
                    <a:pt x="471" y="702"/>
                  </a:lnTo>
                  <a:lnTo>
                    <a:pt x="476" y="709"/>
                  </a:lnTo>
                  <a:lnTo>
                    <a:pt x="479" y="716"/>
                  </a:lnTo>
                  <a:lnTo>
                    <a:pt x="486" y="732"/>
                  </a:lnTo>
                  <a:lnTo>
                    <a:pt x="490" y="749"/>
                  </a:lnTo>
                  <a:lnTo>
                    <a:pt x="494" y="766"/>
                  </a:lnTo>
                  <a:lnTo>
                    <a:pt x="495" y="784"/>
                  </a:lnTo>
                  <a:lnTo>
                    <a:pt x="490" y="799"/>
                  </a:lnTo>
                  <a:lnTo>
                    <a:pt x="483" y="815"/>
                  </a:lnTo>
                  <a:lnTo>
                    <a:pt x="479" y="822"/>
                  </a:lnTo>
                  <a:lnTo>
                    <a:pt x="474" y="830"/>
                  </a:lnTo>
                  <a:lnTo>
                    <a:pt x="468" y="836"/>
                  </a:lnTo>
                  <a:lnTo>
                    <a:pt x="461" y="842"/>
                  </a:lnTo>
                  <a:close/>
                  <a:moveTo>
                    <a:pt x="409" y="794"/>
                  </a:moveTo>
                  <a:lnTo>
                    <a:pt x="406" y="791"/>
                  </a:lnTo>
                  <a:lnTo>
                    <a:pt x="402" y="789"/>
                  </a:lnTo>
                  <a:lnTo>
                    <a:pt x="399" y="788"/>
                  </a:lnTo>
                  <a:lnTo>
                    <a:pt x="395" y="788"/>
                  </a:lnTo>
                  <a:lnTo>
                    <a:pt x="388" y="787"/>
                  </a:lnTo>
                  <a:lnTo>
                    <a:pt x="380" y="788"/>
                  </a:lnTo>
                  <a:lnTo>
                    <a:pt x="364" y="792"/>
                  </a:lnTo>
                  <a:lnTo>
                    <a:pt x="348" y="794"/>
                  </a:lnTo>
                  <a:lnTo>
                    <a:pt x="338" y="803"/>
                  </a:lnTo>
                  <a:lnTo>
                    <a:pt x="328" y="813"/>
                  </a:lnTo>
                  <a:lnTo>
                    <a:pt x="320" y="824"/>
                  </a:lnTo>
                  <a:lnTo>
                    <a:pt x="313" y="834"/>
                  </a:lnTo>
                  <a:lnTo>
                    <a:pt x="307" y="845"/>
                  </a:lnTo>
                  <a:lnTo>
                    <a:pt x="302" y="857"/>
                  </a:lnTo>
                  <a:lnTo>
                    <a:pt x="298" y="868"/>
                  </a:lnTo>
                  <a:lnTo>
                    <a:pt x="294" y="881"/>
                  </a:lnTo>
                  <a:lnTo>
                    <a:pt x="291" y="894"/>
                  </a:lnTo>
                  <a:lnTo>
                    <a:pt x="290" y="906"/>
                  </a:lnTo>
                  <a:lnTo>
                    <a:pt x="289" y="920"/>
                  </a:lnTo>
                  <a:lnTo>
                    <a:pt x="288" y="933"/>
                  </a:lnTo>
                  <a:lnTo>
                    <a:pt x="289" y="946"/>
                  </a:lnTo>
                  <a:lnTo>
                    <a:pt x="290" y="959"/>
                  </a:lnTo>
                  <a:lnTo>
                    <a:pt x="293" y="973"/>
                  </a:lnTo>
                  <a:lnTo>
                    <a:pt x="296" y="986"/>
                  </a:lnTo>
                  <a:lnTo>
                    <a:pt x="299" y="994"/>
                  </a:lnTo>
                  <a:lnTo>
                    <a:pt x="303" y="1002"/>
                  </a:lnTo>
                  <a:lnTo>
                    <a:pt x="307" y="1011"/>
                  </a:lnTo>
                  <a:lnTo>
                    <a:pt x="313" y="1018"/>
                  </a:lnTo>
                  <a:lnTo>
                    <a:pt x="318" y="1025"/>
                  </a:lnTo>
                  <a:lnTo>
                    <a:pt x="325" y="1031"/>
                  </a:lnTo>
                  <a:lnTo>
                    <a:pt x="332" y="1036"/>
                  </a:lnTo>
                  <a:lnTo>
                    <a:pt x="342" y="1040"/>
                  </a:lnTo>
                  <a:lnTo>
                    <a:pt x="347" y="1042"/>
                  </a:lnTo>
                  <a:lnTo>
                    <a:pt x="353" y="1042"/>
                  </a:lnTo>
                  <a:lnTo>
                    <a:pt x="358" y="1042"/>
                  </a:lnTo>
                  <a:lnTo>
                    <a:pt x="364" y="1040"/>
                  </a:lnTo>
                  <a:lnTo>
                    <a:pt x="376" y="1037"/>
                  </a:lnTo>
                  <a:lnTo>
                    <a:pt x="388" y="1033"/>
                  </a:lnTo>
                  <a:lnTo>
                    <a:pt x="393" y="1032"/>
                  </a:lnTo>
                  <a:lnTo>
                    <a:pt x="398" y="1032"/>
                  </a:lnTo>
                  <a:lnTo>
                    <a:pt x="402" y="1033"/>
                  </a:lnTo>
                  <a:lnTo>
                    <a:pt x="405" y="1035"/>
                  </a:lnTo>
                  <a:lnTo>
                    <a:pt x="407" y="1039"/>
                  </a:lnTo>
                  <a:lnTo>
                    <a:pt x="409" y="1044"/>
                  </a:lnTo>
                  <a:lnTo>
                    <a:pt x="410" y="1051"/>
                  </a:lnTo>
                  <a:lnTo>
                    <a:pt x="409" y="1062"/>
                  </a:lnTo>
                  <a:lnTo>
                    <a:pt x="408" y="1068"/>
                  </a:lnTo>
                  <a:lnTo>
                    <a:pt x="406" y="1073"/>
                  </a:lnTo>
                  <a:lnTo>
                    <a:pt x="404" y="1078"/>
                  </a:lnTo>
                  <a:lnTo>
                    <a:pt x="401" y="1082"/>
                  </a:lnTo>
                  <a:lnTo>
                    <a:pt x="398" y="1086"/>
                  </a:lnTo>
                  <a:lnTo>
                    <a:pt x="394" y="1089"/>
                  </a:lnTo>
                  <a:lnTo>
                    <a:pt x="390" y="1092"/>
                  </a:lnTo>
                  <a:lnTo>
                    <a:pt x="385" y="1095"/>
                  </a:lnTo>
                  <a:lnTo>
                    <a:pt x="374" y="1099"/>
                  </a:lnTo>
                  <a:lnTo>
                    <a:pt x="363" y="1103"/>
                  </a:lnTo>
                  <a:lnTo>
                    <a:pt x="352" y="1106"/>
                  </a:lnTo>
                  <a:lnTo>
                    <a:pt x="342" y="1109"/>
                  </a:lnTo>
                  <a:lnTo>
                    <a:pt x="325" y="1103"/>
                  </a:lnTo>
                  <a:lnTo>
                    <a:pt x="310" y="1095"/>
                  </a:lnTo>
                  <a:lnTo>
                    <a:pt x="296" y="1086"/>
                  </a:lnTo>
                  <a:lnTo>
                    <a:pt x="283" y="1076"/>
                  </a:lnTo>
                  <a:lnTo>
                    <a:pt x="272" y="1065"/>
                  </a:lnTo>
                  <a:lnTo>
                    <a:pt x="263" y="1052"/>
                  </a:lnTo>
                  <a:lnTo>
                    <a:pt x="254" y="1039"/>
                  </a:lnTo>
                  <a:lnTo>
                    <a:pt x="246" y="1026"/>
                  </a:lnTo>
                  <a:lnTo>
                    <a:pt x="239" y="1011"/>
                  </a:lnTo>
                  <a:lnTo>
                    <a:pt x="233" y="995"/>
                  </a:lnTo>
                  <a:lnTo>
                    <a:pt x="228" y="980"/>
                  </a:lnTo>
                  <a:lnTo>
                    <a:pt x="224" y="965"/>
                  </a:lnTo>
                  <a:lnTo>
                    <a:pt x="221" y="948"/>
                  </a:lnTo>
                  <a:lnTo>
                    <a:pt x="219" y="932"/>
                  </a:lnTo>
                  <a:lnTo>
                    <a:pt x="217" y="917"/>
                  </a:lnTo>
                  <a:lnTo>
                    <a:pt x="215" y="900"/>
                  </a:lnTo>
                  <a:lnTo>
                    <a:pt x="215" y="891"/>
                  </a:lnTo>
                  <a:lnTo>
                    <a:pt x="216" y="882"/>
                  </a:lnTo>
                  <a:lnTo>
                    <a:pt x="218" y="872"/>
                  </a:lnTo>
                  <a:lnTo>
                    <a:pt x="221" y="862"/>
                  </a:lnTo>
                  <a:lnTo>
                    <a:pt x="228" y="845"/>
                  </a:lnTo>
                  <a:lnTo>
                    <a:pt x="237" y="828"/>
                  </a:lnTo>
                  <a:lnTo>
                    <a:pt x="259" y="793"/>
                  </a:lnTo>
                  <a:lnTo>
                    <a:pt x="280" y="758"/>
                  </a:lnTo>
                  <a:lnTo>
                    <a:pt x="294" y="748"/>
                  </a:lnTo>
                  <a:lnTo>
                    <a:pt x="308" y="738"/>
                  </a:lnTo>
                  <a:lnTo>
                    <a:pt x="323" y="728"/>
                  </a:lnTo>
                  <a:lnTo>
                    <a:pt x="340" y="720"/>
                  </a:lnTo>
                  <a:lnTo>
                    <a:pt x="348" y="717"/>
                  </a:lnTo>
                  <a:lnTo>
                    <a:pt x="356" y="715"/>
                  </a:lnTo>
                  <a:lnTo>
                    <a:pt x="364" y="714"/>
                  </a:lnTo>
                  <a:lnTo>
                    <a:pt x="373" y="713"/>
                  </a:lnTo>
                  <a:lnTo>
                    <a:pt x="382" y="713"/>
                  </a:lnTo>
                  <a:lnTo>
                    <a:pt x="390" y="714"/>
                  </a:lnTo>
                  <a:lnTo>
                    <a:pt x="398" y="716"/>
                  </a:lnTo>
                  <a:lnTo>
                    <a:pt x="406" y="719"/>
                  </a:lnTo>
                  <a:lnTo>
                    <a:pt x="410" y="723"/>
                  </a:lnTo>
                  <a:lnTo>
                    <a:pt x="414" y="727"/>
                  </a:lnTo>
                  <a:lnTo>
                    <a:pt x="417" y="732"/>
                  </a:lnTo>
                  <a:lnTo>
                    <a:pt x="420" y="736"/>
                  </a:lnTo>
                  <a:lnTo>
                    <a:pt x="425" y="744"/>
                  </a:lnTo>
                  <a:lnTo>
                    <a:pt x="428" y="753"/>
                  </a:lnTo>
                  <a:lnTo>
                    <a:pt x="429" y="759"/>
                  </a:lnTo>
                  <a:lnTo>
                    <a:pt x="429" y="765"/>
                  </a:lnTo>
                  <a:lnTo>
                    <a:pt x="428" y="771"/>
                  </a:lnTo>
                  <a:lnTo>
                    <a:pt x="426" y="776"/>
                  </a:lnTo>
                  <a:lnTo>
                    <a:pt x="422" y="783"/>
                  </a:lnTo>
                  <a:lnTo>
                    <a:pt x="419" y="787"/>
                  </a:lnTo>
                  <a:lnTo>
                    <a:pt x="414" y="791"/>
                  </a:lnTo>
                  <a:lnTo>
                    <a:pt x="409" y="794"/>
                  </a:lnTo>
                  <a:close/>
                  <a:moveTo>
                    <a:pt x="200" y="621"/>
                  </a:moveTo>
                  <a:lnTo>
                    <a:pt x="193" y="621"/>
                  </a:lnTo>
                  <a:lnTo>
                    <a:pt x="200" y="621"/>
                  </a:lnTo>
                  <a:close/>
                </a:path>
              </a:pathLst>
            </a:custGeom>
            <a:solidFill>
              <a:srgbClr val="E00007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defTabSz="121856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3200" kern="0" spc="400">
                <a:solidFill>
                  <a:srgbClr val="DA251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9159" y="1293373"/>
            <a:ext cx="3153682" cy="3123599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40000"/>
                    </a14:imgEffect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012" y="3429000"/>
            <a:ext cx="2992805" cy="4231366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 contrast="40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8191" y="3102941"/>
            <a:ext cx="2864797" cy="357989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149967" y="158031"/>
            <a:ext cx="11901007" cy="851699"/>
            <a:chOff x="149967" y="158031"/>
            <a:chExt cx="11901007" cy="851699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9967" y="178039"/>
              <a:ext cx="3068353" cy="831691"/>
            </a:xfrm>
            <a:prstGeom prst="rect">
              <a:avLst/>
            </a:prstGeom>
          </p:spPr>
        </p:pic>
        <p:pic>
          <p:nvPicPr>
            <p:cNvPr id="43" name="图片 42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18320" y="172486"/>
              <a:ext cx="3009179" cy="831691"/>
            </a:xfrm>
            <a:prstGeom prst="rect">
              <a:avLst/>
            </a:prstGeom>
          </p:spPr>
        </p:pic>
        <p:pic>
          <p:nvPicPr>
            <p:cNvPr id="44" name="图片 43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27499" y="158031"/>
              <a:ext cx="3074666" cy="831691"/>
            </a:xfrm>
            <a:prstGeom prst="rect">
              <a:avLst/>
            </a:prstGeom>
          </p:spPr>
        </p:pic>
        <p:pic>
          <p:nvPicPr>
            <p:cNvPr id="45" name="图片 44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02166" y="172485"/>
              <a:ext cx="2748808" cy="831691"/>
            </a:xfrm>
            <a:prstGeom prst="rect">
              <a:avLst/>
            </a:prstGeom>
          </p:spPr>
        </p:pic>
      </p:grpSp>
      <p:pic>
        <p:nvPicPr>
          <p:cNvPr id="47" name="图片 46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9447" y="3316838"/>
            <a:ext cx="2992805" cy="4231366"/>
          </a:xfrm>
          <a:prstGeom prst="rect">
            <a:avLst/>
          </a:prstGeom>
        </p:spPr>
      </p:pic>
      <p:pic>
        <p:nvPicPr>
          <p:cNvPr id="48" name="图片 47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40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186" y="-335727"/>
            <a:ext cx="2203700" cy="3256347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0172" y="158031"/>
            <a:ext cx="4511827" cy="379837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contrast="40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78391"/>
            <a:ext cx="3130134" cy="3108260"/>
          </a:xfrm>
          <a:prstGeom prst="rect">
            <a:avLst/>
          </a:prstGeom>
        </p:spPr>
      </p:pic>
      <p:grpSp>
        <p:nvGrpSpPr>
          <p:cNvPr id="13" name="组合 12"/>
          <p:cNvGrpSpPr/>
          <p:nvPr/>
        </p:nvGrpSpPr>
        <p:grpSpPr>
          <a:xfrm>
            <a:off x="3557539" y="1228812"/>
            <a:ext cx="4122633" cy="704134"/>
            <a:chOff x="2483888" y="2268349"/>
            <a:chExt cx="5752726" cy="685788"/>
          </a:xfrm>
        </p:grpSpPr>
        <p:sp>
          <p:nvSpPr>
            <p:cNvPr id="14" name="TextBox 15"/>
            <p:cNvSpPr txBox="1"/>
            <p:nvPr/>
          </p:nvSpPr>
          <p:spPr>
            <a:xfrm>
              <a:off x="3304412" y="2330325"/>
              <a:ext cx="4854942" cy="5095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晚会所需物品设备</a:t>
              </a:r>
              <a:endPara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5" name="Freeform 7"/>
            <p:cNvSpPr>
              <a:spLocks noEditPoints="1"/>
            </p:cNvSpPr>
            <p:nvPr/>
          </p:nvSpPr>
          <p:spPr bwMode="auto">
            <a:xfrm>
              <a:off x="2483888" y="2268349"/>
              <a:ext cx="5752726" cy="685788"/>
            </a:xfrm>
            <a:custGeom>
              <a:avLst/>
              <a:gdLst>
                <a:gd name="T0" fmla="*/ 10079 w 11041"/>
                <a:gd name="T1" fmla="*/ 1695 h 1751"/>
                <a:gd name="T2" fmla="*/ 769 w 11041"/>
                <a:gd name="T3" fmla="*/ 1713 h 1751"/>
                <a:gd name="T4" fmla="*/ 6 w 11041"/>
                <a:gd name="T5" fmla="*/ 973 h 1751"/>
                <a:gd name="T6" fmla="*/ 657 w 11041"/>
                <a:gd name="T7" fmla="*/ 166 h 1751"/>
                <a:gd name="T8" fmla="*/ 4373 w 11041"/>
                <a:gd name="T9" fmla="*/ 18 h 1751"/>
                <a:gd name="T10" fmla="*/ 10363 w 11041"/>
                <a:gd name="T11" fmla="*/ 69 h 1751"/>
                <a:gd name="T12" fmla="*/ 11026 w 11041"/>
                <a:gd name="T13" fmla="*/ 913 h 1751"/>
                <a:gd name="T14" fmla="*/ 10137 w 11041"/>
                <a:gd name="T15" fmla="*/ 1632 h 1751"/>
                <a:gd name="T16" fmla="*/ 3042 w 11041"/>
                <a:gd name="T17" fmla="*/ 1673 h 1751"/>
                <a:gd name="T18" fmla="*/ 404 w 11041"/>
                <a:gd name="T19" fmla="*/ 1388 h 1751"/>
                <a:gd name="T20" fmla="*/ 386 w 11041"/>
                <a:gd name="T21" fmla="*/ 537 h 1751"/>
                <a:gd name="T22" fmla="*/ 1582 w 11041"/>
                <a:gd name="T23" fmla="*/ 106 h 1751"/>
                <a:gd name="T24" fmla="*/ 10468 w 11041"/>
                <a:gd name="T25" fmla="*/ 248 h 1751"/>
                <a:gd name="T26" fmla="*/ 10959 w 11041"/>
                <a:gd name="T27" fmla="*/ 960 h 1751"/>
                <a:gd name="T28" fmla="*/ 10717 w 11041"/>
                <a:gd name="T29" fmla="*/ 782 h 1751"/>
                <a:gd name="T30" fmla="*/ 10643 w 11041"/>
                <a:gd name="T31" fmla="*/ 1019 h 1751"/>
                <a:gd name="T32" fmla="*/ 10759 w 11041"/>
                <a:gd name="T33" fmla="*/ 651 h 1751"/>
                <a:gd name="T34" fmla="*/ 10299 w 11041"/>
                <a:gd name="T35" fmla="*/ 1269 h 1751"/>
                <a:gd name="T36" fmla="*/ 10240 w 11041"/>
                <a:gd name="T37" fmla="*/ 668 h 1751"/>
                <a:gd name="T38" fmla="*/ 10038 w 11041"/>
                <a:gd name="T39" fmla="*/ 234 h 1751"/>
                <a:gd name="T40" fmla="*/ 10474 w 11041"/>
                <a:gd name="T41" fmla="*/ 843 h 1751"/>
                <a:gd name="T42" fmla="*/ 10286 w 11041"/>
                <a:gd name="T43" fmla="*/ 1318 h 1751"/>
                <a:gd name="T44" fmla="*/ 10312 w 11041"/>
                <a:gd name="T45" fmla="*/ 400 h 1751"/>
                <a:gd name="T46" fmla="*/ 10397 w 11041"/>
                <a:gd name="T47" fmla="*/ 600 h 1751"/>
                <a:gd name="T48" fmla="*/ 10053 w 11041"/>
                <a:gd name="T49" fmla="*/ 756 h 1751"/>
                <a:gd name="T50" fmla="*/ 10017 w 11041"/>
                <a:gd name="T51" fmla="*/ 958 h 1751"/>
                <a:gd name="T52" fmla="*/ 5568 w 11041"/>
                <a:gd name="T53" fmla="*/ 1588 h 1751"/>
                <a:gd name="T54" fmla="*/ 919 w 11041"/>
                <a:gd name="T55" fmla="*/ 1139 h 1751"/>
                <a:gd name="T56" fmla="*/ 1139 w 11041"/>
                <a:gd name="T57" fmla="*/ 749 h 1751"/>
                <a:gd name="T58" fmla="*/ 1094 w 11041"/>
                <a:gd name="T59" fmla="*/ 303 h 1751"/>
                <a:gd name="T60" fmla="*/ 3379 w 11041"/>
                <a:gd name="T61" fmla="*/ 148 h 1751"/>
                <a:gd name="T62" fmla="*/ 9975 w 11041"/>
                <a:gd name="T63" fmla="*/ 404 h 1751"/>
                <a:gd name="T64" fmla="*/ 2179 w 11041"/>
                <a:gd name="T65" fmla="*/ 1552 h 1751"/>
                <a:gd name="T66" fmla="*/ 956 w 11041"/>
                <a:gd name="T67" fmla="*/ 1163 h 1751"/>
                <a:gd name="T68" fmla="*/ 1162 w 11041"/>
                <a:gd name="T69" fmla="*/ 868 h 1751"/>
                <a:gd name="T70" fmla="*/ 1120 w 11041"/>
                <a:gd name="T71" fmla="*/ 416 h 1751"/>
                <a:gd name="T72" fmla="*/ 9861 w 11041"/>
                <a:gd name="T73" fmla="*/ 186 h 1751"/>
                <a:gd name="T74" fmla="*/ 9865 w 11041"/>
                <a:gd name="T75" fmla="*/ 744 h 1751"/>
                <a:gd name="T76" fmla="*/ 10059 w 11041"/>
                <a:gd name="T77" fmla="*/ 1148 h 1751"/>
                <a:gd name="T78" fmla="*/ 1179 w 11041"/>
                <a:gd name="T79" fmla="*/ 1327 h 1751"/>
                <a:gd name="T80" fmla="*/ 1456 w 11041"/>
                <a:gd name="T81" fmla="*/ 791 h 1751"/>
                <a:gd name="T82" fmla="*/ 1314 w 11041"/>
                <a:gd name="T83" fmla="*/ 284 h 1751"/>
                <a:gd name="T84" fmla="*/ 9638 w 11041"/>
                <a:gd name="T85" fmla="*/ 243 h 1751"/>
                <a:gd name="T86" fmla="*/ 9749 w 11041"/>
                <a:gd name="T87" fmla="*/ 707 h 1751"/>
                <a:gd name="T88" fmla="*/ 9955 w 11041"/>
                <a:gd name="T89" fmla="*/ 1177 h 1751"/>
                <a:gd name="T90" fmla="*/ 9818 w 11041"/>
                <a:gd name="T91" fmla="*/ 1121 h 1751"/>
                <a:gd name="T92" fmla="*/ 1637 w 11041"/>
                <a:gd name="T93" fmla="*/ 1462 h 1751"/>
                <a:gd name="T94" fmla="*/ 1398 w 11041"/>
                <a:gd name="T95" fmla="*/ 742 h 1751"/>
                <a:gd name="T96" fmla="*/ 9028 w 11041"/>
                <a:gd name="T97" fmla="*/ 279 h 1751"/>
                <a:gd name="T98" fmla="*/ 9802 w 11041"/>
                <a:gd name="T99" fmla="*/ 890 h 1751"/>
                <a:gd name="T100" fmla="*/ 1263 w 11041"/>
                <a:gd name="T101" fmla="*/ 875 h 1751"/>
                <a:gd name="T102" fmla="*/ 1390 w 11041"/>
                <a:gd name="T103" fmla="*/ 942 h 1751"/>
                <a:gd name="T104" fmla="*/ 797 w 11041"/>
                <a:gd name="T105" fmla="*/ 837 h 1751"/>
                <a:gd name="T106" fmla="*/ 839 w 11041"/>
                <a:gd name="T107" fmla="*/ 1417 h 1751"/>
                <a:gd name="T108" fmla="*/ 556 w 11041"/>
                <a:gd name="T109" fmla="*/ 1259 h 1751"/>
                <a:gd name="T110" fmla="*/ 722 w 11041"/>
                <a:gd name="T111" fmla="*/ 287 h 1751"/>
                <a:gd name="T112" fmla="*/ 747 w 11041"/>
                <a:gd name="T113" fmla="*/ 568 h 1751"/>
                <a:gd name="T114" fmla="*/ 722 w 11041"/>
                <a:gd name="T115" fmla="*/ 1381 h 1751"/>
                <a:gd name="T116" fmla="*/ 618 w 11041"/>
                <a:gd name="T117" fmla="*/ 1343 h 1751"/>
                <a:gd name="T118" fmla="*/ 840 w 11041"/>
                <a:gd name="T119" fmla="*/ 264 h 1751"/>
                <a:gd name="T120" fmla="*/ 446 w 11041"/>
                <a:gd name="T121" fmla="*/ 1115 h 1751"/>
                <a:gd name="T122" fmla="*/ 490 w 11041"/>
                <a:gd name="T123" fmla="*/ 749 h 1751"/>
                <a:gd name="T124" fmla="*/ 254 w 11041"/>
                <a:gd name="T125" fmla="*/ 1039 h 17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1041" h="1751">
                  <a:moveTo>
                    <a:pt x="10931" y="1086"/>
                  </a:moveTo>
                  <a:lnTo>
                    <a:pt x="10909" y="1111"/>
                  </a:lnTo>
                  <a:lnTo>
                    <a:pt x="10887" y="1135"/>
                  </a:lnTo>
                  <a:lnTo>
                    <a:pt x="10877" y="1148"/>
                  </a:lnTo>
                  <a:lnTo>
                    <a:pt x="10866" y="1160"/>
                  </a:lnTo>
                  <a:lnTo>
                    <a:pt x="10853" y="1170"/>
                  </a:lnTo>
                  <a:lnTo>
                    <a:pt x="10841" y="1180"/>
                  </a:lnTo>
                  <a:lnTo>
                    <a:pt x="10831" y="1180"/>
                  </a:lnTo>
                  <a:lnTo>
                    <a:pt x="10822" y="1182"/>
                  </a:lnTo>
                  <a:lnTo>
                    <a:pt x="10814" y="1184"/>
                  </a:lnTo>
                  <a:lnTo>
                    <a:pt x="10805" y="1186"/>
                  </a:lnTo>
                  <a:lnTo>
                    <a:pt x="10798" y="1190"/>
                  </a:lnTo>
                  <a:lnTo>
                    <a:pt x="10792" y="1193"/>
                  </a:lnTo>
                  <a:lnTo>
                    <a:pt x="10786" y="1199"/>
                  </a:lnTo>
                  <a:lnTo>
                    <a:pt x="10781" y="1204"/>
                  </a:lnTo>
                  <a:lnTo>
                    <a:pt x="10776" y="1209"/>
                  </a:lnTo>
                  <a:lnTo>
                    <a:pt x="10772" y="1215"/>
                  </a:lnTo>
                  <a:lnTo>
                    <a:pt x="10768" y="1221"/>
                  </a:lnTo>
                  <a:lnTo>
                    <a:pt x="10764" y="1227"/>
                  </a:lnTo>
                  <a:lnTo>
                    <a:pt x="10757" y="1242"/>
                  </a:lnTo>
                  <a:lnTo>
                    <a:pt x="10751" y="1257"/>
                  </a:lnTo>
                  <a:lnTo>
                    <a:pt x="10746" y="1272"/>
                  </a:lnTo>
                  <a:lnTo>
                    <a:pt x="10740" y="1288"/>
                  </a:lnTo>
                  <a:lnTo>
                    <a:pt x="10734" y="1302"/>
                  </a:lnTo>
                  <a:lnTo>
                    <a:pt x="10727" y="1316"/>
                  </a:lnTo>
                  <a:lnTo>
                    <a:pt x="10723" y="1323"/>
                  </a:lnTo>
                  <a:lnTo>
                    <a:pt x="10719" y="1329"/>
                  </a:lnTo>
                  <a:lnTo>
                    <a:pt x="10713" y="1336"/>
                  </a:lnTo>
                  <a:lnTo>
                    <a:pt x="10708" y="1342"/>
                  </a:lnTo>
                  <a:lnTo>
                    <a:pt x="10703" y="1347"/>
                  </a:lnTo>
                  <a:lnTo>
                    <a:pt x="10696" y="1352"/>
                  </a:lnTo>
                  <a:lnTo>
                    <a:pt x="10689" y="1357"/>
                  </a:lnTo>
                  <a:lnTo>
                    <a:pt x="10682" y="1360"/>
                  </a:lnTo>
                  <a:lnTo>
                    <a:pt x="10673" y="1361"/>
                  </a:lnTo>
                  <a:lnTo>
                    <a:pt x="10664" y="1362"/>
                  </a:lnTo>
                  <a:lnTo>
                    <a:pt x="10657" y="1363"/>
                  </a:lnTo>
                  <a:lnTo>
                    <a:pt x="10649" y="1365"/>
                  </a:lnTo>
                  <a:lnTo>
                    <a:pt x="10642" y="1367"/>
                  </a:lnTo>
                  <a:lnTo>
                    <a:pt x="10636" y="1370"/>
                  </a:lnTo>
                  <a:lnTo>
                    <a:pt x="10630" y="1374"/>
                  </a:lnTo>
                  <a:lnTo>
                    <a:pt x="10623" y="1377"/>
                  </a:lnTo>
                  <a:lnTo>
                    <a:pt x="10612" y="1387"/>
                  </a:lnTo>
                  <a:lnTo>
                    <a:pt x="10602" y="1397"/>
                  </a:lnTo>
                  <a:lnTo>
                    <a:pt x="10593" y="1407"/>
                  </a:lnTo>
                  <a:lnTo>
                    <a:pt x="10584" y="1419"/>
                  </a:lnTo>
                  <a:lnTo>
                    <a:pt x="10567" y="1445"/>
                  </a:lnTo>
                  <a:lnTo>
                    <a:pt x="10551" y="1471"/>
                  </a:lnTo>
                  <a:lnTo>
                    <a:pt x="10543" y="1484"/>
                  </a:lnTo>
                  <a:lnTo>
                    <a:pt x="10535" y="1496"/>
                  </a:lnTo>
                  <a:lnTo>
                    <a:pt x="10525" y="1508"/>
                  </a:lnTo>
                  <a:lnTo>
                    <a:pt x="10515" y="1520"/>
                  </a:lnTo>
                  <a:lnTo>
                    <a:pt x="10505" y="1534"/>
                  </a:lnTo>
                  <a:lnTo>
                    <a:pt x="10493" y="1548"/>
                  </a:lnTo>
                  <a:lnTo>
                    <a:pt x="10480" y="1561"/>
                  </a:lnTo>
                  <a:lnTo>
                    <a:pt x="10468" y="1575"/>
                  </a:lnTo>
                  <a:lnTo>
                    <a:pt x="10455" y="1587"/>
                  </a:lnTo>
                  <a:lnTo>
                    <a:pt x="10441" y="1599"/>
                  </a:lnTo>
                  <a:lnTo>
                    <a:pt x="10425" y="1610"/>
                  </a:lnTo>
                  <a:lnTo>
                    <a:pt x="10411" y="1621"/>
                  </a:lnTo>
                  <a:lnTo>
                    <a:pt x="10395" y="1631"/>
                  </a:lnTo>
                  <a:lnTo>
                    <a:pt x="10378" y="1640"/>
                  </a:lnTo>
                  <a:lnTo>
                    <a:pt x="10362" y="1649"/>
                  </a:lnTo>
                  <a:lnTo>
                    <a:pt x="10345" y="1656"/>
                  </a:lnTo>
                  <a:lnTo>
                    <a:pt x="10328" y="1664"/>
                  </a:lnTo>
                  <a:lnTo>
                    <a:pt x="10311" y="1670"/>
                  </a:lnTo>
                  <a:lnTo>
                    <a:pt x="10293" y="1675"/>
                  </a:lnTo>
                  <a:lnTo>
                    <a:pt x="10275" y="1679"/>
                  </a:lnTo>
                  <a:lnTo>
                    <a:pt x="10246" y="1680"/>
                  </a:lnTo>
                  <a:lnTo>
                    <a:pt x="10219" y="1682"/>
                  </a:lnTo>
                  <a:lnTo>
                    <a:pt x="10204" y="1684"/>
                  </a:lnTo>
                  <a:lnTo>
                    <a:pt x="10190" y="1686"/>
                  </a:lnTo>
                  <a:lnTo>
                    <a:pt x="10176" y="1690"/>
                  </a:lnTo>
                  <a:lnTo>
                    <a:pt x="10161" y="1696"/>
                  </a:lnTo>
                  <a:lnTo>
                    <a:pt x="10079" y="1695"/>
                  </a:lnTo>
                  <a:lnTo>
                    <a:pt x="10000" y="1695"/>
                  </a:lnTo>
                  <a:lnTo>
                    <a:pt x="9925" y="1696"/>
                  </a:lnTo>
                  <a:lnTo>
                    <a:pt x="9852" y="1696"/>
                  </a:lnTo>
                  <a:lnTo>
                    <a:pt x="9778" y="1698"/>
                  </a:lnTo>
                  <a:lnTo>
                    <a:pt x="9703" y="1700"/>
                  </a:lnTo>
                  <a:lnTo>
                    <a:pt x="9627" y="1705"/>
                  </a:lnTo>
                  <a:lnTo>
                    <a:pt x="9546" y="1710"/>
                  </a:lnTo>
                  <a:lnTo>
                    <a:pt x="9533" y="1705"/>
                  </a:lnTo>
                  <a:lnTo>
                    <a:pt x="9522" y="1702"/>
                  </a:lnTo>
                  <a:lnTo>
                    <a:pt x="9515" y="1701"/>
                  </a:lnTo>
                  <a:lnTo>
                    <a:pt x="9509" y="1702"/>
                  </a:lnTo>
                  <a:lnTo>
                    <a:pt x="9503" y="1704"/>
                  </a:lnTo>
                  <a:lnTo>
                    <a:pt x="9497" y="1707"/>
                  </a:lnTo>
                  <a:lnTo>
                    <a:pt x="9473" y="1706"/>
                  </a:lnTo>
                  <a:lnTo>
                    <a:pt x="9449" y="1705"/>
                  </a:lnTo>
                  <a:lnTo>
                    <a:pt x="9423" y="1705"/>
                  </a:lnTo>
                  <a:lnTo>
                    <a:pt x="9398" y="1705"/>
                  </a:lnTo>
                  <a:lnTo>
                    <a:pt x="9371" y="1706"/>
                  </a:lnTo>
                  <a:lnTo>
                    <a:pt x="9345" y="1707"/>
                  </a:lnTo>
                  <a:lnTo>
                    <a:pt x="9319" y="1708"/>
                  </a:lnTo>
                  <a:lnTo>
                    <a:pt x="9294" y="1709"/>
                  </a:lnTo>
                  <a:lnTo>
                    <a:pt x="9146" y="1711"/>
                  </a:lnTo>
                  <a:lnTo>
                    <a:pt x="8901" y="1712"/>
                  </a:lnTo>
                  <a:lnTo>
                    <a:pt x="8571" y="1713"/>
                  </a:lnTo>
                  <a:lnTo>
                    <a:pt x="8171" y="1714"/>
                  </a:lnTo>
                  <a:lnTo>
                    <a:pt x="7714" y="1715"/>
                  </a:lnTo>
                  <a:lnTo>
                    <a:pt x="7215" y="1716"/>
                  </a:lnTo>
                  <a:lnTo>
                    <a:pt x="6688" y="1717"/>
                  </a:lnTo>
                  <a:lnTo>
                    <a:pt x="6147" y="1718"/>
                  </a:lnTo>
                  <a:lnTo>
                    <a:pt x="5605" y="1718"/>
                  </a:lnTo>
                  <a:lnTo>
                    <a:pt x="5078" y="1720"/>
                  </a:lnTo>
                  <a:lnTo>
                    <a:pt x="4579" y="1721"/>
                  </a:lnTo>
                  <a:lnTo>
                    <a:pt x="4122" y="1723"/>
                  </a:lnTo>
                  <a:lnTo>
                    <a:pt x="3721" y="1724"/>
                  </a:lnTo>
                  <a:lnTo>
                    <a:pt x="3391" y="1727"/>
                  </a:lnTo>
                  <a:lnTo>
                    <a:pt x="3145" y="1729"/>
                  </a:lnTo>
                  <a:lnTo>
                    <a:pt x="2998" y="1732"/>
                  </a:lnTo>
                  <a:lnTo>
                    <a:pt x="2953" y="1732"/>
                  </a:lnTo>
                  <a:lnTo>
                    <a:pt x="2908" y="1733"/>
                  </a:lnTo>
                  <a:lnTo>
                    <a:pt x="2862" y="1733"/>
                  </a:lnTo>
                  <a:lnTo>
                    <a:pt x="2817" y="1733"/>
                  </a:lnTo>
                  <a:lnTo>
                    <a:pt x="2771" y="1734"/>
                  </a:lnTo>
                  <a:lnTo>
                    <a:pt x="2725" y="1734"/>
                  </a:lnTo>
                  <a:lnTo>
                    <a:pt x="2679" y="1735"/>
                  </a:lnTo>
                  <a:lnTo>
                    <a:pt x="2633" y="1735"/>
                  </a:lnTo>
                  <a:lnTo>
                    <a:pt x="2586" y="1736"/>
                  </a:lnTo>
                  <a:lnTo>
                    <a:pt x="2540" y="1737"/>
                  </a:lnTo>
                  <a:lnTo>
                    <a:pt x="2494" y="1738"/>
                  </a:lnTo>
                  <a:lnTo>
                    <a:pt x="2448" y="1738"/>
                  </a:lnTo>
                  <a:lnTo>
                    <a:pt x="2401" y="1739"/>
                  </a:lnTo>
                  <a:lnTo>
                    <a:pt x="2355" y="1740"/>
                  </a:lnTo>
                  <a:lnTo>
                    <a:pt x="2309" y="1740"/>
                  </a:lnTo>
                  <a:lnTo>
                    <a:pt x="2263" y="1741"/>
                  </a:lnTo>
                  <a:lnTo>
                    <a:pt x="1203" y="1747"/>
                  </a:lnTo>
                  <a:lnTo>
                    <a:pt x="1171" y="1748"/>
                  </a:lnTo>
                  <a:lnTo>
                    <a:pt x="1137" y="1749"/>
                  </a:lnTo>
                  <a:lnTo>
                    <a:pt x="1102" y="1749"/>
                  </a:lnTo>
                  <a:lnTo>
                    <a:pt x="1065" y="1749"/>
                  </a:lnTo>
                  <a:lnTo>
                    <a:pt x="1030" y="1748"/>
                  </a:lnTo>
                  <a:lnTo>
                    <a:pt x="994" y="1749"/>
                  </a:lnTo>
                  <a:lnTo>
                    <a:pt x="959" y="1749"/>
                  </a:lnTo>
                  <a:lnTo>
                    <a:pt x="926" y="1751"/>
                  </a:lnTo>
                  <a:lnTo>
                    <a:pt x="918" y="1745"/>
                  </a:lnTo>
                  <a:lnTo>
                    <a:pt x="909" y="1740"/>
                  </a:lnTo>
                  <a:lnTo>
                    <a:pt x="900" y="1737"/>
                  </a:lnTo>
                  <a:lnTo>
                    <a:pt x="890" y="1735"/>
                  </a:lnTo>
                  <a:lnTo>
                    <a:pt x="869" y="1732"/>
                  </a:lnTo>
                  <a:lnTo>
                    <a:pt x="848" y="1730"/>
                  </a:lnTo>
                  <a:lnTo>
                    <a:pt x="826" y="1729"/>
                  </a:lnTo>
                  <a:lnTo>
                    <a:pt x="806" y="1727"/>
                  </a:lnTo>
                  <a:lnTo>
                    <a:pt x="796" y="1725"/>
                  </a:lnTo>
                  <a:lnTo>
                    <a:pt x="786" y="1722"/>
                  </a:lnTo>
                  <a:lnTo>
                    <a:pt x="777" y="1718"/>
                  </a:lnTo>
                  <a:lnTo>
                    <a:pt x="769" y="1713"/>
                  </a:lnTo>
                  <a:lnTo>
                    <a:pt x="753" y="1709"/>
                  </a:lnTo>
                  <a:lnTo>
                    <a:pt x="736" y="1704"/>
                  </a:lnTo>
                  <a:lnTo>
                    <a:pt x="720" y="1698"/>
                  </a:lnTo>
                  <a:lnTo>
                    <a:pt x="704" y="1692"/>
                  </a:lnTo>
                  <a:lnTo>
                    <a:pt x="687" y="1685"/>
                  </a:lnTo>
                  <a:lnTo>
                    <a:pt x="671" y="1678"/>
                  </a:lnTo>
                  <a:lnTo>
                    <a:pt x="656" y="1670"/>
                  </a:lnTo>
                  <a:lnTo>
                    <a:pt x="640" y="1662"/>
                  </a:lnTo>
                  <a:lnTo>
                    <a:pt x="626" y="1652"/>
                  </a:lnTo>
                  <a:lnTo>
                    <a:pt x="611" y="1643"/>
                  </a:lnTo>
                  <a:lnTo>
                    <a:pt x="596" y="1633"/>
                  </a:lnTo>
                  <a:lnTo>
                    <a:pt x="583" y="1622"/>
                  </a:lnTo>
                  <a:lnTo>
                    <a:pt x="570" y="1610"/>
                  </a:lnTo>
                  <a:lnTo>
                    <a:pt x="556" y="1599"/>
                  </a:lnTo>
                  <a:lnTo>
                    <a:pt x="544" y="1587"/>
                  </a:lnTo>
                  <a:lnTo>
                    <a:pt x="532" y="1574"/>
                  </a:lnTo>
                  <a:lnTo>
                    <a:pt x="522" y="1560"/>
                  </a:lnTo>
                  <a:lnTo>
                    <a:pt x="511" y="1547"/>
                  </a:lnTo>
                  <a:lnTo>
                    <a:pt x="502" y="1533"/>
                  </a:lnTo>
                  <a:lnTo>
                    <a:pt x="494" y="1516"/>
                  </a:lnTo>
                  <a:lnTo>
                    <a:pt x="487" y="1501"/>
                  </a:lnTo>
                  <a:lnTo>
                    <a:pt x="481" y="1484"/>
                  </a:lnTo>
                  <a:lnTo>
                    <a:pt x="477" y="1466"/>
                  </a:lnTo>
                  <a:lnTo>
                    <a:pt x="474" y="1448"/>
                  </a:lnTo>
                  <a:lnTo>
                    <a:pt x="471" y="1445"/>
                  </a:lnTo>
                  <a:lnTo>
                    <a:pt x="466" y="1443"/>
                  </a:lnTo>
                  <a:lnTo>
                    <a:pt x="462" y="1441"/>
                  </a:lnTo>
                  <a:lnTo>
                    <a:pt x="457" y="1440"/>
                  </a:lnTo>
                  <a:lnTo>
                    <a:pt x="448" y="1438"/>
                  </a:lnTo>
                  <a:lnTo>
                    <a:pt x="438" y="1437"/>
                  </a:lnTo>
                  <a:lnTo>
                    <a:pt x="428" y="1437"/>
                  </a:lnTo>
                  <a:lnTo>
                    <a:pt x="418" y="1436"/>
                  </a:lnTo>
                  <a:lnTo>
                    <a:pt x="408" y="1435"/>
                  </a:lnTo>
                  <a:lnTo>
                    <a:pt x="400" y="1431"/>
                  </a:lnTo>
                  <a:lnTo>
                    <a:pt x="390" y="1429"/>
                  </a:lnTo>
                  <a:lnTo>
                    <a:pt x="381" y="1426"/>
                  </a:lnTo>
                  <a:lnTo>
                    <a:pt x="372" y="1421"/>
                  </a:lnTo>
                  <a:lnTo>
                    <a:pt x="365" y="1416"/>
                  </a:lnTo>
                  <a:lnTo>
                    <a:pt x="358" y="1410"/>
                  </a:lnTo>
                  <a:lnTo>
                    <a:pt x="352" y="1403"/>
                  </a:lnTo>
                  <a:lnTo>
                    <a:pt x="346" y="1396"/>
                  </a:lnTo>
                  <a:lnTo>
                    <a:pt x="341" y="1389"/>
                  </a:lnTo>
                  <a:lnTo>
                    <a:pt x="331" y="1371"/>
                  </a:lnTo>
                  <a:lnTo>
                    <a:pt x="324" y="1354"/>
                  </a:lnTo>
                  <a:lnTo>
                    <a:pt x="318" y="1336"/>
                  </a:lnTo>
                  <a:lnTo>
                    <a:pt x="314" y="1318"/>
                  </a:lnTo>
                  <a:lnTo>
                    <a:pt x="315" y="1314"/>
                  </a:lnTo>
                  <a:lnTo>
                    <a:pt x="315" y="1311"/>
                  </a:lnTo>
                  <a:lnTo>
                    <a:pt x="315" y="1308"/>
                  </a:lnTo>
                  <a:lnTo>
                    <a:pt x="314" y="1305"/>
                  </a:lnTo>
                  <a:lnTo>
                    <a:pt x="311" y="1301"/>
                  </a:lnTo>
                  <a:lnTo>
                    <a:pt x="306" y="1297"/>
                  </a:lnTo>
                  <a:lnTo>
                    <a:pt x="295" y="1292"/>
                  </a:lnTo>
                  <a:lnTo>
                    <a:pt x="283" y="1288"/>
                  </a:lnTo>
                  <a:lnTo>
                    <a:pt x="270" y="1283"/>
                  </a:lnTo>
                  <a:lnTo>
                    <a:pt x="257" y="1279"/>
                  </a:lnTo>
                  <a:lnTo>
                    <a:pt x="244" y="1274"/>
                  </a:lnTo>
                  <a:lnTo>
                    <a:pt x="231" y="1269"/>
                  </a:lnTo>
                  <a:lnTo>
                    <a:pt x="207" y="1257"/>
                  </a:lnTo>
                  <a:lnTo>
                    <a:pt x="184" y="1244"/>
                  </a:lnTo>
                  <a:lnTo>
                    <a:pt x="162" y="1228"/>
                  </a:lnTo>
                  <a:lnTo>
                    <a:pt x="140" y="1211"/>
                  </a:lnTo>
                  <a:lnTo>
                    <a:pt x="121" y="1193"/>
                  </a:lnTo>
                  <a:lnTo>
                    <a:pt x="102" y="1173"/>
                  </a:lnTo>
                  <a:lnTo>
                    <a:pt x="85" y="1153"/>
                  </a:lnTo>
                  <a:lnTo>
                    <a:pt x="70" y="1130"/>
                  </a:lnTo>
                  <a:lnTo>
                    <a:pt x="55" y="1108"/>
                  </a:lnTo>
                  <a:lnTo>
                    <a:pt x="43" y="1083"/>
                  </a:lnTo>
                  <a:lnTo>
                    <a:pt x="33" y="1059"/>
                  </a:lnTo>
                  <a:lnTo>
                    <a:pt x="24" y="1033"/>
                  </a:lnTo>
                  <a:lnTo>
                    <a:pt x="17" y="1006"/>
                  </a:lnTo>
                  <a:lnTo>
                    <a:pt x="13" y="980"/>
                  </a:lnTo>
                  <a:lnTo>
                    <a:pt x="8" y="976"/>
                  </a:lnTo>
                  <a:lnTo>
                    <a:pt x="6" y="973"/>
                  </a:lnTo>
                  <a:lnTo>
                    <a:pt x="4" y="968"/>
                  </a:lnTo>
                  <a:lnTo>
                    <a:pt x="2" y="964"/>
                  </a:lnTo>
                  <a:lnTo>
                    <a:pt x="0" y="954"/>
                  </a:lnTo>
                  <a:lnTo>
                    <a:pt x="0" y="944"/>
                  </a:lnTo>
                  <a:lnTo>
                    <a:pt x="1" y="934"/>
                  </a:lnTo>
                  <a:lnTo>
                    <a:pt x="3" y="924"/>
                  </a:lnTo>
                  <a:lnTo>
                    <a:pt x="5" y="914"/>
                  </a:lnTo>
                  <a:lnTo>
                    <a:pt x="9" y="906"/>
                  </a:lnTo>
                  <a:lnTo>
                    <a:pt x="65" y="761"/>
                  </a:lnTo>
                  <a:lnTo>
                    <a:pt x="83" y="733"/>
                  </a:lnTo>
                  <a:lnTo>
                    <a:pt x="104" y="705"/>
                  </a:lnTo>
                  <a:lnTo>
                    <a:pt x="125" y="678"/>
                  </a:lnTo>
                  <a:lnTo>
                    <a:pt x="147" y="653"/>
                  </a:lnTo>
                  <a:lnTo>
                    <a:pt x="160" y="641"/>
                  </a:lnTo>
                  <a:lnTo>
                    <a:pt x="172" y="628"/>
                  </a:lnTo>
                  <a:lnTo>
                    <a:pt x="184" y="617"/>
                  </a:lnTo>
                  <a:lnTo>
                    <a:pt x="198" y="606"/>
                  </a:lnTo>
                  <a:lnTo>
                    <a:pt x="211" y="596"/>
                  </a:lnTo>
                  <a:lnTo>
                    <a:pt x="224" y="585"/>
                  </a:lnTo>
                  <a:lnTo>
                    <a:pt x="237" y="576"/>
                  </a:lnTo>
                  <a:lnTo>
                    <a:pt x="252" y="568"/>
                  </a:lnTo>
                  <a:lnTo>
                    <a:pt x="258" y="565"/>
                  </a:lnTo>
                  <a:lnTo>
                    <a:pt x="263" y="562"/>
                  </a:lnTo>
                  <a:lnTo>
                    <a:pt x="270" y="560"/>
                  </a:lnTo>
                  <a:lnTo>
                    <a:pt x="276" y="558"/>
                  </a:lnTo>
                  <a:lnTo>
                    <a:pt x="290" y="555"/>
                  </a:lnTo>
                  <a:lnTo>
                    <a:pt x="303" y="552"/>
                  </a:lnTo>
                  <a:lnTo>
                    <a:pt x="309" y="550"/>
                  </a:lnTo>
                  <a:lnTo>
                    <a:pt x="315" y="548"/>
                  </a:lnTo>
                  <a:lnTo>
                    <a:pt x="321" y="544"/>
                  </a:lnTo>
                  <a:lnTo>
                    <a:pt x="326" y="540"/>
                  </a:lnTo>
                  <a:lnTo>
                    <a:pt x="331" y="536"/>
                  </a:lnTo>
                  <a:lnTo>
                    <a:pt x="336" y="531"/>
                  </a:lnTo>
                  <a:lnTo>
                    <a:pt x="339" y="525"/>
                  </a:lnTo>
                  <a:lnTo>
                    <a:pt x="342" y="518"/>
                  </a:lnTo>
                  <a:lnTo>
                    <a:pt x="348" y="502"/>
                  </a:lnTo>
                  <a:lnTo>
                    <a:pt x="355" y="485"/>
                  </a:lnTo>
                  <a:lnTo>
                    <a:pt x="360" y="477"/>
                  </a:lnTo>
                  <a:lnTo>
                    <a:pt x="364" y="470"/>
                  </a:lnTo>
                  <a:lnTo>
                    <a:pt x="369" y="463"/>
                  </a:lnTo>
                  <a:lnTo>
                    <a:pt x="375" y="456"/>
                  </a:lnTo>
                  <a:lnTo>
                    <a:pt x="382" y="449"/>
                  </a:lnTo>
                  <a:lnTo>
                    <a:pt x="388" y="443"/>
                  </a:lnTo>
                  <a:lnTo>
                    <a:pt x="395" y="438"/>
                  </a:lnTo>
                  <a:lnTo>
                    <a:pt x="402" y="434"/>
                  </a:lnTo>
                  <a:lnTo>
                    <a:pt x="410" y="430"/>
                  </a:lnTo>
                  <a:lnTo>
                    <a:pt x="418" y="427"/>
                  </a:lnTo>
                  <a:lnTo>
                    <a:pt x="428" y="425"/>
                  </a:lnTo>
                  <a:lnTo>
                    <a:pt x="437" y="424"/>
                  </a:lnTo>
                  <a:lnTo>
                    <a:pt x="448" y="425"/>
                  </a:lnTo>
                  <a:lnTo>
                    <a:pt x="457" y="424"/>
                  </a:lnTo>
                  <a:lnTo>
                    <a:pt x="465" y="422"/>
                  </a:lnTo>
                  <a:lnTo>
                    <a:pt x="473" y="418"/>
                  </a:lnTo>
                  <a:lnTo>
                    <a:pt x="479" y="412"/>
                  </a:lnTo>
                  <a:lnTo>
                    <a:pt x="483" y="405"/>
                  </a:lnTo>
                  <a:lnTo>
                    <a:pt x="487" y="398"/>
                  </a:lnTo>
                  <a:lnTo>
                    <a:pt x="490" y="389"/>
                  </a:lnTo>
                  <a:lnTo>
                    <a:pt x="496" y="371"/>
                  </a:lnTo>
                  <a:lnTo>
                    <a:pt x="500" y="352"/>
                  </a:lnTo>
                  <a:lnTo>
                    <a:pt x="503" y="343"/>
                  </a:lnTo>
                  <a:lnTo>
                    <a:pt x="506" y="334"/>
                  </a:lnTo>
                  <a:lnTo>
                    <a:pt x="509" y="326"/>
                  </a:lnTo>
                  <a:lnTo>
                    <a:pt x="513" y="319"/>
                  </a:lnTo>
                  <a:lnTo>
                    <a:pt x="519" y="307"/>
                  </a:lnTo>
                  <a:lnTo>
                    <a:pt x="524" y="296"/>
                  </a:lnTo>
                  <a:lnTo>
                    <a:pt x="530" y="286"/>
                  </a:lnTo>
                  <a:lnTo>
                    <a:pt x="536" y="276"/>
                  </a:lnTo>
                  <a:lnTo>
                    <a:pt x="549" y="257"/>
                  </a:lnTo>
                  <a:lnTo>
                    <a:pt x="565" y="239"/>
                  </a:lnTo>
                  <a:lnTo>
                    <a:pt x="581" y="223"/>
                  </a:lnTo>
                  <a:lnTo>
                    <a:pt x="598" y="207"/>
                  </a:lnTo>
                  <a:lnTo>
                    <a:pt x="617" y="193"/>
                  </a:lnTo>
                  <a:lnTo>
                    <a:pt x="636" y="179"/>
                  </a:lnTo>
                  <a:lnTo>
                    <a:pt x="657" y="166"/>
                  </a:lnTo>
                  <a:lnTo>
                    <a:pt x="677" y="154"/>
                  </a:lnTo>
                  <a:lnTo>
                    <a:pt x="698" y="144"/>
                  </a:lnTo>
                  <a:lnTo>
                    <a:pt x="719" y="133"/>
                  </a:lnTo>
                  <a:lnTo>
                    <a:pt x="762" y="114"/>
                  </a:lnTo>
                  <a:lnTo>
                    <a:pt x="803" y="97"/>
                  </a:lnTo>
                  <a:lnTo>
                    <a:pt x="822" y="95"/>
                  </a:lnTo>
                  <a:lnTo>
                    <a:pt x="842" y="91"/>
                  </a:lnTo>
                  <a:lnTo>
                    <a:pt x="860" y="87"/>
                  </a:lnTo>
                  <a:lnTo>
                    <a:pt x="877" y="83"/>
                  </a:lnTo>
                  <a:lnTo>
                    <a:pt x="896" y="77"/>
                  </a:lnTo>
                  <a:lnTo>
                    <a:pt x="913" y="74"/>
                  </a:lnTo>
                  <a:lnTo>
                    <a:pt x="931" y="71"/>
                  </a:lnTo>
                  <a:lnTo>
                    <a:pt x="948" y="70"/>
                  </a:lnTo>
                  <a:lnTo>
                    <a:pt x="973" y="66"/>
                  </a:lnTo>
                  <a:lnTo>
                    <a:pt x="1000" y="62"/>
                  </a:lnTo>
                  <a:lnTo>
                    <a:pt x="1026" y="59"/>
                  </a:lnTo>
                  <a:lnTo>
                    <a:pt x="1052" y="57"/>
                  </a:lnTo>
                  <a:lnTo>
                    <a:pt x="1079" y="56"/>
                  </a:lnTo>
                  <a:lnTo>
                    <a:pt x="1105" y="55"/>
                  </a:lnTo>
                  <a:lnTo>
                    <a:pt x="1132" y="55"/>
                  </a:lnTo>
                  <a:lnTo>
                    <a:pt x="1157" y="55"/>
                  </a:lnTo>
                  <a:lnTo>
                    <a:pt x="1754" y="49"/>
                  </a:lnTo>
                  <a:lnTo>
                    <a:pt x="1835" y="49"/>
                  </a:lnTo>
                  <a:lnTo>
                    <a:pt x="1915" y="48"/>
                  </a:lnTo>
                  <a:lnTo>
                    <a:pt x="1993" y="48"/>
                  </a:lnTo>
                  <a:lnTo>
                    <a:pt x="2071" y="47"/>
                  </a:lnTo>
                  <a:lnTo>
                    <a:pt x="2148" y="46"/>
                  </a:lnTo>
                  <a:lnTo>
                    <a:pt x="2227" y="45"/>
                  </a:lnTo>
                  <a:lnTo>
                    <a:pt x="2305" y="43"/>
                  </a:lnTo>
                  <a:lnTo>
                    <a:pt x="2385" y="41"/>
                  </a:lnTo>
                  <a:lnTo>
                    <a:pt x="2442" y="43"/>
                  </a:lnTo>
                  <a:lnTo>
                    <a:pt x="2499" y="43"/>
                  </a:lnTo>
                  <a:lnTo>
                    <a:pt x="2555" y="43"/>
                  </a:lnTo>
                  <a:lnTo>
                    <a:pt x="2610" y="43"/>
                  </a:lnTo>
                  <a:lnTo>
                    <a:pt x="2665" y="42"/>
                  </a:lnTo>
                  <a:lnTo>
                    <a:pt x="2719" y="41"/>
                  </a:lnTo>
                  <a:lnTo>
                    <a:pt x="2775" y="40"/>
                  </a:lnTo>
                  <a:lnTo>
                    <a:pt x="2829" y="38"/>
                  </a:lnTo>
                  <a:lnTo>
                    <a:pt x="2882" y="37"/>
                  </a:lnTo>
                  <a:lnTo>
                    <a:pt x="2936" y="36"/>
                  </a:lnTo>
                  <a:lnTo>
                    <a:pt x="2989" y="33"/>
                  </a:lnTo>
                  <a:lnTo>
                    <a:pt x="3042" y="32"/>
                  </a:lnTo>
                  <a:lnTo>
                    <a:pt x="3096" y="31"/>
                  </a:lnTo>
                  <a:lnTo>
                    <a:pt x="3148" y="30"/>
                  </a:lnTo>
                  <a:lnTo>
                    <a:pt x="3201" y="30"/>
                  </a:lnTo>
                  <a:lnTo>
                    <a:pt x="3253" y="30"/>
                  </a:lnTo>
                  <a:lnTo>
                    <a:pt x="3275" y="29"/>
                  </a:lnTo>
                  <a:lnTo>
                    <a:pt x="3298" y="29"/>
                  </a:lnTo>
                  <a:lnTo>
                    <a:pt x="3322" y="29"/>
                  </a:lnTo>
                  <a:lnTo>
                    <a:pt x="3345" y="29"/>
                  </a:lnTo>
                  <a:lnTo>
                    <a:pt x="3370" y="30"/>
                  </a:lnTo>
                  <a:lnTo>
                    <a:pt x="3393" y="30"/>
                  </a:lnTo>
                  <a:lnTo>
                    <a:pt x="3417" y="29"/>
                  </a:lnTo>
                  <a:lnTo>
                    <a:pt x="3438" y="28"/>
                  </a:lnTo>
                  <a:lnTo>
                    <a:pt x="3485" y="27"/>
                  </a:lnTo>
                  <a:lnTo>
                    <a:pt x="3531" y="26"/>
                  </a:lnTo>
                  <a:lnTo>
                    <a:pt x="3578" y="25"/>
                  </a:lnTo>
                  <a:lnTo>
                    <a:pt x="3624" y="23"/>
                  </a:lnTo>
                  <a:lnTo>
                    <a:pt x="3669" y="22"/>
                  </a:lnTo>
                  <a:lnTo>
                    <a:pt x="3715" y="21"/>
                  </a:lnTo>
                  <a:lnTo>
                    <a:pt x="3761" y="21"/>
                  </a:lnTo>
                  <a:lnTo>
                    <a:pt x="3807" y="21"/>
                  </a:lnTo>
                  <a:lnTo>
                    <a:pt x="3847" y="21"/>
                  </a:lnTo>
                  <a:lnTo>
                    <a:pt x="3887" y="21"/>
                  </a:lnTo>
                  <a:lnTo>
                    <a:pt x="3926" y="20"/>
                  </a:lnTo>
                  <a:lnTo>
                    <a:pt x="3965" y="19"/>
                  </a:lnTo>
                  <a:lnTo>
                    <a:pt x="4003" y="18"/>
                  </a:lnTo>
                  <a:lnTo>
                    <a:pt x="4042" y="19"/>
                  </a:lnTo>
                  <a:lnTo>
                    <a:pt x="4080" y="20"/>
                  </a:lnTo>
                  <a:lnTo>
                    <a:pt x="4118" y="23"/>
                  </a:lnTo>
                  <a:lnTo>
                    <a:pt x="4144" y="22"/>
                  </a:lnTo>
                  <a:lnTo>
                    <a:pt x="4197" y="21"/>
                  </a:lnTo>
                  <a:lnTo>
                    <a:pt x="4273" y="19"/>
                  </a:lnTo>
                  <a:lnTo>
                    <a:pt x="4373" y="18"/>
                  </a:lnTo>
                  <a:lnTo>
                    <a:pt x="4635" y="17"/>
                  </a:lnTo>
                  <a:lnTo>
                    <a:pt x="4968" y="15"/>
                  </a:lnTo>
                  <a:lnTo>
                    <a:pt x="5357" y="14"/>
                  </a:lnTo>
                  <a:lnTo>
                    <a:pt x="5788" y="14"/>
                  </a:lnTo>
                  <a:lnTo>
                    <a:pt x="6247" y="13"/>
                  </a:lnTo>
                  <a:lnTo>
                    <a:pt x="6722" y="13"/>
                  </a:lnTo>
                  <a:lnTo>
                    <a:pt x="7195" y="13"/>
                  </a:lnTo>
                  <a:lnTo>
                    <a:pt x="7654" y="12"/>
                  </a:lnTo>
                  <a:lnTo>
                    <a:pt x="8085" y="12"/>
                  </a:lnTo>
                  <a:lnTo>
                    <a:pt x="8475" y="12"/>
                  </a:lnTo>
                  <a:lnTo>
                    <a:pt x="8807" y="11"/>
                  </a:lnTo>
                  <a:lnTo>
                    <a:pt x="9069" y="10"/>
                  </a:lnTo>
                  <a:lnTo>
                    <a:pt x="9245" y="9"/>
                  </a:lnTo>
                  <a:lnTo>
                    <a:pt x="9324" y="7"/>
                  </a:lnTo>
                  <a:lnTo>
                    <a:pt x="9328" y="9"/>
                  </a:lnTo>
                  <a:lnTo>
                    <a:pt x="9332" y="10"/>
                  </a:lnTo>
                  <a:lnTo>
                    <a:pt x="9335" y="11"/>
                  </a:lnTo>
                  <a:lnTo>
                    <a:pt x="9340" y="11"/>
                  </a:lnTo>
                  <a:lnTo>
                    <a:pt x="9347" y="10"/>
                  </a:lnTo>
                  <a:lnTo>
                    <a:pt x="9354" y="8"/>
                  </a:lnTo>
                  <a:lnTo>
                    <a:pt x="9360" y="6"/>
                  </a:lnTo>
                  <a:lnTo>
                    <a:pt x="9367" y="4"/>
                  </a:lnTo>
                  <a:lnTo>
                    <a:pt x="9371" y="4"/>
                  </a:lnTo>
                  <a:lnTo>
                    <a:pt x="9375" y="4"/>
                  </a:lnTo>
                  <a:lnTo>
                    <a:pt x="9378" y="5"/>
                  </a:lnTo>
                  <a:lnTo>
                    <a:pt x="9382" y="6"/>
                  </a:lnTo>
                  <a:lnTo>
                    <a:pt x="9420" y="8"/>
                  </a:lnTo>
                  <a:lnTo>
                    <a:pt x="9456" y="10"/>
                  </a:lnTo>
                  <a:lnTo>
                    <a:pt x="9492" y="12"/>
                  </a:lnTo>
                  <a:lnTo>
                    <a:pt x="9528" y="14"/>
                  </a:lnTo>
                  <a:lnTo>
                    <a:pt x="9563" y="16"/>
                  </a:lnTo>
                  <a:lnTo>
                    <a:pt x="9599" y="17"/>
                  </a:lnTo>
                  <a:lnTo>
                    <a:pt x="9637" y="17"/>
                  </a:lnTo>
                  <a:lnTo>
                    <a:pt x="9675" y="15"/>
                  </a:lnTo>
                  <a:lnTo>
                    <a:pt x="9682" y="18"/>
                  </a:lnTo>
                  <a:lnTo>
                    <a:pt x="9687" y="19"/>
                  </a:lnTo>
                  <a:lnTo>
                    <a:pt x="9693" y="18"/>
                  </a:lnTo>
                  <a:lnTo>
                    <a:pt x="9699" y="15"/>
                  </a:lnTo>
                  <a:lnTo>
                    <a:pt x="9734" y="9"/>
                  </a:lnTo>
                  <a:lnTo>
                    <a:pt x="9771" y="2"/>
                  </a:lnTo>
                  <a:lnTo>
                    <a:pt x="9780" y="1"/>
                  </a:lnTo>
                  <a:lnTo>
                    <a:pt x="9789" y="0"/>
                  </a:lnTo>
                  <a:lnTo>
                    <a:pt x="9799" y="0"/>
                  </a:lnTo>
                  <a:lnTo>
                    <a:pt x="9807" y="0"/>
                  </a:lnTo>
                  <a:lnTo>
                    <a:pt x="9816" y="1"/>
                  </a:lnTo>
                  <a:lnTo>
                    <a:pt x="9825" y="3"/>
                  </a:lnTo>
                  <a:lnTo>
                    <a:pt x="9833" y="6"/>
                  </a:lnTo>
                  <a:lnTo>
                    <a:pt x="9841" y="10"/>
                  </a:lnTo>
                  <a:lnTo>
                    <a:pt x="9854" y="12"/>
                  </a:lnTo>
                  <a:lnTo>
                    <a:pt x="9865" y="13"/>
                  </a:lnTo>
                  <a:lnTo>
                    <a:pt x="9877" y="13"/>
                  </a:lnTo>
                  <a:lnTo>
                    <a:pt x="9888" y="13"/>
                  </a:lnTo>
                  <a:lnTo>
                    <a:pt x="9911" y="12"/>
                  </a:lnTo>
                  <a:lnTo>
                    <a:pt x="9934" y="11"/>
                  </a:lnTo>
                  <a:lnTo>
                    <a:pt x="9957" y="9"/>
                  </a:lnTo>
                  <a:lnTo>
                    <a:pt x="9980" y="8"/>
                  </a:lnTo>
                  <a:lnTo>
                    <a:pt x="9992" y="8"/>
                  </a:lnTo>
                  <a:lnTo>
                    <a:pt x="10004" y="8"/>
                  </a:lnTo>
                  <a:lnTo>
                    <a:pt x="10016" y="9"/>
                  </a:lnTo>
                  <a:lnTo>
                    <a:pt x="10030" y="11"/>
                  </a:lnTo>
                  <a:lnTo>
                    <a:pt x="10063" y="14"/>
                  </a:lnTo>
                  <a:lnTo>
                    <a:pt x="10099" y="15"/>
                  </a:lnTo>
                  <a:lnTo>
                    <a:pt x="10136" y="16"/>
                  </a:lnTo>
                  <a:lnTo>
                    <a:pt x="10174" y="17"/>
                  </a:lnTo>
                  <a:lnTo>
                    <a:pt x="10192" y="18"/>
                  </a:lnTo>
                  <a:lnTo>
                    <a:pt x="10211" y="20"/>
                  </a:lnTo>
                  <a:lnTo>
                    <a:pt x="10229" y="22"/>
                  </a:lnTo>
                  <a:lnTo>
                    <a:pt x="10247" y="24"/>
                  </a:lnTo>
                  <a:lnTo>
                    <a:pt x="10265" y="28"/>
                  </a:lnTo>
                  <a:lnTo>
                    <a:pt x="10282" y="32"/>
                  </a:lnTo>
                  <a:lnTo>
                    <a:pt x="10299" y="38"/>
                  </a:lnTo>
                  <a:lnTo>
                    <a:pt x="10316" y="45"/>
                  </a:lnTo>
                  <a:lnTo>
                    <a:pt x="10339" y="56"/>
                  </a:lnTo>
                  <a:lnTo>
                    <a:pt x="10363" y="69"/>
                  </a:lnTo>
                  <a:lnTo>
                    <a:pt x="10385" y="84"/>
                  </a:lnTo>
                  <a:lnTo>
                    <a:pt x="10408" y="100"/>
                  </a:lnTo>
                  <a:lnTo>
                    <a:pt x="10429" y="117"/>
                  </a:lnTo>
                  <a:lnTo>
                    <a:pt x="10451" y="135"/>
                  </a:lnTo>
                  <a:lnTo>
                    <a:pt x="10471" y="153"/>
                  </a:lnTo>
                  <a:lnTo>
                    <a:pt x="10491" y="171"/>
                  </a:lnTo>
                  <a:lnTo>
                    <a:pt x="10499" y="184"/>
                  </a:lnTo>
                  <a:lnTo>
                    <a:pt x="10506" y="198"/>
                  </a:lnTo>
                  <a:lnTo>
                    <a:pt x="10513" y="211"/>
                  </a:lnTo>
                  <a:lnTo>
                    <a:pt x="10519" y="226"/>
                  </a:lnTo>
                  <a:lnTo>
                    <a:pt x="10523" y="232"/>
                  </a:lnTo>
                  <a:lnTo>
                    <a:pt x="10527" y="239"/>
                  </a:lnTo>
                  <a:lnTo>
                    <a:pt x="10533" y="244"/>
                  </a:lnTo>
                  <a:lnTo>
                    <a:pt x="10538" y="249"/>
                  </a:lnTo>
                  <a:lnTo>
                    <a:pt x="10543" y="254"/>
                  </a:lnTo>
                  <a:lnTo>
                    <a:pt x="10549" y="258"/>
                  </a:lnTo>
                  <a:lnTo>
                    <a:pt x="10556" y="261"/>
                  </a:lnTo>
                  <a:lnTo>
                    <a:pt x="10564" y="263"/>
                  </a:lnTo>
                  <a:lnTo>
                    <a:pt x="10583" y="263"/>
                  </a:lnTo>
                  <a:lnTo>
                    <a:pt x="10600" y="264"/>
                  </a:lnTo>
                  <a:lnTo>
                    <a:pt x="10616" y="268"/>
                  </a:lnTo>
                  <a:lnTo>
                    <a:pt x="10633" y="271"/>
                  </a:lnTo>
                  <a:lnTo>
                    <a:pt x="10648" y="276"/>
                  </a:lnTo>
                  <a:lnTo>
                    <a:pt x="10662" y="283"/>
                  </a:lnTo>
                  <a:lnTo>
                    <a:pt x="10677" y="291"/>
                  </a:lnTo>
                  <a:lnTo>
                    <a:pt x="10691" y="301"/>
                  </a:lnTo>
                  <a:lnTo>
                    <a:pt x="10699" y="307"/>
                  </a:lnTo>
                  <a:lnTo>
                    <a:pt x="10706" y="314"/>
                  </a:lnTo>
                  <a:lnTo>
                    <a:pt x="10712" y="321"/>
                  </a:lnTo>
                  <a:lnTo>
                    <a:pt x="10720" y="328"/>
                  </a:lnTo>
                  <a:lnTo>
                    <a:pt x="10731" y="342"/>
                  </a:lnTo>
                  <a:lnTo>
                    <a:pt x="10741" y="358"/>
                  </a:lnTo>
                  <a:lnTo>
                    <a:pt x="10749" y="375"/>
                  </a:lnTo>
                  <a:lnTo>
                    <a:pt x="10756" y="392"/>
                  </a:lnTo>
                  <a:lnTo>
                    <a:pt x="10763" y="410"/>
                  </a:lnTo>
                  <a:lnTo>
                    <a:pt x="10768" y="427"/>
                  </a:lnTo>
                  <a:lnTo>
                    <a:pt x="10776" y="433"/>
                  </a:lnTo>
                  <a:lnTo>
                    <a:pt x="10785" y="438"/>
                  </a:lnTo>
                  <a:lnTo>
                    <a:pt x="10794" y="443"/>
                  </a:lnTo>
                  <a:lnTo>
                    <a:pt x="10804" y="446"/>
                  </a:lnTo>
                  <a:lnTo>
                    <a:pt x="10824" y="454"/>
                  </a:lnTo>
                  <a:lnTo>
                    <a:pt x="10844" y="460"/>
                  </a:lnTo>
                  <a:lnTo>
                    <a:pt x="10855" y="463"/>
                  </a:lnTo>
                  <a:lnTo>
                    <a:pt x="10864" y="467"/>
                  </a:lnTo>
                  <a:lnTo>
                    <a:pt x="10873" y="471"/>
                  </a:lnTo>
                  <a:lnTo>
                    <a:pt x="10882" y="476"/>
                  </a:lnTo>
                  <a:lnTo>
                    <a:pt x="10889" y="482"/>
                  </a:lnTo>
                  <a:lnTo>
                    <a:pt x="10897" y="489"/>
                  </a:lnTo>
                  <a:lnTo>
                    <a:pt x="10904" y="498"/>
                  </a:lnTo>
                  <a:lnTo>
                    <a:pt x="10910" y="509"/>
                  </a:lnTo>
                  <a:lnTo>
                    <a:pt x="10919" y="521"/>
                  </a:lnTo>
                  <a:lnTo>
                    <a:pt x="10929" y="534"/>
                  </a:lnTo>
                  <a:lnTo>
                    <a:pt x="10937" y="549"/>
                  </a:lnTo>
                  <a:lnTo>
                    <a:pt x="10945" y="563"/>
                  </a:lnTo>
                  <a:lnTo>
                    <a:pt x="10960" y="593"/>
                  </a:lnTo>
                  <a:lnTo>
                    <a:pt x="10972" y="623"/>
                  </a:lnTo>
                  <a:lnTo>
                    <a:pt x="10983" y="654"/>
                  </a:lnTo>
                  <a:lnTo>
                    <a:pt x="10994" y="686"/>
                  </a:lnTo>
                  <a:lnTo>
                    <a:pt x="11004" y="717"/>
                  </a:lnTo>
                  <a:lnTo>
                    <a:pt x="11014" y="747"/>
                  </a:lnTo>
                  <a:lnTo>
                    <a:pt x="11014" y="758"/>
                  </a:lnTo>
                  <a:lnTo>
                    <a:pt x="11015" y="768"/>
                  </a:lnTo>
                  <a:lnTo>
                    <a:pt x="11017" y="780"/>
                  </a:lnTo>
                  <a:lnTo>
                    <a:pt x="11020" y="790"/>
                  </a:lnTo>
                  <a:lnTo>
                    <a:pt x="11027" y="810"/>
                  </a:lnTo>
                  <a:lnTo>
                    <a:pt x="11034" y="832"/>
                  </a:lnTo>
                  <a:lnTo>
                    <a:pt x="11038" y="841"/>
                  </a:lnTo>
                  <a:lnTo>
                    <a:pt x="11040" y="851"/>
                  </a:lnTo>
                  <a:lnTo>
                    <a:pt x="11041" y="861"/>
                  </a:lnTo>
                  <a:lnTo>
                    <a:pt x="11041" y="872"/>
                  </a:lnTo>
                  <a:lnTo>
                    <a:pt x="11040" y="882"/>
                  </a:lnTo>
                  <a:lnTo>
                    <a:pt x="11038" y="892"/>
                  </a:lnTo>
                  <a:lnTo>
                    <a:pt x="11032" y="903"/>
                  </a:lnTo>
                  <a:lnTo>
                    <a:pt x="11026" y="913"/>
                  </a:lnTo>
                  <a:lnTo>
                    <a:pt x="10931" y="1086"/>
                  </a:lnTo>
                  <a:close/>
                  <a:moveTo>
                    <a:pt x="10885" y="1081"/>
                  </a:moveTo>
                  <a:lnTo>
                    <a:pt x="10878" y="1092"/>
                  </a:lnTo>
                  <a:lnTo>
                    <a:pt x="10871" y="1104"/>
                  </a:lnTo>
                  <a:lnTo>
                    <a:pt x="10862" y="1113"/>
                  </a:lnTo>
                  <a:lnTo>
                    <a:pt x="10853" y="1121"/>
                  </a:lnTo>
                  <a:lnTo>
                    <a:pt x="10843" y="1129"/>
                  </a:lnTo>
                  <a:lnTo>
                    <a:pt x="10833" y="1135"/>
                  </a:lnTo>
                  <a:lnTo>
                    <a:pt x="10823" y="1141"/>
                  </a:lnTo>
                  <a:lnTo>
                    <a:pt x="10812" y="1146"/>
                  </a:lnTo>
                  <a:lnTo>
                    <a:pt x="10800" y="1151"/>
                  </a:lnTo>
                  <a:lnTo>
                    <a:pt x="10789" y="1155"/>
                  </a:lnTo>
                  <a:lnTo>
                    <a:pt x="10778" y="1158"/>
                  </a:lnTo>
                  <a:lnTo>
                    <a:pt x="10766" y="1161"/>
                  </a:lnTo>
                  <a:lnTo>
                    <a:pt x="10742" y="1164"/>
                  </a:lnTo>
                  <a:lnTo>
                    <a:pt x="10719" y="1166"/>
                  </a:lnTo>
                  <a:lnTo>
                    <a:pt x="10714" y="1170"/>
                  </a:lnTo>
                  <a:lnTo>
                    <a:pt x="10711" y="1173"/>
                  </a:lnTo>
                  <a:lnTo>
                    <a:pt x="10709" y="1177"/>
                  </a:lnTo>
                  <a:lnTo>
                    <a:pt x="10708" y="1181"/>
                  </a:lnTo>
                  <a:lnTo>
                    <a:pt x="10708" y="1189"/>
                  </a:lnTo>
                  <a:lnTo>
                    <a:pt x="10710" y="1198"/>
                  </a:lnTo>
                  <a:lnTo>
                    <a:pt x="10712" y="1206"/>
                  </a:lnTo>
                  <a:lnTo>
                    <a:pt x="10715" y="1214"/>
                  </a:lnTo>
                  <a:lnTo>
                    <a:pt x="10715" y="1218"/>
                  </a:lnTo>
                  <a:lnTo>
                    <a:pt x="10717" y="1222"/>
                  </a:lnTo>
                  <a:lnTo>
                    <a:pt x="10717" y="1226"/>
                  </a:lnTo>
                  <a:lnTo>
                    <a:pt x="10715" y="1230"/>
                  </a:lnTo>
                  <a:lnTo>
                    <a:pt x="10712" y="1246"/>
                  </a:lnTo>
                  <a:lnTo>
                    <a:pt x="10709" y="1261"/>
                  </a:lnTo>
                  <a:lnTo>
                    <a:pt x="10705" y="1275"/>
                  </a:lnTo>
                  <a:lnTo>
                    <a:pt x="10699" y="1289"/>
                  </a:lnTo>
                  <a:lnTo>
                    <a:pt x="10692" y="1302"/>
                  </a:lnTo>
                  <a:lnTo>
                    <a:pt x="10684" y="1313"/>
                  </a:lnTo>
                  <a:lnTo>
                    <a:pt x="10679" y="1319"/>
                  </a:lnTo>
                  <a:lnTo>
                    <a:pt x="10673" y="1324"/>
                  </a:lnTo>
                  <a:lnTo>
                    <a:pt x="10666" y="1328"/>
                  </a:lnTo>
                  <a:lnTo>
                    <a:pt x="10660" y="1332"/>
                  </a:lnTo>
                  <a:lnTo>
                    <a:pt x="10654" y="1337"/>
                  </a:lnTo>
                  <a:lnTo>
                    <a:pt x="10647" y="1340"/>
                  </a:lnTo>
                  <a:lnTo>
                    <a:pt x="10641" y="1342"/>
                  </a:lnTo>
                  <a:lnTo>
                    <a:pt x="10634" y="1342"/>
                  </a:lnTo>
                  <a:lnTo>
                    <a:pt x="10620" y="1342"/>
                  </a:lnTo>
                  <a:lnTo>
                    <a:pt x="10607" y="1339"/>
                  </a:lnTo>
                  <a:lnTo>
                    <a:pt x="10595" y="1337"/>
                  </a:lnTo>
                  <a:lnTo>
                    <a:pt x="10583" y="1335"/>
                  </a:lnTo>
                  <a:lnTo>
                    <a:pt x="10576" y="1335"/>
                  </a:lnTo>
                  <a:lnTo>
                    <a:pt x="10571" y="1336"/>
                  </a:lnTo>
                  <a:lnTo>
                    <a:pt x="10566" y="1338"/>
                  </a:lnTo>
                  <a:lnTo>
                    <a:pt x="10561" y="1341"/>
                  </a:lnTo>
                  <a:lnTo>
                    <a:pt x="10555" y="1363"/>
                  </a:lnTo>
                  <a:lnTo>
                    <a:pt x="10548" y="1386"/>
                  </a:lnTo>
                  <a:lnTo>
                    <a:pt x="10539" y="1407"/>
                  </a:lnTo>
                  <a:lnTo>
                    <a:pt x="10528" y="1429"/>
                  </a:lnTo>
                  <a:lnTo>
                    <a:pt x="10518" y="1450"/>
                  </a:lnTo>
                  <a:lnTo>
                    <a:pt x="10505" y="1470"/>
                  </a:lnTo>
                  <a:lnTo>
                    <a:pt x="10492" y="1491"/>
                  </a:lnTo>
                  <a:lnTo>
                    <a:pt x="10477" y="1510"/>
                  </a:lnTo>
                  <a:lnTo>
                    <a:pt x="10462" y="1529"/>
                  </a:lnTo>
                  <a:lnTo>
                    <a:pt x="10445" y="1546"/>
                  </a:lnTo>
                  <a:lnTo>
                    <a:pt x="10427" y="1562"/>
                  </a:lnTo>
                  <a:lnTo>
                    <a:pt x="10408" y="1577"/>
                  </a:lnTo>
                  <a:lnTo>
                    <a:pt x="10388" y="1591"/>
                  </a:lnTo>
                  <a:lnTo>
                    <a:pt x="10367" y="1603"/>
                  </a:lnTo>
                  <a:lnTo>
                    <a:pt x="10344" y="1614"/>
                  </a:lnTo>
                  <a:lnTo>
                    <a:pt x="10322" y="1623"/>
                  </a:lnTo>
                  <a:lnTo>
                    <a:pt x="10298" y="1631"/>
                  </a:lnTo>
                  <a:lnTo>
                    <a:pt x="10276" y="1636"/>
                  </a:lnTo>
                  <a:lnTo>
                    <a:pt x="10253" y="1639"/>
                  </a:lnTo>
                  <a:lnTo>
                    <a:pt x="10230" y="1641"/>
                  </a:lnTo>
                  <a:lnTo>
                    <a:pt x="10207" y="1641"/>
                  </a:lnTo>
                  <a:lnTo>
                    <a:pt x="10184" y="1639"/>
                  </a:lnTo>
                  <a:lnTo>
                    <a:pt x="10160" y="1636"/>
                  </a:lnTo>
                  <a:lnTo>
                    <a:pt x="10137" y="1632"/>
                  </a:lnTo>
                  <a:lnTo>
                    <a:pt x="10117" y="1635"/>
                  </a:lnTo>
                  <a:lnTo>
                    <a:pt x="10098" y="1637"/>
                  </a:lnTo>
                  <a:lnTo>
                    <a:pt x="10079" y="1638"/>
                  </a:lnTo>
                  <a:lnTo>
                    <a:pt x="10059" y="1639"/>
                  </a:lnTo>
                  <a:lnTo>
                    <a:pt x="10021" y="1639"/>
                  </a:lnTo>
                  <a:lnTo>
                    <a:pt x="9983" y="1638"/>
                  </a:lnTo>
                  <a:lnTo>
                    <a:pt x="9944" y="1637"/>
                  </a:lnTo>
                  <a:lnTo>
                    <a:pt x="9905" y="1637"/>
                  </a:lnTo>
                  <a:lnTo>
                    <a:pt x="9885" y="1637"/>
                  </a:lnTo>
                  <a:lnTo>
                    <a:pt x="9866" y="1639"/>
                  </a:lnTo>
                  <a:lnTo>
                    <a:pt x="9846" y="1641"/>
                  </a:lnTo>
                  <a:lnTo>
                    <a:pt x="9826" y="1644"/>
                  </a:lnTo>
                  <a:lnTo>
                    <a:pt x="9804" y="1644"/>
                  </a:lnTo>
                  <a:lnTo>
                    <a:pt x="9781" y="1644"/>
                  </a:lnTo>
                  <a:lnTo>
                    <a:pt x="9759" y="1644"/>
                  </a:lnTo>
                  <a:lnTo>
                    <a:pt x="9737" y="1645"/>
                  </a:lnTo>
                  <a:lnTo>
                    <a:pt x="9715" y="1645"/>
                  </a:lnTo>
                  <a:lnTo>
                    <a:pt x="9692" y="1645"/>
                  </a:lnTo>
                  <a:lnTo>
                    <a:pt x="9671" y="1645"/>
                  </a:lnTo>
                  <a:lnTo>
                    <a:pt x="9647" y="1643"/>
                  </a:lnTo>
                  <a:lnTo>
                    <a:pt x="9638" y="1645"/>
                  </a:lnTo>
                  <a:lnTo>
                    <a:pt x="9629" y="1647"/>
                  </a:lnTo>
                  <a:lnTo>
                    <a:pt x="9620" y="1647"/>
                  </a:lnTo>
                  <a:lnTo>
                    <a:pt x="9611" y="1648"/>
                  </a:lnTo>
                  <a:lnTo>
                    <a:pt x="9593" y="1648"/>
                  </a:lnTo>
                  <a:lnTo>
                    <a:pt x="9575" y="1647"/>
                  </a:lnTo>
                  <a:lnTo>
                    <a:pt x="9556" y="1646"/>
                  </a:lnTo>
                  <a:lnTo>
                    <a:pt x="9538" y="1645"/>
                  </a:lnTo>
                  <a:lnTo>
                    <a:pt x="9519" y="1645"/>
                  </a:lnTo>
                  <a:lnTo>
                    <a:pt x="9500" y="1648"/>
                  </a:lnTo>
                  <a:lnTo>
                    <a:pt x="9394" y="1649"/>
                  </a:lnTo>
                  <a:lnTo>
                    <a:pt x="9188" y="1649"/>
                  </a:lnTo>
                  <a:lnTo>
                    <a:pt x="8898" y="1650"/>
                  </a:lnTo>
                  <a:lnTo>
                    <a:pt x="8536" y="1651"/>
                  </a:lnTo>
                  <a:lnTo>
                    <a:pt x="8118" y="1652"/>
                  </a:lnTo>
                  <a:lnTo>
                    <a:pt x="7657" y="1652"/>
                  </a:lnTo>
                  <a:lnTo>
                    <a:pt x="7168" y="1653"/>
                  </a:lnTo>
                  <a:lnTo>
                    <a:pt x="6665" y="1654"/>
                  </a:lnTo>
                  <a:lnTo>
                    <a:pt x="6161" y="1655"/>
                  </a:lnTo>
                  <a:lnTo>
                    <a:pt x="5673" y="1656"/>
                  </a:lnTo>
                  <a:lnTo>
                    <a:pt x="5212" y="1658"/>
                  </a:lnTo>
                  <a:lnTo>
                    <a:pt x="4793" y="1659"/>
                  </a:lnTo>
                  <a:lnTo>
                    <a:pt x="4431" y="1660"/>
                  </a:lnTo>
                  <a:lnTo>
                    <a:pt x="4139" y="1660"/>
                  </a:lnTo>
                  <a:lnTo>
                    <a:pt x="3933" y="1661"/>
                  </a:lnTo>
                  <a:lnTo>
                    <a:pt x="3826" y="1662"/>
                  </a:lnTo>
                  <a:lnTo>
                    <a:pt x="3805" y="1660"/>
                  </a:lnTo>
                  <a:lnTo>
                    <a:pt x="3784" y="1659"/>
                  </a:lnTo>
                  <a:lnTo>
                    <a:pt x="3763" y="1659"/>
                  </a:lnTo>
                  <a:lnTo>
                    <a:pt x="3743" y="1659"/>
                  </a:lnTo>
                  <a:lnTo>
                    <a:pt x="3701" y="1661"/>
                  </a:lnTo>
                  <a:lnTo>
                    <a:pt x="3659" y="1664"/>
                  </a:lnTo>
                  <a:lnTo>
                    <a:pt x="3616" y="1666"/>
                  </a:lnTo>
                  <a:lnTo>
                    <a:pt x="3574" y="1668"/>
                  </a:lnTo>
                  <a:lnTo>
                    <a:pt x="3553" y="1668"/>
                  </a:lnTo>
                  <a:lnTo>
                    <a:pt x="3531" y="1668"/>
                  </a:lnTo>
                  <a:lnTo>
                    <a:pt x="3509" y="1667"/>
                  </a:lnTo>
                  <a:lnTo>
                    <a:pt x="3487" y="1666"/>
                  </a:lnTo>
                  <a:lnTo>
                    <a:pt x="3463" y="1666"/>
                  </a:lnTo>
                  <a:lnTo>
                    <a:pt x="3438" y="1666"/>
                  </a:lnTo>
                  <a:lnTo>
                    <a:pt x="3414" y="1666"/>
                  </a:lnTo>
                  <a:lnTo>
                    <a:pt x="3388" y="1666"/>
                  </a:lnTo>
                  <a:lnTo>
                    <a:pt x="3363" y="1666"/>
                  </a:lnTo>
                  <a:lnTo>
                    <a:pt x="3338" y="1666"/>
                  </a:lnTo>
                  <a:lnTo>
                    <a:pt x="3312" y="1667"/>
                  </a:lnTo>
                  <a:lnTo>
                    <a:pt x="3287" y="1668"/>
                  </a:lnTo>
                  <a:lnTo>
                    <a:pt x="3252" y="1668"/>
                  </a:lnTo>
                  <a:lnTo>
                    <a:pt x="3217" y="1668"/>
                  </a:lnTo>
                  <a:lnTo>
                    <a:pt x="3201" y="1668"/>
                  </a:lnTo>
                  <a:lnTo>
                    <a:pt x="3185" y="1669"/>
                  </a:lnTo>
                  <a:lnTo>
                    <a:pt x="3169" y="1670"/>
                  </a:lnTo>
                  <a:lnTo>
                    <a:pt x="3155" y="1672"/>
                  </a:lnTo>
                  <a:lnTo>
                    <a:pt x="3099" y="1673"/>
                  </a:lnTo>
                  <a:lnTo>
                    <a:pt x="3042" y="1673"/>
                  </a:lnTo>
                  <a:lnTo>
                    <a:pt x="2986" y="1673"/>
                  </a:lnTo>
                  <a:lnTo>
                    <a:pt x="2931" y="1674"/>
                  </a:lnTo>
                  <a:lnTo>
                    <a:pt x="2876" y="1674"/>
                  </a:lnTo>
                  <a:lnTo>
                    <a:pt x="2821" y="1675"/>
                  </a:lnTo>
                  <a:lnTo>
                    <a:pt x="2766" y="1675"/>
                  </a:lnTo>
                  <a:lnTo>
                    <a:pt x="2711" y="1676"/>
                  </a:lnTo>
                  <a:lnTo>
                    <a:pt x="2657" y="1677"/>
                  </a:lnTo>
                  <a:lnTo>
                    <a:pt x="2603" y="1677"/>
                  </a:lnTo>
                  <a:lnTo>
                    <a:pt x="2549" y="1678"/>
                  </a:lnTo>
                  <a:lnTo>
                    <a:pt x="2495" y="1678"/>
                  </a:lnTo>
                  <a:lnTo>
                    <a:pt x="2440" y="1679"/>
                  </a:lnTo>
                  <a:lnTo>
                    <a:pt x="2386" y="1679"/>
                  </a:lnTo>
                  <a:lnTo>
                    <a:pt x="2332" y="1679"/>
                  </a:lnTo>
                  <a:lnTo>
                    <a:pt x="2278" y="1679"/>
                  </a:lnTo>
                  <a:lnTo>
                    <a:pt x="2197" y="1680"/>
                  </a:lnTo>
                  <a:lnTo>
                    <a:pt x="2118" y="1680"/>
                  </a:lnTo>
                  <a:lnTo>
                    <a:pt x="2041" y="1681"/>
                  </a:lnTo>
                  <a:lnTo>
                    <a:pt x="1965" y="1682"/>
                  </a:lnTo>
                  <a:lnTo>
                    <a:pt x="1888" y="1683"/>
                  </a:lnTo>
                  <a:lnTo>
                    <a:pt x="1811" y="1684"/>
                  </a:lnTo>
                  <a:lnTo>
                    <a:pt x="1731" y="1686"/>
                  </a:lnTo>
                  <a:lnTo>
                    <a:pt x="1649" y="1687"/>
                  </a:lnTo>
                  <a:lnTo>
                    <a:pt x="1564" y="1687"/>
                  </a:lnTo>
                  <a:lnTo>
                    <a:pt x="1478" y="1687"/>
                  </a:lnTo>
                  <a:lnTo>
                    <a:pt x="1392" y="1687"/>
                  </a:lnTo>
                  <a:lnTo>
                    <a:pt x="1306" y="1688"/>
                  </a:lnTo>
                  <a:lnTo>
                    <a:pt x="1219" y="1688"/>
                  </a:lnTo>
                  <a:lnTo>
                    <a:pt x="1132" y="1688"/>
                  </a:lnTo>
                  <a:lnTo>
                    <a:pt x="1045" y="1689"/>
                  </a:lnTo>
                  <a:lnTo>
                    <a:pt x="957" y="1689"/>
                  </a:lnTo>
                  <a:lnTo>
                    <a:pt x="929" y="1690"/>
                  </a:lnTo>
                  <a:lnTo>
                    <a:pt x="902" y="1689"/>
                  </a:lnTo>
                  <a:lnTo>
                    <a:pt x="874" y="1688"/>
                  </a:lnTo>
                  <a:lnTo>
                    <a:pt x="848" y="1685"/>
                  </a:lnTo>
                  <a:lnTo>
                    <a:pt x="821" y="1681"/>
                  </a:lnTo>
                  <a:lnTo>
                    <a:pt x="796" y="1676"/>
                  </a:lnTo>
                  <a:lnTo>
                    <a:pt x="769" y="1670"/>
                  </a:lnTo>
                  <a:lnTo>
                    <a:pt x="744" y="1662"/>
                  </a:lnTo>
                  <a:lnTo>
                    <a:pt x="720" y="1653"/>
                  </a:lnTo>
                  <a:lnTo>
                    <a:pt x="695" y="1643"/>
                  </a:lnTo>
                  <a:lnTo>
                    <a:pt x="672" y="1631"/>
                  </a:lnTo>
                  <a:lnTo>
                    <a:pt x="649" y="1618"/>
                  </a:lnTo>
                  <a:lnTo>
                    <a:pt x="627" y="1603"/>
                  </a:lnTo>
                  <a:lnTo>
                    <a:pt x="606" y="1588"/>
                  </a:lnTo>
                  <a:lnTo>
                    <a:pt x="586" y="1571"/>
                  </a:lnTo>
                  <a:lnTo>
                    <a:pt x="567" y="1552"/>
                  </a:lnTo>
                  <a:lnTo>
                    <a:pt x="553" y="1536"/>
                  </a:lnTo>
                  <a:lnTo>
                    <a:pt x="541" y="1519"/>
                  </a:lnTo>
                  <a:lnTo>
                    <a:pt x="531" y="1500"/>
                  </a:lnTo>
                  <a:lnTo>
                    <a:pt x="522" y="1481"/>
                  </a:lnTo>
                  <a:lnTo>
                    <a:pt x="518" y="1470"/>
                  </a:lnTo>
                  <a:lnTo>
                    <a:pt x="514" y="1461"/>
                  </a:lnTo>
                  <a:lnTo>
                    <a:pt x="511" y="1451"/>
                  </a:lnTo>
                  <a:lnTo>
                    <a:pt x="509" y="1440"/>
                  </a:lnTo>
                  <a:lnTo>
                    <a:pt x="507" y="1430"/>
                  </a:lnTo>
                  <a:lnTo>
                    <a:pt x="505" y="1418"/>
                  </a:lnTo>
                  <a:lnTo>
                    <a:pt x="505" y="1407"/>
                  </a:lnTo>
                  <a:lnTo>
                    <a:pt x="504" y="1396"/>
                  </a:lnTo>
                  <a:lnTo>
                    <a:pt x="501" y="1392"/>
                  </a:lnTo>
                  <a:lnTo>
                    <a:pt x="499" y="1390"/>
                  </a:lnTo>
                  <a:lnTo>
                    <a:pt x="496" y="1389"/>
                  </a:lnTo>
                  <a:lnTo>
                    <a:pt x="493" y="1388"/>
                  </a:lnTo>
                  <a:lnTo>
                    <a:pt x="486" y="1388"/>
                  </a:lnTo>
                  <a:lnTo>
                    <a:pt x="480" y="1390"/>
                  </a:lnTo>
                  <a:lnTo>
                    <a:pt x="473" y="1393"/>
                  </a:lnTo>
                  <a:lnTo>
                    <a:pt x="466" y="1395"/>
                  </a:lnTo>
                  <a:lnTo>
                    <a:pt x="462" y="1395"/>
                  </a:lnTo>
                  <a:lnTo>
                    <a:pt x="459" y="1395"/>
                  </a:lnTo>
                  <a:lnTo>
                    <a:pt x="456" y="1395"/>
                  </a:lnTo>
                  <a:lnTo>
                    <a:pt x="452" y="1393"/>
                  </a:lnTo>
                  <a:lnTo>
                    <a:pt x="440" y="1395"/>
                  </a:lnTo>
                  <a:lnTo>
                    <a:pt x="428" y="1394"/>
                  </a:lnTo>
                  <a:lnTo>
                    <a:pt x="415" y="1392"/>
                  </a:lnTo>
                  <a:lnTo>
                    <a:pt x="404" y="1388"/>
                  </a:lnTo>
                  <a:lnTo>
                    <a:pt x="393" y="1383"/>
                  </a:lnTo>
                  <a:lnTo>
                    <a:pt x="383" y="1375"/>
                  </a:lnTo>
                  <a:lnTo>
                    <a:pt x="372" y="1367"/>
                  </a:lnTo>
                  <a:lnTo>
                    <a:pt x="363" y="1357"/>
                  </a:lnTo>
                  <a:lnTo>
                    <a:pt x="359" y="1352"/>
                  </a:lnTo>
                  <a:lnTo>
                    <a:pt x="356" y="1346"/>
                  </a:lnTo>
                  <a:lnTo>
                    <a:pt x="354" y="1340"/>
                  </a:lnTo>
                  <a:lnTo>
                    <a:pt x="353" y="1334"/>
                  </a:lnTo>
                  <a:lnTo>
                    <a:pt x="351" y="1320"/>
                  </a:lnTo>
                  <a:lnTo>
                    <a:pt x="350" y="1306"/>
                  </a:lnTo>
                  <a:lnTo>
                    <a:pt x="350" y="1293"/>
                  </a:lnTo>
                  <a:lnTo>
                    <a:pt x="350" y="1278"/>
                  </a:lnTo>
                  <a:lnTo>
                    <a:pt x="348" y="1265"/>
                  </a:lnTo>
                  <a:lnTo>
                    <a:pt x="345" y="1253"/>
                  </a:lnTo>
                  <a:lnTo>
                    <a:pt x="327" y="1249"/>
                  </a:lnTo>
                  <a:lnTo>
                    <a:pt x="309" y="1246"/>
                  </a:lnTo>
                  <a:lnTo>
                    <a:pt x="290" y="1244"/>
                  </a:lnTo>
                  <a:lnTo>
                    <a:pt x="270" y="1242"/>
                  </a:lnTo>
                  <a:lnTo>
                    <a:pt x="248" y="1232"/>
                  </a:lnTo>
                  <a:lnTo>
                    <a:pt x="224" y="1221"/>
                  </a:lnTo>
                  <a:lnTo>
                    <a:pt x="202" y="1210"/>
                  </a:lnTo>
                  <a:lnTo>
                    <a:pt x="178" y="1197"/>
                  </a:lnTo>
                  <a:lnTo>
                    <a:pt x="174" y="1190"/>
                  </a:lnTo>
                  <a:lnTo>
                    <a:pt x="169" y="1185"/>
                  </a:lnTo>
                  <a:lnTo>
                    <a:pt x="164" y="1180"/>
                  </a:lnTo>
                  <a:lnTo>
                    <a:pt x="158" y="1175"/>
                  </a:lnTo>
                  <a:lnTo>
                    <a:pt x="145" y="1165"/>
                  </a:lnTo>
                  <a:lnTo>
                    <a:pt x="135" y="1154"/>
                  </a:lnTo>
                  <a:lnTo>
                    <a:pt x="124" y="1140"/>
                  </a:lnTo>
                  <a:lnTo>
                    <a:pt x="113" y="1126"/>
                  </a:lnTo>
                  <a:lnTo>
                    <a:pt x="102" y="1112"/>
                  </a:lnTo>
                  <a:lnTo>
                    <a:pt x="92" y="1097"/>
                  </a:lnTo>
                  <a:lnTo>
                    <a:pt x="84" y="1082"/>
                  </a:lnTo>
                  <a:lnTo>
                    <a:pt x="76" y="1067"/>
                  </a:lnTo>
                  <a:lnTo>
                    <a:pt x="70" y="1051"/>
                  </a:lnTo>
                  <a:lnTo>
                    <a:pt x="64" y="1035"/>
                  </a:lnTo>
                  <a:lnTo>
                    <a:pt x="59" y="1019"/>
                  </a:lnTo>
                  <a:lnTo>
                    <a:pt x="53" y="1002"/>
                  </a:lnTo>
                  <a:lnTo>
                    <a:pt x="50" y="985"/>
                  </a:lnTo>
                  <a:lnTo>
                    <a:pt x="48" y="969"/>
                  </a:lnTo>
                  <a:lnTo>
                    <a:pt x="47" y="951"/>
                  </a:lnTo>
                  <a:lnTo>
                    <a:pt x="46" y="934"/>
                  </a:lnTo>
                  <a:lnTo>
                    <a:pt x="47" y="917"/>
                  </a:lnTo>
                  <a:lnTo>
                    <a:pt x="49" y="899"/>
                  </a:lnTo>
                  <a:lnTo>
                    <a:pt x="54" y="879"/>
                  </a:lnTo>
                  <a:lnTo>
                    <a:pt x="61" y="858"/>
                  </a:lnTo>
                  <a:lnTo>
                    <a:pt x="68" y="839"/>
                  </a:lnTo>
                  <a:lnTo>
                    <a:pt x="77" y="819"/>
                  </a:lnTo>
                  <a:lnTo>
                    <a:pt x="86" y="800"/>
                  </a:lnTo>
                  <a:lnTo>
                    <a:pt x="96" y="782"/>
                  </a:lnTo>
                  <a:lnTo>
                    <a:pt x="108" y="764"/>
                  </a:lnTo>
                  <a:lnTo>
                    <a:pt x="120" y="746"/>
                  </a:lnTo>
                  <a:lnTo>
                    <a:pt x="132" y="729"/>
                  </a:lnTo>
                  <a:lnTo>
                    <a:pt x="146" y="712"/>
                  </a:lnTo>
                  <a:lnTo>
                    <a:pt x="160" y="696"/>
                  </a:lnTo>
                  <a:lnTo>
                    <a:pt x="174" y="679"/>
                  </a:lnTo>
                  <a:lnTo>
                    <a:pt x="189" y="664"/>
                  </a:lnTo>
                  <a:lnTo>
                    <a:pt x="205" y="649"/>
                  </a:lnTo>
                  <a:lnTo>
                    <a:pt x="221" y="634"/>
                  </a:lnTo>
                  <a:lnTo>
                    <a:pt x="236" y="620"/>
                  </a:lnTo>
                  <a:lnTo>
                    <a:pt x="245" y="614"/>
                  </a:lnTo>
                  <a:lnTo>
                    <a:pt x="252" y="609"/>
                  </a:lnTo>
                  <a:lnTo>
                    <a:pt x="260" y="605"/>
                  </a:lnTo>
                  <a:lnTo>
                    <a:pt x="268" y="602"/>
                  </a:lnTo>
                  <a:lnTo>
                    <a:pt x="285" y="597"/>
                  </a:lnTo>
                  <a:lnTo>
                    <a:pt x="303" y="593"/>
                  </a:lnTo>
                  <a:lnTo>
                    <a:pt x="339" y="588"/>
                  </a:lnTo>
                  <a:lnTo>
                    <a:pt x="375" y="581"/>
                  </a:lnTo>
                  <a:lnTo>
                    <a:pt x="380" y="577"/>
                  </a:lnTo>
                  <a:lnTo>
                    <a:pt x="383" y="572"/>
                  </a:lnTo>
                  <a:lnTo>
                    <a:pt x="385" y="567"/>
                  </a:lnTo>
                  <a:lnTo>
                    <a:pt x="386" y="562"/>
                  </a:lnTo>
                  <a:lnTo>
                    <a:pt x="386" y="551"/>
                  </a:lnTo>
                  <a:lnTo>
                    <a:pt x="386" y="537"/>
                  </a:lnTo>
                  <a:lnTo>
                    <a:pt x="385" y="525"/>
                  </a:lnTo>
                  <a:lnTo>
                    <a:pt x="384" y="513"/>
                  </a:lnTo>
                  <a:lnTo>
                    <a:pt x="385" y="507"/>
                  </a:lnTo>
                  <a:lnTo>
                    <a:pt x="386" y="501"/>
                  </a:lnTo>
                  <a:lnTo>
                    <a:pt x="388" y="494"/>
                  </a:lnTo>
                  <a:lnTo>
                    <a:pt x="391" y="489"/>
                  </a:lnTo>
                  <a:lnTo>
                    <a:pt x="396" y="484"/>
                  </a:lnTo>
                  <a:lnTo>
                    <a:pt x="400" y="479"/>
                  </a:lnTo>
                  <a:lnTo>
                    <a:pt x="406" y="475"/>
                  </a:lnTo>
                  <a:lnTo>
                    <a:pt x="411" y="472"/>
                  </a:lnTo>
                  <a:lnTo>
                    <a:pt x="422" y="467"/>
                  </a:lnTo>
                  <a:lnTo>
                    <a:pt x="434" y="464"/>
                  </a:lnTo>
                  <a:lnTo>
                    <a:pt x="439" y="467"/>
                  </a:lnTo>
                  <a:lnTo>
                    <a:pt x="444" y="469"/>
                  </a:lnTo>
                  <a:lnTo>
                    <a:pt x="449" y="470"/>
                  </a:lnTo>
                  <a:lnTo>
                    <a:pt x="454" y="471"/>
                  </a:lnTo>
                  <a:lnTo>
                    <a:pt x="463" y="471"/>
                  </a:lnTo>
                  <a:lnTo>
                    <a:pt x="474" y="469"/>
                  </a:lnTo>
                  <a:lnTo>
                    <a:pt x="483" y="466"/>
                  </a:lnTo>
                  <a:lnTo>
                    <a:pt x="492" y="462"/>
                  </a:lnTo>
                  <a:lnTo>
                    <a:pt x="501" y="457"/>
                  </a:lnTo>
                  <a:lnTo>
                    <a:pt x="510" y="450"/>
                  </a:lnTo>
                  <a:lnTo>
                    <a:pt x="515" y="442"/>
                  </a:lnTo>
                  <a:lnTo>
                    <a:pt x="520" y="432"/>
                  </a:lnTo>
                  <a:lnTo>
                    <a:pt x="523" y="422"/>
                  </a:lnTo>
                  <a:lnTo>
                    <a:pt x="526" y="412"/>
                  </a:lnTo>
                  <a:lnTo>
                    <a:pt x="530" y="389"/>
                  </a:lnTo>
                  <a:lnTo>
                    <a:pt x="535" y="368"/>
                  </a:lnTo>
                  <a:lnTo>
                    <a:pt x="541" y="353"/>
                  </a:lnTo>
                  <a:lnTo>
                    <a:pt x="546" y="339"/>
                  </a:lnTo>
                  <a:lnTo>
                    <a:pt x="553" y="326"/>
                  </a:lnTo>
                  <a:lnTo>
                    <a:pt x="560" y="312"/>
                  </a:lnTo>
                  <a:lnTo>
                    <a:pt x="568" y="300"/>
                  </a:lnTo>
                  <a:lnTo>
                    <a:pt x="576" y="288"/>
                  </a:lnTo>
                  <a:lnTo>
                    <a:pt x="585" y="276"/>
                  </a:lnTo>
                  <a:lnTo>
                    <a:pt x="594" y="264"/>
                  </a:lnTo>
                  <a:lnTo>
                    <a:pt x="604" y="253"/>
                  </a:lnTo>
                  <a:lnTo>
                    <a:pt x="615" y="242"/>
                  </a:lnTo>
                  <a:lnTo>
                    <a:pt x="626" y="232"/>
                  </a:lnTo>
                  <a:lnTo>
                    <a:pt x="636" y="223"/>
                  </a:lnTo>
                  <a:lnTo>
                    <a:pt x="648" y="213"/>
                  </a:lnTo>
                  <a:lnTo>
                    <a:pt x="660" y="204"/>
                  </a:lnTo>
                  <a:lnTo>
                    <a:pt x="672" y="195"/>
                  </a:lnTo>
                  <a:lnTo>
                    <a:pt x="685" y="187"/>
                  </a:lnTo>
                  <a:lnTo>
                    <a:pt x="711" y="172"/>
                  </a:lnTo>
                  <a:lnTo>
                    <a:pt x="738" y="159"/>
                  </a:lnTo>
                  <a:lnTo>
                    <a:pt x="766" y="147"/>
                  </a:lnTo>
                  <a:lnTo>
                    <a:pt x="795" y="138"/>
                  </a:lnTo>
                  <a:lnTo>
                    <a:pt x="823" y="130"/>
                  </a:lnTo>
                  <a:lnTo>
                    <a:pt x="853" y="123"/>
                  </a:lnTo>
                  <a:lnTo>
                    <a:pt x="881" y="119"/>
                  </a:lnTo>
                  <a:lnTo>
                    <a:pt x="911" y="117"/>
                  </a:lnTo>
                  <a:lnTo>
                    <a:pt x="917" y="115"/>
                  </a:lnTo>
                  <a:lnTo>
                    <a:pt x="924" y="113"/>
                  </a:lnTo>
                  <a:lnTo>
                    <a:pt x="931" y="113"/>
                  </a:lnTo>
                  <a:lnTo>
                    <a:pt x="938" y="113"/>
                  </a:lnTo>
                  <a:lnTo>
                    <a:pt x="952" y="113"/>
                  </a:lnTo>
                  <a:lnTo>
                    <a:pt x="966" y="114"/>
                  </a:lnTo>
                  <a:lnTo>
                    <a:pt x="980" y="115"/>
                  </a:lnTo>
                  <a:lnTo>
                    <a:pt x="994" y="114"/>
                  </a:lnTo>
                  <a:lnTo>
                    <a:pt x="1000" y="112"/>
                  </a:lnTo>
                  <a:lnTo>
                    <a:pt x="1006" y="110"/>
                  </a:lnTo>
                  <a:lnTo>
                    <a:pt x="1012" y="107"/>
                  </a:lnTo>
                  <a:lnTo>
                    <a:pt x="1018" y="103"/>
                  </a:lnTo>
                  <a:lnTo>
                    <a:pt x="1055" y="106"/>
                  </a:lnTo>
                  <a:lnTo>
                    <a:pt x="1092" y="108"/>
                  </a:lnTo>
                  <a:lnTo>
                    <a:pt x="1128" y="109"/>
                  </a:lnTo>
                  <a:lnTo>
                    <a:pt x="1165" y="109"/>
                  </a:lnTo>
                  <a:lnTo>
                    <a:pt x="1235" y="109"/>
                  </a:lnTo>
                  <a:lnTo>
                    <a:pt x="1306" y="108"/>
                  </a:lnTo>
                  <a:lnTo>
                    <a:pt x="1376" y="106"/>
                  </a:lnTo>
                  <a:lnTo>
                    <a:pt x="1445" y="105"/>
                  </a:lnTo>
                  <a:lnTo>
                    <a:pt x="1513" y="104"/>
                  </a:lnTo>
                  <a:lnTo>
                    <a:pt x="1582" y="106"/>
                  </a:lnTo>
                  <a:lnTo>
                    <a:pt x="1647" y="103"/>
                  </a:lnTo>
                  <a:lnTo>
                    <a:pt x="1714" y="102"/>
                  </a:lnTo>
                  <a:lnTo>
                    <a:pt x="1782" y="101"/>
                  </a:lnTo>
                  <a:lnTo>
                    <a:pt x="1850" y="101"/>
                  </a:lnTo>
                  <a:lnTo>
                    <a:pt x="1918" y="101"/>
                  </a:lnTo>
                  <a:lnTo>
                    <a:pt x="1986" y="100"/>
                  </a:lnTo>
                  <a:lnTo>
                    <a:pt x="2054" y="99"/>
                  </a:lnTo>
                  <a:lnTo>
                    <a:pt x="2120" y="97"/>
                  </a:lnTo>
                  <a:lnTo>
                    <a:pt x="2205" y="96"/>
                  </a:lnTo>
                  <a:lnTo>
                    <a:pt x="2291" y="95"/>
                  </a:lnTo>
                  <a:lnTo>
                    <a:pt x="2379" y="93"/>
                  </a:lnTo>
                  <a:lnTo>
                    <a:pt x="2467" y="91"/>
                  </a:lnTo>
                  <a:lnTo>
                    <a:pt x="2555" y="90"/>
                  </a:lnTo>
                  <a:lnTo>
                    <a:pt x="2641" y="88"/>
                  </a:lnTo>
                  <a:lnTo>
                    <a:pt x="2726" y="88"/>
                  </a:lnTo>
                  <a:lnTo>
                    <a:pt x="2807" y="89"/>
                  </a:lnTo>
                  <a:lnTo>
                    <a:pt x="2957" y="88"/>
                  </a:lnTo>
                  <a:lnTo>
                    <a:pt x="3205" y="87"/>
                  </a:lnTo>
                  <a:lnTo>
                    <a:pt x="3539" y="86"/>
                  </a:lnTo>
                  <a:lnTo>
                    <a:pt x="3944" y="85"/>
                  </a:lnTo>
                  <a:lnTo>
                    <a:pt x="4405" y="84"/>
                  </a:lnTo>
                  <a:lnTo>
                    <a:pt x="4909" y="81"/>
                  </a:lnTo>
                  <a:lnTo>
                    <a:pt x="5442" y="80"/>
                  </a:lnTo>
                  <a:lnTo>
                    <a:pt x="5989" y="78"/>
                  </a:lnTo>
                  <a:lnTo>
                    <a:pt x="6536" y="77"/>
                  </a:lnTo>
                  <a:lnTo>
                    <a:pt x="7068" y="75"/>
                  </a:lnTo>
                  <a:lnTo>
                    <a:pt x="7572" y="74"/>
                  </a:lnTo>
                  <a:lnTo>
                    <a:pt x="8034" y="72"/>
                  </a:lnTo>
                  <a:lnTo>
                    <a:pt x="8440" y="71"/>
                  </a:lnTo>
                  <a:lnTo>
                    <a:pt x="8775" y="69"/>
                  </a:lnTo>
                  <a:lnTo>
                    <a:pt x="9026" y="68"/>
                  </a:lnTo>
                  <a:lnTo>
                    <a:pt x="9177" y="67"/>
                  </a:lnTo>
                  <a:lnTo>
                    <a:pt x="9264" y="64"/>
                  </a:lnTo>
                  <a:lnTo>
                    <a:pt x="9352" y="62"/>
                  </a:lnTo>
                  <a:lnTo>
                    <a:pt x="9441" y="61"/>
                  </a:lnTo>
                  <a:lnTo>
                    <a:pt x="9530" y="61"/>
                  </a:lnTo>
                  <a:lnTo>
                    <a:pt x="9619" y="61"/>
                  </a:lnTo>
                  <a:lnTo>
                    <a:pt x="9708" y="61"/>
                  </a:lnTo>
                  <a:lnTo>
                    <a:pt x="9796" y="62"/>
                  </a:lnTo>
                  <a:lnTo>
                    <a:pt x="9884" y="62"/>
                  </a:lnTo>
                  <a:lnTo>
                    <a:pt x="9917" y="64"/>
                  </a:lnTo>
                  <a:lnTo>
                    <a:pt x="9949" y="67"/>
                  </a:lnTo>
                  <a:lnTo>
                    <a:pt x="9965" y="69"/>
                  </a:lnTo>
                  <a:lnTo>
                    <a:pt x="9982" y="70"/>
                  </a:lnTo>
                  <a:lnTo>
                    <a:pt x="9998" y="69"/>
                  </a:lnTo>
                  <a:lnTo>
                    <a:pt x="10014" y="66"/>
                  </a:lnTo>
                  <a:lnTo>
                    <a:pt x="10031" y="70"/>
                  </a:lnTo>
                  <a:lnTo>
                    <a:pt x="10048" y="72"/>
                  </a:lnTo>
                  <a:lnTo>
                    <a:pt x="10065" y="73"/>
                  </a:lnTo>
                  <a:lnTo>
                    <a:pt x="10083" y="73"/>
                  </a:lnTo>
                  <a:lnTo>
                    <a:pt x="10117" y="72"/>
                  </a:lnTo>
                  <a:lnTo>
                    <a:pt x="10151" y="70"/>
                  </a:lnTo>
                  <a:lnTo>
                    <a:pt x="10168" y="69"/>
                  </a:lnTo>
                  <a:lnTo>
                    <a:pt x="10184" y="69"/>
                  </a:lnTo>
                  <a:lnTo>
                    <a:pt x="10200" y="69"/>
                  </a:lnTo>
                  <a:lnTo>
                    <a:pt x="10217" y="71"/>
                  </a:lnTo>
                  <a:lnTo>
                    <a:pt x="10232" y="74"/>
                  </a:lnTo>
                  <a:lnTo>
                    <a:pt x="10248" y="79"/>
                  </a:lnTo>
                  <a:lnTo>
                    <a:pt x="10264" y="86"/>
                  </a:lnTo>
                  <a:lnTo>
                    <a:pt x="10278" y="94"/>
                  </a:lnTo>
                  <a:lnTo>
                    <a:pt x="10294" y="101"/>
                  </a:lnTo>
                  <a:lnTo>
                    <a:pt x="10310" y="109"/>
                  </a:lnTo>
                  <a:lnTo>
                    <a:pt x="10325" y="117"/>
                  </a:lnTo>
                  <a:lnTo>
                    <a:pt x="10340" y="126"/>
                  </a:lnTo>
                  <a:lnTo>
                    <a:pt x="10356" y="136"/>
                  </a:lnTo>
                  <a:lnTo>
                    <a:pt x="10370" y="146"/>
                  </a:lnTo>
                  <a:lnTo>
                    <a:pt x="10385" y="157"/>
                  </a:lnTo>
                  <a:lnTo>
                    <a:pt x="10399" y="168"/>
                  </a:lnTo>
                  <a:lnTo>
                    <a:pt x="10412" y="180"/>
                  </a:lnTo>
                  <a:lnTo>
                    <a:pt x="10425" y="193"/>
                  </a:lnTo>
                  <a:lnTo>
                    <a:pt x="10437" y="206"/>
                  </a:lnTo>
                  <a:lnTo>
                    <a:pt x="10449" y="219"/>
                  </a:lnTo>
                  <a:lnTo>
                    <a:pt x="10459" y="234"/>
                  </a:lnTo>
                  <a:lnTo>
                    <a:pt x="10468" y="248"/>
                  </a:lnTo>
                  <a:lnTo>
                    <a:pt x="10477" y="263"/>
                  </a:lnTo>
                  <a:lnTo>
                    <a:pt x="10484" y="280"/>
                  </a:lnTo>
                  <a:lnTo>
                    <a:pt x="10493" y="284"/>
                  </a:lnTo>
                  <a:lnTo>
                    <a:pt x="10500" y="289"/>
                  </a:lnTo>
                  <a:lnTo>
                    <a:pt x="10506" y="295"/>
                  </a:lnTo>
                  <a:lnTo>
                    <a:pt x="10511" y="301"/>
                  </a:lnTo>
                  <a:lnTo>
                    <a:pt x="10517" y="307"/>
                  </a:lnTo>
                  <a:lnTo>
                    <a:pt x="10523" y="312"/>
                  </a:lnTo>
                  <a:lnTo>
                    <a:pt x="10526" y="315"/>
                  </a:lnTo>
                  <a:lnTo>
                    <a:pt x="10530" y="317"/>
                  </a:lnTo>
                  <a:lnTo>
                    <a:pt x="10536" y="318"/>
                  </a:lnTo>
                  <a:lnTo>
                    <a:pt x="10540" y="319"/>
                  </a:lnTo>
                  <a:lnTo>
                    <a:pt x="10547" y="317"/>
                  </a:lnTo>
                  <a:lnTo>
                    <a:pt x="10553" y="316"/>
                  </a:lnTo>
                  <a:lnTo>
                    <a:pt x="10558" y="316"/>
                  </a:lnTo>
                  <a:lnTo>
                    <a:pt x="10564" y="316"/>
                  </a:lnTo>
                  <a:lnTo>
                    <a:pt x="10576" y="318"/>
                  </a:lnTo>
                  <a:lnTo>
                    <a:pt x="10588" y="322"/>
                  </a:lnTo>
                  <a:lnTo>
                    <a:pt x="10599" y="326"/>
                  </a:lnTo>
                  <a:lnTo>
                    <a:pt x="10610" y="329"/>
                  </a:lnTo>
                  <a:lnTo>
                    <a:pt x="10621" y="332"/>
                  </a:lnTo>
                  <a:lnTo>
                    <a:pt x="10633" y="333"/>
                  </a:lnTo>
                  <a:lnTo>
                    <a:pt x="10640" y="333"/>
                  </a:lnTo>
                  <a:lnTo>
                    <a:pt x="10647" y="334"/>
                  </a:lnTo>
                  <a:lnTo>
                    <a:pt x="10653" y="335"/>
                  </a:lnTo>
                  <a:lnTo>
                    <a:pt x="10659" y="337"/>
                  </a:lnTo>
                  <a:lnTo>
                    <a:pt x="10665" y="339"/>
                  </a:lnTo>
                  <a:lnTo>
                    <a:pt x="10672" y="343"/>
                  </a:lnTo>
                  <a:lnTo>
                    <a:pt x="10677" y="346"/>
                  </a:lnTo>
                  <a:lnTo>
                    <a:pt x="10682" y="350"/>
                  </a:lnTo>
                  <a:lnTo>
                    <a:pt x="10691" y="361"/>
                  </a:lnTo>
                  <a:lnTo>
                    <a:pt x="10699" y="371"/>
                  </a:lnTo>
                  <a:lnTo>
                    <a:pt x="10706" y="382"/>
                  </a:lnTo>
                  <a:lnTo>
                    <a:pt x="10712" y="393"/>
                  </a:lnTo>
                  <a:lnTo>
                    <a:pt x="10715" y="403"/>
                  </a:lnTo>
                  <a:lnTo>
                    <a:pt x="10718" y="414"/>
                  </a:lnTo>
                  <a:lnTo>
                    <a:pt x="10719" y="425"/>
                  </a:lnTo>
                  <a:lnTo>
                    <a:pt x="10720" y="435"/>
                  </a:lnTo>
                  <a:lnTo>
                    <a:pt x="10721" y="440"/>
                  </a:lnTo>
                  <a:lnTo>
                    <a:pt x="10722" y="445"/>
                  </a:lnTo>
                  <a:lnTo>
                    <a:pt x="10724" y="449"/>
                  </a:lnTo>
                  <a:lnTo>
                    <a:pt x="10726" y="455"/>
                  </a:lnTo>
                  <a:lnTo>
                    <a:pt x="10729" y="459"/>
                  </a:lnTo>
                  <a:lnTo>
                    <a:pt x="10733" y="462"/>
                  </a:lnTo>
                  <a:lnTo>
                    <a:pt x="10737" y="465"/>
                  </a:lnTo>
                  <a:lnTo>
                    <a:pt x="10743" y="467"/>
                  </a:lnTo>
                  <a:lnTo>
                    <a:pt x="10784" y="481"/>
                  </a:lnTo>
                  <a:lnTo>
                    <a:pt x="10826" y="495"/>
                  </a:lnTo>
                  <a:lnTo>
                    <a:pt x="10836" y="500"/>
                  </a:lnTo>
                  <a:lnTo>
                    <a:pt x="10846" y="505"/>
                  </a:lnTo>
                  <a:lnTo>
                    <a:pt x="10855" y="511"/>
                  </a:lnTo>
                  <a:lnTo>
                    <a:pt x="10864" y="517"/>
                  </a:lnTo>
                  <a:lnTo>
                    <a:pt x="10872" y="524"/>
                  </a:lnTo>
                  <a:lnTo>
                    <a:pt x="10879" y="532"/>
                  </a:lnTo>
                  <a:lnTo>
                    <a:pt x="10885" y="541"/>
                  </a:lnTo>
                  <a:lnTo>
                    <a:pt x="10891" y="552"/>
                  </a:lnTo>
                  <a:lnTo>
                    <a:pt x="10903" y="568"/>
                  </a:lnTo>
                  <a:lnTo>
                    <a:pt x="10913" y="584"/>
                  </a:lnTo>
                  <a:lnTo>
                    <a:pt x="10922" y="601"/>
                  </a:lnTo>
                  <a:lnTo>
                    <a:pt x="10930" y="619"/>
                  </a:lnTo>
                  <a:lnTo>
                    <a:pt x="10943" y="656"/>
                  </a:lnTo>
                  <a:lnTo>
                    <a:pt x="10956" y="693"/>
                  </a:lnTo>
                  <a:lnTo>
                    <a:pt x="10967" y="731"/>
                  </a:lnTo>
                  <a:lnTo>
                    <a:pt x="10981" y="767"/>
                  </a:lnTo>
                  <a:lnTo>
                    <a:pt x="10989" y="786"/>
                  </a:lnTo>
                  <a:lnTo>
                    <a:pt x="10998" y="803"/>
                  </a:lnTo>
                  <a:lnTo>
                    <a:pt x="11008" y="820"/>
                  </a:lnTo>
                  <a:lnTo>
                    <a:pt x="11020" y="837"/>
                  </a:lnTo>
                  <a:lnTo>
                    <a:pt x="11014" y="852"/>
                  </a:lnTo>
                  <a:lnTo>
                    <a:pt x="11008" y="868"/>
                  </a:lnTo>
                  <a:lnTo>
                    <a:pt x="11001" y="884"/>
                  </a:lnTo>
                  <a:lnTo>
                    <a:pt x="10993" y="900"/>
                  </a:lnTo>
                  <a:lnTo>
                    <a:pt x="10976" y="931"/>
                  </a:lnTo>
                  <a:lnTo>
                    <a:pt x="10959" y="960"/>
                  </a:lnTo>
                  <a:lnTo>
                    <a:pt x="10939" y="991"/>
                  </a:lnTo>
                  <a:lnTo>
                    <a:pt x="10921" y="1021"/>
                  </a:lnTo>
                  <a:lnTo>
                    <a:pt x="10903" y="1051"/>
                  </a:lnTo>
                  <a:lnTo>
                    <a:pt x="10885" y="1081"/>
                  </a:lnTo>
                  <a:close/>
                  <a:moveTo>
                    <a:pt x="10879" y="859"/>
                  </a:moveTo>
                  <a:lnTo>
                    <a:pt x="10877" y="877"/>
                  </a:lnTo>
                  <a:lnTo>
                    <a:pt x="10874" y="894"/>
                  </a:lnTo>
                  <a:lnTo>
                    <a:pt x="10870" y="911"/>
                  </a:lnTo>
                  <a:lnTo>
                    <a:pt x="10865" y="929"/>
                  </a:lnTo>
                  <a:lnTo>
                    <a:pt x="10859" y="945"/>
                  </a:lnTo>
                  <a:lnTo>
                    <a:pt x="10851" y="961"/>
                  </a:lnTo>
                  <a:lnTo>
                    <a:pt x="10844" y="978"/>
                  </a:lnTo>
                  <a:lnTo>
                    <a:pt x="10835" y="993"/>
                  </a:lnTo>
                  <a:lnTo>
                    <a:pt x="10825" y="1007"/>
                  </a:lnTo>
                  <a:lnTo>
                    <a:pt x="10814" y="1021"/>
                  </a:lnTo>
                  <a:lnTo>
                    <a:pt x="10802" y="1034"/>
                  </a:lnTo>
                  <a:lnTo>
                    <a:pt x="10789" y="1046"/>
                  </a:lnTo>
                  <a:lnTo>
                    <a:pt x="10776" y="1058"/>
                  </a:lnTo>
                  <a:lnTo>
                    <a:pt x="10761" y="1067"/>
                  </a:lnTo>
                  <a:lnTo>
                    <a:pt x="10747" y="1076"/>
                  </a:lnTo>
                  <a:lnTo>
                    <a:pt x="10731" y="1083"/>
                  </a:lnTo>
                  <a:lnTo>
                    <a:pt x="10723" y="1085"/>
                  </a:lnTo>
                  <a:lnTo>
                    <a:pt x="10713" y="1087"/>
                  </a:lnTo>
                  <a:lnTo>
                    <a:pt x="10704" y="1089"/>
                  </a:lnTo>
                  <a:lnTo>
                    <a:pt x="10695" y="1090"/>
                  </a:lnTo>
                  <a:lnTo>
                    <a:pt x="10687" y="1090"/>
                  </a:lnTo>
                  <a:lnTo>
                    <a:pt x="10678" y="1090"/>
                  </a:lnTo>
                  <a:lnTo>
                    <a:pt x="10668" y="1089"/>
                  </a:lnTo>
                  <a:lnTo>
                    <a:pt x="10660" y="1088"/>
                  </a:lnTo>
                  <a:lnTo>
                    <a:pt x="10651" y="1086"/>
                  </a:lnTo>
                  <a:lnTo>
                    <a:pt x="10643" y="1084"/>
                  </a:lnTo>
                  <a:lnTo>
                    <a:pt x="10635" y="1081"/>
                  </a:lnTo>
                  <a:lnTo>
                    <a:pt x="10627" y="1077"/>
                  </a:lnTo>
                  <a:lnTo>
                    <a:pt x="10619" y="1073"/>
                  </a:lnTo>
                  <a:lnTo>
                    <a:pt x="10612" y="1068"/>
                  </a:lnTo>
                  <a:lnTo>
                    <a:pt x="10605" y="1063"/>
                  </a:lnTo>
                  <a:lnTo>
                    <a:pt x="10599" y="1057"/>
                  </a:lnTo>
                  <a:lnTo>
                    <a:pt x="10594" y="1050"/>
                  </a:lnTo>
                  <a:lnTo>
                    <a:pt x="10589" y="1044"/>
                  </a:lnTo>
                  <a:lnTo>
                    <a:pt x="10585" y="1037"/>
                  </a:lnTo>
                  <a:lnTo>
                    <a:pt x="10582" y="1030"/>
                  </a:lnTo>
                  <a:lnTo>
                    <a:pt x="10579" y="1023"/>
                  </a:lnTo>
                  <a:lnTo>
                    <a:pt x="10575" y="1016"/>
                  </a:lnTo>
                  <a:lnTo>
                    <a:pt x="10573" y="1007"/>
                  </a:lnTo>
                  <a:lnTo>
                    <a:pt x="10572" y="999"/>
                  </a:lnTo>
                  <a:lnTo>
                    <a:pt x="10571" y="991"/>
                  </a:lnTo>
                  <a:lnTo>
                    <a:pt x="10571" y="983"/>
                  </a:lnTo>
                  <a:lnTo>
                    <a:pt x="10571" y="975"/>
                  </a:lnTo>
                  <a:lnTo>
                    <a:pt x="10572" y="967"/>
                  </a:lnTo>
                  <a:lnTo>
                    <a:pt x="10574" y="959"/>
                  </a:lnTo>
                  <a:lnTo>
                    <a:pt x="10576" y="951"/>
                  </a:lnTo>
                  <a:lnTo>
                    <a:pt x="10580" y="944"/>
                  </a:lnTo>
                  <a:lnTo>
                    <a:pt x="10584" y="937"/>
                  </a:lnTo>
                  <a:lnTo>
                    <a:pt x="10590" y="928"/>
                  </a:lnTo>
                  <a:lnTo>
                    <a:pt x="10598" y="922"/>
                  </a:lnTo>
                  <a:lnTo>
                    <a:pt x="10606" y="917"/>
                  </a:lnTo>
                  <a:lnTo>
                    <a:pt x="10614" y="913"/>
                  </a:lnTo>
                  <a:lnTo>
                    <a:pt x="10634" y="909"/>
                  </a:lnTo>
                  <a:lnTo>
                    <a:pt x="10653" y="908"/>
                  </a:lnTo>
                  <a:lnTo>
                    <a:pt x="10662" y="907"/>
                  </a:lnTo>
                  <a:lnTo>
                    <a:pt x="10672" y="905"/>
                  </a:lnTo>
                  <a:lnTo>
                    <a:pt x="10681" y="903"/>
                  </a:lnTo>
                  <a:lnTo>
                    <a:pt x="10689" y="900"/>
                  </a:lnTo>
                  <a:lnTo>
                    <a:pt x="10697" y="895"/>
                  </a:lnTo>
                  <a:lnTo>
                    <a:pt x="10704" y="888"/>
                  </a:lnTo>
                  <a:lnTo>
                    <a:pt x="10707" y="884"/>
                  </a:lnTo>
                  <a:lnTo>
                    <a:pt x="10710" y="879"/>
                  </a:lnTo>
                  <a:lnTo>
                    <a:pt x="10713" y="874"/>
                  </a:lnTo>
                  <a:lnTo>
                    <a:pt x="10715" y="867"/>
                  </a:lnTo>
                  <a:lnTo>
                    <a:pt x="10718" y="849"/>
                  </a:lnTo>
                  <a:lnTo>
                    <a:pt x="10719" y="830"/>
                  </a:lnTo>
                  <a:lnTo>
                    <a:pt x="10720" y="810"/>
                  </a:lnTo>
                  <a:lnTo>
                    <a:pt x="10718" y="791"/>
                  </a:lnTo>
                  <a:lnTo>
                    <a:pt x="10717" y="782"/>
                  </a:lnTo>
                  <a:lnTo>
                    <a:pt x="10714" y="772"/>
                  </a:lnTo>
                  <a:lnTo>
                    <a:pt x="10711" y="763"/>
                  </a:lnTo>
                  <a:lnTo>
                    <a:pt x="10708" y="754"/>
                  </a:lnTo>
                  <a:lnTo>
                    <a:pt x="10704" y="746"/>
                  </a:lnTo>
                  <a:lnTo>
                    <a:pt x="10700" y="738"/>
                  </a:lnTo>
                  <a:lnTo>
                    <a:pt x="10694" y="731"/>
                  </a:lnTo>
                  <a:lnTo>
                    <a:pt x="10688" y="723"/>
                  </a:lnTo>
                  <a:lnTo>
                    <a:pt x="10682" y="721"/>
                  </a:lnTo>
                  <a:lnTo>
                    <a:pt x="10675" y="719"/>
                  </a:lnTo>
                  <a:lnTo>
                    <a:pt x="10668" y="717"/>
                  </a:lnTo>
                  <a:lnTo>
                    <a:pt x="10661" y="716"/>
                  </a:lnTo>
                  <a:lnTo>
                    <a:pt x="10647" y="715"/>
                  </a:lnTo>
                  <a:lnTo>
                    <a:pt x="10634" y="715"/>
                  </a:lnTo>
                  <a:lnTo>
                    <a:pt x="10620" y="713"/>
                  </a:lnTo>
                  <a:lnTo>
                    <a:pt x="10608" y="710"/>
                  </a:lnTo>
                  <a:lnTo>
                    <a:pt x="10602" y="708"/>
                  </a:lnTo>
                  <a:lnTo>
                    <a:pt x="10596" y="705"/>
                  </a:lnTo>
                  <a:lnTo>
                    <a:pt x="10591" y="702"/>
                  </a:lnTo>
                  <a:lnTo>
                    <a:pt x="10587" y="697"/>
                  </a:lnTo>
                  <a:lnTo>
                    <a:pt x="10581" y="688"/>
                  </a:lnTo>
                  <a:lnTo>
                    <a:pt x="10576" y="677"/>
                  </a:lnTo>
                  <a:lnTo>
                    <a:pt x="10572" y="667"/>
                  </a:lnTo>
                  <a:lnTo>
                    <a:pt x="10569" y="656"/>
                  </a:lnTo>
                  <a:lnTo>
                    <a:pt x="10567" y="645"/>
                  </a:lnTo>
                  <a:lnTo>
                    <a:pt x="10567" y="633"/>
                  </a:lnTo>
                  <a:lnTo>
                    <a:pt x="10568" y="622"/>
                  </a:lnTo>
                  <a:lnTo>
                    <a:pt x="10570" y="611"/>
                  </a:lnTo>
                  <a:lnTo>
                    <a:pt x="10573" y="605"/>
                  </a:lnTo>
                  <a:lnTo>
                    <a:pt x="10575" y="600"/>
                  </a:lnTo>
                  <a:lnTo>
                    <a:pt x="10579" y="595"/>
                  </a:lnTo>
                  <a:lnTo>
                    <a:pt x="10583" y="589"/>
                  </a:lnTo>
                  <a:lnTo>
                    <a:pt x="10592" y="581"/>
                  </a:lnTo>
                  <a:lnTo>
                    <a:pt x="10602" y="575"/>
                  </a:lnTo>
                  <a:lnTo>
                    <a:pt x="10626" y="565"/>
                  </a:lnTo>
                  <a:lnTo>
                    <a:pt x="10648" y="558"/>
                  </a:lnTo>
                  <a:lnTo>
                    <a:pt x="10658" y="558"/>
                  </a:lnTo>
                  <a:lnTo>
                    <a:pt x="10669" y="559"/>
                  </a:lnTo>
                  <a:lnTo>
                    <a:pt x="10680" y="561"/>
                  </a:lnTo>
                  <a:lnTo>
                    <a:pt x="10690" y="563"/>
                  </a:lnTo>
                  <a:lnTo>
                    <a:pt x="10700" y="566"/>
                  </a:lnTo>
                  <a:lnTo>
                    <a:pt x="10709" y="570"/>
                  </a:lnTo>
                  <a:lnTo>
                    <a:pt x="10719" y="574"/>
                  </a:lnTo>
                  <a:lnTo>
                    <a:pt x="10728" y="578"/>
                  </a:lnTo>
                  <a:lnTo>
                    <a:pt x="10746" y="589"/>
                  </a:lnTo>
                  <a:lnTo>
                    <a:pt x="10763" y="602"/>
                  </a:lnTo>
                  <a:lnTo>
                    <a:pt x="10778" y="615"/>
                  </a:lnTo>
                  <a:lnTo>
                    <a:pt x="10792" y="629"/>
                  </a:lnTo>
                  <a:lnTo>
                    <a:pt x="10803" y="643"/>
                  </a:lnTo>
                  <a:lnTo>
                    <a:pt x="10815" y="657"/>
                  </a:lnTo>
                  <a:lnTo>
                    <a:pt x="10825" y="670"/>
                  </a:lnTo>
                  <a:lnTo>
                    <a:pt x="10835" y="686"/>
                  </a:lnTo>
                  <a:lnTo>
                    <a:pt x="10853" y="715"/>
                  </a:lnTo>
                  <a:lnTo>
                    <a:pt x="10873" y="746"/>
                  </a:lnTo>
                  <a:lnTo>
                    <a:pt x="10881" y="769"/>
                  </a:lnTo>
                  <a:lnTo>
                    <a:pt x="10890" y="794"/>
                  </a:lnTo>
                  <a:lnTo>
                    <a:pt x="10893" y="807"/>
                  </a:lnTo>
                  <a:lnTo>
                    <a:pt x="10894" y="819"/>
                  </a:lnTo>
                  <a:lnTo>
                    <a:pt x="10894" y="827"/>
                  </a:lnTo>
                  <a:lnTo>
                    <a:pt x="10894" y="834"/>
                  </a:lnTo>
                  <a:lnTo>
                    <a:pt x="10893" y="840"/>
                  </a:lnTo>
                  <a:lnTo>
                    <a:pt x="10891" y="847"/>
                  </a:lnTo>
                  <a:lnTo>
                    <a:pt x="10879" y="859"/>
                  </a:lnTo>
                  <a:close/>
                  <a:moveTo>
                    <a:pt x="10728" y="1046"/>
                  </a:moveTo>
                  <a:lnTo>
                    <a:pt x="10721" y="1049"/>
                  </a:lnTo>
                  <a:lnTo>
                    <a:pt x="10714" y="1050"/>
                  </a:lnTo>
                  <a:lnTo>
                    <a:pt x="10708" y="1051"/>
                  </a:lnTo>
                  <a:lnTo>
                    <a:pt x="10701" y="1052"/>
                  </a:lnTo>
                  <a:lnTo>
                    <a:pt x="10689" y="1050"/>
                  </a:lnTo>
                  <a:lnTo>
                    <a:pt x="10676" y="1046"/>
                  </a:lnTo>
                  <a:lnTo>
                    <a:pt x="10668" y="1042"/>
                  </a:lnTo>
                  <a:lnTo>
                    <a:pt x="10661" y="1037"/>
                  </a:lnTo>
                  <a:lnTo>
                    <a:pt x="10655" y="1031"/>
                  </a:lnTo>
                  <a:lnTo>
                    <a:pt x="10649" y="1025"/>
                  </a:lnTo>
                  <a:lnTo>
                    <a:pt x="10643" y="1019"/>
                  </a:lnTo>
                  <a:lnTo>
                    <a:pt x="10639" y="1012"/>
                  </a:lnTo>
                  <a:lnTo>
                    <a:pt x="10637" y="1003"/>
                  </a:lnTo>
                  <a:lnTo>
                    <a:pt x="10636" y="995"/>
                  </a:lnTo>
                  <a:lnTo>
                    <a:pt x="10636" y="988"/>
                  </a:lnTo>
                  <a:lnTo>
                    <a:pt x="10637" y="982"/>
                  </a:lnTo>
                  <a:lnTo>
                    <a:pt x="10638" y="975"/>
                  </a:lnTo>
                  <a:lnTo>
                    <a:pt x="10640" y="968"/>
                  </a:lnTo>
                  <a:lnTo>
                    <a:pt x="10643" y="961"/>
                  </a:lnTo>
                  <a:lnTo>
                    <a:pt x="10647" y="956"/>
                  </a:lnTo>
                  <a:lnTo>
                    <a:pt x="10650" y="954"/>
                  </a:lnTo>
                  <a:lnTo>
                    <a:pt x="10653" y="952"/>
                  </a:lnTo>
                  <a:lnTo>
                    <a:pt x="10656" y="951"/>
                  </a:lnTo>
                  <a:lnTo>
                    <a:pt x="10660" y="951"/>
                  </a:lnTo>
                  <a:lnTo>
                    <a:pt x="10672" y="956"/>
                  </a:lnTo>
                  <a:lnTo>
                    <a:pt x="10683" y="961"/>
                  </a:lnTo>
                  <a:lnTo>
                    <a:pt x="10688" y="964"/>
                  </a:lnTo>
                  <a:lnTo>
                    <a:pt x="10695" y="965"/>
                  </a:lnTo>
                  <a:lnTo>
                    <a:pt x="10701" y="965"/>
                  </a:lnTo>
                  <a:lnTo>
                    <a:pt x="10709" y="964"/>
                  </a:lnTo>
                  <a:lnTo>
                    <a:pt x="10717" y="947"/>
                  </a:lnTo>
                  <a:lnTo>
                    <a:pt x="10722" y="931"/>
                  </a:lnTo>
                  <a:lnTo>
                    <a:pt x="10726" y="923"/>
                  </a:lnTo>
                  <a:lnTo>
                    <a:pt x="10731" y="917"/>
                  </a:lnTo>
                  <a:lnTo>
                    <a:pt x="10734" y="913"/>
                  </a:lnTo>
                  <a:lnTo>
                    <a:pt x="10737" y="910"/>
                  </a:lnTo>
                  <a:lnTo>
                    <a:pt x="10741" y="908"/>
                  </a:lnTo>
                  <a:lnTo>
                    <a:pt x="10746" y="907"/>
                  </a:lnTo>
                  <a:lnTo>
                    <a:pt x="10751" y="893"/>
                  </a:lnTo>
                  <a:lnTo>
                    <a:pt x="10754" y="878"/>
                  </a:lnTo>
                  <a:lnTo>
                    <a:pt x="10757" y="862"/>
                  </a:lnTo>
                  <a:lnTo>
                    <a:pt x="10759" y="848"/>
                  </a:lnTo>
                  <a:lnTo>
                    <a:pt x="10760" y="833"/>
                  </a:lnTo>
                  <a:lnTo>
                    <a:pt x="10760" y="817"/>
                  </a:lnTo>
                  <a:lnTo>
                    <a:pt x="10759" y="802"/>
                  </a:lnTo>
                  <a:lnTo>
                    <a:pt x="10758" y="787"/>
                  </a:lnTo>
                  <a:lnTo>
                    <a:pt x="10755" y="772"/>
                  </a:lnTo>
                  <a:lnTo>
                    <a:pt x="10752" y="757"/>
                  </a:lnTo>
                  <a:lnTo>
                    <a:pt x="10747" y="743"/>
                  </a:lnTo>
                  <a:lnTo>
                    <a:pt x="10742" y="729"/>
                  </a:lnTo>
                  <a:lnTo>
                    <a:pt x="10736" y="715"/>
                  </a:lnTo>
                  <a:lnTo>
                    <a:pt x="10729" y="702"/>
                  </a:lnTo>
                  <a:lnTo>
                    <a:pt x="10722" y="690"/>
                  </a:lnTo>
                  <a:lnTo>
                    <a:pt x="10712" y="677"/>
                  </a:lnTo>
                  <a:lnTo>
                    <a:pt x="10707" y="673"/>
                  </a:lnTo>
                  <a:lnTo>
                    <a:pt x="10701" y="672"/>
                  </a:lnTo>
                  <a:lnTo>
                    <a:pt x="10695" y="671"/>
                  </a:lnTo>
                  <a:lnTo>
                    <a:pt x="10688" y="671"/>
                  </a:lnTo>
                  <a:lnTo>
                    <a:pt x="10675" y="673"/>
                  </a:lnTo>
                  <a:lnTo>
                    <a:pt x="10660" y="676"/>
                  </a:lnTo>
                  <a:lnTo>
                    <a:pt x="10653" y="677"/>
                  </a:lnTo>
                  <a:lnTo>
                    <a:pt x="10647" y="677"/>
                  </a:lnTo>
                  <a:lnTo>
                    <a:pt x="10641" y="676"/>
                  </a:lnTo>
                  <a:lnTo>
                    <a:pt x="10635" y="674"/>
                  </a:lnTo>
                  <a:lnTo>
                    <a:pt x="10630" y="671"/>
                  </a:lnTo>
                  <a:lnTo>
                    <a:pt x="10625" y="666"/>
                  </a:lnTo>
                  <a:lnTo>
                    <a:pt x="10620" y="659"/>
                  </a:lnTo>
                  <a:lnTo>
                    <a:pt x="10617" y="651"/>
                  </a:lnTo>
                  <a:lnTo>
                    <a:pt x="10615" y="644"/>
                  </a:lnTo>
                  <a:lnTo>
                    <a:pt x="10616" y="636"/>
                  </a:lnTo>
                  <a:lnTo>
                    <a:pt x="10618" y="630"/>
                  </a:lnTo>
                  <a:lnTo>
                    <a:pt x="10621" y="623"/>
                  </a:lnTo>
                  <a:lnTo>
                    <a:pt x="10626" y="618"/>
                  </a:lnTo>
                  <a:lnTo>
                    <a:pt x="10631" y="613"/>
                  </a:lnTo>
                  <a:lnTo>
                    <a:pt x="10636" y="608"/>
                  </a:lnTo>
                  <a:lnTo>
                    <a:pt x="10642" y="604"/>
                  </a:lnTo>
                  <a:lnTo>
                    <a:pt x="10655" y="603"/>
                  </a:lnTo>
                  <a:lnTo>
                    <a:pt x="10668" y="603"/>
                  </a:lnTo>
                  <a:lnTo>
                    <a:pt x="10681" y="605"/>
                  </a:lnTo>
                  <a:lnTo>
                    <a:pt x="10693" y="608"/>
                  </a:lnTo>
                  <a:lnTo>
                    <a:pt x="10705" y="612"/>
                  </a:lnTo>
                  <a:lnTo>
                    <a:pt x="10717" y="618"/>
                  </a:lnTo>
                  <a:lnTo>
                    <a:pt x="10729" y="624"/>
                  </a:lnTo>
                  <a:lnTo>
                    <a:pt x="10740" y="630"/>
                  </a:lnTo>
                  <a:lnTo>
                    <a:pt x="10759" y="651"/>
                  </a:lnTo>
                  <a:lnTo>
                    <a:pt x="10777" y="671"/>
                  </a:lnTo>
                  <a:lnTo>
                    <a:pt x="10794" y="694"/>
                  </a:lnTo>
                  <a:lnTo>
                    <a:pt x="10809" y="717"/>
                  </a:lnTo>
                  <a:lnTo>
                    <a:pt x="10816" y="728"/>
                  </a:lnTo>
                  <a:lnTo>
                    <a:pt x="10822" y="741"/>
                  </a:lnTo>
                  <a:lnTo>
                    <a:pt x="10827" y="754"/>
                  </a:lnTo>
                  <a:lnTo>
                    <a:pt x="10832" y="766"/>
                  </a:lnTo>
                  <a:lnTo>
                    <a:pt x="10836" y="780"/>
                  </a:lnTo>
                  <a:lnTo>
                    <a:pt x="10840" y="793"/>
                  </a:lnTo>
                  <a:lnTo>
                    <a:pt x="10842" y="806"/>
                  </a:lnTo>
                  <a:lnTo>
                    <a:pt x="10844" y="819"/>
                  </a:lnTo>
                  <a:lnTo>
                    <a:pt x="10843" y="836"/>
                  </a:lnTo>
                  <a:lnTo>
                    <a:pt x="10841" y="852"/>
                  </a:lnTo>
                  <a:lnTo>
                    <a:pt x="10839" y="870"/>
                  </a:lnTo>
                  <a:lnTo>
                    <a:pt x="10836" y="886"/>
                  </a:lnTo>
                  <a:lnTo>
                    <a:pt x="10832" y="901"/>
                  </a:lnTo>
                  <a:lnTo>
                    <a:pt x="10828" y="918"/>
                  </a:lnTo>
                  <a:lnTo>
                    <a:pt x="10823" y="934"/>
                  </a:lnTo>
                  <a:lnTo>
                    <a:pt x="10817" y="949"/>
                  </a:lnTo>
                  <a:lnTo>
                    <a:pt x="10810" y="964"/>
                  </a:lnTo>
                  <a:lnTo>
                    <a:pt x="10801" y="978"/>
                  </a:lnTo>
                  <a:lnTo>
                    <a:pt x="10792" y="991"/>
                  </a:lnTo>
                  <a:lnTo>
                    <a:pt x="10782" y="1004"/>
                  </a:lnTo>
                  <a:lnTo>
                    <a:pt x="10770" y="1016"/>
                  </a:lnTo>
                  <a:lnTo>
                    <a:pt x="10757" y="1027"/>
                  </a:lnTo>
                  <a:lnTo>
                    <a:pt x="10743" y="1037"/>
                  </a:lnTo>
                  <a:lnTo>
                    <a:pt x="10728" y="1046"/>
                  </a:lnTo>
                  <a:close/>
                  <a:moveTo>
                    <a:pt x="10426" y="1382"/>
                  </a:moveTo>
                  <a:lnTo>
                    <a:pt x="10359" y="1441"/>
                  </a:lnTo>
                  <a:lnTo>
                    <a:pt x="10336" y="1449"/>
                  </a:lnTo>
                  <a:lnTo>
                    <a:pt x="10315" y="1458"/>
                  </a:lnTo>
                  <a:lnTo>
                    <a:pt x="10292" y="1466"/>
                  </a:lnTo>
                  <a:lnTo>
                    <a:pt x="10270" y="1474"/>
                  </a:lnTo>
                  <a:lnTo>
                    <a:pt x="10259" y="1477"/>
                  </a:lnTo>
                  <a:lnTo>
                    <a:pt x="10246" y="1480"/>
                  </a:lnTo>
                  <a:lnTo>
                    <a:pt x="10235" y="1481"/>
                  </a:lnTo>
                  <a:lnTo>
                    <a:pt x="10223" y="1482"/>
                  </a:lnTo>
                  <a:lnTo>
                    <a:pt x="10211" y="1482"/>
                  </a:lnTo>
                  <a:lnTo>
                    <a:pt x="10199" y="1481"/>
                  </a:lnTo>
                  <a:lnTo>
                    <a:pt x="10186" y="1478"/>
                  </a:lnTo>
                  <a:lnTo>
                    <a:pt x="10174" y="1475"/>
                  </a:lnTo>
                  <a:lnTo>
                    <a:pt x="10149" y="1460"/>
                  </a:lnTo>
                  <a:lnTo>
                    <a:pt x="10123" y="1446"/>
                  </a:lnTo>
                  <a:lnTo>
                    <a:pt x="10117" y="1441"/>
                  </a:lnTo>
                  <a:lnTo>
                    <a:pt x="10111" y="1437"/>
                  </a:lnTo>
                  <a:lnTo>
                    <a:pt x="10106" y="1432"/>
                  </a:lnTo>
                  <a:lnTo>
                    <a:pt x="10102" y="1426"/>
                  </a:lnTo>
                  <a:lnTo>
                    <a:pt x="10098" y="1419"/>
                  </a:lnTo>
                  <a:lnTo>
                    <a:pt x="10095" y="1413"/>
                  </a:lnTo>
                  <a:lnTo>
                    <a:pt x="10092" y="1406"/>
                  </a:lnTo>
                  <a:lnTo>
                    <a:pt x="10091" y="1398"/>
                  </a:lnTo>
                  <a:lnTo>
                    <a:pt x="10088" y="1386"/>
                  </a:lnTo>
                  <a:lnTo>
                    <a:pt x="10087" y="1374"/>
                  </a:lnTo>
                  <a:lnTo>
                    <a:pt x="10088" y="1362"/>
                  </a:lnTo>
                  <a:lnTo>
                    <a:pt x="10090" y="1352"/>
                  </a:lnTo>
                  <a:lnTo>
                    <a:pt x="10093" y="1342"/>
                  </a:lnTo>
                  <a:lnTo>
                    <a:pt x="10097" y="1331"/>
                  </a:lnTo>
                  <a:lnTo>
                    <a:pt x="10102" y="1322"/>
                  </a:lnTo>
                  <a:lnTo>
                    <a:pt x="10108" y="1313"/>
                  </a:lnTo>
                  <a:lnTo>
                    <a:pt x="10114" y="1304"/>
                  </a:lnTo>
                  <a:lnTo>
                    <a:pt x="10123" y="1296"/>
                  </a:lnTo>
                  <a:lnTo>
                    <a:pt x="10131" y="1288"/>
                  </a:lnTo>
                  <a:lnTo>
                    <a:pt x="10139" y="1280"/>
                  </a:lnTo>
                  <a:lnTo>
                    <a:pt x="10156" y="1266"/>
                  </a:lnTo>
                  <a:lnTo>
                    <a:pt x="10174" y="1253"/>
                  </a:lnTo>
                  <a:lnTo>
                    <a:pt x="10182" y="1250"/>
                  </a:lnTo>
                  <a:lnTo>
                    <a:pt x="10190" y="1249"/>
                  </a:lnTo>
                  <a:lnTo>
                    <a:pt x="10197" y="1248"/>
                  </a:lnTo>
                  <a:lnTo>
                    <a:pt x="10205" y="1248"/>
                  </a:lnTo>
                  <a:lnTo>
                    <a:pt x="10221" y="1250"/>
                  </a:lnTo>
                  <a:lnTo>
                    <a:pt x="10236" y="1254"/>
                  </a:lnTo>
                  <a:lnTo>
                    <a:pt x="10266" y="1264"/>
                  </a:lnTo>
                  <a:lnTo>
                    <a:pt x="10294" y="1272"/>
                  </a:lnTo>
                  <a:lnTo>
                    <a:pt x="10299" y="1269"/>
                  </a:lnTo>
                  <a:lnTo>
                    <a:pt x="10305" y="1265"/>
                  </a:lnTo>
                  <a:lnTo>
                    <a:pt x="10309" y="1261"/>
                  </a:lnTo>
                  <a:lnTo>
                    <a:pt x="10312" y="1256"/>
                  </a:lnTo>
                  <a:lnTo>
                    <a:pt x="10315" y="1251"/>
                  </a:lnTo>
                  <a:lnTo>
                    <a:pt x="10316" y="1245"/>
                  </a:lnTo>
                  <a:lnTo>
                    <a:pt x="10318" y="1238"/>
                  </a:lnTo>
                  <a:lnTo>
                    <a:pt x="10318" y="1232"/>
                  </a:lnTo>
                  <a:lnTo>
                    <a:pt x="10318" y="1219"/>
                  </a:lnTo>
                  <a:lnTo>
                    <a:pt x="10317" y="1207"/>
                  </a:lnTo>
                  <a:lnTo>
                    <a:pt x="10315" y="1195"/>
                  </a:lnTo>
                  <a:lnTo>
                    <a:pt x="10313" y="1183"/>
                  </a:lnTo>
                  <a:lnTo>
                    <a:pt x="10304" y="1171"/>
                  </a:lnTo>
                  <a:lnTo>
                    <a:pt x="10294" y="1158"/>
                  </a:lnTo>
                  <a:lnTo>
                    <a:pt x="10289" y="1152"/>
                  </a:lnTo>
                  <a:lnTo>
                    <a:pt x="10283" y="1146"/>
                  </a:lnTo>
                  <a:lnTo>
                    <a:pt x="10277" y="1142"/>
                  </a:lnTo>
                  <a:lnTo>
                    <a:pt x="10269" y="1140"/>
                  </a:lnTo>
                  <a:lnTo>
                    <a:pt x="10249" y="1143"/>
                  </a:lnTo>
                  <a:lnTo>
                    <a:pt x="10229" y="1144"/>
                  </a:lnTo>
                  <a:lnTo>
                    <a:pt x="10219" y="1143"/>
                  </a:lnTo>
                  <a:lnTo>
                    <a:pt x="10209" y="1140"/>
                  </a:lnTo>
                  <a:lnTo>
                    <a:pt x="10205" y="1138"/>
                  </a:lnTo>
                  <a:lnTo>
                    <a:pt x="10202" y="1136"/>
                  </a:lnTo>
                  <a:lnTo>
                    <a:pt x="10198" y="1133"/>
                  </a:lnTo>
                  <a:lnTo>
                    <a:pt x="10195" y="1129"/>
                  </a:lnTo>
                  <a:lnTo>
                    <a:pt x="10197" y="1118"/>
                  </a:lnTo>
                  <a:lnTo>
                    <a:pt x="10200" y="1108"/>
                  </a:lnTo>
                  <a:lnTo>
                    <a:pt x="10204" y="1097"/>
                  </a:lnTo>
                  <a:lnTo>
                    <a:pt x="10209" y="1088"/>
                  </a:lnTo>
                  <a:lnTo>
                    <a:pt x="10222" y="1071"/>
                  </a:lnTo>
                  <a:lnTo>
                    <a:pt x="10235" y="1054"/>
                  </a:lnTo>
                  <a:lnTo>
                    <a:pt x="10240" y="1041"/>
                  </a:lnTo>
                  <a:lnTo>
                    <a:pt x="10243" y="1028"/>
                  </a:lnTo>
                  <a:lnTo>
                    <a:pt x="10245" y="1016"/>
                  </a:lnTo>
                  <a:lnTo>
                    <a:pt x="10246" y="1002"/>
                  </a:lnTo>
                  <a:lnTo>
                    <a:pt x="10245" y="990"/>
                  </a:lnTo>
                  <a:lnTo>
                    <a:pt x="10244" y="977"/>
                  </a:lnTo>
                  <a:lnTo>
                    <a:pt x="10242" y="965"/>
                  </a:lnTo>
                  <a:lnTo>
                    <a:pt x="10239" y="952"/>
                  </a:lnTo>
                  <a:lnTo>
                    <a:pt x="10235" y="940"/>
                  </a:lnTo>
                  <a:lnTo>
                    <a:pt x="10230" y="929"/>
                  </a:lnTo>
                  <a:lnTo>
                    <a:pt x="10225" y="918"/>
                  </a:lnTo>
                  <a:lnTo>
                    <a:pt x="10219" y="906"/>
                  </a:lnTo>
                  <a:lnTo>
                    <a:pt x="10212" y="895"/>
                  </a:lnTo>
                  <a:lnTo>
                    <a:pt x="10204" y="885"/>
                  </a:lnTo>
                  <a:lnTo>
                    <a:pt x="10197" y="875"/>
                  </a:lnTo>
                  <a:lnTo>
                    <a:pt x="10189" y="864"/>
                  </a:lnTo>
                  <a:lnTo>
                    <a:pt x="10175" y="855"/>
                  </a:lnTo>
                  <a:lnTo>
                    <a:pt x="10158" y="843"/>
                  </a:lnTo>
                  <a:lnTo>
                    <a:pt x="10154" y="840"/>
                  </a:lnTo>
                  <a:lnTo>
                    <a:pt x="10152" y="836"/>
                  </a:lnTo>
                  <a:lnTo>
                    <a:pt x="10149" y="833"/>
                  </a:lnTo>
                  <a:lnTo>
                    <a:pt x="10148" y="829"/>
                  </a:lnTo>
                  <a:lnTo>
                    <a:pt x="10147" y="825"/>
                  </a:lnTo>
                  <a:lnTo>
                    <a:pt x="10148" y="819"/>
                  </a:lnTo>
                  <a:lnTo>
                    <a:pt x="10149" y="814"/>
                  </a:lnTo>
                  <a:lnTo>
                    <a:pt x="10152" y="809"/>
                  </a:lnTo>
                  <a:lnTo>
                    <a:pt x="10164" y="804"/>
                  </a:lnTo>
                  <a:lnTo>
                    <a:pt x="10178" y="797"/>
                  </a:lnTo>
                  <a:lnTo>
                    <a:pt x="10189" y="789"/>
                  </a:lnTo>
                  <a:lnTo>
                    <a:pt x="10200" y="780"/>
                  </a:lnTo>
                  <a:lnTo>
                    <a:pt x="10211" y="768"/>
                  </a:lnTo>
                  <a:lnTo>
                    <a:pt x="10220" y="756"/>
                  </a:lnTo>
                  <a:lnTo>
                    <a:pt x="10223" y="750"/>
                  </a:lnTo>
                  <a:lnTo>
                    <a:pt x="10227" y="743"/>
                  </a:lnTo>
                  <a:lnTo>
                    <a:pt x="10230" y="736"/>
                  </a:lnTo>
                  <a:lnTo>
                    <a:pt x="10232" y="728"/>
                  </a:lnTo>
                  <a:lnTo>
                    <a:pt x="10236" y="720"/>
                  </a:lnTo>
                  <a:lnTo>
                    <a:pt x="10239" y="711"/>
                  </a:lnTo>
                  <a:lnTo>
                    <a:pt x="10241" y="703"/>
                  </a:lnTo>
                  <a:lnTo>
                    <a:pt x="10242" y="694"/>
                  </a:lnTo>
                  <a:lnTo>
                    <a:pt x="10242" y="686"/>
                  </a:lnTo>
                  <a:lnTo>
                    <a:pt x="10241" y="676"/>
                  </a:lnTo>
                  <a:lnTo>
                    <a:pt x="10240" y="668"/>
                  </a:lnTo>
                  <a:lnTo>
                    <a:pt x="10238" y="659"/>
                  </a:lnTo>
                  <a:lnTo>
                    <a:pt x="10235" y="642"/>
                  </a:lnTo>
                  <a:lnTo>
                    <a:pt x="10231" y="625"/>
                  </a:lnTo>
                  <a:lnTo>
                    <a:pt x="10228" y="608"/>
                  </a:lnTo>
                  <a:lnTo>
                    <a:pt x="10226" y="590"/>
                  </a:lnTo>
                  <a:lnTo>
                    <a:pt x="10220" y="581"/>
                  </a:lnTo>
                  <a:lnTo>
                    <a:pt x="10215" y="571"/>
                  </a:lnTo>
                  <a:lnTo>
                    <a:pt x="10208" y="562"/>
                  </a:lnTo>
                  <a:lnTo>
                    <a:pt x="10204" y="552"/>
                  </a:lnTo>
                  <a:lnTo>
                    <a:pt x="10202" y="547"/>
                  </a:lnTo>
                  <a:lnTo>
                    <a:pt x="10201" y="541"/>
                  </a:lnTo>
                  <a:lnTo>
                    <a:pt x="10200" y="536"/>
                  </a:lnTo>
                  <a:lnTo>
                    <a:pt x="10200" y="531"/>
                  </a:lnTo>
                  <a:lnTo>
                    <a:pt x="10201" y="526"/>
                  </a:lnTo>
                  <a:lnTo>
                    <a:pt x="10202" y="521"/>
                  </a:lnTo>
                  <a:lnTo>
                    <a:pt x="10204" y="516"/>
                  </a:lnTo>
                  <a:lnTo>
                    <a:pt x="10207" y="511"/>
                  </a:lnTo>
                  <a:lnTo>
                    <a:pt x="10218" y="506"/>
                  </a:lnTo>
                  <a:lnTo>
                    <a:pt x="10228" y="501"/>
                  </a:lnTo>
                  <a:lnTo>
                    <a:pt x="10237" y="493"/>
                  </a:lnTo>
                  <a:lnTo>
                    <a:pt x="10245" y="485"/>
                  </a:lnTo>
                  <a:lnTo>
                    <a:pt x="10253" y="476"/>
                  </a:lnTo>
                  <a:lnTo>
                    <a:pt x="10260" y="467"/>
                  </a:lnTo>
                  <a:lnTo>
                    <a:pt x="10265" y="458"/>
                  </a:lnTo>
                  <a:lnTo>
                    <a:pt x="10269" y="448"/>
                  </a:lnTo>
                  <a:lnTo>
                    <a:pt x="10273" y="439"/>
                  </a:lnTo>
                  <a:lnTo>
                    <a:pt x="10275" y="429"/>
                  </a:lnTo>
                  <a:lnTo>
                    <a:pt x="10275" y="420"/>
                  </a:lnTo>
                  <a:lnTo>
                    <a:pt x="10274" y="411"/>
                  </a:lnTo>
                  <a:lnTo>
                    <a:pt x="10272" y="401"/>
                  </a:lnTo>
                  <a:lnTo>
                    <a:pt x="10270" y="393"/>
                  </a:lnTo>
                  <a:lnTo>
                    <a:pt x="10267" y="385"/>
                  </a:lnTo>
                  <a:lnTo>
                    <a:pt x="10263" y="378"/>
                  </a:lnTo>
                  <a:lnTo>
                    <a:pt x="10259" y="370"/>
                  </a:lnTo>
                  <a:lnTo>
                    <a:pt x="10252" y="364"/>
                  </a:lnTo>
                  <a:lnTo>
                    <a:pt x="10246" y="359"/>
                  </a:lnTo>
                  <a:lnTo>
                    <a:pt x="10240" y="357"/>
                  </a:lnTo>
                  <a:lnTo>
                    <a:pt x="10234" y="356"/>
                  </a:lnTo>
                  <a:lnTo>
                    <a:pt x="10226" y="357"/>
                  </a:lnTo>
                  <a:lnTo>
                    <a:pt x="10219" y="359"/>
                  </a:lnTo>
                  <a:lnTo>
                    <a:pt x="10211" y="363"/>
                  </a:lnTo>
                  <a:lnTo>
                    <a:pt x="10205" y="365"/>
                  </a:lnTo>
                  <a:lnTo>
                    <a:pt x="10200" y="368"/>
                  </a:lnTo>
                  <a:lnTo>
                    <a:pt x="10195" y="372"/>
                  </a:lnTo>
                  <a:lnTo>
                    <a:pt x="10190" y="376"/>
                  </a:lnTo>
                  <a:lnTo>
                    <a:pt x="10181" y="385"/>
                  </a:lnTo>
                  <a:lnTo>
                    <a:pt x="10173" y="394"/>
                  </a:lnTo>
                  <a:lnTo>
                    <a:pt x="10168" y="399"/>
                  </a:lnTo>
                  <a:lnTo>
                    <a:pt x="10162" y="402"/>
                  </a:lnTo>
                  <a:lnTo>
                    <a:pt x="10157" y="405"/>
                  </a:lnTo>
                  <a:lnTo>
                    <a:pt x="10152" y="408"/>
                  </a:lnTo>
                  <a:lnTo>
                    <a:pt x="10146" y="409"/>
                  </a:lnTo>
                  <a:lnTo>
                    <a:pt x="10139" y="409"/>
                  </a:lnTo>
                  <a:lnTo>
                    <a:pt x="10132" y="407"/>
                  </a:lnTo>
                  <a:lnTo>
                    <a:pt x="10125" y="403"/>
                  </a:lnTo>
                  <a:lnTo>
                    <a:pt x="10109" y="399"/>
                  </a:lnTo>
                  <a:lnTo>
                    <a:pt x="10095" y="393"/>
                  </a:lnTo>
                  <a:lnTo>
                    <a:pt x="10081" y="384"/>
                  </a:lnTo>
                  <a:lnTo>
                    <a:pt x="10066" y="375"/>
                  </a:lnTo>
                  <a:lnTo>
                    <a:pt x="10060" y="369"/>
                  </a:lnTo>
                  <a:lnTo>
                    <a:pt x="10055" y="363"/>
                  </a:lnTo>
                  <a:lnTo>
                    <a:pt x="10050" y="356"/>
                  </a:lnTo>
                  <a:lnTo>
                    <a:pt x="10045" y="350"/>
                  </a:lnTo>
                  <a:lnTo>
                    <a:pt x="10041" y="343"/>
                  </a:lnTo>
                  <a:lnTo>
                    <a:pt x="10037" y="336"/>
                  </a:lnTo>
                  <a:lnTo>
                    <a:pt x="10035" y="329"/>
                  </a:lnTo>
                  <a:lnTo>
                    <a:pt x="10033" y="322"/>
                  </a:lnTo>
                  <a:lnTo>
                    <a:pt x="10029" y="309"/>
                  </a:lnTo>
                  <a:lnTo>
                    <a:pt x="10025" y="296"/>
                  </a:lnTo>
                  <a:lnTo>
                    <a:pt x="10025" y="283"/>
                  </a:lnTo>
                  <a:lnTo>
                    <a:pt x="10025" y="271"/>
                  </a:lnTo>
                  <a:lnTo>
                    <a:pt x="10028" y="257"/>
                  </a:lnTo>
                  <a:lnTo>
                    <a:pt x="10032" y="246"/>
                  </a:lnTo>
                  <a:lnTo>
                    <a:pt x="10038" y="234"/>
                  </a:lnTo>
                  <a:lnTo>
                    <a:pt x="10045" y="224"/>
                  </a:lnTo>
                  <a:lnTo>
                    <a:pt x="10052" y="214"/>
                  </a:lnTo>
                  <a:lnTo>
                    <a:pt x="10061" y="206"/>
                  </a:lnTo>
                  <a:lnTo>
                    <a:pt x="10069" y="198"/>
                  </a:lnTo>
                  <a:lnTo>
                    <a:pt x="10079" y="192"/>
                  </a:lnTo>
                  <a:lnTo>
                    <a:pt x="10089" y="186"/>
                  </a:lnTo>
                  <a:lnTo>
                    <a:pt x="10099" y="181"/>
                  </a:lnTo>
                  <a:lnTo>
                    <a:pt x="10110" y="177"/>
                  </a:lnTo>
                  <a:lnTo>
                    <a:pt x="10121" y="172"/>
                  </a:lnTo>
                  <a:lnTo>
                    <a:pt x="10132" y="169"/>
                  </a:lnTo>
                  <a:lnTo>
                    <a:pt x="10143" y="168"/>
                  </a:lnTo>
                  <a:lnTo>
                    <a:pt x="10154" y="167"/>
                  </a:lnTo>
                  <a:lnTo>
                    <a:pt x="10166" y="166"/>
                  </a:lnTo>
                  <a:lnTo>
                    <a:pt x="10177" y="167"/>
                  </a:lnTo>
                  <a:lnTo>
                    <a:pt x="10188" y="169"/>
                  </a:lnTo>
                  <a:lnTo>
                    <a:pt x="10199" y="171"/>
                  </a:lnTo>
                  <a:lnTo>
                    <a:pt x="10211" y="175"/>
                  </a:lnTo>
                  <a:lnTo>
                    <a:pt x="10227" y="179"/>
                  </a:lnTo>
                  <a:lnTo>
                    <a:pt x="10243" y="185"/>
                  </a:lnTo>
                  <a:lnTo>
                    <a:pt x="10259" y="191"/>
                  </a:lnTo>
                  <a:lnTo>
                    <a:pt x="10274" y="199"/>
                  </a:lnTo>
                  <a:lnTo>
                    <a:pt x="10288" y="208"/>
                  </a:lnTo>
                  <a:lnTo>
                    <a:pt x="10301" y="218"/>
                  </a:lnTo>
                  <a:lnTo>
                    <a:pt x="10315" y="230"/>
                  </a:lnTo>
                  <a:lnTo>
                    <a:pt x="10327" y="242"/>
                  </a:lnTo>
                  <a:lnTo>
                    <a:pt x="10338" y="254"/>
                  </a:lnTo>
                  <a:lnTo>
                    <a:pt x="10349" y="268"/>
                  </a:lnTo>
                  <a:lnTo>
                    <a:pt x="10359" y="282"/>
                  </a:lnTo>
                  <a:lnTo>
                    <a:pt x="10367" y="296"/>
                  </a:lnTo>
                  <a:lnTo>
                    <a:pt x="10375" y="311"/>
                  </a:lnTo>
                  <a:lnTo>
                    <a:pt x="10382" y="327"/>
                  </a:lnTo>
                  <a:lnTo>
                    <a:pt x="10387" y="342"/>
                  </a:lnTo>
                  <a:lnTo>
                    <a:pt x="10392" y="357"/>
                  </a:lnTo>
                  <a:lnTo>
                    <a:pt x="10411" y="380"/>
                  </a:lnTo>
                  <a:lnTo>
                    <a:pt x="10429" y="401"/>
                  </a:lnTo>
                  <a:lnTo>
                    <a:pt x="10441" y="411"/>
                  </a:lnTo>
                  <a:lnTo>
                    <a:pt x="10452" y="418"/>
                  </a:lnTo>
                  <a:lnTo>
                    <a:pt x="10464" y="425"/>
                  </a:lnTo>
                  <a:lnTo>
                    <a:pt x="10478" y="430"/>
                  </a:lnTo>
                  <a:lnTo>
                    <a:pt x="10481" y="435"/>
                  </a:lnTo>
                  <a:lnTo>
                    <a:pt x="10484" y="440"/>
                  </a:lnTo>
                  <a:lnTo>
                    <a:pt x="10485" y="445"/>
                  </a:lnTo>
                  <a:lnTo>
                    <a:pt x="10485" y="450"/>
                  </a:lnTo>
                  <a:lnTo>
                    <a:pt x="10484" y="455"/>
                  </a:lnTo>
                  <a:lnTo>
                    <a:pt x="10482" y="460"/>
                  </a:lnTo>
                  <a:lnTo>
                    <a:pt x="10480" y="464"/>
                  </a:lnTo>
                  <a:lnTo>
                    <a:pt x="10478" y="469"/>
                  </a:lnTo>
                  <a:lnTo>
                    <a:pt x="10472" y="477"/>
                  </a:lnTo>
                  <a:lnTo>
                    <a:pt x="10466" y="486"/>
                  </a:lnTo>
                  <a:lnTo>
                    <a:pt x="10461" y="495"/>
                  </a:lnTo>
                  <a:lnTo>
                    <a:pt x="10457" y="505"/>
                  </a:lnTo>
                  <a:lnTo>
                    <a:pt x="10449" y="525"/>
                  </a:lnTo>
                  <a:lnTo>
                    <a:pt x="10443" y="547"/>
                  </a:lnTo>
                  <a:lnTo>
                    <a:pt x="10438" y="568"/>
                  </a:lnTo>
                  <a:lnTo>
                    <a:pt x="10435" y="589"/>
                  </a:lnTo>
                  <a:lnTo>
                    <a:pt x="10434" y="612"/>
                  </a:lnTo>
                  <a:lnTo>
                    <a:pt x="10435" y="633"/>
                  </a:lnTo>
                  <a:lnTo>
                    <a:pt x="10437" y="655"/>
                  </a:lnTo>
                  <a:lnTo>
                    <a:pt x="10442" y="677"/>
                  </a:lnTo>
                  <a:lnTo>
                    <a:pt x="10444" y="685"/>
                  </a:lnTo>
                  <a:lnTo>
                    <a:pt x="10446" y="692"/>
                  </a:lnTo>
                  <a:lnTo>
                    <a:pt x="10450" y="699"/>
                  </a:lnTo>
                  <a:lnTo>
                    <a:pt x="10454" y="705"/>
                  </a:lnTo>
                  <a:lnTo>
                    <a:pt x="10465" y="716"/>
                  </a:lnTo>
                  <a:lnTo>
                    <a:pt x="10476" y="727"/>
                  </a:lnTo>
                  <a:lnTo>
                    <a:pt x="10487" y="739"/>
                  </a:lnTo>
                  <a:lnTo>
                    <a:pt x="10496" y="750"/>
                  </a:lnTo>
                  <a:lnTo>
                    <a:pt x="10499" y="756"/>
                  </a:lnTo>
                  <a:lnTo>
                    <a:pt x="10502" y="763"/>
                  </a:lnTo>
                  <a:lnTo>
                    <a:pt x="10503" y="770"/>
                  </a:lnTo>
                  <a:lnTo>
                    <a:pt x="10503" y="778"/>
                  </a:lnTo>
                  <a:lnTo>
                    <a:pt x="10494" y="800"/>
                  </a:lnTo>
                  <a:lnTo>
                    <a:pt x="10483" y="821"/>
                  </a:lnTo>
                  <a:lnTo>
                    <a:pt x="10474" y="843"/>
                  </a:lnTo>
                  <a:lnTo>
                    <a:pt x="10466" y="864"/>
                  </a:lnTo>
                  <a:lnTo>
                    <a:pt x="10463" y="876"/>
                  </a:lnTo>
                  <a:lnTo>
                    <a:pt x="10460" y="887"/>
                  </a:lnTo>
                  <a:lnTo>
                    <a:pt x="10457" y="898"/>
                  </a:lnTo>
                  <a:lnTo>
                    <a:pt x="10456" y="910"/>
                  </a:lnTo>
                  <a:lnTo>
                    <a:pt x="10455" y="922"/>
                  </a:lnTo>
                  <a:lnTo>
                    <a:pt x="10455" y="934"/>
                  </a:lnTo>
                  <a:lnTo>
                    <a:pt x="10455" y="947"/>
                  </a:lnTo>
                  <a:lnTo>
                    <a:pt x="10457" y="959"/>
                  </a:lnTo>
                  <a:lnTo>
                    <a:pt x="10462" y="975"/>
                  </a:lnTo>
                  <a:lnTo>
                    <a:pt x="10468" y="989"/>
                  </a:lnTo>
                  <a:lnTo>
                    <a:pt x="10475" y="1003"/>
                  </a:lnTo>
                  <a:lnTo>
                    <a:pt x="10482" y="1018"/>
                  </a:lnTo>
                  <a:lnTo>
                    <a:pt x="10499" y="1045"/>
                  </a:lnTo>
                  <a:lnTo>
                    <a:pt x="10515" y="1073"/>
                  </a:lnTo>
                  <a:lnTo>
                    <a:pt x="10527" y="1137"/>
                  </a:lnTo>
                  <a:lnTo>
                    <a:pt x="10520" y="1153"/>
                  </a:lnTo>
                  <a:lnTo>
                    <a:pt x="10513" y="1168"/>
                  </a:lnTo>
                  <a:lnTo>
                    <a:pt x="10507" y="1183"/>
                  </a:lnTo>
                  <a:lnTo>
                    <a:pt x="10502" y="1199"/>
                  </a:lnTo>
                  <a:lnTo>
                    <a:pt x="10494" y="1231"/>
                  </a:lnTo>
                  <a:lnTo>
                    <a:pt x="10485" y="1263"/>
                  </a:lnTo>
                  <a:lnTo>
                    <a:pt x="10480" y="1279"/>
                  </a:lnTo>
                  <a:lnTo>
                    <a:pt x="10476" y="1295"/>
                  </a:lnTo>
                  <a:lnTo>
                    <a:pt x="10470" y="1310"/>
                  </a:lnTo>
                  <a:lnTo>
                    <a:pt x="10464" y="1325"/>
                  </a:lnTo>
                  <a:lnTo>
                    <a:pt x="10457" y="1341"/>
                  </a:lnTo>
                  <a:lnTo>
                    <a:pt x="10448" y="1355"/>
                  </a:lnTo>
                  <a:lnTo>
                    <a:pt x="10438" y="1368"/>
                  </a:lnTo>
                  <a:lnTo>
                    <a:pt x="10426" y="1382"/>
                  </a:lnTo>
                  <a:close/>
                  <a:moveTo>
                    <a:pt x="10423" y="1299"/>
                  </a:moveTo>
                  <a:lnTo>
                    <a:pt x="10386" y="1373"/>
                  </a:lnTo>
                  <a:lnTo>
                    <a:pt x="10377" y="1383"/>
                  </a:lnTo>
                  <a:lnTo>
                    <a:pt x="10368" y="1392"/>
                  </a:lnTo>
                  <a:lnTo>
                    <a:pt x="10358" y="1400"/>
                  </a:lnTo>
                  <a:lnTo>
                    <a:pt x="10347" y="1408"/>
                  </a:lnTo>
                  <a:lnTo>
                    <a:pt x="10337" y="1415"/>
                  </a:lnTo>
                  <a:lnTo>
                    <a:pt x="10326" y="1421"/>
                  </a:lnTo>
                  <a:lnTo>
                    <a:pt x="10315" y="1428"/>
                  </a:lnTo>
                  <a:lnTo>
                    <a:pt x="10304" y="1433"/>
                  </a:lnTo>
                  <a:lnTo>
                    <a:pt x="10291" y="1437"/>
                  </a:lnTo>
                  <a:lnTo>
                    <a:pt x="10279" y="1441"/>
                  </a:lnTo>
                  <a:lnTo>
                    <a:pt x="10267" y="1444"/>
                  </a:lnTo>
                  <a:lnTo>
                    <a:pt x="10253" y="1446"/>
                  </a:lnTo>
                  <a:lnTo>
                    <a:pt x="10241" y="1447"/>
                  </a:lnTo>
                  <a:lnTo>
                    <a:pt x="10228" y="1448"/>
                  </a:lnTo>
                  <a:lnTo>
                    <a:pt x="10215" y="1447"/>
                  </a:lnTo>
                  <a:lnTo>
                    <a:pt x="10201" y="1446"/>
                  </a:lnTo>
                  <a:lnTo>
                    <a:pt x="10193" y="1443"/>
                  </a:lnTo>
                  <a:lnTo>
                    <a:pt x="10185" y="1440"/>
                  </a:lnTo>
                  <a:lnTo>
                    <a:pt x="10177" y="1435"/>
                  </a:lnTo>
                  <a:lnTo>
                    <a:pt x="10170" y="1430"/>
                  </a:lnTo>
                  <a:lnTo>
                    <a:pt x="10156" y="1417"/>
                  </a:lnTo>
                  <a:lnTo>
                    <a:pt x="10143" y="1404"/>
                  </a:lnTo>
                  <a:lnTo>
                    <a:pt x="10139" y="1392"/>
                  </a:lnTo>
                  <a:lnTo>
                    <a:pt x="10137" y="1378"/>
                  </a:lnTo>
                  <a:lnTo>
                    <a:pt x="10136" y="1365"/>
                  </a:lnTo>
                  <a:lnTo>
                    <a:pt x="10137" y="1352"/>
                  </a:lnTo>
                  <a:lnTo>
                    <a:pt x="10149" y="1339"/>
                  </a:lnTo>
                  <a:lnTo>
                    <a:pt x="10162" y="1328"/>
                  </a:lnTo>
                  <a:lnTo>
                    <a:pt x="10170" y="1323"/>
                  </a:lnTo>
                  <a:lnTo>
                    <a:pt x="10177" y="1318"/>
                  </a:lnTo>
                  <a:lnTo>
                    <a:pt x="10185" y="1314"/>
                  </a:lnTo>
                  <a:lnTo>
                    <a:pt x="10192" y="1311"/>
                  </a:lnTo>
                  <a:lnTo>
                    <a:pt x="10200" y="1308"/>
                  </a:lnTo>
                  <a:lnTo>
                    <a:pt x="10208" y="1306"/>
                  </a:lnTo>
                  <a:lnTo>
                    <a:pt x="10217" y="1305"/>
                  </a:lnTo>
                  <a:lnTo>
                    <a:pt x="10224" y="1304"/>
                  </a:lnTo>
                  <a:lnTo>
                    <a:pt x="10232" y="1304"/>
                  </a:lnTo>
                  <a:lnTo>
                    <a:pt x="10240" y="1305"/>
                  </a:lnTo>
                  <a:lnTo>
                    <a:pt x="10248" y="1307"/>
                  </a:lnTo>
                  <a:lnTo>
                    <a:pt x="10257" y="1310"/>
                  </a:lnTo>
                  <a:lnTo>
                    <a:pt x="10271" y="1315"/>
                  </a:lnTo>
                  <a:lnTo>
                    <a:pt x="10286" y="1318"/>
                  </a:lnTo>
                  <a:lnTo>
                    <a:pt x="10294" y="1319"/>
                  </a:lnTo>
                  <a:lnTo>
                    <a:pt x="10303" y="1319"/>
                  </a:lnTo>
                  <a:lnTo>
                    <a:pt x="10311" y="1318"/>
                  </a:lnTo>
                  <a:lnTo>
                    <a:pt x="10319" y="1315"/>
                  </a:lnTo>
                  <a:lnTo>
                    <a:pt x="10328" y="1305"/>
                  </a:lnTo>
                  <a:lnTo>
                    <a:pt x="10336" y="1294"/>
                  </a:lnTo>
                  <a:lnTo>
                    <a:pt x="10342" y="1282"/>
                  </a:lnTo>
                  <a:lnTo>
                    <a:pt x="10347" y="1270"/>
                  </a:lnTo>
                  <a:lnTo>
                    <a:pt x="10352" y="1258"/>
                  </a:lnTo>
                  <a:lnTo>
                    <a:pt x="10355" y="1245"/>
                  </a:lnTo>
                  <a:lnTo>
                    <a:pt x="10357" y="1231"/>
                  </a:lnTo>
                  <a:lnTo>
                    <a:pt x="10359" y="1217"/>
                  </a:lnTo>
                  <a:lnTo>
                    <a:pt x="10357" y="1207"/>
                  </a:lnTo>
                  <a:lnTo>
                    <a:pt x="10355" y="1199"/>
                  </a:lnTo>
                  <a:lnTo>
                    <a:pt x="10353" y="1189"/>
                  </a:lnTo>
                  <a:lnTo>
                    <a:pt x="10349" y="1180"/>
                  </a:lnTo>
                  <a:lnTo>
                    <a:pt x="10345" y="1171"/>
                  </a:lnTo>
                  <a:lnTo>
                    <a:pt x="10340" y="1163"/>
                  </a:lnTo>
                  <a:lnTo>
                    <a:pt x="10336" y="1155"/>
                  </a:lnTo>
                  <a:lnTo>
                    <a:pt x="10330" y="1146"/>
                  </a:lnTo>
                  <a:lnTo>
                    <a:pt x="10325" y="1138"/>
                  </a:lnTo>
                  <a:lnTo>
                    <a:pt x="10318" y="1131"/>
                  </a:lnTo>
                  <a:lnTo>
                    <a:pt x="10312" y="1124"/>
                  </a:lnTo>
                  <a:lnTo>
                    <a:pt x="10305" y="1117"/>
                  </a:lnTo>
                  <a:lnTo>
                    <a:pt x="10296" y="1111"/>
                  </a:lnTo>
                  <a:lnTo>
                    <a:pt x="10289" y="1105"/>
                  </a:lnTo>
                  <a:lnTo>
                    <a:pt x="10281" y="1099"/>
                  </a:lnTo>
                  <a:lnTo>
                    <a:pt x="10272" y="1094"/>
                  </a:lnTo>
                  <a:lnTo>
                    <a:pt x="10279" y="1060"/>
                  </a:lnTo>
                  <a:lnTo>
                    <a:pt x="10285" y="1023"/>
                  </a:lnTo>
                  <a:lnTo>
                    <a:pt x="10286" y="1004"/>
                  </a:lnTo>
                  <a:lnTo>
                    <a:pt x="10286" y="986"/>
                  </a:lnTo>
                  <a:lnTo>
                    <a:pt x="10285" y="968"/>
                  </a:lnTo>
                  <a:lnTo>
                    <a:pt x="10281" y="949"/>
                  </a:lnTo>
                  <a:lnTo>
                    <a:pt x="10275" y="933"/>
                  </a:lnTo>
                  <a:lnTo>
                    <a:pt x="10268" y="917"/>
                  </a:lnTo>
                  <a:lnTo>
                    <a:pt x="10260" y="901"/>
                  </a:lnTo>
                  <a:lnTo>
                    <a:pt x="10251" y="885"/>
                  </a:lnTo>
                  <a:lnTo>
                    <a:pt x="10243" y="870"/>
                  </a:lnTo>
                  <a:lnTo>
                    <a:pt x="10236" y="853"/>
                  </a:lnTo>
                  <a:lnTo>
                    <a:pt x="10231" y="836"/>
                  </a:lnTo>
                  <a:lnTo>
                    <a:pt x="10226" y="818"/>
                  </a:lnTo>
                  <a:lnTo>
                    <a:pt x="10238" y="805"/>
                  </a:lnTo>
                  <a:lnTo>
                    <a:pt x="10248" y="791"/>
                  </a:lnTo>
                  <a:lnTo>
                    <a:pt x="10257" y="775"/>
                  </a:lnTo>
                  <a:lnTo>
                    <a:pt x="10265" y="760"/>
                  </a:lnTo>
                  <a:lnTo>
                    <a:pt x="10270" y="744"/>
                  </a:lnTo>
                  <a:lnTo>
                    <a:pt x="10275" y="727"/>
                  </a:lnTo>
                  <a:lnTo>
                    <a:pt x="10278" y="711"/>
                  </a:lnTo>
                  <a:lnTo>
                    <a:pt x="10280" y="694"/>
                  </a:lnTo>
                  <a:lnTo>
                    <a:pt x="10280" y="676"/>
                  </a:lnTo>
                  <a:lnTo>
                    <a:pt x="10280" y="659"/>
                  </a:lnTo>
                  <a:lnTo>
                    <a:pt x="10278" y="642"/>
                  </a:lnTo>
                  <a:lnTo>
                    <a:pt x="10276" y="625"/>
                  </a:lnTo>
                  <a:lnTo>
                    <a:pt x="10273" y="608"/>
                  </a:lnTo>
                  <a:lnTo>
                    <a:pt x="10268" y="592"/>
                  </a:lnTo>
                  <a:lnTo>
                    <a:pt x="10263" y="575"/>
                  </a:lnTo>
                  <a:lnTo>
                    <a:pt x="10257" y="559"/>
                  </a:lnTo>
                  <a:lnTo>
                    <a:pt x="10259" y="549"/>
                  </a:lnTo>
                  <a:lnTo>
                    <a:pt x="10262" y="539"/>
                  </a:lnTo>
                  <a:lnTo>
                    <a:pt x="10265" y="530"/>
                  </a:lnTo>
                  <a:lnTo>
                    <a:pt x="10270" y="522"/>
                  </a:lnTo>
                  <a:lnTo>
                    <a:pt x="10280" y="506"/>
                  </a:lnTo>
                  <a:lnTo>
                    <a:pt x="10290" y="489"/>
                  </a:lnTo>
                  <a:lnTo>
                    <a:pt x="10295" y="481"/>
                  </a:lnTo>
                  <a:lnTo>
                    <a:pt x="10300" y="473"/>
                  </a:lnTo>
                  <a:lnTo>
                    <a:pt x="10305" y="465"/>
                  </a:lnTo>
                  <a:lnTo>
                    <a:pt x="10309" y="456"/>
                  </a:lnTo>
                  <a:lnTo>
                    <a:pt x="10311" y="447"/>
                  </a:lnTo>
                  <a:lnTo>
                    <a:pt x="10313" y="437"/>
                  </a:lnTo>
                  <a:lnTo>
                    <a:pt x="10314" y="428"/>
                  </a:lnTo>
                  <a:lnTo>
                    <a:pt x="10313" y="417"/>
                  </a:lnTo>
                  <a:lnTo>
                    <a:pt x="10313" y="409"/>
                  </a:lnTo>
                  <a:lnTo>
                    <a:pt x="10312" y="400"/>
                  </a:lnTo>
                  <a:lnTo>
                    <a:pt x="10310" y="392"/>
                  </a:lnTo>
                  <a:lnTo>
                    <a:pt x="10308" y="384"/>
                  </a:lnTo>
                  <a:lnTo>
                    <a:pt x="10305" y="377"/>
                  </a:lnTo>
                  <a:lnTo>
                    <a:pt x="10301" y="369"/>
                  </a:lnTo>
                  <a:lnTo>
                    <a:pt x="10297" y="363"/>
                  </a:lnTo>
                  <a:lnTo>
                    <a:pt x="10292" y="355"/>
                  </a:lnTo>
                  <a:lnTo>
                    <a:pt x="10282" y="342"/>
                  </a:lnTo>
                  <a:lnTo>
                    <a:pt x="10271" y="331"/>
                  </a:lnTo>
                  <a:lnTo>
                    <a:pt x="10260" y="320"/>
                  </a:lnTo>
                  <a:lnTo>
                    <a:pt x="10247" y="310"/>
                  </a:lnTo>
                  <a:lnTo>
                    <a:pt x="10231" y="314"/>
                  </a:lnTo>
                  <a:lnTo>
                    <a:pt x="10215" y="319"/>
                  </a:lnTo>
                  <a:lnTo>
                    <a:pt x="10198" y="323"/>
                  </a:lnTo>
                  <a:lnTo>
                    <a:pt x="10183" y="329"/>
                  </a:lnTo>
                  <a:lnTo>
                    <a:pt x="10167" y="336"/>
                  </a:lnTo>
                  <a:lnTo>
                    <a:pt x="10152" y="345"/>
                  </a:lnTo>
                  <a:lnTo>
                    <a:pt x="10138" y="355"/>
                  </a:lnTo>
                  <a:lnTo>
                    <a:pt x="10125" y="367"/>
                  </a:lnTo>
                  <a:lnTo>
                    <a:pt x="10112" y="359"/>
                  </a:lnTo>
                  <a:lnTo>
                    <a:pt x="10101" y="350"/>
                  </a:lnTo>
                  <a:lnTo>
                    <a:pt x="10091" y="340"/>
                  </a:lnTo>
                  <a:lnTo>
                    <a:pt x="10083" y="330"/>
                  </a:lnTo>
                  <a:lnTo>
                    <a:pt x="10080" y="324"/>
                  </a:lnTo>
                  <a:lnTo>
                    <a:pt x="10077" y="318"/>
                  </a:lnTo>
                  <a:lnTo>
                    <a:pt x="10074" y="311"/>
                  </a:lnTo>
                  <a:lnTo>
                    <a:pt x="10071" y="305"/>
                  </a:lnTo>
                  <a:lnTo>
                    <a:pt x="10070" y="298"/>
                  </a:lnTo>
                  <a:lnTo>
                    <a:pt x="10069" y="292"/>
                  </a:lnTo>
                  <a:lnTo>
                    <a:pt x="10068" y="285"/>
                  </a:lnTo>
                  <a:lnTo>
                    <a:pt x="10069" y="278"/>
                  </a:lnTo>
                  <a:lnTo>
                    <a:pt x="10071" y="269"/>
                  </a:lnTo>
                  <a:lnTo>
                    <a:pt x="10076" y="259"/>
                  </a:lnTo>
                  <a:lnTo>
                    <a:pt x="10080" y="250"/>
                  </a:lnTo>
                  <a:lnTo>
                    <a:pt x="10086" y="242"/>
                  </a:lnTo>
                  <a:lnTo>
                    <a:pt x="10092" y="234"/>
                  </a:lnTo>
                  <a:lnTo>
                    <a:pt x="10100" y="228"/>
                  </a:lnTo>
                  <a:lnTo>
                    <a:pt x="10108" y="223"/>
                  </a:lnTo>
                  <a:lnTo>
                    <a:pt x="10118" y="219"/>
                  </a:lnTo>
                  <a:lnTo>
                    <a:pt x="10132" y="216"/>
                  </a:lnTo>
                  <a:lnTo>
                    <a:pt x="10145" y="214"/>
                  </a:lnTo>
                  <a:lnTo>
                    <a:pt x="10158" y="212"/>
                  </a:lnTo>
                  <a:lnTo>
                    <a:pt x="10172" y="212"/>
                  </a:lnTo>
                  <a:lnTo>
                    <a:pt x="10185" y="213"/>
                  </a:lnTo>
                  <a:lnTo>
                    <a:pt x="10197" y="215"/>
                  </a:lnTo>
                  <a:lnTo>
                    <a:pt x="10211" y="217"/>
                  </a:lnTo>
                  <a:lnTo>
                    <a:pt x="10223" y="220"/>
                  </a:lnTo>
                  <a:lnTo>
                    <a:pt x="10235" y="226"/>
                  </a:lnTo>
                  <a:lnTo>
                    <a:pt x="10247" y="231"/>
                  </a:lnTo>
                  <a:lnTo>
                    <a:pt x="10259" y="237"/>
                  </a:lnTo>
                  <a:lnTo>
                    <a:pt x="10270" y="243"/>
                  </a:lnTo>
                  <a:lnTo>
                    <a:pt x="10281" y="251"/>
                  </a:lnTo>
                  <a:lnTo>
                    <a:pt x="10290" y="259"/>
                  </a:lnTo>
                  <a:lnTo>
                    <a:pt x="10300" y="269"/>
                  </a:lnTo>
                  <a:lnTo>
                    <a:pt x="10310" y="279"/>
                  </a:lnTo>
                  <a:lnTo>
                    <a:pt x="10316" y="289"/>
                  </a:lnTo>
                  <a:lnTo>
                    <a:pt x="10323" y="300"/>
                  </a:lnTo>
                  <a:lnTo>
                    <a:pt x="10328" y="311"/>
                  </a:lnTo>
                  <a:lnTo>
                    <a:pt x="10333" y="324"/>
                  </a:lnTo>
                  <a:lnTo>
                    <a:pt x="10343" y="347"/>
                  </a:lnTo>
                  <a:lnTo>
                    <a:pt x="10354" y="371"/>
                  </a:lnTo>
                  <a:lnTo>
                    <a:pt x="10360" y="382"/>
                  </a:lnTo>
                  <a:lnTo>
                    <a:pt x="10366" y="393"/>
                  </a:lnTo>
                  <a:lnTo>
                    <a:pt x="10373" y="403"/>
                  </a:lnTo>
                  <a:lnTo>
                    <a:pt x="10381" y="414"/>
                  </a:lnTo>
                  <a:lnTo>
                    <a:pt x="10390" y="423"/>
                  </a:lnTo>
                  <a:lnTo>
                    <a:pt x="10401" y="432"/>
                  </a:lnTo>
                  <a:lnTo>
                    <a:pt x="10413" y="439"/>
                  </a:lnTo>
                  <a:lnTo>
                    <a:pt x="10426" y="446"/>
                  </a:lnTo>
                  <a:lnTo>
                    <a:pt x="10432" y="459"/>
                  </a:lnTo>
                  <a:lnTo>
                    <a:pt x="10420" y="496"/>
                  </a:lnTo>
                  <a:lnTo>
                    <a:pt x="10409" y="536"/>
                  </a:lnTo>
                  <a:lnTo>
                    <a:pt x="10405" y="557"/>
                  </a:lnTo>
                  <a:lnTo>
                    <a:pt x="10401" y="578"/>
                  </a:lnTo>
                  <a:lnTo>
                    <a:pt x="10397" y="600"/>
                  </a:lnTo>
                  <a:lnTo>
                    <a:pt x="10395" y="620"/>
                  </a:lnTo>
                  <a:lnTo>
                    <a:pt x="10395" y="641"/>
                  </a:lnTo>
                  <a:lnTo>
                    <a:pt x="10396" y="661"/>
                  </a:lnTo>
                  <a:lnTo>
                    <a:pt x="10397" y="671"/>
                  </a:lnTo>
                  <a:lnTo>
                    <a:pt x="10399" y="681"/>
                  </a:lnTo>
                  <a:lnTo>
                    <a:pt x="10401" y="692"/>
                  </a:lnTo>
                  <a:lnTo>
                    <a:pt x="10404" y="701"/>
                  </a:lnTo>
                  <a:lnTo>
                    <a:pt x="10407" y="710"/>
                  </a:lnTo>
                  <a:lnTo>
                    <a:pt x="10411" y="719"/>
                  </a:lnTo>
                  <a:lnTo>
                    <a:pt x="10415" y="728"/>
                  </a:lnTo>
                  <a:lnTo>
                    <a:pt x="10420" y="737"/>
                  </a:lnTo>
                  <a:lnTo>
                    <a:pt x="10426" y="746"/>
                  </a:lnTo>
                  <a:lnTo>
                    <a:pt x="10432" y="754"/>
                  </a:lnTo>
                  <a:lnTo>
                    <a:pt x="10439" y="761"/>
                  </a:lnTo>
                  <a:lnTo>
                    <a:pt x="10448" y="769"/>
                  </a:lnTo>
                  <a:lnTo>
                    <a:pt x="10450" y="775"/>
                  </a:lnTo>
                  <a:lnTo>
                    <a:pt x="10451" y="782"/>
                  </a:lnTo>
                  <a:lnTo>
                    <a:pt x="10451" y="787"/>
                  </a:lnTo>
                  <a:lnTo>
                    <a:pt x="10450" y="792"/>
                  </a:lnTo>
                  <a:lnTo>
                    <a:pt x="10447" y="802"/>
                  </a:lnTo>
                  <a:lnTo>
                    <a:pt x="10442" y="812"/>
                  </a:lnTo>
                  <a:lnTo>
                    <a:pt x="10436" y="821"/>
                  </a:lnTo>
                  <a:lnTo>
                    <a:pt x="10431" y="832"/>
                  </a:lnTo>
                  <a:lnTo>
                    <a:pt x="10429" y="837"/>
                  </a:lnTo>
                  <a:lnTo>
                    <a:pt x="10427" y="842"/>
                  </a:lnTo>
                  <a:lnTo>
                    <a:pt x="10426" y="847"/>
                  </a:lnTo>
                  <a:lnTo>
                    <a:pt x="10426" y="852"/>
                  </a:lnTo>
                  <a:lnTo>
                    <a:pt x="10422" y="868"/>
                  </a:lnTo>
                  <a:lnTo>
                    <a:pt x="10419" y="884"/>
                  </a:lnTo>
                  <a:lnTo>
                    <a:pt x="10416" y="899"/>
                  </a:lnTo>
                  <a:lnTo>
                    <a:pt x="10414" y="914"/>
                  </a:lnTo>
                  <a:lnTo>
                    <a:pt x="10414" y="930"/>
                  </a:lnTo>
                  <a:lnTo>
                    <a:pt x="10414" y="945"/>
                  </a:lnTo>
                  <a:lnTo>
                    <a:pt x="10415" y="960"/>
                  </a:lnTo>
                  <a:lnTo>
                    <a:pt x="10417" y="975"/>
                  </a:lnTo>
                  <a:lnTo>
                    <a:pt x="10419" y="989"/>
                  </a:lnTo>
                  <a:lnTo>
                    <a:pt x="10423" y="1003"/>
                  </a:lnTo>
                  <a:lnTo>
                    <a:pt x="10428" y="1018"/>
                  </a:lnTo>
                  <a:lnTo>
                    <a:pt x="10434" y="1032"/>
                  </a:lnTo>
                  <a:lnTo>
                    <a:pt x="10442" y="1045"/>
                  </a:lnTo>
                  <a:lnTo>
                    <a:pt x="10450" y="1058"/>
                  </a:lnTo>
                  <a:lnTo>
                    <a:pt x="10459" y="1071"/>
                  </a:lnTo>
                  <a:lnTo>
                    <a:pt x="10469" y="1083"/>
                  </a:lnTo>
                  <a:lnTo>
                    <a:pt x="10471" y="1089"/>
                  </a:lnTo>
                  <a:lnTo>
                    <a:pt x="10473" y="1095"/>
                  </a:lnTo>
                  <a:lnTo>
                    <a:pt x="10473" y="1102"/>
                  </a:lnTo>
                  <a:lnTo>
                    <a:pt x="10473" y="1108"/>
                  </a:lnTo>
                  <a:lnTo>
                    <a:pt x="10470" y="1119"/>
                  </a:lnTo>
                  <a:lnTo>
                    <a:pt x="10465" y="1130"/>
                  </a:lnTo>
                  <a:lnTo>
                    <a:pt x="10459" y="1142"/>
                  </a:lnTo>
                  <a:lnTo>
                    <a:pt x="10453" y="1154"/>
                  </a:lnTo>
                  <a:lnTo>
                    <a:pt x="10448" y="1166"/>
                  </a:lnTo>
                  <a:lnTo>
                    <a:pt x="10445" y="1178"/>
                  </a:lnTo>
                  <a:lnTo>
                    <a:pt x="10441" y="1208"/>
                  </a:lnTo>
                  <a:lnTo>
                    <a:pt x="10436" y="1238"/>
                  </a:lnTo>
                  <a:lnTo>
                    <a:pt x="10433" y="1254"/>
                  </a:lnTo>
                  <a:lnTo>
                    <a:pt x="10431" y="1269"/>
                  </a:lnTo>
                  <a:lnTo>
                    <a:pt x="10427" y="1284"/>
                  </a:lnTo>
                  <a:lnTo>
                    <a:pt x="10423" y="1299"/>
                  </a:lnTo>
                  <a:close/>
                  <a:moveTo>
                    <a:pt x="10152" y="699"/>
                  </a:moveTo>
                  <a:lnTo>
                    <a:pt x="10139" y="719"/>
                  </a:lnTo>
                  <a:lnTo>
                    <a:pt x="10124" y="739"/>
                  </a:lnTo>
                  <a:lnTo>
                    <a:pt x="10120" y="743"/>
                  </a:lnTo>
                  <a:lnTo>
                    <a:pt x="10114" y="747"/>
                  </a:lnTo>
                  <a:lnTo>
                    <a:pt x="10109" y="750"/>
                  </a:lnTo>
                  <a:lnTo>
                    <a:pt x="10104" y="752"/>
                  </a:lnTo>
                  <a:lnTo>
                    <a:pt x="10098" y="754"/>
                  </a:lnTo>
                  <a:lnTo>
                    <a:pt x="10092" y="755"/>
                  </a:lnTo>
                  <a:lnTo>
                    <a:pt x="10086" y="756"/>
                  </a:lnTo>
                  <a:lnTo>
                    <a:pt x="10079" y="755"/>
                  </a:lnTo>
                  <a:lnTo>
                    <a:pt x="10071" y="756"/>
                  </a:lnTo>
                  <a:lnTo>
                    <a:pt x="10065" y="757"/>
                  </a:lnTo>
                  <a:lnTo>
                    <a:pt x="10059" y="757"/>
                  </a:lnTo>
                  <a:lnTo>
                    <a:pt x="10053" y="756"/>
                  </a:lnTo>
                  <a:lnTo>
                    <a:pt x="10047" y="755"/>
                  </a:lnTo>
                  <a:lnTo>
                    <a:pt x="10042" y="753"/>
                  </a:lnTo>
                  <a:lnTo>
                    <a:pt x="10037" y="750"/>
                  </a:lnTo>
                  <a:lnTo>
                    <a:pt x="10032" y="748"/>
                  </a:lnTo>
                  <a:lnTo>
                    <a:pt x="10022" y="741"/>
                  </a:lnTo>
                  <a:lnTo>
                    <a:pt x="10013" y="733"/>
                  </a:lnTo>
                  <a:lnTo>
                    <a:pt x="10004" y="724"/>
                  </a:lnTo>
                  <a:lnTo>
                    <a:pt x="9996" y="716"/>
                  </a:lnTo>
                  <a:lnTo>
                    <a:pt x="9987" y="708"/>
                  </a:lnTo>
                  <a:lnTo>
                    <a:pt x="9978" y="700"/>
                  </a:lnTo>
                  <a:lnTo>
                    <a:pt x="9969" y="695"/>
                  </a:lnTo>
                  <a:lnTo>
                    <a:pt x="9960" y="691"/>
                  </a:lnTo>
                  <a:lnTo>
                    <a:pt x="9955" y="689"/>
                  </a:lnTo>
                  <a:lnTo>
                    <a:pt x="9950" y="689"/>
                  </a:lnTo>
                  <a:lnTo>
                    <a:pt x="9945" y="689"/>
                  </a:lnTo>
                  <a:lnTo>
                    <a:pt x="9940" y="690"/>
                  </a:lnTo>
                  <a:lnTo>
                    <a:pt x="9933" y="691"/>
                  </a:lnTo>
                  <a:lnTo>
                    <a:pt x="9928" y="694"/>
                  </a:lnTo>
                  <a:lnTo>
                    <a:pt x="9922" y="697"/>
                  </a:lnTo>
                  <a:lnTo>
                    <a:pt x="9915" y="702"/>
                  </a:lnTo>
                  <a:lnTo>
                    <a:pt x="9910" y="708"/>
                  </a:lnTo>
                  <a:lnTo>
                    <a:pt x="9907" y="715"/>
                  </a:lnTo>
                  <a:lnTo>
                    <a:pt x="9905" y="723"/>
                  </a:lnTo>
                  <a:lnTo>
                    <a:pt x="9904" y="732"/>
                  </a:lnTo>
                  <a:lnTo>
                    <a:pt x="9904" y="749"/>
                  </a:lnTo>
                  <a:lnTo>
                    <a:pt x="9906" y="766"/>
                  </a:lnTo>
                  <a:lnTo>
                    <a:pt x="9907" y="775"/>
                  </a:lnTo>
                  <a:lnTo>
                    <a:pt x="9909" y="784"/>
                  </a:lnTo>
                  <a:lnTo>
                    <a:pt x="9913" y="791"/>
                  </a:lnTo>
                  <a:lnTo>
                    <a:pt x="9918" y="797"/>
                  </a:lnTo>
                  <a:lnTo>
                    <a:pt x="9929" y="807"/>
                  </a:lnTo>
                  <a:lnTo>
                    <a:pt x="9943" y="816"/>
                  </a:lnTo>
                  <a:lnTo>
                    <a:pt x="9950" y="821"/>
                  </a:lnTo>
                  <a:lnTo>
                    <a:pt x="9956" y="826"/>
                  </a:lnTo>
                  <a:lnTo>
                    <a:pt x="9961" y="831"/>
                  </a:lnTo>
                  <a:lnTo>
                    <a:pt x="9966" y="837"/>
                  </a:lnTo>
                  <a:lnTo>
                    <a:pt x="9969" y="843"/>
                  </a:lnTo>
                  <a:lnTo>
                    <a:pt x="9971" y="850"/>
                  </a:lnTo>
                  <a:lnTo>
                    <a:pt x="9972" y="858"/>
                  </a:lnTo>
                  <a:lnTo>
                    <a:pt x="9970" y="867"/>
                  </a:lnTo>
                  <a:lnTo>
                    <a:pt x="9959" y="873"/>
                  </a:lnTo>
                  <a:lnTo>
                    <a:pt x="9948" y="880"/>
                  </a:lnTo>
                  <a:lnTo>
                    <a:pt x="9937" y="887"/>
                  </a:lnTo>
                  <a:lnTo>
                    <a:pt x="9925" y="896"/>
                  </a:lnTo>
                  <a:lnTo>
                    <a:pt x="9916" y="906"/>
                  </a:lnTo>
                  <a:lnTo>
                    <a:pt x="9908" y="917"/>
                  </a:lnTo>
                  <a:lnTo>
                    <a:pt x="9902" y="928"/>
                  </a:lnTo>
                  <a:lnTo>
                    <a:pt x="9897" y="939"/>
                  </a:lnTo>
                  <a:lnTo>
                    <a:pt x="9895" y="946"/>
                  </a:lnTo>
                  <a:lnTo>
                    <a:pt x="9894" y="952"/>
                  </a:lnTo>
                  <a:lnTo>
                    <a:pt x="9893" y="959"/>
                  </a:lnTo>
                  <a:lnTo>
                    <a:pt x="9893" y="966"/>
                  </a:lnTo>
                  <a:lnTo>
                    <a:pt x="9894" y="978"/>
                  </a:lnTo>
                  <a:lnTo>
                    <a:pt x="9897" y="990"/>
                  </a:lnTo>
                  <a:lnTo>
                    <a:pt x="9901" y="1001"/>
                  </a:lnTo>
                  <a:lnTo>
                    <a:pt x="9907" y="1013"/>
                  </a:lnTo>
                  <a:lnTo>
                    <a:pt x="9914" y="1024"/>
                  </a:lnTo>
                  <a:lnTo>
                    <a:pt x="9921" y="1034"/>
                  </a:lnTo>
                  <a:lnTo>
                    <a:pt x="9930" y="1038"/>
                  </a:lnTo>
                  <a:lnTo>
                    <a:pt x="9941" y="1043"/>
                  </a:lnTo>
                  <a:lnTo>
                    <a:pt x="9946" y="1045"/>
                  </a:lnTo>
                  <a:lnTo>
                    <a:pt x="9951" y="1045"/>
                  </a:lnTo>
                  <a:lnTo>
                    <a:pt x="9956" y="1045"/>
                  </a:lnTo>
                  <a:lnTo>
                    <a:pt x="9961" y="1042"/>
                  </a:lnTo>
                  <a:lnTo>
                    <a:pt x="9968" y="1037"/>
                  </a:lnTo>
                  <a:lnTo>
                    <a:pt x="9974" y="1031"/>
                  </a:lnTo>
                  <a:lnTo>
                    <a:pt x="9979" y="1024"/>
                  </a:lnTo>
                  <a:lnTo>
                    <a:pt x="9984" y="1016"/>
                  </a:lnTo>
                  <a:lnTo>
                    <a:pt x="9992" y="1000"/>
                  </a:lnTo>
                  <a:lnTo>
                    <a:pt x="9999" y="985"/>
                  </a:lnTo>
                  <a:lnTo>
                    <a:pt x="10003" y="977"/>
                  </a:lnTo>
                  <a:lnTo>
                    <a:pt x="10007" y="971"/>
                  </a:lnTo>
                  <a:lnTo>
                    <a:pt x="10012" y="965"/>
                  </a:lnTo>
                  <a:lnTo>
                    <a:pt x="10017" y="958"/>
                  </a:lnTo>
                  <a:lnTo>
                    <a:pt x="10024" y="954"/>
                  </a:lnTo>
                  <a:lnTo>
                    <a:pt x="10032" y="951"/>
                  </a:lnTo>
                  <a:lnTo>
                    <a:pt x="10041" y="949"/>
                  </a:lnTo>
                  <a:lnTo>
                    <a:pt x="10051" y="949"/>
                  </a:lnTo>
                  <a:lnTo>
                    <a:pt x="10058" y="948"/>
                  </a:lnTo>
                  <a:lnTo>
                    <a:pt x="10065" y="948"/>
                  </a:lnTo>
                  <a:lnTo>
                    <a:pt x="10071" y="949"/>
                  </a:lnTo>
                  <a:lnTo>
                    <a:pt x="10078" y="950"/>
                  </a:lnTo>
                  <a:lnTo>
                    <a:pt x="10084" y="952"/>
                  </a:lnTo>
                  <a:lnTo>
                    <a:pt x="10090" y="955"/>
                  </a:lnTo>
                  <a:lnTo>
                    <a:pt x="10095" y="958"/>
                  </a:lnTo>
                  <a:lnTo>
                    <a:pt x="10100" y="963"/>
                  </a:lnTo>
                  <a:lnTo>
                    <a:pt x="10110" y="971"/>
                  </a:lnTo>
                  <a:lnTo>
                    <a:pt x="10118" y="980"/>
                  </a:lnTo>
                  <a:lnTo>
                    <a:pt x="10127" y="990"/>
                  </a:lnTo>
                  <a:lnTo>
                    <a:pt x="10134" y="1000"/>
                  </a:lnTo>
                  <a:lnTo>
                    <a:pt x="10139" y="1010"/>
                  </a:lnTo>
                  <a:lnTo>
                    <a:pt x="10142" y="1020"/>
                  </a:lnTo>
                  <a:lnTo>
                    <a:pt x="10145" y="1029"/>
                  </a:lnTo>
                  <a:lnTo>
                    <a:pt x="10146" y="1038"/>
                  </a:lnTo>
                  <a:lnTo>
                    <a:pt x="10146" y="1048"/>
                  </a:lnTo>
                  <a:lnTo>
                    <a:pt x="10145" y="1058"/>
                  </a:lnTo>
                  <a:lnTo>
                    <a:pt x="10143" y="1068"/>
                  </a:lnTo>
                  <a:lnTo>
                    <a:pt x="10141" y="1077"/>
                  </a:lnTo>
                  <a:lnTo>
                    <a:pt x="10135" y="1096"/>
                  </a:lnTo>
                  <a:lnTo>
                    <a:pt x="10127" y="1116"/>
                  </a:lnTo>
                  <a:lnTo>
                    <a:pt x="10117" y="1134"/>
                  </a:lnTo>
                  <a:lnTo>
                    <a:pt x="10109" y="1152"/>
                  </a:lnTo>
                  <a:lnTo>
                    <a:pt x="10083" y="1178"/>
                  </a:lnTo>
                  <a:lnTo>
                    <a:pt x="10056" y="1206"/>
                  </a:lnTo>
                  <a:lnTo>
                    <a:pt x="10044" y="1220"/>
                  </a:lnTo>
                  <a:lnTo>
                    <a:pt x="10032" y="1235"/>
                  </a:lnTo>
                  <a:lnTo>
                    <a:pt x="10020" y="1251"/>
                  </a:lnTo>
                  <a:lnTo>
                    <a:pt x="10009" y="1266"/>
                  </a:lnTo>
                  <a:lnTo>
                    <a:pt x="9999" y="1281"/>
                  </a:lnTo>
                  <a:lnTo>
                    <a:pt x="9990" y="1298"/>
                  </a:lnTo>
                  <a:lnTo>
                    <a:pt x="9982" y="1315"/>
                  </a:lnTo>
                  <a:lnTo>
                    <a:pt x="9974" y="1331"/>
                  </a:lnTo>
                  <a:lnTo>
                    <a:pt x="9968" y="1349"/>
                  </a:lnTo>
                  <a:lnTo>
                    <a:pt x="9964" y="1366"/>
                  </a:lnTo>
                  <a:lnTo>
                    <a:pt x="9960" y="1385"/>
                  </a:lnTo>
                  <a:lnTo>
                    <a:pt x="9958" y="1403"/>
                  </a:lnTo>
                  <a:lnTo>
                    <a:pt x="9961" y="1437"/>
                  </a:lnTo>
                  <a:lnTo>
                    <a:pt x="9963" y="1474"/>
                  </a:lnTo>
                  <a:lnTo>
                    <a:pt x="9964" y="1492"/>
                  </a:lnTo>
                  <a:lnTo>
                    <a:pt x="9967" y="1510"/>
                  </a:lnTo>
                  <a:lnTo>
                    <a:pt x="9969" y="1519"/>
                  </a:lnTo>
                  <a:lnTo>
                    <a:pt x="9971" y="1528"/>
                  </a:lnTo>
                  <a:lnTo>
                    <a:pt x="9973" y="1536"/>
                  </a:lnTo>
                  <a:lnTo>
                    <a:pt x="9976" y="1544"/>
                  </a:lnTo>
                  <a:lnTo>
                    <a:pt x="9970" y="1554"/>
                  </a:lnTo>
                  <a:lnTo>
                    <a:pt x="9963" y="1561"/>
                  </a:lnTo>
                  <a:lnTo>
                    <a:pt x="9955" y="1568"/>
                  </a:lnTo>
                  <a:lnTo>
                    <a:pt x="9947" y="1572"/>
                  </a:lnTo>
                  <a:lnTo>
                    <a:pt x="9939" y="1575"/>
                  </a:lnTo>
                  <a:lnTo>
                    <a:pt x="9930" y="1576"/>
                  </a:lnTo>
                  <a:lnTo>
                    <a:pt x="9921" y="1577"/>
                  </a:lnTo>
                  <a:lnTo>
                    <a:pt x="9911" y="1576"/>
                  </a:lnTo>
                  <a:lnTo>
                    <a:pt x="9892" y="1574"/>
                  </a:lnTo>
                  <a:lnTo>
                    <a:pt x="9872" y="1572"/>
                  </a:lnTo>
                  <a:lnTo>
                    <a:pt x="9862" y="1571"/>
                  </a:lnTo>
                  <a:lnTo>
                    <a:pt x="9852" y="1571"/>
                  </a:lnTo>
                  <a:lnTo>
                    <a:pt x="9842" y="1572"/>
                  </a:lnTo>
                  <a:lnTo>
                    <a:pt x="9832" y="1574"/>
                  </a:lnTo>
                  <a:lnTo>
                    <a:pt x="9682" y="1575"/>
                  </a:lnTo>
                  <a:lnTo>
                    <a:pt x="9433" y="1577"/>
                  </a:lnTo>
                  <a:lnTo>
                    <a:pt x="9098" y="1579"/>
                  </a:lnTo>
                  <a:lnTo>
                    <a:pt x="8693" y="1580"/>
                  </a:lnTo>
                  <a:lnTo>
                    <a:pt x="8231" y="1581"/>
                  </a:lnTo>
                  <a:lnTo>
                    <a:pt x="7727" y="1583"/>
                  </a:lnTo>
                  <a:lnTo>
                    <a:pt x="7195" y="1584"/>
                  </a:lnTo>
                  <a:lnTo>
                    <a:pt x="6648" y="1585"/>
                  </a:lnTo>
                  <a:lnTo>
                    <a:pt x="6101" y="1587"/>
                  </a:lnTo>
                  <a:lnTo>
                    <a:pt x="5568" y="1588"/>
                  </a:lnTo>
                  <a:lnTo>
                    <a:pt x="5064" y="1589"/>
                  </a:lnTo>
                  <a:lnTo>
                    <a:pt x="4602" y="1590"/>
                  </a:lnTo>
                  <a:lnTo>
                    <a:pt x="4198" y="1591"/>
                  </a:lnTo>
                  <a:lnTo>
                    <a:pt x="3864" y="1592"/>
                  </a:lnTo>
                  <a:lnTo>
                    <a:pt x="3615" y="1593"/>
                  </a:lnTo>
                  <a:lnTo>
                    <a:pt x="3466" y="1595"/>
                  </a:lnTo>
                  <a:lnTo>
                    <a:pt x="3433" y="1595"/>
                  </a:lnTo>
                  <a:lnTo>
                    <a:pt x="3400" y="1597"/>
                  </a:lnTo>
                  <a:lnTo>
                    <a:pt x="3368" y="1598"/>
                  </a:lnTo>
                  <a:lnTo>
                    <a:pt x="3334" y="1600"/>
                  </a:lnTo>
                  <a:lnTo>
                    <a:pt x="3300" y="1601"/>
                  </a:lnTo>
                  <a:lnTo>
                    <a:pt x="3266" y="1602"/>
                  </a:lnTo>
                  <a:lnTo>
                    <a:pt x="3233" y="1602"/>
                  </a:lnTo>
                  <a:lnTo>
                    <a:pt x="3198" y="1601"/>
                  </a:lnTo>
                  <a:lnTo>
                    <a:pt x="3081" y="1601"/>
                  </a:lnTo>
                  <a:lnTo>
                    <a:pt x="2966" y="1602"/>
                  </a:lnTo>
                  <a:lnTo>
                    <a:pt x="2849" y="1603"/>
                  </a:lnTo>
                  <a:lnTo>
                    <a:pt x="2732" y="1605"/>
                  </a:lnTo>
                  <a:lnTo>
                    <a:pt x="2615" y="1606"/>
                  </a:lnTo>
                  <a:lnTo>
                    <a:pt x="2499" y="1607"/>
                  </a:lnTo>
                  <a:lnTo>
                    <a:pt x="2381" y="1609"/>
                  </a:lnTo>
                  <a:lnTo>
                    <a:pt x="2264" y="1610"/>
                  </a:lnTo>
                  <a:lnTo>
                    <a:pt x="2147" y="1613"/>
                  </a:lnTo>
                  <a:lnTo>
                    <a:pt x="2029" y="1614"/>
                  </a:lnTo>
                  <a:lnTo>
                    <a:pt x="1912" y="1616"/>
                  </a:lnTo>
                  <a:lnTo>
                    <a:pt x="1794" y="1617"/>
                  </a:lnTo>
                  <a:lnTo>
                    <a:pt x="1677" y="1619"/>
                  </a:lnTo>
                  <a:lnTo>
                    <a:pt x="1559" y="1620"/>
                  </a:lnTo>
                  <a:lnTo>
                    <a:pt x="1441" y="1622"/>
                  </a:lnTo>
                  <a:lnTo>
                    <a:pt x="1323" y="1623"/>
                  </a:lnTo>
                  <a:lnTo>
                    <a:pt x="1296" y="1624"/>
                  </a:lnTo>
                  <a:lnTo>
                    <a:pt x="1269" y="1625"/>
                  </a:lnTo>
                  <a:lnTo>
                    <a:pt x="1240" y="1625"/>
                  </a:lnTo>
                  <a:lnTo>
                    <a:pt x="1213" y="1625"/>
                  </a:lnTo>
                  <a:lnTo>
                    <a:pt x="1184" y="1625"/>
                  </a:lnTo>
                  <a:lnTo>
                    <a:pt x="1156" y="1626"/>
                  </a:lnTo>
                  <a:lnTo>
                    <a:pt x="1129" y="1627"/>
                  </a:lnTo>
                  <a:lnTo>
                    <a:pt x="1101" y="1629"/>
                  </a:lnTo>
                  <a:lnTo>
                    <a:pt x="1097" y="1623"/>
                  </a:lnTo>
                  <a:lnTo>
                    <a:pt x="1093" y="1618"/>
                  </a:lnTo>
                  <a:lnTo>
                    <a:pt x="1090" y="1612"/>
                  </a:lnTo>
                  <a:lnTo>
                    <a:pt x="1088" y="1606"/>
                  </a:lnTo>
                  <a:lnTo>
                    <a:pt x="1084" y="1594"/>
                  </a:lnTo>
                  <a:lnTo>
                    <a:pt x="1083" y="1582"/>
                  </a:lnTo>
                  <a:lnTo>
                    <a:pt x="1083" y="1569"/>
                  </a:lnTo>
                  <a:lnTo>
                    <a:pt x="1084" y="1555"/>
                  </a:lnTo>
                  <a:lnTo>
                    <a:pt x="1086" y="1542"/>
                  </a:lnTo>
                  <a:lnTo>
                    <a:pt x="1089" y="1529"/>
                  </a:lnTo>
                  <a:lnTo>
                    <a:pt x="1094" y="1500"/>
                  </a:lnTo>
                  <a:lnTo>
                    <a:pt x="1098" y="1473"/>
                  </a:lnTo>
                  <a:lnTo>
                    <a:pt x="1098" y="1458"/>
                  </a:lnTo>
                  <a:lnTo>
                    <a:pt x="1097" y="1444"/>
                  </a:lnTo>
                  <a:lnTo>
                    <a:pt x="1096" y="1438"/>
                  </a:lnTo>
                  <a:lnTo>
                    <a:pt x="1094" y="1431"/>
                  </a:lnTo>
                  <a:lnTo>
                    <a:pt x="1092" y="1423"/>
                  </a:lnTo>
                  <a:lnTo>
                    <a:pt x="1089" y="1416"/>
                  </a:lnTo>
                  <a:lnTo>
                    <a:pt x="1086" y="1402"/>
                  </a:lnTo>
                  <a:lnTo>
                    <a:pt x="1081" y="1388"/>
                  </a:lnTo>
                  <a:lnTo>
                    <a:pt x="1076" y="1374"/>
                  </a:lnTo>
                  <a:lnTo>
                    <a:pt x="1069" y="1361"/>
                  </a:lnTo>
                  <a:lnTo>
                    <a:pt x="1060" y="1349"/>
                  </a:lnTo>
                  <a:lnTo>
                    <a:pt x="1052" y="1338"/>
                  </a:lnTo>
                  <a:lnTo>
                    <a:pt x="1043" y="1326"/>
                  </a:lnTo>
                  <a:lnTo>
                    <a:pt x="1033" y="1315"/>
                  </a:lnTo>
                  <a:lnTo>
                    <a:pt x="1012" y="1295"/>
                  </a:lnTo>
                  <a:lnTo>
                    <a:pt x="990" y="1275"/>
                  </a:lnTo>
                  <a:lnTo>
                    <a:pt x="967" y="1257"/>
                  </a:lnTo>
                  <a:lnTo>
                    <a:pt x="945" y="1239"/>
                  </a:lnTo>
                  <a:lnTo>
                    <a:pt x="936" y="1215"/>
                  </a:lnTo>
                  <a:lnTo>
                    <a:pt x="928" y="1190"/>
                  </a:lnTo>
                  <a:lnTo>
                    <a:pt x="924" y="1177"/>
                  </a:lnTo>
                  <a:lnTo>
                    <a:pt x="922" y="1165"/>
                  </a:lnTo>
                  <a:lnTo>
                    <a:pt x="920" y="1153"/>
                  </a:lnTo>
                  <a:lnTo>
                    <a:pt x="919" y="1139"/>
                  </a:lnTo>
                  <a:lnTo>
                    <a:pt x="919" y="1127"/>
                  </a:lnTo>
                  <a:lnTo>
                    <a:pt x="920" y="1115"/>
                  </a:lnTo>
                  <a:lnTo>
                    <a:pt x="922" y="1103"/>
                  </a:lnTo>
                  <a:lnTo>
                    <a:pt x="925" y="1090"/>
                  </a:lnTo>
                  <a:lnTo>
                    <a:pt x="931" y="1079"/>
                  </a:lnTo>
                  <a:lnTo>
                    <a:pt x="937" y="1068"/>
                  </a:lnTo>
                  <a:lnTo>
                    <a:pt x="945" y="1057"/>
                  </a:lnTo>
                  <a:lnTo>
                    <a:pt x="954" y="1045"/>
                  </a:lnTo>
                  <a:lnTo>
                    <a:pt x="958" y="1040"/>
                  </a:lnTo>
                  <a:lnTo>
                    <a:pt x="962" y="1036"/>
                  </a:lnTo>
                  <a:lnTo>
                    <a:pt x="967" y="1033"/>
                  </a:lnTo>
                  <a:lnTo>
                    <a:pt x="972" y="1030"/>
                  </a:lnTo>
                  <a:lnTo>
                    <a:pt x="983" y="1027"/>
                  </a:lnTo>
                  <a:lnTo>
                    <a:pt x="993" y="1026"/>
                  </a:lnTo>
                  <a:lnTo>
                    <a:pt x="1003" y="1026"/>
                  </a:lnTo>
                  <a:lnTo>
                    <a:pt x="1014" y="1025"/>
                  </a:lnTo>
                  <a:lnTo>
                    <a:pt x="1025" y="1024"/>
                  </a:lnTo>
                  <a:lnTo>
                    <a:pt x="1034" y="1020"/>
                  </a:lnTo>
                  <a:lnTo>
                    <a:pt x="1041" y="1022"/>
                  </a:lnTo>
                  <a:lnTo>
                    <a:pt x="1047" y="1024"/>
                  </a:lnTo>
                  <a:lnTo>
                    <a:pt x="1052" y="1027"/>
                  </a:lnTo>
                  <a:lnTo>
                    <a:pt x="1057" y="1031"/>
                  </a:lnTo>
                  <a:lnTo>
                    <a:pt x="1061" y="1036"/>
                  </a:lnTo>
                  <a:lnTo>
                    <a:pt x="1065" y="1041"/>
                  </a:lnTo>
                  <a:lnTo>
                    <a:pt x="1069" y="1047"/>
                  </a:lnTo>
                  <a:lnTo>
                    <a:pt x="1071" y="1053"/>
                  </a:lnTo>
                  <a:lnTo>
                    <a:pt x="1072" y="1073"/>
                  </a:lnTo>
                  <a:lnTo>
                    <a:pt x="1072" y="1091"/>
                  </a:lnTo>
                  <a:lnTo>
                    <a:pt x="1072" y="1102"/>
                  </a:lnTo>
                  <a:lnTo>
                    <a:pt x="1074" y="1110"/>
                  </a:lnTo>
                  <a:lnTo>
                    <a:pt x="1076" y="1115"/>
                  </a:lnTo>
                  <a:lnTo>
                    <a:pt x="1078" y="1119"/>
                  </a:lnTo>
                  <a:lnTo>
                    <a:pt x="1080" y="1123"/>
                  </a:lnTo>
                  <a:lnTo>
                    <a:pt x="1083" y="1127"/>
                  </a:lnTo>
                  <a:lnTo>
                    <a:pt x="1089" y="1128"/>
                  </a:lnTo>
                  <a:lnTo>
                    <a:pt x="1094" y="1128"/>
                  </a:lnTo>
                  <a:lnTo>
                    <a:pt x="1099" y="1127"/>
                  </a:lnTo>
                  <a:lnTo>
                    <a:pt x="1104" y="1124"/>
                  </a:lnTo>
                  <a:lnTo>
                    <a:pt x="1113" y="1119"/>
                  </a:lnTo>
                  <a:lnTo>
                    <a:pt x="1124" y="1115"/>
                  </a:lnTo>
                  <a:lnTo>
                    <a:pt x="1127" y="1109"/>
                  </a:lnTo>
                  <a:lnTo>
                    <a:pt x="1130" y="1103"/>
                  </a:lnTo>
                  <a:lnTo>
                    <a:pt x="1132" y="1095"/>
                  </a:lnTo>
                  <a:lnTo>
                    <a:pt x="1134" y="1089"/>
                  </a:lnTo>
                  <a:lnTo>
                    <a:pt x="1136" y="1075"/>
                  </a:lnTo>
                  <a:lnTo>
                    <a:pt x="1137" y="1061"/>
                  </a:lnTo>
                  <a:lnTo>
                    <a:pt x="1135" y="1031"/>
                  </a:lnTo>
                  <a:lnTo>
                    <a:pt x="1133" y="1000"/>
                  </a:lnTo>
                  <a:lnTo>
                    <a:pt x="1132" y="993"/>
                  </a:lnTo>
                  <a:lnTo>
                    <a:pt x="1130" y="987"/>
                  </a:lnTo>
                  <a:lnTo>
                    <a:pt x="1127" y="981"/>
                  </a:lnTo>
                  <a:lnTo>
                    <a:pt x="1123" y="976"/>
                  </a:lnTo>
                  <a:lnTo>
                    <a:pt x="1113" y="967"/>
                  </a:lnTo>
                  <a:lnTo>
                    <a:pt x="1102" y="958"/>
                  </a:lnTo>
                  <a:lnTo>
                    <a:pt x="1097" y="953"/>
                  </a:lnTo>
                  <a:lnTo>
                    <a:pt x="1093" y="949"/>
                  </a:lnTo>
                  <a:lnTo>
                    <a:pt x="1089" y="944"/>
                  </a:lnTo>
                  <a:lnTo>
                    <a:pt x="1086" y="938"/>
                  </a:lnTo>
                  <a:lnTo>
                    <a:pt x="1084" y="932"/>
                  </a:lnTo>
                  <a:lnTo>
                    <a:pt x="1083" y="926"/>
                  </a:lnTo>
                  <a:lnTo>
                    <a:pt x="1084" y="918"/>
                  </a:lnTo>
                  <a:lnTo>
                    <a:pt x="1086" y="908"/>
                  </a:lnTo>
                  <a:lnTo>
                    <a:pt x="1100" y="888"/>
                  </a:lnTo>
                  <a:lnTo>
                    <a:pt x="1113" y="867"/>
                  </a:lnTo>
                  <a:lnTo>
                    <a:pt x="1120" y="856"/>
                  </a:lnTo>
                  <a:lnTo>
                    <a:pt x="1125" y="845"/>
                  </a:lnTo>
                  <a:lnTo>
                    <a:pt x="1130" y="834"/>
                  </a:lnTo>
                  <a:lnTo>
                    <a:pt x="1134" y="821"/>
                  </a:lnTo>
                  <a:lnTo>
                    <a:pt x="1138" y="810"/>
                  </a:lnTo>
                  <a:lnTo>
                    <a:pt x="1140" y="798"/>
                  </a:lnTo>
                  <a:lnTo>
                    <a:pt x="1142" y="786"/>
                  </a:lnTo>
                  <a:lnTo>
                    <a:pt x="1142" y="773"/>
                  </a:lnTo>
                  <a:lnTo>
                    <a:pt x="1141" y="761"/>
                  </a:lnTo>
                  <a:lnTo>
                    <a:pt x="1139" y="749"/>
                  </a:lnTo>
                  <a:lnTo>
                    <a:pt x="1135" y="737"/>
                  </a:lnTo>
                  <a:lnTo>
                    <a:pt x="1130" y="723"/>
                  </a:lnTo>
                  <a:lnTo>
                    <a:pt x="1120" y="706"/>
                  </a:lnTo>
                  <a:lnTo>
                    <a:pt x="1108" y="688"/>
                  </a:lnTo>
                  <a:lnTo>
                    <a:pt x="1104" y="683"/>
                  </a:lnTo>
                  <a:lnTo>
                    <a:pt x="1101" y="679"/>
                  </a:lnTo>
                  <a:lnTo>
                    <a:pt x="1097" y="676"/>
                  </a:lnTo>
                  <a:lnTo>
                    <a:pt x="1093" y="674"/>
                  </a:lnTo>
                  <a:lnTo>
                    <a:pt x="1088" y="672"/>
                  </a:lnTo>
                  <a:lnTo>
                    <a:pt x="1083" y="671"/>
                  </a:lnTo>
                  <a:lnTo>
                    <a:pt x="1077" y="671"/>
                  </a:lnTo>
                  <a:lnTo>
                    <a:pt x="1071" y="672"/>
                  </a:lnTo>
                  <a:lnTo>
                    <a:pt x="1063" y="676"/>
                  </a:lnTo>
                  <a:lnTo>
                    <a:pt x="1056" y="681"/>
                  </a:lnTo>
                  <a:lnTo>
                    <a:pt x="1051" y="688"/>
                  </a:lnTo>
                  <a:lnTo>
                    <a:pt x="1047" y="694"/>
                  </a:lnTo>
                  <a:lnTo>
                    <a:pt x="1044" y="701"/>
                  </a:lnTo>
                  <a:lnTo>
                    <a:pt x="1042" y="709"/>
                  </a:lnTo>
                  <a:lnTo>
                    <a:pt x="1040" y="717"/>
                  </a:lnTo>
                  <a:lnTo>
                    <a:pt x="1038" y="725"/>
                  </a:lnTo>
                  <a:lnTo>
                    <a:pt x="1034" y="743"/>
                  </a:lnTo>
                  <a:lnTo>
                    <a:pt x="1030" y="759"/>
                  </a:lnTo>
                  <a:lnTo>
                    <a:pt x="1026" y="767"/>
                  </a:lnTo>
                  <a:lnTo>
                    <a:pt x="1021" y="774"/>
                  </a:lnTo>
                  <a:lnTo>
                    <a:pt x="1016" y="781"/>
                  </a:lnTo>
                  <a:lnTo>
                    <a:pt x="1009" y="787"/>
                  </a:lnTo>
                  <a:lnTo>
                    <a:pt x="1004" y="791"/>
                  </a:lnTo>
                  <a:lnTo>
                    <a:pt x="1000" y="795"/>
                  </a:lnTo>
                  <a:lnTo>
                    <a:pt x="994" y="798"/>
                  </a:lnTo>
                  <a:lnTo>
                    <a:pt x="989" y="801"/>
                  </a:lnTo>
                  <a:lnTo>
                    <a:pt x="978" y="805"/>
                  </a:lnTo>
                  <a:lnTo>
                    <a:pt x="965" y="807"/>
                  </a:lnTo>
                  <a:lnTo>
                    <a:pt x="953" y="808"/>
                  </a:lnTo>
                  <a:lnTo>
                    <a:pt x="940" y="808"/>
                  </a:lnTo>
                  <a:lnTo>
                    <a:pt x="926" y="806"/>
                  </a:lnTo>
                  <a:lnTo>
                    <a:pt x="914" y="803"/>
                  </a:lnTo>
                  <a:lnTo>
                    <a:pt x="901" y="782"/>
                  </a:lnTo>
                  <a:lnTo>
                    <a:pt x="888" y="759"/>
                  </a:lnTo>
                  <a:lnTo>
                    <a:pt x="882" y="747"/>
                  </a:lnTo>
                  <a:lnTo>
                    <a:pt x="879" y="735"/>
                  </a:lnTo>
                  <a:lnTo>
                    <a:pt x="878" y="728"/>
                  </a:lnTo>
                  <a:lnTo>
                    <a:pt x="878" y="721"/>
                  </a:lnTo>
                  <a:lnTo>
                    <a:pt x="878" y="715"/>
                  </a:lnTo>
                  <a:lnTo>
                    <a:pt x="880" y="708"/>
                  </a:lnTo>
                  <a:lnTo>
                    <a:pt x="886" y="706"/>
                  </a:lnTo>
                  <a:lnTo>
                    <a:pt x="892" y="703"/>
                  </a:lnTo>
                  <a:lnTo>
                    <a:pt x="894" y="701"/>
                  </a:lnTo>
                  <a:lnTo>
                    <a:pt x="895" y="699"/>
                  </a:lnTo>
                  <a:lnTo>
                    <a:pt x="896" y="696"/>
                  </a:lnTo>
                  <a:lnTo>
                    <a:pt x="896" y="693"/>
                  </a:lnTo>
                  <a:lnTo>
                    <a:pt x="883" y="687"/>
                  </a:lnTo>
                  <a:lnTo>
                    <a:pt x="888" y="674"/>
                  </a:lnTo>
                  <a:lnTo>
                    <a:pt x="893" y="663"/>
                  </a:lnTo>
                  <a:lnTo>
                    <a:pt x="898" y="651"/>
                  </a:lnTo>
                  <a:lnTo>
                    <a:pt x="904" y="640"/>
                  </a:lnTo>
                  <a:lnTo>
                    <a:pt x="917" y="618"/>
                  </a:lnTo>
                  <a:lnTo>
                    <a:pt x="933" y="597"/>
                  </a:lnTo>
                  <a:lnTo>
                    <a:pt x="966" y="556"/>
                  </a:lnTo>
                  <a:lnTo>
                    <a:pt x="1000" y="516"/>
                  </a:lnTo>
                  <a:lnTo>
                    <a:pt x="1017" y="495"/>
                  </a:lnTo>
                  <a:lnTo>
                    <a:pt x="1034" y="475"/>
                  </a:lnTo>
                  <a:lnTo>
                    <a:pt x="1048" y="455"/>
                  </a:lnTo>
                  <a:lnTo>
                    <a:pt x="1062" y="432"/>
                  </a:lnTo>
                  <a:lnTo>
                    <a:pt x="1067" y="422"/>
                  </a:lnTo>
                  <a:lnTo>
                    <a:pt x="1074" y="410"/>
                  </a:lnTo>
                  <a:lnTo>
                    <a:pt x="1079" y="398"/>
                  </a:lnTo>
                  <a:lnTo>
                    <a:pt x="1083" y="387"/>
                  </a:lnTo>
                  <a:lnTo>
                    <a:pt x="1086" y="375"/>
                  </a:lnTo>
                  <a:lnTo>
                    <a:pt x="1089" y="363"/>
                  </a:lnTo>
                  <a:lnTo>
                    <a:pt x="1091" y="349"/>
                  </a:lnTo>
                  <a:lnTo>
                    <a:pt x="1092" y="336"/>
                  </a:lnTo>
                  <a:lnTo>
                    <a:pt x="1095" y="325"/>
                  </a:lnTo>
                  <a:lnTo>
                    <a:pt x="1095" y="315"/>
                  </a:lnTo>
                  <a:lnTo>
                    <a:pt x="1094" y="303"/>
                  </a:lnTo>
                  <a:lnTo>
                    <a:pt x="1091" y="293"/>
                  </a:lnTo>
                  <a:lnTo>
                    <a:pt x="1089" y="284"/>
                  </a:lnTo>
                  <a:lnTo>
                    <a:pt x="1086" y="274"/>
                  </a:lnTo>
                  <a:lnTo>
                    <a:pt x="1084" y="263"/>
                  </a:lnTo>
                  <a:lnTo>
                    <a:pt x="1083" y="253"/>
                  </a:lnTo>
                  <a:lnTo>
                    <a:pt x="1088" y="249"/>
                  </a:lnTo>
                  <a:lnTo>
                    <a:pt x="1091" y="245"/>
                  </a:lnTo>
                  <a:lnTo>
                    <a:pt x="1093" y="240"/>
                  </a:lnTo>
                  <a:lnTo>
                    <a:pt x="1095" y="235"/>
                  </a:lnTo>
                  <a:lnTo>
                    <a:pt x="1097" y="224"/>
                  </a:lnTo>
                  <a:lnTo>
                    <a:pt x="1098" y="211"/>
                  </a:lnTo>
                  <a:lnTo>
                    <a:pt x="1098" y="205"/>
                  </a:lnTo>
                  <a:lnTo>
                    <a:pt x="1099" y="200"/>
                  </a:lnTo>
                  <a:lnTo>
                    <a:pt x="1101" y="194"/>
                  </a:lnTo>
                  <a:lnTo>
                    <a:pt x="1104" y="190"/>
                  </a:lnTo>
                  <a:lnTo>
                    <a:pt x="1107" y="185"/>
                  </a:lnTo>
                  <a:lnTo>
                    <a:pt x="1112" y="182"/>
                  </a:lnTo>
                  <a:lnTo>
                    <a:pt x="1119" y="179"/>
                  </a:lnTo>
                  <a:lnTo>
                    <a:pt x="1127" y="176"/>
                  </a:lnTo>
                  <a:lnTo>
                    <a:pt x="1176" y="175"/>
                  </a:lnTo>
                  <a:lnTo>
                    <a:pt x="1226" y="173"/>
                  </a:lnTo>
                  <a:lnTo>
                    <a:pt x="1277" y="173"/>
                  </a:lnTo>
                  <a:lnTo>
                    <a:pt x="1327" y="172"/>
                  </a:lnTo>
                  <a:lnTo>
                    <a:pt x="1378" y="172"/>
                  </a:lnTo>
                  <a:lnTo>
                    <a:pt x="1428" y="171"/>
                  </a:lnTo>
                  <a:lnTo>
                    <a:pt x="1479" y="171"/>
                  </a:lnTo>
                  <a:lnTo>
                    <a:pt x="1531" y="171"/>
                  </a:lnTo>
                  <a:lnTo>
                    <a:pt x="1582" y="170"/>
                  </a:lnTo>
                  <a:lnTo>
                    <a:pt x="1633" y="170"/>
                  </a:lnTo>
                  <a:lnTo>
                    <a:pt x="1683" y="170"/>
                  </a:lnTo>
                  <a:lnTo>
                    <a:pt x="1734" y="169"/>
                  </a:lnTo>
                  <a:lnTo>
                    <a:pt x="1784" y="169"/>
                  </a:lnTo>
                  <a:lnTo>
                    <a:pt x="1834" y="168"/>
                  </a:lnTo>
                  <a:lnTo>
                    <a:pt x="1883" y="167"/>
                  </a:lnTo>
                  <a:lnTo>
                    <a:pt x="1932" y="166"/>
                  </a:lnTo>
                  <a:lnTo>
                    <a:pt x="1962" y="167"/>
                  </a:lnTo>
                  <a:lnTo>
                    <a:pt x="1991" y="167"/>
                  </a:lnTo>
                  <a:lnTo>
                    <a:pt x="2018" y="168"/>
                  </a:lnTo>
                  <a:lnTo>
                    <a:pt x="2046" y="168"/>
                  </a:lnTo>
                  <a:lnTo>
                    <a:pt x="2072" y="167"/>
                  </a:lnTo>
                  <a:lnTo>
                    <a:pt x="2100" y="166"/>
                  </a:lnTo>
                  <a:lnTo>
                    <a:pt x="2127" y="164"/>
                  </a:lnTo>
                  <a:lnTo>
                    <a:pt x="2154" y="160"/>
                  </a:lnTo>
                  <a:lnTo>
                    <a:pt x="2202" y="163"/>
                  </a:lnTo>
                  <a:lnTo>
                    <a:pt x="2250" y="164"/>
                  </a:lnTo>
                  <a:lnTo>
                    <a:pt x="2298" y="164"/>
                  </a:lnTo>
                  <a:lnTo>
                    <a:pt x="2346" y="162"/>
                  </a:lnTo>
                  <a:lnTo>
                    <a:pt x="2393" y="161"/>
                  </a:lnTo>
                  <a:lnTo>
                    <a:pt x="2440" y="160"/>
                  </a:lnTo>
                  <a:lnTo>
                    <a:pt x="2486" y="160"/>
                  </a:lnTo>
                  <a:lnTo>
                    <a:pt x="2533" y="162"/>
                  </a:lnTo>
                  <a:lnTo>
                    <a:pt x="2570" y="159"/>
                  </a:lnTo>
                  <a:lnTo>
                    <a:pt x="2608" y="157"/>
                  </a:lnTo>
                  <a:lnTo>
                    <a:pt x="2627" y="156"/>
                  </a:lnTo>
                  <a:lnTo>
                    <a:pt x="2646" y="157"/>
                  </a:lnTo>
                  <a:lnTo>
                    <a:pt x="2665" y="158"/>
                  </a:lnTo>
                  <a:lnTo>
                    <a:pt x="2684" y="160"/>
                  </a:lnTo>
                  <a:lnTo>
                    <a:pt x="2695" y="158"/>
                  </a:lnTo>
                  <a:lnTo>
                    <a:pt x="2707" y="157"/>
                  </a:lnTo>
                  <a:lnTo>
                    <a:pt x="2719" y="156"/>
                  </a:lnTo>
                  <a:lnTo>
                    <a:pt x="2732" y="156"/>
                  </a:lnTo>
                  <a:lnTo>
                    <a:pt x="2756" y="156"/>
                  </a:lnTo>
                  <a:lnTo>
                    <a:pt x="2781" y="157"/>
                  </a:lnTo>
                  <a:lnTo>
                    <a:pt x="2804" y="158"/>
                  </a:lnTo>
                  <a:lnTo>
                    <a:pt x="2829" y="158"/>
                  </a:lnTo>
                  <a:lnTo>
                    <a:pt x="2852" y="158"/>
                  </a:lnTo>
                  <a:lnTo>
                    <a:pt x="2875" y="155"/>
                  </a:lnTo>
                  <a:lnTo>
                    <a:pt x="3087" y="153"/>
                  </a:lnTo>
                  <a:lnTo>
                    <a:pt x="3138" y="150"/>
                  </a:lnTo>
                  <a:lnTo>
                    <a:pt x="3188" y="149"/>
                  </a:lnTo>
                  <a:lnTo>
                    <a:pt x="3236" y="149"/>
                  </a:lnTo>
                  <a:lnTo>
                    <a:pt x="3284" y="149"/>
                  </a:lnTo>
                  <a:lnTo>
                    <a:pt x="3331" y="149"/>
                  </a:lnTo>
                  <a:lnTo>
                    <a:pt x="3379" y="148"/>
                  </a:lnTo>
                  <a:lnTo>
                    <a:pt x="3428" y="147"/>
                  </a:lnTo>
                  <a:lnTo>
                    <a:pt x="3478" y="145"/>
                  </a:lnTo>
                  <a:lnTo>
                    <a:pt x="3536" y="144"/>
                  </a:lnTo>
                  <a:lnTo>
                    <a:pt x="3594" y="144"/>
                  </a:lnTo>
                  <a:lnTo>
                    <a:pt x="3654" y="145"/>
                  </a:lnTo>
                  <a:lnTo>
                    <a:pt x="3713" y="146"/>
                  </a:lnTo>
                  <a:lnTo>
                    <a:pt x="3772" y="146"/>
                  </a:lnTo>
                  <a:lnTo>
                    <a:pt x="3831" y="146"/>
                  </a:lnTo>
                  <a:lnTo>
                    <a:pt x="3859" y="145"/>
                  </a:lnTo>
                  <a:lnTo>
                    <a:pt x="3889" y="144"/>
                  </a:lnTo>
                  <a:lnTo>
                    <a:pt x="3918" y="142"/>
                  </a:lnTo>
                  <a:lnTo>
                    <a:pt x="3946" y="140"/>
                  </a:lnTo>
                  <a:lnTo>
                    <a:pt x="3968" y="142"/>
                  </a:lnTo>
                  <a:lnTo>
                    <a:pt x="3990" y="143"/>
                  </a:lnTo>
                  <a:lnTo>
                    <a:pt x="4013" y="143"/>
                  </a:lnTo>
                  <a:lnTo>
                    <a:pt x="4035" y="142"/>
                  </a:lnTo>
                  <a:lnTo>
                    <a:pt x="4057" y="141"/>
                  </a:lnTo>
                  <a:lnTo>
                    <a:pt x="4079" y="140"/>
                  </a:lnTo>
                  <a:lnTo>
                    <a:pt x="4101" y="138"/>
                  </a:lnTo>
                  <a:lnTo>
                    <a:pt x="4121" y="138"/>
                  </a:lnTo>
                  <a:lnTo>
                    <a:pt x="4186" y="139"/>
                  </a:lnTo>
                  <a:lnTo>
                    <a:pt x="4351" y="140"/>
                  </a:lnTo>
                  <a:lnTo>
                    <a:pt x="4600" y="140"/>
                  </a:lnTo>
                  <a:lnTo>
                    <a:pt x="4920" y="141"/>
                  </a:lnTo>
                  <a:lnTo>
                    <a:pt x="5298" y="141"/>
                  </a:lnTo>
                  <a:lnTo>
                    <a:pt x="5716" y="140"/>
                  </a:lnTo>
                  <a:lnTo>
                    <a:pt x="6163" y="140"/>
                  </a:lnTo>
                  <a:lnTo>
                    <a:pt x="6624" y="139"/>
                  </a:lnTo>
                  <a:lnTo>
                    <a:pt x="7085" y="139"/>
                  </a:lnTo>
                  <a:lnTo>
                    <a:pt x="7532" y="138"/>
                  </a:lnTo>
                  <a:lnTo>
                    <a:pt x="7951" y="138"/>
                  </a:lnTo>
                  <a:lnTo>
                    <a:pt x="8328" y="138"/>
                  </a:lnTo>
                  <a:lnTo>
                    <a:pt x="8647" y="137"/>
                  </a:lnTo>
                  <a:lnTo>
                    <a:pt x="8897" y="138"/>
                  </a:lnTo>
                  <a:lnTo>
                    <a:pt x="9061" y="138"/>
                  </a:lnTo>
                  <a:lnTo>
                    <a:pt x="9127" y="139"/>
                  </a:lnTo>
                  <a:lnTo>
                    <a:pt x="9177" y="138"/>
                  </a:lnTo>
                  <a:lnTo>
                    <a:pt x="9226" y="137"/>
                  </a:lnTo>
                  <a:lnTo>
                    <a:pt x="9274" y="135"/>
                  </a:lnTo>
                  <a:lnTo>
                    <a:pt x="9322" y="134"/>
                  </a:lnTo>
                  <a:lnTo>
                    <a:pt x="9370" y="133"/>
                  </a:lnTo>
                  <a:lnTo>
                    <a:pt x="9417" y="133"/>
                  </a:lnTo>
                  <a:lnTo>
                    <a:pt x="9466" y="133"/>
                  </a:lnTo>
                  <a:lnTo>
                    <a:pt x="9515" y="134"/>
                  </a:lnTo>
                  <a:lnTo>
                    <a:pt x="9538" y="132"/>
                  </a:lnTo>
                  <a:lnTo>
                    <a:pt x="9561" y="131"/>
                  </a:lnTo>
                  <a:lnTo>
                    <a:pt x="9586" y="130"/>
                  </a:lnTo>
                  <a:lnTo>
                    <a:pt x="9610" y="129"/>
                  </a:lnTo>
                  <a:lnTo>
                    <a:pt x="9636" y="127"/>
                  </a:lnTo>
                  <a:lnTo>
                    <a:pt x="9661" y="126"/>
                  </a:lnTo>
                  <a:lnTo>
                    <a:pt x="9685" y="124"/>
                  </a:lnTo>
                  <a:lnTo>
                    <a:pt x="9709" y="122"/>
                  </a:lnTo>
                  <a:lnTo>
                    <a:pt x="9891" y="114"/>
                  </a:lnTo>
                  <a:lnTo>
                    <a:pt x="9900" y="118"/>
                  </a:lnTo>
                  <a:lnTo>
                    <a:pt x="9908" y="122"/>
                  </a:lnTo>
                  <a:lnTo>
                    <a:pt x="9916" y="127"/>
                  </a:lnTo>
                  <a:lnTo>
                    <a:pt x="9923" y="134"/>
                  </a:lnTo>
                  <a:lnTo>
                    <a:pt x="9930" y="141"/>
                  </a:lnTo>
                  <a:lnTo>
                    <a:pt x="9936" y="149"/>
                  </a:lnTo>
                  <a:lnTo>
                    <a:pt x="9940" y="157"/>
                  </a:lnTo>
                  <a:lnTo>
                    <a:pt x="9943" y="166"/>
                  </a:lnTo>
                  <a:lnTo>
                    <a:pt x="9941" y="184"/>
                  </a:lnTo>
                  <a:lnTo>
                    <a:pt x="9940" y="201"/>
                  </a:lnTo>
                  <a:lnTo>
                    <a:pt x="9938" y="218"/>
                  </a:lnTo>
                  <a:lnTo>
                    <a:pt x="9938" y="237"/>
                  </a:lnTo>
                  <a:lnTo>
                    <a:pt x="9938" y="254"/>
                  </a:lnTo>
                  <a:lnTo>
                    <a:pt x="9940" y="273"/>
                  </a:lnTo>
                  <a:lnTo>
                    <a:pt x="9942" y="290"/>
                  </a:lnTo>
                  <a:lnTo>
                    <a:pt x="9946" y="307"/>
                  </a:lnTo>
                  <a:lnTo>
                    <a:pt x="9950" y="328"/>
                  </a:lnTo>
                  <a:lnTo>
                    <a:pt x="9954" y="347"/>
                  </a:lnTo>
                  <a:lnTo>
                    <a:pt x="9960" y="367"/>
                  </a:lnTo>
                  <a:lnTo>
                    <a:pt x="9967" y="385"/>
                  </a:lnTo>
                  <a:lnTo>
                    <a:pt x="9975" y="404"/>
                  </a:lnTo>
                  <a:lnTo>
                    <a:pt x="9985" y="422"/>
                  </a:lnTo>
                  <a:lnTo>
                    <a:pt x="9995" y="440"/>
                  </a:lnTo>
                  <a:lnTo>
                    <a:pt x="10006" y="458"/>
                  </a:lnTo>
                  <a:lnTo>
                    <a:pt x="10017" y="474"/>
                  </a:lnTo>
                  <a:lnTo>
                    <a:pt x="10030" y="491"/>
                  </a:lnTo>
                  <a:lnTo>
                    <a:pt x="10043" y="507"/>
                  </a:lnTo>
                  <a:lnTo>
                    <a:pt x="10057" y="522"/>
                  </a:lnTo>
                  <a:lnTo>
                    <a:pt x="10071" y="537"/>
                  </a:lnTo>
                  <a:lnTo>
                    <a:pt x="10087" y="552"/>
                  </a:lnTo>
                  <a:lnTo>
                    <a:pt x="10102" y="566"/>
                  </a:lnTo>
                  <a:lnTo>
                    <a:pt x="10118" y="579"/>
                  </a:lnTo>
                  <a:lnTo>
                    <a:pt x="10128" y="593"/>
                  </a:lnTo>
                  <a:lnTo>
                    <a:pt x="10135" y="606"/>
                  </a:lnTo>
                  <a:lnTo>
                    <a:pt x="10141" y="620"/>
                  </a:lnTo>
                  <a:lnTo>
                    <a:pt x="10146" y="634"/>
                  </a:lnTo>
                  <a:lnTo>
                    <a:pt x="10149" y="650"/>
                  </a:lnTo>
                  <a:lnTo>
                    <a:pt x="10151" y="665"/>
                  </a:lnTo>
                  <a:lnTo>
                    <a:pt x="10152" y="681"/>
                  </a:lnTo>
                  <a:lnTo>
                    <a:pt x="10152" y="699"/>
                  </a:lnTo>
                  <a:close/>
                  <a:moveTo>
                    <a:pt x="9921" y="1369"/>
                  </a:moveTo>
                  <a:lnTo>
                    <a:pt x="9919" y="1378"/>
                  </a:lnTo>
                  <a:lnTo>
                    <a:pt x="9918" y="1388"/>
                  </a:lnTo>
                  <a:lnTo>
                    <a:pt x="9917" y="1397"/>
                  </a:lnTo>
                  <a:lnTo>
                    <a:pt x="9917" y="1406"/>
                  </a:lnTo>
                  <a:lnTo>
                    <a:pt x="9918" y="1424"/>
                  </a:lnTo>
                  <a:lnTo>
                    <a:pt x="9919" y="1443"/>
                  </a:lnTo>
                  <a:lnTo>
                    <a:pt x="9921" y="1461"/>
                  </a:lnTo>
                  <a:lnTo>
                    <a:pt x="9921" y="1479"/>
                  </a:lnTo>
                  <a:lnTo>
                    <a:pt x="9920" y="1488"/>
                  </a:lnTo>
                  <a:lnTo>
                    <a:pt x="9919" y="1497"/>
                  </a:lnTo>
                  <a:lnTo>
                    <a:pt x="9918" y="1505"/>
                  </a:lnTo>
                  <a:lnTo>
                    <a:pt x="9915" y="1514"/>
                  </a:lnTo>
                  <a:lnTo>
                    <a:pt x="9798" y="1516"/>
                  </a:lnTo>
                  <a:lnTo>
                    <a:pt x="9581" y="1519"/>
                  </a:lnTo>
                  <a:lnTo>
                    <a:pt x="9279" y="1520"/>
                  </a:lnTo>
                  <a:lnTo>
                    <a:pt x="8906" y="1521"/>
                  </a:lnTo>
                  <a:lnTo>
                    <a:pt x="8477" y="1523"/>
                  </a:lnTo>
                  <a:lnTo>
                    <a:pt x="8004" y="1523"/>
                  </a:lnTo>
                  <a:lnTo>
                    <a:pt x="7504" y="1524"/>
                  </a:lnTo>
                  <a:lnTo>
                    <a:pt x="6989" y="1525"/>
                  </a:lnTo>
                  <a:lnTo>
                    <a:pt x="6474" y="1525"/>
                  </a:lnTo>
                  <a:lnTo>
                    <a:pt x="5974" y="1526"/>
                  </a:lnTo>
                  <a:lnTo>
                    <a:pt x="5503" y="1527"/>
                  </a:lnTo>
                  <a:lnTo>
                    <a:pt x="5074" y="1527"/>
                  </a:lnTo>
                  <a:lnTo>
                    <a:pt x="4703" y="1528"/>
                  </a:lnTo>
                  <a:lnTo>
                    <a:pt x="4402" y="1529"/>
                  </a:lnTo>
                  <a:lnTo>
                    <a:pt x="4187" y="1531"/>
                  </a:lnTo>
                  <a:lnTo>
                    <a:pt x="4072" y="1532"/>
                  </a:lnTo>
                  <a:lnTo>
                    <a:pt x="3995" y="1534"/>
                  </a:lnTo>
                  <a:lnTo>
                    <a:pt x="3918" y="1535"/>
                  </a:lnTo>
                  <a:lnTo>
                    <a:pt x="3841" y="1536"/>
                  </a:lnTo>
                  <a:lnTo>
                    <a:pt x="3765" y="1537"/>
                  </a:lnTo>
                  <a:lnTo>
                    <a:pt x="3689" y="1538"/>
                  </a:lnTo>
                  <a:lnTo>
                    <a:pt x="3613" y="1539"/>
                  </a:lnTo>
                  <a:lnTo>
                    <a:pt x="3537" y="1540"/>
                  </a:lnTo>
                  <a:lnTo>
                    <a:pt x="3462" y="1541"/>
                  </a:lnTo>
                  <a:lnTo>
                    <a:pt x="3386" y="1542"/>
                  </a:lnTo>
                  <a:lnTo>
                    <a:pt x="3310" y="1543"/>
                  </a:lnTo>
                  <a:lnTo>
                    <a:pt x="3235" y="1544"/>
                  </a:lnTo>
                  <a:lnTo>
                    <a:pt x="3159" y="1545"/>
                  </a:lnTo>
                  <a:lnTo>
                    <a:pt x="3083" y="1546"/>
                  </a:lnTo>
                  <a:lnTo>
                    <a:pt x="3008" y="1547"/>
                  </a:lnTo>
                  <a:lnTo>
                    <a:pt x="2932" y="1548"/>
                  </a:lnTo>
                  <a:lnTo>
                    <a:pt x="2856" y="1549"/>
                  </a:lnTo>
                  <a:lnTo>
                    <a:pt x="2789" y="1550"/>
                  </a:lnTo>
                  <a:lnTo>
                    <a:pt x="2720" y="1551"/>
                  </a:lnTo>
                  <a:lnTo>
                    <a:pt x="2653" y="1551"/>
                  </a:lnTo>
                  <a:lnTo>
                    <a:pt x="2586" y="1551"/>
                  </a:lnTo>
                  <a:lnTo>
                    <a:pt x="2517" y="1551"/>
                  </a:lnTo>
                  <a:lnTo>
                    <a:pt x="2450" y="1551"/>
                  </a:lnTo>
                  <a:lnTo>
                    <a:pt x="2381" y="1551"/>
                  </a:lnTo>
                  <a:lnTo>
                    <a:pt x="2314" y="1551"/>
                  </a:lnTo>
                  <a:lnTo>
                    <a:pt x="2246" y="1552"/>
                  </a:lnTo>
                  <a:lnTo>
                    <a:pt x="2179" y="1552"/>
                  </a:lnTo>
                  <a:lnTo>
                    <a:pt x="2110" y="1552"/>
                  </a:lnTo>
                  <a:lnTo>
                    <a:pt x="2044" y="1552"/>
                  </a:lnTo>
                  <a:lnTo>
                    <a:pt x="1976" y="1553"/>
                  </a:lnTo>
                  <a:lnTo>
                    <a:pt x="1909" y="1554"/>
                  </a:lnTo>
                  <a:lnTo>
                    <a:pt x="1842" y="1555"/>
                  </a:lnTo>
                  <a:lnTo>
                    <a:pt x="1776" y="1556"/>
                  </a:lnTo>
                  <a:lnTo>
                    <a:pt x="1759" y="1558"/>
                  </a:lnTo>
                  <a:lnTo>
                    <a:pt x="1740" y="1559"/>
                  </a:lnTo>
                  <a:lnTo>
                    <a:pt x="1721" y="1559"/>
                  </a:lnTo>
                  <a:lnTo>
                    <a:pt x="1702" y="1558"/>
                  </a:lnTo>
                  <a:lnTo>
                    <a:pt x="1683" y="1558"/>
                  </a:lnTo>
                  <a:lnTo>
                    <a:pt x="1664" y="1558"/>
                  </a:lnTo>
                  <a:lnTo>
                    <a:pt x="1655" y="1559"/>
                  </a:lnTo>
                  <a:lnTo>
                    <a:pt x="1646" y="1560"/>
                  </a:lnTo>
                  <a:lnTo>
                    <a:pt x="1637" y="1561"/>
                  </a:lnTo>
                  <a:lnTo>
                    <a:pt x="1628" y="1563"/>
                  </a:lnTo>
                  <a:lnTo>
                    <a:pt x="1606" y="1561"/>
                  </a:lnTo>
                  <a:lnTo>
                    <a:pt x="1584" y="1561"/>
                  </a:lnTo>
                  <a:lnTo>
                    <a:pt x="1560" y="1562"/>
                  </a:lnTo>
                  <a:lnTo>
                    <a:pt x="1538" y="1563"/>
                  </a:lnTo>
                  <a:lnTo>
                    <a:pt x="1515" y="1565"/>
                  </a:lnTo>
                  <a:lnTo>
                    <a:pt x="1493" y="1565"/>
                  </a:lnTo>
                  <a:lnTo>
                    <a:pt x="1482" y="1563"/>
                  </a:lnTo>
                  <a:lnTo>
                    <a:pt x="1470" y="1563"/>
                  </a:lnTo>
                  <a:lnTo>
                    <a:pt x="1460" y="1561"/>
                  </a:lnTo>
                  <a:lnTo>
                    <a:pt x="1450" y="1560"/>
                  </a:lnTo>
                  <a:lnTo>
                    <a:pt x="1413" y="1561"/>
                  </a:lnTo>
                  <a:lnTo>
                    <a:pt x="1377" y="1561"/>
                  </a:lnTo>
                  <a:lnTo>
                    <a:pt x="1340" y="1561"/>
                  </a:lnTo>
                  <a:lnTo>
                    <a:pt x="1303" y="1560"/>
                  </a:lnTo>
                  <a:lnTo>
                    <a:pt x="1266" y="1561"/>
                  </a:lnTo>
                  <a:lnTo>
                    <a:pt x="1228" y="1561"/>
                  </a:lnTo>
                  <a:lnTo>
                    <a:pt x="1191" y="1563"/>
                  </a:lnTo>
                  <a:lnTo>
                    <a:pt x="1154" y="1567"/>
                  </a:lnTo>
                  <a:lnTo>
                    <a:pt x="1148" y="1562"/>
                  </a:lnTo>
                  <a:lnTo>
                    <a:pt x="1144" y="1558"/>
                  </a:lnTo>
                  <a:lnTo>
                    <a:pt x="1141" y="1554"/>
                  </a:lnTo>
                  <a:lnTo>
                    <a:pt x="1139" y="1549"/>
                  </a:lnTo>
                  <a:lnTo>
                    <a:pt x="1138" y="1544"/>
                  </a:lnTo>
                  <a:lnTo>
                    <a:pt x="1138" y="1538"/>
                  </a:lnTo>
                  <a:lnTo>
                    <a:pt x="1138" y="1533"/>
                  </a:lnTo>
                  <a:lnTo>
                    <a:pt x="1139" y="1527"/>
                  </a:lnTo>
                  <a:lnTo>
                    <a:pt x="1141" y="1514"/>
                  </a:lnTo>
                  <a:lnTo>
                    <a:pt x="1144" y="1502"/>
                  </a:lnTo>
                  <a:lnTo>
                    <a:pt x="1145" y="1495"/>
                  </a:lnTo>
                  <a:lnTo>
                    <a:pt x="1145" y="1489"/>
                  </a:lnTo>
                  <a:lnTo>
                    <a:pt x="1145" y="1483"/>
                  </a:lnTo>
                  <a:lnTo>
                    <a:pt x="1145" y="1478"/>
                  </a:lnTo>
                  <a:lnTo>
                    <a:pt x="1144" y="1458"/>
                  </a:lnTo>
                  <a:lnTo>
                    <a:pt x="1141" y="1440"/>
                  </a:lnTo>
                  <a:lnTo>
                    <a:pt x="1138" y="1422"/>
                  </a:lnTo>
                  <a:lnTo>
                    <a:pt x="1134" y="1404"/>
                  </a:lnTo>
                  <a:lnTo>
                    <a:pt x="1129" y="1388"/>
                  </a:lnTo>
                  <a:lnTo>
                    <a:pt x="1123" y="1371"/>
                  </a:lnTo>
                  <a:lnTo>
                    <a:pt x="1115" y="1355"/>
                  </a:lnTo>
                  <a:lnTo>
                    <a:pt x="1106" y="1340"/>
                  </a:lnTo>
                  <a:lnTo>
                    <a:pt x="1097" y="1324"/>
                  </a:lnTo>
                  <a:lnTo>
                    <a:pt x="1087" y="1310"/>
                  </a:lnTo>
                  <a:lnTo>
                    <a:pt x="1076" y="1297"/>
                  </a:lnTo>
                  <a:lnTo>
                    <a:pt x="1063" y="1283"/>
                  </a:lnTo>
                  <a:lnTo>
                    <a:pt x="1051" y="1271"/>
                  </a:lnTo>
                  <a:lnTo>
                    <a:pt x="1037" y="1260"/>
                  </a:lnTo>
                  <a:lnTo>
                    <a:pt x="1021" y="1249"/>
                  </a:lnTo>
                  <a:lnTo>
                    <a:pt x="1006" y="1238"/>
                  </a:lnTo>
                  <a:lnTo>
                    <a:pt x="999" y="1234"/>
                  </a:lnTo>
                  <a:lnTo>
                    <a:pt x="993" y="1230"/>
                  </a:lnTo>
                  <a:lnTo>
                    <a:pt x="987" y="1224"/>
                  </a:lnTo>
                  <a:lnTo>
                    <a:pt x="982" y="1219"/>
                  </a:lnTo>
                  <a:lnTo>
                    <a:pt x="977" y="1213"/>
                  </a:lnTo>
                  <a:lnTo>
                    <a:pt x="972" y="1207"/>
                  </a:lnTo>
                  <a:lnTo>
                    <a:pt x="968" y="1200"/>
                  </a:lnTo>
                  <a:lnTo>
                    <a:pt x="965" y="1192"/>
                  </a:lnTo>
                  <a:lnTo>
                    <a:pt x="960" y="1178"/>
                  </a:lnTo>
                  <a:lnTo>
                    <a:pt x="956" y="1163"/>
                  </a:lnTo>
                  <a:lnTo>
                    <a:pt x="955" y="1148"/>
                  </a:lnTo>
                  <a:lnTo>
                    <a:pt x="954" y="1132"/>
                  </a:lnTo>
                  <a:lnTo>
                    <a:pt x="954" y="1125"/>
                  </a:lnTo>
                  <a:lnTo>
                    <a:pt x="955" y="1119"/>
                  </a:lnTo>
                  <a:lnTo>
                    <a:pt x="956" y="1113"/>
                  </a:lnTo>
                  <a:lnTo>
                    <a:pt x="958" y="1107"/>
                  </a:lnTo>
                  <a:lnTo>
                    <a:pt x="961" y="1100"/>
                  </a:lnTo>
                  <a:lnTo>
                    <a:pt x="964" y="1095"/>
                  </a:lnTo>
                  <a:lnTo>
                    <a:pt x="968" y="1090"/>
                  </a:lnTo>
                  <a:lnTo>
                    <a:pt x="972" y="1085"/>
                  </a:lnTo>
                  <a:lnTo>
                    <a:pt x="977" y="1082"/>
                  </a:lnTo>
                  <a:lnTo>
                    <a:pt x="982" y="1080"/>
                  </a:lnTo>
                  <a:lnTo>
                    <a:pt x="987" y="1079"/>
                  </a:lnTo>
                  <a:lnTo>
                    <a:pt x="993" y="1078"/>
                  </a:lnTo>
                  <a:lnTo>
                    <a:pt x="998" y="1079"/>
                  </a:lnTo>
                  <a:lnTo>
                    <a:pt x="1003" y="1080"/>
                  </a:lnTo>
                  <a:lnTo>
                    <a:pt x="1008" y="1082"/>
                  </a:lnTo>
                  <a:lnTo>
                    <a:pt x="1012" y="1085"/>
                  </a:lnTo>
                  <a:lnTo>
                    <a:pt x="1017" y="1090"/>
                  </a:lnTo>
                  <a:lnTo>
                    <a:pt x="1021" y="1096"/>
                  </a:lnTo>
                  <a:lnTo>
                    <a:pt x="1025" y="1103"/>
                  </a:lnTo>
                  <a:lnTo>
                    <a:pt x="1027" y="1109"/>
                  </a:lnTo>
                  <a:lnTo>
                    <a:pt x="1031" y="1121"/>
                  </a:lnTo>
                  <a:lnTo>
                    <a:pt x="1035" y="1134"/>
                  </a:lnTo>
                  <a:lnTo>
                    <a:pt x="1037" y="1140"/>
                  </a:lnTo>
                  <a:lnTo>
                    <a:pt x="1040" y="1146"/>
                  </a:lnTo>
                  <a:lnTo>
                    <a:pt x="1043" y="1152"/>
                  </a:lnTo>
                  <a:lnTo>
                    <a:pt x="1046" y="1158"/>
                  </a:lnTo>
                  <a:lnTo>
                    <a:pt x="1051" y="1162"/>
                  </a:lnTo>
                  <a:lnTo>
                    <a:pt x="1056" y="1167"/>
                  </a:lnTo>
                  <a:lnTo>
                    <a:pt x="1063" y="1170"/>
                  </a:lnTo>
                  <a:lnTo>
                    <a:pt x="1071" y="1173"/>
                  </a:lnTo>
                  <a:lnTo>
                    <a:pt x="1083" y="1177"/>
                  </a:lnTo>
                  <a:lnTo>
                    <a:pt x="1096" y="1179"/>
                  </a:lnTo>
                  <a:lnTo>
                    <a:pt x="1109" y="1181"/>
                  </a:lnTo>
                  <a:lnTo>
                    <a:pt x="1122" y="1181"/>
                  </a:lnTo>
                  <a:lnTo>
                    <a:pt x="1129" y="1181"/>
                  </a:lnTo>
                  <a:lnTo>
                    <a:pt x="1135" y="1179"/>
                  </a:lnTo>
                  <a:lnTo>
                    <a:pt x="1141" y="1178"/>
                  </a:lnTo>
                  <a:lnTo>
                    <a:pt x="1146" y="1175"/>
                  </a:lnTo>
                  <a:lnTo>
                    <a:pt x="1152" y="1172"/>
                  </a:lnTo>
                  <a:lnTo>
                    <a:pt x="1157" y="1168"/>
                  </a:lnTo>
                  <a:lnTo>
                    <a:pt x="1162" y="1163"/>
                  </a:lnTo>
                  <a:lnTo>
                    <a:pt x="1167" y="1157"/>
                  </a:lnTo>
                  <a:lnTo>
                    <a:pt x="1175" y="1149"/>
                  </a:lnTo>
                  <a:lnTo>
                    <a:pt x="1181" y="1139"/>
                  </a:lnTo>
                  <a:lnTo>
                    <a:pt x="1187" y="1129"/>
                  </a:lnTo>
                  <a:lnTo>
                    <a:pt x="1191" y="1119"/>
                  </a:lnTo>
                  <a:lnTo>
                    <a:pt x="1194" y="1108"/>
                  </a:lnTo>
                  <a:lnTo>
                    <a:pt x="1197" y="1096"/>
                  </a:lnTo>
                  <a:lnTo>
                    <a:pt x="1198" y="1084"/>
                  </a:lnTo>
                  <a:lnTo>
                    <a:pt x="1199" y="1073"/>
                  </a:lnTo>
                  <a:lnTo>
                    <a:pt x="1199" y="1061"/>
                  </a:lnTo>
                  <a:lnTo>
                    <a:pt x="1198" y="1048"/>
                  </a:lnTo>
                  <a:lnTo>
                    <a:pt x="1197" y="1036"/>
                  </a:lnTo>
                  <a:lnTo>
                    <a:pt x="1195" y="1025"/>
                  </a:lnTo>
                  <a:lnTo>
                    <a:pt x="1192" y="1014"/>
                  </a:lnTo>
                  <a:lnTo>
                    <a:pt x="1189" y="1002"/>
                  </a:lnTo>
                  <a:lnTo>
                    <a:pt x="1186" y="991"/>
                  </a:lnTo>
                  <a:lnTo>
                    <a:pt x="1182" y="982"/>
                  </a:lnTo>
                  <a:lnTo>
                    <a:pt x="1180" y="976"/>
                  </a:lnTo>
                  <a:lnTo>
                    <a:pt x="1177" y="971"/>
                  </a:lnTo>
                  <a:lnTo>
                    <a:pt x="1174" y="966"/>
                  </a:lnTo>
                  <a:lnTo>
                    <a:pt x="1170" y="961"/>
                  </a:lnTo>
                  <a:lnTo>
                    <a:pt x="1163" y="952"/>
                  </a:lnTo>
                  <a:lnTo>
                    <a:pt x="1154" y="944"/>
                  </a:lnTo>
                  <a:lnTo>
                    <a:pt x="1147" y="936"/>
                  </a:lnTo>
                  <a:lnTo>
                    <a:pt x="1141" y="927"/>
                  </a:lnTo>
                  <a:lnTo>
                    <a:pt x="1139" y="922"/>
                  </a:lnTo>
                  <a:lnTo>
                    <a:pt x="1138" y="917"/>
                  </a:lnTo>
                  <a:lnTo>
                    <a:pt x="1138" y="911"/>
                  </a:lnTo>
                  <a:lnTo>
                    <a:pt x="1139" y="905"/>
                  </a:lnTo>
                  <a:lnTo>
                    <a:pt x="1150" y="887"/>
                  </a:lnTo>
                  <a:lnTo>
                    <a:pt x="1162" y="868"/>
                  </a:lnTo>
                  <a:lnTo>
                    <a:pt x="1171" y="849"/>
                  </a:lnTo>
                  <a:lnTo>
                    <a:pt x="1178" y="830"/>
                  </a:lnTo>
                  <a:lnTo>
                    <a:pt x="1180" y="819"/>
                  </a:lnTo>
                  <a:lnTo>
                    <a:pt x="1182" y="809"/>
                  </a:lnTo>
                  <a:lnTo>
                    <a:pt x="1184" y="799"/>
                  </a:lnTo>
                  <a:lnTo>
                    <a:pt x="1185" y="789"/>
                  </a:lnTo>
                  <a:lnTo>
                    <a:pt x="1185" y="779"/>
                  </a:lnTo>
                  <a:lnTo>
                    <a:pt x="1185" y="768"/>
                  </a:lnTo>
                  <a:lnTo>
                    <a:pt x="1184" y="758"/>
                  </a:lnTo>
                  <a:lnTo>
                    <a:pt x="1182" y="748"/>
                  </a:lnTo>
                  <a:lnTo>
                    <a:pt x="1178" y="732"/>
                  </a:lnTo>
                  <a:lnTo>
                    <a:pt x="1174" y="715"/>
                  </a:lnTo>
                  <a:lnTo>
                    <a:pt x="1169" y="700"/>
                  </a:lnTo>
                  <a:lnTo>
                    <a:pt x="1163" y="685"/>
                  </a:lnTo>
                  <a:lnTo>
                    <a:pt x="1158" y="677"/>
                  </a:lnTo>
                  <a:lnTo>
                    <a:pt x="1154" y="670"/>
                  </a:lnTo>
                  <a:lnTo>
                    <a:pt x="1149" y="664"/>
                  </a:lnTo>
                  <a:lnTo>
                    <a:pt x="1144" y="658"/>
                  </a:lnTo>
                  <a:lnTo>
                    <a:pt x="1138" y="652"/>
                  </a:lnTo>
                  <a:lnTo>
                    <a:pt x="1132" y="647"/>
                  </a:lnTo>
                  <a:lnTo>
                    <a:pt x="1125" y="642"/>
                  </a:lnTo>
                  <a:lnTo>
                    <a:pt x="1117" y="637"/>
                  </a:lnTo>
                  <a:lnTo>
                    <a:pt x="1098" y="634"/>
                  </a:lnTo>
                  <a:lnTo>
                    <a:pt x="1078" y="632"/>
                  </a:lnTo>
                  <a:lnTo>
                    <a:pt x="1069" y="632"/>
                  </a:lnTo>
                  <a:lnTo>
                    <a:pt x="1057" y="632"/>
                  </a:lnTo>
                  <a:lnTo>
                    <a:pt x="1047" y="634"/>
                  </a:lnTo>
                  <a:lnTo>
                    <a:pt x="1037" y="639"/>
                  </a:lnTo>
                  <a:lnTo>
                    <a:pt x="1025" y="649"/>
                  </a:lnTo>
                  <a:lnTo>
                    <a:pt x="1011" y="658"/>
                  </a:lnTo>
                  <a:lnTo>
                    <a:pt x="1005" y="664"/>
                  </a:lnTo>
                  <a:lnTo>
                    <a:pt x="1001" y="669"/>
                  </a:lnTo>
                  <a:lnTo>
                    <a:pt x="999" y="673"/>
                  </a:lnTo>
                  <a:lnTo>
                    <a:pt x="998" y="676"/>
                  </a:lnTo>
                  <a:lnTo>
                    <a:pt x="997" y="680"/>
                  </a:lnTo>
                  <a:lnTo>
                    <a:pt x="997" y="686"/>
                  </a:lnTo>
                  <a:lnTo>
                    <a:pt x="999" y="694"/>
                  </a:lnTo>
                  <a:lnTo>
                    <a:pt x="999" y="702"/>
                  </a:lnTo>
                  <a:lnTo>
                    <a:pt x="999" y="710"/>
                  </a:lnTo>
                  <a:lnTo>
                    <a:pt x="998" y="718"/>
                  </a:lnTo>
                  <a:lnTo>
                    <a:pt x="996" y="726"/>
                  </a:lnTo>
                  <a:lnTo>
                    <a:pt x="993" y="735"/>
                  </a:lnTo>
                  <a:lnTo>
                    <a:pt x="989" y="743"/>
                  </a:lnTo>
                  <a:lnTo>
                    <a:pt x="985" y="750"/>
                  </a:lnTo>
                  <a:lnTo>
                    <a:pt x="979" y="754"/>
                  </a:lnTo>
                  <a:lnTo>
                    <a:pt x="972" y="758"/>
                  </a:lnTo>
                  <a:lnTo>
                    <a:pt x="965" y="761"/>
                  </a:lnTo>
                  <a:lnTo>
                    <a:pt x="958" y="763"/>
                  </a:lnTo>
                  <a:lnTo>
                    <a:pt x="952" y="764"/>
                  </a:lnTo>
                  <a:lnTo>
                    <a:pt x="945" y="764"/>
                  </a:lnTo>
                  <a:lnTo>
                    <a:pt x="939" y="762"/>
                  </a:lnTo>
                  <a:lnTo>
                    <a:pt x="933" y="760"/>
                  </a:lnTo>
                  <a:lnTo>
                    <a:pt x="927" y="751"/>
                  </a:lnTo>
                  <a:lnTo>
                    <a:pt x="923" y="743"/>
                  </a:lnTo>
                  <a:lnTo>
                    <a:pt x="921" y="734"/>
                  </a:lnTo>
                  <a:lnTo>
                    <a:pt x="919" y="723"/>
                  </a:lnTo>
                  <a:lnTo>
                    <a:pt x="919" y="714"/>
                  </a:lnTo>
                  <a:lnTo>
                    <a:pt x="920" y="704"/>
                  </a:lnTo>
                  <a:lnTo>
                    <a:pt x="921" y="694"/>
                  </a:lnTo>
                  <a:lnTo>
                    <a:pt x="923" y="682"/>
                  </a:lnTo>
                  <a:lnTo>
                    <a:pt x="934" y="663"/>
                  </a:lnTo>
                  <a:lnTo>
                    <a:pt x="946" y="645"/>
                  </a:lnTo>
                  <a:lnTo>
                    <a:pt x="959" y="626"/>
                  </a:lnTo>
                  <a:lnTo>
                    <a:pt x="973" y="609"/>
                  </a:lnTo>
                  <a:lnTo>
                    <a:pt x="1003" y="576"/>
                  </a:lnTo>
                  <a:lnTo>
                    <a:pt x="1034" y="543"/>
                  </a:lnTo>
                  <a:lnTo>
                    <a:pt x="1049" y="527"/>
                  </a:lnTo>
                  <a:lnTo>
                    <a:pt x="1063" y="510"/>
                  </a:lnTo>
                  <a:lnTo>
                    <a:pt x="1078" y="492"/>
                  </a:lnTo>
                  <a:lnTo>
                    <a:pt x="1090" y="475"/>
                  </a:lnTo>
                  <a:lnTo>
                    <a:pt x="1102" y="457"/>
                  </a:lnTo>
                  <a:lnTo>
                    <a:pt x="1111" y="437"/>
                  </a:lnTo>
                  <a:lnTo>
                    <a:pt x="1117" y="427"/>
                  </a:lnTo>
                  <a:lnTo>
                    <a:pt x="1120" y="416"/>
                  </a:lnTo>
                  <a:lnTo>
                    <a:pt x="1124" y="405"/>
                  </a:lnTo>
                  <a:lnTo>
                    <a:pt x="1127" y="394"/>
                  </a:lnTo>
                  <a:lnTo>
                    <a:pt x="1132" y="377"/>
                  </a:lnTo>
                  <a:lnTo>
                    <a:pt x="1136" y="358"/>
                  </a:lnTo>
                  <a:lnTo>
                    <a:pt x="1139" y="340"/>
                  </a:lnTo>
                  <a:lnTo>
                    <a:pt x="1140" y="322"/>
                  </a:lnTo>
                  <a:lnTo>
                    <a:pt x="1139" y="303"/>
                  </a:lnTo>
                  <a:lnTo>
                    <a:pt x="1138" y="285"/>
                  </a:lnTo>
                  <a:lnTo>
                    <a:pt x="1136" y="268"/>
                  </a:lnTo>
                  <a:lnTo>
                    <a:pt x="1133" y="249"/>
                  </a:lnTo>
                  <a:lnTo>
                    <a:pt x="1138" y="244"/>
                  </a:lnTo>
                  <a:lnTo>
                    <a:pt x="1144" y="240"/>
                  </a:lnTo>
                  <a:lnTo>
                    <a:pt x="1151" y="237"/>
                  </a:lnTo>
                  <a:lnTo>
                    <a:pt x="1157" y="235"/>
                  </a:lnTo>
                  <a:lnTo>
                    <a:pt x="1165" y="234"/>
                  </a:lnTo>
                  <a:lnTo>
                    <a:pt x="1173" y="234"/>
                  </a:lnTo>
                  <a:lnTo>
                    <a:pt x="1180" y="235"/>
                  </a:lnTo>
                  <a:lnTo>
                    <a:pt x="1188" y="237"/>
                  </a:lnTo>
                  <a:lnTo>
                    <a:pt x="1252" y="234"/>
                  </a:lnTo>
                  <a:lnTo>
                    <a:pt x="1314" y="232"/>
                  </a:lnTo>
                  <a:lnTo>
                    <a:pt x="1375" y="232"/>
                  </a:lnTo>
                  <a:lnTo>
                    <a:pt x="1437" y="232"/>
                  </a:lnTo>
                  <a:lnTo>
                    <a:pt x="1496" y="233"/>
                  </a:lnTo>
                  <a:lnTo>
                    <a:pt x="1556" y="233"/>
                  </a:lnTo>
                  <a:lnTo>
                    <a:pt x="1616" y="231"/>
                  </a:lnTo>
                  <a:lnTo>
                    <a:pt x="1677" y="228"/>
                  </a:lnTo>
                  <a:lnTo>
                    <a:pt x="1754" y="227"/>
                  </a:lnTo>
                  <a:lnTo>
                    <a:pt x="1831" y="226"/>
                  </a:lnTo>
                  <a:lnTo>
                    <a:pt x="1908" y="225"/>
                  </a:lnTo>
                  <a:lnTo>
                    <a:pt x="1985" y="224"/>
                  </a:lnTo>
                  <a:lnTo>
                    <a:pt x="2062" y="223"/>
                  </a:lnTo>
                  <a:lnTo>
                    <a:pt x="2140" y="222"/>
                  </a:lnTo>
                  <a:lnTo>
                    <a:pt x="2218" y="220"/>
                  </a:lnTo>
                  <a:lnTo>
                    <a:pt x="2294" y="219"/>
                  </a:lnTo>
                  <a:lnTo>
                    <a:pt x="2372" y="217"/>
                  </a:lnTo>
                  <a:lnTo>
                    <a:pt x="2449" y="216"/>
                  </a:lnTo>
                  <a:lnTo>
                    <a:pt x="2526" y="215"/>
                  </a:lnTo>
                  <a:lnTo>
                    <a:pt x="2604" y="214"/>
                  </a:lnTo>
                  <a:lnTo>
                    <a:pt x="2681" y="213"/>
                  </a:lnTo>
                  <a:lnTo>
                    <a:pt x="2757" y="212"/>
                  </a:lnTo>
                  <a:lnTo>
                    <a:pt x="2835" y="211"/>
                  </a:lnTo>
                  <a:lnTo>
                    <a:pt x="2912" y="210"/>
                  </a:lnTo>
                  <a:lnTo>
                    <a:pt x="2981" y="209"/>
                  </a:lnTo>
                  <a:lnTo>
                    <a:pt x="3052" y="208"/>
                  </a:lnTo>
                  <a:lnTo>
                    <a:pt x="3124" y="209"/>
                  </a:lnTo>
                  <a:lnTo>
                    <a:pt x="3197" y="209"/>
                  </a:lnTo>
                  <a:lnTo>
                    <a:pt x="3270" y="210"/>
                  </a:lnTo>
                  <a:lnTo>
                    <a:pt x="3343" y="210"/>
                  </a:lnTo>
                  <a:lnTo>
                    <a:pt x="3416" y="209"/>
                  </a:lnTo>
                  <a:lnTo>
                    <a:pt x="3487" y="206"/>
                  </a:lnTo>
                  <a:lnTo>
                    <a:pt x="3635" y="205"/>
                  </a:lnTo>
                  <a:lnTo>
                    <a:pt x="3883" y="204"/>
                  </a:lnTo>
                  <a:lnTo>
                    <a:pt x="4213" y="203"/>
                  </a:lnTo>
                  <a:lnTo>
                    <a:pt x="4615" y="201"/>
                  </a:lnTo>
                  <a:lnTo>
                    <a:pt x="5072" y="200"/>
                  </a:lnTo>
                  <a:lnTo>
                    <a:pt x="5572" y="199"/>
                  </a:lnTo>
                  <a:lnTo>
                    <a:pt x="6098" y="197"/>
                  </a:lnTo>
                  <a:lnTo>
                    <a:pt x="6640" y="196"/>
                  </a:lnTo>
                  <a:lnTo>
                    <a:pt x="7181" y="194"/>
                  </a:lnTo>
                  <a:lnTo>
                    <a:pt x="7708" y="193"/>
                  </a:lnTo>
                  <a:lnTo>
                    <a:pt x="8206" y="191"/>
                  </a:lnTo>
                  <a:lnTo>
                    <a:pt x="8663" y="190"/>
                  </a:lnTo>
                  <a:lnTo>
                    <a:pt x="9063" y="188"/>
                  </a:lnTo>
                  <a:lnTo>
                    <a:pt x="9392" y="187"/>
                  </a:lnTo>
                  <a:lnTo>
                    <a:pt x="9637" y="185"/>
                  </a:lnTo>
                  <a:lnTo>
                    <a:pt x="9783" y="183"/>
                  </a:lnTo>
                  <a:lnTo>
                    <a:pt x="9795" y="185"/>
                  </a:lnTo>
                  <a:lnTo>
                    <a:pt x="9809" y="186"/>
                  </a:lnTo>
                  <a:lnTo>
                    <a:pt x="9822" y="185"/>
                  </a:lnTo>
                  <a:lnTo>
                    <a:pt x="9836" y="184"/>
                  </a:lnTo>
                  <a:lnTo>
                    <a:pt x="9844" y="184"/>
                  </a:lnTo>
                  <a:lnTo>
                    <a:pt x="9850" y="184"/>
                  </a:lnTo>
                  <a:lnTo>
                    <a:pt x="9856" y="185"/>
                  </a:lnTo>
                  <a:lnTo>
                    <a:pt x="9861" y="186"/>
                  </a:lnTo>
                  <a:lnTo>
                    <a:pt x="9866" y="188"/>
                  </a:lnTo>
                  <a:lnTo>
                    <a:pt x="9871" y="191"/>
                  </a:lnTo>
                  <a:lnTo>
                    <a:pt x="9875" y="195"/>
                  </a:lnTo>
                  <a:lnTo>
                    <a:pt x="9878" y="200"/>
                  </a:lnTo>
                  <a:lnTo>
                    <a:pt x="9877" y="223"/>
                  </a:lnTo>
                  <a:lnTo>
                    <a:pt x="9877" y="244"/>
                  </a:lnTo>
                  <a:lnTo>
                    <a:pt x="9877" y="265"/>
                  </a:lnTo>
                  <a:lnTo>
                    <a:pt x="9879" y="287"/>
                  </a:lnTo>
                  <a:lnTo>
                    <a:pt x="9881" y="307"/>
                  </a:lnTo>
                  <a:lnTo>
                    <a:pt x="9885" y="328"/>
                  </a:lnTo>
                  <a:lnTo>
                    <a:pt x="9891" y="348"/>
                  </a:lnTo>
                  <a:lnTo>
                    <a:pt x="9897" y="369"/>
                  </a:lnTo>
                  <a:lnTo>
                    <a:pt x="9904" y="388"/>
                  </a:lnTo>
                  <a:lnTo>
                    <a:pt x="9912" y="407"/>
                  </a:lnTo>
                  <a:lnTo>
                    <a:pt x="9921" y="425"/>
                  </a:lnTo>
                  <a:lnTo>
                    <a:pt x="9931" y="443"/>
                  </a:lnTo>
                  <a:lnTo>
                    <a:pt x="9944" y="461"/>
                  </a:lnTo>
                  <a:lnTo>
                    <a:pt x="9956" y="478"/>
                  </a:lnTo>
                  <a:lnTo>
                    <a:pt x="9970" y="494"/>
                  </a:lnTo>
                  <a:lnTo>
                    <a:pt x="9986" y="510"/>
                  </a:lnTo>
                  <a:lnTo>
                    <a:pt x="9994" y="520"/>
                  </a:lnTo>
                  <a:lnTo>
                    <a:pt x="10004" y="530"/>
                  </a:lnTo>
                  <a:lnTo>
                    <a:pt x="10013" y="540"/>
                  </a:lnTo>
                  <a:lnTo>
                    <a:pt x="10024" y="550"/>
                  </a:lnTo>
                  <a:lnTo>
                    <a:pt x="10046" y="570"/>
                  </a:lnTo>
                  <a:lnTo>
                    <a:pt x="10066" y="590"/>
                  </a:lnTo>
                  <a:lnTo>
                    <a:pt x="10076" y="602"/>
                  </a:lnTo>
                  <a:lnTo>
                    <a:pt x="10084" y="613"/>
                  </a:lnTo>
                  <a:lnTo>
                    <a:pt x="10090" y="625"/>
                  </a:lnTo>
                  <a:lnTo>
                    <a:pt x="10094" y="637"/>
                  </a:lnTo>
                  <a:lnTo>
                    <a:pt x="10096" y="644"/>
                  </a:lnTo>
                  <a:lnTo>
                    <a:pt x="10097" y="650"/>
                  </a:lnTo>
                  <a:lnTo>
                    <a:pt x="10097" y="657"/>
                  </a:lnTo>
                  <a:lnTo>
                    <a:pt x="10096" y="664"/>
                  </a:lnTo>
                  <a:lnTo>
                    <a:pt x="10095" y="671"/>
                  </a:lnTo>
                  <a:lnTo>
                    <a:pt x="10094" y="678"/>
                  </a:lnTo>
                  <a:lnTo>
                    <a:pt x="10091" y="686"/>
                  </a:lnTo>
                  <a:lnTo>
                    <a:pt x="10088" y="694"/>
                  </a:lnTo>
                  <a:lnTo>
                    <a:pt x="10083" y="695"/>
                  </a:lnTo>
                  <a:lnTo>
                    <a:pt x="10078" y="697"/>
                  </a:lnTo>
                  <a:lnTo>
                    <a:pt x="10072" y="697"/>
                  </a:lnTo>
                  <a:lnTo>
                    <a:pt x="10068" y="697"/>
                  </a:lnTo>
                  <a:lnTo>
                    <a:pt x="10059" y="695"/>
                  </a:lnTo>
                  <a:lnTo>
                    <a:pt x="10051" y="692"/>
                  </a:lnTo>
                  <a:lnTo>
                    <a:pt x="10043" y="687"/>
                  </a:lnTo>
                  <a:lnTo>
                    <a:pt x="10035" y="681"/>
                  </a:lnTo>
                  <a:lnTo>
                    <a:pt x="10026" y="674"/>
                  </a:lnTo>
                  <a:lnTo>
                    <a:pt x="10019" y="667"/>
                  </a:lnTo>
                  <a:lnTo>
                    <a:pt x="10011" y="660"/>
                  </a:lnTo>
                  <a:lnTo>
                    <a:pt x="10003" y="654"/>
                  </a:lnTo>
                  <a:lnTo>
                    <a:pt x="9995" y="647"/>
                  </a:lnTo>
                  <a:lnTo>
                    <a:pt x="9987" y="642"/>
                  </a:lnTo>
                  <a:lnTo>
                    <a:pt x="9977" y="637"/>
                  </a:lnTo>
                  <a:lnTo>
                    <a:pt x="9967" y="635"/>
                  </a:lnTo>
                  <a:lnTo>
                    <a:pt x="9962" y="634"/>
                  </a:lnTo>
                  <a:lnTo>
                    <a:pt x="9957" y="634"/>
                  </a:lnTo>
                  <a:lnTo>
                    <a:pt x="9952" y="635"/>
                  </a:lnTo>
                  <a:lnTo>
                    <a:pt x="9946" y="636"/>
                  </a:lnTo>
                  <a:lnTo>
                    <a:pt x="9932" y="641"/>
                  </a:lnTo>
                  <a:lnTo>
                    <a:pt x="9920" y="646"/>
                  </a:lnTo>
                  <a:lnTo>
                    <a:pt x="9908" y="652"/>
                  </a:lnTo>
                  <a:lnTo>
                    <a:pt x="9897" y="660"/>
                  </a:lnTo>
                  <a:lnTo>
                    <a:pt x="9893" y="664"/>
                  </a:lnTo>
                  <a:lnTo>
                    <a:pt x="9887" y="668"/>
                  </a:lnTo>
                  <a:lnTo>
                    <a:pt x="9883" y="673"/>
                  </a:lnTo>
                  <a:lnTo>
                    <a:pt x="9879" y="679"/>
                  </a:lnTo>
                  <a:lnTo>
                    <a:pt x="9876" y="685"/>
                  </a:lnTo>
                  <a:lnTo>
                    <a:pt x="9873" y="692"/>
                  </a:lnTo>
                  <a:lnTo>
                    <a:pt x="9871" y="698"/>
                  </a:lnTo>
                  <a:lnTo>
                    <a:pt x="9869" y="705"/>
                  </a:lnTo>
                  <a:lnTo>
                    <a:pt x="9867" y="715"/>
                  </a:lnTo>
                  <a:lnTo>
                    <a:pt x="9865" y="724"/>
                  </a:lnTo>
                  <a:lnTo>
                    <a:pt x="9865" y="735"/>
                  </a:lnTo>
                  <a:lnTo>
                    <a:pt x="9865" y="744"/>
                  </a:lnTo>
                  <a:lnTo>
                    <a:pt x="9866" y="753"/>
                  </a:lnTo>
                  <a:lnTo>
                    <a:pt x="9868" y="762"/>
                  </a:lnTo>
                  <a:lnTo>
                    <a:pt x="9870" y="771"/>
                  </a:lnTo>
                  <a:lnTo>
                    <a:pt x="9873" y="781"/>
                  </a:lnTo>
                  <a:lnTo>
                    <a:pt x="9881" y="797"/>
                  </a:lnTo>
                  <a:lnTo>
                    <a:pt x="9891" y="813"/>
                  </a:lnTo>
                  <a:lnTo>
                    <a:pt x="9901" y="829"/>
                  </a:lnTo>
                  <a:lnTo>
                    <a:pt x="9912" y="843"/>
                  </a:lnTo>
                  <a:lnTo>
                    <a:pt x="9911" y="849"/>
                  </a:lnTo>
                  <a:lnTo>
                    <a:pt x="9910" y="854"/>
                  </a:lnTo>
                  <a:lnTo>
                    <a:pt x="9907" y="859"/>
                  </a:lnTo>
                  <a:lnTo>
                    <a:pt x="9905" y="863"/>
                  </a:lnTo>
                  <a:lnTo>
                    <a:pt x="9898" y="872"/>
                  </a:lnTo>
                  <a:lnTo>
                    <a:pt x="9890" y="880"/>
                  </a:lnTo>
                  <a:lnTo>
                    <a:pt x="9881" y="888"/>
                  </a:lnTo>
                  <a:lnTo>
                    <a:pt x="9874" y="896"/>
                  </a:lnTo>
                  <a:lnTo>
                    <a:pt x="9871" y="900"/>
                  </a:lnTo>
                  <a:lnTo>
                    <a:pt x="9868" y="905"/>
                  </a:lnTo>
                  <a:lnTo>
                    <a:pt x="9865" y="909"/>
                  </a:lnTo>
                  <a:lnTo>
                    <a:pt x="9863" y="914"/>
                  </a:lnTo>
                  <a:lnTo>
                    <a:pt x="9860" y="924"/>
                  </a:lnTo>
                  <a:lnTo>
                    <a:pt x="9857" y="934"/>
                  </a:lnTo>
                  <a:lnTo>
                    <a:pt x="9855" y="943"/>
                  </a:lnTo>
                  <a:lnTo>
                    <a:pt x="9855" y="953"/>
                  </a:lnTo>
                  <a:lnTo>
                    <a:pt x="9855" y="963"/>
                  </a:lnTo>
                  <a:lnTo>
                    <a:pt x="9855" y="973"/>
                  </a:lnTo>
                  <a:lnTo>
                    <a:pt x="9857" y="982"/>
                  </a:lnTo>
                  <a:lnTo>
                    <a:pt x="9859" y="991"/>
                  </a:lnTo>
                  <a:lnTo>
                    <a:pt x="9862" y="1001"/>
                  </a:lnTo>
                  <a:lnTo>
                    <a:pt x="9866" y="1011"/>
                  </a:lnTo>
                  <a:lnTo>
                    <a:pt x="9869" y="1019"/>
                  </a:lnTo>
                  <a:lnTo>
                    <a:pt x="9874" y="1028"/>
                  </a:lnTo>
                  <a:lnTo>
                    <a:pt x="9879" y="1036"/>
                  </a:lnTo>
                  <a:lnTo>
                    <a:pt x="9884" y="1044"/>
                  </a:lnTo>
                  <a:lnTo>
                    <a:pt x="9891" y="1051"/>
                  </a:lnTo>
                  <a:lnTo>
                    <a:pt x="9897" y="1059"/>
                  </a:lnTo>
                  <a:lnTo>
                    <a:pt x="9918" y="1068"/>
                  </a:lnTo>
                  <a:lnTo>
                    <a:pt x="9941" y="1078"/>
                  </a:lnTo>
                  <a:lnTo>
                    <a:pt x="9952" y="1081"/>
                  </a:lnTo>
                  <a:lnTo>
                    <a:pt x="9963" y="1083"/>
                  </a:lnTo>
                  <a:lnTo>
                    <a:pt x="9969" y="1082"/>
                  </a:lnTo>
                  <a:lnTo>
                    <a:pt x="9974" y="1081"/>
                  </a:lnTo>
                  <a:lnTo>
                    <a:pt x="9980" y="1079"/>
                  </a:lnTo>
                  <a:lnTo>
                    <a:pt x="9986" y="1076"/>
                  </a:lnTo>
                  <a:lnTo>
                    <a:pt x="9995" y="1070"/>
                  </a:lnTo>
                  <a:lnTo>
                    <a:pt x="10003" y="1064"/>
                  </a:lnTo>
                  <a:lnTo>
                    <a:pt x="10011" y="1056"/>
                  </a:lnTo>
                  <a:lnTo>
                    <a:pt x="10018" y="1047"/>
                  </a:lnTo>
                  <a:lnTo>
                    <a:pt x="10024" y="1038"/>
                  </a:lnTo>
                  <a:lnTo>
                    <a:pt x="10030" y="1028"/>
                  </a:lnTo>
                  <a:lnTo>
                    <a:pt x="10031" y="1023"/>
                  </a:lnTo>
                  <a:lnTo>
                    <a:pt x="10032" y="1017"/>
                  </a:lnTo>
                  <a:lnTo>
                    <a:pt x="10033" y="1012"/>
                  </a:lnTo>
                  <a:lnTo>
                    <a:pt x="10033" y="1004"/>
                  </a:lnTo>
                  <a:lnTo>
                    <a:pt x="10037" y="1001"/>
                  </a:lnTo>
                  <a:lnTo>
                    <a:pt x="10043" y="998"/>
                  </a:lnTo>
                  <a:lnTo>
                    <a:pt x="10049" y="997"/>
                  </a:lnTo>
                  <a:lnTo>
                    <a:pt x="10056" y="997"/>
                  </a:lnTo>
                  <a:lnTo>
                    <a:pt x="10062" y="998"/>
                  </a:lnTo>
                  <a:lnTo>
                    <a:pt x="10069" y="1000"/>
                  </a:lnTo>
                  <a:lnTo>
                    <a:pt x="10076" y="1003"/>
                  </a:lnTo>
                  <a:lnTo>
                    <a:pt x="10082" y="1007"/>
                  </a:lnTo>
                  <a:lnTo>
                    <a:pt x="10089" y="1016"/>
                  </a:lnTo>
                  <a:lnTo>
                    <a:pt x="10095" y="1025"/>
                  </a:lnTo>
                  <a:lnTo>
                    <a:pt x="10099" y="1035"/>
                  </a:lnTo>
                  <a:lnTo>
                    <a:pt x="10102" y="1045"/>
                  </a:lnTo>
                  <a:lnTo>
                    <a:pt x="10103" y="1056"/>
                  </a:lnTo>
                  <a:lnTo>
                    <a:pt x="10103" y="1066"/>
                  </a:lnTo>
                  <a:lnTo>
                    <a:pt x="10100" y="1077"/>
                  </a:lnTo>
                  <a:lnTo>
                    <a:pt x="10097" y="1087"/>
                  </a:lnTo>
                  <a:lnTo>
                    <a:pt x="10089" y="1104"/>
                  </a:lnTo>
                  <a:lnTo>
                    <a:pt x="10081" y="1119"/>
                  </a:lnTo>
                  <a:lnTo>
                    <a:pt x="10070" y="1133"/>
                  </a:lnTo>
                  <a:lnTo>
                    <a:pt x="10059" y="1148"/>
                  </a:lnTo>
                  <a:lnTo>
                    <a:pt x="10036" y="1174"/>
                  </a:lnTo>
                  <a:lnTo>
                    <a:pt x="10011" y="1200"/>
                  </a:lnTo>
                  <a:lnTo>
                    <a:pt x="9998" y="1213"/>
                  </a:lnTo>
                  <a:lnTo>
                    <a:pt x="9987" y="1226"/>
                  </a:lnTo>
                  <a:lnTo>
                    <a:pt x="9975" y="1239"/>
                  </a:lnTo>
                  <a:lnTo>
                    <a:pt x="9964" y="1253"/>
                  </a:lnTo>
                  <a:lnTo>
                    <a:pt x="9955" y="1268"/>
                  </a:lnTo>
                  <a:lnTo>
                    <a:pt x="9947" y="1283"/>
                  </a:lnTo>
                  <a:lnTo>
                    <a:pt x="9940" y="1300"/>
                  </a:lnTo>
                  <a:lnTo>
                    <a:pt x="9933" y="1317"/>
                  </a:lnTo>
                  <a:lnTo>
                    <a:pt x="9921" y="1369"/>
                  </a:lnTo>
                  <a:close/>
                  <a:moveTo>
                    <a:pt x="9912" y="1231"/>
                  </a:moveTo>
                  <a:lnTo>
                    <a:pt x="9905" y="1243"/>
                  </a:lnTo>
                  <a:lnTo>
                    <a:pt x="9899" y="1254"/>
                  </a:lnTo>
                  <a:lnTo>
                    <a:pt x="9893" y="1266"/>
                  </a:lnTo>
                  <a:lnTo>
                    <a:pt x="9887" y="1277"/>
                  </a:lnTo>
                  <a:lnTo>
                    <a:pt x="9878" y="1303"/>
                  </a:lnTo>
                  <a:lnTo>
                    <a:pt x="9871" y="1328"/>
                  </a:lnTo>
                  <a:lnTo>
                    <a:pt x="9864" y="1355"/>
                  </a:lnTo>
                  <a:lnTo>
                    <a:pt x="9859" y="1382"/>
                  </a:lnTo>
                  <a:lnTo>
                    <a:pt x="9853" y="1408"/>
                  </a:lnTo>
                  <a:lnTo>
                    <a:pt x="9848" y="1435"/>
                  </a:lnTo>
                  <a:lnTo>
                    <a:pt x="9829" y="1450"/>
                  </a:lnTo>
                  <a:lnTo>
                    <a:pt x="9784" y="1452"/>
                  </a:lnTo>
                  <a:lnTo>
                    <a:pt x="9739" y="1453"/>
                  </a:lnTo>
                  <a:lnTo>
                    <a:pt x="9694" y="1454"/>
                  </a:lnTo>
                  <a:lnTo>
                    <a:pt x="9649" y="1455"/>
                  </a:lnTo>
                  <a:lnTo>
                    <a:pt x="9603" y="1456"/>
                  </a:lnTo>
                  <a:lnTo>
                    <a:pt x="9558" y="1456"/>
                  </a:lnTo>
                  <a:lnTo>
                    <a:pt x="9512" y="1457"/>
                  </a:lnTo>
                  <a:lnTo>
                    <a:pt x="9467" y="1457"/>
                  </a:lnTo>
                  <a:lnTo>
                    <a:pt x="9421" y="1457"/>
                  </a:lnTo>
                  <a:lnTo>
                    <a:pt x="9376" y="1457"/>
                  </a:lnTo>
                  <a:lnTo>
                    <a:pt x="9331" y="1457"/>
                  </a:lnTo>
                  <a:lnTo>
                    <a:pt x="9286" y="1458"/>
                  </a:lnTo>
                  <a:lnTo>
                    <a:pt x="9242" y="1458"/>
                  </a:lnTo>
                  <a:lnTo>
                    <a:pt x="9198" y="1458"/>
                  </a:lnTo>
                  <a:lnTo>
                    <a:pt x="9155" y="1458"/>
                  </a:lnTo>
                  <a:lnTo>
                    <a:pt x="9112" y="1459"/>
                  </a:lnTo>
                  <a:lnTo>
                    <a:pt x="3106" y="1473"/>
                  </a:lnTo>
                  <a:lnTo>
                    <a:pt x="2985" y="1475"/>
                  </a:lnTo>
                  <a:lnTo>
                    <a:pt x="1954" y="1480"/>
                  </a:lnTo>
                  <a:lnTo>
                    <a:pt x="1906" y="1480"/>
                  </a:lnTo>
                  <a:lnTo>
                    <a:pt x="1859" y="1480"/>
                  </a:lnTo>
                  <a:lnTo>
                    <a:pt x="1812" y="1480"/>
                  </a:lnTo>
                  <a:lnTo>
                    <a:pt x="1765" y="1481"/>
                  </a:lnTo>
                  <a:lnTo>
                    <a:pt x="1719" y="1482"/>
                  </a:lnTo>
                  <a:lnTo>
                    <a:pt x="1673" y="1483"/>
                  </a:lnTo>
                  <a:lnTo>
                    <a:pt x="1627" y="1484"/>
                  </a:lnTo>
                  <a:lnTo>
                    <a:pt x="1581" y="1485"/>
                  </a:lnTo>
                  <a:lnTo>
                    <a:pt x="1536" y="1486"/>
                  </a:lnTo>
                  <a:lnTo>
                    <a:pt x="1490" y="1487"/>
                  </a:lnTo>
                  <a:lnTo>
                    <a:pt x="1445" y="1488"/>
                  </a:lnTo>
                  <a:lnTo>
                    <a:pt x="1399" y="1489"/>
                  </a:lnTo>
                  <a:lnTo>
                    <a:pt x="1353" y="1489"/>
                  </a:lnTo>
                  <a:lnTo>
                    <a:pt x="1307" y="1489"/>
                  </a:lnTo>
                  <a:lnTo>
                    <a:pt x="1260" y="1489"/>
                  </a:lnTo>
                  <a:lnTo>
                    <a:pt x="1213" y="1489"/>
                  </a:lnTo>
                  <a:lnTo>
                    <a:pt x="1209" y="1484"/>
                  </a:lnTo>
                  <a:lnTo>
                    <a:pt x="1207" y="1480"/>
                  </a:lnTo>
                  <a:lnTo>
                    <a:pt x="1204" y="1475"/>
                  </a:lnTo>
                  <a:lnTo>
                    <a:pt x="1203" y="1469"/>
                  </a:lnTo>
                  <a:lnTo>
                    <a:pt x="1203" y="1458"/>
                  </a:lnTo>
                  <a:lnTo>
                    <a:pt x="1204" y="1447"/>
                  </a:lnTo>
                  <a:lnTo>
                    <a:pt x="1205" y="1436"/>
                  </a:lnTo>
                  <a:lnTo>
                    <a:pt x="1205" y="1424"/>
                  </a:lnTo>
                  <a:lnTo>
                    <a:pt x="1205" y="1419"/>
                  </a:lnTo>
                  <a:lnTo>
                    <a:pt x="1204" y="1413"/>
                  </a:lnTo>
                  <a:lnTo>
                    <a:pt x="1202" y="1408"/>
                  </a:lnTo>
                  <a:lnTo>
                    <a:pt x="1200" y="1403"/>
                  </a:lnTo>
                  <a:lnTo>
                    <a:pt x="1196" y="1384"/>
                  </a:lnTo>
                  <a:lnTo>
                    <a:pt x="1191" y="1364"/>
                  </a:lnTo>
                  <a:lnTo>
                    <a:pt x="1186" y="1346"/>
                  </a:lnTo>
                  <a:lnTo>
                    <a:pt x="1179" y="1327"/>
                  </a:lnTo>
                  <a:lnTo>
                    <a:pt x="1171" y="1310"/>
                  </a:lnTo>
                  <a:lnTo>
                    <a:pt x="1162" y="1294"/>
                  </a:lnTo>
                  <a:lnTo>
                    <a:pt x="1150" y="1277"/>
                  </a:lnTo>
                  <a:lnTo>
                    <a:pt x="1139" y="1262"/>
                  </a:lnTo>
                  <a:lnTo>
                    <a:pt x="1139" y="1257"/>
                  </a:lnTo>
                  <a:lnTo>
                    <a:pt x="1140" y="1253"/>
                  </a:lnTo>
                  <a:lnTo>
                    <a:pt x="1142" y="1249"/>
                  </a:lnTo>
                  <a:lnTo>
                    <a:pt x="1144" y="1246"/>
                  </a:lnTo>
                  <a:lnTo>
                    <a:pt x="1151" y="1242"/>
                  </a:lnTo>
                  <a:lnTo>
                    <a:pt x="1158" y="1238"/>
                  </a:lnTo>
                  <a:lnTo>
                    <a:pt x="1167" y="1235"/>
                  </a:lnTo>
                  <a:lnTo>
                    <a:pt x="1175" y="1232"/>
                  </a:lnTo>
                  <a:lnTo>
                    <a:pt x="1179" y="1230"/>
                  </a:lnTo>
                  <a:lnTo>
                    <a:pt x="1182" y="1228"/>
                  </a:lnTo>
                  <a:lnTo>
                    <a:pt x="1185" y="1225"/>
                  </a:lnTo>
                  <a:lnTo>
                    <a:pt x="1188" y="1221"/>
                  </a:lnTo>
                  <a:lnTo>
                    <a:pt x="1196" y="1215"/>
                  </a:lnTo>
                  <a:lnTo>
                    <a:pt x="1202" y="1208"/>
                  </a:lnTo>
                  <a:lnTo>
                    <a:pt x="1209" y="1201"/>
                  </a:lnTo>
                  <a:lnTo>
                    <a:pt x="1214" y="1192"/>
                  </a:lnTo>
                  <a:lnTo>
                    <a:pt x="1218" y="1184"/>
                  </a:lnTo>
                  <a:lnTo>
                    <a:pt x="1222" y="1176"/>
                  </a:lnTo>
                  <a:lnTo>
                    <a:pt x="1225" y="1168"/>
                  </a:lnTo>
                  <a:lnTo>
                    <a:pt x="1227" y="1160"/>
                  </a:lnTo>
                  <a:lnTo>
                    <a:pt x="1234" y="1124"/>
                  </a:lnTo>
                  <a:lnTo>
                    <a:pt x="1243" y="1088"/>
                  </a:lnTo>
                  <a:lnTo>
                    <a:pt x="1248" y="1084"/>
                  </a:lnTo>
                  <a:lnTo>
                    <a:pt x="1254" y="1081"/>
                  </a:lnTo>
                  <a:lnTo>
                    <a:pt x="1259" y="1079"/>
                  </a:lnTo>
                  <a:lnTo>
                    <a:pt x="1264" y="1077"/>
                  </a:lnTo>
                  <a:lnTo>
                    <a:pt x="1276" y="1075"/>
                  </a:lnTo>
                  <a:lnTo>
                    <a:pt x="1288" y="1075"/>
                  </a:lnTo>
                  <a:lnTo>
                    <a:pt x="1300" y="1075"/>
                  </a:lnTo>
                  <a:lnTo>
                    <a:pt x="1312" y="1074"/>
                  </a:lnTo>
                  <a:lnTo>
                    <a:pt x="1317" y="1073"/>
                  </a:lnTo>
                  <a:lnTo>
                    <a:pt x="1323" y="1071"/>
                  </a:lnTo>
                  <a:lnTo>
                    <a:pt x="1328" y="1069"/>
                  </a:lnTo>
                  <a:lnTo>
                    <a:pt x="1332" y="1066"/>
                  </a:lnTo>
                  <a:lnTo>
                    <a:pt x="1340" y="1068"/>
                  </a:lnTo>
                  <a:lnTo>
                    <a:pt x="1348" y="1068"/>
                  </a:lnTo>
                  <a:lnTo>
                    <a:pt x="1355" y="1068"/>
                  </a:lnTo>
                  <a:lnTo>
                    <a:pt x="1361" y="1067"/>
                  </a:lnTo>
                  <a:lnTo>
                    <a:pt x="1373" y="1062"/>
                  </a:lnTo>
                  <a:lnTo>
                    <a:pt x="1384" y="1056"/>
                  </a:lnTo>
                  <a:lnTo>
                    <a:pt x="1395" y="1048"/>
                  </a:lnTo>
                  <a:lnTo>
                    <a:pt x="1406" y="1042"/>
                  </a:lnTo>
                  <a:lnTo>
                    <a:pt x="1412" y="1039"/>
                  </a:lnTo>
                  <a:lnTo>
                    <a:pt x="1418" y="1037"/>
                  </a:lnTo>
                  <a:lnTo>
                    <a:pt x="1424" y="1035"/>
                  </a:lnTo>
                  <a:lnTo>
                    <a:pt x="1431" y="1034"/>
                  </a:lnTo>
                  <a:lnTo>
                    <a:pt x="1439" y="1030"/>
                  </a:lnTo>
                  <a:lnTo>
                    <a:pt x="1446" y="1025"/>
                  </a:lnTo>
                  <a:lnTo>
                    <a:pt x="1452" y="1020"/>
                  </a:lnTo>
                  <a:lnTo>
                    <a:pt x="1458" y="1014"/>
                  </a:lnTo>
                  <a:lnTo>
                    <a:pt x="1468" y="1001"/>
                  </a:lnTo>
                  <a:lnTo>
                    <a:pt x="1476" y="988"/>
                  </a:lnTo>
                  <a:lnTo>
                    <a:pt x="1492" y="960"/>
                  </a:lnTo>
                  <a:lnTo>
                    <a:pt x="1508" y="932"/>
                  </a:lnTo>
                  <a:lnTo>
                    <a:pt x="1509" y="922"/>
                  </a:lnTo>
                  <a:lnTo>
                    <a:pt x="1509" y="912"/>
                  </a:lnTo>
                  <a:lnTo>
                    <a:pt x="1509" y="902"/>
                  </a:lnTo>
                  <a:lnTo>
                    <a:pt x="1508" y="893"/>
                  </a:lnTo>
                  <a:lnTo>
                    <a:pt x="1507" y="884"/>
                  </a:lnTo>
                  <a:lnTo>
                    <a:pt x="1505" y="875"/>
                  </a:lnTo>
                  <a:lnTo>
                    <a:pt x="1502" y="865"/>
                  </a:lnTo>
                  <a:lnTo>
                    <a:pt x="1499" y="856"/>
                  </a:lnTo>
                  <a:lnTo>
                    <a:pt x="1496" y="847"/>
                  </a:lnTo>
                  <a:lnTo>
                    <a:pt x="1492" y="839"/>
                  </a:lnTo>
                  <a:lnTo>
                    <a:pt x="1487" y="831"/>
                  </a:lnTo>
                  <a:lnTo>
                    <a:pt x="1482" y="821"/>
                  </a:lnTo>
                  <a:lnTo>
                    <a:pt x="1475" y="813"/>
                  </a:lnTo>
                  <a:lnTo>
                    <a:pt x="1469" y="806"/>
                  </a:lnTo>
                  <a:lnTo>
                    <a:pt x="1463" y="798"/>
                  </a:lnTo>
                  <a:lnTo>
                    <a:pt x="1456" y="791"/>
                  </a:lnTo>
                  <a:lnTo>
                    <a:pt x="1438" y="783"/>
                  </a:lnTo>
                  <a:lnTo>
                    <a:pt x="1417" y="774"/>
                  </a:lnTo>
                  <a:lnTo>
                    <a:pt x="1407" y="770"/>
                  </a:lnTo>
                  <a:lnTo>
                    <a:pt x="1396" y="767"/>
                  </a:lnTo>
                  <a:lnTo>
                    <a:pt x="1384" y="764"/>
                  </a:lnTo>
                  <a:lnTo>
                    <a:pt x="1374" y="762"/>
                  </a:lnTo>
                  <a:lnTo>
                    <a:pt x="1363" y="761"/>
                  </a:lnTo>
                  <a:lnTo>
                    <a:pt x="1352" y="761"/>
                  </a:lnTo>
                  <a:lnTo>
                    <a:pt x="1340" y="761"/>
                  </a:lnTo>
                  <a:lnTo>
                    <a:pt x="1329" y="763"/>
                  </a:lnTo>
                  <a:lnTo>
                    <a:pt x="1319" y="766"/>
                  </a:lnTo>
                  <a:lnTo>
                    <a:pt x="1309" y="770"/>
                  </a:lnTo>
                  <a:lnTo>
                    <a:pt x="1299" y="775"/>
                  </a:lnTo>
                  <a:lnTo>
                    <a:pt x="1289" y="784"/>
                  </a:lnTo>
                  <a:lnTo>
                    <a:pt x="1286" y="782"/>
                  </a:lnTo>
                  <a:lnTo>
                    <a:pt x="1283" y="781"/>
                  </a:lnTo>
                  <a:lnTo>
                    <a:pt x="1280" y="780"/>
                  </a:lnTo>
                  <a:lnTo>
                    <a:pt x="1277" y="780"/>
                  </a:lnTo>
                  <a:lnTo>
                    <a:pt x="1271" y="780"/>
                  </a:lnTo>
                  <a:lnTo>
                    <a:pt x="1265" y="781"/>
                  </a:lnTo>
                  <a:lnTo>
                    <a:pt x="1259" y="781"/>
                  </a:lnTo>
                  <a:lnTo>
                    <a:pt x="1254" y="780"/>
                  </a:lnTo>
                  <a:lnTo>
                    <a:pt x="1252" y="778"/>
                  </a:lnTo>
                  <a:lnTo>
                    <a:pt x="1249" y="775"/>
                  </a:lnTo>
                  <a:lnTo>
                    <a:pt x="1247" y="772"/>
                  </a:lnTo>
                  <a:lnTo>
                    <a:pt x="1246" y="768"/>
                  </a:lnTo>
                  <a:lnTo>
                    <a:pt x="1247" y="760"/>
                  </a:lnTo>
                  <a:lnTo>
                    <a:pt x="1247" y="752"/>
                  </a:lnTo>
                  <a:lnTo>
                    <a:pt x="1247" y="744"/>
                  </a:lnTo>
                  <a:lnTo>
                    <a:pt x="1246" y="737"/>
                  </a:lnTo>
                  <a:lnTo>
                    <a:pt x="1243" y="721"/>
                  </a:lnTo>
                  <a:lnTo>
                    <a:pt x="1238" y="708"/>
                  </a:lnTo>
                  <a:lnTo>
                    <a:pt x="1231" y="694"/>
                  </a:lnTo>
                  <a:lnTo>
                    <a:pt x="1223" y="681"/>
                  </a:lnTo>
                  <a:lnTo>
                    <a:pt x="1214" y="669"/>
                  </a:lnTo>
                  <a:lnTo>
                    <a:pt x="1203" y="658"/>
                  </a:lnTo>
                  <a:lnTo>
                    <a:pt x="1192" y="647"/>
                  </a:lnTo>
                  <a:lnTo>
                    <a:pt x="1180" y="636"/>
                  </a:lnTo>
                  <a:lnTo>
                    <a:pt x="1168" y="626"/>
                  </a:lnTo>
                  <a:lnTo>
                    <a:pt x="1154" y="617"/>
                  </a:lnTo>
                  <a:lnTo>
                    <a:pt x="1129" y="599"/>
                  </a:lnTo>
                  <a:lnTo>
                    <a:pt x="1104" y="582"/>
                  </a:lnTo>
                  <a:lnTo>
                    <a:pt x="1102" y="573"/>
                  </a:lnTo>
                  <a:lnTo>
                    <a:pt x="1101" y="565"/>
                  </a:lnTo>
                  <a:lnTo>
                    <a:pt x="1102" y="557"/>
                  </a:lnTo>
                  <a:lnTo>
                    <a:pt x="1104" y="550"/>
                  </a:lnTo>
                  <a:lnTo>
                    <a:pt x="1107" y="542"/>
                  </a:lnTo>
                  <a:lnTo>
                    <a:pt x="1111" y="536"/>
                  </a:lnTo>
                  <a:lnTo>
                    <a:pt x="1116" y="529"/>
                  </a:lnTo>
                  <a:lnTo>
                    <a:pt x="1122" y="523"/>
                  </a:lnTo>
                  <a:lnTo>
                    <a:pt x="1133" y="511"/>
                  </a:lnTo>
                  <a:lnTo>
                    <a:pt x="1145" y="498"/>
                  </a:lnTo>
                  <a:lnTo>
                    <a:pt x="1150" y="491"/>
                  </a:lnTo>
                  <a:lnTo>
                    <a:pt x="1155" y="485"/>
                  </a:lnTo>
                  <a:lnTo>
                    <a:pt x="1159" y="478"/>
                  </a:lnTo>
                  <a:lnTo>
                    <a:pt x="1164" y="471"/>
                  </a:lnTo>
                  <a:lnTo>
                    <a:pt x="1171" y="449"/>
                  </a:lnTo>
                  <a:lnTo>
                    <a:pt x="1178" y="429"/>
                  </a:lnTo>
                  <a:lnTo>
                    <a:pt x="1184" y="408"/>
                  </a:lnTo>
                  <a:lnTo>
                    <a:pt x="1189" y="387"/>
                  </a:lnTo>
                  <a:lnTo>
                    <a:pt x="1193" y="365"/>
                  </a:lnTo>
                  <a:lnTo>
                    <a:pt x="1196" y="343"/>
                  </a:lnTo>
                  <a:lnTo>
                    <a:pt x="1197" y="321"/>
                  </a:lnTo>
                  <a:lnTo>
                    <a:pt x="1197" y="298"/>
                  </a:lnTo>
                  <a:lnTo>
                    <a:pt x="1199" y="294"/>
                  </a:lnTo>
                  <a:lnTo>
                    <a:pt x="1201" y="291"/>
                  </a:lnTo>
                  <a:lnTo>
                    <a:pt x="1204" y="289"/>
                  </a:lnTo>
                  <a:lnTo>
                    <a:pt x="1208" y="286"/>
                  </a:lnTo>
                  <a:lnTo>
                    <a:pt x="1214" y="284"/>
                  </a:lnTo>
                  <a:lnTo>
                    <a:pt x="1221" y="282"/>
                  </a:lnTo>
                  <a:lnTo>
                    <a:pt x="1237" y="280"/>
                  </a:lnTo>
                  <a:lnTo>
                    <a:pt x="1253" y="279"/>
                  </a:lnTo>
                  <a:lnTo>
                    <a:pt x="1283" y="282"/>
                  </a:lnTo>
                  <a:lnTo>
                    <a:pt x="1314" y="284"/>
                  </a:lnTo>
                  <a:lnTo>
                    <a:pt x="1344" y="285"/>
                  </a:lnTo>
                  <a:lnTo>
                    <a:pt x="1374" y="286"/>
                  </a:lnTo>
                  <a:lnTo>
                    <a:pt x="1432" y="286"/>
                  </a:lnTo>
                  <a:lnTo>
                    <a:pt x="1491" y="284"/>
                  </a:lnTo>
                  <a:lnTo>
                    <a:pt x="1549" y="283"/>
                  </a:lnTo>
                  <a:lnTo>
                    <a:pt x="1607" y="281"/>
                  </a:lnTo>
                  <a:lnTo>
                    <a:pt x="1667" y="281"/>
                  </a:lnTo>
                  <a:lnTo>
                    <a:pt x="1727" y="283"/>
                  </a:lnTo>
                  <a:lnTo>
                    <a:pt x="1768" y="282"/>
                  </a:lnTo>
                  <a:lnTo>
                    <a:pt x="1809" y="281"/>
                  </a:lnTo>
                  <a:lnTo>
                    <a:pt x="1851" y="279"/>
                  </a:lnTo>
                  <a:lnTo>
                    <a:pt x="1890" y="277"/>
                  </a:lnTo>
                  <a:lnTo>
                    <a:pt x="1931" y="276"/>
                  </a:lnTo>
                  <a:lnTo>
                    <a:pt x="1972" y="276"/>
                  </a:lnTo>
                  <a:lnTo>
                    <a:pt x="2012" y="277"/>
                  </a:lnTo>
                  <a:lnTo>
                    <a:pt x="2053" y="279"/>
                  </a:lnTo>
                  <a:lnTo>
                    <a:pt x="2130" y="277"/>
                  </a:lnTo>
                  <a:lnTo>
                    <a:pt x="2207" y="276"/>
                  </a:lnTo>
                  <a:lnTo>
                    <a:pt x="2284" y="274"/>
                  </a:lnTo>
                  <a:lnTo>
                    <a:pt x="2361" y="273"/>
                  </a:lnTo>
                  <a:lnTo>
                    <a:pt x="2437" y="273"/>
                  </a:lnTo>
                  <a:lnTo>
                    <a:pt x="2514" y="272"/>
                  </a:lnTo>
                  <a:lnTo>
                    <a:pt x="2591" y="271"/>
                  </a:lnTo>
                  <a:lnTo>
                    <a:pt x="2667" y="271"/>
                  </a:lnTo>
                  <a:lnTo>
                    <a:pt x="2744" y="270"/>
                  </a:lnTo>
                  <a:lnTo>
                    <a:pt x="2821" y="270"/>
                  </a:lnTo>
                  <a:lnTo>
                    <a:pt x="2897" y="269"/>
                  </a:lnTo>
                  <a:lnTo>
                    <a:pt x="2974" y="269"/>
                  </a:lnTo>
                  <a:lnTo>
                    <a:pt x="3052" y="268"/>
                  </a:lnTo>
                  <a:lnTo>
                    <a:pt x="3128" y="266"/>
                  </a:lnTo>
                  <a:lnTo>
                    <a:pt x="3206" y="265"/>
                  </a:lnTo>
                  <a:lnTo>
                    <a:pt x="3284" y="264"/>
                  </a:lnTo>
                  <a:lnTo>
                    <a:pt x="3333" y="261"/>
                  </a:lnTo>
                  <a:lnTo>
                    <a:pt x="3381" y="260"/>
                  </a:lnTo>
                  <a:lnTo>
                    <a:pt x="3430" y="260"/>
                  </a:lnTo>
                  <a:lnTo>
                    <a:pt x="3479" y="261"/>
                  </a:lnTo>
                  <a:lnTo>
                    <a:pt x="3528" y="262"/>
                  </a:lnTo>
                  <a:lnTo>
                    <a:pt x="3577" y="262"/>
                  </a:lnTo>
                  <a:lnTo>
                    <a:pt x="3603" y="261"/>
                  </a:lnTo>
                  <a:lnTo>
                    <a:pt x="3627" y="260"/>
                  </a:lnTo>
                  <a:lnTo>
                    <a:pt x="3653" y="258"/>
                  </a:lnTo>
                  <a:lnTo>
                    <a:pt x="3678" y="256"/>
                  </a:lnTo>
                  <a:lnTo>
                    <a:pt x="3689" y="258"/>
                  </a:lnTo>
                  <a:lnTo>
                    <a:pt x="3699" y="259"/>
                  </a:lnTo>
                  <a:lnTo>
                    <a:pt x="3709" y="260"/>
                  </a:lnTo>
                  <a:lnTo>
                    <a:pt x="3720" y="260"/>
                  </a:lnTo>
                  <a:lnTo>
                    <a:pt x="3742" y="260"/>
                  </a:lnTo>
                  <a:lnTo>
                    <a:pt x="3763" y="259"/>
                  </a:lnTo>
                  <a:lnTo>
                    <a:pt x="3785" y="257"/>
                  </a:lnTo>
                  <a:lnTo>
                    <a:pt x="3806" y="255"/>
                  </a:lnTo>
                  <a:lnTo>
                    <a:pt x="3829" y="254"/>
                  </a:lnTo>
                  <a:lnTo>
                    <a:pt x="3850" y="254"/>
                  </a:lnTo>
                  <a:lnTo>
                    <a:pt x="3948" y="254"/>
                  </a:lnTo>
                  <a:lnTo>
                    <a:pt x="4145" y="254"/>
                  </a:lnTo>
                  <a:lnTo>
                    <a:pt x="4428" y="254"/>
                  </a:lnTo>
                  <a:lnTo>
                    <a:pt x="4781" y="254"/>
                  </a:lnTo>
                  <a:lnTo>
                    <a:pt x="5191" y="253"/>
                  </a:lnTo>
                  <a:lnTo>
                    <a:pt x="5643" y="253"/>
                  </a:lnTo>
                  <a:lnTo>
                    <a:pt x="6125" y="252"/>
                  </a:lnTo>
                  <a:lnTo>
                    <a:pt x="6619" y="251"/>
                  </a:lnTo>
                  <a:lnTo>
                    <a:pt x="7114" y="251"/>
                  </a:lnTo>
                  <a:lnTo>
                    <a:pt x="7596" y="250"/>
                  </a:lnTo>
                  <a:lnTo>
                    <a:pt x="8048" y="249"/>
                  </a:lnTo>
                  <a:lnTo>
                    <a:pt x="8459" y="249"/>
                  </a:lnTo>
                  <a:lnTo>
                    <a:pt x="8813" y="248"/>
                  </a:lnTo>
                  <a:lnTo>
                    <a:pt x="9096" y="247"/>
                  </a:lnTo>
                  <a:lnTo>
                    <a:pt x="9296" y="247"/>
                  </a:lnTo>
                  <a:lnTo>
                    <a:pt x="9395" y="246"/>
                  </a:lnTo>
                  <a:lnTo>
                    <a:pt x="9434" y="247"/>
                  </a:lnTo>
                  <a:lnTo>
                    <a:pt x="9474" y="247"/>
                  </a:lnTo>
                  <a:lnTo>
                    <a:pt x="9515" y="246"/>
                  </a:lnTo>
                  <a:lnTo>
                    <a:pt x="9556" y="245"/>
                  </a:lnTo>
                  <a:lnTo>
                    <a:pt x="9597" y="243"/>
                  </a:lnTo>
                  <a:lnTo>
                    <a:pt x="9638" y="243"/>
                  </a:lnTo>
                  <a:lnTo>
                    <a:pt x="9677" y="243"/>
                  </a:lnTo>
                  <a:lnTo>
                    <a:pt x="9715" y="245"/>
                  </a:lnTo>
                  <a:lnTo>
                    <a:pt x="9735" y="244"/>
                  </a:lnTo>
                  <a:lnTo>
                    <a:pt x="9754" y="243"/>
                  </a:lnTo>
                  <a:lnTo>
                    <a:pt x="9772" y="243"/>
                  </a:lnTo>
                  <a:lnTo>
                    <a:pt x="9792" y="242"/>
                  </a:lnTo>
                  <a:lnTo>
                    <a:pt x="9800" y="251"/>
                  </a:lnTo>
                  <a:lnTo>
                    <a:pt x="9806" y="261"/>
                  </a:lnTo>
                  <a:lnTo>
                    <a:pt x="9811" y="274"/>
                  </a:lnTo>
                  <a:lnTo>
                    <a:pt x="9815" y="286"/>
                  </a:lnTo>
                  <a:lnTo>
                    <a:pt x="9822" y="310"/>
                  </a:lnTo>
                  <a:lnTo>
                    <a:pt x="9829" y="336"/>
                  </a:lnTo>
                  <a:lnTo>
                    <a:pt x="9832" y="350"/>
                  </a:lnTo>
                  <a:lnTo>
                    <a:pt x="9836" y="364"/>
                  </a:lnTo>
                  <a:lnTo>
                    <a:pt x="9841" y="377"/>
                  </a:lnTo>
                  <a:lnTo>
                    <a:pt x="9847" y="389"/>
                  </a:lnTo>
                  <a:lnTo>
                    <a:pt x="9860" y="415"/>
                  </a:lnTo>
                  <a:lnTo>
                    <a:pt x="9874" y="439"/>
                  </a:lnTo>
                  <a:lnTo>
                    <a:pt x="9890" y="464"/>
                  </a:lnTo>
                  <a:lnTo>
                    <a:pt x="9905" y="487"/>
                  </a:lnTo>
                  <a:lnTo>
                    <a:pt x="9921" y="511"/>
                  </a:lnTo>
                  <a:lnTo>
                    <a:pt x="9937" y="535"/>
                  </a:lnTo>
                  <a:lnTo>
                    <a:pt x="9945" y="539"/>
                  </a:lnTo>
                  <a:lnTo>
                    <a:pt x="9953" y="543"/>
                  </a:lnTo>
                  <a:lnTo>
                    <a:pt x="9957" y="547"/>
                  </a:lnTo>
                  <a:lnTo>
                    <a:pt x="9959" y="550"/>
                  </a:lnTo>
                  <a:lnTo>
                    <a:pt x="9960" y="555"/>
                  </a:lnTo>
                  <a:lnTo>
                    <a:pt x="9958" y="560"/>
                  </a:lnTo>
                  <a:lnTo>
                    <a:pt x="9957" y="566"/>
                  </a:lnTo>
                  <a:lnTo>
                    <a:pt x="9955" y="571"/>
                  </a:lnTo>
                  <a:lnTo>
                    <a:pt x="9952" y="575"/>
                  </a:lnTo>
                  <a:lnTo>
                    <a:pt x="9948" y="577"/>
                  </a:lnTo>
                  <a:lnTo>
                    <a:pt x="9944" y="578"/>
                  </a:lnTo>
                  <a:lnTo>
                    <a:pt x="9940" y="579"/>
                  </a:lnTo>
                  <a:lnTo>
                    <a:pt x="9934" y="579"/>
                  </a:lnTo>
                  <a:lnTo>
                    <a:pt x="9929" y="578"/>
                  </a:lnTo>
                  <a:lnTo>
                    <a:pt x="9919" y="576"/>
                  </a:lnTo>
                  <a:lnTo>
                    <a:pt x="9908" y="573"/>
                  </a:lnTo>
                  <a:lnTo>
                    <a:pt x="9903" y="573"/>
                  </a:lnTo>
                  <a:lnTo>
                    <a:pt x="9898" y="573"/>
                  </a:lnTo>
                  <a:lnTo>
                    <a:pt x="9893" y="574"/>
                  </a:lnTo>
                  <a:lnTo>
                    <a:pt x="9887" y="576"/>
                  </a:lnTo>
                  <a:lnTo>
                    <a:pt x="9877" y="580"/>
                  </a:lnTo>
                  <a:lnTo>
                    <a:pt x="9868" y="585"/>
                  </a:lnTo>
                  <a:lnTo>
                    <a:pt x="9859" y="592"/>
                  </a:lnTo>
                  <a:lnTo>
                    <a:pt x="9852" y="598"/>
                  </a:lnTo>
                  <a:lnTo>
                    <a:pt x="9844" y="605"/>
                  </a:lnTo>
                  <a:lnTo>
                    <a:pt x="9837" y="613"/>
                  </a:lnTo>
                  <a:lnTo>
                    <a:pt x="9831" y="621"/>
                  </a:lnTo>
                  <a:lnTo>
                    <a:pt x="9825" y="629"/>
                  </a:lnTo>
                  <a:lnTo>
                    <a:pt x="9820" y="639"/>
                  </a:lnTo>
                  <a:lnTo>
                    <a:pt x="9816" y="648"/>
                  </a:lnTo>
                  <a:lnTo>
                    <a:pt x="9813" y="657"/>
                  </a:lnTo>
                  <a:lnTo>
                    <a:pt x="9810" y="667"/>
                  </a:lnTo>
                  <a:lnTo>
                    <a:pt x="9808" y="676"/>
                  </a:lnTo>
                  <a:lnTo>
                    <a:pt x="9806" y="687"/>
                  </a:lnTo>
                  <a:lnTo>
                    <a:pt x="9805" y="696"/>
                  </a:lnTo>
                  <a:lnTo>
                    <a:pt x="9805" y="706"/>
                  </a:lnTo>
                  <a:lnTo>
                    <a:pt x="9807" y="711"/>
                  </a:lnTo>
                  <a:lnTo>
                    <a:pt x="9808" y="718"/>
                  </a:lnTo>
                  <a:lnTo>
                    <a:pt x="9807" y="721"/>
                  </a:lnTo>
                  <a:lnTo>
                    <a:pt x="9806" y="723"/>
                  </a:lnTo>
                  <a:lnTo>
                    <a:pt x="9805" y="726"/>
                  </a:lnTo>
                  <a:lnTo>
                    <a:pt x="9802" y="727"/>
                  </a:lnTo>
                  <a:lnTo>
                    <a:pt x="9798" y="729"/>
                  </a:lnTo>
                  <a:lnTo>
                    <a:pt x="9793" y="729"/>
                  </a:lnTo>
                  <a:lnTo>
                    <a:pt x="9790" y="729"/>
                  </a:lnTo>
                  <a:lnTo>
                    <a:pt x="9786" y="729"/>
                  </a:lnTo>
                  <a:lnTo>
                    <a:pt x="9780" y="726"/>
                  </a:lnTo>
                  <a:lnTo>
                    <a:pt x="9774" y="723"/>
                  </a:lnTo>
                  <a:lnTo>
                    <a:pt x="9768" y="718"/>
                  </a:lnTo>
                  <a:lnTo>
                    <a:pt x="9762" y="714"/>
                  </a:lnTo>
                  <a:lnTo>
                    <a:pt x="9756" y="710"/>
                  </a:lnTo>
                  <a:lnTo>
                    <a:pt x="9749" y="707"/>
                  </a:lnTo>
                  <a:lnTo>
                    <a:pt x="9737" y="706"/>
                  </a:lnTo>
                  <a:lnTo>
                    <a:pt x="9726" y="706"/>
                  </a:lnTo>
                  <a:lnTo>
                    <a:pt x="9715" y="707"/>
                  </a:lnTo>
                  <a:lnTo>
                    <a:pt x="9703" y="708"/>
                  </a:lnTo>
                  <a:lnTo>
                    <a:pt x="9693" y="711"/>
                  </a:lnTo>
                  <a:lnTo>
                    <a:pt x="9682" y="713"/>
                  </a:lnTo>
                  <a:lnTo>
                    <a:pt x="9672" y="717"/>
                  </a:lnTo>
                  <a:lnTo>
                    <a:pt x="9663" y="721"/>
                  </a:lnTo>
                  <a:lnTo>
                    <a:pt x="9652" y="726"/>
                  </a:lnTo>
                  <a:lnTo>
                    <a:pt x="9643" y="733"/>
                  </a:lnTo>
                  <a:lnTo>
                    <a:pt x="9634" y="739"/>
                  </a:lnTo>
                  <a:lnTo>
                    <a:pt x="9626" y="746"/>
                  </a:lnTo>
                  <a:lnTo>
                    <a:pt x="9619" y="754"/>
                  </a:lnTo>
                  <a:lnTo>
                    <a:pt x="9611" y="763"/>
                  </a:lnTo>
                  <a:lnTo>
                    <a:pt x="9604" y="772"/>
                  </a:lnTo>
                  <a:lnTo>
                    <a:pt x="9598" y="783"/>
                  </a:lnTo>
                  <a:lnTo>
                    <a:pt x="9594" y="803"/>
                  </a:lnTo>
                  <a:lnTo>
                    <a:pt x="9591" y="824"/>
                  </a:lnTo>
                  <a:lnTo>
                    <a:pt x="9590" y="843"/>
                  </a:lnTo>
                  <a:lnTo>
                    <a:pt x="9591" y="863"/>
                  </a:lnTo>
                  <a:lnTo>
                    <a:pt x="9593" y="883"/>
                  </a:lnTo>
                  <a:lnTo>
                    <a:pt x="9596" y="902"/>
                  </a:lnTo>
                  <a:lnTo>
                    <a:pt x="9599" y="911"/>
                  </a:lnTo>
                  <a:lnTo>
                    <a:pt x="9602" y="921"/>
                  </a:lnTo>
                  <a:lnTo>
                    <a:pt x="9606" y="930"/>
                  </a:lnTo>
                  <a:lnTo>
                    <a:pt x="9610" y="939"/>
                  </a:lnTo>
                  <a:lnTo>
                    <a:pt x="9618" y="950"/>
                  </a:lnTo>
                  <a:lnTo>
                    <a:pt x="9626" y="960"/>
                  </a:lnTo>
                  <a:lnTo>
                    <a:pt x="9635" y="969"/>
                  </a:lnTo>
                  <a:lnTo>
                    <a:pt x="9644" y="975"/>
                  </a:lnTo>
                  <a:lnTo>
                    <a:pt x="9655" y="979"/>
                  </a:lnTo>
                  <a:lnTo>
                    <a:pt x="9667" y="983"/>
                  </a:lnTo>
                  <a:lnTo>
                    <a:pt x="9678" y="985"/>
                  </a:lnTo>
                  <a:lnTo>
                    <a:pt x="9690" y="986"/>
                  </a:lnTo>
                  <a:lnTo>
                    <a:pt x="9702" y="987"/>
                  </a:lnTo>
                  <a:lnTo>
                    <a:pt x="9715" y="986"/>
                  </a:lnTo>
                  <a:lnTo>
                    <a:pt x="9728" y="986"/>
                  </a:lnTo>
                  <a:lnTo>
                    <a:pt x="9740" y="985"/>
                  </a:lnTo>
                  <a:lnTo>
                    <a:pt x="9764" y="982"/>
                  </a:lnTo>
                  <a:lnTo>
                    <a:pt x="9786" y="980"/>
                  </a:lnTo>
                  <a:lnTo>
                    <a:pt x="9790" y="983"/>
                  </a:lnTo>
                  <a:lnTo>
                    <a:pt x="9793" y="987"/>
                  </a:lnTo>
                  <a:lnTo>
                    <a:pt x="9795" y="991"/>
                  </a:lnTo>
                  <a:lnTo>
                    <a:pt x="9796" y="995"/>
                  </a:lnTo>
                  <a:lnTo>
                    <a:pt x="9798" y="1004"/>
                  </a:lnTo>
                  <a:lnTo>
                    <a:pt x="9798" y="1015"/>
                  </a:lnTo>
                  <a:lnTo>
                    <a:pt x="9796" y="1026"/>
                  </a:lnTo>
                  <a:lnTo>
                    <a:pt x="9795" y="1037"/>
                  </a:lnTo>
                  <a:lnTo>
                    <a:pt x="9796" y="1042"/>
                  </a:lnTo>
                  <a:lnTo>
                    <a:pt x="9798" y="1047"/>
                  </a:lnTo>
                  <a:lnTo>
                    <a:pt x="9799" y="1052"/>
                  </a:lnTo>
                  <a:lnTo>
                    <a:pt x="9802" y="1057"/>
                  </a:lnTo>
                  <a:lnTo>
                    <a:pt x="9808" y="1067"/>
                  </a:lnTo>
                  <a:lnTo>
                    <a:pt x="9814" y="1076"/>
                  </a:lnTo>
                  <a:lnTo>
                    <a:pt x="9821" y="1085"/>
                  </a:lnTo>
                  <a:lnTo>
                    <a:pt x="9828" y="1094"/>
                  </a:lnTo>
                  <a:lnTo>
                    <a:pt x="9836" y="1102"/>
                  </a:lnTo>
                  <a:lnTo>
                    <a:pt x="9845" y="1109"/>
                  </a:lnTo>
                  <a:lnTo>
                    <a:pt x="9854" y="1116"/>
                  </a:lnTo>
                  <a:lnTo>
                    <a:pt x="9863" y="1122"/>
                  </a:lnTo>
                  <a:lnTo>
                    <a:pt x="9873" y="1127"/>
                  </a:lnTo>
                  <a:lnTo>
                    <a:pt x="9882" y="1131"/>
                  </a:lnTo>
                  <a:lnTo>
                    <a:pt x="9894" y="1135"/>
                  </a:lnTo>
                  <a:lnTo>
                    <a:pt x="9905" y="1138"/>
                  </a:lnTo>
                  <a:lnTo>
                    <a:pt x="9916" y="1141"/>
                  </a:lnTo>
                  <a:lnTo>
                    <a:pt x="9927" y="1143"/>
                  </a:lnTo>
                  <a:lnTo>
                    <a:pt x="9940" y="1144"/>
                  </a:lnTo>
                  <a:lnTo>
                    <a:pt x="9952" y="1144"/>
                  </a:lnTo>
                  <a:lnTo>
                    <a:pt x="9957" y="1151"/>
                  </a:lnTo>
                  <a:lnTo>
                    <a:pt x="9960" y="1157"/>
                  </a:lnTo>
                  <a:lnTo>
                    <a:pt x="9961" y="1162"/>
                  </a:lnTo>
                  <a:lnTo>
                    <a:pt x="9961" y="1167"/>
                  </a:lnTo>
                  <a:lnTo>
                    <a:pt x="9959" y="1172"/>
                  </a:lnTo>
                  <a:lnTo>
                    <a:pt x="9955" y="1177"/>
                  </a:lnTo>
                  <a:lnTo>
                    <a:pt x="9951" y="1182"/>
                  </a:lnTo>
                  <a:lnTo>
                    <a:pt x="9946" y="1187"/>
                  </a:lnTo>
                  <a:lnTo>
                    <a:pt x="9936" y="1198"/>
                  </a:lnTo>
                  <a:lnTo>
                    <a:pt x="9924" y="1208"/>
                  </a:lnTo>
                  <a:lnTo>
                    <a:pt x="9920" y="1213"/>
                  </a:lnTo>
                  <a:lnTo>
                    <a:pt x="9916" y="1219"/>
                  </a:lnTo>
                  <a:lnTo>
                    <a:pt x="9913" y="1225"/>
                  </a:lnTo>
                  <a:lnTo>
                    <a:pt x="9912" y="1231"/>
                  </a:lnTo>
                  <a:close/>
                  <a:moveTo>
                    <a:pt x="9860" y="564"/>
                  </a:moveTo>
                  <a:lnTo>
                    <a:pt x="9847" y="576"/>
                  </a:lnTo>
                  <a:lnTo>
                    <a:pt x="9834" y="587"/>
                  </a:lnTo>
                  <a:lnTo>
                    <a:pt x="9823" y="601"/>
                  </a:lnTo>
                  <a:lnTo>
                    <a:pt x="9813" y="614"/>
                  </a:lnTo>
                  <a:lnTo>
                    <a:pt x="9804" y="628"/>
                  </a:lnTo>
                  <a:lnTo>
                    <a:pt x="9796" y="643"/>
                  </a:lnTo>
                  <a:lnTo>
                    <a:pt x="9790" y="659"/>
                  </a:lnTo>
                  <a:lnTo>
                    <a:pt x="9786" y="675"/>
                  </a:lnTo>
                  <a:lnTo>
                    <a:pt x="9782" y="680"/>
                  </a:lnTo>
                  <a:lnTo>
                    <a:pt x="9777" y="683"/>
                  </a:lnTo>
                  <a:lnTo>
                    <a:pt x="9772" y="686"/>
                  </a:lnTo>
                  <a:lnTo>
                    <a:pt x="9767" y="688"/>
                  </a:lnTo>
                  <a:lnTo>
                    <a:pt x="9762" y="688"/>
                  </a:lnTo>
                  <a:lnTo>
                    <a:pt x="9756" y="688"/>
                  </a:lnTo>
                  <a:lnTo>
                    <a:pt x="9749" y="688"/>
                  </a:lnTo>
                  <a:lnTo>
                    <a:pt x="9743" y="687"/>
                  </a:lnTo>
                  <a:lnTo>
                    <a:pt x="9731" y="683"/>
                  </a:lnTo>
                  <a:lnTo>
                    <a:pt x="9719" y="680"/>
                  </a:lnTo>
                  <a:lnTo>
                    <a:pt x="9708" y="677"/>
                  </a:lnTo>
                  <a:lnTo>
                    <a:pt x="9696" y="676"/>
                  </a:lnTo>
                  <a:lnTo>
                    <a:pt x="9685" y="679"/>
                  </a:lnTo>
                  <a:lnTo>
                    <a:pt x="9675" y="682"/>
                  </a:lnTo>
                  <a:lnTo>
                    <a:pt x="9664" y="688"/>
                  </a:lnTo>
                  <a:lnTo>
                    <a:pt x="9654" y="693"/>
                  </a:lnTo>
                  <a:lnTo>
                    <a:pt x="9644" y="698"/>
                  </a:lnTo>
                  <a:lnTo>
                    <a:pt x="9635" y="704"/>
                  </a:lnTo>
                  <a:lnTo>
                    <a:pt x="9627" y="711"/>
                  </a:lnTo>
                  <a:lnTo>
                    <a:pt x="9619" y="718"/>
                  </a:lnTo>
                  <a:lnTo>
                    <a:pt x="9610" y="726"/>
                  </a:lnTo>
                  <a:lnTo>
                    <a:pt x="9603" y="735"/>
                  </a:lnTo>
                  <a:lnTo>
                    <a:pt x="9597" y="743"/>
                  </a:lnTo>
                  <a:lnTo>
                    <a:pt x="9591" y="752"/>
                  </a:lnTo>
                  <a:lnTo>
                    <a:pt x="9585" y="761"/>
                  </a:lnTo>
                  <a:lnTo>
                    <a:pt x="9580" y="771"/>
                  </a:lnTo>
                  <a:lnTo>
                    <a:pt x="9575" y="782"/>
                  </a:lnTo>
                  <a:lnTo>
                    <a:pt x="9571" y="792"/>
                  </a:lnTo>
                  <a:lnTo>
                    <a:pt x="9566" y="805"/>
                  </a:lnTo>
                  <a:lnTo>
                    <a:pt x="9562" y="818"/>
                  </a:lnTo>
                  <a:lnTo>
                    <a:pt x="9559" y="834"/>
                  </a:lnTo>
                  <a:lnTo>
                    <a:pt x="9557" y="848"/>
                  </a:lnTo>
                  <a:lnTo>
                    <a:pt x="9556" y="863"/>
                  </a:lnTo>
                  <a:lnTo>
                    <a:pt x="9557" y="879"/>
                  </a:lnTo>
                  <a:lnTo>
                    <a:pt x="9559" y="894"/>
                  </a:lnTo>
                  <a:lnTo>
                    <a:pt x="9564" y="909"/>
                  </a:lnTo>
                  <a:lnTo>
                    <a:pt x="9568" y="918"/>
                  </a:lnTo>
                  <a:lnTo>
                    <a:pt x="9571" y="926"/>
                  </a:lnTo>
                  <a:lnTo>
                    <a:pt x="9575" y="933"/>
                  </a:lnTo>
                  <a:lnTo>
                    <a:pt x="9580" y="940"/>
                  </a:lnTo>
                  <a:lnTo>
                    <a:pt x="9585" y="947"/>
                  </a:lnTo>
                  <a:lnTo>
                    <a:pt x="9591" y="953"/>
                  </a:lnTo>
                  <a:lnTo>
                    <a:pt x="9598" y="960"/>
                  </a:lnTo>
                  <a:lnTo>
                    <a:pt x="9604" y="967"/>
                  </a:lnTo>
                  <a:lnTo>
                    <a:pt x="9635" y="988"/>
                  </a:lnTo>
                  <a:lnTo>
                    <a:pt x="9666" y="1010"/>
                  </a:lnTo>
                  <a:lnTo>
                    <a:pt x="9762" y="1012"/>
                  </a:lnTo>
                  <a:lnTo>
                    <a:pt x="9767" y="1027"/>
                  </a:lnTo>
                  <a:lnTo>
                    <a:pt x="9771" y="1043"/>
                  </a:lnTo>
                  <a:lnTo>
                    <a:pt x="9773" y="1051"/>
                  </a:lnTo>
                  <a:lnTo>
                    <a:pt x="9776" y="1060"/>
                  </a:lnTo>
                  <a:lnTo>
                    <a:pt x="9779" y="1068"/>
                  </a:lnTo>
                  <a:lnTo>
                    <a:pt x="9783" y="1076"/>
                  </a:lnTo>
                  <a:lnTo>
                    <a:pt x="9793" y="1091"/>
                  </a:lnTo>
                  <a:lnTo>
                    <a:pt x="9805" y="1107"/>
                  </a:lnTo>
                  <a:lnTo>
                    <a:pt x="9811" y="1114"/>
                  </a:lnTo>
                  <a:lnTo>
                    <a:pt x="9818" y="1121"/>
                  </a:lnTo>
                  <a:lnTo>
                    <a:pt x="9825" y="1127"/>
                  </a:lnTo>
                  <a:lnTo>
                    <a:pt x="9832" y="1133"/>
                  </a:lnTo>
                  <a:lnTo>
                    <a:pt x="9840" y="1138"/>
                  </a:lnTo>
                  <a:lnTo>
                    <a:pt x="9849" y="1143"/>
                  </a:lnTo>
                  <a:lnTo>
                    <a:pt x="9857" y="1149"/>
                  </a:lnTo>
                  <a:lnTo>
                    <a:pt x="9866" y="1152"/>
                  </a:lnTo>
                  <a:lnTo>
                    <a:pt x="9874" y="1156"/>
                  </a:lnTo>
                  <a:lnTo>
                    <a:pt x="9883" y="1158"/>
                  </a:lnTo>
                  <a:lnTo>
                    <a:pt x="9894" y="1160"/>
                  </a:lnTo>
                  <a:lnTo>
                    <a:pt x="9903" y="1161"/>
                  </a:lnTo>
                  <a:lnTo>
                    <a:pt x="9906" y="1166"/>
                  </a:lnTo>
                  <a:lnTo>
                    <a:pt x="9907" y="1171"/>
                  </a:lnTo>
                  <a:lnTo>
                    <a:pt x="9908" y="1177"/>
                  </a:lnTo>
                  <a:lnTo>
                    <a:pt x="9907" y="1182"/>
                  </a:lnTo>
                  <a:lnTo>
                    <a:pt x="9905" y="1187"/>
                  </a:lnTo>
                  <a:lnTo>
                    <a:pt x="9903" y="1191"/>
                  </a:lnTo>
                  <a:lnTo>
                    <a:pt x="9901" y="1197"/>
                  </a:lnTo>
                  <a:lnTo>
                    <a:pt x="9897" y="1202"/>
                  </a:lnTo>
                  <a:lnTo>
                    <a:pt x="9891" y="1211"/>
                  </a:lnTo>
                  <a:lnTo>
                    <a:pt x="9883" y="1221"/>
                  </a:lnTo>
                  <a:lnTo>
                    <a:pt x="9880" y="1225"/>
                  </a:lnTo>
                  <a:lnTo>
                    <a:pt x="9878" y="1230"/>
                  </a:lnTo>
                  <a:lnTo>
                    <a:pt x="9876" y="1235"/>
                  </a:lnTo>
                  <a:lnTo>
                    <a:pt x="9875" y="1241"/>
                  </a:lnTo>
                  <a:lnTo>
                    <a:pt x="9866" y="1262"/>
                  </a:lnTo>
                  <a:lnTo>
                    <a:pt x="9858" y="1283"/>
                  </a:lnTo>
                  <a:lnTo>
                    <a:pt x="9852" y="1305"/>
                  </a:lnTo>
                  <a:lnTo>
                    <a:pt x="9846" y="1327"/>
                  </a:lnTo>
                  <a:lnTo>
                    <a:pt x="9840" y="1350"/>
                  </a:lnTo>
                  <a:lnTo>
                    <a:pt x="9835" y="1372"/>
                  </a:lnTo>
                  <a:lnTo>
                    <a:pt x="9829" y="1395"/>
                  </a:lnTo>
                  <a:lnTo>
                    <a:pt x="9823" y="1416"/>
                  </a:lnTo>
                  <a:lnTo>
                    <a:pt x="9815" y="1420"/>
                  </a:lnTo>
                  <a:lnTo>
                    <a:pt x="9806" y="1423"/>
                  </a:lnTo>
                  <a:lnTo>
                    <a:pt x="9796" y="1426"/>
                  </a:lnTo>
                  <a:lnTo>
                    <a:pt x="9786" y="1428"/>
                  </a:lnTo>
                  <a:lnTo>
                    <a:pt x="9765" y="1430"/>
                  </a:lnTo>
                  <a:lnTo>
                    <a:pt x="9743" y="1430"/>
                  </a:lnTo>
                  <a:lnTo>
                    <a:pt x="9720" y="1430"/>
                  </a:lnTo>
                  <a:lnTo>
                    <a:pt x="9697" y="1429"/>
                  </a:lnTo>
                  <a:lnTo>
                    <a:pt x="9675" y="1430"/>
                  </a:lnTo>
                  <a:lnTo>
                    <a:pt x="9653" y="1431"/>
                  </a:lnTo>
                  <a:lnTo>
                    <a:pt x="9592" y="1430"/>
                  </a:lnTo>
                  <a:lnTo>
                    <a:pt x="9532" y="1431"/>
                  </a:lnTo>
                  <a:lnTo>
                    <a:pt x="9470" y="1431"/>
                  </a:lnTo>
                  <a:lnTo>
                    <a:pt x="9409" y="1432"/>
                  </a:lnTo>
                  <a:lnTo>
                    <a:pt x="9349" y="1433"/>
                  </a:lnTo>
                  <a:lnTo>
                    <a:pt x="9287" y="1433"/>
                  </a:lnTo>
                  <a:lnTo>
                    <a:pt x="9227" y="1433"/>
                  </a:lnTo>
                  <a:lnTo>
                    <a:pt x="9168" y="1431"/>
                  </a:lnTo>
                  <a:lnTo>
                    <a:pt x="9164" y="1433"/>
                  </a:lnTo>
                  <a:lnTo>
                    <a:pt x="9161" y="1434"/>
                  </a:lnTo>
                  <a:lnTo>
                    <a:pt x="9157" y="1435"/>
                  </a:lnTo>
                  <a:lnTo>
                    <a:pt x="9153" y="1436"/>
                  </a:lnTo>
                  <a:lnTo>
                    <a:pt x="9150" y="1435"/>
                  </a:lnTo>
                  <a:lnTo>
                    <a:pt x="9147" y="1435"/>
                  </a:lnTo>
                  <a:lnTo>
                    <a:pt x="9145" y="1433"/>
                  </a:lnTo>
                  <a:lnTo>
                    <a:pt x="9142" y="1431"/>
                  </a:lnTo>
                  <a:lnTo>
                    <a:pt x="2998" y="1449"/>
                  </a:lnTo>
                  <a:lnTo>
                    <a:pt x="2906" y="1450"/>
                  </a:lnTo>
                  <a:lnTo>
                    <a:pt x="2813" y="1450"/>
                  </a:lnTo>
                  <a:lnTo>
                    <a:pt x="2723" y="1451"/>
                  </a:lnTo>
                  <a:lnTo>
                    <a:pt x="2632" y="1451"/>
                  </a:lnTo>
                  <a:lnTo>
                    <a:pt x="2542" y="1452"/>
                  </a:lnTo>
                  <a:lnTo>
                    <a:pt x="2451" y="1453"/>
                  </a:lnTo>
                  <a:lnTo>
                    <a:pt x="2361" y="1453"/>
                  </a:lnTo>
                  <a:lnTo>
                    <a:pt x="2270" y="1454"/>
                  </a:lnTo>
                  <a:lnTo>
                    <a:pt x="2180" y="1455"/>
                  </a:lnTo>
                  <a:lnTo>
                    <a:pt x="2090" y="1456"/>
                  </a:lnTo>
                  <a:lnTo>
                    <a:pt x="2000" y="1457"/>
                  </a:lnTo>
                  <a:lnTo>
                    <a:pt x="1909" y="1458"/>
                  </a:lnTo>
                  <a:lnTo>
                    <a:pt x="1819" y="1459"/>
                  </a:lnTo>
                  <a:lnTo>
                    <a:pt x="1728" y="1460"/>
                  </a:lnTo>
                  <a:lnTo>
                    <a:pt x="1637" y="1462"/>
                  </a:lnTo>
                  <a:lnTo>
                    <a:pt x="1545" y="1463"/>
                  </a:lnTo>
                  <a:lnTo>
                    <a:pt x="1508" y="1464"/>
                  </a:lnTo>
                  <a:lnTo>
                    <a:pt x="1470" y="1463"/>
                  </a:lnTo>
                  <a:lnTo>
                    <a:pt x="1432" y="1462"/>
                  </a:lnTo>
                  <a:lnTo>
                    <a:pt x="1394" y="1461"/>
                  </a:lnTo>
                  <a:lnTo>
                    <a:pt x="1356" y="1459"/>
                  </a:lnTo>
                  <a:lnTo>
                    <a:pt x="1318" y="1459"/>
                  </a:lnTo>
                  <a:lnTo>
                    <a:pt x="1280" y="1459"/>
                  </a:lnTo>
                  <a:lnTo>
                    <a:pt x="1243" y="1461"/>
                  </a:lnTo>
                  <a:lnTo>
                    <a:pt x="1236" y="1437"/>
                  </a:lnTo>
                  <a:lnTo>
                    <a:pt x="1230" y="1411"/>
                  </a:lnTo>
                  <a:lnTo>
                    <a:pt x="1224" y="1386"/>
                  </a:lnTo>
                  <a:lnTo>
                    <a:pt x="1218" y="1361"/>
                  </a:lnTo>
                  <a:lnTo>
                    <a:pt x="1212" y="1336"/>
                  </a:lnTo>
                  <a:lnTo>
                    <a:pt x="1203" y="1312"/>
                  </a:lnTo>
                  <a:lnTo>
                    <a:pt x="1199" y="1301"/>
                  </a:lnTo>
                  <a:lnTo>
                    <a:pt x="1194" y="1290"/>
                  </a:lnTo>
                  <a:lnTo>
                    <a:pt x="1188" y="1278"/>
                  </a:lnTo>
                  <a:lnTo>
                    <a:pt x="1182" y="1268"/>
                  </a:lnTo>
                  <a:lnTo>
                    <a:pt x="1192" y="1261"/>
                  </a:lnTo>
                  <a:lnTo>
                    <a:pt x="1201" y="1254"/>
                  </a:lnTo>
                  <a:lnTo>
                    <a:pt x="1210" y="1246"/>
                  </a:lnTo>
                  <a:lnTo>
                    <a:pt x="1218" y="1237"/>
                  </a:lnTo>
                  <a:lnTo>
                    <a:pt x="1226" y="1228"/>
                  </a:lnTo>
                  <a:lnTo>
                    <a:pt x="1233" y="1219"/>
                  </a:lnTo>
                  <a:lnTo>
                    <a:pt x="1239" y="1209"/>
                  </a:lnTo>
                  <a:lnTo>
                    <a:pt x="1245" y="1199"/>
                  </a:lnTo>
                  <a:lnTo>
                    <a:pt x="1250" y="1188"/>
                  </a:lnTo>
                  <a:lnTo>
                    <a:pt x="1256" y="1177"/>
                  </a:lnTo>
                  <a:lnTo>
                    <a:pt x="1260" y="1167"/>
                  </a:lnTo>
                  <a:lnTo>
                    <a:pt x="1264" y="1156"/>
                  </a:lnTo>
                  <a:lnTo>
                    <a:pt x="1270" y="1132"/>
                  </a:lnTo>
                  <a:lnTo>
                    <a:pt x="1274" y="1110"/>
                  </a:lnTo>
                  <a:lnTo>
                    <a:pt x="1278" y="1106"/>
                  </a:lnTo>
                  <a:lnTo>
                    <a:pt x="1281" y="1104"/>
                  </a:lnTo>
                  <a:lnTo>
                    <a:pt x="1285" y="1104"/>
                  </a:lnTo>
                  <a:lnTo>
                    <a:pt x="1289" y="1104"/>
                  </a:lnTo>
                  <a:lnTo>
                    <a:pt x="1299" y="1105"/>
                  </a:lnTo>
                  <a:lnTo>
                    <a:pt x="1308" y="1107"/>
                  </a:lnTo>
                  <a:lnTo>
                    <a:pt x="1340" y="1099"/>
                  </a:lnTo>
                  <a:lnTo>
                    <a:pt x="1374" y="1091"/>
                  </a:lnTo>
                  <a:lnTo>
                    <a:pt x="1391" y="1086"/>
                  </a:lnTo>
                  <a:lnTo>
                    <a:pt x="1407" y="1080"/>
                  </a:lnTo>
                  <a:lnTo>
                    <a:pt x="1422" y="1074"/>
                  </a:lnTo>
                  <a:lnTo>
                    <a:pt x="1438" y="1067"/>
                  </a:lnTo>
                  <a:lnTo>
                    <a:pt x="1453" y="1059"/>
                  </a:lnTo>
                  <a:lnTo>
                    <a:pt x="1466" y="1048"/>
                  </a:lnTo>
                  <a:lnTo>
                    <a:pt x="1479" y="1038"/>
                  </a:lnTo>
                  <a:lnTo>
                    <a:pt x="1492" y="1027"/>
                  </a:lnTo>
                  <a:lnTo>
                    <a:pt x="1502" y="1014"/>
                  </a:lnTo>
                  <a:lnTo>
                    <a:pt x="1512" y="999"/>
                  </a:lnTo>
                  <a:lnTo>
                    <a:pt x="1516" y="991"/>
                  </a:lnTo>
                  <a:lnTo>
                    <a:pt x="1520" y="983"/>
                  </a:lnTo>
                  <a:lnTo>
                    <a:pt x="1523" y="974"/>
                  </a:lnTo>
                  <a:lnTo>
                    <a:pt x="1526" y="966"/>
                  </a:lnTo>
                  <a:lnTo>
                    <a:pt x="1531" y="942"/>
                  </a:lnTo>
                  <a:lnTo>
                    <a:pt x="1533" y="918"/>
                  </a:lnTo>
                  <a:lnTo>
                    <a:pt x="1533" y="905"/>
                  </a:lnTo>
                  <a:lnTo>
                    <a:pt x="1533" y="893"/>
                  </a:lnTo>
                  <a:lnTo>
                    <a:pt x="1532" y="881"/>
                  </a:lnTo>
                  <a:lnTo>
                    <a:pt x="1531" y="868"/>
                  </a:lnTo>
                  <a:lnTo>
                    <a:pt x="1528" y="856"/>
                  </a:lnTo>
                  <a:lnTo>
                    <a:pt x="1524" y="845"/>
                  </a:lnTo>
                  <a:lnTo>
                    <a:pt x="1520" y="833"/>
                  </a:lnTo>
                  <a:lnTo>
                    <a:pt x="1515" y="821"/>
                  </a:lnTo>
                  <a:lnTo>
                    <a:pt x="1509" y="811"/>
                  </a:lnTo>
                  <a:lnTo>
                    <a:pt x="1502" y="802"/>
                  </a:lnTo>
                  <a:lnTo>
                    <a:pt x="1493" y="793"/>
                  </a:lnTo>
                  <a:lnTo>
                    <a:pt x="1484" y="784"/>
                  </a:lnTo>
                  <a:lnTo>
                    <a:pt x="1467" y="772"/>
                  </a:lnTo>
                  <a:lnTo>
                    <a:pt x="1451" y="762"/>
                  </a:lnTo>
                  <a:lnTo>
                    <a:pt x="1433" y="754"/>
                  </a:lnTo>
                  <a:lnTo>
                    <a:pt x="1416" y="747"/>
                  </a:lnTo>
                  <a:lnTo>
                    <a:pt x="1398" y="742"/>
                  </a:lnTo>
                  <a:lnTo>
                    <a:pt x="1378" y="738"/>
                  </a:lnTo>
                  <a:lnTo>
                    <a:pt x="1359" y="735"/>
                  </a:lnTo>
                  <a:lnTo>
                    <a:pt x="1338" y="734"/>
                  </a:lnTo>
                  <a:lnTo>
                    <a:pt x="1274" y="750"/>
                  </a:lnTo>
                  <a:lnTo>
                    <a:pt x="1270" y="741"/>
                  </a:lnTo>
                  <a:lnTo>
                    <a:pt x="1267" y="732"/>
                  </a:lnTo>
                  <a:lnTo>
                    <a:pt x="1264" y="722"/>
                  </a:lnTo>
                  <a:lnTo>
                    <a:pt x="1261" y="712"/>
                  </a:lnTo>
                  <a:lnTo>
                    <a:pt x="1257" y="693"/>
                  </a:lnTo>
                  <a:lnTo>
                    <a:pt x="1253" y="673"/>
                  </a:lnTo>
                  <a:lnTo>
                    <a:pt x="1228" y="646"/>
                  </a:lnTo>
                  <a:lnTo>
                    <a:pt x="1201" y="620"/>
                  </a:lnTo>
                  <a:lnTo>
                    <a:pt x="1174" y="594"/>
                  </a:lnTo>
                  <a:lnTo>
                    <a:pt x="1148" y="566"/>
                  </a:lnTo>
                  <a:lnTo>
                    <a:pt x="1147" y="561"/>
                  </a:lnTo>
                  <a:lnTo>
                    <a:pt x="1148" y="557"/>
                  </a:lnTo>
                  <a:lnTo>
                    <a:pt x="1149" y="552"/>
                  </a:lnTo>
                  <a:lnTo>
                    <a:pt x="1150" y="547"/>
                  </a:lnTo>
                  <a:lnTo>
                    <a:pt x="1154" y="537"/>
                  </a:lnTo>
                  <a:lnTo>
                    <a:pt x="1159" y="528"/>
                  </a:lnTo>
                  <a:lnTo>
                    <a:pt x="1172" y="512"/>
                  </a:lnTo>
                  <a:lnTo>
                    <a:pt x="1185" y="495"/>
                  </a:lnTo>
                  <a:lnTo>
                    <a:pt x="1192" y="474"/>
                  </a:lnTo>
                  <a:lnTo>
                    <a:pt x="1199" y="454"/>
                  </a:lnTo>
                  <a:lnTo>
                    <a:pt x="1208" y="433"/>
                  </a:lnTo>
                  <a:lnTo>
                    <a:pt x="1215" y="413"/>
                  </a:lnTo>
                  <a:lnTo>
                    <a:pt x="1221" y="391"/>
                  </a:lnTo>
                  <a:lnTo>
                    <a:pt x="1226" y="370"/>
                  </a:lnTo>
                  <a:lnTo>
                    <a:pt x="1228" y="359"/>
                  </a:lnTo>
                  <a:lnTo>
                    <a:pt x="1230" y="348"/>
                  </a:lnTo>
                  <a:lnTo>
                    <a:pt x="1231" y="337"/>
                  </a:lnTo>
                  <a:lnTo>
                    <a:pt x="1231" y="326"/>
                  </a:lnTo>
                  <a:lnTo>
                    <a:pt x="1248" y="323"/>
                  </a:lnTo>
                  <a:lnTo>
                    <a:pt x="1266" y="321"/>
                  </a:lnTo>
                  <a:lnTo>
                    <a:pt x="1284" y="321"/>
                  </a:lnTo>
                  <a:lnTo>
                    <a:pt x="1302" y="320"/>
                  </a:lnTo>
                  <a:lnTo>
                    <a:pt x="1338" y="321"/>
                  </a:lnTo>
                  <a:lnTo>
                    <a:pt x="1375" y="322"/>
                  </a:lnTo>
                  <a:lnTo>
                    <a:pt x="1412" y="323"/>
                  </a:lnTo>
                  <a:lnTo>
                    <a:pt x="1448" y="322"/>
                  </a:lnTo>
                  <a:lnTo>
                    <a:pt x="1465" y="321"/>
                  </a:lnTo>
                  <a:lnTo>
                    <a:pt x="1484" y="318"/>
                  </a:lnTo>
                  <a:lnTo>
                    <a:pt x="1500" y="315"/>
                  </a:lnTo>
                  <a:lnTo>
                    <a:pt x="1517" y="309"/>
                  </a:lnTo>
                  <a:lnTo>
                    <a:pt x="1718" y="310"/>
                  </a:lnTo>
                  <a:lnTo>
                    <a:pt x="1842" y="308"/>
                  </a:lnTo>
                  <a:lnTo>
                    <a:pt x="1966" y="306"/>
                  </a:lnTo>
                  <a:lnTo>
                    <a:pt x="2091" y="305"/>
                  </a:lnTo>
                  <a:lnTo>
                    <a:pt x="2215" y="303"/>
                  </a:lnTo>
                  <a:lnTo>
                    <a:pt x="2340" y="302"/>
                  </a:lnTo>
                  <a:lnTo>
                    <a:pt x="2464" y="301"/>
                  </a:lnTo>
                  <a:lnTo>
                    <a:pt x="2589" y="300"/>
                  </a:lnTo>
                  <a:lnTo>
                    <a:pt x="2712" y="298"/>
                  </a:lnTo>
                  <a:lnTo>
                    <a:pt x="2837" y="297"/>
                  </a:lnTo>
                  <a:lnTo>
                    <a:pt x="2961" y="296"/>
                  </a:lnTo>
                  <a:lnTo>
                    <a:pt x="3085" y="295"/>
                  </a:lnTo>
                  <a:lnTo>
                    <a:pt x="3209" y="294"/>
                  </a:lnTo>
                  <a:lnTo>
                    <a:pt x="3334" y="292"/>
                  </a:lnTo>
                  <a:lnTo>
                    <a:pt x="3458" y="291"/>
                  </a:lnTo>
                  <a:lnTo>
                    <a:pt x="3581" y="289"/>
                  </a:lnTo>
                  <a:lnTo>
                    <a:pt x="3706" y="287"/>
                  </a:lnTo>
                  <a:lnTo>
                    <a:pt x="3831" y="286"/>
                  </a:lnTo>
                  <a:lnTo>
                    <a:pt x="4056" y="286"/>
                  </a:lnTo>
                  <a:lnTo>
                    <a:pt x="4365" y="285"/>
                  </a:lnTo>
                  <a:lnTo>
                    <a:pt x="4747" y="284"/>
                  </a:lnTo>
                  <a:lnTo>
                    <a:pt x="5184" y="284"/>
                  </a:lnTo>
                  <a:lnTo>
                    <a:pt x="5665" y="283"/>
                  </a:lnTo>
                  <a:lnTo>
                    <a:pt x="6173" y="283"/>
                  </a:lnTo>
                  <a:lnTo>
                    <a:pt x="6696" y="282"/>
                  </a:lnTo>
                  <a:lnTo>
                    <a:pt x="7218" y="281"/>
                  </a:lnTo>
                  <a:lnTo>
                    <a:pt x="7727" y="281"/>
                  </a:lnTo>
                  <a:lnTo>
                    <a:pt x="8208" y="280"/>
                  </a:lnTo>
                  <a:lnTo>
                    <a:pt x="8646" y="280"/>
                  </a:lnTo>
                  <a:lnTo>
                    <a:pt x="9028" y="279"/>
                  </a:lnTo>
                  <a:lnTo>
                    <a:pt x="9339" y="278"/>
                  </a:lnTo>
                  <a:lnTo>
                    <a:pt x="9564" y="278"/>
                  </a:lnTo>
                  <a:lnTo>
                    <a:pt x="9690" y="277"/>
                  </a:lnTo>
                  <a:lnTo>
                    <a:pt x="9780" y="273"/>
                  </a:lnTo>
                  <a:lnTo>
                    <a:pt x="9787" y="284"/>
                  </a:lnTo>
                  <a:lnTo>
                    <a:pt x="9793" y="296"/>
                  </a:lnTo>
                  <a:lnTo>
                    <a:pt x="9799" y="308"/>
                  </a:lnTo>
                  <a:lnTo>
                    <a:pt x="9803" y="322"/>
                  </a:lnTo>
                  <a:lnTo>
                    <a:pt x="9807" y="335"/>
                  </a:lnTo>
                  <a:lnTo>
                    <a:pt x="9812" y="348"/>
                  </a:lnTo>
                  <a:lnTo>
                    <a:pt x="9817" y="361"/>
                  </a:lnTo>
                  <a:lnTo>
                    <a:pt x="9823" y="374"/>
                  </a:lnTo>
                  <a:lnTo>
                    <a:pt x="9832" y="395"/>
                  </a:lnTo>
                  <a:lnTo>
                    <a:pt x="9842" y="417"/>
                  </a:lnTo>
                  <a:lnTo>
                    <a:pt x="9853" y="438"/>
                  </a:lnTo>
                  <a:lnTo>
                    <a:pt x="9864" y="460"/>
                  </a:lnTo>
                  <a:lnTo>
                    <a:pt x="9876" y="480"/>
                  </a:lnTo>
                  <a:lnTo>
                    <a:pt x="9888" y="501"/>
                  </a:lnTo>
                  <a:lnTo>
                    <a:pt x="9902" y="520"/>
                  </a:lnTo>
                  <a:lnTo>
                    <a:pt x="9915" y="538"/>
                  </a:lnTo>
                  <a:lnTo>
                    <a:pt x="9910" y="544"/>
                  </a:lnTo>
                  <a:lnTo>
                    <a:pt x="9904" y="549"/>
                  </a:lnTo>
                  <a:lnTo>
                    <a:pt x="9897" y="553"/>
                  </a:lnTo>
                  <a:lnTo>
                    <a:pt x="9890" y="555"/>
                  </a:lnTo>
                  <a:lnTo>
                    <a:pt x="9874" y="559"/>
                  </a:lnTo>
                  <a:lnTo>
                    <a:pt x="9860" y="564"/>
                  </a:lnTo>
                  <a:close/>
                  <a:moveTo>
                    <a:pt x="9765" y="925"/>
                  </a:moveTo>
                  <a:lnTo>
                    <a:pt x="9753" y="928"/>
                  </a:lnTo>
                  <a:lnTo>
                    <a:pt x="9741" y="929"/>
                  </a:lnTo>
                  <a:lnTo>
                    <a:pt x="9729" y="929"/>
                  </a:lnTo>
                  <a:lnTo>
                    <a:pt x="9717" y="928"/>
                  </a:lnTo>
                  <a:lnTo>
                    <a:pt x="9706" y="926"/>
                  </a:lnTo>
                  <a:lnTo>
                    <a:pt x="9694" y="924"/>
                  </a:lnTo>
                  <a:lnTo>
                    <a:pt x="9683" y="921"/>
                  </a:lnTo>
                  <a:lnTo>
                    <a:pt x="9672" y="917"/>
                  </a:lnTo>
                  <a:lnTo>
                    <a:pt x="9665" y="911"/>
                  </a:lnTo>
                  <a:lnTo>
                    <a:pt x="9660" y="906"/>
                  </a:lnTo>
                  <a:lnTo>
                    <a:pt x="9654" y="900"/>
                  </a:lnTo>
                  <a:lnTo>
                    <a:pt x="9650" y="894"/>
                  </a:lnTo>
                  <a:lnTo>
                    <a:pt x="9646" y="887"/>
                  </a:lnTo>
                  <a:lnTo>
                    <a:pt x="9644" y="881"/>
                  </a:lnTo>
                  <a:lnTo>
                    <a:pt x="9642" y="874"/>
                  </a:lnTo>
                  <a:lnTo>
                    <a:pt x="9641" y="866"/>
                  </a:lnTo>
                  <a:lnTo>
                    <a:pt x="9640" y="852"/>
                  </a:lnTo>
                  <a:lnTo>
                    <a:pt x="9640" y="837"/>
                  </a:lnTo>
                  <a:lnTo>
                    <a:pt x="9642" y="821"/>
                  </a:lnTo>
                  <a:lnTo>
                    <a:pt x="9644" y="806"/>
                  </a:lnTo>
                  <a:lnTo>
                    <a:pt x="9647" y="798"/>
                  </a:lnTo>
                  <a:lnTo>
                    <a:pt x="9652" y="791"/>
                  </a:lnTo>
                  <a:lnTo>
                    <a:pt x="9658" y="785"/>
                  </a:lnTo>
                  <a:lnTo>
                    <a:pt x="9666" y="780"/>
                  </a:lnTo>
                  <a:lnTo>
                    <a:pt x="9673" y="775"/>
                  </a:lnTo>
                  <a:lnTo>
                    <a:pt x="9682" y="772"/>
                  </a:lnTo>
                  <a:lnTo>
                    <a:pt x="9690" y="770"/>
                  </a:lnTo>
                  <a:lnTo>
                    <a:pt x="9699" y="768"/>
                  </a:lnTo>
                  <a:lnTo>
                    <a:pt x="9712" y="767"/>
                  </a:lnTo>
                  <a:lnTo>
                    <a:pt x="9722" y="767"/>
                  </a:lnTo>
                  <a:lnTo>
                    <a:pt x="9733" y="768"/>
                  </a:lnTo>
                  <a:lnTo>
                    <a:pt x="9743" y="771"/>
                  </a:lnTo>
                  <a:lnTo>
                    <a:pt x="9754" y="775"/>
                  </a:lnTo>
                  <a:lnTo>
                    <a:pt x="9764" y="781"/>
                  </a:lnTo>
                  <a:lnTo>
                    <a:pt x="9774" y="786"/>
                  </a:lnTo>
                  <a:lnTo>
                    <a:pt x="9783" y="793"/>
                  </a:lnTo>
                  <a:lnTo>
                    <a:pt x="9789" y="799"/>
                  </a:lnTo>
                  <a:lnTo>
                    <a:pt x="9794" y="807"/>
                  </a:lnTo>
                  <a:lnTo>
                    <a:pt x="9799" y="815"/>
                  </a:lnTo>
                  <a:lnTo>
                    <a:pt x="9803" y="824"/>
                  </a:lnTo>
                  <a:lnTo>
                    <a:pt x="9806" y="833"/>
                  </a:lnTo>
                  <a:lnTo>
                    <a:pt x="9808" y="842"/>
                  </a:lnTo>
                  <a:lnTo>
                    <a:pt x="9809" y="852"/>
                  </a:lnTo>
                  <a:lnTo>
                    <a:pt x="9809" y="861"/>
                  </a:lnTo>
                  <a:lnTo>
                    <a:pt x="9807" y="872"/>
                  </a:lnTo>
                  <a:lnTo>
                    <a:pt x="9805" y="881"/>
                  </a:lnTo>
                  <a:lnTo>
                    <a:pt x="9802" y="890"/>
                  </a:lnTo>
                  <a:lnTo>
                    <a:pt x="9796" y="898"/>
                  </a:lnTo>
                  <a:lnTo>
                    <a:pt x="9790" y="906"/>
                  </a:lnTo>
                  <a:lnTo>
                    <a:pt x="9783" y="913"/>
                  </a:lnTo>
                  <a:lnTo>
                    <a:pt x="9775" y="920"/>
                  </a:lnTo>
                  <a:lnTo>
                    <a:pt x="9765" y="925"/>
                  </a:lnTo>
                  <a:close/>
                  <a:moveTo>
                    <a:pt x="9731" y="895"/>
                  </a:moveTo>
                  <a:lnTo>
                    <a:pt x="9724" y="894"/>
                  </a:lnTo>
                  <a:lnTo>
                    <a:pt x="9717" y="893"/>
                  </a:lnTo>
                  <a:lnTo>
                    <a:pt x="9710" y="890"/>
                  </a:lnTo>
                  <a:lnTo>
                    <a:pt x="9703" y="887"/>
                  </a:lnTo>
                  <a:lnTo>
                    <a:pt x="9698" y="882"/>
                  </a:lnTo>
                  <a:lnTo>
                    <a:pt x="9694" y="877"/>
                  </a:lnTo>
                  <a:lnTo>
                    <a:pt x="9691" y="871"/>
                  </a:lnTo>
                  <a:lnTo>
                    <a:pt x="9690" y="864"/>
                  </a:lnTo>
                  <a:lnTo>
                    <a:pt x="9691" y="850"/>
                  </a:lnTo>
                  <a:lnTo>
                    <a:pt x="9693" y="836"/>
                  </a:lnTo>
                  <a:lnTo>
                    <a:pt x="9696" y="830"/>
                  </a:lnTo>
                  <a:lnTo>
                    <a:pt x="9699" y="824"/>
                  </a:lnTo>
                  <a:lnTo>
                    <a:pt x="9702" y="821"/>
                  </a:lnTo>
                  <a:lnTo>
                    <a:pt x="9704" y="820"/>
                  </a:lnTo>
                  <a:lnTo>
                    <a:pt x="9709" y="818"/>
                  </a:lnTo>
                  <a:lnTo>
                    <a:pt x="9712" y="817"/>
                  </a:lnTo>
                  <a:lnTo>
                    <a:pt x="9719" y="819"/>
                  </a:lnTo>
                  <a:lnTo>
                    <a:pt x="9726" y="821"/>
                  </a:lnTo>
                  <a:lnTo>
                    <a:pt x="9733" y="825"/>
                  </a:lnTo>
                  <a:lnTo>
                    <a:pt x="9739" y="828"/>
                  </a:lnTo>
                  <a:lnTo>
                    <a:pt x="9745" y="832"/>
                  </a:lnTo>
                  <a:lnTo>
                    <a:pt x="9749" y="838"/>
                  </a:lnTo>
                  <a:lnTo>
                    <a:pt x="9754" y="844"/>
                  </a:lnTo>
                  <a:lnTo>
                    <a:pt x="9756" y="851"/>
                  </a:lnTo>
                  <a:lnTo>
                    <a:pt x="9756" y="857"/>
                  </a:lnTo>
                  <a:lnTo>
                    <a:pt x="9756" y="864"/>
                  </a:lnTo>
                  <a:lnTo>
                    <a:pt x="9755" y="871"/>
                  </a:lnTo>
                  <a:lnTo>
                    <a:pt x="9753" y="878"/>
                  </a:lnTo>
                  <a:lnTo>
                    <a:pt x="9748" y="884"/>
                  </a:lnTo>
                  <a:lnTo>
                    <a:pt x="9744" y="889"/>
                  </a:lnTo>
                  <a:lnTo>
                    <a:pt x="9741" y="891"/>
                  </a:lnTo>
                  <a:lnTo>
                    <a:pt x="9738" y="892"/>
                  </a:lnTo>
                  <a:lnTo>
                    <a:pt x="9734" y="894"/>
                  </a:lnTo>
                  <a:lnTo>
                    <a:pt x="9731" y="895"/>
                  </a:lnTo>
                  <a:close/>
                  <a:moveTo>
                    <a:pt x="3305" y="1689"/>
                  </a:moveTo>
                  <a:lnTo>
                    <a:pt x="3299" y="1686"/>
                  </a:lnTo>
                  <a:lnTo>
                    <a:pt x="3305" y="1674"/>
                  </a:lnTo>
                  <a:lnTo>
                    <a:pt x="3307" y="1674"/>
                  </a:lnTo>
                  <a:lnTo>
                    <a:pt x="3309" y="1676"/>
                  </a:lnTo>
                  <a:lnTo>
                    <a:pt x="3310" y="1678"/>
                  </a:lnTo>
                  <a:lnTo>
                    <a:pt x="3310" y="1680"/>
                  </a:lnTo>
                  <a:lnTo>
                    <a:pt x="3310" y="1683"/>
                  </a:lnTo>
                  <a:lnTo>
                    <a:pt x="3309" y="1685"/>
                  </a:lnTo>
                  <a:lnTo>
                    <a:pt x="3307" y="1687"/>
                  </a:lnTo>
                  <a:lnTo>
                    <a:pt x="3305" y="1689"/>
                  </a:lnTo>
                  <a:close/>
                  <a:moveTo>
                    <a:pt x="1372" y="1016"/>
                  </a:moveTo>
                  <a:lnTo>
                    <a:pt x="1367" y="1019"/>
                  </a:lnTo>
                  <a:lnTo>
                    <a:pt x="1362" y="1021"/>
                  </a:lnTo>
                  <a:lnTo>
                    <a:pt x="1356" y="1023"/>
                  </a:lnTo>
                  <a:lnTo>
                    <a:pt x="1350" y="1024"/>
                  </a:lnTo>
                  <a:lnTo>
                    <a:pt x="1337" y="1024"/>
                  </a:lnTo>
                  <a:lnTo>
                    <a:pt x="1325" y="1023"/>
                  </a:lnTo>
                  <a:lnTo>
                    <a:pt x="1314" y="1021"/>
                  </a:lnTo>
                  <a:lnTo>
                    <a:pt x="1303" y="1017"/>
                  </a:lnTo>
                  <a:lnTo>
                    <a:pt x="1292" y="1012"/>
                  </a:lnTo>
                  <a:lnTo>
                    <a:pt x="1283" y="1004"/>
                  </a:lnTo>
                  <a:lnTo>
                    <a:pt x="1278" y="1000"/>
                  </a:lnTo>
                  <a:lnTo>
                    <a:pt x="1273" y="996"/>
                  </a:lnTo>
                  <a:lnTo>
                    <a:pt x="1269" y="991"/>
                  </a:lnTo>
                  <a:lnTo>
                    <a:pt x="1266" y="986"/>
                  </a:lnTo>
                  <a:lnTo>
                    <a:pt x="1260" y="976"/>
                  </a:lnTo>
                  <a:lnTo>
                    <a:pt x="1256" y="964"/>
                  </a:lnTo>
                  <a:lnTo>
                    <a:pt x="1252" y="940"/>
                  </a:lnTo>
                  <a:lnTo>
                    <a:pt x="1249" y="917"/>
                  </a:lnTo>
                  <a:lnTo>
                    <a:pt x="1255" y="906"/>
                  </a:lnTo>
                  <a:lnTo>
                    <a:pt x="1258" y="896"/>
                  </a:lnTo>
                  <a:lnTo>
                    <a:pt x="1261" y="885"/>
                  </a:lnTo>
                  <a:lnTo>
                    <a:pt x="1263" y="875"/>
                  </a:lnTo>
                  <a:lnTo>
                    <a:pt x="1265" y="863"/>
                  </a:lnTo>
                  <a:lnTo>
                    <a:pt x="1267" y="853"/>
                  </a:lnTo>
                  <a:lnTo>
                    <a:pt x="1270" y="842"/>
                  </a:lnTo>
                  <a:lnTo>
                    <a:pt x="1274" y="833"/>
                  </a:lnTo>
                  <a:lnTo>
                    <a:pt x="1283" y="829"/>
                  </a:lnTo>
                  <a:lnTo>
                    <a:pt x="1293" y="825"/>
                  </a:lnTo>
                  <a:lnTo>
                    <a:pt x="1303" y="820"/>
                  </a:lnTo>
                  <a:lnTo>
                    <a:pt x="1313" y="817"/>
                  </a:lnTo>
                  <a:lnTo>
                    <a:pt x="1323" y="815"/>
                  </a:lnTo>
                  <a:lnTo>
                    <a:pt x="1333" y="813"/>
                  </a:lnTo>
                  <a:lnTo>
                    <a:pt x="1344" y="812"/>
                  </a:lnTo>
                  <a:lnTo>
                    <a:pt x="1354" y="812"/>
                  </a:lnTo>
                  <a:lnTo>
                    <a:pt x="1364" y="812"/>
                  </a:lnTo>
                  <a:lnTo>
                    <a:pt x="1374" y="813"/>
                  </a:lnTo>
                  <a:lnTo>
                    <a:pt x="1384" y="815"/>
                  </a:lnTo>
                  <a:lnTo>
                    <a:pt x="1394" y="818"/>
                  </a:lnTo>
                  <a:lnTo>
                    <a:pt x="1404" y="822"/>
                  </a:lnTo>
                  <a:lnTo>
                    <a:pt x="1413" y="828"/>
                  </a:lnTo>
                  <a:lnTo>
                    <a:pt x="1422" y="833"/>
                  </a:lnTo>
                  <a:lnTo>
                    <a:pt x="1431" y="840"/>
                  </a:lnTo>
                  <a:lnTo>
                    <a:pt x="1436" y="845"/>
                  </a:lnTo>
                  <a:lnTo>
                    <a:pt x="1439" y="851"/>
                  </a:lnTo>
                  <a:lnTo>
                    <a:pt x="1442" y="857"/>
                  </a:lnTo>
                  <a:lnTo>
                    <a:pt x="1444" y="863"/>
                  </a:lnTo>
                  <a:lnTo>
                    <a:pt x="1447" y="877"/>
                  </a:lnTo>
                  <a:lnTo>
                    <a:pt x="1449" y="890"/>
                  </a:lnTo>
                  <a:lnTo>
                    <a:pt x="1448" y="904"/>
                  </a:lnTo>
                  <a:lnTo>
                    <a:pt x="1446" y="918"/>
                  </a:lnTo>
                  <a:lnTo>
                    <a:pt x="1444" y="932"/>
                  </a:lnTo>
                  <a:lnTo>
                    <a:pt x="1441" y="944"/>
                  </a:lnTo>
                  <a:lnTo>
                    <a:pt x="1434" y="955"/>
                  </a:lnTo>
                  <a:lnTo>
                    <a:pt x="1427" y="967"/>
                  </a:lnTo>
                  <a:lnTo>
                    <a:pt x="1420" y="976"/>
                  </a:lnTo>
                  <a:lnTo>
                    <a:pt x="1412" y="985"/>
                  </a:lnTo>
                  <a:lnTo>
                    <a:pt x="1404" y="993"/>
                  </a:lnTo>
                  <a:lnTo>
                    <a:pt x="1394" y="1001"/>
                  </a:lnTo>
                  <a:lnTo>
                    <a:pt x="1383" y="1009"/>
                  </a:lnTo>
                  <a:lnTo>
                    <a:pt x="1372" y="1016"/>
                  </a:lnTo>
                  <a:close/>
                  <a:moveTo>
                    <a:pt x="1366" y="967"/>
                  </a:moveTo>
                  <a:lnTo>
                    <a:pt x="1359" y="970"/>
                  </a:lnTo>
                  <a:lnTo>
                    <a:pt x="1352" y="973"/>
                  </a:lnTo>
                  <a:lnTo>
                    <a:pt x="1344" y="974"/>
                  </a:lnTo>
                  <a:lnTo>
                    <a:pt x="1336" y="974"/>
                  </a:lnTo>
                  <a:lnTo>
                    <a:pt x="1328" y="974"/>
                  </a:lnTo>
                  <a:lnTo>
                    <a:pt x="1321" y="973"/>
                  </a:lnTo>
                  <a:lnTo>
                    <a:pt x="1314" y="971"/>
                  </a:lnTo>
                  <a:lnTo>
                    <a:pt x="1308" y="968"/>
                  </a:lnTo>
                  <a:lnTo>
                    <a:pt x="1302" y="959"/>
                  </a:lnTo>
                  <a:lnTo>
                    <a:pt x="1298" y="950"/>
                  </a:lnTo>
                  <a:lnTo>
                    <a:pt x="1294" y="941"/>
                  </a:lnTo>
                  <a:lnTo>
                    <a:pt x="1293" y="931"/>
                  </a:lnTo>
                  <a:lnTo>
                    <a:pt x="1293" y="921"/>
                  </a:lnTo>
                  <a:lnTo>
                    <a:pt x="1294" y="911"/>
                  </a:lnTo>
                  <a:lnTo>
                    <a:pt x="1298" y="902"/>
                  </a:lnTo>
                  <a:lnTo>
                    <a:pt x="1302" y="894"/>
                  </a:lnTo>
                  <a:lnTo>
                    <a:pt x="1310" y="883"/>
                  </a:lnTo>
                  <a:lnTo>
                    <a:pt x="1317" y="870"/>
                  </a:lnTo>
                  <a:lnTo>
                    <a:pt x="1321" y="863"/>
                  </a:lnTo>
                  <a:lnTo>
                    <a:pt x="1325" y="858"/>
                  </a:lnTo>
                  <a:lnTo>
                    <a:pt x="1331" y="853"/>
                  </a:lnTo>
                  <a:lnTo>
                    <a:pt x="1338" y="850"/>
                  </a:lnTo>
                  <a:lnTo>
                    <a:pt x="1348" y="853"/>
                  </a:lnTo>
                  <a:lnTo>
                    <a:pt x="1358" y="856"/>
                  </a:lnTo>
                  <a:lnTo>
                    <a:pt x="1367" y="860"/>
                  </a:lnTo>
                  <a:lnTo>
                    <a:pt x="1375" y="864"/>
                  </a:lnTo>
                  <a:lnTo>
                    <a:pt x="1384" y="871"/>
                  </a:lnTo>
                  <a:lnTo>
                    <a:pt x="1392" y="877"/>
                  </a:lnTo>
                  <a:lnTo>
                    <a:pt x="1398" y="884"/>
                  </a:lnTo>
                  <a:lnTo>
                    <a:pt x="1404" y="893"/>
                  </a:lnTo>
                  <a:lnTo>
                    <a:pt x="1404" y="903"/>
                  </a:lnTo>
                  <a:lnTo>
                    <a:pt x="1403" y="913"/>
                  </a:lnTo>
                  <a:lnTo>
                    <a:pt x="1400" y="924"/>
                  </a:lnTo>
                  <a:lnTo>
                    <a:pt x="1396" y="933"/>
                  </a:lnTo>
                  <a:lnTo>
                    <a:pt x="1390" y="942"/>
                  </a:lnTo>
                  <a:lnTo>
                    <a:pt x="1383" y="951"/>
                  </a:lnTo>
                  <a:lnTo>
                    <a:pt x="1375" y="959"/>
                  </a:lnTo>
                  <a:lnTo>
                    <a:pt x="1366" y="967"/>
                  </a:lnTo>
                  <a:close/>
                  <a:moveTo>
                    <a:pt x="933" y="427"/>
                  </a:moveTo>
                  <a:lnTo>
                    <a:pt x="923" y="433"/>
                  </a:lnTo>
                  <a:lnTo>
                    <a:pt x="914" y="438"/>
                  </a:lnTo>
                  <a:lnTo>
                    <a:pt x="905" y="441"/>
                  </a:lnTo>
                  <a:lnTo>
                    <a:pt x="896" y="442"/>
                  </a:lnTo>
                  <a:lnTo>
                    <a:pt x="887" y="442"/>
                  </a:lnTo>
                  <a:lnTo>
                    <a:pt x="877" y="441"/>
                  </a:lnTo>
                  <a:lnTo>
                    <a:pt x="868" y="438"/>
                  </a:lnTo>
                  <a:lnTo>
                    <a:pt x="859" y="434"/>
                  </a:lnTo>
                  <a:lnTo>
                    <a:pt x="853" y="427"/>
                  </a:lnTo>
                  <a:lnTo>
                    <a:pt x="848" y="418"/>
                  </a:lnTo>
                  <a:lnTo>
                    <a:pt x="843" y="410"/>
                  </a:lnTo>
                  <a:lnTo>
                    <a:pt x="839" y="400"/>
                  </a:lnTo>
                  <a:lnTo>
                    <a:pt x="835" y="396"/>
                  </a:lnTo>
                  <a:lnTo>
                    <a:pt x="832" y="393"/>
                  </a:lnTo>
                  <a:lnTo>
                    <a:pt x="829" y="389"/>
                  </a:lnTo>
                  <a:lnTo>
                    <a:pt x="826" y="387"/>
                  </a:lnTo>
                  <a:lnTo>
                    <a:pt x="822" y="385"/>
                  </a:lnTo>
                  <a:lnTo>
                    <a:pt x="817" y="383"/>
                  </a:lnTo>
                  <a:lnTo>
                    <a:pt x="812" y="383"/>
                  </a:lnTo>
                  <a:lnTo>
                    <a:pt x="806" y="383"/>
                  </a:lnTo>
                  <a:lnTo>
                    <a:pt x="800" y="384"/>
                  </a:lnTo>
                  <a:lnTo>
                    <a:pt x="793" y="387"/>
                  </a:lnTo>
                  <a:lnTo>
                    <a:pt x="785" y="391"/>
                  </a:lnTo>
                  <a:lnTo>
                    <a:pt x="779" y="395"/>
                  </a:lnTo>
                  <a:lnTo>
                    <a:pt x="773" y="401"/>
                  </a:lnTo>
                  <a:lnTo>
                    <a:pt x="767" y="407"/>
                  </a:lnTo>
                  <a:lnTo>
                    <a:pt x="762" y="414"/>
                  </a:lnTo>
                  <a:lnTo>
                    <a:pt x="757" y="420"/>
                  </a:lnTo>
                  <a:lnTo>
                    <a:pt x="756" y="450"/>
                  </a:lnTo>
                  <a:lnTo>
                    <a:pt x="755" y="479"/>
                  </a:lnTo>
                  <a:lnTo>
                    <a:pt x="756" y="486"/>
                  </a:lnTo>
                  <a:lnTo>
                    <a:pt x="757" y="492"/>
                  </a:lnTo>
                  <a:lnTo>
                    <a:pt x="759" y="500"/>
                  </a:lnTo>
                  <a:lnTo>
                    <a:pt x="762" y="505"/>
                  </a:lnTo>
                  <a:lnTo>
                    <a:pt x="766" y="511"/>
                  </a:lnTo>
                  <a:lnTo>
                    <a:pt x="771" y="516"/>
                  </a:lnTo>
                  <a:lnTo>
                    <a:pt x="777" y="520"/>
                  </a:lnTo>
                  <a:lnTo>
                    <a:pt x="784" y="524"/>
                  </a:lnTo>
                  <a:lnTo>
                    <a:pt x="789" y="530"/>
                  </a:lnTo>
                  <a:lnTo>
                    <a:pt x="797" y="534"/>
                  </a:lnTo>
                  <a:lnTo>
                    <a:pt x="804" y="537"/>
                  </a:lnTo>
                  <a:lnTo>
                    <a:pt x="811" y="540"/>
                  </a:lnTo>
                  <a:lnTo>
                    <a:pt x="818" y="543"/>
                  </a:lnTo>
                  <a:lnTo>
                    <a:pt x="825" y="548"/>
                  </a:lnTo>
                  <a:lnTo>
                    <a:pt x="828" y="550"/>
                  </a:lnTo>
                  <a:lnTo>
                    <a:pt x="831" y="553"/>
                  </a:lnTo>
                  <a:lnTo>
                    <a:pt x="834" y="557"/>
                  </a:lnTo>
                  <a:lnTo>
                    <a:pt x="836" y="561"/>
                  </a:lnTo>
                  <a:lnTo>
                    <a:pt x="836" y="572"/>
                  </a:lnTo>
                  <a:lnTo>
                    <a:pt x="834" y="582"/>
                  </a:lnTo>
                  <a:lnTo>
                    <a:pt x="831" y="593"/>
                  </a:lnTo>
                  <a:lnTo>
                    <a:pt x="828" y="602"/>
                  </a:lnTo>
                  <a:lnTo>
                    <a:pt x="819" y="621"/>
                  </a:lnTo>
                  <a:lnTo>
                    <a:pt x="809" y="640"/>
                  </a:lnTo>
                  <a:lnTo>
                    <a:pt x="799" y="658"/>
                  </a:lnTo>
                  <a:lnTo>
                    <a:pt x="789" y="677"/>
                  </a:lnTo>
                  <a:lnTo>
                    <a:pt x="785" y="688"/>
                  </a:lnTo>
                  <a:lnTo>
                    <a:pt x="782" y="697"/>
                  </a:lnTo>
                  <a:lnTo>
                    <a:pt x="779" y="708"/>
                  </a:lnTo>
                  <a:lnTo>
                    <a:pt x="778" y="718"/>
                  </a:lnTo>
                  <a:lnTo>
                    <a:pt x="776" y="731"/>
                  </a:lnTo>
                  <a:lnTo>
                    <a:pt x="776" y="743"/>
                  </a:lnTo>
                  <a:lnTo>
                    <a:pt x="776" y="755"/>
                  </a:lnTo>
                  <a:lnTo>
                    <a:pt x="776" y="767"/>
                  </a:lnTo>
                  <a:lnTo>
                    <a:pt x="778" y="780"/>
                  </a:lnTo>
                  <a:lnTo>
                    <a:pt x="780" y="791"/>
                  </a:lnTo>
                  <a:lnTo>
                    <a:pt x="783" y="803"/>
                  </a:lnTo>
                  <a:lnTo>
                    <a:pt x="787" y="814"/>
                  </a:lnTo>
                  <a:lnTo>
                    <a:pt x="791" y="826"/>
                  </a:lnTo>
                  <a:lnTo>
                    <a:pt x="797" y="837"/>
                  </a:lnTo>
                  <a:lnTo>
                    <a:pt x="803" y="848"/>
                  </a:lnTo>
                  <a:lnTo>
                    <a:pt x="809" y="858"/>
                  </a:lnTo>
                  <a:lnTo>
                    <a:pt x="816" y="868"/>
                  </a:lnTo>
                  <a:lnTo>
                    <a:pt x="823" y="878"/>
                  </a:lnTo>
                  <a:lnTo>
                    <a:pt x="831" y="888"/>
                  </a:lnTo>
                  <a:lnTo>
                    <a:pt x="841" y="896"/>
                  </a:lnTo>
                  <a:lnTo>
                    <a:pt x="848" y="900"/>
                  </a:lnTo>
                  <a:lnTo>
                    <a:pt x="855" y="903"/>
                  </a:lnTo>
                  <a:lnTo>
                    <a:pt x="862" y="908"/>
                  </a:lnTo>
                  <a:lnTo>
                    <a:pt x="867" y="913"/>
                  </a:lnTo>
                  <a:lnTo>
                    <a:pt x="872" y="919"/>
                  </a:lnTo>
                  <a:lnTo>
                    <a:pt x="877" y="926"/>
                  </a:lnTo>
                  <a:lnTo>
                    <a:pt x="880" y="933"/>
                  </a:lnTo>
                  <a:lnTo>
                    <a:pt x="883" y="942"/>
                  </a:lnTo>
                  <a:lnTo>
                    <a:pt x="881" y="947"/>
                  </a:lnTo>
                  <a:lnTo>
                    <a:pt x="879" y="951"/>
                  </a:lnTo>
                  <a:lnTo>
                    <a:pt x="877" y="955"/>
                  </a:lnTo>
                  <a:lnTo>
                    <a:pt x="875" y="959"/>
                  </a:lnTo>
                  <a:lnTo>
                    <a:pt x="869" y="968"/>
                  </a:lnTo>
                  <a:lnTo>
                    <a:pt x="862" y="974"/>
                  </a:lnTo>
                  <a:lnTo>
                    <a:pt x="854" y="981"/>
                  </a:lnTo>
                  <a:lnTo>
                    <a:pt x="846" y="988"/>
                  </a:lnTo>
                  <a:lnTo>
                    <a:pt x="839" y="995"/>
                  </a:lnTo>
                  <a:lnTo>
                    <a:pt x="830" y="1004"/>
                  </a:lnTo>
                  <a:lnTo>
                    <a:pt x="823" y="1014"/>
                  </a:lnTo>
                  <a:lnTo>
                    <a:pt x="817" y="1023"/>
                  </a:lnTo>
                  <a:lnTo>
                    <a:pt x="812" y="1034"/>
                  </a:lnTo>
                  <a:lnTo>
                    <a:pt x="808" y="1045"/>
                  </a:lnTo>
                  <a:lnTo>
                    <a:pt x="805" y="1058"/>
                  </a:lnTo>
                  <a:lnTo>
                    <a:pt x="803" y="1070"/>
                  </a:lnTo>
                  <a:lnTo>
                    <a:pt x="802" y="1082"/>
                  </a:lnTo>
                  <a:lnTo>
                    <a:pt x="801" y="1094"/>
                  </a:lnTo>
                  <a:lnTo>
                    <a:pt x="802" y="1108"/>
                  </a:lnTo>
                  <a:lnTo>
                    <a:pt x="803" y="1121"/>
                  </a:lnTo>
                  <a:lnTo>
                    <a:pt x="805" y="1133"/>
                  </a:lnTo>
                  <a:lnTo>
                    <a:pt x="808" y="1145"/>
                  </a:lnTo>
                  <a:lnTo>
                    <a:pt x="811" y="1158"/>
                  </a:lnTo>
                  <a:lnTo>
                    <a:pt x="815" y="1170"/>
                  </a:lnTo>
                  <a:lnTo>
                    <a:pt x="820" y="1181"/>
                  </a:lnTo>
                  <a:lnTo>
                    <a:pt x="824" y="1191"/>
                  </a:lnTo>
                  <a:lnTo>
                    <a:pt x="832" y="1202"/>
                  </a:lnTo>
                  <a:lnTo>
                    <a:pt x="840" y="1213"/>
                  </a:lnTo>
                  <a:lnTo>
                    <a:pt x="842" y="1218"/>
                  </a:lnTo>
                  <a:lnTo>
                    <a:pt x="843" y="1224"/>
                  </a:lnTo>
                  <a:lnTo>
                    <a:pt x="843" y="1231"/>
                  </a:lnTo>
                  <a:lnTo>
                    <a:pt x="841" y="1237"/>
                  </a:lnTo>
                  <a:lnTo>
                    <a:pt x="828" y="1248"/>
                  </a:lnTo>
                  <a:lnTo>
                    <a:pt x="816" y="1257"/>
                  </a:lnTo>
                  <a:lnTo>
                    <a:pt x="804" y="1268"/>
                  </a:lnTo>
                  <a:lnTo>
                    <a:pt x="793" y="1279"/>
                  </a:lnTo>
                  <a:lnTo>
                    <a:pt x="782" y="1292"/>
                  </a:lnTo>
                  <a:lnTo>
                    <a:pt x="773" y="1304"/>
                  </a:lnTo>
                  <a:lnTo>
                    <a:pt x="770" y="1311"/>
                  </a:lnTo>
                  <a:lnTo>
                    <a:pt x="767" y="1318"/>
                  </a:lnTo>
                  <a:lnTo>
                    <a:pt x="765" y="1326"/>
                  </a:lnTo>
                  <a:lnTo>
                    <a:pt x="763" y="1335"/>
                  </a:lnTo>
                  <a:lnTo>
                    <a:pt x="764" y="1348"/>
                  </a:lnTo>
                  <a:lnTo>
                    <a:pt x="766" y="1362"/>
                  </a:lnTo>
                  <a:lnTo>
                    <a:pt x="768" y="1375"/>
                  </a:lnTo>
                  <a:lnTo>
                    <a:pt x="772" y="1389"/>
                  </a:lnTo>
                  <a:lnTo>
                    <a:pt x="774" y="1394"/>
                  </a:lnTo>
                  <a:lnTo>
                    <a:pt x="776" y="1400"/>
                  </a:lnTo>
                  <a:lnTo>
                    <a:pt x="779" y="1405"/>
                  </a:lnTo>
                  <a:lnTo>
                    <a:pt x="783" y="1410"/>
                  </a:lnTo>
                  <a:lnTo>
                    <a:pt x="787" y="1415"/>
                  </a:lnTo>
                  <a:lnTo>
                    <a:pt x="791" y="1419"/>
                  </a:lnTo>
                  <a:lnTo>
                    <a:pt x="798" y="1422"/>
                  </a:lnTo>
                  <a:lnTo>
                    <a:pt x="803" y="1426"/>
                  </a:lnTo>
                  <a:lnTo>
                    <a:pt x="811" y="1428"/>
                  </a:lnTo>
                  <a:lnTo>
                    <a:pt x="818" y="1428"/>
                  </a:lnTo>
                  <a:lnTo>
                    <a:pt x="824" y="1427"/>
                  </a:lnTo>
                  <a:lnTo>
                    <a:pt x="829" y="1424"/>
                  </a:lnTo>
                  <a:lnTo>
                    <a:pt x="834" y="1421"/>
                  </a:lnTo>
                  <a:lnTo>
                    <a:pt x="839" y="1417"/>
                  </a:lnTo>
                  <a:lnTo>
                    <a:pt x="843" y="1413"/>
                  </a:lnTo>
                  <a:lnTo>
                    <a:pt x="847" y="1408"/>
                  </a:lnTo>
                  <a:lnTo>
                    <a:pt x="854" y="1398"/>
                  </a:lnTo>
                  <a:lnTo>
                    <a:pt x="861" y="1387"/>
                  </a:lnTo>
                  <a:lnTo>
                    <a:pt x="865" y="1382"/>
                  </a:lnTo>
                  <a:lnTo>
                    <a:pt x="868" y="1377"/>
                  </a:lnTo>
                  <a:lnTo>
                    <a:pt x="872" y="1373"/>
                  </a:lnTo>
                  <a:lnTo>
                    <a:pt x="877" y="1369"/>
                  </a:lnTo>
                  <a:lnTo>
                    <a:pt x="900" y="1374"/>
                  </a:lnTo>
                  <a:lnTo>
                    <a:pt x="924" y="1381"/>
                  </a:lnTo>
                  <a:lnTo>
                    <a:pt x="929" y="1383"/>
                  </a:lnTo>
                  <a:lnTo>
                    <a:pt x="935" y="1385"/>
                  </a:lnTo>
                  <a:lnTo>
                    <a:pt x="940" y="1388"/>
                  </a:lnTo>
                  <a:lnTo>
                    <a:pt x="943" y="1391"/>
                  </a:lnTo>
                  <a:lnTo>
                    <a:pt x="947" y="1395"/>
                  </a:lnTo>
                  <a:lnTo>
                    <a:pt x="949" y="1400"/>
                  </a:lnTo>
                  <a:lnTo>
                    <a:pt x="950" y="1405"/>
                  </a:lnTo>
                  <a:lnTo>
                    <a:pt x="951" y="1412"/>
                  </a:lnTo>
                  <a:lnTo>
                    <a:pt x="957" y="1417"/>
                  </a:lnTo>
                  <a:lnTo>
                    <a:pt x="962" y="1423"/>
                  </a:lnTo>
                  <a:lnTo>
                    <a:pt x="966" y="1430"/>
                  </a:lnTo>
                  <a:lnTo>
                    <a:pt x="970" y="1436"/>
                  </a:lnTo>
                  <a:lnTo>
                    <a:pt x="972" y="1443"/>
                  </a:lnTo>
                  <a:lnTo>
                    <a:pt x="974" y="1450"/>
                  </a:lnTo>
                  <a:lnTo>
                    <a:pt x="975" y="1458"/>
                  </a:lnTo>
                  <a:lnTo>
                    <a:pt x="975" y="1465"/>
                  </a:lnTo>
                  <a:lnTo>
                    <a:pt x="974" y="1482"/>
                  </a:lnTo>
                  <a:lnTo>
                    <a:pt x="971" y="1497"/>
                  </a:lnTo>
                  <a:lnTo>
                    <a:pt x="967" y="1513"/>
                  </a:lnTo>
                  <a:lnTo>
                    <a:pt x="963" y="1529"/>
                  </a:lnTo>
                  <a:lnTo>
                    <a:pt x="953" y="1545"/>
                  </a:lnTo>
                  <a:lnTo>
                    <a:pt x="943" y="1560"/>
                  </a:lnTo>
                  <a:lnTo>
                    <a:pt x="937" y="1568"/>
                  </a:lnTo>
                  <a:lnTo>
                    <a:pt x="931" y="1575"/>
                  </a:lnTo>
                  <a:lnTo>
                    <a:pt x="923" y="1581"/>
                  </a:lnTo>
                  <a:lnTo>
                    <a:pt x="916" y="1586"/>
                  </a:lnTo>
                  <a:lnTo>
                    <a:pt x="909" y="1591"/>
                  </a:lnTo>
                  <a:lnTo>
                    <a:pt x="902" y="1595"/>
                  </a:lnTo>
                  <a:lnTo>
                    <a:pt x="894" y="1598"/>
                  </a:lnTo>
                  <a:lnTo>
                    <a:pt x="886" y="1601"/>
                  </a:lnTo>
                  <a:lnTo>
                    <a:pt x="877" y="1603"/>
                  </a:lnTo>
                  <a:lnTo>
                    <a:pt x="868" y="1604"/>
                  </a:lnTo>
                  <a:lnTo>
                    <a:pt x="859" y="1604"/>
                  </a:lnTo>
                  <a:lnTo>
                    <a:pt x="850" y="1604"/>
                  </a:lnTo>
                  <a:lnTo>
                    <a:pt x="832" y="1603"/>
                  </a:lnTo>
                  <a:lnTo>
                    <a:pt x="815" y="1602"/>
                  </a:lnTo>
                  <a:lnTo>
                    <a:pt x="798" y="1599"/>
                  </a:lnTo>
                  <a:lnTo>
                    <a:pt x="781" y="1596"/>
                  </a:lnTo>
                  <a:lnTo>
                    <a:pt x="765" y="1591"/>
                  </a:lnTo>
                  <a:lnTo>
                    <a:pt x="749" y="1585"/>
                  </a:lnTo>
                  <a:lnTo>
                    <a:pt x="733" y="1578"/>
                  </a:lnTo>
                  <a:lnTo>
                    <a:pt x="719" y="1570"/>
                  </a:lnTo>
                  <a:lnTo>
                    <a:pt x="705" y="1561"/>
                  </a:lnTo>
                  <a:lnTo>
                    <a:pt x="691" y="1551"/>
                  </a:lnTo>
                  <a:lnTo>
                    <a:pt x="679" y="1540"/>
                  </a:lnTo>
                  <a:lnTo>
                    <a:pt x="668" y="1528"/>
                  </a:lnTo>
                  <a:lnTo>
                    <a:pt x="658" y="1515"/>
                  </a:lnTo>
                  <a:lnTo>
                    <a:pt x="648" y="1501"/>
                  </a:lnTo>
                  <a:lnTo>
                    <a:pt x="640" y="1487"/>
                  </a:lnTo>
                  <a:lnTo>
                    <a:pt x="634" y="1471"/>
                  </a:lnTo>
                  <a:lnTo>
                    <a:pt x="626" y="1461"/>
                  </a:lnTo>
                  <a:lnTo>
                    <a:pt x="619" y="1451"/>
                  </a:lnTo>
                  <a:lnTo>
                    <a:pt x="613" y="1441"/>
                  </a:lnTo>
                  <a:lnTo>
                    <a:pt x="606" y="1431"/>
                  </a:lnTo>
                  <a:lnTo>
                    <a:pt x="595" y="1409"/>
                  </a:lnTo>
                  <a:lnTo>
                    <a:pt x="586" y="1388"/>
                  </a:lnTo>
                  <a:lnTo>
                    <a:pt x="579" y="1365"/>
                  </a:lnTo>
                  <a:lnTo>
                    <a:pt x="572" y="1343"/>
                  </a:lnTo>
                  <a:lnTo>
                    <a:pt x="566" y="1319"/>
                  </a:lnTo>
                  <a:lnTo>
                    <a:pt x="560" y="1297"/>
                  </a:lnTo>
                  <a:lnTo>
                    <a:pt x="560" y="1287"/>
                  </a:lnTo>
                  <a:lnTo>
                    <a:pt x="559" y="1277"/>
                  </a:lnTo>
                  <a:lnTo>
                    <a:pt x="558" y="1268"/>
                  </a:lnTo>
                  <a:lnTo>
                    <a:pt x="556" y="1259"/>
                  </a:lnTo>
                  <a:lnTo>
                    <a:pt x="552" y="1241"/>
                  </a:lnTo>
                  <a:lnTo>
                    <a:pt x="549" y="1222"/>
                  </a:lnTo>
                  <a:lnTo>
                    <a:pt x="548" y="1214"/>
                  </a:lnTo>
                  <a:lnTo>
                    <a:pt x="547" y="1205"/>
                  </a:lnTo>
                  <a:lnTo>
                    <a:pt x="547" y="1197"/>
                  </a:lnTo>
                  <a:lnTo>
                    <a:pt x="549" y="1188"/>
                  </a:lnTo>
                  <a:lnTo>
                    <a:pt x="551" y="1179"/>
                  </a:lnTo>
                  <a:lnTo>
                    <a:pt x="554" y="1171"/>
                  </a:lnTo>
                  <a:lnTo>
                    <a:pt x="559" y="1163"/>
                  </a:lnTo>
                  <a:lnTo>
                    <a:pt x="567" y="1155"/>
                  </a:lnTo>
                  <a:lnTo>
                    <a:pt x="575" y="1128"/>
                  </a:lnTo>
                  <a:lnTo>
                    <a:pt x="583" y="1102"/>
                  </a:lnTo>
                  <a:lnTo>
                    <a:pt x="586" y="1087"/>
                  </a:lnTo>
                  <a:lnTo>
                    <a:pt x="589" y="1073"/>
                  </a:lnTo>
                  <a:lnTo>
                    <a:pt x="591" y="1059"/>
                  </a:lnTo>
                  <a:lnTo>
                    <a:pt x="593" y="1044"/>
                  </a:lnTo>
                  <a:lnTo>
                    <a:pt x="594" y="1029"/>
                  </a:lnTo>
                  <a:lnTo>
                    <a:pt x="593" y="1015"/>
                  </a:lnTo>
                  <a:lnTo>
                    <a:pt x="592" y="1000"/>
                  </a:lnTo>
                  <a:lnTo>
                    <a:pt x="590" y="987"/>
                  </a:lnTo>
                  <a:lnTo>
                    <a:pt x="587" y="973"/>
                  </a:lnTo>
                  <a:lnTo>
                    <a:pt x="583" y="959"/>
                  </a:lnTo>
                  <a:lnTo>
                    <a:pt x="577" y="946"/>
                  </a:lnTo>
                  <a:lnTo>
                    <a:pt x="570" y="933"/>
                  </a:lnTo>
                  <a:lnTo>
                    <a:pt x="564" y="929"/>
                  </a:lnTo>
                  <a:lnTo>
                    <a:pt x="557" y="924"/>
                  </a:lnTo>
                  <a:lnTo>
                    <a:pt x="551" y="919"/>
                  </a:lnTo>
                  <a:lnTo>
                    <a:pt x="547" y="912"/>
                  </a:lnTo>
                  <a:lnTo>
                    <a:pt x="544" y="906"/>
                  </a:lnTo>
                  <a:lnTo>
                    <a:pt x="542" y="899"/>
                  </a:lnTo>
                  <a:lnTo>
                    <a:pt x="543" y="896"/>
                  </a:lnTo>
                  <a:lnTo>
                    <a:pt x="543" y="892"/>
                  </a:lnTo>
                  <a:lnTo>
                    <a:pt x="545" y="888"/>
                  </a:lnTo>
                  <a:lnTo>
                    <a:pt x="547" y="884"/>
                  </a:lnTo>
                  <a:lnTo>
                    <a:pt x="560" y="866"/>
                  </a:lnTo>
                  <a:lnTo>
                    <a:pt x="573" y="849"/>
                  </a:lnTo>
                  <a:lnTo>
                    <a:pt x="584" y="830"/>
                  </a:lnTo>
                  <a:lnTo>
                    <a:pt x="594" y="811"/>
                  </a:lnTo>
                  <a:lnTo>
                    <a:pt x="599" y="801"/>
                  </a:lnTo>
                  <a:lnTo>
                    <a:pt x="602" y="791"/>
                  </a:lnTo>
                  <a:lnTo>
                    <a:pt x="605" y="781"/>
                  </a:lnTo>
                  <a:lnTo>
                    <a:pt x="609" y="770"/>
                  </a:lnTo>
                  <a:lnTo>
                    <a:pt x="610" y="760"/>
                  </a:lnTo>
                  <a:lnTo>
                    <a:pt x="611" y="749"/>
                  </a:lnTo>
                  <a:lnTo>
                    <a:pt x="611" y="738"/>
                  </a:lnTo>
                  <a:lnTo>
                    <a:pt x="610" y="726"/>
                  </a:lnTo>
                  <a:lnTo>
                    <a:pt x="600" y="707"/>
                  </a:lnTo>
                  <a:lnTo>
                    <a:pt x="590" y="688"/>
                  </a:lnTo>
                  <a:lnTo>
                    <a:pt x="580" y="668"/>
                  </a:lnTo>
                  <a:lnTo>
                    <a:pt x="570" y="649"/>
                  </a:lnTo>
                  <a:lnTo>
                    <a:pt x="566" y="639"/>
                  </a:lnTo>
                  <a:lnTo>
                    <a:pt x="563" y="629"/>
                  </a:lnTo>
                  <a:lnTo>
                    <a:pt x="559" y="619"/>
                  </a:lnTo>
                  <a:lnTo>
                    <a:pt x="558" y="608"/>
                  </a:lnTo>
                  <a:lnTo>
                    <a:pt x="557" y="598"/>
                  </a:lnTo>
                  <a:lnTo>
                    <a:pt x="558" y="586"/>
                  </a:lnTo>
                  <a:lnTo>
                    <a:pt x="559" y="575"/>
                  </a:lnTo>
                  <a:lnTo>
                    <a:pt x="564" y="564"/>
                  </a:lnTo>
                  <a:lnTo>
                    <a:pt x="565" y="550"/>
                  </a:lnTo>
                  <a:lnTo>
                    <a:pt x="567" y="535"/>
                  </a:lnTo>
                  <a:lnTo>
                    <a:pt x="572" y="522"/>
                  </a:lnTo>
                  <a:lnTo>
                    <a:pt x="577" y="510"/>
                  </a:lnTo>
                  <a:lnTo>
                    <a:pt x="589" y="484"/>
                  </a:lnTo>
                  <a:lnTo>
                    <a:pt x="600" y="459"/>
                  </a:lnTo>
                  <a:lnTo>
                    <a:pt x="607" y="439"/>
                  </a:lnTo>
                  <a:lnTo>
                    <a:pt x="617" y="420"/>
                  </a:lnTo>
                  <a:lnTo>
                    <a:pt x="626" y="401"/>
                  </a:lnTo>
                  <a:lnTo>
                    <a:pt x="637" y="383"/>
                  </a:lnTo>
                  <a:lnTo>
                    <a:pt x="648" y="366"/>
                  </a:lnTo>
                  <a:lnTo>
                    <a:pt x="662" y="348"/>
                  </a:lnTo>
                  <a:lnTo>
                    <a:pt x="675" y="332"/>
                  </a:lnTo>
                  <a:lnTo>
                    <a:pt x="690" y="316"/>
                  </a:lnTo>
                  <a:lnTo>
                    <a:pt x="706" y="301"/>
                  </a:lnTo>
                  <a:lnTo>
                    <a:pt x="722" y="287"/>
                  </a:lnTo>
                  <a:lnTo>
                    <a:pt x="738" y="274"/>
                  </a:lnTo>
                  <a:lnTo>
                    <a:pt x="756" y="262"/>
                  </a:lnTo>
                  <a:lnTo>
                    <a:pt x="774" y="251"/>
                  </a:lnTo>
                  <a:lnTo>
                    <a:pt x="793" y="241"/>
                  </a:lnTo>
                  <a:lnTo>
                    <a:pt x="811" y="233"/>
                  </a:lnTo>
                  <a:lnTo>
                    <a:pt x="830" y="226"/>
                  </a:lnTo>
                  <a:lnTo>
                    <a:pt x="863" y="222"/>
                  </a:lnTo>
                  <a:lnTo>
                    <a:pt x="896" y="220"/>
                  </a:lnTo>
                  <a:lnTo>
                    <a:pt x="904" y="220"/>
                  </a:lnTo>
                  <a:lnTo>
                    <a:pt x="911" y="222"/>
                  </a:lnTo>
                  <a:lnTo>
                    <a:pt x="919" y="223"/>
                  </a:lnTo>
                  <a:lnTo>
                    <a:pt x="926" y="226"/>
                  </a:lnTo>
                  <a:lnTo>
                    <a:pt x="934" y="229"/>
                  </a:lnTo>
                  <a:lnTo>
                    <a:pt x="941" y="232"/>
                  </a:lnTo>
                  <a:lnTo>
                    <a:pt x="948" y="237"/>
                  </a:lnTo>
                  <a:lnTo>
                    <a:pt x="954" y="242"/>
                  </a:lnTo>
                  <a:lnTo>
                    <a:pt x="991" y="288"/>
                  </a:lnTo>
                  <a:lnTo>
                    <a:pt x="991" y="307"/>
                  </a:lnTo>
                  <a:lnTo>
                    <a:pt x="990" y="327"/>
                  </a:lnTo>
                  <a:lnTo>
                    <a:pt x="989" y="337"/>
                  </a:lnTo>
                  <a:lnTo>
                    <a:pt x="987" y="347"/>
                  </a:lnTo>
                  <a:lnTo>
                    <a:pt x="985" y="357"/>
                  </a:lnTo>
                  <a:lnTo>
                    <a:pt x="983" y="367"/>
                  </a:lnTo>
                  <a:lnTo>
                    <a:pt x="980" y="376"/>
                  </a:lnTo>
                  <a:lnTo>
                    <a:pt x="975" y="385"/>
                  </a:lnTo>
                  <a:lnTo>
                    <a:pt x="970" y="394"/>
                  </a:lnTo>
                  <a:lnTo>
                    <a:pt x="965" y="401"/>
                  </a:lnTo>
                  <a:lnTo>
                    <a:pt x="958" y="410"/>
                  </a:lnTo>
                  <a:lnTo>
                    <a:pt x="951" y="416"/>
                  </a:lnTo>
                  <a:lnTo>
                    <a:pt x="942" y="422"/>
                  </a:lnTo>
                  <a:lnTo>
                    <a:pt x="933" y="427"/>
                  </a:lnTo>
                  <a:close/>
                  <a:moveTo>
                    <a:pt x="911" y="394"/>
                  </a:moveTo>
                  <a:lnTo>
                    <a:pt x="904" y="392"/>
                  </a:lnTo>
                  <a:lnTo>
                    <a:pt x="898" y="390"/>
                  </a:lnTo>
                  <a:lnTo>
                    <a:pt x="893" y="386"/>
                  </a:lnTo>
                  <a:lnTo>
                    <a:pt x="888" y="382"/>
                  </a:lnTo>
                  <a:lnTo>
                    <a:pt x="877" y="373"/>
                  </a:lnTo>
                  <a:lnTo>
                    <a:pt x="868" y="364"/>
                  </a:lnTo>
                  <a:lnTo>
                    <a:pt x="864" y="358"/>
                  </a:lnTo>
                  <a:lnTo>
                    <a:pt x="859" y="354"/>
                  </a:lnTo>
                  <a:lnTo>
                    <a:pt x="854" y="350"/>
                  </a:lnTo>
                  <a:lnTo>
                    <a:pt x="849" y="347"/>
                  </a:lnTo>
                  <a:lnTo>
                    <a:pt x="843" y="344"/>
                  </a:lnTo>
                  <a:lnTo>
                    <a:pt x="836" y="342"/>
                  </a:lnTo>
                  <a:lnTo>
                    <a:pt x="829" y="342"/>
                  </a:lnTo>
                  <a:lnTo>
                    <a:pt x="821" y="342"/>
                  </a:lnTo>
                  <a:lnTo>
                    <a:pt x="809" y="346"/>
                  </a:lnTo>
                  <a:lnTo>
                    <a:pt x="796" y="350"/>
                  </a:lnTo>
                  <a:lnTo>
                    <a:pt x="783" y="355"/>
                  </a:lnTo>
                  <a:lnTo>
                    <a:pt x="771" y="362"/>
                  </a:lnTo>
                  <a:lnTo>
                    <a:pt x="760" y="368"/>
                  </a:lnTo>
                  <a:lnTo>
                    <a:pt x="750" y="376"/>
                  </a:lnTo>
                  <a:lnTo>
                    <a:pt x="744" y="380"/>
                  </a:lnTo>
                  <a:lnTo>
                    <a:pt x="740" y="385"/>
                  </a:lnTo>
                  <a:lnTo>
                    <a:pt x="736" y="390"/>
                  </a:lnTo>
                  <a:lnTo>
                    <a:pt x="732" y="396"/>
                  </a:lnTo>
                  <a:lnTo>
                    <a:pt x="727" y="404"/>
                  </a:lnTo>
                  <a:lnTo>
                    <a:pt x="722" y="414"/>
                  </a:lnTo>
                  <a:lnTo>
                    <a:pt x="718" y="423"/>
                  </a:lnTo>
                  <a:lnTo>
                    <a:pt x="715" y="432"/>
                  </a:lnTo>
                  <a:lnTo>
                    <a:pt x="713" y="442"/>
                  </a:lnTo>
                  <a:lnTo>
                    <a:pt x="711" y="453"/>
                  </a:lnTo>
                  <a:lnTo>
                    <a:pt x="710" y="463"/>
                  </a:lnTo>
                  <a:lnTo>
                    <a:pt x="709" y="474"/>
                  </a:lnTo>
                  <a:lnTo>
                    <a:pt x="709" y="484"/>
                  </a:lnTo>
                  <a:lnTo>
                    <a:pt x="710" y="494"/>
                  </a:lnTo>
                  <a:lnTo>
                    <a:pt x="712" y="505"/>
                  </a:lnTo>
                  <a:lnTo>
                    <a:pt x="714" y="515"/>
                  </a:lnTo>
                  <a:lnTo>
                    <a:pt x="717" y="525"/>
                  </a:lnTo>
                  <a:lnTo>
                    <a:pt x="720" y="534"/>
                  </a:lnTo>
                  <a:lnTo>
                    <a:pt x="724" y="544"/>
                  </a:lnTo>
                  <a:lnTo>
                    <a:pt x="729" y="553"/>
                  </a:lnTo>
                  <a:lnTo>
                    <a:pt x="738" y="560"/>
                  </a:lnTo>
                  <a:lnTo>
                    <a:pt x="747" y="568"/>
                  </a:lnTo>
                  <a:lnTo>
                    <a:pt x="755" y="577"/>
                  </a:lnTo>
                  <a:lnTo>
                    <a:pt x="761" y="586"/>
                  </a:lnTo>
                  <a:lnTo>
                    <a:pt x="765" y="598"/>
                  </a:lnTo>
                  <a:lnTo>
                    <a:pt x="768" y="608"/>
                  </a:lnTo>
                  <a:lnTo>
                    <a:pt x="768" y="614"/>
                  </a:lnTo>
                  <a:lnTo>
                    <a:pt x="768" y="620"/>
                  </a:lnTo>
                  <a:lnTo>
                    <a:pt x="768" y="626"/>
                  </a:lnTo>
                  <a:lnTo>
                    <a:pt x="766" y="632"/>
                  </a:lnTo>
                  <a:lnTo>
                    <a:pt x="756" y="661"/>
                  </a:lnTo>
                  <a:lnTo>
                    <a:pt x="747" y="691"/>
                  </a:lnTo>
                  <a:lnTo>
                    <a:pt x="742" y="707"/>
                  </a:lnTo>
                  <a:lnTo>
                    <a:pt x="738" y="723"/>
                  </a:lnTo>
                  <a:lnTo>
                    <a:pt x="736" y="740"/>
                  </a:lnTo>
                  <a:lnTo>
                    <a:pt x="734" y="755"/>
                  </a:lnTo>
                  <a:lnTo>
                    <a:pt x="733" y="771"/>
                  </a:lnTo>
                  <a:lnTo>
                    <a:pt x="733" y="788"/>
                  </a:lnTo>
                  <a:lnTo>
                    <a:pt x="734" y="804"/>
                  </a:lnTo>
                  <a:lnTo>
                    <a:pt x="737" y="819"/>
                  </a:lnTo>
                  <a:lnTo>
                    <a:pt x="742" y="835"/>
                  </a:lnTo>
                  <a:lnTo>
                    <a:pt x="749" y="849"/>
                  </a:lnTo>
                  <a:lnTo>
                    <a:pt x="752" y="856"/>
                  </a:lnTo>
                  <a:lnTo>
                    <a:pt x="757" y="862"/>
                  </a:lnTo>
                  <a:lnTo>
                    <a:pt x="761" y="870"/>
                  </a:lnTo>
                  <a:lnTo>
                    <a:pt x="766" y="876"/>
                  </a:lnTo>
                  <a:lnTo>
                    <a:pt x="768" y="882"/>
                  </a:lnTo>
                  <a:lnTo>
                    <a:pt x="772" y="888"/>
                  </a:lnTo>
                  <a:lnTo>
                    <a:pt x="777" y="894"/>
                  </a:lnTo>
                  <a:lnTo>
                    <a:pt x="782" y="899"/>
                  </a:lnTo>
                  <a:lnTo>
                    <a:pt x="796" y="909"/>
                  </a:lnTo>
                  <a:lnTo>
                    <a:pt x="809" y="920"/>
                  </a:lnTo>
                  <a:lnTo>
                    <a:pt x="815" y="925"/>
                  </a:lnTo>
                  <a:lnTo>
                    <a:pt x="820" y="930"/>
                  </a:lnTo>
                  <a:lnTo>
                    <a:pt x="823" y="935"/>
                  </a:lnTo>
                  <a:lnTo>
                    <a:pt x="825" y="941"/>
                  </a:lnTo>
                  <a:lnTo>
                    <a:pt x="826" y="944"/>
                  </a:lnTo>
                  <a:lnTo>
                    <a:pt x="826" y="947"/>
                  </a:lnTo>
                  <a:lnTo>
                    <a:pt x="825" y="951"/>
                  </a:lnTo>
                  <a:lnTo>
                    <a:pt x="824" y="954"/>
                  </a:lnTo>
                  <a:lnTo>
                    <a:pt x="819" y="963"/>
                  </a:lnTo>
                  <a:lnTo>
                    <a:pt x="812" y="971"/>
                  </a:lnTo>
                  <a:lnTo>
                    <a:pt x="801" y="983"/>
                  </a:lnTo>
                  <a:lnTo>
                    <a:pt x="791" y="995"/>
                  </a:lnTo>
                  <a:lnTo>
                    <a:pt x="783" y="1010"/>
                  </a:lnTo>
                  <a:lnTo>
                    <a:pt x="776" y="1024"/>
                  </a:lnTo>
                  <a:lnTo>
                    <a:pt x="771" y="1038"/>
                  </a:lnTo>
                  <a:lnTo>
                    <a:pt x="767" y="1053"/>
                  </a:lnTo>
                  <a:lnTo>
                    <a:pt x="764" y="1069"/>
                  </a:lnTo>
                  <a:lnTo>
                    <a:pt x="763" y="1085"/>
                  </a:lnTo>
                  <a:lnTo>
                    <a:pt x="762" y="1102"/>
                  </a:lnTo>
                  <a:lnTo>
                    <a:pt x="763" y="1118"/>
                  </a:lnTo>
                  <a:lnTo>
                    <a:pt x="765" y="1133"/>
                  </a:lnTo>
                  <a:lnTo>
                    <a:pt x="767" y="1150"/>
                  </a:lnTo>
                  <a:lnTo>
                    <a:pt x="770" y="1166"/>
                  </a:lnTo>
                  <a:lnTo>
                    <a:pt x="774" y="1181"/>
                  </a:lnTo>
                  <a:lnTo>
                    <a:pt x="779" y="1197"/>
                  </a:lnTo>
                  <a:lnTo>
                    <a:pt x="784" y="1211"/>
                  </a:lnTo>
                  <a:lnTo>
                    <a:pt x="784" y="1216"/>
                  </a:lnTo>
                  <a:lnTo>
                    <a:pt x="784" y="1222"/>
                  </a:lnTo>
                  <a:lnTo>
                    <a:pt x="783" y="1226"/>
                  </a:lnTo>
                  <a:lnTo>
                    <a:pt x="781" y="1231"/>
                  </a:lnTo>
                  <a:lnTo>
                    <a:pt x="776" y="1241"/>
                  </a:lnTo>
                  <a:lnTo>
                    <a:pt x="770" y="1249"/>
                  </a:lnTo>
                  <a:lnTo>
                    <a:pt x="756" y="1263"/>
                  </a:lnTo>
                  <a:lnTo>
                    <a:pt x="741" y="1279"/>
                  </a:lnTo>
                  <a:lnTo>
                    <a:pt x="736" y="1288"/>
                  </a:lnTo>
                  <a:lnTo>
                    <a:pt x="732" y="1298"/>
                  </a:lnTo>
                  <a:lnTo>
                    <a:pt x="729" y="1307"/>
                  </a:lnTo>
                  <a:lnTo>
                    <a:pt x="726" y="1317"/>
                  </a:lnTo>
                  <a:lnTo>
                    <a:pt x="724" y="1327"/>
                  </a:lnTo>
                  <a:lnTo>
                    <a:pt x="722" y="1338"/>
                  </a:lnTo>
                  <a:lnTo>
                    <a:pt x="721" y="1349"/>
                  </a:lnTo>
                  <a:lnTo>
                    <a:pt x="721" y="1359"/>
                  </a:lnTo>
                  <a:lnTo>
                    <a:pt x="721" y="1370"/>
                  </a:lnTo>
                  <a:lnTo>
                    <a:pt x="722" y="1381"/>
                  </a:lnTo>
                  <a:lnTo>
                    <a:pt x="724" y="1391"/>
                  </a:lnTo>
                  <a:lnTo>
                    <a:pt x="726" y="1401"/>
                  </a:lnTo>
                  <a:lnTo>
                    <a:pt x="729" y="1411"/>
                  </a:lnTo>
                  <a:lnTo>
                    <a:pt x="732" y="1420"/>
                  </a:lnTo>
                  <a:lnTo>
                    <a:pt x="736" y="1431"/>
                  </a:lnTo>
                  <a:lnTo>
                    <a:pt x="741" y="1439"/>
                  </a:lnTo>
                  <a:lnTo>
                    <a:pt x="745" y="1444"/>
                  </a:lnTo>
                  <a:lnTo>
                    <a:pt x="751" y="1448"/>
                  </a:lnTo>
                  <a:lnTo>
                    <a:pt x="755" y="1452"/>
                  </a:lnTo>
                  <a:lnTo>
                    <a:pt x="760" y="1455"/>
                  </a:lnTo>
                  <a:lnTo>
                    <a:pt x="771" y="1460"/>
                  </a:lnTo>
                  <a:lnTo>
                    <a:pt x="782" y="1464"/>
                  </a:lnTo>
                  <a:lnTo>
                    <a:pt x="795" y="1466"/>
                  </a:lnTo>
                  <a:lnTo>
                    <a:pt x="807" y="1466"/>
                  </a:lnTo>
                  <a:lnTo>
                    <a:pt x="819" y="1466"/>
                  </a:lnTo>
                  <a:lnTo>
                    <a:pt x="830" y="1465"/>
                  </a:lnTo>
                  <a:lnTo>
                    <a:pt x="835" y="1466"/>
                  </a:lnTo>
                  <a:lnTo>
                    <a:pt x="840" y="1467"/>
                  </a:lnTo>
                  <a:lnTo>
                    <a:pt x="844" y="1466"/>
                  </a:lnTo>
                  <a:lnTo>
                    <a:pt x="848" y="1465"/>
                  </a:lnTo>
                  <a:lnTo>
                    <a:pt x="855" y="1462"/>
                  </a:lnTo>
                  <a:lnTo>
                    <a:pt x="863" y="1457"/>
                  </a:lnTo>
                  <a:lnTo>
                    <a:pt x="876" y="1445"/>
                  </a:lnTo>
                  <a:lnTo>
                    <a:pt x="890" y="1431"/>
                  </a:lnTo>
                  <a:lnTo>
                    <a:pt x="896" y="1426"/>
                  </a:lnTo>
                  <a:lnTo>
                    <a:pt x="902" y="1421"/>
                  </a:lnTo>
                  <a:lnTo>
                    <a:pt x="905" y="1419"/>
                  </a:lnTo>
                  <a:lnTo>
                    <a:pt x="907" y="1418"/>
                  </a:lnTo>
                  <a:lnTo>
                    <a:pt x="910" y="1418"/>
                  </a:lnTo>
                  <a:lnTo>
                    <a:pt x="913" y="1418"/>
                  </a:lnTo>
                  <a:lnTo>
                    <a:pt x="915" y="1419"/>
                  </a:lnTo>
                  <a:lnTo>
                    <a:pt x="918" y="1421"/>
                  </a:lnTo>
                  <a:lnTo>
                    <a:pt x="920" y="1424"/>
                  </a:lnTo>
                  <a:lnTo>
                    <a:pt x="923" y="1428"/>
                  </a:lnTo>
                  <a:lnTo>
                    <a:pt x="927" y="1438"/>
                  </a:lnTo>
                  <a:lnTo>
                    <a:pt x="933" y="1452"/>
                  </a:lnTo>
                  <a:lnTo>
                    <a:pt x="935" y="1460"/>
                  </a:lnTo>
                  <a:lnTo>
                    <a:pt x="936" y="1468"/>
                  </a:lnTo>
                  <a:lnTo>
                    <a:pt x="937" y="1476"/>
                  </a:lnTo>
                  <a:lnTo>
                    <a:pt x="936" y="1483"/>
                  </a:lnTo>
                  <a:lnTo>
                    <a:pt x="934" y="1491"/>
                  </a:lnTo>
                  <a:lnTo>
                    <a:pt x="932" y="1497"/>
                  </a:lnTo>
                  <a:lnTo>
                    <a:pt x="928" y="1504"/>
                  </a:lnTo>
                  <a:lnTo>
                    <a:pt x="925" y="1511"/>
                  </a:lnTo>
                  <a:lnTo>
                    <a:pt x="917" y="1524"/>
                  </a:lnTo>
                  <a:lnTo>
                    <a:pt x="907" y="1535"/>
                  </a:lnTo>
                  <a:lnTo>
                    <a:pt x="897" y="1545"/>
                  </a:lnTo>
                  <a:lnTo>
                    <a:pt x="887" y="1554"/>
                  </a:lnTo>
                  <a:lnTo>
                    <a:pt x="875" y="1556"/>
                  </a:lnTo>
                  <a:lnTo>
                    <a:pt x="865" y="1558"/>
                  </a:lnTo>
                  <a:lnTo>
                    <a:pt x="854" y="1559"/>
                  </a:lnTo>
                  <a:lnTo>
                    <a:pt x="844" y="1559"/>
                  </a:lnTo>
                  <a:lnTo>
                    <a:pt x="832" y="1559"/>
                  </a:lnTo>
                  <a:lnTo>
                    <a:pt x="821" y="1558"/>
                  </a:lnTo>
                  <a:lnTo>
                    <a:pt x="811" y="1557"/>
                  </a:lnTo>
                  <a:lnTo>
                    <a:pt x="800" y="1555"/>
                  </a:lnTo>
                  <a:lnTo>
                    <a:pt x="788" y="1553"/>
                  </a:lnTo>
                  <a:lnTo>
                    <a:pt x="778" y="1550"/>
                  </a:lnTo>
                  <a:lnTo>
                    <a:pt x="768" y="1546"/>
                  </a:lnTo>
                  <a:lnTo>
                    <a:pt x="758" y="1542"/>
                  </a:lnTo>
                  <a:lnTo>
                    <a:pt x="748" y="1537"/>
                  </a:lnTo>
                  <a:lnTo>
                    <a:pt x="738" y="1532"/>
                  </a:lnTo>
                  <a:lnTo>
                    <a:pt x="729" y="1526"/>
                  </a:lnTo>
                  <a:lnTo>
                    <a:pt x="720" y="1520"/>
                  </a:lnTo>
                  <a:lnTo>
                    <a:pt x="707" y="1503"/>
                  </a:lnTo>
                  <a:lnTo>
                    <a:pt x="693" y="1488"/>
                  </a:lnTo>
                  <a:lnTo>
                    <a:pt x="682" y="1470"/>
                  </a:lnTo>
                  <a:lnTo>
                    <a:pt x="671" y="1454"/>
                  </a:lnTo>
                  <a:lnTo>
                    <a:pt x="660" y="1437"/>
                  </a:lnTo>
                  <a:lnTo>
                    <a:pt x="649" y="1418"/>
                  </a:lnTo>
                  <a:lnTo>
                    <a:pt x="641" y="1400"/>
                  </a:lnTo>
                  <a:lnTo>
                    <a:pt x="632" y="1382"/>
                  </a:lnTo>
                  <a:lnTo>
                    <a:pt x="625" y="1362"/>
                  </a:lnTo>
                  <a:lnTo>
                    <a:pt x="618" y="1343"/>
                  </a:lnTo>
                  <a:lnTo>
                    <a:pt x="612" y="1323"/>
                  </a:lnTo>
                  <a:lnTo>
                    <a:pt x="605" y="1304"/>
                  </a:lnTo>
                  <a:lnTo>
                    <a:pt x="601" y="1283"/>
                  </a:lnTo>
                  <a:lnTo>
                    <a:pt x="597" y="1263"/>
                  </a:lnTo>
                  <a:lnTo>
                    <a:pt x="593" y="1243"/>
                  </a:lnTo>
                  <a:lnTo>
                    <a:pt x="591" y="1222"/>
                  </a:lnTo>
                  <a:lnTo>
                    <a:pt x="585" y="1207"/>
                  </a:lnTo>
                  <a:lnTo>
                    <a:pt x="593" y="1188"/>
                  </a:lnTo>
                  <a:lnTo>
                    <a:pt x="601" y="1170"/>
                  </a:lnTo>
                  <a:lnTo>
                    <a:pt x="610" y="1151"/>
                  </a:lnTo>
                  <a:lnTo>
                    <a:pt x="617" y="1131"/>
                  </a:lnTo>
                  <a:lnTo>
                    <a:pt x="623" y="1111"/>
                  </a:lnTo>
                  <a:lnTo>
                    <a:pt x="628" y="1090"/>
                  </a:lnTo>
                  <a:lnTo>
                    <a:pt x="633" y="1070"/>
                  </a:lnTo>
                  <a:lnTo>
                    <a:pt x="636" y="1049"/>
                  </a:lnTo>
                  <a:lnTo>
                    <a:pt x="638" y="1028"/>
                  </a:lnTo>
                  <a:lnTo>
                    <a:pt x="638" y="1007"/>
                  </a:lnTo>
                  <a:lnTo>
                    <a:pt x="637" y="987"/>
                  </a:lnTo>
                  <a:lnTo>
                    <a:pt x="634" y="967"/>
                  </a:lnTo>
                  <a:lnTo>
                    <a:pt x="632" y="957"/>
                  </a:lnTo>
                  <a:lnTo>
                    <a:pt x="629" y="947"/>
                  </a:lnTo>
                  <a:lnTo>
                    <a:pt x="626" y="937"/>
                  </a:lnTo>
                  <a:lnTo>
                    <a:pt x="622" y="928"/>
                  </a:lnTo>
                  <a:lnTo>
                    <a:pt x="617" y="918"/>
                  </a:lnTo>
                  <a:lnTo>
                    <a:pt x="612" y="908"/>
                  </a:lnTo>
                  <a:lnTo>
                    <a:pt x="606" y="899"/>
                  </a:lnTo>
                  <a:lnTo>
                    <a:pt x="600" y="890"/>
                  </a:lnTo>
                  <a:lnTo>
                    <a:pt x="613" y="868"/>
                  </a:lnTo>
                  <a:lnTo>
                    <a:pt x="625" y="847"/>
                  </a:lnTo>
                  <a:lnTo>
                    <a:pt x="634" y="825"/>
                  </a:lnTo>
                  <a:lnTo>
                    <a:pt x="642" y="801"/>
                  </a:lnTo>
                  <a:lnTo>
                    <a:pt x="645" y="790"/>
                  </a:lnTo>
                  <a:lnTo>
                    <a:pt x="648" y="778"/>
                  </a:lnTo>
                  <a:lnTo>
                    <a:pt x="650" y="765"/>
                  </a:lnTo>
                  <a:lnTo>
                    <a:pt x="651" y="753"/>
                  </a:lnTo>
                  <a:lnTo>
                    <a:pt x="652" y="741"/>
                  </a:lnTo>
                  <a:lnTo>
                    <a:pt x="653" y="727"/>
                  </a:lnTo>
                  <a:lnTo>
                    <a:pt x="653" y="714"/>
                  </a:lnTo>
                  <a:lnTo>
                    <a:pt x="652" y="702"/>
                  </a:lnTo>
                  <a:lnTo>
                    <a:pt x="633" y="672"/>
                  </a:lnTo>
                  <a:lnTo>
                    <a:pt x="615" y="642"/>
                  </a:lnTo>
                  <a:lnTo>
                    <a:pt x="611" y="634"/>
                  </a:lnTo>
                  <a:lnTo>
                    <a:pt x="607" y="626"/>
                  </a:lnTo>
                  <a:lnTo>
                    <a:pt x="604" y="618"/>
                  </a:lnTo>
                  <a:lnTo>
                    <a:pt x="602" y="610"/>
                  </a:lnTo>
                  <a:lnTo>
                    <a:pt x="600" y="601"/>
                  </a:lnTo>
                  <a:lnTo>
                    <a:pt x="599" y="592"/>
                  </a:lnTo>
                  <a:lnTo>
                    <a:pt x="599" y="582"/>
                  </a:lnTo>
                  <a:lnTo>
                    <a:pt x="600" y="573"/>
                  </a:lnTo>
                  <a:lnTo>
                    <a:pt x="607" y="558"/>
                  </a:lnTo>
                  <a:lnTo>
                    <a:pt x="615" y="542"/>
                  </a:lnTo>
                  <a:lnTo>
                    <a:pt x="621" y="526"/>
                  </a:lnTo>
                  <a:lnTo>
                    <a:pt x="627" y="511"/>
                  </a:lnTo>
                  <a:lnTo>
                    <a:pt x="637" y="478"/>
                  </a:lnTo>
                  <a:lnTo>
                    <a:pt x="648" y="446"/>
                  </a:lnTo>
                  <a:lnTo>
                    <a:pt x="655" y="430"/>
                  </a:lnTo>
                  <a:lnTo>
                    <a:pt x="661" y="415"/>
                  </a:lnTo>
                  <a:lnTo>
                    <a:pt x="668" y="399"/>
                  </a:lnTo>
                  <a:lnTo>
                    <a:pt x="676" y="384"/>
                  </a:lnTo>
                  <a:lnTo>
                    <a:pt x="685" y="370"/>
                  </a:lnTo>
                  <a:lnTo>
                    <a:pt x="695" y="355"/>
                  </a:lnTo>
                  <a:lnTo>
                    <a:pt x="707" y="341"/>
                  </a:lnTo>
                  <a:lnTo>
                    <a:pt x="720" y="328"/>
                  </a:lnTo>
                  <a:lnTo>
                    <a:pt x="728" y="320"/>
                  </a:lnTo>
                  <a:lnTo>
                    <a:pt x="737" y="310"/>
                  </a:lnTo>
                  <a:lnTo>
                    <a:pt x="748" y="303"/>
                  </a:lnTo>
                  <a:lnTo>
                    <a:pt x="758" y="296"/>
                  </a:lnTo>
                  <a:lnTo>
                    <a:pt x="769" y="290"/>
                  </a:lnTo>
                  <a:lnTo>
                    <a:pt x="780" y="284"/>
                  </a:lnTo>
                  <a:lnTo>
                    <a:pt x="791" y="279"/>
                  </a:lnTo>
                  <a:lnTo>
                    <a:pt x="804" y="275"/>
                  </a:lnTo>
                  <a:lnTo>
                    <a:pt x="816" y="271"/>
                  </a:lnTo>
                  <a:lnTo>
                    <a:pt x="827" y="268"/>
                  </a:lnTo>
                  <a:lnTo>
                    <a:pt x="840" y="264"/>
                  </a:lnTo>
                  <a:lnTo>
                    <a:pt x="852" y="262"/>
                  </a:lnTo>
                  <a:lnTo>
                    <a:pt x="864" y="261"/>
                  </a:lnTo>
                  <a:lnTo>
                    <a:pt x="876" y="260"/>
                  </a:lnTo>
                  <a:lnTo>
                    <a:pt x="888" y="261"/>
                  </a:lnTo>
                  <a:lnTo>
                    <a:pt x="899" y="261"/>
                  </a:lnTo>
                  <a:lnTo>
                    <a:pt x="907" y="266"/>
                  </a:lnTo>
                  <a:lnTo>
                    <a:pt x="916" y="272"/>
                  </a:lnTo>
                  <a:lnTo>
                    <a:pt x="923" y="278"/>
                  </a:lnTo>
                  <a:lnTo>
                    <a:pt x="929" y="285"/>
                  </a:lnTo>
                  <a:lnTo>
                    <a:pt x="936" y="292"/>
                  </a:lnTo>
                  <a:lnTo>
                    <a:pt x="940" y="300"/>
                  </a:lnTo>
                  <a:lnTo>
                    <a:pt x="943" y="309"/>
                  </a:lnTo>
                  <a:lnTo>
                    <a:pt x="945" y="320"/>
                  </a:lnTo>
                  <a:lnTo>
                    <a:pt x="944" y="330"/>
                  </a:lnTo>
                  <a:lnTo>
                    <a:pt x="943" y="341"/>
                  </a:lnTo>
                  <a:lnTo>
                    <a:pt x="941" y="351"/>
                  </a:lnTo>
                  <a:lnTo>
                    <a:pt x="937" y="362"/>
                  </a:lnTo>
                  <a:lnTo>
                    <a:pt x="933" y="371"/>
                  </a:lnTo>
                  <a:lnTo>
                    <a:pt x="926" y="380"/>
                  </a:lnTo>
                  <a:lnTo>
                    <a:pt x="919" y="387"/>
                  </a:lnTo>
                  <a:lnTo>
                    <a:pt x="911" y="394"/>
                  </a:lnTo>
                  <a:close/>
                  <a:moveTo>
                    <a:pt x="461" y="842"/>
                  </a:moveTo>
                  <a:lnTo>
                    <a:pt x="454" y="847"/>
                  </a:lnTo>
                  <a:lnTo>
                    <a:pt x="447" y="850"/>
                  </a:lnTo>
                  <a:lnTo>
                    <a:pt x="439" y="852"/>
                  </a:lnTo>
                  <a:lnTo>
                    <a:pt x="432" y="852"/>
                  </a:lnTo>
                  <a:lnTo>
                    <a:pt x="417" y="850"/>
                  </a:lnTo>
                  <a:lnTo>
                    <a:pt x="404" y="847"/>
                  </a:lnTo>
                  <a:lnTo>
                    <a:pt x="397" y="845"/>
                  </a:lnTo>
                  <a:lnTo>
                    <a:pt x="390" y="843"/>
                  </a:lnTo>
                  <a:lnTo>
                    <a:pt x="384" y="843"/>
                  </a:lnTo>
                  <a:lnTo>
                    <a:pt x="376" y="842"/>
                  </a:lnTo>
                  <a:lnTo>
                    <a:pt x="370" y="843"/>
                  </a:lnTo>
                  <a:lnTo>
                    <a:pt x="363" y="846"/>
                  </a:lnTo>
                  <a:lnTo>
                    <a:pt x="357" y="850"/>
                  </a:lnTo>
                  <a:lnTo>
                    <a:pt x="351" y="856"/>
                  </a:lnTo>
                  <a:lnTo>
                    <a:pt x="344" y="872"/>
                  </a:lnTo>
                  <a:lnTo>
                    <a:pt x="338" y="887"/>
                  </a:lnTo>
                  <a:lnTo>
                    <a:pt x="335" y="902"/>
                  </a:lnTo>
                  <a:lnTo>
                    <a:pt x="332" y="918"/>
                  </a:lnTo>
                  <a:lnTo>
                    <a:pt x="332" y="934"/>
                  </a:lnTo>
                  <a:lnTo>
                    <a:pt x="335" y="950"/>
                  </a:lnTo>
                  <a:lnTo>
                    <a:pt x="339" y="966"/>
                  </a:lnTo>
                  <a:lnTo>
                    <a:pt x="345" y="982"/>
                  </a:lnTo>
                  <a:lnTo>
                    <a:pt x="349" y="987"/>
                  </a:lnTo>
                  <a:lnTo>
                    <a:pt x="354" y="990"/>
                  </a:lnTo>
                  <a:lnTo>
                    <a:pt x="359" y="992"/>
                  </a:lnTo>
                  <a:lnTo>
                    <a:pt x="363" y="993"/>
                  </a:lnTo>
                  <a:lnTo>
                    <a:pt x="373" y="994"/>
                  </a:lnTo>
                  <a:lnTo>
                    <a:pt x="384" y="992"/>
                  </a:lnTo>
                  <a:lnTo>
                    <a:pt x="394" y="990"/>
                  </a:lnTo>
                  <a:lnTo>
                    <a:pt x="404" y="989"/>
                  </a:lnTo>
                  <a:lnTo>
                    <a:pt x="409" y="989"/>
                  </a:lnTo>
                  <a:lnTo>
                    <a:pt x="414" y="990"/>
                  </a:lnTo>
                  <a:lnTo>
                    <a:pt x="419" y="991"/>
                  </a:lnTo>
                  <a:lnTo>
                    <a:pt x="425" y="993"/>
                  </a:lnTo>
                  <a:lnTo>
                    <a:pt x="436" y="1000"/>
                  </a:lnTo>
                  <a:lnTo>
                    <a:pt x="446" y="1010"/>
                  </a:lnTo>
                  <a:lnTo>
                    <a:pt x="450" y="1014"/>
                  </a:lnTo>
                  <a:lnTo>
                    <a:pt x="455" y="1019"/>
                  </a:lnTo>
                  <a:lnTo>
                    <a:pt x="458" y="1024"/>
                  </a:lnTo>
                  <a:lnTo>
                    <a:pt x="462" y="1030"/>
                  </a:lnTo>
                  <a:lnTo>
                    <a:pt x="464" y="1035"/>
                  </a:lnTo>
                  <a:lnTo>
                    <a:pt x="466" y="1041"/>
                  </a:lnTo>
                  <a:lnTo>
                    <a:pt x="468" y="1047"/>
                  </a:lnTo>
                  <a:lnTo>
                    <a:pt x="469" y="1053"/>
                  </a:lnTo>
                  <a:lnTo>
                    <a:pt x="469" y="1061"/>
                  </a:lnTo>
                  <a:lnTo>
                    <a:pt x="468" y="1068"/>
                  </a:lnTo>
                  <a:lnTo>
                    <a:pt x="467" y="1075"/>
                  </a:lnTo>
                  <a:lnTo>
                    <a:pt x="464" y="1082"/>
                  </a:lnTo>
                  <a:lnTo>
                    <a:pt x="461" y="1091"/>
                  </a:lnTo>
                  <a:lnTo>
                    <a:pt x="457" y="1100"/>
                  </a:lnTo>
                  <a:lnTo>
                    <a:pt x="452" y="1108"/>
                  </a:lnTo>
                  <a:lnTo>
                    <a:pt x="446" y="1115"/>
                  </a:lnTo>
                  <a:lnTo>
                    <a:pt x="440" y="1122"/>
                  </a:lnTo>
                  <a:lnTo>
                    <a:pt x="433" y="1127"/>
                  </a:lnTo>
                  <a:lnTo>
                    <a:pt x="426" y="1132"/>
                  </a:lnTo>
                  <a:lnTo>
                    <a:pt x="418" y="1136"/>
                  </a:lnTo>
                  <a:lnTo>
                    <a:pt x="410" y="1140"/>
                  </a:lnTo>
                  <a:lnTo>
                    <a:pt x="402" y="1143"/>
                  </a:lnTo>
                  <a:lnTo>
                    <a:pt x="393" y="1146"/>
                  </a:lnTo>
                  <a:lnTo>
                    <a:pt x="385" y="1149"/>
                  </a:lnTo>
                  <a:lnTo>
                    <a:pt x="367" y="1153"/>
                  </a:lnTo>
                  <a:lnTo>
                    <a:pt x="351" y="1155"/>
                  </a:lnTo>
                  <a:lnTo>
                    <a:pt x="340" y="1152"/>
                  </a:lnTo>
                  <a:lnTo>
                    <a:pt x="329" y="1149"/>
                  </a:lnTo>
                  <a:lnTo>
                    <a:pt x="318" y="1145"/>
                  </a:lnTo>
                  <a:lnTo>
                    <a:pt x="308" y="1141"/>
                  </a:lnTo>
                  <a:lnTo>
                    <a:pt x="298" y="1137"/>
                  </a:lnTo>
                  <a:lnTo>
                    <a:pt x="288" y="1132"/>
                  </a:lnTo>
                  <a:lnTo>
                    <a:pt x="277" y="1126"/>
                  </a:lnTo>
                  <a:lnTo>
                    <a:pt x="268" y="1120"/>
                  </a:lnTo>
                  <a:lnTo>
                    <a:pt x="259" y="1114"/>
                  </a:lnTo>
                  <a:lnTo>
                    <a:pt x="251" y="1107"/>
                  </a:lnTo>
                  <a:lnTo>
                    <a:pt x="243" y="1098"/>
                  </a:lnTo>
                  <a:lnTo>
                    <a:pt x="234" y="1090"/>
                  </a:lnTo>
                  <a:lnTo>
                    <a:pt x="227" y="1081"/>
                  </a:lnTo>
                  <a:lnTo>
                    <a:pt x="221" y="1072"/>
                  </a:lnTo>
                  <a:lnTo>
                    <a:pt x="215" y="1062"/>
                  </a:lnTo>
                  <a:lnTo>
                    <a:pt x="209" y="1051"/>
                  </a:lnTo>
                  <a:lnTo>
                    <a:pt x="203" y="1040"/>
                  </a:lnTo>
                  <a:lnTo>
                    <a:pt x="198" y="1029"/>
                  </a:lnTo>
                  <a:lnTo>
                    <a:pt x="192" y="1018"/>
                  </a:lnTo>
                  <a:lnTo>
                    <a:pt x="188" y="1005"/>
                  </a:lnTo>
                  <a:lnTo>
                    <a:pt x="185" y="994"/>
                  </a:lnTo>
                  <a:lnTo>
                    <a:pt x="182" y="982"/>
                  </a:lnTo>
                  <a:lnTo>
                    <a:pt x="180" y="970"/>
                  </a:lnTo>
                  <a:lnTo>
                    <a:pt x="178" y="956"/>
                  </a:lnTo>
                  <a:lnTo>
                    <a:pt x="177" y="944"/>
                  </a:lnTo>
                  <a:lnTo>
                    <a:pt x="176" y="932"/>
                  </a:lnTo>
                  <a:lnTo>
                    <a:pt x="176" y="919"/>
                  </a:lnTo>
                  <a:lnTo>
                    <a:pt x="177" y="906"/>
                  </a:lnTo>
                  <a:lnTo>
                    <a:pt x="178" y="893"/>
                  </a:lnTo>
                  <a:lnTo>
                    <a:pt x="180" y="881"/>
                  </a:lnTo>
                  <a:lnTo>
                    <a:pt x="182" y="867"/>
                  </a:lnTo>
                  <a:lnTo>
                    <a:pt x="184" y="855"/>
                  </a:lnTo>
                  <a:lnTo>
                    <a:pt x="196" y="832"/>
                  </a:lnTo>
                  <a:lnTo>
                    <a:pt x="208" y="808"/>
                  </a:lnTo>
                  <a:lnTo>
                    <a:pt x="220" y="785"/>
                  </a:lnTo>
                  <a:lnTo>
                    <a:pt x="233" y="762"/>
                  </a:lnTo>
                  <a:lnTo>
                    <a:pt x="240" y="751"/>
                  </a:lnTo>
                  <a:lnTo>
                    <a:pt x="249" y="741"/>
                  </a:lnTo>
                  <a:lnTo>
                    <a:pt x="257" y="731"/>
                  </a:lnTo>
                  <a:lnTo>
                    <a:pt x="265" y="721"/>
                  </a:lnTo>
                  <a:lnTo>
                    <a:pt x="275" y="712"/>
                  </a:lnTo>
                  <a:lnTo>
                    <a:pt x="285" y="704"/>
                  </a:lnTo>
                  <a:lnTo>
                    <a:pt x="296" y="697"/>
                  </a:lnTo>
                  <a:lnTo>
                    <a:pt x="308" y="691"/>
                  </a:lnTo>
                  <a:lnTo>
                    <a:pt x="322" y="685"/>
                  </a:lnTo>
                  <a:lnTo>
                    <a:pt x="337" y="678"/>
                  </a:lnTo>
                  <a:lnTo>
                    <a:pt x="352" y="673"/>
                  </a:lnTo>
                  <a:lnTo>
                    <a:pt x="368" y="669"/>
                  </a:lnTo>
                  <a:lnTo>
                    <a:pt x="384" y="666"/>
                  </a:lnTo>
                  <a:lnTo>
                    <a:pt x="400" y="665"/>
                  </a:lnTo>
                  <a:lnTo>
                    <a:pt x="407" y="665"/>
                  </a:lnTo>
                  <a:lnTo>
                    <a:pt x="415" y="666"/>
                  </a:lnTo>
                  <a:lnTo>
                    <a:pt x="423" y="668"/>
                  </a:lnTo>
                  <a:lnTo>
                    <a:pt x="431" y="670"/>
                  </a:lnTo>
                  <a:lnTo>
                    <a:pt x="439" y="674"/>
                  </a:lnTo>
                  <a:lnTo>
                    <a:pt x="447" y="678"/>
                  </a:lnTo>
                  <a:lnTo>
                    <a:pt x="453" y="683"/>
                  </a:lnTo>
                  <a:lnTo>
                    <a:pt x="460" y="689"/>
                  </a:lnTo>
                  <a:lnTo>
                    <a:pt x="465" y="695"/>
                  </a:lnTo>
                  <a:lnTo>
                    <a:pt x="471" y="702"/>
                  </a:lnTo>
                  <a:lnTo>
                    <a:pt x="476" y="709"/>
                  </a:lnTo>
                  <a:lnTo>
                    <a:pt x="479" y="716"/>
                  </a:lnTo>
                  <a:lnTo>
                    <a:pt x="486" y="732"/>
                  </a:lnTo>
                  <a:lnTo>
                    <a:pt x="490" y="749"/>
                  </a:lnTo>
                  <a:lnTo>
                    <a:pt x="494" y="766"/>
                  </a:lnTo>
                  <a:lnTo>
                    <a:pt x="495" y="784"/>
                  </a:lnTo>
                  <a:lnTo>
                    <a:pt x="490" y="799"/>
                  </a:lnTo>
                  <a:lnTo>
                    <a:pt x="483" y="815"/>
                  </a:lnTo>
                  <a:lnTo>
                    <a:pt x="479" y="822"/>
                  </a:lnTo>
                  <a:lnTo>
                    <a:pt x="474" y="830"/>
                  </a:lnTo>
                  <a:lnTo>
                    <a:pt x="468" y="836"/>
                  </a:lnTo>
                  <a:lnTo>
                    <a:pt x="461" y="842"/>
                  </a:lnTo>
                  <a:close/>
                  <a:moveTo>
                    <a:pt x="409" y="794"/>
                  </a:moveTo>
                  <a:lnTo>
                    <a:pt x="406" y="791"/>
                  </a:lnTo>
                  <a:lnTo>
                    <a:pt x="402" y="789"/>
                  </a:lnTo>
                  <a:lnTo>
                    <a:pt x="399" y="788"/>
                  </a:lnTo>
                  <a:lnTo>
                    <a:pt x="395" y="788"/>
                  </a:lnTo>
                  <a:lnTo>
                    <a:pt x="388" y="787"/>
                  </a:lnTo>
                  <a:lnTo>
                    <a:pt x="380" y="788"/>
                  </a:lnTo>
                  <a:lnTo>
                    <a:pt x="364" y="792"/>
                  </a:lnTo>
                  <a:lnTo>
                    <a:pt x="348" y="794"/>
                  </a:lnTo>
                  <a:lnTo>
                    <a:pt x="338" y="803"/>
                  </a:lnTo>
                  <a:lnTo>
                    <a:pt x="328" y="813"/>
                  </a:lnTo>
                  <a:lnTo>
                    <a:pt x="320" y="824"/>
                  </a:lnTo>
                  <a:lnTo>
                    <a:pt x="313" y="834"/>
                  </a:lnTo>
                  <a:lnTo>
                    <a:pt x="307" y="845"/>
                  </a:lnTo>
                  <a:lnTo>
                    <a:pt x="302" y="857"/>
                  </a:lnTo>
                  <a:lnTo>
                    <a:pt x="298" y="868"/>
                  </a:lnTo>
                  <a:lnTo>
                    <a:pt x="294" y="881"/>
                  </a:lnTo>
                  <a:lnTo>
                    <a:pt x="291" y="894"/>
                  </a:lnTo>
                  <a:lnTo>
                    <a:pt x="290" y="906"/>
                  </a:lnTo>
                  <a:lnTo>
                    <a:pt x="289" y="920"/>
                  </a:lnTo>
                  <a:lnTo>
                    <a:pt x="288" y="933"/>
                  </a:lnTo>
                  <a:lnTo>
                    <a:pt x="289" y="946"/>
                  </a:lnTo>
                  <a:lnTo>
                    <a:pt x="290" y="959"/>
                  </a:lnTo>
                  <a:lnTo>
                    <a:pt x="293" y="973"/>
                  </a:lnTo>
                  <a:lnTo>
                    <a:pt x="296" y="986"/>
                  </a:lnTo>
                  <a:lnTo>
                    <a:pt x="299" y="994"/>
                  </a:lnTo>
                  <a:lnTo>
                    <a:pt x="303" y="1002"/>
                  </a:lnTo>
                  <a:lnTo>
                    <a:pt x="307" y="1011"/>
                  </a:lnTo>
                  <a:lnTo>
                    <a:pt x="313" y="1018"/>
                  </a:lnTo>
                  <a:lnTo>
                    <a:pt x="318" y="1025"/>
                  </a:lnTo>
                  <a:lnTo>
                    <a:pt x="325" y="1031"/>
                  </a:lnTo>
                  <a:lnTo>
                    <a:pt x="332" y="1036"/>
                  </a:lnTo>
                  <a:lnTo>
                    <a:pt x="342" y="1040"/>
                  </a:lnTo>
                  <a:lnTo>
                    <a:pt x="347" y="1042"/>
                  </a:lnTo>
                  <a:lnTo>
                    <a:pt x="353" y="1042"/>
                  </a:lnTo>
                  <a:lnTo>
                    <a:pt x="358" y="1042"/>
                  </a:lnTo>
                  <a:lnTo>
                    <a:pt x="364" y="1040"/>
                  </a:lnTo>
                  <a:lnTo>
                    <a:pt x="376" y="1037"/>
                  </a:lnTo>
                  <a:lnTo>
                    <a:pt x="388" y="1033"/>
                  </a:lnTo>
                  <a:lnTo>
                    <a:pt x="393" y="1032"/>
                  </a:lnTo>
                  <a:lnTo>
                    <a:pt x="398" y="1032"/>
                  </a:lnTo>
                  <a:lnTo>
                    <a:pt x="402" y="1033"/>
                  </a:lnTo>
                  <a:lnTo>
                    <a:pt x="405" y="1035"/>
                  </a:lnTo>
                  <a:lnTo>
                    <a:pt x="407" y="1039"/>
                  </a:lnTo>
                  <a:lnTo>
                    <a:pt x="409" y="1044"/>
                  </a:lnTo>
                  <a:lnTo>
                    <a:pt x="410" y="1051"/>
                  </a:lnTo>
                  <a:lnTo>
                    <a:pt x="409" y="1062"/>
                  </a:lnTo>
                  <a:lnTo>
                    <a:pt x="408" y="1068"/>
                  </a:lnTo>
                  <a:lnTo>
                    <a:pt x="406" y="1073"/>
                  </a:lnTo>
                  <a:lnTo>
                    <a:pt x="404" y="1078"/>
                  </a:lnTo>
                  <a:lnTo>
                    <a:pt x="401" y="1082"/>
                  </a:lnTo>
                  <a:lnTo>
                    <a:pt x="398" y="1086"/>
                  </a:lnTo>
                  <a:lnTo>
                    <a:pt x="394" y="1089"/>
                  </a:lnTo>
                  <a:lnTo>
                    <a:pt x="390" y="1092"/>
                  </a:lnTo>
                  <a:lnTo>
                    <a:pt x="385" y="1095"/>
                  </a:lnTo>
                  <a:lnTo>
                    <a:pt x="374" y="1099"/>
                  </a:lnTo>
                  <a:lnTo>
                    <a:pt x="363" y="1103"/>
                  </a:lnTo>
                  <a:lnTo>
                    <a:pt x="352" y="1106"/>
                  </a:lnTo>
                  <a:lnTo>
                    <a:pt x="342" y="1109"/>
                  </a:lnTo>
                  <a:lnTo>
                    <a:pt x="325" y="1103"/>
                  </a:lnTo>
                  <a:lnTo>
                    <a:pt x="310" y="1095"/>
                  </a:lnTo>
                  <a:lnTo>
                    <a:pt x="296" y="1086"/>
                  </a:lnTo>
                  <a:lnTo>
                    <a:pt x="283" y="1076"/>
                  </a:lnTo>
                  <a:lnTo>
                    <a:pt x="272" y="1065"/>
                  </a:lnTo>
                  <a:lnTo>
                    <a:pt x="263" y="1052"/>
                  </a:lnTo>
                  <a:lnTo>
                    <a:pt x="254" y="1039"/>
                  </a:lnTo>
                  <a:lnTo>
                    <a:pt x="246" y="1026"/>
                  </a:lnTo>
                  <a:lnTo>
                    <a:pt x="239" y="1011"/>
                  </a:lnTo>
                  <a:lnTo>
                    <a:pt x="233" y="995"/>
                  </a:lnTo>
                  <a:lnTo>
                    <a:pt x="228" y="980"/>
                  </a:lnTo>
                  <a:lnTo>
                    <a:pt x="224" y="965"/>
                  </a:lnTo>
                  <a:lnTo>
                    <a:pt x="221" y="948"/>
                  </a:lnTo>
                  <a:lnTo>
                    <a:pt x="219" y="932"/>
                  </a:lnTo>
                  <a:lnTo>
                    <a:pt x="217" y="917"/>
                  </a:lnTo>
                  <a:lnTo>
                    <a:pt x="215" y="900"/>
                  </a:lnTo>
                  <a:lnTo>
                    <a:pt x="215" y="891"/>
                  </a:lnTo>
                  <a:lnTo>
                    <a:pt x="216" y="882"/>
                  </a:lnTo>
                  <a:lnTo>
                    <a:pt x="218" y="872"/>
                  </a:lnTo>
                  <a:lnTo>
                    <a:pt x="221" y="862"/>
                  </a:lnTo>
                  <a:lnTo>
                    <a:pt x="228" y="845"/>
                  </a:lnTo>
                  <a:lnTo>
                    <a:pt x="237" y="828"/>
                  </a:lnTo>
                  <a:lnTo>
                    <a:pt x="259" y="793"/>
                  </a:lnTo>
                  <a:lnTo>
                    <a:pt x="280" y="758"/>
                  </a:lnTo>
                  <a:lnTo>
                    <a:pt x="294" y="748"/>
                  </a:lnTo>
                  <a:lnTo>
                    <a:pt x="308" y="738"/>
                  </a:lnTo>
                  <a:lnTo>
                    <a:pt x="323" y="728"/>
                  </a:lnTo>
                  <a:lnTo>
                    <a:pt x="340" y="720"/>
                  </a:lnTo>
                  <a:lnTo>
                    <a:pt x="348" y="717"/>
                  </a:lnTo>
                  <a:lnTo>
                    <a:pt x="356" y="715"/>
                  </a:lnTo>
                  <a:lnTo>
                    <a:pt x="364" y="714"/>
                  </a:lnTo>
                  <a:lnTo>
                    <a:pt x="373" y="713"/>
                  </a:lnTo>
                  <a:lnTo>
                    <a:pt x="382" y="713"/>
                  </a:lnTo>
                  <a:lnTo>
                    <a:pt x="390" y="714"/>
                  </a:lnTo>
                  <a:lnTo>
                    <a:pt x="398" y="716"/>
                  </a:lnTo>
                  <a:lnTo>
                    <a:pt x="406" y="719"/>
                  </a:lnTo>
                  <a:lnTo>
                    <a:pt x="410" y="723"/>
                  </a:lnTo>
                  <a:lnTo>
                    <a:pt x="414" y="727"/>
                  </a:lnTo>
                  <a:lnTo>
                    <a:pt x="417" y="732"/>
                  </a:lnTo>
                  <a:lnTo>
                    <a:pt x="420" y="736"/>
                  </a:lnTo>
                  <a:lnTo>
                    <a:pt x="425" y="744"/>
                  </a:lnTo>
                  <a:lnTo>
                    <a:pt x="428" y="753"/>
                  </a:lnTo>
                  <a:lnTo>
                    <a:pt x="429" y="759"/>
                  </a:lnTo>
                  <a:lnTo>
                    <a:pt x="429" y="765"/>
                  </a:lnTo>
                  <a:lnTo>
                    <a:pt x="428" y="771"/>
                  </a:lnTo>
                  <a:lnTo>
                    <a:pt x="426" y="776"/>
                  </a:lnTo>
                  <a:lnTo>
                    <a:pt x="422" y="783"/>
                  </a:lnTo>
                  <a:lnTo>
                    <a:pt x="419" y="787"/>
                  </a:lnTo>
                  <a:lnTo>
                    <a:pt x="414" y="791"/>
                  </a:lnTo>
                  <a:lnTo>
                    <a:pt x="409" y="794"/>
                  </a:lnTo>
                  <a:close/>
                  <a:moveTo>
                    <a:pt x="200" y="621"/>
                  </a:moveTo>
                  <a:lnTo>
                    <a:pt x="193" y="621"/>
                  </a:lnTo>
                  <a:lnTo>
                    <a:pt x="200" y="621"/>
                  </a:lnTo>
                  <a:close/>
                </a:path>
              </a:pathLst>
            </a:custGeom>
            <a:solidFill>
              <a:srgbClr val="E00007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defTabSz="121856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3200" kern="0" spc="400">
                <a:solidFill>
                  <a:srgbClr val="DA251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16" name="矩形 15"/>
          <p:cNvSpPr/>
          <p:nvPr/>
        </p:nvSpPr>
        <p:spPr>
          <a:xfrm>
            <a:off x="2496475" y="2890717"/>
            <a:ext cx="7144459" cy="217251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266700" algn="just">
              <a:lnSpc>
                <a:spcPct val="300000"/>
              </a:lnSpc>
            </a:pPr>
            <a:r>
              <a:rPr lang="zh-CN" altLang="en-US" sz="1600" b="1" kern="100" dirty="0"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排插；舞台背景布；拉布线；嘉宾座；饮用水；邀请函；</a:t>
            </a:r>
            <a:endParaRPr lang="en-US" altLang="zh-CN" sz="1600" b="1" kern="100" dirty="0">
              <a:latin typeface="微软雅黑" panose="020B0503020204020204" pitchFamily="34" charset="-122"/>
              <a:ea typeface="微软雅黑" panose="020B0503020204020204" pitchFamily="34" charset="-122"/>
              <a:cs typeface="Adobe 宋体 Std L"/>
              <a:sym typeface="微软雅黑" panose="020B0503020204020204" pitchFamily="34" charset="-122"/>
            </a:endParaRPr>
          </a:p>
          <a:p>
            <a:pPr indent="266700" algn="just">
              <a:lnSpc>
                <a:spcPct val="300000"/>
              </a:lnSpc>
            </a:pPr>
            <a:r>
              <a:rPr lang="zh-CN" altLang="en-US" sz="1600" b="1" kern="100" dirty="0"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气球；彩带；卡纸；油性笔；剪刀；透明胶；双面胶；红地毯；音响；麦</a:t>
            </a:r>
            <a:endParaRPr lang="en-US" altLang="zh-CN" sz="1600" b="1" kern="100" dirty="0">
              <a:latin typeface="微软雅黑" panose="020B0503020204020204" pitchFamily="34" charset="-122"/>
              <a:ea typeface="微软雅黑" panose="020B0503020204020204" pitchFamily="34" charset="-122"/>
              <a:cs typeface="Adobe 宋体 Std L"/>
              <a:sym typeface="微软雅黑" panose="020B0503020204020204" pitchFamily="34" charset="-122"/>
            </a:endParaRPr>
          </a:p>
          <a:p>
            <a:pPr indent="266700" algn="just">
              <a:lnSpc>
                <a:spcPct val="300000"/>
              </a:lnSpc>
            </a:pPr>
            <a:r>
              <a:rPr lang="zh-CN" altLang="en-US" sz="1600" b="1" kern="100" dirty="0"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克风；话筒架；相机；签到台；签到用纸；桌子；凳子；礼仪小姐旗袍。</a:t>
            </a:r>
            <a:endParaRPr lang="zh-CN" altLang="en-US" sz="1600" kern="100" dirty="0">
              <a:effectLst/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图片 2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20677"/>
            <a:ext cx="12555940" cy="4892889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3441817" y="4621132"/>
            <a:ext cx="5308366" cy="762816"/>
            <a:chOff x="2483888" y="2268349"/>
            <a:chExt cx="5752726" cy="685788"/>
          </a:xfrm>
        </p:grpSpPr>
        <p:sp>
          <p:nvSpPr>
            <p:cNvPr id="4" name="TextBox 15"/>
            <p:cNvSpPr txBox="1"/>
            <p:nvPr/>
          </p:nvSpPr>
          <p:spPr>
            <a:xfrm>
              <a:off x="3939002" y="2348380"/>
              <a:ext cx="3949737" cy="525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b="1" dirty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晚会奖项设置</a:t>
              </a:r>
              <a:endPara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5" name="Freeform 7"/>
            <p:cNvSpPr>
              <a:spLocks noEditPoints="1"/>
            </p:cNvSpPr>
            <p:nvPr/>
          </p:nvSpPr>
          <p:spPr bwMode="auto">
            <a:xfrm>
              <a:off x="2483888" y="2268349"/>
              <a:ext cx="5752726" cy="685788"/>
            </a:xfrm>
            <a:custGeom>
              <a:avLst/>
              <a:gdLst>
                <a:gd name="T0" fmla="*/ 10079 w 11041"/>
                <a:gd name="T1" fmla="*/ 1695 h 1751"/>
                <a:gd name="T2" fmla="*/ 769 w 11041"/>
                <a:gd name="T3" fmla="*/ 1713 h 1751"/>
                <a:gd name="T4" fmla="*/ 6 w 11041"/>
                <a:gd name="T5" fmla="*/ 973 h 1751"/>
                <a:gd name="T6" fmla="*/ 657 w 11041"/>
                <a:gd name="T7" fmla="*/ 166 h 1751"/>
                <a:gd name="T8" fmla="*/ 4373 w 11041"/>
                <a:gd name="T9" fmla="*/ 18 h 1751"/>
                <a:gd name="T10" fmla="*/ 10363 w 11041"/>
                <a:gd name="T11" fmla="*/ 69 h 1751"/>
                <a:gd name="T12" fmla="*/ 11026 w 11041"/>
                <a:gd name="T13" fmla="*/ 913 h 1751"/>
                <a:gd name="T14" fmla="*/ 10137 w 11041"/>
                <a:gd name="T15" fmla="*/ 1632 h 1751"/>
                <a:gd name="T16" fmla="*/ 3042 w 11041"/>
                <a:gd name="T17" fmla="*/ 1673 h 1751"/>
                <a:gd name="T18" fmla="*/ 404 w 11041"/>
                <a:gd name="T19" fmla="*/ 1388 h 1751"/>
                <a:gd name="T20" fmla="*/ 386 w 11041"/>
                <a:gd name="T21" fmla="*/ 537 h 1751"/>
                <a:gd name="T22" fmla="*/ 1582 w 11041"/>
                <a:gd name="T23" fmla="*/ 106 h 1751"/>
                <a:gd name="T24" fmla="*/ 10468 w 11041"/>
                <a:gd name="T25" fmla="*/ 248 h 1751"/>
                <a:gd name="T26" fmla="*/ 10959 w 11041"/>
                <a:gd name="T27" fmla="*/ 960 h 1751"/>
                <a:gd name="T28" fmla="*/ 10717 w 11041"/>
                <a:gd name="T29" fmla="*/ 782 h 1751"/>
                <a:gd name="T30" fmla="*/ 10643 w 11041"/>
                <a:gd name="T31" fmla="*/ 1019 h 1751"/>
                <a:gd name="T32" fmla="*/ 10759 w 11041"/>
                <a:gd name="T33" fmla="*/ 651 h 1751"/>
                <a:gd name="T34" fmla="*/ 10299 w 11041"/>
                <a:gd name="T35" fmla="*/ 1269 h 1751"/>
                <a:gd name="T36" fmla="*/ 10240 w 11041"/>
                <a:gd name="T37" fmla="*/ 668 h 1751"/>
                <a:gd name="T38" fmla="*/ 10038 w 11041"/>
                <a:gd name="T39" fmla="*/ 234 h 1751"/>
                <a:gd name="T40" fmla="*/ 10474 w 11041"/>
                <a:gd name="T41" fmla="*/ 843 h 1751"/>
                <a:gd name="T42" fmla="*/ 10286 w 11041"/>
                <a:gd name="T43" fmla="*/ 1318 h 1751"/>
                <a:gd name="T44" fmla="*/ 10312 w 11041"/>
                <a:gd name="T45" fmla="*/ 400 h 1751"/>
                <a:gd name="T46" fmla="*/ 10397 w 11041"/>
                <a:gd name="T47" fmla="*/ 600 h 1751"/>
                <a:gd name="T48" fmla="*/ 10053 w 11041"/>
                <a:gd name="T49" fmla="*/ 756 h 1751"/>
                <a:gd name="T50" fmla="*/ 10017 w 11041"/>
                <a:gd name="T51" fmla="*/ 958 h 1751"/>
                <a:gd name="T52" fmla="*/ 5568 w 11041"/>
                <a:gd name="T53" fmla="*/ 1588 h 1751"/>
                <a:gd name="T54" fmla="*/ 919 w 11041"/>
                <a:gd name="T55" fmla="*/ 1139 h 1751"/>
                <a:gd name="T56" fmla="*/ 1139 w 11041"/>
                <a:gd name="T57" fmla="*/ 749 h 1751"/>
                <a:gd name="T58" fmla="*/ 1094 w 11041"/>
                <a:gd name="T59" fmla="*/ 303 h 1751"/>
                <a:gd name="T60" fmla="*/ 3379 w 11041"/>
                <a:gd name="T61" fmla="*/ 148 h 1751"/>
                <a:gd name="T62" fmla="*/ 9975 w 11041"/>
                <a:gd name="T63" fmla="*/ 404 h 1751"/>
                <a:gd name="T64" fmla="*/ 2179 w 11041"/>
                <a:gd name="T65" fmla="*/ 1552 h 1751"/>
                <a:gd name="T66" fmla="*/ 956 w 11041"/>
                <a:gd name="T67" fmla="*/ 1163 h 1751"/>
                <a:gd name="T68" fmla="*/ 1162 w 11041"/>
                <a:gd name="T69" fmla="*/ 868 h 1751"/>
                <a:gd name="T70" fmla="*/ 1120 w 11041"/>
                <a:gd name="T71" fmla="*/ 416 h 1751"/>
                <a:gd name="T72" fmla="*/ 9861 w 11041"/>
                <a:gd name="T73" fmla="*/ 186 h 1751"/>
                <a:gd name="T74" fmla="*/ 9865 w 11041"/>
                <a:gd name="T75" fmla="*/ 744 h 1751"/>
                <a:gd name="T76" fmla="*/ 10059 w 11041"/>
                <a:gd name="T77" fmla="*/ 1148 h 1751"/>
                <a:gd name="T78" fmla="*/ 1179 w 11041"/>
                <a:gd name="T79" fmla="*/ 1327 h 1751"/>
                <a:gd name="T80" fmla="*/ 1456 w 11041"/>
                <a:gd name="T81" fmla="*/ 791 h 1751"/>
                <a:gd name="T82" fmla="*/ 1314 w 11041"/>
                <a:gd name="T83" fmla="*/ 284 h 1751"/>
                <a:gd name="T84" fmla="*/ 9638 w 11041"/>
                <a:gd name="T85" fmla="*/ 243 h 1751"/>
                <a:gd name="T86" fmla="*/ 9749 w 11041"/>
                <a:gd name="T87" fmla="*/ 707 h 1751"/>
                <a:gd name="T88" fmla="*/ 9955 w 11041"/>
                <a:gd name="T89" fmla="*/ 1177 h 1751"/>
                <a:gd name="T90" fmla="*/ 9818 w 11041"/>
                <a:gd name="T91" fmla="*/ 1121 h 1751"/>
                <a:gd name="T92" fmla="*/ 1637 w 11041"/>
                <a:gd name="T93" fmla="*/ 1462 h 1751"/>
                <a:gd name="T94" fmla="*/ 1398 w 11041"/>
                <a:gd name="T95" fmla="*/ 742 h 1751"/>
                <a:gd name="T96" fmla="*/ 9028 w 11041"/>
                <a:gd name="T97" fmla="*/ 279 h 1751"/>
                <a:gd name="T98" fmla="*/ 9802 w 11041"/>
                <a:gd name="T99" fmla="*/ 890 h 1751"/>
                <a:gd name="T100" fmla="*/ 1263 w 11041"/>
                <a:gd name="T101" fmla="*/ 875 h 1751"/>
                <a:gd name="T102" fmla="*/ 1390 w 11041"/>
                <a:gd name="T103" fmla="*/ 942 h 1751"/>
                <a:gd name="T104" fmla="*/ 797 w 11041"/>
                <a:gd name="T105" fmla="*/ 837 h 1751"/>
                <a:gd name="T106" fmla="*/ 839 w 11041"/>
                <a:gd name="T107" fmla="*/ 1417 h 1751"/>
                <a:gd name="T108" fmla="*/ 556 w 11041"/>
                <a:gd name="T109" fmla="*/ 1259 h 1751"/>
                <a:gd name="T110" fmla="*/ 722 w 11041"/>
                <a:gd name="T111" fmla="*/ 287 h 1751"/>
                <a:gd name="T112" fmla="*/ 747 w 11041"/>
                <a:gd name="T113" fmla="*/ 568 h 1751"/>
                <a:gd name="T114" fmla="*/ 722 w 11041"/>
                <a:gd name="T115" fmla="*/ 1381 h 1751"/>
                <a:gd name="T116" fmla="*/ 618 w 11041"/>
                <a:gd name="T117" fmla="*/ 1343 h 1751"/>
                <a:gd name="T118" fmla="*/ 840 w 11041"/>
                <a:gd name="T119" fmla="*/ 264 h 1751"/>
                <a:gd name="T120" fmla="*/ 446 w 11041"/>
                <a:gd name="T121" fmla="*/ 1115 h 1751"/>
                <a:gd name="T122" fmla="*/ 490 w 11041"/>
                <a:gd name="T123" fmla="*/ 749 h 1751"/>
                <a:gd name="T124" fmla="*/ 254 w 11041"/>
                <a:gd name="T125" fmla="*/ 1039 h 17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1041" h="1751">
                  <a:moveTo>
                    <a:pt x="10931" y="1086"/>
                  </a:moveTo>
                  <a:lnTo>
                    <a:pt x="10909" y="1111"/>
                  </a:lnTo>
                  <a:lnTo>
                    <a:pt x="10887" y="1135"/>
                  </a:lnTo>
                  <a:lnTo>
                    <a:pt x="10877" y="1148"/>
                  </a:lnTo>
                  <a:lnTo>
                    <a:pt x="10866" y="1160"/>
                  </a:lnTo>
                  <a:lnTo>
                    <a:pt x="10853" y="1170"/>
                  </a:lnTo>
                  <a:lnTo>
                    <a:pt x="10841" y="1180"/>
                  </a:lnTo>
                  <a:lnTo>
                    <a:pt x="10831" y="1180"/>
                  </a:lnTo>
                  <a:lnTo>
                    <a:pt x="10822" y="1182"/>
                  </a:lnTo>
                  <a:lnTo>
                    <a:pt x="10814" y="1184"/>
                  </a:lnTo>
                  <a:lnTo>
                    <a:pt x="10805" y="1186"/>
                  </a:lnTo>
                  <a:lnTo>
                    <a:pt x="10798" y="1190"/>
                  </a:lnTo>
                  <a:lnTo>
                    <a:pt x="10792" y="1193"/>
                  </a:lnTo>
                  <a:lnTo>
                    <a:pt x="10786" y="1199"/>
                  </a:lnTo>
                  <a:lnTo>
                    <a:pt x="10781" y="1204"/>
                  </a:lnTo>
                  <a:lnTo>
                    <a:pt x="10776" y="1209"/>
                  </a:lnTo>
                  <a:lnTo>
                    <a:pt x="10772" y="1215"/>
                  </a:lnTo>
                  <a:lnTo>
                    <a:pt x="10768" y="1221"/>
                  </a:lnTo>
                  <a:lnTo>
                    <a:pt x="10764" y="1227"/>
                  </a:lnTo>
                  <a:lnTo>
                    <a:pt x="10757" y="1242"/>
                  </a:lnTo>
                  <a:lnTo>
                    <a:pt x="10751" y="1257"/>
                  </a:lnTo>
                  <a:lnTo>
                    <a:pt x="10746" y="1272"/>
                  </a:lnTo>
                  <a:lnTo>
                    <a:pt x="10740" y="1288"/>
                  </a:lnTo>
                  <a:lnTo>
                    <a:pt x="10734" y="1302"/>
                  </a:lnTo>
                  <a:lnTo>
                    <a:pt x="10727" y="1316"/>
                  </a:lnTo>
                  <a:lnTo>
                    <a:pt x="10723" y="1323"/>
                  </a:lnTo>
                  <a:lnTo>
                    <a:pt x="10719" y="1329"/>
                  </a:lnTo>
                  <a:lnTo>
                    <a:pt x="10713" y="1336"/>
                  </a:lnTo>
                  <a:lnTo>
                    <a:pt x="10708" y="1342"/>
                  </a:lnTo>
                  <a:lnTo>
                    <a:pt x="10703" y="1347"/>
                  </a:lnTo>
                  <a:lnTo>
                    <a:pt x="10696" y="1352"/>
                  </a:lnTo>
                  <a:lnTo>
                    <a:pt x="10689" y="1357"/>
                  </a:lnTo>
                  <a:lnTo>
                    <a:pt x="10682" y="1360"/>
                  </a:lnTo>
                  <a:lnTo>
                    <a:pt x="10673" y="1361"/>
                  </a:lnTo>
                  <a:lnTo>
                    <a:pt x="10664" y="1362"/>
                  </a:lnTo>
                  <a:lnTo>
                    <a:pt x="10657" y="1363"/>
                  </a:lnTo>
                  <a:lnTo>
                    <a:pt x="10649" y="1365"/>
                  </a:lnTo>
                  <a:lnTo>
                    <a:pt x="10642" y="1367"/>
                  </a:lnTo>
                  <a:lnTo>
                    <a:pt x="10636" y="1370"/>
                  </a:lnTo>
                  <a:lnTo>
                    <a:pt x="10630" y="1374"/>
                  </a:lnTo>
                  <a:lnTo>
                    <a:pt x="10623" y="1377"/>
                  </a:lnTo>
                  <a:lnTo>
                    <a:pt x="10612" y="1387"/>
                  </a:lnTo>
                  <a:lnTo>
                    <a:pt x="10602" y="1397"/>
                  </a:lnTo>
                  <a:lnTo>
                    <a:pt x="10593" y="1407"/>
                  </a:lnTo>
                  <a:lnTo>
                    <a:pt x="10584" y="1419"/>
                  </a:lnTo>
                  <a:lnTo>
                    <a:pt x="10567" y="1445"/>
                  </a:lnTo>
                  <a:lnTo>
                    <a:pt x="10551" y="1471"/>
                  </a:lnTo>
                  <a:lnTo>
                    <a:pt x="10543" y="1484"/>
                  </a:lnTo>
                  <a:lnTo>
                    <a:pt x="10535" y="1496"/>
                  </a:lnTo>
                  <a:lnTo>
                    <a:pt x="10525" y="1508"/>
                  </a:lnTo>
                  <a:lnTo>
                    <a:pt x="10515" y="1520"/>
                  </a:lnTo>
                  <a:lnTo>
                    <a:pt x="10505" y="1534"/>
                  </a:lnTo>
                  <a:lnTo>
                    <a:pt x="10493" y="1548"/>
                  </a:lnTo>
                  <a:lnTo>
                    <a:pt x="10480" y="1561"/>
                  </a:lnTo>
                  <a:lnTo>
                    <a:pt x="10468" y="1575"/>
                  </a:lnTo>
                  <a:lnTo>
                    <a:pt x="10455" y="1587"/>
                  </a:lnTo>
                  <a:lnTo>
                    <a:pt x="10441" y="1599"/>
                  </a:lnTo>
                  <a:lnTo>
                    <a:pt x="10425" y="1610"/>
                  </a:lnTo>
                  <a:lnTo>
                    <a:pt x="10411" y="1621"/>
                  </a:lnTo>
                  <a:lnTo>
                    <a:pt x="10395" y="1631"/>
                  </a:lnTo>
                  <a:lnTo>
                    <a:pt x="10378" y="1640"/>
                  </a:lnTo>
                  <a:lnTo>
                    <a:pt x="10362" y="1649"/>
                  </a:lnTo>
                  <a:lnTo>
                    <a:pt x="10345" y="1656"/>
                  </a:lnTo>
                  <a:lnTo>
                    <a:pt x="10328" y="1664"/>
                  </a:lnTo>
                  <a:lnTo>
                    <a:pt x="10311" y="1670"/>
                  </a:lnTo>
                  <a:lnTo>
                    <a:pt x="10293" y="1675"/>
                  </a:lnTo>
                  <a:lnTo>
                    <a:pt x="10275" y="1679"/>
                  </a:lnTo>
                  <a:lnTo>
                    <a:pt x="10246" y="1680"/>
                  </a:lnTo>
                  <a:lnTo>
                    <a:pt x="10219" y="1682"/>
                  </a:lnTo>
                  <a:lnTo>
                    <a:pt x="10204" y="1684"/>
                  </a:lnTo>
                  <a:lnTo>
                    <a:pt x="10190" y="1686"/>
                  </a:lnTo>
                  <a:lnTo>
                    <a:pt x="10176" y="1690"/>
                  </a:lnTo>
                  <a:lnTo>
                    <a:pt x="10161" y="1696"/>
                  </a:lnTo>
                  <a:lnTo>
                    <a:pt x="10079" y="1695"/>
                  </a:lnTo>
                  <a:lnTo>
                    <a:pt x="10000" y="1695"/>
                  </a:lnTo>
                  <a:lnTo>
                    <a:pt x="9925" y="1696"/>
                  </a:lnTo>
                  <a:lnTo>
                    <a:pt x="9852" y="1696"/>
                  </a:lnTo>
                  <a:lnTo>
                    <a:pt x="9778" y="1698"/>
                  </a:lnTo>
                  <a:lnTo>
                    <a:pt x="9703" y="1700"/>
                  </a:lnTo>
                  <a:lnTo>
                    <a:pt x="9627" y="1705"/>
                  </a:lnTo>
                  <a:lnTo>
                    <a:pt x="9546" y="1710"/>
                  </a:lnTo>
                  <a:lnTo>
                    <a:pt x="9533" y="1705"/>
                  </a:lnTo>
                  <a:lnTo>
                    <a:pt x="9522" y="1702"/>
                  </a:lnTo>
                  <a:lnTo>
                    <a:pt x="9515" y="1701"/>
                  </a:lnTo>
                  <a:lnTo>
                    <a:pt x="9509" y="1702"/>
                  </a:lnTo>
                  <a:lnTo>
                    <a:pt x="9503" y="1704"/>
                  </a:lnTo>
                  <a:lnTo>
                    <a:pt x="9497" y="1707"/>
                  </a:lnTo>
                  <a:lnTo>
                    <a:pt x="9473" y="1706"/>
                  </a:lnTo>
                  <a:lnTo>
                    <a:pt x="9449" y="1705"/>
                  </a:lnTo>
                  <a:lnTo>
                    <a:pt x="9423" y="1705"/>
                  </a:lnTo>
                  <a:lnTo>
                    <a:pt x="9398" y="1705"/>
                  </a:lnTo>
                  <a:lnTo>
                    <a:pt x="9371" y="1706"/>
                  </a:lnTo>
                  <a:lnTo>
                    <a:pt x="9345" y="1707"/>
                  </a:lnTo>
                  <a:lnTo>
                    <a:pt x="9319" y="1708"/>
                  </a:lnTo>
                  <a:lnTo>
                    <a:pt x="9294" y="1709"/>
                  </a:lnTo>
                  <a:lnTo>
                    <a:pt x="9146" y="1711"/>
                  </a:lnTo>
                  <a:lnTo>
                    <a:pt x="8901" y="1712"/>
                  </a:lnTo>
                  <a:lnTo>
                    <a:pt x="8571" y="1713"/>
                  </a:lnTo>
                  <a:lnTo>
                    <a:pt x="8171" y="1714"/>
                  </a:lnTo>
                  <a:lnTo>
                    <a:pt x="7714" y="1715"/>
                  </a:lnTo>
                  <a:lnTo>
                    <a:pt x="7215" y="1716"/>
                  </a:lnTo>
                  <a:lnTo>
                    <a:pt x="6688" y="1717"/>
                  </a:lnTo>
                  <a:lnTo>
                    <a:pt x="6147" y="1718"/>
                  </a:lnTo>
                  <a:lnTo>
                    <a:pt x="5605" y="1718"/>
                  </a:lnTo>
                  <a:lnTo>
                    <a:pt x="5078" y="1720"/>
                  </a:lnTo>
                  <a:lnTo>
                    <a:pt x="4579" y="1721"/>
                  </a:lnTo>
                  <a:lnTo>
                    <a:pt x="4122" y="1723"/>
                  </a:lnTo>
                  <a:lnTo>
                    <a:pt x="3721" y="1724"/>
                  </a:lnTo>
                  <a:lnTo>
                    <a:pt x="3391" y="1727"/>
                  </a:lnTo>
                  <a:lnTo>
                    <a:pt x="3145" y="1729"/>
                  </a:lnTo>
                  <a:lnTo>
                    <a:pt x="2998" y="1732"/>
                  </a:lnTo>
                  <a:lnTo>
                    <a:pt x="2953" y="1732"/>
                  </a:lnTo>
                  <a:lnTo>
                    <a:pt x="2908" y="1733"/>
                  </a:lnTo>
                  <a:lnTo>
                    <a:pt x="2862" y="1733"/>
                  </a:lnTo>
                  <a:lnTo>
                    <a:pt x="2817" y="1733"/>
                  </a:lnTo>
                  <a:lnTo>
                    <a:pt x="2771" y="1734"/>
                  </a:lnTo>
                  <a:lnTo>
                    <a:pt x="2725" y="1734"/>
                  </a:lnTo>
                  <a:lnTo>
                    <a:pt x="2679" y="1735"/>
                  </a:lnTo>
                  <a:lnTo>
                    <a:pt x="2633" y="1735"/>
                  </a:lnTo>
                  <a:lnTo>
                    <a:pt x="2586" y="1736"/>
                  </a:lnTo>
                  <a:lnTo>
                    <a:pt x="2540" y="1737"/>
                  </a:lnTo>
                  <a:lnTo>
                    <a:pt x="2494" y="1738"/>
                  </a:lnTo>
                  <a:lnTo>
                    <a:pt x="2448" y="1738"/>
                  </a:lnTo>
                  <a:lnTo>
                    <a:pt x="2401" y="1739"/>
                  </a:lnTo>
                  <a:lnTo>
                    <a:pt x="2355" y="1740"/>
                  </a:lnTo>
                  <a:lnTo>
                    <a:pt x="2309" y="1740"/>
                  </a:lnTo>
                  <a:lnTo>
                    <a:pt x="2263" y="1741"/>
                  </a:lnTo>
                  <a:lnTo>
                    <a:pt x="1203" y="1747"/>
                  </a:lnTo>
                  <a:lnTo>
                    <a:pt x="1171" y="1748"/>
                  </a:lnTo>
                  <a:lnTo>
                    <a:pt x="1137" y="1749"/>
                  </a:lnTo>
                  <a:lnTo>
                    <a:pt x="1102" y="1749"/>
                  </a:lnTo>
                  <a:lnTo>
                    <a:pt x="1065" y="1749"/>
                  </a:lnTo>
                  <a:lnTo>
                    <a:pt x="1030" y="1748"/>
                  </a:lnTo>
                  <a:lnTo>
                    <a:pt x="994" y="1749"/>
                  </a:lnTo>
                  <a:lnTo>
                    <a:pt x="959" y="1749"/>
                  </a:lnTo>
                  <a:lnTo>
                    <a:pt x="926" y="1751"/>
                  </a:lnTo>
                  <a:lnTo>
                    <a:pt x="918" y="1745"/>
                  </a:lnTo>
                  <a:lnTo>
                    <a:pt x="909" y="1740"/>
                  </a:lnTo>
                  <a:lnTo>
                    <a:pt x="900" y="1737"/>
                  </a:lnTo>
                  <a:lnTo>
                    <a:pt x="890" y="1735"/>
                  </a:lnTo>
                  <a:lnTo>
                    <a:pt x="869" y="1732"/>
                  </a:lnTo>
                  <a:lnTo>
                    <a:pt x="848" y="1730"/>
                  </a:lnTo>
                  <a:lnTo>
                    <a:pt x="826" y="1729"/>
                  </a:lnTo>
                  <a:lnTo>
                    <a:pt x="806" y="1727"/>
                  </a:lnTo>
                  <a:lnTo>
                    <a:pt x="796" y="1725"/>
                  </a:lnTo>
                  <a:lnTo>
                    <a:pt x="786" y="1722"/>
                  </a:lnTo>
                  <a:lnTo>
                    <a:pt x="777" y="1718"/>
                  </a:lnTo>
                  <a:lnTo>
                    <a:pt x="769" y="1713"/>
                  </a:lnTo>
                  <a:lnTo>
                    <a:pt x="753" y="1709"/>
                  </a:lnTo>
                  <a:lnTo>
                    <a:pt x="736" y="1704"/>
                  </a:lnTo>
                  <a:lnTo>
                    <a:pt x="720" y="1698"/>
                  </a:lnTo>
                  <a:lnTo>
                    <a:pt x="704" y="1692"/>
                  </a:lnTo>
                  <a:lnTo>
                    <a:pt x="687" y="1685"/>
                  </a:lnTo>
                  <a:lnTo>
                    <a:pt x="671" y="1678"/>
                  </a:lnTo>
                  <a:lnTo>
                    <a:pt x="656" y="1670"/>
                  </a:lnTo>
                  <a:lnTo>
                    <a:pt x="640" y="1662"/>
                  </a:lnTo>
                  <a:lnTo>
                    <a:pt x="626" y="1652"/>
                  </a:lnTo>
                  <a:lnTo>
                    <a:pt x="611" y="1643"/>
                  </a:lnTo>
                  <a:lnTo>
                    <a:pt x="596" y="1633"/>
                  </a:lnTo>
                  <a:lnTo>
                    <a:pt x="583" y="1622"/>
                  </a:lnTo>
                  <a:lnTo>
                    <a:pt x="570" y="1610"/>
                  </a:lnTo>
                  <a:lnTo>
                    <a:pt x="556" y="1599"/>
                  </a:lnTo>
                  <a:lnTo>
                    <a:pt x="544" y="1587"/>
                  </a:lnTo>
                  <a:lnTo>
                    <a:pt x="532" y="1574"/>
                  </a:lnTo>
                  <a:lnTo>
                    <a:pt x="522" y="1560"/>
                  </a:lnTo>
                  <a:lnTo>
                    <a:pt x="511" y="1547"/>
                  </a:lnTo>
                  <a:lnTo>
                    <a:pt x="502" y="1533"/>
                  </a:lnTo>
                  <a:lnTo>
                    <a:pt x="494" y="1516"/>
                  </a:lnTo>
                  <a:lnTo>
                    <a:pt x="487" y="1501"/>
                  </a:lnTo>
                  <a:lnTo>
                    <a:pt x="481" y="1484"/>
                  </a:lnTo>
                  <a:lnTo>
                    <a:pt x="477" y="1466"/>
                  </a:lnTo>
                  <a:lnTo>
                    <a:pt x="474" y="1448"/>
                  </a:lnTo>
                  <a:lnTo>
                    <a:pt x="471" y="1445"/>
                  </a:lnTo>
                  <a:lnTo>
                    <a:pt x="466" y="1443"/>
                  </a:lnTo>
                  <a:lnTo>
                    <a:pt x="462" y="1441"/>
                  </a:lnTo>
                  <a:lnTo>
                    <a:pt x="457" y="1440"/>
                  </a:lnTo>
                  <a:lnTo>
                    <a:pt x="448" y="1438"/>
                  </a:lnTo>
                  <a:lnTo>
                    <a:pt x="438" y="1437"/>
                  </a:lnTo>
                  <a:lnTo>
                    <a:pt x="428" y="1437"/>
                  </a:lnTo>
                  <a:lnTo>
                    <a:pt x="418" y="1436"/>
                  </a:lnTo>
                  <a:lnTo>
                    <a:pt x="408" y="1435"/>
                  </a:lnTo>
                  <a:lnTo>
                    <a:pt x="400" y="1431"/>
                  </a:lnTo>
                  <a:lnTo>
                    <a:pt x="390" y="1429"/>
                  </a:lnTo>
                  <a:lnTo>
                    <a:pt x="381" y="1426"/>
                  </a:lnTo>
                  <a:lnTo>
                    <a:pt x="372" y="1421"/>
                  </a:lnTo>
                  <a:lnTo>
                    <a:pt x="365" y="1416"/>
                  </a:lnTo>
                  <a:lnTo>
                    <a:pt x="358" y="1410"/>
                  </a:lnTo>
                  <a:lnTo>
                    <a:pt x="352" y="1403"/>
                  </a:lnTo>
                  <a:lnTo>
                    <a:pt x="346" y="1396"/>
                  </a:lnTo>
                  <a:lnTo>
                    <a:pt x="341" y="1389"/>
                  </a:lnTo>
                  <a:lnTo>
                    <a:pt x="331" y="1371"/>
                  </a:lnTo>
                  <a:lnTo>
                    <a:pt x="324" y="1354"/>
                  </a:lnTo>
                  <a:lnTo>
                    <a:pt x="318" y="1336"/>
                  </a:lnTo>
                  <a:lnTo>
                    <a:pt x="314" y="1318"/>
                  </a:lnTo>
                  <a:lnTo>
                    <a:pt x="315" y="1314"/>
                  </a:lnTo>
                  <a:lnTo>
                    <a:pt x="315" y="1311"/>
                  </a:lnTo>
                  <a:lnTo>
                    <a:pt x="315" y="1308"/>
                  </a:lnTo>
                  <a:lnTo>
                    <a:pt x="314" y="1305"/>
                  </a:lnTo>
                  <a:lnTo>
                    <a:pt x="311" y="1301"/>
                  </a:lnTo>
                  <a:lnTo>
                    <a:pt x="306" y="1297"/>
                  </a:lnTo>
                  <a:lnTo>
                    <a:pt x="295" y="1292"/>
                  </a:lnTo>
                  <a:lnTo>
                    <a:pt x="283" y="1288"/>
                  </a:lnTo>
                  <a:lnTo>
                    <a:pt x="270" y="1283"/>
                  </a:lnTo>
                  <a:lnTo>
                    <a:pt x="257" y="1279"/>
                  </a:lnTo>
                  <a:lnTo>
                    <a:pt x="244" y="1274"/>
                  </a:lnTo>
                  <a:lnTo>
                    <a:pt x="231" y="1269"/>
                  </a:lnTo>
                  <a:lnTo>
                    <a:pt x="207" y="1257"/>
                  </a:lnTo>
                  <a:lnTo>
                    <a:pt x="184" y="1244"/>
                  </a:lnTo>
                  <a:lnTo>
                    <a:pt x="162" y="1228"/>
                  </a:lnTo>
                  <a:lnTo>
                    <a:pt x="140" y="1211"/>
                  </a:lnTo>
                  <a:lnTo>
                    <a:pt x="121" y="1193"/>
                  </a:lnTo>
                  <a:lnTo>
                    <a:pt x="102" y="1173"/>
                  </a:lnTo>
                  <a:lnTo>
                    <a:pt x="85" y="1153"/>
                  </a:lnTo>
                  <a:lnTo>
                    <a:pt x="70" y="1130"/>
                  </a:lnTo>
                  <a:lnTo>
                    <a:pt x="55" y="1108"/>
                  </a:lnTo>
                  <a:lnTo>
                    <a:pt x="43" y="1083"/>
                  </a:lnTo>
                  <a:lnTo>
                    <a:pt x="33" y="1059"/>
                  </a:lnTo>
                  <a:lnTo>
                    <a:pt x="24" y="1033"/>
                  </a:lnTo>
                  <a:lnTo>
                    <a:pt x="17" y="1006"/>
                  </a:lnTo>
                  <a:lnTo>
                    <a:pt x="13" y="980"/>
                  </a:lnTo>
                  <a:lnTo>
                    <a:pt x="8" y="976"/>
                  </a:lnTo>
                  <a:lnTo>
                    <a:pt x="6" y="973"/>
                  </a:lnTo>
                  <a:lnTo>
                    <a:pt x="4" y="968"/>
                  </a:lnTo>
                  <a:lnTo>
                    <a:pt x="2" y="964"/>
                  </a:lnTo>
                  <a:lnTo>
                    <a:pt x="0" y="954"/>
                  </a:lnTo>
                  <a:lnTo>
                    <a:pt x="0" y="944"/>
                  </a:lnTo>
                  <a:lnTo>
                    <a:pt x="1" y="934"/>
                  </a:lnTo>
                  <a:lnTo>
                    <a:pt x="3" y="924"/>
                  </a:lnTo>
                  <a:lnTo>
                    <a:pt x="5" y="914"/>
                  </a:lnTo>
                  <a:lnTo>
                    <a:pt x="9" y="906"/>
                  </a:lnTo>
                  <a:lnTo>
                    <a:pt x="65" y="761"/>
                  </a:lnTo>
                  <a:lnTo>
                    <a:pt x="83" y="733"/>
                  </a:lnTo>
                  <a:lnTo>
                    <a:pt x="104" y="705"/>
                  </a:lnTo>
                  <a:lnTo>
                    <a:pt x="125" y="678"/>
                  </a:lnTo>
                  <a:lnTo>
                    <a:pt x="147" y="653"/>
                  </a:lnTo>
                  <a:lnTo>
                    <a:pt x="160" y="641"/>
                  </a:lnTo>
                  <a:lnTo>
                    <a:pt x="172" y="628"/>
                  </a:lnTo>
                  <a:lnTo>
                    <a:pt x="184" y="617"/>
                  </a:lnTo>
                  <a:lnTo>
                    <a:pt x="198" y="606"/>
                  </a:lnTo>
                  <a:lnTo>
                    <a:pt x="211" y="596"/>
                  </a:lnTo>
                  <a:lnTo>
                    <a:pt x="224" y="585"/>
                  </a:lnTo>
                  <a:lnTo>
                    <a:pt x="237" y="576"/>
                  </a:lnTo>
                  <a:lnTo>
                    <a:pt x="252" y="568"/>
                  </a:lnTo>
                  <a:lnTo>
                    <a:pt x="258" y="565"/>
                  </a:lnTo>
                  <a:lnTo>
                    <a:pt x="263" y="562"/>
                  </a:lnTo>
                  <a:lnTo>
                    <a:pt x="270" y="560"/>
                  </a:lnTo>
                  <a:lnTo>
                    <a:pt x="276" y="558"/>
                  </a:lnTo>
                  <a:lnTo>
                    <a:pt x="290" y="555"/>
                  </a:lnTo>
                  <a:lnTo>
                    <a:pt x="303" y="552"/>
                  </a:lnTo>
                  <a:lnTo>
                    <a:pt x="309" y="550"/>
                  </a:lnTo>
                  <a:lnTo>
                    <a:pt x="315" y="548"/>
                  </a:lnTo>
                  <a:lnTo>
                    <a:pt x="321" y="544"/>
                  </a:lnTo>
                  <a:lnTo>
                    <a:pt x="326" y="540"/>
                  </a:lnTo>
                  <a:lnTo>
                    <a:pt x="331" y="536"/>
                  </a:lnTo>
                  <a:lnTo>
                    <a:pt x="336" y="531"/>
                  </a:lnTo>
                  <a:lnTo>
                    <a:pt x="339" y="525"/>
                  </a:lnTo>
                  <a:lnTo>
                    <a:pt x="342" y="518"/>
                  </a:lnTo>
                  <a:lnTo>
                    <a:pt x="348" y="502"/>
                  </a:lnTo>
                  <a:lnTo>
                    <a:pt x="355" y="485"/>
                  </a:lnTo>
                  <a:lnTo>
                    <a:pt x="360" y="477"/>
                  </a:lnTo>
                  <a:lnTo>
                    <a:pt x="364" y="470"/>
                  </a:lnTo>
                  <a:lnTo>
                    <a:pt x="369" y="463"/>
                  </a:lnTo>
                  <a:lnTo>
                    <a:pt x="375" y="456"/>
                  </a:lnTo>
                  <a:lnTo>
                    <a:pt x="382" y="449"/>
                  </a:lnTo>
                  <a:lnTo>
                    <a:pt x="388" y="443"/>
                  </a:lnTo>
                  <a:lnTo>
                    <a:pt x="395" y="438"/>
                  </a:lnTo>
                  <a:lnTo>
                    <a:pt x="402" y="434"/>
                  </a:lnTo>
                  <a:lnTo>
                    <a:pt x="410" y="430"/>
                  </a:lnTo>
                  <a:lnTo>
                    <a:pt x="418" y="427"/>
                  </a:lnTo>
                  <a:lnTo>
                    <a:pt x="428" y="425"/>
                  </a:lnTo>
                  <a:lnTo>
                    <a:pt x="437" y="424"/>
                  </a:lnTo>
                  <a:lnTo>
                    <a:pt x="448" y="425"/>
                  </a:lnTo>
                  <a:lnTo>
                    <a:pt x="457" y="424"/>
                  </a:lnTo>
                  <a:lnTo>
                    <a:pt x="465" y="422"/>
                  </a:lnTo>
                  <a:lnTo>
                    <a:pt x="473" y="418"/>
                  </a:lnTo>
                  <a:lnTo>
                    <a:pt x="479" y="412"/>
                  </a:lnTo>
                  <a:lnTo>
                    <a:pt x="483" y="405"/>
                  </a:lnTo>
                  <a:lnTo>
                    <a:pt x="487" y="398"/>
                  </a:lnTo>
                  <a:lnTo>
                    <a:pt x="490" y="389"/>
                  </a:lnTo>
                  <a:lnTo>
                    <a:pt x="496" y="371"/>
                  </a:lnTo>
                  <a:lnTo>
                    <a:pt x="500" y="352"/>
                  </a:lnTo>
                  <a:lnTo>
                    <a:pt x="503" y="343"/>
                  </a:lnTo>
                  <a:lnTo>
                    <a:pt x="506" y="334"/>
                  </a:lnTo>
                  <a:lnTo>
                    <a:pt x="509" y="326"/>
                  </a:lnTo>
                  <a:lnTo>
                    <a:pt x="513" y="319"/>
                  </a:lnTo>
                  <a:lnTo>
                    <a:pt x="519" y="307"/>
                  </a:lnTo>
                  <a:lnTo>
                    <a:pt x="524" y="296"/>
                  </a:lnTo>
                  <a:lnTo>
                    <a:pt x="530" y="286"/>
                  </a:lnTo>
                  <a:lnTo>
                    <a:pt x="536" y="276"/>
                  </a:lnTo>
                  <a:lnTo>
                    <a:pt x="549" y="257"/>
                  </a:lnTo>
                  <a:lnTo>
                    <a:pt x="565" y="239"/>
                  </a:lnTo>
                  <a:lnTo>
                    <a:pt x="581" y="223"/>
                  </a:lnTo>
                  <a:lnTo>
                    <a:pt x="598" y="207"/>
                  </a:lnTo>
                  <a:lnTo>
                    <a:pt x="617" y="193"/>
                  </a:lnTo>
                  <a:lnTo>
                    <a:pt x="636" y="179"/>
                  </a:lnTo>
                  <a:lnTo>
                    <a:pt x="657" y="166"/>
                  </a:lnTo>
                  <a:lnTo>
                    <a:pt x="677" y="154"/>
                  </a:lnTo>
                  <a:lnTo>
                    <a:pt x="698" y="144"/>
                  </a:lnTo>
                  <a:lnTo>
                    <a:pt x="719" y="133"/>
                  </a:lnTo>
                  <a:lnTo>
                    <a:pt x="762" y="114"/>
                  </a:lnTo>
                  <a:lnTo>
                    <a:pt x="803" y="97"/>
                  </a:lnTo>
                  <a:lnTo>
                    <a:pt x="822" y="95"/>
                  </a:lnTo>
                  <a:lnTo>
                    <a:pt x="842" y="91"/>
                  </a:lnTo>
                  <a:lnTo>
                    <a:pt x="860" y="87"/>
                  </a:lnTo>
                  <a:lnTo>
                    <a:pt x="877" y="83"/>
                  </a:lnTo>
                  <a:lnTo>
                    <a:pt x="896" y="77"/>
                  </a:lnTo>
                  <a:lnTo>
                    <a:pt x="913" y="74"/>
                  </a:lnTo>
                  <a:lnTo>
                    <a:pt x="931" y="71"/>
                  </a:lnTo>
                  <a:lnTo>
                    <a:pt x="948" y="70"/>
                  </a:lnTo>
                  <a:lnTo>
                    <a:pt x="973" y="66"/>
                  </a:lnTo>
                  <a:lnTo>
                    <a:pt x="1000" y="62"/>
                  </a:lnTo>
                  <a:lnTo>
                    <a:pt x="1026" y="59"/>
                  </a:lnTo>
                  <a:lnTo>
                    <a:pt x="1052" y="57"/>
                  </a:lnTo>
                  <a:lnTo>
                    <a:pt x="1079" y="56"/>
                  </a:lnTo>
                  <a:lnTo>
                    <a:pt x="1105" y="55"/>
                  </a:lnTo>
                  <a:lnTo>
                    <a:pt x="1132" y="55"/>
                  </a:lnTo>
                  <a:lnTo>
                    <a:pt x="1157" y="55"/>
                  </a:lnTo>
                  <a:lnTo>
                    <a:pt x="1754" y="49"/>
                  </a:lnTo>
                  <a:lnTo>
                    <a:pt x="1835" y="49"/>
                  </a:lnTo>
                  <a:lnTo>
                    <a:pt x="1915" y="48"/>
                  </a:lnTo>
                  <a:lnTo>
                    <a:pt x="1993" y="48"/>
                  </a:lnTo>
                  <a:lnTo>
                    <a:pt x="2071" y="47"/>
                  </a:lnTo>
                  <a:lnTo>
                    <a:pt x="2148" y="46"/>
                  </a:lnTo>
                  <a:lnTo>
                    <a:pt x="2227" y="45"/>
                  </a:lnTo>
                  <a:lnTo>
                    <a:pt x="2305" y="43"/>
                  </a:lnTo>
                  <a:lnTo>
                    <a:pt x="2385" y="41"/>
                  </a:lnTo>
                  <a:lnTo>
                    <a:pt x="2442" y="43"/>
                  </a:lnTo>
                  <a:lnTo>
                    <a:pt x="2499" y="43"/>
                  </a:lnTo>
                  <a:lnTo>
                    <a:pt x="2555" y="43"/>
                  </a:lnTo>
                  <a:lnTo>
                    <a:pt x="2610" y="43"/>
                  </a:lnTo>
                  <a:lnTo>
                    <a:pt x="2665" y="42"/>
                  </a:lnTo>
                  <a:lnTo>
                    <a:pt x="2719" y="41"/>
                  </a:lnTo>
                  <a:lnTo>
                    <a:pt x="2775" y="40"/>
                  </a:lnTo>
                  <a:lnTo>
                    <a:pt x="2829" y="38"/>
                  </a:lnTo>
                  <a:lnTo>
                    <a:pt x="2882" y="37"/>
                  </a:lnTo>
                  <a:lnTo>
                    <a:pt x="2936" y="36"/>
                  </a:lnTo>
                  <a:lnTo>
                    <a:pt x="2989" y="33"/>
                  </a:lnTo>
                  <a:lnTo>
                    <a:pt x="3042" y="32"/>
                  </a:lnTo>
                  <a:lnTo>
                    <a:pt x="3096" y="31"/>
                  </a:lnTo>
                  <a:lnTo>
                    <a:pt x="3148" y="30"/>
                  </a:lnTo>
                  <a:lnTo>
                    <a:pt x="3201" y="30"/>
                  </a:lnTo>
                  <a:lnTo>
                    <a:pt x="3253" y="30"/>
                  </a:lnTo>
                  <a:lnTo>
                    <a:pt x="3275" y="29"/>
                  </a:lnTo>
                  <a:lnTo>
                    <a:pt x="3298" y="29"/>
                  </a:lnTo>
                  <a:lnTo>
                    <a:pt x="3322" y="29"/>
                  </a:lnTo>
                  <a:lnTo>
                    <a:pt x="3345" y="29"/>
                  </a:lnTo>
                  <a:lnTo>
                    <a:pt x="3370" y="30"/>
                  </a:lnTo>
                  <a:lnTo>
                    <a:pt x="3393" y="30"/>
                  </a:lnTo>
                  <a:lnTo>
                    <a:pt x="3417" y="29"/>
                  </a:lnTo>
                  <a:lnTo>
                    <a:pt x="3438" y="28"/>
                  </a:lnTo>
                  <a:lnTo>
                    <a:pt x="3485" y="27"/>
                  </a:lnTo>
                  <a:lnTo>
                    <a:pt x="3531" y="26"/>
                  </a:lnTo>
                  <a:lnTo>
                    <a:pt x="3578" y="25"/>
                  </a:lnTo>
                  <a:lnTo>
                    <a:pt x="3624" y="23"/>
                  </a:lnTo>
                  <a:lnTo>
                    <a:pt x="3669" y="22"/>
                  </a:lnTo>
                  <a:lnTo>
                    <a:pt x="3715" y="21"/>
                  </a:lnTo>
                  <a:lnTo>
                    <a:pt x="3761" y="21"/>
                  </a:lnTo>
                  <a:lnTo>
                    <a:pt x="3807" y="21"/>
                  </a:lnTo>
                  <a:lnTo>
                    <a:pt x="3847" y="21"/>
                  </a:lnTo>
                  <a:lnTo>
                    <a:pt x="3887" y="21"/>
                  </a:lnTo>
                  <a:lnTo>
                    <a:pt x="3926" y="20"/>
                  </a:lnTo>
                  <a:lnTo>
                    <a:pt x="3965" y="19"/>
                  </a:lnTo>
                  <a:lnTo>
                    <a:pt x="4003" y="18"/>
                  </a:lnTo>
                  <a:lnTo>
                    <a:pt x="4042" y="19"/>
                  </a:lnTo>
                  <a:lnTo>
                    <a:pt x="4080" y="20"/>
                  </a:lnTo>
                  <a:lnTo>
                    <a:pt x="4118" y="23"/>
                  </a:lnTo>
                  <a:lnTo>
                    <a:pt x="4144" y="22"/>
                  </a:lnTo>
                  <a:lnTo>
                    <a:pt x="4197" y="21"/>
                  </a:lnTo>
                  <a:lnTo>
                    <a:pt x="4273" y="19"/>
                  </a:lnTo>
                  <a:lnTo>
                    <a:pt x="4373" y="18"/>
                  </a:lnTo>
                  <a:lnTo>
                    <a:pt x="4635" y="17"/>
                  </a:lnTo>
                  <a:lnTo>
                    <a:pt x="4968" y="15"/>
                  </a:lnTo>
                  <a:lnTo>
                    <a:pt x="5357" y="14"/>
                  </a:lnTo>
                  <a:lnTo>
                    <a:pt x="5788" y="14"/>
                  </a:lnTo>
                  <a:lnTo>
                    <a:pt x="6247" y="13"/>
                  </a:lnTo>
                  <a:lnTo>
                    <a:pt x="6722" y="13"/>
                  </a:lnTo>
                  <a:lnTo>
                    <a:pt x="7195" y="13"/>
                  </a:lnTo>
                  <a:lnTo>
                    <a:pt x="7654" y="12"/>
                  </a:lnTo>
                  <a:lnTo>
                    <a:pt x="8085" y="12"/>
                  </a:lnTo>
                  <a:lnTo>
                    <a:pt x="8475" y="12"/>
                  </a:lnTo>
                  <a:lnTo>
                    <a:pt x="8807" y="11"/>
                  </a:lnTo>
                  <a:lnTo>
                    <a:pt x="9069" y="10"/>
                  </a:lnTo>
                  <a:lnTo>
                    <a:pt x="9245" y="9"/>
                  </a:lnTo>
                  <a:lnTo>
                    <a:pt x="9324" y="7"/>
                  </a:lnTo>
                  <a:lnTo>
                    <a:pt x="9328" y="9"/>
                  </a:lnTo>
                  <a:lnTo>
                    <a:pt x="9332" y="10"/>
                  </a:lnTo>
                  <a:lnTo>
                    <a:pt x="9335" y="11"/>
                  </a:lnTo>
                  <a:lnTo>
                    <a:pt x="9340" y="11"/>
                  </a:lnTo>
                  <a:lnTo>
                    <a:pt x="9347" y="10"/>
                  </a:lnTo>
                  <a:lnTo>
                    <a:pt x="9354" y="8"/>
                  </a:lnTo>
                  <a:lnTo>
                    <a:pt x="9360" y="6"/>
                  </a:lnTo>
                  <a:lnTo>
                    <a:pt x="9367" y="4"/>
                  </a:lnTo>
                  <a:lnTo>
                    <a:pt x="9371" y="4"/>
                  </a:lnTo>
                  <a:lnTo>
                    <a:pt x="9375" y="4"/>
                  </a:lnTo>
                  <a:lnTo>
                    <a:pt x="9378" y="5"/>
                  </a:lnTo>
                  <a:lnTo>
                    <a:pt x="9382" y="6"/>
                  </a:lnTo>
                  <a:lnTo>
                    <a:pt x="9420" y="8"/>
                  </a:lnTo>
                  <a:lnTo>
                    <a:pt x="9456" y="10"/>
                  </a:lnTo>
                  <a:lnTo>
                    <a:pt x="9492" y="12"/>
                  </a:lnTo>
                  <a:lnTo>
                    <a:pt x="9528" y="14"/>
                  </a:lnTo>
                  <a:lnTo>
                    <a:pt x="9563" y="16"/>
                  </a:lnTo>
                  <a:lnTo>
                    <a:pt x="9599" y="17"/>
                  </a:lnTo>
                  <a:lnTo>
                    <a:pt x="9637" y="17"/>
                  </a:lnTo>
                  <a:lnTo>
                    <a:pt x="9675" y="15"/>
                  </a:lnTo>
                  <a:lnTo>
                    <a:pt x="9682" y="18"/>
                  </a:lnTo>
                  <a:lnTo>
                    <a:pt x="9687" y="19"/>
                  </a:lnTo>
                  <a:lnTo>
                    <a:pt x="9693" y="18"/>
                  </a:lnTo>
                  <a:lnTo>
                    <a:pt x="9699" y="15"/>
                  </a:lnTo>
                  <a:lnTo>
                    <a:pt x="9734" y="9"/>
                  </a:lnTo>
                  <a:lnTo>
                    <a:pt x="9771" y="2"/>
                  </a:lnTo>
                  <a:lnTo>
                    <a:pt x="9780" y="1"/>
                  </a:lnTo>
                  <a:lnTo>
                    <a:pt x="9789" y="0"/>
                  </a:lnTo>
                  <a:lnTo>
                    <a:pt x="9799" y="0"/>
                  </a:lnTo>
                  <a:lnTo>
                    <a:pt x="9807" y="0"/>
                  </a:lnTo>
                  <a:lnTo>
                    <a:pt x="9816" y="1"/>
                  </a:lnTo>
                  <a:lnTo>
                    <a:pt x="9825" y="3"/>
                  </a:lnTo>
                  <a:lnTo>
                    <a:pt x="9833" y="6"/>
                  </a:lnTo>
                  <a:lnTo>
                    <a:pt x="9841" y="10"/>
                  </a:lnTo>
                  <a:lnTo>
                    <a:pt x="9854" y="12"/>
                  </a:lnTo>
                  <a:lnTo>
                    <a:pt x="9865" y="13"/>
                  </a:lnTo>
                  <a:lnTo>
                    <a:pt x="9877" y="13"/>
                  </a:lnTo>
                  <a:lnTo>
                    <a:pt x="9888" y="13"/>
                  </a:lnTo>
                  <a:lnTo>
                    <a:pt x="9911" y="12"/>
                  </a:lnTo>
                  <a:lnTo>
                    <a:pt x="9934" y="11"/>
                  </a:lnTo>
                  <a:lnTo>
                    <a:pt x="9957" y="9"/>
                  </a:lnTo>
                  <a:lnTo>
                    <a:pt x="9980" y="8"/>
                  </a:lnTo>
                  <a:lnTo>
                    <a:pt x="9992" y="8"/>
                  </a:lnTo>
                  <a:lnTo>
                    <a:pt x="10004" y="8"/>
                  </a:lnTo>
                  <a:lnTo>
                    <a:pt x="10016" y="9"/>
                  </a:lnTo>
                  <a:lnTo>
                    <a:pt x="10030" y="11"/>
                  </a:lnTo>
                  <a:lnTo>
                    <a:pt x="10063" y="14"/>
                  </a:lnTo>
                  <a:lnTo>
                    <a:pt x="10099" y="15"/>
                  </a:lnTo>
                  <a:lnTo>
                    <a:pt x="10136" y="16"/>
                  </a:lnTo>
                  <a:lnTo>
                    <a:pt x="10174" y="17"/>
                  </a:lnTo>
                  <a:lnTo>
                    <a:pt x="10192" y="18"/>
                  </a:lnTo>
                  <a:lnTo>
                    <a:pt x="10211" y="20"/>
                  </a:lnTo>
                  <a:lnTo>
                    <a:pt x="10229" y="22"/>
                  </a:lnTo>
                  <a:lnTo>
                    <a:pt x="10247" y="24"/>
                  </a:lnTo>
                  <a:lnTo>
                    <a:pt x="10265" y="28"/>
                  </a:lnTo>
                  <a:lnTo>
                    <a:pt x="10282" y="32"/>
                  </a:lnTo>
                  <a:lnTo>
                    <a:pt x="10299" y="38"/>
                  </a:lnTo>
                  <a:lnTo>
                    <a:pt x="10316" y="45"/>
                  </a:lnTo>
                  <a:lnTo>
                    <a:pt x="10339" y="56"/>
                  </a:lnTo>
                  <a:lnTo>
                    <a:pt x="10363" y="69"/>
                  </a:lnTo>
                  <a:lnTo>
                    <a:pt x="10385" y="84"/>
                  </a:lnTo>
                  <a:lnTo>
                    <a:pt x="10408" y="100"/>
                  </a:lnTo>
                  <a:lnTo>
                    <a:pt x="10429" y="117"/>
                  </a:lnTo>
                  <a:lnTo>
                    <a:pt x="10451" y="135"/>
                  </a:lnTo>
                  <a:lnTo>
                    <a:pt x="10471" y="153"/>
                  </a:lnTo>
                  <a:lnTo>
                    <a:pt x="10491" y="171"/>
                  </a:lnTo>
                  <a:lnTo>
                    <a:pt x="10499" y="184"/>
                  </a:lnTo>
                  <a:lnTo>
                    <a:pt x="10506" y="198"/>
                  </a:lnTo>
                  <a:lnTo>
                    <a:pt x="10513" y="211"/>
                  </a:lnTo>
                  <a:lnTo>
                    <a:pt x="10519" y="226"/>
                  </a:lnTo>
                  <a:lnTo>
                    <a:pt x="10523" y="232"/>
                  </a:lnTo>
                  <a:lnTo>
                    <a:pt x="10527" y="239"/>
                  </a:lnTo>
                  <a:lnTo>
                    <a:pt x="10533" y="244"/>
                  </a:lnTo>
                  <a:lnTo>
                    <a:pt x="10538" y="249"/>
                  </a:lnTo>
                  <a:lnTo>
                    <a:pt x="10543" y="254"/>
                  </a:lnTo>
                  <a:lnTo>
                    <a:pt x="10549" y="258"/>
                  </a:lnTo>
                  <a:lnTo>
                    <a:pt x="10556" y="261"/>
                  </a:lnTo>
                  <a:lnTo>
                    <a:pt x="10564" y="263"/>
                  </a:lnTo>
                  <a:lnTo>
                    <a:pt x="10583" y="263"/>
                  </a:lnTo>
                  <a:lnTo>
                    <a:pt x="10600" y="264"/>
                  </a:lnTo>
                  <a:lnTo>
                    <a:pt x="10616" y="268"/>
                  </a:lnTo>
                  <a:lnTo>
                    <a:pt x="10633" y="271"/>
                  </a:lnTo>
                  <a:lnTo>
                    <a:pt x="10648" y="276"/>
                  </a:lnTo>
                  <a:lnTo>
                    <a:pt x="10662" y="283"/>
                  </a:lnTo>
                  <a:lnTo>
                    <a:pt x="10677" y="291"/>
                  </a:lnTo>
                  <a:lnTo>
                    <a:pt x="10691" y="301"/>
                  </a:lnTo>
                  <a:lnTo>
                    <a:pt x="10699" y="307"/>
                  </a:lnTo>
                  <a:lnTo>
                    <a:pt x="10706" y="314"/>
                  </a:lnTo>
                  <a:lnTo>
                    <a:pt x="10712" y="321"/>
                  </a:lnTo>
                  <a:lnTo>
                    <a:pt x="10720" y="328"/>
                  </a:lnTo>
                  <a:lnTo>
                    <a:pt x="10731" y="342"/>
                  </a:lnTo>
                  <a:lnTo>
                    <a:pt x="10741" y="358"/>
                  </a:lnTo>
                  <a:lnTo>
                    <a:pt x="10749" y="375"/>
                  </a:lnTo>
                  <a:lnTo>
                    <a:pt x="10756" y="392"/>
                  </a:lnTo>
                  <a:lnTo>
                    <a:pt x="10763" y="410"/>
                  </a:lnTo>
                  <a:lnTo>
                    <a:pt x="10768" y="427"/>
                  </a:lnTo>
                  <a:lnTo>
                    <a:pt x="10776" y="433"/>
                  </a:lnTo>
                  <a:lnTo>
                    <a:pt x="10785" y="438"/>
                  </a:lnTo>
                  <a:lnTo>
                    <a:pt x="10794" y="443"/>
                  </a:lnTo>
                  <a:lnTo>
                    <a:pt x="10804" y="446"/>
                  </a:lnTo>
                  <a:lnTo>
                    <a:pt x="10824" y="454"/>
                  </a:lnTo>
                  <a:lnTo>
                    <a:pt x="10844" y="460"/>
                  </a:lnTo>
                  <a:lnTo>
                    <a:pt x="10855" y="463"/>
                  </a:lnTo>
                  <a:lnTo>
                    <a:pt x="10864" y="467"/>
                  </a:lnTo>
                  <a:lnTo>
                    <a:pt x="10873" y="471"/>
                  </a:lnTo>
                  <a:lnTo>
                    <a:pt x="10882" y="476"/>
                  </a:lnTo>
                  <a:lnTo>
                    <a:pt x="10889" y="482"/>
                  </a:lnTo>
                  <a:lnTo>
                    <a:pt x="10897" y="489"/>
                  </a:lnTo>
                  <a:lnTo>
                    <a:pt x="10904" y="498"/>
                  </a:lnTo>
                  <a:lnTo>
                    <a:pt x="10910" y="509"/>
                  </a:lnTo>
                  <a:lnTo>
                    <a:pt x="10919" y="521"/>
                  </a:lnTo>
                  <a:lnTo>
                    <a:pt x="10929" y="534"/>
                  </a:lnTo>
                  <a:lnTo>
                    <a:pt x="10937" y="549"/>
                  </a:lnTo>
                  <a:lnTo>
                    <a:pt x="10945" y="563"/>
                  </a:lnTo>
                  <a:lnTo>
                    <a:pt x="10960" y="593"/>
                  </a:lnTo>
                  <a:lnTo>
                    <a:pt x="10972" y="623"/>
                  </a:lnTo>
                  <a:lnTo>
                    <a:pt x="10983" y="654"/>
                  </a:lnTo>
                  <a:lnTo>
                    <a:pt x="10994" y="686"/>
                  </a:lnTo>
                  <a:lnTo>
                    <a:pt x="11004" y="717"/>
                  </a:lnTo>
                  <a:lnTo>
                    <a:pt x="11014" y="747"/>
                  </a:lnTo>
                  <a:lnTo>
                    <a:pt x="11014" y="758"/>
                  </a:lnTo>
                  <a:lnTo>
                    <a:pt x="11015" y="768"/>
                  </a:lnTo>
                  <a:lnTo>
                    <a:pt x="11017" y="780"/>
                  </a:lnTo>
                  <a:lnTo>
                    <a:pt x="11020" y="790"/>
                  </a:lnTo>
                  <a:lnTo>
                    <a:pt x="11027" y="810"/>
                  </a:lnTo>
                  <a:lnTo>
                    <a:pt x="11034" y="832"/>
                  </a:lnTo>
                  <a:lnTo>
                    <a:pt x="11038" y="841"/>
                  </a:lnTo>
                  <a:lnTo>
                    <a:pt x="11040" y="851"/>
                  </a:lnTo>
                  <a:lnTo>
                    <a:pt x="11041" y="861"/>
                  </a:lnTo>
                  <a:lnTo>
                    <a:pt x="11041" y="872"/>
                  </a:lnTo>
                  <a:lnTo>
                    <a:pt x="11040" y="882"/>
                  </a:lnTo>
                  <a:lnTo>
                    <a:pt x="11038" y="892"/>
                  </a:lnTo>
                  <a:lnTo>
                    <a:pt x="11032" y="903"/>
                  </a:lnTo>
                  <a:lnTo>
                    <a:pt x="11026" y="913"/>
                  </a:lnTo>
                  <a:lnTo>
                    <a:pt x="10931" y="1086"/>
                  </a:lnTo>
                  <a:close/>
                  <a:moveTo>
                    <a:pt x="10885" y="1081"/>
                  </a:moveTo>
                  <a:lnTo>
                    <a:pt x="10878" y="1092"/>
                  </a:lnTo>
                  <a:lnTo>
                    <a:pt x="10871" y="1104"/>
                  </a:lnTo>
                  <a:lnTo>
                    <a:pt x="10862" y="1113"/>
                  </a:lnTo>
                  <a:lnTo>
                    <a:pt x="10853" y="1121"/>
                  </a:lnTo>
                  <a:lnTo>
                    <a:pt x="10843" y="1129"/>
                  </a:lnTo>
                  <a:lnTo>
                    <a:pt x="10833" y="1135"/>
                  </a:lnTo>
                  <a:lnTo>
                    <a:pt x="10823" y="1141"/>
                  </a:lnTo>
                  <a:lnTo>
                    <a:pt x="10812" y="1146"/>
                  </a:lnTo>
                  <a:lnTo>
                    <a:pt x="10800" y="1151"/>
                  </a:lnTo>
                  <a:lnTo>
                    <a:pt x="10789" y="1155"/>
                  </a:lnTo>
                  <a:lnTo>
                    <a:pt x="10778" y="1158"/>
                  </a:lnTo>
                  <a:lnTo>
                    <a:pt x="10766" y="1161"/>
                  </a:lnTo>
                  <a:lnTo>
                    <a:pt x="10742" y="1164"/>
                  </a:lnTo>
                  <a:lnTo>
                    <a:pt x="10719" y="1166"/>
                  </a:lnTo>
                  <a:lnTo>
                    <a:pt x="10714" y="1170"/>
                  </a:lnTo>
                  <a:lnTo>
                    <a:pt x="10711" y="1173"/>
                  </a:lnTo>
                  <a:lnTo>
                    <a:pt x="10709" y="1177"/>
                  </a:lnTo>
                  <a:lnTo>
                    <a:pt x="10708" y="1181"/>
                  </a:lnTo>
                  <a:lnTo>
                    <a:pt x="10708" y="1189"/>
                  </a:lnTo>
                  <a:lnTo>
                    <a:pt x="10710" y="1198"/>
                  </a:lnTo>
                  <a:lnTo>
                    <a:pt x="10712" y="1206"/>
                  </a:lnTo>
                  <a:lnTo>
                    <a:pt x="10715" y="1214"/>
                  </a:lnTo>
                  <a:lnTo>
                    <a:pt x="10715" y="1218"/>
                  </a:lnTo>
                  <a:lnTo>
                    <a:pt x="10717" y="1222"/>
                  </a:lnTo>
                  <a:lnTo>
                    <a:pt x="10717" y="1226"/>
                  </a:lnTo>
                  <a:lnTo>
                    <a:pt x="10715" y="1230"/>
                  </a:lnTo>
                  <a:lnTo>
                    <a:pt x="10712" y="1246"/>
                  </a:lnTo>
                  <a:lnTo>
                    <a:pt x="10709" y="1261"/>
                  </a:lnTo>
                  <a:lnTo>
                    <a:pt x="10705" y="1275"/>
                  </a:lnTo>
                  <a:lnTo>
                    <a:pt x="10699" y="1289"/>
                  </a:lnTo>
                  <a:lnTo>
                    <a:pt x="10692" y="1302"/>
                  </a:lnTo>
                  <a:lnTo>
                    <a:pt x="10684" y="1313"/>
                  </a:lnTo>
                  <a:lnTo>
                    <a:pt x="10679" y="1319"/>
                  </a:lnTo>
                  <a:lnTo>
                    <a:pt x="10673" y="1324"/>
                  </a:lnTo>
                  <a:lnTo>
                    <a:pt x="10666" y="1328"/>
                  </a:lnTo>
                  <a:lnTo>
                    <a:pt x="10660" y="1332"/>
                  </a:lnTo>
                  <a:lnTo>
                    <a:pt x="10654" y="1337"/>
                  </a:lnTo>
                  <a:lnTo>
                    <a:pt x="10647" y="1340"/>
                  </a:lnTo>
                  <a:lnTo>
                    <a:pt x="10641" y="1342"/>
                  </a:lnTo>
                  <a:lnTo>
                    <a:pt x="10634" y="1342"/>
                  </a:lnTo>
                  <a:lnTo>
                    <a:pt x="10620" y="1342"/>
                  </a:lnTo>
                  <a:lnTo>
                    <a:pt x="10607" y="1339"/>
                  </a:lnTo>
                  <a:lnTo>
                    <a:pt x="10595" y="1337"/>
                  </a:lnTo>
                  <a:lnTo>
                    <a:pt x="10583" y="1335"/>
                  </a:lnTo>
                  <a:lnTo>
                    <a:pt x="10576" y="1335"/>
                  </a:lnTo>
                  <a:lnTo>
                    <a:pt x="10571" y="1336"/>
                  </a:lnTo>
                  <a:lnTo>
                    <a:pt x="10566" y="1338"/>
                  </a:lnTo>
                  <a:lnTo>
                    <a:pt x="10561" y="1341"/>
                  </a:lnTo>
                  <a:lnTo>
                    <a:pt x="10555" y="1363"/>
                  </a:lnTo>
                  <a:lnTo>
                    <a:pt x="10548" y="1386"/>
                  </a:lnTo>
                  <a:lnTo>
                    <a:pt x="10539" y="1407"/>
                  </a:lnTo>
                  <a:lnTo>
                    <a:pt x="10528" y="1429"/>
                  </a:lnTo>
                  <a:lnTo>
                    <a:pt x="10518" y="1450"/>
                  </a:lnTo>
                  <a:lnTo>
                    <a:pt x="10505" y="1470"/>
                  </a:lnTo>
                  <a:lnTo>
                    <a:pt x="10492" y="1491"/>
                  </a:lnTo>
                  <a:lnTo>
                    <a:pt x="10477" y="1510"/>
                  </a:lnTo>
                  <a:lnTo>
                    <a:pt x="10462" y="1529"/>
                  </a:lnTo>
                  <a:lnTo>
                    <a:pt x="10445" y="1546"/>
                  </a:lnTo>
                  <a:lnTo>
                    <a:pt x="10427" y="1562"/>
                  </a:lnTo>
                  <a:lnTo>
                    <a:pt x="10408" y="1577"/>
                  </a:lnTo>
                  <a:lnTo>
                    <a:pt x="10388" y="1591"/>
                  </a:lnTo>
                  <a:lnTo>
                    <a:pt x="10367" y="1603"/>
                  </a:lnTo>
                  <a:lnTo>
                    <a:pt x="10344" y="1614"/>
                  </a:lnTo>
                  <a:lnTo>
                    <a:pt x="10322" y="1623"/>
                  </a:lnTo>
                  <a:lnTo>
                    <a:pt x="10298" y="1631"/>
                  </a:lnTo>
                  <a:lnTo>
                    <a:pt x="10276" y="1636"/>
                  </a:lnTo>
                  <a:lnTo>
                    <a:pt x="10253" y="1639"/>
                  </a:lnTo>
                  <a:lnTo>
                    <a:pt x="10230" y="1641"/>
                  </a:lnTo>
                  <a:lnTo>
                    <a:pt x="10207" y="1641"/>
                  </a:lnTo>
                  <a:lnTo>
                    <a:pt x="10184" y="1639"/>
                  </a:lnTo>
                  <a:lnTo>
                    <a:pt x="10160" y="1636"/>
                  </a:lnTo>
                  <a:lnTo>
                    <a:pt x="10137" y="1632"/>
                  </a:lnTo>
                  <a:lnTo>
                    <a:pt x="10117" y="1635"/>
                  </a:lnTo>
                  <a:lnTo>
                    <a:pt x="10098" y="1637"/>
                  </a:lnTo>
                  <a:lnTo>
                    <a:pt x="10079" y="1638"/>
                  </a:lnTo>
                  <a:lnTo>
                    <a:pt x="10059" y="1639"/>
                  </a:lnTo>
                  <a:lnTo>
                    <a:pt x="10021" y="1639"/>
                  </a:lnTo>
                  <a:lnTo>
                    <a:pt x="9983" y="1638"/>
                  </a:lnTo>
                  <a:lnTo>
                    <a:pt x="9944" y="1637"/>
                  </a:lnTo>
                  <a:lnTo>
                    <a:pt x="9905" y="1637"/>
                  </a:lnTo>
                  <a:lnTo>
                    <a:pt x="9885" y="1637"/>
                  </a:lnTo>
                  <a:lnTo>
                    <a:pt x="9866" y="1639"/>
                  </a:lnTo>
                  <a:lnTo>
                    <a:pt x="9846" y="1641"/>
                  </a:lnTo>
                  <a:lnTo>
                    <a:pt x="9826" y="1644"/>
                  </a:lnTo>
                  <a:lnTo>
                    <a:pt x="9804" y="1644"/>
                  </a:lnTo>
                  <a:lnTo>
                    <a:pt x="9781" y="1644"/>
                  </a:lnTo>
                  <a:lnTo>
                    <a:pt x="9759" y="1644"/>
                  </a:lnTo>
                  <a:lnTo>
                    <a:pt x="9737" y="1645"/>
                  </a:lnTo>
                  <a:lnTo>
                    <a:pt x="9715" y="1645"/>
                  </a:lnTo>
                  <a:lnTo>
                    <a:pt x="9692" y="1645"/>
                  </a:lnTo>
                  <a:lnTo>
                    <a:pt x="9671" y="1645"/>
                  </a:lnTo>
                  <a:lnTo>
                    <a:pt x="9647" y="1643"/>
                  </a:lnTo>
                  <a:lnTo>
                    <a:pt x="9638" y="1645"/>
                  </a:lnTo>
                  <a:lnTo>
                    <a:pt x="9629" y="1647"/>
                  </a:lnTo>
                  <a:lnTo>
                    <a:pt x="9620" y="1647"/>
                  </a:lnTo>
                  <a:lnTo>
                    <a:pt x="9611" y="1648"/>
                  </a:lnTo>
                  <a:lnTo>
                    <a:pt x="9593" y="1648"/>
                  </a:lnTo>
                  <a:lnTo>
                    <a:pt x="9575" y="1647"/>
                  </a:lnTo>
                  <a:lnTo>
                    <a:pt x="9556" y="1646"/>
                  </a:lnTo>
                  <a:lnTo>
                    <a:pt x="9538" y="1645"/>
                  </a:lnTo>
                  <a:lnTo>
                    <a:pt x="9519" y="1645"/>
                  </a:lnTo>
                  <a:lnTo>
                    <a:pt x="9500" y="1648"/>
                  </a:lnTo>
                  <a:lnTo>
                    <a:pt x="9394" y="1649"/>
                  </a:lnTo>
                  <a:lnTo>
                    <a:pt x="9188" y="1649"/>
                  </a:lnTo>
                  <a:lnTo>
                    <a:pt x="8898" y="1650"/>
                  </a:lnTo>
                  <a:lnTo>
                    <a:pt x="8536" y="1651"/>
                  </a:lnTo>
                  <a:lnTo>
                    <a:pt x="8118" y="1652"/>
                  </a:lnTo>
                  <a:lnTo>
                    <a:pt x="7657" y="1652"/>
                  </a:lnTo>
                  <a:lnTo>
                    <a:pt x="7168" y="1653"/>
                  </a:lnTo>
                  <a:lnTo>
                    <a:pt x="6665" y="1654"/>
                  </a:lnTo>
                  <a:lnTo>
                    <a:pt x="6161" y="1655"/>
                  </a:lnTo>
                  <a:lnTo>
                    <a:pt x="5673" y="1656"/>
                  </a:lnTo>
                  <a:lnTo>
                    <a:pt x="5212" y="1658"/>
                  </a:lnTo>
                  <a:lnTo>
                    <a:pt x="4793" y="1659"/>
                  </a:lnTo>
                  <a:lnTo>
                    <a:pt x="4431" y="1660"/>
                  </a:lnTo>
                  <a:lnTo>
                    <a:pt x="4139" y="1660"/>
                  </a:lnTo>
                  <a:lnTo>
                    <a:pt x="3933" y="1661"/>
                  </a:lnTo>
                  <a:lnTo>
                    <a:pt x="3826" y="1662"/>
                  </a:lnTo>
                  <a:lnTo>
                    <a:pt x="3805" y="1660"/>
                  </a:lnTo>
                  <a:lnTo>
                    <a:pt x="3784" y="1659"/>
                  </a:lnTo>
                  <a:lnTo>
                    <a:pt x="3763" y="1659"/>
                  </a:lnTo>
                  <a:lnTo>
                    <a:pt x="3743" y="1659"/>
                  </a:lnTo>
                  <a:lnTo>
                    <a:pt x="3701" y="1661"/>
                  </a:lnTo>
                  <a:lnTo>
                    <a:pt x="3659" y="1664"/>
                  </a:lnTo>
                  <a:lnTo>
                    <a:pt x="3616" y="1666"/>
                  </a:lnTo>
                  <a:lnTo>
                    <a:pt x="3574" y="1668"/>
                  </a:lnTo>
                  <a:lnTo>
                    <a:pt x="3553" y="1668"/>
                  </a:lnTo>
                  <a:lnTo>
                    <a:pt x="3531" y="1668"/>
                  </a:lnTo>
                  <a:lnTo>
                    <a:pt x="3509" y="1667"/>
                  </a:lnTo>
                  <a:lnTo>
                    <a:pt x="3487" y="1666"/>
                  </a:lnTo>
                  <a:lnTo>
                    <a:pt x="3463" y="1666"/>
                  </a:lnTo>
                  <a:lnTo>
                    <a:pt x="3438" y="1666"/>
                  </a:lnTo>
                  <a:lnTo>
                    <a:pt x="3414" y="1666"/>
                  </a:lnTo>
                  <a:lnTo>
                    <a:pt x="3388" y="1666"/>
                  </a:lnTo>
                  <a:lnTo>
                    <a:pt x="3363" y="1666"/>
                  </a:lnTo>
                  <a:lnTo>
                    <a:pt x="3338" y="1666"/>
                  </a:lnTo>
                  <a:lnTo>
                    <a:pt x="3312" y="1667"/>
                  </a:lnTo>
                  <a:lnTo>
                    <a:pt x="3287" y="1668"/>
                  </a:lnTo>
                  <a:lnTo>
                    <a:pt x="3252" y="1668"/>
                  </a:lnTo>
                  <a:lnTo>
                    <a:pt x="3217" y="1668"/>
                  </a:lnTo>
                  <a:lnTo>
                    <a:pt x="3201" y="1668"/>
                  </a:lnTo>
                  <a:lnTo>
                    <a:pt x="3185" y="1669"/>
                  </a:lnTo>
                  <a:lnTo>
                    <a:pt x="3169" y="1670"/>
                  </a:lnTo>
                  <a:lnTo>
                    <a:pt x="3155" y="1672"/>
                  </a:lnTo>
                  <a:lnTo>
                    <a:pt x="3099" y="1673"/>
                  </a:lnTo>
                  <a:lnTo>
                    <a:pt x="3042" y="1673"/>
                  </a:lnTo>
                  <a:lnTo>
                    <a:pt x="2986" y="1673"/>
                  </a:lnTo>
                  <a:lnTo>
                    <a:pt x="2931" y="1674"/>
                  </a:lnTo>
                  <a:lnTo>
                    <a:pt x="2876" y="1674"/>
                  </a:lnTo>
                  <a:lnTo>
                    <a:pt x="2821" y="1675"/>
                  </a:lnTo>
                  <a:lnTo>
                    <a:pt x="2766" y="1675"/>
                  </a:lnTo>
                  <a:lnTo>
                    <a:pt x="2711" y="1676"/>
                  </a:lnTo>
                  <a:lnTo>
                    <a:pt x="2657" y="1677"/>
                  </a:lnTo>
                  <a:lnTo>
                    <a:pt x="2603" y="1677"/>
                  </a:lnTo>
                  <a:lnTo>
                    <a:pt x="2549" y="1678"/>
                  </a:lnTo>
                  <a:lnTo>
                    <a:pt x="2495" y="1678"/>
                  </a:lnTo>
                  <a:lnTo>
                    <a:pt x="2440" y="1679"/>
                  </a:lnTo>
                  <a:lnTo>
                    <a:pt x="2386" y="1679"/>
                  </a:lnTo>
                  <a:lnTo>
                    <a:pt x="2332" y="1679"/>
                  </a:lnTo>
                  <a:lnTo>
                    <a:pt x="2278" y="1679"/>
                  </a:lnTo>
                  <a:lnTo>
                    <a:pt x="2197" y="1680"/>
                  </a:lnTo>
                  <a:lnTo>
                    <a:pt x="2118" y="1680"/>
                  </a:lnTo>
                  <a:lnTo>
                    <a:pt x="2041" y="1681"/>
                  </a:lnTo>
                  <a:lnTo>
                    <a:pt x="1965" y="1682"/>
                  </a:lnTo>
                  <a:lnTo>
                    <a:pt x="1888" y="1683"/>
                  </a:lnTo>
                  <a:lnTo>
                    <a:pt x="1811" y="1684"/>
                  </a:lnTo>
                  <a:lnTo>
                    <a:pt x="1731" y="1686"/>
                  </a:lnTo>
                  <a:lnTo>
                    <a:pt x="1649" y="1687"/>
                  </a:lnTo>
                  <a:lnTo>
                    <a:pt x="1564" y="1687"/>
                  </a:lnTo>
                  <a:lnTo>
                    <a:pt x="1478" y="1687"/>
                  </a:lnTo>
                  <a:lnTo>
                    <a:pt x="1392" y="1687"/>
                  </a:lnTo>
                  <a:lnTo>
                    <a:pt x="1306" y="1688"/>
                  </a:lnTo>
                  <a:lnTo>
                    <a:pt x="1219" y="1688"/>
                  </a:lnTo>
                  <a:lnTo>
                    <a:pt x="1132" y="1688"/>
                  </a:lnTo>
                  <a:lnTo>
                    <a:pt x="1045" y="1689"/>
                  </a:lnTo>
                  <a:lnTo>
                    <a:pt x="957" y="1689"/>
                  </a:lnTo>
                  <a:lnTo>
                    <a:pt x="929" y="1690"/>
                  </a:lnTo>
                  <a:lnTo>
                    <a:pt x="902" y="1689"/>
                  </a:lnTo>
                  <a:lnTo>
                    <a:pt x="874" y="1688"/>
                  </a:lnTo>
                  <a:lnTo>
                    <a:pt x="848" y="1685"/>
                  </a:lnTo>
                  <a:lnTo>
                    <a:pt x="821" y="1681"/>
                  </a:lnTo>
                  <a:lnTo>
                    <a:pt x="796" y="1676"/>
                  </a:lnTo>
                  <a:lnTo>
                    <a:pt x="769" y="1670"/>
                  </a:lnTo>
                  <a:lnTo>
                    <a:pt x="744" y="1662"/>
                  </a:lnTo>
                  <a:lnTo>
                    <a:pt x="720" y="1653"/>
                  </a:lnTo>
                  <a:lnTo>
                    <a:pt x="695" y="1643"/>
                  </a:lnTo>
                  <a:lnTo>
                    <a:pt x="672" y="1631"/>
                  </a:lnTo>
                  <a:lnTo>
                    <a:pt x="649" y="1618"/>
                  </a:lnTo>
                  <a:lnTo>
                    <a:pt x="627" y="1603"/>
                  </a:lnTo>
                  <a:lnTo>
                    <a:pt x="606" y="1588"/>
                  </a:lnTo>
                  <a:lnTo>
                    <a:pt x="586" y="1571"/>
                  </a:lnTo>
                  <a:lnTo>
                    <a:pt x="567" y="1552"/>
                  </a:lnTo>
                  <a:lnTo>
                    <a:pt x="553" y="1536"/>
                  </a:lnTo>
                  <a:lnTo>
                    <a:pt x="541" y="1519"/>
                  </a:lnTo>
                  <a:lnTo>
                    <a:pt x="531" y="1500"/>
                  </a:lnTo>
                  <a:lnTo>
                    <a:pt x="522" y="1481"/>
                  </a:lnTo>
                  <a:lnTo>
                    <a:pt x="518" y="1470"/>
                  </a:lnTo>
                  <a:lnTo>
                    <a:pt x="514" y="1461"/>
                  </a:lnTo>
                  <a:lnTo>
                    <a:pt x="511" y="1451"/>
                  </a:lnTo>
                  <a:lnTo>
                    <a:pt x="509" y="1440"/>
                  </a:lnTo>
                  <a:lnTo>
                    <a:pt x="507" y="1430"/>
                  </a:lnTo>
                  <a:lnTo>
                    <a:pt x="505" y="1418"/>
                  </a:lnTo>
                  <a:lnTo>
                    <a:pt x="505" y="1407"/>
                  </a:lnTo>
                  <a:lnTo>
                    <a:pt x="504" y="1396"/>
                  </a:lnTo>
                  <a:lnTo>
                    <a:pt x="501" y="1392"/>
                  </a:lnTo>
                  <a:lnTo>
                    <a:pt x="499" y="1390"/>
                  </a:lnTo>
                  <a:lnTo>
                    <a:pt x="496" y="1389"/>
                  </a:lnTo>
                  <a:lnTo>
                    <a:pt x="493" y="1388"/>
                  </a:lnTo>
                  <a:lnTo>
                    <a:pt x="486" y="1388"/>
                  </a:lnTo>
                  <a:lnTo>
                    <a:pt x="480" y="1390"/>
                  </a:lnTo>
                  <a:lnTo>
                    <a:pt x="473" y="1393"/>
                  </a:lnTo>
                  <a:lnTo>
                    <a:pt x="466" y="1395"/>
                  </a:lnTo>
                  <a:lnTo>
                    <a:pt x="462" y="1395"/>
                  </a:lnTo>
                  <a:lnTo>
                    <a:pt x="459" y="1395"/>
                  </a:lnTo>
                  <a:lnTo>
                    <a:pt x="456" y="1395"/>
                  </a:lnTo>
                  <a:lnTo>
                    <a:pt x="452" y="1393"/>
                  </a:lnTo>
                  <a:lnTo>
                    <a:pt x="440" y="1395"/>
                  </a:lnTo>
                  <a:lnTo>
                    <a:pt x="428" y="1394"/>
                  </a:lnTo>
                  <a:lnTo>
                    <a:pt x="415" y="1392"/>
                  </a:lnTo>
                  <a:lnTo>
                    <a:pt x="404" y="1388"/>
                  </a:lnTo>
                  <a:lnTo>
                    <a:pt x="393" y="1383"/>
                  </a:lnTo>
                  <a:lnTo>
                    <a:pt x="383" y="1375"/>
                  </a:lnTo>
                  <a:lnTo>
                    <a:pt x="372" y="1367"/>
                  </a:lnTo>
                  <a:lnTo>
                    <a:pt x="363" y="1357"/>
                  </a:lnTo>
                  <a:lnTo>
                    <a:pt x="359" y="1352"/>
                  </a:lnTo>
                  <a:lnTo>
                    <a:pt x="356" y="1346"/>
                  </a:lnTo>
                  <a:lnTo>
                    <a:pt x="354" y="1340"/>
                  </a:lnTo>
                  <a:lnTo>
                    <a:pt x="353" y="1334"/>
                  </a:lnTo>
                  <a:lnTo>
                    <a:pt x="351" y="1320"/>
                  </a:lnTo>
                  <a:lnTo>
                    <a:pt x="350" y="1306"/>
                  </a:lnTo>
                  <a:lnTo>
                    <a:pt x="350" y="1293"/>
                  </a:lnTo>
                  <a:lnTo>
                    <a:pt x="350" y="1278"/>
                  </a:lnTo>
                  <a:lnTo>
                    <a:pt x="348" y="1265"/>
                  </a:lnTo>
                  <a:lnTo>
                    <a:pt x="345" y="1253"/>
                  </a:lnTo>
                  <a:lnTo>
                    <a:pt x="327" y="1249"/>
                  </a:lnTo>
                  <a:lnTo>
                    <a:pt x="309" y="1246"/>
                  </a:lnTo>
                  <a:lnTo>
                    <a:pt x="290" y="1244"/>
                  </a:lnTo>
                  <a:lnTo>
                    <a:pt x="270" y="1242"/>
                  </a:lnTo>
                  <a:lnTo>
                    <a:pt x="248" y="1232"/>
                  </a:lnTo>
                  <a:lnTo>
                    <a:pt x="224" y="1221"/>
                  </a:lnTo>
                  <a:lnTo>
                    <a:pt x="202" y="1210"/>
                  </a:lnTo>
                  <a:lnTo>
                    <a:pt x="178" y="1197"/>
                  </a:lnTo>
                  <a:lnTo>
                    <a:pt x="174" y="1190"/>
                  </a:lnTo>
                  <a:lnTo>
                    <a:pt x="169" y="1185"/>
                  </a:lnTo>
                  <a:lnTo>
                    <a:pt x="164" y="1180"/>
                  </a:lnTo>
                  <a:lnTo>
                    <a:pt x="158" y="1175"/>
                  </a:lnTo>
                  <a:lnTo>
                    <a:pt x="145" y="1165"/>
                  </a:lnTo>
                  <a:lnTo>
                    <a:pt x="135" y="1154"/>
                  </a:lnTo>
                  <a:lnTo>
                    <a:pt x="124" y="1140"/>
                  </a:lnTo>
                  <a:lnTo>
                    <a:pt x="113" y="1126"/>
                  </a:lnTo>
                  <a:lnTo>
                    <a:pt x="102" y="1112"/>
                  </a:lnTo>
                  <a:lnTo>
                    <a:pt x="92" y="1097"/>
                  </a:lnTo>
                  <a:lnTo>
                    <a:pt x="84" y="1082"/>
                  </a:lnTo>
                  <a:lnTo>
                    <a:pt x="76" y="1067"/>
                  </a:lnTo>
                  <a:lnTo>
                    <a:pt x="70" y="1051"/>
                  </a:lnTo>
                  <a:lnTo>
                    <a:pt x="64" y="1035"/>
                  </a:lnTo>
                  <a:lnTo>
                    <a:pt x="59" y="1019"/>
                  </a:lnTo>
                  <a:lnTo>
                    <a:pt x="53" y="1002"/>
                  </a:lnTo>
                  <a:lnTo>
                    <a:pt x="50" y="985"/>
                  </a:lnTo>
                  <a:lnTo>
                    <a:pt x="48" y="969"/>
                  </a:lnTo>
                  <a:lnTo>
                    <a:pt x="47" y="951"/>
                  </a:lnTo>
                  <a:lnTo>
                    <a:pt x="46" y="934"/>
                  </a:lnTo>
                  <a:lnTo>
                    <a:pt x="47" y="917"/>
                  </a:lnTo>
                  <a:lnTo>
                    <a:pt x="49" y="899"/>
                  </a:lnTo>
                  <a:lnTo>
                    <a:pt x="54" y="879"/>
                  </a:lnTo>
                  <a:lnTo>
                    <a:pt x="61" y="858"/>
                  </a:lnTo>
                  <a:lnTo>
                    <a:pt x="68" y="839"/>
                  </a:lnTo>
                  <a:lnTo>
                    <a:pt x="77" y="819"/>
                  </a:lnTo>
                  <a:lnTo>
                    <a:pt x="86" y="800"/>
                  </a:lnTo>
                  <a:lnTo>
                    <a:pt x="96" y="782"/>
                  </a:lnTo>
                  <a:lnTo>
                    <a:pt x="108" y="764"/>
                  </a:lnTo>
                  <a:lnTo>
                    <a:pt x="120" y="746"/>
                  </a:lnTo>
                  <a:lnTo>
                    <a:pt x="132" y="729"/>
                  </a:lnTo>
                  <a:lnTo>
                    <a:pt x="146" y="712"/>
                  </a:lnTo>
                  <a:lnTo>
                    <a:pt x="160" y="696"/>
                  </a:lnTo>
                  <a:lnTo>
                    <a:pt x="174" y="679"/>
                  </a:lnTo>
                  <a:lnTo>
                    <a:pt x="189" y="664"/>
                  </a:lnTo>
                  <a:lnTo>
                    <a:pt x="205" y="649"/>
                  </a:lnTo>
                  <a:lnTo>
                    <a:pt x="221" y="634"/>
                  </a:lnTo>
                  <a:lnTo>
                    <a:pt x="236" y="620"/>
                  </a:lnTo>
                  <a:lnTo>
                    <a:pt x="245" y="614"/>
                  </a:lnTo>
                  <a:lnTo>
                    <a:pt x="252" y="609"/>
                  </a:lnTo>
                  <a:lnTo>
                    <a:pt x="260" y="605"/>
                  </a:lnTo>
                  <a:lnTo>
                    <a:pt x="268" y="602"/>
                  </a:lnTo>
                  <a:lnTo>
                    <a:pt x="285" y="597"/>
                  </a:lnTo>
                  <a:lnTo>
                    <a:pt x="303" y="593"/>
                  </a:lnTo>
                  <a:lnTo>
                    <a:pt x="339" y="588"/>
                  </a:lnTo>
                  <a:lnTo>
                    <a:pt x="375" y="581"/>
                  </a:lnTo>
                  <a:lnTo>
                    <a:pt x="380" y="577"/>
                  </a:lnTo>
                  <a:lnTo>
                    <a:pt x="383" y="572"/>
                  </a:lnTo>
                  <a:lnTo>
                    <a:pt x="385" y="567"/>
                  </a:lnTo>
                  <a:lnTo>
                    <a:pt x="386" y="562"/>
                  </a:lnTo>
                  <a:lnTo>
                    <a:pt x="386" y="551"/>
                  </a:lnTo>
                  <a:lnTo>
                    <a:pt x="386" y="537"/>
                  </a:lnTo>
                  <a:lnTo>
                    <a:pt x="385" y="525"/>
                  </a:lnTo>
                  <a:lnTo>
                    <a:pt x="384" y="513"/>
                  </a:lnTo>
                  <a:lnTo>
                    <a:pt x="385" y="507"/>
                  </a:lnTo>
                  <a:lnTo>
                    <a:pt x="386" y="501"/>
                  </a:lnTo>
                  <a:lnTo>
                    <a:pt x="388" y="494"/>
                  </a:lnTo>
                  <a:lnTo>
                    <a:pt x="391" y="489"/>
                  </a:lnTo>
                  <a:lnTo>
                    <a:pt x="396" y="484"/>
                  </a:lnTo>
                  <a:lnTo>
                    <a:pt x="400" y="479"/>
                  </a:lnTo>
                  <a:lnTo>
                    <a:pt x="406" y="475"/>
                  </a:lnTo>
                  <a:lnTo>
                    <a:pt x="411" y="472"/>
                  </a:lnTo>
                  <a:lnTo>
                    <a:pt x="422" y="467"/>
                  </a:lnTo>
                  <a:lnTo>
                    <a:pt x="434" y="464"/>
                  </a:lnTo>
                  <a:lnTo>
                    <a:pt x="439" y="467"/>
                  </a:lnTo>
                  <a:lnTo>
                    <a:pt x="444" y="469"/>
                  </a:lnTo>
                  <a:lnTo>
                    <a:pt x="449" y="470"/>
                  </a:lnTo>
                  <a:lnTo>
                    <a:pt x="454" y="471"/>
                  </a:lnTo>
                  <a:lnTo>
                    <a:pt x="463" y="471"/>
                  </a:lnTo>
                  <a:lnTo>
                    <a:pt x="474" y="469"/>
                  </a:lnTo>
                  <a:lnTo>
                    <a:pt x="483" y="466"/>
                  </a:lnTo>
                  <a:lnTo>
                    <a:pt x="492" y="462"/>
                  </a:lnTo>
                  <a:lnTo>
                    <a:pt x="501" y="457"/>
                  </a:lnTo>
                  <a:lnTo>
                    <a:pt x="510" y="450"/>
                  </a:lnTo>
                  <a:lnTo>
                    <a:pt x="515" y="442"/>
                  </a:lnTo>
                  <a:lnTo>
                    <a:pt x="520" y="432"/>
                  </a:lnTo>
                  <a:lnTo>
                    <a:pt x="523" y="422"/>
                  </a:lnTo>
                  <a:lnTo>
                    <a:pt x="526" y="412"/>
                  </a:lnTo>
                  <a:lnTo>
                    <a:pt x="530" y="389"/>
                  </a:lnTo>
                  <a:lnTo>
                    <a:pt x="535" y="368"/>
                  </a:lnTo>
                  <a:lnTo>
                    <a:pt x="541" y="353"/>
                  </a:lnTo>
                  <a:lnTo>
                    <a:pt x="546" y="339"/>
                  </a:lnTo>
                  <a:lnTo>
                    <a:pt x="553" y="326"/>
                  </a:lnTo>
                  <a:lnTo>
                    <a:pt x="560" y="312"/>
                  </a:lnTo>
                  <a:lnTo>
                    <a:pt x="568" y="300"/>
                  </a:lnTo>
                  <a:lnTo>
                    <a:pt x="576" y="288"/>
                  </a:lnTo>
                  <a:lnTo>
                    <a:pt x="585" y="276"/>
                  </a:lnTo>
                  <a:lnTo>
                    <a:pt x="594" y="264"/>
                  </a:lnTo>
                  <a:lnTo>
                    <a:pt x="604" y="253"/>
                  </a:lnTo>
                  <a:lnTo>
                    <a:pt x="615" y="242"/>
                  </a:lnTo>
                  <a:lnTo>
                    <a:pt x="626" y="232"/>
                  </a:lnTo>
                  <a:lnTo>
                    <a:pt x="636" y="223"/>
                  </a:lnTo>
                  <a:lnTo>
                    <a:pt x="648" y="213"/>
                  </a:lnTo>
                  <a:lnTo>
                    <a:pt x="660" y="204"/>
                  </a:lnTo>
                  <a:lnTo>
                    <a:pt x="672" y="195"/>
                  </a:lnTo>
                  <a:lnTo>
                    <a:pt x="685" y="187"/>
                  </a:lnTo>
                  <a:lnTo>
                    <a:pt x="711" y="172"/>
                  </a:lnTo>
                  <a:lnTo>
                    <a:pt x="738" y="159"/>
                  </a:lnTo>
                  <a:lnTo>
                    <a:pt x="766" y="147"/>
                  </a:lnTo>
                  <a:lnTo>
                    <a:pt x="795" y="138"/>
                  </a:lnTo>
                  <a:lnTo>
                    <a:pt x="823" y="130"/>
                  </a:lnTo>
                  <a:lnTo>
                    <a:pt x="853" y="123"/>
                  </a:lnTo>
                  <a:lnTo>
                    <a:pt x="881" y="119"/>
                  </a:lnTo>
                  <a:lnTo>
                    <a:pt x="911" y="117"/>
                  </a:lnTo>
                  <a:lnTo>
                    <a:pt x="917" y="115"/>
                  </a:lnTo>
                  <a:lnTo>
                    <a:pt x="924" y="113"/>
                  </a:lnTo>
                  <a:lnTo>
                    <a:pt x="931" y="113"/>
                  </a:lnTo>
                  <a:lnTo>
                    <a:pt x="938" y="113"/>
                  </a:lnTo>
                  <a:lnTo>
                    <a:pt x="952" y="113"/>
                  </a:lnTo>
                  <a:lnTo>
                    <a:pt x="966" y="114"/>
                  </a:lnTo>
                  <a:lnTo>
                    <a:pt x="980" y="115"/>
                  </a:lnTo>
                  <a:lnTo>
                    <a:pt x="994" y="114"/>
                  </a:lnTo>
                  <a:lnTo>
                    <a:pt x="1000" y="112"/>
                  </a:lnTo>
                  <a:lnTo>
                    <a:pt x="1006" y="110"/>
                  </a:lnTo>
                  <a:lnTo>
                    <a:pt x="1012" y="107"/>
                  </a:lnTo>
                  <a:lnTo>
                    <a:pt x="1018" y="103"/>
                  </a:lnTo>
                  <a:lnTo>
                    <a:pt x="1055" y="106"/>
                  </a:lnTo>
                  <a:lnTo>
                    <a:pt x="1092" y="108"/>
                  </a:lnTo>
                  <a:lnTo>
                    <a:pt x="1128" y="109"/>
                  </a:lnTo>
                  <a:lnTo>
                    <a:pt x="1165" y="109"/>
                  </a:lnTo>
                  <a:lnTo>
                    <a:pt x="1235" y="109"/>
                  </a:lnTo>
                  <a:lnTo>
                    <a:pt x="1306" y="108"/>
                  </a:lnTo>
                  <a:lnTo>
                    <a:pt x="1376" y="106"/>
                  </a:lnTo>
                  <a:lnTo>
                    <a:pt x="1445" y="105"/>
                  </a:lnTo>
                  <a:lnTo>
                    <a:pt x="1513" y="104"/>
                  </a:lnTo>
                  <a:lnTo>
                    <a:pt x="1582" y="106"/>
                  </a:lnTo>
                  <a:lnTo>
                    <a:pt x="1647" y="103"/>
                  </a:lnTo>
                  <a:lnTo>
                    <a:pt x="1714" y="102"/>
                  </a:lnTo>
                  <a:lnTo>
                    <a:pt x="1782" y="101"/>
                  </a:lnTo>
                  <a:lnTo>
                    <a:pt x="1850" y="101"/>
                  </a:lnTo>
                  <a:lnTo>
                    <a:pt x="1918" y="101"/>
                  </a:lnTo>
                  <a:lnTo>
                    <a:pt x="1986" y="100"/>
                  </a:lnTo>
                  <a:lnTo>
                    <a:pt x="2054" y="99"/>
                  </a:lnTo>
                  <a:lnTo>
                    <a:pt x="2120" y="97"/>
                  </a:lnTo>
                  <a:lnTo>
                    <a:pt x="2205" y="96"/>
                  </a:lnTo>
                  <a:lnTo>
                    <a:pt x="2291" y="95"/>
                  </a:lnTo>
                  <a:lnTo>
                    <a:pt x="2379" y="93"/>
                  </a:lnTo>
                  <a:lnTo>
                    <a:pt x="2467" y="91"/>
                  </a:lnTo>
                  <a:lnTo>
                    <a:pt x="2555" y="90"/>
                  </a:lnTo>
                  <a:lnTo>
                    <a:pt x="2641" y="88"/>
                  </a:lnTo>
                  <a:lnTo>
                    <a:pt x="2726" y="88"/>
                  </a:lnTo>
                  <a:lnTo>
                    <a:pt x="2807" y="89"/>
                  </a:lnTo>
                  <a:lnTo>
                    <a:pt x="2957" y="88"/>
                  </a:lnTo>
                  <a:lnTo>
                    <a:pt x="3205" y="87"/>
                  </a:lnTo>
                  <a:lnTo>
                    <a:pt x="3539" y="86"/>
                  </a:lnTo>
                  <a:lnTo>
                    <a:pt x="3944" y="85"/>
                  </a:lnTo>
                  <a:lnTo>
                    <a:pt x="4405" y="84"/>
                  </a:lnTo>
                  <a:lnTo>
                    <a:pt x="4909" y="81"/>
                  </a:lnTo>
                  <a:lnTo>
                    <a:pt x="5442" y="80"/>
                  </a:lnTo>
                  <a:lnTo>
                    <a:pt x="5989" y="78"/>
                  </a:lnTo>
                  <a:lnTo>
                    <a:pt x="6536" y="77"/>
                  </a:lnTo>
                  <a:lnTo>
                    <a:pt x="7068" y="75"/>
                  </a:lnTo>
                  <a:lnTo>
                    <a:pt x="7572" y="74"/>
                  </a:lnTo>
                  <a:lnTo>
                    <a:pt x="8034" y="72"/>
                  </a:lnTo>
                  <a:lnTo>
                    <a:pt x="8440" y="71"/>
                  </a:lnTo>
                  <a:lnTo>
                    <a:pt x="8775" y="69"/>
                  </a:lnTo>
                  <a:lnTo>
                    <a:pt x="9026" y="68"/>
                  </a:lnTo>
                  <a:lnTo>
                    <a:pt x="9177" y="67"/>
                  </a:lnTo>
                  <a:lnTo>
                    <a:pt x="9264" y="64"/>
                  </a:lnTo>
                  <a:lnTo>
                    <a:pt x="9352" y="62"/>
                  </a:lnTo>
                  <a:lnTo>
                    <a:pt x="9441" y="61"/>
                  </a:lnTo>
                  <a:lnTo>
                    <a:pt x="9530" y="61"/>
                  </a:lnTo>
                  <a:lnTo>
                    <a:pt x="9619" y="61"/>
                  </a:lnTo>
                  <a:lnTo>
                    <a:pt x="9708" y="61"/>
                  </a:lnTo>
                  <a:lnTo>
                    <a:pt x="9796" y="62"/>
                  </a:lnTo>
                  <a:lnTo>
                    <a:pt x="9884" y="62"/>
                  </a:lnTo>
                  <a:lnTo>
                    <a:pt x="9917" y="64"/>
                  </a:lnTo>
                  <a:lnTo>
                    <a:pt x="9949" y="67"/>
                  </a:lnTo>
                  <a:lnTo>
                    <a:pt x="9965" y="69"/>
                  </a:lnTo>
                  <a:lnTo>
                    <a:pt x="9982" y="70"/>
                  </a:lnTo>
                  <a:lnTo>
                    <a:pt x="9998" y="69"/>
                  </a:lnTo>
                  <a:lnTo>
                    <a:pt x="10014" y="66"/>
                  </a:lnTo>
                  <a:lnTo>
                    <a:pt x="10031" y="70"/>
                  </a:lnTo>
                  <a:lnTo>
                    <a:pt x="10048" y="72"/>
                  </a:lnTo>
                  <a:lnTo>
                    <a:pt x="10065" y="73"/>
                  </a:lnTo>
                  <a:lnTo>
                    <a:pt x="10083" y="73"/>
                  </a:lnTo>
                  <a:lnTo>
                    <a:pt x="10117" y="72"/>
                  </a:lnTo>
                  <a:lnTo>
                    <a:pt x="10151" y="70"/>
                  </a:lnTo>
                  <a:lnTo>
                    <a:pt x="10168" y="69"/>
                  </a:lnTo>
                  <a:lnTo>
                    <a:pt x="10184" y="69"/>
                  </a:lnTo>
                  <a:lnTo>
                    <a:pt x="10200" y="69"/>
                  </a:lnTo>
                  <a:lnTo>
                    <a:pt x="10217" y="71"/>
                  </a:lnTo>
                  <a:lnTo>
                    <a:pt x="10232" y="74"/>
                  </a:lnTo>
                  <a:lnTo>
                    <a:pt x="10248" y="79"/>
                  </a:lnTo>
                  <a:lnTo>
                    <a:pt x="10264" y="86"/>
                  </a:lnTo>
                  <a:lnTo>
                    <a:pt x="10278" y="94"/>
                  </a:lnTo>
                  <a:lnTo>
                    <a:pt x="10294" y="101"/>
                  </a:lnTo>
                  <a:lnTo>
                    <a:pt x="10310" y="109"/>
                  </a:lnTo>
                  <a:lnTo>
                    <a:pt x="10325" y="117"/>
                  </a:lnTo>
                  <a:lnTo>
                    <a:pt x="10340" y="126"/>
                  </a:lnTo>
                  <a:lnTo>
                    <a:pt x="10356" y="136"/>
                  </a:lnTo>
                  <a:lnTo>
                    <a:pt x="10370" y="146"/>
                  </a:lnTo>
                  <a:lnTo>
                    <a:pt x="10385" y="157"/>
                  </a:lnTo>
                  <a:lnTo>
                    <a:pt x="10399" y="168"/>
                  </a:lnTo>
                  <a:lnTo>
                    <a:pt x="10412" y="180"/>
                  </a:lnTo>
                  <a:lnTo>
                    <a:pt x="10425" y="193"/>
                  </a:lnTo>
                  <a:lnTo>
                    <a:pt x="10437" y="206"/>
                  </a:lnTo>
                  <a:lnTo>
                    <a:pt x="10449" y="219"/>
                  </a:lnTo>
                  <a:lnTo>
                    <a:pt x="10459" y="234"/>
                  </a:lnTo>
                  <a:lnTo>
                    <a:pt x="10468" y="248"/>
                  </a:lnTo>
                  <a:lnTo>
                    <a:pt x="10477" y="263"/>
                  </a:lnTo>
                  <a:lnTo>
                    <a:pt x="10484" y="280"/>
                  </a:lnTo>
                  <a:lnTo>
                    <a:pt x="10493" y="284"/>
                  </a:lnTo>
                  <a:lnTo>
                    <a:pt x="10500" y="289"/>
                  </a:lnTo>
                  <a:lnTo>
                    <a:pt x="10506" y="295"/>
                  </a:lnTo>
                  <a:lnTo>
                    <a:pt x="10511" y="301"/>
                  </a:lnTo>
                  <a:lnTo>
                    <a:pt x="10517" y="307"/>
                  </a:lnTo>
                  <a:lnTo>
                    <a:pt x="10523" y="312"/>
                  </a:lnTo>
                  <a:lnTo>
                    <a:pt x="10526" y="315"/>
                  </a:lnTo>
                  <a:lnTo>
                    <a:pt x="10530" y="317"/>
                  </a:lnTo>
                  <a:lnTo>
                    <a:pt x="10536" y="318"/>
                  </a:lnTo>
                  <a:lnTo>
                    <a:pt x="10540" y="319"/>
                  </a:lnTo>
                  <a:lnTo>
                    <a:pt x="10547" y="317"/>
                  </a:lnTo>
                  <a:lnTo>
                    <a:pt x="10553" y="316"/>
                  </a:lnTo>
                  <a:lnTo>
                    <a:pt x="10558" y="316"/>
                  </a:lnTo>
                  <a:lnTo>
                    <a:pt x="10564" y="316"/>
                  </a:lnTo>
                  <a:lnTo>
                    <a:pt x="10576" y="318"/>
                  </a:lnTo>
                  <a:lnTo>
                    <a:pt x="10588" y="322"/>
                  </a:lnTo>
                  <a:lnTo>
                    <a:pt x="10599" y="326"/>
                  </a:lnTo>
                  <a:lnTo>
                    <a:pt x="10610" y="329"/>
                  </a:lnTo>
                  <a:lnTo>
                    <a:pt x="10621" y="332"/>
                  </a:lnTo>
                  <a:lnTo>
                    <a:pt x="10633" y="333"/>
                  </a:lnTo>
                  <a:lnTo>
                    <a:pt x="10640" y="333"/>
                  </a:lnTo>
                  <a:lnTo>
                    <a:pt x="10647" y="334"/>
                  </a:lnTo>
                  <a:lnTo>
                    <a:pt x="10653" y="335"/>
                  </a:lnTo>
                  <a:lnTo>
                    <a:pt x="10659" y="337"/>
                  </a:lnTo>
                  <a:lnTo>
                    <a:pt x="10665" y="339"/>
                  </a:lnTo>
                  <a:lnTo>
                    <a:pt x="10672" y="343"/>
                  </a:lnTo>
                  <a:lnTo>
                    <a:pt x="10677" y="346"/>
                  </a:lnTo>
                  <a:lnTo>
                    <a:pt x="10682" y="350"/>
                  </a:lnTo>
                  <a:lnTo>
                    <a:pt x="10691" y="361"/>
                  </a:lnTo>
                  <a:lnTo>
                    <a:pt x="10699" y="371"/>
                  </a:lnTo>
                  <a:lnTo>
                    <a:pt x="10706" y="382"/>
                  </a:lnTo>
                  <a:lnTo>
                    <a:pt x="10712" y="393"/>
                  </a:lnTo>
                  <a:lnTo>
                    <a:pt x="10715" y="403"/>
                  </a:lnTo>
                  <a:lnTo>
                    <a:pt x="10718" y="414"/>
                  </a:lnTo>
                  <a:lnTo>
                    <a:pt x="10719" y="425"/>
                  </a:lnTo>
                  <a:lnTo>
                    <a:pt x="10720" y="435"/>
                  </a:lnTo>
                  <a:lnTo>
                    <a:pt x="10721" y="440"/>
                  </a:lnTo>
                  <a:lnTo>
                    <a:pt x="10722" y="445"/>
                  </a:lnTo>
                  <a:lnTo>
                    <a:pt x="10724" y="449"/>
                  </a:lnTo>
                  <a:lnTo>
                    <a:pt x="10726" y="455"/>
                  </a:lnTo>
                  <a:lnTo>
                    <a:pt x="10729" y="459"/>
                  </a:lnTo>
                  <a:lnTo>
                    <a:pt x="10733" y="462"/>
                  </a:lnTo>
                  <a:lnTo>
                    <a:pt x="10737" y="465"/>
                  </a:lnTo>
                  <a:lnTo>
                    <a:pt x="10743" y="467"/>
                  </a:lnTo>
                  <a:lnTo>
                    <a:pt x="10784" y="481"/>
                  </a:lnTo>
                  <a:lnTo>
                    <a:pt x="10826" y="495"/>
                  </a:lnTo>
                  <a:lnTo>
                    <a:pt x="10836" y="500"/>
                  </a:lnTo>
                  <a:lnTo>
                    <a:pt x="10846" y="505"/>
                  </a:lnTo>
                  <a:lnTo>
                    <a:pt x="10855" y="511"/>
                  </a:lnTo>
                  <a:lnTo>
                    <a:pt x="10864" y="517"/>
                  </a:lnTo>
                  <a:lnTo>
                    <a:pt x="10872" y="524"/>
                  </a:lnTo>
                  <a:lnTo>
                    <a:pt x="10879" y="532"/>
                  </a:lnTo>
                  <a:lnTo>
                    <a:pt x="10885" y="541"/>
                  </a:lnTo>
                  <a:lnTo>
                    <a:pt x="10891" y="552"/>
                  </a:lnTo>
                  <a:lnTo>
                    <a:pt x="10903" y="568"/>
                  </a:lnTo>
                  <a:lnTo>
                    <a:pt x="10913" y="584"/>
                  </a:lnTo>
                  <a:lnTo>
                    <a:pt x="10922" y="601"/>
                  </a:lnTo>
                  <a:lnTo>
                    <a:pt x="10930" y="619"/>
                  </a:lnTo>
                  <a:lnTo>
                    <a:pt x="10943" y="656"/>
                  </a:lnTo>
                  <a:lnTo>
                    <a:pt x="10956" y="693"/>
                  </a:lnTo>
                  <a:lnTo>
                    <a:pt x="10967" y="731"/>
                  </a:lnTo>
                  <a:lnTo>
                    <a:pt x="10981" y="767"/>
                  </a:lnTo>
                  <a:lnTo>
                    <a:pt x="10989" y="786"/>
                  </a:lnTo>
                  <a:lnTo>
                    <a:pt x="10998" y="803"/>
                  </a:lnTo>
                  <a:lnTo>
                    <a:pt x="11008" y="820"/>
                  </a:lnTo>
                  <a:lnTo>
                    <a:pt x="11020" y="837"/>
                  </a:lnTo>
                  <a:lnTo>
                    <a:pt x="11014" y="852"/>
                  </a:lnTo>
                  <a:lnTo>
                    <a:pt x="11008" y="868"/>
                  </a:lnTo>
                  <a:lnTo>
                    <a:pt x="11001" y="884"/>
                  </a:lnTo>
                  <a:lnTo>
                    <a:pt x="10993" y="900"/>
                  </a:lnTo>
                  <a:lnTo>
                    <a:pt x="10976" y="931"/>
                  </a:lnTo>
                  <a:lnTo>
                    <a:pt x="10959" y="960"/>
                  </a:lnTo>
                  <a:lnTo>
                    <a:pt x="10939" y="991"/>
                  </a:lnTo>
                  <a:lnTo>
                    <a:pt x="10921" y="1021"/>
                  </a:lnTo>
                  <a:lnTo>
                    <a:pt x="10903" y="1051"/>
                  </a:lnTo>
                  <a:lnTo>
                    <a:pt x="10885" y="1081"/>
                  </a:lnTo>
                  <a:close/>
                  <a:moveTo>
                    <a:pt x="10879" y="859"/>
                  </a:moveTo>
                  <a:lnTo>
                    <a:pt x="10877" y="877"/>
                  </a:lnTo>
                  <a:lnTo>
                    <a:pt x="10874" y="894"/>
                  </a:lnTo>
                  <a:lnTo>
                    <a:pt x="10870" y="911"/>
                  </a:lnTo>
                  <a:lnTo>
                    <a:pt x="10865" y="929"/>
                  </a:lnTo>
                  <a:lnTo>
                    <a:pt x="10859" y="945"/>
                  </a:lnTo>
                  <a:lnTo>
                    <a:pt x="10851" y="961"/>
                  </a:lnTo>
                  <a:lnTo>
                    <a:pt x="10844" y="978"/>
                  </a:lnTo>
                  <a:lnTo>
                    <a:pt x="10835" y="993"/>
                  </a:lnTo>
                  <a:lnTo>
                    <a:pt x="10825" y="1007"/>
                  </a:lnTo>
                  <a:lnTo>
                    <a:pt x="10814" y="1021"/>
                  </a:lnTo>
                  <a:lnTo>
                    <a:pt x="10802" y="1034"/>
                  </a:lnTo>
                  <a:lnTo>
                    <a:pt x="10789" y="1046"/>
                  </a:lnTo>
                  <a:lnTo>
                    <a:pt x="10776" y="1058"/>
                  </a:lnTo>
                  <a:lnTo>
                    <a:pt x="10761" y="1067"/>
                  </a:lnTo>
                  <a:lnTo>
                    <a:pt x="10747" y="1076"/>
                  </a:lnTo>
                  <a:lnTo>
                    <a:pt x="10731" y="1083"/>
                  </a:lnTo>
                  <a:lnTo>
                    <a:pt x="10723" y="1085"/>
                  </a:lnTo>
                  <a:lnTo>
                    <a:pt x="10713" y="1087"/>
                  </a:lnTo>
                  <a:lnTo>
                    <a:pt x="10704" y="1089"/>
                  </a:lnTo>
                  <a:lnTo>
                    <a:pt x="10695" y="1090"/>
                  </a:lnTo>
                  <a:lnTo>
                    <a:pt x="10687" y="1090"/>
                  </a:lnTo>
                  <a:lnTo>
                    <a:pt x="10678" y="1090"/>
                  </a:lnTo>
                  <a:lnTo>
                    <a:pt x="10668" y="1089"/>
                  </a:lnTo>
                  <a:lnTo>
                    <a:pt x="10660" y="1088"/>
                  </a:lnTo>
                  <a:lnTo>
                    <a:pt x="10651" y="1086"/>
                  </a:lnTo>
                  <a:lnTo>
                    <a:pt x="10643" y="1084"/>
                  </a:lnTo>
                  <a:lnTo>
                    <a:pt x="10635" y="1081"/>
                  </a:lnTo>
                  <a:lnTo>
                    <a:pt x="10627" y="1077"/>
                  </a:lnTo>
                  <a:lnTo>
                    <a:pt x="10619" y="1073"/>
                  </a:lnTo>
                  <a:lnTo>
                    <a:pt x="10612" y="1068"/>
                  </a:lnTo>
                  <a:lnTo>
                    <a:pt x="10605" y="1063"/>
                  </a:lnTo>
                  <a:lnTo>
                    <a:pt x="10599" y="1057"/>
                  </a:lnTo>
                  <a:lnTo>
                    <a:pt x="10594" y="1050"/>
                  </a:lnTo>
                  <a:lnTo>
                    <a:pt x="10589" y="1044"/>
                  </a:lnTo>
                  <a:lnTo>
                    <a:pt x="10585" y="1037"/>
                  </a:lnTo>
                  <a:lnTo>
                    <a:pt x="10582" y="1030"/>
                  </a:lnTo>
                  <a:lnTo>
                    <a:pt x="10579" y="1023"/>
                  </a:lnTo>
                  <a:lnTo>
                    <a:pt x="10575" y="1016"/>
                  </a:lnTo>
                  <a:lnTo>
                    <a:pt x="10573" y="1007"/>
                  </a:lnTo>
                  <a:lnTo>
                    <a:pt x="10572" y="999"/>
                  </a:lnTo>
                  <a:lnTo>
                    <a:pt x="10571" y="991"/>
                  </a:lnTo>
                  <a:lnTo>
                    <a:pt x="10571" y="983"/>
                  </a:lnTo>
                  <a:lnTo>
                    <a:pt x="10571" y="975"/>
                  </a:lnTo>
                  <a:lnTo>
                    <a:pt x="10572" y="967"/>
                  </a:lnTo>
                  <a:lnTo>
                    <a:pt x="10574" y="959"/>
                  </a:lnTo>
                  <a:lnTo>
                    <a:pt x="10576" y="951"/>
                  </a:lnTo>
                  <a:lnTo>
                    <a:pt x="10580" y="944"/>
                  </a:lnTo>
                  <a:lnTo>
                    <a:pt x="10584" y="937"/>
                  </a:lnTo>
                  <a:lnTo>
                    <a:pt x="10590" y="928"/>
                  </a:lnTo>
                  <a:lnTo>
                    <a:pt x="10598" y="922"/>
                  </a:lnTo>
                  <a:lnTo>
                    <a:pt x="10606" y="917"/>
                  </a:lnTo>
                  <a:lnTo>
                    <a:pt x="10614" y="913"/>
                  </a:lnTo>
                  <a:lnTo>
                    <a:pt x="10634" y="909"/>
                  </a:lnTo>
                  <a:lnTo>
                    <a:pt x="10653" y="908"/>
                  </a:lnTo>
                  <a:lnTo>
                    <a:pt x="10662" y="907"/>
                  </a:lnTo>
                  <a:lnTo>
                    <a:pt x="10672" y="905"/>
                  </a:lnTo>
                  <a:lnTo>
                    <a:pt x="10681" y="903"/>
                  </a:lnTo>
                  <a:lnTo>
                    <a:pt x="10689" y="900"/>
                  </a:lnTo>
                  <a:lnTo>
                    <a:pt x="10697" y="895"/>
                  </a:lnTo>
                  <a:lnTo>
                    <a:pt x="10704" y="888"/>
                  </a:lnTo>
                  <a:lnTo>
                    <a:pt x="10707" y="884"/>
                  </a:lnTo>
                  <a:lnTo>
                    <a:pt x="10710" y="879"/>
                  </a:lnTo>
                  <a:lnTo>
                    <a:pt x="10713" y="874"/>
                  </a:lnTo>
                  <a:lnTo>
                    <a:pt x="10715" y="867"/>
                  </a:lnTo>
                  <a:lnTo>
                    <a:pt x="10718" y="849"/>
                  </a:lnTo>
                  <a:lnTo>
                    <a:pt x="10719" y="830"/>
                  </a:lnTo>
                  <a:lnTo>
                    <a:pt x="10720" y="810"/>
                  </a:lnTo>
                  <a:lnTo>
                    <a:pt x="10718" y="791"/>
                  </a:lnTo>
                  <a:lnTo>
                    <a:pt x="10717" y="782"/>
                  </a:lnTo>
                  <a:lnTo>
                    <a:pt x="10714" y="772"/>
                  </a:lnTo>
                  <a:lnTo>
                    <a:pt x="10711" y="763"/>
                  </a:lnTo>
                  <a:lnTo>
                    <a:pt x="10708" y="754"/>
                  </a:lnTo>
                  <a:lnTo>
                    <a:pt x="10704" y="746"/>
                  </a:lnTo>
                  <a:lnTo>
                    <a:pt x="10700" y="738"/>
                  </a:lnTo>
                  <a:lnTo>
                    <a:pt x="10694" y="731"/>
                  </a:lnTo>
                  <a:lnTo>
                    <a:pt x="10688" y="723"/>
                  </a:lnTo>
                  <a:lnTo>
                    <a:pt x="10682" y="721"/>
                  </a:lnTo>
                  <a:lnTo>
                    <a:pt x="10675" y="719"/>
                  </a:lnTo>
                  <a:lnTo>
                    <a:pt x="10668" y="717"/>
                  </a:lnTo>
                  <a:lnTo>
                    <a:pt x="10661" y="716"/>
                  </a:lnTo>
                  <a:lnTo>
                    <a:pt x="10647" y="715"/>
                  </a:lnTo>
                  <a:lnTo>
                    <a:pt x="10634" y="715"/>
                  </a:lnTo>
                  <a:lnTo>
                    <a:pt x="10620" y="713"/>
                  </a:lnTo>
                  <a:lnTo>
                    <a:pt x="10608" y="710"/>
                  </a:lnTo>
                  <a:lnTo>
                    <a:pt x="10602" y="708"/>
                  </a:lnTo>
                  <a:lnTo>
                    <a:pt x="10596" y="705"/>
                  </a:lnTo>
                  <a:lnTo>
                    <a:pt x="10591" y="702"/>
                  </a:lnTo>
                  <a:lnTo>
                    <a:pt x="10587" y="697"/>
                  </a:lnTo>
                  <a:lnTo>
                    <a:pt x="10581" y="688"/>
                  </a:lnTo>
                  <a:lnTo>
                    <a:pt x="10576" y="677"/>
                  </a:lnTo>
                  <a:lnTo>
                    <a:pt x="10572" y="667"/>
                  </a:lnTo>
                  <a:lnTo>
                    <a:pt x="10569" y="656"/>
                  </a:lnTo>
                  <a:lnTo>
                    <a:pt x="10567" y="645"/>
                  </a:lnTo>
                  <a:lnTo>
                    <a:pt x="10567" y="633"/>
                  </a:lnTo>
                  <a:lnTo>
                    <a:pt x="10568" y="622"/>
                  </a:lnTo>
                  <a:lnTo>
                    <a:pt x="10570" y="611"/>
                  </a:lnTo>
                  <a:lnTo>
                    <a:pt x="10573" y="605"/>
                  </a:lnTo>
                  <a:lnTo>
                    <a:pt x="10575" y="600"/>
                  </a:lnTo>
                  <a:lnTo>
                    <a:pt x="10579" y="595"/>
                  </a:lnTo>
                  <a:lnTo>
                    <a:pt x="10583" y="589"/>
                  </a:lnTo>
                  <a:lnTo>
                    <a:pt x="10592" y="581"/>
                  </a:lnTo>
                  <a:lnTo>
                    <a:pt x="10602" y="575"/>
                  </a:lnTo>
                  <a:lnTo>
                    <a:pt x="10626" y="565"/>
                  </a:lnTo>
                  <a:lnTo>
                    <a:pt x="10648" y="558"/>
                  </a:lnTo>
                  <a:lnTo>
                    <a:pt x="10658" y="558"/>
                  </a:lnTo>
                  <a:lnTo>
                    <a:pt x="10669" y="559"/>
                  </a:lnTo>
                  <a:lnTo>
                    <a:pt x="10680" y="561"/>
                  </a:lnTo>
                  <a:lnTo>
                    <a:pt x="10690" y="563"/>
                  </a:lnTo>
                  <a:lnTo>
                    <a:pt x="10700" y="566"/>
                  </a:lnTo>
                  <a:lnTo>
                    <a:pt x="10709" y="570"/>
                  </a:lnTo>
                  <a:lnTo>
                    <a:pt x="10719" y="574"/>
                  </a:lnTo>
                  <a:lnTo>
                    <a:pt x="10728" y="578"/>
                  </a:lnTo>
                  <a:lnTo>
                    <a:pt x="10746" y="589"/>
                  </a:lnTo>
                  <a:lnTo>
                    <a:pt x="10763" y="602"/>
                  </a:lnTo>
                  <a:lnTo>
                    <a:pt x="10778" y="615"/>
                  </a:lnTo>
                  <a:lnTo>
                    <a:pt x="10792" y="629"/>
                  </a:lnTo>
                  <a:lnTo>
                    <a:pt x="10803" y="643"/>
                  </a:lnTo>
                  <a:lnTo>
                    <a:pt x="10815" y="657"/>
                  </a:lnTo>
                  <a:lnTo>
                    <a:pt x="10825" y="670"/>
                  </a:lnTo>
                  <a:lnTo>
                    <a:pt x="10835" y="686"/>
                  </a:lnTo>
                  <a:lnTo>
                    <a:pt x="10853" y="715"/>
                  </a:lnTo>
                  <a:lnTo>
                    <a:pt x="10873" y="746"/>
                  </a:lnTo>
                  <a:lnTo>
                    <a:pt x="10881" y="769"/>
                  </a:lnTo>
                  <a:lnTo>
                    <a:pt x="10890" y="794"/>
                  </a:lnTo>
                  <a:lnTo>
                    <a:pt x="10893" y="807"/>
                  </a:lnTo>
                  <a:lnTo>
                    <a:pt x="10894" y="819"/>
                  </a:lnTo>
                  <a:lnTo>
                    <a:pt x="10894" y="827"/>
                  </a:lnTo>
                  <a:lnTo>
                    <a:pt x="10894" y="834"/>
                  </a:lnTo>
                  <a:lnTo>
                    <a:pt x="10893" y="840"/>
                  </a:lnTo>
                  <a:lnTo>
                    <a:pt x="10891" y="847"/>
                  </a:lnTo>
                  <a:lnTo>
                    <a:pt x="10879" y="859"/>
                  </a:lnTo>
                  <a:close/>
                  <a:moveTo>
                    <a:pt x="10728" y="1046"/>
                  </a:moveTo>
                  <a:lnTo>
                    <a:pt x="10721" y="1049"/>
                  </a:lnTo>
                  <a:lnTo>
                    <a:pt x="10714" y="1050"/>
                  </a:lnTo>
                  <a:lnTo>
                    <a:pt x="10708" y="1051"/>
                  </a:lnTo>
                  <a:lnTo>
                    <a:pt x="10701" y="1052"/>
                  </a:lnTo>
                  <a:lnTo>
                    <a:pt x="10689" y="1050"/>
                  </a:lnTo>
                  <a:lnTo>
                    <a:pt x="10676" y="1046"/>
                  </a:lnTo>
                  <a:lnTo>
                    <a:pt x="10668" y="1042"/>
                  </a:lnTo>
                  <a:lnTo>
                    <a:pt x="10661" y="1037"/>
                  </a:lnTo>
                  <a:lnTo>
                    <a:pt x="10655" y="1031"/>
                  </a:lnTo>
                  <a:lnTo>
                    <a:pt x="10649" y="1025"/>
                  </a:lnTo>
                  <a:lnTo>
                    <a:pt x="10643" y="1019"/>
                  </a:lnTo>
                  <a:lnTo>
                    <a:pt x="10639" y="1012"/>
                  </a:lnTo>
                  <a:lnTo>
                    <a:pt x="10637" y="1003"/>
                  </a:lnTo>
                  <a:lnTo>
                    <a:pt x="10636" y="995"/>
                  </a:lnTo>
                  <a:lnTo>
                    <a:pt x="10636" y="988"/>
                  </a:lnTo>
                  <a:lnTo>
                    <a:pt x="10637" y="982"/>
                  </a:lnTo>
                  <a:lnTo>
                    <a:pt x="10638" y="975"/>
                  </a:lnTo>
                  <a:lnTo>
                    <a:pt x="10640" y="968"/>
                  </a:lnTo>
                  <a:lnTo>
                    <a:pt x="10643" y="961"/>
                  </a:lnTo>
                  <a:lnTo>
                    <a:pt x="10647" y="956"/>
                  </a:lnTo>
                  <a:lnTo>
                    <a:pt x="10650" y="954"/>
                  </a:lnTo>
                  <a:lnTo>
                    <a:pt x="10653" y="952"/>
                  </a:lnTo>
                  <a:lnTo>
                    <a:pt x="10656" y="951"/>
                  </a:lnTo>
                  <a:lnTo>
                    <a:pt x="10660" y="951"/>
                  </a:lnTo>
                  <a:lnTo>
                    <a:pt x="10672" y="956"/>
                  </a:lnTo>
                  <a:lnTo>
                    <a:pt x="10683" y="961"/>
                  </a:lnTo>
                  <a:lnTo>
                    <a:pt x="10688" y="964"/>
                  </a:lnTo>
                  <a:lnTo>
                    <a:pt x="10695" y="965"/>
                  </a:lnTo>
                  <a:lnTo>
                    <a:pt x="10701" y="965"/>
                  </a:lnTo>
                  <a:lnTo>
                    <a:pt x="10709" y="964"/>
                  </a:lnTo>
                  <a:lnTo>
                    <a:pt x="10717" y="947"/>
                  </a:lnTo>
                  <a:lnTo>
                    <a:pt x="10722" y="931"/>
                  </a:lnTo>
                  <a:lnTo>
                    <a:pt x="10726" y="923"/>
                  </a:lnTo>
                  <a:lnTo>
                    <a:pt x="10731" y="917"/>
                  </a:lnTo>
                  <a:lnTo>
                    <a:pt x="10734" y="913"/>
                  </a:lnTo>
                  <a:lnTo>
                    <a:pt x="10737" y="910"/>
                  </a:lnTo>
                  <a:lnTo>
                    <a:pt x="10741" y="908"/>
                  </a:lnTo>
                  <a:lnTo>
                    <a:pt x="10746" y="907"/>
                  </a:lnTo>
                  <a:lnTo>
                    <a:pt x="10751" y="893"/>
                  </a:lnTo>
                  <a:lnTo>
                    <a:pt x="10754" y="878"/>
                  </a:lnTo>
                  <a:lnTo>
                    <a:pt x="10757" y="862"/>
                  </a:lnTo>
                  <a:lnTo>
                    <a:pt x="10759" y="848"/>
                  </a:lnTo>
                  <a:lnTo>
                    <a:pt x="10760" y="833"/>
                  </a:lnTo>
                  <a:lnTo>
                    <a:pt x="10760" y="817"/>
                  </a:lnTo>
                  <a:lnTo>
                    <a:pt x="10759" y="802"/>
                  </a:lnTo>
                  <a:lnTo>
                    <a:pt x="10758" y="787"/>
                  </a:lnTo>
                  <a:lnTo>
                    <a:pt x="10755" y="772"/>
                  </a:lnTo>
                  <a:lnTo>
                    <a:pt x="10752" y="757"/>
                  </a:lnTo>
                  <a:lnTo>
                    <a:pt x="10747" y="743"/>
                  </a:lnTo>
                  <a:lnTo>
                    <a:pt x="10742" y="729"/>
                  </a:lnTo>
                  <a:lnTo>
                    <a:pt x="10736" y="715"/>
                  </a:lnTo>
                  <a:lnTo>
                    <a:pt x="10729" y="702"/>
                  </a:lnTo>
                  <a:lnTo>
                    <a:pt x="10722" y="690"/>
                  </a:lnTo>
                  <a:lnTo>
                    <a:pt x="10712" y="677"/>
                  </a:lnTo>
                  <a:lnTo>
                    <a:pt x="10707" y="673"/>
                  </a:lnTo>
                  <a:lnTo>
                    <a:pt x="10701" y="672"/>
                  </a:lnTo>
                  <a:lnTo>
                    <a:pt x="10695" y="671"/>
                  </a:lnTo>
                  <a:lnTo>
                    <a:pt x="10688" y="671"/>
                  </a:lnTo>
                  <a:lnTo>
                    <a:pt x="10675" y="673"/>
                  </a:lnTo>
                  <a:lnTo>
                    <a:pt x="10660" y="676"/>
                  </a:lnTo>
                  <a:lnTo>
                    <a:pt x="10653" y="677"/>
                  </a:lnTo>
                  <a:lnTo>
                    <a:pt x="10647" y="677"/>
                  </a:lnTo>
                  <a:lnTo>
                    <a:pt x="10641" y="676"/>
                  </a:lnTo>
                  <a:lnTo>
                    <a:pt x="10635" y="674"/>
                  </a:lnTo>
                  <a:lnTo>
                    <a:pt x="10630" y="671"/>
                  </a:lnTo>
                  <a:lnTo>
                    <a:pt x="10625" y="666"/>
                  </a:lnTo>
                  <a:lnTo>
                    <a:pt x="10620" y="659"/>
                  </a:lnTo>
                  <a:lnTo>
                    <a:pt x="10617" y="651"/>
                  </a:lnTo>
                  <a:lnTo>
                    <a:pt x="10615" y="644"/>
                  </a:lnTo>
                  <a:lnTo>
                    <a:pt x="10616" y="636"/>
                  </a:lnTo>
                  <a:lnTo>
                    <a:pt x="10618" y="630"/>
                  </a:lnTo>
                  <a:lnTo>
                    <a:pt x="10621" y="623"/>
                  </a:lnTo>
                  <a:lnTo>
                    <a:pt x="10626" y="618"/>
                  </a:lnTo>
                  <a:lnTo>
                    <a:pt x="10631" y="613"/>
                  </a:lnTo>
                  <a:lnTo>
                    <a:pt x="10636" y="608"/>
                  </a:lnTo>
                  <a:lnTo>
                    <a:pt x="10642" y="604"/>
                  </a:lnTo>
                  <a:lnTo>
                    <a:pt x="10655" y="603"/>
                  </a:lnTo>
                  <a:lnTo>
                    <a:pt x="10668" y="603"/>
                  </a:lnTo>
                  <a:lnTo>
                    <a:pt x="10681" y="605"/>
                  </a:lnTo>
                  <a:lnTo>
                    <a:pt x="10693" y="608"/>
                  </a:lnTo>
                  <a:lnTo>
                    <a:pt x="10705" y="612"/>
                  </a:lnTo>
                  <a:lnTo>
                    <a:pt x="10717" y="618"/>
                  </a:lnTo>
                  <a:lnTo>
                    <a:pt x="10729" y="624"/>
                  </a:lnTo>
                  <a:lnTo>
                    <a:pt x="10740" y="630"/>
                  </a:lnTo>
                  <a:lnTo>
                    <a:pt x="10759" y="651"/>
                  </a:lnTo>
                  <a:lnTo>
                    <a:pt x="10777" y="671"/>
                  </a:lnTo>
                  <a:lnTo>
                    <a:pt x="10794" y="694"/>
                  </a:lnTo>
                  <a:lnTo>
                    <a:pt x="10809" y="717"/>
                  </a:lnTo>
                  <a:lnTo>
                    <a:pt x="10816" y="728"/>
                  </a:lnTo>
                  <a:lnTo>
                    <a:pt x="10822" y="741"/>
                  </a:lnTo>
                  <a:lnTo>
                    <a:pt x="10827" y="754"/>
                  </a:lnTo>
                  <a:lnTo>
                    <a:pt x="10832" y="766"/>
                  </a:lnTo>
                  <a:lnTo>
                    <a:pt x="10836" y="780"/>
                  </a:lnTo>
                  <a:lnTo>
                    <a:pt x="10840" y="793"/>
                  </a:lnTo>
                  <a:lnTo>
                    <a:pt x="10842" y="806"/>
                  </a:lnTo>
                  <a:lnTo>
                    <a:pt x="10844" y="819"/>
                  </a:lnTo>
                  <a:lnTo>
                    <a:pt x="10843" y="836"/>
                  </a:lnTo>
                  <a:lnTo>
                    <a:pt x="10841" y="852"/>
                  </a:lnTo>
                  <a:lnTo>
                    <a:pt x="10839" y="870"/>
                  </a:lnTo>
                  <a:lnTo>
                    <a:pt x="10836" y="886"/>
                  </a:lnTo>
                  <a:lnTo>
                    <a:pt x="10832" y="901"/>
                  </a:lnTo>
                  <a:lnTo>
                    <a:pt x="10828" y="918"/>
                  </a:lnTo>
                  <a:lnTo>
                    <a:pt x="10823" y="934"/>
                  </a:lnTo>
                  <a:lnTo>
                    <a:pt x="10817" y="949"/>
                  </a:lnTo>
                  <a:lnTo>
                    <a:pt x="10810" y="964"/>
                  </a:lnTo>
                  <a:lnTo>
                    <a:pt x="10801" y="978"/>
                  </a:lnTo>
                  <a:lnTo>
                    <a:pt x="10792" y="991"/>
                  </a:lnTo>
                  <a:lnTo>
                    <a:pt x="10782" y="1004"/>
                  </a:lnTo>
                  <a:lnTo>
                    <a:pt x="10770" y="1016"/>
                  </a:lnTo>
                  <a:lnTo>
                    <a:pt x="10757" y="1027"/>
                  </a:lnTo>
                  <a:lnTo>
                    <a:pt x="10743" y="1037"/>
                  </a:lnTo>
                  <a:lnTo>
                    <a:pt x="10728" y="1046"/>
                  </a:lnTo>
                  <a:close/>
                  <a:moveTo>
                    <a:pt x="10426" y="1382"/>
                  </a:moveTo>
                  <a:lnTo>
                    <a:pt x="10359" y="1441"/>
                  </a:lnTo>
                  <a:lnTo>
                    <a:pt x="10336" y="1449"/>
                  </a:lnTo>
                  <a:lnTo>
                    <a:pt x="10315" y="1458"/>
                  </a:lnTo>
                  <a:lnTo>
                    <a:pt x="10292" y="1466"/>
                  </a:lnTo>
                  <a:lnTo>
                    <a:pt x="10270" y="1474"/>
                  </a:lnTo>
                  <a:lnTo>
                    <a:pt x="10259" y="1477"/>
                  </a:lnTo>
                  <a:lnTo>
                    <a:pt x="10246" y="1480"/>
                  </a:lnTo>
                  <a:lnTo>
                    <a:pt x="10235" y="1481"/>
                  </a:lnTo>
                  <a:lnTo>
                    <a:pt x="10223" y="1482"/>
                  </a:lnTo>
                  <a:lnTo>
                    <a:pt x="10211" y="1482"/>
                  </a:lnTo>
                  <a:lnTo>
                    <a:pt x="10199" y="1481"/>
                  </a:lnTo>
                  <a:lnTo>
                    <a:pt x="10186" y="1478"/>
                  </a:lnTo>
                  <a:lnTo>
                    <a:pt x="10174" y="1475"/>
                  </a:lnTo>
                  <a:lnTo>
                    <a:pt x="10149" y="1460"/>
                  </a:lnTo>
                  <a:lnTo>
                    <a:pt x="10123" y="1446"/>
                  </a:lnTo>
                  <a:lnTo>
                    <a:pt x="10117" y="1441"/>
                  </a:lnTo>
                  <a:lnTo>
                    <a:pt x="10111" y="1437"/>
                  </a:lnTo>
                  <a:lnTo>
                    <a:pt x="10106" y="1432"/>
                  </a:lnTo>
                  <a:lnTo>
                    <a:pt x="10102" y="1426"/>
                  </a:lnTo>
                  <a:lnTo>
                    <a:pt x="10098" y="1419"/>
                  </a:lnTo>
                  <a:lnTo>
                    <a:pt x="10095" y="1413"/>
                  </a:lnTo>
                  <a:lnTo>
                    <a:pt x="10092" y="1406"/>
                  </a:lnTo>
                  <a:lnTo>
                    <a:pt x="10091" y="1398"/>
                  </a:lnTo>
                  <a:lnTo>
                    <a:pt x="10088" y="1386"/>
                  </a:lnTo>
                  <a:lnTo>
                    <a:pt x="10087" y="1374"/>
                  </a:lnTo>
                  <a:lnTo>
                    <a:pt x="10088" y="1362"/>
                  </a:lnTo>
                  <a:lnTo>
                    <a:pt x="10090" y="1352"/>
                  </a:lnTo>
                  <a:lnTo>
                    <a:pt x="10093" y="1342"/>
                  </a:lnTo>
                  <a:lnTo>
                    <a:pt x="10097" y="1331"/>
                  </a:lnTo>
                  <a:lnTo>
                    <a:pt x="10102" y="1322"/>
                  </a:lnTo>
                  <a:lnTo>
                    <a:pt x="10108" y="1313"/>
                  </a:lnTo>
                  <a:lnTo>
                    <a:pt x="10114" y="1304"/>
                  </a:lnTo>
                  <a:lnTo>
                    <a:pt x="10123" y="1296"/>
                  </a:lnTo>
                  <a:lnTo>
                    <a:pt x="10131" y="1288"/>
                  </a:lnTo>
                  <a:lnTo>
                    <a:pt x="10139" y="1280"/>
                  </a:lnTo>
                  <a:lnTo>
                    <a:pt x="10156" y="1266"/>
                  </a:lnTo>
                  <a:lnTo>
                    <a:pt x="10174" y="1253"/>
                  </a:lnTo>
                  <a:lnTo>
                    <a:pt x="10182" y="1250"/>
                  </a:lnTo>
                  <a:lnTo>
                    <a:pt x="10190" y="1249"/>
                  </a:lnTo>
                  <a:lnTo>
                    <a:pt x="10197" y="1248"/>
                  </a:lnTo>
                  <a:lnTo>
                    <a:pt x="10205" y="1248"/>
                  </a:lnTo>
                  <a:lnTo>
                    <a:pt x="10221" y="1250"/>
                  </a:lnTo>
                  <a:lnTo>
                    <a:pt x="10236" y="1254"/>
                  </a:lnTo>
                  <a:lnTo>
                    <a:pt x="10266" y="1264"/>
                  </a:lnTo>
                  <a:lnTo>
                    <a:pt x="10294" y="1272"/>
                  </a:lnTo>
                  <a:lnTo>
                    <a:pt x="10299" y="1269"/>
                  </a:lnTo>
                  <a:lnTo>
                    <a:pt x="10305" y="1265"/>
                  </a:lnTo>
                  <a:lnTo>
                    <a:pt x="10309" y="1261"/>
                  </a:lnTo>
                  <a:lnTo>
                    <a:pt x="10312" y="1256"/>
                  </a:lnTo>
                  <a:lnTo>
                    <a:pt x="10315" y="1251"/>
                  </a:lnTo>
                  <a:lnTo>
                    <a:pt x="10316" y="1245"/>
                  </a:lnTo>
                  <a:lnTo>
                    <a:pt x="10318" y="1238"/>
                  </a:lnTo>
                  <a:lnTo>
                    <a:pt x="10318" y="1232"/>
                  </a:lnTo>
                  <a:lnTo>
                    <a:pt x="10318" y="1219"/>
                  </a:lnTo>
                  <a:lnTo>
                    <a:pt x="10317" y="1207"/>
                  </a:lnTo>
                  <a:lnTo>
                    <a:pt x="10315" y="1195"/>
                  </a:lnTo>
                  <a:lnTo>
                    <a:pt x="10313" y="1183"/>
                  </a:lnTo>
                  <a:lnTo>
                    <a:pt x="10304" y="1171"/>
                  </a:lnTo>
                  <a:lnTo>
                    <a:pt x="10294" y="1158"/>
                  </a:lnTo>
                  <a:lnTo>
                    <a:pt x="10289" y="1152"/>
                  </a:lnTo>
                  <a:lnTo>
                    <a:pt x="10283" y="1146"/>
                  </a:lnTo>
                  <a:lnTo>
                    <a:pt x="10277" y="1142"/>
                  </a:lnTo>
                  <a:lnTo>
                    <a:pt x="10269" y="1140"/>
                  </a:lnTo>
                  <a:lnTo>
                    <a:pt x="10249" y="1143"/>
                  </a:lnTo>
                  <a:lnTo>
                    <a:pt x="10229" y="1144"/>
                  </a:lnTo>
                  <a:lnTo>
                    <a:pt x="10219" y="1143"/>
                  </a:lnTo>
                  <a:lnTo>
                    <a:pt x="10209" y="1140"/>
                  </a:lnTo>
                  <a:lnTo>
                    <a:pt x="10205" y="1138"/>
                  </a:lnTo>
                  <a:lnTo>
                    <a:pt x="10202" y="1136"/>
                  </a:lnTo>
                  <a:lnTo>
                    <a:pt x="10198" y="1133"/>
                  </a:lnTo>
                  <a:lnTo>
                    <a:pt x="10195" y="1129"/>
                  </a:lnTo>
                  <a:lnTo>
                    <a:pt x="10197" y="1118"/>
                  </a:lnTo>
                  <a:lnTo>
                    <a:pt x="10200" y="1108"/>
                  </a:lnTo>
                  <a:lnTo>
                    <a:pt x="10204" y="1097"/>
                  </a:lnTo>
                  <a:lnTo>
                    <a:pt x="10209" y="1088"/>
                  </a:lnTo>
                  <a:lnTo>
                    <a:pt x="10222" y="1071"/>
                  </a:lnTo>
                  <a:lnTo>
                    <a:pt x="10235" y="1054"/>
                  </a:lnTo>
                  <a:lnTo>
                    <a:pt x="10240" y="1041"/>
                  </a:lnTo>
                  <a:lnTo>
                    <a:pt x="10243" y="1028"/>
                  </a:lnTo>
                  <a:lnTo>
                    <a:pt x="10245" y="1016"/>
                  </a:lnTo>
                  <a:lnTo>
                    <a:pt x="10246" y="1002"/>
                  </a:lnTo>
                  <a:lnTo>
                    <a:pt x="10245" y="990"/>
                  </a:lnTo>
                  <a:lnTo>
                    <a:pt x="10244" y="977"/>
                  </a:lnTo>
                  <a:lnTo>
                    <a:pt x="10242" y="965"/>
                  </a:lnTo>
                  <a:lnTo>
                    <a:pt x="10239" y="952"/>
                  </a:lnTo>
                  <a:lnTo>
                    <a:pt x="10235" y="940"/>
                  </a:lnTo>
                  <a:lnTo>
                    <a:pt x="10230" y="929"/>
                  </a:lnTo>
                  <a:lnTo>
                    <a:pt x="10225" y="918"/>
                  </a:lnTo>
                  <a:lnTo>
                    <a:pt x="10219" y="906"/>
                  </a:lnTo>
                  <a:lnTo>
                    <a:pt x="10212" y="895"/>
                  </a:lnTo>
                  <a:lnTo>
                    <a:pt x="10204" y="885"/>
                  </a:lnTo>
                  <a:lnTo>
                    <a:pt x="10197" y="875"/>
                  </a:lnTo>
                  <a:lnTo>
                    <a:pt x="10189" y="864"/>
                  </a:lnTo>
                  <a:lnTo>
                    <a:pt x="10175" y="855"/>
                  </a:lnTo>
                  <a:lnTo>
                    <a:pt x="10158" y="843"/>
                  </a:lnTo>
                  <a:lnTo>
                    <a:pt x="10154" y="840"/>
                  </a:lnTo>
                  <a:lnTo>
                    <a:pt x="10152" y="836"/>
                  </a:lnTo>
                  <a:lnTo>
                    <a:pt x="10149" y="833"/>
                  </a:lnTo>
                  <a:lnTo>
                    <a:pt x="10148" y="829"/>
                  </a:lnTo>
                  <a:lnTo>
                    <a:pt x="10147" y="825"/>
                  </a:lnTo>
                  <a:lnTo>
                    <a:pt x="10148" y="819"/>
                  </a:lnTo>
                  <a:lnTo>
                    <a:pt x="10149" y="814"/>
                  </a:lnTo>
                  <a:lnTo>
                    <a:pt x="10152" y="809"/>
                  </a:lnTo>
                  <a:lnTo>
                    <a:pt x="10164" y="804"/>
                  </a:lnTo>
                  <a:lnTo>
                    <a:pt x="10178" y="797"/>
                  </a:lnTo>
                  <a:lnTo>
                    <a:pt x="10189" y="789"/>
                  </a:lnTo>
                  <a:lnTo>
                    <a:pt x="10200" y="780"/>
                  </a:lnTo>
                  <a:lnTo>
                    <a:pt x="10211" y="768"/>
                  </a:lnTo>
                  <a:lnTo>
                    <a:pt x="10220" y="756"/>
                  </a:lnTo>
                  <a:lnTo>
                    <a:pt x="10223" y="750"/>
                  </a:lnTo>
                  <a:lnTo>
                    <a:pt x="10227" y="743"/>
                  </a:lnTo>
                  <a:lnTo>
                    <a:pt x="10230" y="736"/>
                  </a:lnTo>
                  <a:lnTo>
                    <a:pt x="10232" y="728"/>
                  </a:lnTo>
                  <a:lnTo>
                    <a:pt x="10236" y="720"/>
                  </a:lnTo>
                  <a:lnTo>
                    <a:pt x="10239" y="711"/>
                  </a:lnTo>
                  <a:lnTo>
                    <a:pt x="10241" y="703"/>
                  </a:lnTo>
                  <a:lnTo>
                    <a:pt x="10242" y="694"/>
                  </a:lnTo>
                  <a:lnTo>
                    <a:pt x="10242" y="686"/>
                  </a:lnTo>
                  <a:lnTo>
                    <a:pt x="10241" y="676"/>
                  </a:lnTo>
                  <a:lnTo>
                    <a:pt x="10240" y="668"/>
                  </a:lnTo>
                  <a:lnTo>
                    <a:pt x="10238" y="659"/>
                  </a:lnTo>
                  <a:lnTo>
                    <a:pt x="10235" y="642"/>
                  </a:lnTo>
                  <a:lnTo>
                    <a:pt x="10231" y="625"/>
                  </a:lnTo>
                  <a:lnTo>
                    <a:pt x="10228" y="608"/>
                  </a:lnTo>
                  <a:lnTo>
                    <a:pt x="10226" y="590"/>
                  </a:lnTo>
                  <a:lnTo>
                    <a:pt x="10220" y="581"/>
                  </a:lnTo>
                  <a:lnTo>
                    <a:pt x="10215" y="571"/>
                  </a:lnTo>
                  <a:lnTo>
                    <a:pt x="10208" y="562"/>
                  </a:lnTo>
                  <a:lnTo>
                    <a:pt x="10204" y="552"/>
                  </a:lnTo>
                  <a:lnTo>
                    <a:pt x="10202" y="547"/>
                  </a:lnTo>
                  <a:lnTo>
                    <a:pt x="10201" y="541"/>
                  </a:lnTo>
                  <a:lnTo>
                    <a:pt x="10200" y="536"/>
                  </a:lnTo>
                  <a:lnTo>
                    <a:pt x="10200" y="531"/>
                  </a:lnTo>
                  <a:lnTo>
                    <a:pt x="10201" y="526"/>
                  </a:lnTo>
                  <a:lnTo>
                    <a:pt x="10202" y="521"/>
                  </a:lnTo>
                  <a:lnTo>
                    <a:pt x="10204" y="516"/>
                  </a:lnTo>
                  <a:lnTo>
                    <a:pt x="10207" y="511"/>
                  </a:lnTo>
                  <a:lnTo>
                    <a:pt x="10218" y="506"/>
                  </a:lnTo>
                  <a:lnTo>
                    <a:pt x="10228" y="501"/>
                  </a:lnTo>
                  <a:lnTo>
                    <a:pt x="10237" y="493"/>
                  </a:lnTo>
                  <a:lnTo>
                    <a:pt x="10245" y="485"/>
                  </a:lnTo>
                  <a:lnTo>
                    <a:pt x="10253" y="476"/>
                  </a:lnTo>
                  <a:lnTo>
                    <a:pt x="10260" y="467"/>
                  </a:lnTo>
                  <a:lnTo>
                    <a:pt x="10265" y="458"/>
                  </a:lnTo>
                  <a:lnTo>
                    <a:pt x="10269" y="448"/>
                  </a:lnTo>
                  <a:lnTo>
                    <a:pt x="10273" y="439"/>
                  </a:lnTo>
                  <a:lnTo>
                    <a:pt x="10275" y="429"/>
                  </a:lnTo>
                  <a:lnTo>
                    <a:pt x="10275" y="420"/>
                  </a:lnTo>
                  <a:lnTo>
                    <a:pt x="10274" y="411"/>
                  </a:lnTo>
                  <a:lnTo>
                    <a:pt x="10272" y="401"/>
                  </a:lnTo>
                  <a:lnTo>
                    <a:pt x="10270" y="393"/>
                  </a:lnTo>
                  <a:lnTo>
                    <a:pt x="10267" y="385"/>
                  </a:lnTo>
                  <a:lnTo>
                    <a:pt x="10263" y="378"/>
                  </a:lnTo>
                  <a:lnTo>
                    <a:pt x="10259" y="370"/>
                  </a:lnTo>
                  <a:lnTo>
                    <a:pt x="10252" y="364"/>
                  </a:lnTo>
                  <a:lnTo>
                    <a:pt x="10246" y="359"/>
                  </a:lnTo>
                  <a:lnTo>
                    <a:pt x="10240" y="357"/>
                  </a:lnTo>
                  <a:lnTo>
                    <a:pt x="10234" y="356"/>
                  </a:lnTo>
                  <a:lnTo>
                    <a:pt x="10226" y="357"/>
                  </a:lnTo>
                  <a:lnTo>
                    <a:pt x="10219" y="359"/>
                  </a:lnTo>
                  <a:lnTo>
                    <a:pt x="10211" y="363"/>
                  </a:lnTo>
                  <a:lnTo>
                    <a:pt x="10205" y="365"/>
                  </a:lnTo>
                  <a:lnTo>
                    <a:pt x="10200" y="368"/>
                  </a:lnTo>
                  <a:lnTo>
                    <a:pt x="10195" y="372"/>
                  </a:lnTo>
                  <a:lnTo>
                    <a:pt x="10190" y="376"/>
                  </a:lnTo>
                  <a:lnTo>
                    <a:pt x="10181" y="385"/>
                  </a:lnTo>
                  <a:lnTo>
                    <a:pt x="10173" y="394"/>
                  </a:lnTo>
                  <a:lnTo>
                    <a:pt x="10168" y="399"/>
                  </a:lnTo>
                  <a:lnTo>
                    <a:pt x="10162" y="402"/>
                  </a:lnTo>
                  <a:lnTo>
                    <a:pt x="10157" y="405"/>
                  </a:lnTo>
                  <a:lnTo>
                    <a:pt x="10152" y="408"/>
                  </a:lnTo>
                  <a:lnTo>
                    <a:pt x="10146" y="409"/>
                  </a:lnTo>
                  <a:lnTo>
                    <a:pt x="10139" y="409"/>
                  </a:lnTo>
                  <a:lnTo>
                    <a:pt x="10132" y="407"/>
                  </a:lnTo>
                  <a:lnTo>
                    <a:pt x="10125" y="403"/>
                  </a:lnTo>
                  <a:lnTo>
                    <a:pt x="10109" y="399"/>
                  </a:lnTo>
                  <a:lnTo>
                    <a:pt x="10095" y="393"/>
                  </a:lnTo>
                  <a:lnTo>
                    <a:pt x="10081" y="384"/>
                  </a:lnTo>
                  <a:lnTo>
                    <a:pt x="10066" y="375"/>
                  </a:lnTo>
                  <a:lnTo>
                    <a:pt x="10060" y="369"/>
                  </a:lnTo>
                  <a:lnTo>
                    <a:pt x="10055" y="363"/>
                  </a:lnTo>
                  <a:lnTo>
                    <a:pt x="10050" y="356"/>
                  </a:lnTo>
                  <a:lnTo>
                    <a:pt x="10045" y="350"/>
                  </a:lnTo>
                  <a:lnTo>
                    <a:pt x="10041" y="343"/>
                  </a:lnTo>
                  <a:lnTo>
                    <a:pt x="10037" y="336"/>
                  </a:lnTo>
                  <a:lnTo>
                    <a:pt x="10035" y="329"/>
                  </a:lnTo>
                  <a:lnTo>
                    <a:pt x="10033" y="322"/>
                  </a:lnTo>
                  <a:lnTo>
                    <a:pt x="10029" y="309"/>
                  </a:lnTo>
                  <a:lnTo>
                    <a:pt x="10025" y="296"/>
                  </a:lnTo>
                  <a:lnTo>
                    <a:pt x="10025" y="283"/>
                  </a:lnTo>
                  <a:lnTo>
                    <a:pt x="10025" y="271"/>
                  </a:lnTo>
                  <a:lnTo>
                    <a:pt x="10028" y="257"/>
                  </a:lnTo>
                  <a:lnTo>
                    <a:pt x="10032" y="246"/>
                  </a:lnTo>
                  <a:lnTo>
                    <a:pt x="10038" y="234"/>
                  </a:lnTo>
                  <a:lnTo>
                    <a:pt x="10045" y="224"/>
                  </a:lnTo>
                  <a:lnTo>
                    <a:pt x="10052" y="214"/>
                  </a:lnTo>
                  <a:lnTo>
                    <a:pt x="10061" y="206"/>
                  </a:lnTo>
                  <a:lnTo>
                    <a:pt x="10069" y="198"/>
                  </a:lnTo>
                  <a:lnTo>
                    <a:pt x="10079" y="192"/>
                  </a:lnTo>
                  <a:lnTo>
                    <a:pt x="10089" y="186"/>
                  </a:lnTo>
                  <a:lnTo>
                    <a:pt x="10099" y="181"/>
                  </a:lnTo>
                  <a:lnTo>
                    <a:pt x="10110" y="177"/>
                  </a:lnTo>
                  <a:lnTo>
                    <a:pt x="10121" y="172"/>
                  </a:lnTo>
                  <a:lnTo>
                    <a:pt x="10132" y="169"/>
                  </a:lnTo>
                  <a:lnTo>
                    <a:pt x="10143" y="168"/>
                  </a:lnTo>
                  <a:lnTo>
                    <a:pt x="10154" y="167"/>
                  </a:lnTo>
                  <a:lnTo>
                    <a:pt x="10166" y="166"/>
                  </a:lnTo>
                  <a:lnTo>
                    <a:pt x="10177" y="167"/>
                  </a:lnTo>
                  <a:lnTo>
                    <a:pt x="10188" y="169"/>
                  </a:lnTo>
                  <a:lnTo>
                    <a:pt x="10199" y="171"/>
                  </a:lnTo>
                  <a:lnTo>
                    <a:pt x="10211" y="175"/>
                  </a:lnTo>
                  <a:lnTo>
                    <a:pt x="10227" y="179"/>
                  </a:lnTo>
                  <a:lnTo>
                    <a:pt x="10243" y="185"/>
                  </a:lnTo>
                  <a:lnTo>
                    <a:pt x="10259" y="191"/>
                  </a:lnTo>
                  <a:lnTo>
                    <a:pt x="10274" y="199"/>
                  </a:lnTo>
                  <a:lnTo>
                    <a:pt x="10288" y="208"/>
                  </a:lnTo>
                  <a:lnTo>
                    <a:pt x="10301" y="218"/>
                  </a:lnTo>
                  <a:lnTo>
                    <a:pt x="10315" y="230"/>
                  </a:lnTo>
                  <a:lnTo>
                    <a:pt x="10327" y="242"/>
                  </a:lnTo>
                  <a:lnTo>
                    <a:pt x="10338" y="254"/>
                  </a:lnTo>
                  <a:lnTo>
                    <a:pt x="10349" y="268"/>
                  </a:lnTo>
                  <a:lnTo>
                    <a:pt x="10359" y="282"/>
                  </a:lnTo>
                  <a:lnTo>
                    <a:pt x="10367" y="296"/>
                  </a:lnTo>
                  <a:lnTo>
                    <a:pt x="10375" y="311"/>
                  </a:lnTo>
                  <a:lnTo>
                    <a:pt x="10382" y="327"/>
                  </a:lnTo>
                  <a:lnTo>
                    <a:pt x="10387" y="342"/>
                  </a:lnTo>
                  <a:lnTo>
                    <a:pt x="10392" y="357"/>
                  </a:lnTo>
                  <a:lnTo>
                    <a:pt x="10411" y="380"/>
                  </a:lnTo>
                  <a:lnTo>
                    <a:pt x="10429" y="401"/>
                  </a:lnTo>
                  <a:lnTo>
                    <a:pt x="10441" y="411"/>
                  </a:lnTo>
                  <a:lnTo>
                    <a:pt x="10452" y="418"/>
                  </a:lnTo>
                  <a:lnTo>
                    <a:pt x="10464" y="425"/>
                  </a:lnTo>
                  <a:lnTo>
                    <a:pt x="10478" y="430"/>
                  </a:lnTo>
                  <a:lnTo>
                    <a:pt x="10481" y="435"/>
                  </a:lnTo>
                  <a:lnTo>
                    <a:pt x="10484" y="440"/>
                  </a:lnTo>
                  <a:lnTo>
                    <a:pt x="10485" y="445"/>
                  </a:lnTo>
                  <a:lnTo>
                    <a:pt x="10485" y="450"/>
                  </a:lnTo>
                  <a:lnTo>
                    <a:pt x="10484" y="455"/>
                  </a:lnTo>
                  <a:lnTo>
                    <a:pt x="10482" y="460"/>
                  </a:lnTo>
                  <a:lnTo>
                    <a:pt x="10480" y="464"/>
                  </a:lnTo>
                  <a:lnTo>
                    <a:pt x="10478" y="469"/>
                  </a:lnTo>
                  <a:lnTo>
                    <a:pt x="10472" y="477"/>
                  </a:lnTo>
                  <a:lnTo>
                    <a:pt x="10466" y="486"/>
                  </a:lnTo>
                  <a:lnTo>
                    <a:pt x="10461" y="495"/>
                  </a:lnTo>
                  <a:lnTo>
                    <a:pt x="10457" y="505"/>
                  </a:lnTo>
                  <a:lnTo>
                    <a:pt x="10449" y="525"/>
                  </a:lnTo>
                  <a:lnTo>
                    <a:pt x="10443" y="547"/>
                  </a:lnTo>
                  <a:lnTo>
                    <a:pt x="10438" y="568"/>
                  </a:lnTo>
                  <a:lnTo>
                    <a:pt x="10435" y="589"/>
                  </a:lnTo>
                  <a:lnTo>
                    <a:pt x="10434" y="612"/>
                  </a:lnTo>
                  <a:lnTo>
                    <a:pt x="10435" y="633"/>
                  </a:lnTo>
                  <a:lnTo>
                    <a:pt x="10437" y="655"/>
                  </a:lnTo>
                  <a:lnTo>
                    <a:pt x="10442" y="677"/>
                  </a:lnTo>
                  <a:lnTo>
                    <a:pt x="10444" y="685"/>
                  </a:lnTo>
                  <a:lnTo>
                    <a:pt x="10446" y="692"/>
                  </a:lnTo>
                  <a:lnTo>
                    <a:pt x="10450" y="699"/>
                  </a:lnTo>
                  <a:lnTo>
                    <a:pt x="10454" y="705"/>
                  </a:lnTo>
                  <a:lnTo>
                    <a:pt x="10465" y="716"/>
                  </a:lnTo>
                  <a:lnTo>
                    <a:pt x="10476" y="727"/>
                  </a:lnTo>
                  <a:lnTo>
                    <a:pt x="10487" y="739"/>
                  </a:lnTo>
                  <a:lnTo>
                    <a:pt x="10496" y="750"/>
                  </a:lnTo>
                  <a:lnTo>
                    <a:pt x="10499" y="756"/>
                  </a:lnTo>
                  <a:lnTo>
                    <a:pt x="10502" y="763"/>
                  </a:lnTo>
                  <a:lnTo>
                    <a:pt x="10503" y="770"/>
                  </a:lnTo>
                  <a:lnTo>
                    <a:pt x="10503" y="778"/>
                  </a:lnTo>
                  <a:lnTo>
                    <a:pt x="10494" y="800"/>
                  </a:lnTo>
                  <a:lnTo>
                    <a:pt x="10483" y="821"/>
                  </a:lnTo>
                  <a:lnTo>
                    <a:pt x="10474" y="843"/>
                  </a:lnTo>
                  <a:lnTo>
                    <a:pt x="10466" y="864"/>
                  </a:lnTo>
                  <a:lnTo>
                    <a:pt x="10463" y="876"/>
                  </a:lnTo>
                  <a:lnTo>
                    <a:pt x="10460" y="887"/>
                  </a:lnTo>
                  <a:lnTo>
                    <a:pt x="10457" y="898"/>
                  </a:lnTo>
                  <a:lnTo>
                    <a:pt x="10456" y="910"/>
                  </a:lnTo>
                  <a:lnTo>
                    <a:pt x="10455" y="922"/>
                  </a:lnTo>
                  <a:lnTo>
                    <a:pt x="10455" y="934"/>
                  </a:lnTo>
                  <a:lnTo>
                    <a:pt x="10455" y="947"/>
                  </a:lnTo>
                  <a:lnTo>
                    <a:pt x="10457" y="959"/>
                  </a:lnTo>
                  <a:lnTo>
                    <a:pt x="10462" y="975"/>
                  </a:lnTo>
                  <a:lnTo>
                    <a:pt x="10468" y="989"/>
                  </a:lnTo>
                  <a:lnTo>
                    <a:pt x="10475" y="1003"/>
                  </a:lnTo>
                  <a:lnTo>
                    <a:pt x="10482" y="1018"/>
                  </a:lnTo>
                  <a:lnTo>
                    <a:pt x="10499" y="1045"/>
                  </a:lnTo>
                  <a:lnTo>
                    <a:pt x="10515" y="1073"/>
                  </a:lnTo>
                  <a:lnTo>
                    <a:pt x="10527" y="1137"/>
                  </a:lnTo>
                  <a:lnTo>
                    <a:pt x="10520" y="1153"/>
                  </a:lnTo>
                  <a:lnTo>
                    <a:pt x="10513" y="1168"/>
                  </a:lnTo>
                  <a:lnTo>
                    <a:pt x="10507" y="1183"/>
                  </a:lnTo>
                  <a:lnTo>
                    <a:pt x="10502" y="1199"/>
                  </a:lnTo>
                  <a:lnTo>
                    <a:pt x="10494" y="1231"/>
                  </a:lnTo>
                  <a:lnTo>
                    <a:pt x="10485" y="1263"/>
                  </a:lnTo>
                  <a:lnTo>
                    <a:pt x="10480" y="1279"/>
                  </a:lnTo>
                  <a:lnTo>
                    <a:pt x="10476" y="1295"/>
                  </a:lnTo>
                  <a:lnTo>
                    <a:pt x="10470" y="1310"/>
                  </a:lnTo>
                  <a:lnTo>
                    <a:pt x="10464" y="1325"/>
                  </a:lnTo>
                  <a:lnTo>
                    <a:pt x="10457" y="1341"/>
                  </a:lnTo>
                  <a:lnTo>
                    <a:pt x="10448" y="1355"/>
                  </a:lnTo>
                  <a:lnTo>
                    <a:pt x="10438" y="1368"/>
                  </a:lnTo>
                  <a:lnTo>
                    <a:pt x="10426" y="1382"/>
                  </a:lnTo>
                  <a:close/>
                  <a:moveTo>
                    <a:pt x="10423" y="1299"/>
                  </a:moveTo>
                  <a:lnTo>
                    <a:pt x="10386" y="1373"/>
                  </a:lnTo>
                  <a:lnTo>
                    <a:pt x="10377" y="1383"/>
                  </a:lnTo>
                  <a:lnTo>
                    <a:pt x="10368" y="1392"/>
                  </a:lnTo>
                  <a:lnTo>
                    <a:pt x="10358" y="1400"/>
                  </a:lnTo>
                  <a:lnTo>
                    <a:pt x="10347" y="1408"/>
                  </a:lnTo>
                  <a:lnTo>
                    <a:pt x="10337" y="1415"/>
                  </a:lnTo>
                  <a:lnTo>
                    <a:pt x="10326" y="1421"/>
                  </a:lnTo>
                  <a:lnTo>
                    <a:pt x="10315" y="1428"/>
                  </a:lnTo>
                  <a:lnTo>
                    <a:pt x="10304" y="1433"/>
                  </a:lnTo>
                  <a:lnTo>
                    <a:pt x="10291" y="1437"/>
                  </a:lnTo>
                  <a:lnTo>
                    <a:pt x="10279" y="1441"/>
                  </a:lnTo>
                  <a:lnTo>
                    <a:pt x="10267" y="1444"/>
                  </a:lnTo>
                  <a:lnTo>
                    <a:pt x="10253" y="1446"/>
                  </a:lnTo>
                  <a:lnTo>
                    <a:pt x="10241" y="1447"/>
                  </a:lnTo>
                  <a:lnTo>
                    <a:pt x="10228" y="1448"/>
                  </a:lnTo>
                  <a:lnTo>
                    <a:pt x="10215" y="1447"/>
                  </a:lnTo>
                  <a:lnTo>
                    <a:pt x="10201" y="1446"/>
                  </a:lnTo>
                  <a:lnTo>
                    <a:pt x="10193" y="1443"/>
                  </a:lnTo>
                  <a:lnTo>
                    <a:pt x="10185" y="1440"/>
                  </a:lnTo>
                  <a:lnTo>
                    <a:pt x="10177" y="1435"/>
                  </a:lnTo>
                  <a:lnTo>
                    <a:pt x="10170" y="1430"/>
                  </a:lnTo>
                  <a:lnTo>
                    <a:pt x="10156" y="1417"/>
                  </a:lnTo>
                  <a:lnTo>
                    <a:pt x="10143" y="1404"/>
                  </a:lnTo>
                  <a:lnTo>
                    <a:pt x="10139" y="1392"/>
                  </a:lnTo>
                  <a:lnTo>
                    <a:pt x="10137" y="1378"/>
                  </a:lnTo>
                  <a:lnTo>
                    <a:pt x="10136" y="1365"/>
                  </a:lnTo>
                  <a:lnTo>
                    <a:pt x="10137" y="1352"/>
                  </a:lnTo>
                  <a:lnTo>
                    <a:pt x="10149" y="1339"/>
                  </a:lnTo>
                  <a:lnTo>
                    <a:pt x="10162" y="1328"/>
                  </a:lnTo>
                  <a:lnTo>
                    <a:pt x="10170" y="1323"/>
                  </a:lnTo>
                  <a:lnTo>
                    <a:pt x="10177" y="1318"/>
                  </a:lnTo>
                  <a:lnTo>
                    <a:pt x="10185" y="1314"/>
                  </a:lnTo>
                  <a:lnTo>
                    <a:pt x="10192" y="1311"/>
                  </a:lnTo>
                  <a:lnTo>
                    <a:pt x="10200" y="1308"/>
                  </a:lnTo>
                  <a:lnTo>
                    <a:pt x="10208" y="1306"/>
                  </a:lnTo>
                  <a:lnTo>
                    <a:pt x="10217" y="1305"/>
                  </a:lnTo>
                  <a:lnTo>
                    <a:pt x="10224" y="1304"/>
                  </a:lnTo>
                  <a:lnTo>
                    <a:pt x="10232" y="1304"/>
                  </a:lnTo>
                  <a:lnTo>
                    <a:pt x="10240" y="1305"/>
                  </a:lnTo>
                  <a:lnTo>
                    <a:pt x="10248" y="1307"/>
                  </a:lnTo>
                  <a:lnTo>
                    <a:pt x="10257" y="1310"/>
                  </a:lnTo>
                  <a:lnTo>
                    <a:pt x="10271" y="1315"/>
                  </a:lnTo>
                  <a:lnTo>
                    <a:pt x="10286" y="1318"/>
                  </a:lnTo>
                  <a:lnTo>
                    <a:pt x="10294" y="1319"/>
                  </a:lnTo>
                  <a:lnTo>
                    <a:pt x="10303" y="1319"/>
                  </a:lnTo>
                  <a:lnTo>
                    <a:pt x="10311" y="1318"/>
                  </a:lnTo>
                  <a:lnTo>
                    <a:pt x="10319" y="1315"/>
                  </a:lnTo>
                  <a:lnTo>
                    <a:pt x="10328" y="1305"/>
                  </a:lnTo>
                  <a:lnTo>
                    <a:pt x="10336" y="1294"/>
                  </a:lnTo>
                  <a:lnTo>
                    <a:pt x="10342" y="1282"/>
                  </a:lnTo>
                  <a:lnTo>
                    <a:pt x="10347" y="1270"/>
                  </a:lnTo>
                  <a:lnTo>
                    <a:pt x="10352" y="1258"/>
                  </a:lnTo>
                  <a:lnTo>
                    <a:pt x="10355" y="1245"/>
                  </a:lnTo>
                  <a:lnTo>
                    <a:pt x="10357" y="1231"/>
                  </a:lnTo>
                  <a:lnTo>
                    <a:pt x="10359" y="1217"/>
                  </a:lnTo>
                  <a:lnTo>
                    <a:pt x="10357" y="1207"/>
                  </a:lnTo>
                  <a:lnTo>
                    <a:pt x="10355" y="1199"/>
                  </a:lnTo>
                  <a:lnTo>
                    <a:pt x="10353" y="1189"/>
                  </a:lnTo>
                  <a:lnTo>
                    <a:pt x="10349" y="1180"/>
                  </a:lnTo>
                  <a:lnTo>
                    <a:pt x="10345" y="1171"/>
                  </a:lnTo>
                  <a:lnTo>
                    <a:pt x="10340" y="1163"/>
                  </a:lnTo>
                  <a:lnTo>
                    <a:pt x="10336" y="1155"/>
                  </a:lnTo>
                  <a:lnTo>
                    <a:pt x="10330" y="1146"/>
                  </a:lnTo>
                  <a:lnTo>
                    <a:pt x="10325" y="1138"/>
                  </a:lnTo>
                  <a:lnTo>
                    <a:pt x="10318" y="1131"/>
                  </a:lnTo>
                  <a:lnTo>
                    <a:pt x="10312" y="1124"/>
                  </a:lnTo>
                  <a:lnTo>
                    <a:pt x="10305" y="1117"/>
                  </a:lnTo>
                  <a:lnTo>
                    <a:pt x="10296" y="1111"/>
                  </a:lnTo>
                  <a:lnTo>
                    <a:pt x="10289" y="1105"/>
                  </a:lnTo>
                  <a:lnTo>
                    <a:pt x="10281" y="1099"/>
                  </a:lnTo>
                  <a:lnTo>
                    <a:pt x="10272" y="1094"/>
                  </a:lnTo>
                  <a:lnTo>
                    <a:pt x="10279" y="1060"/>
                  </a:lnTo>
                  <a:lnTo>
                    <a:pt x="10285" y="1023"/>
                  </a:lnTo>
                  <a:lnTo>
                    <a:pt x="10286" y="1004"/>
                  </a:lnTo>
                  <a:lnTo>
                    <a:pt x="10286" y="986"/>
                  </a:lnTo>
                  <a:lnTo>
                    <a:pt x="10285" y="968"/>
                  </a:lnTo>
                  <a:lnTo>
                    <a:pt x="10281" y="949"/>
                  </a:lnTo>
                  <a:lnTo>
                    <a:pt x="10275" y="933"/>
                  </a:lnTo>
                  <a:lnTo>
                    <a:pt x="10268" y="917"/>
                  </a:lnTo>
                  <a:lnTo>
                    <a:pt x="10260" y="901"/>
                  </a:lnTo>
                  <a:lnTo>
                    <a:pt x="10251" y="885"/>
                  </a:lnTo>
                  <a:lnTo>
                    <a:pt x="10243" y="870"/>
                  </a:lnTo>
                  <a:lnTo>
                    <a:pt x="10236" y="853"/>
                  </a:lnTo>
                  <a:lnTo>
                    <a:pt x="10231" y="836"/>
                  </a:lnTo>
                  <a:lnTo>
                    <a:pt x="10226" y="818"/>
                  </a:lnTo>
                  <a:lnTo>
                    <a:pt x="10238" y="805"/>
                  </a:lnTo>
                  <a:lnTo>
                    <a:pt x="10248" y="791"/>
                  </a:lnTo>
                  <a:lnTo>
                    <a:pt x="10257" y="775"/>
                  </a:lnTo>
                  <a:lnTo>
                    <a:pt x="10265" y="760"/>
                  </a:lnTo>
                  <a:lnTo>
                    <a:pt x="10270" y="744"/>
                  </a:lnTo>
                  <a:lnTo>
                    <a:pt x="10275" y="727"/>
                  </a:lnTo>
                  <a:lnTo>
                    <a:pt x="10278" y="711"/>
                  </a:lnTo>
                  <a:lnTo>
                    <a:pt x="10280" y="694"/>
                  </a:lnTo>
                  <a:lnTo>
                    <a:pt x="10280" y="676"/>
                  </a:lnTo>
                  <a:lnTo>
                    <a:pt x="10280" y="659"/>
                  </a:lnTo>
                  <a:lnTo>
                    <a:pt x="10278" y="642"/>
                  </a:lnTo>
                  <a:lnTo>
                    <a:pt x="10276" y="625"/>
                  </a:lnTo>
                  <a:lnTo>
                    <a:pt x="10273" y="608"/>
                  </a:lnTo>
                  <a:lnTo>
                    <a:pt x="10268" y="592"/>
                  </a:lnTo>
                  <a:lnTo>
                    <a:pt x="10263" y="575"/>
                  </a:lnTo>
                  <a:lnTo>
                    <a:pt x="10257" y="559"/>
                  </a:lnTo>
                  <a:lnTo>
                    <a:pt x="10259" y="549"/>
                  </a:lnTo>
                  <a:lnTo>
                    <a:pt x="10262" y="539"/>
                  </a:lnTo>
                  <a:lnTo>
                    <a:pt x="10265" y="530"/>
                  </a:lnTo>
                  <a:lnTo>
                    <a:pt x="10270" y="522"/>
                  </a:lnTo>
                  <a:lnTo>
                    <a:pt x="10280" y="506"/>
                  </a:lnTo>
                  <a:lnTo>
                    <a:pt x="10290" y="489"/>
                  </a:lnTo>
                  <a:lnTo>
                    <a:pt x="10295" y="481"/>
                  </a:lnTo>
                  <a:lnTo>
                    <a:pt x="10300" y="473"/>
                  </a:lnTo>
                  <a:lnTo>
                    <a:pt x="10305" y="465"/>
                  </a:lnTo>
                  <a:lnTo>
                    <a:pt x="10309" y="456"/>
                  </a:lnTo>
                  <a:lnTo>
                    <a:pt x="10311" y="447"/>
                  </a:lnTo>
                  <a:lnTo>
                    <a:pt x="10313" y="437"/>
                  </a:lnTo>
                  <a:lnTo>
                    <a:pt x="10314" y="428"/>
                  </a:lnTo>
                  <a:lnTo>
                    <a:pt x="10313" y="417"/>
                  </a:lnTo>
                  <a:lnTo>
                    <a:pt x="10313" y="409"/>
                  </a:lnTo>
                  <a:lnTo>
                    <a:pt x="10312" y="400"/>
                  </a:lnTo>
                  <a:lnTo>
                    <a:pt x="10310" y="392"/>
                  </a:lnTo>
                  <a:lnTo>
                    <a:pt x="10308" y="384"/>
                  </a:lnTo>
                  <a:lnTo>
                    <a:pt x="10305" y="377"/>
                  </a:lnTo>
                  <a:lnTo>
                    <a:pt x="10301" y="369"/>
                  </a:lnTo>
                  <a:lnTo>
                    <a:pt x="10297" y="363"/>
                  </a:lnTo>
                  <a:lnTo>
                    <a:pt x="10292" y="355"/>
                  </a:lnTo>
                  <a:lnTo>
                    <a:pt x="10282" y="342"/>
                  </a:lnTo>
                  <a:lnTo>
                    <a:pt x="10271" y="331"/>
                  </a:lnTo>
                  <a:lnTo>
                    <a:pt x="10260" y="320"/>
                  </a:lnTo>
                  <a:lnTo>
                    <a:pt x="10247" y="310"/>
                  </a:lnTo>
                  <a:lnTo>
                    <a:pt x="10231" y="314"/>
                  </a:lnTo>
                  <a:lnTo>
                    <a:pt x="10215" y="319"/>
                  </a:lnTo>
                  <a:lnTo>
                    <a:pt x="10198" y="323"/>
                  </a:lnTo>
                  <a:lnTo>
                    <a:pt x="10183" y="329"/>
                  </a:lnTo>
                  <a:lnTo>
                    <a:pt x="10167" y="336"/>
                  </a:lnTo>
                  <a:lnTo>
                    <a:pt x="10152" y="345"/>
                  </a:lnTo>
                  <a:lnTo>
                    <a:pt x="10138" y="355"/>
                  </a:lnTo>
                  <a:lnTo>
                    <a:pt x="10125" y="367"/>
                  </a:lnTo>
                  <a:lnTo>
                    <a:pt x="10112" y="359"/>
                  </a:lnTo>
                  <a:lnTo>
                    <a:pt x="10101" y="350"/>
                  </a:lnTo>
                  <a:lnTo>
                    <a:pt x="10091" y="340"/>
                  </a:lnTo>
                  <a:lnTo>
                    <a:pt x="10083" y="330"/>
                  </a:lnTo>
                  <a:lnTo>
                    <a:pt x="10080" y="324"/>
                  </a:lnTo>
                  <a:lnTo>
                    <a:pt x="10077" y="318"/>
                  </a:lnTo>
                  <a:lnTo>
                    <a:pt x="10074" y="311"/>
                  </a:lnTo>
                  <a:lnTo>
                    <a:pt x="10071" y="305"/>
                  </a:lnTo>
                  <a:lnTo>
                    <a:pt x="10070" y="298"/>
                  </a:lnTo>
                  <a:lnTo>
                    <a:pt x="10069" y="292"/>
                  </a:lnTo>
                  <a:lnTo>
                    <a:pt x="10068" y="285"/>
                  </a:lnTo>
                  <a:lnTo>
                    <a:pt x="10069" y="278"/>
                  </a:lnTo>
                  <a:lnTo>
                    <a:pt x="10071" y="269"/>
                  </a:lnTo>
                  <a:lnTo>
                    <a:pt x="10076" y="259"/>
                  </a:lnTo>
                  <a:lnTo>
                    <a:pt x="10080" y="250"/>
                  </a:lnTo>
                  <a:lnTo>
                    <a:pt x="10086" y="242"/>
                  </a:lnTo>
                  <a:lnTo>
                    <a:pt x="10092" y="234"/>
                  </a:lnTo>
                  <a:lnTo>
                    <a:pt x="10100" y="228"/>
                  </a:lnTo>
                  <a:lnTo>
                    <a:pt x="10108" y="223"/>
                  </a:lnTo>
                  <a:lnTo>
                    <a:pt x="10118" y="219"/>
                  </a:lnTo>
                  <a:lnTo>
                    <a:pt x="10132" y="216"/>
                  </a:lnTo>
                  <a:lnTo>
                    <a:pt x="10145" y="214"/>
                  </a:lnTo>
                  <a:lnTo>
                    <a:pt x="10158" y="212"/>
                  </a:lnTo>
                  <a:lnTo>
                    <a:pt x="10172" y="212"/>
                  </a:lnTo>
                  <a:lnTo>
                    <a:pt x="10185" y="213"/>
                  </a:lnTo>
                  <a:lnTo>
                    <a:pt x="10197" y="215"/>
                  </a:lnTo>
                  <a:lnTo>
                    <a:pt x="10211" y="217"/>
                  </a:lnTo>
                  <a:lnTo>
                    <a:pt x="10223" y="220"/>
                  </a:lnTo>
                  <a:lnTo>
                    <a:pt x="10235" y="226"/>
                  </a:lnTo>
                  <a:lnTo>
                    <a:pt x="10247" y="231"/>
                  </a:lnTo>
                  <a:lnTo>
                    <a:pt x="10259" y="237"/>
                  </a:lnTo>
                  <a:lnTo>
                    <a:pt x="10270" y="243"/>
                  </a:lnTo>
                  <a:lnTo>
                    <a:pt x="10281" y="251"/>
                  </a:lnTo>
                  <a:lnTo>
                    <a:pt x="10290" y="259"/>
                  </a:lnTo>
                  <a:lnTo>
                    <a:pt x="10300" y="269"/>
                  </a:lnTo>
                  <a:lnTo>
                    <a:pt x="10310" y="279"/>
                  </a:lnTo>
                  <a:lnTo>
                    <a:pt x="10316" y="289"/>
                  </a:lnTo>
                  <a:lnTo>
                    <a:pt x="10323" y="300"/>
                  </a:lnTo>
                  <a:lnTo>
                    <a:pt x="10328" y="311"/>
                  </a:lnTo>
                  <a:lnTo>
                    <a:pt x="10333" y="324"/>
                  </a:lnTo>
                  <a:lnTo>
                    <a:pt x="10343" y="347"/>
                  </a:lnTo>
                  <a:lnTo>
                    <a:pt x="10354" y="371"/>
                  </a:lnTo>
                  <a:lnTo>
                    <a:pt x="10360" y="382"/>
                  </a:lnTo>
                  <a:lnTo>
                    <a:pt x="10366" y="393"/>
                  </a:lnTo>
                  <a:lnTo>
                    <a:pt x="10373" y="403"/>
                  </a:lnTo>
                  <a:lnTo>
                    <a:pt x="10381" y="414"/>
                  </a:lnTo>
                  <a:lnTo>
                    <a:pt x="10390" y="423"/>
                  </a:lnTo>
                  <a:lnTo>
                    <a:pt x="10401" y="432"/>
                  </a:lnTo>
                  <a:lnTo>
                    <a:pt x="10413" y="439"/>
                  </a:lnTo>
                  <a:lnTo>
                    <a:pt x="10426" y="446"/>
                  </a:lnTo>
                  <a:lnTo>
                    <a:pt x="10432" y="459"/>
                  </a:lnTo>
                  <a:lnTo>
                    <a:pt x="10420" y="496"/>
                  </a:lnTo>
                  <a:lnTo>
                    <a:pt x="10409" y="536"/>
                  </a:lnTo>
                  <a:lnTo>
                    <a:pt x="10405" y="557"/>
                  </a:lnTo>
                  <a:lnTo>
                    <a:pt x="10401" y="578"/>
                  </a:lnTo>
                  <a:lnTo>
                    <a:pt x="10397" y="600"/>
                  </a:lnTo>
                  <a:lnTo>
                    <a:pt x="10395" y="620"/>
                  </a:lnTo>
                  <a:lnTo>
                    <a:pt x="10395" y="641"/>
                  </a:lnTo>
                  <a:lnTo>
                    <a:pt x="10396" y="661"/>
                  </a:lnTo>
                  <a:lnTo>
                    <a:pt x="10397" y="671"/>
                  </a:lnTo>
                  <a:lnTo>
                    <a:pt x="10399" y="681"/>
                  </a:lnTo>
                  <a:lnTo>
                    <a:pt x="10401" y="692"/>
                  </a:lnTo>
                  <a:lnTo>
                    <a:pt x="10404" y="701"/>
                  </a:lnTo>
                  <a:lnTo>
                    <a:pt x="10407" y="710"/>
                  </a:lnTo>
                  <a:lnTo>
                    <a:pt x="10411" y="719"/>
                  </a:lnTo>
                  <a:lnTo>
                    <a:pt x="10415" y="728"/>
                  </a:lnTo>
                  <a:lnTo>
                    <a:pt x="10420" y="737"/>
                  </a:lnTo>
                  <a:lnTo>
                    <a:pt x="10426" y="746"/>
                  </a:lnTo>
                  <a:lnTo>
                    <a:pt x="10432" y="754"/>
                  </a:lnTo>
                  <a:lnTo>
                    <a:pt x="10439" y="761"/>
                  </a:lnTo>
                  <a:lnTo>
                    <a:pt x="10448" y="769"/>
                  </a:lnTo>
                  <a:lnTo>
                    <a:pt x="10450" y="775"/>
                  </a:lnTo>
                  <a:lnTo>
                    <a:pt x="10451" y="782"/>
                  </a:lnTo>
                  <a:lnTo>
                    <a:pt x="10451" y="787"/>
                  </a:lnTo>
                  <a:lnTo>
                    <a:pt x="10450" y="792"/>
                  </a:lnTo>
                  <a:lnTo>
                    <a:pt x="10447" y="802"/>
                  </a:lnTo>
                  <a:lnTo>
                    <a:pt x="10442" y="812"/>
                  </a:lnTo>
                  <a:lnTo>
                    <a:pt x="10436" y="821"/>
                  </a:lnTo>
                  <a:lnTo>
                    <a:pt x="10431" y="832"/>
                  </a:lnTo>
                  <a:lnTo>
                    <a:pt x="10429" y="837"/>
                  </a:lnTo>
                  <a:lnTo>
                    <a:pt x="10427" y="842"/>
                  </a:lnTo>
                  <a:lnTo>
                    <a:pt x="10426" y="847"/>
                  </a:lnTo>
                  <a:lnTo>
                    <a:pt x="10426" y="852"/>
                  </a:lnTo>
                  <a:lnTo>
                    <a:pt x="10422" y="868"/>
                  </a:lnTo>
                  <a:lnTo>
                    <a:pt x="10419" y="884"/>
                  </a:lnTo>
                  <a:lnTo>
                    <a:pt x="10416" y="899"/>
                  </a:lnTo>
                  <a:lnTo>
                    <a:pt x="10414" y="914"/>
                  </a:lnTo>
                  <a:lnTo>
                    <a:pt x="10414" y="930"/>
                  </a:lnTo>
                  <a:lnTo>
                    <a:pt x="10414" y="945"/>
                  </a:lnTo>
                  <a:lnTo>
                    <a:pt x="10415" y="960"/>
                  </a:lnTo>
                  <a:lnTo>
                    <a:pt x="10417" y="975"/>
                  </a:lnTo>
                  <a:lnTo>
                    <a:pt x="10419" y="989"/>
                  </a:lnTo>
                  <a:lnTo>
                    <a:pt x="10423" y="1003"/>
                  </a:lnTo>
                  <a:lnTo>
                    <a:pt x="10428" y="1018"/>
                  </a:lnTo>
                  <a:lnTo>
                    <a:pt x="10434" y="1032"/>
                  </a:lnTo>
                  <a:lnTo>
                    <a:pt x="10442" y="1045"/>
                  </a:lnTo>
                  <a:lnTo>
                    <a:pt x="10450" y="1058"/>
                  </a:lnTo>
                  <a:lnTo>
                    <a:pt x="10459" y="1071"/>
                  </a:lnTo>
                  <a:lnTo>
                    <a:pt x="10469" y="1083"/>
                  </a:lnTo>
                  <a:lnTo>
                    <a:pt x="10471" y="1089"/>
                  </a:lnTo>
                  <a:lnTo>
                    <a:pt x="10473" y="1095"/>
                  </a:lnTo>
                  <a:lnTo>
                    <a:pt x="10473" y="1102"/>
                  </a:lnTo>
                  <a:lnTo>
                    <a:pt x="10473" y="1108"/>
                  </a:lnTo>
                  <a:lnTo>
                    <a:pt x="10470" y="1119"/>
                  </a:lnTo>
                  <a:lnTo>
                    <a:pt x="10465" y="1130"/>
                  </a:lnTo>
                  <a:lnTo>
                    <a:pt x="10459" y="1142"/>
                  </a:lnTo>
                  <a:lnTo>
                    <a:pt x="10453" y="1154"/>
                  </a:lnTo>
                  <a:lnTo>
                    <a:pt x="10448" y="1166"/>
                  </a:lnTo>
                  <a:lnTo>
                    <a:pt x="10445" y="1178"/>
                  </a:lnTo>
                  <a:lnTo>
                    <a:pt x="10441" y="1208"/>
                  </a:lnTo>
                  <a:lnTo>
                    <a:pt x="10436" y="1238"/>
                  </a:lnTo>
                  <a:lnTo>
                    <a:pt x="10433" y="1254"/>
                  </a:lnTo>
                  <a:lnTo>
                    <a:pt x="10431" y="1269"/>
                  </a:lnTo>
                  <a:lnTo>
                    <a:pt x="10427" y="1284"/>
                  </a:lnTo>
                  <a:lnTo>
                    <a:pt x="10423" y="1299"/>
                  </a:lnTo>
                  <a:close/>
                  <a:moveTo>
                    <a:pt x="10152" y="699"/>
                  </a:moveTo>
                  <a:lnTo>
                    <a:pt x="10139" y="719"/>
                  </a:lnTo>
                  <a:lnTo>
                    <a:pt x="10124" y="739"/>
                  </a:lnTo>
                  <a:lnTo>
                    <a:pt x="10120" y="743"/>
                  </a:lnTo>
                  <a:lnTo>
                    <a:pt x="10114" y="747"/>
                  </a:lnTo>
                  <a:lnTo>
                    <a:pt x="10109" y="750"/>
                  </a:lnTo>
                  <a:lnTo>
                    <a:pt x="10104" y="752"/>
                  </a:lnTo>
                  <a:lnTo>
                    <a:pt x="10098" y="754"/>
                  </a:lnTo>
                  <a:lnTo>
                    <a:pt x="10092" y="755"/>
                  </a:lnTo>
                  <a:lnTo>
                    <a:pt x="10086" y="756"/>
                  </a:lnTo>
                  <a:lnTo>
                    <a:pt x="10079" y="755"/>
                  </a:lnTo>
                  <a:lnTo>
                    <a:pt x="10071" y="756"/>
                  </a:lnTo>
                  <a:lnTo>
                    <a:pt x="10065" y="757"/>
                  </a:lnTo>
                  <a:lnTo>
                    <a:pt x="10059" y="757"/>
                  </a:lnTo>
                  <a:lnTo>
                    <a:pt x="10053" y="756"/>
                  </a:lnTo>
                  <a:lnTo>
                    <a:pt x="10047" y="755"/>
                  </a:lnTo>
                  <a:lnTo>
                    <a:pt x="10042" y="753"/>
                  </a:lnTo>
                  <a:lnTo>
                    <a:pt x="10037" y="750"/>
                  </a:lnTo>
                  <a:lnTo>
                    <a:pt x="10032" y="748"/>
                  </a:lnTo>
                  <a:lnTo>
                    <a:pt x="10022" y="741"/>
                  </a:lnTo>
                  <a:lnTo>
                    <a:pt x="10013" y="733"/>
                  </a:lnTo>
                  <a:lnTo>
                    <a:pt x="10004" y="724"/>
                  </a:lnTo>
                  <a:lnTo>
                    <a:pt x="9996" y="716"/>
                  </a:lnTo>
                  <a:lnTo>
                    <a:pt x="9987" y="708"/>
                  </a:lnTo>
                  <a:lnTo>
                    <a:pt x="9978" y="700"/>
                  </a:lnTo>
                  <a:lnTo>
                    <a:pt x="9969" y="695"/>
                  </a:lnTo>
                  <a:lnTo>
                    <a:pt x="9960" y="691"/>
                  </a:lnTo>
                  <a:lnTo>
                    <a:pt x="9955" y="689"/>
                  </a:lnTo>
                  <a:lnTo>
                    <a:pt x="9950" y="689"/>
                  </a:lnTo>
                  <a:lnTo>
                    <a:pt x="9945" y="689"/>
                  </a:lnTo>
                  <a:lnTo>
                    <a:pt x="9940" y="690"/>
                  </a:lnTo>
                  <a:lnTo>
                    <a:pt x="9933" y="691"/>
                  </a:lnTo>
                  <a:lnTo>
                    <a:pt x="9928" y="694"/>
                  </a:lnTo>
                  <a:lnTo>
                    <a:pt x="9922" y="697"/>
                  </a:lnTo>
                  <a:lnTo>
                    <a:pt x="9915" y="702"/>
                  </a:lnTo>
                  <a:lnTo>
                    <a:pt x="9910" y="708"/>
                  </a:lnTo>
                  <a:lnTo>
                    <a:pt x="9907" y="715"/>
                  </a:lnTo>
                  <a:lnTo>
                    <a:pt x="9905" y="723"/>
                  </a:lnTo>
                  <a:lnTo>
                    <a:pt x="9904" y="732"/>
                  </a:lnTo>
                  <a:lnTo>
                    <a:pt x="9904" y="749"/>
                  </a:lnTo>
                  <a:lnTo>
                    <a:pt x="9906" y="766"/>
                  </a:lnTo>
                  <a:lnTo>
                    <a:pt x="9907" y="775"/>
                  </a:lnTo>
                  <a:lnTo>
                    <a:pt x="9909" y="784"/>
                  </a:lnTo>
                  <a:lnTo>
                    <a:pt x="9913" y="791"/>
                  </a:lnTo>
                  <a:lnTo>
                    <a:pt x="9918" y="797"/>
                  </a:lnTo>
                  <a:lnTo>
                    <a:pt x="9929" y="807"/>
                  </a:lnTo>
                  <a:lnTo>
                    <a:pt x="9943" y="816"/>
                  </a:lnTo>
                  <a:lnTo>
                    <a:pt x="9950" y="821"/>
                  </a:lnTo>
                  <a:lnTo>
                    <a:pt x="9956" y="826"/>
                  </a:lnTo>
                  <a:lnTo>
                    <a:pt x="9961" y="831"/>
                  </a:lnTo>
                  <a:lnTo>
                    <a:pt x="9966" y="837"/>
                  </a:lnTo>
                  <a:lnTo>
                    <a:pt x="9969" y="843"/>
                  </a:lnTo>
                  <a:lnTo>
                    <a:pt x="9971" y="850"/>
                  </a:lnTo>
                  <a:lnTo>
                    <a:pt x="9972" y="858"/>
                  </a:lnTo>
                  <a:lnTo>
                    <a:pt x="9970" y="867"/>
                  </a:lnTo>
                  <a:lnTo>
                    <a:pt x="9959" y="873"/>
                  </a:lnTo>
                  <a:lnTo>
                    <a:pt x="9948" y="880"/>
                  </a:lnTo>
                  <a:lnTo>
                    <a:pt x="9937" y="887"/>
                  </a:lnTo>
                  <a:lnTo>
                    <a:pt x="9925" y="896"/>
                  </a:lnTo>
                  <a:lnTo>
                    <a:pt x="9916" y="906"/>
                  </a:lnTo>
                  <a:lnTo>
                    <a:pt x="9908" y="917"/>
                  </a:lnTo>
                  <a:lnTo>
                    <a:pt x="9902" y="928"/>
                  </a:lnTo>
                  <a:lnTo>
                    <a:pt x="9897" y="939"/>
                  </a:lnTo>
                  <a:lnTo>
                    <a:pt x="9895" y="946"/>
                  </a:lnTo>
                  <a:lnTo>
                    <a:pt x="9894" y="952"/>
                  </a:lnTo>
                  <a:lnTo>
                    <a:pt x="9893" y="959"/>
                  </a:lnTo>
                  <a:lnTo>
                    <a:pt x="9893" y="966"/>
                  </a:lnTo>
                  <a:lnTo>
                    <a:pt x="9894" y="978"/>
                  </a:lnTo>
                  <a:lnTo>
                    <a:pt x="9897" y="990"/>
                  </a:lnTo>
                  <a:lnTo>
                    <a:pt x="9901" y="1001"/>
                  </a:lnTo>
                  <a:lnTo>
                    <a:pt x="9907" y="1013"/>
                  </a:lnTo>
                  <a:lnTo>
                    <a:pt x="9914" y="1024"/>
                  </a:lnTo>
                  <a:lnTo>
                    <a:pt x="9921" y="1034"/>
                  </a:lnTo>
                  <a:lnTo>
                    <a:pt x="9930" y="1038"/>
                  </a:lnTo>
                  <a:lnTo>
                    <a:pt x="9941" y="1043"/>
                  </a:lnTo>
                  <a:lnTo>
                    <a:pt x="9946" y="1045"/>
                  </a:lnTo>
                  <a:lnTo>
                    <a:pt x="9951" y="1045"/>
                  </a:lnTo>
                  <a:lnTo>
                    <a:pt x="9956" y="1045"/>
                  </a:lnTo>
                  <a:lnTo>
                    <a:pt x="9961" y="1042"/>
                  </a:lnTo>
                  <a:lnTo>
                    <a:pt x="9968" y="1037"/>
                  </a:lnTo>
                  <a:lnTo>
                    <a:pt x="9974" y="1031"/>
                  </a:lnTo>
                  <a:lnTo>
                    <a:pt x="9979" y="1024"/>
                  </a:lnTo>
                  <a:lnTo>
                    <a:pt x="9984" y="1016"/>
                  </a:lnTo>
                  <a:lnTo>
                    <a:pt x="9992" y="1000"/>
                  </a:lnTo>
                  <a:lnTo>
                    <a:pt x="9999" y="985"/>
                  </a:lnTo>
                  <a:lnTo>
                    <a:pt x="10003" y="977"/>
                  </a:lnTo>
                  <a:lnTo>
                    <a:pt x="10007" y="971"/>
                  </a:lnTo>
                  <a:lnTo>
                    <a:pt x="10012" y="965"/>
                  </a:lnTo>
                  <a:lnTo>
                    <a:pt x="10017" y="958"/>
                  </a:lnTo>
                  <a:lnTo>
                    <a:pt x="10024" y="954"/>
                  </a:lnTo>
                  <a:lnTo>
                    <a:pt x="10032" y="951"/>
                  </a:lnTo>
                  <a:lnTo>
                    <a:pt x="10041" y="949"/>
                  </a:lnTo>
                  <a:lnTo>
                    <a:pt x="10051" y="949"/>
                  </a:lnTo>
                  <a:lnTo>
                    <a:pt x="10058" y="948"/>
                  </a:lnTo>
                  <a:lnTo>
                    <a:pt x="10065" y="948"/>
                  </a:lnTo>
                  <a:lnTo>
                    <a:pt x="10071" y="949"/>
                  </a:lnTo>
                  <a:lnTo>
                    <a:pt x="10078" y="950"/>
                  </a:lnTo>
                  <a:lnTo>
                    <a:pt x="10084" y="952"/>
                  </a:lnTo>
                  <a:lnTo>
                    <a:pt x="10090" y="955"/>
                  </a:lnTo>
                  <a:lnTo>
                    <a:pt x="10095" y="958"/>
                  </a:lnTo>
                  <a:lnTo>
                    <a:pt x="10100" y="963"/>
                  </a:lnTo>
                  <a:lnTo>
                    <a:pt x="10110" y="971"/>
                  </a:lnTo>
                  <a:lnTo>
                    <a:pt x="10118" y="980"/>
                  </a:lnTo>
                  <a:lnTo>
                    <a:pt x="10127" y="990"/>
                  </a:lnTo>
                  <a:lnTo>
                    <a:pt x="10134" y="1000"/>
                  </a:lnTo>
                  <a:lnTo>
                    <a:pt x="10139" y="1010"/>
                  </a:lnTo>
                  <a:lnTo>
                    <a:pt x="10142" y="1020"/>
                  </a:lnTo>
                  <a:lnTo>
                    <a:pt x="10145" y="1029"/>
                  </a:lnTo>
                  <a:lnTo>
                    <a:pt x="10146" y="1038"/>
                  </a:lnTo>
                  <a:lnTo>
                    <a:pt x="10146" y="1048"/>
                  </a:lnTo>
                  <a:lnTo>
                    <a:pt x="10145" y="1058"/>
                  </a:lnTo>
                  <a:lnTo>
                    <a:pt x="10143" y="1068"/>
                  </a:lnTo>
                  <a:lnTo>
                    <a:pt x="10141" y="1077"/>
                  </a:lnTo>
                  <a:lnTo>
                    <a:pt x="10135" y="1096"/>
                  </a:lnTo>
                  <a:lnTo>
                    <a:pt x="10127" y="1116"/>
                  </a:lnTo>
                  <a:lnTo>
                    <a:pt x="10117" y="1134"/>
                  </a:lnTo>
                  <a:lnTo>
                    <a:pt x="10109" y="1152"/>
                  </a:lnTo>
                  <a:lnTo>
                    <a:pt x="10083" y="1178"/>
                  </a:lnTo>
                  <a:lnTo>
                    <a:pt x="10056" y="1206"/>
                  </a:lnTo>
                  <a:lnTo>
                    <a:pt x="10044" y="1220"/>
                  </a:lnTo>
                  <a:lnTo>
                    <a:pt x="10032" y="1235"/>
                  </a:lnTo>
                  <a:lnTo>
                    <a:pt x="10020" y="1251"/>
                  </a:lnTo>
                  <a:lnTo>
                    <a:pt x="10009" y="1266"/>
                  </a:lnTo>
                  <a:lnTo>
                    <a:pt x="9999" y="1281"/>
                  </a:lnTo>
                  <a:lnTo>
                    <a:pt x="9990" y="1298"/>
                  </a:lnTo>
                  <a:lnTo>
                    <a:pt x="9982" y="1315"/>
                  </a:lnTo>
                  <a:lnTo>
                    <a:pt x="9974" y="1331"/>
                  </a:lnTo>
                  <a:lnTo>
                    <a:pt x="9968" y="1349"/>
                  </a:lnTo>
                  <a:lnTo>
                    <a:pt x="9964" y="1366"/>
                  </a:lnTo>
                  <a:lnTo>
                    <a:pt x="9960" y="1385"/>
                  </a:lnTo>
                  <a:lnTo>
                    <a:pt x="9958" y="1403"/>
                  </a:lnTo>
                  <a:lnTo>
                    <a:pt x="9961" y="1437"/>
                  </a:lnTo>
                  <a:lnTo>
                    <a:pt x="9963" y="1474"/>
                  </a:lnTo>
                  <a:lnTo>
                    <a:pt x="9964" y="1492"/>
                  </a:lnTo>
                  <a:lnTo>
                    <a:pt x="9967" y="1510"/>
                  </a:lnTo>
                  <a:lnTo>
                    <a:pt x="9969" y="1519"/>
                  </a:lnTo>
                  <a:lnTo>
                    <a:pt x="9971" y="1528"/>
                  </a:lnTo>
                  <a:lnTo>
                    <a:pt x="9973" y="1536"/>
                  </a:lnTo>
                  <a:lnTo>
                    <a:pt x="9976" y="1544"/>
                  </a:lnTo>
                  <a:lnTo>
                    <a:pt x="9970" y="1554"/>
                  </a:lnTo>
                  <a:lnTo>
                    <a:pt x="9963" y="1561"/>
                  </a:lnTo>
                  <a:lnTo>
                    <a:pt x="9955" y="1568"/>
                  </a:lnTo>
                  <a:lnTo>
                    <a:pt x="9947" y="1572"/>
                  </a:lnTo>
                  <a:lnTo>
                    <a:pt x="9939" y="1575"/>
                  </a:lnTo>
                  <a:lnTo>
                    <a:pt x="9930" y="1576"/>
                  </a:lnTo>
                  <a:lnTo>
                    <a:pt x="9921" y="1577"/>
                  </a:lnTo>
                  <a:lnTo>
                    <a:pt x="9911" y="1576"/>
                  </a:lnTo>
                  <a:lnTo>
                    <a:pt x="9892" y="1574"/>
                  </a:lnTo>
                  <a:lnTo>
                    <a:pt x="9872" y="1572"/>
                  </a:lnTo>
                  <a:lnTo>
                    <a:pt x="9862" y="1571"/>
                  </a:lnTo>
                  <a:lnTo>
                    <a:pt x="9852" y="1571"/>
                  </a:lnTo>
                  <a:lnTo>
                    <a:pt x="9842" y="1572"/>
                  </a:lnTo>
                  <a:lnTo>
                    <a:pt x="9832" y="1574"/>
                  </a:lnTo>
                  <a:lnTo>
                    <a:pt x="9682" y="1575"/>
                  </a:lnTo>
                  <a:lnTo>
                    <a:pt x="9433" y="1577"/>
                  </a:lnTo>
                  <a:lnTo>
                    <a:pt x="9098" y="1579"/>
                  </a:lnTo>
                  <a:lnTo>
                    <a:pt x="8693" y="1580"/>
                  </a:lnTo>
                  <a:lnTo>
                    <a:pt x="8231" y="1581"/>
                  </a:lnTo>
                  <a:lnTo>
                    <a:pt x="7727" y="1583"/>
                  </a:lnTo>
                  <a:lnTo>
                    <a:pt x="7195" y="1584"/>
                  </a:lnTo>
                  <a:lnTo>
                    <a:pt x="6648" y="1585"/>
                  </a:lnTo>
                  <a:lnTo>
                    <a:pt x="6101" y="1587"/>
                  </a:lnTo>
                  <a:lnTo>
                    <a:pt x="5568" y="1588"/>
                  </a:lnTo>
                  <a:lnTo>
                    <a:pt x="5064" y="1589"/>
                  </a:lnTo>
                  <a:lnTo>
                    <a:pt x="4602" y="1590"/>
                  </a:lnTo>
                  <a:lnTo>
                    <a:pt x="4198" y="1591"/>
                  </a:lnTo>
                  <a:lnTo>
                    <a:pt x="3864" y="1592"/>
                  </a:lnTo>
                  <a:lnTo>
                    <a:pt x="3615" y="1593"/>
                  </a:lnTo>
                  <a:lnTo>
                    <a:pt x="3466" y="1595"/>
                  </a:lnTo>
                  <a:lnTo>
                    <a:pt x="3433" y="1595"/>
                  </a:lnTo>
                  <a:lnTo>
                    <a:pt x="3400" y="1597"/>
                  </a:lnTo>
                  <a:lnTo>
                    <a:pt x="3368" y="1598"/>
                  </a:lnTo>
                  <a:lnTo>
                    <a:pt x="3334" y="1600"/>
                  </a:lnTo>
                  <a:lnTo>
                    <a:pt x="3300" y="1601"/>
                  </a:lnTo>
                  <a:lnTo>
                    <a:pt x="3266" y="1602"/>
                  </a:lnTo>
                  <a:lnTo>
                    <a:pt x="3233" y="1602"/>
                  </a:lnTo>
                  <a:lnTo>
                    <a:pt x="3198" y="1601"/>
                  </a:lnTo>
                  <a:lnTo>
                    <a:pt x="3081" y="1601"/>
                  </a:lnTo>
                  <a:lnTo>
                    <a:pt x="2966" y="1602"/>
                  </a:lnTo>
                  <a:lnTo>
                    <a:pt x="2849" y="1603"/>
                  </a:lnTo>
                  <a:lnTo>
                    <a:pt x="2732" y="1605"/>
                  </a:lnTo>
                  <a:lnTo>
                    <a:pt x="2615" y="1606"/>
                  </a:lnTo>
                  <a:lnTo>
                    <a:pt x="2499" y="1607"/>
                  </a:lnTo>
                  <a:lnTo>
                    <a:pt x="2381" y="1609"/>
                  </a:lnTo>
                  <a:lnTo>
                    <a:pt x="2264" y="1610"/>
                  </a:lnTo>
                  <a:lnTo>
                    <a:pt x="2147" y="1613"/>
                  </a:lnTo>
                  <a:lnTo>
                    <a:pt x="2029" y="1614"/>
                  </a:lnTo>
                  <a:lnTo>
                    <a:pt x="1912" y="1616"/>
                  </a:lnTo>
                  <a:lnTo>
                    <a:pt x="1794" y="1617"/>
                  </a:lnTo>
                  <a:lnTo>
                    <a:pt x="1677" y="1619"/>
                  </a:lnTo>
                  <a:lnTo>
                    <a:pt x="1559" y="1620"/>
                  </a:lnTo>
                  <a:lnTo>
                    <a:pt x="1441" y="1622"/>
                  </a:lnTo>
                  <a:lnTo>
                    <a:pt x="1323" y="1623"/>
                  </a:lnTo>
                  <a:lnTo>
                    <a:pt x="1296" y="1624"/>
                  </a:lnTo>
                  <a:lnTo>
                    <a:pt x="1269" y="1625"/>
                  </a:lnTo>
                  <a:lnTo>
                    <a:pt x="1240" y="1625"/>
                  </a:lnTo>
                  <a:lnTo>
                    <a:pt x="1213" y="1625"/>
                  </a:lnTo>
                  <a:lnTo>
                    <a:pt x="1184" y="1625"/>
                  </a:lnTo>
                  <a:lnTo>
                    <a:pt x="1156" y="1626"/>
                  </a:lnTo>
                  <a:lnTo>
                    <a:pt x="1129" y="1627"/>
                  </a:lnTo>
                  <a:lnTo>
                    <a:pt x="1101" y="1629"/>
                  </a:lnTo>
                  <a:lnTo>
                    <a:pt x="1097" y="1623"/>
                  </a:lnTo>
                  <a:lnTo>
                    <a:pt x="1093" y="1618"/>
                  </a:lnTo>
                  <a:lnTo>
                    <a:pt x="1090" y="1612"/>
                  </a:lnTo>
                  <a:lnTo>
                    <a:pt x="1088" y="1606"/>
                  </a:lnTo>
                  <a:lnTo>
                    <a:pt x="1084" y="1594"/>
                  </a:lnTo>
                  <a:lnTo>
                    <a:pt x="1083" y="1582"/>
                  </a:lnTo>
                  <a:lnTo>
                    <a:pt x="1083" y="1569"/>
                  </a:lnTo>
                  <a:lnTo>
                    <a:pt x="1084" y="1555"/>
                  </a:lnTo>
                  <a:lnTo>
                    <a:pt x="1086" y="1542"/>
                  </a:lnTo>
                  <a:lnTo>
                    <a:pt x="1089" y="1529"/>
                  </a:lnTo>
                  <a:lnTo>
                    <a:pt x="1094" y="1500"/>
                  </a:lnTo>
                  <a:lnTo>
                    <a:pt x="1098" y="1473"/>
                  </a:lnTo>
                  <a:lnTo>
                    <a:pt x="1098" y="1458"/>
                  </a:lnTo>
                  <a:lnTo>
                    <a:pt x="1097" y="1444"/>
                  </a:lnTo>
                  <a:lnTo>
                    <a:pt x="1096" y="1438"/>
                  </a:lnTo>
                  <a:lnTo>
                    <a:pt x="1094" y="1431"/>
                  </a:lnTo>
                  <a:lnTo>
                    <a:pt x="1092" y="1423"/>
                  </a:lnTo>
                  <a:lnTo>
                    <a:pt x="1089" y="1416"/>
                  </a:lnTo>
                  <a:lnTo>
                    <a:pt x="1086" y="1402"/>
                  </a:lnTo>
                  <a:lnTo>
                    <a:pt x="1081" y="1388"/>
                  </a:lnTo>
                  <a:lnTo>
                    <a:pt x="1076" y="1374"/>
                  </a:lnTo>
                  <a:lnTo>
                    <a:pt x="1069" y="1361"/>
                  </a:lnTo>
                  <a:lnTo>
                    <a:pt x="1060" y="1349"/>
                  </a:lnTo>
                  <a:lnTo>
                    <a:pt x="1052" y="1338"/>
                  </a:lnTo>
                  <a:lnTo>
                    <a:pt x="1043" y="1326"/>
                  </a:lnTo>
                  <a:lnTo>
                    <a:pt x="1033" y="1315"/>
                  </a:lnTo>
                  <a:lnTo>
                    <a:pt x="1012" y="1295"/>
                  </a:lnTo>
                  <a:lnTo>
                    <a:pt x="990" y="1275"/>
                  </a:lnTo>
                  <a:lnTo>
                    <a:pt x="967" y="1257"/>
                  </a:lnTo>
                  <a:lnTo>
                    <a:pt x="945" y="1239"/>
                  </a:lnTo>
                  <a:lnTo>
                    <a:pt x="936" y="1215"/>
                  </a:lnTo>
                  <a:lnTo>
                    <a:pt x="928" y="1190"/>
                  </a:lnTo>
                  <a:lnTo>
                    <a:pt x="924" y="1177"/>
                  </a:lnTo>
                  <a:lnTo>
                    <a:pt x="922" y="1165"/>
                  </a:lnTo>
                  <a:lnTo>
                    <a:pt x="920" y="1153"/>
                  </a:lnTo>
                  <a:lnTo>
                    <a:pt x="919" y="1139"/>
                  </a:lnTo>
                  <a:lnTo>
                    <a:pt x="919" y="1127"/>
                  </a:lnTo>
                  <a:lnTo>
                    <a:pt x="920" y="1115"/>
                  </a:lnTo>
                  <a:lnTo>
                    <a:pt x="922" y="1103"/>
                  </a:lnTo>
                  <a:lnTo>
                    <a:pt x="925" y="1090"/>
                  </a:lnTo>
                  <a:lnTo>
                    <a:pt x="931" y="1079"/>
                  </a:lnTo>
                  <a:lnTo>
                    <a:pt x="937" y="1068"/>
                  </a:lnTo>
                  <a:lnTo>
                    <a:pt x="945" y="1057"/>
                  </a:lnTo>
                  <a:lnTo>
                    <a:pt x="954" y="1045"/>
                  </a:lnTo>
                  <a:lnTo>
                    <a:pt x="958" y="1040"/>
                  </a:lnTo>
                  <a:lnTo>
                    <a:pt x="962" y="1036"/>
                  </a:lnTo>
                  <a:lnTo>
                    <a:pt x="967" y="1033"/>
                  </a:lnTo>
                  <a:lnTo>
                    <a:pt x="972" y="1030"/>
                  </a:lnTo>
                  <a:lnTo>
                    <a:pt x="983" y="1027"/>
                  </a:lnTo>
                  <a:lnTo>
                    <a:pt x="993" y="1026"/>
                  </a:lnTo>
                  <a:lnTo>
                    <a:pt x="1003" y="1026"/>
                  </a:lnTo>
                  <a:lnTo>
                    <a:pt x="1014" y="1025"/>
                  </a:lnTo>
                  <a:lnTo>
                    <a:pt x="1025" y="1024"/>
                  </a:lnTo>
                  <a:lnTo>
                    <a:pt x="1034" y="1020"/>
                  </a:lnTo>
                  <a:lnTo>
                    <a:pt x="1041" y="1022"/>
                  </a:lnTo>
                  <a:lnTo>
                    <a:pt x="1047" y="1024"/>
                  </a:lnTo>
                  <a:lnTo>
                    <a:pt x="1052" y="1027"/>
                  </a:lnTo>
                  <a:lnTo>
                    <a:pt x="1057" y="1031"/>
                  </a:lnTo>
                  <a:lnTo>
                    <a:pt x="1061" y="1036"/>
                  </a:lnTo>
                  <a:lnTo>
                    <a:pt x="1065" y="1041"/>
                  </a:lnTo>
                  <a:lnTo>
                    <a:pt x="1069" y="1047"/>
                  </a:lnTo>
                  <a:lnTo>
                    <a:pt x="1071" y="1053"/>
                  </a:lnTo>
                  <a:lnTo>
                    <a:pt x="1072" y="1073"/>
                  </a:lnTo>
                  <a:lnTo>
                    <a:pt x="1072" y="1091"/>
                  </a:lnTo>
                  <a:lnTo>
                    <a:pt x="1072" y="1102"/>
                  </a:lnTo>
                  <a:lnTo>
                    <a:pt x="1074" y="1110"/>
                  </a:lnTo>
                  <a:lnTo>
                    <a:pt x="1076" y="1115"/>
                  </a:lnTo>
                  <a:lnTo>
                    <a:pt x="1078" y="1119"/>
                  </a:lnTo>
                  <a:lnTo>
                    <a:pt x="1080" y="1123"/>
                  </a:lnTo>
                  <a:lnTo>
                    <a:pt x="1083" y="1127"/>
                  </a:lnTo>
                  <a:lnTo>
                    <a:pt x="1089" y="1128"/>
                  </a:lnTo>
                  <a:lnTo>
                    <a:pt x="1094" y="1128"/>
                  </a:lnTo>
                  <a:lnTo>
                    <a:pt x="1099" y="1127"/>
                  </a:lnTo>
                  <a:lnTo>
                    <a:pt x="1104" y="1124"/>
                  </a:lnTo>
                  <a:lnTo>
                    <a:pt x="1113" y="1119"/>
                  </a:lnTo>
                  <a:lnTo>
                    <a:pt x="1124" y="1115"/>
                  </a:lnTo>
                  <a:lnTo>
                    <a:pt x="1127" y="1109"/>
                  </a:lnTo>
                  <a:lnTo>
                    <a:pt x="1130" y="1103"/>
                  </a:lnTo>
                  <a:lnTo>
                    <a:pt x="1132" y="1095"/>
                  </a:lnTo>
                  <a:lnTo>
                    <a:pt x="1134" y="1089"/>
                  </a:lnTo>
                  <a:lnTo>
                    <a:pt x="1136" y="1075"/>
                  </a:lnTo>
                  <a:lnTo>
                    <a:pt x="1137" y="1061"/>
                  </a:lnTo>
                  <a:lnTo>
                    <a:pt x="1135" y="1031"/>
                  </a:lnTo>
                  <a:lnTo>
                    <a:pt x="1133" y="1000"/>
                  </a:lnTo>
                  <a:lnTo>
                    <a:pt x="1132" y="993"/>
                  </a:lnTo>
                  <a:lnTo>
                    <a:pt x="1130" y="987"/>
                  </a:lnTo>
                  <a:lnTo>
                    <a:pt x="1127" y="981"/>
                  </a:lnTo>
                  <a:lnTo>
                    <a:pt x="1123" y="976"/>
                  </a:lnTo>
                  <a:lnTo>
                    <a:pt x="1113" y="967"/>
                  </a:lnTo>
                  <a:lnTo>
                    <a:pt x="1102" y="958"/>
                  </a:lnTo>
                  <a:lnTo>
                    <a:pt x="1097" y="953"/>
                  </a:lnTo>
                  <a:lnTo>
                    <a:pt x="1093" y="949"/>
                  </a:lnTo>
                  <a:lnTo>
                    <a:pt x="1089" y="944"/>
                  </a:lnTo>
                  <a:lnTo>
                    <a:pt x="1086" y="938"/>
                  </a:lnTo>
                  <a:lnTo>
                    <a:pt x="1084" y="932"/>
                  </a:lnTo>
                  <a:lnTo>
                    <a:pt x="1083" y="926"/>
                  </a:lnTo>
                  <a:lnTo>
                    <a:pt x="1084" y="918"/>
                  </a:lnTo>
                  <a:lnTo>
                    <a:pt x="1086" y="908"/>
                  </a:lnTo>
                  <a:lnTo>
                    <a:pt x="1100" y="888"/>
                  </a:lnTo>
                  <a:lnTo>
                    <a:pt x="1113" y="867"/>
                  </a:lnTo>
                  <a:lnTo>
                    <a:pt x="1120" y="856"/>
                  </a:lnTo>
                  <a:lnTo>
                    <a:pt x="1125" y="845"/>
                  </a:lnTo>
                  <a:lnTo>
                    <a:pt x="1130" y="834"/>
                  </a:lnTo>
                  <a:lnTo>
                    <a:pt x="1134" y="821"/>
                  </a:lnTo>
                  <a:lnTo>
                    <a:pt x="1138" y="810"/>
                  </a:lnTo>
                  <a:lnTo>
                    <a:pt x="1140" y="798"/>
                  </a:lnTo>
                  <a:lnTo>
                    <a:pt x="1142" y="786"/>
                  </a:lnTo>
                  <a:lnTo>
                    <a:pt x="1142" y="773"/>
                  </a:lnTo>
                  <a:lnTo>
                    <a:pt x="1141" y="761"/>
                  </a:lnTo>
                  <a:lnTo>
                    <a:pt x="1139" y="749"/>
                  </a:lnTo>
                  <a:lnTo>
                    <a:pt x="1135" y="737"/>
                  </a:lnTo>
                  <a:lnTo>
                    <a:pt x="1130" y="723"/>
                  </a:lnTo>
                  <a:lnTo>
                    <a:pt x="1120" y="706"/>
                  </a:lnTo>
                  <a:lnTo>
                    <a:pt x="1108" y="688"/>
                  </a:lnTo>
                  <a:lnTo>
                    <a:pt x="1104" y="683"/>
                  </a:lnTo>
                  <a:lnTo>
                    <a:pt x="1101" y="679"/>
                  </a:lnTo>
                  <a:lnTo>
                    <a:pt x="1097" y="676"/>
                  </a:lnTo>
                  <a:lnTo>
                    <a:pt x="1093" y="674"/>
                  </a:lnTo>
                  <a:lnTo>
                    <a:pt x="1088" y="672"/>
                  </a:lnTo>
                  <a:lnTo>
                    <a:pt x="1083" y="671"/>
                  </a:lnTo>
                  <a:lnTo>
                    <a:pt x="1077" y="671"/>
                  </a:lnTo>
                  <a:lnTo>
                    <a:pt x="1071" y="672"/>
                  </a:lnTo>
                  <a:lnTo>
                    <a:pt x="1063" y="676"/>
                  </a:lnTo>
                  <a:lnTo>
                    <a:pt x="1056" y="681"/>
                  </a:lnTo>
                  <a:lnTo>
                    <a:pt x="1051" y="688"/>
                  </a:lnTo>
                  <a:lnTo>
                    <a:pt x="1047" y="694"/>
                  </a:lnTo>
                  <a:lnTo>
                    <a:pt x="1044" y="701"/>
                  </a:lnTo>
                  <a:lnTo>
                    <a:pt x="1042" y="709"/>
                  </a:lnTo>
                  <a:lnTo>
                    <a:pt x="1040" y="717"/>
                  </a:lnTo>
                  <a:lnTo>
                    <a:pt x="1038" y="725"/>
                  </a:lnTo>
                  <a:lnTo>
                    <a:pt x="1034" y="743"/>
                  </a:lnTo>
                  <a:lnTo>
                    <a:pt x="1030" y="759"/>
                  </a:lnTo>
                  <a:lnTo>
                    <a:pt x="1026" y="767"/>
                  </a:lnTo>
                  <a:lnTo>
                    <a:pt x="1021" y="774"/>
                  </a:lnTo>
                  <a:lnTo>
                    <a:pt x="1016" y="781"/>
                  </a:lnTo>
                  <a:lnTo>
                    <a:pt x="1009" y="787"/>
                  </a:lnTo>
                  <a:lnTo>
                    <a:pt x="1004" y="791"/>
                  </a:lnTo>
                  <a:lnTo>
                    <a:pt x="1000" y="795"/>
                  </a:lnTo>
                  <a:lnTo>
                    <a:pt x="994" y="798"/>
                  </a:lnTo>
                  <a:lnTo>
                    <a:pt x="989" y="801"/>
                  </a:lnTo>
                  <a:lnTo>
                    <a:pt x="978" y="805"/>
                  </a:lnTo>
                  <a:lnTo>
                    <a:pt x="965" y="807"/>
                  </a:lnTo>
                  <a:lnTo>
                    <a:pt x="953" y="808"/>
                  </a:lnTo>
                  <a:lnTo>
                    <a:pt x="940" y="808"/>
                  </a:lnTo>
                  <a:lnTo>
                    <a:pt x="926" y="806"/>
                  </a:lnTo>
                  <a:lnTo>
                    <a:pt x="914" y="803"/>
                  </a:lnTo>
                  <a:lnTo>
                    <a:pt x="901" y="782"/>
                  </a:lnTo>
                  <a:lnTo>
                    <a:pt x="888" y="759"/>
                  </a:lnTo>
                  <a:lnTo>
                    <a:pt x="882" y="747"/>
                  </a:lnTo>
                  <a:lnTo>
                    <a:pt x="879" y="735"/>
                  </a:lnTo>
                  <a:lnTo>
                    <a:pt x="878" y="728"/>
                  </a:lnTo>
                  <a:lnTo>
                    <a:pt x="878" y="721"/>
                  </a:lnTo>
                  <a:lnTo>
                    <a:pt x="878" y="715"/>
                  </a:lnTo>
                  <a:lnTo>
                    <a:pt x="880" y="708"/>
                  </a:lnTo>
                  <a:lnTo>
                    <a:pt x="886" y="706"/>
                  </a:lnTo>
                  <a:lnTo>
                    <a:pt x="892" y="703"/>
                  </a:lnTo>
                  <a:lnTo>
                    <a:pt x="894" y="701"/>
                  </a:lnTo>
                  <a:lnTo>
                    <a:pt x="895" y="699"/>
                  </a:lnTo>
                  <a:lnTo>
                    <a:pt x="896" y="696"/>
                  </a:lnTo>
                  <a:lnTo>
                    <a:pt x="896" y="693"/>
                  </a:lnTo>
                  <a:lnTo>
                    <a:pt x="883" y="687"/>
                  </a:lnTo>
                  <a:lnTo>
                    <a:pt x="888" y="674"/>
                  </a:lnTo>
                  <a:lnTo>
                    <a:pt x="893" y="663"/>
                  </a:lnTo>
                  <a:lnTo>
                    <a:pt x="898" y="651"/>
                  </a:lnTo>
                  <a:lnTo>
                    <a:pt x="904" y="640"/>
                  </a:lnTo>
                  <a:lnTo>
                    <a:pt x="917" y="618"/>
                  </a:lnTo>
                  <a:lnTo>
                    <a:pt x="933" y="597"/>
                  </a:lnTo>
                  <a:lnTo>
                    <a:pt x="966" y="556"/>
                  </a:lnTo>
                  <a:lnTo>
                    <a:pt x="1000" y="516"/>
                  </a:lnTo>
                  <a:lnTo>
                    <a:pt x="1017" y="495"/>
                  </a:lnTo>
                  <a:lnTo>
                    <a:pt x="1034" y="475"/>
                  </a:lnTo>
                  <a:lnTo>
                    <a:pt x="1048" y="455"/>
                  </a:lnTo>
                  <a:lnTo>
                    <a:pt x="1062" y="432"/>
                  </a:lnTo>
                  <a:lnTo>
                    <a:pt x="1067" y="422"/>
                  </a:lnTo>
                  <a:lnTo>
                    <a:pt x="1074" y="410"/>
                  </a:lnTo>
                  <a:lnTo>
                    <a:pt x="1079" y="398"/>
                  </a:lnTo>
                  <a:lnTo>
                    <a:pt x="1083" y="387"/>
                  </a:lnTo>
                  <a:lnTo>
                    <a:pt x="1086" y="375"/>
                  </a:lnTo>
                  <a:lnTo>
                    <a:pt x="1089" y="363"/>
                  </a:lnTo>
                  <a:lnTo>
                    <a:pt x="1091" y="349"/>
                  </a:lnTo>
                  <a:lnTo>
                    <a:pt x="1092" y="336"/>
                  </a:lnTo>
                  <a:lnTo>
                    <a:pt x="1095" y="325"/>
                  </a:lnTo>
                  <a:lnTo>
                    <a:pt x="1095" y="315"/>
                  </a:lnTo>
                  <a:lnTo>
                    <a:pt x="1094" y="303"/>
                  </a:lnTo>
                  <a:lnTo>
                    <a:pt x="1091" y="293"/>
                  </a:lnTo>
                  <a:lnTo>
                    <a:pt x="1089" y="284"/>
                  </a:lnTo>
                  <a:lnTo>
                    <a:pt x="1086" y="274"/>
                  </a:lnTo>
                  <a:lnTo>
                    <a:pt x="1084" y="263"/>
                  </a:lnTo>
                  <a:lnTo>
                    <a:pt x="1083" y="253"/>
                  </a:lnTo>
                  <a:lnTo>
                    <a:pt x="1088" y="249"/>
                  </a:lnTo>
                  <a:lnTo>
                    <a:pt x="1091" y="245"/>
                  </a:lnTo>
                  <a:lnTo>
                    <a:pt x="1093" y="240"/>
                  </a:lnTo>
                  <a:lnTo>
                    <a:pt x="1095" y="235"/>
                  </a:lnTo>
                  <a:lnTo>
                    <a:pt x="1097" y="224"/>
                  </a:lnTo>
                  <a:lnTo>
                    <a:pt x="1098" y="211"/>
                  </a:lnTo>
                  <a:lnTo>
                    <a:pt x="1098" y="205"/>
                  </a:lnTo>
                  <a:lnTo>
                    <a:pt x="1099" y="200"/>
                  </a:lnTo>
                  <a:lnTo>
                    <a:pt x="1101" y="194"/>
                  </a:lnTo>
                  <a:lnTo>
                    <a:pt x="1104" y="190"/>
                  </a:lnTo>
                  <a:lnTo>
                    <a:pt x="1107" y="185"/>
                  </a:lnTo>
                  <a:lnTo>
                    <a:pt x="1112" y="182"/>
                  </a:lnTo>
                  <a:lnTo>
                    <a:pt x="1119" y="179"/>
                  </a:lnTo>
                  <a:lnTo>
                    <a:pt x="1127" y="176"/>
                  </a:lnTo>
                  <a:lnTo>
                    <a:pt x="1176" y="175"/>
                  </a:lnTo>
                  <a:lnTo>
                    <a:pt x="1226" y="173"/>
                  </a:lnTo>
                  <a:lnTo>
                    <a:pt x="1277" y="173"/>
                  </a:lnTo>
                  <a:lnTo>
                    <a:pt x="1327" y="172"/>
                  </a:lnTo>
                  <a:lnTo>
                    <a:pt x="1378" y="172"/>
                  </a:lnTo>
                  <a:lnTo>
                    <a:pt x="1428" y="171"/>
                  </a:lnTo>
                  <a:lnTo>
                    <a:pt x="1479" y="171"/>
                  </a:lnTo>
                  <a:lnTo>
                    <a:pt x="1531" y="171"/>
                  </a:lnTo>
                  <a:lnTo>
                    <a:pt x="1582" y="170"/>
                  </a:lnTo>
                  <a:lnTo>
                    <a:pt x="1633" y="170"/>
                  </a:lnTo>
                  <a:lnTo>
                    <a:pt x="1683" y="170"/>
                  </a:lnTo>
                  <a:lnTo>
                    <a:pt x="1734" y="169"/>
                  </a:lnTo>
                  <a:lnTo>
                    <a:pt x="1784" y="169"/>
                  </a:lnTo>
                  <a:lnTo>
                    <a:pt x="1834" y="168"/>
                  </a:lnTo>
                  <a:lnTo>
                    <a:pt x="1883" y="167"/>
                  </a:lnTo>
                  <a:lnTo>
                    <a:pt x="1932" y="166"/>
                  </a:lnTo>
                  <a:lnTo>
                    <a:pt x="1962" y="167"/>
                  </a:lnTo>
                  <a:lnTo>
                    <a:pt x="1991" y="167"/>
                  </a:lnTo>
                  <a:lnTo>
                    <a:pt x="2018" y="168"/>
                  </a:lnTo>
                  <a:lnTo>
                    <a:pt x="2046" y="168"/>
                  </a:lnTo>
                  <a:lnTo>
                    <a:pt x="2072" y="167"/>
                  </a:lnTo>
                  <a:lnTo>
                    <a:pt x="2100" y="166"/>
                  </a:lnTo>
                  <a:lnTo>
                    <a:pt x="2127" y="164"/>
                  </a:lnTo>
                  <a:lnTo>
                    <a:pt x="2154" y="160"/>
                  </a:lnTo>
                  <a:lnTo>
                    <a:pt x="2202" y="163"/>
                  </a:lnTo>
                  <a:lnTo>
                    <a:pt x="2250" y="164"/>
                  </a:lnTo>
                  <a:lnTo>
                    <a:pt x="2298" y="164"/>
                  </a:lnTo>
                  <a:lnTo>
                    <a:pt x="2346" y="162"/>
                  </a:lnTo>
                  <a:lnTo>
                    <a:pt x="2393" y="161"/>
                  </a:lnTo>
                  <a:lnTo>
                    <a:pt x="2440" y="160"/>
                  </a:lnTo>
                  <a:lnTo>
                    <a:pt x="2486" y="160"/>
                  </a:lnTo>
                  <a:lnTo>
                    <a:pt x="2533" y="162"/>
                  </a:lnTo>
                  <a:lnTo>
                    <a:pt x="2570" y="159"/>
                  </a:lnTo>
                  <a:lnTo>
                    <a:pt x="2608" y="157"/>
                  </a:lnTo>
                  <a:lnTo>
                    <a:pt x="2627" y="156"/>
                  </a:lnTo>
                  <a:lnTo>
                    <a:pt x="2646" y="157"/>
                  </a:lnTo>
                  <a:lnTo>
                    <a:pt x="2665" y="158"/>
                  </a:lnTo>
                  <a:lnTo>
                    <a:pt x="2684" y="160"/>
                  </a:lnTo>
                  <a:lnTo>
                    <a:pt x="2695" y="158"/>
                  </a:lnTo>
                  <a:lnTo>
                    <a:pt x="2707" y="157"/>
                  </a:lnTo>
                  <a:lnTo>
                    <a:pt x="2719" y="156"/>
                  </a:lnTo>
                  <a:lnTo>
                    <a:pt x="2732" y="156"/>
                  </a:lnTo>
                  <a:lnTo>
                    <a:pt x="2756" y="156"/>
                  </a:lnTo>
                  <a:lnTo>
                    <a:pt x="2781" y="157"/>
                  </a:lnTo>
                  <a:lnTo>
                    <a:pt x="2804" y="158"/>
                  </a:lnTo>
                  <a:lnTo>
                    <a:pt x="2829" y="158"/>
                  </a:lnTo>
                  <a:lnTo>
                    <a:pt x="2852" y="158"/>
                  </a:lnTo>
                  <a:lnTo>
                    <a:pt x="2875" y="155"/>
                  </a:lnTo>
                  <a:lnTo>
                    <a:pt x="3087" y="153"/>
                  </a:lnTo>
                  <a:lnTo>
                    <a:pt x="3138" y="150"/>
                  </a:lnTo>
                  <a:lnTo>
                    <a:pt x="3188" y="149"/>
                  </a:lnTo>
                  <a:lnTo>
                    <a:pt x="3236" y="149"/>
                  </a:lnTo>
                  <a:lnTo>
                    <a:pt x="3284" y="149"/>
                  </a:lnTo>
                  <a:lnTo>
                    <a:pt x="3331" y="149"/>
                  </a:lnTo>
                  <a:lnTo>
                    <a:pt x="3379" y="148"/>
                  </a:lnTo>
                  <a:lnTo>
                    <a:pt x="3428" y="147"/>
                  </a:lnTo>
                  <a:lnTo>
                    <a:pt x="3478" y="145"/>
                  </a:lnTo>
                  <a:lnTo>
                    <a:pt x="3536" y="144"/>
                  </a:lnTo>
                  <a:lnTo>
                    <a:pt x="3594" y="144"/>
                  </a:lnTo>
                  <a:lnTo>
                    <a:pt x="3654" y="145"/>
                  </a:lnTo>
                  <a:lnTo>
                    <a:pt x="3713" y="146"/>
                  </a:lnTo>
                  <a:lnTo>
                    <a:pt x="3772" y="146"/>
                  </a:lnTo>
                  <a:lnTo>
                    <a:pt x="3831" y="146"/>
                  </a:lnTo>
                  <a:lnTo>
                    <a:pt x="3859" y="145"/>
                  </a:lnTo>
                  <a:lnTo>
                    <a:pt x="3889" y="144"/>
                  </a:lnTo>
                  <a:lnTo>
                    <a:pt x="3918" y="142"/>
                  </a:lnTo>
                  <a:lnTo>
                    <a:pt x="3946" y="140"/>
                  </a:lnTo>
                  <a:lnTo>
                    <a:pt x="3968" y="142"/>
                  </a:lnTo>
                  <a:lnTo>
                    <a:pt x="3990" y="143"/>
                  </a:lnTo>
                  <a:lnTo>
                    <a:pt x="4013" y="143"/>
                  </a:lnTo>
                  <a:lnTo>
                    <a:pt x="4035" y="142"/>
                  </a:lnTo>
                  <a:lnTo>
                    <a:pt x="4057" y="141"/>
                  </a:lnTo>
                  <a:lnTo>
                    <a:pt x="4079" y="140"/>
                  </a:lnTo>
                  <a:lnTo>
                    <a:pt x="4101" y="138"/>
                  </a:lnTo>
                  <a:lnTo>
                    <a:pt x="4121" y="138"/>
                  </a:lnTo>
                  <a:lnTo>
                    <a:pt x="4186" y="139"/>
                  </a:lnTo>
                  <a:lnTo>
                    <a:pt x="4351" y="140"/>
                  </a:lnTo>
                  <a:lnTo>
                    <a:pt x="4600" y="140"/>
                  </a:lnTo>
                  <a:lnTo>
                    <a:pt x="4920" y="141"/>
                  </a:lnTo>
                  <a:lnTo>
                    <a:pt x="5298" y="141"/>
                  </a:lnTo>
                  <a:lnTo>
                    <a:pt x="5716" y="140"/>
                  </a:lnTo>
                  <a:lnTo>
                    <a:pt x="6163" y="140"/>
                  </a:lnTo>
                  <a:lnTo>
                    <a:pt x="6624" y="139"/>
                  </a:lnTo>
                  <a:lnTo>
                    <a:pt x="7085" y="139"/>
                  </a:lnTo>
                  <a:lnTo>
                    <a:pt x="7532" y="138"/>
                  </a:lnTo>
                  <a:lnTo>
                    <a:pt x="7951" y="138"/>
                  </a:lnTo>
                  <a:lnTo>
                    <a:pt x="8328" y="138"/>
                  </a:lnTo>
                  <a:lnTo>
                    <a:pt x="8647" y="137"/>
                  </a:lnTo>
                  <a:lnTo>
                    <a:pt x="8897" y="138"/>
                  </a:lnTo>
                  <a:lnTo>
                    <a:pt x="9061" y="138"/>
                  </a:lnTo>
                  <a:lnTo>
                    <a:pt x="9127" y="139"/>
                  </a:lnTo>
                  <a:lnTo>
                    <a:pt x="9177" y="138"/>
                  </a:lnTo>
                  <a:lnTo>
                    <a:pt x="9226" y="137"/>
                  </a:lnTo>
                  <a:lnTo>
                    <a:pt x="9274" y="135"/>
                  </a:lnTo>
                  <a:lnTo>
                    <a:pt x="9322" y="134"/>
                  </a:lnTo>
                  <a:lnTo>
                    <a:pt x="9370" y="133"/>
                  </a:lnTo>
                  <a:lnTo>
                    <a:pt x="9417" y="133"/>
                  </a:lnTo>
                  <a:lnTo>
                    <a:pt x="9466" y="133"/>
                  </a:lnTo>
                  <a:lnTo>
                    <a:pt x="9515" y="134"/>
                  </a:lnTo>
                  <a:lnTo>
                    <a:pt x="9538" y="132"/>
                  </a:lnTo>
                  <a:lnTo>
                    <a:pt x="9561" y="131"/>
                  </a:lnTo>
                  <a:lnTo>
                    <a:pt x="9586" y="130"/>
                  </a:lnTo>
                  <a:lnTo>
                    <a:pt x="9610" y="129"/>
                  </a:lnTo>
                  <a:lnTo>
                    <a:pt x="9636" y="127"/>
                  </a:lnTo>
                  <a:lnTo>
                    <a:pt x="9661" y="126"/>
                  </a:lnTo>
                  <a:lnTo>
                    <a:pt x="9685" y="124"/>
                  </a:lnTo>
                  <a:lnTo>
                    <a:pt x="9709" y="122"/>
                  </a:lnTo>
                  <a:lnTo>
                    <a:pt x="9891" y="114"/>
                  </a:lnTo>
                  <a:lnTo>
                    <a:pt x="9900" y="118"/>
                  </a:lnTo>
                  <a:lnTo>
                    <a:pt x="9908" y="122"/>
                  </a:lnTo>
                  <a:lnTo>
                    <a:pt x="9916" y="127"/>
                  </a:lnTo>
                  <a:lnTo>
                    <a:pt x="9923" y="134"/>
                  </a:lnTo>
                  <a:lnTo>
                    <a:pt x="9930" y="141"/>
                  </a:lnTo>
                  <a:lnTo>
                    <a:pt x="9936" y="149"/>
                  </a:lnTo>
                  <a:lnTo>
                    <a:pt x="9940" y="157"/>
                  </a:lnTo>
                  <a:lnTo>
                    <a:pt x="9943" y="166"/>
                  </a:lnTo>
                  <a:lnTo>
                    <a:pt x="9941" y="184"/>
                  </a:lnTo>
                  <a:lnTo>
                    <a:pt x="9940" y="201"/>
                  </a:lnTo>
                  <a:lnTo>
                    <a:pt x="9938" y="218"/>
                  </a:lnTo>
                  <a:lnTo>
                    <a:pt x="9938" y="237"/>
                  </a:lnTo>
                  <a:lnTo>
                    <a:pt x="9938" y="254"/>
                  </a:lnTo>
                  <a:lnTo>
                    <a:pt x="9940" y="273"/>
                  </a:lnTo>
                  <a:lnTo>
                    <a:pt x="9942" y="290"/>
                  </a:lnTo>
                  <a:lnTo>
                    <a:pt x="9946" y="307"/>
                  </a:lnTo>
                  <a:lnTo>
                    <a:pt x="9950" y="328"/>
                  </a:lnTo>
                  <a:lnTo>
                    <a:pt x="9954" y="347"/>
                  </a:lnTo>
                  <a:lnTo>
                    <a:pt x="9960" y="367"/>
                  </a:lnTo>
                  <a:lnTo>
                    <a:pt x="9967" y="385"/>
                  </a:lnTo>
                  <a:lnTo>
                    <a:pt x="9975" y="404"/>
                  </a:lnTo>
                  <a:lnTo>
                    <a:pt x="9985" y="422"/>
                  </a:lnTo>
                  <a:lnTo>
                    <a:pt x="9995" y="440"/>
                  </a:lnTo>
                  <a:lnTo>
                    <a:pt x="10006" y="458"/>
                  </a:lnTo>
                  <a:lnTo>
                    <a:pt x="10017" y="474"/>
                  </a:lnTo>
                  <a:lnTo>
                    <a:pt x="10030" y="491"/>
                  </a:lnTo>
                  <a:lnTo>
                    <a:pt x="10043" y="507"/>
                  </a:lnTo>
                  <a:lnTo>
                    <a:pt x="10057" y="522"/>
                  </a:lnTo>
                  <a:lnTo>
                    <a:pt x="10071" y="537"/>
                  </a:lnTo>
                  <a:lnTo>
                    <a:pt x="10087" y="552"/>
                  </a:lnTo>
                  <a:lnTo>
                    <a:pt x="10102" y="566"/>
                  </a:lnTo>
                  <a:lnTo>
                    <a:pt x="10118" y="579"/>
                  </a:lnTo>
                  <a:lnTo>
                    <a:pt x="10128" y="593"/>
                  </a:lnTo>
                  <a:lnTo>
                    <a:pt x="10135" y="606"/>
                  </a:lnTo>
                  <a:lnTo>
                    <a:pt x="10141" y="620"/>
                  </a:lnTo>
                  <a:lnTo>
                    <a:pt x="10146" y="634"/>
                  </a:lnTo>
                  <a:lnTo>
                    <a:pt x="10149" y="650"/>
                  </a:lnTo>
                  <a:lnTo>
                    <a:pt x="10151" y="665"/>
                  </a:lnTo>
                  <a:lnTo>
                    <a:pt x="10152" y="681"/>
                  </a:lnTo>
                  <a:lnTo>
                    <a:pt x="10152" y="699"/>
                  </a:lnTo>
                  <a:close/>
                  <a:moveTo>
                    <a:pt x="9921" y="1369"/>
                  </a:moveTo>
                  <a:lnTo>
                    <a:pt x="9919" y="1378"/>
                  </a:lnTo>
                  <a:lnTo>
                    <a:pt x="9918" y="1388"/>
                  </a:lnTo>
                  <a:lnTo>
                    <a:pt x="9917" y="1397"/>
                  </a:lnTo>
                  <a:lnTo>
                    <a:pt x="9917" y="1406"/>
                  </a:lnTo>
                  <a:lnTo>
                    <a:pt x="9918" y="1424"/>
                  </a:lnTo>
                  <a:lnTo>
                    <a:pt x="9919" y="1443"/>
                  </a:lnTo>
                  <a:lnTo>
                    <a:pt x="9921" y="1461"/>
                  </a:lnTo>
                  <a:lnTo>
                    <a:pt x="9921" y="1479"/>
                  </a:lnTo>
                  <a:lnTo>
                    <a:pt x="9920" y="1488"/>
                  </a:lnTo>
                  <a:lnTo>
                    <a:pt x="9919" y="1497"/>
                  </a:lnTo>
                  <a:lnTo>
                    <a:pt x="9918" y="1505"/>
                  </a:lnTo>
                  <a:lnTo>
                    <a:pt x="9915" y="1514"/>
                  </a:lnTo>
                  <a:lnTo>
                    <a:pt x="9798" y="1516"/>
                  </a:lnTo>
                  <a:lnTo>
                    <a:pt x="9581" y="1519"/>
                  </a:lnTo>
                  <a:lnTo>
                    <a:pt x="9279" y="1520"/>
                  </a:lnTo>
                  <a:lnTo>
                    <a:pt x="8906" y="1521"/>
                  </a:lnTo>
                  <a:lnTo>
                    <a:pt x="8477" y="1523"/>
                  </a:lnTo>
                  <a:lnTo>
                    <a:pt x="8004" y="1523"/>
                  </a:lnTo>
                  <a:lnTo>
                    <a:pt x="7504" y="1524"/>
                  </a:lnTo>
                  <a:lnTo>
                    <a:pt x="6989" y="1525"/>
                  </a:lnTo>
                  <a:lnTo>
                    <a:pt x="6474" y="1525"/>
                  </a:lnTo>
                  <a:lnTo>
                    <a:pt x="5974" y="1526"/>
                  </a:lnTo>
                  <a:lnTo>
                    <a:pt x="5503" y="1527"/>
                  </a:lnTo>
                  <a:lnTo>
                    <a:pt x="5074" y="1527"/>
                  </a:lnTo>
                  <a:lnTo>
                    <a:pt x="4703" y="1528"/>
                  </a:lnTo>
                  <a:lnTo>
                    <a:pt x="4402" y="1529"/>
                  </a:lnTo>
                  <a:lnTo>
                    <a:pt x="4187" y="1531"/>
                  </a:lnTo>
                  <a:lnTo>
                    <a:pt x="4072" y="1532"/>
                  </a:lnTo>
                  <a:lnTo>
                    <a:pt x="3995" y="1534"/>
                  </a:lnTo>
                  <a:lnTo>
                    <a:pt x="3918" y="1535"/>
                  </a:lnTo>
                  <a:lnTo>
                    <a:pt x="3841" y="1536"/>
                  </a:lnTo>
                  <a:lnTo>
                    <a:pt x="3765" y="1537"/>
                  </a:lnTo>
                  <a:lnTo>
                    <a:pt x="3689" y="1538"/>
                  </a:lnTo>
                  <a:lnTo>
                    <a:pt x="3613" y="1539"/>
                  </a:lnTo>
                  <a:lnTo>
                    <a:pt x="3537" y="1540"/>
                  </a:lnTo>
                  <a:lnTo>
                    <a:pt x="3462" y="1541"/>
                  </a:lnTo>
                  <a:lnTo>
                    <a:pt x="3386" y="1542"/>
                  </a:lnTo>
                  <a:lnTo>
                    <a:pt x="3310" y="1543"/>
                  </a:lnTo>
                  <a:lnTo>
                    <a:pt x="3235" y="1544"/>
                  </a:lnTo>
                  <a:lnTo>
                    <a:pt x="3159" y="1545"/>
                  </a:lnTo>
                  <a:lnTo>
                    <a:pt x="3083" y="1546"/>
                  </a:lnTo>
                  <a:lnTo>
                    <a:pt x="3008" y="1547"/>
                  </a:lnTo>
                  <a:lnTo>
                    <a:pt x="2932" y="1548"/>
                  </a:lnTo>
                  <a:lnTo>
                    <a:pt x="2856" y="1549"/>
                  </a:lnTo>
                  <a:lnTo>
                    <a:pt x="2789" y="1550"/>
                  </a:lnTo>
                  <a:lnTo>
                    <a:pt x="2720" y="1551"/>
                  </a:lnTo>
                  <a:lnTo>
                    <a:pt x="2653" y="1551"/>
                  </a:lnTo>
                  <a:lnTo>
                    <a:pt x="2586" y="1551"/>
                  </a:lnTo>
                  <a:lnTo>
                    <a:pt x="2517" y="1551"/>
                  </a:lnTo>
                  <a:lnTo>
                    <a:pt x="2450" y="1551"/>
                  </a:lnTo>
                  <a:lnTo>
                    <a:pt x="2381" y="1551"/>
                  </a:lnTo>
                  <a:lnTo>
                    <a:pt x="2314" y="1551"/>
                  </a:lnTo>
                  <a:lnTo>
                    <a:pt x="2246" y="1552"/>
                  </a:lnTo>
                  <a:lnTo>
                    <a:pt x="2179" y="1552"/>
                  </a:lnTo>
                  <a:lnTo>
                    <a:pt x="2110" y="1552"/>
                  </a:lnTo>
                  <a:lnTo>
                    <a:pt x="2044" y="1552"/>
                  </a:lnTo>
                  <a:lnTo>
                    <a:pt x="1976" y="1553"/>
                  </a:lnTo>
                  <a:lnTo>
                    <a:pt x="1909" y="1554"/>
                  </a:lnTo>
                  <a:lnTo>
                    <a:pt x="1842" y="1555"/>
                  </a:lnTo>
                  <a:lnTo>
                    <a:pt x="1776" y="1556"/>
                  </a:lnTo>
                  <a:lnTo>
                    <a:pt x="1759" y="1558"/>
                  </a:lnTo>
                  <a:lnTo>
                    <a:pt x="1740" y="1559"/>
                  </a:lnTo>
                  <a:lnTo>
                    <a:pt x="1721" y="1559"/>
                  </a:lnTo>
                  <a:lnTo>
                    <a:pt x="1702" y="1558"/>
                  </a:lnTo>
                  <a:lnTo>
                    <a:pt x="1683" y="1558"/>
                  </a:lnTo>
                  <a:lnTo>
                    <a:pt x="1664" y="1558"/>
                  </a:lnTo>
                  <a:lnTo>
                    <a:pt x="1655" y="1559"/>
                  </a:lnTo>
                  <a:lnTo>
                    <a:pt x="1646" y="1560"/>
                  </a:lnTo>
                  <a:lnTo>
                    <a:pt x="1637" y="1561"/>
                  </a:lnTo>
                  <a:lnTo>
                    <a:pt x="1628" y="1563"/>
                  </a:lnTo>
                  <a:lnTo>
                    <a:pt x="1606" y="1561"/>
                  </a:lnTo>
                  <a:lnTo>
                    <a:pt x="1584" y="1561"/>
                  </a:lnTo>
                  <a:lnTo>
                    <a:pt x="1560" y="1562"/>
                  </a:lnTo>
                  <a:lnTo>
                    <a:pt x="1538" y="1563"/>
                  </a:lnTo>
                  <a:lnTo>
                    <a:pt x="1515" y="1565"/>
                  </a:lnTo>
                  <a:lnTo>
                    <a:pt x="1493" y="1565"/>
                  </a:lnTo>
                  <a:lnTo>
                    <a:pt x="1482" y="1563"/>
                  </a:lnTo>
                  <a:lnTo>
                    <a:pt x="1470" y="1563"/>
                  </a:lnTo>
                  <a:lnTo>
                    <a:pt x="1460" y="1561"/>
                  </a:lnTo>
                  <a:lnTo>
                    <a:pt x="1450" y="1560"/>
                  </a:lnTo>
                  <a:lnTo>
                    <a:pt x="1413" y="1561"/>
                  </a:lnTo>
                  <a:lnTo>
                    <a:pt x="1377" y="1561"/>
                  </a:lnTo>
                  <a:lnTo>
                    <a:pt x="1340" y="1561"/>
                  </a:lnTo>
                  <a:lnTo>
                    <a:pt x="1303" y="1560"/>
                  </a:lnTo>
                  <a:lnTo>
                    <a:pt x="1266" y="1561"/>
                  </a:lnTo>
                  <a:lnTo>
                    <a:pt x="1228" y="1561"/>
                  </a:lnTo>
                  <a:lnTo>
                    <a:pt x="1191" y="1563"/>
                  </a:lnTo>
                  <a:lnTo>
                    <a:pt x="1154" y="1567"/>
                  </a:lnTo>
                  <a:lnTo>
                    <a:pt x="1148" y="1562"/>
                  </a:lnTo>
                  <a:lnTo>
                    <a:pt x="1144" y="1558"/>
                  </a:lnTo>
                  <a:lnTo>
                    <a:pt x="1141" y="1554"/>
                  </a:lnTo>
                  <a:lnTo>
                    <a:pt x="1139" y="1549"/>
                  </a:lnTo>
                  <a:lnTo>
                    <a:pt x="1138" y="1544"/>
                  </a:lnTo>
                  <a:lnTo>
                    <a:pt x="1138" y="1538"/>
                  </a:lnTo>
                  <a:lnTo>
                    <a:pt x="1138" y="1533"/>
                  </a:lnTo>
                  <a:lnTo>
                    <a:pt x="1139" y="1527"/>
                  </a:lnTo>
                  <a:lnTo>
                    <a:pt x="1141" y="1514"/>
                  </a:lnTo>
                  <a:lnTo>
                    <a:pt x="1144" y="1502"/>
                  </a:lnTo>
                  <a:lnTo>
                    <a:pt x="1145" y="1495"/>
                  </a:lnTo>
                  <a:lnTo>
                    <a:pt x="1145" y="1489"/>
                  </a:lnTo>
                  <a:lnTo>
                    <a:pt x="1145" y="1483"/>
                  </a:lnTo>
                  <a:lnTo>
                    <a:pt x="1145" y="1478"/>
                  </a:lnTo>
                  <a:lnTo>
                    <a:pt x="1144" y="1458"/>
                  </a:lnTo>
                  <a:lnTo>
                    <a:pt x="1141" y="1440"/>
                  </a:lnTo>
                  <a:lnTo>
                    <a:pt x="1138" y="1422"/>
                  </a:lnTo>
                  <a:lnTo>
                    <a:pt x="1134" y="1404"/>
                  </a:lnTo>
                  <a:lnTo>
                    <a:pt x="1129" y="1388"/>
                  </a:lnTo>
                  <a:lnTo>
                    <a:pt x="1123" y="1371"/>
                  </a:lnTo>
                  <a:lnTo>
                    <a:pt x="1115" y="1355"/>
                  </a:lnTo>
                  <a:lnTo>
                    <a:pt x="1106" y="1340"/>
                  </a:lnTo>
                  <a:lnTo>
                    <a:pt x="1097" y="1324"/>
                  </a:lnTo>
                  <a:lnTo>
                    <a:pt x="1087" y="1310"/>
                  </a:lnTo>
                  <a:lnTo>
                    <a:pt x="1076" y="1297"/>
                  </a:lnTo>
                  <a:lnTo>
                    <a:pt x="1063" y="1283"/>
                  </a:lnTo>
                  <a:lnTo>
                    <a:pt x="1051" y="1271"/>
                  </a:lnTo>
                  <a:lnTo>
                    <a:pt x="1037" y="1260"/>
                  </a:lnTo>
                  <a:lnTo>
                    <a:pt x="1021" y="1249"/>
                  </a:lnTo>
                  <a:lnTo>
                    <a:pt x="1006" y="1238"/>
                  </a:lnTo>
                  <a:lnTo>
                    <a:pt x="999" y="1234"/>
                  </a:lnTo>
                  <a:lnTo>
                    <a:pt x="993" y="1230"/>
                  </a:lnTo>
                  <a:lnTo>
                    <a:pt x="987" y="1224"/>
                  </a:lnTo>
                  <a:lnTo>
                    <a:pt x="982" y="1219"/>
                  </a:lnTo>
                  <a:lnTo>
                    <a:pt x="977" y="1213"/>
                  </a:lnTo>
                  <a:lnTo>
                    <a:pt x="972" y="1207"/>
                  </a:lnTo>
                  <a:lnTo>
                    <a:pt x="968" y="1200"/>
                  </a:lnTo>
                  <a:lnTo>
                    <a:pt x="965" y="1192"/>
                  </a:lnTo>
                  <a:lnTo>
                    <a:pt x="960" y="1178"/>
                  </a:lnTo>
                  <a:lnTo>
                    <a:pt x="956" y="1163"/>
                  </a:lnTo>
                  <a:lnTo>
                    <a:pt x="955" y="1148"/>
                  </a:lnTo>
                  <a:lnTo>
                    <a:pt x="954" y="1132"/>
                  </a:lnTo>
                  <a:lnTo>
                    <a:pt x="954" y="1125"/>
                  </a:lnTo>
                  <a:lnTo>
                    <a:pt x="955" y="1119"/>
                  </a:lnTo>
                  <a:lnTo>
                    <a:pt x="956" y="1113"/>
                  </a:lnTo>
                  <a:lnTo>
                    <a:pt x="958" y="1107"/>
                  </a:lnTo>
                  <a:lnTo>
                    <a:pt x="961" y="1100"/>
                  </a:lnTo>
                  <a:lnTo>
                    <a:pt x="964" y="1095"/>
                  </a:lnTo>
                  <a:lnTo>
                    <a:pt x="968" y="1090"/>
                  </a:lnTo>
                  <a:lnTo>
                    <a:pt x="972" y="1085"/>
                  </a:lnTo>
                  <a:lnTo>
                    <a:pt x="977" y="1082"/>
                  </a:lnTo>
                  <a:lnTo>
                    <a:pt x="982" y="1080"/>
                  </a:lnTo>
                  <a:lnTo>
                    <a:pt x="987" y="1079"/>
                  </a:lnTo>
                  <a:lnTo>
                    <a:pt x="993" y="1078"/>
                  </a:lnTo>
                  <a:lnTo>
                    <a:pt x="998" y="1079"/>
                  </a:lnTo>
                  <a:lnTo>
                    <a:pt x="1003" y="1080"/>
                  </a:lnTo>
                  <a:lnTo>
                    <a:pt x="1008" y="1082"/>
                  </a:lnTo>
                  <a:lnTo>
                    <a:pt x="1012" y="1085"/>
                  </a:lnTo>
                  <a:lnTo>
                    <a:pt x="1017" y="1090"/>
                  </a:lnTo>
                  <a:lnTo>
                    <a:pt x="1021" y="1096"/>
                  </a:lnTo>
                  <a:lnTo>
                    <a:pt x="1025" y="1103"/>
                  </a:lnTo>
                  <a:lnTo>
                    <a:pt x="1027" y="1109"/>
                  </a:lnTo>
                  <a:lnTo>
                    <a:pt x="1031" y="1121"/>
                  </a:lnTo>
                  <a:lnTo>
                    <a:pt x="1035" y="1134"/>
                  </a:lnTo>
                  <a:lnTo>
                    <a:pt x="1037" y="1140"/>
                  </a:lnTo>
                  <a:lnTo>
                    <a:pt x="1040" y="1146"/>
                  </a:lnTo>
                  <a:lnTo>
                    <a:pt x="1043" y="1152"/>
                  </a:lnTo>
                  <a:lnTo>
                    <a:pt x="1046" y="1158"/>
                  </a:lnTo>
                  <a:lnTo>
                    <a:pt x="1051" y="1162"/>
                  </a:lnTo>
                  <a:lnTo>
                    <a:pt x="1056" y="1167"/>
                  </a:lnTo>
                  <a:lnTo>
                    <a:pt x="1063" y="1170"/>
                  </a:lnTo>
                  <a:lnTo>
                    <a:pt x="1071" y="1173"/>
                  </a:lnTo>
                  <a:lnTo>
                    <a:pt x="1083" y="1177"/>
                  </a:lnTo>
                  <a:lnTo>
                    <a:pt x="1096" y="1179"/>
                  </a:lnTo>
                  <a:lnTo>
                    <a:pt x="1109" y="1181"/>
                  </a:lnTo>
                  <a:lnTo>
                    <a:pt x="1122" y="1181"/>
                  </a:lnTo>
                  <a:lnTo>
                    <a:pt x="1129" y="1181"/>
                  </a:lnTo>
                  <a:lnTo>
                    <a:pt x="1135" y="1179"/>
                  </a:lnTo>
                  <a:lnTo>
                    <a:pt x="1141" y="1178"/>
                  </a:lnTo>
                  <a:lnTo>
                    <a:pt x="1146" y="1175"/>
                  </a:lnTo>
                  <a:lnTo>
                    <a:pt x="1152" y="1172"/>
                  </a:lnTo>
                  <a:lnTo>
                    <a:pt x="1157" y="1168"/>
                  </a:lnTo>
                  <a:lnTo>
                    <a:pt x="1162" y="1163"/>
                  </a:lnTo>
                  <a:lnTo>
                    <a:pt x="1167" y="1157"/>
                  </a:lnTo>
                  <a:lnTo>
                    <a:pt x="1175" y="1149"/>
                  </a:lnTo>
                  <a:lnTo>
                    <a:pt x="1181" y="1139"/>
                  </a:lnTo>
                  <a:lnTo>
                    <a:pt x="1187" y="1129"/>
                  </a:lnTo>
                  <a:lnTo>
                    <a:pt x="1191" y="1119"/>
                  </a:lnTo>
                  <a:lnTo>
                    <a:pt x="1194" y="1108"/>
                  </a:lnTo>
                  <a:lnTo>
                    <a:pt x="1197" y="1096"/>
                  </a:lnTo>
                  <a:lnTo>
                    <a:pt x="1198" y="1084"/>
                  </a:lnTo>
                  <a:lnTo>
                    <a:pt x="1199" y="1073"/>
                  </a:lnTo>
                  <a:lnTo>
                    <a:pt x="1199" y="1061"/>
                  </a:lnTo>
                  <a:lnTo>
                    <a:pt x="1198" y="1048"/>
                  </a:lnTo>
                  <a:lnTo>
                    <a:pt x="1197" y="1036"/>
                  </a:lnTo>
                  <a:lnTo>
                    <a:pt x="1195" y="1025"/>
                  </a:lnTo>
                  <a:lnTo>
                    <a:pt x="1192" y="1014"/>
                  </a:lnTo>
                  <a:lnTo>
                    <a:pt x="1189" y="1002"/>
                  </a:lnTo>
                  <a:lnTo>
                    <a:pt x="1186" y="991"/>
                  </a:lnTo>
                  <a:lnTo>
                    <a:pt x="1182" y="982"/>
                  </a:lnTo>
                  <a:lnTo>
                    <a:pt x="1180" y="976"/>
                  </a:lnTo>
                  <a:lnTo>
                    <a:pt x="1177" y="971"/>
                  </a:lnTo>
                  <a:lnTo>
                    <a:pt x="1174" y="966"/>
                  </a:lnTo>
                  <a:lnTo>
                    <a:pt x="1170" y="961"/>
                  </a:lnTo>
                  <a:lnTo>
                    <a:pt x="1163" y="952"/>
                  </a:lnTo>
                  <a:lnTo>
                    <a:pt x="1154" y="944"/>
                  </a:lnTo>
                  <a:lnTo>
                    <a:pt x="1147" y="936"/>
                  </a:lnTo>
                  <a:lnTo>
                    <a:pt x="1141" y="927"/>
                  </a:lnTo>
                  <a:lnTo>
                    <a:pt x="1139" y="922"/>
                  </a:lnTo>
                  <a:lnTo>
                    <a:pt x="1138" y="917"/>
                  </a:lnTo>
                  <a:lnTo>
                    <a:pt x="1138" y="911"/>
                  </a:lnTo>
                  <a:lnTo>
                    <a:pt x="1139" y="905"/>
                  </a:lnTo>
                  <a:lnTo>
                    <a:pt x="1150" y="887"/>
                  </a:lnTo>
                  <a:lnTo>
                    <a:pt x="1162" y="868"/>
                  </a:lnTo>
                  <a:lnTo>
                    <a:pt x="1171" y="849"/>
                  </a:lnTo>
                  <a:lnTo>
                    <a:pt x="1178" y="830"/>
                  </a:lnTo>
                  <a:lnTo>
                    <a:pt x="1180" y="819"/>
                  </a:lnTo>
                  <a:lnTo>
                    <a:pt x="1182" y="809"/>
                  </a:lnTo>
                  <a:lnTo>
                    <a:pt x="1184" y="799"/>
                  </a:lnTo>
                  <a:lnTo>
                    <a:pt x="1185" y="789"/>
                  </a:lnTo>
                  <a:lnTo>
                    <a:pt x="1185" y="779"/>
                  </a:lnTo>
                  <a:lnTo>
                    <a:pt x="1185" y="768"/>
                  </a:lnTo>
                  <a:lnTo>
                    <a:pt x="1184" y="758"/>
                  </a:lnTo>
                  <a:lnTo>
                    <a:pt x="1182" y="748"/>
                  </a:lnTo>
                  <a:lnTo>
                    <a:pt x="1178" y="732"/>
                  </a:lnTo>
                  <a:lnTo>
                    <a:pt x="1174" y="715"/>
                  </a:lnTo>
                  <a:lnTo>
                    <a:pt x="1169" y="700"/>
                  </a:lnTo>
                  <a:lnTo>
                    <a:pt x="1163" y="685"/>
                  </a:lnTo>
                  <a:lnTo>
                    <a:pt x="1158" y="677"/>
                  </a:lnTo>
                  <a:lnTo>
                    <a:pt x="1154" y="670"/>
                  </a:lnTo>
                  <a:lnTo>
                    <a:pt x="1149" y="664"/>
                  </a:lnTo>
                  <a:lnTo>
                    <a:pt x="1144" y="658"/>
                  </a:lnTo>
                  <a:lnTo>
                    <a:pt x="1138" y="652"/>
                  </a:lnTo>
                  <a:lnTo>
                    <a:pt x="1132" y="647"/>
                  </a:lnTo>
                  <a:lnTo>
                    <a:pt x="1125" y="642"/>
                  </a:lnTo>
                  <a:lnTo>
                    <a:pt x="1117" y="637"/>
                  </a:lnTo>
                  <a:lnTo>
                    <a:pt x="1098" y="634"/>
                  </a:lnTo>
                  <a:lnTo>
                    <a:pt x="1078" y="632"/>
                  </a:lnTo>
                  <a:lnTo>
                    <a:pt x="1069" y="632"/>
                  </a:lnTo>
                  <a:lnTo>
                    <a:pt x="1057" y="632"/>
                  </a:lnTo>
                  <a:lnTo>
                    <a:pt x="1047" y="634"/>
                  </a:lnTo>
                  <a:lnTo>
                    <a:pt x="1037" y="639"/>
                  </a:lnTo>
                  <a:lnTo>
                    <a:pt x="1025" y="649"/>
                  </a:lnTo>
                  <a:lnTo>
                    <a:pt x="1011" y="658"/>
                  </a:lnTo>
                  <a:lnTo>
                    <a:pt x="1005" y="664"/>
                  </a:lnTo>
                  <a:lnTo>
                    <a:pt x="1001" y="669"/>
                  </a:lnTo>
                  <a:lnTo>
                    <a:pt x="999" y="673"/>
                  </a:lnTo>
                  <a:lnTo>
                    <a:pt x="998" y="676"/>
                  </a:lnTo>
                  <a:lnTo>
                    <a:pt x="997" y="680"/>
                  </a:lnTo>
                  <a:lnTo>
                    <a:pt x="997" y="686"/>
                  </a:lnTo>
                  <a:lnTo>
                    <a:pt x="999" y="694"/>
                  </a:lnTo>
                  <a:lnTo>
                    <a:pt x="999" y="702"/>
                  </a:lnTo>
                  <a:lnTo>
                    <a:pt x="999" y="710"/>
                  </a:lnTo>
                  <a:lnTo>
                    <a:pt x="998" y="718"/>
                  </a:lnTo>
                  <a:lnTo>
                    <a:pt x="996" y="726"/>
                  </a:lnTo>
                  <a:lnTo>
                    <a:pt x="993" y="735"/>
                  </a:lnTo>
                  <a:lnTo>
                    <a:pt x="989" y="743"/>
                  </a:lnTo>
                  <a:lnTo>
                    <a:pt x="985" y="750"/>
                  </a:lnTo>
                  <a:lnTo>
                    <a:pt x="979" y="754"/>
                  </a:lnTo>
                  <a:lnTo>
                    <a:pt x="972" y="758"/>
                  </a:lnTo>
                  <a:lnTo>
                    <a:pt x="965" y="761"/>
                  </a:lnTo>
                  <a:lnTo>
                    <a:pt x="958" y="763"/>
                  </a:lnTo>
                  <a:lnTo>
                    <a:pt x="952" y="764"/>
                  </a:lnTo>
                  <a:lnTo>
                    <a:pt x="945" y="764"/>
                  </a:lnTo>
                  <a:lnTo>
                    <a:pt x="939" y="762"/>
                  </a:lnTo>
                  <a:lnTo>
                    <a:pt x="933" y="760"/>
                  </a:lnTo>
                  <a:lnTo>
                    <a:pt x="927" y="751"/>
                  </a:lnTo>
                  <a:lnTo>
                    <a:pt x="923" y="743"/>
                  </a:lnTo>
                  <a:lnTo>
                    <a:pt x="921" y="734"/>
                  </a:lnTo>
                  <a:lnTo>
                    <a:pt x="919" y="723"/>
                  </a:lnTo>
                  <a:lnTo>
                    <a:pt x="919" y="714"/>
                  </a:lnTo>
                  <a:lnTo>
                    <a:pt x="920" y="704"/>
                  </a:lnTo>
                  <a:lnTo>
                    <a:pt x="921" y="694"/>
                  </a:lnTo>
                  <a:lnTo>
                    <a:pt x="923" y="682"/>
                  </a:lnTo>
                  <a:lnTo>
                    <a:pt x="934" y="663"/>
                  </a:lnTo>
                  <a:lnTo>
                    <a:pt x="946" y="645"/>
                  </a:lnTo>
                  <a:lnTo>
                    <a:pt x="959" y="626"/>
                  </a:lnTo>
                  <a:lnTo>
                    <a:pt x="973" y="609"/>
                  </a:lnTo>
                  <a:lnTo>
                    <a:pt x="1003" y="576"/>
                  </a:lnTo>
                  <a:lnTo>
                    <a:pt x="1034" y="543"/>
                  </a:lnTo>
                  <a:lnTo>
                    <a:pt x="1049" y="527"/>
                  </a:lnTo>
                  <a:lnTo>
                    <a:pt x="1063" y="510"/>
                  </a:lnTo>
                  <a:lnTo>
                    <a:pt x="1078" y="492"/>
                  </a:lnTo>
                  <a:lnTo>
                    <a:pt x="1090" y="475"/>
                  </a:lnTo>
                  <a:lnTo>
                    <a:pt x="1102" y="457"/>
                  </a:lnTo>
                  <a:lnTo>
                    <a:pt x="1111" y="437"/>
                  </a:lnTo>
                  <a:lnTo>
                    <a:pt x="1117" y="427"/>
                  </a:lnTo>
                  <a:lnTo>
                    <a:pt x="1120" y="416"/>
                  </a:lnTo>
                  <a:lnTo>
                    <a:pt x="1124" y="405"/>
                  </a:lnTo>
                  <a:lnTo>
                    <a:pt x="1127" y="394"/>
                  </a:lnTo>
                  <a:lnTo>
                    <a:pt x="1132" y="377"/>
                  </a:lnTo>
                  <a:lnTo>
                    <a:pt x="1136" y="358"/>
                  </a:lnTo>
                  <a:lnTo>
                    <a:pt x="1139" y="340"/>
                  </a:lnTo>
                  <a:lnTo>
                    <a:pt x="1140" y="322"/>
                  </a:lnTo>
                  <a:lnTo>
                    <a:pt x="1139" y="303"/>
                  </a:lnTo>
                  <a:lnTo>
                    <a:pt x="1138" y="285"/>
                  </a:lnTo>
                  <a:lnTo>
                    <a:pt x="1136" y="268"/>
                  </a:lnTo>
                  <a:lnTo>
                    <a:pt x="1133" y="249"/>
                  </a:lnTo>
                  <a:lnTo>
                    <a:pt x="1138" y="244"/>
                  </a:lnTo>
                  <a:lnTo>
                    <a:pt x="1144" y="240"/>
                  </a:lnTo>
                  <a:lnTo>
                    <a:pt x="1151" y="237"/>
                  </a:lnTo>
                  <a:lnTo>
                    <a:pt x="1157" y="235"/>
                  </a:lnTo>
                  <a:lnTo>
                    <a:pt x="1165" y="234"/>
                  </a:lnTo>
                  <a:lnTo>
                    <a:pt x="1173" y="234"/>
                  </a:lnTo>
                  <a:lnTo>
                    <a:pt x="1180" y="235"/>
                  </a:lnTo>
                  <a:lnTo>
                    <a:pt x="1188" y="237"/>
                  </a:lnTo>
                  <a:lnTo>
                    <a:pt x="1252" y="234"/>
                  </a:lnTo>
                  <a:lnTo>
                    <a:pt x="1314" y="232"/>
                  </a:lnTo>
                  <a:lnTo>
                    <a:pt x="1375" y="232"/>
                  </a:lnTo>
                  <a:lnTo>
                    <a:pt x="1437" y="232"/>
                  </a:lnTo>
                  <a:lnTo>
                    <a:pt x="1496" y="233"/>
                  </a:lnTo>
                  <a:lnTo>
                    <a:pt x="1556" y="233"/>
                  </a:lnTo>
                  <a:lnTo>
                    <a:pt x="1616" y="231"/>
                  </a:lnTo>
                  <a:lnTo>
                    <a:pt x="1677" y="228"/>
                  </a:lnTo>
                  <a:lnTo>
                    <a:pt x="1754" y="227"/>
                  </a:lnTo>
                  <a:lnTo>
                    <a:pt x="1831" y="226"/>
                  </a:lnTo>
                  <a:lnTo>
                    <a:pt x="1908" y="225"/>
                  </a:lnTo>
                  <a:lnTo>
                    <a:pt x="1985" y="224"/>
                  </a:lnTo>
                  <a:lnTo>
                    <a:pt x="2062" y="223"/>
                  </a:lnTo>
                  <a:lnTo>
                    <a:pt x="2140" y="222"/>
                  </a:lnTo>
                  <a:lnTo>
                    <a:pt x="2218" y="220"/>
                  </a:lnTo>
                  <a:lnTo>
                    <a:pt x="2294" y="219"/>
                  </a:lnTo>
                  <a:lnTo>
                    <a:pt x="2372" y="217"/>
                  </a:lnTo>
                  <a:lnTo>
                    <a:pt x="2449" y="216"/>
                  </a:lnTo>
                  <a:lnTo>
                    <a:pt x="2526" y="215"/>
                  </a:lnTo>
                  <a:lnTo>
                    <a:pt x="2604" y="214"/>
                  </a:lnTo>
                  <a:lnTo>
                    <a:pt x="2681" y="213"/>
                  </a:lnTo>
                  <a:lnTo>
                    <a:pt x="2757" y="212"/>
                  </a:lnTo>
                  <a:lnTo>
                    <a:pt x="2835" y="211"/>
                  </a:lnTo>
                  <a:lnTo>
                    <a:pt x="2912" y="210"/>
                  </a:lnTo>
                  <a:lnTo>
                    <a:pt x="2981" y="209"/>
                  </a:lnTo>
                  <a:lnTo>
                    <a:pt x="3052" y="208"/>
                  </a:lnTo>
                  <a:lnTo>
                    <a:pt x="3124" y="209"/>
                  </a:lnTo>
                  <a:lnTo>
                    <a:pt x="3197" y="209"/>
                  </a:lnTo>
                  <a:lnTo>
                    <a:pt x="3270" y="210"/>
                  </a:lnTo>
                  <a:lnTo>
                    <a:pt x="3343" y="210"/>
                  </a:lnTo>
                  <a:lnTo>
                    <a:pt x="3416" y="209"/>
                  </a:lnTo>
                  <a:lnTo>
                    <a:pt x="3487" y="206"/>
                  </a:lnTo>
                  <a:lnTo>
                    <a:pt x="3635" y="205"/>
                  </a:lnTo>
                  <a:lnTo>
                    <a:pt x="3883" y="204"/>
                  </a:lnTo>
                  <a:lnTo>
                    <a:pt x="4213" y="203"/>
                  </a:lnTo>
                  <a:lnTo>
                    <a:pt x="4615" y="201"/>
                  </a:lnTo>
                  <a:lnTo>
                    <a:pt x="5072" y="200"/>
                  </a:lnTo>
                  <a:lnTo>
                    <a:pt x="5572" y="199"/>
                  </a:lnTo>
                  <a:lnTo>
                    <a:pt x="6098" y="197"/>
                  </a:lnTo>
                  <a:lnTo>
                    <a:pt x="6640" y="196"/>
                  </a:lnTo>
                  <a:lnTo>
                    <a:pt x="7181" y="194"/>
                  </a:lnTo>
                  <a:lnTo>
                    <a:pt x="7708" y="193"/>
                  </a:lnTo>
                  <a:lnTo>
                    <a:pt x="8206" y="191"/>
                  </a:lnTo>
                  <a:lnTo>
                    <a:pt x="8663" y="190"/>
                  </a:lnTo>
                  <a:lnTo>
                    <a:pt x="9063" y="188"/>
                  </a:lnTo>
                  <a:lnTo>
                    <a:pt x="9392" y="187"/>
                  </a:lnTo>
                  <a:lnTo>
                    <a:pt x="9637" y="185"/>
                  </a:lnTo>
                  <a:lnTo>
                    <a:pt x="9783" y="183"/>
                  </a:lnTo>
                  <a:lnTo>
                    <a:pt x="9795" y="185"/>
                  </a:lnTo>
                  <a:lnTo>
                    <a:pt x="9809" y="186"/>
                  </a:lnTo>
                  <a:lnTo>
                    <a:pt x="9822" y="185"/>
                  </a:lnTo>
                  <a:lnTo>
                    <a:pt x="9836" y="184"/>
                  </a:lnTo>
                  <a:lnTo>
                    <a:pt x="9844" y="184"/>
                  </a:lnTo>
                  <a:lnTo>
                    <a:pt x="9850" y="184"/>
                  </a:lnTo>
                  <a:lnTo>
                    <a:pt x="9856" y="185"/>
                  </a:lnTo>
                  <a:lnTo>
                    <a:pt x="9861" y="186"/>
                  </a:lnTo>
                  <a:lnTo>
                    <a:pt x="9866" y="188"/>
                  </a:lnTo>
                  <a:lnTo>
                    <a:pt x="9871" y="191"/>
                  </a:lnTo>
                  <a:lnTo>
                    <a:pt x="9875" y="195"/>
                  </a:lnTo>
                  <a:lnTo>
                    <a:pt x="9878" y="200"/>
                  </a:lnTo>
                  <a:lnTo>
                    <a:pt x="9877" y="223"/>
                  </a:lnTo>
                  <a:lnTo>
                    <a:pt x="9877" y="244"/>
                  </a:lnTo>
                  <a:lnTo>
                    <a:pt x="9877" y="265"/>
                  </a:lnTo>
                  <a:lnTo>
                    <a:pt x="9879" y="287"/>
                  </a:lnTo>
                  <a:lnTo>
                    <a:pt x="9881" y="307"/>
                  </a:lnTo>
                  <a:lnTo>
                    <a:pt x="9885" y="328"/>
                  </a:lnTo>
                  <a:lnTo>
                    <a:pt x="9891" y="348"/>
                  </a:lnTo>
                  <a:lnTo>
                    <a:pt x="9897" y="369"/>
                  </a:lnTo>
                  <a:lnTo>
                    <a:pt x="9904" y="388"/>
                  </a:lnTo>
                  <a:lnTo>
                    <a:pt x="9912" y="407"/>
                  </a:lnTo>
                  <a:lnTo>
                    <a:pt x="9921" y="425"/>
                  </a:lnTo>
                  <a:lnTo>
                    <a:pt x="9931" y="443"/>
                  </a:lnTo>
                  <a:lnTo>
                    <a:pt x="9944" y="461"/>
                  </a:lnTo>
                  <a:lnTo>
                    <a:pt x="9956" y="478"/>
                  </a:lnTo>
                  <a:lnTo>
                    <a:pt x="9970" y="494"/>
                  </a:lnTo>
                  <a:lnTo>
                    <a:pt x="9986" y="510"/>
                  </a:lnTo>
                  <a:lnTo>
                    <a:pt x="9994" y="520"/>
                  </a:lnTo>
                  <a:lnTo>
                    <a:pt x="10004" y="530"/>
                  </a:lnTo>
                  <a:lnTo>
                    <a:pt x="10013" y="540"/>
                  </a:lnTo>
                  <a:lnTo>
                    <a:pt x="10024" y="550"/>
                  </a:lnTo>
                  <a:lnTo>
                    <a:pt x="10046" y="570"/>
                  </a:lnTo>
                  <a:lnTo>
                    <a:pt x="10066" y="590"/>
                  </a:lnTo>
                  <a:lnTo>
                    <a:pt x="10076" y="602"/>
                  </a:lnTo>
                  <a:lnTo>
                    <a:pt x="10084" y="613"/>
                  </a:lnTo>
                  <a:lnTo>
                    <a:pt x="10090" y="625"/>
                  </a:lnTo>
                  <a:lnTo>
                    <a:pt x="10094" y="637"/>
                  </a:lnTo>
                  <a:lnTo>
                    <a:pt x="10096" y="644"/>
                  </a:lnTo>
                  <a:lnTo>
                    <a:pt x="10097" y="650"/>
                  </a:lnTo>
                  <a:lnTo>
                    <a:pt x="10097" y="657"/>
                  </a:lnTo>
                  <a:lnTo>
                    <a:pt x="10096" y="664"/>
                  </a:lnTo>
                  <a:lnTo>
                    <a:pt x="10095" y="671"/>
                  </a:lnTo>
                  <a:lnTo>
                    <a:pt x="10094" y="678"/>
                  </a:lnTo>
                  <a:lnTo>
                    <a:pt x="10091" y="686"/>
                  </a:lnTo>
                  <a:lnTo>
                    <a:pt x="10088" y="694"/>
                  </a:lnTo>
                  <a:lnTo>
                    <a:pt x="10083" y="695"/>
                  </a:lnTo>
                  <a:lnTo>
                    <a:pt x="10078" y="697"/>
                  </a:lnTo>
                  <a:lnTo>
                    <a:pt x="10072" y="697"/>
                  </a:lnTo>
                  <a:lnTo>
                    <a:pt x="10068" y="697"/>
                  </a:lnTo>
                  <a:lnTo>
                    <a:pt x="10059" y="695"/>
                  </a:lnTo>
                  <a:lnTo>
                    <a:pt x="10051" y="692"/>
                  </a:lnTo>
                  <a:lnTo>
                    <a:pt x="10043" y="687"/>
                  </a:lnTo>
                  <a:lnTo>
                    <a:pt x="10035" y="681"/>
                  </a:lnTo>
                  <a:lnTo>
                    <a:pt x="10026" y="674"/>
                  </a:lnTo>
                  <a:lnTo>
                    <a:pt x="10019" y="667"/>
                  </a:lnTo>
                  <a:lnTo>
                    <a:pt x="10011" y="660"/>
                  </a:lnTo>
                  <a:lnTo>
                    <a:pt x="10003" y="654"/>
                  </a:lnTo>
                  <a:lnTo>
                    <a:pt x="9995" y="647"/>
                  </a:lnTo>
                  <a:lnTo>
                    <a:pt x="9987" y="642"/>
                  </a:lnTo>
                  <a:lnTo>
                    <a:pt x="9977" y="637"/>
                  </a:lnTo>
                  <a:lnTo>
                    <a:pt x="9967" y="635"/>
                  </a:lnTo>
                  <a:lnTo>
                    <a:pt x="9962" y="634"/>
                  </a:lnTo>
                  <a:lnTo>
                    <a:pt x="9957" y="634"/>
                  </a:lnTo>
                  <a:lnTo>
                    <a:pt x="9952" y="635"/>
                  </a:lnTo>
                  <a:lnTo>
                    <a:pt x="9946" y="636"/>
                  </a:lnTo>
                  <a:lnTo>
                    <a:pt x="9932" y="641"/>
                  </a:lnTo>
                  <a:lnTo>
                    <a:pt x="9920" y="646"/>
                  </a:lnTo>
                  <a:lnTo>
                    <a:pt x="9908" y="652"/>
                  </a:lnTo>
                  <a:lnTo>
                    <a:pt x="9897" y="660"/>
                  </a:lnTo>
                  <a:lnTo>
                    <a:pt x="9893" y="664"/>
                  </a:lnTo>
                  <a:lnTo>
                    <a:pt x="9887" y="668"/>
                  </a:lnTo>
                  <a:lnTo>
                    <a:pt x="9883" y="673"/>
                  </a:lnTo>
                  <a:lnTo>
                    <a:pt x="9879" y="679"/>
                  </a:lnTo>
                  <a:lnTo>
                    <a:pt x="9876" y="685"/>
                  </a:lnTo>
                  <a:lnTo>
                    <a:pt x="9873" y="692"/>
                  </a:lnTo>
                  <a:lnTo>
                    <a:pt x="9871" y="698"/>
                  </a:lnTo>
                  <a:lnTo>
                    <a:pt x="9869" y="705"/>
                  </a:lnTo>
                  <a:lnTo>
                    <a:pt x="9867" y="715"/>
                  </a:lnTo>
                  <a:lnTo>
                    <a:pt x="9865" y="724"/>
                  </a:lnTo>
                  <a:lnTo>
                    <a:pt x="9865" y="735"/>
                  </a:lnTo>
                  <a:lnTo>
                    <a:pt x="9865" y="744"/>
                  </a:lnTo>
                  <a:lnTo>
                    <a:pt x="9866" y="753"/>
                  </a:lnTo>
                  <a:lnTo>
                    <a:pt x="9868" y="762"/>
                  </a:lnTo>
                  <a:lnTo>
                    <a:pt x="9870" y="771"/>
                  </a:lnTo>
                  <a:lnTo>
                    <a:pt x="9873" y="781"/>
                  </a:lnTo>
                  <a:lnTo>
                    <a:pt x="9881" y="797"/>
                  </a:lnTo>
                  <a:lnTo>
                    <a:pt x="9891" y="813"/>
                  </a:lnTo>
                  <a:lnTo>
                    <a:pt x="9901" y="829"/>
                  </a:lnTo>
                  <a:lnTo>
                    <a:pt x="9912" y="843"/>
                  </a:lnTo>
                  <a:lnTo>
                    <a:pt x="9911" y="849"/>
                  </a:lnTo>
                  <a:lnTo>
                    <a:pt x="9910" y="854"/>
                  </a:lnTo>
                  <a:lnTo>
                    <a:pt x="9907" y="859"/>
                  </a:lnTo>
                  <a:lnTo>
                    <a:pt x="9905" y="863"/>
                  </a:lnTo>
                  <a:lnTo>
                    <a:pt x="9898" y="872"/>
                  </a:lnTo>
                  <a:lnTo>
                    <a:pt x="9890" y="880"/>
                  </a:lnTo>
                  <a:lnTo>
                    <a:pt x="9881" y="888"/>
                  </a:lnTo>
                  <a:lnTo>
                    <a:pt x="9874" y="896"/>
                  </a:lnTo>
                  <a:lnTo>
                    <a:pt x="9871" y="900"/>
                  </a:lnTo>
                  <a:lnTo>
                    <a:pt x="9868" y="905"/>
                  </a:lnTo>
                  <a:lnTo>
                    <a:pt x="9865" y="909"/>
                  </a:lnTo>
                  <a:lnTo>
                    <a:pt x="9863" y="914"/>
                  </a:lnTo>
                  <a:lnTo>
                    <a:pt x="9860" y="924"/>
                  </a:lnTo>
                  <a:lnTo>
                    <a:pt x="9857" y="934"/>
                  </a:lnTo>
                  <a:lnTo>
                    <a:pt x="9855" y="943"/>
                  </a:lnTo>
                  <a:lnTo>
                    <a:pt x="9855" y="953"/>
                  </a:lnTo>
                  <a:lnTo>
                    <a:pt x="9855" y="963"/>
                  </a:lnTo>
                  <a:lnTo>
                    <a:pt x="9855" y="973"/>
                  </a:lnTo>
                  <a:lnTo>
                    <a:pt x="9857" y="982"/>
                  </a:lnTo>
                  <a:lnTo>
                    <a:pt x="9859" y="991"/>
                  </a:lnTo>
                  <a:lnTo>
                    <a:pt x="9862" y="1001"/>
                  </a:lnTo>
                  <a:lnTo>
                    <a:pt x="9866" y="1011"/>
                  </a:lnTo>
                  <a:lnTo>
                    <a:pt x="9869" y="1019"/>
                  </a:lnTo>
                  <a:lnTo>
                    <a:pt x="9874" y="1028"/>
                  </a:lnTo>
                  <a:lnTo>
                    <a:pt x="9879" y="1036"/>
                  </a:lnTo>
                  <a:lnTo>
                    <a:pt x="9884" y="1044"/>
                  </a:lnTo>
                  <a:lnTo>
                    <a:pt x="9891" y="1051"/>
                  </a:lnTo>
                  <a:lnTo>
                    <a:pt x="9897" y="1059"/>
                  </a:lnTo>
                  <a:lnTo>
                    <a:pt x="9918" y="1068"/>
                  </a:lnTo>
                  <a:lnTo>
                    <a:pt x="9941" y="1078"/>
                  </a:lnTo>
                  <a:lnTo>
                    <a:pt x="9952" y="1081"/>
                  </a:lnTo>
                  <a:lnTo>
                    <a:pt x="9963" y="1083"/>
                  </a:lnTo>
                  <a:lnTo>
                    <a:pt x="9969" y="1082"/>
                  </a:lnTo>
                  <a:lnTo>
                    <a:pt x="9974" y="1081"/>
                  </a:lnTo>
                  <a:lnTo>
                    <a:pt x="9980" y="1079"/>
                  </a:lnTo>
                  <a:lnTo>
                    <a:pt x="9986" y="1076"/>
                  </a:lnTo>
                  <a:lnTo>
                    <a:pt x="9995" y="1070"/>
                  </a:lnTo>
                  <a:lnTo>
                    <a:pt x="10003" y="1064"/>
                  </a:lnTo>
                  <a:lnTo>
                    <a:pt x="10011" y="1056"/>
                  </a:lnTo>
                  <a:lnTo>
                    <a:pt x="10018" y="1047"/>
                  </a:lnTo>
                  <a:lnTo>
                    <a:pt x="10024" y="1038"/>
                  </a:lnTo>
                  <a:lnTo>
                    <a:pt x="10030" y="1028"/>
                  </a:lnTo>
                  <a:lnTo>
                    <a:pt x="10031" y="1023"/>
                  </a:lnTo>
                  <a:lnTo>
                    <a:pt x="10032" y="1017"/>
                  </a:lnTo>
                  <a:lnTo>
                    <a:pt x="10033" y="1012"/>
                  </a:lnTo>
                  <a:lnTo>
                    <a:pt x="10033" y="1004"/>
                  </a:lnTo>
                  <a:lnTo>
                    <a:pt x="10037" y="1001"/>
                  </a:lnTo>
                  <a:lnTo>
                    <a:pt x="10043" y="998"/>
                  </a:lnTo>
                  <a:lnTo>
                    <a:pt x="10049" y="997"/>
                  </a:lnTo>
                  <a:lnTo>
                    <a:pt x="10056" y="997"/>
                  </a:lnTo>
                  <a:lnTo>
                    <a:pt x="10062" y="998"/>
                  </a:lnTo>
                  <a:lnTo>
                    <a:pt x="10069" y="1000"/>
                  </a:lnTo>
                  <a:lnTo>
                    <a:pt x="10076" y="1003"/>
                  </a:lnTo>
                  <a:lnTo>
                    <a:pt x="10082" y="1007"/>
                  </a:lnTo>
                  <a:lnTo>
                    <a:pt x="10089" y="1016"/>
                  </a:lnTo>
                  <a:lnTo>
                    <a:pt x="10095" y="1025"/>
                  </a:lnTo>
                  <a:lnTo>
                    <a:pt x="10099" y="1035"/>
                  </a:lnTo>
                  <a:lnTo>
                    <a:pt x="10102" y="1045"/>
                  </a:lnTo>
                  <a:lnTo>
                    <a:pt x="10103" y="1056"/>
                  </a:lnTo>
                  <a:lnTo>
                    <a:pt x="10103" y="1066"/>
                  </a:lnTo>
                  <a:lnTo>
                    <a:pt x="10100" y="1077"/>
                  </a:lnTo>
                  <a:lnTo>
                    <a:pt x="10097" y="1087"/>
                  </a:lnTo>
                  <a:lnTo>
                    <a:pt x="10089" y="1104"/>
                  </a:lnTo>
                  <a:lnTo>
                    <a:pt x="10081" y="1119"/>
                  </a:lnTo>
                  <a:lnTo>
                    <a:pt x="10070" y="1133"/>
                  </a:lnTo>
                  <a:lnTo>
                    <a:pt x="10059" y="1148"/>
                  </a:lnTo>
                  <a:lnTo>
                    <a:pt x="10036" y="1174"/>
                  </a:lnTo>
                  <a:lnTo>
                    <a:pt x="10011" y="1200"/>
                  </a:lnTo>
                  <a:lnTo>
                    <a:pt x="9998" y="1213"/>
                  </a:lnTo>
                  <a:lnTo>
                    <a:pt x="9987" y="1226"/>
                  </a:lnTo>
                  <a:lnTo>
                    <a:pt x="9975" y="1239"/>
                  </a:lnTo>
                  <a:lnTo>
                    <a:pt x="9964" y="1253"/>
                  </a:lnTo>
                  <a:lnTo>
                    <a:pt x="9955" y="1268"/>
                  </a:lnTo>
                  <a:lnTo>
                    <a:pt x="9947" y="1283"/>
                  </a:lnTo>
                  <a:lnTo>
                    <a:pt x="9940" y="1300"/>
                  </a:lnTo>
                  <a:lnTo>
                    <a:pt x="9933" y="1317"/>
                  </a:lnTo>
                  <a:lnTo>
                    <a:pt x="9921" y="1369"/>
                  </a:lnTo>
                  <a:close/>
                  <a:moveTo>
                    <a:pt x="9912" y="1231"/>
                  </a:moveTo>
                  <a:lnTo>
                    <a:pt x="9905" y="1243"/>
                  </a:lnTo>
                  <a:lnTo>
                    <a:pt x="9899" y="1254"/>
                  </a:lnTo>
                  <a:lnTo>
                    <a:pt x="9893" y="1266"/>
                  </a:lnTo>
                  <a:lnTo>
                    <a:pt x="9887" y="1277"/>
                  </a:lnTo>
                  <a:lnTo>
                    <a:pt x="9878" y="1303"/>
                  </a:lnTo>
                  <a:lnTo>
                    <a:pt x="9871" y="1328"/>
                  </a:lnTo>
                  <a:lnTo>
                    <a:pt x="9864" y="1355"/>
                  </a:lnTo>
                  <a:lnTo>
                    <a:pt x="9859" y="1382"/>
                  </a:lnTo>
                  <a:lnTo>
                    <a:pt x="9853" y="1408"/>
                  </a:lnTo>
                  <a:lnTo>
                    <a:pt x="9848" y="1435"/>
                  </a:lnTo>
                  <a:lnTo>
                    <a:pt x="9829" y="1450"/>
                  </a:lnTo>
                  <a:lnTo>
                    <a:pt x="9784" y="1452"/>
                  </a:lnTo>
                  <a:lnTo>
                    <a:pt x="9739" y="1453"/>
                  </a:lnTo>
                  <a:lnTo>
                    <a:pt x="9694" y="1454"/>
                  </a:lnTo>
                  <a:lnTo>
                    <a:pt x="9649" y="1455"/>
                  </a:lnTo>
                  <a:lnTo>
                    <a:pt x="9603" y="1456"/>
                  </a:lnTo>
                  <a:lnTo>
                    <a:pt x="9558" y="1456"/>
                  </a:lnTo>
                  <a:lnTo>
                    <a:pt x="9512" y="1457"/>
                  </a:lnTo>
                  <a:lnTo>
                    <a:pt x="9467" y="1457"/>
                  </a:lnTo>
                  <a:lnTo>
                    <a:pt x="9421" y="1457"/>
                  </a:lnTo>
                  <a:lnTo>
                    <a:pt x="9376" y="1457"/>
                  </a:lnTo>
                  <a:lnTo>
                    <a:pt x="9331" y="1457"/>
                  </a:lnTo>
                  <a:lnTo>
                    <a:pt x="9286" y="1458"/>
                  </a:lnTo>
                  <a:lnTo>
                    <a:pt x="9242" y="1458"/>
                  </a:lnTo>
                  <a:lnTo>
                    <a:pt x="9198" y="1458"/>
                  </a:lnTo>
                  <a:lnTo>
                    <a:pt x="9155" y="1458"/>
                  </a:lnTo>
                  <a:lnTo>
                    <a:pt x="9112" y="1459"/>
                  </a:lnTo>
                  <a:lnTo>
                    <a:pt x="3106" y="1473"/>
                  </a:lnTo>
                  <a:lnTo>
                    <a:pt x="2985" y="1475"/>
                  </a:lnTo>
                  <a:lnTo>
                    <a:pt x="1954" y="1480"/>
                  </a:lnTo>
                  <a:lnTo>
                    <a:pt x="1906" y="1480"/>
                  </a:lnTo>
                  <a:lnTo>
                    <a:pt x="1859" y="1480"/>
                  </a:lnTo>
                  <a:lnTo>
                    <a:pt x="1812" y="1480"/>
                  </a:lnTo>
                  <a:lnTo>
                    <a:pt x="1765" y="1481"/>
                  </a:lnTo>
                  <a:lnTo>
                    <a:pt x="1719" y="1482"/>
                  </a:lnTo>
                  <a:lnTo>
                    <a:pt x="1673" y="1483"/>
                  </a:lnTo>
                  <a:lnTo>
                    <a:pt x="1627" y="1484"/>
                  </a:lnTo>
                  <a:lnTo>
                    <a:pt x="1581" y="1485"/>
                  </a:lnTo>
                  <a:lnTo>
                    <a:pt x="1536" y="1486"/>
                  </a:lnTo>
                  <a:lnTo>
                    <a:pt x="1490" y="1487"/>
                  </a:lnTo>
                  <a:lnTo>
                    <a:pt x="1445" y="1488"/>
                  </a:lnTo>
                  <a:lnTo>
                    <a:pt x="1399" y="1489"/>
                  </a:lnTo>
                  <a:lnTo>
                    <a:pt x="1353" y="1489"/>
                  </a:lnTo>
                  <a:lnTo>
                    <a:pt x="1307" y="1489"/>
                  </a:lnTo>
                  <a:lnTo>
                    <a:pt x="1260" y="1489"/>
                  </a:lnTo>
                  <a:lnTo>
                    <a:pt x="1213" y="1489"/>
                  </a:lnTo>
                  <a:lnTo>
                    <a:pt x="1209" y="1484"/>
                  </a:lnTo>
                  <a:lnTo>
                    <a:pt x="1207" y="1480"/>
                  </a:lnTo>
                  <a:lnTo>
                    <a:pt x="1204" y="1475"/>
                  </a:lnTo>
                  <a:lnTo>
                    <a:pt x="1203" y="1469"/>
                  </a:lnTo>
                  <a:lnTo>
                    <a:pt x="1203" y="1458"/>
                  </a:lnTo>
                  <a:lnTo>
                    <a:pt x="1204" y="1447"/>
                  </a:lnTo>
                  <a:lnTo>
                    <a:pt x="1205" y="1436"/>
                  </a:lnTo>
                  <a:lnTo>
                    <a:pt x="1205" y="1424"/>
                  </a:lnTo>
                  <a:lnTo>
                    <a:pt x="1205" y="1419"/>
                  </a:lnTo>
                  <a:lnTo>
                    <a:pt x="1204" y="1413"/>
                  </a:lnTo>
                  <a:lnTo>
                    <a:pt x="1202" y="1408"/>
                  </a:lnTo>
                  <a:lnTo>
                    <a:pt x="1200" y="1403"/>
                  </a:lnTo>
                  <a:lnTo>
                    <a:pt x="1196" y="1384"/>
                  </a:lnTo>
                  <a:lnTo>
                    <a:pt x="1191" y="1364"/>
                  </a:lnTo>
                  <a:lnTo>
                    <a:pt x="1186" y="1346"/>
                  </a:lnTo>
                  <a:lnTo>
                    <a:pt x="1179" y="1327"/>
                  </a:lnTo>
                  <a:lnTo>
                    <a:pt x="1171" y="1310"/>
                  </a:lnTo>
                  <a:lnTo>
                    <a:pt x="1162" y="1294"/>
                  </a:lnTo>
                  <a:lnTo>
                    <a:pt x="1150" y="1277"/>
                  </a:lnTo>
                  <a:lnTo>
                    <a:pt x="1139" y="1262"/>
                  </a:lnTo>
                  <a:lnTo>
                    <a:pt x="1139" y="1257"/>
                  </a:lnTo>
                  <a:lnTo>
                    <a:pt x="1140" y="1253"/>
                  </a:lnTo>
                  <a:lnTo>
                    <a:pt x="1142" y="1249"/>
                  </a:lnTo>
                  <a:lnTo>
                    <a:pt x="1144" y="1246"/>
                  </a:lnTo>
                  <a:lnTo>
                    <a:pt x="1151" y="1242"/>
                  </a:lnTo>
                  <a:lnTo>
                    <a:pt x="1158" y="1238"/>
                  </a:lnTo>
                  <a:lnTo>
                    <a:pt x="1167" y="1235"/>
                  </a:lnTo>
                  <a:lnTo>
                    <a:pt x="1175" y="1232"/>
                  </a:lnTo>
                  <a:lnTo>
                    <a:pt x="1179" y="1230"/>
                  </a:lnTo>
                  <a:lnTo>
                    <a:pt x="1182" y="1228"/>
                  </a:lnTo>
                  <a:lnTo>
                    <a:pt x="1185" y="1225"/>
                  </a:lnTo>
                  <a:lnTo>
                    <a:pt x="1188" y="1221"/>
                  </a:lnTo>
                  <a:lnTo>
                    <a:pt x="1196" y="1215"/>
                  </a:lnTo>
                  <a:lnTo>
                    <a:pt x="1202" y="1208"/>
                  </a:lnTo>
                  <a:lnTo>
                    <a:pt x="1209" y="1201"/>
                  </a:lnTo>
                  <a:lnTo>
                    <a:pt x="1214" y="1192"/>
                  </a:lnTo>
                  <a:lnTo>
                    <a:pt x="1218" y="1184"/>
                  </a:lnTo>
                  <a:lnTo>
                    <a:pt x="1222" y="1176"/>
                  </a:lnTo>
                  <a:lnTo>
                    <a:pt x="1225" y="1168"/>
                  </a:lnTo>
                  <a:lnTo>
                    <a:pt x="1227" y="1160"/>
                  </a:lnTo>
                  <a:lnTo>
                    <a:pt x="1234" y="1124"/>
                  </a:lnTo>
                  <a:lnTo>
                    <a:pt x="1243" y="1088"/>
                  </a:lnTo>
                  <a:lnTo>
                    <a:pt x="1248" y="1084"/>
                  </a:lnTo>
                  <a:lnTo>
                    <a:pt x="1254" y="1081"/>
                  </a:lnTo>
                  <a:lnTo>
                    <a:pt x="1259" y="1079"/>
                  </a:lnTo>
                  <a:lnTo>
                    <a:pt x="1264" y="1077"/>
                  </a:lnTo>
                  <a:lnTo>
                    <a:pt x="1276" y="1075"/>
                  </a:lnTo>
                  <a:lnTo>
                    <a:pt x="1288" y="1075"/>
                  </a:lnTo>
                  <a:lnTo>
                    <a:pt x="1300" y="1075"/>
                  </a:lnTo>
                  <a:lnTo>
                    <a:pt x="1312" y="1074"/>
                  </a:lnTo>
                  <a:lnTo>
                    <a:pt x="1317" y="1073"/>
                  </a:lnTo>
                  <a:lnTo>
                    <a:pt x="1323" y="1071"/>
                  </a:lnTo>
                  <a:lnTo>
                    <a:pt x="1328" y="1069"/>
                  </a:lnTo>
                  <a:lnTo>
                    <a:pt x="1332" y="1066"/>
                  </a:lnTo>
                  <a:lnTo>
                    <a:pt x="1340" y="1068"/>
                  </a:lnTo>
                  <a:lnTo>
                    <a:pt x="1348" y="1068"/>
                  </a:lnTo>
                  <a:lnTo>
                    <a:pt x="1355" y="1068"/>
                  </a:lnTo>
                  <a:lnTo>
                    <a:pt x="1361" y="1067"/>
                  </a:lnTo>
                  <a:lnTo>
                    <a:pt x="1373" y="1062"/>
                  </a:lnTo>
                  <a:lnTo>
                    <a:pt x="1384" y="1056"/>
                  </a:lnTo>
                  <a:lnTo>
                    <a:pt x="1395" y="1048"/>
                  </a:lnTo>
                  <a:lnTo>
                    <a:pt x="1406" y="1042"/>
                  </a:lnTo>
                  <a:lnTo>
                    <a:pt x="1412" y="1039"/>
                  </a:lnTo>
                  <a:lnTo>
                    <a:pt x="1418" y="1037"/>
                  </a:lnTo>
                  <a:lnTo>
                    <a:pt x="1424" y="1035"/>
                  </a:lnTo>
                  <a:lnTo>
                    <a:pt x="1431" y="1034"/>
                  </a:lnTo>
                  <a:lnTo>
                    <a:pt x="1439" y="1030"/>
                  </a:lnTo>
                  <a:lnTo>
                    <a:pt x="1446" y="1025"/>
                  </a:lnTo>
                  <a:lnTo>
                    <a:pt x="1452" y="1020"/>
                  </a:lnTo>
                  <a:lnTo>
                    <a:pt x="1458" y="1014"/>
                  </a:lnTo>
                  <a:lnTo>
                    <a:pt x="1468" y="1001"/>
                  </a:lnTo>
                  <a:lnTo>
                    <a:pt x="1476" y="988"/>
                  </a:lnTo>
                  <a:lnTo>
                    <a:pt x="1492" y="960"/>
                  </a:lnTo>
                  <a:lnTo>
                    <a:pt x="1508" y="932"/>
                  </a:lnTo>
                  <a:lnTo>
                    <a:pt x="1509" y="922"/>
                  </a:lnTo>
                  <a:lnTo>
                    <a:pt x="1509" y="912"/>
                  </a:lnTo>
                  <a:lnTo>
                    <a:pt x="1509" y="902"/>
                  </a:lnTo>
                  <a:lnTo>
                    <a:pt x="1508" y="893"/>
                  </a:lnTo>
                  <a:lnTo>
                    <a:pt x="1507" y="884"/>
                  </a:lnTo>
                  <a:lnTo>
                    <a:pt x="1505" y="875"/>
                  </a:lnTo>
                  <a:lnTo>
                    <a:pt x="1502" y="865"/>
                  </a:lnTo>
                  <a:lnTo>
                    <a:pt x="1499" y="856"/>
                  </a:lnTo>
                  <a:lnTo>
                    <a:pt x="1496" y="847"/>
                  </a:lnTo>
                  <a:lnTo>
                    <a:pt x="1492" y="839"/>
                  </a:lnTo>
                  <a:lnTo>
                    <a:pt x="1487" y="831"/>
                  </a:lnTo>
                  <a:lnTo>
                    <a:pt x="1482" y="821"/>
                  </a:lnTo>
                  <a:lnTo>
                    <a:pt x="1475" y="813"/>
                  </a:lnTo>
                  <a:lnTo>
                    <a:pt x="1469" y="806"/>
                  </a:lnTo>
                  <a:lnTo>
                    <a:pt x="1463" y="798"/>
                  </a:lnTo>
                  <a:lnTo>
                    <a:pt x="1456" y="791"/>
                  </a:lnTo>
                  <a:lnTo>
                    <a:pt x="1438" y="783"/>
                  </a:lnTo>
                  <a:lnTo>
                    <a:pt x="1417" y="774"/>
                  </a:lnTo>
                  <a:lnTo>
                    <a:pt x="1407" y="770"/>
                  </a:lnTo>
                  <a:lnTo>
                    <a:pt x="1396" y="767"/>
                  </a:lnTo>
                  <a:lnTo>
                    <a:pt x="1384" y="764"/>
                  </a:lnTo>
                  <a:lnTo>
                    <a:pt x="1374" y="762"/>
                  </a:lnTo>
                  <a:lnTo>
                    <a:pt x="1363" y="761"/>
                  </a:lnTo>
                  <a:lnTo>
                    <a:pt x="1352" y="761"/>
                  </a:lnTo>
                  <a:lnTo>
                    <a:pt x="1340" y="761"/>
                  </a:lnTo>
                  <a:lnTo>
                    <a:pt x="1329" y="763"/>
                  </a:lnTo>
                  <a:lnTo>
                    <a:pt x="1319" y="766"/>
                  </a:lnTo>
                  <a:lnTo>
                    <a:pt x="1309" y="770"/>
                  </a:lnTo>
                  <a:lnTo>
                    <a:pt x="1299" y="775"/>
                  </a:lnTo>
                  <a:lnTo>
                    <a:pt x="1289" y="784"/>
                  </a:lnTo>
                  <a:lnTo>
                    <a:pt x="1286" y="782"/>
                  </a:lnTo>
                  <a:lnTo>
                    <a:pt x="1283" y="781"/>
                  </a:lnTo>
                  <a:lnTo>
                    <a:pt x="1280" y="780"/>
                  </a:lnTo>
                  <a:lnTo>
                    <a:pt x="1277" y="780"/>
                  </a:lnTo>
                  <a:lnTo>
                    <a:pt x="1271" y="780"/>
                  </a:lnTo>
                  <a:lnTo>
                    <a:pt x="1265" y="781"/>
                  </a:lnTo>
                  <a:lnTo>
                    <a:pt x="1259" y="781"/>
                  </a:lnTo>
                  <a:lnTo>
                    <a:pt x="1254" y="780"/>
                  </a:lnTo>
                  <a:lnTo>
                    <a:pt x="1252" y="778"/>
                  </a:lnTo>
                  <a:lnTo>
                    <a:pt x="1249" y="775"/>
                  </a:lnTo>
                  <a:lnTo>
                    <a:pt x="1247" y="772"/>
                  </a:lnTo>
                  <a:lnTo>
                    <a:pt x="1246" y="768"/>
                  </a:lnTo>
                  <a:lnTo>
                    <a:pt x="1247" y="760"/>
                  </a:lnTo>
                  <a:lnTo>
                    <a:pt x="1247" y="752"/>
                  </a:lnTo>
                  <a:lnTo>
                    <a:pt x="1247" y="744"/>
                  </a:lnTo>
                  <a:lnTo>
                    <a:pt x="1246" y="737"/>
                  </a:lnTo>
                  <a:lnTo>
                    <a:pt x="1243" y="721"/>
                  </a:lnTo>
                  <a:lnTo>
                    <a:pt x="1238" y="708"/>
                  </a:lnTo>
                  <a:lnTo>
                    <a:pt x="1231" y="694"/>
                  </a:lnTo>
                  <a:lnTo>
                    <a:pt x="1223" y="681"/>
                  </a:lnTo>
                  <a:lnTo>
                    <a:pt x="1214" y="669"/>
                  </a:lnTo>
                  <a:lnTo>
                    <a:pt x="1203" y="658"/>
                  </a:lnTo>
                  <a:lnTo>
                    <a:pt x="1192" y="647"/>
                  </a:lnTo>
                  <a:lnTo>
                    <a:pt x="1180" y="636"/>
                  </a:lnTo>
                  <a:lnTo>
                    <a:pt x="1168" y="626"/>
                  </a:lnTo>
                  <a:lnTo>
                    <a:pt x="1154" y="617"/>
                  </a:lnTo>
                  <a:lnTo>
                    <a:pt x="1129" y="599"/>
                  </a:lnTo>
                  <a:lnTo>
                    <a:pt x="1104" y="582"/>
                  </a:lnTo>
                  <a:lnTo>
                    <a:pt x="1102" y="573"/>
                  </a:lnTo>
                  <a:lnTo>
                    <a:pt x="1101" y="565"/>
                  </a:lnTo>
                  <a:lnTo>
                    <a:pt x="1102" y="557"/>
                  </a:lnTo>
                  <a:lnTo>
                    <a:pt x="1104" y="550"/>
                  </a:lnTo>
                  <a:lnTo>
                    <a:pt x="1107" y="542"/>
                  </a:lnTo>
                  <a:lnTo>
                    <a:pt x="1111" y="536"/>
                  </a:lnTo>
                  <a:lnTo>
                    <a:pt x="1116" y="529"/>
                  </a:lnTo>
                  <a:lnTo>
                    <a:pt x="1122" y="523"/>
                  </a:lnTo>
                  <a:lnTo>
                    <a:pt x="1133" y="511"/>
                  </a:lnTo>
                  <a:lnTo>
                    <a:pt x="1145" y="498"/>
                  </a:lnTo>
                  <a:lnTo>
                    <a:pt x="1150" y="491"/>
                  </a:lnTo>
                  <a:lnTo>
                    <a:pt x="1155" y="485"/>
                  </a:lnTo>
                  <a:lnTo>
                    <a:pt x="1159" y="478"/>
                  </a:lnTo>
                  <a:lnTo>
                    <a:pt x="1164" y="471"/>
                  </a:lnTo>
                  <a:lnTo>
                    <a:pt x="1171" y="449"/>
                  </a:lnTo>
                  <a:lnTo>
                    <a:pt x="1178" y="429"/>
                  </a:lnTo>
                  <a:lnTo>
                    <a:pt x="1184" y="408"/>
                  </a:lnTo>
                  <a:lnTo>
                    <a:pt x="1189" y="387"/>
                  </a:lnTo>
                  <a:lnTo>
                    <a:pt x="1193" y="365"/>
                  </a:lnTo>
                  <a:lnTo>
                    <a:pt x="1196" y="343"/>
                  </a:lnTo>
                  <a:lnTo>
                    <a:pt x="1197" y="321"/>
                  </a:lnTo>
                  <a:lnTo>
                    <a:pt x="1197" y="298"/>
                  </a:lnTo>
                  <a:lnTo>
                    <a:pt x="1199" y="294"/>
                  </a:lnTo>
                  <a:lnTo>
                    <a:pt x="1201" y="291"/>
                  </a:lnTo>
                  <a:lnTo>
                    <a:pt x="1204" y="289"/>
                  </a:lnTo>
                  <a:lnTo>
                    <a:pt x="1208" y="286"/>
                  </a:lnTo>
                  <a:lnTo>
                    <a:pt x="1214" y="284"/>
                  </a:lnTo>
                  <a:lnTo>
                    <a:pt x="1221" y="282"/>
                  </a:lnTo>
                  <a:lnTo>
                    <a:pt x="1237" y="280"/>
                  </a:lnTo>
                  <a:lnTo>
                    <a:pt x="1253" y="279"/>
                  </a:lnTo>
                  <a:lnTo>
                    <a:pt x="1283" y="282"/>
                  </a:lnTo>
                  <a:lnTo>
                    <a:pt x="1314" y="284"/>
                  </a:lnTo>
                  <a:lnTo>
                    <a:pt x="1344" y="285"/>
                  </a:lnTo>
                  <a:lnTo>
                    <a:pt x="1374" y="286"/>
                  </a:lnTo>
                  <a:lnTo>
                    <a:pt x="1432" y="286"/>
                  </a:lnTo>
                  <a:lnTo>
                    <a:pt x="1491" y="284"/>
                  </a:lnTo>
                  <a:lnTo>
                    <a:pt x="1549" y="283"/>
                  </a:lnTo>
                  <a:lnTo>
                    <a:pt x="1607" y="281"/>
                  </a:lnTo>
                  <a:lnTo>
                    <a:pt x="1667" y="281"/>
                  </a:lnTo>
                  <a:lnTo>
                    <a:pt x="1727" y="283"/>
                  </a:lnTo>
                  <a:lnTo>
                    <a:pt x="1768" y="282"/>
                  </a:lnTo>
                  <a:lnTo>
                    <a:pt x="1809" y="281"/>
                  </a:lnTo>
                  <a:lnTo>
                    <a:pt x="1851" y="279"/>
                  </a:lnTo>
                  <a:lnTo>
                    <a:pt x="1890" y="277"/>
                  </a:lnTo>
                  <a:lnTo>
                    <a:pt x="1931" y="276"/>
                  </a:lnTo>
                  <a:lnTo>
                    <a:pt x="1972" y="276"/>
                  </a:lnTo>
                  <a:lnTo>
                    <a:pt x="2012" y="277"/>
                  </a:lnTo>
                  <a:lnTo>
                    <a:pt x="2053" y="279"/>
                  </a:lnTo>
                  <a:lnTo>
                    <a:pt x="2130" y="277"/>
                  </a:lnTo>
                  <a:lnTo>
                    <a:pt x="2207" y="276"/>
                  </a:lnTo>
                  <a:lnTo>
                    <a:pt x="2284" y="274"/>
                  </a:lnTo>
                  <a:lnTo>
                    <a:pt x="2361" y="273"/>
                  </a:lnTo>
                  <a:lnTo>
                    <a:pt x="2437" y="273"/>
                  </a:lnTo>
                  <a:lnTo>
                    <a:pt x="2514" y="272"/>
                  </a:lnTo>
                  <a:lnTo>
                    <a:pt x="2591" y="271"/>
                  </a:lnTo>
                  <a:lnTo>
                    <a:pt x="2667" y="271"/>
                  </a:lnTo>
                  <a:lnTo>
                    <a:pt x="2744" y="270"/>
                  </a:lnTo>
                  <a:lnTo>
                    <a:pt x="2821" y="270"/>
                  </a:lnTo>
                  <a:lnTo>
                    <a:pt x="2897" y="269"/>
                  </a:lnTo>
                  <a:lnTo>
                    <a:pt x="2974" y="269"/>
                  </a:lnTo>
                  <a:lnTo>
                    <a:pt x="3052" y="268"/>
                  </a:lnTo>
                  <a:lnTo>
                    <a:pt x="3128" y="266"/>
                  </a:lnTo>
                  <a:lnTo>
                    <a:pt x="3206" y="265"/>
                  </a:lnTo>
                  <a:lnTo>
                    <a:pt x="3284" y="264"/>
                  </a:lnTo>
                  <a:lnTo>
                    <a:pt x="3333" y="261"/>
                  </a:lnTo>
                  <a:lnTo>
                    <a:pt x="3381" y="260"/>
                  </a:lnTo>
                  <a:lnTo>
                    <a:pt x="3430" y="260"/>
                  </a:lnTo>
                  <a:lnTo>
                    <a:pt x="3479" y="261"/>
                  </a:lnTo>
                  <a:lnTo>
                    <a:pt x="3528" y="262"/>
                  </a:lnTo>
                  <a:lnTo>
                    <a:pt x="3577" y="262"/>
                  </a:lnTo>
                  <a:lnTo>
                    <a:pt x="3603" y="261"/>
                  </a:lnTo>
                  <a:lnTo>
                    <a:pt x="3627" y="260"/>
                  </a:lnTo>
                  <a:lnTo>
                    <a:pt x="3653" y="258"/>
                  </a:lnTo>
                  <a:lnTo>
                    <a:pt x="3678" y="256"/>
                  </a:lnTo>
                  <a:lnTo>
                    <a:pt x="3689" y="258"/>
                  </a:lnTo>
                  <a:lnTo>
                    <a:pt x="3699" y="259"/>
                  </a:lnTo>
                  <a:lnTo>
                    <a:pt x="3709" y="260"/>
                  </a:lnTo>
                  <a:lnTo>
                    <a:pt x="3720" y="260"/>
                  </a:lnTo>
                  <a:lnTo>
                    <a:pt x="3742" y="260"/>
                  </a:lnTo>
                  <a:lnTo>
                    <a:pt x="3763" y="259"/>
                  </a:lnTo>
                  <a:lnTo>
                    <a:pt x="3785" y="257"/>
                  </a:lnTo>
                  <a:lnTo>
                    <a:pt x="3806" y="255"/>
                  </a:lnTo>
                  <a:lnTo>
                    <a:pt x="3829" y="254"/>
                  </a:lnTo>
                  <a:lnTo>
                    <a:pt x="3850" y="254"/>
                  </a:lnTo>
                  <a:lnTo>
                    <a:pt x="3948" y="254"/>
                  </a:lnTo>
                  <a:lnTo>
                    <a:pt x="4145" y="254"/>
                  </a:lnTo>
                  <a:lnTo>
                    <a:pt x="4428" y="254"/>
                  </a:lnTo>
                  <a:lnTo>
                    <a:pt x="4781" y="254"/>
                  </a:lnTo>
                  <a:lnTo>
                    <a:pt x="5191" y="253"/>
                  </a:lnTo>
                  <a:lnTo>
                    <a:pt x="5643" y="253"/>
                  </a:lnTo>
                  <a:lnTo>
                    <a:pt x="6125" y="252"/>
                  </a:lnTo>
                  <a:lnTo>
                    <a:pt x="6619" y="251"/>
                  </a:lnTo>
                  <a:lnTo>
                    <a:pt x="7114" y="251"/>
                  </a:lnTo>
                  <a:lnTo>
                    <a:pt x="7596" y="250"/>
                  </a:lnTo>
                  <a:lnTo>
                    <a:pt x="8048" y="249"/>
                  </a:lnTo>
                  <a:lnTo>
                    <a:pt x="8459" y="249"/>
                  </a:lnTo>
                  <a:lnTo>
                    <a:pt x="8813" y="248"/>
                  </a:lnTo>
                  <a:lnTo>
                    <a:pt x="9096" y="247"/>
                  </a:lnTo>
                  <a:lnTo>
                    <a:pt x="9296" y="247"/>
                  </a:lnTo>
                  <a:lnTo>
                    <a:pt x="9395" y="246"/>
                  </a:lnTo>
                  <a:lnTo>
                    <a:pt x="9434" y="247"/>
                  </a:lnTo>
                  <a:lnTo>
                    <a:pt x="9474" y="247"/>
                  </a:lnTo>
                  <a:lnTo>
                    <a:pt x="9515" y="246"/>
                  </a:lnTo>
                  <a:lnTo>
                    <a:pt x="9556" y="245"/>
                  </a:lnTo>
                  <a:lnTo>
                    <a:pt x="9597" y="243"/>
                  </a:lnTo>
                  <a:lnTo>
                    <a:pt x="9638" y="243"/>
                  </a:lnTo>
                  <a:lnTo>
                    <a:pt x="9677" y="243"/>
                  </a:lnTo>
                  <a:lnTo>
                    <a:pt x="9715" y="245"/>
                  </a:lnTo>
                  <a:lnTo>
                    <a:pt x="9735" y="244"/>
                  </a:lnTo>
                  <a:lnTo>
                    <a:pt x="9754" y="243"/>
                  </a:lnTo>
                  <a:lnTo>
                    <a:pt x="9772" y="243"/>
                  </a:lnTo>
                  <a:lnTo>
                    <a:pt x="9792" y="242"/>
                  </a:lnTo>
                  <a:lnTo>
                    <a:pt x="9800" y="251"/>
                  </a:lnTo>
                  <a:lnTo>
                    <a:pt x="9806" y="261"/>
                  </a:lnTo>
                  <a:lnTo>
                    <a:pt x="9811" y="274"/>
                  </a:lnTo>
                  <a:lnTo>
                    <a:pt x="9815" y="286"/>
                  </a:lnTo>
                  <a:lnTo>
                    <a:pt x="9822" y="310"/>
                  </a:lnTo>
                  <a:lnTo>
                    <a:pt x="9829" y="336"/>
                  </a:lnTo>
                  <a:lnTo>
                    <a:pt x="9832" y="350"/>
                  </a:lnTo>
                  <a:lnTo>
                    <a:pt x="9836" y="364"/>
                  </a:lnTo>
                  <a:lnTo>
                    <a:pt x="9841" y="377"/>
                  </a:lnTo>
                  <a:lnTo>
                    <a:pt x="9847" y="389"/>
                  </a:lnTo>
                  <a:lnTo>
                    <a:pt x="9860" y="415"/>
                  </a:lnTo>
                  <a:lnTo>
                    <a:pt x="9874" y="439"/>
                  </a:lnTo>
                  <a:lnTo>
                    <a:pt x="9890" y="464"/>
                  </a:lnTo>
                  <a:lnTo>
                    <a:pt x="9905" y="487"/>
                  </a:lnTo>
                  <a:lnTo>
                    <a:pt x="9921" y="511"/>
                  </a:lnTo>
                  <a:lnTo>
                    <a:pt x="9937" y="535"/>
                  </a:lnTo>
                  <a:lnTo>
                    <a:pt x="9945" y="539"/>
                  </a:lnTo>
                  <a:lnTo>
                    <a:pt x="9953" y="543"/>
                  </a:lnTo>
                  <a:lnTo>
                    <a:pt x="9957" y="547"/>
                  </a:lnTo>
                  <a:lnTo>
                    <a:pt x="9959" y="550"/>
                  </a:lnTo>
                  <a:lnTo>
                    <a:pt x="9960" y="555"/>
                  </a:lnTo>
                  <a:lnTo>
                    <a:pt x="9958" y="560"/>
                  </a:lnTo>
                  <a:lnTo>
                    <a:pt x="9957" y="566"/>
                  </a:lnTo>
                  <a:lnTo>
                    <a:pt x="9955" y="571"/>
                  </a:lnTo>
                  <a:lnTo>
                    <a:pt x="9952" y="575"/>
                  </a:lnTo>
                  <a:lnTo>
                    <a:pt x="9948" y="577"/>
                  </a:lnTo>
                  <a:lnTo>
                    <a:pt x="9944" y="578"/>
                  </a:lnTo>
                  <a:lnTo>
                    <a:pt x="9940" y="579"/>
                  </a:lnTo>
                  <a:lnTo>
                    <a:pt x="9934" y="579"/>
                  </a:lnTo>
                  <a:lnTo>
                    <a:pt x="9929" y="578"/>
                  </a:lnTo>
                  <a:lnTo>
                    <a:pt x="9919" y="576"/>
                  </a:lnTo>
                  <a:lnTo>
                    <a:pt x="9908" y="573"/>
                  </a:lnTo>
                  <a:lnTo>
                    <a:pt x="9903" y="573"/>
                  </a:lnTo>
                  <a:lnTo>
                    <a:pt x="9898" y="573"/>
                  </a:lnTo>
                  <a:lnTo>
                    <a:pt x="9893" y="574"/>
                  </a:lnTo>
                  <a:lnTo>
                    <a:pt x="9887" y="576"/>
                  </a:lnTo>
                  <a:lnTo>
                    <a:pt x="9877" y="580"/>
                  </a:lnTo>
                  <a:lnTo>
                    <a:pt x="9868" y="585"/>
                  </a:lnTo>
                  <a:lnTo>
                    <a:pt x="9859" y="592"/>
                  </a:lnTo>
                  <a:lnTo>
                    <a:pt x="9852" y="598"/>
                  </a:lnTo>
                  <a:lnTo>
                    <a:pt x="9844" y="605"/>
                  </a:lnTo>
                  <a:lnTo>
                    <a:pt x="9837" y="613"/>
                  </a:lnTo>
                  <a:lnTo>
                    <a:pt x="9831" y="621"/>
                  </a:lnTo>
                  <a:lnTo>
                    <a:pt x="9825" y="629"/>
                  </a:lnTo>
                  <a:lnTo>
                    <a:pt x="9820" y="639"/>
                  </a:lnTo>
                  <a:lnTo>
                    <a:pt x="9816" y="648"/>
                  </a:lnTo>
                  <a:lnTo>
                    <a:pt x="9813" y="657"/>
                  </a:lnTo>
                  <a:lnTo>
                    <a:pt x="9810" y="667"/>
                  </a:lnTo>
                  <a:lnTo>
                    <a:pt x="9808" y="676"/>
                  </a:lnTo>
                  <a:lnTo>
                    <a:pt x="9806" y="687"/>
                  </a:lnTo>
                  <a:lnTo>
                    <a:pt x="9805" y="696"/>
                  </a:lnTo>
                  <a:lnTo>
                    <a:pt x="9805" y="706"/>
                  </a:lnTo>
                  <a:lnTo>
                    <a:pt x="9807" y="711"/>
                  </a:lnTo>
                  <a:lnTo>
                    <a:pt x="9808" y="718"/>
                  </a:lnTo>
                  <a:lnTo>
                    <a:pt x="9807" y="721"/>
                  </a:lnTo>
                  <a:lnTo>
                    <a:pt x="9806" y="723"/>
                  </a:lnTo>
                  <a:lnTo>
                    <a:pt x="9805" y="726"/>
                  </a:lnTo>
                  <a:lnTo>
                    <a:pt x="9802" y="727"/>
                  </a:lnTo>
                  <a:lnTo>
                    <a:pt x="9798" y="729"/>
                  </a:lnTo>
                  <a:lnTo>
                    <a:pt x="9793" y="729"/>
                  </a:lnTo>
                  <a:lnTo>
                    <a:pt x="9790" y="729"/>
                  </a:lnTo>
                  <a:lnTo>
                    <a:pt x="9786" y="729"/>
                  </a:lnTo>
                  <a:lnTo>
                    <a:pt x="9780" y="726"/>
                  </a:lnTo>
                  <a:lnTo>
                    <a:pt x="9774" y="723"/>
                  </a:lnTo>
                  <a:lnTo>
                    <a:pt x="9768" y="718"/>
                  </a:lnTo>
                  <a:lnTo>
                    <a:pt x="9762" y="714"/>
                  </a:lnTo>
                  <a:lnTo>
                    <a:pt x="9756" y="710"/>
                  </a:lnTo>
                  <a:lnTo>
                    <a:pt x="9749" y="707"/>
                  </a:lnTo>
                  <a:lnTo>
                    <a:pt x="9737" y="706"/>
                  </a:lnTo>
                  <a:lnTo>
                    <a:pt x="9726" y="706"/>
                  </a:lnTo>
                  <a:lnTo>
                    <a:pt x="9715" y="707"/>
                  </a:lnTo>
                  <a:lnTo>
                    <a:pt x="9703" y="708"/>
                  </a:lnTo>
                  <a:lnTo>
                    <a:pt x="9693" y="711"/>
                  </a:lnTo>
                  <a:lnTo>
                    <a:pt x="9682" y="713"/>
                  </a:lnTo>
                  <a:lnTo>
                    <a:pt x="9672" y="717"/>
                  </a:lnTo>
                  <a:lnTo>
                    <a:pt x="9663" y="721"/>
                  </a:lnTo>
                  <a:lnTo>
                    <a:pt x="9652" y="726"/>
                  </a:lnTo>
                  <a:lnTo>
                    <a:pt x="9643" y="733"/>
                  </a:lnTo>
                  <a:lnTo>
                    <a:pt x="9634" y="739"/>
                  </a:lnTo>
                  <a:lnTo>
                    <a:pt x="9626" y="746"/>
                  </a:lnTo>
                  <a:lnTo>
                    <a:pt x="9619" y="754"/>
                  </a:lnTo>
                  <a:lnTo>
                    <a:pt x="9611" y="763"/>
                  </a:lnTo>
                  <a:lnTo>
                    <a:pt x="9604" y="772"/>
                  </a:lnTo>
                  <a:lnTo>
                    <a:pt x="9598" y="783"/>
                  </a:lnTo>
                  <a:lnTo>
                    <a:pt x="9594" y="803"/>
                  </a:lnTo>
                  <a:lnTo>
                    <a:pt x="9591" y="824"/>
                  </a:lnTo>
                  <a:lnTo>
                    <a:pt x="9590" y="843"/>
                  </a:lnTo>
                  <a:lnTo>
                    <a:pt x="9591" y="863"/>
                  </a:lnTo>
                  <a:lnTo>
                    <a:pt x="9593" y="883"/>
                  </a:lnTo>
                  <a:lnTo>
                    <a:pt x="9596" y="902"/>
                  </a:lnTo>
                  <a:lnTo>
                    <a:pt x="9599" y="911"/>
                  </a:lnTo>
                  <a:lnTo>
                    <a:pt x="9602" y="921"/>
                  </a:lnTo>
                  <a:lnTo>
                    <a:pt x="9606" y="930"/>
                  </a:lnTo>
                  <a:lnTo>
                    <a:pt x="9610" y="939"/>
                  </a:lnTo>
                  <a:lnTo>
                    <a:pt x="9618" y="950"/>
                  </a:lnTo>
                  <a:lnTo>
                    <a:pt x="9626" y="960"/>
                  </a:lnTo>
                  <a:lnTo>
                    <a:pt x="9635" y="969"/>
                  </a:lnTo>
                  <a:lnTo>
                    <a:pt x="9644" y="975"/>
                  </a:lnTo>
                  <a:lnTo>
                    <a:pt x="9655" y="979"/>
                  </a:lnTo>
                  <a:lnTo>
                    <a:pt x="9667" y="983"/>
                  </a:lnTo>
                  <a:lnTo>
                    <a:pt x="9678" y="985"/>
                  </a:lnTo>
                  <a:lnTo>
                    <a:pt x="9690" y="986"/>
                  </a:lnTo>
                  <a:lnTo>
                    <a:pt x="9702" y="987"/>
                  </a:lnTo>
                  <a:lnTo>
                    <a:pt x="9715" y="986"/>
                  </a:lnTo>
                  <a:lnTo>
                    <a:pt x="9728" y="986"/>
                  </a:lnTo>
                  <a:lnTo>
                    <a:pt x="9740" y="985"/>
                  </a:lnTo>
                  <a:lnTo>
                    <a:pt x="9764" y="982"/>
                  </a:lnTo>
                  <a:lnTo>
                    <a:pt x="9786" y="980"/>
                  </a:lnTo>
                  <a:lnTo>
                    <a:pt x="9790" y="983"/>
                  </a:lnTo>
                  <a:lnTo>
                    <a:pt x="9793" y="987"/>
                  </a:lnTo>
                  <a:lnTo>
                    <a:pt x="9795" y="991"/>
                  </a:lnTo>
                  <a:lnTo>
                    <a:pt x="9796" y="995"/>
                  </a:lnTo>
                  <a:lnTo>
                    <a:pt x="9798" y="1004"/>
                  </a:lnTo>
                  <a:lnTo>
                    <a:pt x="9798" y="1015"/>
                  </a:lnTo>
                  <a:lnTo>
                    <a:pt x="9796" y="1026"/>
                  </a:lnTo>
                  <a:lnTo>
                    <a:pt x="9795" y="1037"/>
                  </a:lnTo>
                  <a:lnTo>
                    <a:pt x="9796" y="1042"/>
                  </a:lnTo>
                  <a:lnTo>
                    <a:pt x="9798" y="1047"/>
                  </a:lnTo>
                  <a:lnTo>
                    <a:pt x="9799" y="1052"/>
                  </a:lnTo>
                  <a:lnTo>
                    <a:pt x="9802" y="1057"/>
                  </a:lnTo>
                  <a:lnTo>
                    <a:pt x="9808" y="1067"/>
                  </a:lnTo>
                  <a:lnTo>
                    <a:pt x="9814" y="1076"/>
                  </a:lnTo>
                  <a:lnTo>
                    <a:pt x="9821" y="1085"/>
                  </a:lnTo>
                  <a:lnTo>
                    <a:pt x="9828" y="1094"/>
                  </a:lnTo>
                  <a:lnTo>
                    <a:pt x="9836" y="1102"/>
                  </a:lnTo>
                  <a:lnTo>
                    <a:pt x="9845" y="1109"/>
                  </a:lnTo>
                  <a:lnTo>
                    <a:pt x="9854" y="1116"/>
                  </a:lnTo>
                  <a:lnTo>
                    <a:pt x="9863" y="1122"/>
                  </a:lnTo>
                  <a:lnTo>
                    <a:pt x="9873" y="1127"/>
                  </a:lnTo>
                  <a:lnTo>
                    <a:pt x="9882" y="1131"/>
                  </a:lnTo>
                  <a:lnTo>
                    <a:pt x="9894" y="1135"/>
                  </a:lnTo>
                  <a:lnTo>
                    <a:pt x="9905" y="1138"/>
                  </a:lnTo>
                  <a:lnTo>
                    <a:pt x="9916" y="1141"/>
                  </a:lnTo>
                  <a:lnTo>
                    <a:pt x="9927" y="1143"/>
                  </a:lnTo>
                  <a:lnTo>
                    <a:pt x="9940" y="1144"/>
                  </a:lnTo>
                  <a:lnTo>
                    <a:pt x="9952" y="1144"/>
                  </a:lnTo>
                  <a:lnTo>
                    <a:pt x="9957" y="1151"/>
                  </a:lnTo>
                  <a:lnTo>
                    <a:pt x="9960" y="1157"/>
                  </a:lnTo>
                  <a:lnTo>
                    <a:pt x="9961" y="1162"/>
                  </a:lnTo>
                  <a:lnTo>
                    <a:pt x="9961" y="1167"/>
                  </a:lnTo>
                  <a:lnTo>
                    <a:pt x="9959" y="1172"/>
                  </a:lnTo>
                  <a:lnTo>
                    <a:pt x="9955" y="1177"/>
                  </a:lnTo>
                  <a:lnTo>
                    <a:pt x="9951" y="1182"/>
                  </a:lnTo>
                  <a:lnTo>
                    <a:pt x="9946" y="1187"/>
                  </a:lnTo>
                  <a:lnTo>
                    <a:pt x="9936" y="1198"/>
                  </a:lnTo>
                  <a:lnTo>
                    <a:pt x="9924" y="1208"/>
                  </a:lnTo>
                  <a:lnTo>
                    <a:pt x="9920" y="1213"/>
                  </a:lnTo>
                  <a:lnTo>
                    <a:pt x="9916" y="1219"/>
                  </a:lnTo>
                  <a:lnTo>
                    <a:pt x="9913" y="1225"/>
                  </a:lnTo>
                  <a:lnTo>
                    <a:pt x="9912" y="1231"/>
                  </a:lnTo>
                  <a:close/>
                  <a:moveTo>
                    <a:pt x="9860" y="564"/>
                  </a:moveTo>
                  <a:lnTo>
                    <a:pt x="9847" y="576"/>
                  </a:lnTo>
                  <a:lnTo>
                    <a:pt x="9834" y="587"/>
                  </a:lnTo>
                  <a:lnTo>
                    <a:pt x="9823" y="601"/>
                  </a:lnTo>
                  <a:lnTo>
                    <a:pt x="9813" y="614"/>
                  </a:lnTo>
                  <a:lnTo>
                    <a:pt x="9804" y="628"/>
                  </a:lnTo>
                  <a:lnTo>
                    <a:pt x="9796" y="643"/>
                  </a:lnTo>
                  <a:lnTo>
                    <a:pt x="9790" y="659"/>
                  </a:lnTo>
                  <a:lnTo>
                    <a:pt x="9786" y="675"/>
                  </a:lnTo>
                  <a:lnTo>
                    <a:pt x="9782" y="680"/>
                  </a:lnTo>
                  <a:lnTo>
                    <a:pt x="9777" y="683"/>
                  </a:lnTo>
                  <a:lnTo>
                    <a:pt x="9772" y="686"/>
                  </a:lnTo>
                  <a:lnTo>
                    <a:pt x="9767" y="688"/>
                  </a:lnTo>
                  <a:lnTo>
                    <a:pt x="9762" y="688"/>
                  </a:lnTo>
                  <a:lnTo>
                    <a:pt x="9756" y="688"/>
                  </a:lnTo>
                  <a:lnTo>
                    <a:pt x="9749" y="688"/>
                  </a:lnTo>
                  <a:lnTo>
                    <a:pt x="9743" y="687"/>
                  </a:lnTo>
                  <a:lnTo>
                    <a:pt x="9731" y="683"/>
                  </a:lnTo>
                  <a:lnTo>
                    <a:pt x="9719" y="680"/>
                  </a:lnTo>
                  <a:lnTo>
                    <a:pt x="9708" y="677"/>
                  </a:lnTo>
                  <a:lnTo>
                    <a:pt x="9696" y="676"/>
                  </a:lnTo>
                  <a:lnTo>
                    <a:pt x="9685" y="679"/>
                  </a:lnTo>
                  <a:lnTo>
                    <a:pt x="9675" y="682"/>
                  </a:lnTo>
                  <a:lnTo>
                    <a:pt x="9664" y="688"/>
                  </a:lnTo>
                  <a:lnTo>
                    <a:pt x="9654" y="693"/>
                  </a:lnTo>
                  <a:lnTo>
                    <a:pt x="9644" y="698"/>
                  </a:lnTo>
                  <a:lnTo>
                    <a:pt x="9635" y="704"/>
                  </a:lnTo>
                  <a:lnTo>
                    <a:pt x="9627" y="711"/>
                  </a:lnTo>
                  <a:lnTo>
                    <a:pt x="9619" y="718"/>
                  </a:lnTo>
                  <a:lnTo>
                    <a:pt x="9610" y="726"/>
                  </a:lnTo>
                  <a:lnTo>
                    <a:pt x="9603" y="735"/>
                  </a:lnTo>
                  <a:lnTo>
                    <a:pt x="9597" y="743"/>
                  </a:lnTo>
                  <a:lnTo>
                    <a:pt x="9591" y="752"/>
                  </a:lnTo>
                  <a:lnTo>
                    <a:pt x="9585" y="761"/>
                  </a:lnTo>
                  <a:lnTo>
                    <a:pt x="9580" y="771"/>
                  </a:lnTo>
                  <a:lnTo>
                    <a:pt x="9575" y="782"/>
                  </a:lnTo>
                  <a:lnTo>
                    <a:pt x="9571" y="792"/>
                  </a:lnTo>
                  <a:lnTo>
                    <a:pt x="9566" y="805"/>
                  </a:lnTo>
                  <a:lnTo>
                    <a:pt x="9562" y="818"/>
                  </a:lnTo>
                  <a:lnTo>
                    <a:pt x="9559" y="834"/>
                  </a:lnTo>
                  <a:lnTo>
                    <a:pt x="9557" y="848"/>
                  </a:lnTo>
                  <a:lnTo>
                    <a:pt x="9556" y="863"/>
                  </a:lnTo>
                  <a:lnTo>
                    <a:pt x="9557" y="879"/>
                  </a:lnTo>
                  <a:lnTo>
                    <a:pt x="9559" y="894"/>
                  </a:lnTo>
                  <a:lnTo>
                    <a:pt x="9564" y="909"/>
                  </a:lnTo>
                  <a:lnTo>
                    <a:pt x="9568" y="918"/>
                  </a:lnTo>
                  <a:lnTo>
                    <a:pt x="9571" y="926"/>
                  </a:lnTo>
                  <a:lnTo>
                    <a:pt x="9575" y="933"/>
                  </a:lnTo>
                  <a:lnTo>
                    <a:pt x="9580" y="940"/>
                  </a:lnTo>
                  <a:lnTo>
                    <a:pt x="9585" y="947"/>
                  </a:lnTo>
                  <a:lnTo>
                    <a:pt x="9591" y="953"/>
                  </a:lnTo>
                  <a:lnTo>
                    <a:pt x="9598" y="960"/>
                  </a:lnTo>
                  <a:lnTo>
                    <a:pt x="9604" y="967"/>
                  </a:lnTo>
                  <a:lnTo>
                    <a:pt x="9635" y="988"/>
                  </a:lnTo>
                  <a:lnTo>
                    <a:pt x="9666" y="1010"/>
                  </a:lnTo>
                  <a:lnTo>
                    <a:pt x="9762" y="1012"/>
                  </a:lnTo>
                  <a:lnTo>
                    <a:pt x="9767" y="1027"/>
                  </a:lnTo>
                  <a:lnTo>
                    <a:pt x="9771" y="1043"/>
                  </a:lnTo>
                  <a:lnTo>
                    <a:pt x="9773" y="1051"/>
                  </a:lnTo>
                  <a:lnTo>
                    <a:pt x="9776" y="1060"/>
                  </a:lnTo>
                  <a:lnTo>
                    <a:pt x="9779" y="1068"/>
                  </a:lnTo>
                  <a:lnTo>
                    <a:pt x="9783" y="1076"/>
                  </a:lnTo>
                  <a:lnTo>
                    <a:pt x="9793" y="1091"/>
                  </a:lnTo>
                  <a:lnTo>
                    <a:pt x="9805" y="1107"/>
                  </a:lnTo>
                  <a:lnTo>
                    <a:pt x="9811" y="1114"/>
                  </a:lnTo>
                  <a:lnTo>
                    <a:pt x="9818" y="1121"/>
                  </a:lnTo>
                  <a:lnTo>
                    <a:pt x="9825" y="1127"/>
                  </a:lnTo>
                  <a:lnTo>
                    <a:pt x="9832" y="1133"/>
                  </a:lnTo>
                  <a:lnTo>
                    <a:pt x="9840" y="1138"/>
                  </a:lnTo>
                  <a:lnTo>
                    <a:pt x="9849" y="1143"/>
                  </a:lnTo>
                  <a:lnTo>
                    <a:pt x="9857" y="1149"/>
                  </a:lnTo>
                  <a:lnTo>
                    <a:pt x="9866" y="1152"/>
                  </a:lnTo>
                  <a:lnTo>
                    <a:pt x="9874" y="1156"/>
                  </a:lnTo>
                  <a:lnTo>
                    <a:pt x="9883" y="1158"/>
                  </a:lnTo>
                  <a:lnTo>
                    <a:pt x="9894" y="1160"/>
                  </a:lnTo>
                  <a:lnTo>
                    <a:pt x="9903" y="1161"/>
                  </a:lnTo>
                  <a:lnTo>
                    <a:pt x="9906" y="1166"/>
                  </a:lnTo>
                  <a:lnTo>
                    <a:pt x="9907" y="1171"/>
                  </a:lnTo>
                  <a:lnTo>
                    <a:pt x="9908" y="1177"/>
                  </a:lnTo>
                  <a:lnTo>
                    <a:pt x="9907" y="1182"/>
                  </a:lnTo>
                  <a:lnTo>
                    <a:pt x="9905" y="1187"/>
                  </a:lnTo>
                  <a:lnTo>
                    <a:pt x="9903" y="1191"/>
                  </a:lnTo>
                  <a:lnTo>
                    <a:pt x="9901" y="1197"/>
                  </a:lnTo>
                  <a:lnTo>
                    <a:pt x="9897" y="1202"/>
                  </a:lnTo>
                  <a:lnTo>
                    <a:pt x="9891" y="1211"/>
                  </a:lnTo>
                  <a:lnTo>
                    <a:pt x="9883" y="1221"/>
                  </a:lnTo>
                  <a:lnTo>
                    <a:pt x="9880" y="1225"/>
                  </a:lnTo>
                  <a:lnTo>
                    <a:pt x="9878" y="1230"/>
                  </a:lnTo>
                  <a:lnTo>
                    <a:pt x="9876" y="1235"/>
                  </a:lnTo>
                  <a:lnTo>
                    <a:pt x="9875" y="1241"/>
                  </a:lnTo>
                  <a:lnTo>
                    <a:pt x="9866" y="1262"/>
                  </a:lnTo>
                  <a:lnTo>
                    <a:pt x="9858" y="1283"/>
                  </a:lnTo>
                  <a:lnTo>
                    <a:pt x="9852" y="1305"/>
                  </a:lnTo>
                  <a:lnTo>
                    <a:pt x="9846" y="1327"/>
                  </a:lnTo>
                  <a:lnTo>
                    <a:pt x="9840" y="1350"/>
                  </a:lnTo>
                  <a:lnTo>
                    <a:pt x="9835" y="1372"/>
                  </a:lnTo>
                  <a:lnTo>
                    <a:pt x="9829" y="1395"/>
                  </a:lnTo>
                  <a:lnTo>
                    <a:pt x="9823" y="1416"/>
                  </a:lnTo>
                  <a:lnTo>
                    <a:pt x="9815" y="1420"/>
                  </a:lnTo>
                  <a:lnTo>
                    <a:pt x="9806" y="1423"/>
                  </a:lnTo>
                  <a:lnTo>
                    <a:pt x="9796" y="1426"/>
                  </a:lnTo>
                  <a:lnTo>
                    <a:pt x="9786" y="1428"/>
                  </a:lnTo>
                  <a:lnTo>
                    <a:pt x="9765" y="1430"/>
                  </a:lnTo>
                  <a:lnTo>
                    <a:pt x="9743" y="1430"/>
                  </a:lnTo>
                  <a:lnTo>
                    <a:pt x="9720" y="1430"/>
                  </a:lnTo>
                  <a:lnTo>
                    <a:pt x="9697" y="1429"/>
                  </a:lnTo>
                  <a:lnTo>
                    <a:pt x="9675" y="1430"/>
                  </a:lnTo>
                  <a:lnTo>
                    <a:pt x="9653" y="1431"/>
                  </a:lnTo>
                  <a:lnTo>
                    <a:pt x="9592" y="1430"/>
                  </a:lnTo>
                  <a:lnTo>
                    <a:pt x="9532" y="1431"/>
                  </a:lnTo>
                  <a:lnTo>
                    <a:pt x="9470" y="1431"/>
                  </a:lnTo>
                  <a:lnTo>
                    <a:pt x="9409" y="1432"/>
                  </a:lnTo>
                  <a:lnTo>
                    <a:pt x="9349" y="1433"/>
                  </a:lnTo>
                  <a:lnTo>
                    <a:pt x="9287" y="1433"/>
                  </a:lnTo>
                  <a:lnTo>
                    <a:pt x="9227" y="1433"/>
                  </a:lnTo>
                  <a:lnTo>
                    <a:pt x="9168" y="1431"/>
                  </a:lnTo>
                  <a:lnTo>
                    <a:pt x="9164" y="1433"/>
                  </a:lnTo>
                  <a:lnTo>
                    <a:pt x="9161" y="1434"/>
                  </a:lnTo>
                  <a:lnTo>
                    <a:pt x="9157" y="1435"/>
                  </a:lnTo>
                  <a:lnTo>
                    <a:pt x="9153" y="1436"/>
                  </a:lnTo>
                  <a:lnTo>
                    <a:pt x="9150" y="1435"/>
                  </a:lnTo>
                  <a:lnTo>
                    <a:pt x="9147" y="1435"/>
                  </a:lnTo>
                  <a:lnTo>
                    <a:pt x="9145" y="1433"/>
                  </a:lnTo>
                  <a:lnTo>
                    <a:pt x="9142" y="1431"/>
                  </a:lnTo>
                  <a:lnTo>
                    <a:pt x="2998" y="1449"/>
                  </a:lnTo>
                  <a:lnTo>
                    <a:pt x="2906" y="1450"/>
                  </a:lnTo>
                  <a:lnTo>
                    <a:pt x="2813" y="1450"/>
                  </a:lnTo>
                  <a:lnTo>
                    <a:pt x="2723" y="1451"/>
                  </a:lnTo>
                  <a:lnTo>
                    <a:pt x="2632" y="1451"/>
                  </a:lnTo>
                  <a:lnTo>
                    <a:pt x="2542" y="1452"/>
                  </a:lnTo>
                  <a:lnTo>
                    <a:pt x="2451" y="1453"/>
                  </a:lnTo>
                  <a:lnTo>
                    <a:pt x="2361" y="1453"/>
                  </a:lnTo>
                  <a:lnTo>
                    <a:pt x="2270" y="1454"/>
                  </a:lnTo>
                  <a:lnTo>
                    <a:pt x="2180" y="1455"/>
                  </a:lnTo>
                  <a:lnTo>
                    <a:pt x="2090" y="1456"/>
                  </a:lnTo>
                  <a:lnTo>
                    <a:pt x="2000" y="1457"/>
                  </a:lnTo>
                  <a:lnTo>
                    <a:pt x="1909" y="1458"/>
                  </a:lnTo>
                  <a:lnTo>
                    <a:pt x="1819" y="1459"/>
                  </a:lnTo>
                  <a:lnTo>
                    <a:pt x="1728" y="1460"/>
                  </a:lnTo>
                  <a:lnTo>
                    <a:pt x="1637" y="1462"/>
                  </a:lnTo>
                  <a:lnTo>
                    <a:pt x="1545" y="1463"/>
                  </a:lnTo>
                  <a:lnTo>
                    <a:pt x="1508" y="1464"/>
                  </a:lnTo>
                  <a:lnTo>
                    <a:pt x="1470" y="1463"/>
                  </a:lnTo>
                  <a:lnTo>
                    <a:pt x="1432" y="1462"/>
                  </a:lnTo>
                  <a:lnTo>
                    <a:pt x="1394" y="1461"/>
                  </a:lnTo>
                  <a:lnTo>
                    <a:pt x="1356" y="1459"/>
                  </a:lnTo>
                  <a:lnTo>
                    <a:pt x="1318" y="1459"/>
                  </a:lnTo>
                  <a:lnTo>
                    <a:pt x="1280" y="1459"/>
                  </a:lnTo>
                  <a:lnTo>
                    <a:pt x="1243" y="1461"/>
                  </a:lnTo>
                  <a:lnTo>
                    <a:pt x="1236" y="1437"/>
                  </a:lnTo>
                  <a:lnTo>
                    <a:pt x="1230" y="1411"/>
                  </a:lnTo>
                  <a:lnTo>
                    <a:pt x="1224" y="1386"/>
                  </a:lnTo>
                  <a:lnTo>
                    <a:pt x="1218" y="1361"/>
                  </a:lnTo>
                  <a:lnTo>
                    <a:pt x="1212" y="1336"/>
                  </a:lnTo>
                  <a:lnTo>
                    <a:pt x="1203" y="1312"/>
                  </a:lnTo>
                  <a:lnTo>
                    <a:pt x="1199" y="1301"/>
                  </a:lnTo>
                  <a:lnTo>
                    <a:pt x="1194" y="1290"/>
                  </a:lnTo>
                  <a:lnTo>
                    <a:pt x="1188" y="1278"/>
                  </a:lnTo>
                  <a:lnTo>
                    <a:pt x="1182" y="1268"/>
                  </a:lnTo>
                  <a:lnTo>
                    <a:pt x="1192" y="1261"/>
                  </a:lnTo>
                  <a:lnTo>
                    <a:pt x="1201" y="1254"/>
                  </a:lnTo>
                  <a:lnTo>
                    <a:pt x="1210" y="1246"/>
                  </a:lnTo>
                  <a:lnTo>
                    <a:pt x="1218" y="1237"/>
                  </a:lnTo>
                  <a:lnTo>
                    <a:pt x="1226" y="1228"/>
                  </a:lnTo>
                  <a:lnTo>
                    <a:pt x="1233" y="1219"/>
                  </a:lnTo>
                  <a:lnTo>
                    <a:pt x="1239" y="1209"/>
                  </a:lnTo>
                  <a:lnTo>
                    <a:pt x="1245" y="1199"/>
                  </a:lnTo>
                  <a:lnTo>
                    <a:pt x="1250" y="1188"/>
                  </a:lnTo>
                  <a:lnTo>
                    <a:pt x="1256" y="1177"/>
                  </a:lnTo>
                  <a:lnTo>
                    <a:pt x="1260" y="1167"/>
                  </a:lnTo>
                  <a:lnTo>
                    <a:pt x="1264" y="1156"/>
                  </a:lnTo>
                  <a:lnTo>
                    <a:pt x="1270" y="1132"/>
                  </a:lnTo>
                  <a:lnTo>
                    <a:pt x="1274" y="1110"/>
                  </a:lnTo>
                  <a:lnTo>
                    <a:pt x="1278" y="1106"/>
                  </a:lnTo>
                  <a:lnTo>
                    <a:pt x="1281" y="1104"/>
                  </a:lnTo>
                  <a:lnTo>
                    <a:pt x="1285" y="1104"/>
                  </a:lnTo>
                  <a:lnTo>
                    <a:pt x="1289" y="1104"/>
                  </a:lnTo>
                  <a:lnTo>
                    <a:pt x="1299" y="1105"/>
                  </a:lnTo>
                  <a:lnTo>
                    <a:pt x="1308" y="1107"/>
                  </a:lnTo>
                  <a:lnTo>
                    <a:pt x="1340" y="1099"/>
                  </a:lnTo>
                  <a:lnTo>
                    <a:pt x="1374" y="1091"/>
                  </a:lnTo>
                  <a:lnTo>
                    <a:pt x="1391" y="1086"/>
                  </a:lnTo>
                  <a:lnTo>
                    <a:pt x="1407" y="1080"/>
                  </a:lnTo>
                  <a:lnTo>
                    <a:pt x="1422" y="1074"/>
                  </a:lnTo>
                  <a:lnTo>
                    <a:pt x="1438" y="1067"/>
                  </a:lnTo>
                  <a:lnTo>
                    <a:pt x="1453" y="1059"/>
                  </a:lnTo>
                  <a:lnTo>
                    <a:pt x="1466" y="1048"/>
                  </a:lnTo>
                  <a:lnTo>
                    <a:pt x="1479" y="1038"/>
                  </a:lnTo>
                  <a:lnTo>
                    <a:pt x="1492" y="1027"/>
                  </a:lnTo>
                  <a:lnTo>
                    <a:pt x="1502" y="1014"/>
                  </a:lnTo>
                  <a:lnTo>
                    <a:pt x="1512" y="999"/>
                  </a:lnTo>
                  <a:lnTo>
                    <a:pt x="1516" y="991"/>
                  </a:lnTo>
                  <a:lnTo>
                    <a:pt x="1520" y="983"/>
                  </a:lnTo>
                  <a:lnTo>
                    <a:pt x="1523" y="974"/>
                  </a:lnTo>
                  <a:lnTo>
                    <a:pt x="1526" y="966"/>
                  </a:lnTo>
                  <a:lnTo>
                    <a:pt x="1531" y="942"/>
                  </a:lnTo>
                  <a:lnTo>
                    <a:pt x="1533" y="918"/>
                  </a:lnTo>
                  <a:lnTo>
                    <a:pt x="1533" y="905"/>
                  </a:lnTo>
                  <a:lnTo>
                    <a:pt x="1533" y="893"/>
                  </a:lnTo>
                  <a:lnTo>
                    <a:pt x="1532" y="881"/>
                  </a:lnTo>
                  <a:lnTo>
                    <a:pt x="1531" y="868"/>
                  </a:lnTo>
                  <a:lnTo>
                    <a:pt x="1528" y="856"/>
                  </a:lnTo>
                  <a:lnTo>
                    <a:pt x="1524" y="845"/>
                  </a:lnTo>
                  <a:lnTo>
                    <a:pt x="1520" y="833"/>
                  </a:lnTo>
                  <a:lnTo>
                    <a:pt x="1515" y="821"/>
                  </a:lnTo>
                  <a:lnTo>
                    <a:pt x="1509" y="811"/>
                  </a:lnTo>
                  <a:lnTo>
                    <a:pt x="1502" y="802"/>
                  </a:lnTo>
                  <a:lnTo>
                    <a:pt x="1493" y="793"/>
                  </a:lnTo>
                  <a:lnTo>
                    <a:pt x="1484" y="784"/>
                  </a:lnTo>
                  <a:lnTo>
                    <a:pt x="1467" y="772"/>
                  </a:lnTo>
                  <a:lnTo>
                    <a:pt x="1451" y="762"/>
                  </a:lnTo>
                  <a:lnTo>
                    <a:pt x="1433" y="754"/>
                  </a:lnTo>
                  <a:lnTo>
                    <a:pt x="1416" y="747"/>
                  </a:lnTo>
                  <a:lnTo>
                    <a:pt x="1398" y="742"/>
                  </a:lnTo>
                  <a:lnTo>
                    <a:pt x="1378" y="738"/>
                  </a:lnTo>
                  <a:lnTo>
                    <a:pt x="1359" y="735"/>
                  </a:lnTo>
                  <a:lnTo>
                    <a:pt x="1338" y="734"/>
                  </a:lnTo>
                  <a:lnTo>
                    <a:pt x="1274" y="750"/>
                  </a:lnTo>
                  <a:lnTo>
                    <a:pt x="1270" y="741"/>
                  </a:lnTo>
                  <a:lnTo>
                    <a:pt x="1267" y="732"/>
                  </a:lnTo>
                  <a:lnTo>
                    <a:pt x="1264" y="722"/>
                  </a:lnTo>
                  <a:lnTo>
                    <a:pt x="1261" y="712"/>
                  </a:lnTo>
                  <a:lnTo>
                    <a:pt x="1257" y="693"/>
                  </a:lnTo>
                  <a:lnTo>
                    <a:pt x="1253" y="673"/>
                  </a:lnTo>
                  <a:lnTo>
                    <a:pt x="1228" y="646"/>
                  </a:lnTo>
                  <a:lnTo>
                    <a:pt x="1201" y="620"/>
                  </a:lnTo>
                  <a:lnTo>
                    <a:pt x="1174" y="594"/>
                  </a:lnTo>
                  <a:lnTo>
                    <a:pt x="1148" y="566"/>
                  </a:lnTo>
                  <a:lnTo>
                    <a:pt x="1147" y="561"/>
                  </a:lnTo>
                  <a:lnTo>
                    <a:pt x="1148" y="557"/>
                  </a:lnTo>
                  <a:lnTo>
                    <a:pt x="1149" y="552"/>
                  </a:lnTo>
                  <a:lnTo>
                    <a:pt x="1150" y="547"/>
                  </a:lnTo>
                  <a:lnTo>
                    <a:pt x="1154" y="537"/>
                  </a:lnTo>
                  <a:lnTo>
                    <a:pt x="1159" y="528"/>
                  </a:lnTo>
                  <a:lnTo>
                    <a:pt x="1172" y="512"/>
                  </a:lnTo>
                  <a:lnTo>
                    <a:pt x="1185" y="495"/>
                  </a:lnTo>
                  <a:lnTo>
                    <a:pt x="1192" y="474"/>
                  </a:lnTo>
                  <a:lnTo>
                    <a:pt x="1199" y="454"/>
                  </a:lnTo>
                  <a:lnTo>
                    <a:pt x="1208" y="433"/>
                  </a:lnTo>
                  <a:lnTo>
                    <a:pt x="1215" y="413"/>
                  </a:lnTo>
                  <a:lnTo>
                    <a:pt x="1221" y="391"/>
                  </a:lnTo>
                  <a:lnTo>
                    <a:pt x="1226" y="370"/>
                  </a:lnTo>
                  <a:lnTo>
                    <a:pt x="1228" y="359"/>
                  </a:lnTo>
                  <a:lnTo>
                    <a:pt x="1230" y="348"/>
                  </a:lnTo>
                  <a:lnTo>
                    <a:pt x="1231" y="337"/>
                  </a:lnTo>
                  <a:lnTo>
                    <a:pt x="1231" y="326"/>
                  </a:lnTo>
                  <a:lnTo>
                    <a:pt x="1248" y="323"/>
                  </a:lnTo>
                  <a:lnTo>
                    <a:pt x="1266" y="321"/>
                  </a:lnTo>
                  <a:lnTo>
                    <a:pt x="1284" y="321"/>
                  </a:lnTo>
                  <a:lnTo>
                    <a:pt x="1302" y="320"/>
                  </a:lnTo>
                  <a:lnTo>
                    <a:pt x="1338" y="321"/>
                  </a:lnTo>
                  <a:lnTo>
                    <a:pt x="1375" y="322"/>
                  </a:lnTo>
                  <a:lnTo>
                    <a:pt x="1412" y="323"/>
                  </a:lnTo>
                  <a:lnTo>
                    <a:pt x="1448" y="322"/>
                  </a:lnTo>
                  <a:lnTo>
                    <a:pt x="1465" y="321"/>
                  </a:lnTo>
                  <a:lnTo>
                    <a:pt x="1484" y="318"/>
                  </a:lnTo>
                  <a:lnTo>
                    <a:pt x="1500" y="315"/>
                  </a:lnTo>
                  <a:lnTo>
                    <a:pt x="1517" y="309"/>
                  </a:lnTo>
                  <a:lnTo>
                    <a:pt x="1718" y="310"/>
                  </a:lnTo>
                  <a:lnTo>
                    <a:pt x="1842" y="308"/>
                  </a:lnTo>
                  <a:lnTo>
                    <a:pt x="1966" y="306"/>
                  </a:lnTo>
                  <a:lnTo>
                    <a:pt x="2091" y="305"/>
                  </a:lnTo>
                  <a:lnTo>
                    <a:pt x="2215" y="303"/>
                  </a:lnTo>
                  <a:lnTo>
                    <a:pt x="2340" y="302"/>
                  </a:lnTo>
                  <a:lnTo>
                    <a:pt x="2464" y="301"/>
                  </a:lnTo>
                  <a:lnTo>
                    <a:pt x="2589" y="300"/>
                  </a:lnTo>
                  <a:lnTo>
                    <a:pt x="2712" y="298"/>
                  </a:lnTo>
                  <a:lnTo>
                    <a:pt x="2837" y="297"/>
                  </a:lnTo>
                  <a:lnTo>
                    <a:pt x="2961" y="296"/>
                  </a:lnTo>
                  <a:lnTo>
                    <a:pt x="3085" y="295"/>
                  </a:lnTo>
                  <a:lnTo>
                    <a:pt x="3209" y="294"/>
                  </a:lnTo>
                  <a:lnTo>
                    <a:pt x="3334" y="292"/>
                  </a:lnTo>
                  <a:lnTo>
                    <a:pt x="3458" y="291"/>
                  </a:lnTo>
                  <a:lnTo>
                    <a:pt x="3581" y="289"/>
                  </a:lnTo>
                  <a:lnTo>
                    <a:pt x="3706" y="287"/>
                  </a:lnTo>
                  <a:lnTo>
                    <a:pt x="3831" y="286"/>
                  </a:lnTo>
                  <a:lnTo>
                    <a:pt x="4056" y="286"/>
                  </a:lnTo>
                  <a:lnTo>
                    <a:pt x="4365" y="285"/>
                  </a:lnTo>
                  <a:lnTo>
                    <a:pt x="4747" y="284"/>
                  </a:lnTo>
                  <a:lnTo>
                    <a:pt x="5184" y="284"/>
                  </a:lnTo>
                  <a:lnTo>
                    <a:pt x="5665" y="283"/>
                  </a:lnTo>
                  <a:lnTo>
                    <a:pt x="6173" y="283"/>
                  </a:lnTo>
                  <a:lnTo>
                    <a:pt x="6696" y="282"/>
                  </a:lnTo>
                  <a:lnTo>
                    <a:pt x="7218" y="281"/>
                  </a:lnTo>
                  <a:lnTo>
                    <a:pt x="7727" y="281"/>
                  </a:lnTo>
                  <a:lnTo>
                    <a:pt x="8208" y="280"/>
                  </a:lnTo>
                  <a:lnTo>
                    <a:pt x="8646" y="280"/>
                  </a:lnTo>
                  <a:lnTo>
                    <a:pt x="9028" y="279"/>
                  </a:lnTo>
                  <a:lnTo>
                    <a:pt x="9339" y="278"/>
                  </a:lnTo>
                  <a:lnTo>
                    <a:pt x="9564" y="278"/>
                  </a:lnTo>
                  <a:lnTo>
                    <a:pt x="9690" y="277"/>
                  </a:lnTo>
                  <a:lnTo>
                    <a:pt x="9780" y="273"/>
                  </a:lnTo>
                  <a:lnTo>
                    <a:pt x="9787" y="284"/>
                  </a:lnTo>
                  <a:lnTo>
                    <a:pt x="9793" y="296"/>
                  </a:lnTo>
                  <a:lnTo>
                    <a:pt x="9799" y="308"/>
                  </a:lnTo>
                  <a:lnTo>
                    <a:pt x="9803" y="322"/>
                  </a:lnTo>
                  <a:lnTo>
                    <a:pt x="9807" y="335"/>
                  </a:lnTo>
                  <a:lnTo>
                    <a:pt x="9812" y="348"/>
                  </a:lnTo>
                  <a:lnTo>
                    <a:pt x="9817" y="361"/>
                  </a:lnTo>
                  <a:lnTo>
                    <a:pt x="9823" y="374"/>
                  </a:lnTo>
                  <a:lnTo>
                    <a:pt x="9832" y="395"/>
                  </a:lnTo>
                  <a:lnTo>
                    <a:pt x="9842" y="417"/>
                  </a:lnTo>
                  <a:lnTo>
                    <a:pt x="9853" y="438"/>
                  </a:lnTo>
                  <a:lnTo>
                    <a:pt x="9864" y="460"/>
                  </a:lnTo>
                  <a:lnTo>
                    <a:pt x="9876" y="480"/>
                  </a:lnTo>
                  <a:lnTo>
                    <a:pt x="9888" y="501"/>
                  </a:lnTo>
                  <a:lnTo>
                    <a:pt x="9902" y="520"/>
                  </a:lnTo>
                  <a:lnTo>
                    <a:pt x="9915" y="538"/>
                  </a:lnTo>
                  <a:lnTo>
                    <a:pt x="9910" y="544"/>
                  </a:lnTo>
                  <a:lnTo>
                    <a:pt x="9904" y="549"/>
                  </a:lnTo>
                  <a:lnTo>
                    <a:pt x="9897" y="553"/>
                  </a:lnTo>
                  <a:lnTo>
                    <a:pt x="9890" y="555"/>
                  </a:lnTo>
                  <a:lnTo>
                    <a:pt x="9874" y="559"/>
                  </a:lnTo>
                  <a:lnTo>
                    <a:pt x="9860" y="564"/>
                  </a:lnTo>
                  <a:close/>
                  <a:moveTo>
                    <a:pt x="9765" y="925"/>
                  </a:moveTo>
                  <a:lnTo>
                    <a:pt x="9753" y="928"/>
                  </a:lnTo>
                  <a:lnTo>
                    <a:pt x="9741" y="929"/>
                  </a:lnTo>
                  <a:lnTo>
                    <a:pt x="9729" y="929"/>
                  </a:lnTo>
                  <a:lnTo>
                    <a:pt x="9717" y="928"/>
                  </a:lnTo>
                  <a:lnTo>
                    <a:pt x="9706" y="926"/>
                  </a:lnTo>
                  <a:lnTo>
                    <a:pt x="9694" y="924"/>
                  </a:lnTo>
                  <a:lnTo>
                    <a:pt x="9683" y="921"/>
                  </a:lnTo>
                  <a:lnTo>
                    <a:pt x="9672" y="917"/>
                  </a:lnTo>
                  <a:lnTo>
                    <a:pt x="9665" y="911"/>
                  </a:lnTo>
                  <a:lnTo>
                    <a:pt x="9660" y="906"/>
                  </a:lnTo>
                  <a:lnTo>
                    <a:pt x="9654" y="900"/>
                  </a:lnTo>
                  <a:lnTo>
                    <a:pt x="9650" y="894"/>
                  </a:lnTo>
                  <a:lnTo>
                    <a:pt x="9646" y="887"/>
                  </a:lnTo>
                  <a:lnTo>
                    <a:pt x="9644" y="881"/>
                  </a:lnTo>
                  <a:lnTo>
                    <a:pt x="9642" y="874"/>
                  </a:lnTo>
                  <a:lnTo>
                    <a:pt x="9641" y="866"/>
                  </a:lnTo>
                  <a:lnTo>
                    <a:pt x="9640" y="852"/>
                  </a:lnTo>
                  <a:lnTo>
                    <a:pt x="9640" y="837"/>
                  </a:lnTo>
                  <a:lnTo>
                    <a:pt x="9642" y="821"/>
                  </a:lnTo>
                  <a:lnTo>
                    <a:pt x="9644" y="806"/>
                  </a:lnTo>
                  <a:lnTo>
                    <a:pt x="9647" y="798"/>
                  </a:lnTo>
                  <a:lnTo>
                    <a:pt x="9652" y="791"/>
                  </a:lnTo>
                  <a:lnTo>
                    <a:pt x="9658" y="785"/>
                  </a:lnTo>
                  <a:lnTo>
                    <a:pt x="9666" y="780"/>
                  </a:lnTo>
                  <a:lnTo>
                    <a:pt x="9673" y="775"/>
                  </a:lnTo>
                  <a:lnTo>
                    <a:pt x="9682" y="772"/>
                  </a:lnTo>
                  <a:lnTo>
                    <a:pt x="9690" y="770"/>
                  </a:lnTo>
                  <a:lnTo>
                    <a:pt x="9699" y="768"/>
                  </a:lnTo>
                  <a:lnTo>
                    <a:pt x="9712" y="767"/>
                  </a:lnTo>
                  <a:lnTo>
                    <a:pt x="9722" y="767"/>
                  </a:lnTo>
                  <a:lnTo>
                    <a:pt x="9733" y="768"/>
                  </a:lnTo>
                  <a:lnTo>
                    <a:pt x="9743" y="771"/>
                  </a:lnTo>
                  <a:lnTo>
                    <a:pt x="9754" y="775"/>
                  </a:lnTo>
                  <a:lnTo>
                    <a:pt x="9764" y="781"/>
                  </a:lnTo>
                  <a:lnTo>
                    <a:pt x="9774" y="786"/>
                  </a:lnTo>
                  <a:lnTo>
                    <a:pt x="9783" y="793"/>
                  </a:lnTo>
                  <a:lnTo>
                    <a:pt x="9789" y="799"/>
                  </a:lnTo>
                  <a:lnTo>
                    <a:pt x="9794" y="807"/>
                  </a:lnTo>
                  <a:lnTo>
                    <a:pt x="9799" y="815"/>
                  </a:lnTo>
                  <a:lnTo>
                    <a:pt x="9803" y="824"/>
                  </a:lnTo>
                  <a:lnTo>
                    <a:pt x="9806" y="833"/>
                  </a:lnTo>
                  <a:lnTo>
                    <a:pt x="9808" y="842"/>
                  </a:lnTo>
                  <a:lnTo>
                    <a:pt x="9809" y="852"/>
                  </a:lnTo>
                  <a:lnTo>
                    <a:pt x="9809" y="861"/>
                  </a:lnTo>
                  <a:lnTo>
                    <a:pt x="9807" y="872"/>
                  </a:lnTo>
                  <a:lnTo>
                    <a:pt x="9805" y="881"/>
                  </a:lnTo>
                  <a:lnTo>
                    <a:pt x="9802" y="890"/>
                  </a:lnTo>
                  <a:lnTo>
                    <a:pt x="9796" y="898"/>
                  </a:lnTo>
                  <a:lnTo>
                    <a:pt x="9790" y="906"/>
                  </a:lnTo>
                  <a:lnTo>
                    <a:pt x="9783" y="913"/>
                  </a:lnTo>
                  <a:lnTo>
                    <a:pt x="9775" y="920"/>
                  </a:lnTo>
                  <a:lnTo>
                    <a:pt x="9765" y="925"/>
                  </a:lnTo>
                  <a:close/>
                  <a:moveTo>
                    <a:pt x="9731" y="895"/>
                  </a:moveTo>
                  <a:lnTo>
                    <a:pt x="9724" y="894"/>
                  </a:lnTo>
                  <a:lnTo>
                    <a:pt x="9717" y="893"/>
                  </a:lnTo>
                  <a:lnTo>
                    <a:pt x="9710" y="890"/>
                  </a:lnTo>
                  <a:lnTo>
                    <a:pt x="9703" y="887"/>
                  </a:lnTo>
                  <a:lnTo>
                    <a:pt x="9698" y="882"/>
                  </a:lnTo>
                  <a:lnTo>
                    <a:pt x="9694" y="877"/>
                  </a:lnTo>
                  <a:lnTo>
                    <a:pt x="9691" y="871"/>
                  </a:lnTo>
                  <a:lnTo>
                    <a:pt x="9690" y="864"/>
                  </a:lnTo>
                  <a:lnTo>
                    <a:pt x="9691" y="850"/>
                  </a:lnTo>
                  <a:lnTo>
                    <a:pt x="9693" y="836"/>
                  </a:lnTo>
                  <a:lnTo>
                    <a:pt x="9696" y="830"/>
                  </a:lnTo>
                  <a:lnTo>
                    <a:pt x="9699" y="824"/>
                  </a:lnTo>
                  <a:lnTo>
                    <a:pt x="9702" y="821"/>
                  </a:lnTo>
                  <a:lnTo>
                    <a:pt x="9704" y="820"/>
                  </a:lnTo>
                  <a:lnTo>
                    <a:pt x="9709" y="818"/>
                  </a:lnTo>
                  <a:lnTo>
                    <a:pt x="9712" y="817"/>
                  </a:lnTo>
                  <a:lnTo>
                    <a:pt x="9719" y="819"/>
                  </a:lnTo>
                  <a:lnTo>
                    <a:pt x="9726" y="821"/>
                  </a:lnTo>
                  <a:lnTo>
                    <a:pt x="9733" y="825"/>
                  </a:lnTo>
                  <a:lnTo>
                    <a:pt x="9739" y="828"/>
                  </a:lnTo>
                  <a:lnTo>
                    <a:pt x="9745" y="832"/>
                  </a:lnTo>
                  <a:lnTo>
                    <a:pt x="9749" y="838"/>
                  </a:lnTo>
                  <a:lnTo>
                    <a:pt x="9754" y="844"/>
                  </a:lnTo>
                  <a:lnTo>
                    <a:pt x="9756" y="851"/>
                  </a:lnTo>
                  <a:lnTo>
                    <a:pt x="9756" y="857"/>
                  </a:lnTo>
                  <a:lnTo>
                    <a:pt x="9756" y="864"/>
                  </a:lnTo>
                  <a:lnTo>
                    <a:pt x="9755" y="871"/>
                  </a:lnTo>
                  <a:lnTo>
                    <a:pt x="9753" y="878"/>
                  </a:lnTo>
                  <a:lnTo>
                    <a:pt x="9748" y="884"/>
                  </a:lnTo>
                  <a:lnTo>
                    <a:pt x="9744" y="889"/>
                  </a:lnTo>
                  <a:lnTo>
                    <a:pt x="9741" y="891"/>
                  </a:lnTo>
                  <a:lnTo>
                    <a:pt x="9738" y="892"/>
                  </a:lnTo>
                  <a:lnTo>
                    <a:pt x="9734" y="894"/>
                  </a:lnTo>
                  <a:lnTo>
                    <a:pt x="9731" y="895"/>
                  </a:lnTo>
                  <a:close/>
                  <a:moveTo>
                    <a:pt x="3305" y="1689"/>
                  </a:moveTo>
                  <a:lnTo>
                    <a:pt x="3299" y="1686"/>
                  </a:lnTo>
                  <a:lnTo>
                    <a:pt x="3305" y="1674"/>
                  </a:lnTo>
                  <a:lnTo>
                    <a:pt x="3307" y="1674"/>
                  </a:lnTo>
                  <a:lnTo>
                    <a:pt x="3309" y="1676"/>
                  </a:lnTo>
                  <a:lnTo>
                    <a:pt x="3310" y="1678"/>
                  </a:lnTo>
                  <a:lnTo>
                    <a:pt x="3310" y="1680"/>
                  </a:lnTo>
                  <a:lnTo>
                    <a:pt x="3310" y="1683"/>
                  </a:lnTo>
                  <a:lnTo>
                    <a:pt x="3309" y="1685"/>
                  </a:lnTo>
                  <a:lnTo>
                    <a:pt x="3307" y="1687"/>
                  </a:lnTo>
                  <a:lnTo>
                    <a:pt x="3305" y="1689"/>
                  </a:lnTo>
                  <a:close/>
                  <a:moveTo>
                    <a:pt x="1372" y="1016"/>
                  </a:moveTo>
                  <a:lnTo>
                    <a:pt x="1367" y="1019"/>
                  </a:lnTo>
                  <a:lnTo>
                    <a:pt x="1362" y="1021"/>
                  </a:lnTo>
                  <a:lnTo>
                    <a:pt x="1356" y="1023"/>
                  </a:lnTo>
                  <a:lnTo>
                    <a:pt x="1350" y="1024"/>
                  </a:lnTo>
                  <a:lnTo>
                    <a:pt x="1337" y="1024"/>
                  </a:lnTo>
                  <a:lnTo>
                    <a:pt x="1325" y="1023"/>
                  </a:lnTo>
                  <a:lnTo>
                    <a:pt x="1314" y="1021"/>
                  </a:lnTo>
                  <a:lnTo>
                    <a:pt x="1303" y="1017"/>
                  </a:lnTo>
                  <a:lnTo>
                    <a:pt x="1292" y="1012"/>
                  </a:lnTo>
                  <a:lnTo>
                    <a:pt x="1283" y="1004"/>
                  </a:lnTo>
                  <a:lnTo>
                    <a:pt x="1278" y="1000"/>
                  </a:lnTo>
                  <a:lnTo>
                    <a:pt x="1273" y="996"/>
                  </a:lnTo>
                  <a:lnTo>
                    <a:pt x="1269" y="991"/>
                  </a:lnTo>
                  <a:lnTo>
                    <a:pt x="1266" y="986"/>
                  </a:lnTo>
                  <a:lnTo>
                    <a:pt x="1260" y="976"/>
                  </a:lnTo>
                  <a:lnTo>
                    <a:pt x="1256" y="964"/>
                  </a:lnTo>
                  <a:lnTo>
                    <a:pt x="1252" y="940"/>
                  </a:lnTo>
                  <a:lnTo>
                    <a:pt x="1249" y="917"/>
                  </a:lnTo>
                  <a:lnTo>
                    <a:pt x="1255" y="906"/>
                  </a:lnTo>
                  <a:lnTo>
                    <a:pt x="1258" y="896"/>
                  </a:lnTo>
                  <a:lnTo>
                    <a:pt x="1261" y="885"/>
                  </a:lnTo>
                  <a:lnTo>
                    <a:pt x="1263" y="875"/>
                  </a:lnTo>
                  <a:lnTo>
                    <a:pt x="1265" y="863"/>
                  </a:lnTo>
                  <a:lnTo>
                    <a:pt x="1267" y="853"/>
                  </a:lnTo>
                  <a:lnTo>
                    <a:pt x="1270" y="842"/>
                  </a:lnTo>
                  <a:lnTo>
                    <a:pt x="1274" y="833"/>
                  </a:lnTo>
                  <a:lnTo>
                    <a:pt x="1283" y="829"/>
                  </a:lnTo>
                  <a:lnTo>
                    <a:pt x="1293" y="825"/>
                  </a:lnTo>
                  <a:lnTo>
                    <a:pt x="1303" y="820"/>
                  </a:lnTo>
                  <a:lnTo>
                    <a:pt x="1313" y="817"/>
                  </a:lnTo>
                  <a:lnTo>
                    <a:pt x="1323" y="815"/>
                  </a:lnTo>
                  <a:lnTo>
                    <a:pt x="1333" y="813"/>
                  </a:lnTo>
                  <a:lnTo>
                    <a:pt x="1344" y="812"/>
                  </a:lnTo>
                  <a:lnTo>
                    <a:pt x="1354" y="812"/>
                  </a:lnTo>
                  <a:lnTo>
                    <a:pt x="1364" y="812"/>
                  </a:lnTo>
                  <a:lnTo>
                    <a:pt x="1374" y="813"/>
                  </a:lnTo>
                  <a:lnTo>
                    <a:pt x="1384" y="815"/>
                  </a:lnTo>
                  <a:lnTo>
                    <a:pt x="1394" y="818"/>
                  </a:lnTo>
                  <a:lnTo>
                    <a:pt x="1404" y="822"/>
                  </a:lnTo>
                  <a:lnTo>
                    <a:pt x="1413" y="828"/>
                  </a:lnTo>
                  <a:lnTo>
                    <a:pt x="1422" y="833"/>
                  </a:lnTo>
                  <a:lnTo>
                    <a:pt x="1431" y="840"/>
                  </a:lnTo>
                  <a:lnTo>
                    <a:pt x="1436" y="845"/>
                  </a:lnTo>
                  <a:lnTo>
                    <a:pt x="1439" y="851"/>
                  </a:lnTo>
                  <a:lnTo>
                    <a:pt x="1442" y="857"/>
                  </a:lnTo>
                  <a:lnTo>
                    <a:pt x="1444" y="863"/>
                  </a:lnTo>
                  <a:lnTo>
                    <a:pt x="1447" y="877"/>
                  </a:lnTo>
                  <a:lnTo>
                    <a:pt x="1449" y="890"/>
                  </a:lnTo>
                  <a:lnTo>
                    <a:pt x="1448" y="904"/>
                  </a:lnTo>
                  <a:lnTo>
                    <a:pt x="1446" y="918"/>
                  </a:lnTo>
                  <a:lnTo>
                    <a:pt x="1444" y="932"/>
                  </a:lnTo>
                  <a:lnTo>
                    <a:pt x="1441" y="944"/>
                  </a:lnTo>
                  <a:lnTo>
                    <a:pt x="1434" y="955"/>
                  </a:lnTo>
                  <a:lnTo>
                    <a:pt x="1427" y="967"/>
                  </a:lnTo>
                  <a:lnTo>
                    <a:pt x="1420" y="976"/>
                  </a:lnTo>
                  <a:lnTo>
                    <a:pt x="1412" y="985"/>
                  </a:lnTo>
                  <a:lnTo>
                    <a:pt x="1404" y="993"/>
                  </a:lnTo>
                  <a:lnTo>
                    <a:pt x="1394" y="1001"/>
                  </a:lnTo>
                  <a:lnTo>
                    <a:pt x="1383" y="1009"/>
                  </a:lnTo>
                  <a:lnTo>
                    <a:pt x="1372" y="1016"/>
                  </a:lnTo>
                  <a:close/>
                  <a:moveTo>
                    <a:pt x="1366" y="967"/>
                  </a:moveTo>
                  <a:lnTo>
                    <a:pt x="1359" y="970"/>
                  </a:lnTo>
                  <a:lnTo>
                    <a:pt x="1352" y="973"/>
                  </a:lnTo>
                  <a:lnTo>
                    <a:pt x="1344" y="974"/>
                  </a:lnTo>
                  <a:lnTo>
                    <a:pt x="1336" y="974"/>
                  </a:lnTo>
                  <a:lnTo>
                    <a:pt x="1328" y="974"/>
                  </a:lnTo>
                  <a:lnTo>
                    <a:pt x="1321" y="973"/>
                  </a:lnTo>
                  <a:lnTo>
                    <a:pt x="1314" y="971"/>
                  </a:lnTo>
                  <a:lnTo>
                    <a:pt x="1308" y="968"/>
                  </a:lnTo>
                  <a:lnTo>
                    <a:pt x="1302" y="959"/>
                  </a:lnTo>
                  <a:lnTo>
                    <a:pt x="1298" y="950"/>
                  </a:lnTo>
                  <a:lnTo>
                    <a:pt x="1294" y="941"/>
                  </a:lnTo>
                  <a:lnTo>
                    <a:pt x="1293" y="931"/>
                  </a:lnTo>
                  <a:lnTo>
                    <a:pt x="1293" y="921"/>
                  </a:lnTo>
                  <a:lnTo>
                    <a:pt x="1294" y="911"/>
                  </a:lnTo>
                  <a:lnTo>
                    <a:pt x="1298" y="902"/>
                  </a:lnTo>
                  <a:lnTo>
                    <a:pt x="1302" y="894"/>
                  </a:lnTo>
                  <a:lnTo>
                    <a:pt x="1310" y="883"/>
                  </a:lnTo>
                  <a:lnTo>
                    <a:pt x="1317" y="870"/>
                  </a:lnTo>
                  <a:lnTo>
                    <a:pt x="1321" y="863"/>
                  </a:lnTo>
                  <a:lnTo>
                    <a:pt x="1325" y="858"/>
                  </a:lnTo>
                  <a:lnTo>
                    <a:pt x="1331" y="853"/>
                  </a:lnTo>
                  <a:lnTo>
                    <a:pt x="1338" y="850"/>
                  </a:lnTo>
                  <a:lnTo>
                    <a:pt x="1348" y="853"/>
                  </a:lnTo>
                  <a:lnTo>
                    <a:pt x="1358" y="856"/>
                  </a:lnTo>
                  <a:lnTo>
                    <a:pt x="1367" y="860"/>
                  </a:lnTo>
                  <a:lnTo>
                    <a:pt x="1375" y="864"/>
                  </a:lnTo>
                  <a:lnTo>
                    <a:pt x="1384" y="871"/>
                  </a:lnTo>
                  <a:lnTo>
                    <a:pt x="1392" y="877"/>
                  </a:lnTo>
                  <a:lnTo>
                    <a:pt x="1398" y="884"/>
                  </a:lnTo>
                  <a:lnTo>
                    <a:pt x="1404" y="893"/>
                  </a:lnTo>
                  <a:lnTo>
                    <a:pt x="1404" y="903"/>
                  </a:lnTo>
                  <a:lnTo>
                    <a:pt x="1403" y="913"/>
                  </a:lnTo>
                  <a:lnTo>
                    <a:pt x="1400" y="924"/>
                  </a:lnTo>
                  <a:lnTo>
                    <a:pt x="1396" y="933"/>
                  </a:lnTo>
                  <a:lnTo>
                    <a:pt x="1390" y="942"/>
                  </a:lnTo>
                  <a:lnTo>
                    <a:pt x="1383" y="951"/>
                  </a:lnTo>
                  <a:lnTo>
                    <a:pt x="1375" y="959"/>
                  </a:lnTo>
                  <a:lnTo>
                    <a:pt x="1366" y="967"/>
                  </a:lnTo>
                  <a:close/>
                  <a:moveTo>
                    <a:pt x="933" y="427"/>
                  </a:moveTo>
                  <a:lnTo>
                    <a:pt x="923" y="433"/>
                  </a:lnTo>
                  <a:lnTo>
                    <a:pt x="914" y="438"/>
                  </a:lnTo>
                  <a:lnTo>
                    <a:pt x="905" y="441"/>
                  </a:lnTo>
                  <a:lnTo>
                    <a:pt x="896" y="442"/>
                  </a:lnTo>
                  <a:lnTo>
                    <a:pt x="887" y="442"/>
                  </a:lnTo>
                  <a:lnTo>
                    <a:pt x="877" y="441"/>
                  </a:lnTo>
                  <a:lnTo>
                    <a:pt x="868" y="438"/>
                  </a:lnTo>
                  <a:lnTo>
                    <a:pt x="859" y="434"/>
                  </a:lnTo>
                  <a:lnTo>
                    <a:pt x="853" y="427"/>
                  </a:lnTo>
                  <a:lnTo>
                    <a:pt x="848" y="418"/>
                  </a:lnTo>
                  <a:lnTo>
                    <a:pt x="843" y="410"/>
                  </a:lnTo>
                  <a:lnTo>
                    <a:pt x="839" y="400"/>
                  </a:lnTo>
                  <a:lnTo>
                    <a:pt x="835" y="396"/>
                  </a:lnTo>
                  <a:lnTo>
                    <a:pt x="832" y="393"/>
                  </a:lnTo>
                  <a:lnTo>
                    <a:pt x="829" y="389"/>
                  </a:lnTo>
                  <a:lnTo>
                    <a:pt x="826" y="387"/>
                  </a:lnTo>
                  <a:lnTo>
                    <a:pt x="822" y="385"/>
                  </a:lnTo>
                  <a:lnTo>
                    <a:pt x="817" y="383"/>
                  </a:lnTo>
                  <a:lnTo>
                    <a:pt x="812" y="383"/>
                  </a:lnTo>
                  <a:lnTo>
                    <a:pt x="806" y="383"/>
                  </a:lnTo>
                  <a:lnTo>
                    <a:pt x="800" y="384"/>
                  </a:lnTo>
                  <a:lnTo>
                    <a:pt x="793" y="387"/>
                  </a:lnTo>
                  <a:lnTo>
                    <a:pt x="785" y="391"/>
                  </a:lnTo>
                  <a:lnTo>
                    <a:pt x="779" y="395"/>
                  </a:lnTo>
                  <a:lnTo>
                    <a:pt x="773" y="401"/>
                  </a:lnTo>
                  <a:lnTo>
                    <a:pt x="767" y="407"/>
                  </a:lnTo>
                  <a:lnTo>
                    <a:pt x="762" y="414"/>
                  </a:lnTo>
                  <a:lnTo>
                    <a:pt x="757" y="420"/>
                  </a:lnTo>
                  <a:lnTo>
                    <a:pt x="756" y="450"/>
                  </a:lnTo>
                  <a:lnTo>
                    <a:pt x="755" y="479"/>
                  </a:lnTo>
                  <a:lnTo>
                    <a:pt x="756" y="486"/>
                  </a:lnTo>
                  <a:lnTo>
                    <a:pt x="757" y="492"/>
                  </a:lnTo>
                  <a:lnTo>
                    <a:pt x="759" y="500"/>
                  </a:lnTo>
                  <a:lnTo>
                    <a:pt x="762" y="505"/>
                  </a:lnTo>
                  <a:lnTo>
                    <a:pt x="766" y="511"/>
                  </a:lnTo>
                  <a:lnTo>
                    <a:pt x="771" y="516"/>
                  </a:lnTo>
                  <a:lnTo>
                    <a:pt x="777" y="520"/>
                  </a:lnTo>
                  <a:lnTo>
                    <a:pt x="784" y="524"/>
                  </a:lnTo>
                  <a:lnTo>
                    <a:pt x="789" y="530"/>
                  </a:lnTo>
                  <a:lnTo>
                    <a:pt x="797" y="534"/>
                  </a:lnTo>
                  <a:lnTo>
                    <a:pt x="804" y="537"/>
                  </a:lnTo>
                  <a:lnTo>
                    <a:pt x="811" y="540"/>
                  </a:lnTo>
                  <a:lnTo>
                    <a:pt x="818" y="543"/>
                  </a:lnTo>
                  <a:lnTo>
                    <a:pt x="825" y="548"/>
                  </a:lnTo>
                  <a:lnTo>
                    <a:pt x="828" y="550"/>
                  </a:lnTo>
                  <a:lnTo>
                    <a:pt x="831" y="553"/>
                  </a:lnTo>
                  <a:lnTo>
                    <a:pt x="834" y="557"/>
                  </a:lnTo>
                  <a:lnTo>
                    <a:pt x="836" y="561"/>
                  </a:lnTo>
                  <a:lnTo>
                    <a:pt x="836" y="572"/>
                  </a:lnTo>
                  <a:lnTo>
                    <a:pt x="834" y="582"/>
                  </a:lnTo>
                  <a:lnTo>
                    <a:pt x="831" y="593"/>
                  </a:lnTo>
                  <a:lnTo>
                    <a:pt x="828" y="602"/>
                  </a:lnTo>
                  <a:lnTo>
                    <a:pt x="819" y="621"/>
                  </a:lnTo>
                  <a:lnTo>
                    <a:pt x="809" y="640"/>
                  </a:lnTo>
                  <a:lnTo>
                    <a:pt x="799" y="658"/>
                  </a:lnTo>
                  <a:lnTo>
                    <a:pt x="789" y="677"/>
                  </a:lnTo>
                  <a:lnTo>
                    <a:pt x="785" y="688"/>
                  </a:lnTo>
                  <a:lnTo>
                    <a:pt x="782" y="697"/>
                  </a:lnTo>
                  <a:lnTo>
                    <a:pt x="779" y="708"/>
                  </a:lnTo>
                  <a:lnTo>
                    <a:pt x="778" y="718"/>
                  </a:lnTo>
                  <a:lnTo>
                    <a:pt x="776" y="731"/>
                  </a:lnTo>
                  <a:lnTo>
                    <a:pt x="776" y="743"/>
                  </a:lnTo>
                  <a:lnTo>
                    <a:pt x="776" y="755"/>
                  </a:lnTo>
                  <a:lnTo>
                    <a:pt x="776" y="767"/>
                  </a:lnTo>
                  <a:lnTo>
                    <a:pt x="778" y="780"/>
                  </a:lnTo>
                  <a:lnTo>
                    <a:pt x="780" y="791"/>
                  </a:lnTo>
                  <a:lnTo>
                    <a:pt x="783" y="803"/>
                  </a:lnTo>
                  <a:lnTo>
                    <a:pt x="787" y="814"/>
                  </a:lnTo>
                  <a:lnTo>
                    <a:pt x="791" y="826"/>
                  </a:lnTo>
                  <a:lnTo>
                    <a:pt x="797" y="837"/>
                  </a:lnTo>
                  <a:lnTo>
                    <a:pt x="803" y="848"/>
                  </a:lnTo>
                  <a:lnTo>
                    <a:pt x="809" y="858"/>
                  </a:lnTo>
                  <a:lnTo>
                    <a:pt x="816" y="868"/>
                  </a:lnTo>
                  <a:lnTo>
                    <a:pt x="823" y="878"/>
                  </a:lnTo>
                  <a:lnTo>
                    <a:pt x="831" y="888"/>
                  </a:lnTo>
                  <a:lnTo>
                    <a:pt x="841" y="896"/>
                  </a:lnTo>
                  <a:lnTo>
                    <a:pt x="848" y="900"/>
                  </a:lnTo>
                  <a:lnTo>
                    <a:pt x="855" y="903"/>
                  </a:lnTo>
                  <a:lnTo>
                    <a:pt x="862" y="908"/>
                  </a:lnTo>
                  <a:lnTo>
                    <a:pt x="867" y="913"/>
                  </a:lnTo>
                  <a:lnTo>
                    <a:pt x="872" y="919"/>
                  </a:lnTo>
                  <a:lnTo>
                    <a:pt x="877" y="926"/>
                  </a:lnTo>
                  <a:lnTo>
                    <a:pt x="880" y="933"/>
                  </a:lnTo>
                  <a:lnTo>
                    <a:pt x="883" y="942"/>
                  </a:lnTo>
                  <a:lnTo>
                    <a:pt x="881" y="947"/>
                  </a:lnTo>
                  <a:lnTo>
                    <a:pt x="879" y="951"/>
                  </a:lnTo>
                  <a:lnTo>
                    <a:pt x="877" y="955"/>
                  </a:lnTo>
                  <a:lnTo>
                    <a:pt x="875" y="959"/>
                  </a:lnTo>
                  <a:lnTo>
                    <a:pt x="869" y="968"/>
                  </a:lnTo>
                  <a:lnTo>
                    <a:pt x="862" y="974"/>
                  </a:lnTo>
                  <a:lnTo>
                    <a:pt x="854" y="981"/>
                  </a:lnTo>
                  <a:lnTo>
                    <a:pt x="846" y="988"/>
                  </a:lnTo>
                  <a:lnTo>
                    <a:pt x="839" y="995"/>
                  </a:lnTo>
                  <a:lnTo>
                    <a:pt x="830" y="1004"/>
                  </a:lnTo>
                  <a:lnTo>
                    <a:pt x="823" y="1014"/>
                  </a:lnTo>
                  <a:lnTo>
                    <a:pt x="817" y="1023"/>
                  </a:lnTo>
                  <a:lnTo>
                    <a:pt x="812" y="1034"/>
                  </a:lnTo>
                  <a:lnTo>
                    <a:pt x="808" y="1045"/>
                  </a:lnTo>
                  <a:lnTo>
                    <a:pt x="805" y="1058"/>
                  </a:lnTo>
                  <a:lnTo>
                    <a:pt x="803" y="1070"/>
                  </a:lnTo>
                  <a:lnTo>
                    <a:pt x="802" y="1082"/>
                  </a:lnTo>
                  <a:lnTo>
                    <a:pt x="801" y="1094"/>
                  </a:lnTo>
                  <a:lnTo>
                    <a:pt x="802" y="1108"/>
                  </a:lnTo>
                  <a:lnTo>
                    <a:pt x="803" y="1121"/>
                  </a:lnTo>
                  <a:lnTo>
                    <a:pt x="805" y="1133"/>
                  </a:lnTo>
                  <a:lnTo>
                    <a:pt x="808" y="1145"/>
                  </a:lnTo>
                  <a:lnTo>
                    <a:pt x="811" y="1158"/>
                  </a:lnTo>
                  <a:lnTo>
                    <a:pt x="815" y="1170"/>
                  </a:lnTo>
                  <a:lnTo>
                    <a:pt x="820" y="1181"/>
                  </a:lnTo>
                  <a:lnTo>
                    <a:pt x="824" y="1191"/>
                  </a:lnTo>
                  <a:lnTo>
                    <a:pt x="832" y="1202"/>
                  </a:lnTo>
                  <a:lnTo>
                    <a:pt x="840" y="1213"/>
                  </a:lnTo>
                  <a:lnTo>
                    <a:pt x="842" y="1218"/>
                  </a:lnTo>
                  <a:lnTo>
                    <a:pt x="843" y="1224"/>
                  </a:lnTo>
                  <a:lnTo>
                    <a:pt x="843" y="1231"/>
                  </a:lnTo>
                  <a:lnTo>
                    <a:pt x="841" y="1237"/>
                  </a:lnTo>
                  <a:lnTo>
                    <a:pt x="828" y="1248"/>
                  </a:lnTo>
                  <a:lnTo>
                    <a:pt x="816" y="1257"/>
                  </a:lnTo>
                  <a:lnTo>
                    <a:pt x="804" y="1268"/>
                  </a:lnTo>
                  <a:lnTo>
                    <a:pt x="793" y="1279"/>
                  </a:lnTo>
                  <a:lnTo>
                    <a:pt x="782" y="1292"/>
                  </a:lnTo>
                  <a:lnTo>
                    <a:pt x="773" y="1304"/>
                  </a:lnTo>
                  <a:lnTo>
                    <a:pt x="770" y="1311"/>
                  </a:lnTo>
                  <a:lnTo>
                    <a:pt x="767" y="1318"/>
                  </a:lnTo>
                  <a:lnTo>
                    <a:pt x="765" y="1326"/>
                  </a:lnTo>
                  <a:lnTo>
                    <a:pt x="763" y="1335"/>
                  </a:lnTo>
                  <a:lnTo>
                    <a:pt x="764" y="1348"/>
                  </a:lnTo>
                  <a:lnTo>
                    <a:pt x="766" y="1362"/>
                  </a:lnTo>
                  <a:lnTo>
                    <a:pt x="768" y="1375"/>
                  </a:lnTo>
                  <a:lnTo>
                    <a:pt x="772" y="1389"/>
                  </a:lnTo>
                  <a:lnTo>
                    <a:pt x="774" y="1394"/>
                  </a:lnTo>
                  <a:lnTo>
                    <a:pt x="776" y="1400"/>
                  </a:lnTo>
                  <a:lnTo>
                    <a:pt x="779" y="1405"/>
                  </a:lnTo>
                  <a:lnTo>
                    <a:pt x="783" y="1410"/>
                  </a:lnTo>
                  <a:lnTo>
                    <a:pt x="787" y="1415"/>
                  </a:lnTo>
                  <a:lnTo>
                    <a:pt x="791" y="1419"/>
                  </a:lnTo>
                  <a:lnTo>
                    <a:pt x="798" y="1422"/>
                  </a:lnTo>
                  <a:lnTo>
                    <a:pt x="803" y="1426"/>
                  </a:lnTo>
                  <a:lnTo>
                    <a:pt x="811" y="1428"/>
                  </a:lnTo>
                  <a:lnTo>
                    <a:pt x="818" y="1428"/>
                  </a:lnTo>
                  <a:lnTo>
                    <a:pt x="824" y="1427"/>
                  </a:lnTo>
                  <a:lnTo>
                    <a:pt x="829" y="1424"/>
                  </a:lnTo>
                  <a:lnTo>
                    <a:pt x="834" y="1421"/>
                  </a:lnTo>
                  <a:lnTo>
                    <a:pt x="839" y="1417"/>
                  </a:lnTo>
                  <a:lnTo>
                    <a:pt x="843" y="1413"/>
                  </a:lnTo>
                  <a:lnTo>
                    <a:pt x="847" y="1408"/>
                  </a:lnTo>
                  <a:lnTo>
                    <a:pt x="854" y="1398"/>
                  </a:lnTo>
                  <a:lnTo>
                    <a:pt x="861" y="1387"/>
                  </a:lnTo>
                  <a:lnTo>
                    <a:pt x="865" y="1382"/>
                  </a:lnTo>
                  <a:lnTo>
                    <a:pt x="868" y="1377"/>
                  </a:lnTo>
                  <a:lnTo>
                    <a:pt x="872" y="1373"/>
                  </a:lnTo>
                  <a:lnTo>
                    <a:pt x="877" y="1369"/>
                  </a:lnTo>
                  <a:lnTo>
                    <a:pt x="900" y="1374"/>
                  </a:lnTo>
                  <a:lnTo>
                    <a:pt x="924" y="1381"/>
                  </a:lnTo>
                  <a:lnTo>
                    <a:pt x="929" y="1383"/>
                  </a:lnTo>
                  <a:lnTo>
                    <a:pt x="935" y="1385"/>
                  </a:lnTo>
                  <a:lnTo>
                    <a:pt x="940" y="1388"/>
                  </a:lnTo>
                  <a:lnTo>
                    <a:pt x="943" y="1391"/>
                  </a:lnTo>
                  <a:lnTo>
                    <a:pt x="947" y="1395"/>
                  </a:lnTo>
                  <a:lnTo>
                    <a:pt x="949" y="1400"/>
                  </a:lnTo>
                  <a:lnTo>
                    <a:pt x="950" y="1405"/>
                  </a:lnTo>
                  <a:lnTo>
                    <a:pt x="951" y="1412"/>
                  </a:lnTo>
                  <a:lnTo>
                    <a:pt x="957" y="1417"/>
                  </a:lnTo>
                  <a:lnTo>
                    <a:pt x="962" y="1423"/>
                  </a:lnTo>
                  <a:lnTo>
                    <a:pt x="966" y="1430"/>
                  </a:lnTo>
                  <a:lnTo>
                    <a:pt x="970" y="1436"/>
                  </a:lnTo>
                  <a:lnTo>
                    <a:pt x="972" y="1443"/>
                  </a:lnTo>
                  <a:lnTo>
                    <a:pt x="974" y="1450"/>
                  </a:lnTo>
                  <a:lnTo>
                    <a:pt x="975" y="1458"/>
                  </a:lnTo>
                  <a:lnTo>
                    <a:pt x="975" y="1465"/>
                  </a:lnTo>
                  <a:lnTo>
                    <a:pt x="974" y="1482"/>
                  </a:lnTo>
                  <a:lnTo>
                    <a:pt x="971" y="1497"/>
                  </a:lnTo>
                  <a:lnTo>
                    <a:pt x="967" y="1513"/>
                  </a:lnTo>
                  <a:lnTo>
                    <a:pt x="963" y="1529"/>
                  </a:lnTo>
                  <a:lnTo>
                    <a:pt x="953" y="1545"/>
                  </a:lnTo>
                  <a:lnTo>
                    <a:pt x="943" y="1560"/>
                  </a:lnTo>
                  <a:lnTo>
                    <a:pt x="937" y="1568"/>
                  </a:lnTo>
                  <a:lnTo>
                    <a:pt x="931" y="1575"/>
                  </a:lnTo>
                  <a:lnTo>
                    <a:pt x="923" y="1581"/>
                  </a:lnTo>
                  <a:lnTo>
                    <a:pt x="916" y="1586"/>
                  </a:lnTo>
                  <a:lnTo>
                    <a:pt x="909" y="1591"/>
                  </a:lnTo>
                  <a:lnTo>
                    <a:pt x="902" y="1595"/>
                  </a:lnTo>
                  <a:lnTo>
                    <a:pt x="894" y="1598"/>
                  </a:lnTo>
                  <a:lnTo>
                    <a:pt x="886" y="1601"/>
                  </a:lnTo>
                  <a:lnTo>
                    <a:pt x="877" y="1603"/>
                  </a:lnTo>
                  <a:lnTo>
                    <a:pt x="868" y="1604"/>
                  </a:lnTo>
                  <a:lnTo>
                    <a:pt x="859" y="1604"/>
                  </a:lnTo>
                  <a:lnTo>
                    <a:pt x="850" y="1604"/>
                  </a:lnTo>
                  <a:lnTo>
                    <a:pt x="832" y="1603"/>
                  </a:lnTo>
                  <a:lnTo>
                    <a:pt x="815" y="1602"/>
                  </a:lnTo>
                  <a:lnTo>
                    <a:pt x="798" y="1599"/>
                  </a:lnTo>
                  <a:lnTo>
                    <a:pt x="781" y="1596"/>
                  </a:lnTo>
                  <a:lnTo>
                    <a:pt x="765" y="1591"/>
                  </a:lnTo>
                  <a:lnTo>
                    <a:pt x="749" y="1585"/>
                  </a:lnTo>
                  <a:lnTo>
                    <a:pt x="733" y="1578"/>
                  </a:lnTo>
                  <a:lnTo>
                    <a:pt x="719" y="1570"/>
                  </a:lnTo>
                  <a:lnTo>
                    <a:pt x="705" y="1561"/>
                  </a:lnTo>
                  <a:lnTo>
                    <a:pt x="691" y="1551"/>
                  </a:lnTo>
                  <a:lnTo>
                    <a:pt x="679" y="1540"/>
                  </a:lnTo>
                  <a:lnTo>
                    <a:pt x="668" y="1528"/>
                  </a:lnTo>
                  <a:lnTo>
                    <a:pt x="658" y="1515"/>
                  </a:lnTo>
                  <a:lnTo>
                    <a:pt x="648" y="1501"/>
                  </a:lnTo>
                  <a:lnTo>
                    <a:pt x="640" y="1487"/>
                  </a:lnTo>
                  <a:lnTo>
                    <a:pt x="634" y="1471"/>
                  </a:lnTo>
                  <a:lnTo>
                    <a:pt x="626" y="1461"/>
                  </a:lnTo>
                  <a:lnTo>
                    <a:pt x="619" y="1451"/>
                  </a:lnTo>
                  <a:lnTo>
                    <a:pt x="613" y="1441"/>
                  </a:lnTo>
                  <a:lnTo>
                    <a:pt x="606" y="1431"/>
                  </a:lnTo>
                  <a:lnTo>
                    <a:pt x="595" y="1409"/>
                  </a:lnTo>
                  <a:lnTo>
                    <a:pt x="586" y="1388"/>
                  </a:lnTo>
                  <a:lnTo>
                    <a:pt x="579" y="1365"/>
                  </a:lnTo>
                  <a:lnTo>
                    <a:pt x="572" y="1343"/>
                  </a:lnTo>
                  <a:lnTo>
                    <a:pt x="566" y="1319"/>
                  </a:lnTo>
                  <a:lnTo>
                    <a:pt x="560" y="1297"/>
                  </a:lnTo>
                  <a:lnTo>
                    <a:pt x="560" y="1287"/>
                  </a:lnTo>
                  <a:lnTo>
                    <a:pt x="559" y="1277"/>
                  </a:lnTo>
                  <a:lnTo>
                    <a:pt x="558" y="1268"/>
                  </a:lnTo>
                  <a:lnTo>
                    <a:pt x="556" y="1259"/>
                  </a:lnTo>
                  <a:lnTo>
                    <a:pt x="552" y="1241"/>
                  </a:lnTo>
                  <a:lnTo>
                    <a:pt x="549" y="1222"/>
                  </a:lnTo>
                  <a:lnTo>
                    <a:pt x="548" y="1214"/>
                  </a:lnTo>
                  <a:lnTo>
                    <a:pt x="547" y="1205"/>
                  </a:lnTo>
                  <a:lnTo>
                    <a:pt x="547" y="1197"/>
                  </a:lnTo>
                  <a:lnTo>
                    <a:pt x="549" y="1188"/>
                  </a:lnTo>
                  <a:lnTo>
                    <a:pt x="551" y="1179"/>
                  </a:lnTo>
                  <a:lnTo>
                    <a:pt x="554" y="1171"/>
                  </a:lnTo>
                  <a:lnTo>
                    <a:pt x="559" y="1163"/>
                  </a:lnTo>
                  <a:lnTo>
                    <a:pt x="567" y="1155"/>
                  </a:lnTo>
                  <a:lnTo>
                    <a:pt x="575" y="1128"/>
                  </a:lnTo>
                  <a:lnTo>
                    <a:pt x="583" y="1102"/>
                  </a:lnTo>
                  <a:lnTo>
                    <a:pt x="586" y="1087"/>
                  </a:lnTo>
                  <a:lnTo>
                    <a:pt x="589" y="1073"/>
                  </a:lnTo>
                  <a:lnTo>
                    <a:pt x="591" y="1059"/>
                  </a:lnTo>
                  <a:lnTo>
                    <a:pt x="593" y="1044"/>
                  </a:lnTo>
                  <a:lnTo>
                    <a:pt x="594" y="1029"/>
                  </a:lnTo>
                  <a:lnTo>
                    <a:pt x="593" y="1015"/>
                  </a:lnTo>
                  <a:lnTo>
                    <a:pt x="592" y="1000"/>
                  </a:lnTo>
                  <a:lnTo>
                    <a:pt x="590" y="987"/>
                  </a:lnTo>
                  <a:lnTo>
                    <a:pt x="587" y="973"/>
                  </a:lnTo>
                  <a:lnTo>
                    <a:pt x="583" y="959"/>
                  </a:lnTo>
                  <a:lnTo>
                    <a:pt x="577" y="946"/>
                  </a:lnTo>
                  <a:lnTo>
                    <a:pt x="570" y="933"/>
                  </a:lnTo>
                  <a:lnTo>
                    <a:pt x="564" y="929"/>
                  </a:lnTo>
                  <a:lnTo>
                    <a:pt x="557" y="924"/>
                  </a:lnTo>
                  <a:lnTo>
                    <a:pt x="551" y="919"/>
                  </a:lnTo>
                  <a:lnTo>
                    <a:pt x="547" y="912"/>
                  </a:lnTo>
                  <a:lnTo>
                    <a:pt x="544" y="906"/>
                  </a:lnTo>
                  <a:lnTo>
                    <a:pt x="542" y="899"/>
                  </a:lnTo>
                  <a:lnTo>
                    <a:pt x="543" y="896"/>
                  </a:lnTo>
                  <a:lnTo>
                    <a:pt x="543" y="892"/>
                  </a:lnTo>
                  <a:lnTo>
                    <a:pt x="545" y="888"/>
                  </a:lnTo>
                  <a:lnTo>
                    <a:pt x="547" y="884"/>
                  </a:lnTo>
                  <a:lnTo>
                    <a:pt x="560" y="866"/>
                  </a:lnTo>
                  <a:lnTo>
                    <a:pt x="573" y="849"/>
                  </a:lnTo>
                  <a:lnTo>
                    <a:pt x="584" y="830"/>
                  </a:lnTo>
                  <a:lnTo>
                    <a:pt x="594" y="811"/>
                  </a:lnTo>
                  <a:lnTo>
                    <a:pt x="599" y="801"/>
                  </a:lnTo>
                  <a:lnTo>
                    <a:pt x="602" y="791"/>
                  </a:lnTo>
                  <a:lnTo>
                    <a:pt x="605" y="781"/>
                  </a:lnTo>
                  <a:lnTo>
                    <a:pt x="609" y="770"/>
                  </a:lnTo>
                  <a:lnTo>
                    <a:pt x="610" y="760"/>
                  </a:lnTo>
                  <a:lnTo>
                    <a:pt x="611" y="749"/>
                  </a:lnTo>
                  <a:lnTo>
                    <a:pt x="611" y="738"/>
                  </a:lnTo>
                  <a:lnTo>
                    <a:pt x="610" y="726"/>
                  </a:lnTo>
                  <a:lnTo>
                    <a:pt x="600" y="707"/>
                  </a:lnTo>
                  <a:lnTo>
                    <a:pt x="590" y="688"/>
                  </a:lnTo>
                  <a:lnTo>
                    <a:pt x="580" y="668"/>
                  </a:lnTo>
                  <a:lnTo>
                    <a:pt x="570" y="649"/>
                  </a:lnTo>
                  <a:lnTo>
                    <a:pt x="566" y="639"/>
                  </a:lnTo>
                  <a:lnTo>
                    <a:pt x="563" y="629"/>
                  </a:lnTo>
                  <a:lnTo>
                    <a:pt x="559" y="619"/>
                  </a:lnTo>
                  <a:lnTo>
                    <a:pt x="558" y="608"/>
                  </a:lnTo>
                  <a:lnTo>
                    <a:pt x="557" y="598"/>
                  </a:lnTo>
                  <a:lnTo>
                    <a:pt x="558" y="586"/>
                  </a:lnTo>
                  <a:lnTo>
                    <a:pt x="559" y="575"/>
                  </a:lnTo>
                  <a:lnTo>
                    <a:pt x="564" y="564"/>
                  </a:lnTo>
                  <a:lnTo>
                    <a:pt x="565" y="550"/>
                  </a:lnTo>
                  <a:lnTo>
                    <a:pt x="567" y="535"/>
                  </a:lnTo>
                  <a:lnTo>
                    <a:pt x="572" y="522"/>
                  </a:lnTo>
                  <a:lnTo>
                    <a:pt x="577" y="510"/>
                  </a:lnTo>
                  <a:lnTo>
                    <a:pt x="589" y="484"/>
                  </a:lnTo>
                  <a:lnTo>
                    <a:pt x="600" y="459"/>
                  </a:lnTo>
                  <a:lnTo>
                    <a:pt x="607" y="439"/>
                  </a:lnTo>
                  <a:lnTo>
                    <a:pt x="617" y="420"/>
                  </a:lnTo>
                  <a:lnTo>
                    <a:pt x="626" y="401"/>
                  </a:lnTo>
                  <a:lnTo>
                    <a:pt x="637" y="383"/>
                  </a:lnTo>
                  <a:lnTo>
                    <a:pt x="648" y="366"/>
                  </a:lnTo>
                  <a:lnTo>
                    <a:pt x="662" y="348"/>
                  </a:lnTo>
                  <a:lnTo>
                    <a:pt x="675" y="332"/>
                  </a:lnTo>
                  <a:lnTo>
                    <a:pt x="690" y="316"/>
                  </a:lnTo>
                  <a:lnTo>
                    <a:pt x="706" y="301"/>
                  </a:lnTo>
                  <a:lnTo>
                    <a:pt x="722" y="287"/>
                  </a:lnTo>
                  <a:lnTo>
                    <a:pt x="738" y="274"/>
                  </a:lnTo>
                  <a:lnTo>
                    <a:pt x="756" y="262"/>
                  </a:lnTo>
                  <a:lnTo>
                    <a:pt x="774" y="251"/>
                  </a:lnTo>
                  <a:lnTo>
                    <a:pt x="793" y="241"/>
                  </a:lnTo>
                  <a:lnTo>
                    <a:pt x="811" y="233"/>
                  </a:lnTo>
                  <a:lnTo>
                    <a:pt x="830" y="226"/>
                  </a:lnTo>
                  <a:lnTo>
                    <a:pt x="863" y="222"/>
                  </a:lnTo>
                  <a:lnTo>
                    <a:pt x="896" y="220"/>
                  </a:lnTo>
                  <a:lnTo>
                    <a:pt x="904" y="220"/>
                  </a:lnTo>
                  <a:lnTo>
                    <a:pt x="911" y="222"/>
                  </a:lnTo>
                  <a:lnTo>
                    <a:pt x="919" y="223"/>
                  </a:lnTo>
                  <a:lnTo>
                    <a:pt x="926" y="226"/>
                  </a:lnTo>
                  <a:lnTo>
                    <a:pt x="934" y="229"/>
                  </a:lnTo>
                  <a:lnTo>
                    <a:pt x="941" y="232"/>
                  </a:lnTo>
                  <a:lnTo>
                    <a:pt x="948" y="237"/>
                  </a:lnTo>
                  <a:lnTo>
                    <a:pt x="954" y="242"/>
                  </a:lnTo>
                  <a:lnTo>
                    <a:pt x="991" y="288"/>
                  </a:lnTo>
                  <a:lnTo>
                    <a:pt x="991" y="307"/>
                  </a:lnTo>
                  <a:lnTo>
                    <a:pt x="990" y="327"/>
                  </a:lnTo>
                  <a:lnTo>
                    <a:pt x="989" y="337"/>
                  </a:lnTo>
                  <a:lnTo>
                    <a:pt x="987" y="347"/>
                  </a:lnTo>
                  <a:lnTo>
                    <a:pt x="985" y="357"/>
                  </a:lnTo>
                  <a:lnTo>
                    <a:pt x="983" y="367"/>
                  </a:lnTo>
                  <a:lnTo>
                    <a:pt x="980" y="376"/>
                  </a:lnTo>
                  <a:lnTo>
                    <a:pt x="975" y="385"/>
                  </a:lnTo>
                  <a:lnTo>
                    <a:pt x="970" y="394"/>
                  </a:lnTo>
                  <a:lnTo>
                    <a:pt x="965" y="401"/>
                  </a:lnTo>
                  <a:lnTo>
                    <a:pt x="958" y="410"/>
                  </a:lnTo>
                  <a:lnTo>
                    <a:pt x="951" y="416"/>
                  </a:lnTo>
                  <a:lnTo>
                    <a:pt x="942" y="422"/>
                  </a:lnTo>
                  <a:lnTo>
                    <a:pt x="933" y="427"/>
                  </a:lnTo>
                  <a:close/>
                  <a:moveTo>
                    <a:pt x="911" y="394"/>
                  </a:moveTo>
                  <a:lnTo>
                    <a:pt x="904" y="392"/>
                  </a:lnTo>
                  <a:lnTo>
                    <a:pt x="898" y="390"/>
                  </a:lnTo>
                  <a:lnTo>
                    <a:pt x="893" y="386"/>
                  </a:lnTo>
                  <a:lnTo>
                    <a:pt x="888" y="382"/>
                  </a:lnTo>
                  <a:lnTo>
                    <a:pt x="877" y="373"/>
                  </a:lnTo>
                  <a:lnTo>
                    <a:pt x="868" y="364"/>
                  </a:lnTo>
                  <a:lnTo>
                    <a:pt x="864" y="358"/>
                  </a:lnTo>
                  <a:lnTo>
                    <a:pt x="859" y="354"/>
                  </a:lnTo>
                  <a:lnTo>
                    <a:pt x="854" y="350"/>
                  </a:lnTo>
                  <a:lnTo>
                    <a:pt x="849" y="347"/>
                  </a:lnTo>
                  <a:lnTo>
                    <a:pt x="843" y="344"/>
                  </a:lnTo>
                  <a:lnTo>
                    <a:pt x="836" y="342"/>
                  </a:lnTo>
                  <a:lnTo>
                    <a:pt x="829" y="342"/>
                  </a:lnTo>
                  <a:lnTo>
                    <a:pt x="821" y="342"/>
                  </a:lnTo>
                  <a:lnTo>
                    <a:pt x="809" y="346"/>
                  </a:lnTo>
                  <a:lnTo>
                    <a:pt x="796" y="350"/>
                  </a:lnTo>
                  <a:lnTo>
                    <a:pt x="783" y="355"/>
                  </a:lnTo>
                  <a:lnTo>
                    <a:pt x="771" y="362"/>
                  </a:lnTo>
                  <a:lnTo>
                    <a:pt x="760" y="368"/>
                  </a:lnTo>
                  <a:lnTo>
                    <a:pt x="750" y="376"/>
                  </a:lnTo>
                  <a:lnTo>
                    <a:pt x="744" y="380"/>
                  </a:lnTo>
                  <a:lnTo>
                    <a:pt x="740" y="385"/>
                  </a:lnTo>
                  <a:lnTo>
                    <a:pt x="736" y="390"/>
                  </a:lnTo>
                  <a:lnTo>
                    <a:pt x="732" y="396"/>
                  </a:lnTo>
                  <a:lnTo>
                    <a:pt x="727" y="404"/>
                  </a:lnTo>
                  <a:lnTo>
                    <a:pt x="722" y="414"/>
                  </a:lnTo>
                  <a:lnTo>
                    <a:pt x="718" y="423"/>
                  </a:lnTo>
                  <a:lnTo>
                    <a:pt x="715" y="432"/>
                  </a:lnTo>
                  <a:lnTo>
                    <a:pt x="713" y="442"/>
                  </a:lnTo>
                  <a:lnTo>
                    <a:pt x="711" y="453"/>
                  </a:lnTo>
                  <a:lnTo>
                    <a:pt x="710" y="463"/>
                  </a:lnTo>
                  <a:lnTo>
                    <a:pt x="709" y="474"/>
                  </a:lnTo>
                  <a:lnTo>
                    <a:pt x="709" y="484"/>
                  </a:lnTo>
                  <a:lnTo>
                    <a:pt x="710" y="494"/>
                  </a:lnTo>
                  <a:lnTo>
                    <a:pt x="712" y="505"/>
                  </a:lnTo>
                  <a:lnTo>
                    <a:pt x="714" y="515"/>
                  </a:lnTo>
                  <a:lnTo>
                    <a:pt x="717" y="525"/>
                  </a:lnTo>
                  <a:lnTo>
                    <a:pt x="720" y="534"/>
                  </a:lnTo>
                  <a:lnTo>
                    <a:pt x="724" y="544"/>
                  </a:lnTo>
                  <a:lnTo>
                    <a:pt x="729" y="553"/>
                  </a:lnTo>
                  <a:lnTo>
                    <a:pt x="738" y="560"/>
                  </a:lnTo>
                  <a:lnTo>
                    <a:pt x="747" y="568"/>
                  </a:lnTo>
                  <a:lnTo>
                    <a:pt x="755" y="577"/>
                  </a:lnTo>
                  <a:lnTo>
                    <a:pt x="761" y="586"/>
                  </a:lnTo>
                  <a:lnTo>
                    <a:pt x="765" y="598"/>
                  </a:lnTo>
                  <a:lnTo>
                    <a:pt x="768" y="608"/>
                  </a:lnTo>
                  <a:lnTo>
                    <a:pt x="768" y="614"/>
                  </a:lnTo>
                  <a:lnTo>
                    <a:pt x="768" y="620"/>
                  </a:lnTo>
                  <a:lnTo>
                    <a:pt x="768" y="626"/>
                  </a:lnTo>
                  <a:lnTo>
                    <a:pt x="766" y="632"/>
                  </a:lnTo>
                  <a:lnTo>
                    <a:pt x="756" y="661"/>
                  </a:lnTo>
                  <a:lnTo>
                    <a:pt x="747" y="691"/>
                  </a:lnTo>
                  <a:lnTo>
                    <a:pt x="742" y="707"/>
                  </a:lnTo>
                  <a:lnTo>
                    <a:pt x="738" y="723"/>
                  </a:lnTo>
                  <a:lnTo>
                    <a:pt x="736" y="740"/>
                  </a:lnTo>
                  <a:lnTo>
                    <a:pt x="734" y="755"/>
                  </a:lnTo>
                  <a:lnTo>
                    <a:pt x="733" y="771"/>
                  </a:lnTo>
                  <a:lnTo>
                    <a:pt x="733" y="788"/>
                  </a:lnTo>
                  <a:lnTo>
                    <a:pt x="734" y="804"/>
                  </a:lnTo>
                  <a:lnTo>
                    <a:pt x="737" y="819"/>
                  </a:lnTo>
                  <a:lnTo>
                    <a:pt x="742" y="835"/>
                  </a:lnTo>
                  <a:lnTo>
                    <a:pt x="749" y="849"/>
                  </a:lnTo>
                  <a:lnTo>
                    <a:pt x="752" y="856"/>
                  </a:lnTo>
                  <a:lnTo>
                    <a:pt x="757" y="862"/>
                  </a:lnTo>
                  <a:lnTo>
                    <a:pt x="761" y="870"/>
                  </a:lnTo>
                  <a:lnTo>
                    <a:pt x="766" y="876"/>
                  </a:lnTo>
                  <a:lnTo>
                    <a:pt x="768" y="882"/>
                  </a:lnTo>
                  <a:lnTo>
                    <a:pt x="772" y="888"/>
                  </a:lnTo>
                  <a:lnTo>
                    <a:pt x="777" y="894"/>
                  </a:lnTo>
                  <a:lnTo>
                    <a:pt x="782" y="899"/>
                  </a:lnTo>
                  <a:lnTo>
                    <a:pt x="796" y="909"/>
                  </a:lnTo>
                  <a:lnTo>
                    <a:pt x="809" y="920"/>
                  </a:lnTo>
                  <a:lnTo>
                    <a:pt x="815" y="925"/>
                  </a:lnTo>
                  <a:lnTo>
                    <a:pt x="820" y="930"/>
                  </a:lnTo>
                  <a:lnTo>
                    <a:pt x="823" y="935"/>
                  </a:lnTo>
                  <a:lnTo>
                    <a:pt x="825" y="941"/>
                  </a:lnTo>
                  <a:lnTo>
                    <a:pt x="826" y="944"/>
                  </a:lnTo>
                  <a:lnTo>
                    <a:pt x="826" y="947"/>
                  </a:lnTo>
                  <a:lnTo>
                    <a:pt x="825" y="951"/>
                  </a:lnTo>
                  <a:lnTo>
                    <a:pt x="824" y="954"/>
                  </a:lnTo>
                  <a:lnTo>
                    <a:pt x="819" y="963"/>
                  </a:lnTo>
                  <a:lnTo>
                    <a:pt x="812" y="971"/>
                  </a:lnTo>
                  <a:lnTo>
                    <a:pt x="801" y="983"/>
                  </a:lnTo>
                  <a:lnTo>
                    <a:pt x="791" y="995"/>
                  </a:lnTo>
                  <a:lnTo>
                    <a:pt x="783" y="1010"/>
                  </a:lnTo>
                  <a:lnTo>
                    <a:pt x="776" y="1024"/>
                  </a:lnTo>
                  <a:lnTo>
                    <a:pt x="771" y="1038"/>
                  </a:lnTo>
                  <a:lnTo>
                    <a:pt x="767" y="1053"/>
                  </a:lnTo>
                  <a:lnTo>
                    <a:pt x="764" y="1069"/>
                  </a:lnTo>
                  <a:lnTo>
                    <a:pt x="763" y="1085"/>
                  </a:lnTo>
                  <a:lnTo>
                    <a:pt x="762" y="1102"/>
                  </a:lnTo>
                  <a:lnTo>
                    <a:pt x="763" y="1118"/>
                  </a:lnTo>
                  <a:lnTo>
                    <a:pt x="765" y="1133"/>
                  </a:lnTo>
                  <a:lnTo>
                    <a:pt x="767" y="1150"/>
                  </a:lnTo>
                  <a:lnTo>
                    <a:pt x="770" y="1166"/>
                  </a:lnTo>
                  <a:lnTo>
                    <a:pt x="774" y="1181"/>
                  </a:lnTo>
                  <a:lnTo>
                    <a:pt x="779" y="1197"/>
                  </a:lnTo>
                  <a:lnTo>
                    <a:pt x="784" y="1211"/>
                  </a:lnTo>
                  <a:lnTo>
                    <a:pt x="784" y="1216"/>
                  </a:lnTo>
                  <a:lnTo>
                    <a:pt x="784" y="1222"/>
                  </a:lnTo>
                  <a:lnTo>
                    <a:pt x="783" y="1226"/>
                  </a:lnTo>
                  <a:lnTo>
                    <a:pt x="781" y="1231"/>
                  </a:lnTo>
                  <a:lnTo>
                    <a:pt x="776" y="1241"/>
                  </a:lnTo>
                  <a:lnTo>
                    <a:pt x="770" y="1249"/>
                  </a:lnTo>
                  <a:lnTo>
                    <a:pt x="756" y="1263"/>
                  </a:lnTo>
                  <a:lnTo>
                    <a:pt x="741" y="1279"/>
                  </a:lnTo>
                  <a:lnTo>
                    <a:pt x="736" y="1288"/>
                  </a:lnTo>
                  <a:lnTo>
                    <a:pt x="732" y="1298"/>
                  </a:lnTo>
                  <a:lnTo>
                    <a:pt x="729" y="1307"/>
                  </a:lnTo>
                  <a:lnTo>
                    <a:pt x="726" y="1317"/>
                  </a:lnTo>
                  <a:lnTo>
                    <a:pt x="724" y="1327"/>
                  </a:lnTo>
                  <a:lnTo>
                    <a:pt x="722" y="1338"/>
                  </a:lnTo>
                  <a:lnTo>
                    <a:pt x="721" y="1349"/>
                  </a:lnTo>
                  <a:lnTo>
                    <a:pt x="721" y="1359"/>
                  </a:lnTo>
                  <a:lnTo>
                    <a:pt x="721" y="1370"/>
                  </a:lnTo>
                  <a:lnTo>
                    <a:pt x="722" y="1381"/>
                  </a:lnTo>
                  <a:lnTo>
                    <a:pt x="724" y="1391"/>
                  </a:lnTo>
                  <a:lnTo>
                    <a:pt x="726" y="1401"/>
                  </a:lnTo>
                  <a:lnTo>
                    <a:pt x="729" y="1411"/>
                  </a:lnTo>
                  <a:lnTo>
                    <a:pt x="732" y="1420"/>
                  </a:lnTo>
                  <a:lnTo>
                    <a:pt x="736" y="1431"/>
                  </a:lnTo>
                  <a:lnTo>
                    <a:pt x="741" y="1439"/>
                  </a:lnTo>
                  <a:lnTo>
                    <a:pt x="745" y="1444"/>
                  </a:lnTo>
                  <a:lnTo>
                    <a:pt x="751" y="1448"/>
                  </a:lnTo>
                  <a:lnTo>
                    <a:pt x="755" y="1452"/>
                  </a:lnTo>
                  <a:lnTo>
                    <a:pt x="760" y="1455"/>
                  </a:lnTo>
                  <a:lnTo>
                    <a:pt x="771" y="1460"/>
                  </a:lnTo>
                  <a:lnTo>
                    <a:pt x="782" y="1464"/>
                  </a:lnTo>
                  <a:lnTo>
                    <a:pt x="795" y="1466"/>
                  </a:lnTo>
                  <a:lnTo>
                    <a:pt x="807" y="1466"/>
                  </a:lnTo>
                  <a:lnTo>
                    <a:pt x="819" y="1466"/>
                  </a:lnTo>
                  <a:lnTo>
                    <a:pt x="830" y="1465"/>
                  </a:lnTo>
                  <a:lnTo>
                    <a:pt x="835" y="1466"/>
                  </a:lnTo>
                  <a:lnTo>
                    <a:pt x="840" y="1467"/>
                  </a:lnTo>
                  <a:lnTo>
                    <a:pt x="844" y="1466"/>
                  </a:lnTo>
                  <a:lnTo>
                    <a:pt x="848" y="1465"/>
                  </a:lnTo>
                  <a:lnTo>
                    <a:pt x="855" y="1462"/>
                  </a:lnTo>
                  <a:lnTo>
                    <a:pt x="863" y="1457"/>
                  </a:lnTo>
                  <a:lnTo>
                    <a:pt x="876" y="1445"/>
                  </a:lnTo>
                  <a:lnTo>
                    <a:pt x="890" y="1431"/>
                  </a:lnTo>
                  <a:lnTo>
                    <a:pt x="896" y="1426"/>
                  </a:lnTo>
                  <a:lnTo>
                    <a:pt x="902" y="1421"/>
                  </a:lnTo>
                  <a:lnTo>
                    <a:pt x="905" y="1419"/>
                  </a:lnTo>
                  <a:lnTo>
                    <a:pt x="907" y="1418"/>
                  </a:lnTo>
                  <a:lnTo>
                    <a:pt x="910" y="1418"/>
                  </a:lnTo>
                  <a:lnTo>
                    <a:pt x="913" y="1418"/>
                  </a:lnTo>
                  <a:lnTo>
                    <a:pt x="915" y="1419"/>
                  </a:lnTo>
                  <a:lnTo>
                    <a:pt x="918" y="1421"/>
                  </a:lnTo>
                  <a:lnTo>
                    <a:pt x="920" y="1424"/>
                  </a:lnTo>
                  <a:lnTo>
                    <a:pt x="923" y="1428"/>
                  </a:lnTo>
                  <a:lnTo>
                    <a:pt x="927" y="1438"/>
                  </a:lnTo>
                  <a:lnTo>
                    <a:pt x="933" y="1452"/>
                  </a:lnTo>
                  <a:lnTo>
                    <a:pt x="935" y="1460"/>
                  </a:lnTo>
                  <a:lnTo>
                    <a:pt x="936" y="1468"/>
                  </a:lnTo>
                  <a:lnTo>
                    <a:pt x="937" y="1476"/>
                  </a:lnTo>
                  <a:lnTo>
                    <a:pt x="936" y="1483"/>
                  </a:lnTo>
                  <a:lnTo>
                    <a:pt x="934" y="1491"/>
                  </a:lnTo>
                  <a:lnTo>
                    <a:pt x="932" y="1497"/>
                  </a:lnTo>
                  <a:lnTo>
                    <a:pt x="928" y="1504"/>
                  </a:lnTo>
                  <a:lnTo>
                    <a:pt x="925" y="1511"/>
                  </a:lnTo>
                  <a:lnTo>
                    <a:pt x="917" y="1524"/>
                  </a:lnTo>
                  <a:lnTo>
                    <a:pt x="907" y="1535"/>
                  </a:lnTo>
                  <a:lnTo>
                    <a:pt x="897" y="1545"/>
                  </a:lnTo>
                  <a:lnTo>
                    <a:pt x="887" y="1554"/>
                  </a:lnTo>
                  <a:lnTo>
                    <a:pt x="875" y="1556"/>
                  </a:lnTo>
                  <a:lnTo>
                    <a:pt x="865" y="1558"/>
                  </a:lnTo>
                  <a:lnTo>
                    <a:pt x="854" y="1559"/>
                  </a:lnTo>
                  <a:lnTo>
                    <a:pt x="844" y="1559"/>
                  </a:lnTo>
                  <a:lnTo>
                    <a:pt x="832" y="1559"/>
                  </a:lnTo>
                  <a:lnTo>
                    <a:pt x="821" y="1558"/>
                  </a:lnTo>
                  <a:lnTo>
                    <a:pt x="811" y="1557"/>
                  </a:lnTo>
                  <a:lnTo>
                    <a:pt x="800" y="1555"/>
                  </a:lnTo>
                  <a:lnTo>
                    <a:pt x="788" y="1553"/>
                  </a:lnTo>
                  <a:lnTo>
                    <a:pt x="778" y="1550"/>
                  </a:lnTo>
                  <a:lnTo>
                    <a:pt x="768" y="1546"/>
                  </a:lnTo>
                  <a:lnTo>
                    <a:pt x="758" y="1542"/>
                  </a:lnTo>
                  <a:lnTo>
                    <a:pt x="748" y="1537"/>
                  </a:lnTo>
                  <a:lnTo>
                    <a:pt x="738" y="1532"/>
                  </a:lnTo>
                  <a:lnTo>
                    <a:pt x="729" y="1526"/>
                  </a:lnTo>
                  <a:lnTo>
                    <a:pt x="720" y="1520"/>
                  </a:lnTo>
                  <a:lnTo>
                    <a:pt x="707" y="1503"/>
                  </a:lnTo>
                  <a:lnTo>
                    <a:pt x="693" y="1488"/>
                  </a:lnTo>
                  <a:lnTo>
                    <a:pt x="682" y="1470"/>
                  </a:lnTo>
                  <a:lnTo>
                    <a:pt x="671" y="1454"/>
                  </a:lnTo>
                  <a:lnTo>
                    <a:pt x="660" y="1437"/>
                  </a:lnTo>
                  <a:lnTo>
                    <a:pt x="649" y="1418"/>
                  </a:lnTo>
                  <a:lnTo>
                    <a:pt x="641" y="1400"/>
                  </a:lnTo>
                  <a:lnTo>
                    <a:pt x="632" y="1382"/>
                  </a:lnTo>
                  <a:lnTo>
                    <a:pt x="625" y="1362"/>
                  </a:lnTo>
                  <a:lnTo>
                    <a:pt x="618" y="1343"/>
                  </a:lnTo>
                  <a:lnTo>
                    <a:pt x="612" y="1323"/>
                  </a:lnTo>
                  <a:lnTo>
                    <a:pt x="605" y="1304"/>
                  </a:lnTo>
                  <a:lnTo>
                    <a:pt x="601" y="1283"/>
                  </a:lnTo>
                  <a:lnTo>
                    <a:pt x="597" y="1263"/>
                  </a:lnTo>
                  <a:lnTo>
                    <a:pt x="593" y="1243"/>
                  </a:lnTo>
                  <a:lnTo>
                    <a:pt x="591" y="1222"/>
                  </a:lnTo>
                  <a:lnTo>
                    <a:pt x="585" y="1207"/>
                  </a:lnTo>
                  <a:lnTo>
                    <a:pt x="593" y="1188"/>
                  </a:lnTo>
                  <a:lnTo>
                    <a:pt x="601" y="1170"/>
                  </a:lnTo>
                  <a:lnTo>
                    <a:pt x="610" y="1151"/>
                  </a:lnTo>
                  <a:lnTo>
                    <a:pt x="617" y="1131"/>
                  </a:lnTo>
                  <a:lnTo>
                    <a:pt x="623" y="1111"/>
                  </a:lnTo>
                  <a:lnTo>
                    <a:pt x="628" y="1090"/>
                  </a:lnTo>
                  <a:lnTo>
                    <a:pt x="633" y="1070"/>
                  </a:lnTo>
                  <a:lnTo>
                    <a:pt x="636" y="1049"/>
                  </a:lnTo>
                  <a:lnTo>
                    <a:pt x="638" y="1028"/>
                  </a:lnTo>
                  <a:lnTo>
                    <a:pt x="638" y="1007"/>
                  </a:lnTo>
                  <a:lnTo>
                    <a:pt x="637" y="987"/>
                  </a:lnTo>
                  <a:lnTo>
                    <a:pt x="634" y="967"/>
                  </a:lnTo>
                  <a:lnTo>
                    <a:pt x="632" y="957"/>
                  </a:lnTo>
                  <a:lnTo>
                    <a:pt x="629" y="947"/>
                  </a:lnTo>
                  <a:lnTo>
                    <a:pt x="626" y="937"/>
                  </a:lnTo>
                  <a:lnTo>
                    <a:pt x="622" y="928"/>
                  </a:lnTo>
                  <a:lnTo>
                    <a:pt x="617" y="918"/>
                  </a:lnTo>
                  <a:lnTo>
                    <a:pt x="612" y="908"/>
                  </a:lnTo>
                  <a:lnTo>
                    <a:pt x="606" y="899"/>
                  </a:lnTo>
                  <a:lnTo>
                    <a:pt x="600" y="890"/>
                  </a:lnTo>
                  <a:lnTo>
                    <a:pt x="613" y="868"/>
                  </a:lnTo>
                  <a:lnTo>
                    <a:pt x="625" y="847"/>
                  </a:lnTo>
                  <a:lnTo>
                    <a:pt x="634" y="825"/>
                  </a:lnTo>
                  <a:lnTo>
                    <a:pt x="642" y="801"/>
                  </a:lnTo>
                  <a:lnTo>
                    <a:pt x="645" y="790"/>
                  </a:lnTo>
                  <a:lnTo>
                    <a:pt x="648" y="778"/>
                  </a:lnTo>
                  <a:lnTo>
                    <a:pt x="650" y="765"/>
                  </a:lnTo>
                  <a:lnTo>
                    <a:pt x="651" y="753"/>
                  </a:lnTo>
                  <a:lnTo>
                    <a:pt x="652" y="741"/>
                  </a:lnTo>
                  <a:lnTo>
                    <a:pt x="653" y="727"/>
                  </a:lnTo>
                  <a:lnTo>
                    <a:pt x="653" y="714"/>
                  </a:lnTo>
                  <a:lnTo>
                    <a:pt x="652" y="702"/>
                  </a:lnTo>
                  <a:lnTo>
                    <a:pt x="633" y="672"/>
                  </a:lnTo>
                  <a:lnTo>
                    <a:pt x="615" y="642"/>
                  </a:lnTo>
                  <a:lnTo>
                    <a:pt x="611" y="634"/>
                  </a:lnTo>
                  <a:lnTo>
                    <a:pt x="607" y="626"/>
                  </a:lnTo>
                  <a:lnTo>
                    <a:pt x="604" y="618"/>
                  </a:lnTo>
                  <a:lnTo>
                    <a:pt x="602" y="610"/>
                  </a:lnTo>
                  <a:lnTo>
                    <a:pt x="600" y="601"/>
                  </a:lnTo>
                  <a:lnTo>
                    <a:pt x="599" y="592"/>
                  </a:lnTo>
                  <a:lnTo>
                    <a:pt x="599" y="582"/>
                  </a:lnTo>
                  <a:lnTo>
                    <a:pt x="600" y="573"/>
                  </a:lnTo>
                  <a:lnTo>
                    <a:pt x="607" y="558"/>
                  </a:lnTo>
                  <a:lnTo>
                    <a:pt x="615" y="542"/>
                  </a:lnTo>
                  <a:lnTo>
                    <a:pt x="621" y="526"/>
                  </a:lnTo>
                  <a:lnTo>
                    <a:pt x="627" y="511"/>
                  </a:lnTo>
                  <a:lnTo>
                    <a:pt x="637" y="478"/>
                  </a:lnTo>
                  <a:lnTo>
                    <a:pt x="648" y="446"/>
                  </a:lnTo>
                  <a:lnTo>
                    <a:pt x="655" y="430"/>
                  </a:lnTo>
                  <a:lnTo>
                    <a:pt x="661" y="415"/>
                  </a:lnTo>
                  <a:lnTo>
                    <a:pt x="668" y="399"/>
                  </a:lnTo>
                  <a:lnTo>
                    <a:pt x="676" y="384"/>
                  </a:lnTo>
                  <a:lnTo>
                    <a:pt x="685" y="370"/>
                  </a:lnTo>
                  <a:lnTo>
                    <a:pt x="695" y="355"/>
                  </a:lnTo>
                  <a:lnTo>
                    <a:pt x="707" y="341"/>
                  </a:lnTo>
                  <a:lnTo>
                    <a:pt x="720" y="328"/>
                  </a:lnTo>
                  <a:lnTo>
                    <a:pt x="728" y="320"/>
                  </a:lnTo>
                  <a:lnTo>
                    <a:pt x="737" y="310"/>
                  </a:lnTo>
                  <a:lnTo>
                    <a:pt x="748" y="303"/>
                  </a:lnTo>
                  <a:lnTo>
                    <a:pt x="758" y="296"/>
                  </a:lnTo>
                  <a:lnTo>
                    <a:pt x="769" y="290"/>
                  </a:lnTo>
                  <a:lnTo>
                    <a:pt x="780" y="284"/>
                  </a:lnTo>
                  <a:lnTo>
                    <a:pt x="791" y="279"/>
                  </a:lnTo>
                  <a:lnTo>
                    <a:pt x="804" y="275"/>
                  </a:lnTo>
                  <a:lnTo>
                    <a:pt x="816" y="271"/>
                  </a:lnTo>
                  <a:lnTo>
                    <a:pt x="827" y="268"/>
                  </a:lnTo>
                  <a:lnTo>
                    <a:pt x="840" y="264"/>
                  </a:lnTo>
                  <a:lnTo>
                    <a:pt x="852" y="262"/>
                  </a:lnTo>
                  <a:lnTo>
                    <a:pt x="864" y="261"/>
                  </a:lnTo>
                  <a:lnTo>
                    <a:pt x="876" y="260"/>
                  </a:lnTo>
                  <a:lnTo>
                    <a:pt x="888" y="261"/>
                  </a:lnTo>
                  <a:lnTo>
                    <a:pt x="899" y="261"/>
                  </a:lnTo>
                  <a:lnTo>
                    <a:pt x="907" y="266"/>
                  </a:lnTo>
                  <a:lnTo>
                    <a:pt x="916" y="272"/>
                  </a:lnTo>
                  <a:lnTo>
                    <a:pt x="923" y="278"/>
                  </a:lnTo>
                  <a:lnTo>
                    <a:pt x="929" y="285"/>
                  </a:lnTo>
                  <a:lnTo>
                    <a:pt x="936" y="292"/>
                  </a:lnTo>
                  <a:lnTo>
                    <a:pt x="940" y="300"/>
                  </a:lnTo>
                  <a:lnTo>
                    <a:pt x="943" y="309"/>
                  </a:lnTo>
                  <a:lnTo>
                    <a:pt x="945" y="320"/>
                  </a:lnTo>
                  <a:lnTo>
                    <a:pt x="944" y="330"/>
                  </a:lnTo>
                  <a:lnTo>
                    <a:pt x="943" y="341"/>
                  </a:lnTo>
                  <a:lnTo>
                    <a:pt x="941" y="351"/>
                  </a:lnTo>
                  <a:lnTo>
                    <a:pt x="937" y="362"/>
                  </a:lnTo>
                  <a:lnTo>
                    <a:pt x="933" y="371"/>
                  </a:lnTo>
                  <a:lnTo>
                    <a:pt x="926" y="380"/>
                  </a:lnTo>
                  <a:lnTo>
                    <a:pt x="919" y="387"/>
                  </a:lnTo>
                  <a:lnTo>
                    <a:pt x="911" y="394"/>
                  </a:lnTo>
                  <a:close/>
                  <a:moveTo>
                    <a:pt x="461" y="842"/>
                  </a:moveTo>
                  <a:lnTo>
                    <a:pt x="454" y="847"/>
                  </a:lnTo>
                  <a:lnTo>
                    <a:pt x="447" y="850"/>
                  </a:lnTo>
                  <a:lnTo>
                    <a:pt x="439" y="852"/>
                  </a:lnTo>
                  <a:lnTo>
                    <a:pt x="432" y="852"/>
                  </a:lnTo>
                  <a:lnTo>
                    <a:pt x="417" y="850"/>
                  </a:lnTo>
                  <a:lnTo>
                    <a:pt x="404" y="847"/>
                  </a:lnTo>
                  <a:lnTo>
                    <a:pt x="397" y="845"/>
                  </a:lnTo>
                  <a:lnTo>
                    <a:pt x="390" y="843"/>
                  </a:lnTo>
                  <a:lnTo>
                    <a:pt x="384" y="843"/>
                  </a:lnTo>
                  <a:lnTo>
                    <a:pt x="376" y="842"/>
                  </a:lnTo>
                  <a:lnTo>
                    <a:pt x="370" y="843"/>
                  </a:lnTo>
                  <a:lnTo>
                    <a:pt x="363" y="846"/>
                  </a:lnTo>
                  <a:lnTo>
                    <a:pt x="357" y="850"/>
                  </a:lnTo>
                  <a:lnTo>
                    <a:pt x="351" y="856"/>
                  </a:lnTo>
                  <a:lnTo>
                    <a:pt x="344" y="872"/>
                  </a:lnTo>
                  <a:lnTo>
                    <a:pt x="338" y="887"/>
                  </a:lnTo>
                  <a:lnTo>
                    <a:pt x="335" y="902"/>
                  </a:lnTo>
                  <a:lnTo>
                    <a:pt x="332" y="918"/>
                  </a:lnTo>
                  <a:lnTo>
                    <a:pt x="332" y="934"/>
                  </a:lnTo>
                  <a:lnTo>
                    <a:pt x="335" y="950"/>
                  </a:lnTo>
                  <a:lnTo>
                    <a:pt x="339" y="966"/>
                  </a:lnTo>
                  <a:lnTo>
                    <a:pt x="345" y="982"/>
                  </a:lnTo>
                  <a:lnTo>
                    <a:pt x="349" y="987"/>
                  </a:lnTo>
                  <a:lnTo>
                    <a:pt x="354" y="990"/>
                  </a:lnTo>
                  <a:lnTo>
                    <a:pt x="359" y="992"/>
                  </a:lnTo>
                  <a:lnTo>
                    <a:pt x="363" y="993"/>
                  </a:lnTo>
                  <a:lnTo>
                    <a:pt x="373" y="994"/>
                  </a:lnTo>
                  <a:lnTo>
                    <a:pt x="384" y="992"/>
                  </a:lnTo>
                  <a:lnTo>
                    <a:pt x="394" y="990"/>
                  </a:lnTo>
                  <a:lnTo>
                    <a:pt x="404" y="989"/>
                  </a:lnTo>
                  <a:lnTo>
                    <a:pt x="409" y="989"/>
                  </a:lnTo>
                  <a:lnTo>
                    <a:pt x="414" y="990"/>
                  </a:lnTo>
                  <a:lnTo>
                    <a:pt x="419" y="991"/>
                  </a:lnTo>
                  <a:lnTo>
                    <a:pt x="425" y="993"/>
                  </a:lnTo>
                  <a:lnTo>
                    <a:pt x="436" y="1000"/>
                  </a:lnTo>
                  <a:lnTo>
                    <a:pt x="446" y="1010"/>
                  </a:lnTo>
                  <a:lnTo>
                    <a:pt x="450" y="1014"/>
                  </a:lnTo>
                  <a:lnTo>
                    <a:pt x="455" y="1019"/>
                  </a:lnTo>
                  <a:lnTo>
                    <a:pt x="458" y="1024"/>
                  </a:lnTo>
                  <a:lnTo>
                    <a:pt x="462" y="1030"/>
                  </a:lnTo>
                  <a:lnTo>
                    <a:pt x="464" y="1035"/>
                  </a:lnTo>
                  <a:lnTo>
                    <a:pt x="466" y="1041"/>
                  </a:lnTo>
                  <a:lnTo>
                    <a:pt x="468" y="1047"/>
                  </a:lnTo>
                  <a:lnTo>
                    <a:pt x="469" y="1053"/>
                  </a:lnTo>
                  <a:lnTo>
                    <a:pt x="469" y="1061"/>
                  </a:lnTo>
                  <a:lnTo>
                    <a:pt x="468" y="1068"/>
                  </a:lnTo>
                  <a:lnTo>
                    <a:pt x="467" y="1075"/>
                  </a:lnTo>
                  <a:lnTo>
                    <a:pt x="464" y="1082"/>
                  </a:lnTo>
                  <a:lnTo>
                    <a:pt x="461" y="1091"/>
                  </a:lnTo>
                  <a:lnTo>
                    <a:pt x="457" y="1100"/>
                  </a:lnTo>
                  <a:lnTo>
                    <a:pt x="452" y="1108"/>
                  </a:lnTo>
                  <a:lnTo>
                    <a:pt x="446" y="1115"/>
                  </a:lnTo>
                  <a:lnTo>
                    <a:pt x="440" y="1122"/>
                  </a:lnTo>
                  <a:lnTo>
                    <a:pt x="433" y="1127"/>
                  </a:lnTo>
                  <a:lnTo>
                    <a:pt x="426" y="1132"/>
                  </a:lnTo>
                  <a:lnTo>
                    <a:pt x="418" y="1136"/>
                  </a:lnTo>
                  <a:lnTo>
                    <a:pt x="410" y="1140"/>
                  </a:lnTo>
                  <a:lnTo>
                    <a:pt x="402" y="1143"/>
                  </a:lnTo>
                  <a:lnTo>
                    <a:pt x="393" y="1146"/>
                  </a:lnTo>
                  <a:lnTo>
                    <a:pt x="385" y="1149"/>
                  </a:lnTo>
                  <a:lnTo>
                    <a:pt x="367" y="1153"/>
                  </a:lnTo>
                  <a:lnTo>
                    <a:pt x="351" y="1155"/>
                  </a:lnTo>
                  <a:lnTo>
                    <a:pt x="340" y="1152"/>
                  </a:lnTo>
                  <a:lnTo>
                    <a:pt x="329" y="1149"/>
                  </a:lnTo>
                  <a:lnTo>
                    <a:pt x="318" y="1145"/>
                  </a:lnTo>
                  <a:lnTo>
                    <a:pt x="308" y="1141"/>
                  </a:lnTo>
                  <a:lnTo>
                    <a:pt x="298" y="1137"/>
                  </a:lnTo>
                  <a:lnTo>
                    <a:pt x="288" y="1132"/>
                  </a:lnTo>
                  <a:lnTo>
                    <a:pt x="277" y="1126"/>
                  </a:lnTo>
                  <a:lnTo>
                    <a:pt x="268" y="1120"/>
                  </a:lnTo>
                  <a:lnTo>
                    <a:pt x="259" y="1114"/>
                  </a:lnTo>
                  <a:lnTo>
                    <a:pt x="251" y="1107"/>
                  </a:lnTo>
                  <a:lnTo>
                    <a:pt x="243" y="1098"/>
                  </a:lnTo>
                  <a:lnTo>
                    <a:pt x="234" y="1090"/>
                  </a:lnTo>
                  <a:lnTo>
                    <a:pt x="227" y="1081"/>
                  </a:lnTo>
                  <a:lnTo>
                    <a:pt x="221" y="1072"/>
                  </a:lnTo>
                  <a:lnTo>
                    <a:pt x="215" y="1062"/>
                  </a:lnTo>
                  <a:lnTo>
                    <a:pt x="209" y="1051"/>
                  </a:lnTo>
                  <a:lnTo>
                    <a:pt x="203" y="1040"/>
                  </a:lnTo>
                  <a:lnTo>
                    <a:pt x="198" y="1029"/>
                  </a:lnTo>
                  <a:lnTo>
                    <a:pt x="192" y="1018"/>
                  </a:lnTo>
                  <a:lnTo>
                    <a:pt x="188" y="1005"/>
                  </a:lnTo>
                  <a:lnTo>
                    <a:pt x="185" y="994"/>
                  </a:lnTo>
                  <a:lnTo>
                    <a:pt x="182" y="982"/>
                  </a:lnTo>
                  <a:lnTo>
                    <a:pt x="180" y="970"/>
                  </a:lnTo>
                  <a:lnTo>
                    <a:pt x="178" y="956"/>
                  </a:lnTo>
                  <a:lnTo>
                    <a:pt x="177" y="944"/>
                  </a:lnTo>
                  <a:lnTo>
                    <a:pt x="176" y="932"/>
                  </a:lnTo>
                  <a:lnTo>
                    <a:pt x="176" y="919"/>
                  </a:lnTo>
                  <a:lnTo>
                    <a:pt x="177" y="906"/>
                  </a:lnTo>
                  <a:lnTo>
                    <a:pt x="178" y="893"/>
                  </a:lnTo>
                  <a:lnTo>
                    <a:pt x="180" y="881"/>
                  </a:lnTo>
                  <a:lnTo>
                    <a:pt x="182" y="867"/>
                  </a:lnTo>
                  <a:lnTo>
                    <a:pt x="184" y="855"/>
                  </a:lnTo>
                  <a:lnTo>
                    <a:pt x="196" y="832"/>
                  </a:lnTo>
                  <a:lnTo>
                    <a:pt x="208" y="808"/>
                  </a:lnTo>
                  <a:lnTo>
                    <a:pt x="220" y="785"/>
                  </a:lnTo>
                  <a:lnTo>
                    <a:pt x="233" y="762"/>
                  </a:lnTo>
                  <a:lnTo>
                    <a:pt x="240" y="751"/>
                  </a:lnTo>
                  <a:lnTo>
                    <a:pt x="249" y="741"/>
                  </a:lnTo>
                  <a:lnTo>
                    <a:pt x="257" y="731"/>
                  </a:lnTo>
                  <a:lnTo>
                    <a:pt x="265" y="721"/>
                  </a:lnTo>
                  <a:lnTo>
                    <a:pt x="275" y="712"/>
                  </a:lnTo>
                  <a:lnTo>
                    <a:pt x="285" y="704"/>
                  </a:lnTo>
                  <a:lnTo>
                    <a:pt x="296" y="697"/>
                  </a:lnTo>
                  <a:lnTo>
                    <a:pt x="308" y="691"/>
                  </a:lnTo>
                  <a:lnTo>
                    <a:pt x="322" y="685"/>
                  </a:lnTo>
                  <a:lnTo>
                    <a:pt x="337" y="678"/>
                  </a:lnTo>
                  <a:lnTo>
                    <a:pt x="352" y="673"/>
                  </a:lnTo>
                  <a:lnTo>
                    <a:pt x="368" y="669"/>
                  </a:lnTo>
                  <a:lnTo>
                    <a:pt x="384" y="666"/>
                  </a:lnTo>
                  <a:lnTo>
                    <a:pt x="400" y="665"/>
                  </a:lnTo>
                  <a:lnTo>
                    <a:pt x="407" y="665"/>
                  </a:lnTo>
                  <a:lnTo>
                    <a:pt x="415" y="666"/>
                  </a:lnTo>
                  <a:lnTo>
                    <a:pt x="423" y="668"/>
                  </a:lnTo>
                  <a:lnTo>
                    <a:pt x="431" y="670"/>
                  </a:lnTo>
                  <a:lnTo>
                    <a:pt x="439" y="674"/>
                  </a:lnTo>
                  <a:lnTo>
                    <a:pt x="447" y="678"/>
                  </a:lnTo>
                  <a:lnTo>
                    <a:pt x="453" y="683"/>
                  </a:lnTo>
                  <a:lnTo>
                    <a:pt x="460" y="689"/>
                  </a:lnTo>
                  <a:lnTo>
                    <a:pt x="465" y="695"/>
                  </a:lnTo>
                  <a:lnTo>
                    <a:pt x="471" y="702"/>
                  </a:lnTo>
                  <a:lnTo>
                    <a:pt x="476" y="709"/>
                  </a:lnTo>
                  <a:lnTo>
                    <a:pt x="479" y="716"/>
                  </a:lnTo>
                  <a:lnTo>
                    <a:pt x="486" y="732"/>
                  </a:lnTo>
                  <a:lnTo>
                    <a:pt x="490" y="749"/>
                  </a:lnTo>
                  <a:lnTo>
                    <a:pt x="494" y="766"/>
                  </a:lnTo>
                  <a:lnTo>
                    <a:pt x="495" y="784"/>
                  </a:lnTo>
                  <a:lnTo>
                    <a:pt x="490" y="799"/>
                  </a:lnTo>
                  <a:lnTo>
                    <a:pt x="483" y="815"/>
                  </a:lnTo>
                  <a:lnTo>
                    <a:pt x="479" y="822"/>
                  </a:lnTo>
                  <a:lnTo>
                    <a:pt x="474" y="830"/>
                  </a:lnTo>
                  <a:lnTo>
                    <a:pt x="468" y="836"/>
                  </a:lnTo>
                  <a:lnTo>
                    <a:pt x="461" y="842"/>
                  </a:lnTo>
                  <a:close/>
                  <a:moveTo>
                    <a:pt x="409" y="794"/>
                  </a:moveTo>
                  <a:lnTo>
                    <a:pt x="406" y="791"/>
                  </a:lnTo>
                  <a:lnTo>
                    <a:pt x="402" y="789"/>
                  </a:lnTo>
                  <a:lnTo>
                    <a:pt x="399" y="788"/>
                  </a:lnTo>
                  <a:lnTo>
                    <a:pt x="395" y="788"/>
                  </a:lnTo>
                  <a:lnTo>
                    <a:pt x="388" y="787"/>
                  </a:lnTo>
                  <a:lnTo>
                    <a:pt x="380" y="788"/>
                  </a:lnTo>
                  <a:lnTo>
                    <a:pt x="364" y="792"/>
                  </a:lnTo>
                  <a:lnTo>
                    <a:pt x="348" y="794"/>
                  </a:lnTo>
                  <a:lnTo>
                    <a:pt x="338" y="803"/>
                  </a:lnTo>
                  <a:lnTo>
                    <a:pt x="328" y="813"/>
                  </a:lnTo>
                  <a:lnTo>
                    <a:pt x="320" y="824"/>
                  </a:lnTo>
                  <a:lnTo>
                    <a:pt x="313" y="834"/>
                  </a:lnTo>
                  <a:lnTo>
                    <a:pt x="307" y="845"/>
                  </a:lnTo>
                  <a:lnTo>
                    <a:pt x="302" y="857"/>
                  </a:lnTo>
                  <a:lnTo>
                    <a:pt x="298" y="868"/>
                  </a:lnTo>
                  <a:lnTo>
                    <a:pt x="294" y="881"/>
                  </a:lnTo>
                  <a:lnTo>
                    <a:pt x="291" y="894"/>
                  </a:lnTo>
                  <a:lnTo>
                    <a:pt x="290" y="906"/>
                  </a:lnTo>
                  <a:lnTo>
                    <a:pt x="289" y="920"/>
                  </a:lnTo>
                  <a:lnTo>
                    <a:pt x="288" y="933"/>
                  </a:lnTo>
                  <a:lnTo>
                    <a:pt x="289" y="946"/>
                  </a:lnTo>
                  <a:lnTo>
                    <a:pt x="290" y="959"/>
                  </a:lnTo>
                  <a:lnTo>
                    <a:pt x="293" y="973"/>
                  </a:lnTo>
                  <a:lnTo>
                    <a:pt x="296" y="986"/>
                  </a:lnTo>
                  <a:lnTo>
                    <a:pt x="299" y="994"/>
                  </a:lnTo>
                  <a:lnTo>
                    <a:pt x="303" y="1002"/>
                  </a:lnTo>
                  <a:lnTo>
                    <a:pt x="307" y="1011"/>
                  </a:lnTo>
                  <a:lnTo>
                    <a:pt x="313" y="1018"/>
                  </a:lnTo>
                  <a:lnTo>
                    <a:pt x="318" y="1025"/>
                  </a:lnTo>
                  <a:lnTo>
                    <a:pt x="325" y="1031"/>
                  </a:lnTo>
                  <a:lnTo>
                    <a:pt x="332" y="1036"/>
                  </a:lnTo>
                  <a:lnTo>
                    <a:pt x="342" y="1040"/>
                  </a:lnTo>
                  <a:lnTo>
                    <a:pt x="347" y="1042"/>
                  </a:lnTo>
                  <a:lnTo>
                    <a:pt x="353" y="1042"/>
                  </a:lnTo>
                  <a:lnTo>
                    <a:pt x="358" y="1042"/>
                  </a:lnTo>
                  <a:lnTo>
                    <a:pt x="364" y="1040"/>
                  </a:lnTo>
                  <a:lnTo>
                    <a:pt x="376" y="1037"/>
                  </a:lnTo>
                  <a:lnTo>
                    <a:pt x="388" y="1033"/>
                  </a:lnTo>
                  <a:lnTo>
                    <a:pt x="393" y="1032"/>
                  </a:lnTo>
                  <a:lnTo>
                    <a:pt x="398" y="1032"/>
                  </a:lnTo>
                  <a:lnTo>
                    <a:pt x="402" y="1033"/>
                  </a:lnTo>
                  <a:lnTo>
                    <a:pt x="405" y="1035"/>
                  </a:lnTo>
                  <a:lnTo>
                    <a:pt x="407" y="1039"/>
                  </a:lnTo>
                  <a:lnTo>
                    <a:pt x="409" y="1044"/>
                  </a:lnTo>
                  <a:lnTo>
                    <a:pt x="410" y="1051"/>
                  </a:lnTo>
                  <a:lnTo>
                    <a:pt x="409" y="1062"/>
                  </a:lnTo>
                  <a:lnTo>
                    <a:pt x="408" y="1068"/>
                  </a:lnTo>
                  <a:lnTo>
                    <a:pt x="406" y="1073"/>
                  </a:lnTo>
                  <a:lnTo>
                    <a:pt x="404" y="1078"/>
                  </a:lnTo>
                  <a:lnTo>
                    <a:pt x="401" y="1082"/>
                  </a:lnTo>
                  <a:lnTo>
                    <a:pt x="398" y="1086"/>
                  </a:lnTo>
                  <a:lnTo>
                    <a:pt x="394" y="1089"/>
                  </a:lnTo>
                  <a:lnTo>
                    <a:pt x="390" y="1092"/>
                  </a:lnTo>
                  <a:lnTo>
                    <a:pt x="385" y="1095"/>
                  </a:lnTo>
                  <a:lnTo>
                    <a:pt x="374" y="1099"/>
                  </a:lnTo>
                  <a:lnTo>
                    <a:pt x="363" y="1103"/>
                  </a:lnTo>
                  <a:lnTo>
                    <a:pt x="352" y="1106"/>
                  </a:lnTo>
                  <a:lnTo>
                    <a:pt x="342" y="1109"/>
                  </a:lnTo>
                  <a:lnTo>
                    <a:pt x="325" y="1103"/>
                  </a:lnTo>
                  <a:lnTo>
                    <a:pt x="310" y="1095"/>
                  </a:lnTo>
                  <a:lnTo>
                    <a:pt x="296" y="1086"/>
                  </a:lnTo>
                  <a:lnTo>
                    <a:pt x="283" y="1076"/>
                  </a:lnTo>
                  <a:lnTo>
                    <a:pt x="272" y="1065"/>
                  </a:lnTo>
                  <a:lnTo>
                    <a:pt x="263" y="1052"/>
                  </a:lnTo>
                  <a:lnTo>
                    <a:pt x="254" y="1039"/>
                  </a:lnTo>
                  <a:lnTo>
                    <a:pt x="246" y="1026"/>
                  </a:lnTo>
                  <a:lnTo>
                    <a:pt x="239" y="1011"/>
                  </a:lnTo>
                  <a:lnTo>
                    <a:pt x="233" y="995"/>
                  </a:lnTo>
                  <a:lnTo>
                    <a:pt x="228" y="980"/>
                  </a:lnTo>
                  <a:lnTo>
                    <a:pt x="224" y="965"/>
                  </a:lnTo>
                  <a:lnTo>
                    <a:pt x="221" y="948"/>
                  </a:lnTo>
                  <a:lnTo>
                    <a:pt x="219" y="932"/>
                  </a:lnTo>
                  <a:lnTo>
                    <a:pt x="217" y="917"/>
                  </a:lnTo>
                  <a:lnTo>
                    <a:pt x="215" y="900"/>
                  </a:lnTo>
                  <a:lnTo>
                    <a:pt x="215" y="891"/>
                  </a:lnTo>
                  <a:lnTo>
                    <a:pt x="216" y="882"/>
                  </a:lnTo>
                  <a:lnTo>
                    <a:pt x="218" y="872"/>
                  </a:lnTo>
                  <a:lnTo>
                    <a:pt x="221" y="862"/>
                  </a:lnTo>
                  <a:lnTo>
                    <a:pt x="228" y="845"/>
                  </a:lnTo>
                  <a:lnTo>
                    <a:pt x="237" y="828"/>
                  </a:lnTo>
                  <a:lnTo>
                    <a:pt x="259" y="793"/>
                  </a:lnTo>
                  <a:lnTo>
                    <a:pt x="280" y="758"/>
                  </a:lnTo>
                  <a:lnTo>
                    <a:pt x="294" y="748"/>
                  </a:lnTo>
                  <a:lnTo>
                    <a:pt x="308" y="738"/>
                  </a:lnTo>
                  <a:lnTo>
                    <a:pt x="323" y="728"/>
                  </a:lnTo>
                  <a:lnTo>
                    <a:pt x="340" y="720"/>
                  </a:lnTo>
                  <a:lnTo>
                    <a:pt x="348" y="717"/>
                  </a:lnTo>
                  <a:lnTo>
                    <a:pt x="356" y="715"/>
                  </a:lnTo>
                  <a:lnTo>
                    <a:pt x="364" y="714"/>
                  </a:lnTo>
                  <a:lnTo>
                    <a:pt x="373" y="713"/>
                  </a:lnTo>
                  <a:lnTo>
                    <a:pt x="382" y="713"/>
                  </a:lnTo>
                  <a:lnTo>
                    <a:pt x="390" y="714"/>
                  </a:lnTo>
                  <a:lnTo>
                    <a:pt x="398" y="716"/>
                  </a:lnTo>
                  <a:lnTo>
                    <a:pt x="406" y="719"/>
                  </a:lnTo>
                  <a:lnTo>
                    <a:pt x="410" y="723"/>
                  </a:lnTo>
                  <a:lnTo>
                    <a:pt x="414" y="727"/>
                  </a:lnTo>
                  <a:lnTo>
                    <a:pt x="417" y="732"/>
                  </a:lnTo>
                  <a:lnTo>
                    <a:pt x="420" y="736"/>
                  </a:lnTo>
                  <a:lnTo>
                    <a:pt x="425" y="744"/>
                  </a:lnTo>
                  <a:lnTo>
                    <a:pt x="428" y="753"/>
                  </a:lnTo>
                  <a:lnTo>
                    <a:pt x="429" y="759"/>
                  </a:lnTo>
                  <a:lnTo>
                    <a:pt x="429" y="765"/>
                  </a:lnTo>
                  <a:lnTo>
                    <a:pt x="428" y="771"/>
                  </a:lnTo>
                  <a:lnTo>
                    <a:pt x="426" y="776"/>
                  </a:lnTo>
                  <a:lnTo>
                    <a:pt x="422" y="783"/>
                  </a:lnTo>
                  <a:lnTo>
                    <a:pt x="419" y="787"/>
                  </a:lnTo>
                  <a:lnTo>
                    <a:pt x="414" y="791"/>
                  </a:lnTo>
                  <a:lnTo>
                    <a:pt x="409" y="794"/>
                  </a:lnTo>
                  <a:close/>
                  <a:moveTo>
                    <a:pt x="200" y="621"/>
                  </a:moveTo>
                  <a:lnTo>
                    <a:pt x="193" y="621"/>
                  </a:lnTo>
                  <a:lnTo>
                    <a:pt x="200" y="621"/>
                  </a:lnTo>
                  <a:close/>
                </a:path>
              </a:pathLst>
            </a:custGeom>
            <a:solidFill>
              <a:srgbClr val="E00007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defTabSz="121856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3200" kern="0" spc="400">
                <a:solidFill>
                  <a:srgbClr val="DA251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9159" y="1293373"/>
            <a:ext cx="3153682" cy="3123599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40000"/>
                    </a14:imgEffect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012" y="3429000"/>
            <a:ext cx="2992805" cy="4231366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 contrast="40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8191" y="3102941"/>
            <a:ext cx="2864797" cy="357989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>
            <a:off x="149967" y="158031"/>
            <a:ext cx="11901007" cy="851699"/>
            <a:chOff x="149967" y="158031"/>
            <a:chExt cx="11901007" cy="851699"/>
          </a:xfrm>
        </p:grpSpPr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9967" y="178039"/>
              <a:ext cx="3068353" cy="831691"/>
            </a:xfrm>
            <a:prstGeom prst="rect">
              <a:avLst/>
            </a:prstGeom>
          </p:spPr>
        </p:pic>
        <p:pic>
          <p:nvPicPr>
            <p:cNvPr id="22" name="图片 21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18320" y="172486"/>
              <a:ext cx="3009179" cy="831691"/>
            </a:xfrm>
            <a:prstGeom prst="rect">
              <a:avLst/>
            </a:prstGeom>
          </p:spPr>
        </p:pic>
        <p:pic>
          <p:nvPicPr>
            <p:cNvPr id="23" name="图片 22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27499" y="158031"/>
              <a:ext cx="3074666" cy="831691"/>
            </a:xfrm>
            <a:prstGeom prst="rect">
              <a:avLst/>
            </a:prstGeom>
          </p:spPr>
        </p:pic>
        <p:pic>
          <p:nvPicPr>
            <p:cNvPr id="24" name="图片 23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02166" y="172485"/>
              <a:ext cx="2748808" cy="831691"/>
            </a:xfrm>
            <a:prstGeom prst="rect">
              <a:avLst/>
            </a:prstGeom>
          </p:spPr>
        </p:pic>
      </p:grpSp>
      <p:pic>
        <p:nvPicPr>
          <p:cNvPr id="25" name="图片 24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186" y="-335727"/>
            <a:ext cx="2203700" cy="3256347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0172" y="158031"/>
            <a:ext cx="4511827" cy="3798375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40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523" y="3780888"/>
            <a:ext cx="2339363" cy="292330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contrast="40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9148" y="3767554"/>
            <a:ext cx="3112508" cy="3710008"/>
          </a:xfrm>
          <a:prstGeom prst="rect">
            <a:avLst/>
          </a:prstGeom>
        </p:spPr>
      </p:pic>
      <p:grpSp>
        <p:nvGrpSpPr>
          <p:cNvPr id="28" name="组合 27"/>
          <p:cNvGrpSpPr/>
          <p:nvPr/>
        </p:nvGrpSpPr>
        <p:grpSpPr>
          <a:xfrm>
            <a:off x="3557539" y="1228812"/>
            <a:ext cx="4405728" cy="704134"/>
            <a:chOff x="2483888" y="2268349"/>
            <a:chExt cx="6147757" cy="685788"/>
          </a:xfrm>
        </p:grpSpPr>
        <p:sp>
          <p:nvSpPr>
            <p:cNvPr id="36" name="TextBox 15"/>
            <p:cNvSpPr txBox="1"/>
            <p:nvPr/>
          </p:nvSpPr>
          <p:spPr>
            <a:xfrm>
              <a:off x="3776703" y="2356449"/>
              <a:ext cx="4854942" cy="5095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晚会后期安排</a:t>
              </a:r>
              <a:endPara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7" name="Freeform 7"/>
            <p:cNvSpPr>
              <a:spLocks noEditPoints="1"/>
            </p:cNvSpPr>
            <p:nvPr/>
          </p:nvSpPr>
          <p:spPr bwMode="auto">
            <a:xfrm>
              <a:off x="2483888" y="2268349"/>
              <a:ext cx="5752726" cy="685788"/>
            </a:xfrm>
            <a:custGeom>
              <a:avLst/>
              <a:gdLst>
                <a:gd name="T0" fmla="*/ 10079 w 11041"/>
                <a:gd name="T1" fmla="*/ 1695 h 1751"/>
                <a:gd name="T2" fmla="*/ 769 w 11041"/>
                <a:gd name="T3" fmla="*/ 1713 h 1751"/>
                <a:gd name="T4" fmla="*/ 6 w 11041"/>
                <a:gd name="T5" fmla="*/ 973 h 1751"/>
                <a:gd name="T6" fmla="*/ 657 w 11041"/>
                <a:gd name="T7" fmla="*/ 166 h 1751"/>
                <a:gd name="T8" fmla="*/ 4373 w 11041"/>
                <a:gd name="T9" fmla="*/ 18 h 1751"/>
                <a:gd name="T10" fmla="*/ 10363 w 11041"/>
                <a:gd name="T11" fmla="*/ 69 h 1751"/>
                <a:gd name="T12" fmla="*/ 11026 w 11041"/>
                <a:gd name="T13" fmla="*/ 913 h 1751"/>
                <a:gd name="T14" fmla="*/ 10137 w 11041"/>
                <a:gd name="T15" fmla="*/ 1632 h 1751"/>
                <a:gd name="T16" fmla="*/ 3042 w 11041"/>
                <a:gd name="T17" fmla="*/ 1673 h 1751"/>
                <a:gd name="T18" fmla="*/ 404 w 11041"/>
                <a:gd name="T19" fmla="*/ 1388 h 1751"/>
                <a:gd name="T20" fmla="*/ 386 w 11041"/>
                <a:gd name="T21" fmla="*/ 537 h 1751"/>
                <a:gd name="T22" fmla="*/ 1582 w 11041"/>
                <a:gd name="T23" fmla="*/ 106 h 1751"/>
                <a:gd name="T24" fmla="*/ 10468 w 11041"/>
                <a:gd name="T25" fmla="*/ 248 h 1751"/>
                <a:gd name="T26" fmla="*/ 10959 w 11041"/>
                <a:gd name="T27" fmla="*/ 960 h 1751"/>
                <a:gd name="T28" fmla="*/ 10717 w 11041"/>
                <a:gd name="T29" fmla="*/ 782 h 1751"/>
                <a:gd name="T30" fmla="*/ 10643 w 11041"/>
                <a:gd name="T31" fmla="*/ 1019 h 1751"/>
                <a:gd name="T32" fmla="*/ 10759 w 11041"/>
                <a:gd name="T33" fmla="*/ 651 h 1751"/>
                <a:gd name="T34" fmla="*/ 10299 w 11041"/>
                <a:gd name="T35" fmla="*/ 1269 h 1751"/>
                <a:gd name="T36" fmla="*/ 10240 w 11041"/>
                <a:gd name="T37" fmla="*/ 668 h 1751"/>
                <a:gd name="T38" fmla="*/ 10038 w 11041"/>
                <a:gd name="T39" fmla="*/ 234 h 1751"/>
                <a:gd name="T40" fmla="*/ 10474 w 11041"/>
                <a:gd name="T41" fmla="*/ 843 h 1751"/>
                <a:gd name="T42" fmla="*/ 10286 w 11041"/>
                <a:gd name="T43" fmla="*/ 1318 h 1751"/>
                <a:gd name="T44" fmla="*/ 10312 w 11041"/>
                <a:gd name="T45" fmla="*/ 400 h 1751"/>
                <a:gd name="T46" fmla="*/ 10397 w 11041"/>
                <a:gd name="T47" fmla="*/ 600 h 1751"/>
                <a:gd name="T48" fmla="*/ 10053 w 11041"/>
                <a:gd name="T49" fmla="*/ 756 h 1751"/>
                <a:gd name="T50" fmla="*/ 10017 w 11041"/>
                <a:gd name="T51" fmla="*/ 958 h 1751"/>
                <a:gd name="T52" fmla="*/ 5568 w 11041"/>
                <a:gd name="T53" fmla="*/ 1588 h 1751"/>
                <a:gd name="T54" fmla="*/ 919 w 11041"/>
                <a:gd name="T55" fmla="*/ 1139 h 1751"/>
                <a:gd name="T56" fmla="*/ 1139 w 11041"/>
                <a:gd name="T57" fmla="*/ 749 h 1751"/>
                <a:gd name="T58" fmla="*/ 1094 w 11041"/>
                <a:gd name="T59" fmla="*/ 303 h 1751"/>
                <a:gd name="T60" fmla="*/ 3379 w 11041"/>
                <a:gd name="T61" fmla="*/ 148 h 1751"/>
                <a:gd name="T62" fmla="*/ 9975 w 11041"/>
                <a:gd name="T63" fmla="*/ 404 h 1751"/>
                <a:gd name="T64" fmla="*/ 2179 w 11041"/>
                <a:gd name="T65" fmla="*/ 1552 h 1751"/>
                <a:gd name="T66" fmla="*/ 956 w 11041"/>
                <a:gd name="T67" fmla="*/ 1163 h 1751"/>
                <a:gd name="T68" fmla="*/ 1162 w 11041"/>
                <a:gd name="T69" fmla="*/ 868 h 1751"/>
                <a:gd name="T70" fmla="*/ 1120 w 11041"/>
                <a:gd name="T71" fmla="*/ 416 h 1751"/>
                <a:gd name="T72" fmla="*/ 9861 w 11041"/>
                <a:gd name="T73" fmla="*/ 186 h 1751"/>
                <a:gd name="T74" fmla="*/ 9865 w 11041"/>
                <a:gd name="T75" fmla="*/ 744 h 1751"/>
                <a:gd name="T76" fmla="*/ 10059 w 11041"/>
                <a:gd name="T77" fmla="*/ 1148 h 1751"/>
                <a:gd name="T78" fmla="*/ 1179 w 11041"/>
                <a:gd name="T79" fmla="*/ 1327 h 1751"/>
                <a:gd name="T80" fmla="*/ 1456 w 11041"/>
                <a:gd name="T81" fmla="*/ 791 h 1751"/>
                <a:gd name="T82" fmla="*/ 1314 w 11041"/>
                <a:gd name="T83" fmla="*/ 284 h 1751"/>
                <a:gd name="T84" fmla="*/ 9638 w 11041"/>
                <a:gd name="T85" fmla="*/ 243 h 1751"/>
                <a:gd name="T86" fmla="*/ 9749 w 11041"/>
                <a:gd name="T87" fmla="*/ 707 h 1751"/>
                <a:gd name="T88" fmla="*/ 9955 w 11041"/>
                <a:gd name="T89" fmla="*/ 1177 h 1751"/>
                <a:gd name="T90" fmla="*/ 9818 w 11041"/>
                <a:gd name="T91" fmla="*/ 1121 h 1751"/>
                <a:gd name="T92" fmla="*/ 1637 w 11041"/>
                <a:gd name="T93" fmla="*/ 1462 h 1751"/>
                <a:gd name="T94" fmla="*/ 1398 w 11041"/>
                <a:gd name="T95" fmla="*/ 742 h 1751"/>
                <a:gd name="T96" fmla="*/ 9028 w 11041"/>
                <a:gd name="T97" fmla="*/ 279 h 1751"/>
                <a:gd name="T98" fmla="*/ 9802 w 11041"/>
                <a:gd name="T99" fmla="*/ 890 h 1751"/>
                <a:gd name="T100" fmla="*/ 1263 w 11041"/>
                <a:gd name="T101" fmla="*/ 875 h 1751"/>
                <a:gd name="T102" fmla="*/ 1390 w 11041"/>
                <a:gd name="T103" fmla="*/ 942 h 1751"/>
                <a:gd name="T104" fmla="*/ 797 w 11041"/>
                <a:gd name="T105" fmla="*/ 837 h 1751"/>
                <a:gd name="T106" fmla="*/ 839 w 11041"/>
                <a:gd name="T107" fmla="*/ 1417 h 1751"/>
                <a:gd name="T108" fmla="*/ 556 w 11041"/>
                <a:gd name="T109" fmla="*/ 1259 h 1751"/>
                <a:gd name="T110" fmla="*/ 722 w 11041"/>
                <a:gd name="T111" fmla="*/ 287 h 1751"/>
                <a:gd name="T112" fmla="*/ 747 w 11041"/>
                <a:gd name="T113" fmla="*/ 568 h 1751"/>
                <a:gd name="T114" fmla="*/ 722 w 11041"/>
                <a:gd name="T115" fmla="*/ 1381 h 1751"/>
                <a:gd name="T116" fmla="*/ 618 w 11041"/>
                <a:gd name="T117" fmla="*/ 1343 h 1751"/>
                <a:gd name="T118" fmla="*/ 840 w 11041"/>
                <a:gd name="T119" fmla="*/ 264 h 1751"/>
                <a:gd name="T120" fmla="*/ 446 w 11041"/>
                <a:gd name="T121" fmla="*/ 1115 h 1751"/>
                <a:gd name="T122" fmla="*/ 490 w 11041"/>
                <a:gd name="T123" fmla="*/ 749 h 1751"/>
                <a:gd name="T124" fmla="*/ 254 w 11041"/>
                <a:gd name="T125" fmla="*/ 1039 h 17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1041" h="1751">
                  <a:moveTo>
                    <a:pt x="10931" y="1086"/>
                  </a:moveTo>
                  <a:lnTo>
                    <a:pt x="10909" y="1111"/>
                  </a:lnTo>
                  <a:lnTo>
                    <a:pt x="10887" y="1135"/>
                  </a:lnTo>
                  <a:lnTo>
                    <a:pt x="10877" y="1148"/>
                  </a:lnTo>
                  <a:lnTo>
                    <a:pt x="10866" y="1160"/>
                  </a:lnTo>
                  <a:lnTo>
                    <a:pt x="10853" y="1170"/>
                  </a:lnTo>
                  <a:lnTo>
                    <a:pt x="10841" y="1180"/>
                  </a:lnTo>
                  <a:lnTo>
                    <a:pt x="10831" y="1180"/>
                  </a:lnTo>
                  <a:lnTo>
                    <a:pt x="10822" y="1182"/>
                  </a:lnTo>
                  <a:lnTo>
                    <a:pt x="10814" y="1184"/>
                  </a:lnTo>
                  <a:lnTo>
                    <a:pt x="10805" y="1186"/>
                  </a:lnTo>
                  <a:lnTo>
                    <a:pt x="10798" y="1190"/>
                  </a:lnTo>
                  <a:lnTo>
                    <a:pt x="10792" y="1193"/>
                  </a:lnTo>
                  <a:lnTo>
                    <a:pt x="10786" y="1199"/>
                  </a:lnTo>
                  <a:lnTo>
                    <a:pt x="10781" y="1204"/>
                  </a:lnTo>
                  <a:lnTo>
                    <a:pt x="10776" y="1209"/>
                  </a:lnTo>
                  <a:lnTo>
                    <a:pt x="10772" y="1215"/>
                  </a:lnTo>
                  <a:lnTo>
                    <a:pt x="10768" y="1221"/>
                  </a:lnTo>
                  <a:lnTo>
                    <a:pt x="10764" y="1227"/>
                  </a:lnTo>
                  <a:lnTo>
                    <a:pt x="10757" y="1242"/>
                  </a:lnTo>
                  <a:lnTo>
                    <a:pt x="10751" y="1257"/>
                  </a:lnTo>
                  <a:lnTo>
                    <a:pt x="10746" y="1272"/>
                  </a:lnTo>
                  <a:lnTo>
                    <a:pt x="10740" y="1288"/>
                  </a:lnTo>
                  <a:lnTo>
                    <a:pt x="10734" y="1302"/>
                  </a:lnTo>
                  <a:lnTo>
                    <a:pt x="10727" y="1316"/>
                  </a:lnTo>
                  <a:lnTo>
                    <a:pt x="10723" y="1323"/>
                  </a:lnTo>
                  <a:lnTo>
                    <a:pt x="10719" y="1329"/>
                  </a:lnTo>
                  <a:lnTo>
                    <a:pt x="10713" y="1336"/>
                  </a:lnTo>
                  <a:lnTo>
                    <a:pt x="10708" y="1342"/>
                  </a:lnTo>
                  <a:lnTo>
                    <a:pt x="10703" y="1347"/>
                  </a:lnTo>
                  <a:lnTo>
                    <a:pt x="10696" y="1352"/>
                  </a:lnTo>
                  <a:lnTo>
                    <a:pt x="10689" y="1357"/>
                  </a:lnTo>
                  <a:lnTo>
                    <a:pt x="10682" y="1360"/>
                  </a:lnTo>
                  <a:lnTo>
                    <a:pt x="10673" y="1361"/>
                  </a:lnTo>
                  <a:lnTo>
                    <a:pt x="10664" y="1362"/>
                  </a:lnTo>
                  <a:lnTo>
                    <a:pt x="10657" y="1363"/>
                  </a:lnTo>
                  <a:lnTo>
                    <a:pt x="10649" y="1365"/>
                  </a:lnTo>
                  <a:lnTo>
                    <a:pt x="10642" y="1367"/>
                  </a:lnTo>
                  <a:lnTo>
                    <a:pt x="10636" y="1370"/>
                  </a:lnTo>
                  <a:lnTo>
                    <a:pt x="10630" y="1374"/>
                  </a:lnTo>
                  <a:lnTo>
                    <a:pt x="10623" y="1377"/>
                  </a:lnTo>
                  <a:lnTo>
                    <a:pt x="10612" y="1387"/>
                  </a:lnTo>
                  <a:lnTo>
                    <a:pt x="10602" y="1397"/>
                  </a:lnTo>
                  <a:lnTo>
                    <a:pt x="10593" y="1407"/>
                  </a:lnTo>
                  <a:lnTo>
                    <a:pt x="10584" y="1419"/>
                  </a:lnTo>
                  <a:lnTo>
                    <a:pt x="10567" y="1445"/>
                  </a:lnTo>
                  <a:lnTo>
                    <a:pt x="10551" y="1471"/>
                  </a:lnTo>
                  <a:lnTo>
                    <a:pt x="10543" y="1484"/>
                  </a:lnTo>
                  <a:lnTo>
                    <a:pt x="10535" y="1496"/>
                  </a:lnTo>
                  <a:lnTo>
                    <a:pt x="10525" y="1508"/>
                  </a:lnTo>
                  <a:lnTo>
                    <a:pt x="10515" y="1520"/>
                  </a:lnTo>
                  <a:lnTo>
                    <a:pt x="10505" y="1534"/>
                  </a:lnTo>
                  <a:lnTo>
                    <a:pt x="10493" y="1548"/>
                  </a:lnTo>
                  <a:lnTo>
                    <a:pt x="10480" y="1561"/>
                  </a:lnTo>
                  <a:lnTo>
                    <a:pt x="10468" y="1575"/>
                  </a:lnTo>
                  <a:lnTo>
                    <a:pt x="10455" y="1587"/>
                  </a:lnTo>
                  <a:lnTo>
                    <a:pt x="10441" y="1599"/>
                  </a:lnTo>
                  <a:lnTo>
                    <a:pt x="10425" y="1610"/>
                  </a:lnTo>
                  <a:lnTo>
                    <a:pt x="10411" y="1621"/>
                  </a:lnTo>
                  <a:lnTo>
                    <a:pt x="10395" y="1631"/>
                  </a:lnTo>
                  <a:lnTo>
                    <a:pt x="10378" y="1640"/>
                  </a:lnTo>
                  <a:lnTo>
                    <a:pt x="10362" y="1649"/>
                  </a:lnTo>
                  <a:lnTo>
                    <a:pt x="10345" y="1656"/>
                  </a:lnTo>
                  <a:lnTo>
                    <a:pt x="10328" y="1664"/>
                  </a:lnTo>
                  <a:lnTo>
                    <a:pt x="10311" y="1670"/>
                  </a:lnTo>
                  <a:lnTo>
                    <a:pt x="10293" y="1675"/>
                  </a:lnTo>
                  <a:lnTo>
                    <a:pt x="10275" y="1679"/>
                  </a:lnTo>
                  <a:lnTo>
                    <a:pt x="10246" y="1680"/>
                  </a:lnTo>
                  <a:lnTo>
                    <a:pt x="10219" y="1682"/>
                  </a:lnTo>
                  <a:lnTo>
                    <a:pt x="10204" y="1684"/>
                  </a:lnTo>
                  <a:lnTo>
                    <a:pt x="10190" y="1686"/>
                  </a:lnTo>
                  <a:lnTo>
                    <a:pt x="10176" y="1690"/>
                  </a:lnTo>
                  <a:lnTo>
                    <a:pt x="10161" y="1696"/>
                  </a:lnTo>
                  <a:lnTo>
                    <a:pt x="10079" y="1695"/>
                  </a:lnTo>
                  <a:lnTo>
                    <a:pt x="10000" y="1695"/>
                  </a:lnTo>
                  <a:lnTo>
                    <a:pt x="9925" y="1696"/>
                  </a:lnTo>
                  <a:lnTo>
                    <a:pt x="9852" y="1696"/>
                  </a:lnTo>
                  <a:lnTo>
                    <a:pt x="9778" y="1698"/>
                  </a:lnTo>
                  <a:lnTo>
                    <a:pt x="9703" y="1700"/>
                  </a:lnTo>
                  <a:lnTo>
                    <a:pt x="9627" y="1705"/>
                  </a:lnTo>
                  <a:lnTo>
                    <a:pt x="9546" y="1710"/>
                  </a:lnTo>
                  <a:lnTo>
                    <a:pt x="9533" y="1705"/>
                  </a:lnTo>
                  <a:lnTo>
                    <a:pt x="9522" y="1702"/>
                  </a:lnTo>
                  <a:lnTo>
                    <a:pt x="9515" y="1701"/>
                  </a:lnTo>
                  <a:lnTo>
                    <a:pt x="9509" y="1702"/>
                  </a:lnTo>
                  <a:lnTo>
                    <a:pt x="9503" y="1704"/>
                  </a:lnTo>
                  <a:lnTo>
                    <a:pt x="9497" y="1707"/>
                  </a:lnTo>
                  <a:lnTo>
                    <a:pt x="9473" y="1706"/>
                  </a:lnTo>
                  <a:lnTo>
                    <a:pt x="9449" y="1705"/>
                  </a:lnTo>
                  <a:lnTo>
                    <a:pt x="9423" y="1705"/>
                  </a:lnTo>
                  <a:lnTo>
                    <a:pt x="9398" y="1705"/>
                  </a:lnTo>
                  <a:lnTo>
                    <a:pt x="9371" y="1706"/>
                  </a:lnTo>
                  <a:lnTo>
                    <a:pt x="9345" y="1707"/>
                  </a:lnTo>
                  <a:lnTo>
                    <a:pt x="9319" y="1708"/>
                  </a:lnTo>
                  <a:lnTo>
                    <a:pt x="9294" y="1709"/>
                  </a:lnTo>
                  <a:lnTo>
                    <a:pt x="9146" y="1711"/>
                  </a:lnTo>
                  <a:lnTo>
                    <a:pt x="8901" y="1712"/>
                  </a:lnTo>
                  <a:lnTo>
                    <a:pt x="8571" y="1713"/>
                  </a:lnTo>
                  <a:lnTo>
                    <a:pt x="8171" y="1714"/>
                  </a:lnTo>
                  <a:lnTo>
                    <a:pt x="7714" y="1715"/>
                  </a:lnTo>
                  <a:lnTo>
                    <a:pt x="7215" y="1716"/>
                  </a:lnTo>
                  <a:lnTo>
                    <a:pt x="6688" y="1717"/>
                  </a:lnTo>
                  <a:lnTo>
                    <a:pt x="6147" y="1718"/>
                  </a:lnTo>
                  <a:lnTo>
                    <a:pt x="5605" y="1718"/>
                  </a:lnTo>
                  <a:lnTo>
                    <a:pt x="5078" y="1720"/>
                  </a:lnTo>
                  <a:lnTo>
                    <a:pt x="4579" y="1721"/>
                  </a:lnTo>
                  <a:lnTo>
                    <a:pt x="4122" y="1723"/>
                  </a:lnTo>
                  <a:lnTo>
                    <a:pt x="3721" y="1724"/>
                  </a:lnTo>
                  <a:lnTo>
                    <a:pt x="3391" y="1727"/>
                  </a:lnTo>
                  <a:lnTo>
                    <a:pt x="3145" y="1729"/>
                  </a:lnTo>
                  <a:lnTo>
                    <a:pt x="2998" y="1732"/>
                  </a:lnTo>
                  <a:lnTo>
                    <a:pt x="2953" y="1732"/>
                  </a:lnTo>
                  <a:lnTo>
                    <a:pt x="2908" y="1733"/>
                  </a:lnTo>
                  <a:lnTo>
                    <a:pt x="2862" y="1733"/>
                  </a:lnTo>
                  <a:lnTo>
                    <a:pt x="2817" y="1733"/>
                  </a:lnTo>
                  <a:lnTo>
                    <a:pt x="2771" y="1734"/>
                  </a:lnTo>
                  <a:lnTo>
                    <a:pt x="2725" y="1734"/>
                  </a:lnTo>
                  <a:lnTo>
                    <a:pt x="2679" y="1735"/>
                  </a:lnTo>
                  <a:lnTo>
                    <a:pt x="2633" y="1735"/>
                  </a:lnTo>
                  <a:lnTo>
                    <a:pt x="2586" y="1736"/>
                  </a:lnTo>
                  <a:lnTo>
                    <a:pt x="2540" y="1737"/>
                  </a:lnTo>
                  <a:lnTo>
                    <a:pt x="2494" y="1738"/>
                  </a:lnTo>
                  <a:lnTo>
                    <a:pt x="2448" y="1738"/>
                  </a:lnTo>
                  <a:lnTo>
                    <a:pt x="2401" y="1739"/>
                  </a:lnTo>
                  <a:lnTo>
                    <a:pt x="2355" y="1740"/>
                  </a:lnTo>
                  <a:lnTo>
                    <a:pt x="2309" y="1740"/>
                  </a:lnTo>
                  <a:lnTo>
                    <a:pt x="2263" y="1741"/>
                  </a:lnTo>
                  <a:lnTo>
                    <a:pt x="1203" y="1747"/>
                  </a:lnTo>
                  <a:lnTo>
                    <a:pt x="1171" y="1748"/>
                  </a:lnTo>
                  <a:lnTo>
                    <a:pt x="1137" y="1749"/>
                  </a:lnTo>
                  <a:lnTo>
                    <a:pt x="1102" y="1749"/>
                  </a:lnTo>
                  <a:lnTo>
                    <a:pt x="1065" y="1749"/>
                  </a:lnTo>
                  <a:lnTo>
                    <a:pt x="1030" y="1748"/>
                  </a:lnTo>
                  <a:lnTo>
                    <a:pt x="994" y="1749"/>
                  </a:lnTo>
                  <a:lnTo>
                    <a:pt x="959" y="1749"/>
                  </a:lnTo>
                  <a:lnTo>
                    <a:pt x="926" y="1751"/>
                  </a:lnTo>
                  <a:lnTo>
                    <a:pt x="918" y="1745"/>
                  </a:lnTo>
                  <a:lnTo>
                    <a:pt x="909" y="1740"/>
                  </a:lnTo>
                  <a:lnTo>
                    <a:pt x="900" y="1737"/>
                  </a:lnTo>
                  <a:lnTo>
                    <a:pt x="890" y="1735"/>
                  </a:lnTo>
                  <a:lnTo>
                    <a:pt x="869" y="1732"/>
                  </a:lnTo>
                  <a:lnTo>
                    <a:pt x="848" y="1730"/>
                  </a:lnTo>
                  <a:lnTo>
                    <a:pt x="826" y="1729"/>
                  </a:lnTo>
                  <a:lnTo>
                    <a:pt x="806" y="1727"/>
                  </a:lnTo>
                  <a:lnTo>
                    <a:pt x="796" y="1725"/>
                  </a:lnTo>
                  <a:lnTo>
                    <a:pt x="786" y="1722"/>
                  </a:lnTo>
                  <a:lnTo>
                    <a:pt x="777" y="1718"/>
                  </a:lnTo>
                  <a:lnTo>
                    <a:pt x="769" y="1713"/>
                  </a:lnTo>
                  <a:lnTo>
                    <a:pt x="753" y="1709"/>
                  </a:lnTo>
                  <a:lnTo>
                    <a:pt x="736" y="1704"/>
                  </a:lnTo>
                  <a:lnTo>
                    <a:pt x="720" y="1698"/>
                  </a:lnTo>
                  <a:lnTo>
                    <a:pt x="704" y="1692"/>
                  </a:lnTo>
                  <a:lnTo>
                    <a:pt x="687" y="1685"/>
                  </a:lnTo>
                  <a:lnTo>
                    <a:pt x="671" y="1678"/>
                  </a:lnTo>
                  <a:lnTo>
                    <a:pt x="656" y="1670"/>
                  </a:lnTo>
                  <a:lnTo>
                    <a:pt x="640" y="1662"/>
                  </a:lnTo>
                  <a:lnTo>
                    <a:pt x="626" y="1652"/>
                  </a:lnTo>
                  <a:lnTo>
                    <a:pt x="611" y="1643"/>
                  </a:lnTo>
                  <a:lnTo>
                    <a:pt x="596" y="1633"/>
                  </a:lnTo>
                  <a:lnTo>
                    <a:pt x="583" y="1622"/>
                  </a:lnTo>
                  <a:lnTo>
                    <a:pt x="570" y="1610"/>
                  </a:lnTo>
                  <a:lnTo>
                    <a:pt x="556" y="1599"/>
                  </a:lnTo>
                  <a:lnTo>
                    <a:pt x="544" y="1587"/>
                  </a:lnTo>
                  <a:lnTo>
                    <a:pt x="532" y="1574"/>
                  </a:lnTo>
                  <a:lnTo>
                    <a:pt x="522" y="1560"/>
                  </a:lnTo>
                  <a:lnTo>
                    <a:pt x="511" y="1547"/>
                  </a:lnTo>
                  <a:lnTo>
                    <a:pt x="502" y="1533"/>
                  </a:lnTo>
                  <a:lnTo>
                    <a:pt x="494" y="1516"/>
                  </a:lnTo>
                  <a:lnTo>
                    <a:pt x="487" y="1501"/>
                  </a:lnTo>
                  <a:lnTo>
                    <a:pt x="481" y="1484"/>
                  </a:lnTo>
                  <a:lnTo>
                    <a:pt x="477" y="1466"/>
                  </a:lnTo>
                  <a:lnTo>
                    <a:pt x="474" y="1448"/>
                  </a:lnTo>
                  <a:lnTo>
                    <a:pt x="471" y="1445"/>
                  </a:lnTo>
                  <a:lnTo>
                    <a:pt x="466" y="1443"/>
                  </a:lnTo>
                  <a:lnTo>
                    <a:pt x="462" y="1441"/>
                  </a:lnTo>
                  <a:lnTo>
                    <a:pt x="457" y="1440"/>
                  </a:lnTo>
                  <a:lnTo>
                    <a:pt x="448" y="1438"/>
                  </a:lnTo>
                  <a:lnTo>
                    <a:pt x="438" y="1437"/>
                  </a:lnTo>
                  <a:lnTo>
                    <a:pt x="428" y="1437"/>
                  </a:lnTo>
                  <a:lnTo>
                    <a:pt x="418" y="1436"/>
                  </a:lnTo>
                  <a:lnTo>
                    <a:pt x="408" y="1435"/>
                  </a:lnTo>
                  <a:lnTo>
                    <a:pt x="400" y="1431"/>
                  </a:lnTo>
                  <a:lnTo>
                    <a:pt x="390" y="1429"/>
                  </a:lnTo>
                  <a:lnTo>
                    <a:pt x="381" y="1426"/>
                  </a:lnTo>
                  <a:lnTo>
                    <a:pt x="372" y="1421"/>
                  </a:lnTo>
                  <a:lnTo>
                    <a:pt x="365" y="1416"/>
                  </a:lnTo>
                  <a:lnTo>
                    <a:pt x="358" y="1410"/>
                  </a:lnTo>
                  <a:lnTo>
                    <a:pt x="352" y="1403"/>
                  </a:lnTo>
                  <a:lnTo>
                    <a:pt x="346" y="1396"/>
                  </a:lnTo>
                  <a:lnTo>
                    <a:pt x="341" y="1389"/>
                  </a:lnTo>
                  <a:lnTo>
                    <a:pt x="331" y="1371"/>
                  </a:lnTo>
                  <a:lnTo>
                    <a:pt x="324" y="1354"/>
                  </a:lnTo>
                  <a:lnTo>
                    <a:pt x="318" y="1336"/>
                  </a:lnTo>
                  <a:lnTo>
                    <a:pt x="314" y="1318"/>
                  </a:lnTo>
                  <a:lnTo>
                    <a:pt x="315" y="1314"/>
                  </a:lnTo>
                  <a:lnTo>
                    <a:pt x="315" y="1311"/>
                  </a:lnTo>
                  <a:lnTo>
                    <a:pt x="315" y="1308"/>
                  </a:lnTo>
                  <a:lnTo>
                    <a:pt x="314" y="1305"/>
                  </a:lnTo>
                  <a:lnTo>
                    <a:pt x="311" y="1301"/>
                  </a:lnTo>
                  <a:lnTo>
                    <a:pt x="306" y="1297"/>
                  </a:lnTo>
                  <a:lnTo>
                    <a:pt x="295" y="1292"/>
                  </a:lnTo>
                  <a:lnTo>
                    <a:pt x="283" y="1288"/>
                  </a:lnTo>
                  <a:lnTo>
                    <a:pt x="270" y="1283"/>
                  </a:lnTo>
                  <a:lnTo>
                    <a:pt x="257" y="1279"/>
                  </a:lnTo>
                  <a:lnTo>
                    <a:pt x="244" y="1274"/>
                  </a:lnTo>
                  <a:lnTo>
                    <a:pt x="231" y="1269"/>
                  </a:lnTo>
                  <a:lnTo>
                    <a:pt x="207" y="1257"/>
                  </a:lnTo>
                  <a:lnTo>
                    <a:pt x="184" y="1244"/>
                  </a:lnTo>
                  <a:lnTo>
                    <a:pt x="162" y="1228"/>
                  </a:lnTo>
                  <a:lnTo>
                    <a:pt x="140" y="1211"/>
                  </a:lnTo>
                  <a:lnTo>
                    <a:pt x="121" y="1193"/>
                  </a:lnTo>
                  <a:lnTo>
                    <a:pt x="102" y="1173"/>
                  </a:lnTo>
                  <a:lnTo>
                    <a:pt x="85" y="1153"/>
                  </a:lnTo>
                  <a:lnTo>
                    <a:pt x="70" y="1130"/>
                  </a:lnTo>
                  <a:lnTo>
                    <a:pt x="55" y="1108"/>
                  </a:lnTo>
                  <a:lnTo>
                    <a:pt x="43" y="1083"/>
                  </a:lnTo>
                  <a:lnTo>
                    <a:pt x="33" y="1059"/>
                  </a:lnTo>
                  <a:lnTo>
                    <a:pt x="24" y="1033"/>
                  </a:lnTo>
                  <a:lnTo>
                    <a:pt x="17" y="1006"/>
                  </a:lnTo>
                  <a:lnTo>
                    <a:pt x="13" y="980"/>
                  </a:lnTo>
                  <a:lnTo>
                    <a:pt x="8" y="976"/>
                  </a:lnTo>
                  <a:lnTo>
                    <a:pt x="6" y="973"/>
                  </a:lnTo>
                  <a:lnTo>
                    <a:pt x="4" y="968"/>
                  </a:lnTo>
                  <a:lnTo>
                    <a:pt x="2" y="964"/>
                  </a:lnTo>
                  <a:lnTo>
                    <a:pt x="0" y="954"/>
                  </a:lnTo>
                  <a:lnTo>
                    <a:pt x="0" y="944"/>
                  </a:lnTo>
                  <a:lnTo>
                    <a:pt x="1" y="934"/>
                  </a:lnTo>
                  <a:lnTo>
                    <a:pt x="3" y="924"/>
                  </a:lnTo>
                  <a:lnTo>
                    <a:pt x="5" y="914"/>
                  </a:lnTo>
                  <a:lnTo>
                    <a:pt x="9" y="906"/>
                  </a:lnTo>
                  <a:lnTo>
                    <a:pt x="65" y="761"/>
                  </a:lnTo>
                  <a:lnTo>
                    <a:pt x="83" y="733"/>
                  </a:lnTo>
                  <a:lnTo>
                    <a:pt x="104" y="705"/>
                  </a:lnTo>
                  <a:lnTo>
                    <a:pt x="125" y="678"/>
                  </a:lnTo>
                  <a:lnTo>
                    <a:pt x="147" y="653"/>
                  </a:lnTo>
                  <a:lnTo>
                    <a:pt x="160" y="641"/>
                  </a:lnTo>
                  <a:lnTo>
                    <a:pt x="172" y="628"/>
                  </a:lnTo>
                  <a:lnTo>
                    <a:pt x="184" y="617"/>
                  </a:lnTo>
                  <a:lnTo>
                    <a:pt x="198" y="606"/>
                  </a:lnTo>
                  <a:lnTo>
                    <a:pt x="211" y="596"/>
                  </a:lnTo>
                  <a:lnTo>
                    <a:pt x="224" y="585"/>
                  </a:lnTo>
                  <a:lnTo>
                    <a:pt x="237" y="576"/>
                  </a:lnTo>
                  <a:lnTo>
                    <a:pt x="252" y="568"/>
                  </a:lnTo>
                  <a:lnTo>
                    <a:pt x="258" y="565"/>
                  </a:lnTo>
                  <a:lnTo>
                    <a:pt x="263" y="562"/>
                  </a:lnTo>
                  <a:lnTo>
                    <a:pt x="270" y="560"/>
                  </a:lnTo>
                  <a:lnTo>
                    <a:pt x="276" y="558"/>
                  </a:lnTo>
                  <a:lnTo>
                    <a:pt x="290" y="555"/>
                  </a:lnTo>
                  <a:lnTo>
                    <a:pt x="303" y="552"/>
                  </a:lnTo>
                  <a:lnTo>
                    <a:pt x="309" y="550"/>
                  </a:lnTo>
                  <a:lnTo>
                    <a:pt x="315" y="548"/>
                  </a:lnTo>
                  <a:lnTo>
                    <a:pt x="321" y="544"/>
                  </a:lnTo>
                  <a:lnTo>
                    <a:pt x="326" y="540"/>
                  </a:lnTo>
                  <a:lnTo>
                    <a:pt x="331" y="536"/>
                  </a:lnTo>
                  <a:lnTo>
                    <a:pt x="336" y="531"/>
                  </a:lnTo>
                  <a:lnTo>
                    <a:pt x="339" y="525"/>
                  </a:lnTo>
                  <a:lnTo>
                    <a:pt x="342" y="518"/>
                  </a:lnTo>
                  <a:lnTo>
                    <a:pt x="348" y="502"/>
                  </a:lnTo>
                  <a:lnTo>
                    <a:pt x="355" y="485"/>
                  </a:lnTo>
                  <a:lnTo>
                    <a:pt x="360" y="477"/>
                  </a:lnTo>
                  <a:lnTo>
                    <a:pt x="364" y="470"/>
                  </a:lnTo>
                  <a:lnTo>
                    <a:pt x="369" y="463"/>
                  </a:lnTo>
                  <a:lnTo>
                    <a:pt x="375" y="456"/>
                  </a:lnTo>
                  <a:lnTo>
                    <a:pt x="382" y="449"/>
                  </a:lnTo>
                  <a:lnTo>
                    <a:pt x="388" y="443"/>
                  </a:lnTo>
                  <a:lnTo>
                    <a:pt x="395" y="438"/>
                  </a:lnTo>
                  <a:lnTo>
                    <a:pt x="402" y="434"/>
                  </a:lnTo>
                  <a:lnTo>
                    <a:pt x="410" y="430"/>
                  </a:lnTo>
                  <a:lnTo>
                    <a:pt x="418" y="427"/>
                  </a:lnTo>
                  <a:lnTo>
                    <a:pt x="428" y="425"/>
                  </a:lnTo>
                  <a:lnTo>
                    <a:pt x="437" y="424"/>
                  </a:lnTo>
                  <a:lnTo>
                    <a:pt x="448" y="425"/>
                  </a:lnTo>
                  <a:lnTo>
                    <a:pt x="457" y="424"/>
                  </a:lnTo>
                  <a:lnTo>
                    <a:pt x="465" y="422"/>
                  </a:lnTo>
                  <a:lnTo>
                    <a:pt x="473" y="418"/>
                  </a:lnTo>
                  <a:lnTo>
                    <a:pt x="479" y="412"/>
                  </a:lnTo>
                  <a:lnTo>
                    <a:pt x="483" y="405"/>
                  </a:lnTo>
                  <a:lnTo>
                    <a:pt x="487" y="398"/>
                  </a:lnTo>
                  <a:lnTo>
                    <a:pt x="490" y="389"/>
                  </a:lnTo>
                  <a:lnTo>
                    <a:pt x="496" y="371"/>
                  </a:lnTo>
                  <a:lnTo>
                    <a:pt x="500" y="352"/>
                  </a:lnTo>
                  <a:lnTo>
                    <a:pt x="503" y="343"/>
                  </a:lnTo>
                  <a:lnTo>
                    <a:pt x="506" y="334"/>
                  </a:lnTo>
                  <a:lnTo>
                    <a:pt x="509" y="326"/>
                  </a:lnTo>
                  <a:lnTo>
                    <a:pt x="513" y="319"/>
                  </a:lnTo>
                  <a:lnTo>
                    <a:pt x="519" y="307"/>
                  </a:lnTo>
                  <a:lnTo>
                    <a:pt x="524" y="296"/>
                  </a:lnTo>
                  <a:lnTo>
                    <a:pt x="530" y="286"/>
                  </a:lnTo>
                  <a:lnTo>
                    <a:pt x="536" y="276"/>
                  </a:lnTo>
                  <a:lnTo>
                    <a:pt x="549" y="257"/>
                  </a:lnTo>
                  <a:lnTo>
                    <a:pt x="565" y="239"/>
                  </a:lnTo>
                  <a:lnTo>
                    <a:pt x="581" y="223"/>
                  </a:lnTo>
                  <a:lnTo>
                    <a:pt x="598" y="207"/>
                  </a:lnTo>
                  <a:lnTo>
                    <a:pt x="617" y="193"/>
                  </a:lnTo>
                  <a:lnTo>
                    <a:pt x="636" y="179"/>
                  </a:lnTo>
                  <a:lnTo>
                    <a:pt x="657" y="166"/>
                  </a:lnTo>
                  <a:lnTo>
                    <a:pt x="677" y="154"/>
                  </a:lnTo>
                  <a:lnTo>
                    <a:pt x="698" y="144"/>
                  </a:lnTo>
                  <a:lnTo>
                    <a:pt x="719" y="133"/>
                  </a:lnTo>
                  <a:lnTo>
                    <a:pt x="762" y="114"/>
                  </a:lnTo>
                  <a:lnTo>
                    <a:pt x="803" y="97"/>
                  </a:lnTo>
                  <a:lnTo>
                    <a:pt x="822" y="95"/>
                  </a:lnTo>
                  <a:lnTo>
                    <a:pt x="842" y="91"/>
                  </a:lnTo>
                  <a:lnTo>
                    <a:pt x="860" y="87"/>
                  </a:lnTo>
                  <a:lnTo>
                    <a:pt x="877" y="83"/>
                  </a:lnTo>
                  <a:lnTo>
                    <a:pt x="896" y="77"/>
                  </a:lnTo>
                  <a:lnTo>
                    <a:pt x="913" y="74"/>
                  </a:lnTo>
                  <a:lnTo>
                    <a:pt x="931" y="71"/>
                  </a:lnTo>
                  <a:lnTo>
                    <a:pt x="948" y="70"/>
                  </a:lnTo>
                  <a:lnTo>
                    <a:pt x="973" y="66"/>
                  </a:lnTo>
                  <a:lnTo>
                    <a:pt x="1000" y="62"/>
                  </a:lnTo>
                  <a:lnTo>
                    <a:pt x="1026" y="59"/>
                  </a:lnTo>
                  <a:lnTo>
                    <a:pt x="1052" y="57"/>
                  </a:lnTo>
                  <a:lnTo>
                    <a:pt x="1079" y="56"/>
                  </a:lnTo>
                  <a:lnTo>
                    <a:pt x="1105" y="55"/>
                  </a:lnTo>
                  <a:lnTo>
                    <a:pt x="1132" y="55"/>
                  </a:lnTo>
                  <a:lnTo>
                    <a:pt x="1157" y="55"/>
                  </a:lnTo>
                  <a:lnTo>
                    <a:pt x="1754" y="49"/>
                  </a:lnTo>
                  <a:lnTo>
                    <a:pt x="1835" y="49"/>
                  </a:lnTo>
                  <a:lnTo>
                    <a:pt x="1915" y="48"/>
                  </a:lnTo>
                  <a:lnTo>
                    <a:pt x="1993" y="48"/>
                  </a:lnTo>
                  <a:lnTo>
                    <a:pt x="2071" y="47"/>
                  </a:lnTo>
                  <a:lnTo>
                    <a:pt x="2148" y="46"/>
                  </a:lnTo>
                  <a:lnTo>
                    <a:pt x="2227" y="45"/>
                  </a:lnTo>
                  <a:lnTo>
                    <a:pt x="2305" y="43"/>
                  </a:lnTo>
                  <a:lnTo>
                    <a:pt x="2385" y="41"/>
                  </a:lnTo>
                  <a:lnTo>
                    <a:pt x="2442" y="43"/>
                  </a:lnTo>
                  <a:lnTo>
                    <a:pt x="2499" y="43"/>
                  </a:lnTo>
                  <a:lnTo>
                    <a:pt x="2555" y="43"/>
                  </a:lnTo>
                  <a:lnTo>
                    <a:pt x="2610" y="43"/>
                  </a:lnTo>
                  <a:lnTo>
                    <a:pt x="2665" y="42"/>
                  </a:lnTo>
                  <a:lnTo>
                    <a:pt x="2719" y="41"/>
                  </a:lnTo>
                  <a:lnTo>
                    <a:pt x="2775" y="40"/>
                  </a:lnTo>
                  <a:lnTo>
                    <a:pt x="2829" y="38"/>
                  </a:lnTo>
                  <a:lnTo>
                    <a:pt x="2882" y="37"/>
                  </a:lnTo>
                  <a:lnTo>
                    <a:pt x="2936" y="36"/>
                  </a:lnTo>
                  <a:lnTo>
                    <a:pt x="2989" y="33"/>
                  </a:lnTo>
                  <a:lnTo>
                    <a:pt x="3042" y="32"/>
                  </a:lnTo>
                  <a:lnTo>
                    <a:pt x="3096" y="31"/>
                  </a:lnTo>
                  <a:lnTo>
                    <a:pt x="3148" y="30"/>
                  </a:lnTo>
                  <a:lnTo>
                    <a:pt x="3201" y="30"/>
                  </a:lnTo>
                  <a:lnTo>
                    <a:pt x="3253" y="30"/>
                  </a:lnTo>
                  <a:lnTo>
                    <a:pt x="3275" y="29"/>
                  </a:lnTo>
                  <a:lnTo>
                    <a:pt x="3298" y="29"/>
                  </a:lnTo>
                  <a:lnTo>
                    <a:pt x="3322" y="29"/>
                  </a:lnTo>
                  <a:lnTo>
                    <a:pt x="3345" y="29"/>
                  </a:lnTo>
                  <a:lnTo>
                    <a:pt x="3370" y="30"/>
                  </a:lnTo>
                  <a:lnTo>
                    <a:pt x="3393" y="30"/>
                  </a:lnTo>
                  <a:lnTo>
                    <a:pt x="3417" y="29"/>
                  </a:lnTo>
                  <a:lnTo>
                    <a:pt x="3438" y="28"/>
                  </a:lnTo>
                  <a:lnTo>
                    <a:pt x="3485" y="27"/>
                  </a:lnTo>
                  <a:lnTo>
                    <a:pt x="3531" y="26"/>
                  </a:lnTo>
                  <a:lnTo>
                    <a:pt x="3578" y="25"/>
                  </a:lnTo>
                  <a:lnTo>
                    <a:pt x="3624" y="23"/>
                  </a:lnTo>
                  <a:lnTo>
                    <a:pt x="3669" y="22"/>
                  </a:lnTo>
                  <a:lnTo>
                    <a:pt x="3715" y="21"/>
                  </a:lnTo>
                  <a:lnTo>
                    <a:pt x="3761" y="21"/>
                  </a:lnTo>
                  <a:lnTo>
                    <a:pt x="3807" y="21"/>
                  </a:lnTo>
                  <a:lnTo>
                    <a:pt x="3847" y="21"/>
                  </a:lnTo>
                  <a:lnTo>
                    <a:pt x="3887" y="21"/>
                  </a:lnTo>
                  <a:lnTo>
                    <a:pt x="3926" y="20"/>
                  </a:lnTo>
                  <a:lnTo>
                    <a:pt x="3965" y="19"/>
                  </a:lnTo>
                  <a:lnTo>
                    <a:pt x="4003" y="18"/>
                  </a:lnTo>
                  <a:lnTo>
                    <a:pt x="4042" y="19"/>
                  </a:lnTo>
                  <a:lnTo>
                    <a:pt x="4080" y="20"/>
                  </a:lnTo>
                  <a:lnTo>
                    <a:pt x="4118" y="23"/>
                  </a:lnTo>
                  <a:lnTo>
                    <a:pt x="4144" y="22"/>
                  </a:lnTo>
                  <a:lnTo>
                    <a:pt x="4197" y="21"/>
                  </a:lnTo>
                  <a:lnTo>
                    <a:pt x="4273" y="19"/>
                  </a:lnTo>
                  <a:lnTo>
                    <a:pt x="4373" y="18"/>
                  </a:lnTo>
                  <a:lnTo>
                    <a:pt x="4635" y="17"/>
                  </a:lnTo>
                  <a:lnTo>
                    <a:pt x="4968" y="15"/>
                  </a:lnTo>
                  <a:lnTo>
                    <a:pt x="5357" y="14"/>
                  </a:lnTo>
                  <a:lnTo>
                    <a:pt x="5788" y="14"/>
                  </a:lnTo>
                  <a:lnTo>
                    <a:pt x="6247" y="13"/>
                  </a:lnTo>
                  <a:lnTo>
                    <a:pt x="6722" y="13"/>
                  </a:lnTo>
                  <a:lnTo>
                    <a:pt x="7195" y="13"/>
                  </a:lnTo>
                  <a:lnTo>
                    <a:pt x="7654" y="12"/>
                  </a:lnTo>
                  <a:lnTo>
                    <a:pt x="8085" y="12"/>
                  </a:lnTo>
                  <a:lnTo>
                    <a:pt x="8475" y="12"/>
                  </a:lnTo>
                  <a:lnTo>
                    <a:pt x="8807" y="11"/>
                  </a:lnTo>
                  <a:lnTo>
                    <a:pt x="9069" y="10"/>
                  </a:lnTo>
                  <a:lnTo>
                    <a:pt x="9245" y="9"/>
                  </a:lnTo>
                  <a:lnTo>
                    <a:pt x="9324" y="7"/>
                  </a:lnTo>
                  <a:lnTo>
                    <a:pt x="9328" y="9"/>
                  </a:lnTo>
                  <a:lnTo>
                    <a:pt x="9332" y="10"/>
                  </a:lnTo>
                  <a:lnTo>
                    <a:pt x="9335" y="11"/>
                  </a:lnTo>
                  <a:lnTo>
                    <a:pt x="9340" y="11"/>
                  </a:lnTo>
                  <a:lnTo>
                    <a:pt x="9347" y="10"/>
                  </a:lnTo>
                  <a:lnTo>
                    <a:pt x="9354" y="8"/>
                  </a:lnTo>
                  <a:lnTo>
                    <a:pt x="9360" y="6"/>
                  </a:lnTo>
                  <a:lnTo>
                    <a:pt x="9367" y="4"/>
                  </a:lnTo>
                  <a:lnTo>
                    <a:pt x="9371" y="4"/>
                  </a:lnTo>
                  <a:lnTo>
                    <a:pt x="9375" y="4"/>
                  </a:lnTo>
                  <a:lnTo>
                    <a:pt x="9378" y="5"/>
                  </a:lnTo>
                  <a:lnTo>
                    <a:pt x="9382" y="6"/>
                  </a:lnTo>
                  <a:lnTo>
                    <a:pt x="9420" y="8"/>
                  </a:lnTo>
                  <a:lnTo>
                    <a:pt x="9456" y="10"/>
                  </a:lnTo>
                  <a:lnTo>
                    <a:pt x="9492" y="12"/>
                  </a:lnTo>
                  <a:lnTo>
                    <a:pt x="9528" y="14"/>
                  </a:lnTo>
                  <a:lnTo>
                    <a:pt x="9563" y="16"/>
                  </a:lnTo>
                  <a:lnTo>
                    <a:pt x="9599" y="17"/>
                  </a:lnTo>
                  <a:lnTo>
                    <a:pt x="9637" y="17"/>
                  </a:lnTo>
                  <a:lnTo>
                    <a:pt x="9675" y="15"/>
                  </a:lnTo>
                  <a:lnTo>
                    <a:pt x="9682" y="18"/>
                  </a:lnTo>
                  <a:lnTo>
                    <a:pt x="9687" y="19"/>
                  </a:lnTo>
                  <a:lnTo>
                    <a:pt x="9693" y="18"/>
                  </a:lnTo>
                  <a:lnTo>
                    <a:pt x="9699" y="15"/>
                  </a:lnTo>
                  <a:lnTo>
                    <a:pt x="9734" y="9"/>
                  </a:lnTo>
                  <a:lnTo>
                    <a:pt x="9771" y="2"/>
                  </a:lnTo>
                  <a:lnTo>
                    <a:pt x="9780" y="1"/>
                  </a:lnTo>
                  <a:lnTo>
                    <a:pt x="9789" y="0"/>
                  </a:lnTo>
                  <a:lnTo>
                    <a:pt x="9799" y="0"/>
                  </a:lnTo>
                  <a:lnTo>
                    <a:pt x="9807" y="0"/>
                  </a:lnTo>
                  <a:lnTo>
                    <a:pt x="9816" y="1"/>
                  </a:lnTo>
                  <a:lnTo>
                    <a:pt x="9825" y="3"/>
                  </a:lnTo>
                  <a:lnTo>
                    <a:pt x="9833" y="6"/>
                  </a:lnTo>
                  <a:lnTo>
                    <a:pt x="9841" y="10"/>
                  </a:lnTo>
                  <a:lnTo>
                    <a:pt x="9854" y="12"/>
                  </a:lnTo>
                  <a:lnTo>
                    <a:pt x="9865" y="13"/>
                  </a:lnTo>
                  <a:lnTo>
                    <a:pt x="9877" y="13"/>
                  </a:lnTo>
                  <a:lnTo>
                    <a:pt x="9888" y="13"/>
                  </a:lnTo>
                  <a:lnTo>
                    <a:pt x="9911" y="12"/>
                  </a:lnTo>
                  <a:lnTo>
                    <a:pt x="9934" y="11"/>
                  </a:lnTo>
                  <a:lnTo>
                    <a:pt x="9957" y="9"/>
                  </a:lnTo>
                  <a:lnTo>
                    <a:pt x="9980" y="8"/>
                  </a:lnTo>
                  <a:lnTo>
                    <a:pt x="9992" y="8"/>
                  </a:lnTo>
                  <a:lnTo>
                    <a:pt x="10004" y="8"/>
                  </a:lnTo>
                  <a:lnTo>
                    <a:pt x="10016" y="9"/>
                  </a:lnTo>
                  <a:lnTo>
                    <a:pt x="10030" y="11"/>
                  </a:lnTo>
                  <a:lnTo>
                    <a:pt x="10063" y="14"/>
                  </a:lnTo>
                  <a:lnTo>
                    <a:pt x="10099" y="15"/>
                  </a:lnTo>
                  <a:lnTo>
                    <a:pt x="10136" y="16"/>
                  </a:lnTo>
                  <a:lnTo>
                    <a:pt x="10174" y="17"/>
                  </a:lnTo>
                  <a:lnTo>
                    <a:pt x="10192" y="18"/>
                  </a:lnTo>
                  <a:lnTo>
                    <a:pt x="10211" y="20"/>
                  </a:lnTo>
                  <a:lnTo>
                    <a:pt x="10229" y="22"/>
                  </a:lnTo>
                  <a:lnTo>
                    <a:pt x="10247" y="24"/>
                  </a:lnTo>
                  <a:lnTo>
                    <a:pt x="10265" y="28"/>
                  </a:lnTo>
                  <a:lnTo>
                    <a:pt x="10282" y="32"/>
                  </a:lnTo>
                  <a:lnTo>
                    <a:pt x="10299" y="38"/>
                  </a:lnTo>
                  <a:lnTo>
                    <a:pt x="10316" y="45"/>
                  </a:lnTo>
                  <a:lnTo>
                    <a:pt x="10339" y="56"/>
                  </a:lnTo>
                  <a:lnTo>
                    <a:pt x="10363" y="69"/>
                  </a:lnTo>
                  <a:lnTo>
                    <a:pt x="10385" y="84"/>
                  </a:lnTo>
                  <a:lnTo>
                    <a:pt x="10408" y="100"/>
                  </a:lnTo>
                  <a:lnTo>
                    <a:pt x="10429" y="117"/>
                  </a:lnTo>
                  <a:lnTo>
                    <a:pt x="10451" y="135"/>
                  </a:lnTo>
                  <a:lnTo>
                    <a:pt x="10471" y="153"/>
                  </a:lnTo>
                  <a:lnTo>
                    <a:pt x="10491" y="171"/>
                  </a:lnTo>
                  <a:lnTo>
                    <a:pt x="10499" y="184"/>
                  </a:lnTo>
                  <a:lnTo>
                    <a:pt x="10506" y="198"/>
                  </a:lnTo>
                  <a:lnTo>
                    <a:pt x="10513" y="211"/>
                  </a:lnTo>
                  <a:lnTo>
                    <a:pt x="10519" y="226"/>
                  </a:lnTo>
                  <a:lnTo>
                    <a:pt x="10523" y="232"/>
                  </a:lnTo>
                  <a:lnTo>
                    <a:pt x="10527" y="239"/>
                  </a:lnTo>
                  <a:lnTo>
                    <a:pt x="10533" y="244"/>
                  </a:lnTo>
                  <a:lnTo>
                    <a:pt x="10538" y="249"/>
                  </a:lnTo>
                  <a:lnTo>
                    <a:pt x="10543" y="254"/>
                  </a:lnTo>
                  <a:lnTo>
                    <a:pt x="10549" y="258"/>
                  </a:lnTo>
                  <a:lnTo>
                    <a:pt x="10556" y="261"/>
                  </a:lnTo>
                  <a:lnTo>
                    <a:pt x="10564" y="263"/>
                  </a:lnTo>
                  <a:lnTo>
                    <a:pt x="10583" y="263"/>
                  </a:lnTo>
                  <a:lnTo>
                    <a:pt x="10600" y="264"/>
                  </a:lnTo>
                  <a:lnTo>
                    <a:pt x="10616" y="268"/>
                  </a:lnTo>
                  <a:lnTo>
                    <a:pt x="10633" y="271"/>
                  </a:lnTo>
                  <a:lnTo>
                    <a:pt x="10648" y="276"/>
                  </a:lnTo>
                  <a:lnTo>
                    <a:pt x="10662" y="283"/>
                  </a:lnTo>
                  <a:lnTo>
                    <a:pt x="10677" y="291"/>
                  </a:lnTo>
                  <a:lnTo>
                    <a:pt x="10691" y="301"/>
                  </a:lnTo>
                  <a:lnTo>
                    <a:pt x="10699" y="307"/>
                  </a:lnTo>
                  <a:lnTo>
                    <a:pt x="10706" y="314"/>
                  </a:lnTo>
                  <a:lnTo>
                    <a:pt x="10712" y="321"/>
                  </a:lnTo>
                  <a:lnTo>
                    <a:pt x="10720" y="328"/>
                  </a:lnTo>
                  <a:lnTo>
                    <a:pt x="10731" y="342"/>
                  </a:lnTo>
                  <a:lnTo>
                    <a:pt x="10741" y="358"/>
                  </a:lnTo>
                  <a:lnTo>
                    <a:pt x="10749" y="375"/>
                  </a:lnTo>
                  <a:lnTo>
                    <a:pt x="10756" y="392"/>
                  </a:lnTo>
                  <a:lnTo>
                    <a:pt x="10763" y="410"/>
                  </a:lnTo>
                  <a:lnTo>
                    <a:pt x="10768" y="427"/>
                  </a:lnTo>
                  <a:lnTo>
                    <a:pt x="10776" y="433"/>
                  </a:lnTo>
                  <a:lnTo>
                    <a:pt x="10785" y="438"/>
                  </a:lnTo>
                  <a:lnTo>
                    <a:pt x="10794" y="443"/>
                  </a:lnTo>
                  <a:lnTo>
                    <a:pt x="10804" y="446"/>
                  </a:lnTo>
                  <a:lnTo>
                    <a:pt x="10824" y="454"/>
                  </a:lnTo>
                  <a:lnTo>
                    <a:pt x="10844" y="460"/>
                  </a:lnTo>
                  <a:lnTo>
                    <a:pt x="10855" y="463"/>
                  </a:lnTo>
                  <a:lnTo>
                    <a:pt x="10864" y="467"/>
                  </a:lnTo>
                  <a:lnTo>
                    <a:pt x="10873" y="471"/>
                  </a:lnTo>
                  <a:lnTo>
                    <a:pt x="10882" y="476"/>
                  </a:lnTo>
                  <a:lnTo>
                    <a:pt x="10889" y="482"/>
                  </a:lnTo>
                  <a:lnTo>
                    <a:pt x="10897" y="489"/>
                  </a:lnTo>
                  <a:lnTo>
                    <a:pt x="10904" y="498"/>
                  </a:lnTo>
                  <a:lnTo>
                    <a:pt x="10910" y="509"/>
                  </a:lnTo>
                  <a:lnTo>
                    <a:pt x="10919" y="521"/>
                  </a:lnTo>
                  <a:lnTo>
                    <a:pt x="10929" y="534"/>
                  </a:lnTo>
                  <a:lnTo>
                    <a:pt x="10937" y="549"/>
                  </a:lnTo>
                  <a:lnTo>
                    <a:pt x="10945" y="563"/>
                  </a:lnTo>
                  <a:lnTo>
                    <a:pt x="10960" y="593"/>
                  </a:lnTo>
                  <a:lnTo>
                    <a:pt x="10972" y="623"/>
                  </a:lnTo>
                  <a:lnTo>
                    <a:pt x="10983" y="654"/>
                  </a:lnTo>
                  <a:lnTo>
                    <a:pt x="10994" y="686"/>
                  </a:lnTo>
                  <a:lnTo>
                    <a:pt x="11004" y="717"/>
                  </a:lnTo>
                  <a:lnTo>
                    <a:pt x="11014" y="747"/>
                  </a:lnTo>
                  <a:lnTo>
                    <a:pt x="11014" y="758"/>
                  </a:lnTo>
                  <a:lnTo>
                    <a:pt x="11015" y="768"/>
                  </a:lnTo>
                  <a:lnTo>
                    <a:pt x="11017" y="780"/>
                  </a:lnTo>
                  <a:lnTo>
                    <a:pt x="11020" y="790"/>
                  </a:lnTo>
                  <a:lnTo>
                    <a:pt x="11027" y="810"/>
                  </a:lnTo>
                  <a:lnTo>
                    <a:pt x="11034" y="832"/>
                  </a:lnTo>
                  <a:lnTo>
                    <a:pt x="11038" y="841"/>
                  </a:lnTo>
                  <a:lnTo>
                    <a:pt x="11040" y="851"/>
                  </a:lnTo>
                  <a:lnTo>
                    <a:pt x="11041" y="861"/>
                  </a:lnTo>
                  <a:lnTo>
                    <a:pt x="11041" y="872"/>
                  </a:lnTo>
                  <a:lnTo>
                    <a:pt x="11040" y="882"/>
                  </a:lnTo>
                  <a:lnTo>
                    <a:pt x="11038" y="892"/>
                  </a:lnTo>
                  <a:lnTo>
                    <a:pt x="11032" y="903"/>
                  </a:lnTo>
                  <a:lnTo>
                    <a:pt x="11026" y="913"/>
                  </a:lnTo>
                  <a:lnTo>
                    <a:pt x="10931" y="1086"/>
                  </a:lnTo>
                  <a:close/>
                  <a:moveTo>
                    <a:pt x="10885" y="1081"/>
                  </a:moveTo>
                  <a:lnTo>
                    <a:pt x="10878" y="1092"/>
                  </a:lnTo>
                  <a:lnTo>
                    <a:pt x="10871" y="1104"/>
                  </a:lnTo>
                  <a:lnTo>
                    <a:pt x="10862" y="1113"/>
                  </a:lnTo>
                  <a:lnTo>
                    <a:pt x="10853" y="1121"/>
                  </a:lnTo>
                  <a:lnTo>
                    <a:pt x="10843" y="1129"/>
                  </a:lnTo>
                  <a:lnTo>
                    <a:pt x="10833" y="1135"/>
                  </a:lnTo>
                  <a:lnTo>
                    <a:pt x="10823" y="1141"/>
                  </a:lnTo>
                  <a:lnTo>
                    <a:pt x="10812" y="1146"/>
                  </a:lnTo>
                  <a:lnTo>
                    <a:pt x="10800" y="1151"/>
                  </a:lnTo>
                  <a:lnTo>
                    <a:pt x="10789" y="1155"/>
                  </a:lnTo>
                  <a:lnTo>
                    <a:pt x="10778" y="1158"/>
                  </a:lnTo>
                  <a:lnTo>
                    <a:pt x="10766" y="1161"/>
                  </a:lnTo>
                  <a:lnTo>
                    <a:pt x="10742" y="1164"/>
                  </a:lnTo>
                  <a:lnTo>
                    <a:pt x="10719" y="1166"/>
                  </a:lnTo>
                  <a:lnTo>
                    <a:pt x="10714" y="1170"/>
                  </a:lnTo>
                  <a:lnTo>
                    <a:pt x="10711" y="1173"/>
                  </a:lnTo>
                  <a:lnTo>
                    <a:pt x="10709" y="1177"/>
                  </a:lnTo>
                  <a:lnTo>
                    <a:pt x="10708" y="1181"/>
                  </a:lnTo>
                  <a:lnTo>
                    <a:pt x="10708" y="1189"/>
                  </a:lnTo>
                  <a:lnTo>
                    <a:pt x="10710" y="1198"/>
                  </a:lnTo>
                  <a:lnTo>
                    <a:pt x="10712" y="1206"/>
                  </a:lnTo>
                  <a:lnTo>
                    <a:pt x="10715" y="1214"/>
                  </a:lnTo>
                  <a:lnTo>
                    <a:pt x="10715" y="1218"/>
                  </a:lnTo>
                  <a:lnTo>
                    <a:pt x="10717" y="1222"/>
                  </a:lnTo>
                  <a:lnTo>
                    <a:pt x="10717" y="1226"/>
                  </a:lnTo>
                  <a:lnTo>
                    <a:pt x="10715" y="1230"/>
                  </a:lnTo>
                  <a:lnTo>
                    <a:pt x="10712" y="1246"/>
                  </a:lnTo>
                  <a:lnTo>
                    <a:pt x="10709" y="1261"/>
                  </a:lnTo>
                  <a:lnTo>
                    <a:pt x="10705" y="1275"/>
                  </a:lnTo>
                  <a:lnTo>
                    <a:pt x="10699" y="1289"/>
                  </a:lnTo>
                  <a:lnTo>
                    <a:pt x="10692" y="1302"/>
                  </a:lnTo>
                  <a:lnTo>
                    <a:pt x="10684" y="1313"/>
                  </a:lnTo>
                  <a:lnTo>
                    <a:pt x="10679" y="1319"/>
                  </a:lnTo>
                  <a:lnTo>
                    <a:pt x="10673" y="1324"/>
                  </a:lnTo>
                  <a:lnTo>
                    <a:pt x="10666" y="1328"/>
                  </a:lnTo>
                  <a:lnTo>
                    <a:pt x="10660" y="1332"/>
                  </a:lnTo>
                  <a:lnTo>
                    <a:pt x="10654" y="1337"/>
                  </a:lnTo>
                  <a:lnTo>
                    <a:pt x="10647" y="1340"/>
                  </a:lnTo>
                  <a:lnTo>
                    <a:pt x="10641" y="1342"/>
                  </a:lnTo>
                  <a:lnTo>
                    <a:pt x="10634" y="1342"/>
                  </a:lnTo>
                  <a:lnTo>
                    <a:pt x="10620" y="1342"/>
                  </a:lnTo>
                  <a:lnTo>
                    <a:pt x="10607" y="1339"/>
                  </a:lnTo>
                  <a:lnTo>
                    <a:pt x="10595" y="1337"/>
                  </a:lnTo>
                  <a:lnTo>
                    <a:pt x="10583" y="1335"/>
                  </a:lnTo>
                  <a:lnTo>
                    <a:pt x="10576" y="1335"/>
                  </a:lnTo>
                  <a:lnTo>
                    <a:pt x="10571" y="1336"/>
                  </a:lnTo>
                  <a:lnTo>
                    <a:pt x="10566" y="1338"/>
                  </a:lnTo>
                  <a:lnTo>
                    <a:pt x="10561" y="1341"/>
                  </a:lnTo>
                  <a:lnTo>
                    <a:pt x="10555" y="1363"/>
                  </a:lnTo>
                  <a:lnTo>
                    <a:pt x="10548" y="1386"/>
                  </a:lnTo>
                  <a:lnTo>
                    <a:pt x="10539" y="1407"/>
                  </a:lnTo>
                  <a:lnTo>
                    <a:pt x="10528" y="1429"/>
                  </a:lnTo>
                  <a:lnTo>
                    <a:pt x="10518" y="1450"/>
                  </a:lnTo>
                  <a:lnTo>
                    <a:pt x="10505" y="1470"/>
                  </a:lnTo>
                  <a:lnTo>
                    <a:pt x="10492" y="1491"/>
                  </a:lnTo>
                  <a:lnTo>
                    <a:pt x="10477" y="1510"/>
                  </a:lnTo>
                  <a:lnTo>
                    <a:pt x="10462" y="1529"/>
                  </a:lnTo>
                  <a:lnTo>
                    <a:pt x="10445" y="1546"/>
                  </a:lnTo>
                  <a:lnTo>
                    <a:pt x="10427" y="1562"/>
                  </a:lnTo>
                  <a:lnTo>
                    <a:pt x="10408" y="1577"/>
                  </a:lnTo>
                  <a:lnTo>
                    <a:pt x="10388" y="1591"/>
                  </a:lnTo>
                  <a:lnTo>
                    <a:pt x="10367" y="1603"/>
                  </a:lnTo>
                  <a:lnTo>
                    <a:pt x="10344" y="1614"/>
                  </a:lnTo>
                  <a:lnTo>
                    <a:pt x="10322" y="1623"/>
                  </a:lnTo>
                  <a:lnTo>
                    <a:pt x="10298" y="1631"/>
                  </a:lnTo>
                  <a:lnTo>
                    <a:pt x="10276" y="1636"/>
                  </a:lnTo>
                  <a:lnTo>
                    <a:pt x="10253" y="1639"/>
                  </a:lnTo>
                  <a:lnTo>
                    <a:pt x="10230" y="1641"/>
                  </a:lnTo>
                  <a:lnTo>
                    <a:pt x="10207" y="1641"/>
                  </a:lnTo>
                  <a:lnTo>
                    <a:pt x="10184" y="1639"/>
                  </a:lnTo>
                  <a:lnTo>
                    <a:pt x="10160" y="1636"/>
                  </a:lnTo>
                  <a:lnTo>
                    <a:pt x="10137" y="1632"/>
                  </a:lnTo>
                  <a:lnTo>
                    <a:pt x="10117" y="1635"/>
                  </a:lnTo>
                  <a:lnTo>
                    <a:pt x="10098" y="1637"/>
                  </a:lnTo>
                  <a:lnTo>
                    <a:pt x="10079" y="1638"/>
                  </a:lnTo>
                  <a:lnTo>
                    <a:pt x="10059" y="1639"/>
                  </a:lnTo>
                  <a:lnTo>
                    <a:pt x="10021" y="1639"/>
                  </a:lnTo>
                  <a:lnTo>
                    <a:pt x="9983" y="1638"/>
                  </a:lnTo>
                  <a:lnTo>
                    <a:pt x="9944" y="1637"/>
                  </a:lnTo>
                  <a:lnTo>
                    <a:pt x="9905" y="1637"/>
                  </a:lnTo>
                  <a:lnTo>
                    <a:pt x="9885" y="1637"/>
                  </a:lnTo>
                  <a:lnTo>
                    <a:pt x="9866" y="1639"/>
                  </a:lnTo>
                  <a:lnTo>
                    <a:pt x="9846" y="1641"/>
                  </a:lnTo>
                  <a:lnTo>
                    <a:pt x="9826" y="1644"/>
                  </a:lnTo>
                  <a:lnTo>
                    <a:pt x="9804" y="1644"/>
                  </a:lnTo>
                  <a:lnTo>
                    <a:pt x="9781" y="1644"/>
                  </a:lnTo>
                  <a:lnTo>
                    <a:pt x="9759" y="1644"/>
                  </a:lnTo>
                  <a:lnTo>
                    <a:pt x="9737" y="1645"/>
                  </a:lnTo>
                  <a:lnTo>
                    <a:pt x="9715" y="1645"/>
                  </a:lnTo>
                  <a:lnTo>
                    <a:pt x="9692" y="1645"/>
                  </a:lnTo>
                  <a:lnTo>
                    <a:pt x="9671" y="1645"/>
                  </a:lnTo>
                  <a:lnTo>
                    <a:pt x="9647" y="1643"/>
                  </a:lnTo>
                  <a:lnTo>
                    <a:pt x="9638" y="1645"/>
                  </a:lnTo>
                  <a:lnTo>
                    <a:pt x="9629" y="1647"/>
                  </a:lnTo>
                  <a:lnTo>
                    <a:pt x="9620" y="1647"/>
                  </a:lnTo>
                  <a:lnTo>
                    <a:pt x="9611" y="1648"/>
                  </a:lnTo>
                  <a:lnTo>
                    <a:pt x="9593" y="1648"/>
                  </a:lnTo>
                  <a:lnTo>
                    <a:pt x="9575" y="1647"/>
                  </a:lnTo>
                  <a:lnTo>
                    <a:pt x="9556" y="1646"/>
                  </a:lnTo>
                  <a:lnTo>
                    <a:pt x="9538" y="1645"/>
                  </a:lnTo>
                  <a:lnTo>
                    <a:pt x="9519" y="1645"/>
                  </a:lnTo>
                  <a:lnTo>
                    <a:pt x="9500" y="1648"/>
                  </a:lnTo>
                  <a:lnTo>
                    <a:pt x="9394" y="1649"/>
                  </a:lnTo>
                  <a:lnTo>
                    <a:pt x="9188" y="1649"/>
                  </a:lnTo>
                  <a:lnTo>
                    <a:pt x="8898" y="1650"/>
                  </a:lnTo>
                  <a:lnTo>
                    <a:pt x="8536" y="1651"/>
                  </a:lnTo>
                  <a:lnTo>
                    <a:pt x="8118" y="1652"/>
                  </a:lnTo>
                  <a:lnTo>
                    <a:pt x="7657" y="1652"/>
                  </a:lnTo>
                  <a:lnTo>
                    <a:pt x="7168" y="1653"/>
                  </a:lnTo>
                  <a:lnTo>
                    <a:pt x="6665" y="1654"/>
                  </a:lnTo>
                  <a:lnTo>
                    <a:pt x="6161" y="1655"/>
                  </a:lnTo>
                  <a:lnTo>
                    <a:pt x="5673" y="1656"/>
                  </a:lnTo>
                  <a:lnTo>
                    <a:pt x="5212" y="1658"/>
                  </a:lnTo>
                  <a:lnTo>
                    <a:pt x="4793" y="1659"/>
                  </a:lnTo>
                  <a:lnTo>
                    <a:pt x="4431" y="1660"/>
                  </a:lnTo>
                  <a:lnTo>
                    <a:pt x="4139" y="1660"/>
                  </a:lnTo>
                  <a:lnTo>
                    <a:pt x="3933" y="1661"/>
                  </a:lnTo>
                  <a:lnTo>
                    <a:pt x="3826" y="1662"/>
                  </a:lnTo>
                  <a:lnTo>
                    <a:pt x="3805" y="1660"/>
                  </a:lnTo>
                  <a:lnTo>
                    <a:pt x="3784" y="1659"/>
                  </a:lnTo>
                  <a:lnTo>
                    <a:pt x="3763" y="1659"/>
                  </a:lnTo>
                  <a:lnTo>
                    <a:pt x="3743" y="1659"/>
                  </a:lnTo>
                  <a:lnTo>
                    <a:pt x="3701" y="1661"/>
                  </a:lnTo>
                  <a:lnTo>
                    <a:pt x="3659" y="1664"/>
                  </a:lnTo>
                  <a:lnTo>
                    <a:pt x="3616" y="1666"/>
                  </a:lnTo>
                  <a:lnTo>
                    <a:pt x="3574" y="1668"/>
                  </a:lnTo>
                  <a:lnTo>
                    <a:pt x="3553" y="1668"/>
                  </a:lnTo>
                  <a:lnTo>
                    <a:pt x="3531" y="1668"/>
                  </a:lnTo>
                  <a:lnTo>
                    <a:pt x="3509" y="1667"/>
                  </a:lnTo>
                  <a:lnTo>
                    <a:pt x="3487" y="1666"/>
                  </a:lnTo>
                  <a:lnTo>
                    <a:pt x="3463" y="1666"/>
                  </a:lnTo>
                  <a:lnTo>
                    <a:pt x="3438" y="1666"/>
                  </a:lnTo>
                  <a:lnTo>
                    <a:pt x="3414" y="1666"/>
                  </a:lnTo>
                  <a:lnTo>
                    <a:pt x="3388" y="1666"/>
                  </a:lnTo>
                  <a:lnTo>
                    <a:pt x="3363" y="1666"/>
                  </a:lnTo>
                  <a:lnTo>
                    <a:pt x="3338" y="1666"/>
                  </a:lnTo>
                  <a:lnTo>
                    <a:pt x="3312" y="1667"/>
                  </a:lnTo>
                  <a:lnTo>
                    <a:pt x="3287" y="1668"/>
                  </a:lnTo>
                  <a:lnTo>
                    <a:pt x="3252" y="1668"/>
                  </a:lnTo>
                  <a:lnTo>
                    <a:pt x="3217" y="1668"/>
                  </a:lnTo>
                  <a:lnTo>
                    <a:pt x="3201" y="1668"/>
                  </a:lnTo>
                  <a:lnTo>
                    <a:pt x="3185" y="1669"/>
                  </a:lnTo>
                  <a:lnTo>
                    <a:pt x="3169" y="1670"/>
                  </a:lnTo>
                  <a:lnTo>
                    <a:pt x="3155" y="1672"/>
                  </a:lnTo>
                  <a:lnTo>
                    <a:pt x="3099" y="1673"/>
                  </a:lnTo>
                  <a:lnTo>
                    <a:pt x="3042" y="1673"/>
                  </a:lnTo>
                  <a:lnTo>
                    <a:pt x="2986" y="1673"/>
                  </a:lnTo>
                  <a:lnTo>
                    <a:pt x="2931" y="1674"/>
                  </a:lnTo>
                  <a:lnTo>
                    <a:pt x="2876" y="1674"/>
                  </a:lnTo>
                  <a:lnTo>
                    <a:pt x="2821" y="1675"/>
                  </a:lnTo>
                  <a:lnTo>
                    <a:pt x="2766" y="1675"/>
                  </a:lnTo>
                  <a:lnTo>
                    <a:pt x="2711" y="1676"/>
                  </a:lnTo>
                  <a:lnTo>
                    <a:pt x="2657" y="1677"/>
                  </a:lnTo>
                  <a:lnTo>
                    <a:pt x="2603" y="1677"/>
                  </a:lnTo>
                  <a:lnTo>
                    <a:pt x="2549" y="1678"/>
                  </a:lnTo>
                  <a:lnTo>
                    <a:pt x="2495" y="1678"/>
                  </a:lnTo>
                  <a:lnTo>
                    <a:pt x="2440" y="1679"/>
                  </a:lnTo>
                  <a:lnTo>
                    <a:pt x="2386" y="1679"/>
                  </a:lnTo>
                  <a:lnTo>
                    <a:pt x="2332" y="1679"/>
                  </a:lnTo>
                  <a:lnTo>
                    <a:pt x="2278" y="1679"/>
                  </a:lnTo>
                  <a:lnTo>
                    <a:pt x="2197" y="1680"/>
                  </a:lnTo>
                  <a:lnTo>
                    <a:pt x="2118" y="1680"/>
                  </a:lnTo>
                  <a:lnTo>
                    <a:pt x="2041" y="1681"/>
                  </a:lnTo>
                  <a:lnTo>
                    <a:pt x="1965" y="1682"/>
                  </a:lnTo>
                  <a:lnTo>
                    <a:pt x="1888" y="1683"/>
                  </a:lnTo>
                  <a:lnTo>
                    <a:pt x="1811" y="1684"/>
                  </a:lnTo>
                  <a:lnTo>
                    <a:pt x="1731" y="1686"/>
                  </a:lnTo>
                  <a:lnTo>
                    <a:pt x="1649" y="1687"/>
                  </a:lnTo>
                  <a:lnTo>
                    <a:pt x="1564" y="1687"/>
                  </a:lnTo>
                  <a:lnTo>
                    <a:pt x="1478" y="1687"/>
                  </a:lnTo>
                  <a:lnTo>
                    <a:pt x="1392" y="1687"/>
                  </a:lnTo>
                  <a:lnTo>
                    <a:pt x="1306" y="1688"/>
                  </a:lnTo>
                  <a:lnTo>
                    <a:pt x="1219" y="1688"/>
                  </a:lnTo>
                  <a:lnTo>
                    <a:pt x="1132" y="1688"/>
                  </a:lnTo>
                  <a:lnTo>
                    <a:pt x="1045" y="1689"/>
                  </a:lnTo>
                  <a:lnTo>
                    <a:pt x="957" y="1689"/>
                  </a:lnTo>
                  <a:lnTo>
                    <a:pt x="929" y="1690"/>
                  </a:lnTo>
                  <a:lnTo>
                    <a:pt x="902" y="1689"/>
                  </a:lnTo>
                  <a:lnTo>
                    <a:pt x="874" y="1688"/>
                  </a:lnTo>
                  <a:lnTo>
                    <a:pt x="848" y="1685"/>
                  </a:lnTo>
                  <a:lnTo>
                    <a:pt x="821" y="1681"/>
                  </a:lnTo>
                  <a:lnTo>
                    <a:pt x="796" y="1676"/>
                  </a:lnTo>
                  <a:lnTo>
                    <a:pt x="769" y="1670"/>
                  </a:lnTo>
                  <a:lnTo>
                    <a:pt x="744" y="1662"/>
                  </a:lnTo>
                  <a:lnTo>
                    <a:pt x="720" y="1653"/>
                  </a:lnTo>
                  <a:lnTo>
                    <a:pt x="695" y="1643"/>
                  </a:lnTo>
                  <a:lnTo>
                    <a:pt x="672" y="1631"/>
                  </a:lnTo>
                  <a:lnTo>
                    <a:pt x="649" y="1618"/>
                  </a:lnTo>
                  <a:lnTo>
                    <a:pt x="627" y="1603"/>
                  </a:lnTo>
                  <a:lnTo>
                    <a:pt x="606" y="1588"/>
                  </a:lnTo>
                  <a:lnTo>
                    <a:pt x="586" y="1571"/>
                  </a:lnTo>
                  <a:lnTo>
                    <a:pt x="567" y="1552"/>
                  </a:lnTo>
                  <a:lnTo>
                    <a:pt x="553" y="1536"/>
                  </a:lnTo>
                  <a:lnTo>
                    <a:pt x="541" y="1519"/>
                  </a:lnTo>
                  <a:lnTo>
                    <a:pt x="531" y="1500"/>
                  </a:lnTo>
                  <a:lnTo>
                    <a:pt x="522" y="1481"/>
                  </a:lnTo>
                  <a:lnTo>
                    <a:pt x="518" y="1470"/>
                  </a:lnTo>
                  <a:lnTo>
                    <a:pt x="514" y="1461"/>
                  </a:lnTo>
                  <a:lnTo>
                    <a:pt x="511" y="1451"/>
                  </a:lnTo>
                  <a:lnTo>
                    <a:pt x="509" y="1440"/>
                  </a:lnTo>
                  <a:lnTo>
                    <a:pt x="507" y="1430"/>
                  </a:lnTo>
                  <a:lnTo>
                    <a:pt x="505" y="1418"/>
                  </a:lnTo>
                  <a:lnTo>
                    <a:pt x="505" y="1407"/>
                  </a:lnTo>
                  <a:lnTo>
                    <a:pt x="504" y="1396"/>
                  </a:lnTo>
                  <a:lnTo>
                    <a:pt x="501" y="1392"/>
                  </a:lnTo>
                  <a:lnTo>
                    <a:pt x="499" y="1390"/>
                  </a:lnTo>
                  <a:lnTo>
                    <a:pt x="496" y="1389"/>
                  </a:lnTo>
                  <a:lnTo>
                    <a:pt x="493" y="1388"/>
                  </a:lnTo>
                  <a:lnTo>
                    <a:pt x="486" y="1388"/>
                  </a:lnTo>
                  <a:lnTo>
                    <a:pt x="480" y="1390"/>
                  </a:lnTo>
                  <a:lnTo>
                    <a:pt x="473" y="1393"/>
                  </a:lnTo>
                  <a:lnTo>
                    <a:pt x="466" y="1395"/>
                  </a:lnTo>
                  <a:lnTo>
                    <a:pt x="462" y="1395"/>
                  </a:lnTo>
                  <a:lnTo>
                    <a:pt x="459" y="1395"/>
                  </a:lnTo>
                  <a:lnTo>
                    <a:pt x="456" y="1395"/>
                  </a:lnTo>
                  <a:lnTo>
                    <a:pt x="452" y="1393"/>
                  </a:lnTo>
                  <a:lnTo>
                    <a:pt x="440" y="1395"/>
                  </a:lnTo>
                  <a:lnTo>
                    <a:pt x="428" y="1394"/>
                  </a:lnTo>
                  <a:lnTo>
                    <a:pt x="415" y="1392"/>
                  </a:lnTo>
                  <a:lnTo>
                    <a:pt x="404" y="1388"/>
                  </a:lnTo>
                  <a:lnTo>
                    <a:pt x="393" y="1383"/>
                  </a:lnTo>
                  <a:lnTo>
                    <a:pt x="383" y="1375"/>
                  </a:lnTo>
                  <a:lnTo>
                    <a:pt x="372" y="1367"/>
                  </a:lnTo>
                  <a:lnTo>
                    <a:pt x="363" y="1357"/>
                  </a:lnTo>
                  <a:lnTo>
                    <a:pt x="359" y="1352"/>
                  </a:lnTo>
                  <a:lnTo>
                    <a:pt x="356" y="1346"/>
                  </a:lnTo>
                  <a:lnTo>
                    <a:pt x="354" y="1340"/>
                  </a:lnTo>
                  <a:lnTo>
                    <a:pt x="353" y="1334"/>
                  </a:lnTo>
                  <a:lnTo>
                    <a:pt x="351" y="1320"/>
                  </a:lnTo>
                  <a:lnTo>
                    <a:pt x="350" y="1306"/>
                  </a:lnTo>
                  <a:lnTo>
                    <a:pt x="350" y="1293"/>
                  </a:lnTo>
                  <a:lnTo>
                    <a:pt x="350" y="1278"/>
                  </a:lnTo>
                  <a:lnTo>
                    <a:pt x="348" y="1265"/>
                  </a:lnTo>
                  <a:lnTo>
                    <a:pt x="345" y="1253"/>
                  </a:lnTo>
                  <a:lnTo>
                    <a:pt x="327" y="1249"/>
                  </a:lnTo>
                  <a:lnTo>
                    <a:pt x="309" y="1246"/>
                  </a:lnTo>
                  <a:lnTo>
                    <a:pt x="290" y="1244"/>
                  </a:lnTo>
                  <a:lnTo>
                    <a:pt x="270" y="1242"/>
                  </a:lnTo>
                  <a:lnTo>
                    <a:pt x="248" y="1232"/>
                  </a:lnTo>
                  <a:lnTo>
                    <a:pt x="224" y="1221"/>
                  </a:lnTo>
                  <a:lnTo>
                    <a:pt x="202" y="1210"/>
                  </a:lnTo>
                  <a:lnTo>
                    <a:pt x="178" y="1197"/>
                  </a:lnTo>
                  <a:lnTo>
                    <a:pt x="174" y="1190"/>
                  </a:lnTo>
                  <a:lnTo>
                    <a:pt x="169" y="1185"/>
                  </a:lnTo>
                  <a:lnTo>
                    <a:pt x="164" y="1180"/>
                  </a:lnTo>
                  <a:lnTo>
                    <a:pt x="158" y="1175"/>
                  </a:lnTo>
                  <a:lnTo>
                    <a:pt x="145" y="1165"/>
                  </a:lnTo>
                  <a:lnTo>
                    <a:pt x="135" y="1154"/>
                  </a:lnTo>
                  <a:lnTo>
                    <a:pt x="124" y="1140"/>
                  </a:lnTo>
                  <a:lnTo>
                    <a:pt x="113" y="1126"/>
                  </a:lnTo>
                  <a:lnTo>
                    <a:pt x="102" y="1112"/>
                  </a:lnTo>
                  <a:lnTo>
                    <a:pt x="92" y="1097"/>
                  </a:lnTo>
                  <a:lnTo>
                    <a:pt x="84" y="1082"/>
                  </a:lnTo>
                  <a:lnTo>
                    <a:pt x="76" y="1067"/>
                  </a:lnTo>
                  <a:lnTo>
                    <a:pt x="70" y="1051"/>
                  </a:lnTo>
                  <a:lnTo>
                    <a:pt x="64" y="1035"/>
                  </a:lnTo>
                  <a:lnTo>
                    <a:pt x="59" y="1019"/>
                  </a:lnTo>
                  <a:lnTo>
                    <a:pt x="53" y="1002"/>
                  </a:lnTo>
                  <a:lnTo>
                    <a:pt x="50" y="985"/>
                  </a:lnTo>
                  <a:lnTo>
                    <a:pt x="48" y="969"/>
                  </a:lnTo>
                  <a:lnTo>
                    <a:pt x="47" y="951"/>
                  </a:lnTo>
                  <a:lnTo>
                    <a:pt x="46" y="934"/>
                  </a:lnTo>
                  <a:lnTo>
                    <a:pt x="47" y="917"/>
                  </a:lnTo>
                  <a:lnTo>
                    <a:pt x="49" y="899"/>
                  </a:lnTo>
                  <a:lnTo>
                    <a:pt x="54" y="879"/>
                  </a:lnTo>
                  <a:lnTo>
                    <a:pt x="61" y="858"/>
                  </a:lnTo>
                  <a:lnTo>
                    <a:pt x="68" y="839"/>
                  </a:lnTo>
                  <a:lnTo>
                    <a:pt x="77" y="819"/>
                  </a:lnTo>
                  <a:lnTo>
                    <a:pt x="86" y="800"/>
                  </a:lnTo>
                  <a:lnTo>
                    <a:pt x="96" y="782"/>
                  </a:lnTo>
                  <a:lnTo>
                    <a:pt x="108" y="764"/>
                  </a:lnTo>
                  <a:lnTo>
                    <a:pt x="120" y="746"/>
                  </a:lnTo>
                  <a:lnTo>
                    <a:pt x="132" y="729"/>
                  </a:lnTo>
                  <a:lnTo>
                    <a:pt x="146" y="712"/>
                  </a:lnTo>
                  <a:lnTo>
                    <a:pt x="160" y="696"/>
                  </a:lnTo>
                  <a:lnTo>
                    <a:pt x="174" y="679"/>
                  </a:lnTo>
                  <a:lnTo>
                    <a:pt x="189" y="664"/>
                  </a:lnTo>
                  <a:lnTo>
                    <a:pt x="205" y="649"/>
                  </a:lnTo>
                  <a:lnTo>
                    <a:pt x="221" y="634"/>
                  </a:lnTo>
                  <a:lnTo>
                    <a:pt x="236" y="620"/>
                  </a:lnTo>
                  <a:lnTo>
                    <a:pt x="245" y="614"/>
                  </a:lnTo>
                  <a:lnTo>
                    <a:pt x="252" y="609"/>
                  </a:lnTo>
                  <a:lnTo>
                    <a:pt x="260" y="605"/>
                  </a:lnTo>
                  <a:lnTo>
                    <a:pt x="268" y="602"/>
                  </a:lnTo>
                  <a:lnTo>
                    <a:pt x="285" y="597"/>
                  </a:lnTo>
                  <a:lnTo>
                    <a:pt x="303" y="593"/>
                  </a:lnTo>
                  <a:lnTo>
                    <a:pt x="339" y="588"/>
                  </a:lnTo>
                  <a:lnTo>
                    <a:pt x="375" y="581"/>
                  </a:lnTo>
                  <a:lnTo>
                    <a:pt x="380" y="577"/>
                  </a:lnTo>
                  <a:lnTo>
                    <a:pt x="383" y="572"/>
                  </a:lnTo>
                  <a:lnTo>
                    <a:pt x="385" y="567"/>
                  </a:lnTo>
                  <a:lnTo>
                    <a:pt x="386" y="562"/>
                  </a:lnTo>
                  <a:lnTo>
                    <a:pt x="386" y="551"/>
                  </a:lnTo>
                  <a:lnTo>
                    <a:pt x="386" y="537"/>
                  </a:lnTo>
                  <a:lnTo>
                    <a:pt x="385" y="525"/>
                  </a:lnTo>
                  <a:lnTo>
                    <a:pt x="384" y="513"/>
                  </a:lnTo>
                  <a:lnTo>
                    <a:pt x="385" y="507"/>
                  </a:lnTo>
                  <a:lnTo>
                    <a:pt x="386" y="501"/>
                  </a:lnTo>
                  <a:lnTo>
                    <a:pt x="388" y="494"/>
                  </a:lnTo>
                  <a:lnTo>
                    <a:pt x="391" y="489"/>
                  </a:lnTo>
                  <a:lnTo>
                    <a:pt x="396" y="484"/>
                  </a:lnTo>
                  <a:lnTo>
                    <a:pt x="400" y="479"/>
                  </a:lnTo>
                  <a:lnTo>
                    <a:pt x="406" y="475"/>
                  </a:lnTo>
                  <a:lnTo>
                    <a:pt x="411" y="472"/>
                  </a:lnTo>
                  <a:lnTo>
                    <a:pt x="422" y="467"/>
                  </a:lnTo>
                  <a:lnTo>
                    <a:pt x="434" y="464"/>
                  </a:lnTo>
                  <a:lnTo>
                    <a:pt x="439" y="467"/>
                  </a:lnTo>
                  <a:lnTo>
                    <a:pt x="444" y="469"/>
                  </a:lnTo>
                  <a:lnTo>
                    <a:pt x="449" y="470"/>
                  </a:lnTo>
                  <a:lnTo>
                    <a:pt x="454" y="471"/>
                  </a:lnTo>
                  <a:lnTo>
                    <a:pt x="463" y="471"/>
                  </a:lnTo>
                  <a:lnTo>
                    <a:pt x="474" y="469"/>
                  </a:lnTo>
                  <a:lnTo>
                    <a:pt x="483" y="466"/>
                  </a:lnTo>
                  <a:lnTo>
                    <a:pt x="492" y="462"/>
                  </a:lnTo>
                  <a:lnTo>
                    <a:pt x="501" y="457"/>
                  </a:lnTo>
                  <a:lnTo>
                    <a:pt x="510" y="450"/>
                  </a:lnTo>
                  <a:lnTo>
                    <a:pt x="515" y="442"/>
                  </a:lnTo>
                  <a:lnTo>
                    <a:pt x="520" y="432"/>
                  </a:lnTo>
                  <a:lnTo>
                    <a:pt x="523" y="422"/>
                  </a:lnTo>
                  <a:lnTo>
                    <a:pt x="526" y="412"/>
                  </a:lnTo>
                  <a:lnTo>
                    <a:pt x="530" y="389"/>
                  </a:lnTo>
                  <a:lnTo>
                    <a:pt x="535" y="368"/>
                  </a:lnTo>
                  <a:lnTo>
                    <a:pt x="541" y="353"/>
                  </a:lnTo>
                  <a:lnTo>
                    <a:pt x="546" y="339"/>
                  </a:lnTo>
                  <a:lnTo>
                    <a:pt x="553" y="326"/>
                  </a:lnTo>
                  <a:lnTo>
                    <a:pt x="560" y="312"/>
                  </a:lnTo>
                  <a:lnTo>
                    <a:pt x="568" y="300"/>
                  </a:lnTo>
                  <a:lnTo>
                    <a:pt x="576" y="288"/>
                  </a:lnTo>
                  <a:lnTo>
                    <a:pt x="585" y="276"/>
                  </a:lnTo>
                  <a:lnTo>
                    <a:pt x="594" y="264"/>
                  </a:lnTo>
                  <a:lnTo>
                    <a:pt x="604" y="253"/>
                  </a:lnTo>
                  <a:lnTo>
                    <a:pt x="615" y="242"/>
                  </a:lnTo>
                  <a:lnTo>
                    <a:pt x="626" y="232"/>
                  </a:lnTo>
                  <a:lnTo>
                    <a:pt x="636" y="223"/>
                  </a:lnTo>
                  <a:lnTo>
                    <a:pt x="648" y="213"/>
                  </a:lnTo>
                  <a:lnTo>
                    <a:pt x="660" y="204"/>
                  </a:lnTo>
                  <a:lnTo>
                    <a:pt x="672" y="195"/>
                  </a:lnTo>
                  <a:lnTo>
                    <a:pt x="685" y="187"/>
                  </a:lnTo>
                  <a:lnTo>
                    <a:pt x="711" y="172"/>
                  </a:lnTo>
                  <a:lnTo>
                    <a:pt x="738" y="159"/>
                  </a:lnTo>
                  <a:lnTo>
                    <a:pt x="766" y="147"/>
                  </a:lnTo>
                  <a:lnTo>
                    <a:pt x="795" y="138"/>
                  </a:lnTo>
                  <a:lnTo>
                    <a:pt x="823" y="130"/>
                  </a:lnTo>
                  <a:lnTo>
                    <a:pt x="853" y="123"/>
                  </a:lnTo>
                  <a:lnTo>
                    <a:pt x="881" y="119"/>
                  </a:lnTo>
                  <a:lnTo>
                    <a:pt x="911" y="117"/>
                  </a:lnTo>
                  <a:lnTo>
                    <a:pt x="917" y="115"/>
                  </a:lnTo>
                  <a:lnTo>
                    <a:pt x="924" y="113"/>
                  </a:lnTo>
                  <a:lnTo>
                    <a:pt x="931" y="113"/>
                  </a:lnTo>
                  <a:lnTo>
                    <a:pt x="938" y="113"/>
                  </a:lnTo>
                  <a:lnTo>
                    <a:pt x="952" y="113"/>
                  </a:lnTo>
                  <a:lnTo>
                    <a:pt x="966" y="114"/>
                  </a:lnTo>
                  <a:lnTo>
                    <a:pt x="980" y="115"/>
                  </a:lnTo>
                  <a:lnTo>
                    <a:pt x="994" y="114"/>
                  </a:lnTo>
                  <a:lnTo>
                    <a:pt x="1000" y="112"/>
                  </a:lnTo>
                  <a:lnTo>
                    <a:pt x="1006" y="110"/>
                  </a:lnTo>
                  <a:lnTo>
                    <a:pt x="1012" y="107"/>
                  </a:lnTo>
                  <a:lnTo>
                    <a:pt x="1018" y="103"/>
                  </a:lnTo>
                  <a:lnTo>
                    <a:pt x="1055" y="106"/>
                  </a:lnTo>
                  <a:lnTo>
                    <a:pt x="1092" y="108"/>
                  </a:lnTo>
                  <a:lnTo>
                    <a:pt x="1128" y="109"/>
                  </a:lnTo>
                  <a:lnTo>
                    <a:pt x="1165" y="109"/>
                  </a:lnTo>
                  <a:lnTo>
                    <a:pt x="1235" y="109"/>
                  </a:lnTo>
                  <a:lnTo>
                    <a:pt x="1306" y="108"/>
                  </a:lnTo>
                  <a:lnTo>
                    <a:pt x="1376" y="106"/>
                  </a:lnTo>
                  <a:lnTo>
                    <a:pt x="1445" y="105"/>
                  </a:lnTo>
                  <a:lnTo>
                    <a:pt x="1513" y="104"/>
                  </a:lnTo>
                  <a:lnTo>
                    <a:pt x="1582" y="106"/>
                  </a:lnTo>
                  <a:lnTo>
                    <a:pt x="1647" y="103"/>
                  </a:lnTo>
                  <a:lnTo>
                    <a:pt x="1714" y="102"/>
                  </a:lnTo>
                  <a:lnTo>
                    <a:pt x="1782" y="101"/>
                  </a:lnTo>
                  <a:lnTo>
                    <a:pt x="1850" y="101"/>
                  </a:lnTo>
                  <a:lnTo>
                    <a:pt x="1918" y="101"/>
                  </a:lnTo>
                  <a:lnTo>
                    <a:pt x="1986" y="100"/>
                  </a:lnTo>
                  <a:lnTo>
                    <a:pt x="2054" y="99"/>
                  </a:lnTo>
                  <a:lnTo>
                    <a:pt x="2120" y="97"/>
                  </a:lnTo>
                  <a:lnTo>
                    <a:pt x="2205" y="96"/>
                  </a:lnTo>
                  <a:lnTo>
                    <a:pt x="2291" y="95"/>
                  </a:lnTo>
                  <a:lnTo>
                    <a:pt x="2379" y="93"/>
                  </a:lnTo>
                  <a:lnTo>
                    <a:pt x="2467" y="91"/>
                  </a:lnTo>
                  <a:lnTo>
                    <a:pt x="2555" y="90"/>
                  </a:lnTo>
                  <a:lnTo>
                    <a:pt x="2641" y="88"/>
                  </a:lnTo>
                  <a:lnTo>
                    <a:pt x="2726" y="88"/>
                  </a:lnTo>
                  <a:lnTo>
                    <a:pt x="2807" y="89"/>
                  </a:lnTo>
                  <a:lnTo>
                    <a:pt x="2957" y="88"/>
                  </a:lnTo>
                  <a:lnTo>
                    <a:pt x="3205" y="87"/>
                  </a:lnTo>
                  <a:lnTo>
                    <a:pt x="3539" y="86"/>
                  </a:lnTo>
                  <a:lnTo>
                    <a:pt x="3944" y="85"/>
                  </a:lnTo>
                  <a:lnTo>
                    <a:pt x="4405" y="84"/>
                  </a:lnTo>
                  <a:lnTo>
                    <a:pt x="4909" y="81"/>
                  </a:lnTo>
                  <a:lnTo>
                    <a:pt x="5442" y="80"/>
                  </a:lnTo>
                  <a:lnTo>
                    <a:pt x="5989" y="78"/>
                  </a:lnTo>
                  <a:lnTo>
                    <a:pt x="6536" y="77"/>
                  </a:lnTo>
                  <a:lnTo>
                    <a:pt x="7068" y="75"/>
                  </a:lnTo>
                  <a:lnTo>
                    <a:pt x="7572" y="74"/>
                  </a:lnTo>
                  <a:lnTo>
                    <a:pt x="8034" y="72"/>
                  </a:lnTo>
                  <a:lnTo>
                    <a:pt x="8440" y="71"/>
                  </a:lnTo>
                  <a:lnTo>
                    <a:pt x="8775" y="69"/>
                  </a:lnTo>
                  <a:lnTo>
                    <a:pt x="9026" y="68"/>
                  </a:lnTo>
                  <a:lnTo>
                    <a:pt x="9177" y="67"/>
                  </a:lnTo>
                  <a:lnTo>
                    <a:pt x="9264" y="64"/>
                  </a:lnTo>
                  <a:lnTo>
                    <a:pt x="9352" y="62"/>
                  </a:lnTo>
                  <a:lnTo>
                    <a:pt x="9441" y="61"/>
                  </a:lnTo>
                  <a:lnTo>
                    <a:pt x="9530" y="61"/>
                  </a:lnTo>
                  <a:lnTo>
                    <a:pt x="9619" y="61"/>
                  </a:lnTo>
                  <a:lnTo>
                    <a:pt x="9708" y="61"/>
                  </a:lnTo>
                  <a:lnTo>
                    <a:pt x="9796" y="62"/>
                  </a:lnTo>
                  <a:lnTo>
                    <a:pt x="9884" y="62"/>
                  </a:lnTo>
                  <a:lnTo>
                    <a:pt x="9917" y="64"/>
                  </a:lnTo>
                  <a:lnTo>
                    <a:pt x="9949" y="67"/>
                  </a:lnTo>
                  <a:lnTo>
                    <a:pt x="9965" y="69"/>
                  </a:lnTo>
                  <a:lnTo>
                    <a:pt x="9982" y="70"/>
                  </a:lnTo>
                  <a:lnTo>
                    <a:pt x="9998" y="69"/>
                  </a:lnTo>
                  <a:lnTo>
                    <a:pt x="10014" y="66"/>
                  </a:lnTo>
                  <a:lnTo>
                    <a:pt x="10031" y="70"/>
                  </a:lnTo>
                  <a:lnTo>
                    <a:pt x="10048" y="72"/>
                  </a:lnTo>
                  <a:lnTo>
                    <a:pt x="10065" y="73"/>
                  </a:lnTo>
                  <a:lnTo>
                    <a:pt x="10083" y="73"/>
                  </a:lnTo>
                  <a:lnTo>
                    <a:pt x="10117" y="72"/>
                  </a:lnTo>
                  <a:lnTo>
                    <a:pt x="10151" y="70"/>
                  </a:lnTo>
                  <a:lnTo>
                    <a:pt x="10168" y="69"/>
                  </a:lnTo>
                  <a:lnTo>
                    <a:pt x="10184" y="69"/>
                  </a:lnTo>
                  <a:lnTo>
                    <a:pt x="10200" y="69"/>
                  </a:lnTo>
                  <a:lnTo>
                    <a:pt x="10217" y="71"/>
                  </a:lnTo>
                  <a:lnTo>
                    <a:pt x="10232" y="74"/>
                  </a:lnTo>
                  <a:lnTo>
                    <a:pt x="10248" y="79"/>
                  </a:lnTo>
                  <a:lnTo>
                    <a:pt x="10264" y="86"/>
                  </a:lnTo>
                  <a:lnTo>
                    <a:pt x="10278" y="94"/>
                  </a:lnTo>
                  <a:lnTo>
                    <a:pt x="10294" y="101"/>
                  </a:lnTo>
                  <a:lnTo>
                    <a:pt x="10310" y="109"/>
                  </a:lnTo>
                  <a:lnTo>
                    <a:pt x="10325" y="117"/>
                  </a:lnTo>
                  <a:lnTo>
                    <a:pt x="10340" y="126"/>
                  </a:lnTo>
                  <a:lnTo>
                    <a:pt x="10356" y="136"/>
                  </a:lnTo>
                  <a:lnTo>
                    <a:pt x="10370" y="146"/>
                  </a:lnTo>
                  <a:lnTo>
                    <a:pt x="10385" y="157"/>
                  </a:lnTo>
                  <a:lnTo>
                    <a:pt x="10399" y="168"/>
                  </a:lnTo>
                  <a:lnTo>
                    <a:pt x="10412" y="180"/>
                  </a:lnTo>
                  <a:lnTo>
                    <a:pt x="10425" y="193"/>
                  </a:lnTo>
                  <a:lnTo>
                    <a:pt x="10437" y="206"/>
                  </a:lnTo>
                  <a:lnTo>
                    <a:pt x="10449" y="219"/>
                  </a:lnTo>
                  <a:lnTo>
                    <a:pt x="10459" y="234"/>
                  </a:lnTo>
                  <a:lnTo>
                    <a:pt x="10468" y="248"/>
                  </a:lnTo>
                  <a:lnTo>
                    <a:pt x="10477" y="263"/>
                  </a:lnTo>
                  <a:lnTo>
                    <a:pt x="10484" y="280"/>
                  </a:lnTo>
                  <a:lnTo>
                    <a:pt x="10493" y="284"/>
                  </a:lnTo>
                  <a:lnTo>
                    <a:pt x="10500" y="289"/>
                  </a:lnTo>
                  <a:lnTo>
                    <a:pt x="10506" y="295"/>
                  </a:lnTo>
                  <a:lnTo>
                    <a:pt x="10511" y="301"/>
                  </a:lnTo>
                  <a:lnTo>
                    <a:pt x="10517" y="307"/>
                  </a:lnTo>
                  <a:lnTo>
                    <a:pt x="10523" y="312"/>
                  </a:lnTo>
                  <a:lnTo>
                    <a:pt x="10526" y="315"/>
                  </a:lnTo>
                  <a:lnTo>
                    <a:pt x="10530" y="317"/>
                  </a:lnTo>
                  <a:lnTo>
                    <a:pt x="10536" y="318"/>
                  </a:lnTo>
                  <a:lnTo>
                    <a:pt x="10540" y="319"/>
                  </a:lnTo>
                  <a:lnTo>
                    <a:pt x="10547" y="317"/>
                  </a:lnTo>
                  <a:lnTo>
                    <a:pt x="10553" y="316"/>
                  </a:lnTo>
                  <a:lnTo>
                    <a:pt x="10558" y="316"/>
                  </a:lnTo>
                  <a:lnTo>
                    <a:pt x="10564" y="316"/>
                  </a:lnTo>
                  <a:lnTo>
                    <a:pt x="10576" y="318"/>
                  </a:lnTo>
                  <a:lnTo>
                    <a:pt x="10588" y="322"/>
                  </a:lnTo>
                  <a:lnTo>
                    <a:pt x="10599" y="326"/>
                  </a:lnTo>
                  <a:lnTo>
                    <a:pt x="10610" y="329"/>
                  </a:lnTo>
                  <a:lnTo>
                    <a:pt x="10621" y="332"/>
                  </a:lnTo>
                  <a:lnTo>
                    <a:pt x="10633" y="333"/>
                  </a:lnTo>
                  <a:lnTo>
                    <a:pt x="10640" y="333"/>
                  </a:lnTo>
                  <a:lnTo>
                    <a:pt x="10647" y="334"/>
                  </a:lnTo>
                  <a:lnTo>
                    <a:pt x="10653" y="335"/>
                  </a:lnTo>
                  <a:lnTo>
                    <a:pt x="10659" y="337"/>
                  </a:lnTo>
                  <a:lnTo>
                    <a:pt x="10665" y="339"/>
                  </a:lnTo>
                  <a:lnTo>
                    <a:pt x="10672" y="343"/>
                  </a:lnTo>
                  <a:lnTo>
                    <a:pt x="10677" y="346"/>
                  </a:lnTo>
                  <a:lnTo>
                    <a:pt x="10682" y="350"/>
                  </a:lnTo>
                  <a:lnTo>
                    <a:pt x="10691" y="361"/>
                  </a:lnTo>
                  <a:lnTo>
                    <a:pt x="10699" y="371"/>
                  </a:lnTo>
                  <a:lnTo>
                    <a:pt x="10706" y="382"/>
                  </a:lnTo>
                  <a:lnTo>
                    <a:pt x="10712" y="393"/>
                  </a:lnTo>
                  <a:lnTo>
                    <a:pt x="10715" y="403"/>
                  </a:lnTo>
                  <a:lnTo>
                    <a:pt x="10718" y="414"/>
                  </a:lnTo>
                  <a:lnTo>
                    <a:pt x="10719" y="425"/>
                  </a:lnTo>
                  <a:lnTo>
                    <a:pt x="10720" y="435"/>
                  </a:lnTo>
                  <a:lnTo>
                    <a:pt x="10721" y="440"/>
                  </a:lnTo>
                  <a:lnTo>
                    <a:pt x="10722" y="445"/>
                  </a:lnTo>
                  <a:lnTo>
                    <a:pt x="10724" y="449"/>
                  </a:lnTo>
                  <a:lnTo>
                    <a:pt x="10726" y="455"/>
                  </a:lnTo>
                  <a:lnTo>
                    <a:pt x="10729" y="459"/>
                  </a:lnTo>
                  <a:lnTo>
                    <a:pt x="10733" y="462"/>
                  </a:lnTo>
                  <a:lnTo>
                    <a:pt x="10737" y="465"/>
                  </a:lnTo>
                  <a:lnTo>
                    <a:pt x="10743" y="467"/>
                  </a:lnTo>
                  <a:lnTo>
                    <a:pt x="10784" y="481"/>
                  </a:lnTo>
                  <a:lnTo>
                    <a:pt x="10826" y="495"/>
                  </a:lnTo>
                  <a:lnTo>
                    <a:pt x="10836" y="500"/>
                  </a:lnTo>
                  <a:lnTo>
                    <a:pt x="10846" y="505"/>
                  </a:lnTo>
                  <a:lnTo>
                    <a:pt x="10855" y="511"/>
                  </a:lnTo>
                  <a:lnTo>
                    <a:pt x="10864" y="517"/>
                  </a:lnTo>
                  <a:lnTo>
                    <a:pt x="10872" y="524"/>
                  </a:lnTo>
                  <a:lnTo>
                    <a:pt x="10879" y="532"/>
                  </a:lnTo>
                  <a:lnTo>
                    <a:pt x="10885" y="541"/>
                  </a:lnTo>
                  <a:lnTo>
                    <a:pt x="10891" y="552"/>
                  </a:lnTo>
                  <a:lnTo>
                    <a:pt x="10903" y="568"/>
                  </a:lnTo>
                  <a:lnTo>
                    <a:pt x="10913" y="584"/>
                  </a:lnTo>
                  <a:lnTo>
                    <a:pt x="10922" y="601"/>
                  </a:lnTo>
                  <a:lnTo>
                    <a:pt x="10930" y="619"/>
                  </a:lnTo>
                  <a:lnTo>
                    <a:pt x="10943" y="656"/>
                  </a:lnTo>
                  <a:lnTo>
                    <a:pt x="10956" y="693"/>
                  </a:lnTo>
                  <a:lnTo>
                    <a:pt x="10967" y="731"/>
                  </a:lnTo>
                  <a:lnTo>
                    <a:pt x="10981" y="767"/>
                  </a:lnTo>
                  <a:lnTo>
                    <a:pt x="10989" y="786"/>
                  </a:lnTo>
                  <a:lnTo>
                    <a:pt x="10998" y="803"/>
                  </a:lnTo>
                  <a:lnTo>
                    <a:pt x="11008" y="820"/>
                  </a:lnTo>
                  <a:lnTo>
                    <a:pt x="11020" y="837"/>
                  </a:lnTo>
                  <a:lnTo>
                    <a:pt x="11014" y="852"/>
                  </a:lnTo>
                  <a:lnTo>
                    <a:pt x="11008" y="868"/>
                  </a:lnTo>
                  <a:lnTo>
                    <a:pt x="11001" y="884"/>
                  </a:lnTo>
                  <a:lnTo>
                    <a:pt x="10993" y="900"/>
                  </a:lnTo>
                  <a:lnTo>
                    <a:pt x="10976" y="931"/>
                  </a:lnTo>
                  <a:lnTo>
                    <a:pt x="10959" y="960"/>
                  </a:lnTo>
                  <a:lnTo>
                    <a:pt x="10939" y="991"/>
                  </a:lnTo>
                  <a:lnTo>
                    <a:pt x="10921" y="1021"/>
                  </a:lnTo>
                  <a:lnTo>
                    <a:pt x="10903" y="1051"/>
                  </a:lnTo>
                  <a:lnTo>
                    <a:pt x="10885" y="1081"/>
                  </a:lnTo>
                  <a:close/>
                  <a:moveTo>
                    <a:pt x="10879" y="859"/>
                  </a:moveTo>
                  <a:lnTo>
                    <a:pt x="10877" y="877"/>
                  </a:lnTo>
                  <a:lnTo>
                    <a:pt x="10874" y="894"/>
                  </a:lnTo>
                  <a:lnTo>
                    <a:pt x="10870" y="911"/>
                  </a:lnTo>
                  <a:lnTo>
                    <a:pt x="10865" y="929"/>
                  </a:lnTo>
                  <a:lnTo>
                    <a:pt x="10859" y="945"/>
                  </a:lnTo>
                  <a:lnTo>
                    <a:pt x="10851" y="961"/>
                  </a:lnTo>
                  <a:lnTo>
                    <a:pt x="10844" y="978"/>
                  </a:lnTo>
                  <a:lnTo>
                    <a:pt x="10835" y="993"/>
                  </a:lnTo>
                  <a:lnTo>
                    <a:pt x="10825" y="1007"/>
                  </a:lnTo>
                  <a:lnTo>
                    <a:pt x="10814" y="1021"/>
                  </a:lnTo>
                  <a:lnTo>
                    <a:pt x="10802" y="1034"/>
                  </a:lnTo>
                  <a:lnTo>
                    <a:pt x="10789" y="1046"/>
                  </a:lnTo>
                  <a:lnTo>
                    <a:pt x="10776" y="1058"/>
                  </a:lnTo>
                  <a:lnTo>
                    <a:pt x="10761" y="1067"/>
                  </a:lnTo>
                  <a:lnTo>
                    <a:pt x="10747" y="1076"/>
                  </a:lnTo>
                  <a:lnTo>
                    <a:pt x="10731" y="1083"/>
                  </a:lnTo>
                  <a:lnTo>
                    <a:pt x="10723" y="1085"/>
                  </a:lnTo>
                  <a:lnTo>
                    <a:pt x="10713" y="1087"/>
                  </a:lnTo>
                  <a:lnTo>
                    <a:pt x="10704" y="1089"/>
                  </a:lnTo>
                  <a:lnTo>
                    <a:pt x="10695" y="1090"/>
                  </a:lnTo>
                  <a:lnTo>
                    <a:pt x="10687" y="1090"/>
                  </a:lnTo>
                  <a:lnTo>
                    <a:pt x="10678" y="1090"/>
                  </a:lnTo>
                  <a:lnTo>
                    <a:pt x="10668" y="1089"/>
                  </a:lnTo>
                  <a:lnTo>
                    <a:pt x="10660" y="1088"/>
                  </a:lnTo>
                  <a:lnTo>
                    <a:pt x="10651" y="1086"/>
                  </a:lnTo>
                  <a:lnTo>
                    <a:pt x="10643" y="1084"/>
                  </a:lnTo>
                  <a:lnTo>
                    <a:pt x="10635" y="1081"/>
                  </a:lnTo>
                  <a:lnTo>
                    <a:pt x="10627" y="1077"/>
                  </a:lnTo>
                  <a:lnTo>
                    <a:pt x="10619" y="1073"/>
                  </a:lnTo>
                  <a:lnTo>
                    <a:pt x="10612" y="1068"/>
                  </a:lnTo>
                  <a:lnTo>
                    <a:pt x="10605" y="1063"/>
                  </a:lnTo>
                  <a:lnTo>
                    <a:pt x="10599" y="1057"/>
                  </a:lnTo>
                  <a:lnTo>
                    <a:pt x="10594" y="1050"/>
                  </a:lnTo>
                  <a:lnTo>
                    <a:pt x="10589" y="1044"/>
                  </a:lnTo>
                  <a:lnTo>
                    <a:pt x="10585" y="1037"/>
                  </a:lnTo>
                  <a:lnTo>
                    <a:pt x="10582" y="1030"/>
                  </a:lnTo>
                  <a:lnTo>
                    <a:pt x="10579" y="1023"/>
                  </a:lnTo>
                  <a:lnTo>
                    <a:pt x="10575" y="1016"/>
                  </a:lnTo>
                  <a:lnTo>
                    <a:pt x="10573" y="1007"/>
                  </a:lnTo>
                  <a:lnTo>
                    <a:pt x="10572" y="999"/>
                  </a:lnTo>
                  <a:lnTo>
                    <a:pt x="10571" y="991"/>
                  </a:lnTo>
                  <a:lnTo>
                    <a:pt x="10571" y="983"/>
                  </a:lnTo>
                  <a:lnTo>
                    <a:pt x="10571" y="975"/>
                  </a:lnTo>
                  <a:lnTo>
                    <a:pt x="10572" y="967"/>
                  </a:lnTo>
                  <a:lnTo>
                    <a:pt x="10574" y="959"/>
                  </a:lnTo>
                  <a:lnTo>
                    <a:pt x="10576" y="951"/>
                  </a:lnTo>
                  <a:lnTo>
                    <a:pt x="10580" y="944"/>
                  </a:lnTo>
                  <a:lnTo>
                    <a:pt x="10584" y="937"/>
                  </a:lnTo>
                  <a:lnTo>
                    <a:pt x="10590" y="928"/>
                  </a:lnTo>
                  <a:lnTo>
                    <a:pt x="10598" y="922"/>
                  </a:lnTo>
                  <a:lnTo>
                    <a:pt x="10606" y="917"/>
                  </a:lnTo>
                  <a:lnTo>
                    <a:pt x="10614" y="913"/>
                  </a:lnTo>
                  <a:lnTo>
                    <a:pt x="10634" y="909"/>
                  </a:lnTo>
                  <a:lnTo>
                    <a:pt x="10653" y="908"/>
                  </a:lnTo>
                  <a:lnTo>
                    <a:pt x="10662" y="907"/>
                  </a:lnTo>
                  <a:lnTo>
                    <a:pt x="10672" y="905"/>
                  </a:lnTo>
                  <a:lnTo>
                    <a:pt x="10681" y="903"/>
                  </a:lnTo>
                  <a:lnTo>
                    <a:pt x="10689" y="900"/>
                  </a:lnTo>
                  <a:lnTo>
                    <a:pt x="10697" y="895"/>
                  </a:lnTo>
                  <a:lnTo>
                    <a:pt x="10704" y="888"/>
                  </a:lnTo>
                  <a:lnTo>
                    <a:pt x="10707" y="884"/>
                  </a:lnTo>
                  <a:lnTo>
                    <a:pt x="10710" y="879"/>
                  </a:lnTo>
                  <a:lnTo>
                    <a:pt x="10713" y="874"/>
                  </a:lnTo>
                  <a:lnTo>
                    <a:pt x="10715" y="867"/>
                  </a:lnTo>
                  <a:lnTo>
                    <a:pt x="10718" y="849"/>
                  </a:lnTo>
                  <a:lnTo>
                    <a:pt x="10719" y="830"/>
                  </a:lnTo>
                  <a:lnTo>
                    <a:pt x="10720" y="810"/>
                  </a:lnTo>
                  <a:lnTo>
                    <a:pt x="10718" y="791"/>
                  </a:lnTo>
                  <a:lnTo>
                    <a:pt x="10717" y="782"/>
                  </a:lnTo>
                  <a:lnTo>
                    <a:pt x="10714" y="772"/>
                  </a:lnTo>
                  <a:lnTo>
                    <a:pt x="10711" y="763"/>
                  </a:lnTo>
                  <a:lnTo>
                    <a:pt x="10708" y="754"/>
                  </a:lnTo>
                  <a:lnTo>
                    <a:pt x="10704" y="746"/>
                  </a:lnTo>
                  <a:lnTo>
                    <a:pt x="10700" y="738"/>
                  </a:lnTo>
                  <a:lnTo>
                    <a:pt x="10694" y="731"/>
                  </a:lnTo>
                  <a:lnTo>
                    <a:pt x="10688" y="723"/>
                  </a:lnTo>
                  <a:lnTo>
                    <a:pt x="10682" y="721"/>
                  </a:lnTo>
                  <a:lnTo>
                    <a:pt x="10675" y="719"/>
                  </a:lnTo>
                  <a:lnTo>
                    <a:pt x="10668" y="717"/>
                  </a:lnTo>
                  <a:lnTo>
                    <a:pt x="10661" y="716"/>
                  </a:lnTo>
                  <a:lnTo>
                    <a:pt x="10647" y="715"/>
                  </a:lnTo>
                  <a:lnTo>
                    <a:pt x="10634" y="715"/>
                  </a:lnTo>
                  <a:lnTo>
                    <a:pt x="10620" y="713"/>
                  </a:lnTo>
                  <a:lnTo>
                    <a:pt x="10608" y="710"/>
                  </a:lnTo>
                  <a:lnTo>
                    <a:pt x="10602" y="708"/>
                  </a:lnTo>
                  <a:lnTo>
                    <a:pt x="10596" y="705"/>
                  </a:lnTo>
                  <a:lnTo>
                    <a:pt x="10591" y="702"/>
                  </a:lnTo>
                  <a:lnTo>
                    <a:pt x="10587" y="697"/>
                  </a:lnTo>
                  <a:lnTo>
                    <a:pt x="10581" y="688"/>
                  </a:lnTo>
                  <a:lnTo>
                    <a:pt x="10576" y="677"/>
                  </a:lnTo>
                  <a:lnTo>
                    <a:pt x="10572" y="667"/>
                  </a:lnTo>
                  <a:lnTo>
                    <a:pt x="10569" y="656"/>
                  </a:lnTo>
                  <a:lnTo>
                    <a:pt x="10567" y="645"/>
                  </a:lnTo>
                  <a:lnTo>
                    <a:pt x="10567" y="633"/>
                  </a:lnTo>
                  <a:lnTo>
                    <a:pt x="10568" y="622"/>
                  </a:lnTo>
                  <a:lnTo>
                    <a:pt x="10570" y="611"/>
                  </a:lnTo>
                  <a:lnTo>
                    <a:pt x="10573" y="605"/>
                  </a:lnTo>
                  <a:lnTo>
                    <a:pt x="10575" y="600"/>
                  </a:lnTo>
                  <a:lnTo>
                    <a:pt x="10579" y="595"/>
                  </a:lnTo>
                  <a:lnTo>
                    <a:pt x="10583" y="589"/>
                  </a:lnTo>
                  <a:lnTo>
                    <a:pt x="10592" y="581"/>
                  </a:lnTo>
                  <a:lnTo>
                    <a:pt x="10602" y="575"/>
                  </a:lnTo>
                  <a:lnTo>
                    <a:pt x="10626" y="565"/>
                  </a:lnTo>
                  <a:lnTo>
                    <a:pt x="10648" y="558"/>
                  </a:lnTo>
                  <a:lnTo>
                    <a:pt x="10658" y="558"/>
                  </a:lnTo>
                  <a:lnTo>
                    <a:pt x="10669" y="559"/>
                  </a:lnTo>
                  <a:lnTo>
                    <a:pt x="10680" y="561"/>
                  </a:lnTo>
                  <a:lnTo>
                    <a:pt x="10690" y="563"/>
                  </a:lnTo>
                  <a:lnTo>
                    <a:pt x="10700" y="566"/>
                  </a:lnTo>
                  <a:lnTo>
                    <a:pt x="10709" y="570"/>
                  </a:lnTo>
                  <a:lnTo>
                    <a:pt x="10719" y="574"/>
                  </a:lnTo>
                  <a:lnTo>
                    <a:pt x="10728" y="578"/>
                  </a:lnTo>
                  <a:lnTo>
                    <a:pt x="10746" y="589"/>
                  </a:lnTo>
                  <a:lnTo>
                    <a:pt x="10763" y="602"/>
                  </a:lnTo>
                  <a:lnTo>
                    <a:pt x="10778" y="615"/>
                  </a:lnTo>
                  <a:lnTo>
                    <a:pt x="10792" y="629"/>
                  </a:lnTo>
                  <a:lnTo>
                    <a:pt x="10803" y="643"/>
                  </a:lnTo>
                  <a:lnTo>
                    <a:pt x="10815" y="657"/>
                  </a:lnTo>
                  <a:lnTo>
                    <a:pt x="10825" y="670"/>
                  </a:lnTo>
                  <a:lnTo>
                    <a:pt x="10835" y="686"/>
                  </a:lnTo>
                  <a:lnTo>
                    <a:pt x="10853" y="715"/>
                  </a:lnTo>
                  <a:lnTo>
                    <a:pt x="10873" y="746"/>
                  </a:lnTo>
                  <a:lnTo>
                    <a:pt x="10881" y="769"/>
                  </a:lnTo>
                  <a:lnTo>
                    <a:pt x="10890" y="794"/>
                  </a:lnTo>
                  <a:lnTo>
                    <a:pt x="10893" y="807"/>
                  </a:lnTo>
                  <a:lnTo>
                    <a:pt x="10894" y="819"/>
                  </a:lnTo>
                  <a:lnTo>
                    <a:pt x="10894" y="827"/>
                  </a:lnTo>
                  <a:lnTo>
                    <a:pt x="10894" y="834"/>
                  </a:lnTo>
                  <a:lnTo>
                    <a:pt x="10893" y="840"/>
                  </a:lnTo>
                  <a:lnTo>
                    <a:pt x="10891" y="847"/>
                  </a:lnTo>
                  <a:lnTo>
                    <a:pt x="10879" y="859"/>
                  </a:lnTo>
                  <a:close/>
                  <a:moveTo>
                    <a:pt x="10728" y="1046"/>
                  </a:moveTo>
                  <a:lnTo>
                    <a:pt x="10721" y="1049"/>
                  </a:lnTo>
                  <a:lnTo>
                    <a:pt x="10714" y="1050"/>
                  </a:lnTo>
                  <a:lnTo>
                    <a:pt x="10708" y="1051"/>
                  </a:lnTo>
                  <a:lnTo>
                    <a:pt x="10701" y="1052"/>
                  </a:lnTo>
                  <a:lnTo>
                    <a:pt x="10689" y="1050"/>
                  </a:lnTo>
                  <a:lnTo>
                    <a:pt x="10676" y="1046"/>
                  </a:lnTo>
                  <a:lnTo>
                    <a:pt x="10668" y="1042"/>
                  </a:lnTo>
                  <a:lnTo>
                    <a:pt x="10661" y="1037"/>
                  </a:lnTo>
                  <a:lnTo>
                    <a:pt x="10655" y="1031"/>
                  </a:lnTo>
                  <a:lnTo>
                    <a:pt x="10649" y="1025"/>
                  </a:lnTo>
                  <a:lnTo>
                    <a:pt x="10643" y="1019"/>
                  </a:lnTo>
                  <a:lnTo>
                    <a:pt x="10639" y="1012"/>
                  </a:lnTo>
                  <a:lnTo>
                    <a:pt x="10637" y="1003"/>
                  </a:lnTo>
                  <a:lnTo>
                    <a:pt x="10636" y="995"/>
                  </a:lnTo>
                  <a:lnTo>
                    <a:pt x="10636" y="988"/>
                  </a:lnTo>
                  <a:lnTo>
                    <a:pt x="10637" y="982"/>
                  </a:lnTo>
                  <a:lnTo>
                    <a:pt x="10638" y="975"/>
                  </a:lnTo>
                  <a:lnTo>
                    <a:pt x="10640" y="968"/>
                  </a:lnTo>
                  <a:lnTo>
                    <a:pt x="10643" y="961"/>
                  </a:lnTo>
                  <a:lnTo>
                    <a:pt x="10647" y="956"/>
                  </a:lnTo>
                  <a:lnTo>
                    <a:pt x="10650" y="954"/>
                  </a:lnTo>
                  <a:lnTo>
                    <a:pt x="10653" y="952"/>
                  </a:lnTo>
                  <a:lnTo>
                    <a:pt x="10656" y="951"/>
                  </a:lnTo>
                  <a:lnTo>
                    <a:pt x="10660" y="951"/>
                  </a:lnTo>
                  <a:lnTo>
                    <a:pt x="10672" y="956"/>
                  </a:lnTo>
                  <a:lnTo>
                    <a:pt x="10683" y="961"/>
                  </a:lnTo>
                  <a:lnTo>
                    <a:pt x="10688" y="964"/>
                  </a:lnTo>
                  <a:lnTo>
                    <a:pt x="10695" y="965"/>
                  </a:lnTo>
                  <a:lnTo>
                    <a:pt x="10701" y="965"/>
                  </a:lnTo>
                  <a:lnTo>
                    <a:pt x="10709" y="964"/>
                  </a:lnTo>
                  <a:lnTo>
                    <a:pt x="10717" y="947"/>
                  </a:lnTo>
                  <a:lnTo>
                    <a:pt x="10722" y="931"/>
                  </a:lnTo>
                  <a:lnTo>
                    <a:pt x="10726" y="923"/>
                  </a:lnTo>
                  <a:lnTo>
                    <a:pt x="10731" y="917"/>
                  </a:lnTo>
                  <a:lnTo>
                    <a:pt x="10734" y="913"/>
                  </a:lnTo>
                  <a:lnTo>
                    <a:pt x="10737" y="910"/>
                  </a:lnTo>
                  <a:lnTo>
                    <a:pt x="10741" y="908"/>
                  </a:lnTo>
                  <a:lnTo>
                    <a:pt x="10746" y="907"/>
                  </a:lnTo>
                  <a:lnTo>
                    <a:pt x="10751" y="893"/>
                  </a:lnTo>
                  <a:lnTo>
                    <a:pt x="10754" y="878"/>
                  </a:lnTo>
                  <a:lnTo>
                    <a:pt x="10757" y="862"/>
                  </a:lnTo>
                  <a:lnTo>
                    <a:pt x="10759" y="848"/>
                  </a:lnTo>
                  <a:lnTo>
                    <a:pt x="10760" y="833"/>
                  </a:lnTo>
                  <a:lnTo>
                    <a:pt x="10760" y="817"/>
                  </a:lnTo>
                  <a:lnTo>
                    <a:pt x="10759" y="802"/>
                  </a:lnTo>
                  <a:lnTo>
                    <a:pt x="10758" y="787"/>
                  </a:lnTo>
                  <a:lnTo>
                    <a:pt x="10755" y="772"/>
                  </a:lnTo>
                  <a:lnTo>
                    <a:pt x="10752" y="757"/>
                  </a:lnTo>
                  <a:lnTo>
                    <a:pt x="10747" y="743"/>
                  </a:lnTo>
                  <a:lnTo>
                    <a:pt x="10742" y="729"/>
                  </a:lnTo>
                  <a:lnTo>
                    <a:pt x="10736" y="715"/>
                  </a:lnTo>
                  <a:lnTo>
                    <a:pt x="10729" y="702"/>
                  </a:lnTo>
                  <a:lnTo>
                    <a:pt x="10722" y="690"/>
                  </a:lnTo>
                  <a:lnTo>
                    <a:pt x="10712" y="677"/>
                  </a:lnTo>
                  <a:lnTo>
                    <a:pt x="10707" y="673"/>
                  </a:lnTo>
                  <a:lnTo>
                    <a:pt x="10701" y="672"/>
                  </a:lnTo>
                  <a:lnTo>
                    <a:pt x="10695" y="671"/>
                  </a:lnTo>
                  <a:lnTo>
                    <a:pt x="10688" y="671"/>
                  </a:lnTo>
                  <a:lnTo>
                    <a:pt x="10675" y="673"/>
                  </a:lnTo>
                  <a:lnTo>
                    <a:pt x="10660" y="676"/>
                  </a:lnTo>
                  <a:lnTo>
                    <a:pt x="10653" y="677"/>
                  </a:lnTo>
                  <a:lnTo>
                    <a:pt x="10647" y="677"/>
                  </a:lnTo>
                  <a:lnTo>
                    <a:pt x="10641" y="676"/>
                  </a:lnTo>
                  <a:lnTo>
                    <a:pt x="10635" y="674"/>
                  </a:lnTo>
                  <a:lnTo>
                    <a:pt x="10630" y="671"/>
                  </a:lnTo>
                  <a:lnTo>
                    <a:pt x="10625" y="666"/>
                  </a:lnTo>
                  <a:lnTo>
                    <a:pt x="10620" y="659"/>
                  </a:lnTo>
                  <a:lnTo>
                    <a:pt x="10617" y="651"/>
                  </a:lnTo>
                  <a:lnTo>
                    <a:pt x="10615" y="644"/>
                  </a:lnTo>
                  <a:lnTo>
                    <a:pt x="10616" y="636"/>
                  </a:lnTo>
                  <a:lnTo>
                    <a:pt x="10618" y="630"/>
                  </a:lnTo>
                  <a:lnTo>
                    <a:pt x="10621" y="623"/>
                  </a:lnTo>
                  <a:lnTo>
                    <a:pt x="10626" y="618"/>
                  </a:lnTo>
                  <a:lnTo>
                    <a:pt x="10631" y="613"/>
                  </a:lnTo>
                  <a:lnTo>
                    <a:pt x="10636" y="608"/>
                  </a:lnTo>
                  <a:lnTo>
                    <a:pt x="10642" y="604"/>
                  </a:lnTo>
                  <a:lnTo>
                    <a:pt x="10655" y="603"/>
                  </a:lnTo>
                  <a:lnTo>
                    <a:pt x="10668" y="603"/>
                  </a:lnTo>
                  <a:lnTo>
                    <a:pt x="10681" y="605"/>
                  </a:lnTo>
                  <a:lnTo>
                    <a:pt x="10693" y="608"/>
                  </a:lnTo>
                  <a:lnTo>
                    <a:pt x="10705" y="612"/>
                  </a:lnTo>
                  <a:lnTo>
                    <a:pt x="10717" y="618"/>
                  </a:lnTo>
                  <a:lnTo>
                    <a:pt x="10729" y="624"/>
                  </a:lnTo>
                  <a:lnTo>
                    <a:pt x="10740" y="630"/>
                  </a:lnTo>
                  <a:lnTo>
                    <a:pt x="10759" y="651"/>
                  </a:lnTo>
                  <a:lnTo>
                    <a:pt x="10777" y="671"/>
                  </a:lnTo>
                  <a:lnTo>
                    <a:pt x="10794" y="694"/>
                  </a:lnTo>
                  <a:lnTo>
                    <a:pt x="10809" y="717"/>
                  </a:lnTo>
                  <a:lnTo>
                    <a:pt x="10816" y="728"/>
                  </a:lnTo>
                  <a:lnTo>
                    <a:pt x="10822" y="741"/>
                  </a:lnTo>
                  <a:lnTo>
                    <a:pt x="10827" y="754"/>
                  </a:lnTo>
                  <a:lnTo>
                    <a:pt x="10832" y="766"/>
                  </a:lnTo>
                  <a:lnTo>
                    <a:pt x="10836" y="780"/>
                  </a:lnTo>
                  <a:lnTo>
                    <a:pt x="10840" y="793"/>
                  </a:lnTo>
                  <a:lnTo>
                    <a:pt x="10842" y="806"/>
                  </a:lnTo>
                  <a:lnTo>
                    <a:pt x="10844" y="819"/>
                  </a:lnTo>
                  <a:lnTo>
                    <a:pt x="10843" y="836"/>
                  </a:lnTo>
                  <a:lnTo>
                    <a:pt x="10841" y="852"/>
                  </a:lnTo>
                  <a:lnTo>
                    <a:pt x="10839" y="870"/>
                  </a:lnTo>
                  <a:lnTo>
                    <a:pt x="10836" y="886"/>
                  </a:lnTo>
                  <a:lnTo>
                    <a:pt x="10832" y="901"/>
                  </a:lnTo>
                  <a:lnTo>
                    <a:pt x="10828" y="918"/>
                  </a:lnTo>
                  <a:lnTo>
                    <a:pt x="10823" y="934"/>
                  </a:lnTo>
                  <a:lnTo>
                    <a:pt x="10817" y="949"/>
                  </a:lnTo>
                  <a:lnTo>
                    <a:pt x="10810" y="964"/>
                  </a:lnTo>
                  <a:lnTo>
                    <a:pt x="10801" y="978"/>
                  </a:lnTo>
                  <a:lnTo>
                    <a:pt x="10792" y="991"/>
                  </a:lnTo>
                  <a:lnTo>
                    <a:pt x="10782" y="1004"/>
                  </a:lnTo>
                  <a:lnTo>
                    <a:pt x="10770" y="1016"/>
                  </a:lnTo>
                  <a:lnTo>
                    <a:pt x="10757" y="1027"/>
                  </a:lnTo>
                  <a:lnTo>
                    <a:pt x="10743" y="1037"/>
                  </a:lnTo>
                  <a:lnTo>
                    <a:pt x="10728" y="1046"/>
                  </a:lnTo>
                  <a:close/>
                  <a:moveTo>
                    <a:pt x="10426" y="1382"/>
                  </a:moveTo>
                  <a:lnTo>
                    <a:pt x="10359" y="1441"/>
                  </a:lnTo>
                  <a:lnTo>
                    <a:pt x="10336" y="1449"/>
                  </a:lnTo>
                  <a:lnTo>
                    <a:pt x="10315" y="1458"/>
                  </a:lnTo>
                  <a:lnTo>
                    <a:pt x="10292" y="1466"/>
                  </a:lnTo>
                  <a:lnTo>
                    <a:pt x="10270" y="1474"/>
                  </a:lnTo>
                  <a:lnTo>
                    <a:pt x="10259" y="1477"/>
                  </a:lnTo>
                  <a:lnTo>
                    <a:pt x="10246" y="1480"/>
                  </a:lnTo>
                  <a:lnTo>
                    <a:pt x="10235" y="1481"/>
                  </a:lnTo>
                  <a:lnTo>
                    <a:pt x="10223" y="1482"/>
                  </a:lnTo>
                  <a:lnTo>
                    <a:pt x="10211" y="1482"/>
                  </a:lnTo>
                  <a:lnTo>
                    <a:pt x="10199" y="1481"/>
                  </a:lnTo>
                  <a:lnTo>
                    <a:pt x="10186" y="1478"/>
                  </a:lnTo>
                  <a:lnTo>
                    <a:pt x="10174" y="1475"/>
                  </a:lnTo>
                  <a:lnTo>
                    <a:pt x="10149" y="1460"/>
                  </a:lnTo>
                  <a:lnTo>
                    <a:pt x="10123" y="1446"/>
                  </a:lnTo>
                  <a:lnTo>
                    <a:pt x="10117" y="1441"/>
                  </a:lnTo>
                  <a:lnTo>
                    <a:pt x="10111" y="1437"/>
                  </a:lnTo>
                  <a:lnTo>
                    <a:pt x="10106" y="1432"/>
                  </a:lnTo>
                  <a:lnTo>
                    <a:pt x="10102" y="1426"/>
                  </a:lnTo>
                  <a:lnTo>
                    <a:pt x="10098" y="1419"/>
                  </a:lnTo>
                  <a:lnTo>
                    <a:pt x="10095" y="1413"/>
                  </a:lnTo>
                  <a:lnTo>
                    <a:pt x="10092" y="1406"/>
                  </a:lnTo>
                  <a:lnTo>
                    <a:pt x="10091" y="1398"/>
                  </a:lnTo>
                  <a:lnTo>
                    <a:pt x="10088" y="1386"/>
                  </a:lnTo>
                  <a:lnTo>
                    <a:pt x="10087" y="1374"/>
                  </a:lnTo>
                  <a:lnTo>
                    <a:pt x="10088" y="1362"/>
                  </a:lnTo>
                  <a:lnTo>
                    <a:pt x="10090" y="1352"/>
                  </a:lnTo>
                  <a:lnTo>
                    <a:pt x="10093" y="1342"/>
                  </a:lnTo>
                  <a:lnTo>
                    <a:pt x="10097" y="1331"/>
                  </a:lnTo>
                  <a:lnTo>
                    <a:pt x="10102" y="1322"/>
                  </a:lnTo>
                  <a:lnTo>
                    <a:pt x="10108" y="1313"/>
                  </a:lnTo>
                  <a:lnTo>
                    <a:pt x="10114" y="1304"/>
                  </a:lnTo>
                  <a:lnTo>
                    <a:pt x="10123" y="1296"/>
                  </a:lnTo>
                  <a:lnTo>
                    <a:pt x="10131" y="1288"/>
                  </a:lnTo>
                  <a:lnTo>
                    <a:pt x="10139" y="1280"/>
                  </a:lnTo>
                  <a:lnTo>
                    <a:pt x="10156" y="1266"/>
                  </a:lnTo>
                  <a:lnTo>
                    <a:pt x="10174" y="1253"/>
                  </a:lnTo>
                  <a:lnTo>
                    <a:pt x="10182" y="1250"/>
                  </a:lnTo>
                  <a:lnTo>
                    <a:pt x="10190" y="1249"/>
                  </a:lnTo>
                  <a:lnTo>
                    <a:pt x="10197" y="1248"/>
                  </a:lnTo>
                  <a:lnTo>
                    <a:pt x="10205" y="1248"/>
                  </a:lnTo>
                  <a:lnTo>
                    <a:pt x="10221" y="1250"/>
                  </a:lnTo>
                  <a:lnTo>
                    <a:pt x="10236" y="1254"/>
                  </a:lnTo>
                  <a:lnTo>
                    <a:pt x="10266" y="1264"/>
                  </a:lnTo>
                  <a:lnTo>
                    <a:pt x="10294" y="1272"/>
                  </a:lnTo>
                  <a:lnTo>
                    <a:pt x="10299" y="1269"/>
                  </a:lnTo>
                  <a:lnTo>
                    <a:pt x="10305" y="1265"/>
                  </a:lnTo>
                  <a:lnTo>
                    <a:pt x="10309" y="1261"/>
                  </a:lnTo>
                  <a:lnTo>
                    <a:pt x="10312" y="1256"/>
                  </a:lnTo>
                  <a:lnTo>
                    <a:pt x="10315" y="1251"/>
                  </a:lnTo>
                  <a:lnTo>
                    <a:pt x="10316" y="1245"/>
                  </a:lnTo>
                  <a:lnTo>
                    <a:pt x="10318" y="1238"/>
                  </a:lnTo>
                  <a:lnTo>
                    <a:pt x="10318" y="1232"/>
                  </a:lnTo>
                  <a:lnTo>
                    <a:pt x="10318" y="1219"/>
                  </a:lnTo>
                  <a:lnTo>
                    <a:pt x="10317" y="1207"/>
                  </a:lnTo>
                  <a:lnTo>
                    <a:pt x="10315" y="1195"/>
                  </a:lnTo>
                  <a:lnTo>
                    <a:pt x="10313" y="1183"/>
                  </a:lnTo>
                  <a:lnTo>
                    <a:pt x="10304" y="1171"/>
                  </a:lnTo>
                  <a:lnTo>
                    <a:pt x="10294" y="1158"/>
                  </a:lnTo>
                  <a:lnTo>
                    <a:pt x="10289" y="1152"/>
                  </a:lnTo>
                  <a:lnTo>
                    <a:pt x="10283" y="1146"/>
                  </a:lnTo>
                  <a:lnTo>
                    <a:pt x="10277" y="1142"/>
                  </a:lnTo>
                  <a:lnTo>
                    <a:pt x="10269" y="1140"/>
                  </a:lnTo>
                  <a:lnTo>
                    <a:pt x="10249" y="1143"/>
                  </a:lnTo>
                  <a:lnTo>
                    <a:pt x="10229" y="1144"/>
                  </a:lnTo>
                  <a:lnTo>
                    <a:pt x="10219" y="1143"/>
                  </a:lnTo>
                  <a:lnTo>
                    <a:pt x="10209" y="1140"/>
                  </a:lnTo>
                  <a:lnTo>
                    <a:pt x="10205" y="1138"/>
                  </a:lnTo>
                  <a:lnTo>
                    <a:pt x="10202" y="1136"/>
                  </a:lnTo>
                  <a:lnTo>
                    <a:pt x="10198" y="1133"/>
                  </a:lnTo>
                  <a:lnTo>
                    <a:pt x="10195" y="1129"/>
                  </a:lnTo>
                  <a:lnTo>
                    <a:pt x="10197" y="1118"/>
                  </a:lnTo>
                  <a:lnTo>
                    <a:pt x="10200" y="1108"/>
                  </a:lnTo>
                  <a:lnTo>
                    <a:pt x="10204" y="1097"/>
                  </a:lnTo>
                  <a:lnTo>
                    <a:pt x="10209" y="1088"/>
                  </a:lnTo>
                  <a:lnTo>
                    <a:pt x="10222" y="1071"/>
                  </a:lnTo>
                  <a:lnTo>
                    <a:pt x="10235" y="1054"/>
                  </a:lnTo>
                  <a:lnTo>
                    <a:pt x="10240" y="1041"/>
                  </a:lnTo>
                  <a:lnTo>
                    <a:pt x="10243" y="1028"/>
                  </a:lnTo>
                  <a:lnTo>
                    <a:pt x="10245" y="1016"/>
                  </a:lnTo>
                  <a:lnTo>
                    <a:pt x="10246" y="1002"/>
                  </a:lnTo>
                  <a:lnTo>
                    <a:pt x="10245" y="990"/>
                  </a:lnTo>
                  <a:lnTo>
                    <a:pt x="10244" y="977"/>
                  </a:lnTo>
                  <a:lnTo>
                    <a:pt x="10242" y="965"/>
                  </a:lnTo>
                  <a:lnTo>
                    <a:pt x="10239" y="952"/>
                  </a:lnTo>
                  <a:lnTo>
                    <a:pt x="10235" y="940"/>
                  </a:lnTo>
                  <a:lnTo>
                    <a:pt x="10230" y="929"/>
                  </a:lnTo>
                  <a:lnTo>
                    <a:pt x="10225" y="918"/>
                  </a:lnTo>
                  <a:lnTo>
                    <a:pt x="10219" y="906"/>
                  </a:lnTo>
                  <a:lnTo>
                    <a:pt x="10212" y="895"/>
                  </a:lnTo>
                  <a:lnTo>
                    <a:pt x="10204" y="885"/>
                  </a:lnTo>
                  <a:lnTo>
                    <a:pt x="10197" y="875"/>
                  </a:lnTo>
                  <a:lnTo>
                    <a:pt x="10189" y="864"/>
                  </a:lnTo>
                  <a:lnTo>
                    <a:pt x="10175" y="855"/>
                  </a:lnTo>
                  <a:lnTo>
                    <a:pt x="10158" y="843"/>
                  </a:lnTo>
                  <a:lnTo>
                    <a:pt x="10154" y="840"/>
                  </a:lnTo>
                  <a:lnTo>
                    <a:pt x="10152" y="836"/>
                  </a:lnTo>
                  <a:lnTo>
                    <a:pt x="10149" y="833"/>
                  </a:lnTo>
                  <a:lnTo>
                    <a:pt x="10148" y="829"/>
                  </a:lnTo>
                  <a:lnTo>
                    <a:pt x="10147" y="825"/>
                  </a:lnTo>
                  <a:lnTo>
                    <a:pt x="10148" y="819"/>
                  </a:lnTo>
                  <a:lnTo>
                    <a:pt x="10149" y="814"/>
                  </a:lnTo>
                  <a:lnTo>
                    <a:pt x="10152" y="809"/>
                  </a:lnTo>
                  <a:lnTo>
                    <a:pt x="10164" y="804"/>
                  </a:lnTo>
                  <a:lnTo>
                    <a:pt x="10178" y="797"/>
                  </a:lnTo>
                  <a:lnTo>
                    <a:pt x="10189" y="789"/>
                  </a:lnTo>
                  <a:lnTo>
                    <a:pt x="10200" y="780"/>
                  </a:lnTo>
                  <a:lnTo>
                    <a:pt x="10211" y="768"/>
                  </a:lnTo>
                  <a:lnTo>
                    <a:pt x="10220" y="756"/>
                  </a:lnTo>
                  <a:lnTo>
                    <a:pt x="10223" y="750"/>
                  </a:lnTo>
                  <a:lnTo>
                    <a:pt x="10227" y="743"/>
                  </a:lnTo>
                  <a:lnTo>
                    <a:pt x="10230" y="736"/>
                  </a:lnTo>
                  <a:lnTo>
                    <a:pt x="10232" y="728"/>
                  </a:lnTo>
                  <a:lnTo>
                    <a:pt x="10236" y="720"/>
                  </a:lnTo>
                  <a:lnTo>
                    <a:pt x="10239" y="711"/>
                  </a:lnTo>
                  <a:lnTo>
                    <a:pt x="10241" y="703"/>
                  </a:lnTo>
                  <a:lnTo>
                    <a:pt x="10242" y="694"/>
                  </a:lnTo>
                  <a:lnTo>
                    <a:pt x="10242" y="686"/>
                  </a:lnTo>
                  <a:lnTo>
                    <a:pt x="10241" y="676"/>
                  </a:lnTo>
                  <a:lnTo>
                    <a:pt x="10240" y="668"/>
                  </a:lnTo>
                  <a:lnTo>
                    <a:pt x="10238" y="659"/>
                  </a:lnTo>
                  <a:lnTo>
                    <a:pt x="10235" y="642"/>
                  </a:lnTo>
                  <a:lnTo>
                    <a:pt x="10231" y="625"/>
                  </a:lnTo>
                  <a:lnTo>
                    <a:pt x="10228" y="608"/>
                  </a:lnTo>
                  <a:lnTo>
                    <a:pt x="10226" y="590"/>
                  </a:lnTo>
                  <a:lnTo>
                    <a:pt x="10220" y="581"/>
                  </a:lnTo>
                  <a:lnTo>
                    <a:pt x="10215" y="571"/>
                  </a:lnTo>
                  <a:lnTo>
                    <a:pt x="10208" y="562"/>
                  </a:lnTo>
                  <a:lnTo>
                    <a:pt x="10204" y="552"/>
                  </a:lnTo>
                  <a:lnTo>
                    <a:pt x="10202" y="547"/>
                  </a:lnTo>
                  <a:lnTo>
                    <a:pt x="10201" y="541"/>
                  </a:lnTo>
                  <a:lnTo>
                    <a:pt x="10200" y="536"/>
                  </a:lnTo>
                  <a:lnTo>
                    <a:pt x="10200" y="531"/>
                  </a:lnTo>
                  <a:lnTo>
                    <a:pt x="10201" y="526"/>
                  </a:lnTo>
                  <a:lnTo>
                    <a:pt x="10202" y="521"/>
                  </a:lnTo>
                  <a:lnTo>
                    <a:pt x="10204" y="516"/>
                  </a:lnTo>
                  <a:lnTo>
                    <a:pt x="10207" y="511"/>
                  </a:lnTo>
                  <a:lnTo>
                    <a:pt x="10218" y="506"/>
                  </a:lnTo>
                  <a:lnTo>
                    <a:pt x="10228" y="501"/>
                  </a:lnTo>
                  <a:lnTo>
                    <a:pt x="10237" y="493"/>
                  </a:lnTo>
                  <a:lnTo>
                    <a:pt x="10245" y="485"/>
                  </a:lnTo>
                  <a:lnTo>
                    <a:pt x="10253" y="476"/>
                  </a:lnTo>
                  <a:lnTo>
                    <a:pt x="10260" y="467"/>
                  </a:lnTo>
                  <a:lnTo>
                    <a:pt x="10265" y="458"/>
                  </a:lnTo>
                  <a:lnTo>
                    <a:pt x="10269" y="448"/>
                  </a:lnTo>
                  <a:lnTo>
                    <a:pt x="10273" y="439"/>
                  </a:lnTo>
                  <a:lnTo>
                    <a:pt x="10275" y="429"/>
                  </a:lnTo>
                  <a:lnTo>
                    <a:pt x="10275" y="420"/>
                  </a:lnTo>
                  <a:lnTo>
                    <a:pt x="10274" y="411"/>
                  </a:lnTo>
                  <a:lnTo>
                    <a:pt x="10272" y="401"/>
                  </a:lnTo>
                  <a:lnTo>
                    <a:pt x="10270" y="393"/>
                  </a:lnTo>
                  <a:lnTo>
                    <a:pt x="10267" y="385"/>
                  </a:lnTo>
                  <a:lnTo>
                    <a:pt x="10263" y="378"/>
                  </a:lnTo>
                  <a:lnTo>
                    <a:pt x="10259" y="370"/>
                  </a:lnTo>
                  <a:lnTo>
                    <a:pt x="10252" y="364"/>
                  </a:lnTo>
                  <a:lnTo>
                    <a:pt x="10246" y="359"/>
                  </a:lnTo>
                  <a:lnTo>
                    <a:pt x="10240" y="357"/>
                  </a:lnTo>
                  <a:lnTo>
                    <a:pt x="10234" y="356"/>
                  </a:lnTo>
                  <a:lnTo>
                    <a:pt x="10226" y="357"/>
                  </a:lnTo>
                  <a:lnTo>
                    <a:pt x="10219" y="359"/>
                  </a:lnTo>
                  <a:lnTo>
                    <a:pt x="10211" y="363"/>
                  </a:lnTo>
                  <a:lnTo>
                    <a:pt x="10205" y="365"/>
                  </a:lnTo>
                  <a:lnTo>
                    <a:pt x="10200" y="368"/>
                  </a:lnTo>
                  <a:lnTo>
                    <a:pt x="10195" y="372"/>
                  </a:lnTo>
                  <a:lnTo>
                    <a:pt x="10190" y="376"/>
                  </a:lnTo>
                  <a:lnTo>
                    <a:pt x="10181" y="385"/>
                  </a:lnTo>
                  <a:lnTo>
                    <a:pt x="10173" y="394"/>
                  </a:lnTo>
                  <a:lnTo>
                    <a:pt x="10168" y="399"/>
                  </a:lnTo>
                  <a:lnTo>
                    <a:pt x="10162" y="402"/>
                  </a:lnTo>
                  <a:lnTo>
                    <a:pt x="10157" y="405"/>
                  </a:lnTo>
                  <a:lnTo>
                    <a:pt x="10152" y="408"/>
                  </a:lnTo>
                  <a:lnTo>
                    <a:pt x="10146" y="409"/>
                  </a:lnTo>
                  <a:lnTo>
                    <a:pt x="10139" y="409"/>
                  </a:lnTo>
                  <a:lnTo>
                    <a:pt x="10132" y="407"/>
                  </a:lnTo>
                  <a:lnTo>
                    <a:pt x="10125" y="403"/>
                  </a:lnTo>
                  <a:lnTo>
                    <a:pt x="10109" y="399"/>
                  </a:lnTo>
                  <a:lnTo>
                    <a:pt x="10095" y="393"/>
                  </a:lnTo>
                  <a:lnTo>
                    <a:pt x="10081" y="384"/>
                  </a:lnTo>
                  <a:lnTo>
                    <a:pt x="10066" y="375"/>
                  </a:lnTo>
                  <a:lnTo>
                    <a:pt x="10060" y="369"/>
                  </a:lnTo>
                  <a:lnTo>
                    <a:pt x="10055" y="363"/>
                  </a:lnTo>
                  <a:lnTo>
                    <a:pt x="10050" y="356"/>
                  </a:lnTo>
                  <a:lnTo>
                    <a:pt x="10045" y="350"/>
                  </a:lnTo>
                  <a:lnTo>
                    <a:pt x="10041" y="343"/>
                  </a:lnTo>
                  <a:lnTo>
                    <a:pt x="10037" y="336"/>
                  </a:lnTo>
                  <a:lnTo>
                    <a:pt x="10035" y="329"/>
                  </a:lnTo>
                  <a:lnTo>
                    <a:pt x="10033" y="322"/>
                  </a:lnTo>
                  <a:lnTo>
                    <a:pt x="10029" y="309"/>
                  </a:lnTo>
                  <a:lnTo>
                    <a:pt x="10025" y="296"/>
                  </a:lnTo>
                  <a:lnTo>
                    <a:pt x="10025" y="283"/>
                  </a:lnTo>
                  <a:lnTo>
                    <a:pt x="10025" y="271"/>
                  </a:lnTo>
                  <a:lnTo>
                    <a:pt x="10028" y="257"/>
                  </a:lnTo>
                  <a:lnTo>
                    <a:pt x="10032" y="246"/>
                  </a:lnTo>
                  <a:lnTo>
                    <a:pt x="10038" y="234"/>
                  </a:lnTo>
                  <a:lnTo>
                    <a:pt x="10045" y="224"/>
                  </a:lnTo>
                  <a:lnTo>
                    <a:pt x="10052" y="214"/>
                  </a:lnTo>
                  <a:lnTo>
                    <a:pt x="10061" y="206"/>
                  </a:lnTo>
                  <a:lnTo>
                    <a:pt x="10069" y="198"/>
                  </a:lnTo>
                  <a:lnTo>
                    <a:pt x="10079" y="192"/>
                  </a:lnTo>
                  <a:lnTo>
                    <a:pt x="10089" y="186"/>
                  </a:lnTo>
                  <a:lnTo>
                    <a:pt x="10099" y="181"/>
                  </a:lnTo>
                  <a:lnTo>
                    <a:pt x="10110" y="177"/>
                  </a:lnTo>
                  <a:lnTo>
                    <a:pt x="10121" y="172"/>
                  </a:lnTo>
                  <a:lnTo>
                    <a:pt x="10132" y="169"/>
                  </a:lnTo>
                  <a:lnTo>
                    <a:pt x="10143" y="168"/>
                  </a:lnTo>
                  <a:lnTo>
                    <a:pt x="10154" y="167"/>
                  </a:lnTo>
                  <a:lnTo>
                    <a:pt x="10166" y="166"/>
                  </a:lnTo>
                  <a:lnTo>
                    <a:pt x="10177" y="167"/>
                  </a:lnTo>
                  <a:lnTo>
                    <a:pt x="10188" y="169"/>
                  </a:lnTo>
                  <a:lnTo>
                    <a:pt x="10199" y="171"/>
                  </a:lnTo>
                  <a:lnTo>
                    <a:pt x="10211" y="175"/>
                  </a:lnTo>
                  <a:lnTo>
                    <a:pt x="10227" y="179"/>
                  </a:lnTo>
                  <a:lnTo>
                    <a:pt x="10243" y="185"/>
                  </a:lnTo>
                  <a:lnTo>
                    <a:pt x="10259" y="191"/>
                  </a:lnTo>
                  <a:lnTo>
                    <a:pt x="10274" y="199"/>
                  </a:lnTo>
                  <a:lnTo>
                    <a:pt x="10288" y="208"/>
                  </a:lnTo>
                  <a:lnTo>
                    <a:pt x="10301" y="218"/>
                  </a:lnTo>
                  <a:lnTo>
                    <a:pt x="10315" y="230"/>
                  </a:lnTo>
                  <a:lnTo>
                    <a:pt x="10327" y="242"/>
                  </a:lnTo>
                  <a:lnTo>
                    <a:pt x="10338" y="254"/>
                  </a:lnTo>
                  <a:lnTo>
                    <a:pt x="10349" y="268"/>
                  </a:lnTo>
                  <a:lnTo>
                    <a:pt x="10359" y="282"/>
                  </a:lnTo>
                  <a:lnTo>
                    <a:pt x="10367" y="296"/>
                  </a:lnTo>
                  <a:lnTo>
                    <a:pt x="10375" y="311"/>
                  </a:lnTo>
                  <a:lnTo>
                    <a:pt x="10382" y="327"/>
                  </a:lnTo>
                  <a:lnTo>
                    <a:pt x="10387" y="342"/>
                  </a:lnTo>
                  <a:lnTo>
                    <a:pt x="10392" y="357"/>
                  </a:lnTo>
                  <a:lnTo>
                    <a:pt x="10411" y="380"/>
                  </a:lnTo>
                  <a:lnTo>
                    <a:pt x="10429" y="401"/>
                  </a:lnTo>
                  <a:lnTo>
                    <a:pt x="10441" y="411"/>
                  </a:lnTo>
                  <a:lnTo>
                    <a:pt x="10452" y="418"/>
                  </a:lnTo>
                  <a:lnTo>
                    <a:pt x="10464" y="425"/>
                  </a:lnTo>
                  <a:lnTo>
                    <a:pt x="10478" y="430"/>
                  </a:lnTo>
                  <a:lnTo>
                    <a:pt x="10481" y="435"/>
                  </a:lnTo>
                  <a:lnTo>
                    <a:pt x="10484" y="440"/>
                  </a:lnTo>
                  <a:lnTo>
                    <a:pt x="10485" y="445"/>
                  </a:lnTo>
                  <a:lnTo>
                    <a:pt x="10485" y="450"/>
                  </a:lnTo>
                  <a:lnTo>
                    <a:pt x="10484" y="455"/>
                  </a:lnTo>
                  <a:lnTo>
                    <a:pt x="10482" y="460"/>
                  </a:lnTo>
                  <a:lnTo>
                    <a:pt x="10480" y="464"/>
                  </a:lnTo>
                  <a:lnTo>
                    <a:pt x="10478" y="469"/>
                  </a:lnTo>
                  <a:lnTo>
                    <a:pt x="10472" y="477"/>
                  </a:lnTo>
                  <a:lnTo>
                    <a:pt x="10466" y="486"/>
                  </a:lnTo>
                  <a:lnTo>
                    <a:pt x="10461" y="495"/>
                  </a:lnTo>
                  <a:lnTo>
                    <a:pt x="10457" y="505"/>
                  </a:lnTo>
                  <a:lnTo>
                    <a:pt x="10449" y="525"/>
                  </a:lnTo>
                  <a:lnTo>
                    <a:pt x="10443" y="547"/>
                  </a:lnTo>
                  <a:lnTo>
                    <a:pt x="10438" y="568"/>
                  </a:lnTo>
                  <a:lnTo>
                    <a:pt x="10435" y="589"/>
                  </a:lnTo>
                  <a:lnTo>
                    <a:pt x="10434" y="612"/>
                  </a:lnTo>
                  <a:lnTo>
                    <a:pt x="10435" y="633"/>
                  </a:lnTo>
                  <a:lnTo>
                    <a:pt x="10437" y="655"/>
                  </a:lnTo>
                  <a:lnTo>
                    <a:pt x="10442" y="677"/>
                  </a:lnTo>
                  <a:lnTo>
                    <a:pt x="10444" y="685"/>
                  </a:lnTo>
                  <a:lnTo>
                    <a:pt x="10446" y="692"/>
                  </a:lnTo>
                  <a:lnTo>
                    <a:pt x="10450" y="699"/>
                  </a:lnTo>
                  <a:lnTo>
                    <a:pt x="10454" y="705"/>
                  </a:lnTo>
                  <a:lnTo>
                    <a:pt x="10465" y="716"/>
                  </a:lnTo>
                  <a:lnTo>
                    <a:pt x="10476" y="727"/>
                  </a:lnTo>
                  <a:lnTo>
                    <a:pt x="10487" y="739"/>
                  </a:lnTo>
                  <a:lnTo>
                    <a:pt x="10496" y="750"/>
                  </a:lnTo>
                  <a:lnTo>
                    <a:pt x="10499" y="756"/>
                  </a:lnTo>
                  <a:lnTo>
                    <a:pt x="10502" y="763"/>
                  </a:lnTo>
                  <a:lnTo>
                    <a:pt x="10503" y="770"/>
                  </a:lnTo>
                  <a:lnTo>
                    <a:pt x="10503" y="778"/>
                  </a:lnTo>
                  <a:lnTo>
                    <a:pt x="10494" y="800"/>
                  </a:lnTo>
                  <a:lnTo>
                    <a:pt x="10483" y="821"/>
                  </a:lnTo>
                  <a:lnTo>
                    <a:pt x="10474" y="843"/>
                  </a:lnTo>
                  <a:lnTo>
                    <a:pt x="10466" y="864"/>
                  </a:lnTo>
                  <a:lnTo>
                    <a:pt x="10463" y="876"/>
                  </a:lnTo>
                  <a:lnTo>
                    <a:pt x="10460" y="887"/>
                  </a:lnTo>
                  <a:lnTo>
                    <a:pt x="10457" y="898"/>
                  </a:lnTo>
                  <a:lnTo>
                    <a:pt x="10456" y="910"/>
                  </a:lnTo>
                  <a:lnTo>
                    <a:pt x="10455" y="922"/>
                  </a:lnTo>
                  <a:lnTo>
                    <a:pt x="10455" y="934"/>
                  </a:lnTo>
                  <a:lnTo>
                    <a:pt x="10455" y="947"/>
                  </a:lnTo>
                  <a:lnTo>
                    <a:pt x="10457" y="959"/>
                  </a:lnTo>
                  <a:lnTo>
                    <a:pt x="10462" y="975"/>
                  </a:lnTo>
                  <a:lnTo>
                    <a:pt x="10468" y="989"/>
                  </a:lnTo>
                  <a:lnTo>
                    <a:pt x="10475" y="1003"/>
                  </a:lnTo>
                  <a:lnTo>
                    <a:pt x="10482" y="1018"/>
                  </a:lnTo>
                  <a:lnTo>
                    <a:pt x="10499" y="1045"/>
                  </a:lnTo>
                  <a:lnTo>
                    <a:pt x="10515" y="1073"/>
                  </a:lnTo>
                  <a:lnTo>
                    <a:pt x="10527" y="1137"/>
                  </a:lnTo>
                  <a:lnTo>
                    <a:pt x="10520" y="1153"/>
                  </a:lnTo>
                  <a:lnTo>
                    <a:pt x="10513" y="1168"/>
                  </a:lnTo>
                  <a:lnTo>
                    <a:pt x="10507" y="1183"/>
                  </a:lnTo>
                  <a:lnTo>
                    <a:pt x="10502" y="1199"/>
                  </a:lnTo>
                  <a:lnTo>
                    <a:pt x="10494" y="1231"/>
                  </a:lnTo>
                  <a:lnTo>
                    <a:pt x="10485" y="1263"/>
                  </a:lnTo>
                  <a:lnTo>
                    <a:pt x="10480" y="1279"/>
                  </a:lnTo>
                  <a:lnTo>
                    <a:pt x="10476" y="1295"/>
                  </a:lnTo>
                  <a:lnTo>
                    <a:pt x="10470" y="1310"/>
                  </a:lnTo>
                  <a:lnTo>
                    <a:pt x="10464" y="1325"/>
                  </a:lnTo>
                  <a:lnTo>
                    <a:pt x="10457" y="1341"/>
                  </a:lnTo>
                  <a:lnTo>
                    <a:pt x="10448" y="1355"/>
                  </a:lnTo>
                  <a:lnTo>
                    <a:pt x="10438" y="1368"/>
                  </a:lnTo>
                  <a:lnTo>
                    <a:pt x="10426" y="1382"/>
                  </a:lnTo>
                  <a:close/>
                  <a:moveTo>
                    <a:pt x="10423" y="1299"/>
                  </a:moveTo>
                  <a:lnTo>
                    <a:pt x="10386" y="1373"/>
                  </a:lnTo>
                  <a:lnTo>
                    <a:pt x="10377" y="1383"/>
                  </a:lnTo>
                  <a:lnTo>
                    <a:pt x="10368" y="1392"/>
                  </a:lnTo>
                  <a:lnTo>
                    <a:pt x="10358" y="1400"/>
                  </a:lnTo>
                  <a:lnTo>
                    <a:pt x="10347" y="1408"/>
                  </a:lnTo>
                  <a:lnTo>
                    <a:pt x="10337" y="1415"/>
                  </a:lnTo>
                  <a:lnTo>
                    <a:pt x="10326" y="1421"/>
                  </a:lnTo>
                  <a:lnTo>
                    <a:pt x="10315" y="1428"/>
                  </a:lnTo>
                  <a:lnTo>
                    <a:pt x="10304" y="1433"/>
                  </a:lnTo>
                  <a:lnTo>
                    <a:pt x="10291" y="1437"/>
                  </a:lnTo>
                  <a:lnTo>
                    <a:pt x="10279" y="1441"/>
                  </a:lnTo>
                  <a:lnTo>
                    <a:pt x="10267" y="1444"/>
                  </a:lnTo>
                  <a:lnTo>
                    <a:pt x="10253" y="1446"/>
                  </a:lnTo>
                  <a:lnTo>
                    <a:pt x="10241" y="1447"/>
                  </a:lnTo>
                  <a:lnTo>
                    <a:pt x="10228" y="1448"/>
                  </a:lnTo>
                  <a:lnTo>
                    <a:pt x="10215" y="1447"/>
                  </a:lnTo>
                  <a:lnTo>
                    <a:pt x="10201" y="1446"/>
                  </a:lnTo>
                  <a:lnTo>
                    <a:pt x="10193" y="1443"/>
                  </a:lnTo>
                  <a:lnTo>
                    <a:pt x="10185" y="1440"/>
                  </a:lnTo>
                  <a:lnTo>
                    <a:pt x="10177" y="1435"/>
                  </a:lnTo>
                  <a:lnTo>
                    <a:pt x="10170" y="1430"/>
                  </a:lnTo>
                  <a:lnTo>
                    <a:pt x="10156" y="1417"/>
                  </a:lnTo>
                  <a:lnTo>
                    <a:pt x="10143" y="1404"/>
                  </a:lnTo>
                  <a:lnTo>
                    <a:pt x="10139" y="1392"/>
                  </a:lnTo>
                  <a:lnTo>
                    <a:pt x="10137" y="1378"/>
                  </a:lnTo>
                  <a:lnTo>
                    <a:pt x="10136" y="1365"/>
                  </a:lnTo>
                  <a:lnTo>
                    <a:pt x="10137" y="1352"/>
                  </a:lnTo>
                  <a:lnTo>
                    <a:pt x="10149" y="1339"/>
                  </a:lnTo>
                  <a:lnTo>
                    <a:pt x="10162" y="1328"/>
                  </a:lnTo>
                  <a:lnTo>
                    <a:pt x="10170" y="1323"/>
                  </a:lnTo>
                  <a:lnTo>
                    <a:pt x="10177" y="1318"/>
                  </a:lnTo>
                  <a:lnTo>
                    <a:pt x="10185" y="1314"/>
                  </a:lnTo>
                  <a:lnTo>
                    <a:pt x="10192" y="1311"/>
                  </a:lnTo>
                  <a:lnTo>
                    <a:pt x="10200" y="1308"/>
                  </a:lnTo>
                  <a:lnTo>
                    <a:pt x="10208" y="1306"/>
                  </a:lnTo>
                  <a:lnTo>
                    <a:pt x="10217" y="1305"/>
                  </a:lnTo>
                  <a:lnTo>
                    <a:pt x="10224" y="1304"/>
                  </a:lnTo>
                  <a:lnTo>
                    <a:pt x="10232" y="1304"/>
                  </a:lnTo>
                  <a:lnTo>
                    <a:pt x="10240" y="1305"/>
                  </a:lnTo>
                  <a:lnTo>
                    <a:pt x="10248" y="1307"/>
                  </a:lnTo>
                  <a:lnTo>
                    <a:pt x="10257" y="1310"/>
                  </a:lnTo>
                  <a:lnTo>
                    <a:pt x="10271" y="1315"/>
                  </a:lnTo>
                  <a:lnTo>
                    <a:pt x="10286" y="1318"/>
                  </a:lnTo>
                  <a:lnTo>
                    <a:pt x="10294" y="1319"/>
                  </a:lnTo>
                  <a:lnTo>
                    <a:pt x="10303" y="1319"/>
                  </a:lnTo>
                  <a:lnTo>
                    <a:pt x="10311" y="1318"/>
                  </a:lnTo>
                  <a:lnTo>
                    <a:pt x="10319" y="1315"/>
                  </a:lnTo>
                  <a:lnTo>
                    <a:pt x="10328" y="1305"/>
                  </a:lnTo>
                  <a:lnTo>
                    <a:pt x="10336" y="1294"/>
                  </a:lnTo>
                  <a:lnTo>
                    <a:pt x="10342" y="1282"/>
                  </a:lnTo>
                  <a:lnTo>
                    <a:pt x="10347" y="1270"/>
                  </a:lnTo>
                  <a:lnTo>
                    <a:pt x="10352" y="1258"/>
                  </a:lnTo>
                  <a:lnTo>
                    <a:pt x="10355" y="1245"/>
                  </a:lnTo>
                  <a:lnTo>
                    <a:pt x="10357" y="1231"/>
                  </a:lnTo>
                  <a:lnTo>
                    <a:pt x="10359" y="1217"/>
                  </a:lnTo>
                  <a:lnTo>
                    <a:pt x="10357" y="1207"/>
                  </a:lnTo>
                  <a:lnTo>
                    <a:pt x="10355" y="1199"/>
                  </a:lnTo>
                  <a:lnTo>
                    <a:pt x="10353" y="1189"/>
                  </a:lnTo>
                  <a:lnTo>
                    <a:pt x="10349" y="1180"/>
                  </a:lnTo>
                  <a:lnTo>
                    <a:pt x="10345" y="1171"/>
                  </a:lnTo>
                  <a:lnTo>
                    <a:pt x="10340" y="1163"/>
                  </a:lnTo>
                  <a:lnTo>
                    <a:pt x="10336" y="1155"/>
                  </a:lnTo>
                  <a:lnTo>
                    <a:pt x="10330" y="1146"/>
                  </a:lnTo>
                  <a:lnTo>
                    <a:pt x="10325" y="1138"/>
                  </a:lnTo>
                  <a:lnTo>
                    <a:pt x="10318" y="1131"/>
                  </a:lnTo>
                  <a:lnTo>
                    <a:pt x="10312" y="1124"/>
                  </a:lnTo>
                  <a:lnTo>
                    <a:pt x="10305" y="1117"/>
                  </a:lnTo>
                  <a:lnTo>
                    <a:pt x="10296" y="1111"/>
                  </a:lnTo>
                  <a:lnTo>
                    <a:pt x="10289" y="1105"/>
                  </a:lnTo>
                  <a:lnTo>
                    <a:pt x="10281" y="1099"/>
                  </a:lnTo>
                  <a:lnTo>
                    <a:pt x="10272" y="1094"/>
                  </a:lnTo>
                  <a:lnTo>
                    <a:pt x="10279" y="1060"/>
                  </a:lnTo>
                  <a:lnTo>
                    <a:pt x="10285" y="1023"/>
                  </a:lnTo>
                  <a:lnTo>
                    <a:pt x="10286" y="1004"/>
                  </a:lnTo>
                  <a:lnTo>
                    <a:pt x="10286" y="986"/>
                  </a:lnTo>
                  <a:lnTo>
                    <a:pt x="10285" y="968"/>
                  </a:lnTo>
                  <a:lnTo>
                    <a:pt x="10281" y="949"/>
                  </a:lnTo>
                  <a:lnTo>
                    <a:pt x="10275" y="933"/>
                  </a:lnTo>
                  <a:lnTo>
                    <a:pt x="10268" y="917"/>
                  </a:lnTo>
                  <a:lnTo>
                    <a:pt x="10260" y="901"/>
                  </a:lnTo>
                  <a:lnTo>
                    <a:pt x="10251" y="885"/>
                  </a:lnTo>
                  <a:lnTo>
                    <a:pt x="10243" y="870"/>
                  </a:lnTo>
                  <a:lnTo>
                    <a:pt x="10236" y="853"/>
                  </a:lnTo>
                  <a:lnTo>
                    <a:pt x="10231" y="836"/>
                  </a:lnTo>
                  <a:lnTo>
                    <a:pt x="10226" y="818"/>
                  </a:lnTo>
                  <a:lnTo>
                    <a:pt x="10238" y="805"/>
                  </a:lnTo>
                  <a:lnTo>
                    <a:pt x="10248" y="791"/>
                  </a:lnTo>
                  <a:lnTo>
                    <a:pt x="10257" y="775"/>
                  </a:lnTo>
                  <a:lnTo>
                    <a:pt x="10265" y="760"/>
                  </a:lnTo>
                  <a:lnTo>
                    <a:pt x="10270" y="744"/>
                  </a:lnTo>
                  <a:lnTo>
                    <a:pt x="10275" y="727"/>
                  </a:lnTo>
                  <a:lnTo>
                    <a:pt x="10278" y="711"/>
                  </a:lnTo>
                  <a:lnTo>
                    <a:pt x="10280" y="694"/>
                  </a:lnTo>
                  <a:lnTo>
                    <a:pt x="10280" y="676"/>
                  </a:lnTo>
                  <a:lnTo>
                    <a:pt x="10280" y="659"/>
                  </a:lnTo>
                  <a:lnTo>
                    <a:pt x="10278" y="642"/>
                  </a:lnTo>
                  <a:lnTo>
                    <a:pt x="10276" y="625"/>
                  </a:lnTo>
                  <a:lnTo>
                    <a:pt x="10273" y="608"/>
                  </a:lnTo>
                  <a:lnTo>
                    <a:pt x="10268" y="592"/>
                  </a:lnTo>
                  <a:lnTo>
                    <a:pt x="10263" y="575"/>
                  </a:lnTo>
                  <a:lnTo>
                    <a:pt x="10257" y="559"/>
                  </a:lnTo>
                  <a:lnTo>
                    <a:pt x="10259" y="549"/>
                  </a:lnTo>
                  <a:lnTo>
                    <a:pt x="10262" y="539"/>
                  </a:lnTo>
                  <a:lnTo>
                    <a:pt x="10265" y="530"/>
                  </a:lnTo>
                  <a:lnTo>
                    <a:pt x="10270" y="522"/>
                  </a:lnTo>
                  <a:lnTo>
                    <a:pt x="10280" y="506"/>
                  </a:lnTo>
                  <a:lnTo>
                    <a:pt x="10290" y="489"/>
                  </a:lnTo>
                  <a:lnTo>
                    <a:pt x="10295" y="481"/>
                  </a:lnTo>
                  <a:lnTo>
                    <a:pt x="10300" y="473"/>
                  </a:lnTo>
                  <a:lnTo>
                    <a:pt x="10305" y="465"/>
                  </a:lnTo>
                  <a:lnTo>
                    <a:pt x="10309" y="456"/>
                  </a:lnTo>
                  <a:lnTo>
                    <a:pt x="10311" y="447"/>
                  </a:lnTo>
                  <a:lnTo>
                    <a:pt x="10313" y="437"/>
                  </a:lnTo>
                  <a:lnTo>
                    <a:pt x="10314" y="428"/>
                  </a:lnTo>
                  <a:lnTo>
                    <a:pt x="10313" y="417"/>
                  </a:lnTo>
                  <a:lnTo>
                    <a:pt x="10313" y="409"/>
                  </a:lnTo>
                  <a:lnTo>
                    <a:pt x="10312" y="400"/>
                  </a:lnTo>
                  <a:lnTo>
                    <a:pt x="10310" y="392"/>
                  </a:lnTo>
                  <a:lnTo>
                    <a:pt x="10308" y="384"/>
                  </a:lnTo>
                  <a:lnTo>
                    <a:pt x="10305" y="377"/>
                  </a:lnTo>
                  <a:lnTo>
                    <a:pt x="10301" y="369"/>
                  </a:lnTo>
                  <a:lnTo>
                    <a:pt x="10297" y="363"/>
                  </a:lnTo>
                  <a:lnTo>
                    <a:pt x="10292" y="355"/>
                  </a:lnTo>
                  <a:lnTo>
                    <a:pt x="10282" y="342"/>
                  </a:lnTo>
                  <a:lnTo>
                    <a:pt x="10271" y="331"/>
                  </a:lnTo>
                  <a:lnTo>
                    <a:pt x="10260" y="320"/>
                  </a:lnTo>
                  <a:lnTo>
                    <a:pt x="10247" y="310"/>
                  </a:lnTo>
                  <a:lnTo>
                    <a:pt x="10231" y="314"/>
                  </a:lnTo>
                  <a:lnTo>
                    <a:pt x="10215" y="319"/>
                  </a:lnTo>
                  <a:lnTo>
                    <a:pt x="10198" y="323"/>
                  </a:lnTo>
                  <a:lnTo>
                    <a:pt x="10183" y="329"/>
                  </a:lnTo>
                  <a:lnTo>
                    <a:pt x="10167" y="336"/>
                  </a:lnTo>
                  <a:lnTo>
                    <a:pt x="10152" y="345"/>
                  </a:lnTo>
                  <a:lnTo>
                    <a:pt x="10138" y="355"/>
                  </a:lnTo>
                  <a:lnTo>
                    <a:pt x="10125" y="367"/>
                  </a:lnTo>
                  <a:lnTo>
                    <a:pt x="10112" y="359"/>
                  </a:lnTo>
                  <a:lnTo>
                    <a:pt x="10101" y="350"/>
                  </a:lnTo>
                  <a:lnTo>
                    <a:pt x="10091" y="340"/>
                  </a:lnTo>
                  <a:lnTo>
                    <a:pt x="10083" y="330"/>
                  </a:lnTo>
                  <a:lnTo>
                    <a:pt x="10080" y="324"/>
                  </a:lnTo>
                  <a:lnTo>
                    <a:pt x="10077" y="318"/>
                  </a:lnTo>
                  <a:lnTo>
                    <a:pt x="10074" y="311"/>
                  </a:lnTo>
                  <a:lnTo>
                    <a:pt x="10071" y="305"/>
                  </a:lnTo>
                  <a:lnTo>
                    <a:pt x="10070" y="298"/>
                  </a:lnTo>
                  <a:lnTo>
                    <a:pt x="10069" y="292"/>
                  </a:lnTo>
                  <a:lnTo>
                    <a:pt x="10068" y="285"/>
                  </a:lnTo>
                  <a:lnTo>
                    <a:pt x="10069" y="278"/>
                  </a:lnTo>
                  <a:lnTo>
                    <a:pt x="10071" y="269"/>
                  </a:lnTo>
                  <a:lnTo>
                    <a:pt x="10076" y="259"/>
                  </a:lnTo>
                  <a:lnTo>
                    <a:pt x="10080" y="250"/>
                  </a:lnTo>
                  <a:lnTo>
                    <a:pt x="10086" y="242"/>
                  </a:lnTo>
                  <a:lnTo>
                    <a:pt x="10092" y="234"/>
                  </a:lnTo>
                  <a:lnTo>
                    <a:pt x="10100" y="228"/>
                  </a:lnTo>
                  <a:lnTo>
                    <a:pt x="10108" y="223"/>
                  </a:lnTo>
                  <a:lnTo>
                    <a:pt x="10118" y="219"/>
                  </a:lnTo>
                  <a:lnTo>
                    <a:pt x="10132" y="216"/>
                  </a:lnTo>
                  <a:lnTo>
                    <a:pt x="10145" y="214"/>
                  </a:lnTo>
                  <a:lnTo>
                    <a:pt x="10158" y="212"/>
                  </a:lnTo>
                  <a:lnTo>
                    <a:pt x="10172" y="212"/>
                  </a:lnTo>
                  <a:lnTo>
                    <a:pt x="10185" y="213"/>
                  </a:lnTo>
                  <a:lnTo>
                    <a:pt x="10197" y="215"/>
                  </a:lnTo>
                  <a:lnTo>
                    <a:pt x="10211" y="217"/>
                  </a:lnTo>
                  <a:lnTo>
                    <a:pt x="10223" y="220"/>
                  </a:lnTo>
                  <a:lnTo>
                    <a:pt x="10235" y="226"/>
                  </a:lnTo>
                  <a:lnTo>
                    <a:pt x="10247" y="231"/>
                  </a:lnTo>
                  <a:lnTo>
                    <a:pt x="10259" y="237"/>
                  </a:lnTo>
                  <a:lnTo>
                    <a:pt x="10270" y="243"/>
                  </a:lnTo>
                  <a:lnTo>
                    <a:pt x="10281" y="251"/>
                  </a:lnTo>
                  <a:lnTo>
                    <a:pt x="10290" y="259"/>
                  </a:lnTo>
                  <a:lnTo>
                    <a:pt x="10300" y="269"/>
                  </a:lnTo>
                  <a:lnTo>
                    <a:pt x="10310" y="279"/>
                  </a:lnTo>
                  <a:lnTo>
                    <a:pt x="10316" y="289"/>
                  </a:lnTo>
                  <a:lnTo>
                    <a:pt x="10323" y="300"/>
                  </a:lnTo>
                  <a:lnTo>
                    <a:pt x="10328" y="311"/>
                  </a:lnTo>
                  <a:lnTo>
                    <a:pt x="10333" y="324"/>
                  </a:lnTo>
                  <a:lnTo>
                    <a:pt x="10343" y="347"/>
                  </a:lnTo>
                  <a:lnTo>
                    <a:pt x="10354" y="371"/>
                  </a:lnTo>
                  <a:lnTo>
                    <a:pt x="10360" y="382"/>
                  </a:lnTo>
                  <a:lnTo>
                    <a:pt x="10366" y="393"/>
                  </a:lnTo>
                  <a:lnTo>
                    <a:pt x="10373" y="403"/>
                  </a:lnTo>
                  <a:lnTo>
                    <a:pt x="10381" y="414"/>
                  </a:lnTo>
                  <a:lnTo>
                    <a:pt x="10390" y="423"/>
                  </a:lnTo>
                  <a:lnTo>
                    <a:pt x="10401" y="432"/>
                  </a:lnTo>
                  <a:lnTo>
                    <a:pt x="10413" y="439"/>
                  </a:lnTo>
                  <a:lnTo>
                    <a:pt x="10426" y="446"/>
                  </a:lnTo>
                  <a:lnTo>
                    <a:pt x="10432" y="459"/>
                  </a:lnTo>
                  <a:lnTo>
                    <a:pt x="10420" y="496"/>
                  </a:lnTo>
                  <a:lnTo>
                    <a:pt x="10409" y="536"/>
                  </a:lnTo>
                  <a:lnTo>
                    <a:pt x="10405" y="557"/>
                  </a:lnTo>
                  <a:lnTo>
                    <a:pt x="10401" y="578"/>
                  </a:lnTo>
                  <a:lnTo>
                    <a:pt x="10397" y="600"/>
                  </a:lnTo>
                  <a:lnTo>
                    <a:pt x="10395" y="620"/>
                  </a:lnTo>
                  <a:lnTo>
                    <a:pt x="10395" y="641"/>
                  </a:lnTo>
                  <a:lnTo>
                    <a:pt x="10396" y="661"/>
                  </a:lnTo>
                  <a:lnTo>
                    <a:pt x="10397" y="671"/>
                  </a:lnTo>
                  <a:lnTo>
                    <a:pt x="10399" y="681"/>
                  </a:lnTo>
                  <a:lnTo>
                    <a:pt x="10401" y="692"/>
                  </a:lnTo>
                  <a:lnTo>
                    <a:pt x="10404" y="701"/>
                  </a:lnTo>
                  <a:lnTo>
                    <a:pt x="10407" y="710"/>
                  </a:lnTo>
                  <a:lnTo>
                    <a:pt x="10411" y="719"/>
                  </a:lnTo>
                  <a:lnTo>
                    <a:pt x="10415" y="728"/>
                  </a:lnTo>
                  <a:lnTo>
                    <a:pt x="10420" y="737"/>
                  </a:lnTo>
                  <a:lnTo>
                    <a:pt x="10426" y="746"/>
                  </a:lnTo>
                  <a:lnTo>
                    <a:pt x="10432" y="754"/>
                  </a:lnTo>
                  <a:lnTo>
                    <a:pt x="10439" y="761"/>
                  </a:lnTo>
                  <a:lnTo>
                    <a:pt x="10448" y="769"/>
                  </a:lnTo>
                  <a:lnTo>
                    <a:pt x="10450" y="775"/>
                  </a:lnTo>
                  <a:lnTo>
                    <a:pt x="10451" y="782"/>
                  </a:lnTo>
                  <a:lnTo>
                    <a:pt x="10451" y="787"/>
                  </a:lnTo>
                  <a:lnTo>
                    <a:pt x="10450" y="792"/>
                  </a:lnTo>
                  <a:lnTo>
                    <a:pt x="10447" y="802"/>
                  </a:lnTo>
                  <a:lnTo>
                    <a:pt x="10442" y="812"/>
                  </a:lnTo>
                  <a:lnTo>
                    <a:pt x="10436" y="821"/>
                  </a:lnTo>
                  <a:lnTo>
                    <a:pt x="10431" y="832"/>
                  </a:lnTo>
                  <a:lnTo>
                    <a:pt x="10429" y="837"/>
                  </a:lnTo>
                  <a:lnTo>
                    <a:pt x="10427" y="842"/>
                  </a:lnTo>
                  <a:lnTo>
                    <a:pt x="10426" y="847"/>
                  </a:lnTo>
                  <a:lnTo>
                    <a:pt x="10426" y="852"/>
                  </a:lnTo>
                  <a:lnTo>
                    <a:pt x="10422" y="868"/>
                  </a:lnTo>
                  <a:lnTo>
                    <a:pt x="10419" y="884"/>
                  </a:lnTo>
                  <a:lnTo>
                    <a:pt x="10416" y="899"/>
                  </a:lnTo>
                  <a:lnTo>
                    <a:pt x="10414" y="914"/>
                  </a:lnTo>
                  <a:lnTo>
                    <a:pt x="10414" y="930"/>
                  </a:lnTo>
                  <a:lnTo>
                    <a:pt x="10414" y="945"/>
                  </a:lnTo>
                  <a:lnTo>
                    <a:pt x="10415" y="960"/>
                  </a:lnTo>
                  <a:lnTo>
                    <a:pt x="10417" y="975"/>
                  </a:lnTo>
                  <a:lnTo>
                    <a:pt x="10419" y="989"/>
                  </a:lnTo>
                  <a:lnTo>
                    <a:pt x="10423" y="1003"/>
                  </a:lnTo>
                  <a:lnTo>
                    <a:pt x="10428" y="1018"/>
                  </a:lnTo>
                  <a:lnTo>
                    <a:pt x="10434" y="1032"/>
                  </a:lnTo>
                  <a:lnTo>
                    <a:pt x="10442" y="1045"/>
                  </a:lnTo>
                  <a:lnTo>
                    <a:pt x="10450" y="1058"/>
                  </a:lnTo>
                  <a:lnTo>
                    <a:pt x="10459" y="1071"/>
                  </a:lnTo>
                  <a:lnTo>
                    <a:pt x="10469" y="1083"/>
                  </a:lnTo>
                  <a:lnTo>
                    <a:pt x="10471" y="1089"/>
                  </a:lnTo>
                  <a:lnTo>
                    <a:pt x="10473" y="1095"/>
                  </a:lnTo>
                  <a:lnTo>
                    <a:pt x="10473" y="1102"/>
                  </a:lnTo>
                  <a:lnTo>
                    <a:pt x="10473" y="1108"/>
                  </a:lnTo>
                  <a:lnTo>
                    <a:pt x="10470" y="1119"/>
                  </a:lnTo>
                  <a:lnTo>
                    <a:pt x="10465" y="1130"/>
                  </a:lnTo>
                  <a:lnTo>
                    <a:pt x="10459" y="1142"/>
                  </a:lnTo>
                  <a:lnTo>
                    <a:pt x="10453" y="1154"/>
                  </a:lnTo>
                  <a:lnTo>
                    <a:pt x="10448" y="1166"/>
                  </a:lnTo>
                  <a:lnTo>
                    <a:pt x="10445" y="1178"/>
                  </a:lnTo>
                  <a:lnTo>
                    <a:pt x="10441" y="1208"/>
                  </a:lnTo>
                  <a:lnTo>
                    <a:pt x="10436" y="1238"/>
                  </a:lnTo>
                  <a:lnTo>
                    <a:pt x="10433" y="1254"/>
                  </a:lnTo>
                  <a:lnTo>
                    <a:pt x="10431" y="1269"/>
                  </a:lnTo>
                  <a:lnTo>
                    <a:pt x="10427" y="1284"/>
                  </a:lnTo>
                  <a:lnTo>
                    <a:pt x="10423" y="1299"/>
                  </a:lnTo>
                  <a:close/>
                  <a:moveTo>
                    <a:pt x="10152" y="699"/>
                  </a:moveTo>
                  <a:lnTo>
                    <a:pt x="10139" y="719"/>
                  </a:lnTo>
                  <a:lnTo>
                    <a:pt x="10124" y="739"/>
                  </a:lnTo>
                  <a:lnTo>
                    <a:pt x="10120" y="743"/>
                  </a:lnTo>
                  <a:lnTo>
                    <a:pt x="10114" y="747"/>
                  </a:lnTo>
                  <a:lnTo>
                    <a:pt x="10109" y="750"/>
                  </a:lnTo>
                  <a:lnTo>
                    <a:pt x="10104" y="752"/>
                  </a:lnTo>
                  <a:lnTo>
                    <a:pt x="10098" y="754"/>
                  </a:lnTo>
                  <a:lnTo>
                    <a:pt x="10092" y="755"/>
                  </a:lnTo>
                  <a:lnTo>
                    <a:pt x="10086" y="756"/>
                  </a:lnTo>
                  <a:lnTo>
                    <a:pt x="10079" y="755"/>
                  </a:lnTo>
                  <a:lnTo>
                    <a:pt x="10071" y="756"/>
                  </a:lnTo>
                  <a:lnTo>
                    <a:pt x="10065" y="757"/>
                  </a:lnTo>
                  <a:lnTo>
                    <a:pt x="10059" y="757"/>
                  </a:lnTo>
                  <a:lnTo>
                    <a:pt x="10053" y="756"/>
                  </a:lnTo>
                  <a:lnTo>
                    <a:pt x="10047" y="755"/>
                  </a:lnTo>
                  <a:lnTo>
                    <a:pt x="10042" y="753"/>
                  </a:lnTo>
                  <a:lnTo>
                    <a:pt x="10037" y="750"/>
                  </a:lnTo>
                  <a:lnTo>
                    <a:pt x="10032" y="748"/>
                  </a:lnTo>
                  <a:lnTo>
                    <a:pt x="10022" y="741"/>
                  </a:lnTo>
                  <a:lnTo>
                    <a:pt x="10013" y="733"/>
                  </a:lnTo>
                  <a:lnTo>
                    <a:pt x="10004" y="724"/>
                  </a:lnTo>
                  <a:lnTo>
                    <a:pt x="9996" y="716"/>
                  </a:lnTo>
                  <a:lnTo>
                    <a:pt x="9987" y="708"/>
                  </a:lnTo>
                  <a:lnTo>
                    <a:pt x="9978" y="700"/>
                  </a:lnTo>
                  <a:lnTo>
                    <a:pt x="9969" y="695"/>
                  </a:lnTo>
                  <a:lnTo>
                    <a:pt x="9960" y="691"/>
                  </a:lnTo>
                  <a:lnTo>
                    <a:pt x="9955" y="689"/>
                  </a:lnTo>
                  <a:lnTo>
                    <a:pt x="9950" y="689"/>
                  </a:lnTo>
                  <a:lnTo>
                    <a:pt x="9945" y="689"/>
                  </a:lnTo>
                  <a:lnTo>
                    <a:pt x="9940" y="690"/>
                  </a:lnTo>
                  <a:lnTo>
                    <a:pt x="9933" y="691"/>
                  </a:lnTo>
                  <a:lnTo>
                    <a:pt x="9928" y="694"/>
                  </a:lnTo>
                  <a:lnTo>
                    <a:pt x="9922" y="697"/>
                  </a:lnTo>
                  <a:lnTo>
                    <a:pt x="9915" y="702"/>
                  </a:lnTo>
                  <a:lnTo>
                    <a:pt x="9910" y="708"/>
                  </a:lnTo>
                  <a:lnTo>
                    <a:pt x="9907" y="715"/>
                  </a:lnTo>
                  <a:lnTo>
                    <a:pt x="9905" y="723"/>
                  </a:lnTo>
                  <a:lnTo>
                    <a:pt x="9904" y="732"/>
                  </a:lnTo>
                  <a:lnTo>
                    <a:pt x="9904" y="749"/>
                  </a:lnTo>
                  <a:lnTo>
                    <a:pt x="9906" y="766"/>
                  </a:lnTo>
                  <a:lnTo>
                    <a:pt x="9907" y="775"/>
                  </a:lnTo>
                  <a:lnTo>
                    <a:pt x="9909" y="784"/>
                  </a:lnTo>
                  <a:lnTo>
                    <a:pt x="9913" y="791"/>
                  </a:lnTo>
                  <a:lnTo>
                    <a:pt x="9918" y="797"/>
                  </a:lnTo>
                  <a:lnTo>
                    <a:pt x="9929" y="807"/>
                  </a:lnTo>
                  <a:lnTo>
                    <a:pt x="9943" y="816"/>
                  </a:lnTo>
                  <a:lnTo>
                    <a:pt x="9950" y="821"/>
                  </a:lnTo>
                  <a:lnTo>
                    <a:pt x="9956" y="826"/>
                  </a:lnTo>
                  <a:lnTo>
                    <a:pt x="9961" y="831"/>
                  </a:lnTo>
                  <a:lnTo>
                    <a:pt x="9966" y="837"/>
                  </a:lnTo>
                  <a:lnTo>
                    <a:pt x="9969" y="843"/>
                  </a:lnTo>
                  <a:lnTo>
                    <a:pt x="9971" y="850"/>
                  </a:lnTo>
                  <a:lnTo>
                    <a:pt x="9972" y="858"/>
                  </a:lnTo>
                  <a:lnTo>
                    <a:pt x="9970" y="867"/>
                  </a:lnTo>
                  <a:lnTo>
                    <a:pt x="9959" y="873"/>
                  </a:lnTo>
                  <a:lnTo>
                    <a:pt x="9948" y="880"/>
                  </a:lnTo>
                  <a:lnTo>
                    <a:pt x="9937" y="887"/>
                  </a:lnTo>
                  <a:lnTo>
                    <a:pt x="9925" y="896"/>
                  </a:lnTo>
                  <a:lnTo>
                    <a:pt x="9916" y="906"/>
                  </a:lnTo>
                  <a:lnTo>
                    <a:pt x="9908" y="917"/>
                  </a:lnTo>
                  <a:lnTo>
                    <a:pt x="9902" y="928"/>
                  </a:lnTo>
                  <a:lnTo>
                    <a:pt x="9897" y="939"/>
                  </a:lnTo>
                  <a:lnTo>
                    <a:pt x="9895" y="946"/>
                  </a:lnTo>
                  <a:lnTo>
                    <a:pt x="9894" y="952"/>
                  </a:lnTo>
                  <a:lnTo>
                    <a:pt x="9893" y="959"/>
                  </a:lnTo>
                  <a:lnTo>
                    <a:pt x="9893" y="966"/>
                  </a:lnTo>
                  <a:lnTo>
                    <a:pt x="9894" y="978"/>
                  </a:lnTo>
                  <a:lnTo>
                    <a:pt x="9897" y="990"/>
                  </a:lnTo>
                  <a:lnTo>
                    <a:pt x="9901" y="1001"/>
                  </a:lnTo>
                  <a:lnTo>
                    <a:pt x="9907" y="1013"/>
                  </a:lnTo>
                  <a:lnTo>
                    <a:pt x="9914" y="1024"/>
                  </a:lnTo>
                  <a:lnTo>
                    <a:pt x="9921" y="1034"/>
                  </a:lnTo>
                  <a:lnTo>
                    <a:pt x="9930" y="1038"/>
                  </a:lnTo>
                  <a:lnTo>
                    <a:pt x="9941" y="1043"/>
                  </a:lnTo>
                  <a:lnTo>
                    <a:pt x="9946" y="1045"/>
                  </a:lnTo>
                  <a:lnTo>
                    <a:pt x="9951" y="1045"/>
                  </a:lnTo>
                  <a:lnTo>
                    <a:pt x="9956" y="1045"/>
                  </a:lnTo>
                  <a:lnTo>
                    <a:pt x="9961" y="1042"/>
                  </a:lnTo>
                  <a:lnTo>
                    <a:pt x="9968" y="1037"/>
                  </a:lnTo>
                  <a:lnTo>
                    <a:pt x="9974" y="1031"/>
                  </a:lnTo>
                  <a:lnTo>
                    <a:pt x="9979" y="1024"/>
                  </a:lnTo>
                  <a:lnTo>
                    <a:pt x="9984" y="1016"/>
                  </a:lnTo>
                  <a:lnTo>
                    <a:pt x="9992" y="1000"/>
                  </a:lnTo>
                  <a:lnTo>
                    <a:pt x="9999" y="985"/>
                  </a:lnTo>
                  <a:lnTo>
                    <a:pt x="10003" y="977"/>
                  </a:lnTo>
                  <a:lnTo>
                    <a:pt x="10007" y="971"/>
                  </a:lnTo>
                  <a:lnTo>
                    <a:pt x="10012" y="965"/>
                  </a:lnTo>
                  <a:lnTo>
                    <a:pt x="10017" y="958"/>
                  </a:lnTo>
                  <a:lnTo>
                    <a:pt x="10024" y="954"/>
                  </a:lnTo>
                  <a:lnTo>
                    <a:pt x="10032" y="951"/>
                  </a:lnTo>
                  <a:lnTo>
                    <a:pt x="10041" y="949"/>
                  </a:lnTo>
                  <a:lnTo>
                    <a:pt x="10051" y="949"/>
                  </a:lnTo>
                  <a:lnTo>
                    <a:pt x="10058" y="948"/>
                  </a:lnTo>
                  <a:lnTo>
                    <a:pt x="10065" y="948"/>
                  </a:lnTo>
                  <a:lnTo>
                    <a:pt x="10071" y="949"/>
                  </a:lnTo>
                  <a:lnTo>
                    <a:pt x="10078" y="950"/>
                  </a:lnTo>
                  <a:lnTo>
                    <a:pt x="10084" y="952"/>
                  </a:lnTo>
                  <a:lnTo>
                    <a:pt x="10090" y="955"/>
                  </a:lnTo>
                  <a:lnTo>
                    <a:pt x="10095" y="958"/>
                  </a:lnTo>
                  <a:lnTo>
                    <a:pt x="10100" y="963"/>
                  </a:lnTo>
                  <a:lnTo>
                    <a:pt x="10110" y="971"/>
                  </a:lnTo>
                  <a:lnTo>
                    <a:pt x="10118" y="980"/>
                  </a:lnTo>
                  <a:lnTo>
                    <a:pt x="10127" y="990"/>
                  </a:lnTo>
                  <a:lnTo>
                    <a:pt x="10134" y="1000"/>
                  </a:lnTo>
                  <a:lnTo>
                    <a:pt x="10139" y="1010"/>
                  </a:lnTo>
                  <a:lnTo>
                    <a:pt x="10142" y="1020"/>
                  </a:lnTo>
                  <a:lnTo>
                    <a:pt x="10145" y="1029"/>
                  </a:lnTo>
                  <a:lnTo>
                    <a:pt x="10146" y="1038"/>
                  </a:lnTo>
                  <a:lnTo>
                    <a:pt x="10146" y="1048"/>
                  </a:lnTo>
                  <a:lnTo>
                    <a:pt x="10145" y="1058"/>
                  </a:lnTo>
                  <a:lnTo>
                    <a:pt x="10143" y="1068"/>
                  </a:lnTo>
                  <a:lnTo>
                    <a:pt x="10141" y="1077"/>
                  </a:lnTo>
                  <a:lnTo>
                    <a:pt x="10135" y="1096"/>
                  </a:lnTo>
                  <a:lnTo>
                    <a:pt x="10127" y="1116"/>
                  </a:lnTo>
                  <a:lnTo>
                    <a:pt x="10117" y="1134"/>
                  </a:lnTo>
                  <a:lnTo>
                    <a:pt x="10109" y="1152"/>
                  </a:lnTo>
                  <a:lnTo>
                    <a:pt x="10083" y="1178"/>
                  </a:lnTo>
                  <a:lnTo>
                    <a:pt x="10056" y="1206"/>
                  </a:lnTo>
                  <a:lnTo>
                    <a:pt x="10044" y="1220"/>
                  </a:lnTo>
                  <a:lnTo>
                    <a:pt x="10032" y="1235"/>
                  </a:lnTo>
                  <a:lnTo>
                    <a:pt x="10020" y="1251"/>
                  </a:lnTo>
                  <a:lnTo>
                    <a:pt x="10009" y="1266"/>
                  </a:lnTo>
                  <a:lnTo>
                    <a:pt x="9999" y="1281"/>
                  </a:lnTo>
                  <a:lnTo>
                    <a:pt x="9990" y="1298"/>
                  </a:lnTo>
                  <a:lnTo>
                    <a:pt x="9982" y="1315"/>
                  </a:lnTo>
                  <a:lnTo>
                    <a:pt x="9974" y="1331"/>
                  </a:lnTo>
                  <a:lnTo>
                    <a:pt x="9968" y="1349"/>
                  </a:lnTo>
                  <a:lnTo>
                    <a:pt x="9964" y="1366"/>
                  </a:lnTo>
                  <a:lnTo>
                    <a:pt x="9960" y="1385"/>
                  </a:lnTo>
                  <a:lnTo>
                    <a:pt x="9958" y="1403"/>
                  </a:lnTo>
                  <a:lnTo>
                    <a:pt x="9961" y="1437"/>
                  </a:lnTo>
                  <a:lnTo>
                    <a:pt x="9963" y="1474"/>
                  </a:lnTo>
                  <a:lnTo>
                    <a:pt x="9964" y="1492"/>
                  </a:lnTo>
                  <a:lnTo>
                    <a:pt x="9967" y="1510"/>
                  </a:lnTo>
                  <a:lnTo>
                    <a:pt x="9969" y="1519"/>
                  </a:lnTo>
                  <a:lnTo>
                    <a:pt x="9971" y="1528"/>
                  </a:lnTo>
                  <a:lnTo>
                    <a:pt x="9973" y="1536"/>
                  </a:lnTo>
                  <a:lnTo>
                    <a:pt x="9976" y="1544"/>
                  </a:lnTo>
                  <a:lnTo>
                    <a:pt x="9970" y="1554"/>
                  </a:lnTo>
                  <a:lnTo>
                    <a:pt x="9963" y="1561"/>
                  </a:lnTo>
                  <a:lnTo>
                    <a:pt x="9955" y="1568"/>
                  </a:lnTo>
                  <a:lnTo>
                    <a:pt x="9947" y="1572"/>
                  </a:lnTo>
                  <a:lnTo>
                    <a:pt x="9939" y="1575"/>
                  </a:lnTo>
                  <a:lnTo>
                    <a:pt x="9930" y="1576"/>
                  </a:lnTo>
                  <a:lnTo>
                    <a:pt x="9921" y="1577"/>
                  </a:lnTo>
                  <a:lnTo>
                    <a:pt x="9911" y="1576"/>
                  </a:lnTo>
                  <a:lnTo>
                    <a:pt x="9892" y="1574"/>
                  </a:lnTo>
                  <a:lnTo>
                    <a:pt x="9872" y="1572"/>
                  </a:lnTo>
                  <a:lnTo>
                    <a:pt x="9862" y="1571"/>
                  </a:lnTo>
                  <a:lnTo>
                    <a:pt x="9852" y="1571"/>
                  </a:lnTo>
                  <a:lnTo>
                    <a:pt x="9842" y="1572"/>
                  </a:lnTo>
                  <a:lnTo>
                    <a:pt x="9832" y="1574"/>
                  </a:lnTo>
                  <a:lnTo>
                    <a:pt x="9682" y="1575"/>
                  </a:lnTo>
                  <a:lnTo>
                    <a:pt x="9433" y="1577"/>
                  </a:lnTo>
                  <a:lnTo>
                    <a:pt x="9098" y="1579"/>
                  </a:lnTo>
                  <a:lnTo>
                    <a:pt x="8693" y="1580"/>
                  </a:lnTo>
                  <a:lnTo>
                    <a:pt x="8231" y="1581"/>
                  </a:lnTo>
                  <a:lnTo>
                    <a:pt x="7727" y="1583"/>
                  </a:lnTo>
                  <a:lnTo>
                    <a:pt x="7195" y="1584"/>
                  </a:lnTo>
                  <a:lnTo>
                    <a:pt x="6648" y="1585"/>
                  </a:lnTo>
                  <a:lnTo>
                    <a:pt x="6101" y="1587"/>
                  </a:lnTo>
                  <a:lnTo>
                    <a:pt x="5568" y="1588"/>
                  </a:lnTo>
                  <a:lnTo>
                    <a:pt x="5064" y="1589"/>
                  </a:lnTo>
                  <a:lnTo>
                    <a:pt x="4602" y="1590"/>
                  </a:lnTo>
                  <a:lnTo>
                    <a:pt x="4198" y="1591"/>
                  </a:lnTo>
                  <a:lnTo>
                    <a:pt x="3864" y="1592"/>
                  </a:lnTo>
                  <a:lnTo>
                    <a:pt x="3615" y="1593"/>
                  </a:lnTo>
                  <a:lnTo>
                    <a:pt x="3466" y="1595"/>
                  </a:lnTo>
                  <a:lnTo>
                    <a:pt x="3433" y="1595"/>
                  </a:lnTo>
                  <a:lnTo>
                    <a:pt x="3400" y="1597"/>
                  </a:lnTo>
                  <a:lnTo>
                    <a:pt x="3368" y="1598"/>
                  </a:lnTo>
                  <a:lnTo>
                    <a:pt x="3334" y="1600"/>
                  </a:lnTo>
                  <a:lnTo>
                    <a:pt x="3300" y="1601"/>
                  </a:lnTo>
                  <a:lnTo>
                    <a:pt x="3266" y="1602"/>
                  </a:lnTo>
                  <a:lnTo>
                    <a:pt x="3233" y="1602"/>
                  </a:lnTo>
                  <a:lnTo>
                    <a:pt x="3198" y="1601"/>
                  </a:lnTo>
                  <a:lnTo>
                    <a:pt x="3081" y="1601"/>
                  </a:lnTo>
                  <a:lnTo>
                    <a:pt x="2966" y="1602"/>
                  </a:lnTo>
                  <a:lnTo>
                    <a:pt x="2849" y="1603"/>
                  </a:lnTo>
                  <a:lnTo>
                    <a:pt x="2732" y="1605"/>
                  </a:lnTo>
                  <a:lnTo>
                    <a:pt x="2615" y="1606"/>
                  </a:lnTo>
                  <a:lnTo>
                    <a:pt x="2499" y="1607"/>
                  </a:lnTo>
                  <a:lnTo>
                    <a:pt x="2381" y="1609"/>
                  </a:lnTo>
                  <a:lnTo>
                    <a:pt x="2264" y="1610"/>
                  </a:lnTo>
                  <a:lnTo>
                    <a:pt x="2147" y="1613"/>
                  </a:lnTo>
                  <a:lnTo>
                    <a:pt x="2029" y="1614"/>
                  </a:lnTo>
                  <a:lnTo>
                    <a:pt x="1912" y="1616"/>
                  </a:lnTo>
                  <a:lnTo>
                    <a:pt x="1794" y="1617"/>
                  </a:lnTo>
                  <a:lnTo>
                    <a:pt x="1677" y="1619"/>
                  </a:lnTo>
                  <a:lnTo>
                    <a:pt x="1559" y="1620"/>
                  </a:lnTo>
                  <a:lnTo>
                    <a:pt x="1441" y="1622"/>
                  </a:lnTo>
                  <a:lnTo>
                    <a:pt x="1323" y="1623"/>
                  </a:lnTo>
                  <a:lnTo>
                    <a:pt x="1296" y="1624"/>
                  </a:lnTo>
                  <a:lnTo>
                    <a:pt x="1269" y="1625"/>
                  </a:lnTo>
                  <a:lnTo>
                    <a:pt x="1240" y="1625"/>
                  </a:lnTo>
                  <a:lnTo>
                    <a:pt x="1213" y="1625"/>
                  </a:lnTo>
                  <a:lnTo>
                    <a:pt x="1184" y="1625"/>
                  </a:lnTo>
                  <a:lnTo>
                    <a:pt x="1156" y="1626"/>
                  </a:lnTo>
                  <a:lnTo>
                    <a:pt x="1129" y="1627"/>
                  </a:lnTo>
                  <a:lnTo>
                    <a:pt x="1101" y="1629"/>
                  </a:lnTo>
                  <a:lnTo>
                    <a:pt x="1097" y="1623"/>
                  </a:lnTo>
                  <a:lnTo>
                    <a:pt x="1093" y="1618"/>
                  </a:lnTo>
                  <a:lnTo>
                    <a:pt x="1090" y="1612"/>
                  </a:lnTo>
                  <a:lnTo>
                    <a:pt x="1088" y="1606"/>
                  </a:lnTo>
                  <a:lnTo>
                    <a:pt x="1084" y="1594"/>
                  </a:lnTo>
                  <a:lnTo>
                    <a:pt x="1083" y="1582"/>
                  </a:lnTo>
                  <a:lnTo>
                    <a:pt x="1083" y="1569"/>
                  </a:lnTo>
                  <a:lnTo>
                    <a:pt x="1084" y="1555"/>
                  </a:lnTo>
                  <a:lnTo>
                    <a:pt x="1086" y="1542"/>
                  </a:lnTo>
                  <a:lnTo>
                    <a:pt x="1089" y="1529"/>
                  </a:lnTo>
                  <a:lnTo>
                    <a:pt x="1094" y="1500"/>
                  </a:lnTo>
                  <a:lnTo>
                    <a:pt x="1098" y="1473"/>
                  </a:lnTo>
                  <a:lnTo>
                    <a:pt x="1098" y="1458"/>
                  </a:lnTo>
                  <a:lnTo>
                    <a:pt x="1097" y="1444"/>
                  </a:lnTo>
                  <a:lnTo>
                    <a:pt x="1096" y="1438"/>
                  </a:lnTo>
                  <a:lnTo>
                    <a:pt x="1094" y="1431"/>
                  </a:lnTo>
                  <a:lnTo>
                    <a:pt x="1092" y="1423"/>
                  </a:lnTo>
                  <a:lnTo>
                    <a:pt x="1089" y="1416"/>
                  </a:lnTo>
                  <a:lnTo>
                    <a:pt x="1086" y="1402"/>
                  </a:lnTo>
                  <a:lnTo>
                    <a:pt x="1081" y="1388"/>
                  </a:lnTo>
                  <a:lnTo>
                    <a:pt x="1076" y="1374"/>
                  </a:lnTo>
                  <a:lnTo>
                    <a:pt x="1069" y="1361"/>
                  </a:lnTo>
                  <a:lnTo>
                    <a:pt x="1060" y="1349"/>
                  </a:lnTo>
                  <a:lnTo>
                    <a:pt x="1052" y="1338"/>
                  </a:lnTo>
                  <a:lnTo>
                    <a:pt x="1043" y="1326"/>
                  </a:lnTo>
                  <a:lnTo>
                    <a:pt x="1033" y="1315"/>
                  </a:lnTo>
                  <a:lnTo>
                    <a:pt x="1012" y="1295"/>
                  </a:lnTo>
                  <a:lnTo>
                    <a:pt x="990" y="1275"/>
                  </a:lnTo>
                  <a:lnTo>
                    <a:pt x="967" y="1257"/>
                  </a:lnTo>
                  <a:lnTo>
                    <a:pt x="945" y="1239"/>
                  </a:lnTo>
                  <a:lnTo>
                    <a:pt x="936" y="1215"/>
                  </a:lnTo>
                  <a:lnTo>
                    <a:pt x="928" y="1190"/>
                  </a:lnTo>
                  <a:lnTo>
                    <a:pt x="924" y="1177"/>
                  </a:lnTo>
                  <a:lnTo>
                    <a:pt x="922" y="1165"/>
                  </a:lnTo>
                  <a:lnTo>
                    <a:pt x="920" y="1153"/>
                  </a:lnTo>
                  <a:lnTo>
                    <a:pt x="919" y="1139"/>
                  </a:lnTo>
                  <a:lnTo>
                    <a:pt x="919" y="1127"/>
                  </a:lnTo>
                  <a:lnTo>
                    <a:pt x="920" y="1115"/>
                  </a:lnTo>
                  <a:lnTo>
                    <a:pt x="922" y="1103"/>
                  </a:lnTo>
                  <a:lnTo>
                    <a:pt x="925" y="1090"/>
                  </a:lnTo>
                  <a:lnTo>
                    <a:pt x="931" y="1079"/>
                  </a:lnTo>
                  <a:lnTo>
                    <a:pt x="937" y="1068"/>
                  </a:lnTo>
                  <a:lnTo>
                    <a:pt x="945" y="1057"/>
                  </a:lnTo>
                  <a:lnTo>
                    <a:pt x="954" y="1045"/>
                  </a:lnTo>
                  <a:lnTo>
                    <a:pt x="958" y="1040"/>
                  </a:lnTo>
                  <a:lnTo>
                    <a:pt x="962" y="1036"/>
                  </a:lnTo>
                  <a:lnTo>
                    <a:pt x="967" y="1033"/>
                  </a:lnTo>
                  <a:lnTo>
                    <a:pt x="972" y="1030"/>
                  </a:lnTo>
                  <a:lnTo>
                    <a:pt x="983" y="1027"/>
                  </a:lnTo>
                  <a:lnTo>
                    <a:pt x="993" y="1026"/>
                  </a:lnTo>
                  <a:lnTo>
                    <a:pt x="1003" y="1026"/>
                  </a:lnTo>
                  <a:lnTo>
                    <a:pt x="1014" y="1025"/>
                  </a:lnTo>
                  <a:lnTo>
                    <a:pt x="1025" y="1024"/>
                  </a:lnTo>
                  <a:lnTo>
                    <a:pt x="1034" y="1020"/>
                  </a:lnTo>
                  <a:lnTo>
                    <a:pt x="1041" y="1022"/>
                  </a:lnTo>
                  <a:lnTo>
                    <a:pt x="1047" y="1024"/>
                  </a:lnTo>
                  <a:lnTo>
                    <a:pt x="1052" y="1027"/>
                  </a:lnTo>
                  <a:lnTo>
                    <a:pt x="1057" y="1031"/>
                  </a:lnTo>
                  <a:lnTo>
                    <a:pt x="1061" y="1036"/>
                  </a:lnTo>
                  <a:lnTo>
                    <a:pt x="1065" y="1041"/>
                  </a:lnTo>
                  <a:lnTo>
                    <a:pt x="1069" y="1047"/>
                  </a:lnTo>
                  <a:lnTo>
                    <a:pt x="1071" y="1053"/>
                  </a:lnTo>
                  <a:lnTo>
                    <a:pt x="1072" y="1073"/>
                  </a:lnTo>
                  <a:lnTo>
                    <a:pt x="1072" y="1091"/>
                  </a:lnTo>
                  <a:lnTo>
                    <a:pt x="1072" y="1102"/>
                  </a:lnTo>
                  <a:lnTo>
                    <a:pt x="1074" y="1110"/>
                  </a:lnTo>
                  <a:lnTo>
                    <a:pt x="1076" y="1115"/>
                  </a:lnTo>
                  <a:lnTo>
                    <a:pt x="1078" y="1119"/>
                  </a:lnTo>
                  <a:lnTo>
                    <a:pt x="1080" y="1123"/>
                  </a:lnTo>
                  <a:lnTo>
                    <a:pt x="1083" y="1127"/>
                  </a:lnTo>
                  <a:lnTo>
                    <a:pt x="1089" y="1128"/>
                  </a:lnTo>
                  <a:lnTo>
                    <a:pt x="1094" y="1128"/>
                  </a:lnTo>
                  <a:lnTo>
                    <a:pt x="1099" y="1127"/>
                  </a:lnTo>
                  <a:lnTo>
                    <a:pt x="1104" y="1124"/>
                  </a:lnTo>
                  <a:lnTo>
                    <a:pt x="1113" y="1119"/>
                  </a:lnTo>
                  <a:lnTo>
                    <a:pt x="1124" y="1115"/>
                  </a:lnTo>
                  <a:lnTo>
                    <a:pt x="1127" y="1109"/>
                  </a:lnTo>
                  <a:lnTo>
                    <a:pt x="1130" y="1103"/>
                  </a:lnTo>
                  <a:lnTo>
                    <a:pt x="1132" y="1095"/>
                  </a:lnTo>
                  <a:lnTo>
                    <a:pt x="1134" y="1089"/>
                  </a:lnTo>
                  <a:lnTo>
                    <a:pt x="1136" y="1075"/>
                  </a:lnTo>
                  <a:lnTo>
                    <a:pt x="1137" y="1061"/>
                  </a:lnTo>
                  <a:lnTo>
                    <a:pt x="1135" y="1031"/>
                  </a:lnTo>
                  <a:lnTo>
                    <a:pt x="1133" y="1000"/>
                  </a:lnTo>
                  <a:lnTo>
                    <a:pt x="1132" y="993"/>
                  </a:lnTo>
                  <a:lnTo>
                    <a:pt x="1130" y="987"/>
                  </a:lnTo>
                  <a:lnTo>
                    <a:pt x="1127" y="981"/>
                  </a:lnTo>
                  <a:lnTo>
                    <a:pt x="1123" y="976"/>
                  </a:lnTo>
                  <a:lnTo>
                    <a:pt x="1113" y="967"/>
                  </a:lnTo>
                  <a:lnTo>
                    <a:pt x="1102" y="958"/>
                  </a:lnTo>
                  <a:lnTo>
                    <a:pt x="1097" y="953"/>
                  </a:lnTo>
                  <a:lnTo>
                    <a:pt x="1093" y="949"/>
                  </a:lnTo>
                  <a:lnTo>
                    <a:pt x="1089" y="944"/>
                  </a:lnTo>
                  <a:lnTo>
                    <a:pt x="1086" y="938"/>
                  </a:lnTo>
                  <a:lnTo>
                    <a:pt x="1084" y="932"/>
                  </a:lnTo>
                  <a:lnTo>
                    <a:pt x="1083" y="926"/>
                  </a:lnTo>
                  <a:lnTo>
                    <a:pt x="1084" y="918"/>
                  </a:lnTo>
                  <a:lnTo>
                    <a:pt x="1086" y="908"/>
                  </a:lnTo>
                  <a:lnTo>
                    <a:pt x="1100" y="888"/>
                  </a:lnTo>
                  <a:lnTo>
                    <a:pt x="1113" y="867"/>
                  </a:lnTo>
                  <a:lnTo>
                    <a:pt x="1120" y="856"/>
                  </a:lnTo>
                  <a:lnTo>
                    <a:pt x="1125" y="845"/>
                  </a:lnTo>
                  <a:lnTo>
                    <a:pt x="1130" y="834"/>
                  </a:lnTo>
                  <a:lnTo>
                    <a:pt x="1134" y="821"/>
                  </a:lnTo>
                  <a:lnTo>
                    <a:pt x="1138" y="810"/>
                  </a:lnTo>
                  <a:lnTo>
                    <a:pt x="1140" y="798"/>
                  </a:lnTo>
                  <a:lnTo>
                    <a:pt x="1142" y="786"/>
                  </a:lnTo>
                  <a:lnTo>
                    <a:pt x="1142" y="773"/>
                  </a:lnTo>
                  <a:lnTo>
                    <a:pt x="1141" y="761"/>
                  </a:lnTo>
                  <a:lnTo>
                    <a:pt x="1139" y="749"/>
                  </a:lnTo>
                  <a:lnTo>
                    <a:pt x="1135" y="737"/>
                  </a:lnTo>
                  <a:lnTo>
                    <a:pt x="1130" y="723"/>
                  </a:lnTo>
                  <a:lnTo>
                    <a:pt x="1120" y="706"/>
                  </a:lnTo>
                  <a:lnTo>
                    <a:pt x="1108" y="688"/>
                  </a:lnTo>
                  <a:lnTo>
                    <a:pt x="1104" y="683"/>
                  </a:lnTo>
                  <a:lnTo>
                    <a:pt x="1101" y="679"/>
                  </a:lnTo>
                  <a:lnTo>
                    <a:pt x="1097" y="676"/>
                  </a:lnTo>
                  <a:lnTo>
                    <a:pt x="1093" y="674"/>
                  </a:lnTo>
                  <a:lnTo>
                    <a:pt x="1088" y="672"/>
                  </a:lnTo>
                  <a:lnTo>
                    <a:pt x="1083" y="671"/>
                  </a:lnTo>
                  <a:lnTo>
                    <a:pt x="1077" y="671"/>
                  </a:lnTo>
                  <a:lnTo>
                    <a:pt x="1071" y="672"/>
                  </a:lnTo>
                  <a:lnTo>
                    <a:pt x="1063" y="676"/>
                  </a:lnTo>
                  <a:lnTo>
                    <a:pt x="1056" y="681"/>
                  </a:lnTo>
                  <a:lnTo>
                    <a:pt x="1051" y="688"/>
                  </a:lnTo>
                  <a:lnTo>
                    <a:pt x="1047" y="694"/>
                  </a:lnTo>
                  <a:lnTo>
                    <a:pt x="1044" y="701"/>
                  </a:lnTo>
                  <a:lnTo>
                    <a:pt x="1042" y="709"/>
                  </a:lnTo>
                  <a:lnTo>
                    <a:pt x="1040" y="717"/>
                  </a:lnTo>
                  <a:lnTo>
                    <a:pt x="1038" y="725"/>
                  </a:lnTo>
                  <a:lnTo>
                    <a:pt x="1034" y="743"/>
                  </a:lnTo>
                  <a:lnTo>
                    <a:pt x="1030" y="759"/>
                  </a:lnTo>
                  <a:lnTo>
                    <a:pt x="1026" y="767"/>
                  </a:lnTo>
                  <a:lnTo>
                    <a:pt x="1021" y="774"/>
                  </a:lnTo>
                  <a:lnTo>
                    <a:pt x="1016" y="781"/>
                  </a:lnTo>
                  <a:lnTo>
                    <a:pt x="1009" y="787"/>
                  </a:lnTo>
                  <a:lnTo>
                    <a:pt x="1004" y="791"/>
                  </a:lnTo>
                  <a:lnTo>
                    <a:pt x="1000" y="795"/>
                  </a:lnTo>
                  <a:lnTo>
                    <a:pt x="994" y="798"/>
                  </a:lnTo>
                  <a:lnTo>
                    <a:pt x="989" y="801"/>
                  </a:lnTo>
                  <a:lnTo>
                    <a:pt x="978" y="805"/>
                  </a:lnTo>
                  <a:lnTo>
                    <a:pt x="965" y="807"/>
                  </a:lnTo>
                  <a:lnTo>
                    <a:pt x="953" y="808"/>
                  </a:lnTo>
                  <a:lnTo>
                    <a:pt x="940" y="808"/>
                  </a:lnTo>
                  <a:lnTo>
                    <a:pt x="926" y="806"/>
                  </a:lnTo>
                  <a:lnTo>
                    <a:pt x="914" y="803"/>
                  </a:lnTo>
                  <a:lnTo>
                    <a:pt x="901" y="782"/>
                  </a:lnTo>
                  <a:lnTo>
                    <a:pt x="888" y="759"/>
                  </a:lnTo>
                  <a:lnTo>
                    <a:pt x="882" y="747"/>
                  </a:lnTo>
                  <a:lnTo>
                    <a:pt x="879" y="735"/>
                  </a:lnTo>
                  <a:lnTo>
                    <a:pt x="878" y="728"/>
                  </a:lnTo>
                  <a:lnTo>
                    <a:pt x="878" y="721"/>
                  </a:lnTo>
                  <a:lnTo>
                    <a:pt x="878" y="715"/>
                  </a:lnTo>
                  <a:lnTo>
                    <a:pt x="880" y="708"/>
                  </a:lnTo>
                  <a:lnTo>
                    <a:pt x="886" y="706"/>
                  </a:lnTo>
                  <a:lnTo>
                    <a:pt x="892" y="703"/>
                  </a:lnTo>
                  <a:lnTo>
                    <a:pt x="894" y="701"/>
                  </a:lnTo>
                  <a:lnTo>
                    <a:pt x="895" y="699"/>
                  </a:lnTo>
                  <a:lnTo>
                    <a:pt x="896" y="696"/>
                  </a:lnTo>
                  <a:lnTo>
                    <a:pt x="896" y="693"/>
                  </a:lnTo>
                  <a:lnTo>
                    <a:pt x="883" y="687"/>
                  </a:lnTo>
                  <a:lnTo>
                    <a:pt x="888" y="674"/>
                  </a:lnTo>
                  <a:lnTo>
                    <a:pt x="893" y="663"/>
                  </a:lnTo>
                  <a:lnTo>
                    <a:pt x="898" y="651"/>
                  </a:lnTo>
                  <a:lnTo>
                    <a:pt x="904" y="640"/>
                  </a:lnTo>
                  <a:lnTo>
                    <a:pt x="917" y="618"/>
                  </a:lnTo>
                  <a:lnTo>
                    <a:pt x="933" y="597"/>
                  </a:lnTo>
                  <a:lnTo>
                    <a:pt x="966" y="556"/>
                  </a:lnTo>
                  <a:lnTo>
                    <a:pt x="1000" y="516"/>
                  </a:lnTo>
                  <a:lnTo>
                    <a:pt x="1017" y="495"/>
                  </a:lnTo>
                  <a:lnTo>
                    <a:pt x="1034" y="475"/>
                  </a:lnTo>
                  <a:lnTo>
                    <a:pt x="1048" y="455"/>
                  </a:lnTo>
                  <a:lnTo>
                    <a:pt x="1062" y="432"/>
                  </a:lnTo>
                  <a:lnTo>
                    <a:pt x="1067" y="422"/>
                  </a:lnTo>
                  <a:lnTo>
                    <a:pt x="1074" y="410"/>
                  </a:lnTo>
                  <a:lnTo>
                    <a:pt x="1079" y="398"/>
                  </a:lnTo>
                  <a:lnTo>
                    <a:pt x="1083" y="387"/>
                  </a:lnTo>
                  <a:lnTo>
                    <a:pt x="1086" y="375"/>
                  </a:lnTo>
                  <a:lnTo>
                    <a:pt x="1089" y="363"/>
                  </a:lnTo>
                  <a:lnTo>
                    <a:pt x="1091" y="349"/>
                  </a:lnTo>
                  <a:lnTo>
                    <a:pt x="1092" y="336"/>
                  </a:lnTo>
                  <a:lnTo>
                    <a:pt x="1095" y="325"/>
                  </a:lnTo>
                  <a:lnTo>
                    <a:pt x="1095" y="315"/>
                  </a:lnTo>
                  <a:lnTo>
                    <a:pt x="1094" y="303"/>
                  </a:lnTo>
                  <a:lnTo>
                    <a:pt x="1091" y="293"/>
                  </a:lnTo>
                  <a:lnTo>
                    <a:pt x="1089" y="284"/>
                  </a:lnTo>
                  <a:lnTo>
                    <a:pt x="1086" y="274"/>
                  </a:lnTo>
                  <a:lnTo>
                    <a:pt x="1084" y="263"/>
                  </a:lnTo>
                  <a:lnTo>
                    <a:pt x="1083" y="253"/>
                  </a:lnTo>
                  <a:lnTo>
                    <a:pt x="1088" y="249"/>
                  </a:lnTo>
                  <a:lnTo>
                    <a:pt x="1091" y="245"/>
                  </a:lnTo>
                  <a:lnTo>
                    <a:pt x="1093" y="240"/>
                  </a:lnTo>
                  <a:lnTo>
                    <a:pt x="1095" y="235"/>
                  </a:lnTo>
                  <a:lnTo>
                    <a:pt x="1097" y="224"/>
                  </a:lnTo>
                  <a:lnTo>
                    <a:pt x="1098" y="211"/>
                  </a:lnTo>
                  <a:lnTo>
                    <a:pt x="1098" y="205"/>
                  </a:lnTo>
                  <a:lnTo>
                    <a:pt x="1099" y="200"/>
                  </a:lnTo>
                  <a:lnTo>
                    <a:pt x="1101" y="194"/>
                  </a:lnTo>
                  <a:lnTo>
                    <a:pt x="1104" y="190"/>
                  </a:lnTo>
                  <a:lnTo>
                    <a:pt x="1107" y="185"/>
                  </a:lnTo>
                  <a:lnTo>
                    <a:pt x="1112" y="182"/>
                  </a:lnTo>
                  <a:lnTo>
                    <a:pt x="1119" y="179"/>
                  </a:lnTo>
                  <a:lnTo>
                    <a:pt x="1127" y="176"/>
                  </a:lnTo>
                  <a:lnTo>
                    <a:pt x="1176" y="175"/>
                  </a:lnTo>
                  <a:lnTo>
                    <a:pt x="1226" y="173"/>
                  </a:lnTo>
                  <a:lnTo>
                    <a:pt x="1277" y="173"/>
                  </a:lnTo>
                  <a:lnTo>
                    <a:pt x="1327" y="172"/>
                  </a:lnTo>
                  <a:lnTo>
                    <a:pt x="1378" y="172"/>
                  </a:lnTo>
                  <a:lnTo>
                    <a:pt x="1428" y="171"/>
                  </a:lnTo>
                  <a:lnTo>
                    <a:pt x="1479" y="171"/>
                  </a:lnTo>
                  <a:lnTo>
                    <a:pt x="1531" y="171"/>
                  </a:lnTo>
                  <a:lnTo>
                    <a:pt x="1582" y="170"/>
                  </a:lnTo>
                  <a:lnTo>
                    <a:pt x="1633" y="170"/>
                  </a:lnTo>
                  <a:lnTo>
                    <a:pt x="1683" y="170"/>
                  </a:lnTo>
                  <a:lnTo>
                    <a:pt x="1734" y="169"/>
                  </a:lnTo>
                  <a:lnTo>
                    <a:pt x="1784" y="169"/>
                  </a:lnTo>
                  <a:lnTo>
                    <a:pt x="1834" y="168"/>
                  </a:lnTo>
                  <a:lnTo>
                    <a:pt x="1883" y="167"/>
                  </a:lnTo>
                  <a:lnTo>
                    <a:pt x="1932" y="166"/>
                  </a:lnTo>
                  <a:lnTo>
                    <a:pt x="1962" y="167"/>
                  </a:lnTo>
                  <a:lnTo>
                    <a:pt x="1991" y="167"/>
                  </a:lnTo>
                  <a:lnTo>
                    <a:pt x="2018" y="168"/>
                  </a:lnTo>
                  <a:lnTo>
                    <a:pt x="2046" y="168"/>
                  </a:lnTo>
                  <a:lnTo>
                    <a:pt x="2072" y="167"/>
                  </a:lnTo>
                  <a:lnTo>
                    <a:pt x="2100" y="166"/>
                  </a:lnTo>
                  <a:lnTo>
                    <a:pt x="2127" y="164"/>
                  </a:lnTo>
                  <a:lnTo>
                    <a:pt x="2154" y="160"/>
                  </a:lnTo>
                  <a:lnTo>
                    <a:pt x="2202" y="163"/>
                  </a:lnTo>
                  <a:lnTo>
                    <a:pt x="2250" y="164"/>
                  </a:lnTo>
                  <a:lnTo>
                    <a:pt x="2298" y="164"/>
                  </a:lnTo>
                  <a:lnTo>
                    <a:pt x="2346" y="162"/>
                  </a:lnTo>
                  <a:lnTo>
                    <a:pt x="2393" y="161"/>
                  </a:lnTo>
                  <a:lnTo>
                    <a:pt x="2440" y="160"/>
                  </a:lnTo>
                  <a:lnTo>
                    <a:pt x="2486" y="160"/>
                  </a:lnTo>
                  <a:lnTo>
                    <a:pt x="2533" y="162"/>
                  </a:lnTo>
                  <a:lnTo>
                    <a:pt x="2570" y="159"/>
                  </a:lnTo>
                  <a:lnTo>
                    <a:pt x="2608" y="157"/>
                  </a:lnTo>
                  <a:lnTo>
                    <a:pt x="2627" y="156"/>
                  </a:lnTo>
                  <a:lnTo>
                    <a:pt x="2646" y="157"/>
                  </a:lnTo>
                  <a:lnTo>
                    <a:pt x="2665" y="158"/>
                  </a:lnTo>
                  <a:lnTo>
                    <a:pt x="2684" y="160"/>
                  </a:lnTo>
                  <a:lnTo>
                    <a:pt x="2695" y="158"/>
                  </a:lnTo>
                  <a:lnTo>
                    <a:pt x="2707" y="157"/>
                  </a:lnTo>
                  <a:lnTo>
                    <a:pt x="2719" y="156"/>
                  </a:lnTo>
                  <a:lnTo>
                    <a:pt x="2732" y="156"/>
                  </a:lnTo>
                  <a:lnTo>
                    <a:pt x="2756" y="156"/>
                  </a:lnTo>
                  <a:lnTo>
                    <a:pt x="2781" y="157"/>
                  </a:lnTo>
                  <a:lnTo>
                    <a:pt x="2804" y="158"/>
                  </a:lnTo>
                  <a:lnTo>
                    <a:pt x="2829" y="158"/>
                  </a:lnTo>
                  <a:lnTo>
                    <a:pt x="2852" y="158"/>
                  </a:lnTo>
                  <a:lnTo>
                    <a:pt x="2875" y="155"/>
                  </a:lnTo>
                  <a:lnTo>
                    <a:pt x="3087" y="153"/>
                  </a:lnTo>
                  <a:lnTo>
                    <a:pt x="3138" y="150"/>
                  </a:lnTo>
                  <a:lnTo>
                    <a:pt x="3188" y="149"/>
                  </a:lnTo>
                  <a:lnTo>
                    <a:pt x="3236" y="149"/>
                  </a:lnTo>
                  <a:lnTo>
                    <a:pt x="3284" y="149"/>
                  </a:lnTo>
                  <a:lnTo>
                    <a:pt x="3331" y="149"/>
                  </a:lnTo>
                  <a:lnTo>
                    <a:pt x="3379" y="148"/>
                  </a:lnTo>
                  <a:lnTo>
                    <a:pt x="3428" y="147"/>
                  </a:lnTo>
                  <a:lnTo>
                    <a:pt x="3478" y="145"/>
                  </a:lnTo>
                  <a:lnTo>
                    <a:pt x="3536" y="144"/>
                  </a:lnTo>
                  <a:lnTo>
                    <a:pt x="3594" y="144"/>
                  </a:lnTo>
                  <a:lnTo>
                    <a:pt x="3654" y="145"/>
                  </a:lnTo>
                  <a:lnTo>
                    <a:pt x="3713" y="146"/>
                  </a:lnTo>
                  <a:lnTo>
                    <a:pt x="3772" y="146"/>
                  </a:lnTo>
                  <a:lnTo>
                    <a:pt x="3831" y="146"/>
                  </a:lnTo>
                  <a:lnTo>
                    <a:pt x="3859" y="145"/>
                  </a:lnTo>
                  <a:lnTo>
                    <a:pt x="3889" y="144"/>
                  </a:lnTo>
                  <a:lnTo>
                    <a:pt x="3918" y="142"/>
                  </a:lnTo>
                  <a:lnTo>
                    <a:pt x="3946" y="140"/>
                  </a:lnTo>
                  <a:lnTo>
                    <a:pt x="3968" y="142"/>
                  </a:lnTo>
                  <a:lnTo>
                    <a:pt x="3990" y="143"/>
                  </a:lnTo>
                  <a:lnTo>
                    <a:pt x="4013" y="143"/>
                  </a:lnTo>
                  <a:lnTo>
                    <a:pt x="4035" y="142"/>
                  </a:lnTo>
                  <a:lnTo>
                    <a:pt x="4057" y="141"/>
                  </a:lnTo>
                  <a:lnTo>
                    <a:pt x="4079" y="140"/>
                  </a:lnTo>
                  <a:lnTo>
                    <a:pt x="4101" y="138"/>
                  </a:lnTo>
                  <a:lnTo>
                    <a:pt x="4121" y="138"/>
                  </a:lnTo>
                  <a:lnTo>
                    <a:pt x="4186" y="139"/>
                  </a:lnTo>
                  <a:lnTo>
                    <a:pt x="4351" y="140"/>
                  </a:lnTo>
                  <a:lnTo>
                    <a:pt x="4600" y="140"/>
                  </a:lnTo>
                  <a:lnTo>
                    <a:pt x="4920" y="141"/>
                  </a:lnTo>
                  <a:lnTo>
                    <a:pt x="5298" y="141"/>
                  </a:lnTo>
                  <a:lnTo>
                    <a:pt x="5716" y="140"/>
                  </a:lnTo>
                  <a:lnTo>
                    <a:pt x="6163" y="140"/>
                  </a:lnTo>
                  <a:lnTo>
                    <a:pt x="6624" y="139"/>
                  </a:lnTo>
                  <a:lnTo>
                    <a:pt x="7085" y="139"/>
                  </a:lnTo>
                  <a:lnTo>
                    <a:pt x="7532" y="138"/>
                  </a:lnTo>
                  <a:lnTo>
                    <a:pt x="7951" y="138"/>
                  </a:lnTo>
                  <a:lnTo>
                    <a:pt x="8328" y="138"/>
                  </a:lnTo>
                  <a:lnTo>
                    <a:pt x="8647" y="137"/>
                  </a:lnTo>
                  <a:lnTo>
                    <a:pt x="8897" y="138"/>
                  </a:lnTo>
                  <a:lnTo>
                    <a:pt x="9061" y="138"/>
                  </a:lnTo>
                  <a:lnTo>
                    <a:pt x="9127" y="139"/>
                  </a:lnTo>
                  <a:lnTo>
                    <a:pt x="9177" y="138"/>
                  </a:lnTo>
                  <a:lnTo>
                    <a:pt x="9226" y="137"/>
                  </a:lnTo>
                  <a:lnTo>
                    <a:pt x="9274" y="135"/>
                  </a:lnTo>
                  <a:lnTo>
                    <a:pt x="9322" y="134"/>
                  </a:lnTo>
                  <a:lnTo>
                    <a:pt x="9370" y="133"/>
                  </a:lnTo>
                  <a:lnTo>
                    <a:pt x="9417" y="133"/>
                  </a:lnTo>
                  <a:lnTo>
                    <a:pt x="9466" y="133"/>
                  </a:lnTo>
                  <a:lnTo>
                    <a:pt x="9515" y="134"/>
                  </a:lnTo>
                  <a:lnTo>
                    <a:pt x="9538" y="132"/>
                  </a:lnTo>
                  <a:lnTo>
                    <a:pt x="9561" y="131"/>
                  </a:lnTo>
                  <a:lnTo>
                    <a:pt x="9586" y="130"/>
                  </a:lnTo>
                  <a:lnTo>
                    <a:pt x="9610" y="129"/>
                  </a:lnTo>
                  <a:lnTo>
                    <a:pt x="9636" y="127"/>
                  </a:lnTo>
                  <a:lnTo>
                    <a:pt x="9661" y="126"/>
                  </a:lnTo>
                  <a:lnTo>
                    <a:pt x="9685" y="124"/>
                  </a:lnTo>
                  <a:lnTo>
                    <a:pt x="9709" y="122"/>
                  </a:lnTo>
                  <a:lnTo>
                    <a:pt x="9891" y="114"/>
                  </a:lnTo>
                  <a:lnTo>
                    <a:pt x="9900" y="118"/>
                  </a:lnTo>
                  <a:lnTo>
                    <a:pt x="9908" y="122"/>
                  </a:lnTo>
                  <a:lnTo>
                    <a:pt x="9916" y="127"/>
                  </a:lnTo>
                  <a:lnTo>
                    <a:pt x="9923" y="134"/>
                  </a:lnTo>
                  <a:lnTo>
                    <a:pt x="9930" y="141"/>
                  </a:lnTo>
                  <a:lnTo>
                    <a:pt x="9936" y="149"/>
                  </a:lnTo>
                  <a:lnTo>
                    <a:pt x="9940" y="157"/>
                  </a:lnTo>
                  <a:lnTo>
                    <a:pt x="9943" y="166"/>
                  </a:lnTo>
                  <a:lnTo>
                    <a:pt x="9941" y="184"/>
                  </a:lnTo>
                  <a:lnTo>
                    <a:pt x="9940" y="201"/>
                  </a:lnTo>
                  <a:lnTo>
                    <a:pt x="9938" y="218"/>
                  </a:lnTo>
                  <a:lnTo>
                    <a:pt x="9938" y="237"/>
                  </a:lnTo>
                  <a:lnTo>
                    <a:pt x="9938" y="254"/>
                  </a:lnTo>
                  <a:lnTo>
                    <a:pt x="9940" y="273"/>
                  </a:lnTo>
                  <a:lnTo>
                    <a:pt x="9942" y="290"/>
                  </a:lnTo>
                  <a:lnTo>
                    <a:pt x="9946" y="307"/>
                  </a:lnTo>
                  <a:lnTo>
                    <a:pt x="9950" y="328"/>
                  </a:lnTo>
                  <a:lnTo>
                    <a:pt x="9954" y="347"/>
                  </a:lnTo>
                  <a:lnTo>
                    <a:pt x="9960" y="367"/>
                  </a:lnTo>
                  <a:lnTo>
                    <a:pt x="9967" y="385"/>
                  </a:lnTo>
                  <a:lnTo>
                    <a:pt x="9975" y="404"/>
                  </a:lnTo>
                  <a:lnTo>
                    <a:pt x="9985" y="422"/>
                  </a:lnTo>
                  <a:lnTo>
                    <a:pt x="9995" y="440"/>
                  </a:lnTo>
                  <a:lnTo>
                    <a:pt x="10006" y="458"/>
                  </a:lnTo>
                  <a:lnTo>
                    <a:pt x="10017" y="474"/>
                  </a:lnTo>
                  <a:lnTo>
                    <a:pt x="10030" y="491"/>
                  </a:lnTo>
                  <a:lnTo>
                    <a:pt x="10043" y="507"/>
                  </a:lnTo>
                  <a:lnTo>
                    <a:pt x="10057" y="522"/>
                  </a:lnTo>
                  <a:lnTo>
                    <a:pt x="10071" y="537"/>
                  </a:lnTo>
                  <a:lnTo>
                    <a:pt x="10087" y="552"/>
                  </a:lnTo>
                  <a:lnTo>
                    <a:pt x="10102" y="566"/>
                  </a:lnTo>
                  <a:lnTo>
                    <a:pt x="10118" y="579"/>
                  </a:lnTo>
                  <a:lnTo>
                    <a:pt x="10128" y="593"/>
                  </a:lnTo>
                  <a:lnTo>
                    <a:pt x="10135" y="606"/>
                  </a:lnTo>
                  <a:lnTo>
                    <a:pt x="10141" y="620"/>
                  </a:lnTo>
                  <a:lnTo>
                    <a:pt x="10146" y="634"/>
                  </a:lnTo>
                  <a:lnTo>
                    <a:pt x="10149" y="650"/>
                  </a:lnTo>
                  <a:lnTo>
                    <a:pt x="10151" y="665"/>
                  </a:lnTo>
                  <a:lnTo>
                    <a:pt x="10152" y="681"/>
                  </a:lnTo>
                  <a:lnTo>
                    <a:pt x="10152" y="699"/>
                  </a:lnTo>
                  <a:close/>
                  <a:moveTo>
                    <a:pt x="9921" y="1369"/>
                  </a:moveTo>
                  <a:lnTo>
                    <a:pt x="9919" y="1378"/>
                  </a:lnTo>
                  <a:lnTo>
                    <a:pt x="9918" y="1388"/>
                  </a:lnTo>
                  <a:lnTo>
                    <a:pt x="9917" y="1397"/>
                  </a:lnTo>
                  <a:lnTo>
                    <a:pt x="9917" y="1406"/>
                  </a:lnTo>
                  <a:lnTo>
                    <a:pt x="9918" y="1424"/>
                  </a:lnTo>
                  <a:lnTo>
                    <a:pt x="9919" y="1443"/>
                  </a:lnTo>
                  <a:lnTo>
                    <a:pt x="9921" y="1461"/>
                  </a:lnTo>
                  <a:lnTo>
                    <a:pt x="9921" y="1479"/>
                  </a:lnTo>
                  <a:lnTo>
                    <a:pt x="9920" y="1488"/>
                  </a:lnTo>
                  <a:lnTo>
                    <a:pt x="9919" y="1497"/>
                  </a:lnTo>
                  <a:lnTo>
                    <a:pt x="9918" y="1505"/>
                  </a:lnTo>
                  <a:lnTo>
                    <a:pt x="9915" y="1514"/>
                  </a:lnTo>
                  <a:lnTo>
                    <a:pt x="9798" y="1516"/>
                  </a:lnTo>
                  <a:lnTo>
                    <a:pt x="9581" y="1519"/>
                  </a:lnTo>
                  <a:lnTo>
                    <a:pt x="9279" y="1520"/>
                  </a:lnTo>
                  <a:lnTo>
                    <a:pt x="8906" y="1521"/>
                  </a:lnTo>
                  <a:lnTo>
                    <a:pt x="8477" y="1523"/>
                  </a:lnTo>
                  <a:lnTo>
                    <a:pt x="8004" y="1523"/>
                  </a:lnTo>
                  <a:lnTo>
                    <a:pt x="7504" y="1524"/>
                  </a:lnTo>
                  <a:lnTo>
                    <a:pt x="6989" y="1525"/>
                  </a:lnTo>
                  <a:lnTo>
                    <a:pt x="6474" y="1525"/>
                  </a:lnTo>
                  <a:lnTo>
                    <a:pt x="5974" y="1526"/>
                  </a:lnTo>
                  <a:lnTo>
                    <a:pt x="5503" y="1527"/>
                  </a:lnTo>
                  <a:lnTo>
                    <a:pt x="5074" y="1527"/>
                  </a:lnTo>
                  <a:lnTo>
                    <a:pt x="4703" y="1528"/>
                  </a:lnTo>
                  <a:lnTo>
                    <a:pt x="4402" y="1529"/>
                  </a:lnTo>
                  <a:lnTo>
                    <a:pt x="4187" y="1531"/>
                  </a:lnTo>
                  <a:lnTo>
                    <a:pt x="4072" y="1532"/>
                  </a:lnTo>
                  <a:lnTo>
                    <a:pt x="3995" y="1534"/>
                  </a:lnTo>
                  <a:lnTo>
                    <a:pt x="3918" y="1535"/>
                  </a:lnTo>
                  <a:lnTo>
                    <a:pt x="3841" y="1536"/>
                  </a:lnTo>
                  <a:lnTo>
                    <a:pt x="3765" y="1537"/>
                  </a:lnTo>
                  <a:lnTo>
                    <a:pt x="3689" y="1538"/>
                  </a:lnTo>
                  <a:lnTo>
                    <a:pt x="3613" y="1539"/>
                  </a:lnTo>
                  <a:lnTo>
                    <a:pt x="3537" y="1540"/>
                  </a:lnTo>
                  <a:lnTo>
                    <a:pt x="3462" y="1541"/>
                  </a:lnTo>
                  <a:lnTo>
                    <a:pt x="3386" y="1542"/>
                  </a:lnTo>
                  <a:lnTo>
                    <a:pt x="3310" y="1543"/>
                  </a:lnTo>
                  <a:lnTo>
                    <a:pt x="3235" y="1544"/>
                  </a:lnTo>
                  <a:lnTo>
                    <a:pt x="3159" y="1545"/>
                  </a:lnTo>
                  <a:lnTo>
                    <a:pt x="3083" y="1546"/>
                  </a:lnTo>
                  <a:lnTo>
                    <a:pt x="3008" y="1547"/>
                  </a:lnTo>
                  <a:lnTo>
                    <a:pt x="2932" y="1548"/>
                  </a:lnTo>
                  <a:lnTo>
                    <a:pt x="2856" y="1549"/>
                  </a:lnTo>
                  <a:lnTo>
                    <a:pt x="2789" y="1550"/>
                  </a:lnTo>
                  <a:lnTo>
                    <a:pt x="2720" y="1551"/>
                  </a:lnTo>
                  <a:lnTo>
                    <a:pt x="2653" y="1551"/>
                  </a:lnTo>
                  <a:lnTo>
                    <a:pt x="2586" y="1551"/>
                  </a:lnTo>
                  <a:lnTo>
                    <a:pt x="2517" y="1551"/>
                  </a:lnTo>
                  <a:lnTo>
                    <a:pt x="2450" y="1551"/>
                  </a:lnTo>
                  <a:lnTo>
                    <a:pt x="2381" y="1551"/>
                  </a:lnTo>
                  <a:lnTo>
                    <a:pt x="2314" y="1551"/>
                  </a:lnTo>
                  <a:lnTo>
                    <a:pt x="2246" y="1552"/>
                  </a:lnTo>
                  <a:lnTo>
                    <a:pt x="2179" y="1552"/>
                  </a:lnTo>
                  <a:lnTo>
                    <a:pt x="2110" y="1552"/>
                  </a:lnTo>
                  <a:lnTo>
                    <a:pt x="2044" y="1552"/>
                  </a:lnTo>
                  <a:lnTo>
                    <a:pt x="1976" y="1553"/>
                  </a:lnTo>
                  <a:lnTo>
                    <a:pt x="1909" y="1554"/>
                  </a:lnTo>
                  <a:lnTo>
                    <a:pt x="1842" y="1555"/>
                  </a:lnTo>
                  <a:lnTo>
                    <a:pt x="1776" y="1556"/>
                  </a:lnTo>
                  <a:lnTo>
                    <a:pt x="1759" y="1558"/>
                  </a:lnTo>
                  <a:lnTo>
                    <a:pt x="1740" y="1559"/>
                  </a:lnTo>
                  <a:lnTo>
                    <a:pt x="1721" y="1559"/>
                  </a:lnTo>
                  <a:lnTo>
                    <a:pt x="1702" y="1558"/>
                  </a:lnTo>
                  <a:lnTo>
                    <a:pt x="1683" y="1558"/>
                  </a:lnTo>
                  <a:lnTo>
                    <a:pt x="1664" y="1558"/>
                  </a:lnTo>
                  <a:lnTo>
                    <a:pt x="1655" y="1559"/>
                  </a:lnTo>
                  <a:lnTo>
                    <a:pt x="1646" y="1560"/>
                  </a:lnTo>
                  <a:lnTo>
                    <a:pt x="1637" y="1561"/>
                  </a:lnTo>
                  <a:lnTo>
                    <a:pt x="1628" y="1563"/>
                  </a:lnTo>
                  <a:lnTo>
                    <a:pt x="1606" y="1561"/>
                  </a:lnTo>
                  <a:lnTo>
                    <a:pt x="1584" y="1561"/>
                  </a:lnTo>
                  <a:lnTo>
                    <a:pt x="1560" y="1562"/>
                  </a:lnTo>
                  <a:lnTo>
                    <a:pt x="1538" y="1563"/>
                  </a:lnTo>
                  <a:lnTo>
                    <a:pt x="1515" y="1565"/>
                  </a:lnTo>
                  <a:lnTo>
                    <a:pt x="1493" y="1565"/>
                  </a:lnTo>
                  <a:lnTo>
                    <a:pt x="1482" y="1563"/>
                  </a:lnTo>
                  <a:lnTo>
                    <a:pt x="1470" y="1563"/>
                  </a:lnTo>
                  <a:lnTo>
                    <a:pt x="1460" y="1561"/>
                  </a:lnTo>
                  <a:lnTo>
                    <a:pt x="1450" y="1560"/>
                  </a:lnTo>
                  <a:lnTo>
                    <a:pt x="1413" y="1561"/>
                  </a:lnTo>
                  <a:lnTo>
                    <a:pt x="1377" y="1561"/>
                  </a:lnTo>
                  <a:lnTo>
                    <a:pt x="1340" y="1561"/>
                  </a:lnTo>
                  <a:lnTo>
                    <a:pt x="1303" y="1560"/>
                  </a:lnTo>
                  <a:lnTo>
                    <a:pt x="1266" y="1561"/>
                  </a:lnTo>
                  <a:lnTo>
                    <a:pt x="1228" y="1561"/>
                  </a:lnTo>
                  <a:lnTo>
                    <a:pt x="1191" y="1563"/>
                  </a:lnTo>
                  <a:lnTo>
                    <a:pt x="1154" y="1567"/>
                  </a:lnTo>
                  <a:lnTo>
                    <a:pt x="1148" y="1562"/>
                  </a:lnTo>
                  <a:lnTo>
                    <a:pt x="1144" y="1558"/>
                  </a:lnTo>
                  <a:lnTo>
                    <a:pt x="1141" y="1554"/>
                  </a:lnTo>
                  <a:lnTo>
                    <a:pt x="1139" y="1549"/>
                  </a:lnTo>
                  <a:lnTo>
                    <a:pt x="1138" y="1544"/>
                  </a:lnTo>
                  <a:lnTo>
                    <a:pt x="1138" y="1538"/>
                  </a:lnTo>
                  <a:lnTo>
                    <a:pt x="1138" y="1533"/>
                  </a:lnTo>
                  <a:lnTo>
                    <a:pt x="1139" y="1527"/>
                  </a:lnTo>
                  <a:lnTo>
                    <a:pt x="1141" y="1514"/>
                  </a:lnTo>
                  <a:lnTo>
                    <a:pt x="1144" y="1502"/>
                  </a:lnTo>
                  <a:lnTo>
                    <a:pt x="1145" y="1495"/>
                  </a:lnTo>
                  <a:lnTo>
                    <a:pt x="1145" y="1489"/>
                  </a:lnTo>
                  <a:lnTo>
                    <a:pt x="1145" y="1483"/>
                  </a:lnTo>
                  <a:lnTo>
                    <a:pt x="1145" y="1478"/>
                  </a:lnTo>
                  <a:lnTo>
                    <a:pt x="1144" y="1458"/>
                  </a:lnTo>
                  <a:lnTo>
                    <a:pt x="1141" y="1440"/>
                  </a:lnTo>
                  <a:lnTo>
                    <a:pt x="1138" y="1422"/>
                  </a:lnTo>
                  <a:lnTo>
                    <a:pt x="1134" y="1404"/>
                  </a:lnTo>
                  <a:lnTo>
                    <a:pt x="1129" y="1388"/>
                  </a:lnTo>
                  <a:lnTo>
                    <a:pt x="1123" y="1371"/>
                  </a:lnTo>
                  <a:lnTo>
                    <a:pt x="1115" y="1355"/>
                  </a:lnTo>
                  <a:lnTo>
                    <a:pt x="1106" y="1340"/>
                  </a:lnTo>
                  <a:lnTo>
                    <a:pt x="1097" y="1324"/>
                  </a:lnTo>
                  <a:lnTo>
                    <a:pt x="1087" y="1310"/>
                  </a:lnTo>
                  <a:lnTo>
                    <a:pt x="1076" y="1297"/>
                  </a:lnTo>
                  <a:lnTo>
                    <a:pt x="1063" y="1283"/>
                  </a:lnTo>
                  <a:lnTo>
                    <a:pt x="1051" y="1271"/>
                  </a:lnTo>
                  <a:lnTo>
                    <a:pt x="1037" y="1260"/>
                  </a:lnTo>
                  <a:lnTo>
                    <a:pt x="1021" y="1249"/>
                  </a:lnTo>
                  <a:lnTo>
                    <a:pt x="1006" y="1238"/>
                  </a:lnTo>
                  <a:lnTo>
                    <a:pt x="999" y="1234"/>
                  </a:lnTo>
                  <a:lnTo>
                    <a:pt x="993" y="1230"/>
                  </a:lnTo>
                  <a:lnTo>
                    <a:pt x="987" y="1224"/>
                  </a:lnTo>
                  <a:lnTo>
                    <a:pt x="982" y="1219"/>
                  </a:lnTo>
                  <a:lnTo>
                    <a:pt x="977" y="1213"/>
                  </a:lnTo>
                  <a:lnTo>
                    <a:pt x="972" y="1207"/>
                  </a:lnTo>
                  <a:lnTo>
                    <a:pt x="968" y="1200"/>
                  </a:lnTo>
                  <a:lnTo>
                    <a:pt x="965" y="1192"/>
                  </a:lnTo>
                  <a:lnTo>
                    <a:pt x="960" y="1178"/>
                  </a:lnTo>
                  <a:lnTo>
                    <a:pt x="956" y="1163"/>
                  </a:lnTo>
                  <a:lnTo>
                    <a:pt x="955" y="1148"/>
                  </a:lnTo>
                  <a:lnTo>
                    <a:pt x="954" y="1132"/>
                  </a:lnTo>
                  <a:lnTo>
                    <a:pt x="954" y="1125"/>
                  </a:lnTo>
                  <a:lnTo>
                    <a:pt x="955" y="1119"/>
                  </a:lnTo>
                  <a:lnTo>
                    <a:pt x="956" y="1113"/>
                  </a:lnTo>
                  <a:lnTo>
                    <a:pt x="958" y="1107"/>
                  </a:lnTo>
                  <a:lnTo>
                    <a:pt x="961" y="1100"/>
                  </a:lnTo>
                  <a:lnTo>
                    <a:pt x="964" y="1095"/>
                  </a:lnTo>
                  <a:lnTo>
                    <a:pt x="968" y="1090"/>
                  </a:lnTo>
                  <a:lnTo>
                    <a:pt x="972" y="1085"/>
                  </a:lnTo>
                  <a:lnTo>
                    <a:pt x="977" y="1082"/>
                  </a:lnTo>
                  <a:lnTo>
                    <a:pt x="982" y="1080"/>
                  </a:lnTo>
                  <a:lnTo>
                    <a:pt x="987" y="1079"/>
                  </a:lnTo>
                  <a:lnTo>
                    <a:pt x="993" y="1078"/>
                  </a:lnTo>
                  <a:lnTo>
                    <a:pt x="998" y="1079"/>
                  </a:lnTo>
                  <a:lnTo>
                    <a:pt x="1003" y="1080"/>
                  </a:lnTo>
                  <a:lnTo>
                    <a:pt x="1008" y="1082"/>
                  </a:lnTo>
                  <a:lnTo>
                    <a:pt x="1012" y="1085"/>
                  </a:lnTo>
                  <a:lnTo>
                    <a:pt x="1017" y="1090"/>
                  </a:lnTo>
                  <a:lnTo>
                    <a:pt x="1021" y="1096"/>
                  </a:lnTo>
                  <a:lnTo>
                    <a:pt x="1025" y="1103"/>
                  </a:lnTo>
                  <a:lnTo>
                    <a:pt x="1027" y="1109"/>
                  </a:lnTo>
                  <a:lnTo>
                    <a:pt x="1031" y="1121"/>
                  </a:lnTo>
                  <a:lnTo>
                    <a:pt x="1035" y="1134"/>
                  </a:lnTo>
                  <a:lnTo>
                    <a:pt x="1037" y="1140"/>
                  </a:lnTo>
                  <a:lnTo>
                    <a:pt x="1040" y="1146"/>
                  </a:lnTo>
                  <a:lnTo>
                    <a:pt x="1043" y="1152"/>
                  </a:lnTo>
                  <a:lnTo>
                    <a:pt x="1046" y="1158"/>
                  </a:lnTo>
                  <a:lnTo>
                    <a:pt x="1051" y="1162"/>
                  </a:lnTo>
                  <a:lnTo>
                    <a:pt x="1056" y="1167"/>
                  </a:lnTo>
                  <a:lnTo>
                    <a:pt x="1063" y="1170"/>
                  </a:lnTo>
                  <a:lnTo>
                    <a:pt x="1071" y="1173"/>
                  </a:lnTo>
                  <a:lnTo>
                    <a:pt x="1083" y="1177"/>
                  </a:lnTo>
                  <a:lnTo>
                    <a:pt x="1096" y="1179"/>
                  </a:lnTo>
                  <a:lnTo>
                    <a:pt x="1109" y="1181"/>
                  </a:lnTo>
                  <a:lnTo>
                    <a:pt x="1122" y="1181"/>
                  </a:lnTo>
                  <a:lnTo>
                    <a:pt x="1129" y="1181"/>
                  </a:lnTo>
                  <a:lnTo>
                    <a:pt x="1135" y="1179"/>
                  </a:lnTo>
                  <a:lnTo>
                    <a:pt x="1141" y="1178"/>
                  </a:lnTo>
                  <a:lnTo>
                    <a:pt x="1146" y="1175"/>
                  </a:lnTo>
                  <a:lnTo>
                    <a:pt x="1152" y="1172"/>
                  </a:lnTo>
                  <a:lnTo>
                    <a:pt x="1157" y="1168"/>
                  </a:lnTo>
                  <a:lnTo>
                    <a:pt x="1162" y="1163"/>
                  </a:lnTo>
                  <a:lnTo>
                    <a:pt x="1167" y="1157"/>
                  </a:lnTo>
                  <a:lnTo>
                    <a:pt x="1175" y="1149"/>
                  </a:lnTo>
                  <a:lnTo>
                    <a:pt x="1181" y="1139"/>
                  </a:lnTo>
                  <a:lnTo>
                    <a:pt x="1187" y="1129"/>
                  </a:lnTo>
                  <a:lnTo>
                    <a:pt x="1191" y="1119"/>
                  </a:lnTo>
                  <a:lnTo>
                    <a:pt x="1194" y="1108"/>
                  </a:lnTo>
                  <a:lnTo>
                    <a:pt x="1197" y="1096"/>
                  </a:lnTo>
                  <a:lnTo>
                    <a:pt x="1198" y="1084"/>
                  </a:lnTo>
                  <a:lnTo>
                    <a:pt x="1199" y="1073"/>
                  </a:lnTo>
                  <a:lnTo>
                    <a:pt x="1199" y="1061"/>
                  </a:lnTo>
                  <a:lnTo>
                    <a:pt x="1198" y="1048"/>
                  </a:lnTo>
                  <a:lnTo>
                    <a:pt x="1197" y="1036"/>
                  </a:lnTo>
                  <a:lnTo>
                    <a:pt x="1195" y="1025"/>
                  </a:lnTo>
                  <a:lnTo>
                    <a:pt x="1192" y="1014"/>
                  </a:lnTo>
                  <a:lnTo>
                    <a:pt x="1189" y="1002"/>
                  </a:lnTo>
                  <a:lnTo>
                    <a:pt x="1186" y="991"/>
                  </a:lnTo>
                  <a:lnTo>
                    <a:pt x="1182" y="982"/>
                  </a:lnTo>
                  <a:lnTo>
                    <a:pt x="1180" y="976"/>
                  </a:lnTo>
                  <a:lnTo>
                    <a:pt x="1177" y="971"/>
                  </a:lnTo>
                  <a:lnTo>
                    <a:pt x="1174" y="966"/>
                  </a:lnTo>
                  <a:lnTo>
                    <a:pt x="1170" y="961"/>
                  </a:lnTo>
                  <a:lnTo>
                    <a:pt x="1163" y="952"/>
                  </a:lnTo>
                  <a:lnTo>
                    <a:pt x="1154" y="944"/>
                  </a:lnTo>
                  <a:lnTo>
                    <a:pt x="1147" y="936"/>
                  </a:lnTo>
                  <a:lnTo>
                    <a:pt x="1141" y="927"/>
                  </a:lnTo>
                  <a:lnTo>
                    <a:pt x="1139" y="922"/>
                  </a:lnTo>
                  <a:lnTo>
                    <a:pt x="1138" y="917"/>
                  </a:lnTo>
                  <a:lnTo>
                    <a:pt x="1138" y="911"/>
                  </a:lnTo>
                  <a:lnTo>
                    <a:pt x="1139" y="905"/>
                  </a:lnTo>
                  <a:lnTo>
                    <a:pt x="1150" y="887"/>
                  </a:lnTo>
                  <a:lnTo>
                    <a:pt x="1162" y="868"/>
                  </a:lnTo>
                  <a:lnTo>
                    <a:pt x="1171" y="849"/>
                  </a:lnTo>
                  <a:lnTo>
                    <a:pt x="1178" y="830"/>
                  </a:lnTo>
                  <a:lnTo>
                    <a:pt x="1180" y="819"/>
                  </a:lnTo>
                  <a:lnTo>
                    <a:pt x="1182" y="809"/>
                  </a:lnTo>
                  <a:lnTo>
                    <a:pt x="1184" y="799"/>
                  </a:lnTo>
                  <a:lnTo>
                    <a:pt x="1185" y="789"/>
                  </a:lnTo>
                  <a:lnTo>
                    <a:pt x="1185" y="779"/>
                  </a:lnTo>
                  <a:lnTo>
                    <a:pt x="1185" y="768"/>
                  </a:lnTo>
                  <a:lnTo>
                    <a:pt x="1184" y="758"/>
                  </a:lnTo>
                  <a:lnTo>
                    <a:pt x="1182" y="748"/>
                  </a:lnTo>
                  <a:lnTo>
                    <a:pt x="1178" y="732"/>
                  </a:lnTo>
                  <a:lnTo>
                    <a:pt x="1174" y="715"/>
                  </a:lnTo>
                  <a:lnTo>
                    <a:pt x="1169" y="700"/>
                  </a:lnTo>
                  <a:lnTo>
                    <a:pt x="1163" y="685"/>
                  </a:lnTo>
                  <a:lnTo>
                    <a:pt x="1158" y="677"/>
                  </a:lnTo>
                  <a:lnTo>
                    <a:pt x="1154" y="670"/>
                  </a:lnTo>
                  <a:lnTo>
                    <a:pt x="1149" y="664"/>
                  </a:lnTo>
                  <a:lnTo>
                    <a:pt x="1144" y="658"/>
                  </a:lnTo>
                  <a:lnTo>
                    <a:pt x="1138" y="652"/>
                  </a:lnTo>
                  <a:lnTo>
                    <a:pt x="1132" y="647"/>
                  </a:lnTo>
                  <a:lnTo>
                    <a:pt x="1125" y="642"/>
                  </a:lnTo>
                  <a:lnTo>
                    <a:pt x="1117" y="637"/>
                  </a:lnTo>
                  <a:lnTo>
                    <a:pt x="1098" y="634"/>
                  </a:lnTo>
                  <a:lnTo>
                    <a:pt x="1078" y="632"/>
                  </a:lnTo>
                  <a:lnTo>
                    <a:pt x="1069" y="632"/>
                  </a:lnTo>
                  <a:lnTo>
                    <a:pt x="1057" y="632"/>
                  </a:lnTo>
                  <a:lnTo>
                    <a:pt x="1047" y="634"/>
                  </a:lnTo>
                  <a:lnTo>
                    <a:pt x="1037" y="639"/>
                  </a:lnTo>
                  <a:lnTo>
                    <a:pt x="1025" y="649"/>
                  </a:lnTo>
                  <a:lnTo>
                    <a:pt x="1011" y="658"/>
                  </a:lnTo>
                  <a:lnTo>
                    <a:pt x="1005" y="664"/>
                  </a:lnTo>
                  <a:lnTo>
                    <a:pt x="1001" y="669"/>
                  </a:lnTo>
                  <a:lnTo>
                    <a:pt x="999" y="673"/>
                  </a:lnTo>
                  <a:lnTo>
                    <a:pt x="998" y="676"/>
                  </a:lnTo>
                  <a:lnTo>
                    <a:pt x="997" y="680"/>
                  </a:lnTo>
                  <a:lnTo>
                    <a:pt x="997" y="686"/>
                  </a:lnTo>
                  <a:lnTo>
                    <a:pt x="999" y="694"/>
                  </a:lnTo>
                  <a:lnTo>
                    <a:pt x="999" y="702"/>
                  </a:lnTo>
                  <a:lnTo>
                    <a:pt x="999" y="710"/>
                  </a:lnTo>
                  <a:lnTo>
                    <a:pt x="998" y="718"/>
                  </a:lnTo>
                  <a:lnTo>
                    <a:pt x="996" y="726"/>
                  </a:lnTo>
                  <a:lnTo>
                    <a:pt x="993" y="735"/>
                  </a:lnTo>
                  <a:lnTo>
                    <a:pt x="989" y="743"/>
                  </a:lnTo>
                  <a:lnTo>
                    <a:pt x="985" y="750"/>
                  </a:lnTo>
                  <a:lnTo>
                    <a:pt x="979" y="754"/>
                  </a:lnTo>
                  <a:lnTo>
                    <a:pt x="972" y="758"/>
                  </a:lnTo>
                  <a:lnTo>
                    <a:pt x="965" y="761"/>
                  </a:lnTo>
                  <a:lnTo>
                    <a:pt x="958" y="763"/>
                  </a:lnTo>
                  <a:lnTo>
                    <a:pt x="952" y="764"/>
                  </a:lnTo>
                  <a:lnTo>
                    <a:pt x="945" y="764"/>
                  </a:lnTo>
                  <a:lnTo>
                    <a:pt x="939" y="762"/>
                  </a:lnTo>
                  <a:lnTo>
                    <a:pt x="933" y="760"/>
                  </a:lnTo>
                  <a:lnTo>
                    <a:pt x="927" y="751"/>
                  </a:lnTo>
                  <a:lnTo>
                    <a:pt x="923" y="743"/>
                  </a:lnTo>
                  <a:lnTo>
                    <a:pt x="921" y="734"/>
                  </a:lnTo>
                  <a:lnTo>
                    <a:pt x="919" y="723"/>
                  </a:lnTo>
                  <a:lnTo>
                    <a:pt x="919" y="714"/>
                  </a:lnTo>
                  <a:lnTo>
                    <a:pt x="920" y="704"/>
                  </a:lnTo>
                  <a:lnTo>
                    <a:pt x="921" y="694"/>
                  </a:lnTo>
                  <a:lnTo>
                    <a:pt x="923" y="682"/>
                  </a:lnTo>
                  <a:lnTo>
                    <a:pt x="934" y="663"/>
                  </a:lnTo>
                  <a:lnTo>
                    <a:pt x="946" y="645"/>
                  </a:lnTo>
                  <a:lnTo>
                    <a:pt x="959" y="626"/>
                  </a:lnTo>
                  <a:lnTo>
                    <a:pt x="973" y="609"/>
                  </a:lnTo>
                  <a:lnTo>
                    <a:pt x="1003" y="576"/>
                  </a:lnTo>
                  <a:lnTo>
                    <a:pt x="1034" y="543"/>
                  </a:lnTo>
                  <a:lnTo>
                    <a:pt x="1049" y="527"/>
                  </a:lnTo>
                  <a:lnTo>
                    <a:pt x="1063" y="510"/>
                  </a:lnTo>
                  <a:lnTo>
                    <a:pt x="1078" y="492"/>
                  </a:lnTo>
                  <a:lnTo>
                    <a:pt x="1090" y="475"/>
                  </a:lnTo>
                  <a:lnTo>
                    <a:pt x="1102" y="457"/>
                  </a:lnTo>
                  <a:lnTo>
                    <a:pt x="1111" y="437"/>
                  </a:lnTo>
                  <a:lnTo>
                    <a:pt x="1117" y="427"/>
                  </a:lnTo>
                  <a:lnTo>
                    <a:pt x="1120" y="416"/>
                  </a:lnTo>
                  <a:lnTo>
                    <a:pt x="1124" y="405"/>
                  </a:lnTo>
                  <a:lnTo>
                    <a:pt x="1127" y="394"/>
                  </a:lnTo>
                  <a:lnTo>
                    <a:pt x="1132" y="377"/>
                  </a:lnTo>
                  <a:lnTo>
                    <a:pt x="1136" y="358"/>
                  </a:lnTo>
                  <a:lnTo>
                    <a:pt x="1139" y="340"/>
                  </a:lnTo>
                  <a:lnTo>
                    <a:pt x="1140" y="322"/>
                  </a:lnTo>
                  <a:lnTo>
                    <a:pt x="1139" y="303"/>
                  </a:lnTo>
                  <a:lnTo>
                    <a:pt x="1138" y="285"/>
                  </a:lnTo>
                  <a:lnTo>
                    <a:pt x="1136" y="268"/>
                  </a:lnTo>
                  <a:lnTo>
                    <a:pt x="1133" y="249"/>
                  </a:lnTo>
                  <a:lnTo>
                    <a:pt x="1138" y="244"/>
                  </a:lnTo>
                  <a:lnTo>
                    <a:pt x="1144" y="240"/>
                  </a:lnTo>
                  <a:lnTo>
                    <a:pt x="1151" y="237"/>
                  </a:lnTo>
                  <a:lnTo>
                    <a:pt x="1157" y="235"/>
                  </a:lnTo>
                  <a:lnTo>
                    <a:pt x="1165" y="234"/>
                  </a:lnTo>
                  <a:lnTo>
                    <a:pt x="1173" y="234"/>
                  </a:lnTo>
                  <a:lnTo>
                    <a:pt x="1180" y="235"/>
                  </a:lnTo>
                  <a:lnTo>
                    <a:pt x="1188" y="237"/>
                  </a:lnTo>
                  <a:lnTo>
                    <a:pt x="1252" y="234"/>
                  </a:lnTo>
                  <a:lnTo>
                    <a:pt x="1314" y="232"/>
                  </a:lnTo>
                  <a:lnTo>
                    <a:pt x="1375" y="232"/>
                  </a:lnTo>
                  <a:lnTo>
                    <a:pt x="1437" y="232"/>
                  </a:lnTo>
                  <a:lnTo>
                    <a:pt x="1496" y="233"/>
                  </a:lnTo>
                  <a:lnTo>
                    <a:pt x="1556" y="233"/>
                  </a:lnTo>
                  <a:lnTo>
                    <a:pt x="1616" y="231"/>
                  </a:lnTo>
                  <a:lnTo>
                    <a:pt x="1677" y="228"/>
                  </a:lnTo>
                  <a:lnTo>
                    <a:pt x="1754" y="227"/>
                  </a:lnTo>
                  <a:lnTo>
                    <a:pt x="1831" y="226"/>
                  </a:lnTo>
                  <a:lnTo>
                    <a:pt x="1908" y="225"/>
                  </a:lnTo>
                  <a:lnTo>
                    <a:pt x="1985" y="224"/>
                  </a:lnTo>
                  <a:lnTo>
                    <a:pt x="2062" y="223"/>
                  </a:lnTo>
                  <a:lnTo>
                    <a:pt x="2140" y="222"/>
                  </a:lnTo>
                  <a:lnTo>
                    <a:pt x="2218" y="220"/>
                  </a:lnTo>
                  <a:lnTo>
                    <a:pt x="2294" y="219"/>
                  </a:lnTo>
                  <a:lnTo>
                    <a:pt x="2372" y="217"/>
                  </a:lnTo>
                  <a:lnTo>
                    <a:pt x="2449" y="216"/>
                  </a:lnTo>
                  <a:lnTo>
                    <a:pt x="2526" y="215"/>
                  </a:lnTo>
                  <a:lnTo>
                    <a:pt x="2604" y="214"/>
                  </a:lnTo>
                  <a:lnTo>
                    <a:pt x="2681" y="213"/>
                  </a:lnTo>
                  <a:lnTo>
                    <a:pt x="2757" y="212"/>
                  </a:lnTo>
                  <a:lnTo>
                    <a:pt x="2835" y="211"/>
                  </a:lnTo>
                  <a:lnTo>
                    <a:pt x="2912" y="210"/>
                  </a:lnTo>
                  <a:lnTo>
                    <a:pt x="2981" y="209"/>
                  </a:lnTo>
                  <a:lnTo>
                    <a:pt x="3052" y="208"/>
                  </a:lnTo>
                  <a:lnTo>
                    <a:pt x="3124" y="209"/>
                  </a:lnTo>
                  <a:lnTo>
                    <a:pt x="3197" y="209"/>
                  </a:lnTo>
                  <a:lnTo>
                    <a:pt x="3270" y="210"/>
                  </a:lnTo>
                  <a:lnTo>
                    <a:pt x="3343" y="210"/>
                  </a:lnTo>
                  <a:lnTo>
                    <a:pt x="3416" y="209"/>
                  </a:lnTo>
                  <a:lnTo>
                    <a:pt x="3487" y="206"/>
                  </a:lnTo>
                  <a:lnTo>
                    <a:pt x="3635" y="205"/>
                  </a:lnTo>
                  <a:lnTo>
                    <a:pt x="3883" y="204"/>
                  </a:lnTo>
                  <a:lnTo>
                    <a:pt x="4213" y="203"/>
                  </a:lnTo>
                  <a:lnTo>
                    <a:pt x="4615" y="201"/>
                  </a:lnTo>
                  <a:lnTo>
                    <a:pt x="5072" y="200"/>
                  </a:lnTo>
                  <a:lnTo>
                    <a:pt x="5572" y="199"/>
                  </a:lnTo>
                  <a:lnTo>
                    <a:pt x="6098" y="197"/>
                  </a:lnTo>
                  <a:lnTo>
                    <a:pt x="6640" y="196"/>
                  </a:lnTo>
                  <a:lnTo>
                    <a:pt x="7181" y="194"/>
                  </a:lnTo>
                  <a:lnTo>
                    <a:pt x="7708" y="193"/>
                  </a:lnTo>
                  <a:lnTo>
                    <a:pt x="8206" y="191"/>
                  </a:lnTo>
                  <a:lnTo>
                    <a:pt x="8663" y="190"/>
                  </a:lnTo>
                  <a:lnTo>
                    <a:pt x="9063" y="188"/>
                  </a:lnTo>
                  <a:lnTo>
                    <a:pt x="9392" y="187"/>
                  </a:lnTo>
                  <a:lnTo>
                    <a:pt x="9637" y="185"/>
                  </a:lnTo>
                  <a:lnTo>
                    <a:pt x="9783" y="183"/>
                  </a:lnTo>
                  <a:lnTo>
                    <a:pt x="9795" y="185"/>
                  </a:lnTo>
                  <a:lnTo>
                    <a:pt x="9809" y="186"/>
                  </a:lnTo>
                  <a:lnTo>
                    <a:pt x="9822" y="185"/>
                  </a:lnTo>
                  <a:lnTo>
                    <a:pt x="9836" y="184"/>
                  </a:lnTo>
                  <a:lnTo>
                    <a:pt x="9844" y="184"/>
                  </a:lnTo>
                  <a:lnTo>
                    <a:pt x="9850" y="184"/>
                  </a:lnTo>
                  <a:lnTo>
                    <a:pt x="9856" y="185"/>
                  </a:lnTo>
                  <a:lnTo>
                    <a:pt x="9861" y="186"/>
                  </a:lnTo>
                  <a:lnTo>
                    <a:pt x="9866" y="188"/>
                  </a:lnTo>
                  <a:lnTo>
                    <a:pt x="9871" y="191"/>
                  </a:lnTo>
                  <a:lnTo>
                    <a:pt x="9875" y="195"/>
                  </a:lnTo>
                  <a:lnTo>
                    <a:pt x="9878" y="200"/>
                  </a:lnTo>
                  <a:lnTo>
                    <a:pt x="9877" y="223"/>
                  </a:lnTo>
                  <a:lnTo>
                    <a:pt x="9877" y="244"/>
                  </a:lnTo>
                  <a:lnTo>
                    <a:pt x="9877" y="265"/>
                  </a:lnTo>
                  <a:lnTo>
                    <a:pt x="9879" y="287"/>
                  </a:lnTo>
                  <a:lnTo>
                    <a:pt x="9881" y="307"/>
                  </a:lnTo>
                  <a:lnTo>
                    <a:pt x="9885" y="328"/>
                  </a:lnTo>
                  <a:lnTo>
                    <a:pt x="9891" y="348"/>
                  </a:lnTo>
                  <a:lnTo>
                    <a:pt x="9897" y="369"/>
                  </a:lnTo>
                  <a:lnTo>
                    <a:pt x="9904" y="388"/>
                  </a:lnTo>
                  <a:lnTo>
                    <a:pt x="9912" y="407"/>
                  </a:lnTo>
                  <a:lnTo>
                    <a:pt x="9921" y="425"/>
                  </a:lnTo>
                  <a:lnTo>
                    <a:pt x="9931" y="443"/>
                  </a:lnTo>
                  <a:lnTo>
                    <a:pt x="9944" y="461"/>
                  </a:lnTo>
                  <a:lnTo>
                    <a:pt x="9956" y="478"/>
                  </a:lnTo>
                  <a:lnTo>
                    <a:pt x="9970" y="494"/>
                  </a:lnTo>
                  <a:lnTo>
                    <a:pt x="9986" y="510"/>
                  </a:lnTo>
                  <a:lnTo>
                    <a:pt x="9994" y="520"/>
                  </a:lnTo>
                  <a:lnTo>
                    <a:pt x="10004" y="530"/>
                  </a:lnTo>
                  <a:lnTo>
                    <a:pt x="10013" y="540"/>
                  </a:lnTo>
                  <a:lnTo>
                    <a:pt x="10024" y="550"/>
                  </a:lnTo>
                  <a:lnTo>
                    <a:pt x="10046" y="570"/>
                  </a:lnTo>
                  <a:lnTo>
                    <a:pt x="10066" y="590"/>
                  </a:lnTo>
                  <a:lnTo>
                    <a:pt x="10076" y="602"/>
                  </a:lnTo>
                  <a:lnTo>
                    <a:pt x="10084" y="613"/>
                  </a:lnTo>
                  <a:lnTo>
                    <a:pt x="10090" y="625"/>
                  </a:lnTo>
                  <a:lnTo>
                    <a:pt x="10094" y="637"/>
                  </a:lnTo>
                  <a:lnTo>
                    <a:pt x="10096" y="644"/>
                  </a:lnTo>
                  <a:lnTo>
                    <a:pt x="10097" y="650"/>
                  </a:lnTo>
                  <a:lnTo>
                    <a:pt x="10097" y="657"/>
                  </a:lnTo>
                  <a:lnTo>
                    <a:pt x="10096" y="664"/>
                  </a:lnTo>
                  <a:lnTo>
                    <a:pt x="10095" y="671"/>
                  </a:lnTo>
                  <a:lnTo>
                    <a:pt x="10094" y="678"/>
                  </a:lnTo>
                  <a:lnTo>
                    <a:pt x="10091" y="686"/>
                  </a:lnTo>
                  <a:lnTo>
                    <a:pt x="10088" y="694"/>
                  </a:lnTo>
                  <a:lnTo>
                    <a:pt x="10083" y="695"/>
                  </a:lnTo>
                  <a:lnTo>
                    <a:pt x="10078" y="697"/>
                  </a:lnTo>
                  <a:lnTo>
                    <a:pt x="10072" y="697"/>
                  </a:lnTo>
                  <a:lnTo>
                    <a:pt x="10068" y="697"/>
                  </a:lnTo>
                  <a:lnTo>
                    <a:pt x="10059" y="695"/>
                  </a:lnTo>
                  <a:lnTo>
                    <a:pt x="10051" y="692"/>
                  </a:lnTo>
                  <a:lnTo>
                    <a:pt x="10043" y="687"/>
                  </a:lnTo>
                  <a:lnTo>
                    <a:pt x="10035" y="681"/>
                  </a:lnTo>
                  <a:lnTo>
                    <a:pt x="10026" y="674"/>
                  </a:lnTo>
                  <a:lnTo>
                    <a:pt x="10019" y="667"/>
                  </a:lnTo>
                  <a:lnTo>
                    <a:pt x="10011" y="660"/>
                  </a:lnTo>
                  <a:lnTo>
                    <a:pt x="10003" y="654"/>
                  </a:lnTo>
                  <a:lnTo>
                    <a:pt x="9995" y="647"/>
                  </a:lnTo>
                  <a:lnTo>
                    <a:pt x="9987" y="642"/>
                  </a:lnTo>
                  <a:lnTo>
                    <a:pt x="9977" y="637"/>
                  </a:lnTo>
                  <a:lnTo>
                    <a:pt x="9967" y="635"/>
                  </a:lnTo>
                  <a:lnTo>
                    <a:pt x="9962" y="634"/>
                  </a:lnTo>
                  <a:lnTo>
                    <a:pt x="9957" y="634"/>
                  </a:lnTo>
                  <a:lnTo>
                    <a:pt x="9952" y="635"/>
                  </a:lnTo>
                  <a:lnTo>
                    <a:pt x="9946" y="636"/>
                  </a:lnTo>
                  <a:lnTo>
                    <a:pt x="9932" y="641"/>
                  </a:lnTo>
                  <a:lnTo>
                    <a:pt x="9920" y="646"/>
                  </a:lnTo>
                  <a:lnTo>
                    <a:pt x="9908" y="652"/>
                  </a:lnTo>
                  <a:lnTo>
                    <a:pt x="9897" y="660"/>
                  </a:lnTo>
                  <a:lnTo>
                    <a:pt x="9893" y="664"/>
                  </a:lnTo>
                  <a:lnTo>
                    <a:pt x="9887" y="668"/>
                  </a:lnTo>
                  <a:lnTo>
                    <a:pt x="9883" y="673"/>
                  </a:lnTo>
                  <a:lnTo>
                    <a:pt x="9879" y="679"/>
                  </a:lnTo>
                  <a:lnTo>
                    <a:pt x="9876" y="685"/>
                  </a:lnTo>
                  <a:lnTo>
                    <a:pt x="9873" y="692"/>
                  </a:lnTo>
                  <a:lnTo>
                    <a:pt x="9871" y="698"/>
                  </a:lnTo>
                  <a:lnTo>
                    <a:pt x="9869" y="705"/>
                  </a:lnTo>
                  <a:lnTo>
                    <a:pt x="9867" y="715"/>
                  </a:lnTo>
                  <a:lnTo>
                    <a:pt x="9865" y="724"/>
                  </a:lnTo>
                  <a:lnTo>
                    <a:pt x="9865" y="735"/>
                  </a:lnTo>
                  <a:lnTo>
                    <a:pt x="9865" y="744"/>
                  </a:lnTo>
                  <a:lnTo>
                    <a:pt x="9866" y="753"/>
                  </a:lnTo>
                  <a:lnTo>
                    <a:pt x="9868" y="762"/>
                  </a:lnTo>
                  <a:lnTo>
                    <a:pt x="9870" y="771"/>
                  </a:lnTo>
                  <a:lnTo>
                    <a:pt x="9873" y="781"/>
                  </a:lnTo>
                  <a:lnTo>
                    <a:pt x="9881" y="797"/>
                  </a:lnTo>
                  <a:lnTo>
                    <a:pt x="9891" y="813"/>
                  </a:lnTo>
                  <a:lnTo>
                    <a:pt x="9901" y="829"/>
                  </a:lnTo>
                  <a:lnTo>
                    <a:pt x="9912" y="843"/>
                  </a:lnTo>
                  <a:lnTo>
                    <a:pt x="9911" y="849"/>
                  </a:lnTo>
                  <a:lnTo>
                    <a:pt x="9910" y="854"/>
                  </a:lnTo>
                  <a:lnTo>
                    <a:pt x="9907" y="859"/>
                  </a:lnTo>
                  <a:lnTo>
                    <a:pt x="9905" y="863"/>
                  </a:lnTo>
                  <a:lnTo>
                    <a:pt x="9898" y="872"/>
                  </a:lnTo>
                  <a:lnTo>
                    <a:pt x="9890" y="880"/>
                  </a:lnTo>
                  <a:lnTo>
                    <a:pt x="9881" y="888"/>
                  </a:lnTo>
                  <a:lnTo>
                    <a:pt x="9874" y="896"/>
                  </a:lnTo>
                  <a:lnTo>
                    <a:pt x="9871" y="900"/>
                  </a:lnTo>
                  <a:lnTo>
                    <a:pt x="9868" y="905"/>
                  </a:lnTo>
                  <a:lnTo>
                    <a:pt x="9865" y="909"/>
                  </a:lnTo>
                  <a:lnTo>
                    <a:pt x="9863" y="914"/>
                  </a:lnTo>
                  <a:lnTo>
                    <a:pt x="9860" y="924"/>
                  </a:lnTo>
                  <a:lnTo>
                    <a:pt x="9857" y="934"/>
                  </a:lnTo>
                  <a:lnTo>
                    <a:pt x="9855" y="943"/>
                  </a:lnTo>
                  <a:lnTo>
                    <a:pt x="9855" y="953"/>
                  </a:lnTo>
                  <a:lnTo>
                    <a:pt x="9855" y="963"/>
                  </a:lnTo>
                  <a:lnTo>
                    <a:pt x="9855" y="973"/>
                  </a:lnTo>
                  <a:lnTo>
                    <a:pt x="9857" y="982"/>
                  </a:lnTo>
                  <a:lnTo>
                    <a:pt x="9859" y="991"/>
                  </a:lnTo>
                  <a:lnTo>
                    <a:pt x="9862" y="1001"/>
                  </a:lnTo>
                  <a:lnTo>
                    <a:pt x="9866" y="1011"/>
                  </a:lnTo>
                  <a:lnTo>
                    <a:pt x="9869" y="1019"/>
                  </a:lnTo>
                  <a:lnTo>
                    <a:pt x="9874" y="1028"/>
                  </a:lnTo>
                  <a:lnTo>
                    <a:pt x="9879" y="1036"/>
                  </a:lnTo>
                  <a:lnTo>
                    <a:pt x="9884" y="1044"/>
                  </a:lnTo>
                  <a:lnTo>
                    <a:pt x="9891" y="1051"/>
                  </a:lnTo>
                  <a:lnTo>
                    <a:pt x="9897" y="1059"/>
                  </a:lnTo>
                  <a:lnTo>
                    <a:pt x="9918" y="1068"/>
                  </a:lnTo>
                  <a:lnTo>
                    <a:pt x="9941" y="1078"/>
                  </a:lnTo>
                  <a:lnTo>
                    <a:pt x="9952" y="1081"/>
                  </a:lnTo>
                  <a:lnTo>
                    <a:pt x="9963" y="1083"/>
                  </a:lnTo>
                  <a:lnTo>
                    <a:pt x="9969" y="1082"/>
                  </a:lnTo>
                  <a:lnTo>
                    <a:pt x="9974" y="1081"/>
                  </a:lnTo>
                  <a:lnTo>
                    <a:pt x="9980" y="1079"/>
                  </a:lnTo>
                  <a:lnTo>
                    <a:pt x="9986" y="1076"/>
                  </a:lnTo>
                  <a:lnTo>
                    <a:pt x="9995" y="1070"/>
                  </a:lnTo>
                  <a:lnTo>
                    <a:pt x="10003" y="1064"/>
                  </a:lnTo>
                  <a:lnTo>
                    <a:pt x="10011" y="1056"/>
                  </a:lnTo>
                  <a:lnTo>
                    <a:pt x="10018" y="1047"/>
                  </a:lnTo>
                  <a:lnTo>
                    <a:pt x="10024" y="1038"/>
                  </a:lnTo>
                  <a:lnTo>
                    <a:pt x="10030" y="1028"/>
                  </a:lnTo>
                  <a:lnTo>
                    <a:pt x="10031" y="1023"/>
                  </a:lnTo>
                  <a:lnTo>
                    <a:pt x="10032" y="1017"/>
                  </a:lnTo>
                  <a:lnTo>
                    <a:pt x="10033" y="1012"/>
                  </a:lnTo>
                  <a:lnTo>
                    <a:pt x="10033" y="1004"/>
                  </a:lnTo>
                  <a:lnTo>
                    <a:pt x="10037" y="1001"/>
                  </a:lnTo>
                  <a:lnTo>
                    <a:pt x="10043" y="998"/>
                  </a:lnTo>
                  <a:lnTo>
                    <a:pt x="10049" y="997"/>
                  </a:lnTo>
                  <a:lnTo>
                    <a:pt x="10056" y="997"/>
                  </a:lnTo>
                  <a:lnTo>
                    <a:pt x="10062" y="998"/>
                  </a:lnTo>
                  <a:lnTo>
                    <a:pt x="10069" y="1000"/>
                  </a:lnTo>
                  <a:lnTo>
                    <a:pt x="10076" y="1003"/>
                  </a:lnTo>
                  <a:lnTo>
                    <a:pt x="10082" y="1007"/>
                  </a:lnTo>
                  <a:lnTo>
                    <a:pt x="10089" y="1016"/>
                  </a:lnTo>
                  <a:lnTo>
                    <a:pt x="10095" y="1025"/>
                  </a:lnTo>
                  <a:lnTo>
                    <a:pt x="10099" y="1035"/>
                  </a:lnTo>
                  <a:lnTo>
                    <a:pt x="10102" y="1045"/>
                  </a:lnTo>
                  <a:lnTo>
                    <a:pt x="10103" y="1056"/>
                  </a:lnTo>
                  <a:lnTo>
                    <a:pt x="10103" y="1066"/>
                  </a:lnTo>
                  <a:lnTo>
                    <a:pt x="10100" y="1077"/>
                  </a:lnTo>
                  <a:lnTo>
                    <a:pt x="10097" y="1087"/>
                  </a:lnTo>
                  <a:lnTo>
                    <a:pt x="10089" y="1104"/>
                  </a:lnTo>
                  <a:lnTo>
                    <a:pt x="10081" y="1119"/>
                  </a:lnTo>
                  <a:lnTo>
                    <a:pt x="10070" y="1133"/>
                  </a:lnTo>
                  <a:lnTo>
                    <a:pt x="10059" y="1148"/>
                  </a:lnTo>
                  <a:lnTo>
                    <a:pt x="10036" y="1174"/>
                  </a:lnTo>
                  <a:lnTo>
                    <a:pt x="10011" y="1200"/>
                  </a:lnTo>
                  <a:lnTo>
                    <a:pt x="9998" y="1213"/>
                  </a:lnTo>
                  <a:lnTo>
                    <a:pt x="9987" y="1226"/>
                  </a:lnTo>
                  <a:lnTo>
                    <a:pt x="9975" y="1239"/>
                  </a:lnTo>
                  <a:lnTo>
                    <a:pt x="9964" y="1253"/>
                  </a:lnTo>
                  <a:lnTo>
                    <a:pt x="9955" y="1268"/>
                  </a:lnTo>
                  <a:lnTo>
                    <a:pt x="9947" y="1283"/>
                  </a:lnTo>
                  <a:lnTo>
                    <a:pt x="9940" y="1300"/>
                  </a:lnTo>
                  <a:lnTo>
                    <a:pt x="9933" y="1317"/>
                  </a:lnTo>
                  <a:lnTo>
                    <a:pt x="9921" y="1369"/>
                  </a:lnTo>
                  <a:close/>
                  <a:moveTo>
                    <a:pt x="9912" y="1231"/>
                  </a:moveTo>
                  <a:lnTo>
                    <a:pt x="9905" y="1243"/>
                  </a:lnTo>
                  <a:lnTo>
                    <a:pt x="9899" y="1254"/>
                  </a:lnTo>
                  <a:lnTo>
                    <a:pt x="9893" y="1266"/>
                  </a:lnTo>
                  <a:lnTo>
                    <a:pt x="9887" y="1277"/>
                  </a:lnTo>
                  <a:lnTo>
                    <a:pt x="9878" y="1303"/>
                  </a:lnTo>
                  <a:lnTo>
                    <a:pt x="9871" y="1328"/>
                  </a:lnTo>
                  <a:lnTo>
                    <a:pt x="9864" y="1355"/>
                  </a:lnTo>
                  <a:lnTo>
                    <a:pt x="9859" y="1382"/>
                  </a:lnTo>
                  <a:lnTo>
                    <a:pt x="9853" y="1408"/>
                  </a:lnTo>
                  <a:lnTo>
                    <a:pt x="9848" y="1435"/>
                  </a:lnTo>
                  <a:lnTo>
                    <a:pt x="9829" y="1450"/>
                  </a:lnTo>
                  <a:lnTo>
                    <a:pt x="9784" y="1452"/>
                  </a:lnTo>
                  <a:lnTo>
                    <a:pt x="9739" y="1453"/>
                  </a:lnTo>
                  <a:lnTo>
                    <a:pt x="9694" y="1454"/>
                  </a:lnTo>
                  <a:lnTo>
                    <a:pt x="9649" y="1455"/>
                  </a:lnTo>
                  <a:lnTo>
                    <a:pt x="9603" y="1456"/>
                  </a:lnTo>
                  <a:lnTo>
                    <a:pt x="9558" y="1456"/>
                  </a:lnTo>
                  <a:lnTo>
                    <a:pt x="9512" y="1457"/>
                  </a:lnTo>
                  <a:lnTo>
                    <a:pt x="9467" y="1457"/>
                  </a:lnTo>
                  <a:lnTo>
                    <a:pt x="9421" y="1457"/>
                  </a:lnTo>
                  <a:lnTo>
                    <a:pt x="9376" y="1457"/>
                  </a:lnTo>
                  <a:lnTo>
                    <a:pt x="9331" y="1457"/>
                  </a:lnTo>
                  <a:lnTo>
                    <a:pt x="9286" y="1458"/>
                  </a:lnTo>
                  <a:lnTo>
                    <a:pt x="9242" y="1458"/>
                  </a:lnTo>
                  <a:lnTo>
                    <a:pt x="9198" y="1458"/>
                  </a:lnTo>
                  <a:lnTo>
                    <a:pt x="9155" y="1458"/>
                  </a:lnTo>
                  <a:lnTo>
                    <a:pt x="9112" y="1459"/>
                  </a:lnTo>
                  <a:lnTo>
                    <a:pt x="3106" y="1473"/>
                  </a:lnTo>
                  <a:lnTo>
                    <a:pt x="2985" y="1475"/>
                  </a:lnTo>
                  <a:lnTo>
                    <a:pt x="1954" y="1480"/>
                  </a:lnTo>
                  <a:lnTo>
                    <a:pt x="1906" y="1480"/>
                  </a:lnTo>
                  <a:lnTo>
                    <a:pt x="1859" y="1480"/>
                  </a:lnTo>
                  <a:lnTo>
                    <a:pt x="1812" y="1480"/>
                  </a:lnTo>
                  <a:lnTo>
                    <a:pt x="1765" y="1481"/>
                  </a:lnTo>
                  <a:lnTo>
                    <a:pt x="1719" y="1482"/>
                  </a:lnTo>
                  <a:lnTo>
                    <a:pt x="1673" y="1483"/>
                  </a:lnTo>
                  <a:lnTo>
                    <a:pt x="1627" y="1484"/>
                  </a:lnTo>
                  <a:lnTo>
                    <a:pt x="1581" y="1485"/>
                  </a:lnTo>
                  <a:lnTo>
                    <a:pt x="1536" y="1486"/>
                  </a:lnTo>
                  <a:lnTo>
                    <a:pt x="1490" y="1487"/>
                  </a:lnTo>
                  <a:lnTo>
                    <a:pt x="1445" y="1488"/>
                  </a:lnTo>
                  <a:lnTo>
                    <a:pt x="1399" y="1489"/>
                  </a:lnTo>
                  <a:lnTo>
                    <a:pt x="1353" y="1489"/>
                  </a:lnTo>
                  <a:lnTo>
                    <a:pt x="1307" y="1489"/>
                  </a:lnTo>
                  <a:lnTo>
                    <a:pt x="1260" y="1489"/>
                  </a:lnTo>
                  <a:lnTo>
                    <a:pt x="1213" y="1489"/>
                  </a:lnTo>
                  <a:lnTo>
                    <a:pt x="1209" y="1484"/>
                  </a:lnTo>
                  <a:lnTo>
                    <a:pt x="1207" y="1480"/>
                  </a:lnTo>
                  <a:lnTo>
                    <a:pt x="1204" y="1475"/>
                  </a:lnTo>
                  <a:lnTo>
                    <a:pt x="1203" y="1469"/>
                  </a:lnTo>
                  <a:lnTo>
                    <a:pt x="1203" y="1458"/>
                  </a:lnTo>
                  <a:lnTo>
                    <a:pt x="1204" y="1447"/>
                  </a:lnTo>
                  <a:lnTo>
                    <a:pt x="1205" y="1436"/>
                  </a:lnTo>
                  <a:lnTo>
                    <a:pt x="1205" y="1424"/>
                  </a:lnTo>
                  <a:lnTo>
                    <a:pt x="1205" y="1419"/>
                  </a:lnTo>
                  <a:lnTo>
                    <a:pt x="1204" y="1413"/>
                  </a:lnTo>
                  <a:lnTo>
                    <a:pt x="1202" y="1408"/>
                  </a:lnTo>
                  <a:lnTo>
                    <a:pt x="1200" y="1403"/>
                  </a:lnTo>
                  <a:lnTo>
                    <a:pt x="1196" y="1384"/>
                  </a:lnTo>
                  <a:lnTo>
                    <a:pt x="1191" y="1364"/>
                  </a:lnTo>
                  <a:lnTo>
                    <a:pt x="1186" y="1346"/>
                  </a:lnTo>
                  <a:lnTo>
                    <a:pt x="1179" y="1327"/>
                  </a:lnTo>
                  <a:lnTo>
                    <a:pt x="1171" y="1310"/>
                  </a:lnTo>
                  <a:lnTo>
                    <a:pt x="1162" y="1294"/>
                  </a:lnTo>
                  <a:lnTo>
                    <a:pt x="1150" y="1277"/>
                  </a:lnTo>
                  <a:lnTo>
                    <a:pt x="1139" y="1262"/>
                  </a:lnTo>
                  <a:lnTo>
                    <a:pt x="1139" y="1257"/>
                  </a:lnTo>
                  <a:lnTo>
                    <a:pt x="1140" y="1253"/>
                  </a:lnTo>
                  <a:lnTo>
                    <a:pt x="1142" y="1249"/>
                  </a:lnTo>
                  <a:lnTo>
                    <a:pt x="1144" y="1246"/>
                  </a:lnTo>
                  <a:lnTo>
                    <a:pt x="1151" y="1242"/>
                  </a:lnTo>
                  <a:lnTo>
                    <a:pt x="1158" y="1238"/>
                  </a:lnTo>
                  <a:lnTo>
                    <a:pt x="1167" y="1235"/>
                  </a:lnTo>
                  <a:lnTo>
                    <a:pt x="1175" y="1232"/>
                  </a:lnTo>
                  <a:lnTo>
                    <a:pt x="1179" y="1230"/>
                  </a:lnTo>
                  <a:lnTo>
                    <a:pt x="1182" y="1228"/>
                  </a:lnTo>
                  <a:lnTo>
                    <a:pt x="1185" y="1225"/>
                  </a:lnTo>
                  <a:lnTo>
                    <a:pt x="1188" y="1221"/>
                  </a:lnTo>
                  <a:lnTo>
                    <a:pt x="1196" y="1215"/>
                  </a:lnTo>
                  <a:lnTo>
                    <a:pt x="1202" y="1208"/>
                  </a:lnTo>
                  <a:lnTo>
                    <a:pt x="1209" y="1201"/>
                  </a:lnTo>
                  <a:lnTo>
                    <a:pt x="1214" y="1192"/>
                  </a:lnTo>
                  <a:lnTo>
                    <a:pt x="1218" y="1184"/>
                  </a:lnTo>
                  <a:lnTo>
                    <a:pt x="1222" y="1176"/>
                  </a:lnTo>
                  <a:lnTo>
                    <a:pt x="1225" y="1168"/>
                  </a:lnTo>
                  <a:lnTo>
                    <a:pt x="1227" y="1160"/>
                  </a:lnTo>
                  <a:lnTo>
                    <a:pt x="1234" y="1124"/>
                  </a:lnTo>
                  <a:lnTo>
                    <a:pt x="1243" y="1088"/>
                  </a:lnTo>
                  <a:lnTo>
                    <a:pt x="1248" y="1084"/>
                  </a:lnTo>
                  <a:lnTo>
                    <a:pt x="1254" y="1081"/>
                  </a:lnTo>
                  <a:lnTo>
                    <a:pt x="1259" y="1079"/>
                  </a:lnTo>
                  <a:lnTo>
                    <a:pt x="1264" y="1077"/>
                  </a:lnTo>
                  <a:lnTo>
                    <a:pt x="1276" y="1075"/>
                  </a:lnTo>
                  <a:lnTo>
                    <a:pt x="1288" y="1075"/>
                  </a:lnTo>
                  <a:lnTo>
                    <a:pt x="1300" y="1075"/>
                  </a:lnTo>
                  <a:lnTo>
                    <a:pt x="1312" y="1074"/>
                  </a:lnTo>
                  <a:lnTo>
                    <a:pt x="1317" y="1073"/>
                  </a:lnTo>
                  <a:lnTo>
                    <a:pt x="1323" y="1071"/>
                  </a:lnTo>
                  <a:lnTo>
                    <a:pt x="1328" y="1069"/>
                  </a:lnTo>
                  <a:lnTo>
                    <a:pt x="1332" y="1066"/>
                  </a:lnTo>
                  <a:lnTo>
                    <a:pt x="1340" y="1068"/>
                  </a:lnTo>
                  <a:lnTo>
                    <a:pt x="1348" y="1068"/>
                  </a:lnTo>
                  <a:lnTo>
                    <a:pt x="1355" y="1068"/>
                  </a:lnTo>
                  <a:lnTo>
                    <a:pt x="1361" y="1067"/>
                  </a:lnTo>
                  <a:lnTo>
                    <a:pt x="1373" y="1062"/>
                  </a:lnTo>
                  <a:lnTo>
                    <a:pt x="1384" y="1056"/>
                  </a:lnTo>
                  <a:lnTo>
                    <a:pt x="1395" y="1048"/>
                  </a:lnTo>
                  <a:lnTo>
                    <a:pt x="1406" y="1042"/>
                  </a:lnTo>
                  <a:lnTo>
                    <a:pt x="1412" y="1039"/>
                  </a:lnTo>
                  <a:lnTo>
                    <a:pt x="1418" y="1037"/>
                  </a:lnTo>
                  <a:lnTo>
                    <a:pt x="1424" y="1035"/>
                  </a:lnTo>
                  <a:lnTo>
                    <a:pt x="1431" y="1034"/>
                  </a:lnTo>
                  <a:lnTo>
                    <a:pt x="1439" y="1030"/>
                  </a:lnTo>
                  <a:lnTo>
                    <a:pt x="1446" y="1025"/>
                  </a:lnTo>
                  <a:lnTo>
                    <a:pt x="1452" y="1020"/>
                  </a:lnTo>
                  <a:lnTo>
                    <a:pt x="1458" y="1014"/>
                  </a:lnTo>
                  <a:lnTo>
                    <a:pt x="1468" y="1001"/>
                  </a:lnTo>
                  <a:lnTo>
                    <a:pt x="1476" y="988"/>
                  </a:lnTo>
                  <a:lnTo>
                    <a:pt x="1492" y="960"/>
                  </a:lnTo>
                  <a:lnTo>
                    <a:pt x="1508" y="932"/>
                  </a:lnTo>
                  <a:lnTo>
                    <a:pt x="1509" y="922"/>
                  </a:lnTo>
                  <a:lnTo>
                    <a:pt x="1509" y="912"/>
                  </a:lnTo>
                  <a:lnTo>
                    <a:pt x="1509" y="902"/>
                  </a:lnTo>
                  <a:lnTo>
                    <a:pt x="1508" y="893"/>
                  </a:lnTo>
                  <a:lnTo>
                    <a:pt x="1507" y="884"/>
                  </a:lnTo>
                  <a:lnTo>
                    <a:pt x="1505" y="875"/>
                  </a:lnTo>
                  <a:lnTo>
                    <a:pt x="1502" y="865"/>
                  </a:lnTo>
                  <a:lnTo>
                    <a:pt x="1499" y="856"/>
                  </a:lnTo>
                  <a:lnTo>
                    <a:pt x="1496" y="847"/>
                  </a:lnTo>
                  <a:lnTo>
                    <a:pt x="1492" y="839"/>
                  </a:lnTo>
                  <a:lnTo>
                    <a:pt x="1487" y="831"/>
                  </a:lnTo>
                  <a:lnTo>
                    <a:pt x="1482" y="821"/>
                  </a:lnTo>
                  <a:lnTo>
                    <a:pt x="1475" y="813"/>
                  </a:lnTo>
                  <a:lnTo>
                    <a:pt x="1469" y="806"/>
                  </a:lnTo>
                  <a:lnTo>
                    <a:pt x="1463" y="798"/>
                  </a:lnTo>
                  <a:lnTo>
                    <a:pt x="1456" y="791"/>
                  </a:lnTo>
                  <a:lnTo>
                    <a:pt x="1438" y="783"/>
                  </a:lnTo>
                  <a:lnTo>
                    <a:pt x="1417" y="774"/>
                  </a:lnTo>
                  <a:lnTo>
                    <a:pt x="1407" y="770"/>
                  </a:lnTo>
                  <a:lnTo>
                    <a:pt x="1396" y="767"/>
                  </a:lnTo>
                  <a:lnTo>
                    <a:pt x="1384" y="764"/>
                  </a:lnTo>
                  <a:lnTo>
                    <a:pt x="1374" y="762"/>
                  </a:lnTo>
                  <a:lnTo>
                    <a:pt x="1363" y="761"/>
                  </a:lnTo>
                  <a:lnTo>
                    <a:pt x="1352" y="761"/>
                  </a:lnTo>
                  <a:lnTo>
                    <a:pt x="1340" y="761"/>
                  </a:lnTo>
                  <a:lnTo>
                    <a:pt x="1329" y="763"/>
                  </a:lnTo>
                  <a:lnTo>
                    <a:pt x="1319" y="766"/>
                  </a:lnTo>
                  <a:lnTo>
                    <a:pt x="1309" y="770"/>
                  </a:lnTo>
                  <a:lnTo>
                    <a:pt x="1299" y="775"/>
                  </a:lnTo>
                  <a:lnTo>
                    <a:pt x="1289" y="784"/>
                  </a:lnTo>
                  <a:lnTo>
                    <a:pt x="1286" y="782"/>
                  </a:lnTo>
                  <a:lnTo>
                    <a:pt x="1283" y="781"/>
                  </a:lnTo>
                  <a:lnTo>
                    <a:pt x="1280" y="780"/>
                  </a:lnTo>
                  <a:lnTo>
                    <a:pt x="1277" y="780"/>
                  </a:lnTo>
                  <a:lnTo>
                    <a:pt x="1271" y="780"/>
                  </a:lnTo>
                  <a:lnTo>
                    <a:pt x="1265" y="781"/>
                  </a:lnTo>
                  <a:lnTo>
                    <a:pt x="1259" y="781"/>
                  </a:lnTo>
                  <a:lnTo>
                    <a:pt x="1254" y="780"/>
                  </a:lnTo>
                  <a:lnTo>
                    <a:pt x="1252" y="778"/>
                  </a:lnTo>
                  <a:lnTo>
                    <a:pt x="1249" y="775"/>
                  </a:lnTo>
                  <a:lnTo>
                    <a:pt x="1247" y="772"/>
                  </a:lnTo>
                  <a:lnTo>
                    <a:pt x="1246" y="768"/>
                  </a:lnTo>
                  <a:lnTo>
                    <a:pt x="1247" y="760"/>
                  </a:lnTo>
                  <a:lnTo>
                    <a:pt x="1247" y="752"/>
                  </a:lnTo>
                  <a:lnTo>
                    <a:pt x="1247" y="744"/>
                  </a:lnTo>
                  <a:lnTo>
                    <a:pt x="1246" y="737"/>
                  </a:lnTo>
                  <a:lnTo>
                    <a:pt x="1243" y="721"/>
                  </a:lnTo>
                  <a:lnTo>
                    <a:pt x="1238" y="708"/>
                  </a:lnTo>
                  <a:lnTo>
                    <a:pt x="1231" y="694"/>
                  </a:lnTo>
                  <a:lnTo>
                    <a:pt x="1223" y="681"/>
                  </a:lnTo>
                  <a:lnTo>
                    <a:pt x="1214" y="669"/>
                  </a:lnTo>
                  <a:lnTo>
                    <a:pt x="1203" y="658"/>
                  </a:lnTo>
                  <a:lnTo>
                    <a:pt x="1192" y="647"/>
                  </a:lnTo>
                  <a:lnTo>
                    <a:pt x="1180" y="636"/>
                  </a:lnTo>
                  <a:lnTo>
                    <a:pt x="1168" y="626"/>
                  </a:lnTo>
                  <a:lnTo>
                    <a:pt x="1154" y="617"/>
                  </a:lnTo>
                  <a:lnTo>
                    <a:pt x="1129" y="599"/>
                  </a:lnTo>
                  <a:lnTo>
                    <a:pt x="1104" y="582"/>
                  </a:lnTo>
                  <a:lnTo>
                    <a:pt x="1102" y="573"/>
                  </a:lnTo>
                  <a:lnTo>
                    <a:pt x="1101" y="565"/>
                  </a:lnTo>
                  <a:lnTo>
                    <a:pt x="1102" y="557"/>
                  </a:lnTo>
                  <a:lnTo>
                    <a:pt x="1104" y="550"/>
                  </a:lnTo>
                  <a:lnTo>
                    <a:pt x="1107" y="542"/>
                  </a:lnTo>
                  <a:lnTo>
                    <a:pt x="1111" y="536"/>
                  </a:lnTo>
                  <a:lnTo>
                    <a:pt x="1116" y="529"/>
                  </a:lnTo>
                  <a:lnTo>
                    <a:pt x="1122" y="523"/>
                  </a:lnTo>
                  <a:lnTo>
                    <a:pt x="1133" y="511"/>
                  </a:lnTo>
                  <a:lnTo>
                    <a:pt x="1145" y="498"/>
                  </a:lnTo>
                  <a:lnTo>
                    <a:pt x="1150" y="491"/>
                  </a:lnTo>
                  <a:lnTo>
                    <a:pt x="1155" y="485"/>
                  </a:lnTo>
                  <a:lnTo>
                    <a:pt x="1159" y="478"/>
                  </a:lnTo>
                  <a:lnTo>
                    <a:pt x="1164" y="471"/>
                  </a:lnTo>
                  <a:lnTo>
                    <a:pt x="1171" y="449"/>
                  </a:lnTo>
                  <a:lnTo>
                    <a:pt x="1178" y="429"/>
                  </a:lnTo>
                  <a:lnTo>
                    <a:pt x="1184" y="408"/>
                  </a:lnTo>
                  <a:lnTo>
                    <a:pt x="1189" y="387"/>
                  </a:lnTo>
                  <a:lnTo>
                    <a:pt x="1193" y="365"/>
                  </a:lnTo>
                  <a:lnTo>
                    <a:pt x="1196" y="343"/>
                  </a:lnTo>
                  <a:lnTo>
                    <a:pt x="1197" y="321"/>
                  </a:lnTo>
                  <a:lnTo>
                    <a:pt x="1197" y="298"/>
                  </a:lnTo>
                  <a:lnTo>
                    <a:pt x="1199" y="294"/>
                  </a:lnTo>
                  <a:lnTo>
                    <a:pt x="1201" y="291"/>
                  </a:lnTo>
                  <a:lnTo>
                    <a:pt x="1204" y="289"/>
                  </a:lnTo>
                  <a:lnTo>
                    <a:pt x="1208" y="286"/>
                  </a:lnTo>
                  <a:lnTo>
                    <a:pt x="1214" y="284"/>
                  </a:lnTo>
                  <a:lnTo>
                    <a:pt x="1221" y="282"/>
                  </a:lnTo>
                  <a:lnTo>
                    <a:pt x="1237" y="280"/>
                  </a:lnTo>
                  <a:lnTo>
                    <a:pt x="1253" y="279"/>
                  </a:lnTo>
                  <a:lnTo>
                    <a:pt x="1283" y="282"/>
                  </a:lnTo>
                  <a:lnTo>
                    <a:pt x="1314" y="284"/>
                  </a:lnTo>
                  <a:lnTo>
                    <a:pt x="1344" y="285"/>
                  </a:lnTo>
                  <a:lnTo>
                    <a:pt x="1374" y="286"/>
                  </a:lnTo>
                  <a:lnTo>
                    <a:pt x="1432" y="286"/>
                  </a:lnTo>
                  <a:lnTo>
                    <a:pt x="1491" y="284"/>
                  </a:lnTo>
                  <a:lnTo>
                    <a:pt x="1549" y="283"/>
                  </a:lnTo>
                  <a:lnTo>
                    <a:pt x="1607" y="281"/>
                  </a:lnTo>
                  <a:lnTo>
                    <a:pt x="1667" y="281"/>
                  </a:lnTo>
                  <a:lnTo>
                    <a:pt x="1727" y="283"/>
                  </a:lnTo>
                  <a:lnTo>
                    <a:pt x="1768" y="282"/>
                  </a:lnTo>
                  <a:lnTo>
                    <a:pt x="1809" y="281"/>
                  </a:lnTo>
                  <a:lnTo>
                    <a:pt x="1851" y="279"/>
                  </a:lnTo>
                  <a:lnTo>
                    <a:pt x="1890" y="277"/>
                  </a:lnTo>
                  <a:lnTo>
                    <a:pt x="1931" y="276"/>
                  </a:lnTo>
                  <a:lnTo>
                    <a:pt x="1972" y="276"/>
                  </a:lnTo>
                  <a:lnTo>
                    <a:pt x="2012" y="277"/>
                  </a:lnTo>
                  <a:lnTo>
                    <a:pt x="2053" y="279"/>
                  </a:lnTo>
                  <a:lnTo>
                    <a:pt x="2130" y="277"/>
                  </a:lnTo>
                  <a:lnTo>
                    <a:pt x="2207" y="276"/>
                  </a:lnTo>
                  <a:lnTo>
                    <a:pt x="2284" y="274"/>
                  </a:lnTo>
                  <a:lnTo>
                    <a:pt x="2361" y="273"/>
                  </a:lnTo>
                  <a:lnTo>
                    <a:pt x="2437" y="273"/>
                  </a:lnTo>
                  <a:lnTo>
                    <a:pt x="2514" y="272"/>
                  </a:lnTo>
                  <a:lnTo>
                    <a:pt x="2591" y="271"/>
                  </a:lnTo>
                  <a:lnTo>
                    <a:pt x="2667" y="271"/>
                  </a:lnTo>
                  <a:lnTo>
                    <a:pt x="2744" y="270"/>
                  </a:lnTo>
                  <a:lnTo>
                    <a:pt x="2821" y="270"/>
                  </a:lnTo>
                  <a:lnTo>
                    <a:pt x="2897" y="269"/>
                  </a:lnTo>
                  <a:lnTo>
                    <a:pt x="2974" y="269"/>
                  </a:lnTo>
                  <a:lnTo>
                    <a:pt x="3052" y="268"/>
                  </a:lnTo>
                  <a:lnTo>
                    <a:pt x="3128" y="266"/>
                  </a:lnTo>
                  <a:lnTo>
                    <a:pt x="3206" y="265"/>
                  </a:lnTo>
                  <a:lnTo>
                    <a:pt x="3284" y="264"/>
                  </a:lnTo>
                  <a:lnTo>
                    <a:pt x="3333" y="261"/>
                  </a:lnTo>
                  <a:lnTo>
                    <a:pt x="3381" y="260"/>
                  </a:lnTo>
                  <a:lnTo>
                    <a:pt x="3430" y="260"/>
                  </a:lnTo>
                  <a:lnTo>
                    <a:pt x="3479" y="261"/>
                  </a:lnTo>
                  <a:lnTo>
                    <a:pt x="3528" y="262"/>
                  </a:lnTo>
                  <a:lnTo>
                    <a:pt x="3577" y="262"/>
                  </a:lnTo>
                  <a:lnTo>
                    <a:pt x="3603" y="261"/>
                  </a:lnTo>
                  <a:lnTo>
                    <a:pt x="3627" y="260"/>
                  </a:lnTo>
                  <a:lnTo>
                    <a:pt x="3653" y="258"/>
                  </a:lnTo>
                  <a:lnTo>
                    <a:pt x="3678" y="256"/>
                  </a:lnTo>
                  <a:lnTo>
                    <a:pt x="3689" y="258"/>
                  </a:lnTo>
                  <a:lnTo>
                    <a:pt x="3699" y="259"/>
                  </a:lnTo>
                  <a:lnTo>
                    <a:pt x="3709" y="260"/>
                  </a:lnTo>
                  <a:lnTo>
                    <a:pt x="3720" y="260"/>
                  </a:lnTo>
                  <a:lnTo>
                    <a:pt x="3742" y="260"/>
                  </a:lnTo>
                  <a:lnTo>
                    <a:pt x="3763" y="259"/>
                  </a:lnTo>
                  <a:lnTo>
                    <a:pt x="3785" y="257"/>
                  </a:lnTo>
                  <a:lnTo>
                    <a:pt x="3806" y="255"/>
                  </a:lnTo>
                  <a:lnTo>
                    <a:pt x="3829" y="254"/>
                  </a:lnTo>
                  <a:lnTo>
                    <a:pt x="3850" y="254"/>
                  </a:lnTo>
                  <a:lnTo>
                    <a:pt x="3948" y="254"/>
                  </a:lnTo>
                  <a:lnTo>
                    <a:pt x="4145" y="254"/>
                  </a:lnTo>
                  <a:lnTo>
                    <a:pt x="4428" y="254"/>
                  </a:lnTo>
                  <a:lnTo>
                    <a:pt x="4781" y="254"/>
                  </a:lnTo>
                  <a:lnTo>
                    <a:pt x="5191" y="253"/>
                  </a:lnTo>
                  <a:lnTo>
                    <a:pt x="5643" y="253"/>
                  </a:lnTo>
                  <a:lnTo>
                    <a:pt x="6125" y="252"/>
                  </a:lnTo>
                  <a:lnTo>
                    <a:pt x="6619" y="251"/>
                  </a:lnTo>
                  <a:lnTo>
                    <a:pt x="7114" y="251"/>
                  </a:lnTo>
                  <a:lnTo>
                    <a:pt x="7596" y="250"/>
                  </a:lnTo>
                  <a:lnTo>
                    <a:pt x="8048" y="249"/>
                  </a:lnTo>
                  <a:lnTo>
                    <a:pt x="8459" y="249"/>
                  </a:lnTo>
                  <a:lnTo>
                    <a:pt x="8813" y="248"/>
                  </a:lnTo>
                  <a:lnTo>
                    <a:pt x="9096" y="247"/>
                  </a:lnTo>
                  <a:lnTo>
                    <a:pt x="9296" y="247"/>
                  </a:lnTo>
                  <a:lnTo>
                    <a:pt x="9395" y="246"/>
                  </a:lnTo>
                  <a:lnTo>
                    <a:pt x="9434" y="247"/>
                  </a:lnTo>
                  <a:lnTo>
                    <a:pt x="9474" y="247"/>
                  </a:lnTo>
                  <a:lnTo>
                    <a:pt x="9515" y="246"/>
                  </a:lnTo>
                  <a:lnTo>
                    <a:pt x="9556" y="245"/>
                  </a:lnTo>
                  <a:lnTo>
                    <a:pt x="9597" y="243"/>
                  </a:lnTo>
                  <a:lnTo>
                    <a:pt x="9638" y="243"/>
                  </a:lnTo>
                  <a:lnTo>
                    <a:pt x="9677" y="243"/>
                  </a:lnTo>
                  <a:lnTo>
                    <a:pt x="9715" y="245"/>
                  </a:lnTo>
                  <a:lnTo>
                    <a:pt x="9735" y="244"/>
                  </a:lnTo>
                  <a:lnTo>
                    <a:pt x="9754" y="243"/>
                  </a:lnTo>
                  <a:lnTo>
                    <a:pt x="9772" y="243"/>
                  </a:lnTo>
                  <a:lnTo>
                    <a:pt x="9792" y="242"/>
                  </a:lnTo>
                  <a:lnTo>
                    <a:pt x="9800" y="251"/>
                  </a:lnTo>
                  <a:lnTo>
                    <a:pt x="9806" y="261"/>
                  </a:lnTo>
                  <a:lnTo>
                    <a:pt x="9811" y="274"/>
                  </a:lnTo>
                  <a:lnTo>
                    <a:pt x="9815" y="286"/>
                  </a:lnTo>
                  <a:lnTo>
                    <a:pt x="9822" y="310"/>
                  </a:lnTo>
                  <a:lnTo>
                    <a:pt x="9829" y="336"/>
                  </a:lnTo>
                  <a:lnTo>
                    <a:pt x="9832" y="350"/>
                  </a:lnTo>
                  <a:lnTo>
                    <a:pt x="9836" y="364"/>
                  </a:lnTo>
                  <a:lnTo>
                    <a:pt x="9841" y="377"/>
                  </a:lnTo>
                  <a:lnTo>
                    <a:pt x="9847" y="389"/>
                  </a:lnTo>
                  <a:lnTo>
                    <a:pt x="9860" y="415"/>
                  </a:lnTo>
                  <a:lnTo>
                    <a:pt x="9874" y="439"/>
                  </a:lnTo>
                  <a:lnTo>
                    <a:pt x="9890" y="464"/>
                  </a:lnTo>
                  <a:lnTo>
                    <a:pt x="9905" y="487"/>
                  </a:lnTo>
                  <a:lnTo>
                    <a:pt x="9921" y="511"/>
                  </a:lnTo>
                  <a:lnTo>
                    <a:pt x="9937" y="535"/>
                  </a:lnTo>
                  <a:lnTo>
                    <a:pt x="9945" y="539"/>
                  </a:lnTo>
                  <a:lnTo>
                    <a:pt x="9953" y="543"/>
                  </a:lnTo>
                  <a:lnTo>
                    <a:pt x="9957" y="547"/>
                  </a:lnTo>
                  <a:lnTo>
                    <a:pt x="9959" y="550"/>
                  </a:lnTo>
                  <a:lnTo>
                    <a:pt x="9960" y="555"/>
                  </a:lnTo>
                  <a:lnTo>
                    <a:pt x="9958" y="560"/>
                  </a:lnTo>
                  <a:lnTo>
                    <a:pt x="9957" y="566"/>
                  </a:lnTo>
                  <a:lnTo>
                    <a:pt x="9955" y="571"/>
                  </a:lnTo>
                  <a:lnTo>
                    <a:pt x="9952" y="575"/>
                  </a:lnTo>
                  <a:lnTo>
                    <a:pt x="9948" y="577"/>
                  </a:lnTo>
                  <a:lnTo>
                    <a:pt x="9944" y="578"/>
                  </a:lnTo>
                  <a:lnTo>
                    <a:pt x="9940" y="579"/>
                  </a:lnTo>
                  <a:lnTo>
                    <a:pt x="9934" y="579"/>
                  </a:lnTo>
                  <a:lnTo>
                    <a:pt x="9929" y="578"/>
                  </a:lnTo>
                  <a:lnTo>
                    <a:pt x="9919" y="576"/>
                  </a:lnTo>
                  <a:lnTo>
                    <a:pt x="9908" y="573"/>
                  </a:lnTo>
                  <a:lnTo>
                    <a:pt x="9903" y="573"/>
                  </a:lnTo>
                  <a:lnTo>
                    <a:pt x="9898" y="573"/>
                  </a:lnTo>
                  <a:lnTo>
                    <a:pt x="9893" y="574"/>
                  </a:lnTo>
                  <a:lnTo>
                    <a:pt x="9887" y="576"/>
                  </a:lnTo>
                  <a:lnTo>
                    <a:pt x="9877" y="580"/>
                  </a:lnTo>
                  <a:lnTo>
                    <a:pt x="9868" y="585"/>
                  </a:lnTo>
                  <a:lnTo>
                    <a:pt x="9859" y="592"/>
                  </a:lnTo>
                  <a:lnTo>
                    <a:pt x="9852" y="598"/>
                  </a:lnTo>
                  <a:lnTo>
                    <a:pt x="9844" y="605"/>
                  </a:lnTo>
                  <a:lnTo>
                    <a:pt x="9837" y="613"/>
                  </a:lnTo>
                  <a:lnTo>
                    <a:pt x="9831" y="621"/>
                  </a:lnTo>
                  <a:lnTo>
                    <a:pt x="9825" y="629"/>
                  </a:lnTo>
                  <a:lnTo>
                    <a:pt x="9820" y="639"/>
                  </a:lnTo>
                  <a:lnTo>
                    <a:pt x="9816" y="648"/>
                  </a:lnTo>
                  <a:lnTo>
                    <a:pt x="9813" y="657"/>
                  </a:lnTo>
                  <a:lnTo>
                    <a:pt x="9810" y="667"/>
                  </a:lnTo>
                  <a:lnTo>
                    <a:pt x="9808" y="676"/>
                  </a:lnTo>
                  <a:lnTo>
                    <a:pt x="9806" y="687"/>
                  </a:lnTo>
                  <a:lnTo>
                    <a:pt x="9805" y="696"/>
                  </a:lnTo>
                  <a:lnTo>
                    <a:pt x="9805" y="706"/>
                  </a:lnTo>
                  <a:lnTo>
                    <a:pt x="9807" y="711"/>
                  </a:lnTo>
                  <a:lnTo>
                    <a:pt x="9808" y="718"/>
                  </a:lnTo>
                  <a:lnTo>
                    <a:pt x="9807" y="721"/>
                  </a:lnTo>
                  <a:lnTo>
                    <a:pt x="9806" y="723"/>
                  </a:lnTo>
                  <a:lnTo>
                    <a:pt x="9805" y="726"/>
                  </a:lnTo>
                  <a:lnTo>
                    <a:pt x="9802" y="727"/>
                  </a:lnTo>
                  <a:lnTo>
                    <a:pt x="9798" y="729"/>
                  </a:lnTo>
                  <a:lnTo>
                    <a:pt x="9793" y="729"/>
                  </a:lnTo>
                  <a:lnTo>
                    <a:pt x="9790" y="729"/>
                  </a:lnTo>
                  <a:lnTo>
                    <a:pt x="9786" y="729"/>
                  </a:lnTo>
                  <a:lnTo>
                    <a:pt x="9780" y="726"/>
                  </a:lnTo>
                  <a:lnTo>
                    <a:pt x="9774" y="723"/>
                  </a:lnTo>
                  <a:lnTo>
                    <a:pt x="9768" y="718"/>
                  </a:lnTo>
                  <a:lnTo>
                    <a:pt x="9762" y="714"/>
                  </a:lnTo>
                  <a:lnTo>
                    <a:pt x="9756" y="710"/>
                  </a:lnTo>
                  <a:lnTo>
                    <a:pt x="9749" y="707"/>
                  </a:lnTo>
                  <a:lnTo>
                    <a:pt x="9737" y="706"/>
                  </a:lnTo>
                  <a:lnTo>
                    <a:pt x="9726" y="706"/>
                  </a:lnTo>
                  <a:lnTo>
                    <a:pt x="9715" y="707"/>
                  </a:lnTo>
                  <a:lnTo>
                    <a:pt x="9703" y="708"/>
                  </a:lnTo>
                  <a:lnTo>
                    <a:pt x="9693" y="711"/>
                  </a:lnTo>
                  <a:lnTo>
                    <a:pt x="9682" y="713"/>
                  </a:lnTo>
                  <a:lnTo>
                    <a:pt x="9672" y="717"/>
                  </a:lnTo>
                  <a:lnTo>
                    <a:pt x="9663" y="721"/>
                  </a:lnTo>
                  <a:lnTo>
                    <a:pt x="9652" y="726"/>
                  </a:lnTo>
                  <a:lnTo>
                    <a:pt x="9643" y="733"/>
                  </a:lnTo>
                  <a:lnTo>
                    <a:pt x="9634" y="739"/>
                  </a:lnTo>
                  <a:lnTo>
                    <a:pt x="9626" y="746"/>
                  </a:lnTo>
                  <a:lnTo>
                    <a:pt x="9619" y="754"/>
                  </a:lnTo>
                  <a:lnTo>
                    <a:pt x="9611" y="763"/>
                  </a:lnTo>
                  <a:lnTo>
                    <a:pt x="9604" y="772"/>
                  </a:lnTo>
                  <a:lnTo>
                    <a:pt x="9598" y="783"/>
                  </a:lnTo>
                  <a:lnTo>
                    <a:pt x="9594" y="803"/>
                  </a:lnTo>
                  <a:lnTo>
                    <a:pt x="9591" y="824"/>
                  </a:lnTo>
                  <a:lnTo>
                    <a:pt x="9590" y="843"/>
                  </a:lnTo>
                  <a:lnTo>
                    <a:pt x="9591" y="863"/>
                  </a:lnTo>
                  <a:lnTo>
                    <a:pt x="9593" y="883"/>
                  </a:lnTo>
                  <a:lnTo>
                    <a:pt x="9596" y="902"/>
                  </a:lnTo>
                  <a:lnTo>
                    <a:pt x="9599" y="911"/>
                  </a:lnTo>
                  <a:lnTo>
                    <a:pt x="9602" y="921"/>
                  </a:lnTo>
                  <a:lnTo>
                    <a:pt x="9606" y="930"/>
                  </a:lnTo>
                  <a:lnTo>
                    <a:pt x="9610" y="939"/>
                  </a:lnTo>
                  <a:lnTo>
                    <a:pt x="9618" y="950"/>
                  </a:lnTo>
                  <a:lnTo>
                    <a:pt x="9626" y="960"/>
                  </a:lnTo>
                  <a:lnTo>
                    <a:pt x="9635" y="969"/>
                  </a:lnTo>
                  <a:lnTo>
                    <a:pt x="9644" y="975"/>
                  </a:lnTo>
                  <a:lnTo>
                    <a:pt x="9655" y="979"/>
                  </a:lnTo>
                  <a:lnTo>
                    <a:pt x="9667" y="983"/>
                  </a:lnTo>
                  <a:lnTo>
                    <a:pt x="9678" y="985"/>
                  </a:lnTo>
                  <a:lnTo>
                    <a:pt x="9690" y="986"/>
                  </a:lnTo>
                  <a:lnTo>
                    <a:pt x="9702" y="987"/>
                  </a:lnTo>
                  <a:lnTo>
                    <a:pt x="9715" y="986"/>
                  </a:lnTo>
                  <a:lnTo>
                    <a:pt x="9728" y="986"/>
                  </a:lnTo>
                  <a:lnTo>
                    <a:pt x="9740" y="985"/>
                  </a:lnTo>
                  <a:lnTo>
                    <a:pt x="9764" y="982"/>
                  </a:lnTo>
                  <a:lnTo>
                    <a:pt x="9786" y="980"/>
                  </a:lnTo>
                  <a:lnTo>
                    <a:pt x="9790" y="983"/>
                  </a:lnTo>
                  <a:lnTo>
                    <a:pt x="9793" y="987"/>
                  </a:lnTo>
                  <a:lnTo>
                    <a:pt x="9795" y="991"/>
                  </a:lnTo>
                  <a:lnTo>
                    <a:pt x="9796" y="995"/>
                  </a:lnTo>
                  <a:lnTo>
                    <a:pt x="9798" y="1004"/>
                  </a:lnTo>
                  <a:lnTo>
                    <a:pt x="9798" y="1015"/>
                  </a:lnTo>
                  <a:lnTo>
                    <a:pt x="9796" y="1026"/>
                  </a:lnTo>
                  <a:lnTo>
                    <a:pt x="9795" y="1037"/>
                  </a:lnTo>
                  <a:lnTo>
                    <a:pt x="9796" y="1042"/>
                  </a:lnTo>
                  <a:lnTo>
                    <a:pt x="9798" y="1047"/>
                  </a:lnTo>
                  <a:lnTo>
                    <a:pt x="9799" y="1052"/>
                  </a:lnTo>
                  <a:lnTo>
                    <a:pt x="9802" y="1057"/>
                  </a:lnTo>
                  <a:lnTo>
                    <a:pt x="9808" y="1067"/>
                  </a:lnTo>
                  <a:lnTo>
                    <a:pt x="9814" y="1076"/>
                  </a:lnTo>
                  <a:lnTo>
                    <a:pt x="9821" y="1085"/>
                  </a:lnTo>
                  <a:lnTo>
                    <a:pt x="9828" y="1094"/>
                  </a:lnTo>
                  <a:lnTo>
                    <a:pt x="9836" y="1102"/>
                  </a:lnTo>
                  <a:lnTo>
                    <a:pt x="9845" y="1109"/>
                  </a:lnTo>
                  <a:lnTo>
                    <a:pt x="9854" y="1116"/>
                  </a:lnTo>
                  <a:lnTo>
                    <a:pt x="9863" y="1122"/>
                  </a:lnTo>
                  <a:lnTo>
                    <a:pt x="9873" y="1127"/>
                  </a:lnTo>
                  <a:lnTo>
                    <a:pt x="9882" y="1131"/>
                  </a:lnTo>
                  <a:lnTo>
                    <a:pt x="9894" y="1135"/>
                  </a:lnTo>
                  <a:lnTo>
                    <a:pt x="9905" y="1138"/>
                  </a:lnTo>
                  <a:lnTo>
                    <a:pt x="9916" y="1141"/>
                  </a:lnTo>
                  <a:lnTo>
                    <a:pt x="9927" y="1143"/>
                  </a:lnTo>
                  <a:lnTo>
                    <a:pt x="9940" y="1144"/>
                  </a:lnTo>
                  <a:lnTo>
                    <a:pt x="9952" y="1144"/>
                  </a:lnTo>
                  <a:lnTo>
                    <a:pt x="9957" y="1151"/>
                  </a:lnTo>
                  <a:lnTo>
                    <a:pt x="9960" y="1157"/>
                  </a:lnTo>
                  <a:lnTo>
                    <a:pt x="9961" y="1162"/>
                  </a:lnTo>
                  <a:lnTo>
                    <a:pt x="9961" y="1167"/>
                  </a:lnTo>
                  <a:lnTo>
                    <a:pt x="9959" y="1172"/>
                  </a:lnTo>
                  <a:lnTo>
                    <a:pt x="9955" y="1177"/>
                  </a:lnTo>
                  <a:lnTo>
                    <a:pt x="9951" y="1182"/>
                  </a:lnTo>
                  <a:lnTo>
                    <a:pt x="9946" y="1187"/>
                  </a:lnTo>
                  <a:lnTo>
                    <a:pt x="9936" y="1198"/>
                  </a:lnTo>
                  <a:lnTo>
                    <a:pt x="9924" y="1208"/>
                  </a:lnTo>
                  <a:lnTo>
                    <a:pt x="9920" y="1213"/>
                  </a:lnTo>
                  <a:lnTo>
                    <a:pt x="9916" y="1219"/>
                  </a:lnTo>
                  <a:lnTo>
                    <a:pt x="9913" y="1225"/>
                  </a:lnTo>
                  <a:lnTo>
                    <a:pt x="9912" y="1231"/>
                  </a:lnTo>
                  <a:close/>
                  <a:moveTo>
                    <a:pt x="9860" y="564"/>
                  </a:moveTo>
                  <a:lnTo>
                    <a:pt x="9847" y="576"/>
                  </a:lnTo>
                  <a:lnTo>
                    <a:pt x="9834" y="587"/>
                  </a:lnTo>
                  <a:lnTo>
                    <a:pt x="9823" y="601"/>
                  </a:lnTo>
                  <a:lnTo>
                    <a:pt x="9813" y="614"/>
                  </a:lnTo>
                  <a:lnTo>
                    <a:pt x="9804" y="628"/>
                  </a:lnTo>
                  <a:lnTo>
                    <a:pt x="9796" y="643"/>
                  </a:lnTo>
                  <a:lnTo>
                    <a:pt x="9790" y="659"/>
                  </a:lnTo>
                  <a:lnTo>
                    <a:pt x="9786" y="675"/>
                  </a:lnTo>
                  <a:lnTo>
                    <a:pt x="9782" y="680"/>
                  </a:lnTo>
                  <a:lnTo>
                    <a:pt x="9777" y="683"/>
                  </a:lnTo>
                  <a:lnTo>
                    <a:pt x="9772" y="686"/>
                  </a:lnTo>
                  <a:lnTo>
                    <a:pt x="9767" y="688"/>
                  </a:lnTo>
                  <a:lnTo>
                    <a:pt x="9762" y="688"/>
                  </a:lnTo>
                  <a:lnTo>
                    <a:pt x="9756" y="688"/>
                  </a:lnTo>
                  <a:lnTo>
                    <a:pt x="9749" y="688"/>
                  </a:lnTo>
                  <a:lnTo>
                    <a:pt x="9743" y="687"/>
                  </a:lnTo>
                  <a:lnTo>
                    <a:pt x="9731" y="683"/>
                  </a:lnTo>
                  <a:lnTo>
                    <a:pt x="9719" y="680"/>
                  </a:lnTo>
                  <a:lnTo>
                    <a:pt x="9708" y="677"/>
                  </a:lnTo>
                  <a:lnTo>
                    <a:pt x="9696" y="676"/>
                  </a:lnTo>
                  <a:lnTo>
                    <a:pt x="9685" y="679"/>
                  </a:lnTo>
                  <a:lnTo>
                    <a:pt x="9675" y="682"/>
                  </a:lnTo>
                  <a:lnTo>
                    <a:pt x="9664" y="688"/>
                  </a:lnTo>
                  <a:lnTo>
                    <a:pt x="9654" y="693"/>
                  </a:lnTo>
                  <a:lnTo>
                    <a:pt x="9644" y="698"/>
                  </a:lnTo>
                  <a:lnTo>
                    <a:pt x="9635" y="704"/>
                  </a:lnTo>
                  <a:lnTo>
                    <a:pt x="9627" y="711"/>
                  </a:lnTo>
                  <a:lnTo>
                    <a:pt x="9619" y="718"/>
                  </a:lnTo>
                  <a:lnTo>
                    <a:pt x="9610" y="726"/>
                  </a:lnTo>
                  <a:lnTo>
                    <a:pt x="9603" y="735"/>
                  </a:lnTo>
                  <a:lnTo>
                    <a:pt x="9597" y="743"/>
                  </a:lnTo>
                  <a:lnTo>
                    <a:pt x="9591" y="752"/>
                  </a:lnTo>
                  <a:lnTo>
                    <a:pt x="9585" y="761"/>
                  </a:lnTo>
                  <a:lnTo>
                    <a:pt x="9580" y="771"/>
                  </a:lnTo>
                  <a:lnTo>
                    <a:pt x="9575" y="782"/>
                  </a:lnTo>
                  <a:lnTo>
                    <a:pt x="9571" y="792"/>
                  </a:lnTo>
                  <a:lnTo>
                    <a:pt x="9566" y="805"/>
                  </a:lnTo>
                  <a:lnTo>
                    <a:pt x="9562" y="818"/>
                  </a:lnTo>
                  <a:lnTo>
                    <a:pt x="9559" y="834"/>
                  </a:lnTo>
                  <a:lnTo>
                    <a:pt x="9557" y="848"/>
                  </a:lnTo>
                  <a:lnTo>
                    <a:pt x="9556" y="863"/>
                  </a:lnTo>
                  <a:lnTo>
                    <a:pt x="9557" y="879"/>
                  </a:lnTo>
                  <a:lnTo>
                    <a:pt x="9559" y="894"/>
                  </a:lnTo>
                  <a:lnTo>
                    <a:pt x="9564" y="909"/>
                  </a:lnTo>
                  <a:lnTo>
                    <a:pt x="9568" y="918"/>
                  </a:lnTo>
                  <a:lnTo>
                    <a:pt x="9571" y="926"/>
                  </a:lnTo>
                  <a:lnTo>
                    <a:pt x="9575" y="933"/>
                  </a:lnTo>
                  <a:lnTo>
                    <a:pt x="9580" y="940"/>
                  </a:lnTo>
                  <a:lnTo>
                    <a:pt x="9585" y="947"/>
                  </a:lnTo>
                  <a:lnTo>
                    <a:pt x="9591" y="953"/>
                  </a:lnTo>
                  <a:lnTo>
                    <a:pt x="9598" y="960"/>
                  </a:lnTo>
                  <a:lnTo>
                    <a:pt x="9604" y="967"/>
                  </a:lnTo>
                  <a:lnTo>
                    <a:pt x="9635" y="988"/>
                  </a:lnTo>
                  <a:lnTo>
                    <a:pt x="9666" y="1010"/>
                  </a:lnTo>
                  <a:lnTo>
                    <a:pt x="9762" y="1012"/>
                  </a:lnTo>
                  <a:lnTo>
                    <a:pt x="9767" y="1027"/>
                  </a:lnTo>
                  <a:lnTo>
                    <a:pt x="9771" y="1043"/>
                  </a:lnTo>
                  <a:lnTo>
                    <a:pt x="9773" y="1051"/>
                  </a:lnTo>
                  <a:lnTo>
                    <a:pt x="9776" y="1060"/>
                  </a:lnTo>
                  <a:lnTo>
                    <a:pt x="9779" y="1068"/>
                  </a:lnTo>
                  <a:lnTo>
                    <a:pt x="9783" y="1076"/>
                  </a:lnTo>
                  <a:lnTo>
                    <a:pt x="9793" y="1091"/>
                  </a:lnTo>
                  <a:lnTo>
                    <a:pt x="9805" y="1107"/>
                  </a:lnTo>
                  <a:lnTo>
                    <a:pt x="9811" y="1114"/>
                  </a:lnTo>
                  <a:lnTo>
                    <a:pt x="9818" y="1121"/>
                  </a:lnTo>
                  <a:lnTo>
                    <a:pt x="9825" y="1127"/>
                  </a:lnTo>
                  <a:lnTo>
                    <a:pt x="9832" y="1133"/>
                  </a:lnTo>
                  <a:lnTo>
                    <a:pt x="9840" y="1138"/>
                  </a:lnTo>
                  <a:lnTo>
                    <a:pt x="9849" y="1143"/>
                  </a:lnTo>
                  <a:lnTo>
                    <a:pt x="9857" y="1149"/>
                  </a:lnTo>
                  <a:lnTo>
                    <a:pt x="9866" y="1152"/>
                  </a:lnTo>
                  <a:lnTo>
                    <a:pt x="9874" y="1156"/>
                  </a:lnTo>
                  <a:lnTo>
                    <a:pt x="9883" y="1158"/>
                  </a:lnTo>
                  <a:lnTo>
                    <a:pt x="9894" y="1160"/>
                  </a:lnTo>
                  <a:lnTo>
                    <a:pt x="9903" y="1161"/>
                  </a:lnTo>
                  <a:lnTo>
                    <a:pt x="9906" y="1166"/>
                  </a:lnTo>
                  <a:lnTo>
                    <a:pt x="9907" y="1171"/>
                  </a:lnTo>
                  <a:lnTo>
                    <a:pt x="9908" y="1177"/>
                  </a:lnTo>
                  <a:lnTo>
                    <a:pt x="9907" y="1182"/>
                  </a:lnTo>
                  <a:lnTo>
                    <a:pt x="9905" y="1187"/>
                  </a:lnTo>
                  <a:lnTo>
                    <a:pt x="9903" y="1191"/>
                  </a:lnTo>
                  <a:lnTo>
                    <a:pt x="9901" y="1197"/>
                  </a:lnTo>
                  <a:lnTo>
                    <a:pt x="9897" y="1202"/>
                  </a:lnTo>
                  <a:lnTo>
                    <a:pt x="9891" y="1211"/>
                  </a:lnTo>
                  <a:lnTo>
                    <a:pt x="9883" y="1221"/>
                  </a:lnTo>
                  <a:lnTo>
                    <a:pt x="9880" y="1225"/>
                  </a:lnTo>
                  <a:lnTo>
                    <a:pt x="9878" y="1230"/>
                  </a:lnTo>
                  <a:lnTo>
                    <a:pt x="9876" y="1235"/>
                  </a:lnTo>
                  <a:lnTo>
                    <a:pt x="9875" y="1241"/>
                  </a:lnTo>
                  <a:lnTo>
                    <a:pt x="9866" y="1262"/>
                  </a:lnTo>
                  <a:lnTo>
                    <a:pt x="9858" y="1283"/>
                  </a:lnTo>
                  <a:lnTo>
                    <a:pt x="9852" y="1305"/>
                  </a:lnTo>
                  <a:lnTo>
                    <a:pt x="9846" y="1327"/>
                  </a:lnTo>
                  <a:lnTo>
                    <a:pt x="9840" y="1350"/>
                  </a:lnTo>
                  <a:lnTo>
                    <a:pt x="9835" y="1372"/>
                  </a:lnTo>
                  <a:lnTo>
                    <a:pt x="9829" y="1395"/>
                  </a:lnTo>
                  <a:lnTo>
                    <a:pt x="9823" y="1416"/>
                  </a:lnTo>
                  <a:lnTo>
                    <a:pt x="9815" y="1420"/>
                  </a:lnTo>
                  <a:lnTo>
                    <a:pt x="9806" y="1423"/>
                  </a:lnTo>
                  <a:lnTo>
                    <a:pt x="9796" y="1426"/>
                  </a:lnTo>
                  <a:lnTo>
                    <a:pt x="9786" y="1428"/>
                  </a:lnTo>
                  <a:lnTo>
                    <a:pt x="9765" y="1430"/>
                  </a:lnTo>
                  <a:lnTo>
                    <a:pt x="9743" y="1430"/>
                  </a:lnTo>
                  <a:lnTo>
                    <a:pt x="9720" y="1430"/>
                  </a:lnTo>
                  <a:lnTo>
                    <a:pt x="9697" y="1429"/>
                  </a:lnTo>
                  <a:lnTo>
                    <a:pt x="9675" y="1430"/>
                  </a:lnTo>
                  <a:lnTo>
                    <a:pt x="9653" y="1431"/>
                  </a:lnTo>
                  <a:lnTo>
                    <a:pt x="9592" y="1430"/>
                  </a:lnTo>
                  <a:lnTo>
                    <a:pt x="9532" y="1431"/>
                  </a:lnTo>
                  <a:lnTo>
                    <a:pt x="9470" y="1431"/>
                  </a:lnTo>
                  <a:lnTo>
                    <a:pt x="9409" y="1432"/>
                  </a:lnTo>
                  <a:lnTo>
                    <a:pt x="9349" y="1433"/>
                  </a:lnTo>
                  <a:lnTo>
                    <a:pt x="9287" y="1433"/>
                  </a:lnTo>
                  <a:lnTo>
                    <a:pt x="9227" y="1433"/>
                  </a:lnTo>
                  <a:lnTo>
                    <a:pt x="9168" y="1431"/>
                  </a:lnTo>
                  <a:lnTo>
                    <a:pt x="9164" y="1433"/>
                  </a:lnTo>
                  <a:lnTo>
                    <a:pt x="9161" y="1434"/>
                  </a:lnTo>
                  <a:lnTo>
                    <a:pt x="9157" y="1435"/>
                  </a:lnTo>
                  <a:lnTo>
                    <a:pt x="9153" y="1436"/>
                  </a:lnTo>
                  <a:lnTo>
                    <a:pt x="9150" y="1435"/>
                  </a:lnTo>
                  <a:lnTo>
                    <a:pt x="9147" y="1435"/>
                  </a:lnTo>
                  <a:lnTo>
                    <a:pt x="9145" y="1433"/>
                  </a:lnTo>
                  <a:lnTo>
                    <a:pt x="9142" y="1431"/>
                  </a:lnTo>
                  <a:lnTo>
                    <a:pt x="2998" y="1449"/>
                  </a:lnTo>
                  <a:lnTo>
                    <a:pt x="2906" y="1450"/>
                  </a:lnTo>
                  <a:lnTo>
                    <a:pt x="2813" y="1450"/>
                  </a:lnTo>
                  <a:lnTo>
                    <a:pt x="2723" y="1451"/>
                  </a:lnTo>
                  <a:lnTo>
                    <a:pt x="2632" y="1451"/>
                  </a:lnTo>
                  <a:lnTo>
                    <a:pt x="2542" y="1452"/>
                  </a:lnTo>
                  <a:lnTo>
                    <a:pt x="2451" y="1453"/>
                  </a:lnTo>
                  <a:lnTo>
                    <a:pt x="2361" y="1453"/>
                  </a:lnTo>
                  <a:lnTo>
                    <a:pt x="2270" y="1454"/>
                  </a:lnTo>
                  <a:lnTo>
                    <a:pt x="2180" y="1455"/>
                  </a:lnTo>
                  <a:lnTo>
                    <a:pt x="2090" y="1456"/>
                  </a:lnTo>
                  <a:lnTo>
                    <a:pt x="2000" y="1457"/>
                  </a:lnTo>
                  <a:lnTo>
                    <a:pt x="1909" y="1458"/>
                  </a:lnTo>
                  <a:lnTo>
                    <a:pt x="1819" y="1459"/>
                  </a:lnTo>
                  <a:lnTo>
                    <a:pt x="1728" y="1460"/>
                  </a:lnTo>
                  <a:lnTo>
                    <a:pt x="1637" y="1462"/>
                  </a:lnTo>
                  <a:lnTo>
                    <a:pt x="1545" y="1463"/>
                  </a:lnTo>
                  <a:lnTo>
                    <a:pt x="1508" y="1464"/>
                  </a:lnTo>
                  <a:lnTo>
                    <a:pt x="1470" y="1463"/>
                  </a:lnTo>
                  <a:lnTo>
                    <a:pt x="1432" y="1462"/>
                  </a:lnTo>
                  <a:lnTo>
                    <a:pt x="1394" y="1461"/>
                  </a:lnTo>
                  <a:lnTo>
                    <a:pt x="1356" y="1459"/>
                  </a:lnTo>
                  <a:lnTo>
                    <a:pt x="1318" y="1459"/>
                  </a:lnTo>
                  <a:lnTo>
                    <a:pt x="1280" y="1459"/>
                  </a:lnTo>
                  <a:lnTo>
                    <a:pt x="1243" y="1461"/>
                  </a:lnTo>
                  <a:lnTo>
                    <a:pt x="1236" y="1437"/>
                  </a:lnTo>
                  <a:lnTo>
                    <a:pt x="1230" y="1411"/>
                  </a:lnTo>
                  <a:lnTo>
                    <a:pt x="1224" y="1386"/>
                  </a:lnTo>
                  <a:lnTo>
                    <a:pt x="1218" y="1361"/>
                  </a:lnTo>
                  <a:lnTo>
                    <a:pt x="1212" y="1336"/>
                  </a:lnTo>
                  <a:lnTo>
                    <a:pt x="1203" y="1312"/>
                  </a:lnTo>
                  <a:lnTo>
                    <a:pt x="1199" y="1301"/>
                  </a:lnTo>
                  <a:lnTo>
                    <a:pt x="1194" y="1290"/>
                  </a:lnTo>
                  <a:lnTo>
                    <a:pt x="1188" y="1278"/>
                  </a:lnTo>
                  <a:lnTo>
                    <a:pt x="1182" y="1268"/>
                  </a:lnTo>
                  <a:lnTo>
                    <a:pt x="1192" y="1261"/>
                  </a:lnTo>
                  <a:lnTo>
                    <a:pt x="1201" y="1254"/>
                  </a:lnTo>
                  <a:lnTo>
                    <a:pt x="1210" y="1246"/>
                  </a:lnTo>
                  <a:lnTo>
                    <a:pt x="1218" y="1237"/>
                  </a:lnTo>
                  <a:lnTo>
                    <a:pt x="1226" y="1228"/>
                  </a:lnTo>
                  <a:lnTo>
                    <a:pt x="1233" y="1219"/>
                  </a:lnTo>
                  <a:lnTo>
                    <a:pt x="1239" y="1209"/>
                  </a:lnTo>
                  <a:lnTo>
                    <a:pt x="1245" y="1199"/>
                  </a:lnTo>
                  <a:lnTo>
                    <a:pt x="1250" y="1188"/>
                  </a:lnTo>
                  <a:lnTo>
                    <a:pt x="1256" y="1177"/>
                  </a:lnTo>
                  <a:lnTo>
                    <a:pt x="1260" y="1167"/>
                  </a:lnTo>
                  <a:lnTo>
                    <a:pt x="1264" y="1156"/>
                  </a:lnTo>
                  <a:lnTo>
                    <a:pt x="1270" y="1132"/>
                  </a:lnTo>
                  <a:lnTo>
                    <a:pt x="1274" y="1110"/>
                  </a:lnTo>
                  <a:lnTo>
                    <a:pt x="1278" y="1106"/>
                  </a:lnTo>
                  <a:lnTo>
                    <a:pt x="1281" y="1104"/>
                  </a:lnTo>
                  <a:lnTo>
                    <a:pt x="1285" y="1104"/>
                  </a:lnTo>
                  <a:lnTo>
                    <a:pt x="1289" y="1104"/>
                  </a:lnTo>
                  <a:lnTo>
                    <a:pt x="1299" y="1105"/>
                  </a:lnTo>
                  <a:lnTo>
                    <a:pt x="1308" y="1107"/>
                  </a:lnTo>
                  <a:lnTo>
                    <a:pt x="1340" y="1099"/>
                  </a:lnTo>
                  <a:lnTo>
                    <a:pt x="1374" y="1091"/>
                  </a:lnTo>
                  <a:lnTo>
                    <a:pt x="1391" y="1086"/>
                  </a:lnTo>
                  <a:lnTo>
                    <a:pt x="1407" y="1080"/>
                  </a:lnTo>
                  <a:lnTo>
                    <a:pt x="1422" y="1074"/>
                  </a:lnTo>
                  <a:lnTo>
                    <a:pt x="1438" y="1067"/>
                  </a:lnTo>
                  <a:lnTo>
                    <a:pt x="1453" y="1059"/>
                  </a:lnTo>
                  <a:lnTo>
                    <a:pt x="1466" y="1048"/>
                  </a:lnTo>
                  <a:lnTo>
                    <a:pt x="1479" y="1038"/>
                  </a:lnTo>
                  <a:lnTo>
                    <a:pt x="1492" y="1027"/>
                  </a:lnTo>
                  <a:lnTo>
                    <a:pt x="1502" y="1014"/>
                  </a:lnTo>
                  <a:lnTo>
                    <a:pt x="1512" y="999"/>
                  </a:lnTo>
                  <a:lnTo>
                    <a:pt x="1516" y="991"/>
                  </a:lnTo>
                  <a:lnTo>
                    <a:pt x="1520" y="983"/>
                  </a:lnTo>
                  <a:lnTo>
                    <a:pt x="1523" y="974"/>
                  </a:lnTo>
                  <a:lnTo>
                    <a:pt x="1526" y="966"/>
                  </a:lnTo>
                  <a:lnTo>
                    <a:pt x="1531" y="942"/>
                  </a:lnTo>
                  <a:lnTo>
                    <a:pt x="1533" y="918"/>
                  </a:lnTo>
                  <a:lnTo>
                    <a:pt x="1533" y="905"/>
                  </a:lnTo>
                  <a:lnTo>
                    <a:pt x="1533" y="893"/>
                  </a:lnTo>
                  <a:lnTo>
                    <a:pt x="1532" y="881"/>
                  </a:lnTo>
                  <a:lnTo>
                    <a:pt x="1531" y="868"/>
                  </a:lnTo>
                  <a:lnTo>
                    <a:pt x="1528" y="856"/>
                  </a:lnTo>
                  <a:lnTo>
                    <a:pt x="1524" y="845"/>
                  </a:lnTo>
                  <a:lnTo>
                    <a:pt x="1520" y="833"/>
                  </a:lnTo>
                  <a:lnTo>
                    <a:pt x="1515" y="821"/>
                  </a:lnTo>
                  <a:lnTo>
                    <a:pt x="1509" y="811"/>
                  </a:lnTo>
                  <a:lnTo>
                    <a:pt x="1502" y="802"/>
                  </a:lnTo>
                  <a:lnTo>
                    <a:pt x="1493" y="793"/>
                  </a:lnTo>
                  <a:lnTo>
                    <a:pt x="1484" y="784"/>
                  </a:lnTo>
                  <a:lnTo>
                    <a:pt x="1467" y="772"/>
                  </a:lnTo>
                  <a:lnTo>
                    <a:pt x="1451" y="762"/>
                  </a:lnTo>
                  <a:lnTo>
                    <a:pt x="1433" y="754"/>
                  </a:lnTo>
                  <a:lnTo>
                    <a:pt x="1416" y="747"/>
                  </a:lnTo>
                  <a:lnTo>
                    <a:pt x="1398" y="742"/>
                  </a:lnTo>
                  <a:lnTo>
                    <a:pt x="1378" y="738"/>
                  </a:lnTo>
                  <a:lnTo>
                    <a:pt x="1359" y="735"/>
                  </a:lnTo>
                  <a:lnTo>
                    <a:pt x="1338" y="734"/>
                  </a:lnTo>
                  <a:lnTo>
                    <a:pt x="1274" y="750"/>
                  </a:lnTo>
                  <a:lnTo>
                    <a:pt x="1270" y="741"/>
                  </a:lnTo>
                  <a:lnTo>
                    <a:pt x="1267" y="732"/>
                  </a:lnTo>
                  <a:lnTo>
                    <a:pt x="1264" y="722"/>
                  </a:lnTo>
                  <a:lnTo>
                    <a:pt x="1261" y="712"/>
                  </a:lnTo>
                  <a:lnTo>
                    <a:pt x="1257" y="693"/>
                  </a:lnTo>
                  <a:lnTo>
                    <a:pt x="1253" y="673"/>
                  </a:lnTo>
                  <a:lnTo>
                    <a:pt x="1228" y="646"/>
                  </a:lnTo>
                  <a:lnTo>
                    <a:pt x="1201" y="620"/>
                  </a:lnTo>
                  <a:lnTo>
                    <a:pt x="1174" y="594"/>
                  </a:lnTo>
                  <a:lnTo>
                    <a:pt x="1148" y="566"/>
                  </a:lnTo>
                  <a:lnTo>
                    <a:pt x="1147" y="561"/>
                  </a:lnTo>
                  <a:lnTo>
                    <a:pt x="1148" y="557"/>
                  </a:lnTo>
                  <a:lnTo>
                    <a:pt x="1149" y="552"/>
                  </a:lnTo>
                  <a:lnTo>
                    <a:pt x="1150" y="547"/>
                  </a:lnTo>
                  <a:lnTo>
                    <a:pt x="1154" y="537"/>
                  </a:lnTo>
                  <a:lnTo>
                    <a:pt x="1159" y="528"/>
                  </a:lnTo>
                  <a:lnTo>
                    <a:pt x="1172" y="512"/>
                  </a:lnTo>
                  <a:lnTo>
                    <a:pt x="1185" y="495"/>
                  </a:lnTo>
                  <a:lnTo>
                    <a:pt x="1192" y="474"/>
                  </a:lnTo>
                  <a:lnTo>
                    <a:pt x="1199" y="454"/>
                  </a:lnTo>
                  <a:lnTo>
                    <a:pt x="1208" y="433"/>
                  </a:lnTo>
                  <a:lnTo>
                    <a:pt x="1215" y="413"/>
                  </a:lnTo>
                  <a:lnTo>
                    <a:pt x="1221" y="391"/>
                  </a:lnTo>
                  <a:lnTo>
                    <a:pt x="1226" y="370"/>
                  </a:lnTo>
                  <a:lnTo>
                    <a:pt x="1228" y="359"/>
                  </a:lnTo>
                  <a:lnTo>
                    <a:pt x="1230" y="348"/>
                  </a:lnTo>
                  <a:lnTo>
                    <a:pt x="1231" y="337"/>
                  </a:lnTo>
                  <a:lnTo>
                    <a:pt x="1231" y="326"/>
                  </a:lnTo>
                  <a:lnTo>
                    <a:pt x="1248" y="323"/>
                  </a:lnTo>
                  <a:lnTo>
                    <a:pt x="1266" y="321"/>
                  </a:lnTo>
                  <a:lnTo>
                    <a:pt x="1284" y="321"/>
                  </a:lnTo>
                  <a:lnTo>
                    <a:pt x="1302" y="320"/>
                  </a:lnTo>
                  <a:lnTo>
                    <a:pt x="1338" y="321"/>
                  </a:lnTo>
                  <a:lnTo>
                    <a:pt x="1375" y="322"/>
                  </a:lnTo>
                  <a:lnTo>
                    <a:pt x="1412" y="323"/>
                  </a:lnTo>
                  <a:lnTo>
                    <a:pt x="1448" y="322"/>
                  </a:lnTo>
                  <a:lnTo>
                    <a:pt x="1465" y="321"/>
                  </a:lnTo>
                  <a:lnTo>
                    <a:pt x="1484" y="318"/>
                  </a:lnTo>
                  <a:lnTo>
                    <a:pt x="1500" y="315"/>
                  </a:lnTo>
                  <a:lnTo>
                    <a:pt x="1517" y="309"/>
                  </a:lnTo>
                  <a:lnTo>
                    <a:pt x="1718" y="310"/>
                  </a:lnTo>
                  <a:lnTo>
                    <a:pt x="1842" y="308"/>
                  </a:lnTo>
                  <a:lnTo>
                    <a:pt x="1966" y="306"/>
                  </a:lnTo>
                  <a:lnTo>
                    <a:pt x="2091" y="305"/>
                  </a:lnTo>
                  <a:lnTo>
                    <a:pt x="2215" y="303"/>
                  </a:lnTo>
                  <a:lnTo>
                    <a:pt x="2340" y="302"/>
                  </a:lnTo>
                  <a:lnTo>
                    <a:pt x="2464" y="301"/>
                  </a:lnTo>
                  <a:lnTo>
                    <a:pt x="2589" y="300"/>
                  </a:lnTo>
                  <a:lnTo>
                    <a:pt x="2712" y="298"/>
                  </a:lnTo>
                  <a:lnTo>
                    <a:pt x="2837" y="297"/>
                  </a:lnTo>
                  <a:lnTo>
                    <a:pt x="2961" y="296"/>
                  </a:lnTo>
                  <a:lnTo>
                    <a:pt x="3085" y="295"/>
                  </a:lnTo>
                  <a:lnTo>
                    <a:pt x="3209" y="294"/>
                  </a:lnTo>
                  <a:lnTo>
                    <a:pt x="3334" y="292"/>
                  </a:lnTo>
                  <a:lnTo>
                    <a:pt x="3458" y="291"/>
                  </a:lnTo>
                  <a:lnTo>
                    <a:pt x="3581" y="289"/>
                  </a:lnTo>
                  <a:lnTo>
                    <a:pt x="3706" y="287"/>
                  </a:lnTo>
                  <a:lnTo>
                    <a:pt x="3831" y="286"/>
                  </a:lnTo>
                  <a:lnTo>
                    <a:pt x="4056" y="286"/>
                  </a:lnTo>
                  <a:lnTo>
                    <a:pt x="4365" y="285"/>
                  </a:lnTo>
                  <a:lnTo>
                    <a:pt x="4747" y="284"/>
                  </a:lnTo>
                  <a:lnTo>
                    <a:pt x="5184" y="284"/>
                  </a:lnTo>
                  <a:lnTo>
                    <a:pt x="5665" y="283"/>
                  </a:lnTo>
                  <a:lnTo>
                    <a:pt x="6173" y="283"/>
                  </a:lnTo>
                  <a:lnTo>
                    <a:pt x="6696" y="282"/>
                  </a:lnTo>
                  <a:lnTo>
                    <a:pt x="7218" y="281"/>
                  </a:lnTo>
                  <a:lnTo>
                    <a:pt x="7727" y="281"/>
                  </a:lnTo>
                  <a:lnTo>
                    <a:pt x="8208" y="280"/>
                  </a:lnTo>
                  <a:lnTo>
                    <a:pt x="8646" y="280"/>
                  </a:lnTo>
                  <a:lnTo>
                    <a:pt x="9028" y="279"/>
                  </a:lnTo>
                  <a:lnTo>
                    <a:pt x="9339" y="278"/>
                  </a:lnTo>
                  <a:lnTo>
                    <a:pt x="9564" y="278"/>
                  </a:lnTo>
                  <a:lnTo>
                    <a:pt x="9690" y="277"/>
                  </a:lnTo>
                  <a:lnTo>
                    <a:pt x="9780" y="273"/>
                  </a:lnTo>
                  <a:lnTo>
                    <a:pt x="9787" y="284"/>
                  </a:lnTo>
                  <a:lnTo>
                    <a:pt x="9793" y="296"/>
                  </a:lnTo>
                  <a:lnTo>
                    <a:pt x="9799" y="308"/>
                  </a:lnTo>
                  <a:lnTo>
                    <a:pt x="9803" y="322"/>
                  </a:lnTo>
                  <a:lnTo>
                    <a:pt x="9807" y="335"/>
                  </a:lnTo>
                  <a:lnTo>
                    <a:pt x="9812" y="348"/>
                  </a:lnTo>
                  <a:lnTo>
                    <a:pt x="9817" y="361"/>
                  </a:lnTo>
                  <a:lnTo>
                    <a:pt x="9823" y="374"/>
                  </a:lnTo>
                  <a:lnTo>
                    <a:pt x="9832" y="395"/>
                  </a:lnTo>
                  <a:lnTo>
                    <a:pt x="9842" y="417"/>
                  </a:lnTo>
                  <a:lnTo>
                    <a:pt x="9853" y="438"/>
                  </a:lnTo>
                  <a:lnTo>
                    <a:pt x="9864" y="460"/>
                  </a:lnTo>
                  <a:lnTo>
                    <a:pt x="9876" y="480"/>
                  </a:lnTo>
                  <a:lnTo>
                    <a:pt x="9888" y="501"/>
                  </a:lnTo>
                  <a:lnTo>
                    <a:pt x="9902" y="520"/>
                  </a:lnTo>
                  <a:lnTo>
                    <a:pt x="9915" y="538"/>
                  </a:lnTo>
                  <a:lnTo>
                    <a:pt x="9910" y="544"/>
                  </a:lnTo>
                  <a:lnTo>
                    <a:pt x="9904" y="549"/>
                  </a:lnTo>
                  <a:lnTo>
                    <a:pt x="9897" y="553"/>
                  </a:lnTo>
                  <a:lnTo>
                    <a:pt x="9890" y="555"/>
                  </a:lnTo>
                  <a:lnTo>
                    <a:pt x="9874" y="559"/>
                  </a:lnTo>
                  <a:lnTo>
                    <a:pt x="9860" y="564"/>
                  </a:lnTo>
                  <a:close/>
                  <a:moveTo>
                    <a:pt x="9765" y="925"/>
                  </a:moveTo>
                  <a:lnTo>
                    <a:pt x="9753" y="928"/>
                  </a:lnTo>
                  <a:lnTo>
                    <a:pt x="9741" y="929"/>
                  </a:lnTo>
                  <a:lnTo>
                    <a:pt x="9729" y="929"/>
                  </a:lnTo>
                  <a:lnTo>
                    <a:pt x="9717" y="928"/>
                  </a:lnTo>
                  <a:lnTo>
                    <a:pt x="9706" y="926"/>
                  </a:lnTo>
                  <a:lnTo>
                    <a:pt x="9694" y="924"/>
                  </a:lnTo>
                  <a:lnTo>
                    <a:pt x="9683" y="921"/>
                  </a:lnTo>
                  <a:lnTo>
                    <a:pt x="9672" y="917"/>
                  </a:lnTo>
                  <a:lnTo>
                    <a:pt x="9665" y="911"/>
                  </a:lnTo>
                  <a:lnTo>
                    <a:pt x="9660" y="906"/>
                  </a:lnTo>
                  <a:lnTo>
                    <a:pt x="9654" y="900"/>
                  </a:lnTo>
                  <a:lnTo>
                    <a:pt x="9650" y="894"/>
                  </a:lnTo>
                  <a:lnTo>
                    <a:pt x="9646" y="887"/>
                  </a:lnTo>
                  <a:lnTo>
                    <a:pt x="9644" y="881"/>
                  </a:lnTo>
                  <a:lnTo>
                    <a:pt x="9642" y="874"/>
                  </a:lnTo>
                  <a:lnTo>
                    <a:pt x="9641" y="866"/>
                  </a:lnTo>
                  <a:lnTo>
                    <a:pt x="9640" y="852"/>
                  </a:lnTo>
                  <a:lnTo>
                    <a:pt x="9640" y="837"/>
                  </a:lnTo>
                  <a:lnTo>
                    <a:pt x="9642" y="821"/>
                  </a:lnTo>
                  <a:lnTo>
                    <a:pt x="9644" y="806"/>
                  </a:lnTo>
                  <a:lnTo>
                    <a:pt x="9647" y="798"/>
                  </a:lnTo>
                  <a:lnTo>
                    <a:pt x="9652" y="791"/>
                  </a:lnTo>
                  <a:lnTo>
                    <a:pt x="9658" y="785"/>
                  </a:lnTo>
                  <a:lnTo>
                    <a:pt x="9666" y="780"/>
                  </a:lnTo>
                  <a:lnTo>
                    <a:pt x="9673" y="775"/>
                  </a:lnTo>
                  <a:lnTo>
                    <a:pt x="9682" y="772"/>
                  </a:lnTo>
                  <a:lnTo>
                    <a:pt x="9690" y="770"/>
                  </a:lnTo>
                  <a:lnTo>
                    <a:pt x="9699" y="768"/>
                  </a:lnTo>
                  <a:lnTo>
                    <a:pt x="9712" y="767"/>
                  </a:lnTo>
                  <a:lnTo>
                    <a:pt x="9722" y="767"/>
                  </a:lnTo>
                  <a:lnTo>
                    <a:pt x="9733" y="768"/>
                  </a:lnTo>
                  <a:lnTo>
                    <a:pt x="9743" y="771"/>
                  </a:lnTo>
                  <a:lnTo>
                    <a:pt x="9754" y="775"/>
                  </a:lnTo>
                  <a:lnTo>
                    <a:pt x="9764" y="781"/>
                  </a:lnTo>
                  <a:lnTo>
                    <a:pt x="9774" y="786"/>
                  </a:lnTo>
                  <a:lnTo>
                    <a:pt x="9783" y="793"/>
                  </a:lnTo>
                  <a:lnTo>
                    <a:pt x="9789" y="799"/>
                  </a:lnTo>
                  <a:lnTo>
                    <a:pt x="9794" y="807"/>
                  </a:lnTo>
                  <a:lnTo>
                    <a:pt x="9799" y="815"/>
                  </a:lnTo>
                  <a:lnTo>
                    <a:pt x="9803" y="824"/>
                  </a:lnTo>
                  <a:lnTo>
                    <a:pt x="9806" y="833"/>
                  </a:lnTo>
                  <a:lnTo>
                    <a:pt x="9808" y="842"/>
                  </a:lnTo>
                  <a:lnTo>
                    <a:pt x="9809" y="852"/>
                  </a:lnTo>
                  <a:lnTo>
                    <a:pt x="9809" y="861"/>
                  </a:lnTo>
                  <a:lnTo>
                    <a:pt x="9807" y="872"/>
                  </a:lnTo>
                  <a:lnTo>
                    <a:pt x="9805" y="881"/>
                  </a:lnTo>
                  <a:lnTo>
                    <a:pt x="9802" y="890"/>
                  </a:lnTo>
                  <a:lnTo>
                    <a:pt x="9796" y="898"/>
                  </a:lnTo>
                  <a:lnTo>
                    <a:pt x="9790" y="906"/>
                  </a:lnTo>
                  <a:lnTo>
                    <a:pt x="9783" y="913"/>
                  </a:lnTo>
                  <a:lnTo>
                    <a:pt x="9775" y="920"/>
                  </a:lnTo>
                  <a:lnTo>
                    <a:pt x="9765" y="925"/>
                  </a:lnTo>
                  <a:close/>
                  <a:moveTo>
                    <a:pt x="9731" y="895"/>
                  </a:moveTo>
                  <a:lnTo>
                    <a:pt x="9724" y="894"/>
                  </a:lnTo>
                  <a:lnTo>
                    <a:pt x="9717" y="893"/>
                  </a:lnTo>
                  <a:lnTo>
                    <a:pt x="9710" y="890"/>
                  </a:lnTo>
                  <a:lnTo>
                    <a:pt x="9703" y="887"/>
                  </a:lnTo>
                  <a:lnTo>
                    <a:pt x="9698" y="882"/>
                  </a:lnTo>
                  <a:lnTo>
                    <a:pt x="9694" y="877"/>
                  </a:lnTo>
                  <a:lnTo>
                    <a:pt x="9691" y="871"/>
                  </a:lnTo>
                  <a:lnTo>
                    <a:pt x="9690" y="864"/>
                  </a:lnTo>
                  <a:lnTo>
                    <a:pt x="9691" y="850"/>
                  </a:lnTo>
                  <a:lnTo>
                    <a:pt x="9693" y="836"/>
                  </a:lnTo>
                  <a:lnTo>
                    <a:pt x="9696" y="830"/>
                  </a:lnTo>
                  <a:lnTo>
                    <a:pt x="9699" y="824"/>
                  </a:lnTo>
                  <a:lnTo>
                    <a:pt x="9702" y="821"/>
                  </a:lnTo>
                  <a:lnTo>
                    <a:pt x="9704" y="820"/>
                  </a:lnTo>
                  <a:lnTo>
                    <a:pt x="9709" y="818"/>
                  </a:lnTo>
                  <a:lnTo>
                    <a:pt x="9712" y="817"/>
                  </a:lnTo>
                  <a:lnTo>
                    <a:pt x="9719" y="819"/>
                  </a:lnTo>
                  <a:lnTo>
                    <a:pt x="9726" y="821"/>
                  </a:lnTo>
                  <a:lnTo>
                    <a:pt x="9733" y="825"/>
                  </a:lnTo>
                  <a:lnTo>
                    <a:pt x="9739" y="828"/>
                  </a:lnTo>
                  <a:lnTo>
                    <a:pt x="9745" y="832"/>
                  </a:lnTo>
                  <a:lnTo>
                    <a:pt x="9749" y="838"/>
                  </a:lnTo>
                  <a:lnTo>
                    <a:pt x="9754" y="844"/>
                  </a:lnTo>
                  <a:lnTo>
                    <a:pt x="9756" y="851"/>
                  </a:lnTo>
                  <a:lnTo>
                    <a:pt x="9756" y="857"/>
                  </a:lnTo>
                  <a:lnTo>
                    <a:pt x="9756" y="864"/>
                  </a:lnTo>
                  <a:lnTo>
                    <a:pt x="9755" y="871"/>
                  </a:lnTo>
                  <a:lnTo>
                    <a:pt x="9753" y="878"/>
                  </a:lnTo>
                  <a:lnTo>
                    <a:pt x="9748" y="884"/>
                  </a:lnTo>
                  <a:lnTo>
                    <a:pt x="9744" y="889"/>
                  </a:lnTo>
                  <a:lnTo>
                    <a:pt x="9741" y="891"/>
                  </a:lnTo>
                  <a:lnTo>
                    <a:pt x="9738" y="892"/>
                  </a:lnTo>
                  <a:lnTo>
                    <a:pt x="9734" y="894"/>
                  </a:lnTo>
                  <a:lnTo>
                    <a:pt x="9731" y="895"/>
                  </a:lnTo>
                  <a:close/>
                  <a:moveTo>
                    <a:pt x="3305" y="1689"/>
                  </a:moveTo>
                  <a:lnTo>
                    <a:pt x="3299" y="1686"/>
                  </a:lnTo>
                  <a:lnTo>
                    <a:pt x="3305" y="1674"/>
                  </a:lnTo>
                  <a:lnTo>
                    <a:pt x="3307" y="1674"/>
                  </a:lnTo>
                  <a:lnTo>
                    <a:pt x="3309" y="1676"/>
                  </a:lnTo>
                  <a:lnTo>
                    <a:pt x="3310" y="1678"/>
                  </a:lnTo>
                  <a:lnTo>
                    <a:pt x="3310" y="1680"/>
                  </a:lnTo>
                  <a:lnTo>
                    <a:pt x="3310" y="1683"/>
                  </a:lnTo>
                  <a:lnTo>
                    <a:pt x="3309" y="1685"/>
                  </a:lnTo>
                  <a:lnTo>
                    <a:pt x="3307" y="1687"/>
                  </a:lnTo>
                  <a:lnTo>
                    <a:pt x="3305" y="1689"/>
                  </a:lnTo>
                  <a:close/>
                  <a:moveTo>
                    <a:pt x="1372" y="1016"/>
                  </a:moveTo>
                  <a:lnTo>
                    <a:pt x="1367" y="1019"/>
                  </a:lnTo>
                  <a:lnTo>
                    <a:pt x="1362" y="1021"/>
                  </a:lnTo>
                  <a:lnTo>
                    <a:pt x="1356" y="1023"/>
                  </a:lnTo>
                  <a:lnTo>
                    <a:pt x="1350" y="1024"/>
                  </a:lnTo>
                  <a:lnTo>
                    <a:pt x="1337" y="1024"/>
                  </a:lnTo>
                  <a:lnTo>
                    <a:pt x="1325" y="1023"/>
                  </a:lnTo>
                  <a:lnTo>
                    <a:pt x="1314" y="1021"/>
                  </a:lnTo>
                  <a:lnTo>
                    <a:pt x="1303" y="1017"/>
                  </a:lnTo>
                  <a:lnTo>
                    <a:pt x="1292" y="1012"/>
                  </a:lnTo>
                  <a:lnTo>
                    <a:pt x="1283" y="1004"/>
                  </a:lnTo>
                  <a:lnTo>
                    <a:pt x="1278" y="1000"/>
                  </a:lnTo>
                  <a:lnTo>
                    <a:pt x="1273" y="996"/>
                  </a:lnTo>
                  <a:lnTo>
                    <a:pt x="1269" y="991"/>
                  </a:lnTo>
                  <a:lnTo>
                    <a:pt x="1266" y="986"/>
                  </a:lnTo>
                  <a:lnTo>
                    <a:pt x="1260" y="976"/>
                  </a:lnTo>
                  <a:lnTo>
                    <a:pt x="1256" y="964"/>
                  </a:lnTo>
                  <a:lnTo>
                    <a:pt x="1252" y="940"/>
                  </a:lnTo>
                  <a:lnTo>
                    <a:pt x="1249" y="917"/>
                  </a:lnTo>
                  <a:lnTo>
                    <a:pt x="1255" y="906"/>
                  </a:lnTo>
                  <a:lnTo>
                    <a:pt x="1258" y="896"/>
                  </a:lnTo>
                  <a:lnTo>
                    <a:pt x="1261" y="885"/>
                  </a:lnTo>
                  <a:lnTo>
                    <a:pt x="1263" y="875"/>
                  </a:lnTo>
                  <a:lnTo>
                    <a:pt x="1265" y="863"/>
                  </a:lnTo>
                  <a:lnTo>
                    <a:pt x="1267" y="853"/>
                  </a:lnTo>
                  <a:lnTo>
                    <a:pt x="1270" y="842"/>
                  </a:lnTo>
                  <a:lnTo>
                    <a:pt x="1274" y="833"/>
                  </a:lnTo>
                  <a:lnTo>
                    <a:pt x="1283" y="829"/>
                  </a:lnTo>
                  <a:lnTo>
                    <a:pt x="1293" y="825"/>
                  </a:lnTo>
                  <a:lnTo>
                    <a:pt x="1303" y="820"/>
                  </a:lnTo>
                  <a:lnTo>
                    <a:pt x="1313" y="817"/>
                  </a:lnTo>
                  <a:lnTo>
                    <a:pt x="1323" y="815"/>
                  </a:lnTo>
                  <a:lnTo>
                    <a:pt x="1333" y="813"/>
                  </a:lnTo>
                  <a:lnTo>
                    <a:pt x="1344" y="812"/>
                  </a:lnTo>
                  <a:lnTo>
                    <a:pt x="1354" y="812"/>
                  </a:lnTo>
                  <a:lnTo>
                    <a:pt x="1364" y="812"/>
                  </a:lnTo>
                  <a:lnTo>
                    <a:pt x="1374" y="813"/>
                  </a:lnTo>
                  <a:lnTo>
                    <a:pt x="1384" y="815"/>
                  </a:lnTo>
                  <a:lnTo>
                    <a:pt x="1394" y="818"/>
                  </a:lnTo>
                  <a:lnTo>
                    <a:pt x="1404" y="822"/>
                  </a:lnTo>
                  <a:lnTo>
                    <a:pt x="1413" y="828"/>
                  </a:lnTo>
                  <a:lnTo>
                    <a:pt x="1422" y="833"/>
                  </a:lnTo>
                  <a:lnTo>
                    <a:pt x="1431" y="840"/>
                  </a:lnTo>
                  <a:lnTo>
                    <a:pt x="1436" y="845"/>
                  </a:lnTo>
                  <a:lnTo>
                    <a:pt x="1439" y="851"/>
                  </a:lnTo>
                  <a:lnTo>
                    <a:pt x="1442" y="857"/>
                  </a:lnTo>
                  <a:lnTo>
                    <a:pt x="1444" y="863"/>
                  </a:lnTo>
                  <a:lnTo>
                    <a:pt x="1447" y="877"/>
                  </a:lnTo>
                  <a:lnTo>
                    <a:pt x="1449" y="890"/>
                  </a:lnTo>
                  <a:lnTo>
                    <a:pt x="1448" y="904"/>
                  </a:lnTo>
                  <a:lnTo>
                    <a:pt x="1446" y="918"/>
                  </a:lnTo>
                  <a:lnTo>
                    <a:pt x="1444" y="932"/>
                  </a:lnTo>
                  <a:lnTo>
                    <a:pt x="1441" y="944"/>
                  </a:lnTo>
                  <a:lnTo>
                    <a:pt x="1434" y="955"/>
                  </a:lnTo>
                  <a:lnTo>
                    <a:pt x="1427" y="967"/>
                  </a:lnTo>
                  <a:lnTo>
                    <a:pt x="1420" y="976"/>
                  </a:lnTo>
                  <a:lnTo>
                    <a:pt x="1412" y="985"/>
                  </a:lnTo>
                  <a:lnTo>
                    <a:pt x="1404" y="993"/>
                  </a:lnTo>
                  <a:lnTo>
                    <a:pt x="1394" y="1001"/>
                  </a:lnTo>
                  <a:lnTo>
                    <a:pt x="1383" y="1009"/>
                  </a:lnTo>
                  <a:lnTo>
                    <a:pt x="1372" y="1016"/>
                  </a:lnTo>
                  <a:close/>
                  <a:moveTo>
                    <a:pt x="1366" y="967"/>
                  </a:moveTo>
                  <a:lnTo>
                    <a:pt x="1359" y="970"/>
                  </a:lnTo>
                  <a:lnTo>
                    <a:pt x="1352" y="973"/>
                  </a:lnTo>
                  <a:lnTo>
                    <a:pt x="1344" y="974"/>
                  </a:lnTo>
                  <a:lnTo>
                    <a:pt x="1336" y="974"/>
                  </a:lnTo>
                  <a:lnTo>
                    <a:pt x="1328" y="974"/>
                  </a:lnTo>
                  <a:lnTo>
                    <a:pt x="1321" y="973"/>
                  </a:lnTo>
                  <a:lnTo>
                    <a:pt x="1314" y="971"/>
                  </a:lnTo>
                  <a:lnTo>
                    <a:pt x="1308" y="968"/>
                  </a:lnTo>
                  <a:lnTo>
                    <a:pt x="1302" y="959"/>
                  </a:lnTo>
                  <a:lnTo>
                    <a:pt x="1298" y="950"/>
                  </a:lnTo>
                  <a:lnTo>
                    <a:pt x="1294" y="941"/>
                  </a:lnTo>
                  <a:lnTo>
                    <a:pt x="1293" y="931"/>
                  </a:lnTo>
                  <a:lnTo>
                    <a:pt x="1293" y="921"/>
                  </a:lnTo>
                  <a:lnTo>
                    <a:pt x="1294" y="911"/>
                  </a:lnTo>
                  <a:lnTo>
                    <a:pt x="1298" y="902"/>
                  </a:lnTo>
                  <a:lnTo>
                    <a:pt x="1302" y="894"/>
                  </a:lnTo>
                  <a:lnTo>
                    <a:pt x="1310" y="883"/>
                  </a:lnTo>
                  <a:lnTo>
                    <a:pt x="1317" y="870"/>
                  </a:lnTo>
                  <a:lnTo>
                    <a:pt x="1321" y="863"/>
                  </a:lnTo>
                  <a:lnTo>
                    <a:pt x="1325" y="858"/>
                  </a:lnTo>
                  <a:lnTo>
                    <a:pt x="1331" y="853"/>
                  </a:lnTo>
                  <a:lnTo>
                    <a:pt x="1338" y="850"/>
                  </a:lnTo>
                  <a:lnTo>
                    <a:pt x="1348" y="853"/>
                  </a:lnTo>
                  <a:lnTo>
                    <a:pt x="1358" y="856"/>
                  </a:lnTo>
                  <a:lnTo>
                    <a:pt x="1367" y="860"/>
                  </a:lnTo>
                  <a:lnTo>
                    <a:pt x="1375" y="864"/>
                  </a:lnTo>
                  <a:lnTo>
                    <a:pt x="1384" y="871"/>
                  </a:lnTo>
                  <a:lnTo>
                    <a:pt x="1392" y="877"/>
                  </a:lnTo>
                  <a:lnTo>
                    <a:pt x="1398" y="884"/>
                  </a:lnTo>
                  <a:lnTo>
                    <a:pt x="1404" y="893"/>
                  </a:lnTo>
                  <a:lnTo>
                    <a:pt x="1404" y="903"/>
                  </a:lnTo>
                  <a:lnTo>
                    <a:pt x="1403" y="913"/>
                  </a:lnTo>
                  <a:lnTo>
                    <a:pt x="1400" y="924"/>
                  </a:lnTo>
                  <a:lnTo>
                    <a:pt x="1396" y="933"/>
                  </a:lnTo>
                  <a:lnTo>
                    <a:pt x="1390" y="942"/>
                  </a:lnTo>
                  <a:lnTo>
                    <a:pt x="1383" y="951"/>
                  </a:lnTo>
                  <a:lnTo>
                    <a:pt x="1375" y="959"/>
                  </a:lnTo>
                  <a:lnTo>
                    <a:pt x="1366" y="967"/>
                  </a:lnTo>
                  <a:close/>
                  <a:moveTo>
                    <a:pt x="933" y="427"/>
                  </a:moveTo>
                  <a:lnTo>
                    <a:pt x="923" y="433"/>
                  </a:lnTo>
                  <a:lnTo>
                    <a:pt x="914" y="438"/>
                  </a:lnTo>
                  <a:lnTo>
                    <a:pt x="905" y="441"/>
                  </a:lnTo>
                  <a:lnTo>
                    <a:pt x="896" y="442"/>
                  </a:lnTo>
                  <a:lnTo>
                    <a:pt x="887" y="442"/>
                  </a:lnTo>
                  <a:lnTo>
                    <a:pt x="877" y="441"/>
                  </a:lnTo>
                  <a:lnTo>
                    <a:pt x="868" y="438"/>
                  </a:lnTo>
                  <a:lnTo>
                    <a:pt x="859" y="434"/>
                  </a:lnTo>
                  <a:lnTo>
                    <a:pt x="853" y="427"/>
                  </a:lnTo>
                  <a:lnTo>
                    <a:pt x="848" y="418"/>
                  </a:lnTo>
                  <a:lnTo>
                    <a:pt x="843" y="410"/>
                  </a:lnTo>
                  <a:lnTo>
                    <a:pt x="839" y="400"/>
                  </a:lnTo>
                  <a:lnTo>
                    <a:pt x="835" y="396"/>
                  </a:lnTo>
                  <a:lnTo>
                    <a:pt x="832" y="393"/>
                  </a:lnTo>
                  <a:lnTo>
                    <a:pt x="829" y="389"/>
                  </a:lnTo>
                  <a:lnTo>
                    <a:pt x="826" y="387"/>
                  </a:lnTo>
                  <a:lnTo>
                    <a:pt x="822" y="385"/>
                  </a:lnTo>
                  <a:lnTo>
                    <a:pt x="817" y="383"/>
                  </a:lnTo>
                  <a:lnTo>
                    <a:pt x="812" y="383"/>
                  </a:lnTo>
                  <a:lnTo>
                    <a:pt x="806" y="383"/>
                  </a:lnTo>
                  <a:lnTo>
                    <a:pt x="800" y="384"/>
                  </a:lnTo>
                  <a:lnTo>
                    <a:pt x="793" y="387"/>
                  </a:lnTo>
                  <a:lnTo>
                    <a:pt x="785" y="391"/>
                  </a:lnTo>
                  <a:lnTo>
                    <a:pt x="779" y="395"/>
                  </a:lnTo>
                  <a:lnTo>
                    <a:pt x="773" y="401"/>
                  </a:lnTo>
                  <a:lnTo>
                    <a:pt x="767" y="407"/>
                  </a:lnTo>
                  <a:lnTo>
                    <a:pt x="762" y="414"/>
                  </a:lnTo>
                  <a:lnTo>
                    <a:pt x="757" y="420"/>
                  </a:lnTo>
                  <a:lnTo>
                    <a:pt x="756" y="450"/>
                  </a:lnTo>
                  <a:lnTo>
                    <a:pt x="755" y="479"/>
                  </a:lnTo>
                  <a:lnTo>
                    <a:pt x="756" y="486"/>
                  </a:lnTo>
                  <a:lnTo>
                    <a:pt x="757" y="492"/>
                  </a:lnTo>
                  <a:lnTo>
                    <a:pt x="759" y="500"/>
                  </a:lnTo>
                  <a:lnTo>
                    <a:pt x="762" y="505"/>
                  </a:lnTo>
                  <a:lnTo>
                    <a:pt x="766" y="511"/>
                  </a:lnTo>
                  <a:lnTo>
                    <a:pt x="771" y="516"/>
                  </a:lnTo>
                  <a:lnTo>
                    <a:pt x="777" y="520"/>
                  </a:lnTo>
                  <a:lnTo>
                    <a:pt x="784" y="524"/>
                  </a:lnTo>
                  <a:lnTo>
                    <a:pt x="789" y="530"/>
                  </a:lnTo>
                  <a:lnTo>
                    <a:pt x="797" y="534"/>
                  </a:lnTo>
                  <a:lnTo>
                    <a:pt x="804" y="537"/>
                  </a:lnTo>
                  <a:lnTo>
                    <a:pt x="811" y="540"/>
                  </a:lnTo>
                  <a:lnTo>
                    <a:pt x="818" y="543"/>
                  </a:lnTo>
                  <a:lnTo>
                    <a:pt x="825" y="548"/>
                  </a:lnTo>
                  <a:lnTo>
                    <a:pt x="828" y="550"/>
                  </a:lnTo>
                  <a:lnTo>
                    <a:pt x="831" y="553"/>
                  </a:lnTo>
                  <a:lnTo>
                    <a:pt x="834" y="557"/>
                  </a:lnTo>
                  <a:lnTo>
                    <a:pt x="836" y="561"/>
                  </a:lnTo>
                  <a:lnTo>
                    <a:pt x="836" y="572"/>
                  </a:lnTo>
                  <a:lnTo>
                    <a:pt x="834" y="582"/>
                  </a:lnTo>
                  <a:lnTo>
                    <a:pt x="831" y="593"/>
                  </a:lnTo>
                  <a:lnTo>
                    <a:pt x="828" y="602"/>
                  </a:lnTo>
                  <a:lnTo>
                    <a:pt x="819" y="621"/>
                  </a:lnTo>
                  <a:lnTo>
                    <a:pt x="809" y="640"/>
                  </a:lnTo>
                  <a:lnTo>
                    <a:pt x="799" y="658"/>
                  </a:lnTo>
                  <a:lnTo>
                    <a:pt x="789" y="677"/>
                  </a:lnTo>
                  <a:lnTo>
                    <a:pt x="785" y="688"/>
                  </a:lnTo>
                  <a:lnTo>
                    <a:pt x="782" y="697"/>
                  </a:lnTo>
                  <a:lnTo>
                    <a:pt x="779" y="708"/>
                  </a:lnTo>
                  <a:lnTo>
                    <a:pt x="778" y="718"/>
                  </a:lnTo>
                  <a:lnTo>
                    <a:pt x="776" y="731"/>
                  </a:lnTo>
                  <a:lnTo>
                    <a:pt x="776" y="743"/>
                  </a:lnTo>
                  <a:lnTo>
                    <a:pt x="776" y="755"/>
                  </a:lnTo>
                  <a:lnTo>
                    <a:pt x="776" y="767"/>
                  </a:lnTo>
                  <a:lnTo>
                    <a:pt x="778" y="780"/>
                  </a:lnTo>
                  <a:lnTo>
                    <a:pt x="780" y="791"/>
                  </a:lnTo>
                  <a:lnTo>
                    <a:pt x="783" y="803"/>
                  </a:lnTo>
                  <a:lnTo>
                    <a:pt x="787" y="814"/>
                  </a:lnTo>
                  <a:lnTo>
                    <a:pt x="791" y="826"/>
                  </a:lnTo>
                  <a:lnTo>
                    <a:pt x="797" y="837"/>
                  </a:lnTo>
                  <a:lnTo>
                    <a:pt x="803" y="848"/>
                  </a:lnTo>
                  <a:lnTo>
                    <a:pt x="809" y="858"/>
                  </a:lnTo>
                  <a:lnTo>
                    <a:pt x="816" y="868"/>
                  </a:lnTo>
                  <a:lnTo>
                    <a:pt x="823" y="878"/>
                  </a:lnTo>
                  <a:lnTo>
                    <a:pt x="831" y="888"/>
                  </a:lnTo>
                  <a:lnTo>
                    <a:pt x="841" y="896"/>
                  </a:lnTo>
                  <a:lnTo>
                    <a:pt x="848" y="900"/>
                  </a:lnTo>
                  <a:lnTo>
                    <a:pt x="855" y="903"/>
                  </a:lnTo>
                  <a:lnTo>
                    <a:pt x="862" y="908"/>
                  </a:lnTo>
                  <a:lnTo>
                    <a:pt x="867" y="913"/>
                  </a:lnTo>
                  <a:lnTo>
                    <a:pt x="872" y="919"/>
                  </a:lnTo>
                  <a:lnTo>
                    <a:pt x="877" y="926"/>
                  </a:lnTo>
                  <a:lnTo>
                    <a:pt x="880" y="933"/>
                  </a:lnTo>
                  <a:lnTo>
                    <a:pt x="883" y="942"/>
                  </a:lnTo>
                  <a:lnTo>
                    <a:pt x="881" y="947"/>
                  </a:lnTo>
                  <a:lnTo>
                    <a:pt x="879" y="951"/>
                  </a:lnTo>
                  <a:lnTo>
                    <a:pt x="877" y="955"/>
                  </a:lnTo>
                  <a:lnTo>
                    <a:pt x="875" y="959"/>
                  </a:lnTo>
                  <a:lnTo>
                    <a:pt x="869" y="968"/>
                  </a:lnTo>
                  <a:lnTo>
                    <a:pt x="862" y="974"/>
                  </a:lnTo>
                  <a:lnTo>
                    <a:pt x="854" y="981"/>
                  </a:lnTo>
                  <a:lnTo>
                    <a:pt x="846" y="988"/>
                  </a:lnTo>
                  <a:lnTo>
                    <a:pt x="839" y="995"/>
                  </a:lnTo>
                  <a:lnTo>
                    <a:pt x="830" y="1004"/>
                  </a:lnTo>
                  <a:lnTo>
                    <a:pt x="823" y="1014"/>
                  </a:lnTo>
                  <a:lnTo>
                    <a:pt x="817" y="1023"/>
                  </a:lnTo>
                  <a:lnTo>
                    <a:pt x="812" y="1034"/>
                  </a:lnTo>
                  <a:lnTo>
                    <a:pt x="808" y="1045"/>
                  </a:lnTo>
                  <a:lnTo>
                    <a:pt x="805" y="1058"/>
                  </a:lnTo>
                  <a:lnTo>
                    <a:pt x="803" y="1070"/>
                  </a:lnTo>
                  <a:lnTo>
                    <a:pt x="802" y="1082"/>
                  </a:lnTo>
                  <a:lnTo>
                    <a:pt x="801" y="1094"/>
                  </a:lnTo>
                  <a:lnTo>
                    <a:pt x="802" y="1108"/>
                  </a:lnTo>
                  <a:lnTo>
                    <a:pt x="803" y="1121"/>
                  </a:lnTo>
                  <a:lnTo>
                    <a:pt x="805" y="1133"/>
                  </a:lnTo>
                  <a:lnTo>
                    <a:pt x="808" y="1145"/>
                  </a:lnTo>
                  <a:lnTo>
                    <a:pt x="811" y="1158"/>
                  </a:lnTo>
                  <a:lnTo>
                    <a:pt x="815" y="1170"/>
                  </a:lnTo>
                  <a:lnTo>
                    <a:pt x="820" y="1181"/>
                  </a:lnTo>
                  <a:lnTo>
                    <a:pt x="824" y="1191"/>
                  </a:lnTo>
                  <a:lnTo>
                    <a:pt x="832" y="1202"/>
                  </a:lnTo>
                  <a:lnTo>
                    <a:pt x="840" y="1213"/>
                  </a:lnTo>
                  <a:lnTo>
                    <a:pt x="842" y="1218"/>
                  </a:lnTo>
                  <a:lnTo>
                    <a:pt x="843" y="1224"/>
                  </a:lnTo>
                  <a:lnTo>
                    <a:pt x="843" y="1231"/>
                  </a:lnTo>
                  <a:lnTo>
                    <a:pt x="841" y="1237"/>
                  </a:lnTo>
                  <a:lnTo>
                    <a:pt x="828" y="1248"/>
                  </a:lnTo>
                  <a:lnTo>
                    <a:pt x="816" y="1257"/>
                  </a:lnTo>
                  <a:lnTo>
                    <a:pt x="804" y="1268"/>
                  </a:lnTo>
                  <a:lnTo>
                    <a:pt x="793" y="1279"/>
                  </a:lnTo>
                  <a:lnTo>
                    <a:pt x="782" y="1292"/>
                  </a:lnTo>
                  <a:lnTo>
                    <a:pt x="773" y="1304"/>
                  </a:lnTo>
                  <a:lnTo>
                    <a:pt x="770" y="1311"/>
                  </a:lnTo>
                  <a:lnTo>
                    <a:pt x="767" y="1318"/>
                  </a:lnTo>
                  <a:lnTo>
                    <a:pt x="765" y="1326"/>
                  </a:lnTo>
                  <a:lnTo>
                    <a:pt x="763" y="1335"/>
                  </a:lnTo>
                  <a:lnTo>
                    <a:pt x="764" y="1348"/>
                  </a:lnTo>
                  <a:lnTo>
                    <a:pt x="766" y="1362"/>
                  </a:lnTo>
                  <a:lnTo>
                    <a:pt x="768" y="1375"/>
                  </a:lnTo>
                  <a:lnTo>
                    <a:pt x="772" y="1389"/>
                  </a:lnTo>
                  <a:lnTo>
                    <a:pt x="774" y="1394"/>
                  </a:lnTo>
                  <a:lnTo>
                    <a:pt x="776" y="1400"/>
                  </a:lnTo>
                  <a:lnTo>
                    <a:pt x="779" y="1405"/>
                  </a:lnTo>
                  <a:lnTo>
                    <a:pt x="783" y="1410"/>
                  </a:lnTo>
                  <a:lnTo>
                    <a:pt x="787" y="1415"/>
                  </a:lnTo>
                  <a:lnTo>
                    <a:pt x="791" y="1419"/>
                  </a:lnTo>
                  <a:lnTo>
                    <a:pt x="798" y="1422"/>
                  </a:lnTo>
                  <a:lnTo>
                    <a:pt x="803" y="1426"/>
                  </a:lnTo>
                  <a:lnTo>
                    <a:pt x="811" y="1428"/>
                  </a:lnTo>
                  <a:lnTo>
                    <a:pt x="818" y="1428"/>
                  </a:lnTo>
                  <a:lnTo>
                    <a:pt x="824" y="1427"/>
                  </a:lnTo>
                  <a:lnTo>
                    <a:pt x="829" y="1424"/>
                  </a:lnTo>
                  <a:lnTo>
                    <a:pt x="834" y="1421"/>
                  </a:lnTo>
                  <a:lnTo>
                    <a:pt x="839" y="1417"/>
                  </a:lnTo>
                  <a:lnTo>
                    <a:pt x="843" y="1413"/>
                  </a:lnTo>
                  <a:lnTo>
                    <a:pt x="847" y="1408"/>
                  </a:lnTo>
                  <a:lnTo>
                    <a:pt x="854" y="1398"/>
                  </a:lnTo>
                  <a:lnTo>
                    <a:pt x="861" y="1387"/>
                  </a:lnTo>
                  <a:lnTo>
                    <a:pt x="865" y="1382"/>
                  </a:lnTo>
                  <a:lnTo>
                    <a:pt x="868" y="1377"/>
                  </a:lnTo>
                  <a:lnTo>
                    <a:pt x="872" y="1373"/>
                  </a:lnTo>
                  <a:lnTo>
                    <a:pt x="877" y="1369"/>
                  </a:lnTo>
                  <a:lnTo>
                    <a:pt x="900" y="1374"/>
                  </a:lnTo>
                  <a:lnTo>
                    <a:pt x="924" y="1381"/>
                  </a:lnTo>
                  <a:lnTo>
                    <a:pt x="929" y="1383"/>
                  </a:lnTo>
                  <a:lnTo>
                    <a:pt x="935" y="1385"/>
                  </a:lnTo>
                  <a:lnTo>
                    <a:pt x="940" y="1388"/>
                  </a:lnTo>
                  <a:lnTo>
                    <a:pt x="943" y="1391"/>
                  </a:lnTo>
                  <a:lnTo>
                    <a:pt x="947" y="1395"/>
                  </a:lnTo>
                  <a:lnTo>
                    <a:pt x="949" y="1400"/>
                  </a:lnTo>
                  <a:lnTo>
                    <a:pt x="950" y="1405"/>
                  </a:lnTo>
                  <a:lnTo>
                    <a:pt x="951" y="1412"/>
                  </a:lnTo>
                  <a:lnTo>
                    <a:pt x="957" y="1417"/>
                  </a:lnTo>
                  <a:lnTo>
                    <a:pt x="962" y="1423"/>
                  </a:lnTo>
                  <a:lnTo>
                    <a:pt x="966" y="1430"/>
                  </a:lnTo>
                  <a:lnTo>
                    <a:pt x="970" y="1436"/>
                  </a:lnTo>
                  <a:lnTo>
                    <a:pt x="972" y="1443"/>
                  </a:lnTo>
                  <a:lnTo>
                    <a:pt x="974" y="1450"/>
                  </a:lnTo>
                  <a:lnTo>
                    <a:pt x="975" y="1458"/>
                  </a:lnTo>
                  <a:lnTo>
                    <a:pt x="975" y="1465"/>
                  </a:lnTo>
                  <a:lnTo>
                    <a:pt x="974" y="1482"/>
                  </a:lnTo>
                  <a:lnTo>
                    <a:pt x="971" y="1497"/>
                  </a:lnTo>
                  <a:lnTo>
                    <a:pt x="967" y="1513"/>
                  </a:lnTo>
                  <a:lnTo>
                    <a:pt x="963" y="1529"/>
                  </a:lnTo>
                  <a:lnTo>
                    <a:pt x="953" y="1545"/>
                  </a:lnTo>
                  <a:lnTo>
                    <a:pt x="943" y="1560"/>
                  </a:lnTo>
                  <a:lnTo>
                    <a:pt x="937" y="1568"/>
                  </a:lnTo>
                  <a:lnTo>
                    <a:pt x="931" y="1575"/>
                  </a:lnTo>
                  <a:lnTo>
                    <a:pt x="923" y="1581"/>
                  </a:lnTo>
                  <a:lnTo>
                    <a:pt x="916" y="1586"/>
                  </a:lnTo>
                  <a:lnTo>
                    <a:pt x="909" y="1591"/>
                  </a:lnTo>
                  <a:lnTo>
                    <a:pt x="902" y="1595"/>
                  </a:lnTo>
                  <a:lnTo>
                    <a:pt x="894" y="1598"/>
                  </a:lnTo>
                  <a:lnTo>
                    <a:pt x="886" y="1601"/>
                  </a:lnTo>
                  <a:lnTo>
                    <a:pt x="877" y="1603"/>
                  </a:lnTo>
                  <a:lnTo>
                    <a:pt x="868" y="1604"/>
                  </a:lnTo>
                  <a:lnTo>
                    <a:pt x="859" y="1604"/>
                  </a:lnTo>
                  <a:lnTo>
                    <a:pt x="850" y="1604"/>
                  </a:lnTo>
                  <a:lnTo>
                    <a:pt x="832" y="1603"/>
                  </a:lnTo>
                  <a:lnTo>
                    <a:pt x="815" y="1602"/>
                  </a:lnTo>
                  <a:lnTo>
                    <a:pt x="798" y="1599"/>
                  </a:lnTo>
                  <a:lnTo>
                    <a:pt x="781" y="1596"/>
                  </a:lnTo>
                  <a:lnTo>
                    <a:pt x="765" y="1591"/>
                  </a:lnTo>
                  <a:lnTo>
                    <a:pt x="749" y="1585"/>
                  </a:lnTo>
                  <a:lnTo>
                    <a:pt x="733" y="1578"/>
                  </a:lnTo>
                  <a:lnTo>
                    <a:pt x="719" y="1570"/>
                  </a:lnTo>
                  <a:lnTo>
                    <a:pt x="705" y="1561"/>
                  </a:lnTo>
                  <a:lnTo>
                    <a:pt x="691" y="1551"/>
                  </a:lnTo>
                  <a:lnTo>
                    <a:pt x="679" y="1540"/>
                  </a:lnTo>
                  <a:lnTo>
                    <a:pt x="668" y="1528"/>
                  </a:lnTo>
                  <a:lnTo>
                    <a:pt x="658" y="1515"/>
                  </a:lnTo>
                  <a:lnTo>
                    <a:pt x="648" y="1501"/>
                  </a:lnTo>
                  <a:lnTo>
                    <a:pt x="640" y="1487"/>
                  </a:lnTo>
                  <a:lnTo>
                    <a:pt x="634" y="1471"/>
                  </a:lnTo>
                  <a:lnTo>
                    <a:pt x="626" y="1461"/>
                  </a:lnTo>
                  <a:lnTo>
                    <a:pt x="619" y="1451"/>
                  </a:lnTo>
                  <a:lnTo>
                    <a:pt x="613" y="1441"/>
                  </a:lnTo>
                  <a:lnTo>
                    <a:pt x="606" y="1431"/>
                  </a:lnTo>
                  <a:lnTo>
                    <a:pt x="595" y="1409"/>
                  </a:lnTo>
                  <a:lnTo>
                    <a:pt x="586" y="1388"/>
                  </a:lnTo>
                  <a:lnTo>
                    <a:pt x="579" y="1365"/>
                  </a:lnTo>
                  <a:lnTo>
                    <a:pt x="572" y="1343"/>
                  </a:lnTo>
                  <a:lnTo>
                    <a:pt x="566" y="1319"/>
                  </a:lnTo>
                  <a:lnTo>
                    <a:pt x="560" y="1297"/>
                  </a:lnTo>
                  <a:lnTo>
                    <a:pt x="560" y="1287"/>
                  </a:lnTo>
                  <a:lnTo>
                    <a:pt x="559" y="1277"/>
                  </a:lnTo>
                  <a:lnTo>
                    <a:pt x="558" y="1268"/>
                  </a:lnTo>
                  <a:lnTo>
                    <a:pt x="556" y="1259"/>
                  </a:lnTo>
                  <a:lnTo>
                    <a:pt x="552" y="1241"/>
                  </a:lnTo>
                  <a:lnTo>
                    <a:pt x="549" y="1222"/>
                  </a:lnTo>
                  <a:lnTo>
                    <a:pt x="548" y="1214"/>
                  </a:lnTo>
                  <a:lnTo>
                    <a:pt x="547" y="1205"/>
                  </a:lnTo>
                  <a:lnTo>
                    <a:pt x="547" y="1197"/>
                  </a:lnTo>
                  <a:lnTo>
                    <a:pt x="549" y="1188"/>
                  </a:lnTo>
                  <a:lnTo>
                    <a:pt x="551" y="1179"/>
                  </a:lnTo>
                  <a:lnTo>
                    <a:pt x="554" y="1171"/>
                  </a:lnTo>
                  <a:lnTo>
                    <a:pt x="559" y="1163"/>
                  </a:lnTo>
                  <a:lnTo>
                    <a:pt x="567" y="1155"/>
                  </a:lnTo>
                  <a:lnTo>
                    <a:pt x="575" y="1128"/>
                  </a:lnTo>
                  <a:lnTo>
                    <a:pt x="583" y="1102"/>
                  </a:lnTo>
                  <a:lnTo>
                    <a:pt x="586" y="1087"/>
                  </a:lnTo>
                  <a:lnTo>
                    <a:pt x="589" y="1073"/>
                  </a:lnTo>
                  <a:lnTo>
                    <a:pt x="591" y="1059"/>
                  </a:lnTo>
                  <a:lnTo>
                    <a:pt x="593" y="1044"/>
                  </a:lnTo>
                  <a:lnTo>
                    <a:pt x="594" y="1029"/>
                  </a:lnTo>
                  <a:lnTo>
                    <a:pt x="593" y="1015"/>
                  </a:lnTo>
                  <a:lnTo>
                    <a:pt x="592" y="1000"/>
                  </a:lnTo>
                  <a:lnTo>
                    <a:pt x="590" y="987"/>
                  </a:lnTo>
                  <a:lnTo>
                    <a:pt x="587" y="973"/>
                  </a:lnTo>
                  <a:lnTo>
                    <a:pt x="583" y="959"/>
                  </a:lnTo>
                  <a:lnTo>
                    <a:pt x="577" y="946"/>
                  </a:lnTo>
                  <a:lnTo>
                    <a:pt x="570" y="933"/>
                  </a:lnTo>
                  <a:lnTo>
                    <a:pt x="564" y="929"/>
                  </a:lnTo>
                  <a:lnTo>
                    <a:pt x="557" y="924"/>
                  </a:lnTo>
                  <a:lnTo>
                    <a:pt x="551" y="919"/>
                  </a:lnTo>
                  <a:lnTo>
                    <a:pt x="547" y="912"/>
                  </a:lnTo>
                  <a:lnTo>
                    <a:pt x="544" y="906"/>
                  </a:lnTo>
                  <a:lnTo>
                    <a:pt x="542" y="899"/>
                  </a:lnTo>
                  <a:lnTo>
                    <a:pt x="543" y="896"/>
                  </a:lnTo>
                  <a:lnTo>
                    <a:pt x="543" y="892"/>
                  </a:lnTo>
                  <a:lnTo>
                    <a:pt x="545" y="888"/>
                  </a:lnTo>
                  <a:lnTo>
                    <a:pt x="547" y="884"/>
                  </a:lnTo>
                  <a:lnTo>
                    <a:pt x="560" y="866"/>
                  </a:lnTo>
                  <a:lnTo>
                    <a:pt x="573" y="849"/>
                  </a:lnTo>
                  <a:lnTo>
                    <a:pt x="584" y="830"/>
                  </a:lnTo>
                  <a:lnTo>
                    <a:pt x="594" y="811"/>
                  </a:lnTo>
                  <a:lnTo>
                    <a:pt x="599" y="801"/>
                  </a:lnTo>
                  <a:lnTo>
                    <a:pt x="602" y="791"/>
                  </a:lnTo>
                  <a:lnTo>
                    <a:pt x="605" y="781"/>
                  </a:lnTo>
                  <a:lnTo>
                    <a:pt x="609" y="770"/>
                  </a:lnTo>
                  <a:lnTo>
                    <a:pt x="610" y="760"/>
                  </a:lnTo>
                  <a:lnTo>
                    <a:pt x="611" y="749"/>
                  </a:lnTo>
                  <a:lnTo>
                    <a:pt x="611" y="738"/>
                  </a:lnTo>
                  <a:lnTo>
                    <a:pt x="610" y="726"/>
                  </a:lnTo>
                  <a:lnTo>
                    <a:pt x="600" y="707"/>
                  </a:lnTo>
                  <a:lnTo>
                    <a:pt x="590" y="688"/>
                  </a:lnTo>
                  <a:lnTo>
                    <a:pt x="580" y="668"/>
                  </a:lnTo>
                  <a:lnTo>
                    <a:pt x="570" y="649"/>
                  </a:lnTo>
                  <a:lnTo>
                    <a:pt x="566" y="639"/>
                  </a:lnTo>
                  <a:lnTo>
                    <a:pt x="563" y="629"/>
                  </a:lnTo>
                  <a:lnTo>
                    <a:pt x="559" y="619"/>
                  </a:lnTo>
                  <a:lnTo>
                    <a:pt x="558" y="608"/>
                  </a:lnTo>
                  <a:lnTo>
                    <a:pt x="557" y="598"/>
                  </a:lnTo>
                  <a:lnTo>
                    <a:pt x="558" y="586"/>
                  </a:lnTo>
                  <a:lnTo>
                    <a:pt x="559" y="575"/>
                  </a:lnTo>
                  <a:lnTo>
                    <a:pt x="564" y="564"/>
                  </a:lnTo>
                  <a:lnTo>
                    <a:pt x="565" y="550"/>
                  </a:lnTo>
                  <a:lnTo>
                    <a:pt x="567" y="535"/>
                  </a:lnTo>
                  <a:lnTo>
                    <a:pt x="572" y="522"/>
                  </a:lnTo>
                  <a:lnTo>
                    <a:pt x="577" y="510"/>
                  </a:lnTo>
                  <a:lnTo>
                    <a:pt x="589" y="484"/>
                  </a:lnTo>
                  <a:lnTo>
                    <a:pt x="600" y="459"/>
                  </a:lnTo>
                  <a:lnTo>
                    <a:pt x="607" y="439"/>
                  </a:lnTo>
                  <a:lnTo>
                    <a:pt x="617" y="420"/>
                  </a:lnTo>
                  <a:lnTo>
                    <a:pt x="626" y="401"/>
                  </a:lnTo>
                  <a:lnTo>
                    <a:pt x="637" y="383"/>
                  </a:lnTo>
                  <a:lnTo>
                    <a:pt x="648" y="366"/>
                  </a:lnTo>
                  <a:lnTo>
                    <a:pt x="662" y="348"/>
                  </a:lnTo>
                  <a:lnTo>
                    <a:pt x="675" y="332"/>
                  </a:lnTo>
                  <a:lnTo>
                    <a:pt x="690" y="316"/>
                  </a:lnTo>
                  <a:lnTo>
                    <a:pt x="706" y="301"/>
                  </a:lnTo>
                  <a:lnTo>
                    <a:pt x="722" y="287"/>
                  </a:lnTo>
                  <a:lnTo>
                    <a:pt x="738" y="274"/>
                  </a:lnTo>
                  <a:lnTo>
                    <a:pt x="756" y="262"/>
                  </a:lnTo>
                  <a:lnTo>
                    <a:pt x="774" y="251"/>
                  </a:lnTo>
                  <a:lnTo>
                    <a:pt x="793" y="241"/>
                  </a:lnTo>
                  <a:lnTo>
                    <a:pt x="811" y="233"/>
                  </a:lnTo>
                  <a:lnTo>
                    <a:pt x="830" y="226"/>
                  </a:lnTo>
                  <a:lnTo>
                    <a:pt x="863" y="222"/>
                  </a:lnTo>
                  <a:lnTo>
                    <a:pt x="896" y="220"/>
                  </a:lnTo>
                  <a:lnTo>
                    <a:pt x="904" y="220"/>
                  </a:lnTo>
                  <a:lnTo>
                    <a:pt x="911" y="222"/>
                  </a:lnTo>
                  <a:lnTo>
                    <a:pt x="919" y="223"/>
                  </a:lnTo>
                  <a:lnTo>
                    <a:pt x="926" y="226"/>
                  </a:lnTo>
                  <a:lnTo>
                    <a:pt x="934" y="229"/>
                  </a:lnTo>
                  <a:lnTo>
                    <a:pt x="941" y="232"/>
                  </a:lnTo>
                  <a:lnTo>
                    <a:pt x="948" y="237"/>
                  </a:lnTo>
                  <a:lnTo>
                    <a:pt x="954" y="242"/>
                  </a:lnTo>
                  <a:lnTo>
                    <a:pt x="991" y="288"/>
                  </a:lnTo>
                  <a:lnTo>
                    <a:pt x="991" y="307"/>
                  </a:lnTo>
                  <a:lnTo>
                    <a:pt x="990" y="327"/>
                  </a:lnTo>
                  <a:lnTo>
                    <a:pt x="989" y="337"/>
                  </a:lnTo>
                  <a:lnTo>
                    <a:pt x="987" y="347"/>
                  </a:lnTo>
                  <a:lnTo>
                    <a:pt x="985" y="357"/>
                  </a:lnTo>
                  <a:lnTo>
                    <a:pt x="983" y="367"/>
                  </a:lnTo>
                  <a:lnTo>
                    <a:pt x="980" y="376"/>
                  </a:lnTo>
                  <a:lnTo>
                    <a:pt x="975" y="385"/>
                  </a:lnTo>
                  <a:lnTo>
                    <a:pt x="970" y="394"/>
                  </a:lnTo>
                  <a:lnTo>
                    <a:pt x="965" y="401"/>
                  </a:lnTo>
                  <a:lnTo>
                    <a:pt x="958" y="410"/>
                  </a:lnTo>
                  <a:lnTo>
                    <a:pt x="951" y="416"/>
                  </a:lnTo>
                  <a:lnTo>
                    <a:pt x="942" y="422"/>
                  </a:lnTo>
                  <a:lnTo>
                    <a:pt x="933" y="427"/>
                  </a:lnTo>
                  <a:close/>
                  <a:moveTo>
                    <a:pt x="911" y="394"/>
                  </a:moveTo>
                  <a:lnTo>
                    <a:pt x="904" y="392"/>
                  </a:lnTo>
                  <a:lnTo>
                    <a:pt x="898" y="390"/>
                  </a:lnTo>
                  <a:lnTo>
                    <a:pt x="893" y="386"/>
                  </a:lnTo>
                  <a:lnTo>
                    <a:pt x="888" y="382"/>
                  </a:lnTo>
                  <a:lnTo>
                    <a:pt x="877" y="373"/>
                  </a:lnTo>
                  <a:lnTo>
                    <a:pt x="868" y="364"/>
                  </a:lnTo>
                  <a:lnTo>
                    <a:pt x="864" y="358"/>
                  </a:lnTo>
                  <a:lnTo>
                    <a:pt x="859" y="354"/>
                  </a:lnTo>
                  <a:lnTo>
                    <a:pt x="854" y="350"/>
                  </a:lnTo>
                  <a:lnTo>
                    <a:pt x="849" y="347"/>
                  </a:lnTo>
                  <a:lnTo>
                    <a:pt x="843" y="344"/>
                  </a:lnTo>
                  <a:lnTo>
                    <a:pt x="836" y="342"/>
                  </a:lnTo>
                  <a:lnTo>
                    <a:pt x="829" y="342"/>
                  </a:lnTo>
                  <a:lnTo>
                    <a:pt x="821" y="342"/>
                  </a:lnTo>
                  <a:lnTo>
                    <a:pt x="809" y="346"/>
                  </a:lnTo>
                  <a:lnTo>
                    <a:pt x="796" y="350"/>
                  </a:lnTo>
                  <a:lnTo>
                    <a:pt x="783" y="355"/>
                  </a:lnTo>
                  <a:lnTo>
                    <a:pt x="771" y="362"/>
                  </a:lnTo>
                  <a:lnTo>
                    <a:pt x="760" y="368"/>
                  </a:lnTo>
                  <a:lnTo>
                    <a:pt x="750" y="376"/>
                  </a:lnTo>
                  <a:lnTo>
                    <a:pt x="744" y="380"/>
                  </a:lnTo>
                  <a:lnTo>
                    <a:pt x="740" y="385"/>
                  </a:lnTo>
                  <a:lnTo>
                    <a:pt x="736" y="390"/>
                  </a:lnTo>
                  <a:lnTo>
                    <a:pt x="732" y="396"/>
                  </a:lnTo>
                  <a:lnTo>
                    <a:pt x="727" y="404"/>
                  </a:lnTo>
                  <a:lnTo>
                    <a:pt x="722" y="414"/>
                  </a:lnTo>
                  <a:lnTo>
                    <a:pt x="718" y="423"/>
                  </a:lnTo>
                  <a:lnTo>
                    <a:pt x="715" y="432"/>
                  </a:lnTo>
                  <a:lnTo>
                    <a:pt x="713" y="442"/>
                  </a:lnTo>
                  <a:lnTo>
                    <a:pt x="711" y="453"/>
                  </a:lnTo>
                  <a:lnTo>
                    <a:pt x="710" y="463"/>
                  </a:lnTo>
                  <a:lnTo>
                    <a:pt x="709" y="474"/>
                  </a:lnTo>
                  <a:lnTo>
                    <a:pt x="709" y="484"/>
                  </a:lnTo>
                  <a:lnTo>
                    <a:pt x="710" y="494"/>
                  </a:lnTo>
                  <a:lnTo>
                    <a:pt x="712" y="505"/>
                  </a:lnTo>
                  <a:lnTo>
                    <a:pt x="714" y="515"/>
                  </a:lnTo>
                  <a:lnTo>
                    <a:pt x="717" y="525"/>
                  </a:lnTo>
                  <a:lnTo>
                    <a:pt x="720" y="534"/>
                  </a:lnTo>
                  <a:lnTo>
                    <a:pt x="724" y="544"/>
                  </a:lnTo>
                  <a:lnTo>
                    <a:pt x="729" y="553"/>
                  </a:lnTo>
                  <a:lnTo>
                    <a:pt x="738" y="560"/>
                  </a:lnTo>
                  <a:lnTo>
                    <a:pt x="747" y="568"/>
                  </a:lnTo>
                  <a:lnTo>
                    <a:pt x="755" y="577"/>
                  </a:lnTo>
                  <a:lnTo>
                    <a:pt x="761" y="586"/>
                  </a:lnTo>
                  <a:lnTo>
                    <a:pt x="765" y="598"/>
                  </a:lnTo>
                  <a:lnTo>
                    <a:pt x="768" y="608"/>
                  </a:lnTo>
                  <a:lnTo>
                    <a:pt x="768" y="614"/>
                  </a:lnTo>
                  <a:lnTo>
                    <a:pt x="768" y="620"/>
                  </a:lnTo>
                  <a:lnTo>
                    <a:pt x="768" y="626"/>
                  </a:lnTo>
                  <a:lnTo>
                    <a:pt x="766" y="632"/>
                  </a:lnTo>
                  <a:lnTo>
                    <a:pt x="756" y="661"/>
                  </a:lnTo>
                  <a:lnTo>
                    <a:pt x="747" y="691"/>
                  </a:lnTo>
                  <a:lnTo>
                    <a:pt x="742" y="707"/>
                  </a:lnTo>
                  <a:lnTo>
                    <a:pt x="738" y="723"/>
                  </a:lnTo>
                  <a:lnTo>
                    <a:pt x="736" y="740"/>
                  </a:lnTo>
                  <a:lnTo>
                    <a:pt x="734" y="755"/>
                  </a:lnTo>
                  <a:lnTo>
                    <a:pt x="733" y="771"/>
                  </a:lnTo>
                  <a:lnTo>
                    <a:pt x="733" y="788"/>
                  </a:lnTo>
                  <a:lnTo>
                    <a:pt x="734" y="804"/>
                  </a:lnTo>
                  <a:lnTo>
                    <a:pt x="737" y="819"/>
                  </a:lnTo>
                  <a:lnTo>
                    <a:pt x="742" y="835"/>
                  </a:lnTo>
                  <a:lnTo>
                    <a:pt x="749" y="849"/>
                  </a:lnTo>
                  <a:lnTo>
                    <a:pt x="752" y="856"/>
                  </a:lnTo>
                  <a:lnTo>
                    <a:pt x="757" y="862"/>
                  </a:lnTo>
                  <a:lnTo>
                    <a:pt x="761" y="870"/>
                  </a:lnTo>
                  <a:lnTo>
                    <a:pt x="766" y="876"/>
                  </a:lnTo>
                  <a:lnTo>
                    <a:pt x="768" y="882"/>
                  </a:lnTo>
                  <a:lnTo>
                    <a:pt x="772" y="888"/>
                  </a:lnTo>
                  <a:lnTo>
                    <a:pt x="777" y="894"/>
                  </a:lnTo>
                  <a:lnTo>
                    <a:pt x="782" y="899"/>
                  </a:lnTo>
                  <a:lnTo>
                    <a:pt x="796" y="909"/>
                  </a:lnTo>
                  <a:lnTo>
                    <a:pt x="809" y="920"/>
                  </a:lnTo>
                  <a:lnTo>
                    <a:pt x="815" y="925"/>
                  </a:lnTo>
                  <a:lnTo>
                    <a:pt x="820" y="930"/>
                  </a:lnTo>
                  <a:lnTo>
                    <a:pt x="823" y="935"/>
                  </a:lnTo>
                  <a:lnTo>
                    <a:pt x="825" y="941"/>
                  </a:lnTo>
                  <a:lnTo>
                    <a:pt x="826" y="944"/>
                  </a:lnTo>
                  <a:lnTo>
                    <a:pt x="826" y="947"/>
                  </a:lnTo>
                  <a:lnTo>
                    <a:pt x="825" y="951"/>
                  </a:lnTo>
                  <a:lnTo>
                    <a:pt x="824" y="954"/>
                  </a:lnTo>
                  <a:lnTo>
                    <a:pt x="819" y="963"/>
                  </a:lnTo>
                  <a:lnTo>
                    <a:pt x="812" y="971"/>
                  </a:lnTo>
                  <a:lnTo>
                    <a:pt x="801" y="983"/>
                  </a:lnTo>
                  <a:lnTo>
                    <a:pt x="791" y="995"/>
                  </a:lnTo>
                  <a:lnTo>
                    <a:pt x="783" y="1010"/>
                  </a:lnTo>
                  <a:lnTo>
                    <a:pt x="776" y="1024"/>
                  </a:lnTo>
                  <a:lnTo>
                    <a:pt x="771" y="1038"/>
                  </a:lnTo>
                  <a:lnTo>
                    <a:pt x="767" y="1053"/>
                  </a:lnTo>
                  <a:lnTo>
                    <a:pt x="764" y="1069"/>
                  </a:lnTo>
                  <a:lnTo>
                    <a:pt x="763" y="1085"/>
                  </a:lnTo>
                  <a:lnTo>
                    <a:pt x="762" y="1102"/>
                  </a:lnTo>
                  <a:lnTo>
                    <a:pt x="763" y="1118"/>
                  </a:lnTo>
                  <a:lnTo>
                    <a:pt x="765" y="1133"/>
                  </a:lnTo>
                  <a:lnTo>
                    <a:pt x="767" y="1150"/>
                  </a:lnTo>
                  <a:lnTo>
                    <a:pt x="770" y="1166"/>
                  </a:lnTo>
                  <a:lnTo>
                    <a:pt x="774" y="1181"/>
                  </a:lnTo>
                  <a:lnTo>
                    <a:pt x="779" y="1197"/>
                  </a:lnTo>
                  <a:lnTo>
                    <a:pt x="784" y="1211"/>
                  </a:lnTo>
                  <a:lnTo>
                    <a:pt x="784" y="1216"/>
                  </a:lnTo>
                  <a:lnTo>
                    <a:pt x="784" y="1222"/>
                  </a:lnTo>
                  <a:lnTo>
                    <a:pt x="783" y="1226"/>
                  </a:lnTo>
                  <a:lnTo>
                    <a:pt x="781" y="1231"/>
                  </a:lnTo>
                  <a:lnTo>
                    <a:pt x="776" y="1241"/>
                  </a:lnTo>
                  <a:lnTo>
                    <a:pt x="770" y="1249"/>
                  </a:lnTo>
                  <a:lnTo>
                    <a:pt x="756" y="1263"/>
                  </a:lnTo>
                  <a:lnTo>
                    <a:pt x="741" y="1279"/>
                  </a:lnTo>
                  <a:lnTo>
                    <a:pt x="736" y="1288"/>
                  </a:lnTo>
                  <a:lnTo>
                    <a:pt x="732" y="1298"/>
                  </a:lnTo>
                  <a:lnTo>
                    <a:pt x="729" y="1307"/>
                  </a:lnTo>
                  <a:lnTo>
                    <a:pt x="726" y="1317"/>
                  </a:lnTo>
                  <a:lnTo>
                    <a:pt x="724" y="1327"/>
                  </a:lnTo>
                  <a:lnTo>
                    <a:pt x="722" y="1338"/>
                  </a:lnTo>
                  <a:lnTo>
                    <a:pt x="721" y="1349"/>
                  </a:lnTo>
                  <a:lnTo>
                    <a:pt x="721" y="1359"/>
                  </a:lnTo>
                  <a:lnTo>
                    <a:pt x="721" y="1370"/>
                  </a:lnTo>
                  <a:lnTo>
                    <a:pt x="722" y="1381"/>
                  </a:lnTo>
                  <a:lnTo>
                    <a:pt x="724" y="1391"/>
                  </a:lnTo>
                  <a:lnTo>
                    <a:pt x="726" y="1401"/>
                  </a:lnTo>
                  <a:lnTo>
                    <a:pt x="729" y="1411"/>
                  </a:lnTo>
                  <a:lnTo>
                    <a:pt x="732" y="1420"/>
                  </a:lnTo>
                  <a:lnTo>
                    <a:pt x="736" y="1431"/>
                  </a:lnTo>
                  <a:lnTo>
                    <a:pt x="741" y="1439"/>
                  </a:lnTo>
                  <a:lnTo>
                    <a:pt x="745" y="1444"/>
                  </a:lnTo>
                  <a:lnTo>
                    <a:pt x="751" y="1448"/>
                  </a:lnTo>
                  <a:lnTo>
                    <a:pt x="755" y="1452"/>
                  </a:lnTo>
                  <a:lnTo>
                    <a:pt x="760" y="1455"/>
                  </a:lnTo>
                  <a:lnTo>
                    <a:pt x="771" y="1460"/>
                  </a:lnTo>
                  <a:lnTo>
                    <a:pt x="782" y="1464"/>
                  </a:lnTo>
                  <a:lnTo>
                    <a:pt x="795" y="1466"/>
                  </a:lnTo>
                  <a:lnTo>
                    <a:pt x="807" y="1466"/>
                  </a:lnTo>
                  <a:lnTo>
                    <a:pt x="819" y="1466"/>
                  </a:lnTo>
                  <a:lnTo>
                    <a:pt x="830" y="1465"/>
                  </a:lnTo>
                  <a:lnTo>
                    <a:pt x="835" y="1466"/>
                  </a:lnTo>
                  <a:lnTo>
                    <a:pt x="840" y="1467"/>
                  </a:lnTo>
                  <a:lnTo>
                    <a:pt x="844" y="1466"/>
                  </a:lnTo>
                  <a:lnTo>
                    <a:pt x="848" y="1465"/>
                  </a:lnTo>
                  <a:lnTo>
                    <a:pt x="855" y="1462"/>
                  </a:lnTo>
                  <a:lnTo>
                    <a:pt x="863" y="1457"/>
                  </a:lnTo>
                  <a:lnTo>
                    <a:pt x="876" y="1445"/>
                  </a:lnTo>
                  <a:lnTo>
                    <a:pt x="890" y="1431"/>
                  </a:lnTo>
                  <a:lnTo>
                    <a:pt x="896" y="1426"/>
                  </a:lnTo>
                  <a:lnTo>
                    <a:pt x="902" y="1421"/>
                  </a:lnTo>
                  <a:lnTo>
                    <a:pt x="905" y="1419"/>
                  </a:lnTo>
                  <a:lnTo>
                    <a:pt x="907" y="1418"/>
                  </a:lnTo>
                  <a:lnTo>
                    <a:pt x="910" y="1418"/>
                  </a:lnTo>
                  <a:lnTo>
                    <a:pt x="913" y="1418"/>
                  </a:lnTo>
                  <a:lnTo>
                    <a:pt x="915" y="1419"/>
                  </a:lnTo>
                  <a:lnTo>
                    <a:pt x="918" y="1421"/>
                  </a:lnTo>
                  <a:lnTo>
                    <a:pt x="920" y="1424"/>
                  </a:lnTo>
                  <a:lnTo>
                    <a:pt x="923" y="1428"/>
                  </a:lnTo>
                  <a:lnTo>
                    <a:pt x="927" y="1438"/>
                  </a:lnTo>
                  <a:lnTo>
                    <a:pt x="933" y="1452"/>
                  </a:lnTo>
                  <a:lnTo>
                    <a:pt x="935" y="1460"/>
                  </a:lnTo>
                  <a:lnTo>
                    <a:pt x="936" y="1468"/>
                  </a:lnTo>
                  <a:lnTo>
                    <a:pt x="937" y="1476"/>
                  </a:lnTo>
                  <a:lnTo>
                    <a:pt x="936" y="1483"/>
                  </a:lnTo>
                  <a:lnTo>
                    <a:pt x="934" y="1491"/>
                  </a:lnTo>
                  <a:lnTo>
                    <a:pt x="932" y="1497"/>
                  </a:lnTo>
                  <a:lnTo>
                    <a:pt x="928" y="1504"/>
                  </a:lnTo>
                  <a:lnTo>
                    <a:pt x="925" y="1511"/>
                  </a:lnTo>
                  <a:lnTo>
                    <a:pt x="917" y="1524"/>
                  </a:lnTo>
                  <a:lnTo>
                    <a:pt x="907" y="1535"/>
                  </a:lnTo>
                  <a:lnTo>
                    <a:pt x="897" y="1545"/>
                  </a:lnTo>
                  <a:lnTo>
                    <a:pt x="887" y="1554"/>
                  </a:lnTo>
                  <a:lnTo>
                    <a:pt x="875" y="1556"/>
                  </a:lnTo>
                  <a:lnTo>
                    <a:pt x="865" y="1558"/>
                  </a:lnTo>
                  <a:lnTo>
                    <a:pt x="854" y="1559"/>
                  </a:lnTo>
                  <a:lnTo>
                    <a:pt x="844" y="1559"/>
                  </a:lnTo>
                  <a:lnTo>
                    <a:pt x="832" y="1559"/>
                  </a:lnTo>
                  <a:lnTo>
                    <a:pt x="821" y="1558"/>
                  </a:lnTo>
                  <a:lnTo>
                    <a:pt x="811" y="1557"/>
                  </a:lnTo>
                  <a:lnTo>
                    <a:pt x="800" y="1555"/>
                  </a:lnTo>
                  <a:lnTo>
                    <a:pt x="788" y="1553"/>
                  </a:lnTo>
                  <a:lnTo>
                    <a:pt x="778" y="1550"/>
                  </a:lnTo>
                  <a:lnTo>
                    <a:pt x="768" y="1546"/>
                  </a:lnTo>
                  <a:lnTo>
                    <a:pt x="758" y="1542"/>
                  </a:lnTo>
                  <a:lnTo>
                    <a:pt x="748" y="1537"/>
                  </a:lnTo>
                  <a:lnTo>
                    <a:pt x="738" y="1532"/>
                  </a:lnTo>
                  <a:lnTo>
                    <a:pt x="729" y="1526"/>
                  </a:lnTo>
                  <a:lnTo>
                    <a:pt x="720" y="1520"/>
                  </a:lnTo>
                  <a:lnTo>
                    <a:pt x="707" y="1503"/>
                  </a:lnTo>
                  <a:lnTo>
                    <a:pt x="693" y="1488"/>
                  </a:lnTo>
                  <a:lnTo>
                    <a:pt x="682" y="1470"/>
                  </a:lnTo>
                  <a:lnTo>
                    <a:pt x="671" y="1454"/>
                  </a:lnTo>
                  <a:lnTo>
                    <a:pt x="660" y="1437"/>
                  </a:lnTo>
                  <a:lnTo>
                    <a:pt x="649" y="1418"/>
                  </a:lnTo>
                  <a:lnTo>
                    <a:pt x="641" y="1400"/>
                  </a:lnTo>
                  <a:lnTo>
                    <a:pt x="632" y="1382"/>
                  </a:lnTo>
                  <a:lnTo>
                    <a:pt x="625" y="1362"/>
                  </a:lnTo>
                  <a:lnTo>
                    <a:pt x="618" y="1343"/>
                  </a:lnTo>
                  <a:lnTo>
                    <a:pt x="612" y="1323"/>
                  </a:lnTo>
                  <a:lnTo>
                    <a:pt x="605" y="1304"/>
                  </a:lnTo>
                  <a:lnTo>
                    <a:pt x="601" y="1283"/>
                  </a:lnTo>
                  <a:lnTo>
                    <a:pt x="597" y="1263"/>
                  </a:lnTo>
                  <a:lnTo>
                    <a:pt x="593" y="1243"/>
                  </a:lnTo>
                  <a:lnTo>
                    <a:pt x="591" y="1222"/>
                  </a:lnTo>
                  <a:lnTo>
                    <a:pt x="585" y="1207"/>
                  </a:lnTo>
                  <a:lnTo>
                    <a:pt x="593" y="1188"/>
                  </a:lnTo>
                  <a:lnTo>
                    <a:pt x="601" y="1170"/>
                  </a:lnTo>
                  <a:lnTo>
                    <a:pt x="610" y="1151"/>
                  </a:lnTo>
                  <a:lnTo>
                    <a:pt x="617" y="1131"/>
                  </a:lnTo>
                  <a:lnTo>
                    <a:pt x="623" y="1111"/>
                  </a:lnTo>
                  <a:lnTo>
                    <a:pt x="628" y="1090"/>
                  </a:lnTo>
                  <a:lnTo>
                    <a:pt x="633" y="1070"/>
                  </a:lnTo>
                  <a:lnTo>
                    <a:pt x="636" y="1049"/>
                  </a:lnTo>
                  <a:lnTo>
                    <a:pt x="638" y="1028"/>
                  </a:lnTo>
                  <a:lnTo>
                    <a:pt x="638" y="1007"/>
                  </a:lnTo>
                  <a:lnTo>
                    <a:pt x="637" y="987"/>
                  </a:lnTo>
                  <a:lnTo>
                    <a:pt x="634" y="967"/>
                  </a:lnTo>
                  <a:lnTo>
                    <a:pt x="632" y="957"/>
                  </a:lnTo>
                  <a:lnTo>
                    <a:pt x="629" y="947"/>
                  </a:lnTo>
                  <a:lnTo>
                    <a:pt x="626" y="937"/>
                  </a:lnTo>
                  <a:lnTo>
                    <a:pt x="622" y="928"/>
                  </a:lnTo>
                  <a:lnTo>
                    <a:pt x="617" y="918"/>
                  </a:lnTo>
                  <a:lnTo>
                    <a:pt x="612" y="908"/>
                  </a:lnTo>
                  <a:lnTo>
                    <a:pt x="606" y="899"/>
                  </a:lnTo>
                  <a:lnTo>
                    <a:pt x="600" y="890"/>
                  </a:lnTo>
                  <a:lnTo>
                    <a:pt x="613" y="868"/>
                  </a:lnTo>
                  <a:lnTo>
                    <a:pt x="625" y="847"/>
                  </a:lnTo>
                  <a:lnTo>
                    <a:pt x="634" y="825"/>
                  </a:lnTo>
                  <a:lnTo>
                    <a:pt x="642" y="801"/>
                  </a:lnTo>
                  <a:lnTo>
                    <a:pt x="645" y="790"/>
                  </a:lnTo>
                  <a:lnTo>
                    <a:pt x="648" y="778"/>
                  </a:lnTo>
                  <a:lnTo>
                    <a:pt x="650" y="765"/>
                  </a:lnTo>
                  <a:lnTo>
                    <a:pt x="651" y="753"/>
                  </a:lnTo>
                  <a:lnTo>
                    <a:pt x="652" y="741"/>
                  </a:lnTo>
                  <a:lnTo>
                    <a:pt x="653" y="727"/>
                  </a:lnTo>
                  <a:lnTo>
                    <a:pt x="653" y="714"/>
                  </a:lnTo>
                  <a:lnTo>
                    <a:pt x="652" y="702"/>
                  </a:lnTo>
                  <a:lnTo>
                    <a:pt x="633" y="672"/>
                  </a:lnTo>
                  <a:lnTo>
                    <a:pt x="615" y="642"/>
                  </a:lnTo>
                  <a:lnTo>
                    <a:pt x="611" y="634"/>
                  </a:lnTo>
                  <a:lnTo>
                    <a:pt x="607" y="626"/>
                  </a:lnTo>
                  <a:lnTo>
                    <a:pt x="604" y="618"/>
                  </a:lnTo>
                  <a:lnTo>
                    <a:pt x="602" y="610"/>
                  </a:lnTo>
                  <a:lnTo>
                    <a:pt x="600" y="601"/>
                  </a:lnTo>
                  <a:lnTo>
                    <a:pt x="599" y="592"/>
                  </a:lnTo>
                  <a:lnTo>
                    <a:pt x="599" y="582"/>
                  </a:lnTo>
                  <a:lnTo>
                    <a:pt x="600" y="573"/>
                  </a:lnTo>
                  <a:lnTo>
                    <a:pt x="607" y="558"/>
                  </a:lnTo>
                  <a:lnTo>
                    <a:pt x="615" y="542"/>
                  </a:lnTo>
                  <a:lnTo>
                    <a:pt x="621" y="526"/>
                  </a:lnTo>
                  <a:lnTo>
                    <a:pt x="627" y="511"/>
                  </a:lnTo>
                  <a:lnTo>
                    <a:pt x="637" y="478"/>
                  </a:lnTo>
                  <a:lnTo>
                    <a:pt x="648" y="446"/>
                  </a:lnTo>
                  <a:lnTo>
                    <a:pt x="655" y="430"/>
                  </a:lnTo>
                  <a:lnTo>
                    <a:pt x="661" y="415"/>
                  </a:lnTo>
                  <a:lnTo>
                    <a:pt x="668" y="399"/>
                  </a:lnTo>
                  <a:lnTo>
                    <a:pt x="676" y="384"/>
                  </a:lnTo>
                  <a:lnTo>
                    <a:pt x="685" y="370"/>
                  </a:lnTo>
                  <a:lnTo>
                    <a:pt x="695" y="355"/>
                  </a:lnTo>
                  <a:lnTo>
                    <a:pt x="707" y="341"/>
                  </a:lnTo>
                  <a:lnTo>
                    <a:pt x="720" y="328"/>
                  </a:lnTo>
                  <a:lnTo>
                    <a:pt x="728" y="320"/>
                  </a:lnTo>
                  <a:lnTo>
                    <a:pt x="737" y="310"/>
                  </a:lnTo>
                  <a:lnTo>
                    <a:pt x="748" y="303"/>
                  </a:lnTo>
                  <a:lnTo>
                    <a:pt x="758" y="296"/>
                  </a:lnTo>
                  <a:lnTo>
                    <a:pt x="769" y="290"/>
                  </a:lnTo>
                  <a:lnTo>
                    <a:pt x="780" y="284"/>
                  </a:lnTo>
                  <a:lnTo>
                    <a:pt x="791" y="279"/>
                  </a:lnTo>
                  <a:lnTo>
                    <a:pt x="804" y="275"/>
                  </a:lnTo>
                  <a:lnTo>
                    <a:pt x="816" y="271"/>
                  </a:lnTo>
                  <a:lnTo>
                    <a:pt x="827" y="268"/>
                  </a:lnTo>
                  <a:lnTo>
                    <a:pt x="840" y="264"/>
                  </a:lnTo>
                  <a:lnTo>
                    <a:pt x="852" y="262"/>
                  </a:lnTo>
                  <a:lnTo>
                    <a:pt x="864" y="261"/>
                  </a:lnTo>
                  <a:lnTo>
                    <a:pt x="876" y="260"/>
                  </a:lnTo>
                  <a:lnTo>
                    <a:pt x="888" y="261"/>
                  </a:lnTo>
                  <a:lnTo>
                    <a:pt x="899" y="261"/>
                  </a:lnTo>
                  <a:lnTo>
                    <a:pt x="907" y="266"/>
                  </a:lnTo>
                  <a:lnTo>
                    <a:pt x="916" y="272"/>
                  </a:lnTo>
                  <a:lnTo>
                    <a:pt x="923" y="278"/>
                  </a:lnTo>
                  <a:lnTo>
                    <a:pt x="929" y="285"/>
                  </a:lnTo>
                  <a:lnTo>
                    <a:pt x="936" y="292"/>
                  </a:lnTo>
                  <a:lnTo>
                    <a:pt x="940" y="300"/>
                  </a:lnTo>
                  <a:lnTo>
                    <a:pt x="943" y="309"/>
                  </a:lnTo>
                  <a:lnTo>
                    <a:pt x="945" y="320"/>
                  </a:lnTo>
                  <a:lnTo>
                    <a:pt x="944" y="330"/>
                  </a:lnTo>
                  <a:lnTo>
                    <a:pt x="943" y="341"/>
                  </a:lnTo>
                  <a:lnTo>
                    <a:pt x="941" y="351"/>
                  </a:lnTo>
                  <a:lnTo>
                    <a:pt x="937" y="362"/>
                  </a:lnTo>
                  <a:lnTo>
                    <a:pt x="933" y="371"/>
                  </a:lnTo>
                  <a:lnTo>
                    <a:pt x="926" y="380"/>
                  </a:lnTo>
                  <a:lnTo>
                    <a:pt x="919" y="387"/>
                  </a:lnTo>
                  <a:lnTo>
                    <a:pt x="911" y="394"/>
                  </a:lnTo>
                  <a:close/>
                  <a:moveTo>
                    <a:pt x="461" y="842"/>
                  </a:moveTo>
                  <a:lnTo>
                    <a:pt x="454" y="847"/>
                  </a:lnTo>
                  <a:lnTo>
                    <a:pt x="447" y="850"/>
                  </a:lnTo>
                  <a:lnTo>
                    <a:pt x="439" y="852"/>
                  </a:lnTo>
                  <a:lnTo>
                    <a:pt x="432" y="852"/>
                  </a:lnTo>
                  <a:lnTo>
                    <a:pt x="417" y="850"/>
                  </a:lnTo>
                  <a:lnTo>
                    <a:pt x="404" y="847"/>
                  </a:lnTo>
                  <a:lnTo>
                    <a:pt x="397" y="845"/>
                  </a:lnTo>
                  <a:lnTo>
                    <a:pt x="390" y="843"/>
                  </a:lnTo>
                  <a:lnTo>
                    <a:pt x="384" y="843"/>
                  </a:lnTo>
                  <a:lnTo>
                    <a:pt x="376" y="842"/>
                  </a:lnTo>
                  <a:lnTo>
                    <a:pt x="370" y="843"/>
                  </a:lnTo>
                  <a:lnTo>
                    <a:pt x="363" y="846"/>
                  </a:lnTo>
                  <a:lnTo>
                    <a:pt x="357" y="850"/>
                  </a:lnTo>
                  <a:lnTo>
                    <a:pt x="351" y="856"/>
                  </a:lnTo>
                  <a:lnTo>
                    <a:pt x="344" y="872"/>
                  </a:lnTo>
                  <a:lnTo>
                    <a:pt x="338" y="887"/>
                  </a:lnTo>
                  <a:lnTo>
                    <a:pt x="335" y="902"/>
                  </a:lnTo>
                  <a:lnTo>
                    <a:pt x="332" y="918"/>
                  </a:lnTo>
                  <a:lnTo>
                    <a:pt x="332" y="934"/>
                  </a:lnTo>
                  <a:lnTo>
                    <a:pt x="335" y="950"/>
                  </a:lnTo>
                  <a:lnTo>
                    <a:pt x="339" y="966"/>
                  </a:lnTo>
                  <a:lnTo>
                    <a:pt x="345" y="982"/>
                  </a:lnTo>
                  <a:lnTo>
                    <a:pt x="349" y="987"/>
                  </a:lnTo>
                  <a:lnTo>
                    <a:pt x="354" y="990"/>
                  </a:lnTo>
                  <a:lnTo>
                    <a:pt x="359" y="992"/>
                  </a:lnTo>
                  <a:lnTo>
                    <a:pt x="363" y="993"/>
                  </a:lnTo>
                  <a:lnTo>
                    <a:pt x="373" y="994"/>
                  </a:lnTo>
                  <a:lnTo>
                    <a:pt x="384" y="992"/>
                  </a:lnTo>
                  <a:lnTo>
                    <a:pt x="394" y="990"/>
                  </a:lnTo>
                  <a:lnTo>
                    <a:pt x="404" y="989"/>
                  </a:lnTo>
                  <a:lnTo>
                    <a:pt x="409" y="989"/>
                  </a:lnTo>
                  <a:lnTo>
                    <a:pt x="414" y="990"/>
                  </a:lnTo>
                  <a:lnTo>
                    <a:pt x="419" y="991"/>
                  </a:lnTo>
                  <a:lnTo>
                    <a:pt x="425" y="993"/>
                  </a:lnTo>
                  <a:lnTo>
                    <a:pt x="436" y="1000"/>
                  </a:lnTo>
                  <a:lnTo>
                    <a:pt x="446" y="1010"/>
                  </a:lnTo>
                  <a:lnTo>
                    <a:pt x="450" y="1014"/>
                  </a:lnTo>
                  <a:lnTo>
                    <a:pt x="455" y="1019"/>
                  </a:lnTo>
                  <a:lnTo>
                    <a:pt x="458" y="1024"/>
                  </a:lnTo>
                  <a:lnTo>
                    <a:pt x="462" y="1030"/>
                  </a:lnTo>
                  <a:lnTo>
                    <a:pt x="464" y="1035"/>
                  </a:lnTo>
                  <a:lnTo>
                    <a:pt x="466" y="1041"/>
                  </a:lnTo>
                  <a:lnTo>
                    <a:pt x="468" y="1047"/>
                  </a:lnTo>
                  <a:lnTo>
                    <a:pt x="469" y="1053"/>
                  </a:lnTo>
                  <a:lnTo>
                    <a:pt x="469" y="1061"/>
                  </a:lnTo>
                  <a:lnTo>
                    <a:pt x="468" y="1068"/>
                  </a:lnTo>
                  <a:lnTo>
                    <a:pt x="467" y="1075"/>
                  </a:lnTo>
                  <a:lnTo>
                    <a:pt x="464" y="1082"/>
                  </a:lnTo>
                  <a:lnTo>
                    <a:pt x="461" y="1091"/>
                  </a:lnTo>
                  <a:lnTo>
                    <a:pt x="457" y="1100"/>
                  </a:lnTo>
                  <a:lnTo>
                    <a:pt x="452" y="1108"/>
                  </a:lnTo>
                  <a:lnTo>
                    <a:pt x="446" y="1115"/>
                  </a:lnTo>
                  <a:lnTo>
                    <a:pt x="440" y="1122"/>
                  </a:lnTo>
                  <a:lnTo>
                    <a:pt x="433" y="1127"/>
                  </a:lnTo>
                  <a:lnTo>
                    <a:pt x="426" y="1132"/>
                  </a:lnTo>
                  <a:lnTo>
                    <a:pt x="418" y="1136"/>
                  </a:lnTo>
                  <a:lnTo>
                    <a:pt x="410" y="1140"/>
                  </a:lnTo>
                  <a:lnTo>
                    <a:pt x="402" y="1143"/>
                  </a:lnTo>
                  <a:lnTo>
                    <a:pt x="393" y="1146"/>
                  </a:lnTo>
                  <a:lnTo>
                    <a:pt x="385" y="1149"/>
                  </a:lnTo>
                  <a:lnTo>
                    <a:pt x="367" y="1153"/>
                  </a:lnTo>
                  <a:lnTo>
                    <a:pt x="351" y="1155"/>
                  </a:lnTo>
                  <a:lnTo>
                    <a:pt x="340" y="1152"/>
                  </a:lnTo>
                  <a:lnTo>
                    <a:pt x="329" y="1149"/>
                  </a:lnTo>
                  <a:lnTo>
                    <a:pt x="318" y="1145"/>
                  </a:lnTo>
                  <a:lnTo>
                    <a:pt x="308" y="1141"/>
                  </a:lnTo>
                  <a:lnTo>
                    <a:pt x="298" y="1137"/>
                  </a:lnTo>
                  <a:lnTo>
                    <a:pt x="288" y="1132"/>
                  </a:lnTo>
                  <a:lnTo>
                    <a:pt x="277" y="1126"/>
                  </a:lnTo>
                  <a:lnTo>
                    <a:pt x="268" y="1120"/>
                  </a:lnTo>
                  <a:lnTo>
                    <a:pt x="259" y="1114"/>
                  </a:lnTo>
                  <a:lnTo>
                    <a:pt x="251" y="1107"/>
                  </a:lnTo>
                  <a:lnTo>
                    <a:pt x="243" y="1098"/>
                  </a:lnTo>
                  <a:lnTo>
                    <a:pt x="234" y="1090"/>
                  </a:lnTo>
                  <a:lnTo>
                    <a:pt x="227" y="1081"/>
                  </a:lnTo>
                  <a:lnTo>
                    <a:pt x="221" y="1072"/>
                  </a:lnTo>
                  <a:lnTo>
                    <a:pt x="215" y="1062"/>
                  </a:lnTo>
                  <a:lnTo>
                    <a:pt x="209" y="1051"/>
                  </a:lnTo>
                  <a:lnTo>
                    <a:pt x="203" y="1040"/>
                  </a:lnTo>
                  <a:lnTo>
                    <a:pt x="198" y="1029"/>
                  </a:lnTo>
                  <a:lnTo>
                    <a:pt x="192" y="1018"/>
                  </a:lnTo>
                  <a:lnTo>
                    <a:pt x="188" y="1005"/>
                  </a:lnTo>
                  <a:lnTo>
                    <a:pt x="185" y="994"/>
                  </a:lnTo>
                  <a:lnTo>
                    <a:pt x="182" y="982"/>
                  </a:lnTo>
                  <a:lnTo>
                    <a:pt x="180" y="970"/>
                  </a:lnTo>
                  <a:lnTo>
                    <a:pt x="178" y="956"/>
                  </a:lnTo>
                  <a:lnTo>
                    <a:pt x="177" y="944"/>
                  </a:lnTo>
                  <a:lnTo>
                    <a:pt x="176" y="932"/>
                  </a:lnTo>
                  <a:lnTo>
                    <a:pt x="176" y="919"/>
                  </a:lnTo>
                  <a:lnTo>
                    <a:pt x="177" y="906"/>
                  </a:lnTo>
                  <a:lnTo>
                    <a:pt x="178" y="893"/>
                  </a:lnTo>
                  <a:lnTo>
                    <a:pt x="180" y="881"/>
                  </a:lnTo>
                  <a:lnTo>
                    <a:pt x="182" y="867"/>
                  </a:lnTo>
                  <a:lnTo>
                    <a:pt x="184" y="855"/>
                  </a:lnTo>
                  <a:lnTo>
                    <a:pt x="196" y="832"/>
                  </a:lnTo>
                  <a:lnTo>
                    <a:pt x="208" y="808"/>
                  </a:lnTo>
                  <a:lnTo>
                    <a:pt x="220" y="785"/>
                  </a:lnTo>
                  <a:lnTo>
                    <a:pt x="233" y="762"/>
                  </a:lnTo>
                  <a:lnTo>
                    <a:pt x="240" y="751"/>
                  </a:lnTo>
                  <a:lnTo>
                    <a:pt x="249" y="741"/>
                  </a:lnTo>
                  <a:lnTo>
                    <a:pt x="257" y="731"/>
                  </a:lnTo>
                  <a:lnTo>
                    <a:pt x="265" y="721"/>
                  </a:lnTo>
                  <a:lnTo>
                    <a:pt x="275" y="712"/>
                  </a:lnTo>
                  <a:lnTo>
                    <a:pt x="285" y="704"/>
                  </a:lnTo>
                  <a:lnTo>
                    <a:pt x="296" y="697"/>
                  </a:lnTo>
                  <a:lnTo>
                    <a:pt x="308" y="691"/>
                  </a:lnTo>
                  <a:lnTo>
                    <a:pt x="322" y="685"/>
                  </a:lnTo>
                  <a:lnTo>
                    <a:pt x="337" y="678"/>
                  </a:lnTo>
                  <a:lnTo>
                    <a:pt x="352" y="673"/>
                  </a:lnTo>
                  <a:lnTo>
                    <a:pt x="368" y="669"/>
                  </a:lnTo>
                  <a:lnTo>
                    <a:pt x="384" y="666"/>
                  </a:lnTo>
                  <a:lnTo>
                    <a:pt x="400" y="665"/>
                  </a:lnTo>
                  <a:lnTo>
                    <a:pt x="407" y="665"/>
                  </a:lnTo>
                  <a:lnTo>
                    <a:pt x="415" y="666"/>
                  </a:lnTo>
                  <a:lnTo>
                    <a:pt x="423" y="668"/>
                  </a:lnTo>
                  <a:lnTo>
                    <a:pt x="431" y="670"/>
                  </a:lnTo>
                  <a:lnTo>
                    <a:pt x="439" y="674"/>
                  </a:lnTo>
                  <a:lnTo>
                    <a:pt x="447" y="678"/>
                  </a:lnTo>
                  <a:lnTo>
                    <a:pt x="453" y="683"/>
                  </a:lnTo>
                  <a:lnTo>
                    <a:pt x="460" y="689"/>
                  </a:lnTo>
                  <a:lnTo>
                    <a:pt x="465" y="695"/>
                  </a:lnTo>
                  <a:lnTo>
                    <a:pt x="471" y="702"/>
                  </a:lnTo>
                  <a:lnTo>
                    <a:pt x="476" y="709"/>
                  </a:lnTo>
                  <a:lnTo>
                    <a:pt x="479" y="716"/>
                  </a:lnTo>
                  <a:lnTo>
                    <a:pt x="486" y="732"/>
                  </a:lnTo>
                  <a:lnTo>
                    <a:pt x="490" y="749"/>
                  </a:lnTo>
                  <a:lnTo>
                    <a:pt x="494" y="766"/>
                  </a:lnTo>
                  <a:lnTo>
                    <a:pt x="495" y="784"/>
                  </a:lnTo>
                  <a:lnTo>
                    <a:pt x="490" y="799"/>
                  </a:lnTo>
                  <a:lnTo>
                    <a:pt x="483" y="815"/>
                  </a:lnTo>
                  <a:lnTo>
                    <a:pt x="479" y="822"/>
                  </a:lnTo>
                  <a:lnTo>
                    <a:pt x="474" y="830"/>
                  </a:lnTo>
                  <a:lnTo>
                    <a:pt x="468" y="836"/>
                  </a:lnTo>
                  <a:lnTo>
                    <a:pt x="461" y="842"/>
                  </a:lnTo>
                  <a:close/>
                  <a:moveTo>
                    <a:pt x="409" y="794"/>
                  </a:moveTo>
                  <a:lnTo>
                    <a:pt x="406" y="791"/>
                  </a:lnTo>
                  <a:lnTo>
                    <a:pt x="402" y="789"/>
                  </a:lnTo>
                  <a:lnTo>
                    <a:pt x="399" y="788"/>
                  </a:lnTo>
                  <a:lnTo>
                    <a:pt x="395" y="788"/>
                  </a:lnTo>
                  <a:lnTo>
                    <a:pt x="388" y="787"/>
                  </a:lnTo>
                  <a:lnTo>
                    <a:pt x="380" y="788"/>
                  </a:lnTo>
                  <a:lnTo>
                    <a:pt x="364" y="792"/>
                  </a:lnTo>
                  <a:lnTo>
                    <a:pt x="348" y="794"/>
                  </a:lnTo>
                  <a:lnTo>
                    <a:pt x="338" y="803"/>
                  </a:lnTo>
                  <a:lnTo>
                    <a:pt x="328" y="813"/>
                  </a:lnTo>
                  <a:lnTo>
                    <a:pt x="320" y="824"/>
                  </a:lnTo>
                  <a:lnTo>
                    <a:pt x="313" y="834"/>
                  </a:lnTo>
                  <a:lnTo>
                    <a:pt x="307" y="845"/>
                  </a:lnTo>
                  <a:lnTo>
                    <a:pt x="302" y="857"/>
                  </a:lnTo>
                  <a:lnTo>
                    <a:pt x="298" y="868"/>
                  </a:lnTo>
                  <a:lnTo>
                    <a:pt x="294" y="881"/>
                  </a:lnTo>
                  <a:lnTo>
                    <a:pt x="291" y="894"/>
                  </a:lnTo>
                  <a:lnTo>
                    <a:pt x="290" y="906"/>
                  </a:lnTo>
                  <a:lnTo>
                    <a:pt x="289" y="920"/>
                  </a:lnTo>
                  <a:lnTo>
                    <a:pt x="288" y="933"/>
                  </a:lnTo>
                  <a:lnTo>
                    <a:pt x="289" y="946"/>
                  </a:lnTo>
                  <a:lnTo>
                    <a:pt x="290" y="959"/>
                  </a:lnTo>
                  <a:lnTo>
                    <a:pt x="293" y="973"/>
                  </a:lnTo>
                  <a:lnTo>
                    <a:pt x="296" y="986"/>
                  </a:lnTo>
                  <a:lnTo>
                    <a:pt x="299" y="994"/>
                  </a:lnTo>
                  <a:lnTo>
                    <a:pt x="303" y="1002"/>
                  </a:lnTo>
                  <a:lnTo>
                    <a:pt x="307" y="1011"/>
                  </a:lnTo>
                  <a:lnTo>
                    <a:pt x="313" y="1018"/>
                  </a:lnTo>
                  <a:lnTo>
                    <a:pt x="318" y="1025"/>
                  </a:lnTo>
                  <a:lnTo>
                    <a:pt x="325" y="1031"/>
                  </a:lnTo>
                  <a:lnTo>
                    <a:pt x="332" y="1036"/>
                  </a:lnTo>
                  <a:lnTo>
                    <a:pt x="342" y="1040"/>
                  </a:lnTo>
                  <a:lnTo>
                    <a:pt x="347" y="1042"/>
                  </a:lnTo>
                  <a:lnTo>
                    <a:pt x="353" y="1042"/>
                  </a:lnTo>
                  <a:lnTo>
                    <a:pt x="358" y="1042"/>
                  </a:lnTo>
                  <a:lnTo>
                    <a:pt x="364" y="1040"/>
                  </a:lnTo>
                  <a:lnTo>
                    <a:pt x="376" y="1037"/>
                  </a:lnTo>
                  <a:lnTo>
                    <a:pt x="388" y="1033"/>
                  </a:lnTo>
                  <a:lnTo>
                    <a:pt x="393" y="1032"/>
                  </a:lnTo>
                  <a:lnTo>
                    <a:pt x="398" y="1032"/>
                  </a:lnTo>
                  <a:lnTo>
                    <a:pt x="402" y="1033"/>
                  </a:lnTo>
                  <a:lnTo>
                    <a:pt x="405" y="1035"/>
                  </a:lnTo>
                  <a:lnTo>
                    <a:pt x="407" y="1039"/>
                  </a:lnTo>
                  <a:lnTo>
                    <a:pt x="409" y="1044"/>
                  </a:lnTo>
                  <a:lnTo>
                    <a:pt x="410" y="1051"/>
                  </a:lnTo>
                  <a:lnTo>
                    <a:pt x="409" y="1062"/>
                  </a:lnTo>
                  <a:lnTo>
                    <a:pt x="408" y="1068"/>
                  </a:lnTo>
                  <a:lnTo>
                    <a:pt x="406" y="1073"/>
                  </a:lnTo>
                  <a:lnTo>
                    <a:pt x="404" y="1078"/>
                  </a:lnTo>
                  <a:lnTo>
                    <a:pt x="401" y="1082"/>
                  </a:lnTo>
                  <a:lnTo>
                    <a:pt x="398" y="1086"/>
                  </a:lnTo>
                  <a:lnTo>
                    <a:pt x="394" y="1089"/>
                  </a:lnTo>
                  <a:lnTo>
                    <a:pt x="390" y="1092"/>
                  </a:lnTo>
                  <a:lnTo>
                    <a:pt x="385" y="1095"/>
                  </a:lnTo>
                  <a:lnTo>
                    <a:pt x="374" y="1099"/>
                  </a:lnTo>
                  <a:lnTo>
                    <a:pt x="363" y="1103"/>
                  </a:lnTo>
                  <a:lnTo>
                    <a:pt x="352" y="1106"/>
                  </a:lnTo>
                  <a:lnTo>
                    <a:pt x="342" y="1109"/>
                  </a:lnTo>
                  <a:lnTo>
                    <a:pt x="325" y="1103"/>
                  </a:lnTo>
                  <a:lnTo>
                    <a:pt x="310" y="1095"/>
                  </a:lnTo>
                  <a:lnTo>
                    <a:pt x="296" y="1086"/>
                  </a:lnTo>
                  <a:lnTo>
                    <a:pt x="283" y="1076"/>
                  </a:lnTo>
                  <a:lnTo>
                    <a:pt x="272" y="1065"/>
                  </a:lnTo>
                  <a:lnTo>
                    <a:pt x="263" y="1052"/>
                  </a:lnTo>
                  <a:lnTo>
                    <a:pt x="254" y="1039"/>
                  </a:lnTo>
                  <a:lnTo>
                    <a:pt x="246" y="1026"/>
                  </a:lnTo>
                  <a:lnTo>
                    <a:pt x="239" y="1011"/>
                  </a:lnTo>
                  <a:lnTo>
                    <a:pt x="233" y="995"/>
                  </a:lnTo>
                  <a:lnTo>
                    <a:pt x="228" y="980"/>
                  </a:lnTo>
                  <a:lnTo>
                    <a:pt x="224" y="965"/>
                  </a:lnTo>
                  <a:lnTo>
                    <a:pt x="221" y="948"/>
                  </a:lnTo>
                  <a:lnTo>
                    <a:pt x="219" y="932"/>
                  </a:lnTo>
                  <a:lnTo>
                    <a:pt x="217" y="917"/>
                  </a:lnTo>
                  <a:lnTo>
                    <a:pt x="215" y="900"/>
                  </a:lnTo>
                  <a:lnTo>
                    <a:pt x="215" y="891"/>
                  </a:lnTo>
                  <a:lnTo>
                    <a:pt x="216" y="882"/>
                  </a:lnTo>
                  <a:lnTo>
                    <a:pt x="218" y="872"/>
                  </a:lnTo>
                  <a:lnTo>
                    <a:pt x="221" y="862"/>
                  </a:lnTo>
                  <a:lnTo>
                    <a:pt x="228" y="845"/>
                  </a:lnTo>
                  <a:lnTo>
                    <a:pt x="237" y="828"/>
                  </a:lnTo>
                  <a:lnTo>
                    <a:pt x="259" y="793"/>
                  </a:lnTo>
                  <a:lnTo>
                    <a:pt x="280" y="758"/>
                  </a:lnTo>
                  <a:lnTo>
                    <a:pt x="294" y="748"/>
                  </a:lnTo>
                  <a:lnTo>
                    <a:pt x="308" y="738"/>
                  </a:lnTo>
                  <a:lnTo>
                    <a:pt x="323" y="728"/>
                  </a:lnTo>
                  <a:lnTo>
                    <a:pt x="340" y="720"/>
                  </a:lnTo>
                  <a:lnTo>
                    <a:pt x="348" y="717"/>
                  </a:lnTo>
                  <a:lnTo>
                    <a:pt x="356" y="715"/>
                  </a:lnTo>
                  <a:lnTo>
                    <a:pt x="364" y="714"/>
                  </a:lnTo>
                  <a:lnTo>
                    <a:pt x="373" y="713"/>
                  </a:lnTo>
                  <a:lnTo>
                    <a:pt x="382" y="713"/>
                  </a:lnTo>
                  <a:lnTo>
                    <a:pt x="390" y="714"/>
                  </a:lnTo>
                  <a:lnTo>
                    <a:pt x="398" y="716"/>
                  </a:lnTo>
                  <a:lnTo>
                    <a:pt x="406" y="719"/>
                  </a:lnTo>
                  <a:lnTo>
                    <a:pt x="410" y="723"/>
                  </a:lnTo>
                  <a:lnTo>
                    <a:pt x="414" y="727"/>
                  </a:lnTo>
                  <a:lnTo>
                    <a:pt x="417" y="732"/>
                  </a:lnTo>
                  <a:lnTo>
                    <a:pt x="420" y="736"/>
                  </a:lnTo>
                  <a:lnTo>
                    <a:pt x="425" y="744"/>
                  </a:lnTo>
                  <a:lnTo>
                    <a:pt x="428" y="753"/>
                  </a:lnTo>
                  <a:lnTo>
                    <a:pt x="429" y="759"/>
                  </a:lnTo>
                  <a:lnTo>
                    <a:pt x="429" y="765"/>
                  </a:lnTo>
                  <a:lnTo>
                    <a:pt x="428" y="771"/>
                  </a:lnTo>
                  <a:lnTo>
                    <a:pt x="426" y="776"/>
                  </a:lnTo>
                  <a:lnTo>
                    <a:pt x="422" y="783"/>
                  </a:lnTo>
                  <a:lnTo>
                    <a:pt x="419" y="787"/>
                  </a:lnTo>
                  <a:lnTo>
                    <a:pt x="414" y="791"/>
                  </a:lnTo>
                  <a:lnTo>
                    <a:pt x="409" y="794"/>
                  </a:lnTo>
                  <a:close/>
                  <a:moveTo>
                    <a:pt x="200" y="621"/>
                  </a:moveTo>
                  <a:lnTo>
                    <a:pt x="193" y="621"/>
                  </a:lnTo>
                  <a:lnTo>
                    <a:pt x="200" y="621"/>
                  </a:lnTo>
                  <a:close/>
                </a:path>
              </a:pathLst>
            </a:custGeom>
            <a:solidFill>
              <a:srgbClr val="E00007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defTabSz="121856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3200" kern="0" spc="400">
                <a:solidFill>
                  <a:srgbClr val="DA251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pic>
        <p:nvPicPr>
          <p:cNvPr id="29" name="Picture 2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618855" y="3335851"/>
            <a:ext cx="2582057" cy="2274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矩形 30"/>
          <p:cNvSpPr/>
          <p:nvPr/>
        </p:nvSpPr>
        <p:spPr>
          <a:xfrm>
            <a:off x="3593955" y="2023403"/>
            <a:ext cx="4405728" cy="378565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266700" algn="just">
              <a:lnSpc>
                <a:spcPct val="300000"/>
              </a:lnSpc>
            </a:pPr>
            <a:r>
              <a:rPr lang="en-US" altLang="zh-CN" sz="1600" b="1" kern="100" dirty="0"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1·</a:t>
            </a:r>
            <a:r>
              <a:rPr lang="zh-CN" altLang="en-US" sz="1600" b="1" kern="100" dirty="0"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一等奖   一名   </a:t>
            </a:r>
            <a:endParaRPr lang="zh-CN" altLang="en-US" sz="1600" b="1" kern="100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indent="266700" algn="just">
              <a:lnSpc>
                <a:spcPct val="300000"/>
              </a:lnSpc>
            </a:pPr>
            <a:r>
              <a:rPr lang="en-US" altLang="zh-CN" sz="1600" b="1" kern="100" dirty="0"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2·</a:t>
            </a:r>
            <a:r>
              <a:rPr lang="zh-CN" altLang="en-US" sz="1600" b="1" kern="100" dirty="0"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二等奖   两名 </a:t>
            </a:r>
            <a:endParaRPr lang="zh-CN" altLang="en-US" sz="1600" b="1" kern="100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indent="266700" algn="just">
              <a:lnSpc>
                <a:spcPct val="300000"/>
              </a:lnSpc>
            </a:pPr>
            <a:r>
              <a:rPr lang="en-US" altLang="zh-CN" sz="1600" b="1" kern="100" dirty="0"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3·</a:t>
            </a:r>
            <a:r>
              <a:rPr lang="zh-CN" altLang="en-US" sz="1600" b="1" kern="100" dirty="0"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三等奖   三名</a:t>
            </a:r>
            <a:endParaRPr lang="zh-CN" altLang="en-US" sz="1600" b="1" kern="100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indent="266700" algn="just">
              <a:lnSpc>
                <a:spcPct val="300000"/>
              </a:lnSpc>
            </a:pPr>
            <a:r>
              <a:rPr lang="en-US" altLang="zh-CN" sz="1600" b="1" kern="100" dirty="0"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4·</a:t>
            </a:r>
            <a:r>
              <a:rPr lang="zh-CN" altLang="en-US" sz="1600" b="1" kern="100" dirty="0"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优秀奖   六名</a:t>
            </a:r>
            <a:endParaRPr lang="zh-CN" altLang="en-US" sz="1600" b="1" kern="100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indent="266700" algn="just">
              <a:lnSpc>
                <a:spcPct val="300000"/>
              </a:lnSpc>
            </a:pPr>
            <a:r>
              <a:rPr lang="zh-CN" altLang="en-US" sz="1600" b="1" kern="100" dirty="0"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（以上奖项均颁发荣誉证书）</a:t>
            </a:r>
            <a:endParaRPr lang="zh-CN" altLang="en-US" sz="1600" b="1" kern="100" dirty="0">
              <a:effectLst/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图片 2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20677"/>
            <a:ext cx="12555940" cy="4892889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3441817" y="4621132"/>
            <a:ext cx="5490336" cy="762816"/>
            <a:chOff x="2483888" y="2268349"/>
            <a:chExt cx="5949929" cy="685788"/>
          </a:xfrm>
        </p:grpSpPr>
        <p:sp>
          <p:nvSpPr>
            <p:cNvPr id="4" name="TextBox 15"/>
            <p:cNvSpPr txBox="1"/>
            <p:nvPr/>
          </p:nvSpPr>
          <p:spPr>
            <a:xfrm>
              <a:off x="4484080" y="2348380"/>
              <a:ext cx="3949737" cy="525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b="1" dirty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资金预算</a:t>
              </a:r>
              <a:endPara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5" name="Freeform 7"/>
            <p:cNvSpPr>
              <a:spLocks noEditPoints="1"/>
            </p:cNvSpPr>
            <p:nvPr/>
          </p:nvSpPr>
          <p:spPr bwMode="auto">
            <a:xfrm>
              <a:off x="2483888" y="2268349"/>
              <a:ext cx="5752726" cy="685788"/>
            </a:xfrm>
            <a:custGeom>
              <a:avLst/>
              <a:gdLst>
                <a:gd name="T0" fmla="*/ 10079 w 11041"/>
                <a:gd name="T1" fmla="*/ 1695 h 1751"/>
                <a:gd name="T2" fmla="*/ 769 w 11041"/>
                <a:gd name="T3" fmla="*/ 1713 h 1751"/>
                <a:gd name="T4" fmla="*/ 6 w 11041"/>
                <a:gd name="T5" fmla="*/ 973 h 1751"/>
                <a:gd name="T6" fmla="*/ 657 w 11041"/>
                <a:gd name="T7" fmla="*/ 166 h 1751"/>
                <a:gd name="T8" fmla="*/ 4373 w 11041"/>
                <a:gd name="T9" fmla="*/ 18 h 1751"/>
                <a:gd name="T10" fmla="*/ 10363 w 11041"/>
                <a:gd name="T11" fmla="*/ 69 h 1751"/>
                <a:gd name="T12" fmla="*/ 11026 w 11041"/>
                <a:gd name="T13" fmla="*/ 913 h 1751"/>
                <a:gd name="T14" fmla="*/ 10137 w 11041"/>
                <a:gd name="T15" fmla="*/ 1632 h 1751"/>
                <a:gd name="T16" fmla="*/ 3042 w 11041"/>
                <a:gd name="T17" fmla="*/ 1673 h 1751"/>
                <a:gd name="T18" fmla="*/ 404 w 11041"/>
                <a:gd name="T19" fmla="*/ 1388 h 1751"/>
                <a:gd name="T20" fmla="*/ 386 w 11041"/>
                <a:gd name="T21" fmla="*/ 537 h 1751"/>
                <a:gd name="T22" fmla="*/ 1582 w 11041"/>
                <a:gd name="T23" fmla="*/ 106 h 1751"/>
                <a:gd name="T24" fmla="*/ 10468 w 11041"/>
                <a:gd name="T25" fmla="*/ 248 h 1751"/>
                <a:gd name="T26" fmla="*/ 10959 w 11041"/>
                <a:gd name="T27" fmla="*/ 960 h 1751"/>
                <a:gd name="T28" fmla="*/ 10717 w 11041"/>
                <a:gd name="T29" fmla="*/ 782 h 1751"/>
                <a:gd name="T30" fmla="*/ 10643 w 11041"/>
                <a:gd name="T31" fmla="*/ 1019 h 1751"/>
                <a:gd name="T32" fmla="*/ 10759 w 11041"/>
                <a:gd name="T33" fmla="*/ 651 h 1751"/>
                <a:gd name="T34" fmla="*/ 10299 w 11041"/>
                <a:gd name="T35" fmla="*/ 1269 h 1751"/>
                <a:gd name="T36" fmla="*/ 10240 w 11041"/>
                <a:gd name="T37" fmla="*/ 668 h 1751"/>
                <a:gd name="T38" fmla="*/ 10038 w 11041"/>
                <a:gd name="T39" fmla="*/ 234 h 1751"/>
                <a:gd name="T40" fmla="*/ 10474 w 11041"/>
                <a:gd name="T41" fmla="*/ 843 h 1751"/>
                <a:gd name="T42" fmla="*/ 10286 w 11041"/>
                <a:gd name="T43" fmla="*/ 1318 h 1751"/>
                <a:gd name="T44" fmla="*/ 10312 w 11041"/>
                <a:gd name="T45" fmla="*/ 400 h 1751"/>
                <a:gd name="T46" fmla="*/ 10397 w 11041"/>
                <a:gd name="T47" fmla="*/ 600 h 1751"/>
                <a:gd name="T48" fmla="*/ 10053 w 11041"/>
                <a:gd name="T49" fmla="*/ 756 h 1751"/>
                <a:gd name="T50" fmla="*/ 10017 w 11041"/>
                <a:gd name="T51" fmla="*/ 958 h 1751"/>
                <a:gd name="T52" fmla="*/ 5568 w 11041"/>
                <a:gd name="T53" fmla="*/ 1588 h 1751"/>
                <a:gd name="T54" fmla="*/ 919 w 11041"/>
                <a:gd name="T55" fmla="*/ 1139 h 1751"/>
                <a:gd name="T56" fmla="*/ 1139 w 11041"/>
                <a:gd name="T57" fmla="*/ 749 h 1751"/>
                <a:gd name="T58" fmla="*/ 1094 w 11041"/>
                <a:gd name="T59" fmla="*/ 303 h 1751"/>
                <a:gd name="T60" fmla="*/ 3379 w 11041"/>
                <a:gd name="T61" fmla="*/ 148 h 1751"/>
                <a:gd name="T62" fmla="*/ 9975 w 11041"/>
                <a:gd name="T63" fmla="*/ 404 h 1751"/>
                <a:gd name="T64" fmla="*/ 2179 w 11041"/>
                <a:gd name="T65" fmla="*/ 1552 h 1751"/>
                <a:gd name="T66" fmla="*/ 956 w 11041"/>
                <a:gd name="T67" fmla="*/ 1163 h 1751"/>
                <a:gd name="T68" fmla="*/ 1162 w 11041"/>
                <a:gd name="T69" fmla="*/ 868 h 1751"/>
                <a:gd name="T70" fmla="*/ 1120 w 11041"/>
                <a:gd name="T71" fmla="*/ 416 h 1751"/>
                <a:gd name="T72" fmla="*/ 9861 w 11041"/>
                <a:gd name="T73" fmla="*/ 186 h 1751"/>
                <a:gd name="T74" fmla="*/ 9865 w 11041"/>
                <a:gd name="T75" fmla="*/ 744 h 1751"/>
                <a:gd name="T76" fmla="*/ 10059 w 11041"/>
                <a:gd name="T77" fmla="*/ 1148 h 1751"/>
                <a:gd name="T78" fmla="*/ 1179 w 11041"/>
                <a:gd name="T79" fmla="*/ 1327 h 1751"/>
                <a:gd name="T80" fmla="*/ 1456 w 11041"/>
                <a:gd name="T81" fmla="*/ 791 h 1751"/>
                <a:gd name="T82" fmla="*/ 1314 w 11041"/>
                <a:gd name="T83" fmla="*/ 284 h 1751"/>
                <a:gd name="T84" fmla="*/ 9638 w 11041"/>
                <a:gd name="T85" fmla="*/ 243 h 1751"/>
                <a:gd name="T86" fmla="*/ 9749 w 11041"/>
                <a:gd name="T87" fmla="*/ 707 h 1751"/>
                <a:gd name="T88" fmla="*/ 9955 w 11041"/>
                <a:gd name="T89" fmla="*/ 1177 h 1751"/>
                <a:gd name="T90" fmla="*/ 9818 w 11041"/>
                <a:gd name="T91" fmla="*/ 1121 h 1751"/>
                <a:gd name="T92" fmla="*/ 1637 w 11041"/>
                <a:gd name="T93" fmla="*/ 1462 h 1751"/>
                <a:gd name="T94" fmla="*/ 1398 w 11041"/>
                <a:gd name="T95" fmla="*/ 742 h 1751"/>
                <a:gd name="T96" fmla="*/ 9028 w 11041"/>
                <a:gd name="T97" fmla="*/ 279 h 1751"/>
                <a:gd name="T98" fmla="*/ 9802 w 11041"/>
                <a:gd name="T99" fmla="*/ 890 h 1751"/>
                <a:gd name="T100" fmla="*/ 1263 w 11041"/>
                <a:gd name="T101" fmla="*/ 875 h 1751"/>
                <a:gd name="T102" fmla="*/ 1390 w 11041"/>
                <a:gd name="T103" fmla="*/ 942 h 1751"/>
                <a:gd name="T104" fmla="*/ 797 w 11041"/>
                <a:gd name="T105" fmla="*/ 837 h 1751"/>
                <a:gd name="T106" fmla="*/ 839 w 11041"/>
                <a:gd name="T107" fmla="*/ 1417 h 1751"/>
                <a:gd name="T108" fmla="*/ 556 w 11041"/>
                <a:gd name="T109" fmla="*/ 1259 h 1751"/>
                <a:gd name="T110" fmla="*/ 722 w 11041"/>
                <a:gd name="T111" fmla="*/ 287 h 1751"/>
                <a:gd name="T112" fmla="*/ 747 w 11041"/>
                <a:gd name="T113" fmla="*/ 568 h 1751"/>
                <a:gd name="T114" fmla="*/ 722 w 11041"/>
                <a:gd name="T115" fmla="*/ 1381 h 1751"/>
                <a:gd name="T116" fmla="*/ 618 w 11041"/>
                <a:gd name="T117" fmla="*/ 1343 h 1751"/>
                <a:gd name="T118" fmla="*/ 840 w 11041"/>
                <a:gd name="T119" fmla="*/ 264 h 1751"/>
                <a:gd name="T120" fmla="*/ 446 w 11041"/>
                <a:gd name="T121" fmla="*/ 1115 h 1751"/>
                <a:gd name="T122" fmla="*/ 490 w 11041"/>
                <a:gd name="T123" fmla="*/ 749 h 1751"/>
                <a:gd name="T124" fmla="*/ 254 w 11041"/>
                <a:gd name="T125" fmla="*/ 1039 h 17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1041" h="1751">
                  <a:moveTo>
                    <a:pt x="10931" y="1086"/>
                  </a:moveTo>
                  <a:lnTo>
                    <a:pt x="10909" y="1111"/>
                  </a:lnTo>
                  <a:lnTo>
                    <a:pt x="10887" y="1135"/>
                  </a:lnTo>
                  <a:lnTo>
                    <a:pt x="10877" y="1148"/>
                  </a:lnTo>
                  <a:lnTo>
                    <a:pt x="10866" y="1160"/>
                  </a:lnTo>
                  <a:lnTo>
                    <a:pt x="10853" y="1170"/>
                  </a:lnTo>
                  <a:lnTo>
                    <a:pt x="10841" y="1180"/>
                  </a:lnTo>
                  <a:lnTo>
                    <a:pt x="10831" y="1180"/>
                  </a:lnTo>
                  <a:lnTo>
                    <a:pt x="10822" y="1182"/>
                  </a:lnTo>
                  <a:lnTo>
                    <a:pt x="10814" y="1184"/>
                  </a:lnTo>
                  <a:lnTo>
                    <a:pt x="10805" y="1186"/>
                  </a:lnTo>
                  <a:lnTo>
                    <a:pt x="10798" y="1190"/>
                  </a:lnTo>
                  <a:lnTo>
                    <a:pt x="10792" y="1193"/>
                  </a:lnTo>
                  <a:lnTo>
                    <a:pt x="10786" y="1199"/>
                  </a:lnTo>
                  <a:lnTo>
                    <a:pt x="10781" y="1204"/>
                  </a:lnTo>
                  <a:lnTo>
                    <a:pt x="10776" y="1209"/>
                  </a:lnTo>
                  <a:lnTo>
                    <a:pt x="10772" y="1215"/>
                  </a:lnTo>
                  <a:lnTo>
                    <a:pt x="10768" y="1221"/>
                  </a:lnTo>
                  <a:lnTo>
                    <a:pt x="10764" y="1227"/>
                  </a:lnTo>
                  <a:lnTo>
                    <a:pt x="10757" y="1242"/>
                  </a:lnTo>
                  <a:lnTo>
                    <a:pt x="10751" y="1257"/>
                  </a:lnTo>
                  <a:lnTo>
                    <a:pt x="10746" y="1272"/>
                  </a:lnTo>
                  <a:lnTo>
                    <a:pt x="10740" y="1288"/>
                  </a:lnTo>
                  <a:lnTo>
                    <a:pt x="10734" y="1302"/>
                  </a:lnTo>
                  <a:lnTo>
                    <a:pt x="10727" y="1316"/>
                  </a:lnTo>
                  <a:lnTo>
                    <a:pt x="10723" y="1323"/>
                  </a:lnTo>
                  <a:lnTo>
                    <a:pt x="10719" y="1329"/>
                  </a:lnTo>
                  <a:lnTo>
                    <a:pt x="10713" y="1336"/>
                  </a:lnTo>
                  <a:lnTo>
                    <a:pt x="10708" y="1342"/>
                  </a:lnTo>
                  <a:lnTo>
                    <a:pt x="10703" y="1347"/>
                  </a:lnTo>
                  <a:lnTo>
                    <a:pt x="10696" y="1352"/>
                  </a:lnTo>
                  <a:lnTo>
                    <a:pt x="10689" y="1357"/>
                  </a:lnTo>
                  <a:lnTo>
                    <a:pt x="10682" y="1360"/>
                  </a:lnTo>
                  <a:lnTo>
                    <a:pt x="10673" y="1361"/>
                  </a:lnTo>
                  <a:lnTo>
                    <a:pt x="10664" y="1362"/>
                  </a:lnTo>
                  <a:lnTo>
                    <a:pt x="10657" y="1363"/>
                  </a:lnTo>
                  <a:lnTo>
                    <a:pt x="10649" y="1365"/>
                  </a:lnTo>
                  <a:lnTo>
                    <a:pt x="10642" y="1367"/>
                  </a:lnTo>
                  <a:lnTo>
                    <a:pt x="10636" y="1370"/>
                  </a:lnTo>
                  <a:lnTo>
                    <a:pt x="10630" y="1374"/>
                  </a:lnTo>
                  <a:lnTo>
                    <a:pt x="10623" y="1377"/>
                  </a:lnTo>
                  <a:lnTo>
                    <a:pt x="10612" y="1387"/>
                  </a:lnTo>
                  <a:lnTo>
                    <a:pt x="10602" y="1397"/>
                  </a:lnTo>
                  <a:lnTo>
                    <a:pt x="10593" y="1407"/>
                  </a:lnTo>
                  <a:lnTo>
                    <a:pt x="10584" y="1419"/>
                  </a:lnTo>
                  <a:lnTo>
                    <a:pt x="10567" y="1445"/>
                  </a:lnTo>
                  <a:lnTo>
                    <a:pt x="10551" y="1471"/>
                  </a:lnTo>
                  <a:lnTo>
                    <a:pt x="10543" y="1484"/>
                  </a:lnTo>
                  <a:lnTo>
                    <a:pt x="10535" y="1496"/>
                  </a:lnTo>
                  <a:lnTo>
                    <a:pt x="10525" y="1508"/>
                  </a:lnTo>
                  <a:lnTo>
                    <a:pt x="10515" y="1520"/>
                  </a:lnTo>
                  <a:lnTo>
                    <a:pt x="10505" y="1534"/>
                  </a:lnTo>
                  <a:lnTo>
                    <a:pt x="10493" y="1548"/>
                  </a:lnTo>
                  <a:lnTo>
                    <a:pt x="10480" y="1561"/>
                  </a:lnTo>
                  <a:lnTo>
                    <a:pt x="10468" y="1575"/>
                  </a:lnTo>
                  <a:lnTo>
                    <a:pt x="10455" y="1587"/>
                  </a:lnTo>
                  <a:lnTo>
                    <a:pt x="10441" y="1599"/>
                  </a:lnTo>
                  <a:lnTo>
                    <a:pt x="10425" y="1610"/>
                  </a:lnTo>
                  <a:lnTo>
                    <a:pt x="10411" y="1621"/>
                  </a:lnTo>
                  <a:lnTo>
                    <a:pt x="10395" y="1631"/>
                  </a:lnTo>
                  <a:lnTo>
                    <a:pt x="10378" y="1640"/>
                  </a:lnTo>
                  <a:lnTo>
                    <a:pt x="10362" y="1649"/>
                  </a:lnTo>
                  <a:lnTo>
                    <a:pt x="10345" y="1656"/>
                  </a:lnTo>
                  <a:lnTo>
                    <a:pt x="10328" y="1664"/>
                  </a:lnTo>
                  <a:lnTo>
                    <a:pt x="10311" y="1670"/>
                  </a:lnTo>
                  <a:lnTo>
                    <a:pt x="10293" y="1675"/>
                  </a:lnTo>
                  <a:lnTo>
                    <a:pt x="10275" y="1679"/>
                  </a:lnTo>
                  <a:lnTo>
                    <a:pt x="10246" y="1680"/>
                  </a:lnTo>
                  <a:lnTo>
                    <a:pt x="10219" y="1682"/>
                  </a:lnTo>
                  <a:lnTo>
                    <a:pt x="10204" y="1684"/>
                  </a:lnTo>
                  <a:lnTo>
                    <a:pt x="10190" y="1686"/>
                  </a:lnTo>
                  <a:lnTo>
                    <a:pt x="10176" y="1690"/>
                  </a:lnTo>
                  <a:lnTo>
                    <a:pt x="10161" y="1696"/>
                  </a:lnTo>
                  <a:lnTo>
                    <a:pt x="10079" y="1695"/>
                  </a:lnTo>
                  <a:lnTo>
                    <a:pt x="10000" y="1695"/>
                  </a:lnTo>
                  <a:lnTo>
                    <a:pt x="9925" y="1696"/>
                  </a:lnTo>
                  <a:lnTo>
                    <a:pt x="9852" y="1696"/>
                  </a:lnTo>
                  <a:lnTo>
                    <a:pt x="9778" y="1698"/>
                  </a:lnTo>
                  <a:lnTo>
                    <a:pt x="9703" y="1700"/>
                  </a:lnTo>
                  <a:lnTo>
                    <a:pt x="9627" y="1705"/>
                  </a:lnTo>
                  <a:lnTo>
                    <a:pt x="9546" y="1710"/>
                  </a:lnTo>
                  <a:lnTo>
                    <a:pt x="9533" y="1705"/>
                  </a:lnTo>
                  <a:lnTo>
                    <a:pt x="9522" y="1702"/>
                  </a:lnTo>
                  <a:lnTo>
                    <a:pt x="9515" y="1701"/>
                  </a:lnTo>
                  <a:lnTo>
                    <a:pt x="9509" y="1702"/>
                  </a:lnTo>
                  <a:lnTo>
                    <a:pt x="9503" y="1704"/>
                  </a:lnTo>
                  <a:lnTo>
                    <a:pt x="9497" y="1707"/>
                  </a:lnTo>
                  <a:lnTo>
                    <a:pt x="9473" y="1706"/>
                  </a:lnTo>
                  <a:lnTo>
                    <a:pt x="9449" y="1705"/>
                  </a:lnTo>
                  <a:lnTo>
                    <a:pt x="9423" y="1705"/>
                  </a:lnTo>
                  <a:lnTo>
                    <a:pt x="9398" y="1705"/>
                  </a:lnTo>
                  <a:lnTo>
                    <a:pt x="9371" y="1706"/>
                  </a:lnTo>
                  <a:lnTo>
                    <a:pt x="9345" y="1707"/>
                  </a:lnTo>
                  <a:lnTo>
                    <a:pt x="9319" y="1708"/>
                  </a:lnTo>
                  <a:lnTo>
                    <a:pt x="9294" y="1709"/>
                  </a:lnTo>
                  <a:lnTo>
                    <a:pt x="9146" y="1711"/>
                  </a:lnTo>
                  <a:lnTo>
                    <a:pt x="8901" y="1712"/>
                  </a:lnTo>
                  <a:lnTo>
                    <a:pt x="8571" y="1713"/>
                  </a:lnTo>
                  <a:lnTo>
                    <a:pt x="8171" y="1714"/>
                  </a:lnTo>
                  <a:lnTo>
                    <a:pt x="7714" y="1715"/>
                  </a:lnTo>
                  <a:lnTo>
                    <a:pt x="7215" y="1716"/>
                  </a:lnTo>
                  <a:lnTo>
                    <a:pt x="6688" y="1717"/>
                  </a:lnTo>
                  <a:lnTo>
                    <a:pt x="6147" y="1718"/>
                  </a:lnTo>
                  <a:lnTo>
                    <a:pt x="5605" y="1718"/>
                  </a:lnTo>
                  <a:lnTo>
                    <a:pt x="5078" y="1720"/>
                  </a:lnTo>
                  <a:lnTo>
                    <a:pt x="4579" y="1721"/>
                  </a:lnTo>
                  <a:lnTo>
                    <a:pt x="4122" y="1723"/>
                  </a:lnTo>
                  <a:lnTo>
                    <a:pt x="3721" y="1724"/>
                  </a:lnTo>
                  <a:lnTo>
                    <a:pt x="3391" y="1727"/>
                  </a:lnTo>
                  <a:lnTo>
                    <a:pt x="3145" y="1729"/>
                  </a:lnTo>
                  <a:lnTo>
                    <a:pt x="2998" y="1732"/>
                  </a:lnTo>
                  <a:lnTo>
                    <a:pt x="2953" y="1732"/>
                  </a:lnTo>
                  <a:lnTo>
                    <a:pt x="2908" y="1733"/>
                  </a:lnTo>
                  <a:lnTo>
                    <a:pt x="2862" y="1733"/>
                  </a:lnTo>
                  <a:lnTo>
                    <a:pt x="2817" y="1733"/>
                  </a:lnTo>
                  <a:lnTo>
                    <a:pt x="2771" y="1734"/>
                  </a:lnTo>
                  <a:lnTo>
                    <a:pt x="2725" y="1734"/>
                  </a:lnTo>
                  <a:lnTo>
                    <a:pt x="2679" y="1735"/>
                  </a:lnTo>
                  <a:lnTo>
                    <a:pt x="2633" y="1735"/>
                  </a:lnTo>
                  <a:lnTo>
                    <a:pt x="2586" y="1736"/>
                  </a:lnTo>
                  <a:lnTo>
                    <a:pt x="2540" y="1737"/>
                  </a:lnTo>
                  <a:lnTo>
                    <a:pt x="2494" y="1738"/>
                  </a:lnTo>
                  <a:lnTo>
                    <a:pt x="2448" y="1738"/>
                  </a:lnTo>
                  <a:lnTo>
                    <a:pt x="2401" y="1739"/>
                  </a:lnTo>
                  <a:lnTo>
                    <a:pt x="2355" y="1740"/>
                  </a:lnTo>
                  <a:lnTo>
                    <a:pt x="2309" y="1740"/>
                  </a:lnTo>
                  <a:lnTo>
                    <a:pt x="2263" y="1741"/>
                  </a:lnTo>
                  <a:lnTo>
                    <a:pt x="1203" y="1747"/>
                  </a:lnTo>
                  <a:lnTo>
                    <a:pt x="1171" y="1748"/>
                  </a:lnTo>
                  <a:lnTo>
                    <a:pt x="1137" y="1749"/>
                  </a:lnTo>
                  <a:lnTo>
                    <a:pt x="1102" y="1749"/>
                  </a:lnTo>
                  <a:lnTo>
                    <a:pt x="1065" y="1749"/>
                  </a:lnTo>
                  <a:lnTo>
                    <a:pt x="1030" y="1748"/>
                  </a:lnTo>
                  <a:lnTo>
                    <a:pt x="994" y="1749"/>
                  </a:lnTo>
                  <a:lnTo>
                    <a:pt x="959" y="1749"/>
                  </a:lnTo>
                  <a:lnTo>
                    <a:pt x="926" y="1751"/>
                  </a:lnTo>
                  <a:lnTo>
                    <a:pt x="918" y="1745"/>
                  </a:lnTo>
                  <a:lnTo>
                    <a:pt x="909" y="1740"/>
                  </a:lnTo>
                  <a:lnTo>
                    <a:pt x="900" y="1737"/>
                  </a:lnTo>
                  <a:lnTo>
                    <a:pt x="890" y="1735"/>
                  </a:lnTo>
                  <a:lnTo>
                    <a:pt x="869" y="1732"/>
                  </a:lnTo>
                  <a:lnTo>
                    <a:pt x="848" y="1730"/>
                  </a:lnTo>
                  <a:lnTo>
                    <a:pt x="826" y="1729"/>
                  </a:lnTo>
                  <a:lnTo>
                    <a:pt x="806" y="1727"/>
                  </a:lnTo>
                  <a:lnTo>
                    <a:pt x="796" y="1725"/>
                  </a:lnTo>
                  <a:lnTo>
                    <a:pt x="786" y="1722"/>
                  </a:lnTo>
                  <a:lnTo>
                    <a:pt x="777" y="1718"/>
                  </a:lnTo>
                  <a:lnTo>
                    <a:pt x="769" y="1713"/>
                  </a:lnTo>
                  <a:lnTo>
                    <a:pt x="753" y="1709"/>
                  </a:lnTo>
                  <a:lnTo>
                    <a:pt x="736" y="1704"/>
                  </a:lnTo>
                  <a:lnTo>
                    <a:pt x="720" y="1698"/>
                  </a:lnTo>
                  <a:lnTo>
                    <a:pt x="704" y="1692"/>
                  </a:lnTo>
                  <a:lnTo>
                    <a:pt x="687" y="1685"/>
                  </a:lnTo>
                  <a:lnTo>
                    <a:pt x="671" y="1678"/>
                  </a:lnTo>
                  <a:lnTo>
                    <a:pt x="656" y="1670"/>
                  </a:lnTo>
                  <a:lnTo>
                    <a:pt x="640" y="1662"/>
                  </a:lnTo>
                  <a:lnTo>
                    <a:pt x="626" y="1652"/>
                  </a:lnTo>
                  <a:lnTo>
                    <a:pt x="611" y="1643"/>
                  </a:lnTo>
                  <a:lnTo>
                    <a:pt x="596" y="1633"/>
                  </a:lnTo>
                  <a:lnTo>
                    <a:pt x="583" y="1622"/>
                  </a:lnTo>
                  <a:lnTo>
                    <a:pt x="570" y="1610"/>
                  </a:lnTo>
                  <a:lnTo>
                    <a:pt x="556" y="1599"/>
                  </a:lnTo>
                  <a:lnTo>
                    <a:pt x="544" y="1587"/>
                  </a:lnTo>
                  <a:lnTo>
                    <a:pt x="532" y="1574"/>
                  </a:lnTo>
                  <a:lnTo>
                    <a:pt x="522" y="1560"/>
                  </a:lnTo>
                  <a:lnTo>
                    <a:pt x="511" y="1547"/>
                  </a:lnTo>
                  <a:lnTo>
                    <a:pt x="502" y="1533"/>
                  </a:lnTo>
                  <a:lnTo>
                    <a:pt x="494" y="1516"/>
                  </a:lnTo>
                  <a:lnTo>
                    <a:pt x="487" y="1501"/>
                  </a:lnTo>
                  <a:lnTo>
                    <a:pt x="481" y="1484"/>
                  </a:lnTo>
                  <a:lnTo>
                    <a:pt x="477" y="1466"/>
                  </a:lnTo>
                  <a:lnTo>
                    <a:pt x="474" y="1448"/>
                  </a:lnTo>
                  <a:lnTo>
                    <a:pt x="471" y="1445"/>
                  </a:lnTo>
                  <a:lnTo>
                    <a:pt x="466" y="1443"/>
                  </a:lnTo>
                  <a:lnTo>
                    <a:pt x="462" y="1441"/>
                  </a:lnTo>
                  <a:lnTo>
                    <a:pt x="457" y="1440"/>
                  </a:lnTo>
                  <a:lnTo>
                    <a:pt x="448" y="1438"/>
                  </a:lnTo>
                  <a:lnTo>
                    <a:pt x="438" y="1437"/>
                  </a:lnTo>
                  <a:lnTo>
                    <a:pt x="428" y="1437"/>
                  </a:lnTo>
                  <a:lnTo>
                    <a:pt x="418" y="1436"/>
                  </a:lnTo>
                  <a:lnTo>
                    <a:pt x="408" y="1435"/>
                  </a:lnTo>
                  <a:lnTo>
                    <a:pt x="400" y="1431"/>
                  </a:lnTo>
                  <a:lnTo>
                    <a:pt x="390" y="1429"/>
                  </a:lnTo>
                  <a:lnTo>
                    <a:pt x="381" y="1426"/>
                  </a:lnTo>
                  <a:lnTo>
                    <a:pt x="372" y="1421"/>
                  </a:lnTo>
                  <a:lnTo>
                    <a:pt x="365" y="1416"/>
                  </a:lnTo>
                  <a:lnTo>
                    <a:pt x="358" y="1410"/>
                  </a:lnTo>
                  <a:lnTo>
                    <a:pt x="352" y="1403"/>
                  </a:lnTo>
                  <a:lnTo>
                    <a:pt x="346" y="1396"/>
                  </a:lnTo>
                  <a:lnTo>
                    <a:pt x="341" y="1389"/>
                  </a:lnTo>
                  <a:lnTo>
                    <a:pt x="331" y="1371"/>
                  </a:lnTo>
                  <a:lnTo>
                    <a:pt x="324" y="1354"/>
                  </a:lnTo>
                  <a:lnTo>
                    <a:pt x="318" y="1336"/>
                  </a:lnTo>
                  <a:lnTo>
                    <a:pt x="314" y="1318"/>
                  </a:lnTo>
                  <a:lnTo>
                    <a:pt x="315" y="1314"/>
                  </a:lnTo>
                  <a:lnTo>
                    <a:pt x="315" y="1311"/>
                  </a:lnTo>
                  <a:lnTo>
                    <a:pt x="315" y="1308"/>
                  </a:lnTo>
                  <a:lnTo>
                    <a:pt x="314" y="1305"/>
                  </a:lnTo>
                  <a:lnTo>
                    <a:pt x="311" y="1301"/>
                  </a:lnTo>
                  <a:lnTo>
                    <a:pt x="306" y="1297"/>
                  </a:lnTo>
                  <a:lnTo>
                    <a:pt x="295" y="1292"/>
                  </a:lnTo>
                  <a:lnTo>
                    <a:pt x="283" y="1288"/>
                  </a:lnTo>
                  <a:lnTo>
                    <a:pt x="270" y="1283"/>
                  </a:lnTo>
                  <a:lnTo>
                    <a:pt x="257" y="1279"/>
                  </a:lnTo>
                  <a:lnTo>
                    <a:pt x="244" y="1274"/>
                  </a:lnTo>
                  <a:lnTo>
                    <a:pt x="231" y="1269"/>
                  </a:lnTo>
                  <a:lnTo>
                    <a:pt x="207" y="1257"/>
                  </a:lnTo>
                  <a:lnTo>
                    <a:pt x="184" y="1244"/>
                  </a:lnTo>
                  <a:lnTo>
                    <a:pt x="162" y="1228"/>
                  </a:lnTo>
                  <a:lnTo>
                    <a:pt x="140" y="1211"/>
                  </a:lnTo>
                  <a:lnTo>
                    <a:pt x="121" y="1193"/>
                  </a:lnTo>
                  <a:lnTo>
                    <a:pt x="102" y="1173"/>
                  </a:lnTo>
                  <a:lnTo>
                    <a:pt x="85" y="1153"/>
                  </a:lnTo>
                  <a:lnTo>
                    <a:pt x="70" y="1130"/>
                  </a:lnTo>
                  <a:lnTo>
                    <a:pt x="55" y="1108"/>
                  </a:lnTo>
                  <a:lnTo>
                    <a:pt x="43" y="1083"/>
                  </a:lnTo>
                  <a:lnTo>
                    <a:pt x="33" y="1059"/>
                  </a:lnTo>
                  <a:lnTo>
                    <a:pt x="24" y="1033"/>
                  </a:lnTo>
                  <a:lnTo>
                    <a:pt x="17" y="1006"/>
                  </a:lnTo>
                  <a:lnTo>
                    <a:pt x="13" y="980"/>
                  </a:lnTo>
                  <a:lnTo>
                    <a:pt x="8" y="976"/>
                  </a:lnTo>
                  <a:lnTo>
                    <a:pt x="6" y="973"/>
                  </a:lnTo>
                  <a:lnTo>
                    <a:pt x="4" y="968"/>
                  </a:lnTo>
                  <a:lnTo>
                    <a:pt x="2" y="964"/>
                  </a:lnTo>
                  <a:lnTo>
                    <a:pt x="0" y="954"/>
                  </a:lnTo>
                  <a:lnTo>
                    <a:pt x="0" y="944"/>
                  </a:lnTo>
                  <a:lnTo>
                    <a:pt x="1" y="934"/>
                  </a:lnTo>
                  <a:lnTo>
                    <a:pt x="3" y="924"/>
                  </a:lnTo>
                  <a:lnTo>
                    <a:pt x="5" y="914"/>
                  </a:lnTo>
                  <a:lnTo>
                    <a:pt x="9" y="906"/>
                  </a:lnTo>
                  <a:lnTo>
                    <a:pt x="65" y="761"/>
                  </a:lnTo>
                  <a:lnTo>
                    <a:pt x="83" y="733"/>
                  </a:lnTo>
                  <a:lnTo>
                    <a:pt x="104" y="705"/>
                  </a:lnTo>
                  <a:lnTo>
                    <a:pt x="125" y="678"/>
                  </a:lnTo>
                  <a:lnTo>
                    <a:pt x="147" y="653"/>
                  </a:lnTo>
                  <a:lnTo>
                    <a:pt x="160" y="641"/>
                  </a:lnTo>
                  <a:lnTo>
                    <a:pt x="172" y="628"/>
                  </a:lnTo>
                  <a:lnTo>
                    <a:pt x="184" y="617"/>
                  </a:lnTo>
                  <a:lnTo>
                    <a:pt x="198" y="606"/>
                  </a:lnTo>
                  <a:lnTo>
                    <a:pt x="211" y="596"/>
                  </a:lnTo>
                  <a:lnTo>
                    <a:pt x="224" y="585"/>
                  </a:lnTo>
                  <a:lnTo>
                    <a:pt x="237" y="576"/>
                  </a:lnTo>
                  <a:lnTo>
                    <a:pt x="252" y="568"/>
                  </a:lnTo>
                  <a:lnTo>
                    <a:pt x="258" y="565"/>
                  </a:lnTo>
                  <a:lnTo>
                    <a:pt x="263" y="562"/>
                  </a:lnTo>
                  <a:lnTo>
                    <a:pt x="270" y="560"/>
                  </a:lnTo>
                  <a:lnTo>
                    <a:pt x="276" y="558"/>
                  </a:lnTo>
                  <a:lnTo>
                    <a:pt x="290" y="555"/>
                  </a:lnTo>
                  <a:lnTo>
                    <a:pt x="303" y="552"/>
                  </a:lnTo>
                  <a:lnTo>
                    <a:pt x="309" y="550"/>
                  </a:lnTo>
                  <a:lnTo>
                    <a:pt x="315" y="548"/>
                  </a:lnTo>
                  <a:lnTo>
                    <a:pt x="321" y="544"/>
                  </a:lnTo>
                  <a:lnTo>
                    <a:pt x="326" y="540"/>
                  </a:lnTo>
                  <a:lnTo>
                    <a:pt x="331" y="536"/>
                  </a:lnTo>
                  <a:lnTo>
                    <a:pt x="336" y="531"/>
                  </a:lnTo>
                  <a:lnTo>
                    <a:pt x="339" y="525"/>
                  </a:lnTo>
                  <a:lnTo>
                    <a:pt x="342" y="518"/>
                  </a:lnTo>
                  <a:lnTo>
                    <a:pt x="348" y="502"/>
                  </a:lnTo>
                  <a:lnTo>
                    <a:pt x="355" y="485"/>
                  </a:lnTo>
                  <a:lnTo>
                    <a:pt x="360" y="477"/>
                  </a:lnTo>
                  <a:lnTo>
                    <a:pt x="364" y="470"/>
                  </a:lnTo>
                  <a:lnTo>
                    <a:pt x="369" y="463"/>
                  </a:lnTo>
                  <a:lnTo>
                    <a:pt x="375" y="456"/>
                  </a:lnTo>
                  <a:lnTo>
                    <a:pt x="382" y="449"/>
                  </a:lnTo>
                  <a:lnTo>
                    <a:pt x="388" y="443"/>
                  </a:lnTo>
                  <a:lnTo>
                    <a:pt x="395" y="438"/>
                  </a:lnTo>
                  <a:lnTo>
                    <a:pt x="402" y="434"/>
                  </a:lnTo>
                  <a:lnTo>
                    <a:pt x="410" y="430"/>
                  </a:lnTo>
                  <a:lnTo>
                    <a:pt x="418" y="427"/>
                  </a:lnTo>
                  <a:lnTo>
                    <a:pt x="428" y="425"/>
                  </a:lnTo>
                  <a:lnTo>
                    <a:pt x="437" y="424"/>
                  </a:lnTo>
                  <a:lnTo>
                    <a:pt x="448" y="425"/>
                  </a:lnTo>
                  <a:lnTo>
                    <a:pt x="457" y="424"/>
                  </a:lnTo>
                  <a:lnTo>
                    <a:pt x="465" y="422"/>
                  </a:lnTo>
                  <a:lnTo>
                    <a:pt x="473" y="418"/>
                  </a:lnTo>
                  <a:lnTo>
                    <a:pt x="479" y="412"/>
                  </a:lnTo>
                  <a:lnTo>
                    <a:pt x="483" y="405"/>
                  </a:lnTo>
                  <a:lnTo>
                    <a:pt x="487" y="398"/>
                  </a:lnTo>
                  <a:lnTo>
                    <a:pt x="490" y="389"/>
                  </a:lnTo>
                  <a:lnTo>
                    <a:pt x="496" y="371"/>
                  </a:lnTo>
                  <a:lnTo>
                    <a:pt x="500" y="352"/>
                  </a:lnTo>
                  <a:lnTo>
                    <a:pt x="503" y="343"/>
                  </a:lnTo>
                  <a:lnTo>
                    <a:pt x="506" y="334"/>
                  </a:lnTo>
                  <a:lnTo>
                    <a:pt x="509" y="326"/>
                  </a:lnTo>
                  <a:lnTo>
                    <a:pt x="513" y="319"/>
                  </a:lnTo>
                  <a:lnTo>
                    <a:pt x="519" y="307"/>
                  </a:lnTo>
                  <a:lnTo>
                    <a:pt x="524" y="296"/>
                  </a:lnTo>
                  <a:lnTo>
                    <a:pt x="530" y="286"/>
                  </a:lnTo>
                  <a:lnTo>
                    <a:pt x="536" y="276"/>
                  </a:lnTo>
                  <a:lnTo>
                    <a:pt x="549" y="257"/>
                  </a:lnTo>
                  <a:lnTo>
                    <a:pt x="565" y="239"/>
                  </a:lnTo>
                  <a:lnTo>
                    <a:pt x="581" y="223"/>
                  </a:lnTo>
                  <a:lnTo>
                    <a:pt x="598" y="207"/>
                  </a:lnTo>
                  <a:lnTo>
                    <a:pt x="617" y="193"/>
                  </a:lnTo>
                  <a:lnTo>
                    <a:pt x="636" y="179"/>
                  </a:lnTo>
                  <a:lnTo>
                    <a:pt x="657" y="166"/>
                  </a:lnTo>
                  <a:lnTo>
                    <a:pt x="677" y="154"/>
                  </a:lnTo>
                  <a:lnTo>
                    <a:pt x="698" y="144"/>
                  </a:lnTo>
                  <a:lnTo>
                    <a:pt x="719" y="133"/>
                  </a:lnTo>
                  <a:lnTo>
                    <a:pt x="762" y="114"/>
                  </a:lnTo>
                  <a:lnTo>
                    <a:pt x="803" y="97"/>
                  </a:lnTo>
                  <a:lnTo>
                    <a:pt x="822" y="95"/>
                  </a:lnTo>
                  <a:lnTo>
                    <a:pt x="842" y="91"/>
                  </a:lnTo>
                  <a:lnTo>
                    <a:pt x="860" y="87"/>
                  </a:lnTo>
                  <a:lnTo>
                    <a:pt x="877" y="83"/>
                  </a:lnTo>
                  <a:lnTo>
                    <a:pt x="896" y="77"/>
                  </a:lnTo>
                  <a:lnTo>
                    <a:pt x="913" y="74"/>
                  </a:lnTo>
                  <a:lnTo>
                    <a:pt x="931" y="71"/>
                  </a:lnTo>
                  <a:lnTo>
                    <a:pt x="948" y="70"/>
                  </a:lnTo>
                  <a:lnTo>
                    <a:pt x="973" y="66"/>
                  </a:lnTo>
                  <a:lnTo>
                    <a:pt x="1000" y="62"/>
                  </a:lnTo>
                  <a:lnTo>
                    <a:pt x="1026" y="59"/>
                  </a:lnTo>
                  <a:lnTo>
                    <a:pt x="1052" y="57"/>
                  </a:lnTo>
                  <a:lnTo>
                    <a:pt x="1079" y="56"/>
                  </a:lnTo>
                  <a:lnTo>
                    <a:pt x="1105" y="55"/>
                  </a:lnTo>
                  <a:lnTo>
                    <a:pt x="1132" y="55"/>
                  </a:lnTo>
                  <a:lnTo>
                    <a:pt x="1157" y="55"/>
                  </a:lnTo>
                  <a:lnTo>
                    <a:pt x="1754" y="49"/>
                  </a:lnTo>
                  <a:lnTo>
                    <a:pt x="1835" y="49"/>
                  </a:lnTo>
                  <a:lnTo>
                    <a:pt x="1915" y="48"/>
                  </a:lnTo>
                  <a:lnTo>
                    <a:pt x="1993" y="48"/>
                  </a:lnTo>
                  <a:lnTo>
                    <a:pt x="2071" y="47"/>
                  </a:lnTo>
                  <a:lnTo>
                    <a:pt x="2148" y="46"/>
                  </a:lnTo>
                  <a:lnTo>
                    <a:pt x="2227" y="45"/>
                  </a:lnTo>
                  <a:lnTo>
                    <a:pt x="2305" y="43"/>
                  </a:lnTo>
                  <a:lnTo>
                    <a:pt x="2385" y="41"/>
                  </a:lnTo>
                  <a:lnTo>
                    <a:pt x="2442" y="43"/>
                  </a:lnTo>
                  <a:lnTo>
                    <a:pt x="2499" y="43"/>
                  </a:lnTo>
                  <a:lnTo>
                    <a:pt x="2555" y="43"/>
                  </a:lnTo>
                  <a:lnTo>
                    <a:pt x="2610" y="43"/>
                  </a:lnTo>
                  <a:lnTo>
                    <a:pt x="2665" y="42"/>
                  </a:lnTo>
                  <a:lnTo>
                    <a:pt x="2719" y="41"/>
                  </a:lnTo>
                  <a:lnTo>
                    <a:pt x="2775" y="40"/>
                  </a:lnTo>
                  <a:lnTo>
                    <a:pt x="2829" y="38"/>
                  </a:lnTo>
                  <a:lnTo>
                    <a:pt x="2882" y="37"/>
                  </a:lnTo>
                  <a:lnTo>
                    <a:pt x="2936" y="36"/>
                  </a:lnTo>
                  <a:lnTo>
                    <a:pt x="2989" y="33"/>
                  </a:lnTo>
                  <a:lnTo>
                    <a:pt x="3042" y="32"/>
                  </a:lnTo>
                  <a:lnTo>
                    <a:pt x="3096" y="31"/>
                  </a:lnTo>
                  <a:lnTo>
                    <a:pt x="3148" y="30"/>
                  </a:lnTo>
                  <a:lnTo>
                    <a:pt x="3201" y="30"/>
                  </a:lnTo>
                  <a:lnTo>
                    <a:pt x="3253" y="30"/>
                  </a:lnTo>
                  <a:lnTo>
                    <a:pt x="3275" y="29"/>
                  </a:lnTo>
                  <a:lnTo>
                    <a:pt x="3298" y="29"/>
                  </a:lnTo>
                  <a:lnTo>
                    <a:pt x="3322" y="29"/>
                  </a:lnTo>
                  <a:lnTo>
                    <a:pt x="3345" y="29"/>
                  </a:lnTo>
                  <a:lnTo>
                    <a:pt x="3370" y="30"/>
                  </a:lnTo>
                  <a:lnTo>
                    <a:pt x="3393" y="30"/>
                  </a:lnTo>
                  <a:lnTo>
                    <a:pt x="3417" y="29"/>
                  </a:lnTo>
                  <a:lnTo>
                    <a:pt x="3438" y="28"/>
                  </a:lnTo>
                  <a:lnTo>
                    <a:pt x="3485" y="27"/>
                  </a:lnTo>
                  <a:lnTo>
                    <a:pt x="3531" y="26"/>
                  </a:lnTo>
                  <a:lnTo>
                    <a:pt x="3578" y="25"/>
                  </a:lnTo>
                  <a:lnTo>
                    <a:pt x="3624" y="23"/>
                  </a:lnTo>
                  <a:lnTo>
                    <a:pt x="3669" y="22"/>
                  </a:lnTo>
                  <a:lnTo>
                    <a:pt x="3715" y="21"/>
                  </a:lnTo>
                  <a:lnTo>
                    <a:pt x="3761" y="21"/>
                  </a:lnTo>
                  <a:lnTo>
                    <a:pt x="3807" y="21"/>
                  </a:lnTo>
                  <a:lnTo>
                    <a:pt x="3847" y="21"/>
                  </a:lnTo>
                  <a:lnTo>
                    <a:pt x="3887" y="21"/>
                  </a:lnTo>
                  <a:lnTo>
                    <a:pt x="3926" y="20"/>
                  </a:lnTo>
                  <a:lnTo>
                    <a:pt x="3965" y="19"/>
                  </a:lnTo>
                  <a:lnTo>
                    <a:pt x="4003" y="18"/>
                  </a:lnTo>
                  <a:lnTo>
                    <a:pt x="4042" y="19"/>
                  </a:lnTo>
                  <a:lnTo>
                    <a:pt x="4080" y="20"/>
                  </a:lnTo>
                  <a:lnTo>
                    <a:pt x="4118" y="23"/>
                  </a:lnTo>
                  <a:lnTo>
                    <a:pt x="4144" y="22"/>
                  </a:lnTo>
                  <a:lnTo>
                    <a:pt x="4197" y="21"/>
                  </a:lnTo>
                  <a:lnTo>
                    <a:pt x="4273" y="19"/>
                  </a:lnTo>
                  <a:lnTo>
                    <a:pt x="4373" y="18"/>
                  </a:lnTo>
                  <a:lnTo>
                    <a:pt x="4635" y="17"/>
                  </a:lnTo>
                  <a:lnTo>
                    <a:pt x="4968" y="15"/>
                  </a:lnTo>
                  <a:lnTo>
                    <a:pt x="5357" y="14"/>
                  </a:lnTo>
                  <a:lnTo>
                    <a:pt x="5788" y="14"/>
                  </a:lnTo>
                  <a:lnTo>
                    <a:pt x="6247" y="13"/>
                  </a:lnTo>
                  <a:lnTo>
                    <a:pt x="6722" y="13"/>
                  </a:lnTo>
                  <a:lnTo>
                    <a:pt x="7195" y="13"/>
                  </a:lnTo>
                  <a:lnTo>
                    <a:pt x="7654" y="12"/>
                  </a:lnTo>
                  <a:lnTo>
                    <a:pt x="8085" y="12"/>
                  </a:lnTo>
                  <a:lnTo>
                    <a:pt x="8475" y="12"/>
                  </a:lnTo>
                  <a:lnTo>
                    <a:pt x="8807" y="11"/>
                  </a:lnTo>
                  <a:lnTo>
                    <a:pt x="9069" y="10"/>
                  </a:lnTo>
                  <a:lnTo>
                    <a:pt x="9245" y="9"/>
                  </a:lnTo>
                  <a:lnTo>
                    <a:pt x="9324" y="7"/>
                  </a:lnTo>
                  <a:lnTo>
                    <a:pt x="9328" y="9"/>
                  </a:lnTo>
                  <a:lnTo>
                    <a:pt x="9332" y="10"/>
                  </a:lnTo>
                  <a:lnTo>
                    <a:pt x="9335" y="11"/>
                  </a:lnTo>
                  <a:lnTo>
                    <a:pt x="9340" y="11"/>
                  </a:lnTo>
                  <a:lnTo>
                    <a:pt x="9347" y="10"/>
                  </a:lnTo>
                  <a:lnTo>
                    <a:pt x="9354" y="8"/>
                  </a:lnTo>
                  <a:lnTo>
                    <a:pt x="9360" y="6"/>
                  </a:lnTo>
                  <a:lnTo>
                    <a:pt x="9367" y="4"/>
                  </a:lnTo>
                  <a:lnTo>
                    <a:pt x="9371" y="4"/>
                  </a:lnTo>
                  <a:lnTo>
                    <a:pt x="9375" y="4"/>
                  </a:lnTo>
                  <a:lnTo>
                    <a:pt x="9378" y="5"/>
                  </a:lnTo>
                  <a:lnTo>
                    <a:pt x="9382" y="6"/>
                  </a:lnTo>
                  <a:lnTo>
                    <a:pt x="9420" y="8"/>
                  </a:lnTo>
                  <a:lnTo>
                    <a:pt x="9456" y="10"/>
                  </a:lnTo>
                  <a:lnTo>
                    <a:pt x="9492" y="12"/>
                  </a:lnTo>
                  <a:lnTo>
                    <a:pt x="9528" y="14"/>
                  </a:lnTo>
                  <a:lnTo>
                    <a:pt x="9563" y="16"/>
                  </a:lnTo>
                  <a:lnTo>
                    <a:pt x="9599" y="17"/>
                  </a:lnTo>
                  <a:lnTo>
                    <a:pt x="9637" y="17"/>
                  </a:lnTo>
                  <a:lnTo>
                    <a:pt x="9675" y="15"/>
                  </a:lnTo>
                  <a:lnTo>
                    <a:pt x="9682" y="18"/>
                  </a:lnTo>
                  <a:lnTo>
                    <a:pt x="9687" y="19"/>
                  </a:lnTo>
                  <a:lnTo>
                    <a:pt x="9693" y="18"/>
                  </a:lnTo>
                  <a:lnTo>
                    <a:pt x="9699" y="15"/>
                  </a:lnTo>
                  <a:lnTo>
                    <a:pt x="9734" y="9"/>
                  </a:lnTo>
                  <a:lnTo>
                    <a:pt x="9771" y="2"/>
                  </a:lnTo>
                  <a:lnTo>
                    <a:pt x="9780" y="1"/>
                  </a:lnTo>
                  <a:lnTo>
                    <a:pt x="9789" y="0"/>
                  </a:lnTo>
                  <a:lnTo>
                    <a:pt x="9799" y="0"/>
                  </a:lnTo>
                  <a:lnTo>
                    <a:pt x="9807" y="0"/>
                  </a:lnTo>
                  <a:lnTo>
                    <a:pt x="9816" y="1"/>
                  </a:lnTo>
                  <a:lnTo>
                    <a:pt x="9825" y="3"/>
                  </a:lnTo>
                  <a:lnTo>
                    <a:pt x="9833" y="6"/>
                  </a:lnTo>
                  <a:lnTo>
                    <a:pt x="9841" y="10"/>
                  </a:lnTo>
                  <a:lnTo>
                    <a:pt x="9854" y="12"/>
                  </a:lnTo>
                  <a:lnTo>
                    <a:pt x="9865" y="13"/>
                  </a:lnTo>
                  <a:lnTo>
                    <a:pt x="9877" y="13"/>
                  </a:lnTo>
                  <a:lnTo>
                    <a:pt x="9888" y="13"/>
                  </a:lnTo>
                  <a:lnTo>
                    <a:pt x="9911" y="12"/>
                  </a:lnTo>
                  <a:lnTo>
                    <a:pt x="9934" y="11"/>
                  </a:lnTo>
                  <a:lnTo>
                    <a:pt x="9957" y="9"/>
                  </a:lnTo>
                  <a:lnTo>
                    <a:pt x="9980" y="8"/>
                  </a:lnTo>
                  <a:lnTo>
                    <a:pt x="9992" y="8"/>
                  </a:lnTo>
                  <a:lnTo>
                    <a:pt x="10004" y="8"/>
                  </a:lnTo>
                  <a:lnTo>
                    <a:pt x="10016" y="9"/>
                  </a:lnTo>
                  <a:lnTo>
                    <a:pt x="10030" y="11"/>
                  </a:lnTo>
                  <a:lnTo>
                    <a:pt x="10063" y="14"/>
                  </a:lnTo>
                  <a:lnTo>
                    <a:pt x="10099" y="15"/>
                  </a:lnTo>
                  <a:lnTo>
                    <a:pt x="10136" y="16"/>
                  </a:lnTo>
                  <a:lnTo>
                    <a:pt x="10174" y="17"/>
                  </a:lnTo>
                  <a:lnTo>
                    <a:pt x="10192" y="18"/>
                  </a:lnTo>
                  <a:lnTo>
                    <a:pt x="10211" y="20"/>
                  </a:lnTo>
                  <a:lnTo>
                    <a:pt x="10229" y="22"/>
                  </a:lnTo>
                  <a:lnTo>
                    <a:pt x="10247" y="24"/>
                  </a:lnTo>
                  <a:lnTo>
                    <a:pt x="10265" y="28"/>
                  </a:lnTo>
                  <a:lnTo>
                    <a:pt x="10282" y="32"/>
                  </a:lnTo>
                  <a:lnTo>
                    <a:pt x="10299" y="38"/>
                  </a:lnTo>
                  <a:lnTo>
                    <a:pt x="10316" y="45"/>
                  </a:lnTo>
                  <a:lnTo>
                    <a:pt x="10339" y="56"/>
                  </a:lnTo>
                  <a:lnTo>
                    <a:pt x="10363" y="69"/>
                  </a:lnTo>
                  <a:lnTo>
                    <a:pt x="10385" y="84"/>
                  </a:lnTo>
                  <a:lnTo>
                    <a:pt x="10408" y="100"/>
                  </a:lnTo>
                  <a:lnTo>
                    <a:pt x="10429" y="117"/>
                  </a:lnTo>
                  <a:lnTo>
                    <a:pt x="10451" y="135"/>
                  </a:lnTo>
                  <a:lnTo>
                    <a:pt x="10471" y="153"/>
                  </a:lnTo>
                  <a:lnTo>
                    <a:pt x="10491" y="171"/>
                  </a:lnTo>
                  <a:lnTo>
                    <a:pt x="10499" y="184"/>
                  </a:lnTo>
                  <a:lnTo>
                    <a:pt x="10506" y="198"/>
                  </a:lnTo>
                  <a:lnTo>
                    <a:pt x="10513" y="211"/>
                  </a:lnTo>
                  <a:lnTo>
                    <a:pt x="10519" y="226"/>
                  </a:lnTo>
                  <a:lnTo>
                    <a:pt x="10523" y="232"/>
                  </a:lnTo>
                  <a:lnTo>
                    <a:pt x="10527" y="239"/>
                  </a:lnTo>
                  <a:lnTo>
                    <a:pt x="10533" y="244"/>
                  </a:lnTo>
                  <a:lnTo>
                    <a:pt x="10538" y="249"/>
                  </a:lnTo>
                  <a:lnTo>
                    <a:pt x="10543" y="254"/>
                  </a:lnTo>
                  <a:lnTo>
                    <a:pt x="10549" y="258"/>
                  </a:lnTo>
                  <a:lnTo>
                    <a:pt x="10556" y="261"/>
                  </a:lnTo>
                  <a:lnTo>
                    <a:pt x="10564" y="263"/>
                  </a:lnTo>
                  <a:lnTo>
                    <a:pt x="10583" y="263"/>
                  </a:lnTo>
                  <a:lnTo>
                    <a:pt x="10600" y="264"/>
                  </a:lnTo>
                  <a:lnTo>
                    <a:pt x="10616" y="268"/>
                  </a:lnTo>
                  <a:lnTo>
                    <a:pt x="10633" y="271"/>
                  </a:lnTo>
                  <a:lnTo>
                    <a:pt x="10648" y="276"/>
                  </a:lnTo>
                  <a:lnTo>
                    <a:pt x="10662" y="283"/>
                  </a:lnTo>
                  <a:lnTo>
                    <a:pt x="10677" y="291"/>
                  </a:lnTo>
                  <a:lnTo>
                    <a:pt x="10691" y="301"/>
                  </a:lnTo>
                  <a:lnTo>
                    <a:pt x="10699" y="307"/>
                  </a:lnTo>
                  <a:lnTo>
                    <a:pt x="10706" y="314"/>
                  </a:lnTo>
                  <a:lnTo>
                    <a:pt x="10712" y="321"/>
                  </a:lnTo>
                  <a:lnTo>
                    <a:pt x="10720" y="328"/>
                  </a:lnTo>
                  <a:lnTo>
                    <a:pt x="10731" y="342"/>
                  </a:lnTo>
                  <a:lnTo>
                    <a:pt x="10741" y="358"/>
                  </a:lnTo>
                  <a:lnTo>
                    <a:pt x="10749" y="375"/>
                  </a:lnTo>
                  <a:lnTo>
                    <a:pt x="10756" y="392"/>
                  </a:lnTo>
                  <a:lnTo>
                    <a:pt x="10763" y="410"/>
                  </a:lnTo>
                  <a:lnTo>
                    <a:pt x="10768" y="427"/>
                  </a:lnTo>
                  <a:lnTo>
                    <a:pt x="10776" y="433"/>
                  </a:lnTo>
                  <a:lnTo>
                    <a:pt x="10785" y="438"/>
                  </a:lnTo>
                  <a:lnTo>
                    <a:pt x="10794" y="443"/>
                  </a:lnTo>
                  <a:lnTo>
                    <a:pt x="10804" y="446"/>
                  </a:lnTo>
                  <a:lnTo>
                    <a:pt x="10824" y="454"/>
                  </a:lnTo>
                  <a:lnTo>
                    <a:pt x="10844" y="460"/>
                  </a:lnTo>
                  <a:lnTo>
                    <a:pt x="10855" y="463"/>
                  </a:lnTo>
                  <a:lnTo>
                    <a:pt x="10864" y="467"/>
                  </a:lnTo>
                  <a:lnTo>
                    <a:pt x="10873" y="471"/>
                  </a:lnTo>
                  <a:lnTo>
                    <a:pt x="10882" y="476"/>
                  </a:lnTo>
                  <a:lnTo>
                    <a:pt x="10889" y="482"/>
                  </a:lnTo>
                  <a:lnTo>
                    <a:pt x="10897" y="489"/>
                  </a:lnTo>
                  <a:lnTo>
                    <a:pt x="10904" y="498"/>
                  </a:lnTo>
                  <a:lnTo>
                    <a:pt x="10910" y="509"/>
                  </a:lnTo>
                  <a:lnTo>
                    <a:pt x="10919" y="521"/>
                  </a:lnTo>
                  <a:lnTo>
                    <a:pt x="10929" y="534"/>
                  </a:lnTo>
                  <a:lnTo>
                    <a:pt x="10937" y="549"/>
                  </a:lnTo>
                  <a:lnTo>
                    <a:pt x="10945" y="563"/>
                  </a:lnTo>
                  <a:lnTo>
                    <a:pt x="10960" y="593"/>
                  </a:lnTo>
                  <a:lnTo>
                    <a:pt x="10972" y="623"/>
                  </a:lnTo>
                  <a:lnTo>
                    <a:pt x="10983" y="654"/>
                  </a:lnTo>
                  <a:lnTo>
                    <a:pt x="10994" y="686"/>
                  </a:lnTo>
                  <a:lnTo>
                    <a:pt x="11004" y="717"/>
                  </a:lnTo>
                  <a:lnTo>
                    <a:pt x="11014" y="747"/>
                  </a:lnTo>
                  <a:lnTo>
                    <a:pt x="11014" y="758"/>
                  </a:lnTo>
                  <a:lnTo>
                    <a:pt x="11015" y="768"/>
                  </a:lnTo>
                  <a:lnTo>
                    <a:pt x="11017" y="780"/>
                  </a:lnTo>
                  <a:lnTo>
                    <a:pt x="11020" y="790"/>
                  </a:lnTo>
                  <a:lnTo>
                    <a:pt x="11027" y="810"/>
                  </a:lnTo>
                  <a:lnTo>
                    <a:pt x="11034" y="832"/>
                  </a:lnTo>
                  <a:lnTo>
                    <a:pt x="11038" y="841"/>
                  </a:lnTo>
                  <a:lnTo>
                    <a:pt x="11040" y="851"/>
                  </a:lnTo>
                  <a:lnTo>
                    <a:pt x="11041" y="861"/>
                  </a:lnTo>
                  <a:lnTo>
                    <a:pt x="11041" y="872"/>
                  </a:lnTo>
                  <a:lnTo>
                    <a:pt x="11040" y="882"/>
                  </a:lnTo>
                  <a:lnTo>
                    <a:pt x="11038" y="892"/>
                  </a:lnTo>
                  <a:lnTo>
                    <a:pt x="11032" y="903"/>
                  </a:lnTo>
                  <a:lnTo>
                    <a:pt x="11026" y="913"/>
                  </a:lnTo>
                  <a:lnTo>
                    <a:pt x="10931" y="1086"/>
                  </a:lnTo>
                  <a:close/>
                  <a:moveTo>
                    <a:pt x="10885" y="1081"/>
                  </a:moveTo>
                  <a:lnTo>
                    <a:pt x="10878" y="1092"/>
                  </a:lnTo>
                  <a:lnTo>
                    <a:pt x="10871" y="1104"/>
                  </a:lnTo>
                  <a:lnTo>
                    <a:pt x="10862" y="1113"/>
                  </a:lnTo>
                  <a:lnTo>
                    <a:pt x="10853" y="1121"/>
                  </a:lnTo>
                  <a:lnTo>
                    <a:pt x="10843" y="1129"/>
                  </a:lnTo>
                  <a:lnTo>
                    <a:pt x="10833" y="1135"/>
                  </a:lnTo>
                  <a:lnTo>
                    <a:pt x="10823" y="1141"/>
                  </a:lnTo>
                  <a:lnTo>
                    <a:pt x="10812" y="1146"/>
                  </a:lnTo>
                  <a:lnTo>
                    <a:pt x="10800" y="1151"/>
                  </a:lnTo>
                  <a:lnTo>
                    <a:pt x="10789" y="1155"/>
                  </a:lnTo>
                  <a:lnTo>
                    <a:pt x="10778" y="1158"/>
                  </a:lnTo>
                  <a:lnTo>
                    <a:pt x="10766" y="1161"/>
                  </a:lnTo>
                  <a:lnTo>
                    <a:pt x="10742" y="1164"/>
                  </a:lnTo>
                  <a:lnTo>
                    <a:pt x="10719" y="1166"/>
                  </a:lnTo>
                  <a:lnTo>
                    <a:pt x="10714" y="1170"/>
                  </a:lnTo>
                  <a:lnTo>
                    <a:pt x="10711" y="1173"/>
                  </a:lnTo>
                  <a:lnTo>
                    <a:pt x="10709" y="1177"/>
                  </a:lnTo>
                  <a:lnTo>
                    <a:pt x="10708" y="1181"/>
                  </a:lnTo>
                  <a:lnTo>
                    <a:pt x="10708" y="1189"/>
                  </a:lnTo>
                  <a:lnTo>
                    <a:pt x="10710" y="1198"/>
                  </a:lnTo>
                  <a:lnTo>
                    <a:pt x="10712" y="1206"/>
                  </a:lnTo>
                  <a:lnTo>
                    <a:pt x="10715" y="1214"/>
                  </a:lnTo>
                  <a:lnTo>
                    <a:pt x="10715" y="1218"/>
                  </a:lnTo>
                  <a:lnTo>
                    <a:pt x="10717" y="1222"/>
                  </a:lnTo>
                  <a:lnTo>
                    <a:pt x="10717" y="1226"/>
                  </a:lnTo>
                  <a:lnTo>
                    <a:pt x="10715" y="1230"/>
                  </a:lnTo>
                  <a:lnTo>
                    <a:pt x="10712" y="1246"/>
                  </a:lnTo>
                  <a:lnTo>
                    <a:pt x="10709" y="1261"/>
                  </a:lnTo>
                  <a:lnTo>
                    <a:pt x="10705" y="1275"/>
                  </a:lnTo>
                  <a:lnTo>
                    <a:pt x="10699" y="1289"/>
                  </a:lnTo>
                  <a:lnTo>
                    <a:pt x="10692" y="1302"/>
                  </a:lnTo>
                  <a:lnTo>
                    <a:pt x="10684" y="1313"/>
                  </a:lnTo>
                  <a:lnTo>
                    <a:pt x="10679" y="1319"/>
                  </a:lnTo>
                  <a:lnTo>
                    <a:pt x="10673" y="1324"/>
                  </a:lnTo>
                  <a:lnTo>
                    <a:pt x="10666" y="1328"/>
                  </a:lnTo>
                  <a:lnTo>
                    <a:pt x="10660" y="1332"/>
                  </a:lnTo>
                  <a:lnTo>
                    <a:pt x="10654" y="1337"/>
                  </a:lnTo>
                  <a:lnTo>
                    <a:pt x="10647" y="1340"/>
                  </a:lnTo>
                  <a:lnTo>
                    <a:pt x="10641" y="1342"/>
                  </a:lnTo>
                  <a:lnTo>
                    <a:pt x="10634" y="1342"/>
                  </a:lnTo>
                  <a:lnTo>
                    <a:pt x="10620" y="1342"/>
                  </a:lnTo>
                  <a:lnTo>
                    <a:pt x="10607" y="1339"/>
                  </a:lnTo>
                  <a:lnTo>
                    <a:pt x="10595" y="1337"/>
                  </a:lnTo>
                  <a:lnTo>
                    <a:pt x="10583" y="1335"/>
                  </a:lnTo>
                  <a:lnTo>
                    <a:pt x="10576" y="1335"/>
                  </a:lnTo>
                  <a:lnTo>
                    <a:pt x="10571" y="1336"/>
                  </a:lnTo>
                  <a:lnTo>
                    <a:pt x="10566" y="1338"/>
                  </a:lnTo>
                  <a:lnTo>
                    <a:pt x="10561" y="1341"/>
                  </a:lnTo>
                  <a:lnTo>
                    <a:pt x="10555" y="1363"/>
                  </a:lnTo>
                  <a:lnTo>
                    <a:pt x="10548" y="1386"/>
                  </a:lnTo>
                  <a:lnTo>
                    <a:pt x="10539" y="1407"/>
                  </a:lnTo>
                  <a:lnTo>
                    <a:pt x="10528" y="1429"/>
                  </a:lnTo>
                  <a:lnTo>
                    <a:pt x="10518" y="1450"/>
                  </a:lnTo>
                  <a:lnTo>
                    <a:pt x="10505" y="1470"/>
                  </a:lnTo>
                  <a:lnTo>
                    <a:pt x="10492" y="1491"/>
                  </a:lnTo>
                  <a:lnTo>
                    <a:pt x="10477" y="1510"/>
                  </a:lnTo>
                  <a:lnTo>
                    <a:pt x="10462" y="1529"/>
                  </a:lnTo>
                  <a:lnTo>
                    <a:pt x="10445" y="1546"/>
                  </a:lnTo>
                  <a:lnTo>
                    <a:pt x="10427" y="1562"/>
                  </a:lnTo>
                  <a:lnTo>
                    <a:pt x="10408" y="1577"/>
                  </a:lnTo>
                  <a:lnTo>
                    <a:pt x="10388" y="1591"/>
                  </a:lnTo>
                  <a:lnTo>
                    <a:pt x="10367" y="1603"/>
                  </a:lnTo>
                  <a:lnTo>
                    <a:pt x="10344" y="1614"/>
                  </a:lnTo>
                  <a:lnTo>
                    <a:pt x="10322" y="1623"/>
                  </a:lnTo>
                  <a:lnTo>
                    <a:pt x="10298" y="1631"/>
                  </a:lnTo>
                  <a:lnTo>
                    <a:pt x="10276" y="1636"/>
                  </a:lnTo>
                  <a:lnTo>
                    <a:pt x="10253" y="1639"/>
                  </a:lnTo>
                  <a:lnTo>
                    <a:pt x="10230" y="1641"/>
                  </a:lnTo>
                  <a:lnTo>
                    <a:pt x="10207" y="1641"/>
                  </a:lnTo>
                  <a:lnTo>
                    <a:pt x="10184" y="1639"/>
                  </a:lnTo>
                  <a:lnTo>
                    <a:pt x="10160" y="1636"/>
                  </a:lnTo>
                  <a:lnTo>
                    <a:pt x="10137" y="1632"/>
                  </a:lnTo>
                  <a:lnTo>
                    <a:pt x="10117" y="1635"/>
                  </a:lnTo>
                  <a:lnTo>
                    <a:pt x="10098" y="1637"/>
                  </a:lnTo>
                  <a:lnTo>
                    <a:pt x="10079" y="1638"/>
                  </a:lnTo>
                  <a:lnTo>
                    <a:pt x="10059" y="1639"/>
                  </a:lnTo>
                  <a:lnTo>
                    <a:pt x="10021" y="1639"/>
                  </a:lnTo>
                  <a:lnTo>
                    <a:pt x="9983" y="1638"/>
                  </a:lnTo>
                  <a:lnTo>
                    <a:pt x="9944" y="1637"/>
                  </a:lnTo>
                  <a:lnTo>
                    <a:pt x="9905" y="1637"/>
                  </a:lnTo>
                  <a:lnTo>
                    <a:pt x="9885" y="1637"/>
                  </a:lnTo>
                  <a:lnTo>
                    <a:pt x="9866" y="1639"/>
                  </a:lnTo>
                  <a:lnTo>
                    <a:pt x="9846" y="1641"/>
                  </a:lnTo>
                  <a:lnTo>
                    <a:pt x="9826" y="1644"/>
                  </a:lnTo>
                  <a:lnTo>
                    <a:pt x="9804" y="1644"/>
                  </a:lnTo>
                  <a:lnTo>
                    <a:pt x="9781" y="1644"/>
                  </a:lnTo>
                  <a:lnTo>
                    <a:pt x="9759" y="1644"/>
                  </a:lnTo>
                  <a:lnTo>
                    <a:pt x="9737" y="1645"/>
                  </a:lnTo>
                  <a:lnTo>
                    <a:pt x="9715" y="1645"/>
                  </a:lnTo>
                  <a:lnTo>
                    <a:pt x="9692" y="1645"/>
                  </a:lnTo>
                  <a:lnTo>
                    <a:pt x="9671" y="1645"/>
                  </a:lnTo>
                  <a:lnTo>
                    <a:pt x="9647" y="1643"/>
                  </a:lnTo>
                  <a:lnTo>
                    <a:pt x="9638" y="1645"/>
                  </a:lnTo>
                  <a:lnTo>
                    <a:pt x="9629" y="1647"/>
                  </a:lnTo>
                  <a:lnTo>
                    <a:pt x="9620" y="1647"/>
                  </a:lnTo>
                  <a:lnTo>
                    <a:pt x="9611" y="1648"/>
                  </a:lnTo>
                  <a:lnTo>
                    <a:pt x="9593" y="1648"/>
                  </a:lnTo>
                  <a:lnTo>
                    <a:pt x="9575" y="1647"/>
                  </a:lnTo>
                  <a:lnTo>
                    <a:pt x="9556" y="1646"/>
                  </a:lnTo>
                  <a:lnTo>
                    <a:pt x="9538" y="1645"/>
                  </a:lnTo>
                  <a:lnTo>
                    <a:pt x="9519" y="1645"/>
                  </a:lnTo>
                  <a:lnTo>
                    <a:pt x="9500" y="1648"/>
                  </a:lnTo>
                  <a:lnTo>
                    <a:pt x="9394" y="1649"/>
                  </a:lnTo>
                  <a:lnTo>
                    <a:pt x="9188" y="1649"/>
                  </a:lnTo>
                  <a:lnTo>
                    <a:pt x="8898" y="1650"/>
                  </a:lnTo>
                  <a:lnTo>
                    <a:pt x="8536" y="1651"/>
                  </a:lnTo>
                  <a:lnTo>
                    <a:pt x="8118" y="1652"/>
                  </a:lnTo>
                  <a:lnTo>
                    <a:pt x="7657" y="1652"/>
                  </a:lnTo>
                  <a:lnTo>
                    <a:pt x="7168" y="1653"/>
                  </a:lnTo>
                  <a:lnTo>
                    <a:pt x="6665" y="1654"/>
                  </a:lnTo>
                  <a:lnTo>
                    <a:pt x="6161" y="1655"/>
                  </a:lnTo>
                  <a:lnTo>
                    <a:pt x="5673" y="1656"/>
                  </a:lnTo>
                  <a:lnTo>
                    <a:pt x="5212" y="1658"/>
                  </a:lnTo>
                  <a:lnTo>
                    <a:pt x="4793" y="1659"/>
                  </a:lnTo>
                  <a:lnTo>
                    <a:pt x="4431" y="1660"/>
                  </a:lnTo>
                  <a:lnTo>
                    <a:pt x="4139" y="1660"/>
                  </a:lnTo>
                  <a:lnTo>
                    <a:pt x="3933" y="1661"/>
                  </a:lnTo>
                  <a:lnTo>
                    <a:pt x="3826" y="1662"/>
                  </a:lnTo>
                  <a:lnTo>
                    <a:pt x="3805" y="1660"/>
                  </a:lnTo>
                  <a:lnTo>
                    <a:pt x="3784" y="1659"/>
                  </a:lnTo>
                  <a:lnTo>
                    <a:pt x="3763" y="1659"/>
                  </a:lnTo>
                  <a:lnTo>
                    <a:pt x="3743" y="1659"/>
                  </a:lnTo>
                  <a:lnTo>
                    <a:pt x="3701" y="1661"/>
                  </a:lnTo>
                  <a:lnTo>
                    <a:pt x="3659" y="1664"/>
                  </a:lnTo>
                  <a:lnTo>
                    <a:pt x="3616" y="1666"/>
                  </a:lnTo>
                  <a:lnTo>
                    <a:pt x="3574" y="1668"/>
                  </a:lnTo>
                  <a:lnTo>
                    <a:pt x="3553" y="1668"/>
                  </a:lnTo>
                  <a:lnTo>
                    <a:pt x="3531" y="1668"/>
                  </a:lnTo>
                  <a:lnTo>
                    <a:pt x="3509" y="1667"/>
                  </a:lnTo>
                  <a:lnTo>
                    <a:pt x="3487" y="1666"/>
                  </a:lnTo>
                  <a:lnTo>
                    <a:pt x="3463" y="1666"/>
                  </a:lnTo>
                  <a:lnTo>
                    <a:pt x="3438" y="1666"/>
                  </a:lnTo>
                  <a:lnTo>
                    <a:pt x="3414" y="1666"/>
                  </a:lnTo>
                  <a:lnTo>
                    <a:pt x="3388" y="1666"/>
                  </a:lnTo>
                  <a:lnTo>
                    <a:pt x="3363" y="1666"/>
                  </a:lnTo>
                  <a:lnTo>
                    <a:pt x="3338" y="1666"/>
                  </a:lnTo>
                  <a:lnTo>
                    <a:pt x="3312" y="1667"/>
                  </a:lnTo>
                  <a:lnTo>
                    <a:pt x="3287" y="1668"/>
                  </a:lnTo>
                  <a:lnTo>
                    <a:pt x="3252" y="1668"/>
                  </a:lnTo>
                  <a:lnTo>
                    <a:pt x="3217" y="1668"/>
                  </a:lnTo>
                  <a:lnTo>
                    <a:pt x="3201" y="1668"/>
                  </a:lnTo>
                  <a:lnTo>
                    <a:pt x="3185" y="1669"/>
                  </a:lnTo>
                  <a:lnTo>
                    <a:pt x="3169" y="1670"/>
                  </a:lnTo>
                  <a:lnTo>
                    <a:pt x="3155" y="1672"/>
                  </a:lnTo>
                  <a:lnTo>
                    <a:pt x="3099" y="1673"/>
                  </a:lnTo>
                  <a:lnTo>
                    <a:pt x="3042" y="1673"/>
                  </a:lnTo>
                  <a:lnTo>
                    <a:pt x="2986" y="1673"/>
                  </a:lnTo>
                  <a:lnTo>
                    <a:pt x="2931" y="1674"/>
                  </a:lnTo>
                  <a:lnTo>
                    <a:pt x="2876" y="1674"/>
                  </a:lnTo>
                  <a:lnTo>
                    <a:pt x="2821" y="1675"/>
                  </a:lnTo>
                  <a:lnTo>
                    <a:pt x="2766" y="1675"/>
                  </a:lnTo>
                  <a:lnTo>
                    <a:pt x="2711" y="1676"/>
                  </a:lnTo>
                  <a:lnTo>
                    <a:pt x="2657" y="1677"/>
                  </a:lnTo>
                  <a:lnTo>
                    <a:pt x="2603" y="1677"/>
                  </a:lnTo>
                  <a:lnTo>
                    <a:pt x="2549" y="1678"/>
                  </a:lnTo>
                  <a:lnTo>
                    <a:pt x="2495" y="1678"/>
                  </a:lnTo>
                  <a:lnTo>
                    <a:pt x="2440" y="1679"/>
                  </a:lnTo>
                  <a:lnTo>
                    <a:pt x="2386" y="1679"/>
                  </a:lnTo>
                  <a:lnTo>
                    <a:pt x="2332" y="1679"/>
                  </a:lnTo>
                  <a:lnTo>
                    <a:pt x="2278" y="1679"/>
                  </a:lnTo>
                  <a:lnTo>
                    <a:pt x="2197" y="1680"/>
                  </a:lnTo>
                  <a:lnTo>
                    <a:pt x="2118" y="1680"/>
                  </a:lnTo>
                  <a:lnTo>
                    <a:pt x="2041" y="1681"/>
                  </a:lnTo>
                  <a:lnTo>
                    <a:pt x="1965" y="1682"/>
                  </a:lnTo>
                  <a:lnTo>
                    <a:pt x="1888" y="1683"/>
                  </a:lnTo>
                  <a:lnTo>
                    <a:pt x="1811" y="1684"/>
                  </a:lnTo>
                  <a:lnTo>
                    <a:pt x="1731" y="1686"/>
                  </a:lnTo>
                  <a:lnTo>
                    <a:pt x="1649" y="1687"/>
                  </a:lnTo>
                  <a:lnTo>
                    <a:pt x="1564" y="1687"/>
                  </a:lnTo>
                  <a:lnTo>
                    <a:pt x="1478" y="1687"/>
                  </a:lnTo>
                  <a:lnTo>
                    <a:pt x="1392" y="1687"/>
                  </a:lnTo>
                  <a:lnTo>
                    <a:pt x="1306" y="1688"/>
                  </a:lnTo>
                  <a:lnTo>
                    <a:pt x="1219" y="1688"/>
                  </a:lnTo>
                  <a:lnTo>
                    <a:pt x="1132" y="1688"/>
                  </a:lnTo>
                  <a:lnTo>
                    <a:pt x="1045" y="1689"/>
                  </a:lnTo>
                  <a:lnTo>
                    <a:pt x="957" y="1689"/>
                  </a:lnTo>
                  <a:lnTo>
                    <a:pt x="929" y="1690"/>
                  </a:lnTo>
                  <a:lnTo>
                    <a:pt x="902" y="1689"/>
                  </a:lnTo>
                  <a:lnTo>
                    <a:pt x="874" y="1688"/>
                  </a:lnTo>
                  <a:lnTo>
                    <a:pt x="848" y="1685"/>
                  </a:lnTo>
                  <a:lnTo>
                    <a:pt x="821" y="1681"/>
                  </a:lnTo>
                  <a:lnTo>
                    <a:pt x="796" y="1676"/>
                  </a:lnTo>
                  <a:lnTo>
                    <a:pt x="769" y="1670"/>
                  </a:lnTo>
                  <a:lnTo>
                    <a:pt x="744" y="1662"/>
                  </a:lnTo>
                  <a:lnTo>
                    <a:pt x="720" y="1653"/>
                  </a:lnTo>
                  <a:lnTo>
                    <a:pt x="695" y="1643"/>
                  </a:lnTo>
                  <a:lnTo>
                    <a:pt x="672" y="1631"/>
                  </a:lnTo>
                  <a:lnTo>
                    <a:pt x="649" y="1618"/>
                  </a:lnTo>
                  <a:lnTo>
                    <a:pt x="627" y="1603"/>
                  </a:lnTo>
                  <a:lnTo>
                    <a:pt x="606" y="1588"/>
                  </a:lnTo>
                  <a:lnTo>
                    <a:pt x="586" y="1571"/>
                  </a:lnTo>
                  <a:lnTo>
                    <a:pt x="567" y="1552"/>
                  </a:lnTo>
                  <a:lnTo>
                    <a:pt x="553" y="1536"/>
                  </a:lnTo>
                  <a:lnTo>
                    <a:pt x="541" y="1519"/>
                  </a:lnTo>
                  <a:lnTo>
                    <a:pt x="531" y="1500"/>
                  </a:lnTo>
                  <a:lnTo>
                    <a:pt x="522" y="1481"/>
                  </a:lnTo>
                  <a:lnTo>
                    <a:pt x="518" y="1470"/>
                  </a:lnTo>
                  <a:lnTo>
                    <a:pt x="514" y="1461"/>
                  </a:lnTo>
                  <a:lnTo>
                    <a:pt x="511" y="1451"/>
                  </a:lnTo>
                  <a:lnTo>
                    <a:pt x="509" y="1440"/>
                  </a:lnTo>
                  <a:lnTo>
                    <a:pt x="507" y="1430"/>
                  </a:lnTo>
                  <a:lnTo>
                    <a:pt x="505" y="1418"/>
                  </a:lnTo>
                  <a:lnTo>
                    <a:pt x="505" y="1407"/>
                  </a:lnTo>
                  <a:lnTo>
                    <a:pt x="504" y="1396"/>
                  </a:lnTo>
                  <a:lnTo>
                    <a:pt x="501" y="1392"/>
                  </a:lnTo>
                  <a:lnTo>
                    <a:pt x="499" y="1390"/>
                  </a:lnTo>
                  <a:lnTo>
                    <a:pt x="496" y="1389"/>
                  </a:lnTo>
                  <a:lnTo>
                    <a:pt x="493" y="1388"/>
                  </a:lnTo>
                  <a:lnTo>
                    <a:pt x="486" y="1388"/>
                  </a:lnTo>
                  <a:lnTo>
                    <a:pt x="480" y="1390"/>
                  </a:lnTo>
                  <a:lnTo>
                    <a:pt x="473" y="1393"/>
                  </a:lnTo>
                  <a:lnTo>
                    <a:pt x="466" y="1395"/>
                  </a:lnTo>
                  <a:lnTo>
                    <a:pt x="462" y="1395"/>
                  </a:lnTo>
                  <a:lnTo>
                    <a:pt x="459" y="1395"/>
                  </a:lnTo>
                  <a:lnTo>
                    <a:pt x="456" y="1395"/>
                  </a:lnTo>
                  <a:lnTo>
                    <a:pt x="452" y="1393"/>
                  </a:lnTo>
                  <a:lnTo>
                    <a:pt x="440" y="1395"/>
                  </a:lnTo>
                  <a:lnTo>
                    <a:pt x="428" y="1394"/>
                  </a:lnTo>
                  <a:lnTo>
                    <a:pt x="415" y="1392"/>
                  </a:lnTo>
                  <a:lnTo>
                    <a:pt x="404" y="1388"/>
                  </a:lnTo>
                  <a:lnTo>
                    <a:pt x="393" y="1383"/>
                  </a:lnTo>
                  <a:lnTo>
                    <a:pt x="383" y="1375"/>
                  </a:lnTo>
                  <a:lnTo>
                    <a:pt x="372" y="1367"/>
                  </a:lnTo>
                  <a:lnTo>
                    <a:pt x="363" y="1357"/>
                  </a:lnTo>
                  <a:lnTo>
                    <a:pt x="359" y="1352"/>
                  </a:lnTo>
                  <a:lnTo>
                    <a:pt x="356" y="1346"/>
                  </a:lnTo>
                  <a:lnTo>
                    <a:pt x="354" y="1340"/>
                  </a:lnTo>
                  <a:lnTo>
                    <a:pt x="353" y="1334"/>
                  </a:lnTo>
                  <a:lnTo>
                    <a:pt x="351" y="1320"/>
                  </a:lnTo>
                  <a:lnTo>
                    <a:pt x="350" y="1306"/>
                  </a:lnTo>
                  <a:lnTo>
                    <a:pt x="350" y="1293"/>
                  </a:lnTo>
                  <a:lnTo>
                    <a:pt x="350" y="1278"/>
                  </a:lnTo>
                  <a:lnTo>
                    <a:pt x="348" y="1265"/>
                  </a:lnTo>
                  <a:lnTo>
                    <a:pt x="345" y="1253"/>
                  </a:lnTo>
                  <a:lnTo>
                    <a:pt x="327" y="1249"/>
                  </a:lnTo>
                  <a:lnTo>
                    <a:pt x="309" y="1246"/>
                  </a:lnTo>
                  <a:lnTo>
                    <a:pt x="290" y="1244"/>
                  </a:lnTo>
                  <a:lnTo>
                    <a:pt x="270" y="1242"/>
                  </a:lnTo>
                  <a:lnTo>
                    <a:pt x="248" y="1232"/>
                  </a:lnTo>
                  <a:lnTo>
                    <a:pt x="224" y="1221"/>
                  </a:lnTo>
                  <a:lnTo>
                    <a:pt x="202" y="1210"/>
                  </a:lnTo>
                  <a:lnTo>
                    <a:pt x="178" y="1197"/>
                  </a:lnTo>
                  <a:lnTo>
                    <a:pt x="174" y="1190"/>
                  </a:lnTo>
                  <a:lnTo>
                    <a:pt x="169" y="1185"/>
                  </a:lnTo>
                  <a:lnTo>
                    <a:pt x="164" y="1180"/>
                  </a:lnTo>
                  <a:lnTo>
                    <a:pt x="158" y="1175"/>
                  </a:lnTo>
                  <a:lnTo>
                    <a:pt x="145" y="1165"/>
                  </a:lnTo>
                  <a:lnTo>
                    <a:pt x="135" y="1154"/>
                  </a:lnTo>
                  <a:lnTo>
                    <a:pt x="124" y="1140"/>
                  </a:lnTo>
                  <a:lnTo>
                    <a:pt x="113" y="1126"/>
                  </a:lnTo>
                  <a:lnTo>
                    <a:pt x="102" y="1112"/>
                  </a:lnTo>
                  <a:lnTo>
                    <a:pt x="92" y="1097"/>
                  </a:lnTo>
                  <a:lnTo>
                    <a:pt x="84" y="1082"/>
                  </a:lnTo>
                  <a:lnTo>
                    <a:pt x="76" y="1067"/>
                  </a:lnTo>
                  <a:lnTo>
                    <a:pt x="70" y="1051"/>
                  </a:lnTo>
                  <a:lnTo>
                    <a:pt x="64" y="1035"/>
                  </a:lnTo>
                  <a:lnTo>
                    <a:pt x="59" y="1019"/>
                  </a:lnTo>
                  <a:lnTo>
                    <a:pt x="53" y="1002"/>
                  </a:lnTo>
                  <a:lnTo>
                    <a:pt x="50" y="985"/>
                  </a:lnTo>
                  <a:lnTo>
                    <a:pt x="48" y="969"/>
                  </a:lnTo>
                  <a:lnTo>
                    <a:pt x="47" y="951"/>
                  </a:lnTo>
                  <a:lnTo>
                    <a:pt x="46" y="934"/>
                  </a:lnTo>
                  <a:lnTo>
                    <a:pt x="47" y="917"/>
                  </a:lnTo>
                  <a:lnTo>
                    <a:pt x="49" y="899"/>
                  </a:lnTo>
                  <a:lnTo>
                    <a:pt x="54" y="879"/>
                  </a:lnTo>
                  <a:lnTo>
                    <a:pt x="61" y="858"/>
                  </a:lnTo>
                  <a:lnTo>
                    <a:pt x="68" y="839"/>
                  </a:lnTo>
                  <a:lnTo>
                    <a:pt x="77" y="819"/>
                  </a:lnTo>
                  <a:lnTo>
                    <a:pt x="86" y="800"/>
                  </a:lnTo>
                  <a:lnTo>
                    <a:pt x="96" y="782"/>
                  </a:lnTo>
                  <a:lnTo>
                    <a:pt x="108" y="764"/>
                  </a:lnTo>
                  <a:lnTo>
                    <a:pt x="120" y="746"/>
                  </a:lnTo>
                  <a:lnTo>
                    <a:pt x="132" y="729"/>
                  </a:lnTo>
                  <a:lnTo>
                    <a:pt x="146" y="712"/>
                  </a:lnTo>
                  <a:lnTo>
                    <a:pt x="160" y="696"/>
                  </a:lnTo>
                  <a:lnTo>
                    <a:pt x="174" y="679"/>
                  </a:lnTo>
                  <a:lnTo>
                    <a:pt x="189" y="664"/>
                  </a:lnTo>
                  <a:lnTo>
                    <a:pt x="205" y="649"/>
                  </a:lnTo>
                  <a:lnTo>
                    <a:pt x="221" y="634"/>
                  </a:lnTo>
                  <a:lnTo>
                    <a:pt x="236" y="620"/>
                  </a:lnTo>
                  <a:lnTo>
                    <a:pt x="245" y="614"/>
                  </a:lnTo>
                  <a:lnTo>
                    <a:pt x="252" y="609"/>
                  </a:lnTo>
                  <a:lnTo>
                    <a:pt x="260" y="605"/>
                  </a:lnTo>
                  <a:lnTo>
                    <a:pt x="268" y="602"/>
                  </a:lnTo>
                  <a:lnTo>
                    <a:pt x="285" y="597"/>
                  </a:lnTo>
                  <a:lnTo>
                    <a:pt x="303" y="593"/>
                  </a:lnTo>
                  <a:lnTo>
                    <a:pt x="339" y="588"/>
                  </a:lnTo>
                  <a:lnTo>
                    <a:pt x="375" y="581"/>
                  </a:lnTo>
                  <a:lnTo>
                    <a:pt x="380" y="577"/>
                  </a:lnTo>
                  <a:lnTo>
                    <a:pt x="383" y="572"/>
                  </a:lnTo>
                  <a:lnTo>
                    <a:pt x="385" y="567"/>
                  </a:lnTo>
                  <a:lnTo>
                    <a:pt x="386" y="562"/>
                  </a:lnTo>
                  <a:lnTo>
                    <a:pt x="386" y="551"/>
                  </a:lnTo>
                  <a:lnTo>
                    <a:pt x="386" y="537"/>
                  </a:lnTo>
                  <a:lnTo>
                    <a:pt x="385" y="525"/>
                  </a:lnTo>
                  <a:lnTo>
                    <a:pt x="384" y="513"/>
                  </a:lnTo>
                  <a:lnTo>
                    <a:pt x="385" y="507"/>
                  </a:lnTo>
                  <a:lnTo>
                    <a:pt x="386" y="501"/>
                  </a:lnTo>
                  <a:lnTo>
                    <a:pt x="388" y="494"/>
                  </a:lnTo>
                  <a:lnTo>
                    <a:pt x="391" y="489"/>
                  </a:lnTo>
                  <a:lnTo>
                    <a:pt x="396" y="484"/>
                  </a:lnTo>
                  <a:lnTo>
                    <a:pt x="400" y="479"/>
                  </a:lnTo>
                  <a:lnTo>
                    <a:pt x="406" y="475"/>
                  </a:lnTo>
                  <a:lnTo>
                    <a:pt x="411" y="472"/>
                  </a:lnTo>
                  <a:lnTo>
                    <a:pt x="422" y="467"/>
                  </a:lnTo>
                  <a:lnTo>
                    <a:pt x="434" y="464"/>
                  </a:lnTo>
                  <a:lnTo>
                    <a:pt x="439" y="467"/>
                  </a:lnTo>
                  <a:lnTo>
                    <a:pt x="444" y="469"/>
                  </a:lnTo>
                  <a:lnTo>
                    <a:pt x="449" y="470"/>
                  </a:lnTo>
                  <a:lnTo>
                    <a:pt x="454" y="471"/>
                  </a:lnTo>
                  <a:lnTo>
                    <a:pt x="463" y="471"/>
                  </a:lnTo>
                  <a:lnTo>
                    <a:pt x="474" y="469"/>
                  </a:lnTo>
                  <a:lnTo>
                    <a:pt x="483" y="466"/>
                  </a:lnTo>
                  <a:lnTo>
                    <a:pt x="492" y="462"/>
                  </a:lnTo>
                  <a:lnTo>
                    <a:pt x="501" y="457"/>
                  </a:lnTo>
                  <a:lnTo>
                    <a:pt x="510" y="450"/>
                  </a:lnTo>
                  <a:lnTo>
                    <a:pt x="515" y="442"/>
                  </a:lnTo>
                  <a:lnTo>
                    <a:pt x="520" y="432"/>
                  </a:lnTo>
                  <a:lnTo>
                    <a:pt x="523" y="422"/>
                  </a:lnTo>
                  <a:lnTo>
                    <a:pt x="526" y="412"/>
                  </a:lnTo>
                  <a:lnTo>
                    <a:pt x="530" y="389"/>
                  </a:lnTo>
                  <a:lnTo>
                    <a:pt x="535" y="368"/>
                  </a:lnTo>
                  <a:lnTo>
                    <a:pt x="541" y="353"/>
                  </a:lnTo>
                  <a:lnTo>
                    <a:pt x="546" y="339"/>
                  </a:lnTo>
                  <a:lnTo>
                    <a:pt x="553" y="326"/>
                  </a:lnTo>
                  <a:lnTo>
                    <a:pt x="560" y="312"/>
                  </a:lnTo>
                  <a:lnTo>
                    <a:pt x="568" y="300"/>
                  </a:lnTo>
                  <a:lnTo>
                    <a:pt x="576" y="288"/>
                  </a:lnTo>
                  <a:lnTo>
                    <a:pt x="585" y="276"/>
                  </a:lnTo>
                  <a:lnTo>
                    <a:pt x="594" y="264"/>
                  </a:lnTo>
                  <a:lnTo>
                    <a:pt x="604" y="253"/>
                  </a:lnTo>
                  <a:lnTo>
                    <a:pt x="615" y="242"/>
                  </a:lnTo>
                  <a:lnTo>
                    <a:pt x="626" y="232"/>
                  </a:lnTo>
                  <a:lnTo>
                    <a:pt x="636" y="223"/>
                  </a:lnTo>
                  <a:lnTo>
                    <a:pt x="648" y="213"/>
                  </a:lnTo>
                  <a:lnTo>
                    <a:pt x="660" y="204"/>
                  </a:lnTo>
                  <a:lnTo>
                    <a:pt x="672" y="195"/>
                  </a:lnTo>
                  <a:lnTo>
                    <a:pt x="685" y="187"/>
                  </a:lnTo>
                  <a:lnTo>
                    <a:pt x="711" y="172"/>
                  </a:lnTo>
                  <a:lnTo>
                    <a:pt x="738" y="159"/>
                  </a:lnTo>
                  <a:lnTo>
                    <a:pt x="766" y="147"/>
                  </a:lnTo>
                  <a:lnTo>
                    <a:pt x="795" y="138"/>
                  </a:lnTo>
                  <a:lnTo>
                    <a:pt x="823" y="130"/>
                  </a:lnTo>
                  <a:lnTo>
                    <a:pt x="853" y="123"/>
                  </a:lnTo>
                  <a:lnTo>
                    <a:pt x="881" y="119"/>
                  </a:lnTo>
                  <a:lnTo>
                    <a:pt x="911" y="117"/>
                  </a:lnTo>
                  <a:lnTo>
                    <a:pt x="917" y="115"/>
                  </a:lnTo>
                  <a:lnTo>
                    <a:pt x="924" y="113"/>
                  </a:lnTo>
                  <a:lnTo>
                    <a:pt x="931" y="113"/>
                  </a:lnTo>
                  <a:lnTo>
                    <a:pt x="938" y="113"/>
                  </a:lnTo>
                  <a:lnTo>
                    <a:pt x="952" y="113"/>
                  </a:lnTo>
                  <a:lnTo>
                    <a:pt x="966" y="114"/>
                  </a:lnTo>
                  <a:lnTo>
                    <a:pt x="980" y="115"/>
                  </a:lnTo>
                  <a:lnTo>
                    <a:pt x="994" y="114"/>
                  </a:lnTo>
                  <a:lnTo>
                    <a:pt x="1000" y="112"/>
                  </a:lnTo>
                  <a:lnTo>
                    <a:pt x="1006" y="110"/>
                  </a:lnTo>
                  <a:lnTo>
                    <a:pt x="1012" y="107"/>
                  </a:lnTo>
                  <a:lnTo>
                    <a:pt x="1018" y="103"/>
                  </a:lnTo>
                  <a:lnTo>
                    <a:pt x="1055" y="106"/>
                  </a:lnTo>
                  <a:lnTo>
                    <a:pt x="1092" y="108"/>
                  </a:lnTo>
                  <a:lnTo>
                    <a:pt x="1128" y="109"/>
                  </a:lnTo>
                  <a:lnTo>
                    <a:pt x="1165" y="109"/>
                  </a:lnTo>
                  <a:lnTo>
                    <a:pt x="1235" y="109"/>
                  </a:lnTo>
                  <a:lnTo>
                    <a:pt x="1306" y="108"/>
                  </a:lnTo>
                  <a:lnTo>
                    <a:pt x="1376" y="106"/>
                  </a:lnTo>
                  <a:lnTo>
                    <a:pt x="1445" y="105"/>
                  </a:lnTo>
                  <a:lnTo>
                    <a:pt x="1513" y="104"/>
                  </a:lnTo>
                  <a:lnTo>
                    <a:pt x="1582" y="106"/>
                  </a:lnTo>
                  <a:lnTo>
                    <a:pt x="1647" y="103"/>
                  </a:lnTo>
                  <a:lnTo>
                    <a:pt x="1714" y="102"/>
                  </a:lnTo>
                  <a:lnTo>
                    <a:pt x="1782" y="101"/>
                  </a:lnTo>
                  <a:lnTo>
                    <a:pt x="1850" y="101"/>
                  </a:lnTo>
                  <a:lnTo>
                    <a:pt x="1918" y="101"/>
                  </a:lnTo>
                  <a:lnTo>
                    <a:pt x="1986" y="100"/>
                  </a:lnTo>
                  <a:lnTo>
                    <a:pt x="2054" y="99"/>
                  </a:lnTo>
                  <a:lnTo>
                    <a:pt x="2120" y="97"/>
                  </a:lnTo>
                  <a:lnTo>
                    <a:pt x="2205" y="96"/>
                  </a:lnTo>
                  <a:lnTo>
                    <a:pt x="2291" y="95"/>
                  </a:lnTo>
                  <a:lnTo>
                    <a:pt x="2379" y="93"/>
                  </a:lnTo>
                  <a:lnTo>
                    <a:pt x="2467" y="91"/>
                  </a:lnTo>
                  <a:lnTo>
                    <a:pt x="2555" y="90"/>
                  </a:lnTo>
                  <a:lnTo>
                    <a:pt x="2641" y="88"/>
                  </a:lnTo>
                  <a:lnTo>
                    <a:pt x="2726" y="88"/>
                  </a:lnTo>
                  <a:lnTo>
                    <a:pt x="2807" y="89"/>
                  </a:lnTo>
                  <a:lnTo>
                    <a:pt x="2957" y="88"/>
                  </a:lnTo>
                  <a:lnTo>
                    <a:pt x="3205" y="87"/>
                  </a:lnTo>
                  <a:lnTo>
                    <a:pt x="3539" y="86"/>
                  </a:lnTo>
                  <a:lnTo>
                    <a:pt x="3944" y="85"/>
                  </a:lnTo>
                  <a:lnTo>
                    <a:pt x="4405" y="84"/>
                  </a:lnTo>
                  <a:lnTo>
                    <a:pt x="4909" y="81"/>
                  </a:lnTo>
                  <a:lnTo>
                    <a:pt x="5442" y="80"/>
                  </a:lnTo>
                  <a:lnTo>
                    <a:pt x="5989" y="78"/>
                  </a:lnTo>
                  <a:lnTo>
                    <a:pt x="6536" y="77"/>
                  </a:lnTo>
                  <a:lnTo>
                    <a:pt x="7068" y="75"/>
                  </a:lnTo>
                  <a:lnTo>
                    <a:pt x="7572" y="74"/>
                  </a:lnTo>
                  <a:lnTo>
                    <a:pt x="8034" y="72"/>
                  </a:lnTo>
                  <a:lnTo>
                    <a:pt x="8440" y="71"/>
                  </a:lnTo>
                  <a:lnTo>
                    <a:pt x="8775" y="69"/>
                  </a:lnTo>
                  <a:lnTo>
                    <a:pt x="9026" y="68"/>
                  </a:lnTo>
                  <a:lnTo>
                    <a:pt x="9177" y="67"/>
                  </a:lnTo>
                  <a:lnTo>
                    <a:pt x="9264" y="64"/>
                  </a:lnTo>
                  <a:lnTo>
                    <a:pt x="9352" y="62"/>
                  </a:lnTo>
                  <a:lnTo>
                    <a:pt x="9441" y="61"/>
                  </a:lnTo>
                  <a:lnTo>
                    <a:pt x="9530" y="61"/>
                  </a:lnTo>
                  <a:lnTo>
                    <a:pt x="9619" y="61"/>
                  </a:lnTo>
                  <a:lnTo>
                    <a:pt x="9708" y="61"/>
                  </a:lnTo>
                  <a:lnTo>
                    <a:pt x="9796" y="62"/>
                  </a:lnTo>
                  <a:lnTo>
                    <a:pt x="9884" y="62"/>
                  </a:lnTo>
                  <a:lnTo>
                    <a:pt x="9917" y="64"/>
                  </a:lnTo>
                  <a:lnTo>
                    <a:pt x="9949" y="67"/>
                  </a:lnTo>
                  <a:lnTo>
                    <a:pt x="9965" y="69"/>
                  </a:lnTo>
                  <a:lnTo>
                    <a:pt x="9982" y="70"/>
                  </a:lnTo>
                  <a:lnTo>
                    <a:pt x="9998" y="69"/>
                  </a:lnTo>
                  <a:lnTo>
                    <a:pt x="10014" y="66"/>
                  </a:lnTo>
                  <a:lnTo>
                    <a:pt x="10031" y="70"/>
                  </a:lnTo>
                  <a:lnTo>
                    <a:pt x="10048" y="72"/>
                  </a:lnTo>
                  <a:lnTo>
                    <a:pt x="10065" y="73"/>
                  </a:lnTo>
                  <a:lnTo>
                    <a:pt x="10083" y="73"/>
                  </a:lnTo>
                  <a:lnTo>
                    <a:pt x="10117" y="72"/>
                  </a:lnTo>
                  <a:lnTo>
                    <a:pt x="10151" y="70"/>
                  </a:lnTo>
                  <a:lnTo>
                    <a:pt x="10168" y="69"/>
                  </a:lnTo>
                  <a:lnTo>
                    <a:pt x="10184" y="69"/>
                  </a:lnTo>
                  <a:lnTo>
                    <a:pt x="10200" y="69"/>
                  </a:lnTo>
                  <a:lnTo>
                    <a:pt x="10217" y="71"/>
                  </a:lnTo>
                  <a:lnTo>
                    <a:pt x="10232" y="74"/>
                  </a:lnTo>
                  <a:lnTo>
                    <a:pt x="10248" y="79"/>
                  </a:lnTo>
                  <a:lnTo>
                    <a:pt x="10264" y="86"/>
                  </a:lnTo>
                  <a:lnTo>
                    <a:pt x="10278" y="94"/>
                  </a:lnTo>
                  <a:lnTo>
                    <a:pt x="10294" y="101"/>
                  </a:lnTo>
                  <a:lnTo>
                    <a:pt x="10310" y="109"/>
                  </a:lnTo>
                  <a:lnTo>
                    <a:pt x="10325" y="117"/>
                  </a:lnTo>
                  <a:lnTo>
                    <a:pt x="10340" y="126"/>
                  </a:lnTo>
                  <a:lnTo>
                    <a:pt x="10356" y="136"/>
                  </a:lnTo>
                  <a:lnTo>
                    <a:pt x="10370" y="146"/>
                  </a:lnTo>
                  <a:lnTo>
                    <a:pt x="10385" y="157"/>
                  </a:lnTo>
                  <a:lnTo>
                    <a:pt x="10399" y="168"/>
                  </a:lnTo>
                  <a:lnTo>
                    <a:pt x="10412" y="180"/>
                  </a:lnTo>
                  <a:lnTo>
                    <a:pt x="10425" y="193"/>
                  </a:lnTo>
                  <a:lnTo>
                    <a:pt x="10437" y="206"/>
                  </a:lnTo>
                  <a:lnTo>
                    <a:pt x="10449" y="219"/>
                  </a:lnTo>
                  <a:lnTo>
                    <a:pt x="10459" y="234"/>
                  </a:lnTo>
                  <a:lnTo>
                    <a:pt x="10468" y="248"/>
                  </a:lnTo>
                  <a:lnTo>
                    <a:pt x="10477" y="263"/>
                  </a:lnTo>
                  <a:lnTo>
                    <a:pt x="10484" y="280"/>
                  </a:lnTo>
                  <a:lnTo>
                    <a:pt x="10493" y="284"/>
                  </a:lnTo>
                  <a:lnTo>
                    <a:pt x="10500" y="289"/>
                  </a:lnTo>
                  <a:lnTo>
                    <a:pt x="10506" y="295"/>
                  </a:lnTo>
                  <a:lnTo>
                    <a:pt x="10511" y="301"/>
                  </a:lnTo>
                  <a:lnTo>
                    <a:pt x="10517" y="307"/>
                  </a:lnTo>
                  <a:lnTo>
                    <a:pt x="10523" y="312"/>
                  </a:lnTo>
                  <a:lnTo>
                    <a:pt x="10526" y="315"/>
                  </a:lnTo>
                  <a:lnTo>
                    <a:pt x="10530" y="317"/>
                  </a:lnTo>
                  <a:lnTo>
                    <a:pt x="10536" y="318"/>
                  </a:lnTo>
                  <a:lnTo>
                    <a:pt x="10540" y="319"/>
                  </a:lnTo>
                  <a:lnTo>
                    <a:pt x="10547" y="317"/>
                  </a:lnTo>
                  <a:lnTo>
                    <a:pt x="10553" y="316"/>
                  </a:lnTo>
                  <a:lnTo>
                    <a:pt x="10558" y="316"/>
                  </a:lnTo>
                  <a:lnTo>
                    <a:pt x="10564" y="316"/>
                  </a:lnTo>
                  <a:lnTo>
                    <a:pt x="10576" y="318"/>
                  </a:lnTo>
                  <a:lnTo>
                    <a:pt x="10588" y="322"/>
                  </a:lnTo>
                  <a:lnTo>
                    <a:pt x="10599" y="326"/>
                  </a:lnTo>
                  <a:lnTo>
                    <a:pt x="10610" y="329"/>
                  </a:lnTo>
                  <a:lnTo>
                    <a:pt x="10621" y="332"/>
                  </a:lnTo>
                  <a:lnTo>
                    <a:pt x="10633" y="333"/>
                  </a:lnTo>
                  <a:lnTo>
                    <a:pt x="10640" y="333"/>
                  </a:lnTo>
                  <a:lnTo>
                    <a:pt x="10647" y="334"/>
                  </a:lnTo>
                  <a:lnTo>
                    <a:pt x="10653" y="335"/>
                  </a:lnTo>
                  <a:lnTo>
                    <a:pt x="10659" y="337"/>
                  </a:lnTo>
                  <a:lnTo>
                    <a:pt x="10665" y="339"/>
                  </a:lnTo>
                  <a:lnTo>
                    <a:pt x="10672" y="343"/>
                  </a:lnTo>
                  <a:lnTo>
                    <a:pt x="10677" y="346"/>
                  </a:lnTo>
                  <a:lnTo>
                    <a:pt x="10682" y="350"/>
                  </a:lnTo>
                  <a:lnTo>
                    <a:pt x="10691" y="361"/>
                  </a:lnTo>
                  <a:lnTo>
                    <a:pt x="10699" y="371"/>
                  </a:lnTo>
                  <a:lnTo>
                    <a:pt x="10706" y="382"/>
                  </a:lnTo>
                  <a:lnTo>
                    <a:pt x="10712" y="393"/>
                  </a:lnTo>
                  <a:lnTo>
                    <a:pt x="10715" y="403"/>
                  </a:lnTo>
                  <a:lnTo>
                    <a:pt x="10718" y="414"/>
                  </a:lnTo>
                  <a:lnTo>
                    <a:pt x="10719" y="425"/>
                  </a:lnTo>
                  <a:lnTo>
                    <a:pt x="10720" y="435"/>
                  </a:lnTo>
                  <a:lnTo>
                    <a:pt x="10721" y="440"/>
                  </a:lnTo>
                  <a:lnTo>
                    <a:pt x="10722" y="445"/>
                  </a:lnTo>
                  <a:lnTo>
                    <a:pt x="10724" y="449"/>
                  </a:lnTo>
                  <a:lnTo>
                    <a:pt x="10726" y="455"/>
                  </a:lnTo>
                  <a:lnTo>
                    <a:pt x="10729" y="459"/>
                  </a:lnTo>
                  <a:lnTo>
                    <a:pt x="10733" y="462"/>
                  </a:lnTo>
                  <a:lnTo>
                    <a:pt x="10737" y="465"/>
                  </a:lnTo>
                  <a:lnTo>
                    <a:pt x="10743" y="467"/>
                  </a:lnTo>
                  <a:lnTo>
                    <a:pt x="10784" y="481"/>
                  </a:lnTo>
                  <a:lnTo>
                    <a:pt x="10826" y="495"/>
                  </a:lnTo>
                  <a:lnTo>
                    <a:pt x="10836" y="500"/>
                  </a:lnTo>
                  <a:lnTo>
                    <a:pt x="10846" y="505"/>
                  </a:lnTo>
                  <a:lnTo>
                    <a:pt x="10855" y="511"/>
                  </a:lnTo>
                  <a:lnTo>
                    <a:pt x="10864" y="517"/>
                  </a:lnTo>
                  <a:lnTo>
                    <a:pt x="10872" y="524"/>
                  </a:lnTo>
                  <a:lnTo>
                    <a:pt x="10879" y="532"/>
                  </a:lnTo>
                  <a:lnTo>
                    <a:pt x="10885" y="541"/>
                  </a:lnTo>
                  <a:lnTo>
                    <a:pt x="10891" y="552"/>
                  </a:lnTo>
                  <a:lnTo>
                    <a:pt x="10903" y="568"/>
                  </a:lnTo>
                  <a:lnTo>
                    <a:pt x="10913" y="584"/>
                  </a:lnTo>
                  <a:lnTo>
                    <a:pt x="10922" y="601"/>
                  </a:lnTo>
                  <a:lnTo>
                    <a:pt x="10930" y="619"/>
                  </a:lnTo>
                  <a:lnTo>
                    <a:pt x="10943" y="656"/>
                  </a:lnTo>
                  <a:lnTo>
                    <a:pt x="10956" y="693"/>
                  </a:lnTo>
                  <a:lnTo>
                    <a:pt x="10967" y="731"/>
                  </a:lnTo>
                  <a:lnTo>
                    <a:pt x="10981" y="767"/>
                  </a:lnTo>
                  <a:lnTo>
                    <a:pt x="10989" y="786"/>
                  </a:lnTo>
                  <a:lnTo>
                    <a:pt x="10998" y="803"/>
                  </a:lnTo>
                  <a:lnTo>
                    <a:pt x="11008" y="820"/>
                  </a:lnTo>
                  <a:lnTo>
                    <a:pt x="11020" y="837"/>
                  </a:lnTo>
                  <a:lnTo>
                    <a:pt x="11014" y="852"/>
                  </a:lnTo>
                  <a:lnTo>
                    <a:pt x="11008" y="868"/>
                  </a:lnTo>
                  <a:lnTo>
                    <a:pt x="11001" y="884"/>
                  </a:lnTo>
                  <a:lnTo>
                    <a:pt x="10993" y="900"/>
                  </a:lnTo>
                  <a:lnTo>
                    <a:pt x="10976" y="931"/>
                  </a:lnTo>
                  <a:lnTo>
                    <a:pt x="10959" y="960"/>
                  </a:lnTo>
                  <a:lnTo>
                    <a:pt x="10939" y="991"/>
                  </a:lnTo>
                  <a:lnTo>
                    <a:pt x="10921" y="1021"/>
                  </a:lnTo>
                  <a:lnTo>
                    <a:pt x="10903" y="1051"/>
                  </a:lnTo>
                  <a:lnTo>
                    <a:pt x="10885" y="1081"/>
                  </a:lnTo>
                  <a:close/>
                  <a:moveTo>
                    <a:pt x="10879" y="859"/>
                  </a:moveTo>
                  <a:lnTo>
                    <a:pt x="10877" y="877"/>
                  </a:lnTo>
                  <a:lnTo>
                    <a:pt x="10874" y="894"/>
                  </a:lnTo>
                  <a:lnTo>
                    <a:pt x="10870" y="911"/>
                  </a:lnTo>
                  <a:lnTo>
                    <a:pt x="10865" y="929"/>
                  </a:lnTo>
                  <a:lnTo>
                    <a:pt x="10859" y="945"/>
                  </a:lnTo>
                  <a:lnTo>
                    <a:pt x="10851" y="961"/>
                  </a:lnTo>
                  <a:lnTo>
                    <a:pt x="10844" y="978"/>
                  </a:lnTo>
                  <a:lnTo>
                    <a:pt x="10835" y="993"/>
                  </a:lnTo>
                  <a:lnTo>
                    <a:pt x="10825" y="1007"/>
                  </a:lnTo>
                  <a:lnTo>
                    <a:pt x="10814" y="1021"/>
                  </a:lnTo>
                  <a:lnTo>
                    <a:pt x="10802" y="1034"/>
                  </a:lnTo>
                  <a:lnTo>
                    <a:pt x="10789" y="1046"/>
                  </a:lnTo>
                  <a:lnTo>
                    <a:pt x="10776" y="1058"/>
                  </a:lnTo>
                  <a:lnTo>
                    <a:pt x="10761" y="1067"/>
                  </a:lnTo>
                  <a:lnTo>
                    <a:pt x="10747" y="1076"/>
                  </a:lnTo>
                  <a:lnTo>
                    <a:pt x="10731" y="1083"/>
                  </a:lnTo>
                  <a:lnTo>
                    <a:pt x="10723" y="1085"/>
                  </a:lnTo>
                  <a:lnTo>
                    <a:pt x="10713" y="1087"/>
                  </a:lnTo>
                  <a:lnTo>
                    <a:pt x="10704" y="1089"/>
                  </a:lnTo>
                  <a:lnTo>
                    <a:pt x="10695" y="1090"/>
                  </a:lnTo>
                  <a:lnTo>
                    <a:pt x="10687" y="1090"/>
                  </a:lnTo>
                  <a:lnTo>
                    <a:pt x="10678" y="1090"/>
                  </a:lnTo>
                  <a:lnTo>
                    <a:pt x="10668" y="1089"/>
                  </a:lnTo>
                  <a:lnTo>
                    <a:pt x="10660" y="1088"/>
                  </a:lnTo>
                  <a:lnTo>
                    <a:pt x="10651" y="1086"/>
                  </a:lnTo>
                  <a:lnTo>
                    <a:pt x="10643" y="1084"/>
                  </a:lnTo>
                  <a:lnTo>
                    <a:pt x="10635" y="1081"/>
                  </a:lnTo>
                  <a:lnTo>
                    <a:pt x="10627" y="1077"/>
                  </a:lnTo>
                  <a:lnTo>
                    <a:pt x="10619" y="1073"/>
                  </a:lnTo>
                  <a:lnTo>
                    <a:pt x="10612" y="1068"/>
                  </a:lnTo>
                  <a:lnTo>
                    <a:pt x="10605" y="1063"/>
                  </a:lnTo>
                  <a:lnTo>
                    <a:pt x="10599" y="1057"/>
                  </a:lnTo>
                  <a:lnTo>
                    <a:pt x="10594" y="1050"/>
                  </a:lnTo>
                  <a:lnTo>
                    <a:pt x="10589" y="1044"/>
                  </a:lnTo>
                  <a:lnTo>
                    <a:pt x="10585" y="1037"/>
                  </a:lnTo>
                  <a:lnTo>
                    <a:pt x="10582" y="1030"/>
                  </a:lnTo>
                  <a:lnTo>
                    <a:pt x="10579" y="1023"/>
                  </a:lnTo>
                  <a:lnTo>
                    <a:pt x="10575" y="1016"/>
                  </a:lnTo>
                  <a:lnTo>
                    <a:pt x="10573" y="1007"/>
                  </a:lnTo>
                  <a:lnTo>
                    <a:pt x="10572" y="999"/>
                  </a:lnTo>
                  <a:lnTo>
                    <a:pt x="10571" y="991"/>
                  </a:lnTo>
                  <a:lnTo>
                    <a:pt x="10571" y="983"/>
                  </a:lnTo>
                  <a:lnTo>
                    <a:pt x="10571" y="975"/>
                  </a:lnTo>
                  <a:lnTo>
                    <a:pt x="10572" y="967"/>
                  </a:lnTo>
                  <a:lnTo>
                    <a:pt x="10574" y="959"/>
                  </a:lnTo>
                  <a:lnTo>
                    <a:pt x="10576" y="951"/>
                  </a:lnTo>
                  <a:lnTo>
                    <a:pt x="10580" y="944"/>
                  </a:lnTo>
                  <a:lnTo>
                    <a:pt x="10584" y="937"/>
                  </a:lnTo>
                  <a:lnTo>
                    <a:pt x="10590" y="928"/>
                  </a:lnTo>
                  <a:lnTo>
                    <a:pt x="10598" y="922"/>
                  </a:lnTo>
                  <a:lnTo>
                    <a:pt x="10606" y="917"/>
                  </a:lnTo>
                  <a:lnTo>
                    <a:pt x="10614" y="913"/>
                  </a:lnTo>
                  <a:lnTo>
                    <a:pt x="10634" y="909"/>
                  </a:lnTo>
                  <a:lnTo>
                    <a:pt x="10653" y="908"/>
                  </a:lnTo>
                  <a:lnTo>
                    <a:pt x="10662" y="907"/>
                  </a:lnTo>
                  <a:lnTo>
                    <a:pt x="10672" y="905"/>
                  </a:lnTo>
                  <a:lnTo>
                    <a:pt x="10681" y="903"/>
                  </a:lnTo>
                  <a:lnTo>
                    <a:pt x="10689" y="900"/>
                  </a:lnTo>
                  <a:lnTo>
                    <a:pt x="10697" y="895"/>
                  </a:lnTo>
                  <a:lnTo>
                    <a:pt x="10704" y="888"/>
                  </a:lnTo>
                  <a:lnTo>
                    <a:pt x="10707" y="884"/>
                  </a:lnTo>
                  <a:lnTo>
                    <a:pt x="10710" y="879"/>
                  </a:lnTo>
                  <a:lnTo>
                    <a:pt x="10713" y="874"/>
                  </a:lnTo>
                  <a:lnTo>
                    <a:pt x="10715" y="867"/>
                  </a:lnTo>
                  <a:lnTo>
                    <a:pt x="10718" y="849"/>
                  </a:lnTo>
                  <a:lnTo>
                    <a:pt x="10719" y="830"/>
                  </a:lnTo>
                  <a:lnTo>
                    <a:pt x="10720" y="810"/>
                  </a:lnTo>
                  <a:lnTo>
                    <a:pt x="10718" y="791"/>
                  </a:lnTo>
                  <a:lnTo>
                    <a:pt x="10717" y="782"/>
                  </a:lnTo>
                  <a:lnTo>
                    <a:pt x="10714" y="772"/>
                  </a:lnTo>
                  <a:lnTo>
                    <a:pt x="10711" y="763"/>
                  </a:lnTo>
                  <a:lnTo>
                    <a:pt x="10708" y="754"/>
                  </a:lnTo>
                  <a:lnTo>
                    <a:pt x="10704" y="746"/>
                  </a:lnTo>
                  <a:lnTo>
                    <a:pt x="10700" y="738"/>
                  </a:lnTo>
                  <a:lnTo>
                    <a:pt x="10694" y="731"/>
                  </a:lnTo>
                  <a:lnTo>
                    <a:pt x="10688" y="723"/>
                  </a:lnTo>
                  <a:lnTo>
                    <a:pt x="10682" y="721"/>
                  </a:lnTo>
                  <a:lnTo>
                    <a:pt x="10675" y="719"/>
                  </a:lnTo>
                  <a:lnTo>
                    <a:pt x="10668" y="717"/>
                  </a:lnTo>
                  <a:lnTo>
                    <a:pt x="10661" y="716"/>
                  </a:lnTo>
                  <a:lnTo>
                    <a:pt x="10647" y="715"/>
                  </a:lnTo>
                  <a:lnTo>
                    <a:pt x="10634" y="715"/>
                  </a:lnTo>
                  <a:lnTo>
                    <a:pt x="10620" y="713"/>
                  </a:lnTo>
                  <a:lnTo>
                    <a:pt x="10608" y="710"/>
                  </a:lnTo>
                  <a:lnTo>
                    <a:pt x="10602" y="708"/>
                  </a:lnTo>
                  <a:lnTo>
                    <a:pt x="10596" y="705"/>
                  </a:lnTo>
                  <a:lnTo>
                    <a:pt x="10591" y="702"/>
                  </a:lnTo>
                  <a:lnTo>
                    <a:pt x="10587" y="697"/>
                  </a:lnTo>
                  <a:lnTo>
                    <a:pt x="10581" y="688"/>
                  </a:lnTo>
                  <a:lnTo>
                    <a:pt x="10576" y="677"/>
                  </a:lnTo>
                  <a:lnTo>
                    <a:pt x="10572" y="667"/>
                  </a:lnTo>
                  <a:lnTo>
                    <a:pt x="10569" y="656"/>
                  </a:lnTo>
                  <a:lnTo>
                    <a:pt x="10567" y="645"/>
                  </a:lnTo>
                  <a:lnTo>
                    <a:pt x="10567" y="633"/>
                  </a:lnTo>
                  <a:lnTo>
                    <a:pt x="10568" y="622"/>
                  </a:lnTo>
                  <a:lnTo>
                    <a:pt x="10570" y="611"/>
                  </a:lnTo>
                  <a:lnTo>
                    <a:pt x="10573" y="605"/>
                  </a:lnTo>
                  <a:lnTo>
                    <a:pt x="10575" y="600"/>
                  </a:lnTo>
                  <a:lnTo>
                    <a:pt x="10579" y="595"/>
                  </a:lnTo>
                  <a:lnTo>
                    <a:pt x="10583" y="589"/>
                  </a:lnTo>
                  <a:lnTo>
                    <a:pt x="10592" y="581"/>
                  </a:lnTo>
                  <a:lnTo>
                    <a:pt x="10602" y="575"/>
                  </a:lnTo>
                  <a:lnTo>
                    <a:pt x="10626" y="565"/>
                  </a:lnTo>
                  <a:lnTo>
                    <a:pt x="10648" y="558"/>
                  </a:lnTo>
                  <a:lnTo>
                    <a:pt x="10658" y="558"/>
                  </a:lnTo>
                  <a:lnTo>
                    <a:pt x="10669" y="559"/>
                  </a:lnTo>
                  <a:lnTo>
                    <a:pt x="10680" y="561"/>
                  </a:lnTo>
                  <a:lnTo>
                    <a:pt x="10690" y="563"/>
                  </a:lnTo>
                  <a:lnTo>
                    <a:pt x="10700" y="566"/>
                  </a:lnTo>
                  <a:lnTo>
                    <a:pt x="10709" y="570"/>
                  </a:lnTo>
                  <a:lnTo>
                    <a:pt x="10719" y="574"/>
                  </a:lnTo>
                  <a:lnTo>
                    <a:pt x="10728" y="578"/>
                  </a:lnTo>
                  <a:lnTo>
                    <a:pt x="10746" y="589"/>
                  </a:lnTo>
                  <a:lnTo>
                    <a:pt x="10763" y="602"/>
                  </a:lnTo>
                  <a:lnTo>
                    <a:pt x="10778" y="615"/>
                  </a:lnTo>
                  <a:lnTo>
                    <a:pt x="10792" y="629"/>
                  </a:lnTo>
                  <a:lnTo>
                    <a:pt x="10803" y="643"/>
                  </a:lnTo>
                  <a:lnTo>
                    <a:pt x="10815" y="657"/>
                  </a:lnTo>
                  <a:lnTo>
                    <a:pt x="10825" y="670"/>
                  </a:lnTo>
                  <a:lnTo>
                    <a:pt x="10835" y="686"/>
                  </a:lnTo>
                  <a:lnTo>
                    <a:pt x="10853" y="715"/>
                  </a:lnTo>
                  <a:lnTo>
                    <a:pt x="10873" y="746"/>
                  </a:lnTo>
                  <a:lnTo>
                    <a:pt x="10881" y="769"/>
                  </a:lnTo>
                  <a:lnTo>
                    <a:pt x="10890" y="794"/>
                  </a:lnTo>
                  <a:lnTo>
                    <a:pt x="10893" y="807"/>
                  </a:lnTo>
                  <a:lnTo>
                    <a:pt x="10894" y="819"/>
                  </a:lnTo>
                  <a:lnTo>
                    <a:pt x="10894" y="827"/>
                  </a:lnTo>
                  <a:lnTo>
                    <a:pt x="10894" y="834"/>
                  </a:lnTo>
                  <a:lnTo>
                    <a:pt x="10893" y="840"/>
                  </a:lnTo>
                  <a:lnTo>
                    <a:pt x="10891" y="847"/>
                  </a:lnTo>
                  <a:lnTo>
                    <a:pt x="10879" y="859"/>
                  </a:lnTo>
                  <a:close/>
                  <a:moveTo>
                    <a:pt x="10728" y="1046"/>
                  </a:moveTo>
                  <a:lnTo>
                    <a:pt x="10721" y="1049"/>
                  </a:lnTo>
                  <a:lnTo>
                    <a:pt x="10714" y="1050"/>
                  </a:lnTo>
                  <a:lnTo>
                    <a:pt x="10708" y="1051"/>
                  </a:lnTo>
                  <a:lnTo>
                    <a:pt x="10701" y="1052"/>
                  </a:lnTo>
                  <a:lnTo>
                    <a:pt x="10689" y="1050"/>
                  </a:lnTo>
                  <a:lnTo>
                    <a:pt x="10676" y="1046"/>
                  </a:lnTo>
                  <a:lnTo>
                    <a:pt x="10668" y="1042"/>
                  </a:lnTo>
                  <a:lnTo>
                    <a:pt x="10661" y="1037"/>
                  </a:lnTo>
                  <a:lnTo>
                    <a:pt x="10655" y="1031"/>
                  </a:lnTo>
                  <a:lnTo>
                    <a:pt x="10649" y="1025"/>
                  </a:lnTo>
                  <a:lnTo>
                    <a:pt x="10643" y="1019"/>
                  </a:lnTo>
                  <a:lnTo>
                    <a:pt x="10639" y="1012"/>
                  </a:lnTo>
                  <a:lnTo>
                    <a:pt x="10637" y="1003"/>
                  </a:lnTo>
                  <a:lnTo>
                    <a:pt x="10636" y="995"/>
                  </a:lnTo>
                  <a:lnTo>
                    <a:pt x="10636" y="988"/>
                  </a:lnTo>
                  <a:lnTo>
                    <a:pt x="10637" y="982"/>
                  </a:lnTo>
                  <a:lnTo>
                    <a:pt x="10638" y="975"/>
                  </a:lnTo>
                  <a:lnTo>
                    <a:pt x="10640" y="968"/>
                  </a:lnTo>
                  <a:lnTo>
                    <a:pt x="10643" y="961"/>
                  </a:lnTo>
                  <a:lnTo>
                    <a:pt x="10647" y="956"/>
                  </a:lnTo>
                  <a:lnTo>
                    <a:pt x="10650" y="954"/>
                  </a:lnTo>
                  <a:lnTo>
                    <a:pt x="10653" y="952"/>
                  </a:lnTo>
                  <a:lnTo>
                    <a:pt x="10656" y="951"/>
                  </a:lnTo>
                  <a:lnTo>
                    <a:pt x="10660" y="951"/>
                  </a:lnTo>
                  <a:lnTo>
                    <a:pt x="10672" y="956"/>
                  </a:lnTo>
                  <a:lnTo>
                    <a:pt x="10683" y="961"/>
                  </a:lnTo>
                  <a:lnTo>
                    <a:pt x="10688" y="964"/>
                  </a:lnTo>
                  <a:lnTo>
                    <a:pt x="10695" y="965"/>
                  </a:lnTo>
                  <a:lnTo>
                    <a:pt x="10701" y="965"/>
                  </a:lnTo>
                  <a:lnTo>
                    <a:pt x="10709" y="964"/>
                  </a:lnTo>
                  <a:lnTo>
                    <a:pt x="10717" y="947"/>
                  </a:lnTo>
                  <a:lnTo>
                    <a:pt x="10722" y="931"/>
                  </a:lnTo>
                  <a:lnTo>
                    <a:pt x="10726" y="923"/>
                  </a:lnTo>
                  <a:lnTo>
                    <a:pt x="10731" y="917"/>
                  </a:lnTo>
                  <a:lnTo>
                    <a:pt x="10734" y="913"/>
                  </a:lnTo>
                  <a:lnTo>
                    <a:pt x="10737" y="910"/>
                  </a:lnTo>
                  <a:lnTo>
                    <a:pt x="10741" y="908"/>
                  </a:lnTo>
                  <a:lnTo>
                    <a:pt x="10746" y="907"/>
                  </a:lnTo>
                  <a:lnTo>
                    <a:pt x="10751" y="893"/>
                  </a:lnTo>
                  <a:lnTo>
                    <a:pt x="10754" y="878"/>
                  </a:lnTo>
                  <a:lnTo>
                    <a:pt x="10757" y="862"/>
                  </a:lnTo>
                  <a:lnTo>
                    <a:pt x="10759" y="848"/>
                  </a:lnTo>
                  <a:lnTo>
                    <a:pt x="10760" y="833"/>
                  </a:lnTo>
                  <a:lnTo>
                    <a:pt x="10760" y="817"/>
                  </a:lnTo>
                  <a:lnTo>
                    <a:pt x="10759" y="802"/>
                  </a:lnTo>
                  <a:lnTo>
                    <a:pt x="10758" y="787"/>
                  </a:lnTo>
                  <a:lnTo>
                    <a:pt x="10755" y="772"/>
                  </a:lnTo>
                  <a:lnTo>
                    <a:pt x="10752" y="757"/>
                  </a:lnTo>
                  <a:lnTo>
                    <a:pt x="10747" y="743"/>
                  </a:lnTo>
                  <a:lnTo>
                    <a:pt x="10742" y="729"/>
                  </a:lnTo>
                  <a:lnTo>
                    <a:pt x="10736" y="715"/>
                  </a:lnTo>
                  <a:lnTo>
                    <a:pt x="10729" y="702"/>
                  </a:lnTo>
                  <a:lnTo>
                    <a:pt x="10722" y="690"/>
                  </a:lnTo>
                  <a:lnTo>
                    <a:pt x="10712" y="677"/>
                  </a:lnTo>
                  <a:lnTo>
                    <a:pt x="10707" y="673"/>
                  </a:lnTo>
                  <a:lnTo>
                    <a:pt x="10701" y="672"/>
                  </a:lnTo>
                  <a:lnTo>
                    <a:pt x="10695" y="671"/>
                  </a:lnTo>
                  <a:lnTo>
                    <a:pt x="10688" y="671"/>
                  </a:lnTo>
                  <a:lnTo>
                    <a:pt x="10675" y="673"/>
                  </a:lnTo>
                  <a:lnTo>
                    <a:pt x="10660" y="676"/>
                  </a:lnTo>
                  <a:lnTo>
                    <a:pt x="10653" y="677"/>
                  </a:lnTo>
                  <a:lnTo>
                    <a:pt x="10647" y="677"/>
                  </a:lnTo>
                  <a:lnTo>
                    <a:pt x="10641" y="676"/>
                  </a:lnTo>
                  <a:lnTo>
                    <a:pt x="10635" y="674"/>
                  </a:lnTo>
                  <a:lnTo>
                    <a:pt x="10630" y="671"/>
                  </a:lnTo>
                  <a:lnTo>
                    <a:pt x="10625" y="666"/>
                  </a:lnTo>
                  <a:lnTo>
                    <a:pt x="10620" y="659"/>
                  </a:lnTo>
                  <a:lnTo>
                    <a:pt x="10617" y="651"/>
                  </a:lnTo>
                  <a:lnTo>
                    <a:pt x="10615" y="644"/>
                  </a:lnTo>
                  <a:lnTo>
                    <a:pt x="10616" y="636"/>
                  </a:lnTo>
                  <a:lnTo>
                    <a:pt x="10618" y="630"/>
                  </a:lnTo>
                  <a:lnTo>
                    <a:pt x="10621" y="623"/>
                  </a:lnTo>
                  <a:lnTo>
                    <a:pt x="10626" y="618"/>
                  </a:lnTo>
                  <a:lnTo>
                    <a:pt x="10631" y="613"/>
                  </a:lnTo>
                  <a:lnTo>
                    <a:pt x="10636" y="608"/>
                  </a:lnTo>
                  <a:lnTo>
                    <a:pt x="10642" y="604"/>
                  </a:lnTo>
                  <a:lnTo>
                    <a:pt x="10655" y="603"/>
                  </a:lnTo>
                  <a:lnTo>
                    <a:pt x="10668" y="603"/>
                  </a:lnTo>
                  <a:lnTo>
                    <a:pt x="10681" y="605"/>
                  </a:lnTo>
                  <a:lnTo>
                    <a:pt x="10693" y="608"/>
                  </a:lnTo>
                  <a:lnTo>
                    <a:pt x="10705" y="612"/>
                  </a:lnTo>
                  <a:lnTo>
                    <a:pt x="10717" y="618"/>
                  </a:lnTo>
                  <a:lnTo>
                    <a:pt x="10729" y="624"/>
                  </a:lnTo>
                  <a:lnTo>
                    <a:pt x="10740" y="630"/>
                  </a:lnTo>
                  <a:lnTo>
                    <a:pt x="10759" y="651"/>
                  </a:lnTo>
                  <a:lnTo>
                    <a:pt x="10777" y="671"/>
                  </a:lnTo>
                  <a:lnTo>
                    <a:pt x="10794" y="694"/>
                  </a:lnTo>
                  <a:lnTo>
                    <a:pt x="10809" y="717"/>
                  </a:lnTo>
                  <a:lnTo>
                    <a:pt x="10816" y="728"/>
                  </a:lnTo>
                  <a:lnTo>
                    <a:pt x="10822" y="741"/>
                  </a:lnTo>
                  <a:lnTo>
                    <a:pt x="10827" y="754"/>
                  </a:lnTo>
                  <a:lnTo>
                    <a:pt x="10832" y="766"/>
                  </a:lnTo>
                  <a:lnTo>
                    <a:pt x="10836" y="780"/>
                  </a:lnTo>
                  <a:lnTo>
                    <a:pt x="10840" y="793"/>
                  </a:lnTo>
                  <a:lnTo>
                    <a:pt x="10842" y="806"/>
                  </a:lnTo>
                  <a:lnTo>
                    <a:pt x="10844" y="819"/>
                  </a:lnTo>
                  <a:lnTo>
                    <a:pt x="10843" y="836"/>
                  </a:lnTo>
                  <a:lnTo>
                    <a:pt x="10841" y="852"/>
                  </a:lnTo>
                  <a:lnTo>
                    <a:pt x="10839" y="870"/>
                  </a:lnTo>
                  <a:lnTo>
                    <a:pt x="10836" y="886"/>
                  </a:lnTo>
                  <a:lnTo>
                    <a:pt x="10832" y="901"/>
                  </a:lnTo>
                  <a:lnTo>
                    <a:pt x="10828" y="918"/>
                  </a:lnTo>
                  <a:lnTo>
                    <a:pt x="10823" y="934"/>
                  </a:lnTo>
                  <a:lnTo>
                    <a:pt x="10817" y="949"/>
                  </a:lnTo>
                  <a:lnTo>
                    <a:pt x="10810" y="964"/>
                  </a:lnTo>
                  <a:lnTo>
                    <a:pt x="10801" y="978"/>
                  </a:lnTo>
                  <a:lnTo>
                    <a:pt x="10792" y="991"/>
                  </a:lnTo>
                  <a:lnTo>
                    <a:pt x="10782" y="1004"/>
                  </a:lnTo>
                  <a:lnTo>
                    <a:pt x="10770" y="1016"/>
                  </a:lnTo>
                  <a:lnTo>
                    <a:pt x="10757" y="1027"/>
                  </a:lnTo>
                  <a:lnTo>
                    <a:pt x="10743" y="1037"/>
                  </a:lnTo>
                  <a:lnTo>
                    <a:pt x="10728" y="1046"/>
                  </a:lnTo>
                  <a:close/>
                  <a:moveTo>
                    <a:pt x="10426" y="1382"/>
                  </a:moveTo>
                  <a:lnTo>
                    <a:pt x="10359" y="1441"/>
                  </a:lnTo>
                  <a:lnTo>
                    <a:pt x="10336" y="1449"/>
                  </a:lnTo>
                  <a:lnTo>
                    <a:pt x="10315" y="1458"/>
                  </a:lnTo>
                  <a:lnTo>
                    <a:pt x="10292" y="1466"/>
                  </a:lnTo>
                  <a:lnTo>
                    <a:pt x="10270" y="1474"/>
                  </a:lnTo>
                  <a:lnTo>
                    <a:pt x="10259" y="1477"/>
                  </a:lnTo>
                  <a:lnTo>
                    <a:pt x="10246" y="1480"/>
                  </a:lnTo>
                  <a:lnTo>
                    <a:pt x="10235" y="1481"/>
                  </a:lnTo>
                  <a:lnTo>
                    <a:pt x="10223" y="1482"/>
                  </a:lnTo>
                  <a:lnTo>
                    <a:pt x="10211" y="1482"/>
                  </a:lnTo>
                  <a:lnTo>
                    <a:pt x="10199" y="1481"/>
                  </a:lnTo>
                  <a:lnTo>
                    <a:pt x="10186" y="1478"/>
                  </a:lnTo>
                  <a:lnTo>
                    <a:pt x="10174" y="1475"/>
                  </a:lnTo>
                  <a:lnTo>
                    <a:pt x="10149" y="1460"/>
                  </a:lnTo>
                  <a:lnTo>
                    <a:pt x="10123" y="1446"/>
                  </a:lnTo>
                  <a:lnTo>
                    <a:pt x="10117" y="1441"/>
                  </a:lnTo>
                  <a:lnTo>
                    <a:pt x="10111" y="1437"/>
                  </a:lnTo>
                  <a:lnTo>
                    <a:pt x="10106" y="1432"/>
                  </a:lnTo>
                  <a:lnTo>
                    <a:pt x="10102" y="1426"/>
                  </a:lnTo>
                  <a:lnTo>
                    <a:pt x="10098" y="1419"/>
                  </a:lnTo>
                  <a:lnTo>
                    <a:pt x="10095" y="1413"/>
                  </a:lnTo>
                  <a:lnTo>
                    <a:pt x="10092" y="1406"/>
                  </a:lnTo>
                  <a:lnTo>
                    <a:pt x="10091" y="1398"/>
                  </a:lnTo>
                  <a:lnTo>
                    <a:pt x="10088" y="1386"/>
                  </a:lnTo>
                  <a:lnTo>
                    <a:pt x="10087" y="1374"/>
                  </a:lnTo>
                  <a:lnTo>
                    <a:pt x="10088" y="1362"/>
                  </a:lnTo>
                  <a:lnTo>
                    <a:pt x="10090" y="1352"/>
                  </a:lnTo>
                  <a:lnTo>
                    <a:pt x="10093" y="1342"/>
                  </a:lnTo>
                  <a:lnTo>
                    <a:pt x="10097" y="1331"/>
                  </a:lnTo>
                  <a:lnTo>
                    <a:pt x="10102" y="1322"/>
                  </a:lnTo>
                  <a:lnTo>
                    <a:pt x="10108" y="1313"/>
                  </a:lnTo>
                  <a:lnTo>
                    <a:pt x="10114" y="1304"/>
                  </a:lnTo>
                  <a:lnTo>
                    <a:pt x="10123" y="1296"/>
                  </a:lnTo>
                  <a:lnTo>
                    <a:pt x="10131" y="1288"/>
                  </a:lnTo>
                  <a:lnTo>
                    <a:pt x="10139" y="1280"/>
                  </a:lnTo>
                  <a:lnTo>
                    <a:pt x="10156" y="1266"/>
                  </a:lnTo>
                  <a:lnTo>
                    <a:pt x="10174" y="1253"/>
                  </a:lnTo>
                  <a:lnTo>
                    <a:pt x="10182" y="1250"/>
                  </a:lnTo>
                  <a:lnTo>
                    <a:pt x="10190" y="1249"/>
                  </a:lnTo>
                  <a:lnTo>
                    <a:pt x="10197" y="1248"/>
                  </a:lnTo>
                  <a:lnTo>
                    <a:pt x="10205" y="1248"/>
                  </a:lnTo>
                  <a:lnTo>
                    <a:pt x="10221" y="1250"/>
                  </a:lnTo>
                  <a:lnTo>
                    <a:pt x="10236" y="1254"/>
                  </a:lnTo>
                  <a:lnTo>
                    <a:pt x="10266" y="1264"/>
                  </a:lnTo>
                  <a:lnTo>
                    <a:pt x="10294" y="1272"/>
                  </a:lnTo>
                  <a:lnTo>
                    <a:pt x="10299" y="1269"/>
                  </a:lnTo>
                  <a:lnTo>
                    <a:pt x="10305" y="1265"/>
                  </a:lnTo>
                  <a:lnTo>
                    <a:pt x="10309" y="1261"/>
                  </a:lnTo>
                  <a:lnTo>
                    <a:pt x="10312" y="1256"/>
                  </a:lnTo>
                  <a:lnTo>
                    <a:pt x="10315" y="1251"/>
                  </a:lnTo>
                  <a:lnTo>
                    <a:pt x="10316" y="1245"/>
                  </a:lnTo>
                  <a:lnTo>
                    <a:pt x="10318" y="1238"/>
                  </a:lnTo>
                  <a:lnTo>
                    <a:pt x="10318" y="1232"/>
                  </a:lnTo>
                  <a:lnTo>
                    <a:pt x="10318" y="1219"/>
                  </a:lnTo>
                  <a:lnTo>
                    <a:pt x="10317" y="1207"/>
                  </a:lnTo>
                  <a:lnTo>
                    <a:pt x="10315" y="1195"/>
                  </a:lnTo>
                  <a:lnTo>
                    <a:pt x="10313" y="1183"/>
                  </a:lnTo>
                  <a:lnTo>
                    <a:pt x="10304" y="1171"/>
                  </a:lnTo>
                  <a:lnTo>
                    <a:pt x="10294" y="1158"/>
                  </a:lnTo>
                  <a:lnTo>
                    <a:pt x="10289" y="1152"/>
                  </a:lnTo>
                  <a:lnTo>
                    <a:pt x="10283" y="1146"/>
                  </a:lnTo>
                  <a:lnTo>
                    <a:pt x="10277" y="1142"/>
                  </a:lnTo>
                  <a:lnTo>
                    <a:pt x="10269" y="1140"/>
                  </a:lnTo>
                  <a:lnTo>
                    <a:pt x="10249" y="1143"/>
                  </a:lnTo>
                  <a:lnTo>
                    <a:pt x="10229" y="1144"/>
                  </a:lnTo>
                  <a:lnTo>
                    <a:pt x="10219" y="1143"/>
                  </a:lnTo>
                  <a:lnTo>
                    <a:pt x="10209" y="1140"/>
                  </a:lnTo>
                  <a:lnTo>
                    <a:pt x="10205" y="1138"/>
                  </a:lnTo>
                  <a:lnTo>
                    <a:pt x="10202" y="1136"/>
                  </a:lnTo>
                  <a:lnTo>
                    <a:pt x="10198" y="1133"/>
                  </a:lnTo>
                  <a:lnTo>
                    <a:pt x="10195" y="1129"/>
                  </a:lnTo>
                  <a:lnTo>
                    <a:pt x="10197" y="1118"/>
                  </a:lnTo>
                  <a:lnTo>
                    <a:pt x="10200" y="1108"/>
                  </a:lnTo>
                  <a:lnTo>
                    <a:pt x="10204" y="1097"/>
                  </a:lnTo>
                  <a:lnTo>
                    <a:pt x="10209" y="1088"/>
                  </a:lnTo>
                  <a:lnTo>
                    <a:pt x="10222" y="1071"/>
                  </a:lnTo>
                  <a:lnTo>
                    <a:pt x="10235" y="1054"/>
                  </a:lnTo>
                  <a:lnTo>
                    <a:pt x="10240" y="1041"/>
                  </a:lnTo>
                  <a:lnTo>
                    <a:pt x="10243" y="1028"/>
                  </a:lnTo>
                  <a:lnTo>
                    <a:pt x="10245" y="1016"/>
                  </a:lnTo>
                  <a:lnTo>
                    <a:pt x="10246" y="1002"/>
                  </a:lnTo>
                  <a:lnTo>
                    <a:pt x="10245" y="990"/>
                  </a:lnTo>
                  <a:lnTo>
                    <a:pt x="10244" y="977"/>
                  </a:lnTo>
                  <a:lnTo>
                    <a:pt x="10242" y="965"/>
                  </a:lnTo>
                  <a:lnTo>
                    <a:pt x="10239" y="952"/>
                  </a:lnTo>
                  <a:lnTo>
                    <a:pt x="10235" y="940"/>
                  </a:lnTo>
                  <a:lnTo>
                    <a:pt x="10230" y="929"/>
                  </a:lnTo>
                  <a:lnTo>
                    <a:pt x="10225" y="918"/>
                  </a:lnTo>
                  <a:lnTo>
                    <a:pt x="10219" y="906"/>
                  </a:lnTo>
                  <a:lnTo>
                    <a:pt x="10212" y="895"/>
                  </a:lnTo>
                  <a:lnTo>
                    <a:pt x="10204" y="885"/>
                  </a:lnTo>
                  <a:lnTo>
                    <a:pt x="10197" y="875"/>
                  </a:lnTo>
                  <a:lnTo>
                    <a:pt x="10189" y="864"/>
                  </a:lnTo>
                  <a:lnTo>
                    <a:pt x="10175" y="855"/>
                  </a:lnTo>
                  <a:lnTo>
                    <a:pt x="10158" y="843"/>
                  </a:lnTo>
                  <a:lnTo>
                    <a:pt x="10154" y="840"/>
                  </a:lnTo>
                  <a:lnTo>
                    <a:pt x="10152" y="836"/>
                  </a:lnTo>
                  <a:lnTo>
                    <a:pt x="10149" y="833"/>
                  </a:lnTo>
                  <a:lnTo>
                    <a:pt x="10148" y="829"/>
                  </a:lnTo>
                  <a:lnTo>
                    <a:pt x="10147" y="825"/>
                  </a:lnTo>
                  <a:lnTo>
                    <a:pt x="10148" y="819"/>
                  </a:lnTo>
                  <a:lnTo>
                    <a:pt x="10149" y="814"/>
                  </a:lnTo>
                  <a:lnTo>
                    <a:pt x="10152" y="809"/>
                  </a:lnTo>
                  <a:lnTo>
                    <a:pt x="10164" y="804"/>
                  </a:lnTo>
                  <a:lnTo>
                    <a:pt x="10178" y="797"/>
                  </a:lnTo>
                  <a:lnTo>
                    <a:pt x="10189" y="789"/>
                  </a:lnTo>
                  <a:lnTo>
                    <a:pt x="10200" y="780"/>
                  </a:lnTo>
                  <a:lnTo>
                    <a:pt x="10211" y="768"/>
                  </a:lnTo>
                  <a:lnTo>
                    <a:pt x="10220" y="756"/>
                  </a:lnTo>
                  <a:lnTo>
                    <a:pt x="10223" y="750"/>
                  </a:lnTo>
                  <a:lnTo>
                    <a:pt x="10227" y="743"/>
                  </a:lnTo>
                  <a:lnTo>
                    <a:pt x="10230" y="736"/>
                  </a:lnTo>
                  <a:lnTo>
                    <a:pt x="10232" y="728"/>
                  </a:lnTo>
                  <a:lnTo>
                    <a:pt x="10236" y="720"/>
                  </a:lnTo>
                  <a:lnTo>
                    <a:pt x="10239" y="711"/>
                  </a:lnTo>
                  <a:lnTo>
                    <a:pt x="10241" y="703"/>
                  </a:lnTo>
                  <a:lnTo>
                    <a:pt x="10242" y="694"/>
                  </a:lnTo>
                  <a:lnTo>
                    <a:pt x="10242" y="686"/>
                  </a:lnTo>
                  <a:lnTo>
                    <a:pt x="10241" y="676"/>
                  </a:lnTo>
                  <a:lnTo>
                    <a:pt x="10240" y="668"/>
                  </a:lnTo>
                  <a:lnTo>
                    <a:pt x="10238" y="659"/>
                  </a:lnTo>
                  <a:lnTo>
                    <a:pt x="10235" y="642"/>
                  </a:lnTo>
                  <a:lnTo>
                    <a:pt x="10231" y="625"/>
                  </a:lnTo>
                  <a:lnTo>
                    <a:pt x="10228" y="608"/>
                  </a:lnTo>
                  <a:lnTo>
                    <a:pt x="10226" y="590"/>
                  </a:lnTo>
                  <a:lnTo>
                    <a:pt x="10220" y="581"/>
                  </a:lnTo>
                  <a:lnTo>
                    <a:pt x="10215" y="571"/>
                  </a:lnTo>
                  <a:lnTo>
                    <a:pt x="10208" y="562"/>
                  </a:lnTo>
                  <a:lnTo>
                    <a:pt x="10204" y="552"/>
                  </a:lnTo>
                  <a:lnTo>
                    <a:pt x="10202" y="547"/>
                  </a:lnTo>
                  <a:lnTo>
                    <a:pt x="10201" y="541"/>
                  </a:lnTo>
                  <a:lnTo>
                    <a:pt x="10200" y="536"/>
                  </a:lnTo>
                  <a:lnTo>
                    <a:pt x="10200" y="531"/>
                  </a:lnTo>
                  <a:lnTo>
                    <a:pt x="10201" y="526"/>
                  </a:lnTo>
                  <a:lnTo>
                    <a:pt x="10202" y="521"/>
                  </a:lnTo>
                  <a:lnTo>
                    <a:pt x="10204" y="516"/>
                  </a:lnTo>
                  <a:lnTo>
                    <a:pt x="10207" y="511"/>
                  </a:lnTo>
                  <a:lnTo>
                    <a:pt x="10218" y="506"/>
                  </a:lnTo>
                  <a:lnTo>
                    <a:pt x="10228" y="501"/>
                  </a:lnTo>
                  <a:lnTo>
                    <a:pt x="10237" y="493"/>
                  </a:lnTo>
                  <a:lnTo>
                    <a:pt x="10245" y="485"/>
                  </a:lnTo>
                  <a:lnTo>
                    <a:pt x="10253" y="476"/>
                  </a:lnTo>
                  <a:lnTo>
                    <a:pt x="10260" y="467"/>
                  </a:lnTo>
                  <a:lnTo>
                    <a:pt x="10265" y="458"/>
                  </a:lnTo>
                  <a:lnTo>
                    <a:pt x="10269" y="448"/>
                  </a:lnTo>
                  <a:lnTo>
                    <a:pt x="10273" y="439"/>
                  </a:lnTo>
                  <a:lnTo>
                    <a:pt x="10275" y="429"/>
                  </a:lnTo>
                  <a:lnTo>
                    <a:pt x="10275" y="420"/>
                  </a:lnTo>
                  <a:lnTo>
                    <a:pt x="10274" y="411"/>
                  </a:lnTo>
                  <a:lnTo>
                    <a:pt x="10272" y="401"/>
                  </a:lnTo>
                  <a:lnTo>
                    <a:pt x="10270" y="393"/>
                  </a:lnTo>
                  <a:lnTo>
                    <a:pt x="10267" y="385"/>
                  </a:lnTo>
                  <a:lnTo>
                    <a:pt x="10263" y="378"/>
                  </a:lnTo>
                  <a:lnTo>
                    <a:pt x="10259" y="370"/>
                  </a:lnTo>
                  <a:lnTo>
                    <a:pt x="10252" y="364"/>
                  </a:lnTo>
                  <a:lnTo>
                    <a:pt x="10246" y="359"/>
                  </a:lnTo>
                  <a:lnTo>
                    <a:pt x="10240" y="357"/>
                  </a:lnTo>
                  <a:lnTo>
                    <a:pt x="10234" y="356"/>
                  </a:lnTo>
                  <a:lnTo>
                    <a:pt x="10226" y="357"/>
                  </a:lnTo>
                  <a:lnTo>
                    <a:pt x="10219" y="359"/>
                  </a:lnTo>
                  <a:lnTo>
                    <a:pt x="10211" y="363"/>
                  </a:lnTo>
                  <a:lnTo>
                    <a:pt x="10205" y="365"/>
                  </a:lnTo>
                  <a:lnTo>
                    <a:pt x="10200" y="368"/>
                  </a:lnTo>
                  <a:lnTo>
                    <a:pt x="10195" y="372"/>
                  </a:lnTo>
                  <a:lnTo>
                    <a:pt x="10190" y="376"/>
                  </a:lnTo>
                  <a:lnTo>
                    <a:pt x="10181" y="385"/>
                  </a:lnTo>
                  <a:lnTo>
                    <a:pt x="10173" y="394"/>
                  </a:lnTo>
                  <a:lnTo>
                    <a:pt x="10168" y="399"/>
                  </a:lnTo>
                  <a:lnTo>
                    <a:pt x="10162" y="402"/>
                  </a:lnTo>
                  <a:lnTo>
                    <a:pt x="10157" y="405"/>
                  </a:lnTo>
                  <a:lnTo>
                    <a:pt x="10152" y="408"/>
                  </a:lnTo>
                  <a:lnTo>
                    <a:pt x="10146" y="409"/>
                  </a:lnTo>
                  <a:lnTo>
                    <a:pt x="10139" y="409"/>
                  </a:lnTo>
                  <a:lnTo>
                    <a:pt x="10132" y="407"/>
                  </a:lnTo>
                  <a:lnTo>
                    <a:pt x="10125" y="403"/>
                  </a:lnTo>
                  <a:lnTo>
                    <a:pt x="10109" y="399"/>
                  </a:lnTo>
                  <a:lnTo>
                    <a:pt x="10095" y="393"/>
                  </a:lnTo>
                  <a:lnTo>
                    <a:pt x="10081" y="384"/>
                  </a:lnTo>
                  <a:lnTo>
                    <a:pt x="10066" y="375"/>
                  </a:lnTo>
                  <a:lnTo>
                    <a:pt x="10060" y="369"/>
                  </a:lnTo>
                  <a:lnTo>
                    <a:pt x="10055" y="363"/>
                  </a:lnTo>
                  <a:lnTo>
                    <a:pt x="10050" y="356"/>
                  </a:lnTo>
                  <a:lnTo>
                    <a:pt x="10045" y="350"/>
                  </a:lnTo>
                  <a:lnTo>
                    <a:pt x="10041" y="343"/>
                  </a:lnTo>
                  <a:lnTo>
                    <a:pt x="10037" y="336"/>
                  </a:lnTo>
                  <a:lnTo>
                    <a:pt x="10035" y="329"/>
                  </a:lnTo>
                  <a:lnTo>
                    <a:pt x="10033" y="322"/>
                  </a:lnTo>
                  <a:lnTo>
                    <a:pt x="10029" y="309"/>
                  </a:lnTo>
                  <a:lnTo>
                    <a:pt x="10025" y="296"/>
                  </a:lnTo>
                  <a:lnTo>
                    <a:pt x="10025" y="283"/>
                  </a:lnTo>
                  <a:lnTo>
                    <a:pt x="10025" y="271"/>
                  </a:lnTo>
                  <a:lnTo>
                    <a:pt x="10028" y="257"/>
                  </a:lnTo>
                  <a:lnTo>
                    <a:pt x="10032" y="246"/>
                  </a:lnTo>
                  <a:lnTo>
                    <a:pt x="10038" y="234"/>
                  </a:lnTo>
                  <a:lnTo>
                    <a:pt x="10045" y="224"/>
                  </a:lnTo>
                  <a:lnTo>
                    <a:pt x="10052" y="214"/>
                  </a:lnTo>
                  <a:lnTo>
                    <a:pt x="10061" y="206"/>
                  </a:lnTo>
                  <a:lnTo>
                    <a:pt x="10069" y="198"/>
                  </a:lnTo>
                  <a:lnTo>
                    <a:pt x="10079" y="192"/>
                  </a:lnTo>
                  <a:lnTo>
                    <a:pt x="10089" y="186"/>
                  </a:lnTo>
                  <a:lnTo>
                    <a:pt x="10099" y="181"/>
                  </a:lnTo>
                  <a:lnTo>
                    <a:pt x="10110" y="177"/>
                  </a:lnTo>
                  <a:lnTo>
                    <a:pt x="10121" y="172"/>
                  </a:lnTo>
                  <a:lnTo>
                    <a:pt x="10132" y="169"/>
                  </a:lnTo>
                  <a:lnTo>
                    <a:pt x="10143" y="168"/>
                  </a:lnTo>
                  <a:lnTo>
                    <a:pt x="10154" y="167"/>
                  </a:lnTo>
                  <a:lnTo>
                    <a:pt x="10166" y="166"/>
                  </a:lnTo>
                  <a:lnTo>
                    <a:pt x="10177" y="167"/>
                  </a:lnTo>
                  <a:lnTo>
                    <a:pt x="10188" y="169"/>
                  </a:lnTo>
                  <a:lnTo>
                    <a:pt x="10199" y="171"/>
                  </a:lnTo>
                  <a:lnTo>
                    <a:pt x="10211" y="175"/>
                  </a:lnTo>
                  <a:lnTo>
                    <a:pt x="10227" y="179"/>
                  </a:lnTo>
                  <a:lnTo>
                    <a:pt x="10243" y="185"/>
                  </a:lnTo>
                  <a:lnTo>
                    <a:pt x="10259" y="191"/>
                  </a:lnTo>
                  <a:lnTo>
                    <a:pt x="10274" y="199"/>
                  </a:lnTo>
                  <a:lnTo>
                    <a:pt x="10288" y="208"/>
                  </a:lnTo>
                  <a:lnTo>
                    <a:pt x="10301" y="218"/>
                  </a:lnTo>
                  <a:lnTo>
                    <a:pt x="10315" y="230"/>
                  </a:lnTo>
                  <a:lnTo>
                    <a:pt x="10327" y="242"/>
                  </a:lnTo>
                  <a:lnTo>
                    <a:pt x="10338" y="254"/>
                  </a:lnTo>
                  <a:lnTo>
                    <a:pt x="10349" y="268"/>
                  </a:lnTo>
                  <a:lnTo>
                    <a:pt x="10359" y="282"/>
                  </a:lnTo>
                  <a:lnTo>
                    <a:pt x="10367" y="296"/>
                  </a:lnTo>
                  <a:lnTo>
                    <a:pt x="10375" y="311"/>
                  </a:lnTo>
                  <a:lnTo>
                    <a:pt x="10382" y="327"/>
                  </a:lnTo>
                  <a:lnTo>
                    <a:pt x="10387" y="342"/>
                  </a:lnTo>
                  <a:lnTo>
                    <a:pt x="10392" y="357"/>
                  </a:lnTo>
                  <a:lnTo>
                    <a:pt x="10411" y="380"/>
                  </a:lnTo>
                  <a:lnTo>
                    <a:pt x="10429" y="401"/>
                  </a:lnTo>
                  <a:lnTo>
                    <a:pt x="10441" y="411"/>
                  </a:lnTo>
                  <a:lnTo>
                    <a:pt x="10452" y="418"/>
                  </a:lnTo>
                  <a:lnTo>
                    <a:pt x="10464" y="425"/>
                  </a:lnTo>
                  <a:lnTo>
                    <a:pt x="10478" y="430"/>
                  </a:lnTo>
                  <a:lnTo>
                    <a:pt x="10481" y="435"/>
                  </a:lnTo>
                  <a:lnTo>
                    <a:pt x="10484" y="440"/>
                  </a:lnTo>
                  <a:lnTo>
                    <a:pt x="10485" y="445"/>
                  </a:lnTo>
                  <a:lnTo>
                    <a:pt x="10485" y="450"/>
                  </a:lnTo>
                  <a:lnTo>
                    <a:pt x="10484" y="455"/>
                  </a:lnTo>
                  <a:lnTo>
                    <a:pt x="10482" y="460"/>
                  </a:lnTo>
                  <a:lnTo>
                    <a:pt x="10480" y="464"/>
                  </a:lnTo>
                  <a:lnTo>
                    <a:pt x="10478" y="469"/>
                  </a:lnTo>
                  <a:lnTo>
                    <a:pt x="10472" y="477"/>
                  </a:lnTo>
                  <a:lnTo>
                    <a:pt x="10466" y="486"/>
                  </a:lnTo>
                  <a:lnTo>
                    <a:pt x="10461" y="495"/>
                  </a:lnTo>
                  <a:lnTo>
                    <a:pt x="10457" y="505"/>
                  </a:lnTo>
                  <a:lnTo>
                    <a:pt x="10449" y="525"/>
                  </a:lnTo>
                  <a:lnTo>
                    <a:pt x="10443" y="547"/>
                  </a:lnTo>
                  <a:lnTo>
                    <a:pt x="10438" y="568"/>
                  </a:lnTo>
                  <a:lnTo>
                    <a:pt x="10435" y="589"/>
                  </a:lnTo>
                  <a:lnTo>
                    <a:pt x="10434" y="612"/>
                  </a:lnTo>
                  <a:lnTo>
                    <a:pt x="10435" y="633"/>
                  </a:lnTo>
                  <a:lnTo>
                    <a:pt x="10437" y="655"/>
                  </a:lnTo>
                  <a:lnTo>
                    <a:pt x="10442" y="677"/>
                  </a:lnTo>
                  <a:lnTo>
                    <a:pt x="10444" y="685"/>
                  </a:lnTo>
                  <a:lnTo>
                    <a:pt x="10446" y="692"/>
                  </a:lnTo>
                  <a:lnTo>
                    <a:pt x="10450" y="699"/>
                  </a:lnTo>
                  <a:lnTo>
                    <a:pt x="10454" y="705"/>
                  </a:lnTo>
                  <a:lnTo>
                    <a:pt x="10465" y="716"/>
                  </a:lnTo>
                  <a:lnTo>
                    <a:pt x="10476" y="727"/>
                  </a:lnTo>
                  <a:lnTo>
                    <a:pt x="10487" y="739"/>
                  </a:lnTo>
                  <a:lnTo>
                    <a:pt x="10496" y="750"/>
                  </a:lnTo>
                  <a:lnTo>
                    <a:pt x="10499" y="756"/>
                  </a:lnTo>
                  <a:lnTo>
                    <a:pt x="10502" y="763"/>
                  </a:lnTo>
                  <a:lnTo>
                    <a:pt x="10503" y="770"/>
                  </a:lnTo>
                  <a:lnTo>
                    <a:pt x="10503" y="778"/>
                  </a:lnTo>
                  <a:lnTo>
                    <a:pt x="10494" y="800"/>
                  </a:lnTo>
                  <a:lnTo>
                    <a:pt x="10483" y="821"/>
                  </a:lnTo>
                  <a:lnTo>
                    <a:pt x="10474" y="843"/>
                  </a:lnTo>
                  <a:lnTo>
                    <a:pt x="10466" y="864"/>
                  </a:lnTo>
                  <a:lnTo>
                    <a:pt x="10463" y="876"/>
                  </a:lnTo>
                  <a:lnTo>
                    <a:pt x="10460" y="887"/>
                  </a:lnTo>
                  <a:lnTo>
                    <a:pt x="10457" y="898"/>
                  </a:lnTo>
                  <a:lnTo>
                    <a:pt x="10456" y="910"/>
                  </a:lnTo>
                  <a:lnTo>
                    <a:pt x="10455" y="922"/>
                  </a:lnTo>
                  <a:lnTo>
                    <a:pt x="10455" y="934"/>
                  </a:lnTo>
                  <a:lnTo>
                    <a:pt x="10455" y="947"/>
                  </a:lnTo>
                  <a:lnTo>
                    <a:pt x="10457" y="959"/>
                  </a:lnTo>
                  <a:lnTo>
                    <a:pt x="10462" y="975"/>
                  </a:lnTo>
                  <a:lnTo>
                    <a:pt x="10468" y="989"/>
                  </a:lnTo>
                  <a:lnTo>
                    <a:pt x="10475" y="1003"/>
                  </a:lnTo>
                  <a:lnTo>
                    <a:pt x="10482" y="1018"/>
                  </a:lnTo>
                  <a:lnTo>
                    <a:pt x="10499" y="1045"/>
                  </a:lnTo>
                  <a:lnTo>
                    <a:pt x="10515" y="1073"/>
                  </a:lnTo>
                  <a:lnTo>
                    <a:pt x="10527" y="1137"/>
                  </a:lnTo>
                  <a:lnTo>
                    <a:pt x="10520" y="1153"/>
                  </a:lnTo>
                  <a:lnTo>
                    <a:pt x="10513" y="1168"/>
                  </a:lnTo>
                  <a:lnTo>
                    <a:pt x="10507" y="1183"/>
                  </a:lnTo>
                  <a:lnTo>
                    <a:pt x="10502" y="1199"/>
                  </a:lnTo>
                  <a:lnTo>
                    <a:pt x="10494" y="1231"/>
                  </a:lnTo>
                  <a:lnTo>
                    <a:pt x="10485" y="1263"/>
                  </a:lnTo>
                  <a:lnTo>
                    <a:pt x="10480" y="1279"/>
                  </a:lnTo>
                  <a:lnTo>
                    <a:pt x="10476" y="1295"/>
                  </a:lnTo>
                  <a:lnTo>
                    <a:pt x="10470" y="1310"/>
                  </a:lnTo>
                  <a:lnTo>
                    <a:pt x="10464" y="1325"/>
                  </a:lnTo>
                  <a:lnTo>
                    <a:pt x="10457" y="1341"/>
                  </a:lnTo>
                  <a:lnTo>
                    <a:pt x="10448" y="1355"/>
                  </a:lnTo>
                  <a:lnTo>
                    <a:pt x="10438" y="1368"/>
                  </a:lnTo>
                  <a:lnTo>
                    <a:pt x="10426" y="1382"/>
                  </a:lnTo>
                  <a:close/>
                  <a:moveTo>
                    <a:pt x="10423" y="1299"/>
                  </a:moveTo>
                  <a:lnTo>
                    <a:pt x="10386" y="1373"/>
                  </a:lnTo>
                  <a:lnTo>
                    <a:pt x="10377" y="1383"/>
                  </a:lnTo>
                  <a:lnTo>
                    <a:pt x="10368" y="1392"/>
                  </a:lnTo>
                  <a:lnTo>
                    <a:pt x="10358" y="1400"/>
                  </a:lnTo>
                  <a:lnTo>
                    <a:pt x="10347" y="1408"/>
                  </a:lnTo>
                  <a:lnTo>
                    <a:pt x="10337" y="1415"/>
                  </a:lnTo>
                  <a:lnTo>
                    <a:pt x="10326" y="1421"/>
                  </a:lnTo>
                  <a:lnTo>
                    <a:pt x="10315" y="1428"/>
                  </a:lnTo>
                  <a:lnTo>
                    <a:pt x="10304" y="1433"/>
                  </a:lnTo>
                  <a:lnTo>
                    <a:pt x="10291" y="1437"/>
                  </a:lnTo>
                  <a:lnTo>
                    <a:pt x="10279" y="1441"/>
                  </a:lnTo>
                  <a:lnTo>
                    <a:pt x="10267" y="1444"/>
                  </a:lnTo>
                  <a:lnTo>
                    <a:pt x="10253" y="1446"/>
                  </a:lnTo>
                  <a:lnTo>
                    <a:pt x="10241" y="1447"/>
                  </a:lnTo>
                  <a:lnTo>
                    <a:pt x="10228" y="1448"/>
                  </a:lnTo>
                  <a:lnTo>
                    <a:pt x="10215" y="1447"/>
                  </a:lnTo>
                  <a:lnTo>
                    <a:pt x="10201" y="1446"/>
                  </a:lnTo>
                  <a:lnTo>
                    <a:pt x="10193" y="1443"/>
                  </a:lnTo>
                  <a:lnTo>
                    <a:pt x="10185" y="1440"/>
                  </a:lnTo>
                  <a:lnTo>
                    <a:pt x="10177" y="1435"/>
                  </a:lnTo>
                  <a:lnTo>
                    <a:pt x="10170" y="1430"/>
                  </a:lnTo>
                  <a:lnTo>
                    <a:pt x="10156" y="1417"/>
                  </a:lnTo>
                  <a:lnTo>
                    <a:pt x="10143" y="1404"/>
                  </a:lnTo>
                  <a:lnTo>
                    <a:pt x="10139" y="1392"/>
                  </a:lnTo>
                  <a:lnTo>
                    <a:pt x="10137" y="1378"/>
                  </a:lnTo>
                  <a:lnTo>
                    <a:pt x="10136" y="1365"/>
                  </a:lnTo>
                  <a:lnTo>
                    <a:pt x="10137" y="1352"/>
                  </a:lnTo>
                  <a:lnTo>
                    <a:pt x="10149" y="1339"/>
                  </a:lnTo>
                  <a:lnTo>
                    <a:pt x="10162" y="1328"/>
                  </a:lnTo>
                  <a:lnTo>
                    <a:pt x="10170" y="1323"/>
                  </a:lnTo>
                  <a:lnTo>
                    <a:pt x="10177" y="1318"/>
                  </a:lnTo>
                  <a:lnTo>
                    <a:pt x="10185" y="1314"/>
                  </a:lnTo>
                  <a:lnTo>
                    <a:pt x="10192" y="1311"/>
                  </a:lnTo>
                  <a:lnTo>
                    <a:pt x="10200" y="1308"/>
                  </a:lnTo>
                  <a:lnTo>
                    <a:pt x="10208" y="1306"/>
                  </a:lnTo>
                  <a:lnTo>
                    <a:pt x="10217" y="1305"/>
                  </a:lnTo>
                  <a:lnTo>
                    <a:pt x="10224" y="1304"/>
                  </a:lnTo>
                  <a:lnTo>
                    <a:pt x="10232" y="1304"/>
                  </a:lnTo>
                  <a:lnTo>
                    <a:pt x="10240" y="1305"/>
                  </a:lnTo>
                  <a:lnTo>
                    <a:pt x="10248" y="1307"/>
                  </a:lnTo>
                  <a:lnTo>
                    <a:pt x="10257" y="1310"/>
                  </a:lnTo>
                  <a:lnTo>
                    <a:pt x="10271" y="1315"/>
                  </a:lnTo>
                  <a:lnTo>
                    <a:pt x="10286" y="1318"/>
                  </a:lnTo>
                  <a:lnTo>
                    <a:pt x="10294" y="1319"/>
                  </a:lnTo>
                  <a:lnTo>
                    <a:pt x="10303" y="1319"/>
                  </a:lnTo>
                  <a:lnTo>
                    <a:pt x="10311" y="1318"/>
                  </a:lnTo>
                  <a:lnTo>
                    <a:pt x="10319" y="1315"/>
                  </a:lnTo>
                  <a:lnTo>
                    <a:pt x="10328" y="1305"/>
                  </a:lnTo>
                  <a:lnTo>
                    <a:pt x="10336" y="1294"/>
                  </a:lnTo>
                  <a:lnTo>
                    <a:pt x="10342" y="1282"/>
                  </a:lnTo>
                  <a:lnTo>
                    <a:pt x="10347" y="1270"/>
                  </a:lnTo>
                  <a:lnTo>
                    <a:pt x="10352" y="1258"/>
                  </a:lnTo>
                  <a:lnTo>
                    <a:pt x="10355" y="1245"/>
                  </a:lnTo>
                  <a:lnTo>
                    <a:pt x="10357" y="1231"/>
                  </a:lnTo>
                  <a:lnTo>
                    <a:pt x="10359" y="1217"/>
                  </a:lnTo>
                  <a:lnTo>
                    <a:pt x="10357" y="1207"/>
                  </a:lnTo>
                  <a:lnTo>
                    <a:pt x="10355" y="1199"/>
                  </a:lnTo>
                  <a:lnTo>
                    <a:pt x="10353" y="1189"/>
                  </a:lnTo>
                  <a:lnTo>
                    <a:pt x="10349" y="1180"/>
                  </a:lnTo>
                  <a:lnTo>
                    <a:pt x="10345" y="1171"/>
                  </a:lnTo>
                  <a:lnTo>
                    <a:pt x="10340" y="1163"/>
                  </a:lnTo>
                  <a:lnTo>
                    <a:pt x="10336" y="1155"/>
                  </a:lnTo>
                  <a:lnTo>
                    <a:pt x="10330" y="1146"/>
                  </a:lnTo>
                  <a:lnTo>
                    <a:pt x="10325" y="1138"/>
                  </a:lnTo>
                  <a:lnTo>
                    <a:pt x="10318" y="1131"/>
                  </a:lnTo>
                  <a:lnTo>
                    <a:pt x="10312" y="1124"/>
                  </a:lnTo>
                  <a:lnTo>
                    <a:pt x="10305" y="1117"/>
                  </a:lnTo>
                  <a:lnTo>
                    <a:pt x="10296" y="1111"/>
                  </a:lnTo>
                  <a:lnTo>
                    <a:pt x="10289" y="1105"/>
                  </a:lnTo>
                  <a:lnTo>
                    <a:pt x="10281" y="1099"/>
                  </a:lnTo>
                  <a:lnTo>
                    <a:pt x="10272" y="1094"/>
                  </a:lnTo>
                  <a:lnTo>
                    <a:pt x="10279" y="1060"/>
                  </a:lnTo>
                  <a:lnTo>
                    <a:pt x="10285" y="1023"/>
                  </a:lnTo>
                  <a:lnTo>
                    <a:pt x="10286" y="1004"/>
                  </a:lnTo>
                  <a:lnTo>
                    <a:pt x="10286" y="986"/>
                  </a:lnTo>
                  <a:lnTo>
                    <a:pt x="10285" y="968"/>
                  </a:lnTo>
                  <a:lnTo>
                    <a:pt x="10281" y="949"/>
                  </a:lnTo>
                  <a:lnTo>
                    <a:pt x="10275" y="933"/>
                  </a:lnTo>
                  <a:lnTo>
                    <a:pt x="10268" y="917"/>
                  </a:lnTo>
                  <a:lnTo>
                    <a:pt x="10260" y="901"/>
                  </a:lnTo>
                  <a:lnTo>
                    <a:pt x="10251" y="885"/>
                  </a:lnTo>
                  <a:lnTo>
                    <a:pt x="10243" y="870"/>
                  </a:lnTo>
                  <a:lnTo>
                    <a:pt x="10236" y="853"/>
                  </a:lnTo>
                  <a:lnTo>
                    <a:pt x="10231" y="836"/>
                  </a:lnTo>
                  <a:lnTo>
                    <a:pt x="10226" y="818"/>
                  </a:lnTo>
                  <a:lnTo>
                    <a:pt x="10238" y="805"/>
                  </a:lnTo>
                  <a:lnTo>
                    <a:pt x="10248" y="791"/>
                  </a:lnTo>
                  <a:lnTo>
                    <a:pt x="10257" y="775"/>
                  </a:lnTo>
                  <a:lnTo>
                    <a:pt x="10265" y="760"/>
                  </a:lnTo>
                  <a:lnTo>
                    <a:pt x="10270" y="744"/>
                  </a:lnTo>
                  <a:lnTo>
                    <a:pt x="10275" y="727"/>
                  </a:lnTo>
                  <a:lnTo>
                    <a:pt x="10278" y="711"/>
                  </a:lnTo>
                  <a:lnTo>
                    <a:pt x="10280" y="694"/>
                  </a:lnTo>
                  <a:lnTo>
                    <a:pt x="10280" y="676"/>
                  </a:lnTo>
                  <a:lnTo>
                    <a:pt x="10280" y="659"/>
                  </a:lnTo>
                  <a:lnTo>
                    <a:pt x="10278" y="642"/>
                  </a:lnTo>
                  <a:lnTo>
                    <a:pt x="10276" y="625"/>
                  </a:lnTo>
                  <a:lnTo>
                    <a:pt x="10273" y="608"/>
                  </a:lnTo>
                  <a:lnTo>
                    <a:pt x="10268" y="592"/>
                  </a:lnTo>
                  <a:lnTo>
                    <a:pt x="10263" y="575"/>
                  </a:lnTo>
                  <a:lnTo>
                    <a:pt x="10257" y="559"/>
                  </a:lnTo>
                  <a:lnTo>
                    <a:pt x="10259" y="549"/>
                  </a:lnTo>
                  <a:lnTo>
                    <a:pt x="10262" y="539"/>
                  </a:lnTo>
                  <a:lnTo>
                    <a:pt x="10265" y="530"/>
                  </a:lnTo>
                  <a:lnTo>
                    <a:pt x="10270" y="522"/>
                  </a:lnTo>
                  <a:lnTo>
                    <a:pt x="10280" y="506"/>
                  </a:lnTo>
                  <a:lnTo>
                    <a:pt x="10290" y="489"/>
                  </a:lnTo>
                  <a:lnTo>
                    <a:pt x="10295" y="481"/>
                  </a:lnTo>
                  <a:lnTo>
                    <a:pt x="10300" y="473"/>
                  </a:lnTo>
                  <a:lnTo>
                    <a:pt x="10305" y="465"/>
                  </a:lnTo>
                  <a:lnTo>
                    <a:pt x="10309" y="456"/>
                  </a:lnTo>
                  <a:lnTo>
                    <a:pt x="10311" y="447"/>
                  </a:lnTo>
                  <a:lnTo>
                    <a:pt x="10313" y="437"/>
                  </a:lnTo>
                  <a:lnTo>
                    <a:pt x="10314" y="428"/>
                  </a:lnTo>
                  <a:lnTo>
                    <a:pt x="10313" y="417"/>
                  </a:lnTo>
                  <a:lnTo>
                    <a:pt x="10313" y="409"/>
                  </a:lnTo>
                  <a:lnTo>
                    <a:pt x="10312" y="400"/>
                  </a:lnTo>
                  <a:lnTo>
                    <a:pt x="10310" y="392"/>
                  </a:lnTo>
                  <a:lnTo>
                    <a:pt x="10308" y="384"/>
                  </a:lnTo>
                  <a:lnTo>
                    <a:pt x="10305" y="377"/>
                  </a:lnTo>
                  <a:lnTo>
                    <a:pt x="10301" y="369"/>
                  </a:lnTo>
                  <a:lnTo>
                    <a:pt x="10297" y="363"/>
                  </a:lnTo>
                  <a:lnTo>
                    <a:pt x="10292" y="355"/>
                  </a:lnTo>
                  <a:lnTo>
                    <a:pt x="10282" y="342"/>
                  </a:lnTo>
                  <a:lnTo>
                    <a:pt x="10271" y="331"/>
                  </a:lnTo>
                  <a:lnTo>
                    <a:pt x="10260" y="320"/>
                  </a:lnTo>
                  <a:lnTo>
                    <a:pt x="10247" y="310"/>
                  </a:lnTo>
                  <a:lnTo>
                    <a:pt x="10231" y="314"/>
                  </a:lnTo>
                  <a:lnTo>
                    <a:pt x="10215" y="319"/>
                  </a:lnTo>
                  <a:lnTo>
                    <a:pt x="10198" y="323"/>
                  </a:lnTo>
                  <a:lnTo>
                    <a:pt x="10183" y="329"/>
                  </a:lnTo>
                  <a:lnTo>
                    <a:pt x="10167" y="336"/>
                  </a:lnTo>
                  <a:lnTo>
                    <a:pt x="10152" y="345"/>
                  </a:lnTo>
                  <a:lnTo>
                    <a:pt x="10138" y="355"/>
                  </a:lnTo>
                  <a:lnTo>
                    <a:pt x="10125" y="367"/>
                  </a:lnTo>
                  <a:lnTo>
                    <a:pt x="10112" y="359"/>
                  </a:lnTo>
                  <a:lnTo>
                    <a:pt x="10101" y="350"/>
                  </a:lnTo>
                  <a:lnTo>
                    <a:pt x="10091" y="340"/>
                  </a:lnTo>
                  <a:lnTo>
                    <a:pt x="10083" y="330"/>
                  </a:lnTo>
                  <a:lnTo>
                    <a:pt x="10080" y="324"/>
                  </a:lnTo>
                  <a:lnTo>
                    <a:pt x="10077" y="318"/>
                  </a:lnTo>
                  <a:lnTo>
                    <a:pt x="10074" y="311"/>
                  </a:lnTo>
                  <a:lnTo>
                    <a:pt x="10071" y="305"/>
                  </a:lnTo>
                  <a:lnTo>
                    <a:pt x="10070" y="298"/>
                  </a:lnTo>
                  <a:lnTo>
                    <a:pt x="10069" y="292"/>
                  </a:lnTo>
                  <a:lnTo>
                    <a:pt x="10068" y="285"/>
                  </a:lnTo>
                  <a:lnTo>
                    <a:pt x="10069" y="278"/>
                  </a:lnTo>
                  <a:lnTo>
                    <a:pt x="10071" y="269"/>
                  </a:lnTo>
                  <a:lnTo>
                    <a:pt x="10076" y="259"/>
                  </a:lnTo>
                  <a:lnTo>
                    <a:pt x="10080" y="250"/>
                  </a:lnTo>
                  <a:lnTo>
                    <a:pt x="10086" y="242"/>
                  </a:lnTo>
                  <a:lnTo>
                    <a:pt x="10092" y="234"/>
                  </a:lnTo>
                  <a:lnTo>
                    <a:pt x="10100" y="228"/>
                  </a:lnTo>
                  <a:lnTo>
                    <a:pt x="10108" y="223"/>
                  </a:lnTo>
                  <a:lnTo>
                    <a:pt x="10118" y="219"/>
                  </a:lnTo>
                  <a:lnTo>
                    <a:pt x="10132" y="216"/>
                  </a:lnTo>
                  <a:lnTo>
                    <a:pt x="10145" y="214"/>
                  </a:lnTo>
                  <a:lnTo>
                    <a:pt x="10158" y="212"/>
                  </a:lnTo>
                  <a:lnTo>
                    <a:pt x="10172" y="212"/>
                  </a:lnTo>
                  <a:lnTo>
                    <a:pt x="10185" y="213"/>
                  </a:lnTo>
                  <a:lnTo>
                    <a:pt x="10197" y="215"/>
                  </a:lnTo>
                  <a:lnTo>
                    <a:pt x="10211" y="217"/>
                  </a:lnTo>
                  <a:lnTo>
                    <a:pt x="10223" y="220"/>
                  </a:lnTo>
                  <a:lnTo>
                    <a:pt x="10235" y="226"/>
                  </a:lnTo>
                  <a:lnTo>
                    <a:pt x="10247" y="231"/>
                  </a:lnTo>
                  <a:lnTo>
                    <a:pt x="10259" y="237"/>
                  </a:lnTo>
                  <a:lnTo>
                    <a:pt x="10270" y="243"/>
                  </a:lnTo>
                  <a:lnTo>
                    <a:pt x="10281" y="251"/>
                  </a:lnTo>
                  <a:lnTo>
                    <a:pt x="10290" y="259"/>
                  </a:lnTo>
                  <a:lnTo>
                    <a:pt x="10300" y="269"/>
                  </a:lnTo>
                  <a:lnTo>
                    <a:pt x="10310" y="279"/>
                  </a:lnTo>
                  <a:lnTo>
                    <a:pt x="10316" y="289"/>
                  </a:lnTo>
                  <a:lnTo>
                    <a:pt x="10323" y="300"/>
                  </a:lnTo>
                  <a:lnTo>
                    <a:pt x="10328" y="311"/>
                  </a:lnTo>
                  <a:lnTo>
                    <a:pt x="10333" y="324"/>
                  </a:lnTo>
                  <a:lnTo>
                    <a:pt x="10343" y="347"/>
                  </a:lnTo>
                  <a:lnTo>
                    <a:pt x="10354" y="371"/>
                  </a:lnTo>
                  <a:lnTo>
                    <a:pt x="10360" y="382"/>
                  </a:lnTo>
                  <a:lnTo>
                    <a:pt x="10366" y="393"/>
                  </a:lnTo>
                  <a:lnTo>
                    <a:pt x="10373" y="403"/>
                  </a:lnTo>
                  <a:lnTo>
                    <a:pt x="10381" y="414"/>
                  </a:lnTo>
                  <a:lnTo>
                    <a:pt x="10390" y="423"/>
                  </a:lnTo>
                  <a:lnTo>
                    <a:pt x="10401" y="432"/>
                  </a:lnTo>
                  <a:lnTo>
                    <a:pt x="10413" y="439"/>
                  </a:lnTo>
                  <a:lnTo>
                    <a:pt x="10426" y="446"/>
                  </a:lnTo>
                  <a:lnTo>
                    <a:pt x="10432" y="459"/>
                  </a:lnTo>
                  <a:lnTo>
                    <a:pt x="10420" y="496"/>
                  </a:lnTo>
                  <a:lnTo>
                    <a:pt x="10409" y="536"/>
                  </a:lnTo>
                  <a:lnTo>
                    <a:pt x="10405" y="557"/>
                  </a:lnTo>
                  <a:lnTo>
                    <a:pt x="10401" y="578"/>
                  </a:lnTo>
                  <a:lnTo>
                    <a:pt x="10397" y="600"/>
                  </a:lnTo>
                  <a:lnTo>
                    <a:pt x="10395" y="620"/>
                  </a:lnTo>
                  <a:lnTo>
                    <a:pt x="10395" y="641"/>
                  </a:lnTo>
                  <a:lnTo>
                    <a:pt x="10396" y="661"/>
                  </a:lnTo>
                  <a:lnTo>
                    <a:pt x="10397" y="671"/>
                  </a:lnTo>
                  <a:lnTo>
                    <a:pt x="10399" y="681"/>
                  </a:lnTo>
                  <a:lnTo>
                    <a:pt x="10401" y="692"/>
                  </a:lnTo>
                  <a:lnTo>
                    <a:pt x="10404" y="701"/>
                  </a:lnTo>
                  <a:lnTo>
                    <a:pt x="10407" y="710"/>
                  </a:lnTo>
                  <a:lnTo>
                    <a:pt x="10411" y="719"/>
                  </a:lnTo>
                  <a:lnTo>
                    <a:pt x="10415" y="728"/>
                  </a:lnTo>
                  <a:lnTo>
                    <a:pt x="10420" y="737"/>
                  </a:lnTo>
                  <a:lnTo>
                    <a:pt x="10426" y="746"/>
                  </a:lnTo>
                  <a:lnTo>
                    <a:pt x="10432" y="754"/>
                  </a:lnTo>
                  <a:lnTo>
                    <a:pt x="10439" y="761"/>
                  </a:lnTo>
                  <a:lnTo>
                    <a:pt x="10448" y="769"/>
                  </a:lnTo>
                  <a:lnTo>
                    <a:pt x="10450" y="775"/>
                  </a:lnTo>
                  <a:lnTo>
                    <a:pt x="10451" y="782"/>
                  </a:lnTo>
                  <a:lnTo>
                    <a:pt x="10451" y="787"/>
                  </a:lnTo>
                  <a:lnTo>
                    <a:pt x="10450" y="792"/>
                  </a:lnTo>
                  <a:lnTo>
                    <a:pt x="10447" y="802"/>
                  </a:lnTo>
                  <a:lnTo>
                    <a:pt x="10442" y="812"/>
                  </a:lnTo>
                  <a:lnTo>
                    <a:pt x="10436" y="821"/>
                  </a:lnTo>
                  <a:lnTo>
                    <a:pt x="10431" y="832"/>
                  </a:lnTo>
                  <a:lnTo>
                    <a:pt x="10429" y="837"/>
                  </a:lnTo>
                  <a:lnTo>
                    <a:pt x="10427" y="842"/>
                  </a:lnTo>
                  <a:lnTo>
                    <a:pt x="10426" y="847"/>
                  </a:lnTo>
                  <a:lnTo>
                    <a:pt x="10426" y="852"/>
                  </a:lnTo>
                  <a:lnTo>
                    <a:pt x="10422" y="868"/>
                  </a:lnTo>
                  <a:lnTo>
                    <a:pt x="10419" y="884"/>
                  </a:lnTo>
                  <a:lnTo>
                    <a:pt x="10416" y="899"/>
                  </a:lnTo>
                  <a:lnTo>
                    <a:pt x="10414" y="914"/>
                  </a:lnTo>
                  <a:lnTo>
                    <a:pt x="10414" y="930"/>
                  </a:lnTo>
                  <a:lnTo>
                    <a:pt x="10414" y="945"/>
                  </a:lnTo>
                  <a:lnTo>
                    <a:pt x="10415" y="960"/>
                  </a:lnTo>
                  <a:lnTo>
                    <a:pt x="10417" y="975"/>
                  </a:lnTo>
                  <a:lnTo>
                    <a:pt x="10419" y="989"/>
                  </a:lnTo>
                  <a:lnTo>
                    <a:pt x="10423" y="1003"/>
                  </a:lnTo>
                  <a:lnTo>
                    <a:pt x="10428" y="1018"/>
                  </a:lnTo>
                  <a:lnTo>
                    <a:pt x="10434" y="1032"/>
                  </a:lnTo>
                  <a:lnTo>
                    <a:pt x="10442" y="1045"/>
                  </a:lnTo>
                  <a:lnTo>
                    <a:pt x="10450" y="1058"/>
                  </a:lnTo>
                  <a:lnTo>
                    <a:pt x="10459" y="1071"/>
                  </a:lnTo>
                  <a:lnTo>
                    <a:pt x="10469" y="1083"/>
                  </a:lnTo>
                  <a:lnTo>
                    <a:pt x="10471" y="1089"/>
                  </a:lnTo>
                  <a:lnTo>
                    <a:pt x="10473" y="1095"/>
                  </a:lnTo>
                  <a:lnTo>
                    <a:pt x="10473" y="1102"/>
                  </a:lnTo>
                  <a:lnTo>
                    <a:pt x="10473" y="1108"/>
                  </a:lnTo>
                  <a:lnTo>
                    <a:pt x="10470" y="1119"/>
                  </a:lnTo>
                  <a:lnTo>
                    <a:pt x="10465" y="1130"/>
                  </a:lnTo>
                  <a:lnTo>
                    <a:pt x="10459" y="1142"/>
                  </a:lnTo>
                  <a:lnTo>
                    <a:pt x="10453" y="1154"/>
                  </a:lnTo>
                  <a:lnTo>
                    <a:pt x="10448" y="1166"/>
                  </a:lnTo>
                  <a:lnTo>
                    <a:pt x="10445" y="1178"/>
                  </a:lnTo>
                  <a:lnTo>
                    <a:pt x="10441" y="1208"/>
                  </a:lnTo>
                  <a:lnTo>
                    <a:pt x="10436" y="1238"/>
                  </a:lnTo>
                  <a:lnTo>
                    <a:pt x="10433" y="1254"/>
                  </a:lnTo>
                  <a:lnTo>
                    <a:pt x="10431" y="1269"/>
                  </a:lnTo>
                  <a:lnTo>
                    <a:pt x="10427" y="1284"/>
                  </a:lnTo>
                  <a:lnTo>
                    <a:pt x="10423" y="1299"/>
                  </a:lnTo>
                  <a:close/>
                  <a:moveTo>
                    <a:pt x="10152" y="699"/>
                  </a:moveTo>
                  <a:lnTo>
                    <a:pt x="10139" y="719"/>
                  </a:lnTo>
                  <a:lnTo>
                    <a:pt x="10124" y="739"/>
                  </a:lnTo>
                  <a:lnTo>
                    <a:pt x="10120" y="743"/>
                  </a:lnTo>
                  <a:lnTo>
                    <a:pt x="10114" y="747"/>
                  </a:lnTo>
                  <a:lnTo>
                    <a:pt x="10109" y="750"/>
                  </a:lnTo>
                  <a:lnTo>
                    <a:pt x="10104" y="752"/>
                  </a:lnTo>
                  <a:lnTo>
                    <a:pt x="10098" y="754"/>
                  </a:lnTo>
                  <a:lnTo>
                    <a:pt x="10092" y="755"/>
                  </a:lnTo>
                  <a:lnTo>
                    <a:pt x="10086" y="756"/>
                  </a:lnTo>
                  <a:lnTo>
                    <a:pt x="10079" y="755"/>
                  </a:lnTo>
                  <a:lnTo>
                    <a:pt x="10071" y="756"/>
                  </a:lnTo>
                  <a:lnTo>
                    <a:pt x="10065" y="757"/>
                  </a:lnTo>
                  <a:lnTo>
                    <a:pt x="10059" y="757"/>
                  </a:lnTo>
                  <a:lnTo>
                    <a:pt x="10053" y="756"/>
                  </a:lnTo>
                  <a:lnTo>
                    <a:pt x="10047" y="755"/>
                  </a:lnTo>
                  <a:lnTo>
                    <a:pt x="10042" y="753"/>
                  </a:lnTo>
                  <a:lnTo>
                    <a:pt x="10037" y="750"/>
                  </a:lnTo>
                  <a:lnTo>
                    <a:pt x="10032" y="748"/>
                  </a:lnTo>
                  <a:lnTo>
                    <a:pt x="10022" y="741"/>
                  </a:lnTo>
                  <a:lnTo>
                    <a:pt x="10013" y="733"/>
                  </a:lnTo>
                  <a:lnTo>
                    <a:pt x="10004" y="724"/>
                  </a:lnTo>
                  <a:lnTo>
                    <a:pt x="9996" y="716"/>
                  </a:lnTo>
                  <a:lnTo>
                    <a:pt x="9987" y="708"/>
                  </a:lnTo>
                  <a:lnTo>
                    <a:pt x="9978" y="700"/>
                  </a:lnTo>
                  <a:lnTo>
                    <a:pt x="9969" y="695"/>
                  </a:lnTo>
                  <a:lnTo>
                    <a:pt x="9960" y="691"/>
                  </a:lnTo>
                  <a:lnTo>
                    <a:pt x="9955" y="689"/>
                  </a:lnTo>
                  <a:lnTo>
                    <a:pt x="9950" y="689"/>
                  </a:lnTo>
                  <a:lnTo>
                    <a:pt x="9945" y="689"/>
                  </a:lnTo>
                  <a:lnTo>
                    <a:pt x="9940" y="690"/>
                  </a:lnTo>
                  <a:lnTo>
                    <a:pt x="9933" y="691"/>
                  </a:lnTo>
                  <a:lnTo>
                    <a:pt x="9928" y="694"/>
                  </a:lnTo>
                  <a:lnTo>
                    <a:pt x="9922" y="697"/>
                  </a:lnTo>
                  <a:lnTo>
                    <a:pt x="9915" y="702"/>
                  </a:lnTo>
                  <a:lnTo>
                    <a:pt x="9910" y="708"/>
                  </a:lnTo>
                  <a:lnTo>
                    <a:pt x="9907" y="715"/>
                  </a:lnTo>
                  <a:lnTo>
                    <a:pt x="9905" y="723"/>
                  </a:lnTo>
                  <a:lnTo>
                    <a:pt x="9904" y="732"/>
                  </a:lnTo>
                  <a:lnTo>
                    <a:pt x="9904" y="749"/>
                  </a:lnTo>
                  <a:lnTo>
                    <a:pt x="9906" y="766"/>
                  </a:lnTo>
                  <a:lnTo>
                    <a:pt x="9907" y="775"/>
                  </a:lnTo>
                  <a:lnTo>
                    <a:pt x="9909" y="784"/>
                  </a:lnTo>
                  <a:lnTo>
                    <a:pt x="9913" y="791"/>
                  </a:lnTo>
                  <a:lnTo>
                    <a:pt x="9918" y="797"/>
                  </a:lnTo>
                  <a:lnTo>
                    <a:pt x="9929" y="807"/>
                  </a:lnTo>
                  <a:lnTo>
                    <a:pt x="9943" y="816"/>
                  </a:lnTo>
                  <a:lnTo>
                    <a:pt x="9950" y="821"/>
                  </a:lnTo>
                  <a:lnTo>
                    <a:pt x="9956" y="826"/>
                  </a:lnTo>
                  <a:lnTo>
                    <a:pt x="9961" y="831"/>
                  </a:lnTo>
                  <a:lnTo>
                    <a:pt x="9966" y="837"/>
                  </a:lnTo>
                  <a:lnTo>
                    <a:pt x="9969" y="843"/>
                  </a:lnTo>
                  <a:lnTo>
                    <a:pt x="9971" y="850"/>
                  </a:lnTo>
                  <a:lnTo>
                    <a:pt x="9972" y="858"/>
                  </a:lnTo>
                  <a:lnTo>
                    <a:pt x="9970" y="867"/>
                  </a:lnTo>
                  <a:lnTo>
                    <a:pt x="9959" y="873"/>
                  </a:lnTo>
                  <a:lnTo>
                    <a:pt x="9948" y="880"/>
                  </a:lnTo>
                  <a:lnTo>
                    <a:pt x="9937" y="887"/>
                  </a:lnTo>
                  <a:lnTo>
                    <a:pt x="9925" y="896"/>
                  </a:lnTo>
                  <a:lnTo>
                    <a:pt x="9916" y="906"/>
                  </a:lnTo>
                  <a:lnTo>
                    <a:pt x="9908" y="917"/>
                  </a:lnTo>
                  <a:lnTo>
                    <a:pt x="9902" y="928"/>
                  </a:lnTo>
                  <a:lnTo>
                    <a:pt x="9897" y="939"/>
                  </a:lnTo>
                  <a:lnTo>
                    <a:pt x="9895" y="946"/>
                  </a:lnTo>
                  <a:lnTo>
                    <a:pt x="9894" y="952"/>
                  </a:lnTo>
                  <a:lnTo>
                    <a:pt x="9893" y="959"/>
                  </a:lnTo>
                  <a:lnTo>
                    <a:pt x="9893" y="966"/>
                  </a:lnTo>
                  <a:lnTo>
                    <a:pt x="9894" y="978"/>
                  </a:lnTo>
                  <a:lnTo>
                    <a:pt x="9897" y="990"/>
                  </a:lnTo>
                  <a:lnTo>
                    <a:pt x="9901" y="1001"/>
                  </a:lnTo>
                  <a:lnTo>
                    <a:pt x="9907" y="1013"/>
                  </a:lnTo>
                  <a:lnTo>
                    <a:pt x="9914" y="1024"/>
                  </a:lnTo>
                  <a:lnTo>
                    <a:pt x="9921" y="1034"/>
                  </a:lnTo>
                  <a:lnTo>
                    <a:pt x="9930" y="1038"/>
                  </a:lnTo>
                  <a:lnTo>
                    <a:pt x="9941" y="1043"/>
                  </a:lnTo>
                  <a:lnTo>
                    <a:pt x="9946" y="1045"/>
                  </a:lnTo>
                  <a:lnTo>
                    <a:pt x="9951" y="1045"/>
                  </a:lnTo>
                  <a:lnTo>
                    <a:pt x="9956" y="1045"/>
                  </a:lnTo>
                  <a:lnTo>
                    <a:pt x="9961" y="1042"/>
                  </a:lnTo>
                  <a:lnTo>
                    <a:pt x="9968" y="1037"/>
                  </a:lnTo>
                  <a:lnTo>
                    <a:pt x="9974" y="1031"/>
                  </a:lnTo>
                  <a:lnTo>
                    <a:pt x="9979" y="1024"/>
                  </a:lnTo>
                  <a:lnTo>
                    <a:pt x="9984" y="1016"/>
                  </a:lnTo>
                  <a:lnTo>
                    <a:pt x="9992" y="1000"/>
                  </a:lnTo>
                  <a:lnTo>
                    <a:pt x="9999" y="985"/>
                  </a:lnTo>
                  <a:lnTo>
                    <a:pt x="10003" y="977"/>
                  </a:lnTo>
                  <a:lnTo>
                    <a:pt x="10007" y="971"/>
                  </a:lnTo>
                  <a:lnTo>
                    <a:pt x="10012" y="965"/>
                  </a:lnTo>
                  <a:lnTo>
                    <a:pt x="10017" y="958"/>
                  </a:lnTo>
                  <a:lnTo>
                    <a:pt x="10024" y="954"/>
                  </a:lnTo>
                  <a:lnTo>
                    <a:pt x="10032" y="951"/>
                  </a:lnTo>
                  <a:lnTo>
                    <a:pt x="10041" y="949"/>
                  </a:lnTo>
                  <a:lnTo>
                    <a:pt x="10051" y="949"/>
                  </a:lnTo>
                  <a:lnTo>
                    <a:pt x="10058" y="948"/>
                  </a:lnTo>
                  <a:lnTo>
                    <a:pt x="10065" y="948"/>
                  </a:lnTo>
                  <a:lnTo>
                    <a:pt x="10071" y="949"/>
                  </a:lnTo>
                  <a:lnTo>
                    <a:pt x="10078" y="950"/>
                  </a:lnTo>
                  <a:lnTo>
                    <a:pt x="10084" y="952"/>
                  </a:lnTo>
                  <a:lnTo>
                    <a:pt x="10090" y="955"/>
                  </a:lnTo>
                  <a:lnTo>
                    <a:pt x="10095" y="958"/>
                  </a:lnTo>
                  <a:lnTo>
                    <a:pt x="10100" y="963"/>
                  </a:lnTo>
                  <a:lnTo>
                    <a:pt x="10110" y="971"/>
                  </a:lnTo>
                  <a:lnTo>
                    <a:pt x="10118" y="980"/>
                  </a:lnTo>
                  <a:lnTo>
                    <a:pt x="10127" y="990"/>
                  </a:lnTo>
                  <a:lnTo>
                    <a:pt x="10134" y="1000"/>
                  </a:lnTo>
                  <a:lnTo>
                    <a:pt x="10139" y="1010"/>
                  </a:lnTo>
                  <a:lnTo>
                    <a:pt x="10142" y="1020"/>
                  </a:lnTo>
                  <a:lnTo>
                    <a:pt x="10145" y="1029"/>
                  </a:lnTo>
                  <a:lnTo>
                    <a:pt x="10146" y="1038"/>
                  </a:lnTo>
                  <a:lnTo>
                    <a:pt x="10146" y="1048"/>
                  </a:lnTo>
                  <a:lnTo>
                    <a:pt x="10145" y="1058"/>
                  </a:lnTo>
                  <a:lnTo>
                    <a:pt x="10143" y="1068"/>
                  </a:lnTo>
                  <a:lnTo>
                    <a:pt x="10141" y="1077"/>
                  </a:lnTo>
                  <a:lnTo>
                    <a:pt x="10135" y="1096"/>
                  </a:lnTo>
                  <a:lnTo>
                    <a:pt x="10127" y="1116"/>
                  </a:lnTo>
                  <a:lnTo>
                    <a:pt x="10117" y="1134"/>
                  </a:lnTo>
                  <a:lnTo>
                    <a:pt x="10109" y="1152"/>
                  </a:lnTo>
                  <a:lnTo>
                    <a:pt x="10083" y="1178"/>
                  </a:lnTo>
                  <a:lnTo>
                    <a:pt x="10056" y="1206"/>
                  </a:lnTo>
                  <a:lnTo>
                    <a:pt x="10044" y="1220"/>
                  </a:lnTo>
                  <a:lnTo>
                    <a:pt x="10032" y="1235"/>
                  </a:lnTo>
                  <a:lnTo>
                    <a:pt x="10020" y="1251"/>
                  </a:lnTo>
                  <a:lnTo>
                    <a:pt x="10009" y="1266"/>
                  </a:lnTo>
                  <a:lnTo>
                    <a:pt x="9999" y="1281"/>
                  </a:lnTo>
                  <a:lnTo>
                    <a:pt x="9990" y="1298"/>
                  </a:lnTo>
                  <a:lnTo>
                    <a:pt x="9982" y="1315"/>
                  </a:lnTo>
                  <a:lnTo>
                    <a:pt x="9974" y="1331"/>
                  </a:lnTo>
                  <a:lnTo>
                    <a:pt x="9968" y="1349"/>
                  </a:lnTo>
                  <a:lnTo>
                    <a:pt x="9964" y="1366"/>
                  </a:lnTo>
                  <a:lnTo>
                    <a:pt x="9960" y="1385"/>
                  </a:lnTo>
                  <a:lnTo>
                    <a:pt x="9958" y="1403"/>
                  </a:lnTo>
                  <a:lnTo>
                    <a:pt x="9961" y="1437"/>
                  </a:lnTo>
                  <a:lnTo>
                    <a:pt x="9963" y="1474"/>
                  </a:lnTo>
                  <a:lnTo>
                    <a:pt x="9964" y="1492"/>
                  </a:lnTo>
                  <a:lnTo>
                    <a:pt x="9967" y="1510"/>
                  </a:lnTo>
                  <a:lnTo>
                    <a:pt x="9969" y="1519"/>
                  </a:lnTo>
                  <a:lnTo>
                    <a:pt x="9971" y="1528"/>
                  </a:lnTo>
                  <a:lnTo>
                    <a:pt x="9973" y="1536"/>
                  </a:lnTo>
                  <a:lnTo>
                    <a:pt x="9976" y="1544"/>
                  </a:lnTo>
                  <a:lnTo>
                    <a:pt x="9970" y="1554"/>
                  </a:lnTo>
                  <a:lnTo>
                    <a:pt x="9963" y="1561"/>
                  </a:lnTo>
                  <a:lnTo>
                    <a:pt x="9955" y="1568"/>
                  </a:lnTo>
                  <a:lnTo>
                    <a:pt x="9947" y="1572"/>
                  </a:lnTo>
                  <a:lnTo>
                    <a:pt x="9939" y="1575"/>
                  </a:lnTo>
                  <a:lnTo>
                    <a:pt x="9930" y="1576"/>
                  </a:lnTo>
                  <a:lnTo>
                    <a:pt x="9921" y="1577"/>
                  </a:lnTo>
                  <a:lnTo>
                    <a:pt x="9911" y="1576"/>
                  </a:lnTo>
                  <a:lnTo>
                    <a:pt x="9892" y="1574"/>
                  </a:lnTo>
                  <a:lnTo>
                    <a:pt x="9872" y="1572"/>
                  </a:lnTo>
                  <a:lnTo>
                    <a:pt x="9862" y="1571"/>
                  </a:lnTo>
                  <a:lnTo>
                    <a:pt x="9852" y="1571"/>
                  </a:lnTo>
                  <a:lnTo>
                    <a:pt x="9842" y="1572"/>
                  </a:lnTo>
                  <a:lnTo>
                    <a:pt x="9832" y="1574"/>
                  </a:lnTo>
                  <a:lnTo>
                    <a:pt x="9682" y="1575"/>
                  </a:lnTo>
                  <a:lnTo>
                    <a:pt x="9433" y="1577"/>
                  </a:lnTo>
                  <a:lnTo>
                    <a:pt x="9098" y="1579"/>
                  </a:lnTo>
                  <a:lnTo>
                    <a:pt x="8693" y="1580"/>
                  </a:lnTo>
                  <a:lnTo>
                    <a:pt x="8231" y="1581"/>
                  </a:lnTo>
                  <a:lnTo>
                    <a:pt x="7727" y="1583"/>
                  </a:lnTo>
                  <a:lnTo>
                    <a:pt x="7195" y="1584"/>
                  </a:lnTo>
                  <a:lnTo>
                    <a:pt x="6648" y="1585"/>
                  </a:lnTo>
                  <a:lnTo>
                    <a:pt x="6101" y="1587"/>
                  </a:lnTo>
                  <a:lnTo>
                    <a:pt x="5568" y="1588"/>
                  </a:lnTo>
                  <a:lnTo>
                    <a:pt x="5064" y="1589"/>
                  </a:lnTo>
                  <a:lnTo>
                    <a:pt x="4602" y="1590"/>
                  </a:lnTo>
                  <a:lnTo>
                    <a:pt x="4198" y="1591"/>
                  </a:lnTo>
                  <a:lnTo>
                    <a:pt x="3864" y="1592"/>
                  </a:lnTo>
                  <a:lnTo>
                    <a:pt x="3615" y="1593"/>
                  </a:lnTo>
                  <a:lnTo>
                    <a:pt x="3466" y="1595"/>
                  </a:lnTo>
                  <a:lnTo>
                    <a:pt x="3433" y="1595"/>
                  </a:lnTo>
                  <a:lnTo>
                    <a:pt x="3400" y="1597"/>
                  </a:lnTo>
                  <a:lnTo>
                    <a:pt x="3368" y="1598"/>
                  </a:lnTo>
                  <a:lnTo>
                    <a:pt x="3334" y="1600"/>
                  </a:lnTo>
                  <a:lnTo>
                    <a:pt x="3300" y="1601"/>
                  </a:lnTo>
                  <a:lnTo>
                    <a:pt x="3266" y="1602"/>
                  </a:lnTo>
                  <a:lnTo>
                    <a:pt x="3233" y="1602"/>
                  </a:lnTo>
                  <a:lnTo>
                    <a:pt x="3198" y="1601"/>
                  </a:lnTo>
                  <a:lnTo>
                    <a:pt x="3081" y="1601"/>
                  </a:lnTo>
                  <a:lnTo>
                    <a:pt x="2966" y="1602"/>
                  </a:lnTo>
                  <a:lnTo>
                    <a:pt x="2849" y="1603"/>
                  </a:lnTo>
                  <a:lnTo>
                    <a:pt x="2732" y="1605"/>
                  </a:lnTo>
                  <a:lnTo>
                    <a:pt x="2615" y="1606"/>
                  </a:lnTo>
                  <a:lnTo>
                    <a:pt x="2499" y="1607"/>
                  </a:lnTo>
                  <a:lnTo>
                    <a:pt x="2381" y="1609"/>
                  </a:lnTo>
                  <a:lnTo>
                    <a:pt x="2264" y="1610"/>
                  </a:lnTo>
                  <a:lnTo>
                    <a:pt x="2147" y="1613"/>
                  </a:lnTo>
                  <a:lnTo>
                    <a:pt x="2029" y="1614"/>
                  </a:lnTo>
                  <a:lnTo>
                    <a:pt x="1912" y="1616"/>
                  </a:lnTo>
                  <a:lnTo>
                    <a:pt x="1794" y="1617"/>
                  </a:lnTo>
                  <a:lnTo>
                    <a:pt x="1677" y="1619"/>
                  </a:lnTo>
                  <a:lnTo>
                    <a:pt x="1559" y="1620"/>
                  </a:lnTo>
                  <a:lnTo>
                    <a:pt x="1441" y="1622"/>
                  </a:lnTo>
                  <a:lnTo>
                    <a:pt x="1323" y="1623"/>
                  </a:lnTo>
                  <a:lnTo>
                    <a:pt x="1296" y="1624"/>
                  </a:lnTo>
                  <a:lnTo>
                    <a:pt x="1269" y="1625"/>
                  </a:lnTo>
                  <a:lnTo>
                    <a:pt x="1240" y="1625"/>
                  </a:lnTo>
                  <a:lnTo>
                    <a:pt x="1213" y="1625"/>
                  </a:lnTo>
                  <a:lnTo>
                    <a:pt x="1184" y="1625"/>
                  </a:lnTo>
                  <a:lnTo>
                    <a:pt x="1156" y="1626"/>
                  </a:lnTo>
                  <a:lnTo>
                    <a:pt x="1129" y="1627"/>
                  </a:lnTo>
                  <a:lnTo>
                    <a:pt x="1101" y="1629"/>
                  </a:lnTo>
                  <a:lnTo>
                    <a:pt x="1097" y="1623"/>
                  </a:lnTo>
                  <a:lnTo>
                    <a:pt x="1093" y="1618"/>
                  </a:lnTo>
                  <a:lnTo>
                    <a:pt x="1090" y="1612"/>
                  </a:lnTo>
                  <a:lnTo>
                    <a:pt x="1088" y="1606"/>
                  </a:lnTo>
                  <a:lnTo>
                    <a:pt x="1084" y="1594"/>
                  </a:lnTo>
                  <a:lnTo>
                    <a:pt x="1083" y="1582"/>
                  </a:lnTo>
                  <a:lnTo>
                    <a:pt x="1083" y="1569"/>
                  </a:lnTo>
                  <a:lnTo>
                    <a:pt x="1084" y="1555"/>
                  </a:lnTo>
                  <a:lnTo>
                    <a:pt x="1086" y="1542"/>
                  </a:lnTo>
                  <a:lnTo>
                    <a:pt x="1089" y="1529"/>
                  </a:lnTo>
                  <a:lnTo>
                    <a:pt x="1094" y="1500"/>
                  </a:lnTo>
                  <a:lnTo>
                    <a:pt x="1098" y="1473"/>
                  </a:lnTo>
                  <a:lnTo>
                    <a:pt x="1098" y="1458"/>
                  </a:lnTo>
                  <a:lnTo>
                    <a:pt x="1097" y="1444"/>
                  </a:lnTo>
                  <a:lnTo>
                    <a:pt x="1096" y="1438"/>
                  </a:lnTo>
                  <a:lnTo>
                    <a:pt x="1094" y="1431"/>
                  </a:lnTo>
                  <a:lnTo>
                    <a:pt x="1092" y="1423"/>
                  </a:lnTo>
                  <a:lnTo>
                    <a:pt x="1089" y="1416"/>
                  </a:lnTo>
                  <a:lnTo>
                    <a:pt x="1086" y="1402"/>
                  </a:lnTo>
                  <a:lnTo>
                    <a:pt x="1081" y="1388"/>
                  </a:lnTo>
                  <a:lnTo>
                    <a:pt x="1076" y="1374"/>
                  </a:lnTo>
                  <a:lnTo>
                    <a:pt x="1069" y="1361"/>
                  </a:lnTo>
                  <a:lnTo>
                    <a:pt x="1060" y="1349"/>
                  </a:lnTo>
                  <a:lnTo>
                    <a:pt x="1052" y="1338"/>
                  </a:lnTo>
                  <a:lnTo>
                    <a:pt x="1043" y="1326"/>
                  </a:lnTo>
                  <a:lnTo>
                    <a:pt x="1033" y="1315"/>
                  </a:lnTo>
                  <a:lnTo>
                    <a:pt x="1012" y="1295"/>
                  </a:lnTo>
                  <a:lnTo>
                    <a:pt x="990" y="1275"/>
                  </a:lnTo>
                  <a:lnTo>
                    <a:pt x="967" y="1257"/>
                  </a:lnTo>
                  <a:lnTo>
                    <a:pt x="945" y="1239"/>
                  </a:lnTo>
                  <a:lnTo>
                    <a:pt x="936" y="1215"/>
                  </a:lnTo>
                  <a:lnTo>
                    <a:pt x="928" y="1190"/>
                  </a:lnTo>
                  <a:lnTo>
                    <a:pt x="924" y="1177"/>
                  </a:lnTo>
                  <a:lnTo>
                    <a:pt x="922" y="1165"/>
                  </a:lnTo>
                  <a:lnTo>
                    <a:pt x="920" y="1153"/>
                  </a:lnTo>
                  <a:lnTo>
                    <a:pt x="919" y="1139"/>
                  </a:lnTo>
                  <a:lnTo>
                    <a:pt x="919" y="1127"/>
                  </a:lnTo>
                  <a:lnTo>
                    <a:pt x="920" y="1115"/>
                  </a:lnTo>
                  <a:lnTo>
                    <a:pt x="922" y="1103"/>
                  </a:lnTo>
                  <a:lnTo>
                    <a:pt x="925" y="1090"/>
                  </a:lnTo>
                  <a:lnTo>
                    <a:pt x="931" y="1079"/>
                  </a:lnTo>
                  <a:lnTo>
                    <a:pt x="937" y="1068"/>
                  </a:lnTo>
                  <a:lnTo>
                    <a:pt x="945" y="1057"/>
                  </a:lnTo>
                  <a:lnTo>
                    <a:pt x="954" y="1045"/>
                  </a:lnTo>
                  <a:lnTo>
                    <a:pt x="958" y="1040"/>
                  </a:lnTo>
                  <a:lnTo>
                    <a:pt x="962" y="1036"/>
                  </a:lnTo>
                  <a:lnTo>
                    <a:pt x="967" y="1033"/>
                  </a:lnTo>
                  <a:lnTo>
                    <a:pt x="972" y="1030"/>
                  </a:lnTo>
                  <a:lnTo>
                    <a:pt x="983" y="1027"/>
                  </a:lnTo>
                  <a:lnTo>
                    <a:pt x="993" y="1026"/>
                  </a:lnTo>
                  <a:lnTo>
                    <a:pt x="1003" y="1026"/>
                  </a:lnTo>
                  <a:lnTo>
                    <a:pt x="1014" y="1025"/>
                  </a:lnTo>
                  <a:lnTo>
                    <a:pt x="1025" y="1024"/>
                  </a:lnTo>
                  <a:lnTo>
                    <a:pt x="1034" y="1020"/>
                  </a:lnTo>
                  <a:lnTo>
                    <a:pt x="1041" y="1022"/>
                  </a:lnTo>
                  <a:lnTo>
                    <a:pt x="1047" y="1024"/>
                  </a:lnTo>
                  <a:lnTo>
                    <a:pt x="1052" y="1027"/>
                  </a:lnTo>
                  <a:lnTo>
                    <a:pt x="1057" y="1031"/>
                  </a:lnTo>
                  <a:lnTo>
                    <a:pt x="1061" y="1036"/>
                  </a:lnTo>
                  <a:lnTo>
                    <a:pt x="1065" y="1041"/>
                  </a:lnTo>
                  <a:lnTo>
                    <a:pt x="1069" y="1047"/>
                  </a:lnTo>
                  <a:lnTo>
                    <a:pt x="1071" y="1053"/>
                  </a:lnTo>
                  <a:lnTo>
                    <a:pt x="1072" y="1073"/>
                  </a:lnTo>
                  <a:lnTo>
                    <a:pt x="1072" y="1091"/>
                  </a:lnTo>
                  <a:lnTo>
                    <a:pt x="1072" y="1102"/>
                  </a:lnTo>
                  <a:lnTo>
                    <a:pt x="1074" y="1110"/>
                  </a:lnTo>
                  <a:lnTo>
                    <a:pt x="1076" y="1115"/>
                  </a:lnTo>
                  <a:lnTo>
                    <a:pt x="1078" y="1119"/>
                  </a:lnTo>
                  <a:lnTo>
                    <a:pt x="1080" y="1123"/>
                  </a:lnTo>
                  <a:lnTo>
                    <a:pt x="1083" y="1127"/>
                  </a:lnTo>
                  <a:lnTo>
                    <a:pt x="1089" y="1128"/>
                  </a:lnTo>
                  <a:lnTo>
                    <a:pt x="1094" y="1128"/>
                  </a:lnTo>
                  <a:lnTo>
                    <a:pt x="1099" y="1127"/>
                  </a:lnTo>
                  <a:lnTo>
                    <a:pt x="1104" y="1124"/>
                  </a:lnTo>
                  <a:lnTo>
                    <a:pt x="1113" y="1119"/>
                  </a:lnTo>
                  <a:lnTo>
                    <a:pt x="1124" y="1115"/>
                  </a:lnTo>
                  <a:lnTo>
                    <a:pt x="1127" y="1109"/>
                  </a:lnTo>
                  <a:lnTo>
                    <a:pt x="1130" y="1103"/>
                  </a:lnTo>
                  <a:lnTo>
                    <a:pt x="1132" y="1095"/>
                  </a:lnTo>
                  <a:lnTo>
                    <a:pt x="1134" y="1089"/>
                  </a:lnTo>
                  <a:lnTo>
                    <a:pt x="1136" y="1075"/>
                  </a:lnTo>
                  <a:lnTo>
                    <a:pt x="1137" y="1061"/>
                  </a:lnTo>
                  <a:lnTo>
                    <a:pt x="1135" y="1031"/>
                  </a:lnTo>
                  <a:lnTo>
                    <a:pt x="1133" y="1000"/>
                  </a:lnTo>
                  <a:lnTo>
                    <a:pt x="1132" y="993"/>
                  </a:lnTo>
                  <a:lnTo>
                    <a:pt x="1130" y="987"/>
                  </a:lnTo>
                  <a:lnTo>
                    <a:pt x="1127" y="981"/>
                  </a:lnTo>
                  <a:lnTo>
                    <a:pt x="1123" y="976"/>
                  </a:lnTo>
                  <a:lnTo>
                    <a:pt x="1113" y="967"/>
                  </a:lnTo>
                  <a:lnTo>
                    <a:pt x="1102" y="958"/>
                  </a:lnTo>
                  <a:lnTo>
                    <a:pt x="1097" y="953"/>
                  </a:lnTo>
                  <a:lnTo>
                    <a:pt x="1093" y="949"/>
                  </a:lnTo>
                  <a:lnTo>
                    <a:pt x="1089" y="944"/>
                  </a:lnTo>
                  <a:lnTo>
                    <a:pt x="1086" y="938"/>
                  </a:lnTo>
                  <a:lnTo>
                    <a:pt x="1084" y="932"/>
                  </a:lnTo>
                  <a:lnTo>
                    <a:pt x="1083" y="926"/>
                  </a:lnTo>
                  <a:lnTo>
                    <a:pt x="1084" y="918"/>
                  </a:lnTo>
                  <a:lnTo>
                    <a:pt x="1086" y="908"/>
                  </a:lnTo>
                  <a:lnTo>
                    <a:pt x="1100" y="888"/>
                  </a:lnTo>
                  <a:lnTo>
                    <a:pt x="1113" y="867"/>
                  </a:lnTo>
                  <a:lnTo>
                    <a:pt x="1120" y="856"/>
                  </a:lnTo>
                  <a:lnTo>
                    <a:pt x="1125" y="845"/>
                  </a:lnTo>
                  <a:lnTo>
                    <a:pt x="1130" y="834"/>
                  </a:lnTo>
                  <a:lnTo>
                    <a:pt x="1134" y="821"/>
                  </a:lnTo>
                  <a:lnTo>
                    <a:pt x="1138" y="810"/>
                  </a:lnTo>
                  <a:lnTo>
                    <a:pt x="1140" y="798"/>
                  </a:lnTo>
                  <a:lnTo>
                    <a:pt x="1142" y="786"/>
                  </a:lnTo>
                  <a:lnTo>
                    <a:pt x="1142" y="773"/>
                  </a:lnTo>
                  <a:lnTo>
                    <a:pt x="1141" y="761"/>
                  </a:lnTo>
                  <a:lnTo>
                    <a:pt x="1139" y="749"/>
                  </a:lnTo>
                  <a:lnTo>
                    <a:pt x="1135" y="737"/>
                  </a:lnTo>
                  <a:lnTo>
                    <a:pt x="1130" y="723"/>
                  </a:lnTo>
                  <a:lnTo>
                    <a:pt x="1120" y="706"/>
                  </a:lnTo>
                  <a:lnTo>
                    <a:pt x="1108" y="688"/>
                  </a:lnTo>
                  <a:lnTo>
                    <a:pt x="1104" y="683"/>
                  </a:lnTo>
                  <a:lnTo>
                    <a:pt x="1101" y="679"/>
                  </a:lnTo>
                  <a:lnTo>
                    <a:pt x="1097" y="676"/>
                  </a:lnTo>
                  <a:lnTo>
                    <a:pt x="1093" y="674"/>
                  </a:lnTo>
                  <a:lnTo>
                    <a:pt x="1088" y="672"/>
                  </a:lnTo>
                  <a:lnTo>
                    <a:pt x="1083" y="671"/>
                  </a:lnTo>
                  <a:lnTo>
                    <a:pt x="1077" y="671"/>
                  </a:lnTo>
                  <a:lnTo>
                    <a:pt x="1071" y="672"/>
                  </a:lnTo>
                  <a:lnTo>
                    <a:pt x="1063" y="676"/>
                  </a:lnTo>
                  <a:lnTo>
                    <a:pt x="1056" y="681"/>
                  </a:lnTo>
                  <a:lnTo>
                    <a:pt x="1051" y="688"/>
                  </a:lnTo>
                  <a:lnTo>
                    <a:pt x="1047" y="694"/>
                  </a:lnTo>
                  <a:lnTo>
                    <a:pt x="1044" y="701"/>
                  </a:lnTo>
                  <a:lnTo>
                    <a:pt x="1042" y="709"/>
                  </a:lnTo>
                  <a:lnTo>
                    <a:pt x="1040" y="717"/>
                  </a:lnTo>
                  <a:lnTo>
                    <a:pt x="1038" y="725"/>
                  </a:lnTo>
                  <a:lnTo>
                    <a:pt x="1034" y="743"/>
                  </a:lnTo>
                  <a:lnTo>
                    <a:pt x="1030" y="759"/>
                  </a:lnTo>
                  <a:lnTo>
                    <a:pt x="1026" y="767"/>
                  </a:lnTo>
                  <a:lnTo>
                    <a:pt x="1021" y="774"/>
                  </a:lnTo>
                  <a:lnTo>
                    <a:pt x="1016" y="781"/>
                  </a:lnTo>
                  <a:lnTo>
                    <a:pt x="1009" y="787"/>
                  </a:lnTo>
                  <a:lnTo>
                    <a:pt x="1004" y="791"/>
                  </a:lnTo>
                  <a:lnTo>
                    <a:pt x="1000" y="795"/>
                  </a:lnTo>
                  <a:lnTo>
                    <a:pt x="994" y="798"/>
                  </a:lnTo>
                  <a:lnTo>
                    <a:pt x="989" y="801"/>
                  </a:lnTo>
                  <a:lnTo>
                    <a:pt x="978" y="805"/>
                  </a:lnTo>
                  <a:lnTo>
                    <a:pt x="965" y="807"/>
                  </a:lnTo>
                  <a:lnTo>
                    <a:pt x="953" y="808"/>
                  </a:lnTo>
                  <a:lnTo>
                    <a:pt x="940" y="808"/>
                  </a:lnTo>
                  <a:lnTo>
                    <a:pt x="926" y="806"/>
                  </a:lnTo>
                  <a:lnTo>
                    <a:pt x="914" y="803"/>
                  </a:lnTo>
                  <a:lnTo>
                    <a:pt x="901" y="782"/>
                  </a:lnTo>
                  <a:lnTo>
                    <a:pt x="888" y="759"/>
                  </a:lnTo>
                  <a:lnTo>
                    <a:pt x="882" y="747"/>
                  </a:lnTo>
                  <a:lnTo>
                    <a:pt x="879" y="735"/>
                  </a:lnTo>
                  <a:lnTo>
                    <a:pt x="878" y="728"/>
                  </a:lnTo>
                  <a:lnTo>
                    <a:pt x="878" y="721"/>
                  </a:lnTo>
                  <a:lnTo>
                    <a:pt x="878" y="715"/>
                  </a:lnTo>
                  <a:lnTo>
                    <a:pt x="880" y="708"/>
                  </a:lnTo>
                  <a:lnTo>
                    <a:pt x="886" y="706"/>
                  </a:lnTo>
                  <a:lnTo>
                    <a:pt x="892" y="703"/>
                  </a:lnTo>
                  <a:lnTo>
                    <a:pt x="894" y="701"/>
                  </a:lnTo>
                  <a:lnTo>
                    <a:pt x="895" y="699"/>
                  </a:lnTo>
                  <a:lnTo>
                    <a:pt x="896" y="696"/>
                  </a:lnTo>
                  <a:lnTo>
                    <a:pt x="896" y="693"/>
                  </a:lnTo>
                  <a:lnTo>
                    <a:pt x="883" y="687"/>
                  </a:lnTo>
                  <a:lnTo>
                    <a:pt x="888" y="674"/>
                  </a:lnTo>
                  <a:lnTo>
                    <a:pt x="893" y="663"/>
                  </a:lnTo>
                  <a:lnTo>
                    <a:pt x="898" y="651"/>
                  </a:lnTo>
                  <a:lnTo>
                    <a:pt x="904" y="640"/>
                  </a:lnTo>
                  <a:lnTo>
                    <a:pt x="917" y="618"/>
                  </a:lnTo>
                  <a:lnTo>
                    <a:pt x="933" y="597"/>
                  </a:lnTo>
                  <a:lnTo>
                    <a:pt x="966" y="556"/>
                  </a:lnTo>
                  <a:lnTo>
                    <a:pt x="1000" y="516"/>
                  </a:lnTo>
                  <a:lnTo>
                    <a:pt x="1017" y="495"/>
                  </a:lnTo>
                  <a:lnTo>
                    <a:pt x="1034" y="475"/>
                  </a:lnTo>
                  <a:lnTo>
                    <a:pt x="1048" y="455"/>
                  </a:lnTo>
                  <a:lnTo>
                    <a:pt x="1062" y="432"/>
                  </a:lnTo>
                  <a:lnTo>
                    <a:pt x="1067" y="422"/>
                  </a:lnTo>
                  <a:lnTo>
                    <a:pt x="1074" y="410"/>
                  </a:lnTo>
                  <a:lnTo>
                    <a:pt x="1079" y="398"/>
                  </a:lnTo>
                  <a:lnTo>
                    <a:pt x="1083" y="387"/>
                  </a:lnTo>
                  <a:lnTo>
                    <a:pt x="1086" y="375"/>
                  </a:lnTo>
                  <a:lnTo>
                    <a:pt x="1089" y="363"/>
                  </a:lnTo>
                  <a:lnTo>
                    <a:pt x="1091" y="349"/>
                  </a:lnTo>
                  <a:lnTo>
                    <a:pt x="1092" y="336"/>
                  </a:lnTo>
                  <a:lnTo>
                    <a:pt x="1095" y="325"/>
                  </a:lnTo>
                  <a:lnTo>
                    <a:pt x="1095" y="315"/>
                  </a:lnTo>
                  <a:lnTo>
                    <a:pt x="1094" y="303"/>
                  </a:lnTo>
                  <a:lnTo>
                    <a:pt x="1091" y="293"/>
                  </a:lnTo>
                  <a:lnTo>
                    <a:pt x="1089" y="284"/>
                  </a:lnTo>
                  <a:lnTo>
                    <a:pt x="1086" y="274"/>
                  </a:lnTo>
                  <a:lnTo>
                    <a:pt x="1084" y="263"/>
                  </a:lnTo>
                  <a:lnTo>
                    <a:pt x="1083" y="253"/>
                  </a:lnTo>
                  <a:lnTo>
                    <a:pt x="1088" y="249"/>
                  </a:lnTo>
                  <a:lnTo>
                    <a:pt x="1091" y="245"/>
                  </a:lnTo>
                  <a:lnTo>
                    <a:pt x="1093" y="240"/>
                  </a:lnTo>
                  <a:lnTo>
                    <a:pt x="1095" y="235"/>
                  </a:lnTo>
                  <a:lnTo>
                    <a:pt x="1097" y="224"/>
                  </a:lnTo>
                  <a:lnTo>
                    <a:pt x="1098" y="211"/>
                  </a:lnTo>
                  <a:lnTo>
                    <a:pt x="1098" y="205"/>
                  </a:lnTo>
                  <a:lnTo>
                    <a:pt x="1099" y="200"/>
                  </a:lnTo>
                  <a:lnTo>
                    <a:pt x="1101" y="194"/>
                  </a:lnTo>
                  <a:lnTo>
                    <a:pt x="1104" y="190"/>
                  </a:lnTo>
                  <a:lnTo>
                    <a:pt x="1107" y="185"/>
                  </a:lnTo>
                  <a:lnTo>
                    <a:pt x="1112" y="182"/>
                  </a:lnTo>
                  <a:lnTo>
                    <a:pt x="1119" y="179"/>
                  </a:lnTo>
                  <a:lnTo>
                    <a:pt x="1127" y="176"/>
                  </a:lnTo>
                  <a:lnTo>
                    <a:pt x="1176" y="175"/>
                  </a:lnTo>
                  <a:lnTo>
                    <a:pt x="1226" y="173"/>
                  </a:lnTo>
                  <a:lnTo>
                    <a:pt x="1277" y="173"/>
                  </a:lnTo>
                  <a:lnTo>
                    <a:pt x="1327" y="172"/>
                  </a:lnTo>
                  <a:lnTo>
                    <a:pt x="1378" y="172"/>
                  </a:lnTo>
                  <a:lnTo>
                    <a:pt x="1428" y="171"/>
                  </a:lnTo>
                  <a:lnTo>
                    <a:pt x="1479" y="171"/>
                  </a:lnTo>
                  <a:lnTo>
                    <a:pt x="1531" y="171"/>
                  </a:lnTo>
                  <a:lnTo>
                    <a:pt x="1582" y="170"/>
                  </a:lnTo>
                  <a:lnTo>
                    <a:pt x="1633" y="170"/>
                  </a:lnTo>
                  <a:lnTo>
                    <a:pt x="1683" y="170"/>
                  </a:lnTo>
                  <a:lnTo>
                    <a:pt x="1734" y="169"/>
                  </a:lnTo>
                  <a:lnTo>
                    <a:pt x="1784" y="169"/>
                  </a:lnTo>
                  <a:lnTo>
                    <a:pt x="1834" y="168"/>
                  </a:lnTo>
                  <a:lnTo>
                    <a:pt x="1883" y="167"/>
                  </a:lnTo>
                  <a:lnTo>
                    <a:pt x="1932" y="166"/>
                  </a:lnTo>
                  <a:lnTo>
                    <a:pt x="1962" y="167"/>
                  </a:lnTo>
                  <a:lnTo>
                    <a:pt x="1991" y="167"/>
                  </a:lnTo>
                  <a:lnTo>
                    <a:pt x="2018" y="168"/>
                  </a:lnTo>
                  <a:lnTo>
                    <a:pt x="2046" y="168"/>
                  </a:lnTo>
                  <a:lnTo>
                    <a:pt x="2072" y="167"/>
                  </a:lnTo>
                  <a:lnTo>
                    <a:pt x="2100" y="166"/>
                  </a:lnTo>
                  <a:lnTo>
                    <a:pt x="2127" y="164"/>
                  </a:lnTo>
                  <a:lnTo>
                    <a:pt x="2154" y="160"/>
                  </a:lnTo>
                  <a:lnTo>
                    <a:pt x="2202" y="163"/>
                  </a:lnTo>
                  <a:lnTo>
                    <a:pt x="2250" y="164"/>
                  </a:lnTo>
                  <a:lnTo>
                    <a:pt x="2298" y="164"/>
                  </a:lnTo>
                  <a:lnTo>
                    <a:pt x="2346" y="162"/>
                  </a:lnTo>
                  <a:lnTo>
                    <a:pt x="2393" y="161"/>
                  </a:lnTo>
                  <a:lnTo>
                    <a:pt x="2440" y="160"/>
                  </a:lnTo>
                  <a:lnTo>
                    <a:pt x="2486" y="160"/>
                  </a:lnTo>
                  <a:lnTo>
                    <a:pt x="2533" y="162"/>
                  </a:lnTo>
                  <a:lnTo>
                    <a:pt x="2570" y="159"/>
                  </a:lnTo>
                  <a:lnTo>
                    <a:pt x="2608" y="157"/>
                  </a:lnTo>
                  <a:lnTo>
                    <a:pt x="2627" y="156"/>
                  </a:lnTo>
                  <a:lnTo>
                    <a:pt x="2646" y="157"/>
                  </a:lnTo>
                  <a:lnTo>
                    <a:pt x="2665" y="158"/>
                  </a:lnTo>
                  <a:lnTo>
                    <a:pt x="2684" y="160"/>
                  </a:lnTo>
                  <a:lnTo>
                    <a:pt x="2695" y="158"/>
                  </a:lnTo>
                  <a:lnTo>
                    <a:pt x="2707" y="157"/>
                  </a:lnTo>
                  <a:lnTo>
                    <a:pt x="2719" y="156"/>
                  </a:lnTo>
                  <a:lnTo>
                    <a:pt x="2732" y="156"/>
                  </a:lnTo>
                  <a:lnTo>
                    <a:pt x="2756" y="156"/>
                  </a:lnTo>
                  <a:lnTo>
                    <a:pt x="2781" y="157"/>
                  </a:lnTo>
                  <a:lnTo>
                    <a:pt x="2804" y="158"/>
                  </a:lnTo>
                  <a:lnTo>
                    <a:pt x="2829" y="158"/>
                  </a:lnTo>
                  <a:lnTo>
                    <a:pt x="2852" y="158"/>
                  </a:lnTo>
                  <a:lnTo>
                    <a:pt x="2875" y="155"/>
                  </a:lnTo>
                  <a:lnTo>
                    <a:pt x="3087" y="153"/>
                  </a:lnTo>
                  <a:lnTo>
                    <a:pt x="3138" y="150"/>
                  </a:lnTo>
                  <a:lnTo>
                    <a:pt x="3188" y="149"/>
                  </a:lnTo>
                  <a:lnTo>
                    <a:pt x="3236" y="149"/>
                  </a:lnTo>
                  <a:lnTo>
                    <a:pt x="3284" y="149"/>
                  </a:lnTo>
                  <a:lnTo>
                    <a:pt x="3331" y="149"/>
                  </a:lnTo>
                  <a:lnTo>
                    <a:pt x="3379" y="148"/>
                  </a:lnTo>
                  <a:lnTo>
                    <a:pt x="3428" y="147"/>
                  </a:lnTo>
                  <a:lnTo>
                    <a:pt x="3478" y="145"/>
                  </a:lnTo>
                  <a:lnTo>
                    <a:pt x="3536" y="144"/>
                  </a:lnTo>
                  <a:lnTo>
                    <a:pt x="3594" y="144"/>
                  </a:lnTo>
                  <a:lnTo>
                    <a:pt x="3654" y="145"/>
                  </a:lnTo>
                  <a:lnTo>
                    <a:pt x="3713" y="146"/>
                  </a:lnTo>
                  <a:lnTo>
                    <a:pt x="3772" y="146"/>
                  </a:lnTo>
                  <a:lnTo>
                    <a:pt x="3831" y="146"/>
                  </a:lnTo>
                  <a:lnTo>
                    <a:pt x="3859" y="145"/>
                  </a:lnTo>
                  <a:lnTo>
                    <a:pt x="3889" y="144"/>
                  </a:lnTo>
                  <a:lnTo>
                    <a:pt x="3918" y="142"/>
                  </a:lnTo>
                  <a:lnTo>
                    <a:pt x="3946" y="140"/>
                  </a:lnTo>
                  <a:lnTo>
                    <a:pt x="3968" y="142"/>
                  </a:lnTo>
                  <a:lnTo>
                    <a:pt x="3990" y="143"/>
                  </a:lnTo>
                  <a:lnTo>
                    <a:pt x="4013" y="143"/>
                  </a:lnTo>
                  <a:lnTo>
                    <a:pt x="4035" y="142"/>
                  </a:lnTo>
                  <a:lnTo>
                    <a:pt x="4057" y="141"/>
                  </a:lnTo>
                  <a:lnTo>
                    <a:pt x="4079" y="140"/>
                  </a:lnTo>
                  <a:lnTo>
                    <a:pt x="4101" y="138"/>
                  </a:lnTo>
                  <a:lnTo>
                    <a:pt x="4121" y="138"/>
                  </a:lnTo>
                  <a:lnTo>
                    <a:pt x="4186" y="139"/>
                  </a:lnTo>
                  <a:lnTo>
                    <a:pt x="4351" y="140"/>
                  </a:lnTo>
                  <a:lnTo>
                    <a:pt x="4600" y="140"/>
                  </a:lnTo>
                  <a:lnTo>
                    <a:pt x="4920" y="141"/>
                  </a:lnTo>
                  <a:lnTo>
                    <a:pt x="5298" y="141"/>
                  </a:lnTo>
                  <a:lnTo>
                    <a:pt x="5716" y="140"/>
                  </a:lnTo>
                  <a:lnTo>
                    <a:pt x="6163" y="140"/>
                  </a:lnTo>
                  <a:lnTo>
                    <a:pt x="6624" y="139"/>
                  </a:lnTo>
                  <a:lnTo>
                    <a:pt x="7085" y="139"/>
                  </a:lnTo>
                  <a:lnTo>
                    <a:pt x="7532" y="138"/>
                  </a:lnTo>
                  <a:lnTo>
                    <a:pt x="7951" y="138"/>
                  </a:lnTo>
                  <a:lnTo>
                    <a:pt x="8328" y="138"/>
                  </a:lnTo>
                  <a:lnTo>
                    <a:pt x="8647" y="137"/>
                  </a:lnTo>
                  <a:lnTo>
                    <a:pt x="8897" y="138"/>
                  </a:lnTo>
                  <a:lnTo>
                    <a:pt x="9061" y="138"/>
                  </a:lnTo>
                  <a:lnTo>
                    <a:pt x="9127" y="139"/>
                  </a:lnTo>
                  <a:lnTo>
                    <a:pt x="9177" y="138"/>
                  </a:lnTo>
                  <a:lnTo>
                    <a:pt x="9226" y="137"/>
                  </a:lnTo>
                  <a:lnTo>
                    <a:pt x="9274" y="135"/>
                  </a:lnTo>
                  <a:lnTo>
                    <a:pt x="9322" y="134"/>
                  </a:lnTo>
                  <a:lnTo>
                    <a:pt x="9370" y="133"/>
                  </a:lnTo>
                  <a:lnTo>
                    <a:pt x="9417" y="133"/>
                  </a:lnTo>
                  <a:lnTo>
                    <a:pt x="9466" y="133"/>
                  </a:lnTo>
                  <a:lnTo>
                    <a:pt x="9515" y="134"/>
                  </a:lnTo>
                  <a:lnTo>
                    <a:pt x="9538" y="132"/>
                  </a:lnTo>
                  <a:lnTo>
                    <a:pt x="9561" y="131"/>
                  </a:lnTo>
                  <a:lnTo>
                    <a:pt x="9586" y="130"/>
                  </a:lnTo>
                  <a:lnTo>
                    <a:pt x="9610" y="129"/>
                  </a:lnTo>
                  <a:lnTo>
                    <a:pt x="9636" y="127"/>
                  </a:lnTo>
                  <a:lnTo>
                    <a:pt x="9661" y="126"/>
                  </a:lnTo>
                  <a:lnTo>
                    <a:pt x="9685" y="124"/>
                  </a:lnTo>
                  <a:lnTo>
                    <a:pt x="9709" y="122"/>
                  </a:lnTo>
                  <a:lnTo>
                    <a:pt x="9891" y="114"/>
                  </a:lnTo>
                  <a:lnTo>
                    <a:pt x="9900" y="118"/>
                  </a:lnTo>
                  <a:lnTo>
                    <a:pt x="9908" y="122"/>
                  </a:lnTo>
                  <a:lnTo>
                    <a:pt x="9916" y="127"/>
                  </a:lnTo>
                  <a:lnTo>
                    <a:pt x="9923" y="134"/>
                  </a:lnTo>
                  <a:lnTo>
                    <a:pt x="9930" y="141"/>
                  </a:lnTo>
                  <a:lnTo>
                    <a:pt x="9936" y="149"/>
                  </a:lnTo>
                  <a:lnTo>
                    <a:pt x="9940" y="157"/>
                  </a:lnTo>
                  <a:lnTo>
                    <a:pt x="9943" y="166"/>
                  </a:lnTo>
                  <a:lnTo>
                    <a:pt x="9941" y="184"/>
                  </a:lnTo>
                  <a:lnTo>
                    <a:pt x="9940" y="201"/>
                  </a:lnTo>
                  <a:lnTo>
                    <a:pt x="9938" y="218"/>
                  </a:lnTo>
                  <a:lnTo>
                    <a:pt x="9938" y="237"/>
                  </a:lnTo>
                  <a:lnTo>
                    <a:pt x="9938" y="254"/>
                  </a:lnTo>
                  <a:lnTo>
                    <a:pt x="9940" y="273"/>
                  </a:lnTo>
                  <a:lnTo>
                    <a:pt x="9942" y="290"/>
                  </a:lnTo>
                  <a:lnTo>
                    <a:pt x="9946" y="307"/>
                  </a:lnTo>
                  <a:lnTo>
                    <a:pt x="9950" y="328"/>
                  </a:lnTo>
                  <a:lnTo>
                    <a:pt x="9954" y="347"/>
                  </a:lnTo>
                  <a:lnTo>
                    <a:pt x="9960" y="367"/>
                  </a:lnTo>
                  <a:lnTo>
                    <a:pt x="9967" y="385"/>
                  </a:lnTo>
                  <a:lnTo>
                    <a:pt x="9975" y="404"/>
                  </a:lnTo>
                  <a:lnTo>
                    <a:pt x="9985" y="422"/>
                  </a:lnTo>
                  <a:lnTo>
                    <a:pt x="9995" y="440"/>
                  </a:lnTo>
                  <a:lnTo>
                    <a:pt x="10006" y="458"/>
                  </a:lnTo>
                  <a:lnTo>
                    <a:pt x="10017" y="474"/>
                  </a:lnTo>
                  <a:lnTo>
                    <a:pt x="10030" y="491"/>
                  </a:lnTo>
                  <a:lnTo>
                    <a:pt x="10043" y="507"/>
                  </a:lnTo>
                  <a:lnTo>
                    <a:pt x="10057" y="522"/>
                  </a:lnTo>
                  <a:lnTo>
                    <a:pt x="10071" y="537"/>
                  </a:lnTo>
                  <a:lnTo>
                    <a:pt x="10087" y="552"/>
                  </a:lnTo>
                  <a:lnTo>
                    <a:pt x="10102" y="566"/>
                  </a:lnTo>
                  <a:lnTo>
                    <a:pt x="10118" y="579"/>
                  </a:lnTo>
                  <a:lnTo>
                    <a:pt x="10128" y="593"/>
                  </a:lnTo>
                  <a:lnTo>
                    <a:pt x="10135" y="606"/>
                  </a:lnTo>
                  <a:lnTo>
                    <a:pt x="10141" y="620"/>
                  </a:lnTo>
                  <a:lnTo>
                    <a:pt x="10146" y="634"/>
                  </a:lnTo>
                  <a:lnTo>
                    <a:pt x="10149" y="650"/>
                  </a:lnTo>
                  <a:lnTo>
                    <a:pt x="10151" y="665"/>
                  </a:lnTo>
                  <a:lnTo>
                    <a:pt x="10152" y="681"/>
                  </a:lnTo>
                  <a:lnTo>
                    <a:pt x="10152" y="699"/>
                  </a:lnTo>
                  <a:close/>
                  <a:moveTo>
                    <a:pt x="9921" y="1369"/>
                  </a:moveTo>
                  <a:lnTo>
                    <a:pt x="9919" y="1378"/>
                  </a:lnTo>
                  <a:lnTo>
                    <a:pt x="9918" y="1388"/>
                  </a:lnTo>
                  <a:lnTo>
                    <a:pt x="9917" y="1397"/>
                  </a:lnTo>
                  <a:lnTo>
                    <a:pt x="9917" y="1406"/>
                  </a:lnTo>
                  <a:lnTo>
                    <a:pt x="9918" y="1424"/>
                  </a:lnTo>
                  <a:lnTo>
                    <a:pt x="9919" y="1443"/>
                  </a:lnTo>
                  <a:lnTo>
                    <a:pt x="9921" y="1461"/>
                  </a:lnTo>
                  <a:lnTo>
                    <a:pt x="9921" y="1479"/>
                  </a:lnTo>
                  <a:lnTo>
                    <a:pt x="9920" y="1488"/>
                  </a:lnTo>
                  <a:lnTo>
                    <a:pt x="9919" y="1497"/>
                  </a:lnTo>
                  <a:lnTo>
                    <a:pt x="9918" y="1505"/>
                  </a:lnTo>
                  <a:lnTo>
                    <a:pt x="9915" y="1514"/>
                  </a:lnTo>
                  <a:lnTo>
                    <a:pt x="9798" y="1516"/>
                  </a:lnTo>
                  <a:lnTo>
                    <a:pt x="9581" y="1519"/>
                  </a:lnTo>
                  <a:lnTo>
                    <a:pt x="9279" y="1520"/>
                  </a:lnTo>
                  <a:lnTo>
                    <a:pt x="8906" y="1521"/>
                  </a:lnTo>
                  <a:lnTo>
                    <a:pt x="8477" y="1523"/>
                  </a:lnTo>
                  <a:lnTo>
                    <a:pt x="8004" y="1523"/>
                  </a:lnTo>
                  <a:lnTo>
                    <a:pt x="7504" y="1524"/>
                  </a:lnTo>
                  <a:lnTo>
                    <a:pt x="6989" y="1525"/>
                  </a:lnTo>
                  <a:lnTo>
                    <a:pt x="6474" y="1525"/>
                  </a:lnTo>
                  <a:lnTo>
                    <a:pt x="5974" y="1526"/>
                  </a:lnTo>
                  <a:lnTo>
                    <a:pt x="5503" y="1527"/>
                  </a:lnTo>
                  <a:lnTo>
                    <a:pt x="5074" y="1527"/>
                  </a:lnTo>
                  <a:lnTo>
                    <a:pt x="4703" y="1528"/>
                  </a:lnTo>
                  <a:lnTo>
                    <a:pt x="4402" y="1529"/>
                  </a:lnTo>
                  <a:lnTo>
                    <a:pt x="4187" y="1531"/>
                  </a:lnTo>
                  <a:lnTo>
                    <a:pt x="4072" y="1532"/>
                  </a:lnTo>
                  <a:lnTo>
                    <a:pt x="3995" y="1534"/>
                  </a:lnTo>
                  <a:lnTo>
                    <a:pt x="3918" y="1535"/>
                  </a:lnTo>
                  <a:lnTo>
                    <a:pt x="3841" y="1536"/>
                  </a:lnTo>
                  <a:lnTo>
                    <a:pt x="3765" y="1537"/>
                  </a:lnTo>
                  <a:lnTo>
                    <a:pt x="3689" y="1538"/>
                  </a:lnTo>
                  <a:lnTo>
                    <a:pt x="3613" y="1539"/>
                  </a:lnTo>
                  <a:lnTo>
                    <a:pt x="3537" y="1540"/>
                  </a:lnTo>
                  <a:lnTo>
                    <a:pt x="3462" y="1541"/>
                  </a:lnTo>
                  <a:lnTo>
                    <a:pt x="3386" y="1542"/>
                  </a:lnTo>
                  <a:lnTo>
                    <a:pt x="3310" y="1543"/>
                  </a:lnTo>
                  <a:lnTo>
                    <a:pt x="3235" y="1544"/>
                  </a:lnTo>
                  <a:lnTo>
                    <a:pt x="3159" y="1545"/>
                  </a:lnTo>
                  <a:lnTo>
                    <a:pt x="3083" y="1546"/>
                  </a:lnTo>
                  <a:lnTo>
                    <a:pt x="3008" y="1547"/>
                  </a:lnTo>
                  <a:lnTo>
                    <a:pt x="2932" y="1548"/>
                  </a:lnTo>
                  <a:lnTo>
                    <a:pt x="2856" y="1549"/>
                  </a:lnTo>
                  <a:lnTo>
                    <a:pt x="2789" y="1550"/>
                  </a:lnTo>
                  <a:lnTo>
                    <a:pt x="2720" y="1551"/>
                  </a:lnTo>
                  <a:lnTo>
                    <a:pt x="2653" y="1551"/>
                  </a:lnTo>
                  <a:lnTo>
                    <a:pt x="2586" y="1551"/>
                  </a:lnTo>
                  <a:lnTo>
                    <a:pt x="2517" y="1551"/>
                  </a:lnTo>
                  <a:lnTo>
                    <a:pt x="2450" y="1551"/>
                  </a:lnTo>
                  <a:lnTo>
                    <a:pt x="2381" y="1551"/>
                  </a:lnTo>
                  <a:lnTo>
                    <a:pt x="2314" y="1551"/>
                  </a:lnTo>
                  <a:lnTo>
                    <a:pt x="2246" y="1552"/>
                  </a:lnTo>
                  <a:lnTo>
                    <a:pt x="2179" y="1552"/>
                  </a:lnTo>
                  <a:lnTo>
                    <a:pt x="2110" y="1552"/>
                  </a:lnTo>
                  <a:lnTo>
                    <a:pt x="2044" y="1552"/>
                  </a:lnTo>
                  <a:lnTo>
                    <a:pt x="1976" y="1553"/>
                  </a:lnTo>
                  <a:lnTo>
                    <a:pt x="1909" y="1554"/>
                  </a:lnTo>
                  <a:lnTo>
                    <a:pt x="1842" y="1555"/>
                  </a:lnTo>
                  <a:lnTo>
                    <a:pt x="1776" y="1556"/>
                  </a:lnTo>
                  <a:lnTo>
                    <a:pt x="1759" y="1558"/>
                  </a:lnTo>
                  <a:lnTo>
                    <a:pt x="1740" y="1559"/>
                  </a:lnTo>
                  <a:lnTo>
                    <a:pt x="1721" y="1559"/>
                  </a:lnTo>
                  <a:lnTo>
                    <a:pt x="1702" y="1558"/>
                  </a:lnTo>
                  <a:lnTo>
                    <a:pt x="1683" y="1558"/>
                  </a:lnTo>
                  <a:lnTo>
                    <a:pt x="1664" y="1558"/>
                  </a:lnTo>
                  <a:lnTo>
                    <a:pt x="1655" y="1559"/>
                  </a:lnTo>
                  <a:lnTo>
                    <a:pt x="1646" y="1560"/>
                  </a:lnTo>
                  <a:lnTo>
                    <a:pt x="1637" y="1561"/>
                  </a:lnTo>
                  <a:lnTo>
                    <a:pt x="1628" y="1563"/>
                  </a:lnTo>
                  <a:lnTo>
                    <a:pt x="1606" y="1561"/>
                  </a:lnTo>
                  <a:lnTo>
                    <a:pt x="1584" y="1561"/>
                  </a:lnTo>
                  <a:lnTo>
                    <a:pt x="1560" y="1562"/>
                  </a:lnTo>
                  <a:lnTo>
                    <a:pt x="1538" y="1563"/>
                  </a:lnTo>
                  <a:lnTo>
                    <a:pt x="1515" y="1565"/>
                  </a:lnTo>
                  <a:lnTo>
                    <a:pt x="1493" y="1565"/>
                  </a:lnTo>
                  <a:lnTo>
                    <a:pt x="1482" y="1563"/>
                  </a:lnTo>
                  <a:lnTo>
                    <a:pt x="1470" y="1563"/>
                  </a:lnTo>
                  <a:lnTo>
                    <a:pt x="1460" y="1561"/>
                  </a:lnTo>
                  <a:lnTo>
                    <a:pt x="1450" y="1560"/>
                  </a:lnTo>
                  <a:lnTo>
                    <a:pt x="1413" y="1561"/>
                  </a:lnTo>
                  <a:lnTo>
                    <a:pt x="1377" y="1561"/>
                  </a:lnTo>
                  <a:lnTo>
                    <a:pt x="1340" y="1561"/>
                  </a:lnTo>
                  <a:lnTo>
                    <a:pt x="1303" y="1560"/>
                  </a:lnTo>
                  <a:lnTo>
                    <a:pt x="1266" y="1561"/>
                  </a:lnTo>
                  <a:lnTo>
                    <a:pt x="1228" y="1561"/>
                  </a:lnTo>
                  <a:lnTo>
                    <a:pt x="1191" y="1563"/>
                  </a:lnTo>
                  <a:lnTo>
                    <a:pt x="1154" y="1567"/>
                  </a:lnTo>
                  <a:lnTo>
                    <a:pt x="1148" y="1562"/>
                  </a:lnTo>
                  <a:lnTo>
                    <a:pt x="1144" y="1558"/>
                  </a:lnTo>
                  <a:lnTo>
                    <a:pt x="1141" y="1554"/>
                  </a:lnTo>
                  <a:lnTo>
                    <a:pt x="1139" y="1549"/>
                  </a:lnTo>
                  <a:lnTo>
                    <a:pt x="1138" y="1544"/>
                  </a:lnTo>
                  <a:lnTo>
                    <a:pt x="1138" y="1538"/>
                  </a:lnTo>
                  <a:lnTo>
                    <a:pt x="1138" y="1533"/>
                  </a:lnTo>
                  <a:lnTo>
                    <a:pt x="1139" y="1527"/>
                  </a:lnTo>
                  <a:lnTo>
                    <a:pt x="1141" y="1514"/>
                  </a:lnTo>
                  <a:lnTo>
                    <a:pt x="1144" y="1502"/>
                  </a:lnTo>
                  <a:lnTo>
                    <a:pt x="1145" y="1495"/>
                  </a:lnTo>
                  <a:lnTo>
                    <a:pt x="1145" y="1489"/>
                  </a:lnTo>
                  <a:lnTo>
                    <a:pt x="1145" y="1483"/>
                  </a:lnTo>
                  <a:lnTo>
                    <a:pt x="1145" y="1478"/>
                  </a:lnTo>
                  <a:lnTo>
                    <a:pt x="1144" y="1458"/>
                  </a:lnTo>
                  <a:lnTo>
                    <a:pt x="1141" y="1440"/>
                  </a:lnTo>
                  <a:lnTo>
                    <a:pt x="1138" y="1422"/>
                  </a:lnTo>
                  <a:lnTo>
                    <a:pt x="1134" y="1404"/>
                  </a:lnTo>
                  <a:lnTo>
                    <a:pt x="1129" y="1388"/>
                  </a:lnTo>
                  <a:lnTo>
                    <a:pt x="1123" y="1371"/>
                  </a:lnTo>
                  <a:lnTo>
                    <a:pt x="1115" y="1355"/>
                  </a:lnTo>
                  <a:lnTo>
                    <a:pt x="1106" y="1340"/>
                  </a:lnTo>
                  <a:lnTo>
                    <a:pt x="1097" y="1324"/>
                  </a:lnTo>
                  <a:lnTo>
                    <a:pt x="1087" y="1310"/>
                  </a:lnTo>
                  <a:lnTo>
                    <a:pt x="1076" y="1297"/>
                  </a:lnTo>
                  <a:lnTo>
                    <a:pt x="1063" y="1283"/>
                  </a:lnTo>
                  <a:lnTo>
                    <a:pt x="1051" y="1271"/>
                  </a:lnTo>
                  <a:lnTo>
                    <a:pt x="1037" y="1260"/>
                  </a:lnTo>
                  <a:lnTo>
                    <a:pt x="1021" y="1249"/>
                  </a:lnTo>
                  <a:lnTo>
                    <a:pt x="1006" y="1238"/>
                  </a:lnTo>
                  <a:lnTo>
                    <a:pt x="999" y="1234"/>
                  </a:lnTo>
                  <a:lnTo>
                    <a:pt x="993" y="1230"/>
                  </a:lnTo>
                  <a:lnTo>
                    <a:pt x="987" y="1224"/>
                  </a:lnTo>
                  <a:lnTo>
                    <a:pt x="982" y="1219"/>
                  </a:lnTo>
                  <a:lnTo>
                    <a:pt x="977" y="1213"/>
                  </a:lnTo>
                  <a:lnTo>
                    <a:pt x="972" y="1207"/>
                  </a:lnTo>
                  <a:lnTo>
                    <a:pt x="968" y="1200"/>
                  </a:lnTo>
                  <a:lnTo>
                    <a:pt x="965" y="1192"/>
                  </a:lnTo>
                  <a:lnTo>
                    <a:pt x="960" y="1178"/>
                  </a:lnTo>
                  <a:lnTo>
                    <a:pt x="956" y="1163"/>
                  </a:lnTo>
                  <a:lnTo>
                    <a:pt x="955" y="1148"/>
                  </a:lnTo>
                  <a:lnTo>
                    <a:pt x="954" y="1132"/>
                  </a:lnTo>
                  <a:lnTo>
                    <a:pt x="954" y="1125"/>
                  </a:lnTo>
                  <a:lnTo>
                    <a:pt x="955" y="1119"/>
                  </a:lnTo>
                  <a:lnTo>
                    <a:pt x="956" y="1113"/>
                  </a:lnTo>
                  <a:lnTo>
                    <a:pt x="958" y="1107"/>
                  </a:lnTo>
                  <a:lnTo>
                    <a:pt x="961" y="1100"/>
                  </a:lnTo>
                  <a:lnTo>
                    <a:pt x="964" y="1095"/>
                  </a:lnTo>
                  <a:lnTo>
                    <a:pt x="968" y="1090"/>
                  </a:lnTo>
                  <a:lnTo>
                    <a:pt x="972" y="1085"/>
                  </a:lnTo>
                  <a:lnTo>
                    <a:pt x="977" y="1082"/>
                  </a:lnTo>
                  <a:lnTo>
                    <a:pt x="982" y="1080"/>
                  </a:lnTo>
                  <a:lnTo>
                    <a:pt x="987" y="1079"/>
                  </a:lnTo>
                  <a:lnTo>
                    <a:pt x="993" y="1078"/>
                  </a:lnTo>
                  <a:lnTo>
                    <a:pt x="998" y="1079"/>
                  </a:lnTo>
                  <a:lnTo>
                    <a:pt x="1003" y="1080"/>
                  </a:lnTo>
                  <a:lnTo>
                    <a:pt x="1008" y="1082"/>
                  </a:lnTo>
                  <a:lnTo>
                    <a:pt x="1012" y="1085"/>
                  </a:lnTo>
                  <a:lnTo>
                    <a:pt x="1017" y="1090"/>
                  </a:lnTo>
                  <a:lnTo>
                    <a:pt x="1021" y="1096"/>
                  </a:lnTo>
                  <a:lnTo>
                    <a:pt x="1025" y="1103"/>
                  </a:lnTo>
                  <a:lnTo>
                    <a:pt x="1027" y="1109"/>
                  </a:lnTo>
                  <a:lnTo>
                    <a:pt x="1031" y="1121"/>
                  </a:lnTo>
                  <a:lnTo>
                    <a:pt x="1035" y="1134"/>
                  </a:lnTo>
                  <a:lnTo>
                    <a:pt x="1037" y="1140"/>
                  </a:lnTo>
                  <a:lnTo>
                    <a:pt x="1040" y="1146"/>
                  </a:lnTo>
                  <a:lnTo>
                    <a:pt x="1043" y="1152"/>
                  </a:lnTo>
                  <a:lnTo>
                    <a:pt x="1046" y="1158"/>
                  </a:lnTo>
                  <a:lnTo>
                    <a:pt x="1051" y="1162"/>
                  </a:lnTo>
                  <a:lnTo>
                    <a:pt x="1056" y="1167"/>
                  </a:lnTo>
                  <a:lnTo>
                    <a:pt x="1063" y="1170"/>
                  </a:lnTo>
                  <a:lnTo>
                    <a:pt x="1071" y="1173"/>
                  </a:lnTo>
                  <a:lnTo>
                    <a:pt x="1083" y="1177"/>
                  </a:lnTo>
                  <a:lnTo>
                    <a:pt x="1096" y="1179"/>
                  </a:lnTo>
                  <a:lnTo>
                    <a:pt x="1109" y="1181"/>
                  </a:lnTo>
                  <a:lnTo>
                    <a:pt x="1122" y="1181"/>
                  </a:lnTo>
                  <a:lnTo>
                    <a:pt x="1129" y="1181"/>
                  </a:lnTo>
                  <a:lnTo>
                    <a:pt x="1135" y="1179"/>
                  </a:lnTo>
                  <a:lnTo>
                    <a:pt x="1141" y="1178"/>
                  </a:lnTo>
                  <a:lnTo>
                    <a:pt x="1146" y="1175"/>
                  </a:lnTo>
                  <a:lnTo>
                    <a:pt x="1152" y="1172"/>
                  </a:lnTo>
                  <a:lnTo>
                    <a:pt x="1157" y="1168"/>
                  </a:lnTo>
                  <a:lnTo>
                    <a:pt x="1162" y="1163"/>
                  </a:lnTo>
                  <a:lnTo>
                    <a:pt x="1167" y="1157"/>
                  </a:lnTo>
                  <a:lnTo>
                    <a:pt x="1175" y="1149"/>
                  </a:lnTo>
                  <a:lnTo>
                    <a:pt x="1181" y="1139"/>
                  </a:lnTo>
                  <a:lnTo>
                    <a:pt x="1187" y="1129"/>
                  </a:lnTo>
                  <a:lnTo>
                    <a:pt x="1191" y="1119"/>
                  </a:lnTo>
                  <a:lnTo>
                    <a:pt x="1194" y="1108"/>
                  </a:lnTo>
                  <a:lnTo>
                    <a:pt x="1197" y="1096"/>
                  </a:lnTo>
                  <a:lnTo>
                    <a:pt x="1198" y="1084"/>
                  </a:lnTo>
                  <a:lnTo>
                    <a:pt x="1199" y="1073"/>
                  </a:lnTo>
                  <a:lnTo>
                    <a:pt x="1199" y="1061"/>
                  </a:lnTo>
                  <a:lnTo>
                    <a:pt x="1198" y="1048"/>
                  </a:lnTo>
                  <a:lnTo>
                    <a:pt x="1197" y="1036"/>
                  </a:lnTo>
                  <a:lnTo>
                    <a:pt x="1195" y="1025"/>
                  </a:lnTo>
                  <a:lnTo>
                    <a:pt x="1192" y="1014"/>
                  </a:lnTo>
                  <a:lnTo>
                    <a:pt x="1189" y="1002"/>
                  </a:lnTo>
                  <a:lnTo>
                    <a:pt x="1186" y="991"/>
                  </a:lnTo>
                  <a:lnTo>
                    <a:pt x="1182" y="982"/>
                  </a:lnTo>
                  <a:lnTo>
                    <a:pt x="1180" y="976"/>
                  </a:lnTo>
                  <a:lnTo>
                    <a:pt x="1177" y="971"/>
                  </a:lnTo>
                  <a:lnTo>
                    <a:pt x="1174" y="966"/>
                  </a:lnTo>
                  <a:lnTo>
                    <a:pt x="1170" y="961"/>
                  </a:lnTo>
                  <a:lnTo>
                    <a:pt x="1163" y="952"/>
                  </a:lnTo>
                  <a:lnTo>
                    <a:pt x="1154" y="944"/>
                  </a:lnTo>
                  <a:lnTo>
                    <a:pt x="1147" y="936"/>
                  </a:lnTo>
                  <a:lnTo>
                    <a:pt x="1141" y="927"/>
                  </a:lnTo>
                  <a:lnTo>
                    <a:pt x="1139" y="922"/>
                  </a:lnTo>
                  <a:lnTo>
                    <a:pt x="1138" y="917"/>
                  </a:lnTo>
                  <a:lnTo>
                    <a:pt x="1138" y="911"/>
                  </a:lnTo>
                  <a:lnTo>
                    <a:pt x="1139" y="905"/>
                  </a:lnTo>
                  <a:lnTo>
                    <a:pt x="1150" y="887"/>
                  </a:lnTo>
                  <a:lnTo>
                    <a:pt x="1162" y="868"/>
                  </a:lnTo>
                  <a:lnTo>
                    <a:pt x="1171" y="849"/>
                  </a:lnTo>
                  <a:lnTo>
                    <a:pt x="1178" y="830"/>
                  </a:lnTo>
                  <a:lnTo>
                    <a:pt x="1180" y="819"/>
                  </a:lnTo>
                  <a:lnTo>
                    <a:pt x="1182" y="809"/>
                  </a:lnTo>
                  <a:lnTo>
                    <a:pt x="1184" y="799"/>
                  </a:lnTo>
                  <a:lnTo>
                    <a:pt x="1185" y="789"/>
                  </a:lnTo>
                  <a:lnTo>
                    <a:pt x="1185" y="779"/>
                  </a:lnTo>
                  <a:lnTo>
                    <a:pt x="1185" y="768"/>
                  </a:lnTo>
                  <a:lnTo>
                    <a:pt x="1184" y="758"/>
                  </a:lnTo>
                  <a:lnTo>
                    <a:pt x="1182" y="748"/>
                  </a:lnTo>
                  <a:lnTo>
                    <a:pt x="1178" y="732"/>
                  </a:lnTo>
                  <a:lnTo>
                    <a:pt x="1174" y="715"/>
                  </a:lnTo>
                  <a:lnTo>
                    <a:pt x="1169" y="700"/>
                  </a:lnTo>
                  <a:lnTo>
                    <a:pt x="1163" y="685"/>
                  </a:lnTo>
                  <a:lnTo>
                    <a:pt x="1158" y="677"/>
                  </a:lnTo>
                  <a:lnTo>
                    <a:pt x="1154" y="670"/>
                  </a:lnTo>
                  <a:lnTo>
                    <a:pt x="1149" y="664"/>
                  </a:lnTo>
                  <a:lnTo>
                    <a:pt x="1144" y="658"/>
                  </a:lnTo>
                  <a:lnTo>
                    <a:pt x="1138" y="652"/>
                  </a:lnTo>
                  <a:lnTo>
                    <a:pt x="1132" y="647"/>
                  </a:lnTo>
                  <a:lnTo>
                    <a:pt x="1125" y="642"/>
                  </a:lnTo>
                  <a:lnTo>
                    <a:pt x="1117" y="637"/>
                  </a:lnTo>
                  <a:lnTo>
                    <a:pt x="1098" y="634"/>
                  </a:lnTo>
                  <a:lnTo>
                    <a:pt x="1078" y="632"/>
                  </a:lnTo>
                  <a:lnTo>
                    <a:pt x="1069" y="632"/>
                  </a:lnTo>
                  <a:lnTo>
                    <a:pt x="1057" y="632"/>
                  </a:lnTo>
                  <a:lnTo>
                    <a:pt x="1047" y="634"/>
                  </a:lnTo>
                  <a:lnTo>
                    <a:pt x="1037" y="639"/>
                  </a:lnTo>
                  <a:lnTo>
                    <a:pt x="1025" y="649"/>
                  </a:lnTo>
                  <a:lnTo>
                    <a:pt x="1011" y="658"/>
                  </a:lnTo>
                  <a:lnTo>
                    <a:pt x="1005" y="664"/>
                  </a:lnTo>
                  <a:lnTo>
                    <a:pt x="1001" y="669"/>
                  </a:lnTo>
                  <a:lnTo>
                    <a:pt x="999" y="673"/>
                  </a:lnTo>
                  <a:lnTo>
                    <a:pt x="998" y="676"/>
                  </a:lnTo>
                  <a:lnTo>
                    <a:pt x="997" y="680"/>
                  </a:lnTo>
                  <a:lnTo>
                    <a:pt x="997" y="686"/>
                  </a:lnTo>
                  <a:lnTo>
                    <a:pt x="999" y="694"/>
                  </a:lnTo>
                  <a:lnTo>
                    <a:pt x="999" y="702"/>
                  </a:lnTo>
                  <a:lnTo>
                    <a:pt x="999" y="710"/>
                  </a:lnTo>
                  <a:lnTo>
                    <a:pt x="998" y="718"/>
                  </a:lnTo>
                  <a:lnTo>
                    <a:pt x="996" y="726"/>
                  </a:lnTo>
                  <a:lnTo>
                    <a:pt x="993" y="735"/>
                  </a:lnTo>
                  <a:lnTo>
                    <a:pt x="989" y="743"/>
                  </a:lnTo>
                  <a:lnTo>
                    <a:pt x="985" y="750"/>
                  </a:lnTo>
                  <a:lnTo>
                    <a:pt x="979" y="754"/>
                  </a:lnTo>
                  <a:lnTo>
                    <a:pt x="972" y="758"/>
                  </a:lnTo>
                  <a:lnTo>
                    <a:pt x="965" y="761"/>
                  </a:lnTo>
                  <a:lnTo>
                    <a:pt x="958" y="763"/>
                  </a:lnTo>
                  <a:lnTo>
                    <a:pt x="952" y="764"/>
                  </a:lnTo>
                  <a:lnTo>
                    <a:pt x="945" y="764"/>
                  </a:lnTo>
                  <a:lnTo>
                    <a:pt x="939" y="762"/>
                  </a:lnTo>
                  <a:lnTo>
                    <a:pt x="933" y="760"/>
                  </a:lnTo>
                  <a:lnTo>
                    <a:pt x="927" y="751"/>
                  </a:lnTo>
                  <a:lnTo>
                    <a:pt x="923" y="743"/>
                  </a:lnTo>
                  <a:lnTo>
                    <a:pt x="921" y="734"/>
                  </a:lnTo>
                  <a:lnTo>
                    <a:pt x="919" y="723"/>
                  </a:lnTo>
                  <a:lnTo>
                    <a:pt x="919" y="714"/>
                  </a:lnTo>
                  <a:lnTo>
                    <a:pt x="920" y="704"/>
                  </a:lnTo>
                  <a:lnTo>
                    <a:pt x="921" y="694"/>
                  </a:lnTo>
                  <a:lnTo>
                    <a:pt x="923" y="682"/>
                  </a:lnTo>
                  <a:lnTo>
                    <a:pt x="934" y="663"/>
                  </a:lnTo>
                  <a:lnTo>
                    <a:pt x="946" y="645"/>
                  </a:lnTo>
                  <a:lnTo>
                    <a:pt x="959" y="626"/>
                  </a:lnTo>
                  <a:lnTo>
                    <a:pt x="973" y="609"/>
                  </a:lnTo>
                  <a:lnTo>
                    <a:pt x="1003" y="576"/>
                  </a:lnTo>
                  <a:lnTo>
                    <a:pt x="1034" y="543"/>
                  </a:lnTo>
                  <a:lnTo>
                    <a:pt x="1049" y="527"/>
                  </a:lnTo>
                  <a:lnTo>
                    <a:pt x="1063" y="510"/>
                  </a:lnTo>
                  <a:lnTo>
                    <a:pt x="1078" y="492"/>
                  </a:lnTo>
                  <a:lnTo>
                    <a:pt x="1090" y="475"/>
                  </a:lnTo>
                  <a:lnTo>
                    <a:pt x="1102" y="457"/>
                  </a:lnTo>
                  <a:lnTo>
                    <a:pt x="1111" y="437"/>
                  </a:lnTo>
                  <a:lnTo>
                    <a:pt x="1117" y="427"/>
                  </a:lnTo>
                  <a:lnTo>
                    <a:pt x="1120" y="416"/>
                  </a:lnTo>
                  <a:lnTo>
                    <a:pt x="1124" y="405"/>
                  </a:lnTo>
                  <a:lnTo>
                    <a:pt x="1127" y="394"/>
                  </a:lnTo>
                  <a:lnTo>
                    <a:pt x="1132" y="377"/>
                  </a:lnTo>
                  <a:lnTo>
                    <a:pt x="1136" y="358"/>
                  </a:lnTo>
                  <a:lnTo>
                    <a:pt x="1139" y="340"/>
                  </a:lnTo>
                  <a:lnTo>
                    <a:pt x="1140" y="322"/>
                  </a:lnTo>
                  <a:lnTo>
                    <a:pt x="1139" y="303"/>
                  </a:lnTo>
                  <a:lnTo>
                    <a:pt x="1138" y="285"/>
                  </a:lnTo>
                  <a:lnTo>
                    <a:pt x="1136" y="268"/>
                  </a:lnTo>
                  <a:lnTo>
                    <a:pt x="1133" y="249"/>
                  </a:lnTo>
                  <a:lnTo>
                    <a:pt x="1138" y="244"/>
                  </a:lnTo>
                  <a:lnTo>
                    <a:pt x="1144" y="240"/>
                  </a:lnTo>
                  <a:lnTo>
                    <a:pt x="1151" y="237"/>
                  </a:lnTo>
                  <a:lnTo>
                    <a:pt x="1157" y="235"/>
                  </a:lnTo>
                  <a:lnTo>
                    <a:pt x="1165" y="234"/>
                  </a:lnTo>
                  <a:lnTo>
                    <a:pt x="1173" y="234"/>
                  </a:lnTo>
                  <a:lnTo>
                    <a:pt x="1180" y="235"/>
                  </a:lnTo>
                  <a:lnTo>
                    <a:pt x="1188" y="237"/>
                  </a:lnTo>
                  <a:lnTo>
                    <a:pt x="1252" y="234"/>
                  </a:lnTo>
                  <a:lnTo>
                    <a:pt x="1314" y="232"/>
                  </a:lnTo>
                  <a:lnTo>
                    <a:pt x="1375" y="232"/>
                  </a:lnTo>
                  <a:lnTo>
                    <a:pt x="1437" y="232"/>
                  </a:lnTo>
                  <a:lnTo>
                    <a:pt x="1496" y="233"/>
                  </a:lnTo>
                  <a:lnTo>
                    <a:pt x="1556" y="233"/>
                  </a:lnTo>
                  <a:lnTo>
                    <a:pt x="1616" y="231"/>
                  </a:lnTo>
                  <a:lnTo>
                    <a:pt x="1677" y="228"/>
                  </a:lnTo>
                  <a:lnTo>
                    <a:pt x="1754" y="227"/>
                  </a:lnTo>
                  <a:lnTo>
                    <a:pt x="1831" y="226"/>
                  </a:lnTo>
                  <a:lnTo>
                    <a:pt x="1908" y="225"/>
                  </a:lnTo>
                  <a:lnTo>
                    <a:pt x="1985" y="224"/>
                  </a:lnTo>
                  <a:lnTo>
                    <a:pt x="2062" y="223"/>
                  </a:lnTo>
                  <a:lnTo>
                    <a:pt x="2140" y="222"/>
                  </a:lnTo>
                  <a:lnTo>
                    <a:pt x="2218" y="220"/>
                  </a:lnTo>
                  <a:lnTo>
                    <a:pt x="2294" y="219"/>
                  </a:lnTo>
                  <a:lnTo>
                    <a:pt x="2372" y="217"/>
                  </a:lnTo>
                  <a:lnTo>
                    <a:pt x="2449" y="216"/>
                  </a:lnTo>
                  <a:lnTo>
                    <a:pt x="2526" y="215"/>
                  </a:lnTo>
                  <a:lnTo>
                    <a:pt x="2604" y="214"/>
                  </a:lnTo>
                  <a:lnTo>
                    <a:pt x="2681" y="213"/>
                  </a:lnTo>
                  <a:lnTo>
                    <a:pt x="2757" y="212"/>
                  </a:lnTo>
                  <a:lnTo>
                    <a:pt x="2835" y="211"/>
                  </a:lnTo>
                  <a:lnTo>
                    <a:pt x="2912" y="210"/>
                  </a:lnTo>
                  <a:lnTo>
                    <a:pt x="2981" y="209"/>
                  </a:lnTo>
                  <a:lnTo>
                    <a:pt x="3052" y="208"/>
                  </a:lnTo>
                  <a:lnTo>
                    <a:pt x="3124" y="209"/>
                  </a:lnTo>
                  <a:lnTo>
                    <a:pt x="3197" y="209"/>
                  </a:lnTo>
                  <a:lnTo>
                    <a:pt x="3270" y="210"/>
                  </a:lnTo>
                  <a:lnTo>
                    <a:pt x="3343" y="210"/>
                  </a:lnTo>
                  <a:lnTo>
                    <a:pt x="3416" y="209"/>
                  </a:lnTo>
                  <a:lnTo>
                    <a:pt x="3487" y="206"/>
                  </a:lnTo>
                  <a:lnTo>
                    <a:pt x="3635" y="205"/>
                  </a:lnTo>
                  <a:lnTo>
                    <a:pt x="3883" y="204"/>
                  </a:lnTo>
                  <a:lnTo>
                    <a:pt x="4213" y="203"/>
                  </a:lnTo>
                  <a:lnTo>
                    <a:pt x="4615" y="201"/>
                  </a:lnTo>
                  <a:lnTo>
                    <a:pt x="5072" y="200"/>
                  </a:lnTo>
                  <a:lnTo>
                    <a:pt x="5572" y="199"/>
                  </a:lnTo>
                  <a:lnTo>
                    <a:pt x="6098" y="197"/>
                  </a:lnTo>
                  <a:lnTo>
                    <a:pt x="6640" y="196"/>
                  </a:lnTo>
                  <a:lnTo>
                    <a:pt x="7181" y="194"/>
                  </a:lnTo>
                  <a:lnTo>
                    <a:pt x="7708" y="193"/>
                  </a:lnTo>
                  <a:lnTo>
                    <a:pt x="8206" y="191"/>
                  </a:lnTo>
                  <a:lnTo>
                    <a:pt x="8663" y="190"/>
                  </a:lnTo>
                  <a:lnTo>
                    <a:pt x="9063" y="188"/>
                  </a:lnTo>
                  <a:lnTo>
                    <a:pt x="9392" y="187"/>
                  </a:lnTo>
                  <a:lnTo>
                    <a:pt x="9637" y="185"/>
                  </a:lnTo>
                  <a:lnTo>
                    <a:pt x="9783" y="183"/>
                  </a:lnTo>
                  <a:lnTo>
                    <a:pt x="9795" y="185"/>
                  </a:lnTo>
                  <a:lnTo>
                    <a:pt x="9809" y="186"/>
                  </a:lnTo>
                  <a:lnTo>
                    <a:pt x="9822" y="185"/>
                  </a:lnTo>
                  <a:lnTo>
                    <a:pt x="9836" y="184"/>
                  </a:lnTo>
                  <a:lnTo>
                    <a:pt x="9844" y="184"/>
                  </a:lnTo>
                  <a:lnTo>
                    <a:pt x="9850" y="184"/>
                  </a:lnTo>
                  <a:lnTo>
                    <a:pt x="9856" y="185"/>
                  </a:lnTo>
                  <a:lnTo>
                    <a:pt x="9861" y="186"/>
                  </a:lnTo>
                  <a:lnTo>
                    <a:pt x="9866" y="188"/>
                  </a:lnTo>
                  <a:lnTo>
                    <a:pt x="9871" y="191"/>
                  </a:lnTo>
                  <a:lnTo>
                    <a:pt x="9875" y="195"/>
                  </a:lnTo>
                  <a:lnTo>
                    <a:pt x="9878" y="200"/>
                  </a:lnTo>
                  <a:lnTo>
                    <a:pt x="9877" y="223"/>
                  </a:lnTo>
                  <a:lnTo>
                    <a:pt x="9877" y="244"/>
                  </a:lnTo>
                  <a:lnTo>
                    <a:pt x="9877" y="265"/>
                  </a:lnTo>
                  <a:lnTo>
                    <a:pt x="9879" y="287"/>
                  </a:lnTo>
                  <a:lnTo>
                    <a:pt x="9881" y="307"/>
                  </a:lnTo>
                  <a:lnTo>
                    <a:pt x="9885" y="328"/>
                  </a:lnTo>
                  <a:lnTo>
                    <a:pt x="9891" y="348"/>
                  </a:lnTo>
                  <a:lnTo>
                    <a:pt x="9897" y="369"/>
                  </a:lnTo>
                  <a:lnTo>
                    <a:pt x="9904" y="388"/>
                  </a:lnTo>
                  <a:lnTo>
                    <a:pt x="9912" y="407"/>
                  </a:lnTo>
                  <a:lnTo>
                    <a:pt x="9921" y="425"/>
                  </a:lnTo>
                  <a:lnTo>
                    <a:pt x="9931" y="443"/>
                  </a:lnTo>
                  <a:lnTo>
                    <a:pt x="9944" y="461"/>
                  </a:lnTo>
                  <a:lnTo>
                    <a:pt x="9956" y="478"/>
                  </a:lnTo>
                  <a:lnTo>
                    <a:pt x="9970" y="494"/>
                  </a:lnTo>
                  <a:lnTo>
                    <a:pt x="9986" y="510"/>
                  </a:lnTo>
                  <a:lnTo>
                    <a:pt x="9994" y="520"/>
                  </a:lnTo>
                  <a:lnTo>
                    <a:pt x="10004" y="530"/>
                  </a:lnTo>
                  <a:lnTo>
                    <a:pt x="10013" y="540"/>
                  </a:lnTo>
                  <a:lnTo>
                    <a:pt x="10024" y="550"/>
                  </a:lnTo>
                  <a:lnTo>
                    <a:pt x="10046" y="570"/>
                  </a:lnTo>
                  <a:lnTo>
                    <a:pt x="10066" y="590"/>
                  </a:lnTo>
                  <a:lnTo>
                    <a:pt x="10076" y="602"/>
                  </a:lnTo>
                  <a:lnTo>
                    <a:pt x="10084" y="613"/>
                  </a:lnTo>
                  <a:lnTo>
                    <a:pt x="10090" y="625"/>
                  </a:lnTo>
                  <a:lnTo>
                    <a:pt x="10094" y="637"/>
                  </a:lnTo>
                  <a:lnTo>
                    <a:pt x="10096" y="644"/>
                  </a:lnTo>
                  <a:lnTo>
                    <a:pt x="10097" y="650"/>
                  </a:lnTo>
                  <a:lnTo>
                    <a:pt x="10097" y="657"/>
                  </a:lnTo>
                  <a:lnTo>
                    <a:pt x="10096" y="664"/>
                  </a:lnTo>
                  <a:lnTo>
                    <a:pt x="10095" y="671"/>
                  </a:lnTo>
                  <a:lnTo>
                    <a:pt x="10094" y="678"/>
                  </a:lnTo>
                  <a:lnTo>
                    <a:pt x="10091" y="686"/>
                  </a:lnTo>
                  <a:lnTo>
                    <a:pt x="10088" y="694"/>
                  </a:lnTo>
                  <a:lnTo>
                    <a:pt x="10083" y="695"/>
                  </a:lnTo>
                  <a:lnTo>
                    <a:pt x="10078" y="697"/>
                  </a:lnTo>
                  <a:lnTo>
                    <a:pt x="10072" y="697"/>
                  </a:lnTo>
                  <a:lnTo>
                    <a:pt x="10068" y="697"/>
                  </a:lnTo>
                  <a:lnTo>
                    <a:pt x="10059" y="695"/>
                  </a:lnTo>
                  <a:lnTo>
                    <a:pt x="10051" y="692"/>
                  </a:lnTo>
                  <a:lnTo>
                    <a:pt x="10043" y="687"/>
                  </a:lnTo>
                  <a:lnTo>
                    <a:pt x="10035" y="681"/>
                  </a:lnTo>
                  <a:lnTo>
                    <a:pt x="10026" y="674"/>
                  </a:lnTo>
                  <a:lnTo>
                    <a:pt x="10019" y="667"/>
                  </a:lnTo>
                  <a:lnTo>
                    <a:pt x="10011" y="660"/>
                  </a:lnTo>
                  <a:lnTo>
                    <a:pt x="10003" y="654"/>
                  </a:lnTo>
                  <a:lnTo>
                    <a:pt x="9995" y="647"/>
                  </a:lnTo>
                  <a:lnTo>
                    <a:pt x="9987" y="642"/>
                  </a:lnTo>
                  <a:lnTo>
                    <a:pt x="9977" y="637"/>
                  </a:lnTo>
                  <a:lnTo>
                    <a:pt x="9967" y="635"/>
                  </a:lnTo>
                  <a:lnTo>
                    <a:pt x="9962" y="634"/>
                  </a:lnTo>
                  <a:lnTo>
                    <a:pt x="9957" y="634"/>
                  </a:lnTo>
                  <a:lnTo>
                    <a:pt x="9952" y="635"/>
                  </a:lnTo>
                  <a:lnTo>
                    <a:pt x="9946" y="636"/>
                  </a:lnTo>
                  <a:lnTo>
                    <a:pt x="9932" y="641"/>
                  </a:lnTo>
                  <a:lnTo>
                    <a:pt x="9920" y="646"/>
                  </a:lnTo>
                  <a:lnTo>
                    <a:pt x="9908" y="652"/>
                  </a:lnTo>
                  <a:lnTo>
                    <a:pt x="9897" y="660"/>
                  </a:lnTo>
                  <a:lnTo>
                    <a:pt x="9893" y="664"/>
                  </a:lnTo>
                  <a:lnTo>
                    <a:pt x="9887" y="668"/>
                  </a:lnTo>
                  <a:lnTo>
                    <a:pt x="9883" y="673"/>
                  </a:lnTo>
                  <a:lnTo>
                    <a:pt x="9879" y="679"/>
                  </a:lnTo>
                  <a:lnTo>
                    <a:pt x="9876" y="685"/>
                  </a:lnTo>
                  <a:lnTo>
                    <a:pt x="9873" y="692"/>
                  </a:lnTo>
                  <a:lnTo>
                    <a:pt x="9871" y="698"/>
                  </a:lnTo>
                  <a:lnTo>
                    <a:pt x="9869" y="705"/>
                  </a:lnTo>
                  <a:lnTo>
                    <a:pt x="9867" y="715"/>
                  </a:lnTo>
                  <a:lnTo>
                    <a:pt x="9865" y="724"/>
                  </a:lnTo>
                  <a:lnTo>
                    <a:pt x="9865" y="735"/>
                  </a:lnTo>
                  <a:lnTo>
                    <a:pt x="9865" y="744"/>
                  </a:lnTo>
                  <a:lnTo>
                    <a:pt x="9866" y="753"/>
                  </a:lnTo>
                  <a:lnTo>
                    <a:pt x="9868" y="762"/>
                  </a:lnTo>
                  <a:lnTo>
                    <a:pt x="9870" y="771"/>
                  </a:lnTo>
                  <a:lnTo>
                    <a:pt x="9873" y="781"/>
                  </a:lnTo>
                  <a:lnTo>
                    <a:pt x="9881" y="797"/>
                  </a:lnTo>
                  <a:lnTo>
                    <a:pt x="9891" y="813"/>
                  </a:lnTo>
                  <a:lnTo>
                    <a:pt x="9901" y="829"/>
                  </a:lnTo>
                  <a:lnTo>
                    <a:pt x="9912" y="843"/>
                  </a:lnTo>
                  <a:lnTo>
                    <a:pt x="9911" y="849"/>
                  </a:lnTo>
                  <a:lnTo>
                    <a:pt x="9910" y="854"/>
                  </a:lnTo>
                  <a:lnTo>
                    <a:pt x="9907" y="859"/>
                  </a:lnTo>
                  <a:lnTo>
                    <a:pt x="9905" y="863"/>
                  </a:lnTo>
                  <a:lnTo>
                    <a:pt x="9898" y="872"/>
                  </a:lnTo>
                  <a:lnTo>
                    <a:pt x="9890" y="880"/>
                  </a:lnTo>
                  <a:lnTo>
                    <a:pt x="9881" y="888"/>
                  </a:lnTo>
                  <a:lnTo>
                    <a:pt x="9874" y="896"/>
                  </a:lnTo>
                  <a:lnTo>
                    <a:pt x="9871" y="900"/>
                  </a:lnTo>
                  <a:lnTo>
                    <a:pt x="9868" y="905"/>
                  </a:lnTo>
                  <a:lnTo>
                    <a:pt x="9865" y="909"/>
                  </a:lnTo>
                  <a:lnTo>
                    <a:pt x="9863" y="914"/>
                  </a:lnTo>
                  <a:lnTo>
                    <a:pt x="9860" y="924"/>
                  </a:lnTo>
                  <a:lnTo>
                    <a:pt x="9857" y="934"/>
                  </a:lnTo>
                  <a:lnTo>
                    <a:pt x="9855" y="943"/>
                  </a:lnTo>
                  <a:lnTo>
                    <a:pt x="9855" y="953"/>
                  </a:lnTo>
                  <a:lnTo>
                    <a:pt x="9855" y="963"/>
                  </a:lnTo>
                  <a:lnTo>
                    <a:pt x="9855" y="973"/>
                  </a:lnTo>
                  <a:lnTo>
                    <a:pt x="9857" y="982"/>
                  </a:lnTo>
                  <a:lnTo>
                    <a:pt x="9859" y="991"/>
                  </a:lnTo>
                  <a:lnTo>
                    <a:pt x="9862" y="1001"/>
                  </a:lnTo>
                  <a:lnTo>
                    <a:pt x="9866" y="1011"/>
                  </a:lnTo>
                  <a:lnTo>
                    <a:pt x="9869" y="1019"/>
                  </a:lnTo>
                  <a:lnTo>
                    <a:pt x="9874" y="1028"/>
                  </a:lnTo>
                  <a:lnTo>
                    <a:pt x="9879" y="1036"/>
                  </a:lnTo>
                  <a:lnTo>
                    <a:pt x="9884" y="1044"/>
                  </a:lnTo>
                  <a:lnTo>
                    <a:pt x="9891" y="1051"/>
                  </a:lnTo>
                  <a:lnTo>
                    <a:pt x="9897" y="1059"/>
                  </a:lnTo>
                  <a:lnTo>
                    <a:pt x="9918" y="1068"/>
                  </a:lnTo>
                  <a:lnTo>
                    <a:pt x="9941" y="1078"/>
                  </a:lnTo>
                  <a:lnTo>
                    <a:pt x="9952" y="1081"/>
                  </a:lnTo>
                  <a:lnTo>
                    <a:pt x="9963" y="1083"/>
                  </a:lnTo>
                  <a:lnTo>
                    <a:pt x="9969" y="1082"/>
                  </a:lnTo>
                  <a:lnTo>
                    <a:pt x="9974" y="1081"/>
                  </a:lnTo>
                  <a:lnTo>
                    <a:pt x="9980" y="1079"/>
                  </a:lnTo>
                  <a:lnTo>
                    <a:pt x="9986" y="1076"/>
                  </a:lnTo>
                  <a:lnTo>
                    <a:pt x="9995" y="1070"/>
                  </a:lnTo>
                  <a:lnTo>
                    <a:pt x="10003" y="1064"/>
                  </a:lnTo>
                  <a:lnTo>
                    <a:pt x="10011" y="1056"/>
                  </a:lnTo>
                  <a:lnTo>
                    <a:pt x="10018" y="1047"/>
                  </a:lnTo>
                  <a:lnTo>
                    <a:pt x="10024" y="1038"/>
                  </a:lnTo>
                  <a:lnTo>
                    <a:pt x="10030" y="1028"/>
                  </a:lnTo>
                  <a:lnTo>
                    <a:pt x="10031" y="1023"/>
                  </a:lnTo>
                  <a:lnTo>
                    <a:pt x="10032" y="1017"/>
                  </a:lnTo>
                  <a:lnTo>
                    <a:pt x="10033" y="1012"/>
                  </a:lnTo>
                  <a:lnTo>
                    <a:pt x="10033" y="1004"/>
                  </a:lnTo>
                  <a:lnTo>
                    <a:pt x="10037" y="1001"/>
                  </a:lnTo>
                  <a:lnTo>
                    <a:pt x="10043" y="998"/>
                  </a:lnTo>
                  <a:lnTo>
                    <a:pt x="10049" y="997"/>
                  </a:lnTo>
                  <a:lnTo>
                    <a:pt x="10056" y="997"/>
                  </a:lnTo>
                  <a:lnTo>
                    <a:pt x="10062" y="998"/>
                  </a:lnTo>
                  <a:lnTo>
                    <a:pt x="10069" y="1000"/>
                  </a:lnTo>
                  <a:lnTo>
                    <a:pt x="10076" y="1003"/>
                  </a:lnTo>
                  <a:lnTo>
                    <a:pt x="10082" y="1007"/>
                  </a:lnTo>
                  <a:lnTo>
                    <a:pt x="10089" y="1016"/>
                  </a:lnTo>
                  <a:lnTo>
                    <a:pt x="10095" y="1025"/>
                  </a:lnTo>
                  <a:lnTo>
                    <a:pt x="10099" y="1035"/>
                  </a:lnTo>
                  <a:lnTo>
                    <a:pt x="10102" y="1045"/>
                  </a:lnTo>
                  <a:lnTo>
                    <a:pt x="10103" y="1056"/>
                  </a:lnTo>
                  <a:lnTo>
                    <a:pt x="10103" y="1066"/>
                  </a:lnTo>
                  <a:lnTo>
                    <a:pt x="10100" y="1077"/>
                  </a:lnTo>
                  <a:lnTo>
                    <a:pt x="10097" y="1087"/>
                  </a:lnTo>
                  <a:lnTo>
                    <a:pt x="10089" y="1104"/>
                  </a:lnTo>
                  <a:lnTo>
                    <a:pt x="10081" y="1119"/>
                  </a:lnTo>
                  <a:lnTo>
                    <a:pt x="10070" y="1133"/>
                  </a:lnTo>
                  <a:lnTo>
                    <a:pt x="10059" y="1148"/>
                  </a:lnTo>
                  <a:lnTo>
                    <a:pt x="10036" y="1174"/>
                  </a:lnTo>
                  <a:lnTo>
                    <a:pt x="10011" y="1200"/>
                  </a:lnTo>
                  <a:lnTo>
                    <a:pt x="9998" y="1213"/>
                  </a:lnTo>
                  <a:lnTo>
                    <a:pt x="9987" y="1226"/>
                  </a:lnTo>
                  <a:lnTo>
                    <a:pt x="9975" y="1239"/>
                  </a:lnTo>
                  <a:lnTo>
                    <a:pt x="9964" y="1253"/>
                  </a:lnTo>
                  <a:lnTo>
                    <a:pt x="9955" y="1268"/>
                  </a:lnTo>
                  <a:lnTo>
                    <a:pt x="9947" y="1283"/>
                  </a:lnTo>
                  <a:lnTo>
                    <a:pt x="9940" y="1300"/>
                  </a:lnTo>
                  <a:lnTo>
                    <a:pt x="9933" y="1317"/>
                  </a:lnTo>
                  <a:lnTo>
                    <a:pt x="9921" y="1369"/>
                  </a:lnTo>
                  <a:close/>
                  <a:moveTo>
                    <a:pt x="9912" y="1231"/>
                  </a:moveTo>
                  <a:lnTo>
                    <a:pt x="9905" y="1243"/>
                  </a:lnTo>
                  <a:lnTo>
                    <a:pt x="9899" y="1254"/>
                  </a:lnTo>
                  <a:lnTo>
                    <a:pt x="9893" y="1266"/>
                  </a:lnTo>
                  <a:lnTo>
                    <a:pt x="9887" y="1277"/>
                  </a:lnTo>
                  <a:lnTo>
                    <a:pt x="9878" y="1303"/>
                  </a:lnTo>
                  <a:lnTo>
                    <a:pt x="9871" y="1328"/>
                  </a:lnTo>
                  <a:lnTo>
                    <a:pt x="9864" y="1355"/>
                  </a:lnTo>
                  <a:lnTo>
                    <a:pt x="9859" y="1382"/>
                  </a:lnTo>
                  <a:lnTo>
                    <a:pt x="9853" y="1408"/>
                  </a:lnTo>
                  <a:lnTo>
                    <a:pt x="9848" y="1435"/>
                  </a:lnTo>
                  <a:lnTo>
                    <a:pt x="9829" y="1450"/>
                  </a:lnTo>
                  <a:lnTo>
                    <a:pt x="9784" y="1452"/>
                  </a:lnTo>
                  <a:lnTo>
                    <a:pt x="9739" y="1453"/>
                  </a:lnTo>
                  <a:lnTo>
                    <a:pt x="9694" y="1454"/>
                  </a:lnTo>
                  <a:lnTo>
                    <a:pt x="9649" y="1455"/>
                  </a:lnTo>
                  <a:lnTo>
                    <a:pt x="9603" y="1456"/>
                  </a:lnTo>
                  <a:lnTo>
                    <a:pt x="9558" y="1456"/>
                  </a:lnTo>
                  <a:lnTo>
                    <a:pt x="9512" y="1457"/>
                  </a:lnTo>
                  <a:lnTo>
                    <a:pt x="9467" y="1457"/>
                  </a:lnTo>
                  <a:lnTo>
                    <a:pt x="9421" y="1457"/>
                  </a:lnTo>
                  <a:lnTo>
                    <a:pt x="9376" y="1457"/>
                  </a:lnTo>
                  <a:lnTo>
                    <a:pt x="9331" y="1457"/>
                  </a:lnTo>
                  <a:lnTo>
                    <a:pt x="9286" y="1458"/>
                  </a:lnTo>
                  <a:lnTo>
                    <a:pt x="9242" y="1458"/>
                  </a:lnTo>
                  <a:lnTo>
                    <a:pt x="9198" y="1458"/>
                  </a:lnTo>
                  <a:lnTo>
                    <a:pt x="9155" y="1458"/>
                  </a:lnTo>
                  <a:lnTo>
                    <a:pt x="9112" y="1459"/>
                  </a:lnTo>
                  <a:lnTo>
                    <a:pt x="3106" y="1473"/>
                  </a:lnTo>
                  <a:lnTo>
                    <a:pt x="2985" y="1475"/>
                  </a:lnTo>
                  <a:lnTo>
                    <a:pt x="1954" y="1480"/>
                  </a:lnTo>
                  <a:lnTo>
                    <a:pt x="1906" y="1480"/>
                  </a:lnTo>
                  <a:lnTo>
                    <a:pt x="1859" y="1480"/>
                  </a:lnTo>
                  <a:lnTo>
                    <a:pt x="1812" y="1480"/>
                  </a:lnTo>
                  <a:lnTo>
                    <a:pt x="1765" y="1481"/>
                  </a:lnTo>
                  <a:lnTo>
                    <a:pt x="1719" y="1482"/>
                  </a:lnTo>
                  <a:lnTo>
                    <a:pt x="1673" y="1483"/>
                  </a:lnTo>
                  <a:lnTo>
                    <a:pt x="1627" y="1484"/>
                  </a:lnTo>
                  <a:lnTo>
                    <a:pt x="1581" y="1485"/>
                  </a:lnTo>
                  <a:lnTo>
                    <a:pt x="1536" y="1486"/>
                  </a:lnTo>
                  <a:lnTo>
                    <a:pt x="1490" y="1487"/>
                  </a:lnTo>
                  <a:lnTo>
                    <a:pt x="1445" y="1488"/>
                  </a:lnTo>
                  <a:lnTo>
                    <a:pt x="1399" y="1489"/>
                  </a:lnTo>
                  <a:lnTo>
                    <a:pt x="1353" y="1489"/>
                  </a:lnTo>
                  <a:lnTo>
                    <a:pt x="1307" y="1489"/>
                  </a:lnTo>
                  <a:lnTo>
                    <a:pt x="1260" y="1489"/>
                  </a:lnTo>
                  <a:lnTo>
                    <a:pt x="1213" y="1489"/>
                  </a:lnTo>
                  <a:lnTo>
                    <a:pt x="1209" y="1484"/>
                  </a:lnTo>
                  <a:lnTo>
                    <a:pt x="1207" y="1480"/>
                  </a:lnTo>
                  <a:lnTo>
                    <a:pt x="1204" y="1475"/>
                  </a:lnTo>
                  <a:lnTo>
                    <a:pt x="1203" y="1469"/>
                  </a:lnTo>
                  <a:lnTo>
                    <a:pt x="1203" y="1458"/>
                  </a:lnTo>
                  <a:lnTo>
                    <a:pt x="1204" y="1447"/>
                  </a:lnTo>
                  <a:lnTo>
                    <a:pt x="1205" y="1436"/>
                  </a:lnTo>
                  <a:lnTo>
                    <a:pt x="1205" y="1424"/>
                  </a:lnTo>
                  <a:lnTo>
                    <a:pt x="1205" y="1419"/>
                  </a:lnTo>
                  <a:lnTo>
                    <a:pt x="1204" y="1413"/>
                  </a:lnTo>
                  <a:lnTo>
                    <a:pt x="1202" y="1408"/>
                  </a:lnTo>
                  <a:lnTo>
                    <a:pt x="1200" y="1403"/>
                  </a:lnTo>
                  <a:lnTo>
                    <a:pt x="1196" y="1384"/>
                  </a:lnTo>
                  <a:lnTo>
                    <a:pt x="1191" y="1364"/>
                  </a:lnTo>
                  <a:lnTo>
                    <a:pt x="1186" y="1346"/>
                  </a:lnTo>
                  <a:lnTo>
                    <a:pt x="1179" y="1327"/>
                  </a:lnTo>
                  <a:lnTo>
                    <a:pt x="1171" y="1310"/>
                  </a:lnTo>
                  <a:lnTo>
                    <a:pt x="1162" y="1294"/>
                  </a:lnTo>
                  <a:lnTo>
                    <a:pt x="1150" y="1277"/>
                  </a:lnTo>
                  <a:lnTo>
                    <a:pt x="1139" y="1262"/>
                  </a:lnTo>
                  <a:lnTo>
                    <a:pt x="1139" y="1257"/>
                  </a:lnTo>
                  <a:lnTo>
                    <a:pt x="1140" y="1253"/>
                  </a:lnTo>
                  <a:lnTo>
                    <a:pt x="1142" y="1249"/>
                  </a:lnTo>
                  <a:lnTo>
                    <a:pt x="1144" y="1246"/>
                  </a:lnTo>
                  <a:lnTo>
                    <a:pt x="1151" y="1242"/>
                  </a:lnTo>
                  <a:lnTo>
                    <a:pt x="1158" y="1238"/>
                  </a:lnTo>
                  <a:lnTo>
                    <a:pt x="1167" y="1235"/>
                  </a:lnTo>
                  <a:lnTo>
                    <a:pt x="1175" y="1232"/>
                  </a:lnTo>
                  <a:lnTo>
                    <a:pt x="1179" y="1230"/>
                  </a:lnTo>
                  <a:lnTo>
                    <a:pt x="1182" y="1228"/>
                  </a:lnTo>
                  <a:lnTo>
                    <a:pt x="1185" y="1225"/>
                  </a:lnTo>
                  <a:lnTo>
                    <a:pt x="1188" y="1221"/>
                  </a:lnTo>
                  <a:lnTo>
                    <a:pt x="1196" y="1215"/>
                  </a:lnTo>
                  <a:lnTo>
                    <a:pt x="1202" y="1208"/>
                  </a:lnTo>
                  <a:lnTo>
                    <a:pt x="1209" y="1201"/>
                  </a:lnTo>
                  <a:lnTo>
                    <a:pt x="1214" y="1192"/>
                  </a:lnTo>
                  <a:lnTo>
                    <a:pt x="1218" y="1184"/>
                  </a:lnTo>
                  <a:lnTo>
                    <a:pt x="1222" y="1176"/>
                  </a:lnTo>
                  <a:lnTo>
                    <a:pt x="1225" y="1168"/>
                  </a:lnTo>
                  <a:lnTo>
                    <a:pt x="1227" y="1160"/>
                  </a:lnTo>
                  <a:lnTo>
                    <a:pt x="1234" y="1124"/>
                  </a:lnTo>
                  <a:lnTo>
                    <a:pt x="1243" y="1088"/>
                  </a:lnTo>
                  <a:lnTo>
                    <a:pt x="1248" y="1084"/>
                  </a:lnTo>
                  <a:lnTo>
                    <a:pt x="1254" y="1081"/>
                  </a:lnTo>
                  <a:lnTo>
                    <a:pt x="1259" y="1079"/>
                  </a:lnTo>
                  <a:lnTo>
                    <a:pt x="1264" y="1077"/>
                  </a:lnTo>
                  <a:lnTo>
                    <a:pt x="1276" y="1075"/>
                  </a:lnTo>
                  <a:lnTo>
                    <a:pt x="1288" y="1075"/>
                  </a:lnTo>
                  <a:lnTo>
                    <a:pt x="1300" y="1075"/>
                  </a:lnTo>
                  <a:lnTo>
                    <a:pt x="1312" y="1074"/>
                  </a:lnTo>
                  <a:lnTo>
                    <a:pt x="1317" y="1073"/>
                  </a:lnTo>
                  <a:lnTo>
                    <a:pt x="1323" y="1071"/>
                  </a:lnTo>
                  <a:lnTo>
                    <a:pt x="1328" y="1069"/>
                  </a:lnTo>
                  <a:lnTo>
                    <a:pt x="1332" y="1066"/>
                  </a:lnTo>
                  <a:lnTo>
                    <a:pt x="1340" y="1068"/>
                  </a:lnTo>
                  <a:lnTo>
                    <a:pt x="1348" y="1068"/>
                  </a:lnTo>
                  <a:lnTo>
                    <a:pt x="1355" y="1068"/>
                  </a:lnTo>
                  <a:lnTo>
                    <a:pt x="1361" y="1067"/>
                  </a:lnTo>
                  <a:lnTo>
                    <a:pt x="1373" y="1062"/>
                  </a:lnTo>
                  <a:lnTo>
                    <a:pt x="1384" y="1056"/>
                  </a:lnTo>
                  <a:lnTo>
                    <a:pt x="1395" y="1048"/>
                  </a:lnTo>
                  <a:lnTo>
                    <a:pt x="1406" y="1042"/>
                  </a:lnTo>
                  <a:lnTo>
                    <a:pt x="1412" y="1039"/>
                  </a:lnTo>
                  <a:lnTo>
                    <a:pt x="1418" y="1037"/>
                  </a:lnTo>
                  <a:lnTo>
                    <a:pt x="1424" y="1035"/>
                  </a:lnTo>
                  <a:lnTo>
                    <a:pt x="1431" y="1034"/>
                  </a:lnTo>
                  <a:lnTo>
                    <a:pt x="1439" y="1030"/>
                  </a:lnTo>
                  <a:lnTo>
                    <a:pt x="1446" y="1025"/>
                  </a:lnTo>
                  <a:lnTo>
                    <a:pt x="1452" y="1020"/>
                  </a:lnTo>
                  <a:lnTo>
                    <a:pt x="1458" y="1014"/>
                  </a:lnTo>
                  <a:lnTo>
                    <a:pt x="1468" y="1001"/>
                  </a:lnTo>
                  <a:lnTo>
                    <a:pt x="1476" y="988"/>
                  </a:lnTo>
                  <a:lnTo>
                    <a:pt x="1492" y="960"/>
                  </a:lnTo>
                  <a:lnTo>
                    <a:pt x="1508" y="932"/>
                  </a:lnTo>
                  <a:lnTo>
                    <a:pt x="1509" y="922"/>
                  </a:lnTo>
                  <a:lnTo>
                    <a:pt x="1509" y="912"/>
                  </a:lnTo>
                  <a:lnTo>
                    <a:pt x="1509" y="902"/>
                  </a:lnTo>
                  <a:lnTo>
                    <a:pt x="1508" y="893"/>
                  </a:lnTo>
                  <a:lnTo>
                    <a:pt x="1507" y="884"/>
                  </a:lnTo>
                  <a:lnTo>
                    <a:pt x="1505" y="875"/>
                  </a:lnTo>
                  <a:lnTo>
                    <a:pt x="1502" y="865"/>
                  </a:lnTo>
                  <a:lnTo>
                    <a:pt x="1499" y="856"/>
                  </a:lnTo>
                  <a:lnTo>
                    <a:pt x="1496" y="847"/>
                  </a:lnTo>
                  <a:lnTo>
                    <a:pt x="1492" y="839"/>
                  </a:lnTo>
                  <a:lnTo>
                    <a:pt x="1487" y="831"/>
                  </a:lnTo>
                  <a:lnTo>
                    <a:pt x="1482" y="821"/>
                  </a:lnTo>
                  <a:lnTo>
                    <a:pt x="1475" y="813"/>
                  </a:lnTo>
                  <a:lnTo>
                    <a:pt x="1469" y="806"/>
                  </a:lnTo>
                  <a:lnTo>
                    <a:pt x="1463" y="798"/>
                  </a:lnTo>
                  <a:lnTo>
                    <a:pt x="1456" y="791"/>
                  </a:lnTo>
                  <a:lnTo>
                    <a:pt x="1438" y="783"/>
                  </a:lnTo>
                  <a:lnTo>
                    <a:pt x="1417" y="774"/>
                  </a:lnTo>
                  <a:lnTo>
                    <a:pt x="1407" y="770"/>
                  </a:lnTo>
                  <a:lnTo>
                    <a:pt x="1396" y="767"/>
                  </a:lnTo>
                  <a:lnTo>
                    <a:pt x="1384" y="764"/>
                  </a:lnTo>
                  <a:lnTo>
                    <a:pt x="1374" y="762"/>
                  </a:lnTo>
                  <a:lnTo>
                    <a:pt x="1363" y="761"/>
                  </a:lnTo>
                  <a:lnTo>
                    <a:pt x="1352" y="761"/>
                  </a:lnTo>
                  <a:lnTo>
                    <a:pt x="1340" y="761"/>
                  </a:lnTo>
                  <a:lnTo>
                    <a:pt x="1329" y="763"/>
                  </a:lnTo>
                  <a:lnTo>
                    <a:pt x="1319" y="766"/>
                  </a:lnTo>
                  <a:lnTo>
                    <a:pt x="1309" y="770"/>
                  </a:lnTo>
                  <a:lnTo>
                    <a:pt x="1299" y="775"/>
                  </a:lnTo>
                  <a:lnTo>
                    <a:pt x="1289" y="784"/>
                  </a:lnTo>
                  <a:lnTo>
                    <a:pt x="1286" y="782"/>
                  </a:lnTo>
                  <a:lnTo>
                    <a:pt x="1283" y="781"/>
                  </a:lnTo>
                  <a:lnTo>
                    <a:pt x="1280" y="780"/>
                  </a:lnTo>
                  <a:lnTo>
                    <a:pt x="1277" y="780"/>
                  </a:lnTo>
                  <a:lnTo>
                    <a:pt x="1271" y="780"/>
                  </a:lnTo>
                  <a:lnTo>
                    <a:pt x="1265" y="781"/>
                  </a:lnTo>
                  <a:lnTo>
                    <a:pt x="1259" y="781"/>
                  </a:lnTo>
                  <a:lnTo>
                    <a:pt x="1254" y="780"/>
                  </a:lnTo>
                  <a:lnTo>
                    <a:pt x="1252" y="778"/>
                  </a:lnTo>
                  <a:lnTo>
                    <a:pt x="1249" y="775"/>
                  </a:lnTo>
                  <a:lnTo>
                    <a:pt x="1247" y="772"/>
                  </a:lnTo>
                  <a:lnTo>
                    <a:pt x="1246" y="768"/>
                  </a:lnTo>
                  <a:lnTo>
                    <a:pt x="1247" y="760"/>
                  </a:lnTo>
                  <a:lnTo>
                    <a:pt x="1247" y="752"/>
                  </a:lnTo>
                  <a:lnTo>
                    <a:pt x="1247" y="744"/>
                  </a:lnTo>
                  <a:lnTo>
                    <a:pt x="1246" y="737"/>
                  </a:lnTo>
                  <a:lnTo>
                    <a:pt x="1243" y="721"/>
                  </a:lnTo>
                  <a:lnTo>
                    <a:pt x="1238" y="708"/>
                  </a:lnTo>
                  <a:lnTo>
                    <a:pt x="1231" y="694"/>
                  </a:lnTo>
                  <a:lnTo>
                    <a:pt x="1223" y="681"/>
                  </a:lnTo>
                  <a:lnTo>
                    <a:pt x="1214" y="669"/>
                  </a:lnTo>
                  <a:lnTo>
                    <a:pt x="1203" y="658"/>
                  </a:lnTo>
                  <a:lnTo>
                    <a:pt x="1192" y="647"/>
                  </a:lnTo>
                  <a:lnTo>
                    <a:pt x="1180" y="636"/>
                  </a:lnTo>
                  <a:lnTo>
                    <a:pt x="1168" y="626"/>
                  </a:lnTo>
                  <a:lnTo>
                    <a:pt x="1154" y="617"/>
                  </a:lnTo>
                  <a:lnTo>
                    <a:pt x="1129" y="599"/>
                  </a:lnTo>
                  <a:lnTo>
                    <a:pt x="1104" y="582"/>
                  </a:lnTo>
                  <a:lnTo>
                    <a:pt x="1102" y="573"/>
                  </a:lnTo>
                  <a:lnTo>
                    <a:pt x="1101" y="565"/>
                  </a:lnTo>
                  <a:lnTo>
                    <a:pt x="1102" y="557"/>
                  </a:lnTo>
                  <a:lnTo>
                    <a:pt x="1104" y="550"/>
                  </a:lnTo>
                  <a:lnTo>
                    <a:pt x="1107" y="542"/>
                  </a:lnTo>
                  <a:lnTo>
                    <a:pt x="1111" y="536"/>
                  </a:lnTo>
                  <a:lnTo>
                    <a:pt x="1116" y="529"/>
                  </a:lnTo>
                  <a:lnTo>
                    <a:pt x="1122" y="523"/>
                  </a:lnTo>
                  <a:lnTo>
                    <a:pt x="1133" y="511"/>
                  </a:lnTo>
                  <a:lnTo>
                    <a:pt x="1145" y="498"/>
                  </a:lnTo>
                  <a:lnTo>
                    <a:pt x="1150" y="491"/>
                  </a:lnTo>
                  <a:lnTo>
                    <a:pt x="1155" y="485"/>
                  </a:lnTo>
                  <a:lnTo>
                    <a:pt x="1159" y="478"/>
                  </a:lnTo>
                  <a:lnTo>
                    <a:pt x="1164" y="471"/>
                  </a:lnTo>
                  <a:lnTo>
                    <a:pt x="1171" y="449"/>
                  </a:lnTo>
                  <a:lnTo>
                    <a:pt x="1178" y="429"/>
                  </a:lnTo>
                  <a:lnTo>
                    <a:pt x="1184" y="408"/>
                  </a:lnTo>
                  <a:lnTo>
                    <a:pt x="1189" y="387"/>
                  </a:lnTo>
                  <a:lnTo>
                    <a:pt x="1193" y="365"/>
                  </a:lnTo>
                  <a:lnTo>
                    <a:pt x="1196" y="343"/>
                  </a:lnTo>
                  <a:lnTo>
                    <a:pt x="1197" y="321"/>
                  </a:lnTo>
                  <a:lnTo>
                    <a:pt x="1197" y="298"/>
                  </a:lnTo>
                  <a:lnTo>
                    <a:pt x="1199" y="294"/>
                  </a:lnTo>
                  <a:lnTo>
                    <a:pt x="1201" y="291"/>
                  </a:lnTo>
                  <a:lnTo>
                    <a:pt x="1204" y="289"/>
                  </a:lnTo>
                  <a:lnTo>
                    <a:pt x="1208" y="286"/>
                  </a:lnTo>
                  <a:lnTo>
                    <a:pt x="1214" y="284"/>
                  </a:lnTo>
                  <a:lnTo>
                    <a:pt x="1221" y="282"/>
                  </a:lnTo>
                  <a:lnTo>
                    <a:pt x="1237" y="280"/>
                  </a:lnTo>
                  <a:lnTo>
                    <a:pt x="1253" y="279"/>
                  </a:lnTo>
                  <a:lnTo>
                    <a:pt x="1283" y="282"/>
                  </a:lnTo>
                  <a:lnTo>
                    <a:pt x="1314" y="284"/>
                  </a:lnTo>
                  <a:lnTo>
                    <a:pt x="1344" y="285"/>
                  </a:lnTo>
                  <a:lnTo>
                    <a:pt x="1374" y="286"/>
                  </a:lnTo>
                  <a:lnTo>
                    <a:pt x="1432" y="286"/>
                  </a:lnTo>
                  <a:lnTo>
                    <a:pt x="1491" y="284"/>
                  </a:lnTo>
                  <a:lnTo>
                    <a:pt x="1549" y="283"/>
                  </a:lnTo>
                  <a:lnTo>
                    <a:pt x="1607" y="281"/>
                  </a:lnTo>
                  <a:lnTo>
                    <a:pt x="1667" y="281"/>
                  </a:lnTo>
                  <a:lnTo>
                    <a:pt x="1727" y="283"/>
                  </a:lnTo>
                  <a:lnTo>
                    <a:pt x="1768" y="282"/>
                  </a:lnTo>
                  <a:lnTo>
                    <a:pt x="1809" y="281"/>
                  </a:lnTo>
                  <a:lnTo>
                    <a:pt x="1851" y="279"/>
                  </a:lnTo>
                  <a:lnTo>
                    <a:pt x="1890" y="277"/>
                  </a:lnTo>
                  <a:lnTo>
                    <a:pt x="1931" y="276"/>
                  </a:lnTo>
                  <a:lnTo>
                    <a:pt x="1972" y="276"/>
                  </a:lnTo>
                  <a:lnTo>
                    <a:pt x="2012" y="277"/>
                  </a:lnTo>
                  <a:lnTo>
                    <a:pt x="2053" y="279"/>
                  </a:lnTo>
                  <a:lnTo>
                    <a:pt x="2130" y="277"/>
                  </a:lnTo>
                  <a:lnTo>
                    <a:pt x="2207" y="276"/>
                  </a:lnTo>
                  <a:lnTo>
                    <a:pt x="2284" y="274"/>
                  </a:lnTo>
                  <a:lnTo>
                    <a:pt x="2361" y="273"/>
                  </a:lnTo>
                  <a:lnTo>
                    <a:pt x="2437" y="273"/>
                  </a:lnTo>
                  <a:lnTo>
                    <a:pt x="2514" y="272"/>
                  </a:lnTo>
                  <a:lnTo>
                    <a:pt x="2591" y="271"/>
                  </a:lnTo>
                  <a:lnTo>
                    <a:pt x="2667" y="271"/>
                  </a:lnTo>
                  <a:lnTo>
                    <a:pt x="2744" y="270"/>
                  </a:lnTo>
                  <a:lnTo>
                    <a:pt x="2821" y="270"/>
                  </a:lnTo>
                  <a:lnTo>
                    <a:pt x="2897" y="269"/>
                  </a:lnTo>
                  <a:lnTo>
                    <a:pt x="2974" y="269"/>
                  </a:lnTo>
                  <a:lnTo>
                    <a:pt x="3052" y="268"/>
                  </a:lnTo>
                  <a:lnTo>
                    <a:pt x="3128" y="266"/>
                  </a:lnTo>
                  <a:lnTo>
                    <a:pt x="3206" y="265"/>
                  </a:lnTo>
                  <a:lnTo>
                    <a:pt x="3284" y="264"/>
                  </a:lnTo>
                  <a:lnTo>
                    <a:pt x="3333" y="261"/>
                  </a:lnTo>
                  <a:lnTo>
                    <a:pt x="3381" y="260"/>
                  </a:lnTo>
                  <a:lnTo>
                    <a:pt x="3430" y="260"/>
                  </a:lnTo>
                  <a:lnTo>
                    <a:pt x="3479" y="261"/>
                  </a:lnTo>
                  <a:lnTo>
                    <a:pt x="3528" y="262"/>
                  </a:lnTo>
                  <a:lnTo>
                    <a:pt x="3577" y="262"/>
                  </a:lnTo>
                  <a:lnTo>
                    <a:pt x="3603" y="261"/>
                  </a:lnTo>
                  <a:lnTo>
                    <a:pt x="3627" y="260"/>
                  </a:lnTo>
                  <a:lnTo>
                    <a:pt x="3653" y="258"/>
                  </a:lnTo>
                  <a:lnTo>
                    <a:pt x="3678" y="256"/>
                  </a:lnTo>
                  <a:lnTo>
                    <a:pt x="3689" y="258"/>
                  </a:lnTo>
                  <a:lnTo>
                    <a:pt x="3699" y="259"/>
                  </a:lnTo>
                  <a:lnTo>
                    <a:pt x="3709" y="260"/>
                  </a:lnTo>
                  <a:lnTo>
                    <a:pt x="3720" y="260"/>
                  </a:lnTo>
                  <a:lnTo>
                    <a:pt x="3742" y="260"/>
                  </a:lnTo>
                  <a:lnTo>
                    <a:pt x="3763" y="259"/>
                  </a:lnTo>
                  <a:lnTo>
                    <a:pt x="3785" y="257"/>
                  </a:lnTo>
                  <a:lnTo>
                    <a:pt x="3806" y="255"/>
                  </a:lnTo>
                  <a:lnTo>
                    <a:pt x="3829" y="254"/>
                  </a:lnTo>
                  <a:lnTo>
                    <a:pt x="3850" y="254"/>
                  </a:lnTo>
                  <a:lnTo>
                    <a:pt x="3948" y="254"/>
                  </a:lnTo>
                  <a:lnTo>
                    <a:pt x="4145" y="254"/>
                  </a:lnTo>
                  <a:lnTo>
                    <a:pt x="4428" y="254"/>
                  </a:lnTo>
                  <a:lnTo>
                    <a:pt x="4781" y="254"/>
                  </a:lnTo>
                  <a:lnTo>
                    <a:pt x="5191" y="253"/>
                  </a:lnTo>
                  <a:lnTo>
                    <a:pt x="5643" y="253"/>
                  </a:lnTo>
                  <a:lnTo>
                    <a:pt x="6125" y="252"/>
                  </a:lnTo>
                  <a:lnTo>
                    <a:pt x="6619" y="251"/>
                  </a:lnTo>
                  <a:lnTo>
                    <a:pt x="7114" y="251"/>
                  </a:lnTo>
                  <a:lnTo>
                    <a:pt x="7596" y="250"/>
                  </a:lnTo>
                  <a:lnTo>
                    <a:pt x="8048" y="249"/>
                  </a:lnTo>
                  <a:lnTo>
                    <a:pt x="8459" y="249"/>
                  </a:lnTo>
                  <a:lnTo>
                    <a:pt x="8813" y="248"/>
                  </a:lnTo>
                  <a:lnTo>
                    <a:pt x="9096" y="247"/>
                  </a:lnTo>
                  <a:lnTo>
                    <a:pt x="9296" y="247"/>
                  </a:lnTo>
                  <a:lnTo>
                    <a:pt x="9395" y="246"/>
                  </a:lnTo>
                  <a:lnTo>
                    <a:pt x="9434" y="247"/>
                  </a:lnTo>
                  <a:lnTo>
                    <a:pt x="9474" y="247"/>
                  </a:lnTo>
                  <a:lnTo>
                    <a:pt x="9515" y="246"/>
                  </a:lnTo>
                  <a:lnTo>
                    <a:pt x="9556" y="245"/>
                  </a:lnTo>
                  <a:lnTo>
                    <a:pt x="9597" y="243"/>
                  </a:lnTo>
                  <a:lnTo>
                    <a:pt x="9638" y="243"/>
                  </a:lnTo>
                  <a:lnTo>
                    <a:pt x="9677" y="243"/>
                  </a:lnTo>
                  <a:lnTo>
                    <a:pt x="9715" y="245"/>
                  </a:lnTo>
                  <a:lnTo>
                    <a:pt x="9735" y="244"/>
                  </a:lnTo>
                  <a:lnTo>
                    <a:pt x="9754" y="243"/>
                  </a:lnTo>
                  <a:lnTo>
                    <a:pt x="9772" y="243"/>
                  </a:lnTo>
                  <a:lnTo>
                    <a:pt x="9792" y="242"/>
                  </a:lnTo>
                  <a:lnTo>
                    <a:pt x="9800" y="251"/>
                  </a:lnTo>
                  <a:lnTo>
                    <a:pt x="9806" y="261"/>
                  </a:lnTo>
                  <a:lnTo>
                    <a:pt x="9811" y="274"/>
                  </a:lnTo>
                  <a:lnTo>
                    <a:pt x="9815" y="286"/>
                  </a:lnTo>
                  <a:lnTo>
                    <a:pt x="9822" y="310"/>
                  </a:lnTo>
                  <a:lnTo>
                    <a:pt x="9829" y="336"/>
                  </a:lnTo>
                  <a:lnTo>
                    <a:pt x="9832" y="350"/>
                  </a:lnTo>
                  <a:lnTo>
                    <a:pt x="9836" y="364"/>
                  </a:lnTo>
                  <a:lnTo>
                    <a:pt x="9841" y="377"/>
                  </a:lnTo>
                  <a:lnTo>
                    <a:pt x="9847" y="389"/>
                  </a:lnTo>
                  <a:lnTo>
                    <a:pt x="9860" y="415"/>
                  </a:lnTo>
                  <a:lnTo>
                    <a:pt x="9874" y="439"/>
                  </a:lnTo>
                  <a:lnTo>
                    <a:pt x="9890" y="464"/>
                  </a:lnTo>
                  <a:lnTo>
                    <a:pt x="9905" y="487"/>
                  </a:lnTo>
                  <a:lnTo>
                    <a:pt x="9921" y="511"/>
                  </a:lnTo>
                  <a:lnTo>
                    <a:pt x="9937" y="535"/>
                  </a:lnTo>
                  <a:lnTo>
                    <a:pt x="9945" y="539"/>
                  </a:lnTo>
                  <a:lnTo>
                    <a:pt x="9953" y="543"/>
                  </a:lnTo>
                  <a:lnTo>
                    <a:pt x="9957" y="547"/>
                  </a:lnTo>
                  <a:lnTo>
                    <a:pt x="9959" y="550"/>
                  </a:lnTo>
                  <a:lnTo>
                    <a:pt x="9960" y="555"/>
                  </a:lnTo>
                  <a:lnTo>
                    <a:pt x="9958" y="560"/>
                  </a:lnTo>
                  <a:lnTo>
                    <a:pt x="9957" y="566"/>
                  </a:lnTo>
                  <a:lnTo>
                    <a:pt x="9955" y="571"/>
                  </a:lnTo>
                  <a:lnTo>
                    <a:pt x="9952" y="575"/>
                  </a:lnTo>
                  <a:lnTo>
                    <a:pt x="9948" y="577"/>
                  </a:lnTo>
                  <a:lnTo>
                    <a:pt x="9944" y="578"/>
                  </a:lnTo>
                  <a:lnTo>
                    <a:pt x="9940" y="579"/>
                  </a:lnTo>
                  <a:lnTo>
                    <a:pt x="9934" y="579"/>
                  </a:lnTo>
                  <a:lnTo>
                    <a:pt x="9929" y="578"/>
                  </a:lnTo>
                  <a:lnTo>
                    <a:pt x="9919" y="576"/>
                  </a:lnTo>
                  <a:lnTo>
                    <a:pt x="9908" y="573"/>
                  </a:lnTo>
                  <a:lnTo>
                    <a:pt x="9903" y="573"/>
                  </a:lnTo>
                  <a:lnTo>
                    <a:pt x="9898" y="573"/>
                  </a:lnTo>
                  <a:lnTo>
                    <a:pt x="9893" y="574"/>
                  </a:lnTo>
                  <a:lnTo>
                    <a:pt x="9887" y="576"/>
                  </a:lnTo>
                  <a:lnTo>
                    <a:pt x="9877" y="580"/>
                  </a:lnTo>
                  <a:lnTo>
                    <a:pt x="9868" y="585"/>
                  </a:lnTo>
                  <a:lnTo>
                    <a:pt x="9859" y="592"/>
                  </a:lnTo>
                  <a:lnTo>
                    <a:pt x="9852" y="598"/>
                  </a:lnTo>
                  <a:lnTo>
                    <a:pt x="9844" y="605"/>
                  </a:lnTo>
                  <a:lnTo>
                    <a:pt x="9837" y="613"/>
                  </a:lnTo>
                  <a:lnTo>
                    <a:pt x="9831" y="621"/>
                  </a:lnTo>
                  <a:lnTo>
                    <a:pt x="9825" y="629"/>
                  </a:lnTo>
                  <a:lnTo>
                    <a:pt x="9820" y="639"/>
                  </a:lnTo>
                  <a:lnTo>
                    <a:pt x="9816" y="648"/>
                  </a:lnTo>
                  <a:lnTo>
                    <a:pt x="9813" y="657"/>
                  </a:lnTo>
                  <a:lnTo>
                    <a:pt x="9810" y="667"/>
                  </a:lnTo>
                  <a:lnTo>
                    <a:pt x="9808" y="676"/>
                  </a:lnTo>
                  <a:lnTo>
                    <a:pt x="9806" y="687"/>
                  </a:lnTo>
                  <a:lnTo>
                    <a:pt x="9805" y="696"/>
                  </a:lnTo>
                  <a:lnTo>
                    <a:pt x="9805" y="706"/>
                  </a:lnTo>
                  <a:lnTo>
                    <a:pt x="9807" y="711"/>
                  </a:lnTo>
                  <a:lnTo>
                    <a:pt x="9808" y="718"/>
                  </a:lnTo>
                  <a:lnTo>
                    <a:pt x="9807" y="721"/>
                  </a:lnTo>
                  <a:lnTo>
                    <a:pt x="9806" y="723"/>
                  </a:lnTo>
                  <a:lnTo>
                    <a:pt x="9805" y="726"/>
                  </a:lnTo>
                  <a:lnTo>
                    <a:pt x="9802" y="727"/>
                  </a:lnTo>
                  <a:lnTo>
                    <a:pt x="9798" y="729"/>
                  </a:lnTo>
                  <a:lnTo>
                    <a:pt x="9793" y="729"/>
                  </a:lnTo>
                  <a:lnTo>
                    <a:pt x="9790" y="729"/>
                  </a:lnTo>
                  <a:lnTo>
                    <a:pt x="9786" y="729"/>
                  </a:lnTo>
                  <a:lnTo>
                    <a:pt x="9780" y="726"/>
                  </a:lnTo>
                  <a:lnTo>
                    <a:pt x="9774" y="723"/>
                  </a:lnTo>
                  <a:lnTo>
                    <a:pt x="9768" y="718"/>
                  </a:lnTo>
                  <a:lnTo>
                    <a:pt x="9762" y="714"/>
                  </a:lnTo>
                  <a:lnTo>
                    <a:pt x="9756" y="710"/>
                  </a:lnTo>
                  <a:lnTo>
                    <a:pt x="9749" y="707"/>
                  </a:lnTo>
                  <a:lnTo>
                    <a:pt x="9737" y="706"/>
                  </a:lnTo>
                  <a:lnTo>
                    <a:pt x="9726" y="706"/>
                  </a:lnTo>
                  <a:lnTo>
                    <a:pt x="9715" y="707"/>
                  </a:lnTo>
                  <a:lnTo>
                    <a:pt x="9703" y="708"/>
                  </a:lnTo>
                  <a:lnTo>
                    <a:pt x="9693" y="711"/>
                  </a:lnTo>
                  <a:lnTo>
                    <a:pt x="9682" y="713"/>
                  </a:lnTo>
                  <a:lnTo>
                    <a:pt x="9672" y="717"/>
                  </a:lnTo>
                  <a:lnTo>
                    <a:pt x="9663" y="721"/>
                  </a:lnTo>
                  <a:lnTo>
                    <a:pt x="9652" y="726"/>
                  </a:lnTo>
                  <a:lnTo>
                    <a:pt x="9643" y="733"/>
                  </a:lnTo>
                  <a:lnTo>
                    <a:pt x="9634" y="739"/>
                  </a:lnTo>
                  <a:lnTo>
                    <a:pt x="9626" y="746"/>
                  </a:lnTo>
                  <a:lnTo>
                    <a:pt x="9619" y="754"/>
                  </a:lnTo>
                  <a:lnTo>
                    <a:pt x="9611" y="763"/>
                  </a:lnTo>
                  <a:lnTo>
                    <a:pt x="9604" y="772"/>
                  </a:lnTo>
                  <a:lnTo>
                    <a:pt x="9598" y="783"/>
                  </a:lnTo>
                  <a:lnTo>
                    <a:pt x="9594" y="803"/>
                  </a:lnTo>
                  <a:lnTo>
                    <a:pt x="9591" y="824"/>
                  </a:lnTo>
                  <a:lnTo>
                    <a:pt x="9590" y="843"/>
                  </a:lnTo>
                  <a:lnTo>
                    <a:pt x="9591" y="863"/>
                  </a:lnTo>
                  <a:lnTo>
                    <a:pt x="9593" y="883"/>
                  </a:lnTo>
                  <a:lnTo>
                    <a:pt x="9596" y="902"/>
                  </a:lnTo>
                  <a:lnTo>
                    <a:pt x="9599" y="911"/>
                  </a:lnTo>
                  <a:lnTo>
                    <a:pt x="9602" y="921"/>
                  </a:lnTo>
                  <a:lnTo>
                    <a:pt x="9606" y="930"/>
                  </a:lnTo>
                  <a:lnTo>
                    <a:pt x="9610" y="939"/>
                  </a:lnTo>
                  <a:lnTo>
                    <a:pt x="9618" y="950"/>
                  </a:lnTo>
                  <a:lnTo>
                    <a:pt x="9626" y="960"/>
                  </a:lnTo>
                  <a:lnTo>
                    <a:pt x="9635" y="969"/>
                  </a:lnTo>
                  <a:lnTo>
                    <a:pt x="9644" y="975"/>
                  </a:lnTo>
                  <a:lnTo>
                    <a:pt x="9655" y="979"/>
                  </a:lnTo>
                  <a:lnTo>
                    <a:pt x="9667" y="983"/>
                  </a:lnTo>
                  <a:lnTo>
                    <a:pt x="9678" y="985"/>
                  </a:lnTo>
                  <a:lnTo>
                    <a:pt x="9690" y="986"/>
                  </a:lnTo>
                  <a:lnTo>
                    <a:pt x="9702" y="987"/>
                  </a:lnTo>
                  <a:lnTo>
                    <a:pt x="9715" y="986"/>
                  </a:lnTo>
                  <a:lnTo>
                    <a:pt x="9728" y="986"/>
                  </a:lnTo>
                  <a:lnTo>
                    <a:pt x="9740" y="985"/>
                  </a:lnTo>
                  <a:lnTo>
                    <a:pt x="9764" y="982"/>
                  </a:lnTo>
                  <a:lnTo>
                    <a:pt x="9786" y="980"/>
                  </a:lnTo>
                  <a:lnTo>
                    <a:pt x="9790" y="983"/>
                  </a:lnTo>
                  <a:lnTo>
                    <a:pt x="9793" y="987"/>
                  </a:lnTo>
                  <a:lnTo>
                    <a:pt x="9795" y="991"/>
                  </a:lnTo>
                  <a:lnTo>
                    <a:pt x="9796" y="995"/>
                  </a:lnTo>
                  <a:lnTo>
                    <a:pt x="9798" y="1004"/>
                  </a:lnTo>
                  <a:lnTo>
                    <a:pt x="9798" y="1015"/>
                  </a:lnTo>
                  <a:lnTo>
                    <a:pt x="9796" y="1026"/>
                  </a:lnTo>
                  <a:lnTo>
                    <a:pt x="9795" y="1037"/>
                  </a:lnTo>
                  <a:lnTo>
                    <a:pt x="9796" y="1042"/>
                  </a:lnTo>
                  <a:lnTo>
                    <a:pt x="9798" y="1047"/>
                  </a:lnTo>
                  <a:lnTo>
                    <a:pt x="9799" y="1052"/>
                  </a:lnTo>
                  <a:lnTo>
                    <a:pt x="9802" y="1057"/>
                  </a:lnTo>
                  <a:lnTo>
                    <a:pt x="9808" y="1067"/>
                  </a:lnTo>
                  <a:lnTo>
                    <a:pt x="9814" y="1076"/>
                  </a:lnTo>
                  <a:lnTo>
                    <a:pt x="9821" y="1085"/>
                  </a:lnTo>
                  <a:lnTo>
                    <a:pt x="9828" y="1094"/>
                  </a:lnTo>
                  <a:lnTo>
                    <a:pt x="9836" y="1102"/>
                  </a:lnTo>
                  <a:lnTo>
                    <a:pt x="9845" y="1109"/>
                  </a:lnTo>
                  <a:lnTo>
                    <a:pt x="9854" y="1116"/>
                  </a:lnTo>
                  <a:lnTo>
                    <a:pt x="9863" y="1122"/>
                  </a:lnTo>
                  <a:lnTo>
                    <a:pt x="9873" y="1127"/>
                  </a:lnTo>
                  <a:lnTo>
                    <a:pt x="9882" y="1131"/>
                  </a:lnTo>
                  <a:lnTo>
                    <a:pt x="9894" y="1135"/>
                  </a:lnTo>
                  <a:lnTo>
                    <a:pt x="9905" y="1138"/>
                  </a:lnTo>
                  <a:lnTo>
                    <a:pt x="9916" y="1141"/>
                  </a:lnTo>
                  <a:lnTo>
                    <a:pt x="9927" y="1143"/>
                  </a:lnTo>
                  <a:lnTo>
                    <a:pt x="9940" y="1144"/>
                  </a:lnTo>
                  <a:lnTo>
                    <a:pt x="9952" y="1144"/>
                  </a:lnTo>
                  <a:lnTo>
                    <a:pt x="9957" y="1151"/>
                  </a:lnTo>
                  <a:lnTo>
                    <a:pt x="9960" y="1157"/>
                  </a:lnTo>
                  <a:lnTo>
                    <a:pt x="9961" y="1162"/>
                  </a:lnTo>
                  <a:lnTo>
                    <a:pt x="9961" y="1167"/>
                  </a:lnTo>
                  <a:lnTo>
                    <a:pt x="9959" y="1172"/>
                  </a:lnTo>
                  <a:lnTo>
                    <a:pt x="9955" y="1177"/>
                  </a:lnTo>
                  <a:lnTo>
                    <a:pt x="9951" y="1182"/>
                  </a:lnTo>
                  <a:lnTo>
                    <a:pt x="9946" y="1187"/>
                  </a:lnTo>
                  <a:lnTo>
                    <a:pt x="9936" y="1198"/>
                  </a:lnTo>
                  <a:lnTo>
                    <a:pt x="9924" y="1208"/>
                  </a:lnTo>
                  <a:lnTo>
                    <a:pt x="9920" y="1213"/>
                  </a:lnTo>
                  <a:lnTo>
                    <a:pt x="9916" y="1219"/>
                  </a:lnTo>
                  <a:lnTo>
                    <a:pt x="9913" y="1225"/>
                  </a:lnTo>
                  <a:lnTo>
                    <a:pt x="9912" y="1231"/>
                  </a:lnTo>
                  <a:close/>
                  <a:moveTo>
                    <a:pt x="9860" y="564"/>
                  </a:moveTo>
                  <a:lnTo>
                    <a:pt x="9847" y="576"/>
                  </a:lnTo>
                  <a:lnTo>
                    <a:pt x="9834" y="587"/>
                  </a:lnTo>
                  <a:lnTo>
                    <a:pt x="9823" y="601"/>
                  </a:lnTo>
                  <a:lnTo>
                    <a:pt x="9813" y="614"/>
                  </a:lnTo>
                  <a:lnTo>
                    <a:pt x="9804" y="628"/>
                  </a:lnTo>
                  <a:lnTo>
                    <a:pt x="9796" y="643"/>
                  </a:lnTo>
                  <a:lnTo>
                    <a:pt x="9790" y="659"/>
                  </a:lnTo>
                  <a:lnTo>
                    <a:pt x="9786" y="675"/>
                  </a:lnTo>
                  <a:lnTo>
                    <a:pt x="9782" y="680"/>
                  </a:lnTo>
                  <a:lnTo>
                    <a:pt x="9777" y="683"/>
                  </a:lnTo>
                  <a:lnTo>
                    <a:pt x="9772" y="686"/>
                  </a:lnTo>
                  <a:lnTo>
                    <a:pt x="9767" y="688"/>
                  </a:lnTo>
                  <a:lnTo>
                    <a:pt x="9762" y="688"/>
                  </a:lnTo>
                  <a:lnTo>
                    <a:pt x="9756" y="688"/>
                  </a:lnTo>
                  <a:lnTo>
                    <a:pt x="9749" y="688"/>
                  </a:lnTo>
                  <a:lnTo>
                    <a:pt x="9743" y="687"/>
                  </a:lnTo>
                  <a:lnTo>
                    <a:pt x="9731" y="683"/>
                  </a:lnTo>
                  <a:lnTo>
                    <a:pt x="9719" y="680"/>
                  </a:lnTo>
                  <a:lnTo>
                    <a:pt x="9708" y="677"/>
                  </a:lnTo>
                  <a:lnTo>
                    <a:pt x="9696" y="676"/>
                  </a:lnTo>
                  <a:lnTo>
                    <a:pt x="9685" y="679"/>
                  </a:lnTo>
                  <a:lnTo>
                    <a:pt x="9675" y="682"/>
                  </a:lnTo>
                  <a:lnTo>
                    <a:pt x="9664" y="688"/>
                  </a:lnTo>
                  <a:lnTo>
                    <a:pt x="9654" y="693"/>
                  </a:lnTo>
                  <a:lnTo>
                    <a:pt x="9644" y="698"/>
                  </a:lnTo>
                  <a:lnTo>
                    <a:pt x="9635" y="704"/>
                  </a:lnTo>
                  <a:lnTo>
                    <a:pt x="9627" y="711"/>
                  </a:lnTo>
                  <a:lnTo>
                    <a:pt x="9619" y="718"/>
                  </a:lnTo>
                  <a:lnTo>
                    <a:pt x="9610" y="726"/>
                  </a:lnTo>
                  <a:lnTo>
                    <a:pt x="9603" y="735"/>
                  </a:lnTo>
                  <a:lnTo>
                    <a:pt x="9597" y="743"/>
                  </a:lnTo>
                  <a:lnTo>
                    <a:pt x="9591" y="752"/>
                  </a:lnTo>
                  <a:lnTo>
                    <a:pt x="9585" y="761"/>
                  </a:lnTo>
                  <a:lnTo>
                    <a:pt x="9580" y="771"/>
                  </a:lnTo>
                  <a:lnTo>
                    <a:pt x="9575" y="782"/>
                  </a:lnTo>
                  <a:lnTo>
                    <a:pt x="9571" y="792"/>
                  </a:lnTo>
                  <a:lnTo>
                    <a:pt x="9566" y="805"/>
                  </a:lnTo>
                  <a:lnTo>
                    <a:pt x="9562" y="818"/>
                  </a:lnTo>
                  <a:lnTo>
                    <a:pt x="9559" y="834"/>
                  </a:lnTo>
                  <a:lnTo>
                    <a:pt x="9557" y="848"/>
                  </a:lnTo>
                  <a:lnTo>
                    <a:pt x="9556" y="863"/>
                  </a:lnTo>
                  <a:lnTo>
                    <a:pt x="9557" y="879"/>
                  </a:lnTo>
                  <a:lnTo>
                    <a:pt x="9559" y="894"/>
                  </a:lnTo>
                  <a:lnTo>
                    <a:pt x="9564" y="909"/>
                  </a:lnTo>
                  <a:lnTo>
                    <a:pt x="9568" y="918"/>
                  </a:lnTo>
                  <a:lnTo>
                    <a:pt x="9571" y="926"/>
                  </a:lnTo>
                  <a:lnTo>
                    <a:pt x="9575" y="933"/>
                  </a:lnTo>
                  <a:lnTo>
                    <a:pt x="9580" y="940"/>
                  </a:lnTo>
                  <a:lnTo>
                    <a:pt x="9585" y="947"/>
                  </a:lnTo>
                  <a:lnTo>
                    <a:pt x="9591" y="953"/>
                  </a:lnTo>
                  <a:lnTo>
                    <a:pt x="9598" y="960"/>
                  </a:lnTo>
                  <a:lnTo>
                    <a:pt x="9604" y="967"/>
                  </a:lnTo>
                  <a:lnTo>
                    <a:pt x="9635" y="988"/>
                  </a:lnTo>
                  <a:lnTo>
                    <a:pt x="9666" y="1010"/>
                  </a:lnTo>
                  <a:lnTo>
                    <a:pt x="9762" y="1012"/>
                  </a:lnTo>
                  <a:lnTo>
                    <a:pt x="9767" y="1027"/>
                  </a:lnTo>
                  <a:lnTo>
                    <a:pt x="9771" y="1043"/>
                  </a:lnTo>
                  <a:lnTo>
                    <a:pt x="9773" y="1051"/>
                  </a:lnTo>
                  <a:lnTo>
                    <a:pt x="9776" y="1060"/>
                  </a:lnTo>
                  <a:lnTo>
                    <a:pt x="9779" y="1068"/>
                  </a:lnTo>
                  <a:lnTo>
                    <a:pt x="9783" y="1076"/>
                  </a:lnTo>
                  <a:lnTo>
                    <a:pt x="9793" y="1091"/>
                  </a:lnTo>
                  <a:lnTo>
                    <a:pt x="9805" y="1107"/>
                  </a:lnTo>
                  <a:lnTo>
                    <a:pt x="9811" y="1114"/>
                  </a:lnTo>
                  <a:lnTo>
                    <a:pt x="9818" y="1121"/>
                  </a:lnTo>
                  <a:lnTo>
                    <a:pt x="9825" y="1127"/>
                  </a:lnTo>
                  <a:lnTo>
                    <a:pt x="9832" y="1133"/>
                  </a:lnTo>
                  <a:lnTo>
                    <a:pt x="9840" y="1138"/>
                  </a:lnTo>
                  <a:lnTo>
                    <a:pt x="9849" y="1143"/>
                  </a:lnTo>
                  <a:lnTo>
                    <a:pt x="9857" y="1149"/>
                  </a:lnTo>
                  <a:lnTo>
                    <a:pt x="9866" y="1152"/>
                  </a:lnTo>
                  <a:lnTo>
                    <a:pt x="9874" y="1156"/>
                  </a:lnTo>
                  <a:lnTo>
                    <a:pt x="9883" y="1158"/>
                  </a:lnTo>
                  <a:lnTo>
                    <a:pt x="9894" y="1160"/>
                  </a:lnTo>
                  <a:lnTo>
                    <a:pt x="9903" y="1161"/>
                  </a:lnTo>
                  <a:lnTo>
                    <a:pt x="9906" y="1166"/>
                  </a:lnTo>
                  <a:lnTo>
                    <a:pt x="9907" y="1171"/>
                  </a:lnTo>
                  <a:lnTo>
                    <a:pt x="9908" y="1177"/>
                  </a:lnTo>
                  <a:lnTo>
                    <a:pt x="9907" y="1182"/>
                  </a:lnTo>
                  <a:lnTo>
                    <a:pt x="9905" y="1187"/>
                  </a:lnTo>
                  <a:lnTo>
                    <a:pt x="9903" y="1191"/>
                  </a:lnTo>
                  <a:lnTo>
                    <a:pt x="9901" y="1197"/>
                  </a:lnTo>
                  <a:lnTo>
                    <a:pt x="9897" y="1202"/>
                  </a:lnTo>
                  <a:lnTo>
                    <a:pt x="9891" y="1211"/>
                  </a:lnTo>
                  <a:lnTo>
                    <a:pt x="9883" y="1221"/>
                  </a:lnTo>
                  <a:lnTo>
                    <a:pt x="9880" y="1225"/>
                  </a:lnTo>
                  <a:lnTo>
                    <a:pt x="9878" y="1230"/>
                  </a:lnTo>
                  <a:lnTo>
                    <a:pt x="9876" y="1235"/>
                  </a:lnTo>
                  <a:lnTo>
                    <a:pt x="9875" y="1241"/>
                  </a:lnTo>
                  <a:lnTo>
                    <a:pt x="9866" y="1262"/>
                  </a:lnTo>
                  <a:lnTo>
                    <a:pt x="9858" y="1283"/>
                  </a:lnTo>
                  <a:lnTo>
                    <a:pt x="9852" y="1305"/>
                  </a:lnTo>
                  <a:lnTo>
                    <a:pt x="9846" y="1327"/>
                  </a:lnTo>
                  <a:lnTo>
                    <a:pt x="9840" y="1350"/>
                  </a:lnTo>
                  <a:lnTo>
                    <a:pt x="9835" y="1372"/>
                  </a:lnTo>
                  <a:lnTo>
                    <a:pt x="9829" y="1395"/>
                  </a:lnTo>
                  <a:lnTo>
                    <a:pt x="9823" y="1416"/>
                  </a:lnTo>
                  <a:lnTo>
                    <a:pt x="9815" y="1420"/>
                  </a:lnTo>
                  <a:lnTo>
                    <a:pt x="9806" y="1423"/>
                  </a:lnTo>
                  <a:lnTo>
                    <a:pt x="9796" y="1426"/>
                  </a:lnTo>
                  <a:lnTo>
                    <a:pt x="9786" y="1428"/>
                  </a:lnTo>
                  <a:lnTo>
                    <a:pt x="9765" y="1430"/>
                  </a:lnTo>
                  <a:lnTo>
                    <a:pt x="9743" y="1430"/>
                  </a:lnTo>
                  <a:lnTo>
                    <a:pt x="9720" y="1430"/>
                  </a:lnTo>
                  <a:lnTo>
                    <a:pt x="9697" y="1429"/>
                  </a:lnTo>
                  <a:lnTo>
                    <a:pt x="9675" y="1430"/>
                  </a:lnTo>
                  <a:lnTo>
                    <a:pt x="9653" y="1431"/>
                  </a:lnTo>
                  <a:lnTo>
                    <a:pt x="9592" y="1430"/>
                  </a:lnTo>
                  <a:lnTo>
                    <a:pt x="9532" y="1431"/>
                  </a:lnTo>
                  <a:lnTo>
                    <a:pt x="9470" y="1431"/>
                  </a:lnTo>
                  <a:lnTo>
                    <a:pt x="9409" y="1432"/>
                  </a:lnTo>
                  <a:lnTo>
                    <a:pt x="9349" y="1433"/>
                  </a:lnTo>
                  <a:lnTo>
                    <a:pt x="9287" y="1433"/>
                  </a:lnTo>
                  <a:lnTo>
                    <a:pt x="9227" y="1433"/>
                  </a:lnTo>
                  <a:lnTo>
                    <a:pt x="9168" y="1431"/>
                  </a:lnTo>
                  <a:lnTo>
                    <a:pt x="9164" y="1433"/>
                  </a:lnTo>
                  <a:lnTo>
                    <a:pt x="9161" y="1434"/>
                  </a:lnTo>
                  <a:lnTo>
                    <a:pt x="9157" y="1435"/>
                  </a:lnTo>
                  <a:lnTo>
                    <a:pt x="9153" y="1436"/>
                  </a:lnTo>
                  <a:lnTo>
                    <a:pt x="9150" y="1435"/>
                  </a:lnTo>
                  <a:lnTo>
                    <a:pt x="9147" y="1435"/>
                  </a:lnTo>
                  <a:lnTo>
                    <a:pt x="9145" y="1433"/>
                  </a:lnTo>
                  <a:lnTo>
                    <a:pt x="9142" y="1431"/>
                  </a:lnTo>
                  <a:lnTo>
                    <a:pt x="2998" y="1449"/>
                  </a:lnTo>
                  <a:lnTo>
                    <a:pt x="2906" y="1450"/>
                  </a:lnTo>
                  <a:lnTo>
                    <a:pt x="2813" y="1450"/>
                  </a:lnTo>
                  <a:lnTo>
                    <a:pt x="2723" y="1451"/>
                  </a:lnTo>
                  <a:lnTo>
                    <a:pt x="2632" y="1451"/>
                  </a:lnTo>
                  <a:lnTo>
                    <a:pt x="2542" y="1452"/>
                  </a:lnTo>
                  <a:lnTo>
                    <a:pt x="2451" y="1453"/>
                  </a:lnTo>
                  <a:lnTo>
                    <a:pt x="2361" y="1453"/>
                  </a:lnTo>
                  <a:lnTo>
                    <a:pt x="2270" y="1454"/>
                  </a:lnTo>
                  <a:lnTo>
                    <a:pt x="2180" y="1455"/>
                  </a:lnTo>
                  <a:lnTo>
                    <a:pt x="2090" y="1456"/>
                  </a:lnTo>
                  <a:lnTo>
                    <a:pt x="2000" y="1457"/>
                  </a:lnTo>
                  <a:lnTo>
                    <a:pt x="1909" y="1458"/>
                  </a:lnTo>
                  <a:lnTo>
                    <a:pt x="1819" y="1459"/>
                  </a:lnTo>
                  <a:lnTo>
                    <a:pt x="1728" y="1460"/>
                  </a:lnTo>
                  <a:lnTo>
                    <a:pt x="1637" y="1462"/>
                  </a:lnTo>
                  <a:lnTo>
                    <a:pt x="1545" y="1463"/>
                  </a:lnTo>
                  <a:lnTo>
                    <a:pt x="1508" y="1464"/>
                  </a:lnTo>
                  <a:lnTo>
                    <a:pt x="1470" y="1463"/>
                  </a:lnTo>
                  <a:lnTo>
                    <a:pt x="1432" y="1462"/>
                  </a:lnTo>
                  <a:lnTo>
                    <a:pt x="1394" y="1461"/>
                  </a:lnTo>
                  <a:lnTo>
                    <a:pt x="1356" y="1459"/>
                  </a:lnTo>
                  <a:lnTo>
                    <a:pt x="1318" y="1459"/>
                  </a:lnTo>
                  <a:lnTo>
                    <a:pt x="1280" y="1459"/>
                  </a:lnTo>
                  <a:lnTo>
                    <a:pt x="1243" y="1461"/>
                  </a:lnTo>
                  <a:lnTo>
                    <a:pt x="1236" y="1437"/>
                  </a:lnTo>
                  <a:lnTo>
                    <a:pt x="1230" y="1411"/>
                  </a:lnTo>
                  <a:lnTo>
                    <a:pt x="1224" y="1386"/>
                  </a:lnTo>
                  <a:lnTo>
                    <a:pt x="1218" y="1361"/>
                  </a:lnTo>
                  <a:lnTo>
                    <a:pt x="1212" y="1336"/>
                  </a:lnTo>
                  <a:lnTo>
                    <a:pt x="1203" y="1312"/>
                  </a:lnTo>
                  <a:lnTo>
                    <a:pt x="1199" y="1301"/>
                  </a:lnTo>
                  <a:lnTo>
                    <a:pt x="1194" y="1290"/>
                  </a:lnTo>
                  <a:lnTo>
                    <a:pt x="1188" y="1278"/>
                  </a:lnTo>
                  <a:lnTo>
                    <a:pt x="1182" y="1268"/>
                  </a:lnTo>
                  <a:lnTo>
                    <a:pt x="1192" y="1261"/>
                  </a:lnTo>
                  <a:lnTo>
                    <a:pt x="1201" y="1254"/>
                  </a:lnTo>
                  <a:lnTo>
                    <a:pt x="1210" y="1246"/>
                  </a:lnTo>
                  <a:lnTo>
                    <a:pt x="1218" y="1237"/>
                  </a:lnTo>
                  <a:lnTo>
                    <a:pt x="1226" y="1228"/>
                  </a:lnTo>
                  <a:lnTo>
                    <a:pt x="1233" y="1219"/>
                  </a:lnTo>
                  <a:lnTo>
                    <a:pt x="1239" y="1209"/>
                  </a:lnTo>
                  <a:lnTo>
                    <a:pt x="1245" y="1199"/>
                  </a:lnTo>
                  <a:lnTo>
                    <a:pt x="1250" y="1188"/>
                  </a:lnTo>
                  <a:lnTo>
                    <a:pt x="1256" y="1177"/>
                  </a:lnTo>
                  <a:lnTo>
                    <a:pt x="1260" y="1167"/>
                  </a:lnTo>
                  <a:lnTo>
                    <a:pt x="1264" y="1156"/>
                  </a:lnTo>
                  <a:lnTo>
                    <a:pt x="1270" y="1132"/>
                  </a:lnTo>
                  <a:lnTo>
                    <a:pt x="1274" y="1110"/>
                  </a:lnTo>
                  <a:lnTo>
                    <a:pt x="1278" y="1106"/>
                  </a:lnTo>
                  <a:lnTo>
                    <a:pt x="1281" y="1104"/>
                  </a:lnTo>
                  <a:lnTo>
                    <a:pt x="1285" y="1104"/>
                  </a:lnTo>
                  <a:lnTo>
                    <a:pt x="1289" y="1104"/>
                  </a:lnTo>
                  <a:lnTo>
                    <a:pt x="1299" y="1105"/>
                  </a:lnTo>
                  <a:lnTo>
                    <a:pt x="1308" y="1107"/>
                  </a:lnTo>
                  <a:lnTo>
                    <a:pt x="1340" y="1099"/>
                  </a:lnTo>
                  <a:lnTo>
                    <a:pt x="1374" y="1091"/>
                  </a:lnTo>
                  <a:lnTo>
                    <a:pt x="1391" y="1086"/>
                  </a:lnTo>
                  <a:lnTo>
                    <a:pt x="1407" y="1080"/>
                  </a:lnTo>
                  <a:lnTo>
                    <a:pt x="1422" y="1074"/>
                  </a:lnTo>
                  <a:lnTo>
                    <a:pt x="1438" y="1067"/>
                  </a:lnTo>
                  <a:lnTo>
                    <a:pt x="1453" y="1059"/>
                  </a:lnTo>
                  <a:lnTo>
                    <a:pt x="1466" y="1048"/>
                  </a:lnTo>
                  <a:lnTo>
                    <a:pt x="1479" y="1038"/>
                  </a:lnTo>
                  <a:lnTo>
                    <a:pt x="1492" y="1027"/>
                  </a:lnTo>
                  <a:lnTo>
                    <a:pt x="1502" y="1014"/>
                  </a:lnTo>
                  <a:lnTo>
                    <a:pt x="1512" y="999"/>
                  </a:lnTo>
                  <a:lnTo>
                    <a:pt x="1516" y="991"/>
                  </a:lnTo>
                  <a:lnTo>
                    <a:pt x="1520" y="983"/>
                  </a:lnTo>
                  <a:lnTo>
                    <a:pt x="1523" y="974"/>
                  </a:lnTo>
                  <a:lnTo>
                    <a:pt x="1526" y="966"/>
                  </a:lnTo>
                  <a:lnTo>
                    <a:pt x="1531" y="942"/>
                  </a:lnTo>
                  <a:lnTo>
                    <a:pt x="1533" y="918"/>
                  </a:lnTo>
                  <a:lnTo>
                    <a:pt x="1533" y="905"/>
                  </a:lnTo>
                  <a:lnTo>
                    <a:pt x="1533" y="893"/>
                  </a:lnTo>
                  <a:lnTo>
                    <a:pt x="1532" y="881"/>
                  </a:lnTo>
                  <a:lnTo>
                    <a:pt x="1531" y="868"/>
                  </a:lnTo>
                  <a:lnTo>
                    <a:pt x="1528" y="856"/>
                  </a:lnTo>
                  <a:lnTo>
                    <a:pt x="1524" y="845"/>
                  </a:lnTo>
                  <a:lnTo>
                    <a:pt x="1520" y="833"/>
                  </a:lnTo>
                  <a:lnTo>
                    <a:pt x="1515" y="821"/>
                  </a:lnTo>
                  <a:lnTo>
                    <a:pt x="1509" y="811"/>
                  </a:lnTo>
                  <a:lnTo>
                    <a:pt x="1502" y="802"/>
                  </a:lnTo>
                  <a:lnTo>
                    <a:pt x="1493" y="793"/>
                  </a:lnTo>
                  <a:lnTo>
                    <a:pt x="1484" y="784"/>
                  </a:lnTo>
                  <a:lnTo>
                    <a:pt x="1467" y="772"/>
                  </a:lnTo>
                  <a:lnTo>
                    <a:pt x="1451" y="762"/>
                  </a:lnTo>
                  <a:lnTo>
                    <a:pt x="1433" y="754"/>
                  </a:lnTo>
                  <a:lnTo>
                    <a:pt x="1416" y="747"/>
                  </a:lnTo>
                  <a:lnTo>
                    <a:pt x="1398" y="742"/>
                  </a:lnTo>
                  <a:lnTo>
                    <a:pt x="1378" y="738"/>
                  </a:lnTo>
                  <a:lnTo>
                    <a:pt x="1359" y="735"/>
                  </a:lnTo>
                  <a:lnTo>
                    <a:pt x="1338" y="734"/>
                  </a:lnTo>
                  <a:lnTo>
                    <a:pt x="1274" y="750"/>
                  </a:lnTo>
                  <a:lnTo>
                    <a:pt x="1270" y="741"/>
                  </a:lnTo>
                  <a:lnTo>
                    <a:pt x="1267" y="732"/>
                  </a:lnTo>
                  <a:lnTo>
                    <a:pt x="1264" y="722"/>
                  </a:lnTo>
                  <a:lnTo>
                    <a:pt x="1261" y="712"/>
                  </a:lnTo>
                  <a:lnTo>
                    <a:pt x="1257" y="693"/>
                  </a:lnTo>
                  <a:lnTo>
                    <a:pt x="1253" y="673"/>
                  </a:lnTo>
                  <a:lnTo>
                    <a:pt x="1228" y="646"/>
                  </a:lnTo>
                  <a:lnTo>
                    <a:pt x="1201" y="620"/>
                  </a:lnTo>
                  <a:lnTo>
                    <a:pt x="1174" y="594"/>
                  </a:lnTo>
                  <a:lnTo>
                    <a:pt x="1148" y="566"/>
                  </a:lnTo>
                  <a:lnTo>
                    <a:pt x="1147" y="561"/>
                  </a:lnTo>
                  <a:lnTo>
                    <a:pt x="1148" y="557"/>
                  </a:lnTo>
                  <a:lnTo>
                    <a:pt x="1149" y="552"/>
                  </a:lnTo>
                  <a:lnTo>
                    <a:pt x="1150" y="547"/>
                  </a:lnTo>
                  <a:lnTo>
                    <a:pt x="1154" y="537"/>
                  </a:lnTo>
                  <a:lnTo>
                    <a:pt x="1159" y="528"/>
                  </a:lnTo>
                  <a:lnTo>
                    <a:pt x="1172" y="512"/>
                  </a:lnTo>
                  <a:lnTo>
                    <a:pt x="1185" y="495"/>
                  </a:lnTo>
                  <a:lnTo>
                    <a:pt x="1192" y="474"/>
                  </a:lnTo>
                  <a:lnTo>
                    <a:pt x="1199" y="454"/>
                  </a:lnTo>
                  <a:lnTo>
                    <a:pt x="1208" y="433"/>
                  </a:lnTo>
                  <a:lnTo>
                    <a:pt x="1215" y="413"/>
                  </a:lnTo>
                  <a:lnTo>
                    <a:pt x="1221" y="391"/>
                  </a:lnTo>
                  <a:lnTo>
                    <a:pt x="1226" y="370"/>
                  </a:lnTo>
                  <a:lnTo>
                    <a:pt x="1228" y="359"/>
                  </a:lnTo>
                  <a:lnTo>
                    <a:pt x="1230" y="348"/>
                  </a:lnTo>
                  <a:lnTo>
                    <a:pt x="1231" y="337"/>
                  </a:lnTo>
                  <a:lnTo>
                    <a:pt x="1231" y="326"/>
                  </a:lnTo>
                  <a:lnTo>
                    <a:pt x="1248" y="323"/>
                  </a:lnTo>
                  <a:lnTo>
                    <a:pt x="1266" y="321"/>
                  </a:lnTo>
                  <a:lnTo>
                    <a:pt x="1284" y="321"/>
                  </a:lnTo>
                  <a:lnTo>
                    <a:pt x="1302" y="320"/>
                  </a:lnTo>
                  <a:lnTo>
                    <a:pt x="1338" y="321"/>
                  </a:lnTo>
                  <a:lnTo>
                    <a:pt x="1375" y="322"/>
                  </a:lnTo>
                  <a:lnTo>
                    <a:pt x="1412" y="323"/>
                  </a:lnTo>
                  <a:lnTo>
                    <a:pt x="1448" y="322"/>
                  </a:lnTo>
                  <a:lnTo>
                    <a:pt x="1465" y="321"/>
                  </a:lnTo>
                  <a:lnTo>
                    <a:pt x="1484" y="318"/>
                  </a:lnTo>
                  <a:lnTo>
                    <a:pt x="1500" y="315"/>
                  </a:lnTo>
                  <a:lnTo>
                    <a:pt x="1517" y="309"/>
                  </a:lnTo>
                  <a:lnTo>
                    <a:pt x="1718" y="310"/>
                  </a:lnTo>
                  <a:lnTo>
                    <a:pt x="1842" y="308"/>
                  </a:lnTo>
                  <a:lnTo>
                    <a:pt x="1966" y="306"/>
                  </a:lnTo>
                  <a:lnTo>
                    <a:pt x="2091" y="305"/>
                  </a:lnTo>
                  <a:lnTo>
                    <a:pt x="2215" y="303"/>
                  </a:lnTo>
                  <a:lnTo>
                    <a:pt x="2340" y="302"/>
                  </a:lnTo>
                  <a:lnTo>
                    <a:pt x="2464" y="301"/>
                  </a:lnTo>
                  <a:lnTo>
                    <a:pt x="2589" y="300"/>
                  </a:lnTo>
                  <a:lnTo>
                    <a:pt x="2712" y="298"/>
                  </a:lnTo>
                  <a:lnTo>
                    <a:pt x="2837" y="297"/>
                  </a:lnTo>
                  <a:lnTo>
                    <a:pt x="2961" y="296"/>
                  </a:lnTo>
                  <a:lnTo>
                    <a:pt x="3085" y="295"/>
                  </a:lnTo>
                  <a:lnTo>
                    <a:pt x="3209" y="294"/>
                  </a:lnTo>
                  <a:lnTo>
                    <a:pt x="3334" y="292"/>
                  </a:lnTo>
                  <a:lnTo>
                    <a:pt x="3458" y="291"/>
                  </a:lnTo>
                  <a:lnTo>
                    <a:pt x="3581" y="289"/>
                  </a:lnTo>
                  <a:lnTo>
                    <a:pt x="3706" y="287"/>
                  </a:lnTo>
                  <a:lnTo>
                    <a:pt x="3831" y="286"/>
                  </a:lnTo>
                  <a:lnTo>
                    <a:pt x="4056" y="286"/>
                  </a:lnTo>
                  <a:lnTo>
                    <a:pt x="4365" y="285"/>
                  </a:lnTo>
                  <a:lnTo>
                    <a:pt x="4747" y="284"/>
                  </a:lnTo>
                  <a:lnTo>
                    <a:pt x="5184" y="284"/>
                  </a:lnTo>
                  <a:lnTo>
                    <a:pt x="5665" y="283"/>
                  </a:lnTo>
                  <a:lnTo>
                    <a:pt x="6173" y="283"/>
                  </a:lnTo>
                  <a:lnTo>
                    <a:pt x="6696" y="282"/>
                  </a:lnTo>
                  <a:lnTo>
                    <a:pt x="7218" y="281"/>
                  </a:lnTo>
                  <a:lnTo>
                    <a:pt x="7727" y="281"/>
                  </a:lnTo>
                  <a:lnTo>
                    <a:pt x="8208" y="280"/>
                  </a:lnTo>
                  <a:lnTo>
                    <a:pt x="8646" y="280"/>
                  </a:lnTo>
                  <a:lnTo>
                    <a:pt x="9028" y="279"/>
                  </a:lnTo>
                  <a:lnTo>
                    <a:pt x="9339" y="278"/>
                  </a:lnTo>
                  <a:lnTo>
                    <a:pt x="9564" y="278"/>
                  </a:lnTo>
                  <a:lnTo>
                    <a:pt x="9690" y="277"/>
                  </a:lnTo>
                  <a:lnTo>
                    <a:pt x="9780" y="273"/>
                  </a:lnTo>
                  <a:lnTo>
                    <a:pt x="9787" y="284"/>
                  </a:lnTo>
                  <a:lnTo>
                    <a:pt x="9793" y="296"/>
                  </a:lnTo>
                  <a:lnTo>
                    <a:pt x="9799" y="308"/>
                  </a:lnTo>
                  <a:lnTo>
                    <a:pt x="9803" y="322"/>
                  </a:lnTo>
                  <a:lnTo>
                    <a:pt x="9807" y="335"/>
                  </a:lnTo>
                  <a:lnTo>
                    <a:pt x="9812" y="348"/>
                  </a:lnTo>
                  <a:lnTo>
                    <a:pt x="9817" y="361"/>
                  </a:lnTo>
                  <a:lnTo>
                    <a:pt x="9823" y="374"/>
                  </a:lnTo>
                  <a:lnTo>
                    <a:pt x="9832" y="395"/>
                  </a:lnTo>
                  <a:lnTo>
                    <a:pt x="9842" y="417"/>
                  </a:lnTo>
                  <a:lnTo>
                    <a:pt x="9853" y="438"/>
                  </a:lnTo>
                  <a:lnTo>
                    <a:pt x="9864" y="460"/>
                  </a:lnTo>
                  <a:lnTo>
                    <a:pt x="9876" y="480"/>
                  </a:lnTo>
                  <a:lnTo>
                    <a:pt x="9888" y="501"/>
                  </a:lnTo>
                  <a:lnTo>
                    <a:pt x="9902" y="520"/>
                  </a:lnTo>
                  <a:lnTo>
                    <a:pt x="9915" y="538"/>
                  </a:lnTo>
                  <a:lnTo>
                    <a:pt x="9910" y="544"/>
                  </a:lnTo>
                  <a:lnTo>
                    <a:pt x="9904" y="549"/>
                  </a:lnTo>
                  <a:lnTo>
                    <a:pt x="9897" y="553"/>
                  </a:lnTo>
                  <a:lnTo>
                    <a:pt x="9890" y="555"/>
                  </a:lnTo>
                  <a:lnTo>
                    <a:pt x="9874" y="559"/>
                  </a:lnTo>
                  <a:lnTo>
                    <a:pt x="9860" y="564"/>
                  </a:lnTo>
                  <a:close/>
                  <a:moveTo>
                    <a:pt x="9765" y="925"/>
                  </a:moveTo>
                  <a:lnTo>
                    <a:pt x="9753" y="928"/>
                  </a:lnTo>
                  <a:lnTo>
                    <a:pt x="9741" y="929"/>
                  </a:lnTo>
                  <a:lnTo>
                    <a:pt x="9729" y="929"/>
                  </a:lnTo>
                  <a:lnTo>
                    <a:pt x="9717" y="928"/>
                  </a:lnTo>
                  <a:lnTo>
                    <a:pt x="9706" y="926"/>
                  </a:lnTo>
                  <a:lnTo>
                    <a:pt x="9694" y="924"/>
                  </a:lnTo>
                  <a:lnTo>
                    <a:pt x="9683" y="921"/>
                  </a:lnTo>
                  <a:lnTo>
                    <a:pt x="9672" y="917"/>
                  </a:lnTo>
                  <a:lnTo>
                    <a:pt x="9665" y="911"/>
                  </a:lnTo>
                  <a:lnTo>
                    <a:pt x="9660" y="906"/>
                  </a:lnTo>
                  <a:lnTo>
                    <a:pt x="9654" y="900"/>
                  </a:lnTo>
                  <a:lnTo>
                    <a:pt x="9650" y="894"/>
                  </a:lnTo>
                  <a:lnTo>
                    <a:pt x="9646" y="887"/>
                  </a:lnTo>
                  <a:lnTo>
                    <a:pt x="9644" y="881"/>
                  </a:lnTo>
                  <a:lnTo>
                    <a:pt x="9642" y="874"/>
                  </a:lnTo>
                  <a:lnTo>
                    <a:pt x="9641" y="866"/>
                  </a:lnTo>
                  <a:lnTo>
                    <a:pt x="9640" y="852"/>
                  </a:lnTo>
                  <a:lnTo>
                    <a:pt x="9640" y="837"/>
                  </a:lnTo>
                  <a:lnTo>
                    <a:pt x="9642" y="821"/>
                  </a:lnTo>
                  <a:lnTo>
                    <a:pt x="9644" y="806"/>
                  </a:lnTo>
                  <a:lnTo>
                    <a:pt x="9647" y="798"/>
                  </a:lnTo>
                  <a:lnTo>
                    <a:pt x="9652" y="791"/>
                  </a:lnTo>
                  <a:lnTo>
                    <a:pt x="9658" y="785"/>
                  </a:lnTo>
                  <a:lnTo>
                    <a:pt x="9666" y="780"/>
                  </a:lnTo>
                  <a:lnTo>
                    <a:pt x="9673" y="775"/>
                  </a:lnTo>
                  <a:lnTo>
                    <a:pt x="9682" y="772"/>
                  </a:lnTo>
                  <a:lnTo>
                    <a:pt x="9690" y="770"/>
                  </a:lnTo>
                  <a:lnTo>
                    <a:pt x="9699" y="768"/>
                  </a:lnTo>
                  <a:lnTo>
                    <a:pt x="9712" y="767"/>
                  </a:lnTo>
                  <a:lnTo>
                    <a:pt x="9722" y="767"/>
                  </a:lnTo>
                  <a:lnTo>
                    <a:pt x="9733" y="768"/>
                  </a:lnTo>
                  <a:lnTo>
                    <a:pt x="9743" y="771"/>
                  </a:lnTo>
                  <a:lnTo>
                    <a:pt x="9754" y="775"/>
                  </a:lnTo>
                  <a:lnTo>
                    <a:pt x="9764" y="781"/>
                  </a:lnTo>
                  <a:lnTo>
                    <a:pt x="9774" y="786"/>
                  </a:lnTo>
                  <a:lnTo>
                    <a:pt x="9783" y="793"/>
                  </a:lnTo>
                  <a:lnTo>
                    <a:pt x="9789" y="799"/>
                  </a:lnTo>
                  <a:lnTo>
                    <a:pt x="9794" y="807"/>
                  </a:lnTo>
                  <a:lnTo>
                    <a:pt x="9799" y="815"/>
                  </a:lnTo>
                  <a:lnTo>
                    <a:pt x="9803" y="824"/>
                  </a:lnTo>
                  <a:lnTo>
                    <a:pt x="9806" y="833"/>
                  </a:lnTo>
                  <a:lnTo>
                    <a:pt x="9808" y="842"/>
                  </a:lnTo>
                  <a:lnTo>
                    <a:pt x="9809" y="852"/>
                  </a:lnTo>
                  <a:lnTo>
                    <a:pt x="9809" y="861"/>
                  </a:lnTo>
                  <a:lnTo>
                    <a:pt x="9807" y="872"/>
                  </a:lnTo>
                  <a:lnTo>
                    <a:pt x="9805" y="881"/>
                  </a:lnTo>
                  <a:lnTo>
                    <a:pt x="9802" y="890"/>
                  </a:lnTo>
                  <a:lnTo>
                    <a:pt x="9796" y="898"/>
                  </a:lnTo>
                  <a:lnTo>
                    <a:pt x="9790" y="906"/>
                  </a:lnTo>
                  <a:lnTo>
                    <a:pt x="9783" y="913"/>
                  </a:lnTo>
                  <a:lnTo>
                    <a:pt x="9775" y="920"/>
                  </a:lnTo>
                  <a:lnTo>
                    <a:pt x="9765" y="925"/>
                  </a:lnTo>
                  <a:close/>
                  <a:moveTo>
                    <a:pt x="9731" y="895"/>
                  </a:moveTo>
                  <a:lnTo>
                    <a:pt x="9724" y="894"/>
                  </a:lnTo>
                  <a:lnTo>
                    <a:pt x="9717" y="893"/>
                  </a:lnTo>
                  <a:lnTo>
                    <a:pt x="9710" y="890"/>
                  </a:lnTo>
                  <a:lnTo>
                    <a:pt x="9703" y="887"/>
                  </a:lnTo>
                  <a:lnTo>
                    <a:pt x="9698" y="882"/>
                  </a:lnTo>
                  <a:lnTo>
                    <a:pt x="9694" y="877"/>
                  </a:lnTo>
                  <a:lnTo>
                    <a:pt x="9691" y="871"/>
                  </a:lnTo>
                  <a:lnTo>
                    <a:pt x="9690" y="864"/>
                  </a:lnTo>
                  <a:lnTo>
                    <a:pt x="9691" y="850"/>
                  </a:lnTo>
                  <a:lnTo>
                    <a:pt x="9693" y="836"/>
                  </a:lnTo>
                  <a:lnTo>
                    <a:pt x="9696" y="830"/>
                  </a:lnTo>
                  <a:lnTo>
                    <a:pt x="9699" y="824"/>
                  </a:lnTo>
                  <a:lnTo>
                    <a:pt x="9702" y="821"/>
                  </a:lnTo>
                  <a:lnTo>
                    <a:pt x="9704" y="820"/>
                  </a:lnTo>
                  <a:lnTo>
                    <a:pt x="9709" y="818"/>
                  </a:lnTo>
                  <a:lnTo>
                    <a:pt x="9712" y="817"/>
                  </a:lnTo>
                  <a:lnTo>
                    <a:pt x="9719" y="819"/>
                  </a:lnTo>
                  <a:lnTo>
                    <a:pt x="9726" y="821"/>
                  </a:lnTo>
                  <a:lnTo>
                    <a:pt x="9733" y="825"/>
                  </a:lnTo>
                  <a:lnTo>
                    <a:pt x="9739" y="828"/>
                  </a:lnTo>
                  <a:lnTo>
                    <a:pt x="9745" y="832"/>
                  </a:lnTo>
                  <a:lnTo>
                    <a:pt x="9749" y="838"/>
                  </a:lnTo>
                  <a:lnTo>
                    <a:pt x="9754" y="844"/>
                  </a:lnTo>
                  <a:lnTo>
                    <a:pt x="9756" y="851"/>
                  </a:lnTo>
                  <a:lnTo>
                    <a:pt x="9756" y="857"/>
                  </a:lnTo>
                  <a:lnTo>
                    <a:pt x="9756" y="864"/>
                  </a:lnTo>
                  <a:lnTo>
                    <a:pt x="9755" y="871"/>
                  </a:lnTo>
                  <a:lnTo>
                    <a:pt x="9753" y="878"/>
                  </a:lnTo>
                  <a:lnTo>
                    <a:pt x="9748" y="884"/>
                  </a:lnTo>
                  <a:lnTo>
                    <a:pt x="9744" y="889"/>
                  </a:lnTo>
                  <a:lnTo>
                    <a:pt x="9741" y="891"/>
                  </a:lnTo>
                  <a:lnTo>
                    <a:pt x="9738" y="892"/>
                  </a:lnTo>
                  <a:lnTo>
                    <a:pt x="9734" y="894"/>
                  </a:lnTo>
                  <a:lnTo>
                    <a:pt x="9731" y="895"/>
                  </a:lnTo>
                  <a:close/>
                  <a:moveTo>
                    <a:pt x="3305" y="1689"/>
                  </a:moveTo>
                  <a:lnTo>
                    <a:pt x="3299" y="1686"/>
                  </a:lnTo>
                  <a:lnTo>
                    <a:pt x="3305" y="1674"/>
                  </a:lnTo>
                  <a:lnTo>
                    <a:pt x="3307" y="1674"/>
                  </a:lnTo>
                  <a:lnTo>
                    <a:pt x="3309" y="1676"/>
                  </a:lnTo>
                  <a:lnTo>
                    <a:pt x="3310" y="1678"/>
                  </a:lnTo>
                  <a:lnTo>
                    <a:pt x="3310" y="1680"/>
                  </a:lnTo>
                  <a:lnTo>
                    <a:pt x="3310" y="1683"/>
                  </a:lnTo>
                  <a:lnTo>
                    <a:pt x="3309" y="1685"/>
                  </a:lnTo>
                  <a:lnTo>
                    <a:pt x="3307" y="1687"/>
                  </a:lnTo>
                  <a:lnTo>
                    <a:pt x="3305" y="1689"/>
                  </a:lnTo>
                  <a:close/>
                  <a:moveTo>
                    <a:pt x="1372" y="1016"/>
                  </a:moveTo>
                  <a:lnTo>
                    <a:pt x="1367" y="1019"/>
                  </a:lnTo>
                  <a:lnTo>
                    <a:pt x="1362" y="1021"/>
                  </a:lnTo>
                  <a:lnTo>
                    <a:pt x="1356" y="1023"/>
                  </a:lnTo>
                  <a:lnTo>
                    <a:pt x="1350" y="1024"/>
                  </a:lnTo>
                  <a:lnTo>
                    <a:pt x="1337" y="1024"/>
                  </a:lnTo>
                  <a:lnTo>
                    <a:pt x="1325" y="1023"/>
                  </a:lnTo>
                  <a:lnTo>
                    <a:pt x="1314" y="1021"/>
                  </a:lnTo>
                  <a:lnTo>
                    <a:pt x="1303" y="1017"/>
                  </a:lnTo>
                  <a:lnTo>
                    <a:pt x="1292" y="1012"/>
                  </a:lnTo>
                  <a:lnTo>
                    <a:pt x="1283" y="1004"/>
                  </a:lnTo>
                  <a:lnTo>
                    <a:pt x="1278" y="1000"/>
                  </a:lnTo>
                  <a:lnTo>
                    <a:pt x="1273" y="996"/>
                  </a:lnTo>
                  <a:lnTo>
                    <a:pt x="1269" y="991"/>
                  </a:lnTo>
                  <a:lnTo>
                    <a:pt x="1266" y="986"/>
                  </a:lnTo>
                  <a:lnTo>
                    <a:pt x="1260" y="976"/>
                  </a:lnTo>
                  <a:lnTo>
                    <a:pt x="1256" y="964"/>
                  </a:lnTo>
                  <a:lnTo>
                    <a:pt x="1252" y="940"/>
                  </a:lnTo>
                  <a:lnTo>
                    <a:pt x="1249" y="917"/>
                  </a:lnTo>
                  <a:lnTo>
                    <a:pt x="1255" y="906"/>
                  </a:lnTo>
                  <a:lnTo>
                    <a:pt x="1258" y="896"/>
                  </a:lnTo>
                  <a:lnTo>
                    <a:pt x="1261" y="885"/>
                  </a:lnTo>
                  <a:lnTo>
                    <a:pt x="1263" y="875"/>
                  </a:lnTo>
                  <a:lnTo>
                    <a:pt x="1265" y="863"/>
                  </a:lnTo>
                  <a:lnTo>
                    <a:pt x="1267" y="853"/>
                  </a:lnTo>
                  <a:lnTo>
                    <a:pt x="1270" y="842"/>
                  </a:lnTo>
                  <a:lnTo>
                    <a:pt x="1274" y="833"/>
                  </a:lnTo>
                  <a:lnTo>
                    <a:pt x="1283" y="829"/>
                  </a:lnTo>
                  <a:lnTo>
                    <a:pt x="1293" y="825"/>
                  </a:lnTo>
                  <a:lnTo>
                    <a:pt x="1303" y="820"/>
                  </a:lnTo>
                  <a:lnTo>
                    <a:pt x="1313" y="817"/>
                  </a:lnTo>
                  <a:lnTo>
                    <a:pt x="1323" y="815"/>
                  </a:lnTo>
                  <a:lnTo>
                    <a:pt x="1333" y="813"/>
                  </a:lnTo>
                  <a:lnTo>
                    <a:pt x="1344" y="812"/>
                  </a:lnTo>
                  <a:lnTo>
                    <a:pt x="1354" y="812"/>
                  </a:lnTo>
                  <a:lnTo>
                    <a:pt x="1364" y="812"/>
                  </a:lnTo>
                  <a:lnTo>
                    <a:pt x="1374" y="813"/>
                  </a:lnTo>
                  <a:lnTo>
                    <a:pt x="1384" y="815"/>
                  </a:lnTo>
                  <a:lnTo>
                    <a:pt x="1394" y="818"/>
                  </a:lnTo>
                  <a:lnTo>
                    <a:pt x="1404" y="822"/>
                  </a:lnTo>
                  <a:lnTo>
                    <a:pt x="1413" y="828"/>
                  </a:lnTo>
                  <a:lnTo>
                    <a:pt x="1422" y="833"/>
                  </a:lnTo>
                  <a:lnTo>
                    <a:pt x="1431" y="840"/>
                  </a:lnTo>
                  <a:lnTo>
                    <a:pt x="1436" y="845"/>
                  </a:lnTo>
                  <a:lnTo>
                    <a:pt x="1439" y="851"/>
                  </a:lnTo>
                  <a:lnTo>
                    <a:pt x="1442" y="857"/>
                  </a:lnTo>
                  <a:lnTo>
                    <a:pt x="1444" y="863"/>
                  </a:lnTo>
                  <a:lnTo>
                    <a:pt x="1447" y="877"/>
                  </a:lnTo>
                  <a:lnTo>
                    <a:pt x="1449" y="890"/>
                  </a:lnTo>
                  <a:lnTo>
                    <a:pt x="1448" y="904"/>
                  </a:lnTo>
                  <a:lnTo>
                    <a:pt x="1446" y="918"/>
                  </a:lnTo>
                  <a:lnTo>
                    <a:pt x="1444" y="932"/>
                  </a:lnTo>
                  <a:lnTo>
                    <a:pt x="1441" y="944"/>
                  </a:lnTo>
                  <a:lnTo>
                    <a:pt x="1434" y="955"/>
                  </a:lnTo>
                  <a:lnTo>
                    <a:pt x="1427" y="967"/>
                  </a:lnTo>
                  <a:lnTo>
                    <a:pt x="1420" y="976"/>
                  </a:lnTo>
                  <a:lnTo>
                    <a:pt x="1412" y="985"/>
                  </a:lnTo>
                  <a:lnTo>
                    <a:pt x="1404" y="993"/>
                  </a:lnTo>
                  <a:lnTo>
                    <a:pt x="1394" y="1001"/>
                  </a:lnTo>
                  <a:lnTo>
                    <a:pt x="1383" y="1009"/>
                  </a:lnTo>
                  <a:lnTo>
                    <a:pt x="1372" y="1016"/>
                  </a:lnTo>
                  <a:close/>
                  <a:moveTo>
                    <a:pt x="1366" y="967"/>
                  </a:moveTo>
                  <a:lnTo>
                    <a:pt x="1359" y="970"/>
                  </a:lnTo>
                  <a:lnTo>
                    <a:pt x="1352" y="973"/>
                  </a:lnTo>
                  <a:lnTo>
                    <a:pt x="1344" y="974"/>
                  </a:lnTo>
                  <a:lnTo>
                    <a:pt x="1336" y="974"/>
                  </a:lnTo>
                  <a:lnTo>
                    <a:pt x="1328" y="974"/>
                  </a:lnTo>
                  <a:lnTo>
                    <a:pt x="1321" y="973"/>
                  </a:lnTo>
                  <a:lnTo>
                    <a:pt x="1314" y="971"/>
                  </a:lnTo>
                  <a:lnTo>
                    <a:pt x="1308" y="968"/>
                  </a:lnTo>
                  <a:lnTo>
                    <a:pt x="1302" y="959"/>
                  </a:lnTo>
                  <a:lnTo>
                    <a:pt x="1298" y="950"/>
                  </a:lnTo>
                  <a:lnTo>
                    <a:pt x="1294" y="941"/>
                  </a:lnTo>
                  <a:lnTo>
                    <a:pt x="1293" y="931"/>
                  </a:lnTo>
                  <a:lnTo>
                    <a:pt x="1293" y="921"/>
                  </a:lnTo>
                  <a:lnTo>
                    <a:pt x="1294" y="911"/>
                  </a:lnTo>
                  <a:lnTo>
                    <a:pt x="1298" y="902"/>
                  </a:lnTo>
                  <a:lnTo>
                    <a:pt x="1302" y="894"/>
                  </a:lnTo>
                  <a:lnTo>
                    <a:pt x="1310" y="883"/>
                  </a:lnTo>
                  <a:lnTo>
                    <a:pt x="1317" y="870"/>
                  </a:lnTo>
                  <a:lnTo>
                    <a:pt x="1321" y="863"/>
                  </a:lnTo>
                  <a:lnTo>
                    <a:pt x="1325" y="858"/>
                  </a:lnTo>
                  <a:lnTo>
                    <a:pt x="1331" y="853"/>
                  </a:lnTo>
                  <a:lnTo>
                    <a:pt x="1338" y="850"/>
                  </a:lnTo>
                  <a:lnTo>
                    <a:pt x="1348" y="853"/>
                  </a:lnTo>
                  <a:lnTo>
                    <a:pt x="1358" y="856"/>
                  </a:lnTo>
                  <a:lnTo>
                    <a:pt x="1367" y="860"/>
                  </a:lnTo>
                  <a:lnTo>
                    <a:pt x="1375" y="864"/>
                  </a:lnTo>
                  <a:lnTo>
                    <a:pt x="1384" y="871"/>
                  </a:lnTo>
                  <a:lnTo>
                    <a:pt x="1392" y="877"/>
                  </a:lnTo>
                  <a:lnTo>
                    <a:pt x="1398" y="884"/>
                  </a:lnTo>
                  <a:lnTo>
                    <a:pt x="1404" y="893"/>
                  </a:lnTo>
                  <a:lnTo>
                    <a:pt x="1404" y="903"/>
                  </a:lnTo>
                  <a:lnTo>
                    <a:pt x="1403" y="913"/>
                  </a:lnTo>
                  <a:lnTo>
                    <a:pt x="1400" y="924"/>
                  </a:lnTo>
                  <a:lnTo>
                    <a:pt x="1396" y="933"/>
                  </a:lnTo>
                  <a:lnTo>
                    <a:pt x="1390" y="942"/>
                  </a:lnTo>
                  <a:lnTo>
                    <a:pt x="1383" y="951"/>
                  </a:lnTo>
                  <a:lnTo>
                    <a:pt x="1375" y="959"/>
                  </a:lnTo>
                  <a:lnTo>
                    <a:pt x="1366" y="967"/>
                  </a:lnTo>
                  <a:close/>
                  <a:moveTo>
                    <a:pt x="933" y="427"/>
                  </a:moveTo>
                  <a:lnTo>
                    <a:pt x="923" y="433"/>
                  </a:lnTo>
                  <a:lnTo>
                    <a:pt x="914" y="438"/>
                  </a:lnTo>
                  <a:lnTo>
                    <a:pt x="905" y="441"/>
                  </a:lnTo>
                  <a:lnTo>
                    <a:pt x="896" y="442"/>
                  </a:lnTo>
                  <a:lnTo>
                    <a:pt x="887" y="442"/>
                  </a:lnTo>
                  <a:lnTo>
                    <a:pt x="877" y="441"/>
                  </a:lnTo>
                  <a:lnTo>
                    <a:pt x="868" y="438"/>
                  </a:lnTo>
                  <a:lnTo>
                    <a:pt x="859" y="434"/>
                  </a:lnTo>
                  <a:lnTo>
                    <a:pt x="853" y="427"/>
                  </a:lnTo>
                  <a:lnTo>
                    <a:pt x="848" y="418"/>
                  </a:lnTo>
                  <a:lnTo>
                    <a:pt x="843" y="410"/>
                  </a:lnTo>
                  <a:lnTo>
                    <a:pt x="839" y="400"/>
                  </a:lnTo>
                  <a:lnTo>
                    <a:pt x="835" y="396"/>
                  </a:lnTo>
                  <a:lnTo>
                    <a:pt x="832" y="393"/>
                  </a:lnTo>
                  <a:lnTo>
                    <a:pt x="829" y="389"/>
                  </a:lnTo>
                  <a:lnTo>
                    <a:pt x="826" y="387"/>
                  </a:lnTo>
                  <a:lnTo>
                    <a:pt x="822" y="385"/>
                  </a:lnTo>
                  <a:lnTo>
                    <a:pt x="817" y="383"/>
                  </a:lnTo>
                  <a:lnTo>
                    <a:pt x="812" y="383"/>
                  </a:lnTo>
                  <a:lnTo>
                    <a:pt x="806" y="383"/>
                  </a:lnTo>
                  <a:lnTo>
                    <a:pt x="800" y="384"/>
                  </a:lnTo>
                  <a:lnTo>
                    <a:pt x="793" y="387"/>
                  </a:lnTo>
                  <a:lnTo>
                    <a:pt x="785" y="391"/>
                  </a:lnTo>
                  <a:lnTo>
                    <a:pt x="779" y="395"/>
                  </a:lnTo>
                  <a:lnTo>
                    <a:pt x="773" y="401"/>
                  </a:lnTo>
                  <a:lnTo>
                    <a:pt x="767" y="407"/>
                  </a:lnTo>
                  <a:lnTo>
                    <a:pt x="762" y="414"/>
                  </a:lnTo>
                  <a:lnTo>
                    <a:pt x="757" y="420"/>
                  </a:lnTo>
                  <a:lnTo>
                    <a:pt x="756" y="450"/>
                  </a:lnTo>
                  <a:lnTo>
                    <a:pt x="755" y="479"/>
                  </a:lnTo>
                  <a:lnTo>
                    <a:pt x="756" y="486"/>
                  </a:lnTo>
                  <a:lnTo>
                    <a:pt x="757" y="492"/>
                  </a:lnTo>
                  <a:lnTo>
                    <a:pt x="759" y="500"/>
                  </a:lnTo>
                  <a:lnTo>
                    <a:pt x="762" y="505"/>
                  </a:lnTo>
                  <a:lnTo>
                    <a:pt x="766" y="511"/>
                  </a:lnTo>
                  <a:lnTo>
                    <a:pt x="771" y="516"/>
                  </a:lnTo>
                  <a:lnTo>
                    <a:pt x="777" y="520"/>
                  </a:lnTo>
                  <a:lnTo>
                    <a:pt x="784" y="524"/>
                  </a:lnTo>
                  <a:lnTo>
                    <a:pt x="789" y="530"/>
                  </a:lnTo>
                  <a:lnTo>
                    <a:pt x="797" y="534"/>
                  </a:lnTo>
                  <a:lnTo>
                    <a:pt x="804" y="537"/>
                  </a:lnTo>
                  <a:lnTo>
                    <a:pt x="811" y="540"/>
                  </a:lnTo>
                  <a:lnTo>
                    <a:pt x="818" y="543"/>
                  </a:lnTo>
                  <a:lnTo>
                    <a:pt x="825" y="548"/>
                  </a:lnTo>
                  <a:lnTo>
                    <a:pt x="828" y="550"/>
                  </a:lnTo>
                  <a:lnTo>
                    <a:pt x="831" y="553"/>
                  </a:lnTo>
                  <a:lnTo>
                    <a:pt x="834" y="557"/>
                  </a:lnTo>
                  <a:lnTo>
                    <a:pt x="836" y="561"/>
                  </a:lnTo>
                  <a:lnTo>
                    <a:pt x="836" y="572"/>
                  </a:lnTo>
                  <a:lnTo>
                    <a:pt x="834" y="582"/>
                  </a:lnTo>
                  <a:lnTo>
                    <a:pt x="831" y="593"/>
                  </a:lnTo>
                  <a:lnTo>
                    <a:pt x="828" y="602"/>
                  </a:lnTo>
                  <a:lnTo>
                    <a:pt x="819" y="621"/>
                  </a:lnTo>
                  <a:lnTo>
                    <a:pt x="809" y="640"/>
                  </a:lnTo>
                  <a:lnTo>
                    <a:pt x="799" y="658"/>
                  </a:lnTo>
                  <a:lnTo>
                    <a:pt x="789" y="677"/>
                  </a:lnTo>
                  <a:lnTo>
                    <a:pt x="785" y="688"/>
                  </a:lnTo>
                  <a:lnTo>
                    <a:pt x="782" y="697"/>
                  </a:lnTo>
                  <a:lnTo>
                    <a:pt x="779" y="708"/>
                  </a:lnTo>
                  <a:lnTo>
                    <a:pt x="778" y="718"/>
                  </a:lnTo>
                  <a:lnTo>
                    <a:pt x="776" y="731"/>
                  </a:lnTo>
                  <a:lnTo>
                    <a:pt x="776" y="743"/>
                  </a:lnTo>
                  <a:lnTo>
                    <a:pt x="776" y="755"/>
                  </a:lnTo>
                  <a:lnTo>
                    <a:pt x="776" y="767"/>
                  </a:lnTo>
                  <a:lnTo>
                    <a:pt x="778" y="780"/>
                  </a:lnTo>
                  <a:lnTo>
                    <a:pt x="780" y="791"/>
                  </a:lnTo>
                  <a:lnTo>
                    <a:pt x="783" y="803"/>
                  </a:lnTo>
                  <a:lnTo>
                    <a:pt x="787" y="814"/>
                  </a:lnTo>
                  <a:lnTo>
                    <a:pt x="791" y="826"/>
                  </a:lnTo>
                  <a:lnTo>
                    <a:pt x="797" y="837"/>
                  </a:lnTo>
                  <a:lnTo>
                    <a:pt x="803" y="848"/>
                  </a:lnTo>
                  <a:lnTo>
                    <a:pt x="809" y="858"/>
                  </a:lnTo>
                  <a:lnTo>
                    <a:pt x="816" y="868"/>
                  </a:lnTo>
                  <a:lnTo>
                    <a:pt x="823" y="878"/>
                  </a:lnTo>
                  <a:lnTo>
                    <a:pt x="831" y="888"/>
                  </a:lnTo>
                  <a:lnTo>
                    <a:pt x="841" y="896"/>
                  </a:lnTo>
                  <a:lnTo>
                    <a:pt x="848" y="900"/>
                  </a:lnTo>
                  <a:lnTo>
                    <a:pt x="855" y="903"/>
                  </a:lnTo>
                  <a:lnTo>
                    <a:pt x="862" y="908"/>
                  </a:lnTo>
                  <a:lnTo>
                    <a:pt x="867" y="913"/>
                  </a:lnTo>
                  <a:lnTo>
                    <a:pt x="872" y="919"/>
                  </a:lnTo>
                  <a:lnTo>
                    <a:pt x="877" y="926"/>
                  </a:lnTo>
                  <a:lnTo>
                    <a:pt x="880" y="933"/>
                  </a:lnTo>
                  <a:lnTo>
                    <a:pt x="883" y="942"/>
                  </a:lnTo>
                  <a:lnTo>
                    <a:pt x="881" y="947"/>
                  </a:lnTo>
                  <a:lnTo>
                    <a:pt x="879" y="951"/>
                  </a:lnTo>
                  <a:lnTo>
                    <a:pt x="877" y="955"/>
                  </a:lnTo>
                  <a:lnTo>
                    <a:pt x="875" y="959"/>
                  </a:lnTo>
                  <a:lnTo>
                    <a:pt x="869" y="968"/>
                  </a:lnTo>
                  <a:lnTo>
                    <a:pt x="862" y="974"/>
                  </a:lnTo>
                  <a:lnTo>
                    <a:pt x="854" y="981"/>
                  </a:lnTo>
                  <a:lnTo>
                    <a:pt x="846" y="988"/>
                  </a:lnTo>
                  <a:lnTo>
                    <a:pt x="839" y="995"/>
                  </a:lnTo>
                  <a:lnTo>
                    <a:pt x="830" y="1004"/>
                  </a:lnTo>
                  <a:lnTo>
                    <a:pt x="823" y="1014"/>
                  </a:lnTo>
                  <a:lnTo>
                    <a:pt x="817" y="1023"/>
                  </a:lnTo>
                  <a:lnTo>
                    <a:pt x="812" y="1034"/>
                  </a:lnTo>
                  <a:lnTo>
                    <a:pt x="808" y="1045"/>
                  </a:lnTo>
                  <a:lnTo>
                    <a:pt x="805" y="1058"/>
                  </a:lnTo>
                  <a:lnTo>
                    <a:pt x="803" y="1070"/>
                  </a:lnTo>
                  <a:lnTo>
                    <a:pt x="802" y="1082"/>
                  </a:lnTo>
                  <a:lnTo>
                    <a:pt x="801" y="1094"/>
                  </a:lnTo>
                  <a:lnTo>
                    <a:pt x="802" y="1108"/>
                  </a:lnTo>
                  <a:lnTo>
                    <a:pt x="803" y="1121"/>
                  </a:lnTo>
                  <a:lnTo>
                    <a:pt x="805" y="1133"/>
                  </a:lnTo>
                  <a:lnTo>
                    <a:pt x="808" y="1145"/>
                  </a:lnTo>
                  <a:lnTo>
                    <a:pt x="811" y="1158"/>
                  </a:lnTo>
                  <a:lnTo>
                    <a:pt x="815" y="1170"/>
                  </a:lnTo>
                  <a:lnTo>
                    <a:pt x="820" y="1181"/>
                  </a:lnTo>
                  <a:lnTo>
                    <a:pt x="824" y="1191"/>
                  </a:lnTo>
                  <a:lnTo>
                    <a:pt x="832" y="1202"/>
                  </a:lnTo>
                  <a:lnTo>
                    <a:pt x="840" y="1213"/>
                  </a:lnTo>
                  <a:lnTo>
                    <a:pt x="842" y="1218"/>
                  </a:lnTo>
                  <a:lnTo>
                    <a:pt x="843" y="1224"/>
                  </a:lnTo>
                  <a:lnTo>
                    <a:pt x="843" y="1231"/>
                  </a:lnTo>
                  <a:lnTo>
                    <a:pt x="841" y="1237"/>
                  </a:lnTo>
                  <a:lnTo>
                    <a:pt x="828" y="1248"/>
                  </a:lnTo>
                  <a:lnTo>
                    <a:pt x="816" y="1257"/>
                  </a:lnTo>
                  <a:lnTo>
                    <a:pt x="804" y="1268"/>
                  </a:lnTo>
                  <a:lnTo>
                    <a:pt x="793" y="1279"/>
                  </a:lnTo>
                  <a:lnTo>
                    <a:pt x="782" y="1292"/>
                  </a:lnTo>
                  <a:lnTo>
                    <a:pt x="773" y="1304"/>
                  </a:lnTo>
                  <a:lnTo>
                    <a:pt x="770" y="1311"/>
                  </a:lnTo>
                  <a:lnTo>
                    <a:pt x="767" y="1318"/>
                  </a:lnTo>
                  <a:lnTo>
                    <a:pt x="765" y="1326"/>
                  </a:lnTo>
                  <a:lnTo>
                    <a:pt x="763" y="1335"/>
                  </a:lnTo>
                  <a:lnTo>
                    <a:pt x="764" y="1348"/>
                  </a:lnTo>
                  <a:lnTo>
                    <a:pt x="766" y="1362"/>
                  </a:lnTo>
                  <a:lnTo>
                    <a:pt x="768" y="1375"/>
                  </a:lnTo>
                  <a:lnTo>
                    <a:pt x="772" y="1389"/>
                  </a:lnTo>
                  <a:lnTo>
                    <a:pt x="774" y="1394"/>
                  </a:lnTo>
                  <a:lnTo>
                    <a:pt x="776" y="1400"/>
                  </a:lnTo>
                  <a:lnTo>
                    <a:pt x="779" y="1405"/>
                  </a:lnTo>
                  <a:lnTo>
                    <a:pt x="783" y="1410"/>
                  </a:lnTo>
                  <a:lnTo>
                    <a:pt x="787" y="1415"/>
                  </a:lnTo>
                  <a:lnTo>
                    <a:pt x="791" y="1419"/>
                  </a:lnTo>
                  <a:lnTo>
                    <a:pt x="798" y="1422"/>
                  </a:lnTo>
                  <a:lnTo>
                    <a:pt x="803" y="1426"/>
                  </a:lnTo>
                  <a:lnTo>
                    <a:pt x="811" y="1428"/>
                  </a:lnTo>
                  <a:lnTo>
                    <a:pt x="818" y="1428"/>
                  </a:lnTo>
                  <a:lnTo>
                    <a:pt x="824" y="1427"/>
                  </a:lnTo>
                  <a:lnTo>
                    <a:pt x="829" y="1424"/>
                  </a:lnTo>
                  <a:lnTo>
                    <a:pt x="834" y="1421"/>
                  </a:lnTo>
                  <a:lnTo>
                    <a:pt x="839" y="1417"/>
                  </a:lnTo>
                  <a:lnTo>
                    <a:pt x="843" y="1413"/>
                  </a:lnTo>
                  <a:lnTo>
                    <a:pt x="847" y="1408"/>
                  </a:lnTo>
                  <a:lnTo>
                    <a:pt x="854" y="1398"/>
                  </a:lnTo>
                  <a:lnTo>
                    <a:pt x="861" y="1387"/>
                  </a:lnTo>
                  <a:lnTo>
                    <a:pt x="865" y="1382"/>
                  </a:lnTo>
                  <a:lnTo>
                    <a:pt x="868" y="1377"/>
                  </a:lnTo>
                  <a:lnTo>
                    <a:pt x="872" y="1373"/>
                  </a:lnTo>
                  <a:lnTo>
                    <a:pt x="877" y="1369"/>
                  </a:lnTo>
                  <a:lnTo>
                    <a:pt x="900" y="1374"/>
                  </a:lnTo>
                  <a:lnTo>
                    <a:pt x="924" y="1381"/>
                  </a:lnTo>
                  <a:lnTo>
                    <a:pt x="929" y="1383"/>
                  </a:lnTo>
                  <a:lnTo>
                    <a:pt x="935" y="1385"/>
                  </a:lnTo>
                  <a:lnTo>
                    <a:pt x="940" y="1388"/>
                  </a:lnTo>
                  <a:lnTo>
                    <a:pt x="943" y="1391"/>
                  </a:lnTo>
                  <a:lnTo>
                    <a:pt x="947" y="1395"/>
                  </a:lnTo>
                  <a:lnTo>
                    <a:pt x="949" y="1400"/>
                  </a:lnTo>
                  <a:lnTo>
                    <a:pt x="950" y="1405"/>
                  </a:lnTo>
                  <a:lnTo>
                    <a:pt x="951" y="1412"/>
                  </a:lnTo>
                  <a:lnTo>
                    <a:pt x="957" y="1417"/>
                  </a:lnTo>
                  <a:lnTo>
                    <a:pt x="962" y="1423"/>
                  </a:lnTo>
                  <a:lnTo>
                    <a:pt x="966" y="1430"/>
                  </a:lnTo>
                  <a:lnTo>
                    <a:pt x="970" y="1436"/>
                  </a:lnTo>
                  <a:lnTo>
                    <a:pt x="972" y="1443"/>
                  </a:lnTo>
                  <a:lnTo>
                    <a:pt x="974" y="1450"/>
                  </a:lnTo>
                  <a:lnTo>
                    <a:pt x="975" y="1458"/>
                  </a:lnTo>
                  <a:lnTo>
                    <a:pt x="975" y="1465"/>
                  </a:lnTo>
                  <a:lnTo>
                    <a:pt x="974" y="1482"/>
                  </a:lnTo>
                  <a:lnTo>
                    <a:pt x="971" y="1497"/>
                  </a:lnTo>
                  <a:lnTo>
                    <a:pt x="967" y="1513"/>
                  </a:lnTo>
                  <a:lnTo>
                    <a:pt x="963" y="1529"/>
                  </a:lnTo>
                  <a:lnTo>
                    <a:pt x="953" y="1545"/>
                  </a:lnTo>
                  <a:lnTo>
                    <a:pt x="943" y="1560"/>
                  </a:lnTo>
                  <a:lnTo>
                    <a:pt x="937" y="1568"/>
                  </a:lnTo>
                  <a:lnTo>
                    <a:pt x="931" y="1575"/>
                  </a:lnTo>
                  <a:lnTo>
                    <a:pt x="923" y="1581"/>
                  </a:lnTo>
                  <a:lnTo>
                    <a:pt x="916" y="1586"/>
                  </a:lnTo>
                  <a:lnTo>
                    <a:pt x="909" y="1591"/>
                  </a:lnTo>
                  <a:lnTo>
                    <a:pt x="902" y="1595"/>
                  </a:lnTo>
                  <a:lnTo>
                    <a:pt x="894" y="1598"/>
                  </a:lnTo>
                  <a:lnTo>
                    <a:pt x="886" y="1601"/>
                  </a:lnTo>
                  <a:lnTo>
                    <a:pt x="877" y="1603"/>
                  </a:lnTo>
                  <a:lnTo>
                    <a:pt x="868" y="1604"/>
                  </a:lnTo>
                  <a:lnTo>
                    <a:pt x="859" y="1604"/>
                  </a:lnTo>
                  <a:lnTo>
                    <a:pt x="850" y="1604"/>
                  </a:lnTo>
                  <a:lnTo>
                    <a:pt x="832" y="1603"/>
                  </a:lnTo>
                  <a:lnTo>
                    <a:pt x="815" y="1602"/>
                  </a:lnTo>
                  <a:lnTo>
                    <a:pt x="798" y="1599"/>
                  </a:lnTo>
                  <a:lnTo>
                    <a:pt x="781" y="1596"/>
                  </a:lnTo>
                  <a:lnTo>
                    <a:pt x="765" y="1591"/>
                  </a:lnTo>
                  <a:lnTo>
                    <a:pt x="749" y="1585"/>
                  </a:lnTo>
                  <a:lnTo>
                    <a:pt x="733" y="1578"/>
                  </a:lnTo>
                  <a:lnTo>
                    <a:pt x="719" y="1570"/>
                  </a:lnTo>
                  <a:lnTo>
                    <a:pt x="705" y="1561"/>
                  </a:lnTo>
                  <a:lnTo>
                    <a:pt x="691" y="1551"/>
                  </a:lnTo>
                  <a:lnTo>
                    <a:pt x="679" y="1540"/>
                  </a:lnTo>
                  <a:lnTo>
                    <a:pt x="668" y="1528"/>
                  </a:lnTo>
                  <a:lnTo>
                    <a:pt x="658" y="1515"/>
                  </a:lnTo>
                  <a:lnTo>
                    <a:pt x="648" y="1501"/>
                  </a:lnTo>
                  <a:lnTo>
                    <a:pt x="640" y="1487"/>
                  </a:lnTo>
                  <a:lnTo>
                    <a:pt x="634" y="1471"/>
                  </a:lnTo>
                  <a:lnTo>
                    <a:pt x="626" y="1461"/>
                  </a:lnTo>
                  <a:lnTo>
                    <a:pt x="619" y="1451"/>
                  </a:lnTo>
                  <a:lnTo>
                    <a:pt x="613" y="1441"/>
                  </a:lnTo>
                  <a:lnTo>
                    <a:pt x="606" y="1431"/>
                  </a:lnTo>
                  <a:lnTo>
                    <a:pt x="595" y="1409"/>
                  </a:lnTo>
                  <a:lnTo>
                    <a:pt x="586" y="1388"/>
                  </a:lnTo>
                  <a:lnTo>
                    <a:pt x="579" y="1365"/>
                  </a:lnTo>
                  <a:lnTo>
                    <a:pt x="572" y="1343"/>
                  </a:lnTo>
                  <a:lnTo>
                    <a:pt x="566" y="1319"/>
                  </a:lnTo>
                  <a:lnTo>
                    <a:pt x="560" y="1297"/>
                  </a:lnTo>
                  <a:lnTo>
                    <a:pt x="560" y="1287"/>
                  </a:lnTo>
                  <a:lnTo>
                    <a:pt x="559" y="1277"/>
                  </a:lnTo>
                  <a:lnTo>
                    <a:pt x="558" y="1268"/>
                  </a:lnTo>
                  <a:lnTo>
                    <a:pt x="556" y="1259"/>
                  </a:lnTo>
                  <a:lnTo>
                    <a:pt x="552" y="1241"/>
                  </a:lnTo>
                  <a:lnTo>
                    <a:pt x="549" y="1222"/>
                  </a:lnTo>
                  <a:lnTo>
                    <a:pt x="548" y="1214"/>
                  </a:lnTo>
                  <a:lnTo>
                    <a:pt x="547" y="1205"/>
                  </a:lnTo>
                  <a:lnTo>
                    <a:pt x="547" y="1197"/>
                  </a:lnTo>
                  <a:lnTo>
                    <a:pt x="549" y="1188"/>
                  </a:lnTo>
                  <a:lnTo>
                    <a:pt x="551" y="1179"/>
                  </a:lnTo>
                  <a:lnTo>
                    <a:pt x="554" y="1171"/>
                  </a:lnTo>
                  <a:lnTo>
                    <a:pt x="559" y="1163"/>
                  </a:lnTo>
                  <a:lnTo>
                    <a:pt x="567" y="1155"/>
                  </a:lnTo>
                  <a:lnTo>
                    <a:pt x="575" y="1128"/>
                  </a:lnTo>
                  <a:lnTo>
                    <a:pt x="583" y="1102"/>
                  </a:lnTo>
                  <a:lnTo>
                    <a:pt x="586" y="1087"/>
                  </a:lnTo>
                  <a:lnTo>
                    <a:pt x="589" y="1073"/>
                  </a:lnTo>
                  <a:lnTo>
                    <a:pt x="591" y="1059"/>
                  </a:lnTo>
                  <a:lnTo>
                    <a:pt x="593" y="1044"/>
                  </a:lnTo>
                  <a:lnTo>
                    <a:pt x="594" y="1029"/>
                  </a:lnTo>
                  <a:lnTo>
                    <a:pt x="593" y="1015"/>
                  </a:lnTo>
                  <a:lnTo>
                    <a:pt x="592" y="1000"/>
                  </a:lnTo>
                  <a:lnTo>
                    <a:pt x="590" y="987"/>
                  </a:lnTo>
                  <a:lnTo>
                    <a:pt x="587" y="973"/>
                  </a:lnTo>
                  <a:lnTo>
                    <a:pt x="583" y="959"/>
                  </a:lnTo>
                  <a:lnTo>
                    <a:pt x="577" y="946"/>
                  </a:lnTo>
                  <a:lnTo>
                    <a:pt x="570" y="933"/>
                  </a:lnTo>
                  <a:lnTo>
                    <a:pt x="564" y="929"/>
                  </a:lnTo>
                  <a:lnTo>
                    <a:pt x="557" y="924"/>
                  </a:lnTo>
                  <a:lnTo>
                    <a:pt x="551" y="919"/>
                  </a:lnTo>
                  <a:lnTo>
                    <a:pt x="547" y="912"/>
                  </a:lnTo>
                  <a:lnTo>
                    <a:pt x="544" y="906"/>
                  </a:lnTo>
                  <a:lnTo>
                    <a:pt x="542" y="899"/>
                  </a:lnTo>
                  <a:lnTo>
                    <a:pt x="543" y="896"/>
                  </a:lnTo>
                  <a:lnTo>
                    <a:pt x="543" y="892"/>
                  </a:lnTo>
                  <a:lnTo>
                    <a:pt x="545" y="888"/>
                  </a:lnTo>
                  <a:lnTo>
                    <a:pt x="547" y="884"/>
                  </a:lnTo>
                  <a:lnTo>
                    <a:pt x="560" y="866"/>
                  </a:lnTo>
                  <a:lnTo>
                    <a:pt x="573" y="849"/>
                  </a:lnTo>
                  <a:lnTo>
                    <a:pt x="584" y="830"/>
                  </a:lnTo>
                  <a:lnTo>
                    <a:pt x="594" y="811"/>
                  </a:lnTo>
                  <a:lnTo>
                    <a:pt x="599" y="801"/>
                  </a:lnTo>
                  <a:lnTo>
                    <a:pt x="602" y="791"/>
                  </a:lnTo>
                  <a:lnTo>
                    <a:pt x="605" y="781"/>
                  </a:lnTo>
                  <a:lnTo>
                    <a:pt x="609" y="770"/>
                  </a:lnTo>
                  <a:lnTo>
                    <a:pt x="610" y="760"/>
                  </a:lnTo>
                  <a:lnTo>
                    <a:pt x="611" y="749"/>
                  </a:lnTo>
                  <a:lnTo>
                    <a:pt x="611" y="738"/>
                  </a:lnTo>
                  <a:lnTo>
                    <a:pt x="610" y="726"/>
                  </a:lnTo>
                  <a:lnTo>
                    <a:pt x="600" y="707"/>
                  </a:lnTo>
                  <a:lnTo>
                    <a:pt x="590" y="688"/>
                  </a:lnTo>
                  <a:lnTo>
                    <a:pt x="580" y="668"/>
                  </a:lnTo>
                  <a:lnTo>
                    <a:pt x="570" y="649"/>
                  </a:lnTo>
                  <a:lnTo>
                    <a:pt x="566" y="639"/>
                  </a:lnTo>
                  <a:lnTo>
                    <a:pt x="563" y="629"/>
                  </a:lnTo>
                  <a:lnTo>
                    <a:pt x="559" y="619"/>
                  </a:lnTo>
                  <a:lnTo>
                    <a:pt x="558" y="608"/>
                  </a:lnTo>
                  <a:lnTo>
                    <a:pt x="557" y="598"/>
                  </a:lnTo>
                  <a:lnTo>
                    <a:pt x="558" y="586"/>
                  </a:lnTo>
                  <a:lnTo>
                    <a:pt x="559" y="575"/>
                  </a:lnTo>
                  <a:lnTo>
                    <a:pt x="564" y="564"/>
                  </a:lnTo>
                  <a:lnTo>
                    <a:pt x="565" y="550"/>
                  </a:lnTo>
                  <a:lnTo>
                    <a:pt x="567" y="535"/>
                  </a:lnTo>
                  <a:lnTo>
                    <a:pt x="572" y="522"/>
                  </a:lnTo>
                  <a:lnTo>
                    <a:pt x="577" y="510"/>
                  </a:lnTo>
                  <a:lnTo>
                    <a:pt x="589" y="484"/>
                  </a:lnTo>
                  <a:lnTo>
                    <a:pt x="600" y="459"/>
                  </a:lnTo>
                  <a:lnTo>
                    <a:pt x="607" y="439"/>
                  </a:lnTo>
                  <a:lnTo>
                    <a:pt x="617" y="420"/>
                  </a:lnTo>
                  <a:lnTo>
                    <a:pt x="626" y="401"/>
                  </a:lnTo>
                  <a:lnTo>
                    <a:pt x="637" y="383"/>
                  </a:lnTo>
                  <a:lnTo>
                    <a:pt x="648" y="366"/>
                  </a:lnTo>
                  <a:lnTo>
                    <a:pt x="662" y="348"/>
                  </a:lnTo>
                  <a:lnTo>
                    <a:pt x="675" y="332"/>
                  </a:lnTo>
                  <a:lnTo>
                    <a:pt x="690" y="316"/>
                  </a:lnTo>
                  <a:lnTo>
                    <a:pt x="706" y="301"/>
                  </a:lnTo>
                  <a:lnTo>
                    <a:pt x="722" y="287"/>
                  </a:lnTo>
                  <a:lnTo>
                    <a:pt x="738" y="274"/>
                  </a:lnTo>
                  <a:lnTo>
                    <a:pt x="756" y="262"/>
                  </a:lnTo>
                  <a:lnTo>
                    <a:pt x="774" y="251"/>
                  </a:lnTo>
                  <a:lnTo>
                    <a:pt x="793" y="241"/>
                  </a:lnTo>
                  <a:lnTo>
                    <a:pt x="811" y="233"/>
                  </a:lnTo>
                  <a:lnTo>
                    <a:pt x="830" y="226"/>
                  </a:lnTo>
                  <a:lnTo>
                    <a:pt x="863" y="222"/>
                  </a:lnTo>
                  <a:lnTo>
                    <a:pt x="896" y="220"/>
                  </a:lnTo>
                  <a:lnTo>
                    <a:pt x="904" y="220"/>
                  </a:lnTo>
                  <a:lnTo>
                    <a:pt x="911" y="222"/>
                  </a:lnTo>
                  <a:lnTo>
                    <a:pt x="919" y="223"/>
                  </a:lnTo>
                  <a:lnTo>
                    <a:pt x="926" y="226"/>
                  </a:lnTo>
                  <a:lnTo>
                    <a:pt x="934" y="229"/>
                  </a:lnTo>
                  <a:lnTo>
                    <a:pt x="941" y="232"/>
                  </a:lnTo>
                  <a:lnTo>
                    <a:pt x="948" y="237"/>
                  </a:lnTo>
                  <a:lnTo>
                    <a:pt x="954" y="242"/>
                  </a:lnTo>
                  <a:lnTo>
                    <a:pt x="991" y="288"/>
                  </a:lnTo>
                  <a:lnTo>
                    <a:pt x="991" y="307"/>
                  </a:lnTo>
                  <a:lnTo>
                    <a:pt x="990" y="327"/>
                  </a:lnTo>
                  <a:lnTo>
                    <a:pt x="989" y="337"/>
                  </a:lnTo>
                  <a:lnTo>
                    <a:pt x="987" y="347"/>
                  </a:lnTo>
                  <a:lnTo>
                    <a:pt x="985" y="357"/>
                  </a:lnTo>
                  <a:lnTo>
                    <a:pt x="983" y="367"/>
                  </a:lnTo>
                  <a:lnTo>
                    <a:pt x="980" y="376"/>
                  </a:lnTo>
                  <a:lnTo>
                    <a:pt x="975" y="385"/>
                  </a:lnTo>
                  <a:lnTo>
                    <a:pt x="970" y="394"/>
                  </a:lnTo>
                  <a:lnTo>
                    <a:pt x="965" y="401"/>
                  </a:lnTo>
                  <a:lnTo>
                    <a:pt x="958" y="410"/>
                  </a:lnTo>
                  <a:lnTo>
                    <a:pt x="951" y="416"/>
                  </a:lnTo>
                  <a:lnTo>
                    <a:pt x="942" y="422"/>
                  </a:lnTo>
                  <a:lnTo>
                    <a:pt x="933" y="427"/>
                  </a:lnTo>
                  <a:close/>
                  <a:moveTo>
                    <a:pt x="911" y="394"/>
                  </a:moveTo>
                  <a:lnTo>
                    <a:pt x="904" y="392"/>
                  </a:lnTo>
                  <a:lnTo>
                    <a:pt x="898" y="390"/>
                  </a:lnTo>
                  <a:lnTo>
                    <a:pt x="893" y="386"/>
                  </a:lnTo>
                  <a:lnTo>
                    <a:pt x="888" y="382"/>
                  </a:lnTo>
                  <a:lnTo>
                    <a:pt x="877" y="373"/>
                  </a:lnTo>
                  <a:lnTo>
                    <a:pt x="868" y="364"/>
                  </a:lnTo>
                  <a:lnTo>
                    <a:pt x="864" y="358"/>
                  </a:lnTo>
                  <a:lnTo>
                    <a:pt x="859" y="354"/>
                  </a:lnTo>
                  <a:lnTo>
                    <a:pt x="854" y="350"/>
                  </a:lnTo>
                  <a:lnTo>
                    <a:pt x="849" y="347"/>
                  </a:lnTo>
                  <a:lnTo>
                    <a:pt x="843" y="344"/>
                  </a:lnTo>
                  <a:lnTo>
                    <a:pt x="836" y="342"/>
                  </a:lnTo>
                  <a:lnTo>
                    <a:pt x="829" y="342"/>
                  </a:lnTo>
                  <a:lnTo>
                    <a:pt x="821" y="342"/>
                  </a:lnTo>
                  <a:lnTo>
                    <a:pt x="809" y="346"/>
                  </a:lnTo>
                  <a:lnTo>
                    <a:pt x="796" y="350"/>
                  </a:lnTo>
                  <a:lnTo>
                    <a:pt x="783" y="355"/>
                  </a:lnTo>
                  <a:lnTo>
                    <a:pt x="771" y="362"/>
                  </a:lnTo>
                  <a:lnTo>
                    <a:pt x="760" y="368"/>
                  </a:lnTo>
                  <a:lnTo>
                    <a:pt x="750" y="376"/>
                  </a:lnTo>
                  <a:lnTo>
                    <a:pt x="744" y="380"/>
                  </a:lnTo>
                  <a:lnTo>
                    <a:pt x="740" y="385"/>
                  </a:lnTo>
                  <a:lnTo>
                    <a:pt x="736" y="390"/>
                  </a:lnTo>
                  <a:lnTo>
                    <a:pt x="732" y="396"/>
                  </a:lnTo>
                  <a:lnTo>
                    <a:pt x="727" y="404"/>
                  </a:lnTo>
                  <a:lnTo>
                    <a:pt x="722" y="414"/>
                  </a:lnTo>
                  <a:lnTo>
                    <a:pt x="718" y="423"/>
                  </a:lnTo>
                  <a:lnTo>
                    <a:pt x="715" y="432"/>
                  </a:lnTo>
                  <a:lnTo>
                    <a:pt x="713" y="442"/>
                  </a:lnTo>
                  <a:lnTo>
                    <a:pt x="711" y="453"/>
                  </a:lnTo>
                  <a:lnTo>
                    <a:pt x="710" y="463"/>
                  </a:lnTo>
                  <a:lnTo>
                    <a:pt x="709" y="474"/>
                  </a:lnTo>
                  <a:lnTo>
                    <a:pt x="709" y="484"/>
                  </a:lnTo>
                  <a:lnTo>
                    <a:pt x="710" y="494"/>
                  </a:lnTo>
                  <a:lnTo>
                    <a:pt x="712" y="505"/>
                  </a:lnTo>
                  <a:lnTo>
                    <a:pt x="714" y="515"/>
                  </a:lnTo>
                  <a:lnTo>
                    <a:pt x="717" y="525"/>
                  </a:lnTo>
                  <a:lnTo>
                    <a:pt x="720" y="534"/>
                  </a:lnTo>
                  <a:lnTo>
                    <a:pt x="724" y="544"/>
                  </a:lnTo>
                  <a:lnTo>
                    <a:pt x="729" y="553"/>
                  </a:lnTo>
                  <a:lnTo>
                    <a:pt x="738" y="560"/>
                  </a:lnTo>
                  <a:lnTo>
                    <a:pt x="747" y="568"/>
                  </a:lnTo>
                  <a:lnTo>
                    <a:pt x="755" y="577"/>
                  </a:lnTo>
                  <a:lnTo>
                    <a:pt x="761" y="586"/>
                  </a:lnTo>
                  <a:lnTo>
                    <a:pt x="765" y="598"/>
                  </a:lnTo>
                  <a:lnTo>
                    <a:pt x="768" y="608"/>
                  </a:lnTo>
                  <a:lnTo>
                    <a:pt x="768" y="614"/>
                  </a:lnTo>
                  <a:lnTo>
                    <a:pt x="768" y="620"/>
                  </a:lnTo>
                  <a:lnTo>
                    <a:pt x="768" y="626"/>
                  </a:lnTo>
                  <a:lnTo>
                    <a:pt x="766" y="632"/>
                  </a:lnTo>
                  <a:lnTo>
                    <a:pt x="756" y="661"/>
                  </a:lnTo>
                  <a:lnTo>
                    <a:pt x="747" y="691"/>
                  </a:lnTo>
                  <a:lnTo>
                    <a:pt x="742" y="707"/>
                  </a:lnTo>
                  <a:lnTo>
                    <a:pt x="738" y="723"/>
                  </a:lnTo>
                  <a:lnTo>
                    <a:pt x="736" y="740"/>
                  </a:lnTo>
                  <a:lnTo>
                    <a:pt x="734" y="755"/>
                  </a:lnTo>
                  <a:lnTo>
                    <a:pt x="733" y="771"/>
                  </a:lnTo>
                  <a:lnTo>
                    <a:pt x="733" y="788"/>
                  </a:lnTo>
                  <a:lnTo>
                    <a:pt x="734" y="804"/>
                  </a:lnTo>
                  <a:lnTo>
                    <a:pt x="737" y="819"/>
                  </a:lnTo>
                  <a:lnTo>
                    <a:pt x="742" y="835"/>
                  </a:lnTo>
                  <a:lnTo>
                    <a:pt x="749" y="849"/>
                  </a:lnTo>
                  <a:lnTo>
                    <a:pt x="752" y="856"/>
                  </a:lnTo>
                  <a:lnTo>
                    <a:pt x="757" y="862"/>
                  </a:lnTo>
                  <a:lnTo>
                    <a:pt x="761" y="870"/>
                  </a:lnTo>
                  <a:lnTo>
                    <a:pt x="766" y="876"/>
                  </a:lnTo>
                  <a:lnTo>
                    <a:pt x="768" y="882"/>
                  </a:lnTo>
                  <a:lnTo>
                    <a:pt x="772" y="888"/>
                  </a:lnTo>
                  <a:lnTo>
                    <a:pt x="777" y="894"/>
                  </a:lnTo>
                  <a:lnTo>
                    <a:pt x="782" y="899"/>
                  </a:lnTo>
                  <a:lnTo>
                    <a:pt x="796" y="909"/>
                  </a:lnTo>
                  <a:lnTo>
                    <a:pt x="809" y="920"/>
                  </a:lnTo>
                  <a:lnTo>
                    <a:pt x="815" y="925"/>
                  </a:lnTo>
                  <a:lnTo>
                    <a:pt x="820" y="930"/>
                  </a:lnTo>
                  <a:lnTo>
                    <a:pt x="823" y="935"/>
                  </a:lnTo>
                  <a:lnTo>
                    <a:pt x="825" y="941"/>
                  </a:lnTo>
                  <a:lnTo>
                    <a:pt x="826" y="944"/>
                  </a:lnTo>
                  <a:lnTo>
                    <a:pt x="826" y="947"/>
                  </a:lnTo>
                  <a:lnTo>
                    <a:pt x="825" y="951"/>
                  </a:lnTo>
                  <a:lnTo>
                    <a:pt x="824" y="954"/>
                  </a:lnTo>
                  <a:lnTo>
                    <a:pt x="819" y="963"/>
                  </a:lnTo>
                  <a:lnTo>
                    <a:pt x="812" y="971"/>
                  </a:lnTo>
                  <a:lnTo>
                    <a:pt x="801" y="983"/>
                  </a:lnTo>
                  <a:lnTo>
                    <a:pt x="791" y="995"/>
                  </a:lnTo>
                  <a:lnTo>
                    <a:pt x="783" y="1010"/>
                  </a:lnTo>
                  <a:lnTo>
                    <a:pt x="776" y="1024"/>
                  </a:lnTo>
                  <a:lnTo>
                    <a:pt x="771" y="1038"/>
                  </a:lnTo>
                  <a:lnTo>
                    <a:pt x="767" y="1053"/>
                  </a:lnTo>
                  <a:lnTo>
                    <a:pt x="764" y="1069"/>
                  </a:lnTo>
                  <a:lnTo>
                    <a:pt x="763" y="1085"/>
                  </a:lnTo>
                  <a:lnTo>
                    <a:pt x="762" y="1102"/>
                  </a:lnTo>
                  <a:lnTo>
                    <a:pt x="763" y="1118"/>
                  </a:lnTo>
                  <a:lnTo>
                    <a:pt x="765" y="1133"/>
                  </a:lnTo>
                  <a:lnTo>
                    <a:pt x="767" y="1150"/>
                  </a:lnTo>
                  <a:lnTo>
                    <a:pt x="770" y="1166"/>
                  </a:lnTo>
                  <a:lnTo>
                    <a:pt x="774" y="1181"/>
                  </a:lnTo>
                  <a:lnTo>
                    <a:pt x="779" y="1197"/>
                  </a:lnTo>
                  <a:lnTo>
                    <a:pt x="784" y="1211"/>
                  </a:lnTo>
                  <a:lnTo>
                    <a:pt x="784" y="1216"/>
                  </a:lnTo>
                  <a:lnTo>
                    <a:pt x="784" y="1222"/>
                  </a:lnTo>
                  <a:lnTo>
                    <a:pt x="783" y="1226"/>
                  </a:lnTo>
                  <a:lnTo>
                    <a:pt x="781" y="1231"/>
                  </a:lnTo>
                  <a:lnTo>
                    <a:pt x="776" y="1241"/>
                  </a:lnTo>
                  <a:lnTo>
                    <a:pt x="770" y="1249"/>
                  </a:lnTo>
                  <a:lnTo>
                    <a:pt x="756" y="1263"/>
                  </a:lnTo>
                  <a:lnTo>
                    <a:pt x="741" y="1279"/>
                  </a:lnTo>
                  <a:lnTo>
                    <a:pt x="736" y="1288"/>
                  </a:lnTo>
                  <a:lnTo>
                    <a:pt x="732" y="1298"/>
                  </a:lnTo>
                  <a:lnTo>
                    <a:pt x="729" y="1307"/>
                  </a:lnTo>
                  <a:lnTo>
                    <a:pt x="726" y="1317"/>
                  </a:lnTo>
                  <a:lnTo>
                    <a:pt x="724" y="1327"/>
                  </a:lnTo>
                  <a:lnTo>
                    <a:pt x="722" y="1338"/>
                  </a:lnTo>
                  <a:lnTo>
                    <a:pt x="721" y="1349"/>
                  </a:lnTo>
                  <a:lnTo>
                    <a:pt x="721" y="1359"/>
                  </a:lnTo>
                  <a:lnTo>
                    <a:pt x="721" y="1370"/>
                  </a:lnTo>
                  <a:lnTo>
                    <a:pt x="722" y="1381"/>
                  </a:lnTo>
                  <a:lnTo>
                    <a:pt x="724" y="1391"/>
                  </a:lnTo>
                  <a:lnTo>
                    <a:pt x="726" y="1401"/>
                  </a:lnTo>
                  <a:lnTo>
                    <a:pt x="729" y="1411"/>
                  </a:lnTo>
                  <a:lnTo>
                    <a:pt x="732" y="1420"/>
                  </a:lnTo>
                  <a:lnTo>
                    <a:pt x="736" y="1431"/>
                  </a:lnTo>
                  <a:lnTo>
                    <a:pt x="741" y="1439"/>
                  </a:lnTo>
                  <a:lnTo>
                    <a:pt x="745" y="1444"/>
                  </a:lnTo>
                  <a:lnTo>
                    <a:pt x="751" y="1448"/>
                  </a:lnTo>
                  <a:lnTo>
                    <a:pt x="755" y="1452"/>
                  </a:lnTo>
                  <a:lnTo>
                    <a:pt x="760" y="1455"/>
                  </a:lnTo>
                  <a:lnTo>
                    <a:pt x="771" y="1460"/>
                  </a:lnTo>
                  <a:lnTo>
                    <a:pt x="782" y="1464"/>
                  </a:lnTo>
                  <a:lnTo>
                    <a:pt x="795" y="1466"/>
                  </a:lnTo>
                  <a:lnTo>
                    <a:pt x="807" y="1466"/>
                  </a:lnTo>
                  <a:lnTo>
                    <a:pt x="819" y="1466"/>
                  </a:lnTo>
                  <a:lnTo>
                    <a:pt x="830" y="1465"/>
                  </a:lnTo>
                  <a:lnTo>
                    <a:pt x="835" y="1466"/>
                  </a:lnTo>
                  <a:lnTo>
                    <a:pt x="840" y="1467"/>
                  </a:lnTo>
                  <a:lnTo>
                    <a:pt x="844" y="1466"/>
                  </a:lnTo>
                  <a:lnTo>
                    <a:pt x="848" y="1465"/>
                  </a:lnTo>
                  <a:lnTo>
                    <a:pt x="855" y="1462"/>
                  </a:lnTo>
                  <a:lnTo>
                    <a:pt x="863" y="1457"/>
                  </a:lnTo>
                  <a:lnTo>
                    <a:pt x="876" y="1445"/>
                  </a:lnTo>
                  <a:lnTo>
                    <a:pt x="890" y="1431"/>
                  </a:lnTo>
                  <a:lnTo>
                    <a:pt x="896" y="1426"/>
                  </a:lnTo>
                  <a:lnTo>
                    <a:pt x="902" y="1421"/>
                  </a:lnTo>
                  <a:lnTo>
                    <a:pt x="905" y="1419"/>
                  </a:lnTo>
                  <a:lnTo>
                    <a:pt x="907" y="1418"/>
                  </a:lnTo>
                  <a:lnTo>
                    <a:pt x="910" y="1418"/>
                  </a:lnTo>
                  <a:lnTo>
                    <a:pt x="913" y="1418"/>
                  </a:lnTo>
                  <a:lnTo>
                    <a:pt x="915" y="1419"/>
                  </a:lnTo>
                  <a:lnTo>
                    <a:pt x="918" y="1421"/>
                  </a:lnTo>
                  <a:lnTo>
                    <a:pt x="920" y="1424"/>
                  </a:lnTo>
                  <a:lnTo>
                    <a:pt x="923" y="1428"/>
                  </a:lnTo>
                  <a:lnTo>
                    <a:pt x="927" y="1438"/>
                  </a:lnTo>
                  <a:lnTo>
                    <a:pt x="933" y="1452"/>
                  </a:lnTo>
                  <a:lnTo>
                    <a:pt x="935" y="1460"/>
                  </a:lnTo>
                  <a:lnTo>
                    <a:pt x="936" y="1468"/>
                  </a:lnTo>
                  <a:lnTo>
                    <a:pt x="937" y="1476"/>
                  </a:lnTo>
                  <a:lnTo>
                    <a:pt x="936" y="1483"/>
                  </a:lnTo>
                  <a:lnTo>
                    <a:pt x="934" y="1491"/>
                  </a:lnTo>
                  <a:lnTo>
                    <a:pt x="932" y="1497"/>
                  </a:lnTo>
                  <a:lnTo>
                    <a:pt x="928" y="1504"/>
                  </a:lnTo>
                  <a:lnTo>
                    <a:pt x="925" y="1511"/>
                  </a:lnTo>
                  <a:lnTo>
                    <a:pt x="917" y="1524"/>
                  </a:lnTo>
                  <a:lnTo>
                    <a:pt x="907" y="1535"/>
                  </a:lnTo>
                  <a:lnTo>
                    <a:pt x="897" y="1545"/>
                  </a:lnTo>
                  <a:lnTo>
                    <a:pt x="887" y="1554"/>
                  </a:lnTo>
                  <a:lnTo>
                    <a:pt x="875" y="1556"/>
                  </a:lnTo>
                  <a:lnTo>
                    <a:pt x="865" y="1558"/>
                  </a:lnTo>
                  <a:lnTo>
                    <a:pt x="854" y="1559"/>
                  </a:lnTo>
                  <a:lnTo>
                    <a:pt x="844" y="1559"/>
                  </a:lnTo>
                  <a:lnTo>
                    <a:pt x="832" y="1559"/>
                  </a:lnTo>
                  <a:lnTo>
                    <a:pt x="821" y="1558"/>
                  </a:lnTo>
                  <a:lnTo>
                    <a:pt x="811" y="1557"/>
                  </a:lnTo>
                  <a:lnTo>
                    <a:pt x="800" y="1555"/>
                  </a:lnTo>
                  <a:lnTo>
                    <a:pt x="788" y="1553"/>
                  </a:lnTo>
                  <a:lnTo>
                    <a:pt x="778" y="1550"/>
                  </a:lnTo>
                  <a:lnTo>
                    <a:pt x="768" y="1546"/>
                  </a:lnTo>
                  <a:lnTo>
                    <a:pt x="758" y="1542"/>
                  </a:lnTo>
                  <a:lnTo>
                    <a:pt x="748" y="1537"/>
                  </a:lnTo>
                  <a:lnTo>
                    <a:pt x="738" y="1532"/>
                  </a:lnTo>
                  <a:lnTo>
                    <a:pt x="729" y="1526"/>
                  </a:lnTo>
                  <a:lnTo>
                    <a:pt x="720" y="1520"/>
                  </a:lnTo>
                  <a:lnTo>
                    <a:pt x="707" y="1503"/>
                  </a:lnTo>
                  <a:lnTo>
                    <a:pt x="693" y="1488"/>
                  </a:lnTo>
                  <a:lnTo>
                    <a:pt x="682" y="1470"/>
                  </a:lnTo>
                  <a:lnTo>
                    <a:pt x="671" y="1454"/>
                  </a:lnTo>
                  <a:lnTo>
                    <a:pt x="660" y="1437"/>
                  </a:lnTo>
                  <a:lnTo>
                    <a:pt x="649" y="1418"/>
                  </a:lnTo>
                  <a:lnTo>
                    <a:pt x="641" y="1400"/>
                  </a:lnTo>
                  <a:lnTo>
                    <a:pt x="632" y="1382"/>
                  </a:lnTo>
                  <a:lnTo>
                    <a:pt x="625" y="1362"/>
                  </a:lnTo>
                  <a:lnTo>
                    <a:pt x="618" y="1343"/>
                  </a:lnTo>
                  <a:lnTo>
                    <a:pt x="612" y="1323"/>
                  </a:lnTo>
                  <a:lnTo>
                    <a:pt x="605" y="1304"/>
                  </a:lnTo>
                  <a:lnTo>
                    <a:pt x="601" y="1283"/>
                  </a:lnTo>
                  <a:lnTo>
                    <a:pt x="597" y="1263"/>
                  </a:lnTo>
                  <a:lnTo>
                    <a:pt x="593" y="1243"/>
                  </a:lnTo>
                  <a:lnTo>
                    <a:pt x="591" y="1222"/>
                  </a:lnTo>
                  <a:lnTo>
                    <a:pt x="585" y="1207"/>
                  </a:lnTo>
                  <a:lnTo>
                    <a:pt x="593" y="1188"/>
                  </a:lnTo>
                  <a:lnTo>
                    <a:pt x="601" y="1170"/>
                  </a:lnTo>
                  <a:lnTo>
                    <a:pt x="610" y="1151"/>
                  </a:lnTo>
                  <a:lnTo>
                    <a:pt x="617" y="1131"/>
                  </a:lnTo>
                  <a:lnTo>
                    <a:pt x="623" y="1111"/>
                  </a:lnTo>
                  <a:lnTo>
                    <a:pt x="628" y="1090"/>
                  </a:lnTo>
                  <a:lnTo>
                    <a:pt x="633" y="1070"/>
                  </a:lnTo>
                  <a:lnTo>
                    <a:pt x="636" y="1049"/>
                  </a:lnTo>
                  <a:lnTo>
                    <a:pt x="638" y="1028"/>
                  </a:lnTo>
                  <a:lnTo>
                    <a:pt x="638" y="1007"/>
                  </a:lnTo>
                  <a:lnTo>
                    <a:pt x="637" y="987"/>
                  </a:lnTo>
                  <a:lnTo>
                    <a:pt x="634" y="967"/>
                  </a:lnTo>
                  <a:lnTo>
                    <a:pt x="632" y="957"/>
                  </a:lnTo>
                  <a:lnTo>
                    <a:pt x="629" y="947"/>
                  </a:lnTo>
                  <a:lnTo>
                    <a:pt x="626" y="937"/>
                  </a:lnTo>
                  <a:lnTo>
                    <a:pt x="622" y="928"/>
                  </a:lnTo>
                  <a:lnTo>
                    <a:pt x="617" y="918"/>
                  </a:lnTo>
                  <a:lnTo>
                    <a:pt x="612" y="908"/>
                  </a:lnTo>
                  <a:lnTo>
                    <a:pt x="606" y="899"/>
                  </a:lnTo>
                  <a:lnTo>
                    <a:pt x="600" y="890"/>
                  </a:lnTo>
                  <a:lnTo>
                    <a:pt x="613" y="868"/>
                  </a:lnTo>
                  <a:lnTo>
                    <a:pt x="625" y="847"/>
                  </a:lnTo>
                  <a:lnTo>
                    <a:pt x="634" y="825"/>
                  </a:lnTo>
                  <a:lnTo>
                    <a:pt x="642" y="801"/>
                  </a:lnTo>
                  <a:lnTo>
                    <a:pt x="645" y="790"/>
                  </a:lnTo>
                  <a:lnTo>
                    <a:pt x="648" y="778"/>
                  </a:lnTo>
                  <a:lnTo>
                    <a:pt x="650" y="765"/>
                  </a:lnTo>
                  <a:lnTo>
                    <a:pt x="651" y="753"/>
                  </a:lnTo>
                  <a:lnTo>
                    <a:pt x="652" y="741"/>
                  </a:lnTo>
                  <a:lnTo>
                    <a:pt x="653" y="727"/>
                  </a:lnTo>
                  <a:lnTo>
                    <a:pt x="653" y="714"/>
                  </a:lnTo>
                  <a:lnTo>
                    <a:pt x="652" y="702"/>
                  </a:lnTo>
                  <a:lnTo>
                    <a:pt x="633" y="672"/>
                  </a:lnTo>
                  <a:lnTo>
                    <a:pt x="615" y="642"/>
                  </a:lnTo>
                  <a:lnTo>
                    <a:pt x="611" y="634"/>
                  </a:lnTo>
                  <a:lnTo>
                    <a:pt x="607" y="626"/>
                  </a:lnTo>
                  <a:lnTo>
                    <a:pt x="604" y="618"/>
                  </a:lnTo>
                  <a:lnTo>
                    <a:pt x="602" y="610"/>
                  </a:lnTo>
                  <a:lnTo>
                    <a:pt x="600" y="601"/>
                  </a:lnTo>
                  <a:lnTo>
                    <a:pt x="599" y="592"/>
                  </a:lnTo>
                  <a:lnTo>
                    <a:pt x="599" y="582"/>
                  </a:lnTo>
                  <a:lnTo>
                    <a:pt x="600" y="573"/>
                  </a:lnTo>
                  <a:lnTo>
                    <a:pt x="607" y="558"/>
                  </a:lnTo>
                  <a:lnTo>
                    <a:pt x="615" y="542"/>
                  </a:lnTo>
                  <a:lnTo>
                    <a:pt x="621" y="526"/>
                  </a:lnTo>
                  <a:lnTo>
                    <a:pt x="627" y="511"/>
                  </a:lnTo>
                  <a:lnTo>
                    <a:pt x="637" y="478"/>
                  </a:lnTo>
                  <a:lnTo>
                    <a:pt x="648" y="446"/>
                  </a:lnTo>
                  <a:lnTo>
                    <a:pt x="655" y="430"/>
                  </a:lnTo>
                  <a:lnTo>
                    <a:pt x="661" y="415"/>
                  </a:lnTo>
                  <a:lnTo>
                    <a:pt x="668" y="399"/>
                  </a:lnTo>
                  <a:lnTo>
                    <a:pt x="676" y="384"/>
                  </a:lnTo>
                  <a:lnTo>
                    <a:pt x="685" y="370"/>
                  </a:lnTo>
                  <a:lnTo>
                    <a:pt x="695" y="355"/>
                  </a:lnTo>
                  <a:lnTo>
                    <a:pt x="707" y="341"/>
                  </a:lnTo>
                  <a:lnTo>
                    <a:pt x="720" y="328"/>
                  </a:lnTo>
                  <a:lnTo>
                    <a:pt x="728" y="320"/>
                  </a:lnTo>
                  <a:lnTo>
                    <a:pt x="737" y="310"/>
                  </a:lnTo>
                  <a:lnTo>
                    <a:pt x="748" y="303"/>
                  </a:lnTo>
                  <a:lnTo>
                    <a:pt x="758" y="296"/>
                  </a:lnTo>
                  <a:lnTo>
                    <a:pt x="769" y="290"/>
                  </a:lnTo>
                  <a:lnTo>
                    <a:pt x="780" y="284"/>
                  </a:lnTo>
                  <a:lnTo>
                    <a:pt x="791" y="279"/>
                  </a:lnTo>
                  <a:lnTo>
                    <a:pt x="804" y="275"/>
                  </a:lnTo>
                  <a:lnTo>
                    <a:pt x="816" y="271"/>
                  </a:lnTo>
                  <a:lnTo>
                    <a:pt x="827" y="268"/>
                  </a:lnTo>
                  <a:lnTo>
                    <a:pt x="840" y="264"/>
                  </a:lnTo>
                  <a:lnTo>
                    <a:pt x="852" y="262"/>
                  </a:lnTo>
                  <a:lnTo>
                    <a:pt x="864" y="261"/>
                  </a:lnTo>
                  <a:lnTo>
                    <a:pt x="876" y="260"/>
                  </a:lnTo>
                  <a:lnTo>
                    <a:pt x="888" y="261"/>
                  </a:lnTo>
                  <a:lnTo>
                    <a:pt x="899" y="261"/>
                  </a:lnTo>
                  <a:lnTo>
                    <a:pt x="907" y="266"/>
                  </a:lnTo>
                  <a:lnTo>
                    <a:pt x="916" y="272"/>
                  </a:lnTo>
                  <a:lnTo>
                    <a:pt x="923" y="278"/>
                  </a:lnTo>
                  <a:lnTo>
                    <a:pt x="929" y="285"/>
                  </a:lnTo>
                  <a:lnTo>
                    <a:pt x="936" y="292"/>
                  </a:lnTo>
                  <a:lnTo>
                    <a:pt x="940" y="300"/>
                  </a:lnTo>
                  <a:lnTo>
                    <a:pt x="943" y="309"/>
                  </a:lnTo>
                  <a:lnTo>
                    <a:pt x="945" y="320"/>
                  </a:lnTo>
                  <a:lnTo>
                    <a:pt x="944" y="330"/>
                  </a:lnTo>
                  <a:lnTo>
                    <a:pt x="943" y="341"/>
                  </a:lnTo>
                  <a:lnTo>
                    <a:pt x="941" y="351"/>
                  </a:lnTo>
                  <a:lnTo>
                    <a:pt x="937" y="362"/>
                  </a:lnTo>
                  <a:lnTo>
                    <a:pt x="933" y="371"/>
                  </a:lnTo>
                  <a:lnTo>
                    <a:pt x="926" y="380"/>
                  </a:lnTo>
                  <a:lnTo>
                    <a:pt x="919" y="387"/>
                  </a:lnTo>
                  <a:lnTo>
                    <a:pt x="911" y="394"/>
                  </a:lnTo>
                  <a:close/>
                  <a:moveTo>
                    <a:pt x="461" y="842"/>
                  </a:moveTo>
                  <a:lnTo>
                    <a:pt x="454" y="847"/>
                  </a:lnTo>
                  <a:lnTo>
                    <a:pt x="447" y="850"/>
                  </a:lnTo>
                  <a:lnTo>
                    <a:pt x="439" y="852"/>
                  </a:lnTo>
                  <a:lnTo>
                    <a:pt x="432" y="852"/>
                  </a:lnTo>
                  <a:lnTo>
                    <a:pt x="417" y="850"/>
                  </a:lnTo>
                  <a:lnTo>
                    <a:pt x="404" y="847"/>
                  </a:lnTo>
                  <a:lnTo>
                    <a:pt x="397" y="845"/>
                  </a:lnTo>
                  <a:lnTo>
                    <a:pt x="390" y="843"/>
                  </a:lnTo>
                  <a:lnTo>
                    <a:pt x="384" y="843"/>
                  </a:lnTo>
                  <a:lnTo>
                    <a:pt x="376" y="842"/>
                  </a:lnTo>
                  <a:lnTo>
                    <a:pt x="370" y="843"/>
                  </a:lnTo>
                  <a:lnTo>
                    <a:pt x="363" y="846"/>
                  </a:lnTo>
                  <a:lnTo>
                    <a:pt x="357" y="850"/>
                  </a:lnTo>
                  <a:lnTo>
                    <a:pt x="351" y="856"/>
                  </a:lnTo>
                  <a:lnTo>
                    <a:pt x="344" y="872"/>
                  </a:lnTo>
                  <a:lnTo>
                    <a:pt x="338" y="887"/>
                  </a:lnTo>
                  <a:lnTo>
                    <a:pt x="335" y="902"/>
                  </a:lnTo>
                  <a:lnTo>
                    <a:pt x="332" y="918"/>
                  </a:lnTo>
                  <a:lnTo>
                    <a:pt x="332" y="934"/>
                  </a:lnTo>
                  <a:lnTo>
                    <a:pt x="335" y="950"/>
                  </a:lnTo>
                  <a:lnTo>
                    <a:pt x="339" y="966"/>
                  </a:lnTo>
                  <a:lnTo>
                    <a:pt x="345" y="982"/>
                  </a:lnTo>
                  <a:lnTo>
                    <a:pt x="349" y="987"/>
                  </a:lnTo>
                  <a:lnTo>
                    <a:pt x="354" y="990"/>
                  </a:lnTo>
                  <a:lnTo>
                    <a:pt x="359" y="992"/>
                  </a:lnTo>
                  <a:lnTo>
                    <a:pt x="363" y="993"/>
                  </a:lnTo>
                  <a:lnTo>
                    <a:pt x="373" y="994"/>
                  </a:lnTo>
                  <a:lnTo>
                    <a:pt x="384" y="992"/>
                  </a:lnTo>
                  <a:lnTo>
                    <a:pt x="394" y="990"/>
                  </a:lnTo>
                  <a:lnTo>
                    <a:pt x="404" y="989"/>
                  </a:lnTo>
                  <a:lnTo>
                    <a:pt x="409" y="989"/>
                  </a:lnTo>
                  <a:lnTo>
                    <a:pt x="414" y="990"/>
                  </a:lnTo>
                  <a:lnTo>
                    <a:pt x="419" y="991"/>
                  </a:lnTo>
                  <a:lnTo>
                    <a:pt x="425" y="993"/>
                  </a:lnTo>
                  <a:lnTo>
                    <a:pt x="436" y="1000"/>
                  </a:lnTo>
                  <a:lnTo>
                    <a:pt x="446" y="1010"/>
                  </a:lnTo>
                  <a:lnTo>
                    <a:pt x="450" y="1014"/>
                  </a:lnTo>
                  <a:lnTo>
                    <a:pt x="455" y="1019"/>
                  </a:lnTo>
                  <a:lnTo>
                    <a:pt x="458" y="1024"/>
                  </a:lnTo>
                  <a:lnTo>
                    <a:pt x="462" y="1030"/>
                  </a:lnTo>
                  <a:lnTo>
                    <a:pt x="464" y="1035"/>
                  </a:lnTo>
                  <a:lnTo>
                    <a:pt x="466" y="1041"/>
                  </a:lnTo>
                  <a:lnTo>
                    <a:pt x="468" y="1047"/>
                  </a:lnTo>
                  <a:lnTo>
                    <a:pt x="469" y="1053"/>
                  </a:lnTo>
                  <a:lnTo>
                    <a:pt x="469" y="1061"/>
                  </a:lnTo>
                  <a:lnTo>
                    <a:pt x="468" y="1068"/>
                  </a:lnTo>
                  <a:lnTo>
                    <a:pt x="467" y="1075"/>
                  </a:lnTo>
                  <a:lnTo>
                    <a:pt x="464" y="1082"/>
                  </a:lnTo>
                  <a:lnTo>
                    <a:pt x="461" y="1091"/>
                  </a:lnTo>
                  <a:lnTo>
                    <a:pt x="457" y="1100"/>
                  </a:lnTo>
                  <a:lnTo>
                    <a:pt x="452" y="1108"/>
                  </a:lnTo>
                  <a:lnTo>
                    <a:pt x="446" y="1115"/>
                  </a:lnTo>
                  <a:lnTo>
                    <a:pt x="440" y="1122"/>
                  </a:lnTo>
                  <a:lnTo>
                    <a:pt x="433" y="1127"/>
                  </a:lnTo>
                  <a:lnTo>
                    <a:pt x="426" y="1132"/>
                  </a:lnTo>
                  <a:lnTo>
                    <a:pt x="418" y="1136"/>
                  </a:lnTo>
                  <a:lnTo>
                    <a:pt x="410" y="1140"/>
                  </a:lnTo>
                  <a:lnTo>
                    <a:pt x="402" y="1143"/>
                  </a:lnTo>
                  <a:lnTo>
                    <a:pt x="393" y="1146"/>
                  </a:lnTo>
                  <a:lnTo>
                    <a:pt x="385" y="1149"/>
                  </a:lnTo>
                  <a:lnTo>
                    <a:pt x="367" y="1153"/>
                  </a:lnTo>
                  <a:lnTo>
                    <a:pt x="351" y="1155"/>
                  </a:lnTo>
                  <a:lnTo>
                    <a:pt x="340" y="1152"/>
                  </a:lnTo>
                  <a:lnTo>
                    <a:pt x="329" y="1149"/>
                  </a:lnTo>
                  <a:lnTo>
                    <a:pt x="318" y="1145"/>
                  </a:lnTo>
                  <a:lnTo>
                    <a:pt x="308" y="1141"/>
                  </a:lnTo>
                  <a:lnTo>
                    <a:pt x="298" y="1137"/>
                  </a:lnTo>
                  <a:lnTo>
                    <a:pt x="288" y="1132"/>
                  </a:lnTo>
                  <a:lnTo>
                    <a:pt x="277" y="1126"/>
                  </a:lnTo>
                  <a:lnTo>
                    <a:pt x="268" y="1120"/>
                  </a:lnTo>
                  <a:lnTo>
                    <a:pt x="259" y="1114"/>
                  </a:lnTo>
                  <a:lnTo>
                    <a:pt x="251" y="1107"/>
                  </a:lnTo>
                  <a:lnTo>
                    <a:pt x="243" y="1098"/>
                  </a:lnTo>
                  <a:lnTo>
                    <a:pt x="234" y="1090"/>
                  </a:lnTo>
                  <a:lnTo>
                    <a:pt x="227" y="1081"/>
                  </a:lnTo>
                  <a:lnTo>
                    <a:pt x="221" y="1072"/>
                  </a:lnTo>
                  <a:lnTo>
                    <a:pt x="215" y="1062"/>
                  </a:lnTo>
                  <a:lnTo>
                    <a:pt x="209" y="1051"/>
                  </a:lnTo>
                  <a:lnTo>
                    <a:pt x="203" y="1040"/>
                  </a:lnTo>
                  <a:lnTo>
                    <a:pt x="198" y="1029"/>
                  </a:lnTo>
                  <a:lnTo>
                    <a:pt x="192" y="1018"/>
                  </a:lnTo>
                  <a:lnTo>
                    <a:pt x="188" y="1005"/>
                  </a:lnTo>
                  <a:lnTo>
                    <a:pt x="185" y="994"/>
                  </a:lnTo>
                  <a:lnTo>
                    <a:pt x="182" y="982"/>
                  </a:lnTo>
                  <a:lnTo>
                    <a:pt x="180" y="970"/>
                  </a:lnTo>
                  <a:lnTo>
                    <a:pt x="178" y="956"/>
                  </a:lnTo>
                  <a:lnTo>
                    <a:pt x="177" y="944"/>
                  </a:lnTo>
                  <a:lnTo>
                    <a:pt x="176" y="932"/>
                  </a:lnTo>
                  <a:lnTo>
                    <a:pt x="176" y="919"/>
                  </a:lnTo>
                  <a:lnTo>
                    <a:pt x="177" y="906"/>
                  </a:lnTo>
                  <a:lnTo>
                    <a:pt x="178" y="893"/>
                  </a:lnTo>
                  <a:lnTo>
                    <a:pt x="180" y="881"/>
                  </a:lnTo>
                  <a:lnTo>
                    <a:pt x="182" y="867"/>
                  </a:lnTo>
                  <a:lnTo>
                    <a:pt x="184" y="855"/>
                  </a:lnTo>
                  <a:lnTo>
                    <a:pt x="196" y="832"/>
                  </a:lnTo>
                  <a:lnTo>
                    <a:pt x="208" y="808"/>
                  </a:lnTo>
                  <a:lnTo>
                    <a:pt x="220" y="785"/>
                  </a:lnTo>
                  <a:lnTo>
                    <a:pt x="233" y="762"/>
                  </a:lnTo>
                  <a:lnTo>
                    <a:pt x="240" y="751"/>
                  </a:lnTo>
                  <a:lnTo>
                    <a:pt x="249" y="741"/>
                  </a:lnTo>
                  <a:lnTo>
                    <a:pt x="257" y="731"/>
                  </a:lnTo>
                  <a:lnTo>
                    <a:pt x="265" y="721"/>
                  </a:lnTo>
                  <a:lnTo>
                    <a:pt x="275" y="712"/>
                  </a:lnTo>
                  <a:lnTo>
                    <a:pt x="285" y="704"/>
                  </a:lnTo>
                  <a:lnTo>
                    <a:pt x="296" y="697"/>
                  </a:lnTo>
                  <a:lnTo>
                    <a:pt x="308" y="691"/>
                  </a:lnTo>
                  <a:lnTo>
                    <a:pt x="322" y="685"/>
                  </a:lnTo>
                  <a:lnTo>
                    <a:pt x="337" y="678"/>
                  </a:lnTo>
                  <a:lnTo>
                    <a:pt x="352" y="673"/>
                  </a:lnTo>
                  <a:lnTo>
                    <a:pt x="368" y="669"/>
                  </a:lnTo>
                  <a:lnTo>
                    <a:pt x="384" y="666"/>
                  </a:lnTo>
                  <a:lnTo>
                    <a:pt x="400" y="665"/>
                  </a:lnTo>
                  <a:lnTo>
                    <a:pt x="407" y="665"/>
                  </a:lnTo>
                  <a:lnTo>
                    <a:pt x="415" y="666"/>
                  </a:lnTo>
                  <a:lnTo>
                    <a:pt x="423" y="668"/>
                  </a:lnTo>
                  <a:lnTo>
                    <a:pt x="431" y="670"/>
                  </a:lnTo>
                  <a:lnTo>
                    <a:pt x="439" y="674"/>
                  </a:lnTo>
                  <a:lnTo>
                    <a:pt x="447" y="678"/>
                  </a:lnTo>
                  <a:lnTo>
                    <a:pt x="453" y="683"/>
                  </a:lnTo>
                  <a:lnTo>
                    <a:pt x="460" y="689"/>
                  </a:lnTo>
                  <a:lnTo>
                    <a:pt x="465" y="695"/>
                  </a:lnTo>
                  <a:lnTo>
                    <a:pt x="471" y="702"/>
                  </a:lnTo>
                  <a:lnTo>
                    <a:pt x="476" y="709"/>
                  </a:lnTo>
                  <a:lnTo>
                    <a:pt x="479" y="716"/>
                  </a:lnTo>
                  <a:lnTo>
                    <a:pt x="486" y="732"/>
                  </a:lnTo>
                  <a:lnTo>
                    <a:pt x="490" y="749"/>
                  </a:lnTo>
                  <a:lnTo>
                    <a:pt x="494" y="766"/>
                  </a:lnTo>
                  <a:lnTo>
                    <a:pt x="495" y="784"/>
                  </a:lnTo>
                  <a:lnTo>
                    <a:pt x="490" y="799"/>
                  </a:lnTo>
                  <a:lnTo>
                    <a:pt x="483" y="815"/>
                  </a:lnTo>
                  <a:lnTo>
                    <a:pt x="479" y="822"/>
                  </a:lnTo>
                  <a:lnTo>
                    <a:pt x="474" y="830"/>
                  </a:lnTo>
                  <a:lnTo>
                    <a:pt x="468" y="836"/>
                  </a:lnTo>
                  <a:lnTo>
                    <a:pt x="461" y="842"/>
                  </a:lnTo>
                  <a:close/>
                  <a:moveTo>
                    <a:pt x="409" y="794"/>
                  </a:moveTo>
                  <a:lnTo>
                    <a:pt x="406" y="791"/>
                  </a:lnTo>
                  <a:lnTo>
                    <a:pt x="402" y="789"/>
                  </a:lnTo>
                  <a:lnTo>
                    <a:pt x="399" y="788"/>
                  </a:lnTo>
                  <a:lnTo>
                    <a:pt x="395" y="788"/>
                  </a:lnTo>
                  <a:lnTo>
                    <a:pt x="388" y="787"/>
                  </a:lnTo>
                  <a:lnTo>
                    <a:pt x="380" y="788"/>
                  </a:lnTo>
                  <a:lnTo>
                    <a:pt x="364" y="792"/>
                  </a:lnTo>
                  <a:lnTo>
                    <a:pt x="348" y="794"/>
                  </a:lnTo>
                  <a:lnTo>
                    <a:pt x="338" y="803"/>
                  </a:lnTo>
                  <a:lnTo>
                    <a:pt x="328" y="813"/>
                  </a:lnTo>
                  <a:lnTo>
                    <a:pt x="320" y="824"/>
                  </a:lnTo>
                  <a:lnTo>
                    <a:pt x="313" y="834"/>
                  </a:lnTo>
                  <a:lnTo>
                    <a:pt x="307" y="845"/>
                  </a:lnTo>
                  <a:lnTo>
                    <a:pt x="302" y="857"/>
                  </a:lnTo>
                  <a:lnTo>
                    <a:pt x="298" y="868"/>
                  </a:lnTo>
                  <a:lnTo>
                    <a:pt x="294" y="881"/>
                  </a:lnTo>
                  <a:lnTo>
                    <a:pt x="291" y="894"/>
                  </a:lnTo>
                  <a:lnTo>
                    <a:pt x="290" y="906"/>
                  </a:lnTo>
                  <a:lnTo>
                    <a:pt x="289" y="920"/>
                  </a:lnTo>
                  <a:lnTo>
                    <a:pt x="288" y="933"/>
                  </a:lnTo>
                  <a:lnTo>
                    <a:pt x="289" y="946"/>
                  </a:lnTo>
                  <a:lnTo>
                    <a:pt x="290" y="959"/>
                  </a:lnTo>
                  <a:lnTo>
                    <a:pt x="293" y="973"/>
                  </a:lnTo>
                  <a:lnTo>
                    <a:pt x="296" y="986"/>
                  </a:lnTo>
                  <a:lnTo>
                    <a:pt x="299" y="994"/>
                  </a:lnTo>
                  <a:lnTo>
                    <a:pt x="303" y="1002"/>
                  </a:lnTo>
                  <a:lnTo>
                    <a:pt x="307" y="1011"/>
                  </a:lnTo>
                  <a:lnTo>
                    <a:pt x="313" y="1018"/>
                  </a:lnTo>
                  <a:lnTo>
                    <a:pt x="318" y="1025"/>
                  </a:lnTo>
                  <a:lnTo>
                    <a:pt x="325" y="1031"/>
                  </a:lnTo>
                  <a:lnTo>
                    <a:pt x="332" y="1036"/>
                  </a:lnTo>
                  <a:lnTo>
                    <a:pt x="342" y="1040"/>
                  </a:lnTo>
                  <a:lnTo>
                    <a:pt x="347" y="1042"/>
                  </a:lnTo>
                  <a:lnTo>
                    <a:pt x="353" y="1042"/>
                  </a:lnTo>
                  <a:lnTo>
                    <a:pt x="358" y="1042"/>
                  </a:lnTo>
                  <a:lnTo>
                    <a:pt x="364" y="1040"/>
                  </a:lnTo>
                  <a:lnTo>
                    <a:pt x="376" y="1037"/>
                  </a:lnTo>
                  <a:lnTo>
                    <a:pt x="388" y="1033"/>
                  </a:lnTo>
                  <a:lnTo>
                    <a:pt x="393" y="1032"/>
                  </a:lnTo>
                  <a:lnTo>
                    <a:pt x="398" y="1032"/>
                  </a:lnTo>
                  <a:lnTo>
                    <a:pt x="402" y="1033"/>
                  </a:lnTo>
                  <a:lnTo>
                    <a:pt x="405" y="1035"/>
                  </a:lnTo>
                  <a:lnTo>
                    <a:pt x="407" y="1039"/>
                  </a:lnTo>
                  <a:lnTo>
                    <a:pt x="409" y="1044"/>
                  </a:lnTo>
                  <a:lnTo>
                    <a:pt x="410" y="1051"/>
                  </a:lnTo>
                  <a:lnTo>
                    <a:pt x="409" y="1062"/>
                  </a:lnTo>
                  <a:lnTo>
                    <a:pt x="408" y="1068"/>
                  </a:lnTo>
                  <a:lnTo>
                    <a:pt x="406" y="1073"/>
                  </a:lnTo>
                  <a:lnTo>
                    <a:pt x="404" y="1078"/>
                  </a:lnTo>
                  <a:lnTo>
                    <a:pt x="401" y="1082"/>
                  </a:lnTo>
                  <a:lnTo>
                    <a:pt x="398" y="1086"/>
                  </a:lnTo>
                  <a:lnTo>
                    <a:pt x="394" y="1089"/>
                  </a:lnTo>
                  <a:lnTo>
                    <a:pt x="390" y="1092"/>
                  </a:lnTo>
                  <a:lnTo>
                    <a:pt x="385" y="1095"/>
                  </a:lnTo>
                  <a:lnTo>
                    <a:pt x="374" y="1099"/>
                  </a:lnTo>
                  <a:lnTo>
                    <a:pt x="363" y="1103"/>
                  </a:lnTo>
                  <a:lnTo>
                    <a:pt x="352" y="1106"/>
                  </a:lnTo>
                  <a:lnTo>
                    <a:pt x="342" y="1109"/>
                  </a:lnTo>
                  <a:lnTo>
                    <a:pt x="325" y="1103"/>
                  </a:lnTo>
                  <a:lnTo>
                    <a:pt x="310" y="1095"/>
                  </a:lnTo>
                  <a:lnTo>
                    <a:pt x="296" y="1086"/>
                  </a:lnTo>
                  <a:lnTo>
                    <a:pt x="283" y="1076"/>
                  </a:lnTo>
                  <a:lnTo>
                    <a:pt x="272" y="1065"/>
                  </a:lnTo>
                  <a:lnTo>
                    <a:pt x="263" y="1052"/>
                  </a:lnTo>
                  <a:lnTo>
                    <a:pt x="254" y="1039"/>
                  </a:lnTo>
                  <a:lnTo>
                    <a:pt x="246" y="1026"/>
                  </a:lnTo>
                  <a:lnTo>
                    <a:pt x="239" y="1011"/>
                  </a:lnTo>
                  <a:lnTo>
                    <a:pt x="233" y="995"/>
                  </a:lnTo>
                  <a:lnTo>
                    <a:pt x="228" y="980"/>
                  </a:lnTo>
                  <a:lnTo>
                    <a:pt x="224" y="965"/>
                  </a:lnTo>
                  <a:lnTo>
                    <a:pt x="221" y="948"/>
                  </a:lnTo>
                  <a:lnTo>
                    <a:pt x="219" y="932"/>
                  </a:lnTo>
                  <a:lnTo>
                    <a:pt x="217" y="917"/>
                  </a:lnTo>
                  <a:lnTo>
                    <a:pt x="215" y="900"/>
                  </a:lnTo>
                  <a:lnTo>
                    <a:pt x="215" y="891"/>
                  </a:lnTo>
                  <a:lnTo>
                    <a:pt x="216" y="882"/>
                  </a:lnTo>
                  <a:lnTo>
                    <a:pt x="218" y="872"/>
                  </a:lnTo>
                  <a:lnTo>
                    <a:pt x="221" y="862"/>
                  </a:lnTo>
                  <a:lnTo>
                    <a:pt x="228" y="845"/>
                  </a:lnTo>
                  <a:lnTo>
                    <a:pt x="237" y="828"/>
                  </a:lnTo>
                  <a:lnTo>
                    <a:pt x="259" y="793"/>
                  </a:lnTo>
                  <a:lnTo>
                    <a:pt x="280" y="758"/>
                  </a:lnTo>
                  <a:lnTo>
                    <a:pt x="294" y="748"/>
                  </a:lnTo>
                  <a:lnTo>
                    <a:pt x="308" y="738"/>
                  </a:lnTo>
                  <a:lnTo>
                    <a:pt x="323" y="728"/>
                  </a:lnTo>
                  <a:lnTo>
                    <a:pt x="340" y="720"/>
                  </a:lnTo>
                  <a:lnTo>
                    <a:pt x="348" y="717"/>
                  </a:lnTo>
                  <a:lnTo>
                    <a:pt x="356" y="715"/>
                  </a:lnTo>
                  <a:lnTo>
                    <a:pt x="364" y="714"/>
                  </a:lnTo>
                  <a:lnTo>
                    <a:pt x="373" y="713"/>
                  </a:lnTo>
                  <a:lnTo>
                    <a:pt x="382" y="713"/>
                  </a:lnTo>
                  <a:lnTo>
                    <a:pt x="390" y="714"/>
                  </a:lnTo>
                  <a:lnTo>
                    <a:pt x="398" y="716"/>
                  </a:lnTo>
                  <a:lnTo>
                    <a:pt x="406" y="719"/>
                  </a:lnTo>
                  <a:lnTo>
                    <a:pt x="410" y="723"/>
                  </a:lnTo>
                  <a:lnTo>
                    <a:pt x="414" y="727"/>
                  </a:lnTo>
                  <a:lnTo>
                    <a:pt x="417" y="732"/>
                  </a:lnTo>
                  <a:lnTo>
                    <a:pt x="420" y="736"/>
                  </a:lnTo>
                  <a:lnTo>
                    <a:pt x="425" y="744"/>
                  </a:lnTo>
                  <a:lnTo>
                    <a:pt x="428" y="753"/>
                  </a:lnTo>
                  <a:lnTo>
                    <a:pt x="429" y="759"/>
                  </a:lnTo>
                  <a:lnTo>
                    <a:pt x="429" y="765"/>
                  </a:lnTo>
                  <a:lnTo>
                    <a:pt x="428" y="771"/>
                  </a:lnTo>
                  <a:lnTo>
                    <a:pt x="426" y="776"/>
                  </a:lnTo>
                  <a:lnTo>
                    <a:pt x="422" y="783"/>
                  </a:lnTo>
                  <a:lnTo>
                    <a:pt x="419" y="787"/>
                  </a:lnTo>
                  <a:lnTo>
                    <a:pt x="414" y="791"/>
                  </a:lnTo>
                  <a:lnTo>
                    <a:pt x="409" y="794"/>
                  </a:lnTo>
                  <a:close/>
                  <a:moveTo>
                    <a:pt x="200" y="621"/>
                  </a:moveTo>
                  <a:lnTo>
                    <a:pt x="193" y="621"/>
                  </a:lnTo>
                  <a:lnTo>
                    <a:pt x="200" y="621"/>
                  </a:lnTo>
                  <a:close/>
                </a:path>
              </a:pathLst>
            </a:custGeom>
            <a:solidFill>
              <a:srgbClr val="E00007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defTabSz="121856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3200" kern="0" spc="400">
                <a:solidFill>
                  <a:srgbClr val="DA251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9159" y="1293373"/>
            <a:ext cx="3153682" cy="3123599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40000"/>
                    </a14:imgEffect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012" y="3429000"/>
            <a:ext cx="2992805" cy="4231366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 contrast="40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8191" y="3102941"/>
            <a:ext cx="2864797" cy="357989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149967" y="158031"/>
            <a:ext cx="11901007" cy="851699"/>
            <a:chOff x="149967" y="158031"/>
            <a:chExt cx="11901007" cy="851699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9967" y="178039"/>
              <a:ext cx="3068353" cy="831691"/>
            </a:xfrm>
            <a:prstGeom prst="rect">
              <a:avLst/>
            </a:prstGeom>
          </p:spPr>
        </p:pic>
        <p:pic>
          <p:nvPicPr>
            <p:cNvPr id="43" name="图片 42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18320" y="172486"/>
              <a:ext cx="3009179" cy="831691"/>
            </a:xfrm>
            <a:prstGeom prst="rect">
              <a:avLst/>
            </a:prstGeom>
          </p:spPr>
        </p:pic>
        <p:pic>
          <p:nvPicPr>
            <p:cNvPr id="44" name="图片 43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27499" y="158031"/>
              <a:ext cx="3074666" cy="831691"/>
            </a:xfrm>
            <a:prstGeom prst="rect">
              <a:avLst/>
            </a:prstGeom>
          </p:spPr>
        </p:pic>
        <p:pic>
          <p:nvPicPr>
            <p:cNvPr id="45" name="图片 44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02166" y="172485"/>
              <a:ext cx="2748808" cy="831691"/>
            </a:xfrm>
            <a:prstGeom prst="rect">
              <a:avLst/>
            </a:prstGeom>
          </p:spPr>
        </p:pic>
      </p:grpSp>
      <p:pic>
        <p:nvPicPr>
          <p:cNvPr id="47" name="图片 46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9447" y="3316838"/>
            <a:ext cx="2992805" cy="4231366"/>
          </a:xfrm>
          <a:prstGeom prst="rect">
            <a:avLst/>
          </a:prstGeom>
        </p:spPr>
      </p:pic>
      <p:pic>
        <p:nvPicPr>
          <p:cNvPr id="48" name="图片 47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40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186" y="-335727"/>
            <a:ext cx="2203700" cy="3256347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0172" y="158031"/>
            <a:ext cx="4511827" cy="379837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contrast="40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78391"/>
            <a:ext cx="3130134" cy="3108260"/>
          </a:xfrm>
          <a:prstGeom prst="rect">
            <a:avLst/>
          </a:prstGeom>
        </p:spPr>
      </p:pic>
      <p:grpSp>
        <p:nvGrpSpPr>
          <p:cNvPr id="13" name="组合 12"/>
          <p:cNvGrpSpPr/>
          <p:nvPr/>
        </p:nvGrpSpPr>
        <p:grpSpPr>
          <a:xfrm>
            <a:off x="3557539" y="1228812"/>
            <a:ext cx="4776948" cy="704134"/>
            <a:chOff x="2483888" y="2268349"/>
            <a:chExt cx="6665758" cy="685788"/>
          </a:xfrm>
        </p:grpSpPr>
        <p:sp>
          <p:nvSpPr>
            <p:cNvPr id="14" name="TextBox 15"/>
            <p:cNvSpPr txBox="1"/>
            <p:nvPr/>
          </p:nvSpPr>
          <p:spPr>
            <a:xfrm>
              <a:off x="4294704" y="2356449"/>
              <a:ext cx="4854942" cy="5095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资金预算</a:t>
              </a:r>
              <a:endPara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5" name="Freeform 7"/>
            <p:cNvSpPr>
              <a:spLocks noEditPoints="1"/>
            </p:cNvSpPr>
            <p:nvPr/>
          </p:nvSpPr>
          <p:spPr bwMode="auto">
            <a:xfrm>
              <a:off x="2483888" y="2268349"/>
              <a:ext cx="5752726" cy="685788"/>
            </a:xfrm>
            <a:custGeom>
              <a:avLst/>
              <a:gdLst>
                <a:gd name="T0" fmla="*/ 10079 w 11041"/>
                <a:gd name="T1" fmla="*/ 1695 h 1751"/>
                <a:gd name="T2" fmla="*/ 769 w 11041"/>
                <a:gd name="T3" fmla="*/ 1713 h 1751"/>
                <a:gd name="T4" fmla="*/ 6 w 11041"/>
                <a:gd name="T5" fmla="*/ 973 h 1751"/>
                <a:gd name="T6" fmla="*/ 657 w 11041"/>
                <a:gd name="T7" fmla="*/ 166 h 1751"/>
                <a:gd name="T8" fmla="*/ 4373 w 11041"/>
                <a:gd name="T9" fmla="*/ 18 h 1751"/>
                <a:gd name="T10" fmla="*/ 10363 w 11041"/>
                <a:gd name="T11" fmla="*/ 69 h 1751"/>
                <a:gd name="T12" fmla="*/ 11026 w 11041"/>
                <a:gd name="T13" fmla="*/ 913 h 1751"/>
                <a:gd name="T14" fmla="*/ 10137 w 11041"/>
                <a:gd name="T15" fmla="*/ 1632 h 1751"/>
                <a:gd name="T16" fmla="*/ 3042 w 11041"/>
                <a:gd name="T17" fmla="*/ 1673 h 1751"/>
                <a:gd name="T18" fmla="*/ 404 w 11041"/>
                <a:gd name="T19" fmla="*/ 1388 h 1751"/>
                <a:gd name="T20" fmla="*/ 386 w 11041"/>
                <a:gd name="T21" fmla="*/ 537 h 1751"/>
                <a:gd name="T22" fmla="*/ 1582 w 11041"/>
                <a:gd name="T23" fmla="*/ 106 h 1751"/>
                <a:gd name="T24" fmla="*/ 10468 w 11041"/>
                <a:gd name="T25" fmla="*/ 248 h 1751"/>
                <a:gd name="T26" fmla="*/ 10959 w 11041"/>
                <a:gd name="T27" fmla="*/ 960 h 1751"/>
                <a:gd name="T28" fmla="*/ 10717 w 11041"/>
                <a:gd name="T29" fmla="*/ 782 h 1751"/>
                <a:gd name="T30" fmla="*/ 10643 w 11041"/>
                <a:gd name="T31" fmla="*/ 1019 h 1751"/>
                <a:gd name="T32" fmla="*/ 10759 w 11041"/>
                <a:gd name="T33" fmla="*/ 651 h 1751"/>
                <a:gd name="T34" fmla="*/ 10299 w 11041"/>
                <a:gd name="T35" fmla="*/ 1269 h 1751"/>
                <a:gd name="T36" fmla="*/ 10240 w 11041"/>
                <a:gd name="T37" fmla="*/ 668 h 1751"/>
                <a:gd name="T38" fmla="*/ 10038 w 11041"/>
                <a:gd name="T39" fmla="*/ 234 h 1751"/>
                <a:gd name="T40" fmla="*/ 10474 w 11041"/>
                <a:gd name="T41" fmla="*/ 843 h 1751"/>
                <a:gd name="T42" fmla="*/ 10286 w 11041"/>
                <a:gd name="T43" fmla="*/ 1318 h 1751"/>
                <a:gd name="T44" fmla="*/ 10312 w 11041"/>
                <a:gd name="T45" fmla="*/ 400 h 1751"/>
                <a:gd name="T46" fmla="*/ 10397 w 11041"/>
                <a:gd name="T47" fmla="*/ 600 h 1751"/>
                <a:gd name="T48" fmla="*/ 10053 w 11041"/>
                <a:gd name="T49" fmla="*/ 756 h 1751"/>
                <a:gd name="T50" fmla="*/ 10017 w 11041"/>
                <a:gd name="T51" fmla="*/ 958 h 1751"/>
                <a:gd name="T52" fmla="*/ 5568 w 11041"/>
                <a:gd name="T53" fmla="*/ 1588 h 1751"/>
                <a:gd name="T54" fmla="*/ 919 w 11041"/>
                <a:gd name="T55" fmla="*/ 1139 h 1751"/>
                <a:gd name="T56" fmla="*/ 1139 w 11041"/>
                <a:gd name="T57" fmla="*/ 749 h 1751"/>
                <a:gd name="T58" fmla="*/ 1094 w 11041"/>
                <a:gd name="T59" fmla="*/ 303 h 1751"/>
                <a:gd name="T60" fmla="*/ 3379 w 11041"/>
                <a:gd name="T61" fmla="*/ 148 h 1751"/>
                <a:gd name="T62" fmla="*/ 9975 w 11041"/>
                <a:gd name="T63" fmla="*/ 404 h 1751"/>
                <a:gd name="T64" fmla="*/ 2179 w 11041"/>
                <a:gd name="T65" fmla="*/ 1552 h 1751"/>
                <a:gd name="T66" fmla="*/ 956 w 11041"/>
                <a:gd name="T67" fmla="*/ 1163 h 1751"/>
                <a:gd name="T68" fmla="*/ 1162 w 11041"/>
                <a:gd name="T69" fmla="*/ 868 h 1751"/>
                <a:gd name="T70" fmla="*/ 1120 w 11041"/>
                <a:gd name="T71" fmla="*/ 416 h 1751"/>
                <a:gd name="T72" fmla="*/ 9861 w 11041"/>
                <a:gd name="T73" fmla="*/ 186 h 1751"/>
                <a:gd name="T74" fmla="*/ 9865 w 11041"/>
                <a:gd name="T75" fmla="*/ 744 h 1751"/>
                <a:gd name="T76" fmla="*/ 10059 w 11041"/>
                <a:gd name="T77" fmla="*/ 1148 h 1751"/>
                <a:gd name="T78" fmla="*/ 1179 w 11041"/>
                <a:gd name="T79" fmla="*/ 1327 h 1751"/>
                <a:gd name="T80" fmla="*/ 1456 w 11041"/>
                <a:gd name="T81" fmla="*/ 791 h 1751"/>
                <a:gd name="T82" fmla="*/ 1314 w 11041"/>
                <a:gd name="T83" fmla="*/ 284 h 1751"/>
                <a:gd name="T84" fmla="*/ 9638 w 11041"/>
                <a:gd name="T85" fmla="*/ 243 h 1751"/>
                <a:gd name="T86" fmla="*/ 9749 w 11041"/>
                <a:gd name="T87" fmla="*/ 707 h 1751"/>
                <a:gd name="T88" fmla="*/ 9955 w 11041"/>
                <a:gd name="T89" fmla="*/ 1177 h 1751"/>
                <a:gd name="T90" fmla="*/ 9818 w 11041"/>
                <a:gd name="T91" fmla="*/ 1121 h 1751"/>
                <a:gd name="T92" fmla="*/ 1637 w 11041"/>
                <a:gd name="T93" fmla="*/ 1462 h 1751"/>
                <a:gd name="T94" fmla="*/ 1398 w 11041"/>
                <a:gd name="T95" fmla="*/ 742 h 1751"/>
                <a:gd name="T96" fmla="*/ 9028 w 11041"/>
                <a:gd name="T97" fmla="*/ 279 h 1751"/>
                <a:gd name="T98" fmla="*/ 9802 w 11041"/>
                <a:gd name="T99" fmla="*/ 890 h 1751"/>
                <a:gd name="T100" fmla="*/ 1263 w 11041"/>
                <a:gd name="T101" fmla="*/ 875 h 1751"/>
                <a:gd name="T102" fmla="*/ 1390 w 11041"/>
                <a:gd name="T103" fmla="*/ 942 h 1751"/>
                <a:gd name="T104" fmla="*/ 797 w 11041"/>
                <a:gd name="T105" fmla="*/ 837 h 1751"/>
                <a:gd name="T106" fmla="*/ 839 w 11041"/>
                <a:gd name="T107" fmla="*/ 1417 h 1751"/>
                <a:gd name="T108" fmla="*/ 556 w 11041"/>
                <a:gd name="T109" fmla="*/ 1259 h 1751"/>
                <a:gd name="T110" fmla="*/ 722 w 11041"/>
                <a:gd name="T111" fmla="*/ 287 h 1751"/>
                <a:gd name="T112" fmla="*/ 747 w 11041"/>
                <a:gd name="T113" fmla="*/ 568 h 1751"/>
                <a:gd name="T114" fmla="*/ 722 w 11041"/>
                <a:gd name="T115" fmla="*/ 1381 h 1751"/>
                <a:gd name="T116" fmla="*/ 618 w 11041"/>
                <a:gd name="T117" fmla="*/ 1343 h 1751"/>
                <a:gd name="T118" fmla="*/ 840 w 11041"/>
                <a:gd name="T119" fmla="*/ 264 h 1751"/>
                <a:gd name="T120" fmla="*/ 446 w 11041"/>
                <a:gd name="T121" fmla="*/ 1115 h 1751"/>
                <a:gd name="T122" fmla="*/ 490 w 11041"/>
                <a:gd name="T123" fmla="*/ 749 h 1751"/>
                <a:gd name="T124" fmla="*/ 254 w 11041"/>
                <a:gd name="T125" fmla="*/ 1039 h 17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1041" h="1751">
                  <a:moveTo>
                    <a:pt x="10931" y="1086"/>
                  </a:moveTo>
                  <a:lnTo>
                    <a:pt x="10909" y="1111"/>
                  </a:lnTo>
                  <a:lnTo>
                    <a:pt x="10887" y="1135"/>
                  </a:lnTo>
                  <a:lnTo>
                    <a:pt x="10877" y="1148"/>
                  </a:lnTo>
                  <a:lnTo>
                    <a:pt x="10866" y="1160"/>
                  </a:lnTo>
                  <a:lnTo>
                    <a:pt x="10853" y="1170"/>
                  </a:lnTo>
                  <a:lnTo>
                    <a:pt x="10841" y="1180"/>
                  </a:lnTo>
                  <a:lnTo>
                    <a:pt x="10831" y="1180"/>
                  </a:lnTo>
                  <a:lnTo>
                    <a:pt x="10822" y="1182"/>
                  </a:lnTo>
                  <a:lnTo>
                    <a:pt x="10814" y="1184"/>
                  </a:lnTo>
                  <a:lnTo>
                    <a:pt x="10805" y="1186"/>
                  </a:lnTo>
                  <a:lnTo>
                    <a:pt x="10798" y="1190"/>
                  </a:lnTo>
                  <a:lnTo>
                    <a:pt x="10792" y="1193"/>
                  </a:lnTo>
                  <a:lnTo>
                    <a:pt x="10786" y="1199"/>
                  </a:lnTo>
                  <a:lnTo>
                    <a:pt x="10781" y="1204"/>
                  </a:lnTo>
                  <a:lnTo>
                    <a:pt x="10776" y="1209"/>
                  </a:lnTo>
                  <a:lnTo>
                    <a:pt x="10772" y="1215"/>
                  </a:lnTo>
                  <a:lnTo>
                    <a:pt x="10768" y="1221"/>
                  </a:lnTo>
                  <a:lnTo>
                    <a:pt x="10764" y="1227"/>
                  </a:lnTo>
                  <a:lnTo>
                    <a:pt x="10757" y="1242"/>
                  </a:lnTo>
                  <a:lnTo>
                    <a:pt x="10751" y="1257"/>
                  </a:lnTo>
                  <a:lnTo>
                    <a:pt x="10746" y="1272"/>
                  </a:lnTo>
                  <a:lnTo>
                    <a:pt x="10740" y="1288"/>
                  </a:lnTo>
                  <a:lnTo>
                    <a:pt x="10734" y="1302"/>
                  </a:lnTo>
                  <a:lnTo>
                    <a:pt x="10727" y="1316"/>
                  </a:lnTo>
                  <a:lnTo>
                    <a:pt x="10723" y="1323"/>
                  </a:lnTo>
                  <a:lnTo>
                    <a:pt x="10719" y="1329"/>
                  </a:lnTo>
                  <a:lnTo>
                    <a:pt x="10713" y="1336"/>
                  </a:lnTo>
                  <a:lnTo>
                    <a:pt x="10708" y="1342"/>
                  </a:lnTo>
                  <a:lnTo>
                    <a:pt x="10703" y="1347"/>
                  </a:lnTo>
                  <a:lnTo>
                    <a:pt x="10696" y="1352"/>
                  </a:lnTo>
                  <a:lnTo>
                    <a:pt x="10689" y="1357"/>
                  </a:lnTo>
                  <a:lnTo>
                    <a:pt x="10682" y="1360"/>
                  </a:lnTo>
                  <a:lnTo>
                    <a:pt x="10673" y="1361"/>
                  </a:lnTo>
                  <a:lnTo>
                    <a:pt x="10664" y="1362"/>
                  </a:lnTo>
                  <a:lnTo>
                    <a:pt x="10657" y="1363"/>
                  </a:lnTo>
                  <a:lnTo>
                    <a:pt x="10649" y="1365"/>
                  </a:lnTo>
                  <a:lnTo>
                    <a:pt x="10642" y="1367"/>
                  </a:lnTo>
                  <a:lnTo>
                    <a:pt x="10636" y="1370"/>
                  </a:lnTo>
                  <a:lnTo>
                    <a:pt x="10630" y="1374"/>
                  </a:lnTo>
                  <a:lnTo>
                    <a:pt x="10623" y="1377"/>
                  </a:lnTo>
                  <a:lnTo>
                    <a:pt x="10612" y="1387"/>
                  </a:lnTo>
                  <a:lnTo>
                    <a:pt x="10602" y="1397"/>
                  </a:lnTo>
                  <a:lnTo>
                    <a:pt x="10593" y="1407"/>
                  </a:lnTo>
                  <a:lnTo>
                    <a:pt x="10584" y="1419"/>
                  </a:lnTo>
                  <a:lnTo>
                    <a:pt x="10567" y="1445"/>
                  </a:lnTo>
                  <a:lnTo>
                    <a:pt x="10551" y="1471"/>
                  </a:lnTo>
                  <a:lnTo>
                    <a:pt x="10543" y="1484"/>
                  </a:lnTo>
                  <a:lnTo>
                    <a:pt x="10535" y="1496"/>
                  </a:lnTo>
                  <a:lnTo>
                    <a:pt x="10525" y="1508"/>
                  </a:lnTo>
                  <a:lnTo>
                    <a:pt x="10515" y="1520"/>
                  </a:lnTo>
                  <a:lnTo>
                    <a:pt x="10505" y="1534"/>
                  </a:lnTo>
                  <a:lnTo>
                    <a:pt x="10493" y="1548"/>
                  </a:lnTo>
                  <a:lnTo>
                    <a:pt x="10480" y="1561"/>
                  </a:lnTo>
                  <a:lnTo>
                    <a:pt x="10468" y="1575"/>
                  </a:lnTo>
                  <a:lnTo>
                    <a:pt x="10455" y="1587"/>
                  </a:lnTo>
                  <a:lnTo>
                    <a:pt x="10441" y="1599"/>
                  </a:lnTo>
                  <a:lnTo>
                    <a:pt x="10425" y="1610"/>
                  </a:lnTo>
                  <a:lnTo>
                    <a:pt x="10411" y="1621"/>
                  </a:lnTo>
                  <a:lnTo>
                    <a:pt x="10395" y="1631"/>
                  </a:lnTo>
                  <a:lnTo>
                    <a:pt x="10378" y="1640"/>
                  </a:lnTo>
                  <a:lnTo>
                    <a:pt x="10362" y="1649"/>
                  </a:lnTo>
                  <a:lnTo>
                    <a:pt x="10345" y="1656"/>
                  </a:lnTo>
                  <a:lnTo>
                    <a:pt x="10328" y="1664"/>
                  </a:lnTo>
                  <a:lnTo>
                    <a:pt x="10311" y="1670"/>
                  </a:lnTo>
                  <a:lnTo>
                    <a:pt x="10293" y="1675"/>
                  </a:lnTo>
                  <a:lnTo>
                    <a:pt x="10275" y="1679"/>
                  </a:lnTo>
                  <a:lnTo>
                    <a:pt x="10246" y="1680"/>
                  </a:lnTo>
                  <a:lnTo>
                    <a:pt x="10219" y="1682"/>
                  </a:lnTo>
                  <a:lnTo>
                    <a:pt x="10204" y="1684"/>
                  </a:lnTo>
                  <a:lnTo>
                    <a:pt x="10190" y="1686"/>
                  </a:lnTo>
                  <a:lnTo>
                    <a:pt x="10176" y="1690"/>
                  </a:lnTo>
                  <a:lnTo>
                    <a:pt x="10161" y="1696"/>
                  </a:lnTo>
                  <a:lnTo>
                    <a:pt x="10079" y="1695"/>
                  </a:lnTo>
                  <a:lnTo>
                    <a:pt x="10000" y="1695"/>
                  </a:lnTo>
                  <a:lnTo>
                    <a:pt x="9925" y="1696"/>
                  </a:lnTo>
                  <a:lnTo>
                    <a:pt x="9852" y="1696"/>
                  </a:lnTo>
                  <a:lnTo>
                    <a:pt x="9778" y="1698"/>
                  </a:lnTo>
                  <a:lnTo>
                    <a:pt x="9703" y="1700"/>
                  </a:lnTo>
                  <a:lnTo>
                    <a:pt x="9627" y="1705"/>
                  </a:lnTo>
                  <a:lnTo>
                    <a:pt x="9546" y="1710"/>
                  </a:lnTo>
                  <a:lnTo>
                    <a:pt x="9533" y="1705"/>
                  </a:lnTo>
                  <a:lnTo>
                    <a:pt x="9522" y="1702"/>
                  </a:lnTo>
                  <a:lnTo>
                    <a:pt x="9515" y="1701"/>
                  </a:lnTo>
                  <a:lnTo>
                    <a:pt x="9509" y="1702"/>
                  </a:lnTo>
                  <a:lnTo>
                    <a:pt x="9503" y="1704"/>
                  </a:lnTo>
                  <a:lnTo>
                    <a:pt x="9497" y="1707"/>
                  </a:lnTo>
                  <a:lnTo>
                    <a:pt x="9473" y="1706"/>
                  </a:lnTo>
                  <a:lnTo>
                    <a:pt x="9449" y="1705"/>
                  </a:lnTo>
                  <a:lnTo>
                    <a:pt x="9423" y="1705"/>
                  </a:lnTo>
                  <a:lnTo>
                    <a:pt x="9398" y="1705"/>
                  </a:lnTo>
                  <a:lnTo>
                    <a:pt x="9371" y="1706"/>
                  </a:lnTo>
                  <a:lnTo>
                    <a:pt x="9345" y="1707"/>
                  </a:lnTo>
                  <a:lnTo>
                    <a:pt x="9319" y="1708"/>
                  </a:lnTo>
                  <a:lnTo>
                    <a:pt x="9294" y="1709"/>
                  </a:lnTo>
                  <a:lnTo>
                    <a:pt x="9146" y="1711"/>
                  </a:lnTo>
                  <a:lnTo>
                    <a:pt x="8901" y="1712"/>
                  </a:lnTo>
                  <a:lnTo>
                    <a:pt x="8571" y="1713"/>
                  </a:lnTo>
                  <a:lnTo>
                    <a:pt x="8171" y="1714"/>
                  </a:lnTo>
                  <a:lnTo>
                    <a:pt x="7714" y="1715"/>
                  </a:lnTo>
                  <a:lnTo>
                    <a:pt x="7215" y="1716"/>
                  </a:lnTo>
                  <a:lnTo>
                    <a:pt x="6688" y="1717"/>
                  </a:lnTo>
                  <a:lnTo>
                    <a:pt x="6147" y="1718"/>
                  </a:lnTo>
                  <a:lnTo>
                    <a:pt x="5605" y="1718"/>
                  </a:lnTo>
                  <a:lnTo>
                    <a:pt x="5078" y="1720"/>
                  </a:lnTo>
                  <a:lnTo>
                    <a:pt x="4579" y="1721"/>
                  </a:lnTo>
                  <a:lnTo>
                    <a:pt x="4122" y="1723"/>
                  </a:lnTo>
                  <a:lnTo>
                    <a:pt x="3721" y="1724"/>
                  </a:lnTo>
                  <a:lnTo>
                    <a:pt x="3391" y="1727"/>
                  </a:lnTo>
                  <a:lnTo>
                    <a:pt x="3145" y="1729"/>
                  </a:lnTo>
                  <a:lnTo>
                    <a:pt x="2998" y="1732"/>
                  </a:lnTo>
                  <a:lnTo>
                    <a:pt x="2953" y="1732"/>
                  </a:lnTo>
                  <a:lnTo>
                    <a:pt x="2908" y="1733"/>
                  </a:lnTo>
                  <a:lnTo>
                    <a:pt x="2862" y="1733"/>
                  </a:lnTo>
                  <a:lnTo>
                    <a:pt x="2817" y="1733"/>
                  </a:lnTo>
                  <a:lnTo>
                    <a:pt x="2771" y="1734"/>
                  </a:lnTo>
                  <a:lnTo>
                    <a:pt x="2725" y="1734"/>
                  </a:lnTo>
                  <a:lnTo>
                    <a:pt x="2679" y="1735"/>
                  </a:lnTo>
                  <a:lnTo>
                    <a:pt x="2633" y="1735"/>
                  </a:lnTo>
                  <a:lnTo>
                    <a:pt x="2586" y="1736"/>
                  </a:lnTo>
                  <a:lnTo>
                    <a:pt x="2540" y="1737"/>
                  </a:lnTo>
                  <a:lnTo>
                    <a:pt x="2494" y="1738"/>
                  </a:lnTo>
                  <a:lnTo>
                    <a:pt x="2448" y="1738"/>
                  </a:lnTo>
                  <a:lnTo>
                    <a:pt x="2401" y="1739"/>
                  </a:lnTo>
                  <a:lnTo>
                    <a:pt x="2355" y="1740"/>
                  </a:lnTo>
                  <a:lnTo>
                    <a:pt x="2309" y="1740"/>
                  </a:lnTo>
                  <a:lnTo>
                    <a:pt x="2263" y="1741"/>
                  </a:lnTo>
                  <a:lnTo>
                    <a:pt x="1203" y="1747"/>
                  </a:lnTo>
                  <a:lnTo>
                    <a:pt x="1171" y="1748"/>
                  </a:lnTo>
                  <a:lnTo>
                    <a:pt x="1137" y="1749"/>
                  </a:lnTo>
                  <a:lnTo>
                    <a:pt x="1102" y="1749"/>
                  </a:lnTo>
                  <a:lnTo>
                    <a:pt x="1065" y="1749"/>
                  </a:lnTo>
                  <a:lnTo>
                    <a:pt x="1030" y="1748"/>
                  </a:lnTo>
                  <a:lnTo>
                    <a:pt x="994" y="1749"/>
                  </a:lnTo>
                  <a:lnTo>
                    <a:pt x="959" y="1749"/>
                  </a:lnTo>
                  <a:lnTo>
                    <a:pt x="926" y="1751"/>
                  </a:lnTo>
                  <a:lnTo>
                    <a:pt x="918" y="1745"/>
                  </a:lnTo>
                  <a:lnTo>
                    <a:pt x="909" y="1740"/>
                  </a:lnTo>
                  <a:lnTo>
                    <a:pt x="900" y="1737"/>
                  </a:lnTo>
                  <a:lnTo>
                    <a:pt x="890" y="1735"/>
                  </a:lnTo>
                  <a:lnTo>
                    <a:pt x="869" y="1732"/>
                  </a:lnTo>
                  <a:lnTo>
                    <a:pt x="848" y="1730"/>
                  </a:lnTo>
                  <a:lnTo>
                    <a:pt x="826" y="1729"/>
                  </a:lnTo>
                  <a:lnTo>
                    <a:pt x="806" y="1727"/>
                  </a:lnTo>
                  <a:lnTo>
                    <a:pt x="796" y="1725"/>
                  </a:lnTo>
                  <a:lnTo>
                    <a:pt x="786" y="1722"/>
                  </a:lnTo>
                  <a:lnTo>
                    <a:pt x="777" y="1718"/>
                  </a:lnTo>
                  <a:lnTo>
                    <a:pt x="769" y="1713"/>
                  </a:lnTo>
                  <a:lnTo>
                    <a:pt x="753" y="1709"/>
                  </a:lnTo>
                  <a:lnTo>
                    <a:pt x="736" y="1704"/>
                  </a:lnTo>
                  <a:lnTo>
                    <a:pt x="720" y="1698"/>
                  </a:lnTo>
                  <a:lnTo>
                    <a:pt x="704" y="1692"/>
                  </a:lnTo>
                  <a:lnTo>
                    <a:pt x="687" y="1685"/>
                  </a:lnTo>
                  <a:lnTo>
                    <a:pt x="671" y="1678"/>
                  </a:lnTo>
                  <a:lnTo>
                    <a:pt x="656" y="1670"/>
                  </a:lnTo>
                  <a:lnTo>
                    <a:pt x="640" y="1662"/>
                  </a:lnTo>
                  <a:lnTo>
                    <a:pt x="626" y="1652"/>
                  </a:lnTo>
                  <a:lnTo>
                    <a:pt x="611" y="1643"/>
                  </a:lnTo>
                  <a:lnTo>
                    <a:pt x="596" y="1633"/>
                  </a:lnTo>
                  <a:lnTo>
                    <a:pt x="583" y="1622"/>
                  </a:lnTo>
                  <a:lnTo>
                    <a:pt x="570" y="1610"/>
                  </a:lnTo>
                  <a:lnTo>
                    <a:pt x="556" y="1599"/>
                  </a:lnTo>
                  <a:lnTo>
                    <a:pt x="544" y="1587"/>
                  </a:lnTo>
                  <a:lnTo>
                    <a:pt x="532" y="1574"/>
                  </a:lnTo>
                  <a:lnTo>
                    <a:pt x="522" y="1560"/>
                  </a:lnTo>
                  <a:lnTo>
                    <a:pt x="511" y="1547"/>
                  </a:lnTo>
                  <a:lnTo>
                    <a:pt x="502" y="1533"/>
                  </a:lnTo>
                  <a:lnTo>
                    <a:pt x="494" y="1516"/>
                  </a:lnTo>
                  <a:lnTo>
                    <a:pt x="487" y="1501"/>
                  </a:lnTo>
                  <a:lnTo>
                    <a:pt x="481" y="1484"/>
                  </a:lnTo>
                  <a:lnTo>
                    <a:pt x="477" y="1466"/>
                  </a:lnTo>
                  <a:lnTo>
                    <a:pt x="474" y="1448"/>
                  </a:lnTo>
                  <a:lnTo>
                    <a:pt x="471" y="1445"/>
                  </a:lnTo>
                  <a:lnTo>
                    <a:pt x="466" y="1443"/>
                  </a:lnTo>
                  <a:lnTo>
                    <a:pt x="462" y="1441"/>
                  </a:lnTo>
                  <a:lnTo>
                    <a:pt x="457" y="1440"/>
                  </a:lnTo>
                  <a:lnTo>
                    <a:pt x="448" y="1438"/>
                  </a:lnTo>
                  <a:lnTo>
                    <a:pt x="438" y="1437"/>
                  </a:lnTo>
                  <a:lnTo>
                    <a:pt x="428" y="1437"/>
                  </a:lnTo>
                  <a:lnTo>
                    <a:pt x="418" y="1436"/>
                  </a:lnTo>
                  <a:lnTo>
                    <a:pt x="408" y="1435"/>
                  </a:lnTo>
                  <a:lnTo>
                    <a:pt x="400" y="1431"/>
                  </a:lnTo>
                  <a:lnTo>
                    <a:pt x="390" y="1429"/>
                  </a:lnTo>
                  <a:lnTo>
                    <a:pt x="381" y="1426"/>
                  </a:lnTo>
                  <a:lnTo>
                    <a:pt x="372" y="1421"/>
                  </a:lnTo>
                  <a:lnTo>
                    <a:pt x="365" y="1416"/>
                  </a:lnTo>
                  <a:lnTo>
                    <a:pt x="358" y="1410"/>
                  </a:lnTo>
                  <a:lnTo>
                    <a:pt x="352" y="1403"/>
                  </a:lnTo>
                  <a:lnTo>
                    <a:pt x="346" y="1396"/>
                  </a:lnTo>
                  <a:lnTo>
                    <a:pt x="341" y="1389"/>
                  </a:lnTo>
                  <a:lnTo>
                    <a:pt x="331" y="1371"/>
                  </a:lnTo>
                  <a:lnTo>
                    <a:pt x="324" y="1354"/>
                  </a:lnTo>
                  <a:lnTo>
                    <a:pt x="318" y="1336"/>
                  </a:lnTo>
                  <a:lnTo>
                    <a:pt x="314" y="1318"/>
                  </a:lnTo>
                  <a:lnTo>
                    <a:pt x="315" y="1314"/>
                  </a:lnTo>
                  <a:lnTo>
                    <a:pt x="315" y="1311"/>
                  </a:lnTo>
                  <a:lnTo>
                    <a:pt x="315" y="1308"/>
                  </a:lnTo>
                  <a:lnTo>
                    <a:pt x="314" y="1305"/>
                  </a:lnTo>
                  <a:lnTo>
                    <a:pt x="311" y="1301"/>
                  </a:lnTo>
                  <a:lnTo>
                    <a:pt x="306" y="1297"/>
                  </a:lnTo>
                  <a:lnTo>
                    <a:pt x="295" y="1292"/>
                  </a:lnTo>
                  <a:lnTo>
                    <a:pt x="283" y="1288"/>
                  </a:lnTo>
                  <a:lnTo>
                    <a:pt x="270" y="1283"/>
                  </a:lnTo>
                  <a:lnTo>
                    <a:pt x="257" y="1279"/>
                  </a:lnTo>
                  <a:lnTo>
                    <a:pt x="244" y="1274"/>
                  </a:lnTo>
                  <a:lnTo>
                    <a:pt x="231" y="1269"/>
                  </a:lnTo>
                  <a:lnTo>
                    <a:pt x="207" y="1257"/>
                  </a:lnTo>
                  <a:lnTo>
                    <a:pt x="184" y="1244"/>
                  </a:lnTo>
                  <a:lnTo>
                    <a:pt x="162" y="1228"/>
                  </a:lnTo>
                  <a:lnTo>
                    <a:pt x="140" y="1211"/>
                  </a:lnTo>
                  <a:lnTo>
                    <a:pt x="121" y="1193"/>
                  </a:lnTo>
                  <a:lnTo>
                    <a:pt x="102" y="1173"/>
                  </a:lnTo>
                  <a:lnTo>
                    <a:pt x="85" y="1153"/>
                  </a:lnTo>
                  <a:lnTo>
                    <a:pt x="70" y="1130"/>
                  </a:lnTo>
                  <a:lnTo>
                    <a:pt x="55" y="1108"/>
                  </a:lnTo>
                  <a:lnTo>
                    <a:pt x="43" y="1083"/>
                  </a:lnTo>
                  <a:lnTo>
                    <a:pt x="33" y="1059"/>
                  </a:lnTo>
                  <a:lnTo>
                    <a:pt x="24" y="1033"/>
                  </a:lnTo>
                  <a:lnTo>
                    <a:pt x="17" y="1006"/>
                  </a:lnTo>
                  <a:lnTo>
                    <a:pt x="13" y="980"/>
                  </a:lnTo>
                  <a:lnTo>
                    <a:pt x="8" y="976"/>
                  </a:lnTo>
                  <a:lnTo>
                    <a:pt x="6" y="973"/>
                  </a:lnTo>
                  <a:lnTo>
                    <a:pt x="4" y="968"/>
                  </a:lnTo>
                  <a:lnTo>
                    <a:pt x="2" y="964"/>
                  </a:lnTo>
                  <a:lnTo>
                    <a:pt x="0" y="954"/>
                  </a:lnTo>
                  <a:lnTo>
                    <a:pt x="0" y="944"/>
                  </a:lnTo>
                  <a:lnTo>
                    <a:pt x="1" y="934"/>
                  </a:lnTo>
                  <a:lnTo>
                    <a:pt x="3" y="924"/>
                  </a:lnTo>
                  <a:lnTo>
                    <a:pt x="5" y="914"/>
                  </a:lnTo>
                  <a:lnTo>
                    <a:pt x="9" y="906"/>
                  </a:lnTo>
                  <a:lnTo>
                    <a:pt x="65" y="761"/>
                  </a:lnTo>
                  <a:lnTo>
                    <a:pt x="83" y="733"/>
                  </a:lnTo>
                  <a:lnTo>
                    <a:pt x="104" y="705"/>
                  </a:lnTo>
                  <a:lnTo>
                    <a:pt x="125" y="678"/>
                  </a:lnTo>
                  <a:lnTo>
                    <a:pt x="147" y="653"/>
                  </a:lnTo>
                  <a:lnTo>
                    <a:pt x="160" y="641"/>
                  </a:lnTo>
                  <a:lnTo>
                    <a:pt x="172" y="628"/>
                  </a:lnTo>
                  <a:lnTo>
                    <a:pt x="184" y="617"/>
                  </a:lnTo>
                  <a:lnTo>
                    <a:pt x="198" y="606"/>
                  </a:lnTo>
                  <a:lnTo>
                    <a:pt x="211" y="596"/>
                  </a:lnTo>
                  <a:lnTo>
                    <a:pt x="224" y="585"/>
                  </a:lnTo>
                  <a:lnTo>
                    <a:pt x="237" y="576"/>
                  </a:lnTo>
                  <a:lnTo>
                    <a:pt x="252" y="568"/>
                  </a:lnTo>
                  <a:lnTo>
                    <a:pt x="258" y="565"/>
                  </a:lnTo>
                  <a:lnTo>
                    <a:pt x="263" y="562"/>
                  </a:lnTo>
                  <a:lnTo>
                    <a:pt x="270" y="560"/>
                  </a:lnTo>
                  <a:lnTo>
                    <a:pt x="276" y="558"/>
                  </a:lnTo>
                  <a:lnTo>
                    <a:pt x="290" y="555"/>
                  </a:lnTo>
                  <a:lnTo>
                    <a:pt x="303" y="552"/>
                  </a:lnTo>
                  <a:lnTo>
                    <a:pt x="309" y="550"/>
                  </a:lnTo>
                  <a:lnTo>
                    <a:pt x="315" y="548"/>
                  </a:lnTo>
                  <a:lnTo>
                    <a:pt x="321" y="544"/>
                  </a:lnTo>
                  <a:lnTo>
                    <a:pt x="326" y="540"/>
                  </a:lnTo>
                  <a:lnTo>
                    <a:pt x="331" y="536"/>
                  </a:lnTo>
                  <a:lnTo>
                    <a:pt x="336" y="531"/>
                  </a:lnTo>
                  <a:lnTo>
                    <a:pt x="339" y="525"/>
                  </a:lnTo>
                  <a:lnTo>
                    <a:pt x="342" y="518"/>
                  </a:lnTo>
                  <a:lnTo>
                    <a:pt x="348" y="502"/>
                  </a:lnTo>
                  <a:lnTo>
                    <a:pt x="355" y="485"/>
                  </a:lnTo>
                  <a:lnTo>
                    <a:pt x="360" y="477"/>
                  </a:lnTo>
                  <a:lnTo>
                    <a:pt x="364" y="470"/>
                  </a:lnTo>
                  <a:lnTo>
                    <a:pt x="369" y="463"/>
                  </a:lnTo>
                  <a:lnTo>
                    <a:pt x="375" y="456"/>
                  </a:lnTo>
                  <a:lnTo>
                    <a:pt x="382" y="449"/>
                  </a:lnTo>
                  <a:lnTo>
                    <a:pt x="388" y="443"/>
                  </a:lnTo>
                  <a:lnTo>
                    <a:pt x="395" y="438"/>
                  </a:lnTo>
                  <a:lnTo>
                    <a:pt x="402" y="434"/>
                  </a:lnTo>
                  <a:lnTo>
                    <a:pt x="410" y="430"/>
                  </a:lnTo>
                  <a:lnTo>
                    <a:pt x="418" y="427"/>
                  </a:lnTo>
                  <a:lnTo>
                    <a:pt x="428" y="425"/>
                  </a:lnTo>
                  <a:lnTo>
                    <a:pt x="437" y="424"/>
                  </a:lnTo>
                  <a:lnTo>
                    <a:pt x="448" y="425"/>
                  </a:lnTo>
                  <a:lnTo>
                    <a:pt x="457" y="424"/>
                  </a:lnTo>
                  <a:lnTo>
                    <a:pt x="465" y="422"/>
                  </a:lnTo>
                  <a:lnTo>
                    <a:pt x="473" y="418"/>
                  </a:lnTo>
                  <a:lnTo>
                    <a:pt x="479" y="412"/>
                  </a:lnTo>
                  <a:lnTo>
                    <a:pt x="483" y="405"/>
                  </a:lnTo>
                  <a:lnTo>
                    <a:pt x="487" y="398"/>
                  </a:lnTo>
                  <a:lnTo>
                    <a:pt x="490" y="389"/>
                  </a:lnTo>
                  <a:lnTo>
                    <a:pt x="496" y="371"/>
                  </a:lnTo>
                  <a:lnTo>
                    <a:pt x="500" y="352"/>
                  </a:lnTo>
                  <a:lnTo>
                    <a:pt x="503" y="343"/>
                  </a:lnTo>
                  <a:lnTo>
                    <a:pt x="506" y="334"/>
                  </a:lnTo>
                  <a:lnTo>
                    <a:pt x="509" y="326"/>
                  </a:lnTo>
                  <a:lnTo>
                    <a:pt x="513" y="319"/>
                  </a:lnTo>
                  <a:lnTo>
                    <a:pt x="519" y="307"/>
                  </a:lnTo>
                  <a:lnTo>
                    <a:pt x="524" y="296"/>
                  </a:lnTo>
                  <a:lnTo>
                    <a:pt x="530" y="286"/>
                  </a:lnTo>
                  <a:lnTo>
                    <a:pt x="536" y="276"/>
                  </a:lnTo>
                  <a:lnTo>
                    <a:pt x="549" y="257"/>
                  </a:lnTo>
                  <a:lnTo>
                    <a:pt x="565" y="239"/>
                  </a:lnTo>
                  <a:lnTo>
                    <a:pt x="581" y="223"/>
                  </a:lnTo>
                  <a:lnTo>
                    <a:pt x="598" y="207"/>
                  </a:lnTo>
                  <a:lnTo>
                    <a:pt x="617" y="193"/>
                  </a:lnTo>
                  <a:lnTo>
                    <a:pt x="636" y="179"/>
                  </a:lnTo>
                  <a:lnTo>
                    <a:pt x="657" y="166"/>
                  </a:lnTo>
                  <a:lnTo>
                    <a:pt x="677" y="154"/>
                  </a:lnTo>
                  <a:lnTo>
                    <a:pt x="698" y="144"/>
                  </a:lnTo>
                  <a:lnTo>
                    <a:pt x="719" y="133"/>
                  </a:lnTo>
                  <a:lnTo>
                    <a:pt x="762" y="114"/>
                  </a:lnTo>
                  <a:lnTo>
                    <a:pt x="803" y="97"/>
                  </a:lnTo>
                  <a:lnTo>
                    <a:pt x="822" y="95"/>
                  </a:lnTo>
                  <a:lnTo>
                    <a:pt x="842" y="91"/>
                  </a:lnTo>
                  <a:lnTo>
                    <a:pt x="860" y="87"/>
                  </a:lnTo>
                  <a:lnTo>
                    <a:pt x="877" y="83"/>
                  </a:lnTo>
                  <a:lnTo>
                    <a:pt x="896" y="77"/>
                  </a:lnTo>
                  <a:lnTo>
                    <a:pt x="913" y="74"/>
                  </a:lnTo>
                  <a:lnTo>
                    <a:pt x="931" y="71"/>
                  </a:lnTo>
                  <a:lnTo>
                    <a:pt x="948" y="70"/>
                  </a:lnTo>
                  <a:lnTo>
                    <a:pt x="973" y="66"/>
                  </a:lnTo>
                  <a:lnTo>
                    <a:pt x="1000" y="62"/>
                  </a:lnTo>
                  <a:lnTo>
                    <a:pt x="1026" y="59"/>
                  </a:lnTo>
                  <a:lnTo>
                    <a:pt x="1052" y="57"/>
                  </a:lnTo>
                  <a:lnTo>
                    <a:pt x="1079" y="56"/>
                  </a:lnTo>
                  <a:lnTo>
                    <a:pt x="1105" y="55"/>
                  </a:lnTo>
                  <a:lnTo>
                    <a:pt x="1132" y="55"/>
                  </a:lnTo>
                  <a:lnTo>
                    <a:pt x="1157" y="55"/>
                  </a:lnTo>
                  <a:lnTo>
                    <a:pt x="1754" y="49"/>
                  </a:lnTo>
                  <a:lnTo>
                    <a:pt x="1835" y="49"/>
                  </a:lnTo>
                  <a:lnTo>
                    <a:pt x="1915" y="48"/>
                  </a:lnTo>
                  <a:lnTo>
                    <a:pt x="1993" y="48"/>
                  </a:lnTo>
                  <a:lnTo>
                    <a:pt x="2071" y="47"/>
                  </a:lnTo>
                  <a:lnTo>
                    <a:pt x="2148" y="46"/>
                  </a:lnTo>
                  <a:lnTo>
                    <a:pt x="2227" y="45"/>
                  </a:lnTo>
                  <a:lnTo>
                    <a:pt x="2305" y="43"/>
                  </a:lnTo>
                  <a:lnTo>
                    <a:pt x="2385" y="41"/>
                  </a:lnTo>
                  <a:lnTo>
                    <a:pt x="2442" y="43"/>
                  </a:lnTo>
                  <a:lnTo>
                    <a:pt x="2499" y="43"/>
                  </a:lnTo>
                  <a:lnTo>
                    <a:pt x="2555" y="43"/>
                  </a:lnTo>
                  <a:lnTo>
                    <a:pt x="2610" y="43"/>
                  </a:lnTo>
                  <a:lnTo>
                    <a:pt x="2665" y="42"/>
                  </a:lnTo>
                  <a:lnTo>
                    <a:pt x="2719" y="41"/>
                  </a:lnTo>
                  <a:lnTo>
                    <a:pt x="2775" y="40"/>
                  </a:lnTo>
                  <a:lnTo>
                    <a:pt x="2829" y="38"/>
                  </a:lnTo>
                  <a:lnTo>
                    <a:pt x="2882" y="37"/>
                  </a:lnTo>
                  <a:lnTo>
                    <a:pt x="2936" y="36"/>
                  </a:lnTo>
                  <a:lnTo>
                    <a:pt x="2989" y="33"/>
                  </a:lnTo>
                  <a:lnTo>
                    <a:pt x="3042" y="32"/>
                  </a:lnTo>
                  <a:lnTo>
                    <a:pt x="3096" y="31"/>
                  </a:lnTo>
                  <a:lnTo>
                    <a:pt x="3148" y="30"/>
                  </a:lnTo>
                  <a:lnTo>
                    <a:pt x="3201" y="30"/>
                  </a:lnTo>
                  <a:lnTo>
                    <a:pt x="3253" y="30"/>
                  </a:lnTo>
                  <a:lnTo>
                    <a:pt x="3275" y="29"/>
                  </a:lnTo>
                  <a:lnTo>
                    <a:pt x="3298" y="29"/>
                  </a:lnTo>
                  <a:lnTo>
                    <a:pt x="3322" y="29"/>
                  </a:lnTo>
                  <a:lnTo>
                    <a:pt x="3345" y="29"/>
                  </a:lnTo>
                  <a:lnTo>
                    <a:pt x="3370" y="30"/>
                  </a:lnTo>
                  <a:lnTo>
                    <a:pt x="3393" y="30"/>
                  </a:lnTo>
                  <a:lnTo>
                    <a:pt x="3417" y="29"/>
                  </a:lnTo>
                  <a:lnTo>
                    <a:pt x="3438" y="28"/>
                  </a:lnTo>
                  <a:lnTo>
                    <a:pt x="3485" y="27"/>
                  </a:lnTo>
                  <a:lnTo>
                    <a:pt x="3531" y="26"/>
                  </a:lnTo>
                  <a:lnTo>
                    <a:pt x="3578" y="25"/>
                  </a:lnTo>
                  <a:lnTo>
                    <a:pt x="3624" y="23"/>
                  </a:lnTo>
                  <a:lnTo>
                    <a:pt x="3669" y="22"/>
                  </a:lnTo>
                  <a:lnTo>
                    <a:pt x="3715" y="21"/>
                  </a:lnTo>
                  <a:lnTo>
                    <a:pt x="3761" y="21"/>
                  </a:lnTo>
                  <a:lnTo>
                    <a:pt x="3807" y="21"/>
                  </a:lnTo>
                  <a:lnTo>
                    <a:pt x="3847" y="21"/>
                  </a:lnTo>
                  <a:lnTo>
                    <a:pt x="3887" y="21"/>
                  </a:lnTo>
                  <a:lnTo>
                    <a:pt x="3926" y="20"/>
                  </a:lnTo>
                  <a:lnTo>
                    <a:pt x="3965" y="19"/>
                  </a:lnTo>
                  <a:lnTo>
                    <a:pt x="4003" y="18"/>
                  </a:lnTo>
                  <a:lnTo>
                    <a:pt x="4042" y="19"/>
                  </a:lnTo>
                  <a:lnTo>
                    <a:pt x="4080" y="20"/>
                  </a:lnTo>
                  <a:lnTo>
                    <a:pt x="4118" y="23"/>
                  </a:lnTo>
                  <a:lnTo>
                    <a:pt x="4144" y="22"/>
                  </a:lnTo>
                  <a:lnTo>
                    <a:pt x="4197" y="21"/>
                  </a:lnTo>
                  <a:lnTo>
                    <a:pt x="4273" y="19"/>
                  </a:lnTo>
                  <a:lnTo>
                    <a:pt x="4373" y="18"/>
                  </a:lnTo>
                  <a:lnTo>
                    <a:pt x="4635" y="17"/>
                  </a:lnTo>
                  <a:lnTo>
                    <a:pt x="4968" y="15"/>
                  </a:lnTo>
                  <a:lnTo>
                    <a:pt x="5357" y="14"/>
                  </a:lnTo>
                  <a:lnTo>
                    <a:pt x="5788" y="14"/>
                  </a:lnTo>
                  <a:lnTo>
                    <a:pt x="6247" y="13"/>
                  </a:lnTo>
                  <a:lnTo>
                    <a:pt x="6722" y="13"/>
                  </a:lnTo>
                  <a:lnTo>
                    <a:pt x="7195" y="13"/>
                  </a:lnTo>
                  <a:lnTo>
                    <a:pt x="7654" y="12"/>
                  </a:lnTo>
                  <a:lnTo>
                    <a:pt x="8085" y="12"/>
                  </a:lnTo>
                  <a:lnTo>
                    <a:pt x="8475" y="12"/>
                  </a:lnTo>
                  <a:lnTo>
                    <a:pt x="8807" y="11"/>
                  </a:lnTo>
                  <a:lnTo>
                    <a:pt x="9069" y="10"/>
                  </a:lnTo>
                  <a:lnTo>
                    <a:pt x="9245" y="9"/>
                  </a:lnTo>
                  <a:lnTo>
                    <a:pt x="9324" y="7"/>
                  </a:lnTo>
                  <a:lnTo>
                    <a:pt x="9328" y="9"/>
                  </a:lnTo>
                  <a:lnTo>
                    <a:pt x="9332" y="10"/>
                  </a:lnTo>
                  <a:lnTo>
                    <a:pt x="9335" y="11"/>
                  </a:lnTo>
                  <a:lnTo>
                    <a:pt x="9340" y="11"/>
                  </a:lnTo>
                  <a:lnTo>
                    <a:pt x="9347" y="10"/>
                  </a:lnTo>
                  <a:lnTo>
                    <a:pt x="9354" y="8"/>
                  </a:lnTo>
                  <a:lnTo>
                    <a:pt x="9360" y="6"/>
                  </a:lnTo>
                  <a:lnTo>
                    <a:pt x="9367" y="4"/>
                  </a:lnTo>
                  <a:lnTo>
                    <a:pt x="9371" y="4"/>
                  </a:lnTo>
                  <a:lnTo>
                    <a:pt x="9375" y="4"/>
                  </a:lnTo>
                  <a:lnTo>
                    <a:pt x="9378" y="5"/>
                  </a:lnTo>
                  <a:lnTo>
                    <a:pt x="9382" y="6"/>
                  </a:lnTo>
                  <a:lnTo>
                    <a:pt x="9420" y="8"/>
                  </a:lnTo>
                  <a:lnTo>
                    <a:pt x="9456" y="10"/>
                  </a:lnTo>
                  <a:lnTo>
                    <a:pt x="9492" y="12"/>
                  </a:lnTo>
                  <a:lnTo>
                    <a:pt x="9528" y="14"/>
                  </a:lnTo>
                  <a:lnTo>
                    <a:pt x="9563" y="16"/>
                  </a:lnTo>
                  <a:lnTo>
                    <a:pt x="9599" y="17"/>
                  </a:lnTo>
                  <a:lnTo>
                    <a:pt x="9637" y="17"/>
                  </a:lnTo>
                  <a:lnTo>
                    <a:pt x="9675" y="15"/>
                  </a:lnTo>
                  <a:lnTo>
                    <a:pt x="9682" y="18"/>
                  </a:lnTo>
                  <a:lnTo>
                    <a:pt x="9687" y="19"/>
                  </a:lnTo>
                  <a:lnTo>
                    <a:pt x="9693" y="18"/>
                  </a:lnTo>
                  <a:lnTo>
                    <a:pt x="9699" y="15"/>
                  </a:lnTo>
                  <a:lnTo>
                    <a:pt x="9734" y="9"/>
                  </a:lnTo>
                  <a:lnTo>
                    <a:pt x="9771" y="2"/>
                  </a:lnTo>
                  <a:lnTo>
                    <a:pt x="9780" y="1"/>
                  </a:lnTo>
                  <a:lnTo>
                    <a:pt x="9789" y="0"/>
                  </a:lnTo>
                  <a:lnTo>
                    <a:pt x="9799" y="0"/>
                  </a:lnTo>
                  <a:lnTo>
                    <a:pt x="9807" y="0"/>
                  </a:lnTo>
                  <a:lnTo>
                    <a:pt x="9816" y="1"/>
                  </a:lnTo>
                  <a:lnTo>
                    <a:pt x="9825" y="3"/>
                  </a:lnTo>
                  <a:lnTo>
                    <a:pt x="9833" y="6"/>
                  </a:lnTo>
                  <a:lnTo>
                    <a:pt x="9841" y="10"/>
                  </a:lnTo>
                  <a:lnTo>
                    <a:pt x="9854" y="12"/>
                  </a:lnTo>
                  <a:lnTo>
                    <a:pt x="9865" y="13"/>
                  </a:lnTo>
                  <a:lnTo>
                    <a:pt x="9877" y="13"/>
                  </a:lnTo>
                  <a:lnTo>
                    <a:pt x="9888" y="13"/>
                  </a:lnTo>
                  <a:lnTo>
                    <a:pt x="9911" y="12"/>
                  </a:lnTo>
                  <a:lnTo>
                    <a:pt x="9934" y="11"/>
                  </a:lnTo>
                  <a:lnTo>
                    <a:pt x="9957" y="9"/>
                  </a:lnTo>
                  <a:lnTo>
                    <a:pt x="9980" y="8"/>
                  </a:lnTo>
                  <a:lnTo>
                    <a:pt x="9992" y="8"/>
                  </a:lnTo>
                  <a:lnTo>
                    <a:pt x="10004" y="8"/>
                  </a:lnTo>
                  <a:lnTo>
                    <a:pt x="10016" y="9"/>
                  </a:lnTo>
                  <a:lnTo>
                    <a:pt x="10030" y="11"/>
                  </a:lnTo>
                  <a:lnTo>
                    <a:pt x="10063" y="14"/>
                  </a:lnTo>
                  <a:lnTo>
                    <a:pt x="10099" y="15"/>
                  </a:lnTo>
                  <a:lnTo>
                    <a:pt x="10136" y="16"/>
                  </a:lnTo>
                  <a:lnTo>
                    <a:pt x="10174" y="17"/>
                  </a:lnTo>
                  <a:lnTo>
                    <a:pt x="10192" y="18"/>
                  </a:lnTo>
                  <a:lnTo>
                    <a:pt x="10211" y="20"/>
                  </a:lnTo>
                  <a:lnTo>
                    <a:pt x="10229" y="22"/>
                  </a:lnTo>
                  <a:lnTo>
                    <a:pt x="10247" y="24"/>
                  </a:lnTo>
                  <a:lnTo>
                    <a:pt x="10265" y="28"/>
                  </a:lnTo>
                  <a:lnTo>
                    <a:pt x="10282" y="32"/>
                  </a:lnTo>
                  <a:lnTo>
                    <a:pt x="10299" y="38"/>
                  </a:lnTo>
                  <a:lnTo>
                    <a:pt x="10316" y="45"/>
                  </a:lnTo>
                  <a:lnTo>
                    <a:pt x="10339" y="56"/>
                  </a:lnTo>
                  <a:lnTo>
                    <a:pt x="10363" y="69"/>
                  </a:lnTo>
                  <a:lnTo>
                    <a:pt x="10385" y="84"/>
                  </a:lnTo>
                  <a:lnTo>
                    <a:pt x="10408" y="100"/>
                  </a:lnTo>
                  <a:lnTo>
                    <a:pt x="10429" y="117"/>
                  </a:lnTo>
                  <a:lnTo>
                    <a:pt x="10451" y="135"/>
                  </a:lnTo>
                  <a:lnTo>
                    <a:pt x="10471" y="153"/>
                  </a:lnTo>
                  <a:lnTo>
                    <a:pt x="10491" y="171"/>
                  </a:lnTo>
                  <a:lnTo>
                    <a:pt x="10499" y="184"/>
                  </a:lnTo>
                  <a:lnTo>
                    <a:pt x="10506" y="198"/>
                  </a:lnTo>
                  <a:lnTo>
                    <a:pt x="10513" y="211"/>
                  </a:lnTo>
                  <a:lnTo>
                    <a:pt x="10519" y="226"/>
                  </a:lnTo>
                  <a:lnTo>
                    <a:pt x="10523" y="232"/>
                  </a:lnTo>
                  <a:lnTo>
                    <a:pt x="10527" y="239"/>
                  </a:lnTo>
                  <a:lnTo>
                    <a:pt x="10533" y="244"/>
                  </a:lnTo>
                  <a:lnTo>
                    <a:pt x="10538" y="249"/>
                  </a:lnTo>
                  <a:lnTo>
                    <a:pt x="10543" y="254"/>
                  </a:lnTo>
                  <a:lnTo>
                    <a:pt x="10549" y="258"/>
                  </a:lnTo>
                  <a:lnTo>
                    <a:pt x="10556" y="261"/>
                  </a:lnTo>
                  <a:lnTo>
                    <a:pt x="10564" y="263"/>
                  </a:lnTo>
                  <a:lnTo>
                    <a:pt x="10583" y="263"/>
                  </a:lnTo>
                  <a:lnTo>
                    <a:pt x="10600" y="264"/>
                  </a:lnTo>
                  <a:lnTo>
                    <a:pt x="10616" y="268"/>
                  </a:lnTo>
                  <a:lnTo>
                    <a:pt x="10633" y="271"/>
                  </a:lnTo>
                  <a:lnTo>
                    <a:pt x="10648" y="276"/>
                  </a:lnTo>
                  <a:lnTo>
                    <a:pt x="10662" y="283"/>
                  </a:lnTo>
                  <a:lnTo>
                    <a:pt x="10677" y="291"/>
                  </a:lnTo>
                  <a:lnTo>
                    <a:pt x="10691" y="301"/>
                  </a:lnTo>
                  <a:lnTo>
                    <a:pt x="10699" y="307"/>
                  </a:lnTo>
                  <a:lnTo>
                    <a:pt x="10706" y="314"/>
                  </a:lnTo>
                  <a:lnTo>
                    <a:pt x="10712" y="321"/>
                  </a:lnTo>
                  <a:lnTo>
                    <a:pt x="10720" y="328"/>
                  </a:lnTo>
                  <a:lnTo>
                    <a:pt x="10731" y="342"/>
                  </a:lnTo>
                  <a:lnTo>
                    <a:pt x="10741" y="358"/>
                  </a:lnTo>
                  <a:lnTo>
                    <a:pt x="10749" y="375"/>
                  </a:lnTo>
                  <a:lnTo>
                    <a:pt x="10756" y="392"/>
                  </a:lnTo>
                  <a:lnTo>
                    <a:pt x="10763" y="410"/>
                  </a:lnTo>
                  <a:lnTo>
                    <a:pt x="10768" y="427"/>
                  </a:lnTo>
                  <a:lnTo>
                    <a:pt x="10776" y="433"/>
                  </a:lnTo>
                  <a:lnTo>
                    <a:pt x="10785" y="438"/>
                  </a:lnTo>
                  <a:lnTo>
                    <a:pt x="10794" y="443"/>
                  </a:lnTo>
                  <a:lnTo>
                    <a:pt x="10804" y="446"/>
                  </a:lnTo>
                  <a:lnTo>
                    <a:pt x="10824" y="454"/>
                  </a:lnTo>
                  <a:lnTo>
                    <a:pt x="10844" y="460"/>
                  </a:lnTo>
                  <a:lnTo>
                    <a:pt x="10855" y="463"/>
                  </a:lnTo>
                  <a:lnTo>
                    <a:pt x="10864" y="467"/>
                  </a:lnTo>
                  <a:lnTo>
                    <a:pt x="10873" y="471"/>
                  </a:lnTo>
                  <a:lnTo>
                    <a:pt x="10882" y="476"/>
                  </a:lnTo>
                  <a:lnTo>
                    <a:pt x="10889" y="482"/>
                  </a:lnTo>
                  <a:lnTo>
                    <a:pt x="10897" y="489"/>
                  </a:lnTo>
                  <a:lnTo>
                    <a:pt x="10904" y="498"/>
                  </a:lnTo>
                  <a:lnTo>
                    <a:pt x="10910" y="509"/>
                  </a:lnTo>
                  <a:lnTo>
                    <a:pt x="10919" y="521"/>
                  </a:lnTo>
                  <a:lnTo>
                    <a:pt x="10929" y="534"/>
                  </a:lnTo>
                  <a:lnTo>
                    <a:pt x="10937" y="549"/>
                  </a:lnTo>
                  <a:lnTo>
                    <a:pt x="10945" y="563"/>
                  </a:lnTo>
                  <a:lnTo>
                    <a:pt x="10960" y="593"/>
                  </a:lnTo>
                  <a:lnTo>
                    <a:pt x="10972" y="623"/>
                  </a:lnTo>
                  <a:lnTo>
                    <a:pt x="10983" y="654"/>
                  </a:lnTo>
                  <a:lnTo>
                    <a:pt x="10994" y="686"/>
                  </a:lnTo>
                  <a:lnTo>
                    <a:pt x="11004" y="717"/>
                  </a:lnTo>
                  <a:lnTo>
                    <a:pt x="11014" y="747"/>
                  </a:lnTo>
                  <a:lnTo>
                    <a:pt x="11014" y="758"/>
                  </a:lnTo>
                  <a:lnTo>
                    <a:pt x="11015" y="768"/>
                  </a:lnTo>
                  <a:lnTo>
                    <a:pt x="11017" y="780"/>
                  </a:lnTo>
                  <a:lnTo>
                    <a:pt x="11020" y="790"/>
                  </a:lnTo>
                  <a:lnTo>
                    <a:pt x="11027" y="810"/>
                  </a:lnTo>
                  <a:lnTo>
                    <a:pt x="11034" y="832"/>
                  </a:lnTo>
                  <a:lnTo>
                    <a:pt x="11038" y="841"/>
                  </a:lnTo>
                  <a:lnTo>
                    <a:pt x="11040" y="851"/>
                  </a:lnTo>
                  <a:lnTo>
                    <a:pt x="11041" y="861"/>
                  </a:lnTo>
                  <a:lnTo>
                    <a:pt x="11041" y="872"/>
                  </a:lnTo>
                  <a:lnTo>
                    <a:pt x="11040" y="882"/>
                  </a:lnTo>
                  <a:lnTo>
                    <a:pt x="11038" y="892"/>
                  </a:lnTo>
                  <a:lnTo>
                    <a:pt x="11032" y="903"/>
                  </a:lnTo>
                  <a:lnTo>
                    <a:pt x="11026" y="913"/>
                  </a:lnTo>
                  <a:lnTo>
                    <a:pt x="10931" y="1086"/>
                  </a:lnTo>
                  <a:close/>
                  <a:moveTo>
                    <a:pt x="10885" y="1081"/>
                  </a:moveTo>
                  <a:lnTo>
                    <a:pt x="10878" y="1092"/>
                  </a:lnTo>
                  <a:lnTo>
                    <a:pt x="10871" y="1104"/>
                  </a:lnTo>
                  <a:lnTo>
                    <a:pt x="10862" y="1113"/>
                  </a:lnTo>
                  <a:lnTo>
                    <a:pt x="10853" y="1121"/>
                  </a:lnTo>
                  <a:lnTo>
                    <a:pt x="10843" y="1129"/>
                  </a:lnTo>
                  <a:lnTo>
                    <a:pt x="10833" y="1135"/>
                  </a:lnTo>
                  <a:lnTo>
                    <a:pt x="10823" y="1141"/>
                  </a:lnTo>
                  <a:lnTo>
                    <a:pt x="10812" y="1146"/>
                  </a:lnTo>
                  <a:lnTo>
                    <a:pt x="10800" y="1151"/>
                  </a:lnTo>
                  <a:lnTo>
                    <a:pt x="10789" y="1155"/>
                  </a:lnTo>
                  <a:lnTo>
                    <a:pt x="10778" y="1158"/>
                  </a:lnTo>
                  <a:lnTo>
                    <a:pt x="10766" y="1161"/>
                  </a:lnTo>
                  <a:lnTo>
                    <a:pt x="10742" y="1164"/>
                  </a:lnTo>
                  <a:lnTo>
                    <a:pt x="10719" y="1166"/>
                  </a:lnTo>
                  <a:lnTo>
                    <a:pt x="10714" y="1170"/>
                  </a:lnTo>
                  <a:lnTo>
                    <a:pt x="10711" y="1173"/>
                  </a:lnTo>
                  <a:lnTo>
                    <a:pt x="10709" y="1177"/>
                  </a:lnTo>
                  <a:lnTo>
                    <a:pt x="10708" y="1181"/>
                  </a:lnTo>
                  <a:lnTo>
                    <a:pt x="10708" y="1189"/>
                  </a:lnTo>
                  <a:lnTo>
                    <a:pt x="10710" y="1198"/>
                  </a:lnTo>
                  <a:lnTo>
                    <a:pt x="10712" y="1206"/>
                  </a:lnTo>
                  <a:lnTo>
                    <a:pt x="10715" y="1214"/>
                  </a:lnTo>
                  <a:lnTo>
                    <a:pt x="10715" y="1218"/>
                  </a:lnTo>
                  <a:lnTo>
                    <a:pt x="10717" y="1222"/>
                  </a:lnTo>
                  <a:lnTo>
                    <a:pt x="10717" y="1226"/>
                  </a:lnTo>
                  <a:lnTo>
                    <a:pt x="10715" y="1230"/>
                  </a:lnTo>
                  <a:lnTo>
                    <a:pt x="10712" y="1246"/>
                  </a:lnTo>
                  <a:lnTo>
                    <a:pt x="10709" y="1261"/>
                  </a:lnTo>
                  <a:lnTo>
                    <a:pt x="10705" y="1275"/>
                  </a:lnTo>
                  <a:lnTo>
                    <a:pt x="10699" y="1289"/>
                  </a:lnTo>
                  <a:lnTo>
                    <a:pt x="10692" y="1302"/>
                  </a:lnTo>
                  <a:lnTo>
                    <a:pt x="10684" y="1313"/>
                  </a:lnTo>
                  <a:lnTo>
                    <a:pt x="10679" y="1319"/>
                  </a:lnTo>
                  <a:lnTo>
                    <a:pt x="10673" y="1324"/>
                  </a:lnTo>
                  <a:lnTo>
                    <a:pt x="10666" y="1328"/>
                  </a:lnTo>
                  <a:lnTo>
                    <a:pt x="10660" y="1332"/>
                  </a:lnTo>
                  <a:lnTo>
                    <a:pt x="10654" y="1337"/>
                  </a:lnTo>
                  <a:lnTo>
                    <a:pt x="10647" y="1340"/>
                  </a:lnTo>
                  <a:lnTo>
                    <a:pt x="10641" y="1342"/>
                  </a:lnTo>
                  <a:lnTo>
                    <a:pt x="10634" y="1342"/>
                  </a:lnTo>
                  <a:lnTo>
                    <a:pt x="10620" y="1342"/>
                  </a:lnTo>
                  <a:lnTo>
                    <a:pt x="10607" y="1339"/>
                  </a:lnTo>
                  <a:lnTo>
                    <a:pt x="10595" y="1337"/>
                  </a:lnTo>
                  <a:lnTo>
                    <a:pt x="10583" y="1335"/>
                  </a:lnTo>
                  <a:lnTo>
                    <a:pt x="10576" y="1335"/>
                  </a:lnTo>
                  <a:lnTo>
                    <a:pt x="10571" y="1336"/>
                  </a:lnTo>
                  <a:lnTo>
                    <a:pt x="10566" y="1338"/>
                  </a:lnTo>
                  <a:lnTo>
                    <a:pt x="10561" y="1341"/>
                  </a:lnTo>
                  <a:lnTo>
                    <a:pt x="10555" y="1363"/>
                  </a:lnTo>
                  <a:lnTo>
                    <a:pt x="10548" y="1386"/>
                  </a:lnTo>
                  <a:lnTo>
                    <a:pt x="10539" y="1407"/>
                  </a:lnTo>
                  <a:lnTo>
                    <a:pt x="10528" y="1429"/>
                  </a:lnTo>
                  <a:lnTo>
                    <a:pt x="10518" y="1450"/>
                  </a:lnTo>
                  <a:lnTo>
                    <a:pt x="10505" y="1470"/>
                  </a:lnTo>
                  <a:lnTo>
                    <a:pt x="10492" y="1491"/>
                  </a:lnTo>
                  <a:lnTo>
                    <a:pt x="10477" y="1510"/>
                  </a:lnTo>
                  <a:lnTo>
                    <a:pt x="10462" y="1529"/>
                  </a:lnTo>
                  <a:lnTo>
                    <a:pt x="10445" y="1546"/>
                  </a:lnTo>
                  <a:lnTo>
                    <a:pt x="10427" y="1562"/>
                  </a:lnTo>
                  <a:lnTo>
                    <a:pt x="10408" y="1577"/>
                  </a:lnTo>
                  <a:lnTo>
                    <a:pt x="10388" y="1591"/>
                  </a:lnTo>
                  <a:lnTo>
                    <a:pt x="10367" y="1603"/>
                  </a:lnTo>
                  <a:lnTo>
                    <a:pt x="10344" y="1614"/>
                  </a:lnTo>
                  <a:lnTo>
                    <a:pt x="10322" y="1623"/>
                  </a:lnTo>
                  <a:lnTo>
                    <a:pt x="10298" y="1631"/>
                  </a:lnTo>
                  <a:lnTo>
                    <a:pt x="10276" y="1636"/>
                  </a:lnTo>
                  <a:lnTo>
                    <a:pt x="10253" y="1639"/>
                  </a:lnTo>
                  <a:lnTo>
                    <a:pt x="10230" y="1641"/>
                  </a:lnTo>
                  <a:lnTo>
                    <a:pt x="10207" y="1641"/>
                  </a:lnTo>
                  <a:lnTo>
                    <a:pt x="10184" y="1639"/>
                  </a:lnTo>
                  <a:lnTo>
                    <a:pt x="10160" y="1636"/>
                  </a:lnTo>
                  <a:lnTo>
                    <a:pt x="10137" y="1632"/>
                  </a:lnTo>
                  <a:lnTo>
                    <a:pt x="10117" y="1635"/>
                  </a:lnTo>
                  <a:lnTo>
                    <a:pt x="10098" y="1637"/>
                  </a:lnTo>
                  <a:lnTo>
                    <a:pt x="10079" y="1638"/>
                  </a:lnTo>
                  <a:lnTo>
                    <a:pt x="10059" y="1639"/>
                  </a:lnTo>
                  <a:lnTo>
                    <a:pt x="10021" y="1639"/>
                  </a:lnTo>
                  <a:lnTo>
                    <a:pt x="9983" y="1638"/>
                  </a:lnTo>
                  <a:lnTo>
                    <a:pt x="9944" y="1637"/>
                  </a:lnTo>
                  <a:lnTo>
                    <a:pt x="9905" y="1637"/>
                  </a:lnTo>
                  <a:lnTo>
                    <a:pt x="9885" y="1637"/>
                  </a:lnTo>
                  <a:lnTo>
                    <a:pt x="9866" y="1639"/>
                  </a:lnTo>
                  <a:lnTo>
                    <a:pt x="9846" y="1641"/>
                  </a:lnTo>
                  <a:lnTo>
                    <a:pt x="9826" y="1644"/>
                  </a:lnTo>
                  <a:lnTo>
                    <a:pt x="9804" y="1644"/>
                  </a:lnTo>
                  <a:lnTo>
                    <a:pt x="9781" y="1644"/>
                  </a:lnTo>
                  <a:lnTo>
                    <a:pt x="9759" y="1644"/>
                  </a:lnTo>
                  <a:lnTo>
                    <a:pt x="9737" y="1645"/>
                  </a:lnTo>
                  <a:lnTo>
                    <a:pt x="9715" y="1645"/>
                  </a:lnTo>
                  <a:lnTo>
                    <a:pt x="9692" y="1645"/>
                  </a:lnTo>
                  <a:lnTo>
                    <a:pt x="9671" y="1645"/>
                  </a:lnTo>
                  <a:lnTo>
                    <a:pt x="9647" y="1643"/>
                  </a:lnTo>
                  <a:lnTo>
                    <a:pt x="9638" y="1645"/>
                  </a:lnTo>
                  <a:lnTo>
                    <a:pt x="9629" y="1647"/>
                  </a:lnTo>
                  <a:lnTo>
                    <a:pt x="9620" y="1647"/>
                  </a:lnTo>
                  <a:lnTo>
                    <a:pt x="9611" y="1648"/>
                  </a:lnTo>
                  <a:lnTo>
                    <a:pt x="9593" y="1648"/>
                  </a:lnTo>
                  <a:lnTo>
                    <a:pt x="9575" y="1647"/>
                  </a:lnTo>
                  <a:lnTo>
                    <a:pt x="9556" y="1646"/>
                  </a:lnTo>
                  <a:lnTo>
                    <a:pt x="9538" y="1645"/>
                  </a:lnTo>
                  <a:lnTo>
                    <a:pt x="9519" y="1645"/>
                  </a:lnTo>
                  <a:lnTo>
                    <a:pt x="9500" y="1648"/>
                  </a:lnTo>
                  <a:lnTo>
                    <a:pt x="9394" y="1649"/>
                  </a:lnTo>
                  <a:lnTo>
                    <a:pt x="9188" y="1649"/>
                  </a:lnTo>
                  <a:lnTo>
                    <a:pt x="8898" y="1650"/>
                  </a:lnTo>
                  <a:lnTo>
                    <a:pt x="8536" y="1651"/>
                  </a:lnTo>
                  <a:lnTo>
                    <a:pt x="8118" y="1652"/>
                  </a:lnTo>
                  <a:lnTo>
                    <a:pt x="7657" y="1652"/>
                  </a:lnTo>
                  <a:lnTo>
                    <a:pt x="7168" y="1653"/>
                  </a:lnTo>
                  <a:lnTo>
                    <a:pt x="6665" y="1654"/>
                  </a:lnTo>
                  <a:lnTo>
                    <a:pt x="6161" y="1655"/>
                  </a:lnTo>
                  <a:lnTo>
                    <a:pt x="5673" y="1656"/>
                  </a:lnTo>
                  <a:lnTo>
                    <a:pt x="5212" y="1658"/>
                  </a:lnTo>
                  <a:lnTo>
                    <a:pt x="4793" y="1659"/>
                  </a:lnTo>
                  <a:lnTo>
                    <a:pt x="4431" y="1660"/>
                  </a:lnTo>
                  <a:lnTo>
                    <a:pt x="4139" y="1660"/>
                  </a:lnTo>
                  <a:lnTo>
                    <a:pt x="3933" y="1661"/>
                  </a:lnTo>
                  <a:lnTo>
                    <a:pt x="3826" y="1662"/>
                  </a:lnTo>
                  <a:lnTo>
                    <a:pt x="3805" y="1660"/>
                  </a:lnTo>
                  <a:lnTo>
                    <a:pt x="3784" y="1659"/>
                  </a:lnTo>
                  <a:lnTo>
                    <a:pt x="3763" y="1659"/>
                  </a:lnTo>
                  <a:lnTo>
                    <a:pt x="3743" y="1659"/>
                  </a:lnTo>
                  <a:lnTo>
                    <a:pt x="3701" y="1661"/>
                  </a:lnTo>
                  <a:lnTo>
                    <a:pt x="3659" y="1664"/>
                  </a:lnTo>
                  <a:lnTo>
                    <a:pt x="3616" y="1666"/>
                  </a:lnTo>
                  <a:lnTo>
                    <a:pt x="3574" y="1668"/>
                  </a:lnTo>
                  <a:lnTo>
                    <a:pt x="3553" y="1668"/>
                  </a:lnTo>
                  <a:lnTo>
                    <a:pt x="3531" y="1668"/>
                  </a:lnTo>
                  <a:lnTo>
                    <a:pt x="3509" y="1667"/>
                  </a:lnTo>
                  <a:lnTo>
                    <a:pt x="3487" y="1666"/>
                  </a:lnTo>
                  <a:lnTo>
                    <a:pt x="3463" y="1666"/>
                  </a:lnTo>
                  <a:lnTo>
                    <a:pt x="3438" y="1666"/>
                  </a:lnTo>
                  <a:lnTo>
                    <a:pt x="3414" y="1666"/>
                  </a:lnTo>
                  <a:lnTo>
                    <a:pt x="3388" y="1666"/>
                  </a:lnTo>
                  <a:lnTo>
                    <a:pt x="3363" y="1666"/>
                  </a:lnTo>
                  <a:lnTo>
                    <a:pt x="3338" y="1666"/>
                  </a:lnTo>
                  <a:lnTo>
                    <a:pt x="3312" y="1667"/>
                  </a:lnTo>
                  <a:lnTo>
                    <a:pt x="3287" y="1668"/>
                  </a:lnTo>
                  <a:lnTo>
                    <a:pt x="3252" y="1668"/>
                  </a:lnTo>
                  <a:lnTo>
                    <a:pt x="3217" y="1668"/>
                  </a:lnTo>
                  <a:lnTo>
                    <a:pt x="3201" y="1668"/>
                  </a:lnTo>
                  <a:lnTo>
                    <a:pt x="3185" y="1669"/>
                  </a:lnTo>
                  <a:lnTo>
                    <a:pt x="3169" y="1670"/>
                  </a:lnTo>
                  <a:lnTo>
                    <a:pt x="3155" y="1672"/>
                  </a:lnTo>
                  <a:lnTo>
                    <a:pt x="3099" y="1673"/>
                  </a:lnTo>
                  <a:lnTo>
                    <a:pt x="3042" y="1673"/>
                  </a:lnTo>
                  <a:lnTo>
                    <a:pt x="2986" y="1673"/>
                  </a:lnTo>
                  <a:lnTo>
                    <a:pt x="2931" y="1674"/>
                  </a:lnTo>
                  <a:lnTo>
                    <a:pt x="2876" y="1674"/>
                  </a:lnTo>
                  <a:lnTo>
                    <a:pt x="2821" y="1675"/>
                  </a:lnTo>
                  <a:lnTo>
                    <a:pt x="2766" y="1675"/>
                  </a:lnTo>
                  <a:lnTo>
                    <a:pt x="2711" y="1676"/>
                  </a:lnTo>
                  <a:lnTo>
                    <a:pt x="2657" y="1677"/>
                  </a:lnTo>
                  <a:lnTo>
                    <a:pt x="2603" y="1677"/>
                  </a:lnTo>
                  <a:lnTo>
                    <a:pt x="2549" y="1678"/>
                  </a:lnTo>
                  <a:lnTo>
                    <a:pt x="2495" y="1678"/>
                  </a:lnTo>
                  <a:lnTo>
                    <a:pt x="2440" y="1679"/>
                  </a:lnTo>
                  <a:lnTo>
                    <a:pt x="2386" y="1679"/>
                  </a:lnTo>
                  <a:lnTo>
                    <a:pt x="2332" y="1679"/>
                  </a:lnTo>
                  <a:lnTo>
                    <a:pt x="2278" y="1679"/>
                  </a:lnTo>
                  <a:lnTo>
                    <a:pt x="2197" y="1680"/>
                  </a:lnTo>
                  <a:lnTo>
                    <a:pt x="2118" y="1680"/>
                  </a:lnTo>
                  <a:lnTo>
                    <a:pt x="2041" y="1681"/>
                  </a:lnTo>
                  <a:lnTo>
                    <a:pt x="1965" y="1682"/>
                  </a:lnTo>
                  <a:lnTo>
                    <a:pt x="1888" y="1683"/>
                  </a:lnTo>
                  <a:lnTo>
                    <a:pt x="1811" y="1684"/>
                  </a:lnTo>
                  <a:lnTo>
                    <a:pt x="1731" y="1686"/>
                  </a:lnTo>
                  <a:lnTo>
                    <a:pt x="1649" y="1687"/>
                  </a:lnTo>
                  <a:lnTo>
                    <a:pt x="1564" y="1687"/>
                  </a:lnTo>
                  <a:lnTo>
                    <a:pt x="1478" y="1687"/>
                  </a:lnTo>
                  <a:lnTo>
                    <a:pt x="1392" y="1687"/>
                  </a:lnTo>
                  <a:lnTo>
                    <a:pt x="1306" y="1688"/>
                  </a:lnTo>
                  <a:lnTo>
                    <a:pt x="1219" y="1688"/>
                  </a:lnTo>
                  <a:lnTo>
                    <a:pt x="1132" y="1688"/>
                  </a:lnTo>
                  <a:lnTo>
                    <a:pt x="1045" y="1689"/>
                  </a:lnTo>
                  <a:lnTo>
                    <a:pt x="957" y="1689"/>
                  </a:lnTo>
                  <a:lnTo>
                    <a:pt x="929" y="1690"/>
                  </a:lnTo>
                  <a:lnTo>
                    <a:pt x="902" y="1689"/>
                  </a:lnTo>
                  <a:lnTo>
                    <a:pt x="874" y="1688"/>
                  </a:lnTo>
                  <a:lnTo>
                    <a:pt x="848" y="1685"/>
                  </a:lnTo>
                  <a:lnTo>
                    <a:pt x="821" y="1681"/>
                  </a:lnTo>
                  <a:lnTo>
                    <a:pt x="796" y="1676"/>
                  </a:lnTo>
                  <a:lnTo>
                    <a:pt x="769" y="1670"/>
                  </a:lnTo>
                  <a:lnTo>
                    <a:pt x="744" y="1662"/>
                  </a:lnTo>
                  <a:lnTo>
                    <a:pt x="720" y="1653"/>
                  </a:lnTo>
                  <a:lnTo>
                    <a:pt x="695" y="1643"/>
                  </a:lnTo>
                  <a:lnTo>
                    <a:pt x="672" y="1631"/>
                  </a:lnTo>
                  <a:lnTo>
                    <a:pt x="649" y="1618"/>
                  </a:lnTo>
                  <a:lnTo>
                    <a:pt x="627" y="1603"/>
                  </a:lnTo>
                  <a:lnTo>
                    <a:pt x="606" y="1588"/>
                  </a:lnTo>
                  <a:lnTo>
                    <a:pt x="586" y="1571"/>
                  </a:lnTo>
                  <a:lnTo>
                    <a:pt x="567" y="1552"/>
                  </a:lnTo>
                  <a:lnTo>
                    <a:pt x="553" y="1536"/>
                  </a:lnTo>
                  <a:lnTo>
                    <a:pt x="541" y="1519"/>
                  </a:lnTo>
                  <a:lnTo>
                    <a:pt x="531" y="1500"/>
                  </a:lnTo>
                  <a:lnTo>
                    <a:pt x="522" y="1481"/>
                  </a:lnTo>
                  <a:lnTo>
                    <a:pt x="518" y="1470"/>
                  </a:lnTo>
                  <a:lnTo>
                    <a:pt x="514" y="1461"/>
                  </a:lnTo>
                  <a:lnTo>
                    <a:pt x="511" y="1451"/>
                  </a:lnTo>
                  <a:lnTo>
                    <a:pt x="509" y="1440"/>
                  </a:lnTo>
                  <a:lnTo>
                    <a:pt x="507" y="1430"/>
                  </a:lnTo>
                  <a:lnTo>
                    <a:pt x="505" y="1418"/>
                  </a:lnTo>
                  <a:lnTo>
                    <a:pt x="505" y="1407"/>
                  </a:lnTo>
                  <a:lnTo>
                    <a:pt x="504" y="1396"/>
                  </a:lnTo>
                  <a:lnTo>
                    <a:pt x="501" y="1392"/>
                  </a:lnTo>
                  <a:lnTo>
                    <a:pt x="499" y="1390"/>
                  </a:lnTo>
                  <a:lnTo>
                    <a:pt x="496" y="1389"/>
                  </a:lnTo>
                  <a:lnTo>
                    <a:pt x="493" y="1388"/>
                  </a:lnTo>
                  <a:lnTo>
                    <a:pt x="486" y="1388"/>
                  </a:lnTo>
                  <a:lnTo>
                    <a:pt x="480" y="1390"/>
                  </a:lnTo>
                  <a:lnTo>
                    <a:pt x="473" y="1393"/>
                  </a:lnTo>
                  <a:lnTo>
                    <a:pt x="466" y="1395"/>
                  </a:lnTo>
                  <a:lnTo>
                    <a:pt x="462" y="1395"/>
                  </a:lnTo>
                  <a:lnTo>
                    <a:pt x="459" y="1395"/>
                  </a:lnTo>
                  <a:lnTo>
                    <a:pt x="456" y="1395"/>
                  </a:lnTo>
                  <a:lnTo>
                    <a:pt x="452" y="1393"/>
                  </a:lnTo>
                  <a:lnTo>
                    <a:pt x="440" y="1395"/>
                  </a:lnTo>
                  <a:lnTo>
                    <a:pt x="428" y="1394"/>
                  </a:lnTo>
                  <a:lnTo>
                    <a:pt x="415" y="1392"/>
                  </a:lnTo>
                  <a:lnTo>
                    <a:pt x="404" y="1388"/>
                  </a:lnTo>
                  <a:lnTo>
                    <a:pt x="393" y="1383"/>
                  </a:lnTo>
                  <a:lnTo>
                    <a:pt x="383" y="1375"/>
                  </a:lnTo>
                  <a:lnTo>
                    <a:pt x="372" y="1367"/>
                  </a:lnTo>
                  <a:lnTo>
                    <a:pt x="363" y="1357"/>
                  </a:lnTo>
                  <a:lnTo>
                    <a:pt x="359" y="1352"/>
                  </a:lnTo>
                  <a:lnTo>
                    <a:pt x="356" y="1346"/>
                  </a:lnTo>
                  <a:lnTo>
                    <a:pt x="354" y="1340"/>
                  </a:lnTo>
                  <a:lnTo>
                    <a:pt x="353" y="1334"/>
                  </a:lnTo>
                  <a:lnTo>
                    <a:pt x="351" y="1320"/>
                  </a:lnTo>
                  <a:lnTo>
                    <a:pt x="350" y="1306"/>
                  </a:lnTo>
                  <a:lnTo>
                    <a:pt x="350" y="1293"/>
                  </a:lnTo>
                  <a:lnTo>
                    <a:pt x="350" y="1278"/>
                  </a:lnTo>
                  <a:lnTo>
                    <a:pt x="348" y="1265"/>
                  </a:lnTo>
                  <a:lnTo>
                    <a:pt x="345" y="1253"/>
                  </a:lnTo>
                  <a:lnTo>
                    <a:pt x="327" y="1249"/>
                  </a:lnTo>
                  <a:lnTo>
                    <a:pt x="309" y="1246"/>
                  </a:lnTo>
                  <a:lnTo>
                    <a:pt x="290" y="1244"/>
                  </a:lnTo>
                  <a:lnTo>
                    <a:pt x="270" y="1242"/>
                  </a:lnTo>
                  <a:lnTo>
                    <a:pt x="248" y="1232"/>
                  </a:lnTo>
                  <a:lnTo>
                    <a:pt x="224" y="1221"/>
                  </a:lnTo>
                  <a:lnTo>
                    <a:pt x="202" y="1210"/>
                  </a:lnTo>
                  <a:lnTo>
                    <a:pt x="178" y="1197"/>
                  </a:lnTo>
                  <a:lnTo>
                    <a:pt x="174" y="1190"/>
                  </a:lnTo>
                  <a:lnTo>
                    <a:pt x="169" y="1185"/>
                  </a:lnTo>
                  <a:lnTo>
                    <a:pt x="164" y="1180"/>
                  </a:lnTo>
                  <a:lnTo>
                    <a:pt x="158" y="1175"/>
                  </a:lnTo>
                  <a:lnTo>
                    <a:pt x="145" y="1165"/>
                  </a:lnTo>
                  <a:lnTo>
                    <a:pt x="135" y="1154"/>
                  </a:lnTo>
                  <a:lnTo>
                    <a:pt x="124" y="1140"/>
                  </a:lnTo>
                  <a:lnTo>
                    <a:pt x="113" y="1126"/>
                  </a:lnTo>
                  <a:lnTo>
                    <a:pt x="102" y="1112"/>
                  </a:lnTo>
                  <a:lnTo>
                    <a:pt x="92" y="1097"/>
                  </a:lnTo>
                  <a:lnTo>
                    <a:pt x="84" y="1082"/>
                  </a:lnTo>
                  <a:lnTo>
                    <a:pt x="76" y="1067"/>
                  </a:lnTo>
                  <a:lnTo>
                    <a:pt x="70" y="1051"/>
                  </a:lnTo>
                  <a:lnTo>
                    <a:pt x="64" y="1035"/>
                  </a:lnTo>
                  <a:lnTo>
                    <a:pt x="59" y="1019"/>
                  </a:lnTo>
                  <a:lnTo>
                    <a:pt x="53" y="1002"/>
                  </a:lnTo>
                  <a:lnTo>
                    <a:pt x="50" y="985"/>
                  </a:lnTo>
                  <a:lnTo>
                    <a:pt x="48" y="969"/>
                  </a:lnTo>
                  <a:lnTo>
                    <a:pt x="47" y="951"/>
                  </a:lnTo>
                  <a:lnTo>
                    <a:pt x="46" y="934"/>
                  </a:lnTo>
                  <a:lnTo>
                    <a:pt x="47" y="917"/>
                  </a:lnTo>
                  <a:lnTo>
                    <a:pt x="49" y="899"/>
                  </a:lnTo>
                  <a:lnTo>
                    <a:pt x="54" y="879"/>
                  </a:lnTo>
                  <a:lnTo>
                    <a:pt x="61" y="858"/>
                  </a:lnTo>
                  <a:lnTo>
                    <a:pt x="68" y="839"/>
                  </a:lnTo>
                  <a:lnTo>
                    <a:pt x="77" y="819"/>
                  </a:lnTo>
                  <a:lnTo>
                    <a:pt x="86" y="800"/>
                  </a:lnTo>
                  <a:lnTo>
                    <a:pt x="96" y="782"/>
                  </a:lnTo>
                  <a:lnTo>
                    <a:pt x="108" y="764"/>
                  </a:lnTo>
                  <a:lnTo>
                    <a:pt x="120" y="746"/>
                  </a:lnTo>
                  <a:lnTo>
                    <a:pt x="132" y="729"/>
                  </a:lnTo>
                  <a:lnTo>
                    <a:pt x="146" y="712"/>
                  </a:lnTo>
                  <a:lnTo>
                    <a:pt x="160" y="696"/>
                  </a:lnTo>
                  <a:lnTo>
                    <a:pt x="174" y="679"/>
                  </a:lnTo>
                  <a:lnTo>
                    <a:pt x="189" y="664"/>
                  </a:lnTo>
                  <a:lnTo>
                    <a:pt x="205" y="649"/>
                  </a:lnTo>
                  <a:lnTo>
                    <a:pt x="221" y="634"/>
                  </a:lnTo>
                  <a:lnTo>
                    <a:pt x="236" y="620"/>
                  </a:lnTo>
                  <a:lnTo>
                    <a:pt x="245" y="614"/>
                  </a:lnTo>
                  <a:lnTo>
                    <a:pt x="252" y="609"/>
                  </a:lnTo>
                  <a:lnTo>
                    <a:pt x="260" y="605"/>
                  </a:lnTo>
                  <a:lnTo>
                    <a:pt x="268" y="602"/>
                  </a:lnTo>
                  <a:lnTo>
                    <a:pt x="285" y="597"/>
                  </a:lnTo>
                  <a:lnTo>
                    <a:pt x="303" y="593"/>
                  </a:lnTo>
                  <a:lnTo>
                    <a:pt x="339" y="588"/>
                  </a:lnTo>
                  <a:lnTo>
                    <a:pt x="375" y="581"/>
                  </a:lnTo>
                  <a:lnTo>
                    <a:pt x="380" y="577"/>
                  </a:lnTo>
                  <a:lnTo>
                    <a:pt x="383" y="572"/>
                  </a:lnTo>
                  <a:lnTo>
                    <a:pt x="385" y="567"/>
                  </a:lnTo>
                  <a:lnTo>
                    <a:pt x="386" y="562"/>
                  </a:lnTo>
                  <a:lnTo>
                    <a:pt x="386" y="551"/>
                  </a:lnTo>
                  <a:lnTo>
                    <a:pt x="386" y="537"/>
                  </a:lnTo>
                  <a:lnTo>
                    <a:pt x="385" y="525"/>
                  </a:lnTo>
                  <a:lnTo>
                    <a:pt x="384" y="513"/>
                  </a:lnTo>
                  <a:lnTo>
                    <a:pt x="385" y="507"/>
                  </a:lnTo>
                  <a:lnTo>
                    <a:pt x="386" y="501"/>
                  </a:lnTo>
                  <a:lnTo>
                    <a:pt x="388" y="494"/>
                  </a:lnTo>
                  <a:lnTo>
                    <a:pt x="391" y="489"/>
                  </a:lnTo>
                  <a:lnTo>
                    <a:pt x="396" y="484"/>
                  </a:lnTo>
                  <a:lnTo>
                    <a:pt x="400" y="479"/>
                  </a:lnTo>
                  <a:lnTo>
                    <a:pt x="406" y="475"/>
                  </a:lnTo>
                  <a:lnTo>
                    <a:pt x="411" y="472"/>
                  </a:lnTo>
                  <a:lnTo>
                    <a:pt x="422" y="467"/>
                  </a:lnTo>
                  <a:lnTo>
                    <a:pt x="434" y="464"/>
                  </a:lnTo>
                  <a:lnTo>
                    <a:pt x="439" y="467"/>
                  </a:lnTo>
                  <a:lnTo>
                    <a:pt x="444" y="469"/>
                  </a:lnTo>
                  <a:lnTo>
                    <a:pt x="449" y="470"/>
                  </a:lnTo>
                  <a:lnTo>
                    <a:pt x="454" y="471"/>
                  </a:lnTo>
                  <a:lnTo>
                    <a:pt x="463" y="471"/>
                  </a:lnTo>
                  <a:lnTo>
                    <a:pt x="474" y="469"/>
                  </a:lnTo>
                  <a:lnTo>
                    <a:pt x="483" y="466"/>
                  </a:lnTo>
                  <a:lnTo>
                    <a:pt x="492" y="462"/>
                  </a:lnTo>
                  <a:lnTo>
                    <a:pt x="501" y="457"/>
                  </a:lnTo>
                  <a:lnTo>
                    <a:pt x="510" y="450"/>
                  </a:lnTo>
                  <a:lnTo>
                    <a:pt x="515" y="442"/>
                  </a:lnTo>
                  <a:lnTo>
                    <a:pt x="520" y="432"/>
                  </a:lnTo>
                  <a:lnTo>
                    <a:pt x="523" y="422"/>
                  </a:lnTo>
                  <a:lnTo>
                    <a:pt x="526" y="412"/>
                  </a:lnTo>
                  <a:lnTo>
                    <a:pt x="530" y="389"/>
                  </a:lnTo>
                  <a:lnTo>
                    <a:pt x="535" y="368"/>
                  </a:lnTo>
                  <a:lnTo>
                    <a:pt x="541" y="353"/>
                  </a:lnTo>
                  <a:lnTo>
                    <a:pt x="546" y="339"/>
                  </a:lnTo>
                  <a:lnTo>
                    <a:pt x="553" y="326"/>
                  </a:lnTo>
                  <a:lnTo>
                    <a:pt x="560" y="312"/>
                  </a:lnTo>
                  <a:lnTo>
                    <a:pt x="568" y="300"/>
                  </a:lnTo>
                  <a:lnTo>
                    <a:pt x="576" y="288"/>
                  </a:lnTo>
                  <a:lnTo>
                    <a:pt x="585" y="276"/>
                  </a:lnTo>
                  <a:lnTo>
                    <a:pt x="594" y="264"/>
                  </a:lnTo>
                  <a:lnTo>
                    <a:pt x="604" y="253"/>
                  </a:lnTo>
                  <a:lnTo>
                    <a:pt x="615" y="242"/>
                  </a:lnTo>
                  <a:lnTo>
                    <a:pt x="626" y="232"/>
                  </a:lnTo>
                  <a:lnTo>
                    <a:pt x="636" y="223"/>
                  </a:lnTo>
                  <a:lnTo>
                    <a:pt x="648" y="213"/>
                  </a:lnTo>
                  <a:lnTo>
                    <a:pt x="660" y="204"/>
                  </a:lnTo>
                  <a:lnTo>
                    <a:pt x="672" y="195"/>
                  </a:lnTo>
                  <a:lnTo>
                    <a:pt x="685" y="187"/>
                  </a:lnTo>
                  <a:lnTo>
                    <a:pt x="711" y="172"/>
                  </a:lnTo>
                  <a:lnTo>
                    <a:pt x="738" y="159"/>
                  </a:lnTo>
                  <a:lnTo>
                    <a:pt x="766" y="147"/>
                  </a:lnTo>
                  <a:lnTo>
                    <a:pt x="795" y="138"/>
                  </a:lnTo>
                  <a:lnTo>
                    <a:pt x="823" y="130"/>
                  </a:lnTo>
                  <a:lnTo>
                    <a:pt x="853" y="123"/>
                  </a:lnTo>
                  <a:lnTo>
                    <a:pt x="881" y="119"/>
                  </a:lnTo>
                  <a:lnTo>
                    <a:pt x="911" y="117"/>
                  </a:lnTo>
                  <a:lnTo>
                    <a:pt x="917" y="115"/>
                  </a:lnTo>
                  <a:lnTo>
                    <a:pt x="924" y="113"/>
                  </a:lnTo>
                  <a:lnTo>
                    <a:pt x="931" y="113"/>
                  </a:lnTo>
                  <a:lnTo>
                    <a:pt x="938" y="113"/>
                  </a:lnTo>
                  <a:lnTo>
                    <a:pt x="952" y="113"/>
                  </a:lnTo>
                  <a:lnTo>
                    <a:pt x="966" y="114"/>
                  </a:lnTo>
                  <a:lnTo>
                    <a:pt x="980" y="115"/>
                  </a:lnTo>
                  <a:lnTo>
                    <a:pt x="994" y="114"/>
                  </a:lnTo>
                  <a:lnTo>
                    <a:pt x="1000" y="112"/>
                  </a:lnTo>
                  <a:lnTo>
                    <a:pt x="1006" y="110"/>
                  </a:lnTo>
                  <a:lnTo>
                    <a:pt x="1012" y="107"/>
                  </a:lnTo>
                  <a:lnTo>
                    <a:pt x="1018" y="103"/>
                  </a:lnTo>
                  <a:lnTo>
                    <a:pt x="1055" y="106"/>
                  </a:lnTo>
                  <a:lnTo>
                    <a:pt x="1092" y="108"/>
                  </a:lnTo>
                  <a:lnTo>
                    <a:pt x="1128" y="109"/>
                  </a:lnTo>
                  <a:lnTo>
                    <a:pt x="1165" y="109"/>
                  </a:lnTo>
                  <a:lnTo>
                    <a:pt x="1235" y="109"/>
                  </a:lnTo>
                  <a:lnTo>
                    <a:pt x="1306" y="108"/>
                  </a:lnTo>
                  <a:lnTo>
                    <a:pt x="1376" y="106"/>
                  </a:lnTo>
                  <a:lnTo>
                    <a:pt x="1445" y="105"/>
                  </a:lnTo>
                  <a:lnTo>
                    <a:pt x="1513" y="104"/>
                  </a:lnTo>
                  <a:lnTo>
                    <a:pt x="1582" y="106"/>
                  </a:lnTo>
                  <a:lnTo>
                    <a:pt x="1647" y="103"/>
                  </a:lnTo>
                  <a:lnTo>
                    <a:pt x="1714" y="102"/>
                  </a:lnTo>
                  <a:lnTo>
                    <a:pt x="1782" y="101"/>
                  </a:lnTo>
                  <a:lnTo>
                    <a:pt x="1850" y="101"/>
                  </a:lnTo>
                  <a:lnTo>
                    <a:pt x="1918" y="101"/>
                  </a:lnTo>
                  <a:lnTo>
                    <a:pt x="1986" y="100"/>
                  </a:lnTo>
                  <a:lnTo>
                    <a:pt x="2054" y="99"/>
                  </a:lnTo>
                  <a:lnTo>
                    <a:pt x="2120" y="97"/>
                  </a:lnTo>
                  <a:lnTo>
                    <a:pt x="2205" y="96"/>
                  </a:lnTo>
                  <a:lnTo>
                    <a:pt x="2291" y="95"/>
                  </a:lnTo>
                  <a:lnTo>
                    <a:pt x="2379" y="93"/>
                  </a:lnTo>
                  <a:lnTo>
                    <a:pt x="2467" y="91"/>
                  </a:lnTo>
                  <a:lnTo>
                    <a:pt x="2555" y="90"/>
                  </a:lnTo>
                  <a:lnTo>
                    <a:pt x="2641" y="88"/>
                  </a:lnTo>
                  <a:lnTo>
                    <a:pt x="2726" y="88"/>
                  </a:lnTo>
                  <a:lnTo>
                    <a:pt x="2807" y="89"/>
                  </a:lnTo>
                  <a:lnTo>
                    <a:pt x="2957" y="88"/>
                  </a:lnTo>
                  <a:lnTo>
                    <a:pt x="3205" y="87"/>
                  </a:lnTo>
                  <a:lnTo>
                    <a:pt x="3539" y="86"/>
                  </a:lnTo>
                  <a:lnTo>
                    <a:pt x="3944" y="85"/>
                  </a:lnTo>
                  <a:lnTo>
                    <a:pt x="4405" y="84"/>
                  </a:lnTo>
                  <a:lnTo>
                    <a:pt x="4909" y="81"/>
                  </a:lnTo>
                  <a:lnTo>
                    <a:pt x="5442" y="80"/>
                  </a:lnTo>
                  <a:lnTo>
                    <a:pt x="5989" y="78"/>
                  </a:lnTo>
                  <a:lnTo>
                    <a:pt x="6536" y="77"/>
                  </a:lnTo>
                  <a:lnTo>
                    <a:pt x="7068" y="75"/>
                  </a:lnTo>
                  <a:lnTo>
                    <a:pt x="7572" y="74"/>
                  </a:lnTo>
                  <a:lnTo>
                    <a:pt x="8034" y="72"/>
                  </a:lnTo>
                  <a:lnTo>
                    <a:pt x="8440" y="71"/>
                  </a:lnTo>
                  <a:lnTo>
                    <a:pt x="8775" y="69"/>
                  </a:lnTo>
                  <a:lnTo>
                    <a:pt x="9026" y="68"/>
                  </a:lnTo>
                  <a:lnTo>
                    <a:pt x="9177" y="67"/>
                  </a:lnTo>
                  <a:lnTo>
                    <a:pt x="9264" y="64"/>
                  </a:lnTo>
                  <a:lnTo>
                    <a:pt x="9352" y="62"/>
                  </a:lnTo>
                  <a:lnTo>
                    <a:pt x="9441" y="61"/>
                  </a:lnTo>
                  <a:lnTo>
                    <a:pt x="9530" y="61"/>
                  </a:lnTo>
                  <a:lnTo>
                    <a:pt x="9619" y="61"/>
                  </a:lnTo>
                  <a:lnTo>
                    <a:pt x="9708" y="61"/>
                  </a:lnTo>
                  <a:lnTo>
                    <a:pt x="9796" y="62"/>
                  </a:lnTo>
                  <a:lnTo>
                    <a:pt x="9884" y="62"/>
                  </a:lnTo>
                  <a:lnTo>
                    <a:pt x="9917" y="64"/>
                  </a:lnTo>
                  <a:lnTo>
                    <a:pt x="9949" y="67"/>
                  </a:lnTo>
                  <a:lnTo>
                    <a:pt x="9965" y="69"/>
                  </a:lnTo>
                  <a:lnTo>
                    <a:pt x="9982" y="70"/>
                  </a:lnTo>
                  <a:lnTo>
                    <a:pt x="9998" y="69"/>
                  </a:lnTo>
                  <a:lnTo>
                    <a:pt x="10014" y="66"/>
                  </a:lnTo>
                  <a:lnTo>
                    <a:pt x="10031" y="70"/>
                  </a:lnTo>
                  <a:lnTo>
                    <a:pt x="10048" y="72"/>
                  </a:lnTo>
                  <a:lnTo>
                    <a:pt x="10065" y="73"/>
                  </a:lnTo>
                  <a:lnTo>
                    <a:pt x="10083" y="73"/>
                  </a:lnTo>
                  <a:lnTo>
                    <a:pt x="10117" y="72"/>
                  </a:lnTo>
                  <a:lnTo>
                    <a:pt x="10151" y="70"/>
                  </a:lnTo>
                  <a:lnTo>
                    <a:pt x="10168" y="69"/>
                  </a:lnTo>
                  <a:lnTo>
                    <a:pt x="10184" y="69"/>
                  </a:lnTo>
                  <a:lnTo>
                    <a:pt x="10200" y="69"/>
                  </a:lnTo>
                  <a:lnTo>
                    <a:pt x="10217" y="71"/>
                  </a:lnTo>
                  <a:lnTo>
                    <a:pt x="10232" y="74"/>
                  </a:lnTo>
                  <a:lnTo>
                    <a:pt x="10248" y="79"/>
                  </a:lnTo>
                  <a:lnTo>
                    <a:pt x="10264" y="86"/>
                  </a:lnTo>
                  <a:lnTo>
                    <a:pt x="10278" y="94"/>
                  </a:lnTo>
                  <a:lnTo>
                    <a:pt x="10294" y="101"/>
                  </a:lnTo>
                  <a:lnTo>
                    <a:pt x="10310" y="109"/>
                  </a:lnTo>
                  <a:lnTo>
                    <a:pt x="10325" y="117"/>
                  </a:lnTo>
                  <a:lnTo>
                    <a:pt x="10340" y="126"/>
                  </a:lnTo>
                  <a:lnTo>
                    <a:pt x="10356" y="136"/>
                  </a:lnTo>
                  <a:lnTo>
                    <a:pt x="10370" y="146"/>
                  </a:lnTo>
                  <a:lnTo>
                    <a:pt x="10385" y="157"/>
                  </a:lnTo>
                  <a:lnTo>
                    <a:pt x="10399" y="168"/>
                  </a:lnTo>
                  <a:lnTo>
                    <a:pt x="10412" y="180"/>
                  </a:lnTo>
                  <a:lnTo>
                    <a:pt x="10425" y="193"/>
                  </a:lnTo>
                  <a:lnTo>
                    <a:pt x="10437" y="206"/>
                  </a:lnTo>
                  <a:lnTo>
                    <a:pt x="10449" y="219"/>
                  </a:lnTo>
                  <a:lnTo>
                    <a:pt x="10459" y="234"/>
                  </a:lnTo>
                  <a:lnTo>
                    <a:pt x="10468" y="248"/>
                  </a:lnTo>
                  <a:lnTo>
                    <a:pt x="10477" y="263"/>
                  </a:lnTo>
                  <a:lnTo>
                    <a:pt x="10484" y="280"/>
                  </a:lnTo>
                  <a:lnTo>
                    <a:pt x="10493" y="284"/>
                  </a:lnTo>
                  <a:lnTo>
                    <a:pt x="10500" y="289"/>
                  </a:lnTo>
                  <a:lnTo>
                    <a:pt x="10506" y="295"/>
                  </a:lnTo>
                  <a:lnTo>
                    <a:pt x="10511" y="301"/>
                  </a:lnTo>
                  <a:lnTo>
                    <a:pt x="10517" y="307"/>
                  </a:lnTo>
                  <a:lnTo>
                    <a:pt x="10523" y="312"/>
                  </a:lnTo>
                  <a:lnTo>
                    <a:pt x="10526" y="315"/>
                  </a:lnTo>
                  <a:lnTo>
                    <a:pt x="10530" y="317"/>
                  </a:lnTo>
                  <a:lnTo>
                    <a:pt x="10536" y="318"/>
                  </a:lnTo>
                  <a:lnTo>
                    <a:pt x="10540" y="319"/>
                  </a:lnTo>
                  <a:lnTo>
                    <a:pt x="10547" y="317"/>
                  </a:lnTo>
                  <a:lnTo>
                    <a:pt x="10553" y="316"/>
                  </a:lnTo>
                  <a:lnTo>
                    <a:pt x="10558" y="316"/>
                  </a:lnTo>
                  <a:lnTo>
                    <a:pt x="10564" y="316"/>
                  </a:lnTo>
                  <a:lnTo>
                    <a:pt x="10576" y="318"/>
                  </a:lnTo>
                  <a:lnTo>
                    <a:pt x="10588" y="322"/>
                  </a:lnTo>
                  <a:lnTo>
                    <a:pt x="10599" y="326"/>
                  </a:lnTo>
                  <a:lnTo>
                    <a:pt x="10610" y="329"/>
                  </a:lnTo>
                  <a:lnTo>
                    <a:pt x="10621" y="332"/>
                  </a:lnTo>
                  <a:lnTo>
                    <a:pt x="10633" y="333"/>
                  </a:lnTo>
                  <a:lnTo>
                    <a:pt x="10640" y="333"/>
                  </a:lnTo>
                  <a:lnTo>
                    <a:pt x="10647" y="334"/>
                  </a:lnTo>
                  <a:lnTo>
                    <a:pt x="10653" y="335"/>
                  </a:lnTo>
                  <a:lnTo>
                    <a:pt x="10659" y="337"/>
                  </a:lnTo>
                  <a:lnTo>
                    <a:pt x="10665" y="339"/>
                  </a:lnTo>
                  <a:lnTo>
                    <a:pt x="10672" y="343"/>
                  </a:lnTo>
                  <a:lnTo>
                    <a:pt x="10677" y="346"/>
                  </a:lnTo>
                  <a:lnTo>
                    <a:pt x="10682" y="350"/>
                  </a:lnTo>
                  <a:lnTo>
                    <a:pt x="10691" y="361"/>
                  </a:lnTo>
                  <a:lnTo>
                    <a:pt x="10699" y="371"/>
                  </a:lnTo>
                  <a:lnTo>
                    <a:pt x="10706" y="382"/>
                  </a:lnTo>
                  <a:lnTo>
                    <a:pt x="10712" y="393"/>
                  </a:lnTo>
                  <a:lnTo>
                    <a:pt x="10715" y="403"/>
                  </a:lnTo>
                  <a:lnTo>
                    <a:pt x="10718" y="414"/>
                  </a:lnTo>
                  <a:lnTo>
                    <a:pt x="10719" y="425"/>
                  </a:lnTo>
                  <a:lnTo>
                    <a:pt x="10720" y="435"/>
                  </a:lnTo>
                  <a:lnTo>
                    <a:pt x="10721" y="440"/>
                  </a:lnTo>
                  <a:lnTo>
                    <a:pt x="10722" y="445"/>
                  </a:lnTo>
                  <a:lnTo>
                    <a:pt x="10724" y="449"/>
                  </a:lnTo>
                  <a:lnTo>
                    <a:pt x="10726" y="455"/>
                  </a:lnTo>
                  <a:lnTo>
                    <a:pt x="10729" y="459"/>
                  </a:lnTo>
                  <a:lnTo>
                    <a:pt x="10733" y="462"/>
                  </a:lnTo>
                  <a:lnTo>
                    <a:pt x="10737" y="465"/>
                  </a:lnTo>
                  <a:lnTo>
                    <a:pt x="10743" y="467"/>
                  </a:lnTo>
                  <a:lnTo>
                    <a:pt x="10784" y="481"/>
                  </a:lnTo>
                  <a:lnTo>
                    <a:pt x="10826" y="495"/>
                  </a:lnTo>
                  <a:lnTo>
                    <a:pt x="10836" y="500"/>
                  </a:lnTo>
                  <a:lnTo>
                    <a:pt x="10846" y="505"/>
                  </a:lnTo>
                  <a:lnTo>
                    <a:pt x="10855" y="511"/>
                  </a:lnTo>
                  <a:lnTo>
                    <a:pt x="10864" y="517"/>
                  </a:lnTo>
                  <a:lnTo>
                    <a:pt x="10872" y="524"/>
                  </a:lnTo>
                  <a:lnTo>
                    <a:pt x="10879" y="532"/>
                  </a:lnTo>
                  <a:lnTo>
                    <a:pt x="10885" y="541"/>
                  </a:lnTo>
                  <a:lnTo>
                    <a:pt x="10891" y="552"/>
                  </a:lnTo>
                  <a:lnTo>
                    <a:pt x="10903" y="568"/>
                  </a:lnTo>
                  <a:lnTo>
                    <a:pt x="10913" y="584"/>
                  </a:lnTo>
                  <a:lnTo>
                    <a:pt x="10922" y="601"/>
                  </a:lnTo>
                  <a:lnTo>
                    <a:pt x="10930" y="619"/>
                  </a:lnTo>
                  <a:lnTo>
                    <a:pt x="10943" y="656"/>
                  </a:lnTo>
                  <a:lnTo>
                    <a:pt x="10956" y="693"/>
                  </a:lnTo>
                  <a:lnTo>
                    <a:pt x="10967" y="731"/>
                  </a:lnTo>
                  <a:lnTo>
                    <a:pt x="10981" y="767"/>
                  </a:lnTo>
                  <a:lnTo>
                    <a:pt x="10989" y="786"/>
                  </a:lnTo>
                  <a:lnTo>
                    <a:pt x="10998" y="803"/>
                  </a:lnTo>
                  <a:lnTo>
                    <a:pt x="11008" y="820"/>
                  </a:lnTo>
                  <a:lnTo>
                    <a:pt x="11020" y="837"/>
                  </a:lnTo>
                  <a:lnTo>
                    <a:pt x="11014" y="852"/>
                  </a:lnTo>
                  <a:lnTo>
                    <a:pt x="11008" y="868"/>
                  </a:lnTo>
                  <a:lnTo>
                    <a:pt x="11001" y="884"/>
                  </a:lnTo>
                  <a:lnTo>
                    <a:pt x="10993" y="900"/>
                  </a:lnTo>
                  <a:lnTo>
                    <a:pt x="10976" y="931"/>
                  </a:lnTo>
                  <a:lnTo>
                    <a:pt x="10959" y="960"/>
                  </a:lnTo>
                  <a:lnTo>
                    <a:pt x="10939" y="991"/>
                  </a:lnTo>
                  <a:lnTo>
                    <a:pt x="10921" y="1021"/>
                  </a:lnTo>
                  <a:lnTo>
                    <a:pt x="10903" y="1051"/>
                  </a:lnTo>
                  <a:lnTo>
                    <a:pt x="10885" y="1081"/>
                  </a:lnTo>
                  <a:close/>
                  <a:moveTo>
                    <a:pt x="10879" y="859"/>
                  </a:moveTo>
                  <a:lnTo>
                    <a:pt x="10877" y="877"/>
                  </a:lnTo>
                  <a:lnTo>
                    <a:pt x="10874" y="894"/>
                  </a:lnTo>
                  <a:lnTo>
                    <a:pt x="10870" y="911"/>
                  </a:lnTo>
                  <a:lnTo>
                    <a:pt x="10865" y="929"/>
                  </a:lnTo>
                  <a:lnTo>
                    <a:pt x="10859" y="945"/>
                  </a:lnTo>
                  <a:lnTo>
                    <a:pt x="10851" y="961"/>
                  </a:lnTo>
                  <a:lnTo>
                    <a:pt x="10844" y="978"/>
                  </a:lnTo>
                  <a:lnTo>
                    <a:pt x="10835" y="993"/>
                  </a:lnTo>
                  <a:lnTo>
                    <a:pt x="10825" y="1007"/>
                  </a:lnTo>
                  <a:lnTo>
                    <a:pt x="10814" y="1021"/>
                  </a:lnTo>
                  <a:lnTo>
                    <a:pt x="10802" y="1034"/>
                  </a:lnTo>
                  <a:lnTo>
                    <a:pt x="10789" y="1046"/>
                  </a:lnTo>
                  <a:lnTo>
                    <a:pt x="10776" y="1058"/>
                  </a:lnTo>
                  <a:lnTo>
                    <a:pt x="10761" y="1067"/>
                  </a:lnTo>
                  <a:lnTo>
                    <a:pt x="10747" y="1076"/>
                  </a:lnTo>
                  <a:lnTo>
                    <a:pt x="10731" y="1083"/>
                  </a:lnTo>
                  <a:lnTo>
                    <a:pt x="10723" y="1085"/>
                  </a:lnTo>
                  <a:lnTo>
                    <a:pt x="10713" y="1087"/>
                  </a:lnTo>
                  <a:lnTo>
                    <a:pt x="10704" y="1089"/>
                  </a:lnTo>
                  <a:lnTo>
                    <a:pt x="10695" y="1090"/>
                  </a:lnTo>
                  <a:lnTo>
                    <a:pt x="10687" y="1090"/>
                  </a:lnTo>
                  <a:lnTo>
                    <a:pt x="10678" y="1090"/>
                  </a:lnTo>
                  <a:lnTo>
                    <a:pt x="10668" y="1089"/>
                  </a:lnTo>
                  <a:lnTo>
                    <a:pt x="10660" y="1088"/>
                  </a:lnTo>
                  <a:lnTo>
                    <a:pt x="10651" y="1086"/>
                  </a:lnTo>
                  <a:lnTo>
                    <a:pt x="10643" y="1084"/>
                  </a:lnTo>
                  <a:lnTo>
                    <a:pt x="10635" y="1081"/>
                  </a:lnTo>
                  <a:lnTo>
                    <a:pt x="10627" y="1077"/>
                  </a:lnTo>
                  <a:lnTo>
                    <a:pt x="10619" y="1073"/>
                  </a:lnTo>
                  <a:lnTo>
                    <a:pt x="10612" y="1068"/>
                  </a:lnTo>
                  <a:lnTo>
                    <a:pt x="10605" y="1063"/>
                  </a:lnTo>
                  <a:lnTo>
                    <a:pt x="10599" y="1057"/>
                  </a:lnTo>
                  <a:lnTo>
                    <a:pt x="10594" y="1050"/>
                  </a:lnTo>
                  <a:lnTo>
                    <a:pt x="10589" y="1044"/>
                  </a:lnTo>
                  <a:lnTo>
                    <a:pt x="10585" y="1037"/>
                  </a:lnTo>
                  <a:lnTo>
                    <a:pt x="10582" y="1030"/>
                  </a:lnTo>
                  <a:lnTo>
                    <a:pt x="10579" y="1023"/>
                  </a:lnTo>
                  <a:lnTo>
                    <a:pt x="10575" y="1016"/>
                  </a:lnTo>
                  <a:lnTo>
                    <a:pt x="10573" y="1007"/>
                  </a:lnTo>
                  <a:lnTo>
                    <a:pt x="10572" y="999"/>
                  </a:lnTo>
                  <a:lnTo>
                    <a:pt x="10571" y="991"/>
                  </a:lnTo>
                  <a:lnTo>
                    <a:pt x="10571" y="983"/>
                  </a:lnTo>
                  <a:lnTo>
                    <a:pt x="10571" y="975"/>
                  </a:lnTo>
                  <a:lnTo>
                    <a:pt x="10572" y="967"/>
                  </a:lnTo>
                  <a:lnTo>
                    <a:pt x="10574" y="959"/>
                  </a:lnTo>
                  <a:lnTo>
                    <a:pt x="10576" y="951"/>
                  </a:lnTo>
                  <a:lnTo>
                    <a:pt x="10580" y="944"/>
                  </a:lnTo>
                  <a:lnTo>
                    <a:pt x="10584" y="937"/>
                  </a:lnTo>
                  <a:lnTo>
                    <a:pt x="10590" y="928"/>
                  </a:lnTo>
                  <a:lnTo>
                    <a:pt x="10598" y="922"/>
                  </a:lnTo>
                  <a:lnTo>
                    <a:pt x="10606" y="917"/>
                  </a:lnTo>
                  <a:lnTo>
                    <a:pt x="10614" y="913"/>
                  </a:lnTo>
                  <a:lnTo>
                    <a:pt x="10634" y="909"/>
                  </a:lnTo>
                  <a:lnTo>
                    <a:pt x="10653" y="908"/>
                  </a:lnTo>
                  <a:lnTo>
                    <a:pt x="10662" y="907"/>
                  </a:lnTo>
                  <a:lnTo>
                    <a:pt x="10672" y="905"/>
                  </a:lnTo>
                  <a:lnTo>
                    <a:pt x="10681" y="903"/>
                  </a:lnTo>
                  <a:lnTo>
                    <a:pt x="10689" y="900"/>
                  </a:lnTo>
                  <a:lnTo>
                    <a:pt x="10697" y="895"/>
                  </a:lnTo>
                  <a:lnTo>
                    <a:pt x="10704" y="888"/>
                  </a:lnTo>
                  <a:lnTo>
                    <a:pt x="10707" y="884"/>
                  </a:lnTo>
                  <a:lnTo>
                    <a:pt x="10710" y="879"/>
                  </a:lnTo>
                  <a:lnTo>
                    <a:pt x="10713" y="874"/>
                  </a:lnTo>
                  <a:lnTo>
                    <a:pt x="10715" y="867"/>
                  </a:lnTo>
                  <a:lnTo>
                    <a:pt x="10718" y="849"/>
                  </a:lnTo>
                  <a:lnTo>
                    <a:pt x="10719" y="830"/>
                  </a:lnTo>
                  <a:lnTo>
                    <a:pt x="10720" y="810"/>
                  </a:lnTo>
                  <a:lnTo>
                    <a:pt x="10718" y="791"/>
                  </a:lnTo>
                  <a:lnTo>
                    <a:pt x="10717" y="782"/>
                  </a:lnTo>
                  <a:lnTo>
                    <a:pt x="10714" y="772"/>
                  </a:lnTo>
                  <a:lnTo>
                    <a:pt x="10711" y="763"/>
                  </a:lnTo>
                  <a:lnTo>
                    <a:pt x="10708" y="754"/>
                  </a:lnTo>
                  <a:lnTo>
                    <a:pt x="10704" y="746"/>
                  </a:lnTo>
                  <a:lnTo>
                    <a:pt x="10700" y="738"/>
                  </a:lnTo>
                  <a:lnTo>
                    <a:pt x="10694" y="731"/>
                  </a:lnTo>
                  <a:lnTo>
                    <a:pt x="10688" y="723"/>
                  </a:lnTo>
                  <a:lnTo>
                    <a:pt x="10682" y="721"/>
                  </a:lnTo>
                  <a:lnTo>
                    <a:pt x="10675" y="719"/>
                  </a:lnTo>
                  <a:lnTo>
                    <a:pt x="10668" y="717"/>
                  </a:lnTo>
                  <a:lnTo>
                    <a:pt x="10661" y="716"/>
                  </a:lnTo>
                  <a:lnTo>
                    <a:pt x="10647" y="715"/>
                  </a:lnTo>
                  <a:lnTo>
                    <a:pt x="10634" y="715"/>
                  </a:lnTo>
                  <a:lnTo>
                    <a:pt x="10620" y="713"/>
                  </a:lnTo>
                  <a:lnTo>
                    <a:pt x="10608" y="710"/>
                  </a:lnTo>
                  <a:lnTo>
                    <a:pt x="10602" y="708"/>
                  </a:lnTo>
                  <a:lnTo>
                    <a:pt x="10596" y="705"/>
                  </a:lnTo>
                  <a:lnTo>
                    <a:pt x="10591" y="702"/>
                  </a:lnTo>
                  <a:lnTo>
                    <a:pt x="10587" y="697"/>
                  </a:lnTo>
                  <a:lnTo>
                    <a:pt x="10581" y="688"/>
                  </a:lnTo>
                  <a:lnTo>
                    <a:pt x="10576" y="677"/>
                  </a:lnTo>
                  <a:lnTo>
                    <a:pt x="10572" y="667"/>
                  </a:lnTo>
                  <a:lnTo>
                    <a:pt x="10569" y="656"/>
                  </a:lnTo>
                  <a:lnTo>
                    <a:pt x="10567" y="645"/>
                  </a:lnTo>
                  <a:lnTo>
                    <a:pt x="10567" y="633"/>
                  </a:lnTo>
                  <a:lnTo>
                    <a:pt x="10568" y="622"/>
                  </a:lnTo>
                  <a:lnTo>
                    <a:pt x="10570" y="611"/>
                  </a:lnTo>
                  <a:lnTo>
                    <a:pt x="10573" y="605"/>
                  </a:lnTo>
                  <a:lnTo>
                    <a:pt x="10575" y="600"/>
                  </a:lnTo>
                  <a:lnTo>
                    <a:pt x="10579" y="595"/>
                  </a:lnTo>
                  <a:lnTo>
                    <a:pt x="10583" y="589"/>
                  </a:lnTo>
                  <a:lnTo>
                    <a:pt x="10592" y="581"/>
                  </a:lnTo>
                  <a:lnTo>
                    <a:pt x="10602" y="575"/>
                  </a:lnTo>
                  <a:lnTo>
                    <a:pt x="10626" y="565"/>
                  </a:lnTo>
                  <a:lnTo>
                    <a:pt x="10648" y="558"/>
                  </a:lnTo>
                  <a:lnTo>
                    <a:pt x="10658" y="558"/>
                  </a:lnTo>
                  <a:lnTo>
                    <a:pt x="10669" y="559"/>
                  </a:lnTo>
                  <a:lnTo>
                    <a:pt x="10680" y="561"/>
                  </a:lnTo>
                  <a:lnTo>
                    <a:pt x="10690" y="563"/>
                  </a:lnTo>
                  <a:lnTo>
                    <a:pt x="10700" y="566"/>
                  </a:lnTo>
                  <a:lnTo>
                    <a:pt x="10709" y="570"/>
                  </a:lnTo>
                  <a:lnTo>
                    <a:pt x="10719" y="574"/>
                  </a:lnTo>
                  <a:lnTo>
                    <a:pt x="10728" y="578"/>
                  </a:lnTo>
                  <a:lnTo>
                    <a:pt x="10746" y="589"/>
                  </a:lnTo>
                  <a:lnTo>
                    <a:pt x="10763" y="602"/>
                  </a:lnTo>
                  <a:lnTo>
                    <a:pt x="10778" y="615"/>
                  </a:lnTo>
                  <a:lnTo>
                    <a:pt x="10792" y="629"/>
                  </a:lnTo>
                  <a:lnTo>
                    <a:pt x="10803" y="643"/>
                  </a:lnTo>
                  <a:lnTo>
                    <a:pt x="10815" y="657"/>
                  </a:lnTo>
                  <a:lnTo>
                    <a:pt x="10825" y="670"/>
                  </a:lnTo>
                  <a:lnTo>
                    <a:pt x="10835" y="686"/>
                  </a:lnTo>
                  <a:lnTo>
                    <a:pt x="10853" y="715"/>
                  </a:lnTo>
                  <a:lnTo>
                    <a:pt x="10873" y="746"/>
                  </a:lnTo>
                  <a:lnTo>
                    <a:pt x="10881" y="769"/>
                  </a:lnTo>
                  <a:lnTo>
                    <a:pt x="10890" y="794"/>
                  </a:lnTo>
                  <a:lnTo>
                    <a:pt x="10893" y="807"/>
                  </a:lnTo>
                  <a:lnTo>
                    <a:pt x="10894" y="819"/>
                  </a:lnTo>
                  <a:lnTo>
                    <a:pt x="10894" y="827"/>
                  </a:lnTo>
                  <a:lnTo>
                    <a:pt x="10894" y="834"/>
                  </a:lnTo>
                  <a:lnTo>
                    <a:pt x="10893" y="840"/>
                  </a:lnTo>
                  <a:lnTo>
                    <a:pt x="10891" y="847"/>
                  </a:lnTo>
                  <a:lnTo>
                    <a:pt x="10879" y="859"/>
                  </a:lnTo>
                  <a:close/>
                  <a:moveTo>
                    <a:pt x="10728" y="1046"/>
                  </a:moveTo>
                  <a:lnTo>
                    <a:pt x="10721" y="1049"/>
                  </a:lnTo>
                  <a:lnTo>
                    <a:pt x="10714" y="1050"/>
                  </a:lnTo>
                  <a:lnTo>
                    <a:pt x="10708" y="1051"/>
                  </a:lnTo>
                  <a:lnTo>
                    <a:pt x="10701" y="1052"/>
                  </a:lnTo>
                  <a:lnTo>
                    <a:pt x="10689" y="1050"/>
                  </a:lnTo>
                  <a:lnTo>
                    <a:pt x="10676" y="1046"/>
                  </a:lnTo>
                  <a:lnTo>
                    <a:pt x="10668" y="1042"/>
                  </a:lnTo>
                  <a:lnTo>
                    <a:pt x="10661" y="1037"/>
                  </a:lnTo>
                  <a:lnTo>
                    <a:pt x="10655" y="1031"/>
                  </a:lnTo>
                  <a:lnTo>
                    <a:pt x="10649" y="1025"/>
                  </a:lnTo>
                  <a:lnTo>
                    <a:pt x="10643" y="1019"/>
                  </a:lnTo>
                  <a:lnTo>
                    <a:pt x="10639" y="1012"/>
                  </a:lnTo>
                  <a:lnTo>
                    <a:pt x="10637" y="1003"/>
                  </a:lnTo>
                  <a:lnTo>
                    <a:pt x="10636" y="995"/>
                  </a:lnTo>
                  <a:lnTo>
                    <a:pt x="10636" y="988"/>
                  </a:lnTo>
                  <a:lnTo>
                    <a:pt x="10637" y="982"/>
                  </a:lnTo>
                  <a:lnTo>
                    <a:pt x="10638" y="975"/>
                  </a:lnTo>
                  <a:lnTo>
                    <a:pt x="10640" y="968"/>
                  </a:lnTo>
                  <a:lnTo>
                    <a:pt x="10643" y="961"/>
                  </a:lnTo>
                  <a:lnTo>
                    <a:pt x="10647" y="956"/>
                  </a:lnTo>
                  <a:lnTo>
                    <a:pt x="10650" y="954"/>
                  </a:lnTo>
                  <a:lnTo>
                    <a:pt x="10653" y="952"/>
                  </a:lnTo>
                  <a:lnTo>
                    <a:pt x="10656" y="951"/>
                  </a:lnTo>
                  <a:lnTo>
                    <a:pt x="10660" y="951"/>
                  </a:lnTo>
                  <a:lnTo>
                    <a:pt x="10672" y="956"/>
                  </a:lnTo>
                  <a:lnTo>
                    <a:pt x="10683" y="961"/>
                  </a:lnTo>
                  <a:lnTo>
                    <a:pt x="10688" y="964"/>
                  </a:lnTo>
                  <a:lnTo>
                    <a:pt x="10695" y="965"/>
                  </a:lnTo>
                  <a:lnTo>
                    <a:pt x="10701" y="965"/>
                  </a:lnTo>
                  <a:lnTo>
                    <a:pt x="10709" y="964"/>
                  </a:lnTo>
                  <a:lnTo>
                    <a:pt x="10717" y="947"/>
                  </a:lnTo>
                  <a:lnTo>
                    <a:pt x="10722" y="931"/>
                  </a:lnTo>
                  <a:lnTo>
                    <a:pt x="10726" y="923"/>
                  </a:lnTo>
                  <a:lnTo>
                    <a:pt x="10731" y="917"/>
                  </a:lnTo>
                  <a:lnTo>
                    <a:pt x="10734" y="913"/>
                  </a:lnTo>
                  <a:lnTo>
                    <a:pt x="10737" y="910"/>
                  </a:lnTo>
                  <a:lnTo>
                    <a:pt x="10741" y="908"/>
                  </a:lnTo>
                  <a:lnTo>
                    <a:pt x="10746" y="907"/>
                  </a:lnTo>
                  <a:lnTo>
                    <a:pt x="10751" y="893"/>
                  </a:lnTo>
                  <a:lnTo>
                    <a:pt x="10754" y="878"/>
                  </a:lnTo>
                  <a:lnTo>
                    <a:pt x="10757" y="862"/>
                  </a:lnTo>
                  <a:lnTo>
                    <a:pt x="10759" y="848"/>
                  </a:lnTo>
                  <a:lnTo>
                    <a:pt x="10760" y="833"/>
                  </a:lnTo>
                  <a:lnTo>
                    <a:pt x="10760" y="817"/>
                  </a:lnTo>
                  <a:lnTo>
                    <a:pt x="10759" y="802"/>
                  </a:lnTo>
                  <a:lnTo>
                    <a:pt x="10758" y="787"/>
                  </a:lnTo>
                  <a:lnTo>
                    <a:pt x="10755" y="772"/>
                  </a:lnTo>
                  <a:lnTo>
                    <a:pt x="10752" y="757"/>
                  </a:lnTo>
                  <a:lnTo>
                    <a:pt x="10747" y="743"/>
                  </a:lnTo>
                  <a:lnTo>
                    <a:pt x="10742" y="729"/>
                  </a:lnTo>
                  <a:lnTo>
                    <a:pt x="10736" y="715"/>
                  </a:lnTo>
                  <a:lnTo>
                    <a:pt x="10729" y="702"/>
                  </a:lnTo>
                  <a:lnTo>
                    <a:pt x="10722" y="690"/>
                  </a:lnTo>
                  <a:lnTo>
                    <a:pt x="10712" y="677"/>
                  </a:lnTo>
                  <a:lnTo>
                    <a:pt x="10707" y="673"/>
                  </a:lnTo>
                  <a:lnTo>
                    <a:pt x="10701" y="672"/>
                  </a:lnTo>
                  <a:lnTo>
                    <a:pt x="10695" y="671"/>
                  </a:lnTo>
                  <a:lnTo>
                    <a:pt x="10688" y="671"/>
                  </a:lnTo>
                  <a:lnTo>
                    <a:pt x="10675" y="673"/>
                  </a:lnTo>
                  <a:lnTo>
                    <a:pt x="10660" y="676"/>
                  </a:lnTo>
                  <a:lnTo>
                    <a:pt x="10653" y="677"/>
                  </a:lnTo>
                  <a:lnTo>
                    <a:pt x="10647" y="677"/>
                  </a:lnTo>
                  <a:lnTo>
                    <a:pt x="10641" y="676"/>
                  </a:lnTo>
                  <a:lnTo>
                    <a:pt x="10635" y="674"/>
                  </a:lnTo>
                  <a:lnTo>
                    <a:pt x="10630" y="671"/>
                  </a:lnTo>
                  <a:lnTo>
                    <a:pt x="10625" y="666"/>
                  </a:lnTo>
                  <a:lnTo>
                    <a:pt x="10620" y="659"/>
                  </a:lnTo>
                  <a:lnTo>
                    <a:pt x="10617" y="651"/>
                  </a:lnTo>
                  <a:lnTo>
                    <a:pt x="10615" y="644"/>
                  </a:lnTo>
                  <a:lnTo>
                    <a:pt x="10616" y="636"/>
                  </a:lnTo>
                  <a:lnTo>
                    <a:pt x="10618" y="630"/>
                  </a:lnTo>
                  <a:lnTo>
                    <a:pt x="10621" y="623"/>
                  </a:lnTo>
                  <a:lnTo>
                    <a:pt x="10626" y="618"/>
                  </a:lnTo>
                  <a:lnTo>
                    <a:pt x="10631" y="613"/>
                  </a:lnTo>
                  <a:lnTo>
                    <a:pt x="10636" y="608"/>
                  </a:lnTo>
                  <a:lnTo>
                    <a:pt x="10642" y="604"/>
                  </a:lnTo>
                  <a:lnTo>
                    <a:pt x="10655" y="603"/>
                  </a:lnTo>
                  <a:lnTo>
                    <a:pt x="10668" y="603"/>
                  </a:lnTo>
                  <a:lnTo>
                    <a:pt x="10681" y="605"/>
                  </a:lnTo>
                  <a:lnTo>
                    <a:pt x="10693" y="608"/>
                  </a:lnTo>
                  <a:lnTo>
                    <a:pt x="10705" y="612"/>
                  </a:lnTo>
                  <a:lnTo>
                    <a:pt x="10717" y="618"/>
                  </a:lnTo>
                  <a:lnTo>
                    <a:pt x="10729" y="624"/>
                  </a:lnTo>
                  <a:lnTo>
                    <a:pt x="10740" y="630"/>
                  </a:lnTo>
                  <a:lnTo>
                    <a:pt x="10759" y="651"/>
                  </a:lnTo>
                  <a:lnTo>
                    <a:pt x="10777" y="671"/>
                  </a:lnTo>
                  <a:lnTo>
                    <a:pt x="10794" y="694"/>
                  </a:lnTo>
                  <a:lnTo>
                    <a:pt x="10809" y="717"/>
                  </a:lnTo>
                  <a:lnTo>
                    <a:pt x="10816" y="728"/>
                  </a:lnTo>
                  <a:lnTo>
                    <a:pt x="10822" y="741"/>
                  </a:lnTo>
                  <a:lnTo>
                    <a:pt x="10827" y="754"/>
                  </a:lnTo>
                  <a:lnTo>
                    <a:pt x="10832" y="766"/>
                  </a:lnTo>
                  <a:lnTo>
                    <a:pt x="10836" y="780"/>
                  </a:lnTo>
                  <a:lnTo>
                    <a:pt x="10840" y="793"/>
                  </a:lnTo>
                  <a:lnTo>
                    <a:pt x="10842" y="806"/>
                  </a:lnTo>
                  <a:lnTo>
                    <a:pt x="10844" y="819"/>
                  </a:lnTo>
                  <a:lnTo>
                    <a:pt x="10843" y="836"/>
                  </a:lnTo>
                  <a:lnTo>
                    <a:pt x="10841" y="852"/>
                  </a:lnTo>
                  <a:lnTo>
                    <a:pt x="10839" y="870"/>
                  </a:lnTo>
                  <a:lnTo>
                    <a:pt x="10836" y="886"/>
                  </a:lnTo>
                  <a:lnTo>
                    <a:pt x="10832" y="901"/>
                  </a:lnTo>
                  <a:lnTo>
                    <a:pt x="10828" y="918"/>
                  </a:lnTo>
                  <a:lnTo>
                    <a:pt x="10823" y="934"/>
                  </a:lnTo>
                  <a:lnTo>
                    <a:pt x="10817" y="949"/>
                  </a:lnTo>
                  <a:lnTo>
                    <a:pt x="10810" y="964"/>
                  </a:lnTo>
                  <a:lnTo>
                    <a:pt x="10801" y="978"/>
                  </a:lnTo>
                  <a:lnTo>
                    <a:pt x="10792" y="991"/>
                  </a:lnTo>
                  <a:lnTo>
                    <a:pt x="10782" y="1004"/>
                  </a:lnTo>
                  <a:lnTo>
                    <a:pt x="10770" y="1016"/>
                  </a:lnTo>
                  <a:lnTo>
                    <a:pt x="10757" y="1027"/>
                  </a:lnTo>
                  <a:lnTo>
                    <a:pt x="10743" y="1037"/>
                  </a:lnTo>
                  <a:lnTo>
                    <a:pt x="10728" y="1046"/>
                  </a:lnTo>
                  <a:close/>
                  <a:moveTo>
                    <a:pt x="10426" y="1382"/>
                  </a:moveTo>
                  <a:lnTo>
                    <a:pt x="10359" y="1441"/>
                  </a:lnTo>
                  <a:lnTo>
                    <a:pt x="10336" y="1449"/>
                  </a:lnTo>
                  <a:lnTo>
                    <a:pt x="10315" y="1458"/>
                  </a:lnTo>
                  <a:lnTo>
                    <a:pt x="10292" y="1466"/>
                  </a:lnTo>
                  <a:lnTo>
                    <a:pt x="10270" y="1474"/>
                  </a:lnTo>
                  <a:lnTo>
                    <a:pt x="10259" y="1477"/>
                  </a:lnTo>
                  <a:lnTo>
                    <a:pt x="10246" y="1480"/>
                  </a:lnTo>
                  <a:lnTo>
                    <a:pt x="10235" y="1481"/>
                  </a:lnTo>
                  <a:lnTo>
                    <a:pt x="10223" y="1482"/>
                  </a:lnTo>
                  <a:lnTo>
                    <a:pt x="10211" y="1482"/>
                  </a:lnTo>
                  <a:lnTo>
                    <a:pt x="10199" y="1481"/>
                  </a:lnTo>
                  <a:lnTo>
                    <a:pt x="10186" y="1478"/>
                  </a:lnTo>
                  <a:lnTo>
                    <a:pt x="10174" y="1475"/>
                  </a:lnTo>
                  <a:lnTo>
                    <a:pt x="10149" y="1460"/>
                  </a:lnTo>
                  <a:lnTo>
                    <a:pt x="10123" y="1446"/>
                  </a:lnTo>
                  <a:lnTo>
                    <a:pt x="10117" y="1441"/>
                  </a:lnTo>
                  <a:lnTo>
                    <a:pt x="10111" y="1437"/>
                  </a:lnTo>
                  <a:lnTo>
                    <a:pt x="10106" y="1432"/>
                  </a:lnTo>
                  <a:lnTo>
                    <a:pt x="10102" y="1426"/>
                  </a:lnTo>
                  <a:lnTo>
                    <a:pt x="10098" y="1419"/>
                  </a:lnTo>
                  <a:lnTo>
                    <a:pt x="10095" y="1413"/>
                  </a:lnTo>
                  <a:lnTo>
                    <a:pt x="10092" y="1406"/>
                  </a:lnTo>
                  <a:lnTo>
                    <a:pt x="10091" y="1398"/>
                  </a:lnTo>
                  <a:lnTo>
                    <a:pt x="10088" y="1386"/>
                  </a:lnTo>
                  <a:lnTo>
                    <a:pt x="10087" y="1374"/>
                  </a:lnTo>
                  <a:lnTo>
                    <a:pt x="10088" y="1362"/>
                  </a:lnTo>
                  <a:lnTo>
                    <a:pt x="10090" y="1352"/>
                  </a:lnTo>
                  <a:lnTo>
                    <a:pt x="10093" y="1342"/>
                  </a:lnTo>
                  <a:lnTo>
                    <a:pt x="10097" y="1331"/>
                  </a:lnTo>
                  <a:lnTo>
                    <a:pt x="10102" y="1322"/>
                  </a:lnTo>
                  <a:lnTo>
                    <a:pt x="10108" y="1313"/>
                  </a:lnTo>
                  <a:lnTo>
                    <a:pt x="10114" y="1304"/>
                  </a:lnTo>
                  <a:lnTo>
                    <a:pt x="10123" y="1296"/>
                  </a:lnTo>
                  <a:lnTo>
                    <a:pt x="10131" y="1288"/>
                  </a:lnTo>
                  <a:lnTo>
                    <a:pt x="10139" y="1280"/>
                  </a:lnTo>
                  <a:lnTo>
                    <a:pt x="10156" y="1266"/>
                  </a:lnTo>
                  <a:lnTo>
                    <a:pt x="10174" y="1253"/>
                  </a:lnTo>
                  <a:lnTo>
                    <a:pt x="10182" y="1250"/>
                  </a:lnTo>
                  <a:lnTo>
                    <a:pt x="10190" y="1249"/>
                  </a:lnTo>
                  <a:lnTo>
                    <a:pt x="10197" y="1248"/>
                  </a:lnTo>
                  <a:lnTo>
                    <a:pt x="10205" y="1248"/>
                  </a:lnTo>
                  <a:lnTo>
                    <a:pt x="10221" y="1250"/>
                  </a:lnTo>
                  <a:lnTo>
                    <a:pt x="10236" y="1254"/>
                  </a:lnTo>
                  <a:lnTo>
                    <a:pt x="10266" y="1264"/>
                  </a:lnTo>
                  <a:lnTo>
                    <a:pt x="10294" y="1272"/>
                  </a:lnTo>
                  <a:lnTo>
                    <a:pt x="10299" y="1269"/>
                  </a:lnTo>
                  <a:lnTo>
                    <a:pt x="10305" y="1265"/>
                  </a:lnTo>
                  <a:lnTo>
                    <a:pt x="10309" y="1261"/>
                  </a:lnTo>
                  <a:lnTo>
                    <a:pt x="10312" y="1256"/>
                  </a:lnTo>
                  <a:lnTo>
                    <a:pt x="10315" y="1251"/>
                  </a:lnTo>
                  <a:lnTo>
                    <a:pt x="10316" y="1245"/>
                  </a:lnTo>
                  <a:lnTo>
                    <a:pt x="10318" y="1238"/>
                  </a:lnTo>
                  <a:lnTo>
                    <a:pt x="10318" y="1232"/>
                  </a:lnTo>
                  <a:lnTo>
                    <a:pt x="10318" y="1219"/>
                  </a:lnTo>
                  <a:lnTo>
                    <a:pt x="10317" y="1207"/>
                  </a:lnTo>
                  <a:lnTo>
                    <a:pt x="10315" y="1195"/>
                  </a:lnTo>
                  <a:lnTo>
                    <a:pt x="10313" y="1183"/>
                  </a:lnTo>
                  <a:lnTo>
                    <a:pt x="10304" y="1171"/>
                  </a:lnTo>
                  <a:lnTo>
                    <a:pt x="10294" y="1158"/>
                  </a:lnTo>
                  <a:lnTo>
                    <a:pt x="10289" y="1152"/>
                  </a:lnTo>
                  <a:lnTo>
                    <a:pt x="10283" y="1146"/>
                  </a:lnTo>
                  <a:lnTo>
                    <a:pt x="10277" y="1142"/>
                  </a:lnTo>
                  <a:lnTo>
                    <a:pt x="10269" y="1140"/>
                  </a:lnTo>
                  <a:lnTo>
                    <a:pt x="10249" y="1143"/>
                  </a:lnTo>
                  <a:lnTo>
                    <a:pt x="10229" y="1144"/>
                  </a:lnTo>
                  <a:lnTo>
                    <a:pt x="10219" y="1143"/>
                  </a:lnTo>
                  <a:lnTo>
                    <a:pt x="10209" y="1140"/>
                  </a:lnTo>
                  <a:lnTo>
                    <a:pt x="10205" y="1138"/>
                  </a:lnTo>
                  <a:lnTo>
                    <a:pt x="10202" y="1136"/>
                  </a:lnTo>
                  <a:lnTo>
                    <a:pt x="10198" y="1133"/>
                  </a:lnTo>
                  <a:lnTo>
                    <a:pt x="10195" y="1129"/>
                  </a:lnTo>
                  <a:lnTo>
                    <a:pt x="10197" y="1118"/>
                  </a:lnTo>
                  <a:lnTo>
                    <a:pt x="10200" y="1108"/>
                  </a:lnTo>
                  <a:lnTo>
                    <a:pt x="10204" y="1097"/>
                  </a:lnTo>
                  <a:lnTo>
                    <a:pt x="10209" y="1088"/>
                  </a:lnTo>
                  <a:lnTo>
                    <a:pt x="10222" y="1071"/>
                  </a:lnTo>
                  <a:lnTo>
                    <a:pt x="10235" y="1054"/>
                  </a:lnTo>
                  <a:lnTo>
                    <a:pt x="10240" y="1041"/>
                  </a:lnTo>
                  <a:lnTo>
                    <a:pt x="10243" y="1028"/>
                  </a:lnTo>
                  <a:lnTo>
                    <a:pt x="10245" y="1016"/>
                  </a:lnTo>
                  <a:lnTo>
                    <a:pt x="10246" y="1002"/>
                  </a:lnTo>
                  <a:lnTo>
                    <a:pt x="10245" y="990"/>
                  </a:lnTo>
                  <a:lnTo>
                    <a:pt x="10244" y="977"/>
                  </a:lnTo>
                  <a:lnTo>
                    <a:pt x="10242" y="965"/>
                  </a:lnTo>
                  <a:lnTo>
                    <a:pt x="10239" y="952"/>
                  </a:lnTo>
                  <a:lnTo>
                    <a:pt x="10235" y="940"/>
                  </a:lnTo>
                  <a:lnTo>
                    <a:pt x="10230" y="929"/>
                  </a:lnTo>
                  <a:lnTo>
                    <a:pt x="10225" y="918"/>
                  </a:lnTo>
                  <a:lnTo>
                    <a:pt x="10219" y="906"/>
                  </a:lnTo>
                  <a:lnTo>
                    <a:pt x="10212" y="895"/>
                  </a:lnTo>
                  <a:lnTo>
                    <a:pt x="10204" y="885"/>
                  </a:lnTo>
                  <a:lnTo>
                    <a:pt x="10197" y="875"/>
                  </a:lnTo>
                  <a:lnTo>
                    <a:pt x="10189" y="864"/>
                  </a:lnTo>
                  <a:lnTo>
                    <a:pt x="10175" y="855"/>
                  </a:lnTo>
                  <a:lnTo>
                    <a:pt x="10158" y="843"/>
                  </a:lnTo>
                  <a:lnTo>
                    <a:pt x="10154" y="840"/>
                  </a:lnTo>
                  <a:lnTo>
                    <a:pt x="10152" y="836"/>
                  </a:lnTo>
                  <a:lnTo>
                    <a:pt x="10149" y="833"/>
                  </a:lnTo>
                  <a:lnTo>
                    <a:pt x="10148" y="829"/>
                  </a:lnTo>
                  <a:lnTo>
                    <a:pt x="10147" y="825"/>
                  </a:lnTo>
                  <a:lnTo>
                    <a:pt x="10148" y="819"/>
                  </a:lnTo>
                  <a:lnTo>
                    <a:pt x="10149" y="814"/>
                  </a:lnTo>
                  <a:lnTo>
                    <a:pt x="10152" y="809"/>
                  </a:lnTo>
                  <a:lnTo>
                    <a:pt x="10164" y="804"/>
                  </a:lnTo>
                  <a:lnTo>
                    <a:pt x="10178" y="797"/>
                  </a:lnTo>
                  <a:lnTo>
                    <a:pt x="10189" y="789"/>
                  </a:lnTo>
                  <a:lnTo>
                    <a:pt x="10200" y="780"/>
                  </a:lnTo>
                  <a:lnTo>
                    <a:pt x="10211" y="768"/>
                  </a:lnTo>
                  <a:lnTo>
                    <a:pt x="10220" y="756"/>
                  </a:lnTo>
                  <a:lnTo>
                    <a:pt x="10223" y="750"/>
                  </a:lnTo>
                  <a:lnTo>
                    <a:pt x="10227" y="743"/>
                  </a:lnTo>
                  <a:lnTo>
                    <a:pt x="10230" y="736"/>
                  </a:lnTo>
                  <a:lnTo>
                    <a:pt x="10232" y="728"/>
                  </a:lnTo>
                  <a:lnTo>
                    <a:pt x="10236" y="720"/>
                  </a:lnTo>
                  <a:lnTo>
                    <a:pt x="10239" y="711"/>
                  </a:lnTo>
                  <a:lnTo>
                    <a:pt x="10241" y="703"/>
                  </a:lnTo>
                  <a:lnTo>
                    <a:pt x="10242" y="694"/>
                  </a:lnTo>
                  <a:lnTo>
                    <a:pt x="10242" y="686"/>
                  </a:lnTo>
                  <a:lnTo>
                    <a:pt x="10241" y="676"/>
                  </a:lnTo>
                  <a:lnTo>
                    <a:pt x="10240" y="668"/>
                  </a:lnTo>
                  <a:lnTo>
                    <a:pt x="10238" y="659"/>
                  </a:lnTo>
                  <a:lnTo>
                    <a:pt x="10235" y="642"/>
                  </a:lnTo>
                  <a:lnTo>
                    <a:pt x="10231" y="625"/>
                  </a:lnTo>
                  <a:lnTo>
                    <a:pt x="10228" y="608"/>
                  </a:lnTo>
                  <a:lnTo>
                    <a:pt x="10226" y="590"/>
                  </a:lnTo>
                  <a:lnTo>
                    <a:pt x="10220" y="581"/>
                  </a:lnTo>
                  <a:lnTo>
                    <a:pt x="10215" y="571"/>
                  </a:lnTo>
                  <a:lnTo>
                    <a:pt x="10208" y="562"/>
                  </a:lnTo>
                  <a:lnTo>
                    <a:pt x="10204" y="552"/>
                  </a:lnTo>
                  <a:lnTo>
                    <a:pt x="10202" y="547"/>
                  </a:lnTo>
                  <a:lnTo>
                    <a:pt x="10201" y="541"/>
                  </a:lnTo>
                  <a:lnTo>
                    <a:pt x="10200" y="536"/>
                  </a:lnTo>
                  <a:lnTo>
                    <a:pt x="10200" y="531"/>
                  </a:lnTo>
                  <a:lnTo>
                    <a:pt x="10201" y="526"/>
                  </a:lnTo>
                  <a:lnTo>
                    <a:pt x="10202" y="521"/>
                  </a:lnTo>
                  <a:lnTo>
                    <a:pt x="10204" y="516"/>
                  </a:lnTo>
                  <a:lnTo>
                    <a:pt x="10207" y="511"/>
                  </a:lnTo>
                  <a:lnTo>
                    <a:pt x="10218" y="506"/>
                  </a:lnTo>
                  <a:lnTo>
                    <a:pt x="10228" y="501"/>
                  </a:lnTo>
                  <a:lnTo>
                    <a:pt x="10237" y="493"/>
                  </a:lnTo>
                  <a:lnTo>
                    <a:pt x="10245" y="485"/>
                  </a:lnTo>
                  <a:lnTo>
                    <a:pt x="10253" y="476"/>
                  </a:lnTo>
                  <a:lnTo>
                    <a:pt x="10260" y="467"/>
                  </a:lnTo>
                  <a:lnTo>
                    <a:pt x="10265" y="458"/>
                  </a:lnTo>
                  <a:lnTo>
                    <a:pt x="10269" y="448"/>
                  </a:lnTo>
                  <a:lnTo>
                    <a:pt x="10273" y="439"/>
                  </a:lnTo>
                  <a:lnTo>
                    <a:pt x="10275" y="429"/>
                  </a:lnTo>
                  <a:lnTo>
                    <a:pt x="10275" y="420"/>
                  </a:lnTo>
                  <a:lnTo>
                    <a:pt x="10274" y="411"/>
                  </a:lnTo>
                  <a:lnTo>
                    <a:pt x="10272" y="401"/>
                  </a:lnTo>
                  <a:lnTo>
                    <a:pt x="10270" y="393"/>
                  </a:lnTo>
                  <a:lnTo>
                    <a:pt x="10267" y="385"/>
                  </a:lnTo>
                  <a:lnTo>
                    <a:pt x="10263" y="378"/>
                  </a:lnTo>
                  <a:lnTo>
                    <a:pt x="10259" y="370"/>
                  </a:lnTo>
                  <a:lnTo>
                    <a:pt x="10252" y="364"/>
                  </a:lnTo>
                  <a:lnTo>
                    <a:pt x="10246" y="359"/>
                  </a:lnTo>
                  <a:lnTo>
                    <a:pt x="10240" y="357"/>
                  </a:lnTo>
                  <a:lnTo>
                    <a:pt x="10234" y="356"/>
                  </a:lnTo>
                  <a:lnTo>
                    <a:pt x="10226" y="357"/>
                  </a:lnTo>
                  <a:lnTo>
                    <a:pt x="10219" y="359"/>
                  </a:lnTo>
                  <a:lnTo>
                    <a:pt x="10211" y="363"/>
                  </a:lnTo>
                  <a:lnTo>
                    <a:pt x="10205" y="365"/>
                  </a:lnTo>
                  <a:lnTo>
                    <a:pt x="10200" y="368"/>
                  </a:lnTo>
                  <a:lnTo>
                    <a:pt x="10195" y="372"/>
                  </a:lnTo>
                  <a:lnTo>
                    <a:pt x="10190" y="376"/>
                  </a:lnTo>
                  <a:lnTo>
                    <a:pt x="10181" y="385"/>
                  </a:lnTo>
                  <a:lnTo>
                    <a:pt x="10173" y="394"/>
                  </a:lnTo>
                  <a:lnTo>
                    <a:pt x="10168" y="399"/>
                  </a:lnTo>
                  <a:lnTo>
                    <a:pt x="10162" y="402"/>
                  </a:lnTo>
                  <a:lnTo>
                    <a:pt x="10157" y="405"/>
                  </a:lnTo>
                  <a:lnTo>
                    <a:pt x="10152" y="408"/>
                  </a:lnTo>
                  <a:lnTo>
                    <a:pt x="10146" y="409"/>
                  </a:lnTo>
                  <a:lnTo>
                    <a:pt x="10139" y="409"/>
                  </a:lnTo>
                  <a:lnTo>
                    <a:pt x="10132" y="407"/>
                  </a:lnTo>
                  <a:lnTo>
                    <a:pt x="10125" y="403"/>
                  </a:lnTo>
                  <a:lnTo>
                    <a:pt x="10109" y="399"/>
                  </a:lnTo>
                  <a:lnTo>
                    <a:pt x="10095" y="393"/>
                  </a:lnTo>
                  <a:lnTo>
                    <a:pt x="10081" y="384"/>
                  </a:lnTo>
                  <a:lnTo>
                    <a:pt x="10066" y="375"/>
                  </a:lnTo>
                  <a:lnTo>
                    <a:pt x="10060" y="369"/>
                  </a:lnTo>
                  <a:lnTo>
                    <a:pt x="10055" y="363"/>
                  </a:lnTo>
                  <a:lnTo>
                    <a:pt x="10050" y="356"/>
                  </a:lnTo>
                  <a:lnTo>
                    <a:pt x="10045" y="350"/>
                  </a:lnTo>
                  <a:lnTo>
                    <a:pt x="10041" y="343"/>
                  </a:lnTo>
                  <a:lnTo>
                    <a:pt x="10037" y="336"/>
                  </a:lnTo>
                  <a:lnTo>
                    <a:pt x="10035" y="329"/>
                  </a:lnTo>
                  <a:lnTo>
                    <a:pt x="10033" y="322"/>
                  </a:lnTo>
                  <a:lnTo>
                    <a:pt x="10029" y="309"/>
                  </a:lnTo>
                  <a:lnTo>
                    <a:pt x="10025" y="296"/>
                  </a:lnTo>
                  <a:lnTo>
                    <a:pt x="10025" y="283"/>
                  </a:lnTo>
                  <a:lnTo>
                    <a:pt x="10025" y="271"/>
                  </a:lnTo>
                  <a:lnTo>
                    <a:pt x="10028" y="257"/>
                  </a:lnTo>
                  <a:lnTo>
                    <a:pt x="10032" y="246"/>
                  </a:lnTo>
                  <a:lnTo>
                    <a:pt x="10038" y="234"/>
                  </a:lnTo>
                  <a:lnTo>
                    <a:pt x="10045" y="224"/>
                  </a:lnTo>
                  <a:lnTo>
                    <a:pt x="10052" y="214"/>
                  </a:lnTo>
                  <a:lnTo>
                    <a:pt x="10061" y="206"/>
                  </a:lnTo>
                  <a:lnTo>
                    <a:pt x="10069" y="198"/>
                  </a:lnTo>
                  <a:lnTo>
                    <a:pt x="10079" y="192"/>
                  </a:lnTo>
                  <a:lnTo>
                    <a:pt x="10089" y="186"/>
                  </a:lnTo>
                  <a:lnTo>
                    <a:pt x="10099" y="181"/>
                  </a:lnTo>
                  <a:lnTo>
                    <a:pt x="10110" y="177"/>
                  </a:lnTo>
                  <a:lnTo>
                    <a:pt x="10121" y="172"/>
                  </a:lnTo>
                  <a:lnTo>
                    <a:pt x="10132" y="169"/>
                  </a:lnTo>
                  <a:lnTo>
                    <a:pt x="10143" y="168"/>
                  </a:lnTo>
                  <a:lnTo>
                    <a:pt x="10154" y="167"/>
                  </a:lnTo>
                  <a:lnTo>
                    <a:pt x="10166" y="166"/>
                  </a:lnTo>
                  <a:lnTo>
                    <a:pt x="10177" y="167"/>
                  </a:lnTo>
                  <a:lnTo>
                    <a:pt x="10188" y="169"/>
                  </a:lnTo>
                  <a:lnTo>
                    <a:pt x="10199" y="171"/>
                  </a:lnTo>
                  <a:lnTo>
                    <a:pt x="10211" y="175"/>
                  </a:lnTo>
                  <a:lnTo>
                    <a:pt x="10227" y="179"/>
                  </a:lnTo>
                  <a:lnTo>
                    <a:pt x="10243" y="185"/>
                  </a:lnTo>
                  <a:lnTo>
                    <a:pt x="10259" y="191"/>
                  </a:lnTo>
                  <a:lnTo>
                    <a:pt x="10274" y="199"/>
                  </a:lnTo>
                  <a:lnTo>
                    <a:pt x="10288" y="208"/>
                  </a:lnTo>
                  <a:lnTo>
                    <a:pt x="10301" y="218"/>
                  </a:lnTo>
                  <a:lnTo>
                    <a:pt x="10315" y="230"/>
                  </a:lnTo>
                  <a:lnTo>
                    <a:pt x="10327" y="242"/>
                  </a:lnTo>
                  <a:lnTo>
                    <a:pt x="10338" y="254"/>
                  </a:lnTo>
                  <a:lnTo>
                    <a:pt x="10349" y="268"/>
                  </a:lnTo>
                  <a:lnTo>
                    <a:pt x="10359" y="282"/>
                  </a:lnTo>
                  <a:lnTo>
                    <a:pt x="10367" y="296"/>
                  </a:lnTo>
                  <a:lnTo>
                    <a:pt x="10375" y="311"/>
                  </a:lnTo>
                  <a:lnTo>
                    <a:pt x="10382" y="327"/>
                  </a:lnTo>
                  <a:lnTo>
                    <a:pt x="10387" y="342"/>
                  </a:lnTo>
                  <a:lnTo>
                    <a:pt x="10392" y="357"/>
                  </a:lnTo>
                  <a:lnTo>
                    <a:pt x="10411" y="380"/>
                  </a:lnTo>
                  <a:lnTo>
                    <a:pt x="10429" y="401"/>
                  </a:lnTo>
                  <a:lnTo>
                    <a:pt x="10441" y="411"/>
                  </a:lnTo>
                  <a:lnTo>
                    <a:pt x="10452" y="418"/>
                  </a:lnTo>
                  <a:lnTo>
                    <a:pt x="10464" y="425"/>
                  </a:lnTo>
                  <a:lnTo>
                    <a:pt x="10478" y="430"/>
                  </a:lnTo>
                  <a:lnTo>
                    <a:pt x="10481" y="435"/>
                  </a:lnTo>
                  <a:lnTo>
                    <a:pt x="10484" y="440"/>
                  </a:lnTo>
                  <a:lnTo>
                    <a:pt x="10485" y="445"/>
                  </a:lnTo>
                  <a:lnTo>
                    <a:pt x="10485" y="450"/>
                  </a:lnTo>
                  <a:lnTo>
                    <a:pt x="10484" y="455"/>
                  </a:lnTo>
                  <a:lnTo>
                    <a:pt x="10482" y="460"/>
                  </a:lnTo>
                  <a:lnTo>
                    <a:pt x="10480" y="464"/>
                  </a:lnTo>
                  <a:lnTo>
                    <a:pt x="10478" y="469"/>
                  </a:lnTo>
                  <a:lnTo>
                    <a:pt x="10472" y="477"/>
                  </a:lnTo>
                  <a:lnTo>
                    <a:pt x="10466" y="486"/>
                  </a:lnTo>
                  <a:lnTo>
                    <a:pt x="10461" y="495"/>
                  </a:lnTo>
                  <a:lnTo>
                    <a:pt x="10457" y="505"/>
                  </a:lnTo>
                  <a:lnTo>
                    <a:pt x="10449" y="525"/>
                  </a:lnTo>
                  <a:lnTo>
                    <a:pt x="10443" y="547"/>
                  </a:lnTo>
                  <a:lnTo>
                    <a:pt x="10438" y="568"/>
                  </a:lnTo>
                  <a:lnTo>
                    <a:pt x="10435" y="589"/>
                  </a:lnTo>
                  <a:lnTo>
                    <a:pt x="10434" y="612"/>
                  </a:lnTo>
                  <a:lnTo>
                    <a:pt x="10435" y="633"/>
                  </a:lnTo>
                  <a:lnTo>
                    <a:pt x="10437" y="655"/>
                  </a:lnTo>
                  <a:lnTo>
                    <a:pt x="10442" y="677"/>
                  </a:lnTo>
                  <a:lnTo>
                    <a:pt x="10444" y="685"/>
                  </a:lnTo>
                  <a:lnTo>
                    <a:pt x="10446" y="692"/>
                  </a:lnTo>
                  <a:lnTo>
                    <a:pt x="10450" y="699"/>
                  </a:lnTo>
                  <a:lnTo>
                    <a:pt x="10454" y="705"/>
                  </a:lnTo>
                  <a:lnTo>
                    <a:pt x="10465" y="716"/>
                  </a:lnTo>
                  <a:lnTo>
                    <a:pt x="10476" y="727"/>
                  </a:lnTo>
                  <a:lnTo>
                    <a:pt x="10487" y="739"/>
                  </a:lnTo>
                  <a:lnTo>
                    <a:pt x="10496" y="750"/>
                  </a:lnTo>
                  <a:lnTo>
                    <a:pt x="10499" y="756"/>
                  </a:lnTo>
                  <a:lnTo>
                    <a:pt x="10502" y="763"/>
                  </a:lnTo>
                  <a:lnTo>
                    <a:pt x="10503" y="770"/>
                  </a:lnTo>
                  <a:lnTo>
                    <a:pt x="10503" y="778"/>
                  </a:lnTo>
                  <a:lnTo>
                    <a:pt x="10494" y="800"/>
                  </a:lnTo>
                  <a:lnTo>
                    <a:pt x="10483" y="821"/>
                  </a:lnTo>
                  <a:lnTo>
                    <a:pt x="10474" y="843"/>
                  </a:lnTo>
                  <a:lnTo>
                    <a:pt x="10466" y="864"/>
                  </a:lnTo>
                  <a:lnTo>
                    <a:pt x="10463" y="876"/>
                  </a:lnTo>
                  <a:lnTo>
                    <a:pt x="10460" y="887"/>
                  </a:lnTo>
                  <a:lnTo>
                    <a:pt x="10457" y="898"/>
                  </a:lnTo>
                  <a:lnTo>
                    <a:pt x="10456" y="910"/>
                  </a:lnTo>
                  <a:lnTo>
                    <a:pt x="10455" y="922"/>
                  </a:lnTo>
                  <a:lnTo>
                    <a:pt x="10455" y="934"/>
                  </a:lnTo>
                  <a:lnTo>
                    <a:pt x="10455" y="947"/>
                  </a:lnTo>
                  <a:lnTo>
                    <a:pt x="10457" y="959"/>
                  </a:lnTo>
                  <a:lnTo>
                    <a:pt x="10462" y="975"/>
                  </a:lnTo>
                  <a:lnTo>
                    <a:pt x="10468" y="989"/>
                  </a:lnTo>
                  <a:lnTo>
                    <a:pt x="10475" y="1003"/>
                  </a:lnTo>
                  <a:lnTo>
                    <a:pt x="10482" y="1018"/>
                  </a:lnTo>
                  <a:lnTo>
                    <a:pt x="10499" y="1045"/>
                  </a:lnTo>
                  <a:lnTo>
                    <a:pt x="10515" y="1073"/>
                  </a:lnTo>
                  <a:lnTo>
                    <a:pt x="10527" y="1137"/>
                  </a:lnTo>
                  <a:lnTo>
                    <a:pt x="10520" y="1153"/>
                  </a:lnTo>
                  <a:lnTo>
                    <a:pt x="10513" y="1168"/>
                  </a:lnTo>
                  <a:lnTo>
                    <a:pt x="10507" y="1183"/>
                  </a:lnTo>
                  <a:lnTo>
                    <a:pt x="10502" y="1199"/>
                  </a:lnTo>
                  <a:lnTo>
                    <a:pt x="10494" y="1231"/>
                  </a:lnTo>
                  <a:lnTo>
                    <a:pt x="10485" y="1263"/>
                  </a:lnTo>
                  <a:lnTo>
                    <a:pt x="10480" y="1279"/>
                  </a:lnTo>
                  <a:lnTo>
                    <a:pt x="10476" y="1295"/>
                  </a:lnTo>
                  <a:lnTo>
                    <a:pt x="10470" y="1310"/>
                  </a:lnTo>
                  <a:lnTo>
                    <a:pt x="10464" y="1325"/>
                  </a:lnTo>
                  <a:lnTo>
                    <a:pt x="10457" y="1341"/>
                  </a:lnTo>
                  <a:lnTo>
                    <a:pt x="10448" y="1355"/>
                  </a:lnTo>
                  <a:lnTo>
                    <a:pt x="10438" y="1368"/>
                  </a:lnTo>
                  <a:lnTo>
                    <a:pt x="10426" y="1382"/>
                  </a:lnTo>
                  <a:close/>
                  <a:moveTo>
                    <a:pt x="10423" y="1299"/>
                  </a:moveTo>
                  <a:lnTo>
                    <a:pt x="10386" y="1373"/>
                  </a:lnTo>
                  <a:lnTo>
                    <a:pt x="10377" y="1383"/>
                  </a:lnTo>
                  <a:lnTo>
                    <a:pt x="10368" y="1392"/>
                  </a:lnTo>
                  <a:lnTo>
                    <a:pt x="10358" y="1400"/>
                  </a:lnTo>
                  <a:lnTo>
                    <a:pt x="10347" y="1408"/>
                  </a:lnTo>
                  <a:lnTo>
                    <a:pt x="10337" y="1415"/>
                  </a:lnTo>
                  <a:lnTo>
                    <a:pt x="10326" y="1421"/>
                  </a:lnTo>
                  <a:lnTo>
                    <a:pt x="10315" y="1428"/>
                  </a:lnTo>
                  <a:lnTo>
                    <a:pt x="10304" y="1433"/>
                  </a:lnTo>
                  <a:lnTo>
                    <a:pt x="10291" y="1437"/>
                  </a:lnTo>
                  <a:lnTo>
                    <a:pt x="10279" y="1441"/>
                  </a:lnTo>
                  <a:lnTo>
                    <a:pt x="10267" y="1444"/>
                  </a:lnTo>
                  <a:lnTo>
                    <a:pt x="10253" y="1446"/>
                  </a:lnTo>
                  <a:lnTo>
                    <a:pt x="10241" y="1447"/>
                  </a:lnTo>
                  <a:lnTo>
                    <a:pt x="10228" y="1448"/>
                  </a:lnTo>
                  <a:lnTo>
                    <a:pt x="10215" y="1447"/>
                  </a:lnTo>
                  <a:lnTo>
                    <a:pt x="10201" y="1446"/>
                  </a:lnTo>
                  <a:lnTo>
                    <a:pt x="10193" y="1443"/>
                  </a:lnTo>
                  <a:lnTo>
                    <a:pt x="10185" y="1440"/>
                  </a:lnTo>
                  <a:lnTo>
                    <a:pt x="10177" y="1435"/>
                  </a:lnTo>
                  <a:lnTo>
                    <a:pt x="10170" y="1430"/>
                  </a:lnTo>
                  <a:lnTo>
                    <a:pt x="10156" y="1417"/>
                  </a:lnTo>
                  <a:lnTo>
                    <a:pt x="10143" y="1404"/>
                  </a:lnTo>
                  <a:lnTo>
                    <a:pt x="10139" y="1392"/>
                  </a:lnTo>
                  <a:lnTo>
                    <a:pt x="10137" y="1378"/>
                  </a:lnTo>
                  <a:lnTo>
                    <a:pt x="10136" y="1365"/>
                  </a:lnTo>
                  <a:lnTo>
                    <a:pt x="10137" y="1352"/>
                  </a:lnTo>
                  <a:lnTo>
                    <a:pt x="10149" y="1339"/>
                  </a:lnTo>
                  <a:lnTo>
                    <a:pt x="10162" y="1328"/>
                  </a:lnTo>
                  <a:lnTo>
                    <a:pt x="10170" y="1323"/>
                  </a:lnTo>
                  <a:lnTo>
                    <a:pt x="10177" y="1318"/>
                  </a:lnTo>
                  <a:lnTo>
                    <a:pt x="10185" y="1314"/>
                  </a:lnTo>
                  <a:lnTo>
                    <a:pt x="10192" y="1311"/>
                  </a:lnTo>
                  <a:lnTo>
                    <a:pt x="10200" y="1308"/>
                  </a:lnTo>
                  <a:lnTo>
                    <a:pt x="10208" y="1306"/>
                  </a:lnTo>
                  <a:lnTo>
                    <a:pt x="10217" y="1305"/>
                  </a:lnTo>
                  <a:lnTo>
                    <a:pt x="10224" y="1304"/>
                  </a:lnTo>
                  <a:lnTo>
                    <a:pt x="10232" y="1304"/>
                  </a:lnTo>
                  <a:lnTo>
                    <a:pt x="10240" y="1305"/>
                  </a:lnTo>
                  <a:lnTo>
                    <a:pt x="10248" y="1307"/>
                  </a:lnTo>
                  <a:lnTo>
                    <a:pt x="10257" y="1310"/>
                  </a:lnTo>
                  <a:lnTo>
                    <a:pt x="10271" y="1315"/>
                  </a:lnTo>
                  <a:lnTo>
                    <a:pt x="10286" y="1318"/>
                  </a:lnTo>
                  <a:lnTo>
                    <a:pt x="10294" y="1319"/>
                  </a:lnTo>
                  <a:lnTo>
                    <a:pt x="10303" y="1319"/>
                  </a:lnTo>
                  <a:lnTo>
                    <a:pt x="10311" y="1318"/>
                  </a:lnTo>
                  <a:lnTo>
                    <a:pt x="10319" y="1315"/>
                  </a:lnTo>
                  <a:lnTo>
                    <a:pt x="10328" y="1305"/>
                  </a:lnTo>
                  <a:lnTo>
                    <a:pt x="10336" y="1294"/>
                  </a:lnTo>
                  <a:lnTo>
                    <a:pt x="10342" y="1282"/>
                  </a:lnTo>
                  <a:lnTo>
                    <a:pt x="10347" y="1270"/>
                  </a:lnTo>
                  <a:lnTo>
                    <a:pt x="10352" y="1258"/>
                  </a:lnTo>
                  <a:lnTo>
                    <a:pt x="10355" y="1245"/>
                  </a:lnTo>
                  <a:lnTo>
                    <a:pt x="10357" y="1231"/>
                  </a:lnTo>
                  <a:lnTo>
                    <a:pt x="10359" y="1217"/>
                  </a:lnTo>
                  <a:lnTo>
                    <a:pt x="10357" y="1207"/>
                  </a:lnTo>
                  <a:lnTo>
                    <a:pt x="10355" y="1199"/>
                  </a:lnTo>
                  <a:lnTo>
                    <a:pt x="10353" y="1189"/>
                  </a:lnTo>
                  <a:lnTo>
                    <a:pt x="10349" y="1180"/>
                  </a:lnTo>
                  <a:lnTo>
                    <a:pt x="10345" y="1171"/>
                  </a:lnTo>
                  <a:lnTo>
                    <a:pt x="10340" y="1163"/>
                  </a:lnTo>
                  <a:lnTo>
                    <a:pt x="10336" y="1155"/>
                  </a:lnTo>
                  <a:lnTo>
                    <a:pt x="10330" y="1146"/>
                  </a:lnTo>
                  <a:lnTo>
                    <a:pt x="10325" y="1138"/>
                  </a:lnTo>
                  <a:lnTo>
                    <a:pt x="10318" y="1131"/>
                  </a:lnTo>
                  <a:lnTo>
                    <a:pt x="10312" y="1124"/>
                  </a:lnTo>
                  <a:lnTo>
                    <a:pt x="10305" y="1117"/>
                  </a:lnTo>
                  <a:lnTo>
                    <a:pt x="10296" y="1111"/>
                  </a:lnTo>
                  <a:lnTo>
                    <a:pt x="10289" y="1105"/>
                  </a:lnTo>
                  <a:lnTo>
                    <a:pt x="10281" y="1099"/>
                  </a:lnTo>
                  <a:lnTo>
                    <a:pt x="10272" y="1094"/>
                  </a:lnTo>
                  <a:lnTo>
                    <a:pt x="10279" y="1060"/>
                  </a:lnTo>
                  <a:lnTo>
                    <a:pt x="10285" y="1023"/>
                  </a:lnTo>
                  <a:lnTo>
                    <a:pt x="10286" y="1004"/>
                  </a:lnTo>
                  <a:lnTo>
                    <a:pt x="10286" y="986"/>
                  </a:lnTo>
                  <a:lnTo>
                    <a:pt x="10285" y="968"/>
                  </a:lnTo>
                  <a:lnTo>
                    <a:pt x="10281" y="949"/>
                  </a:lnTo>
                  <a:lnTo>
                    <a:pt x="10275" y="933"/>
                  </a:lnTo>
                  <a:lnTo>
                    <a:pt x="10268" y="917"/>
                  </a:lnTo>
                  <a:lnTo>
                    <a:pt x="10260" y="901"/>
                  </a:lnTo>
                  <a:lnTo>
                    <a:pt x="10251" y="885"/>
                  </a:lnTo>
                  <a:lnTo>
                    <a:pt x="10243" y="870"/>
                  </a:lnTo>
                  <a:lnTo>
                    <a:pt x="10236" y="853"/>
                  </a:lnTo>
                  <a:lnTo>
                    <a:pt x="10231" y="836"/>
                  </a:lnTo>
                  <a:lnTo>
                    <a:pt x="10226" y="818"/>
                  </a:lnTo>
                  <a:lnTo>
                    <a:pt x="10238" y="805"/>
                  </a:lnTo>
                  <a:lnTo>
                    <a:pt x="10248" y="791"/>
                  </a:lnTo>
                  <a:lnTo>
                    <a:pt x="10257" y="775"/>
                  </a:lnTo>
                  <a:lnTo>
                    <a:pt x="10265" y="760"/>
                  </a:lnTo>
                  <a:lnTo>
                    <a:pt x="10270" y="744"/>
                  </a:lnTo>
                  <a:lnTo>
                    <a:pt x="10275" y="727"/>
                  </a:lnTo>
                  <a:lnTo>
                    <a:pt x="10278" y="711"/>
                  </a:lnTo>
                  <a:lnTo>
                    <a:pt x="10280" y="694"/>
                  </a:lnTo>
                  <a:lnTo>
                    <a:pt x="10280" y="676"/>
                  </a:lnTo>
                  <a:lnTo>
                    <a:pt x="10280" y="659"/>
                  </a:lnTo>
                  <a:lnTo>
                    <a:pt x="10278" y="642"/>
                  </a:lnTo>
                  <a:lnTo>
                    <a:pt x="10276" y="625"/>
                  </a:lnTo>
                  <a:lnTo>
                    <a:pt x="10273" y="608"/>
                  </a:lnTo>
                  <a:lnTo>
                    <a:pt x="10268" y="592"/>
                  </a:lnTo>
                  <a:lnTo>
                    <a:pt x="10263" y="575"/>
                  </a:lnTo>
                  <a:lnTo>
                    <a:pt x="10257" y="559"/>
                  </a:lnTo>
                  <a:lnTo>
                    <a:pt x="10259" y="549"/>
                  </a:lnTo>
                  <a:lnTo>
                    <a:pt x="10262" y="539"/>
                  </a:lnTo>
                  <a:lnTo>
                    <a:pt x="10265" y="530"/>
                  </a:lnTo>
                  <a:lnTo>
                    <a:pt x="10270" y="522"/>
                  </a:lnTo>
                  <a:lnTo>
                    <a:pt x="10280" y="506"/>
                  </a:lnTo>
                  <a:lnTo>
                    <a:pt x="10290" y="489"/>
                  </a:lnTo>
                  <a:lnTo>
                    <a:pt x="10295" y="481"/>
                  </a:lnTo>
                  <a:lnTo>
                    <a:pt x="10300" y="473"/>
                  </a:lnTo>
                  <a:lnTo>
                    <a:pt x="10305" y="465"/>
                  </a:lnTo>
                  <a:lnTo>
                    <a:pt x="10309" y="456"/>
                  </a:lnTo>
                  <a:lnTo>
                    <a:pt x="10311" y="447"/>
                  </a:lnTo>
                  <a:lnTo>
                    <a:pt x="10313" y="437"/>
                  </a:lnTo>
                  <a:lnTo>
                    <a:pt x="10314" y="428"/>
                  </a:lnTo>
                  <a:lnTo>
                    <a:pt x="10313" y="417"/>
                  </a:lnTo>
                  <a:lnTo>
                    <a:pt x="10313" y="409"/>
                  </a:lnTo>
                  <a:lnTo>
                    <a:pt x="10312" y="400"/>
                  </a:lnTo>
                  <a:lnTo>
                    <a:pt x="10310" y="392"/>
                  </a:lnTo>
                  <a:lnTo>
                    <a:pt x="10308" y="384"/>
                  </a:lnTo>
                  <a:lnTo>
                    <a:pt x="10305" y="377"/>
                  </a:lnTo>
                  <a:lnTo>
                    <a:pt x="10301" y="369"/>
                  </a:lnTo>
                  <a:lnTo>
                    <a:pt x="10297" y="363"/>
                  </a:lnTo>
                  <a:lnTo>
                    <a:pt x="10292" y="355"/>
                  </a:lnTo>
                  <a:lnTo>
                    <a:pt x="10282" y="342"/>
                  </a:lnTo>
                  <a:lnTo>
                    <a:pt x="10271" y="331"/>
                  </a:lnTo>
                  <a:lnTo>
                    <a:pt x="10260" y="320"/>
                  </a:lnTo>
                  <a:lnTo>
                    <a:pt x="10247" y="310"/>
                  </a:lnTo>
                  <a:lnTo>
                    <a:pt x="10231" y="314"/>
                  </a:lnTo>
                  <a:lnTo>
                    <a:pt x="10215" y="319"/>
                  </a:lnTo>
                  <a:lnTo>
                    <a:pt x="10198" y="323"/>
                  </a:lnTo>
                  <a:lnTo>
                    <a:pt x="10183" y="329"/>
                  </a:lnTo>
                  <a:lnTo>
                    <a:pt x="10167" y="336"/>
                  </a:lnTo>
                  <a:lnTo>
                    <a:pt x="10152" y="345"/>
                  </a:lnTo>
                  <a:lnTo>
                    <a:pt x="10138" y="355"/>
                  </a:lnTo>
                  <a:lnTo>
                    <a:pt x="10125" y="367"/>
                  </a:lnTo>
                  <a:lnTo>
                    <a:pt x="10112" y="359"/>
                  </a:lnTo>
                  <a:lnTo>
                    <a:pt x="10101" y="350"/>
                  </a:lnTo>
                  <a:lnTo>
                    <a:pt x="10091" y="340"/>
                  </a:lnTo>
                  <a:lnTo>
                    <a:pt x="10083" y="330"/>
                  </a:lnTo>
                  <a:lnTo>
                    <a:pt x="10080" y="324"/>
                  </a:lnTo>
                  <a:lnTo>
                    <a:pt x="10077" y="318"/>
                  </a:lnTo>
                  <a:lnTo>
                    <a:pt x="10074" y="311"/>
                  </a:lnTo>
                  <a:lnTo>
                    <a:pt x="10071" y="305"/>
                  </a:lnTo>
                  <a:lnTo>
                    <a:pt x="10070" y="298"/>
                  </a:lnTo>
                  <a:lnTo>
                    <a:pt x="10069" y="292"/>
                  </a:lnTo>
                  <a:lnTo>
                    <a:pt x="10068" y="285"/>
                  </a:lnTo>
                  <a:lnTo>
                    <a:pt x="10069" y="278"/>
                  </a:lnTo>
                  <a:lnTo>
                    <a:pt x="10071" y="269"/>
                  </a:lnTo>
                  <a:lnTo>
                    <a:pt x="10076" y="259"/>
                  </a:lnTo>
                  <a:lnTo>
                    <a:pt x="10080" y="250"/>
                  </a:lnTo>
                  <a:lnTo>
                    <a:pt x="10086" y="242"/>
                  </a:lnTo>
                  <a:lnTo>
                    <a:pt x="10092" y="234"/>
                  </a:lnTo>
                  <a:lnTo>
                    <a:pt x="10100" y="228"/>
                  </a:lnTo>
                  <a:lnTo>
                    <a:pt x="10108" y="223"/>
                  </a:lnTo>
                  <a:lnTo>
                    <a:pt x="10118" y="219"/>
                  </a:lnTo>
                  <a:lnTo>
                    <a:pt x="10132" y="216"/>
                  </a:lnTo>
                  <a:lnTo>
                    <a:pt x="10145" y="214"/>
                  </a:lnTo>
                  <a:lnTo>
                    <a:pt x="10158" y="212"/>
                  </a:lnTo>
                  <a:lnTo>
                    <a:pt x="10172" y="212"/>
                  </a:lnTo>
                  <a:lnTo>
                    <a:pt x="10185" y="213"/>
                  </a:lnTo>
                  <a:lnTo>
                    <a:pt x="10197" y="215"/>
                  </a:lnTo>
                  <a:lnTo>
                    <a:pt x="10211" y="217"/>
                  </a:lnTo>
                  <a:lnTo>
                    <a:pt x="10223" y="220"/>
                  </a:lnTo>
                  <a:lnTo>
                    <a:pt x="10235" y="226"/>
                  </a:lnTo>
                  <a:lnTo>
                    <a:pt x="10247" y="231"/>
                  </a:lnTo>
                  <a:lnTo>
                    <a:pt x="10259" y="237"/>
                  </a:lnTo>
                  <a:lnTo>
                    <a:pt x="10270" y="243"/>
                  </a:lnTo>
                  <a:lnTo>
                    <a:pt x="10281" y="251"/>
                  </a:lnTo>
                  <a:lnTo>
                    <a:pt x="10290" y="259"/>
                  </a:lnTo>
                  <a:lnTo>
                    <a:pt x="10300" y="269"/>
                  </a:lnTo>
                  <a:lnTo>
                    <a:pt x="10310" y="279"/>
                  </a:lnTo>
                  <a:lnTo>
                    <a:pt x="10316" y="289"/>
                  </a:lnTo>
                  <a:lnTo>
                    <a:pt x="10323" y="300"/>
                  </a:lnTo>
                  <a:lnTo>
                    <a:pt x="10328" y="311"/>
                  </a:lnTo>
                  <a:lnTo>
                    <a:pt x="10333" y="324"/>
                  </a:lnTo>
                  <a:lnTo>
                    <a:pt x="10343" y="347"/>
                  </a:lnTo>
                  <a:lnTo>
                    <a:pt x="10354" y="371"/>
                  </a:lnTo>
                  <a:lnTo>
                    <a:pt x="10360" y="382"/>
                  </a:lnTo>
                  <a:lnTo>
                    <a:pt x="10366" y="393"/>
                  </a:lnTo>
                  <a:lnTo>
                    <a:pt x="10373" y="403"/>
                  </a:lnTo>
                  <a:lnTo>
                    <a:pt x="10381" y="414"/>
                  </a:lnTo>
                  <a:lnTo>
                    <a:pt x="10390" y="423"/>
                  </a:lnTo>
                  <a:lnTo>
                    <a:pt x="10401" y="432"/>
                  </a:lnTo>
                  <a:lnTo>
                    <a:pt x="10413" y="439"/>
                  </a:lnTo>
                  <a:lnTo>
                    <a:pt x="10426" y="446"/>
                  </a:lnTo>
                  <a:lnTo>
                    <a:pt x="10432" y="459"/>
                  </a:lnTo>
                  <a:lnTo>
                    <a:pt x="10420" y="496"/>
                  </a:lnTo>
                  <a:lnTo>
                    <a:pt x="10409" y="536"/>
                  </a:lnTo>
                  <a:lnTo>
                    <a:pt x="10405" y="557"/>
                  </a:lnTo>
                  <a:lnTo>
                    <a:pt x="10401" y="578"/>
                  </a:lnTo>
                  <a:lnTo>
                    <a:pt x="10397" y="600"/>
                  </a:lnTo>
                  <a:lnTo>
                    <a:pt x="10395" y="620"/>
                  </a:lnTo>
                  <a:lnTo>
                    <a:pt x="10395" y="641"/>
                  </a:lnTo>
                  <a:lnTo>
                    <a:pt x="10396" y="661"/>
                  </a:lnTo>
                  <a:lnTo>
                    <a:pt x="10397" y="671"/>
                  </a:lnTo>
                  <a:lnTo>
                    <a:pt x="10399" y="681"/>
                  </a:lnTo>
                  <a:lnTo>
                    <a:pt x="10401" y="692"/>
                  </a:lnTo>
                  <a:lnTo>
                    <a:pt x="10404" y="701"/>
                  </a:lnTo>
                  <a:lnTo>
                    <a:pt x="10407" y="710"/>
                  </a:lnTo>
                  <a:lnTo>
                    <a:pt x="10411" y="719"/>
                  </a:lnTo>
                  <a:lnTo>
                    <a:pt x="10415" y="728"/>
                  </a:lnTo>
                  <a:lnTo>
                    <a:pt x="10420" y="737"/>
                  </a:lnTo>
                  <a:lnTo>
                    <a:pt x="10426" y="746"/>
                  </a:lnTo>
                  <a:lnTo>
                    <a:pt x="10432" y="754"/>
                  </a:lnTo>
                  <a:lnTo>
                    <a:pt x="10439" y="761"/>
                  </a:lnTo>
                  <a:lnTo>
                    <a:pt x="10448" y="769"/>
                  </a:lnTo>
                  <a:lnTo>
                    <a:pt x="10450" y="775"/>
                  </a:lnTo>
                  <a:lnTo>
                    <a:pt x="10451" y="782"/>
                  </a:lnTo>
                  <a:lnTo>
                    <a:pt x="10451" y="787"/>
                  </a:lnTo>
                  <a:lnTo>
                    <a:pt x="10450" y="792"/>
                  </a:lnTo>
                  <a:lnTo>
                    <a:pt x="10447" y="802"/>
                  </a:lnTo>
                  <a:lnTo>
                    <a:pt x="10442" y="812"/>
                  </a:lnTo>
                  <a:lnTo>
                    <a:pt x="10436" y="821"/>
                  </a:lnTo>
                  <a:lnTo>
                    <a:pt x="10431" y="832"/>
                  </a:lnTo>
                  <a:lnTo>
                    <a:pt x="10429" y="837"/>
                  </a:lnTo>
                  <a:lnTo>
                    <a:pt x="10427" y="842"/>
                  </a:lnTo>
                  <a:lnTo>
                    <a:pt x="10426" y="847"/>
                  </a:lnTo>
                  <a:lnTo>
                    <a:pt x="10426" y="852"/>
                  </a:lnTo>
                  <a:lnTo>
                    <a:pt x="10422" y="868"/>
                  </a:lnTo>
                  <a:lnTo>
                    <a:pt x="10419" y="884"/>
                  </a:lnTo>
                  <a:lnTo>
                    <a:pt x="10416" y="899"/>
                  </a:lnTo>
                  <a:lnTo>
                    <a:pt x="10414" y="914"/>
                  </a:lnTo>
                  <a:lnTo>
                    <a:pt x="10414" y="930"/>
                  </a:lnTo>
                  <a:lnTo>
                    <a:pt x="10414" y="945"/>
                  </a:lnTo>
                  <a:lnTo>
                    <a:pt x="10415" y="960"/>
                  </a:lnTo>
                  <a:lnTo>
                    <a:pt x="10417" y="975"/>
                  </a:lnTo>
                  <a:lnTo>
                    <a:pt x="10419" y="989"/>
                  </a:lnTo>
                  <a:lnTo>
                    <a:pt x="10423" y="1003"/>
                  </a:lnTo>
                  <a:lnTo>
                    <a:pt x="10428" y="1018"/>
                  </a:lnTo>
                  <a:lnTo>
                    <a:pt x="10434" y="1032"/>
                  </a:lnTo>
                  <a:lnTo>
                    <a:pt x="10442" y="1045"/>
                  </a:lnTo>
                  <a:lnTo>
                    <a:pt x="10450" y="1058"/>
                  </a:lnTo>
                  <a:lnTo>
                    <a:pt x="10459" y="1071"/>
                  </a:lnTo>
                  <a:lnTo>
                    <a:pt x="10469" y="1083"/>
                  </a:lnTo>
                  <a:lnTo>
                    <a:pt x="10471" y="1089"/>
                  </a:lnTo>
                  <a:lnTo>
                    <a:pt x="10473" y="1095"/>
                  </a:lnTo>
                  <a:lnTo>
                    <a:pt x="10473" y="1102"/>
                  </a:lnTo>
                  <a:lnTo>
                    <a:pt x="10473" y="1108"/>
                  </a:lnTo>
                  <a:lnTo>
                    <a:pt x="10470" y="1119"/>
                  </a:lnTo>
                  <a:lnTo>
                    <a:pt x="10465" y="1130"/>
                  </a:lnTo>
                  <a:lnTo>
                    <a:pt x="10459" y="1142"/>
                  </a:lnTo>
                  <a:lnTo>
                    <a:pt x="10453" y="1154"/>
                  </a:lnTo>
                  <a:lnTo>
                    <a:pt x="10448" y="1166"/>
                  </a:lnTo>
                  <a:lnTo>
                    <a:pt x="10445" y="1178"/>
                  </a:lnTo>
                  <a:lnTo>
                    <a:pt x="10441" y="1208"/>
                  </a:lnTo>
                  <a:lnTo>
                    <a:pt x="10436" y="1238"/>
                  </a:lnTo>
                  <a:lnTo>
                    <a:pt x="10433" y="1254"/>
                  </a:lnTo>
                  <a:lnTo>
                    <a:pt x="10431" y="1269"/>
                  </a:lnTo>
                  <a:lnTo>
                    <a:pt x="10427" y="1284"/>
                  </a:lnTo>
                  <a:lnTo>
                    <a:pt x="10423" y="1299"/>
                  </a:lnTo>
                  <a:close/>
                  <a:moveTo>
                    <a:pt x="10152" y="699"/>
                  </a:moveTo>
                  <a:lnTo>
                    <a:pt x="10139" y="719"/>
                  </a:lnTo>
                  <a:lnTo>
                    <a:pt x="10124" y="739"/>
                  </a:lnTo>
                  <a:lnTo>
                    <a:pt x="10120" y="743"/>
                  </a:lnTo>
                  <a:lnTo>
                    <a:pt x="10114" y="747"/>
                  </a:lnTo>
                  <a:lnTo>
                    <a:pt x="10109" y="750"/>
                  </a:lnTo>
                  <a:lnTo>
                    <a:pt x="10104" y="752"/>
                  </a:lnTo>
                  <a:lnTo>
                    <a:pt x="10098" y="754"/>
                  </a:lnTo>
                  <a:lnTo>
                    <a:pt x="10092" y="755"/>
                  </a:lnTo>
                  <a:lnTo>
                    <a:pt x="10086" y="756"/>
                  </a:lnTo>
                  <a:lnTo>
                    <a:pt x="10079" y="755"/>
                  </a:lnTo>
                  <a:lnTo>
                    <a:pt x="10071" y="756"/>
                  </a:lnTo>
                  <a:lnTo>
                    <a:pt x="10065" y="757"/>
                  </a:lnTo>
                  <a:lnTo>
                    <a:pt x="10059" y="757"/>
                  </a:lnTo>
                  <a:lnTo>
                    <a:pt x="10053" y="756"/>
                  </a:lnTo>
                  <a:lnTo>
                    <a:pt x="10047" y="755"/>
                  </a:lnTo>
                  <a:lnTo>
                    <a:pt x="10042" y="753"/>
                  </a:lnTo>
                  <a:lnTo>
                    <a:pt x="10037" y="750"/>
                  </a:lnTo>
                  <a:lnTo>
                    <a:pt x="10032" y="748"/>
                  </a:lnTo>
                  <a:lnTo>
                    <a:pt x="10022" y="741"/>
                  </a:lnTo>
                  <a:lnTo>
                    <a:pt x="10013" y="733"/>
                  </a:lnTo>
                  <a:lnTo>
                    <a:pt x="10004" y="724"/>
                  </a:lnTo>
                  <a:lnTo>
                    <a:pt x="9996" y="716"/>
                  </a:lnTo>
                  <a:lnTo>
                    <a:pt x="9987" y="708"/>
                  </a:lnTo>
                  <a:lnTo>
                    <a:pt x="9978" y="700"/>
                  </a:lnTo>
                  <a:lnTo>
                    <a:pt x="9969" y="695"/>
                  </a:lnTo>
                  <a:lnTo>
                    <a:pt x="9960" y="691"/>
                  </a:lnTo>
                  <a:lnTo>
                    <a:pt x="9955" y="689"/>
                  </a:lnTo>
                  <a:lnTo>
                    <a:pt x="9950" y="689"/>
                  </a:lnTo>
                  <a:lnTo>
                    <a:pt x="9945" y="689"/>
                  </a:lnTo>
                  <a:lnTo>
                    <a:pt x="9940" y="690"/>
                  </a:lnTo>
                  <a:lnTo>
                    <a:pt x="9933" y="691"/>
                  </a:lnTo>
                  <a:lnTo>
                    <a:pt x="9928" y="694"/>
                  </a:lnTo>
                  <a:lnTo>
                    <a:pt x="9922" y="697"/>
                  </a:lnTo>
                  <a:lnTo>
                    <a:pt x="9915" y="702"/>
                  </a:lnTo>
                  <a:lnTo>
                    <a:pt x="9910" y="708"/>
                  </a:lnTo>
                  <a:lnTo>
                    <a:pt x="9907" y="715"/>
                  </a:lnTo>
                  <a:lnTo>
                    <a:pt x="9905" y="723"/>
                  </a:lnTo>
                  <a:lnTo>
                    <a:pt x="9904" y="732"/>
                  </a:lnTo>
                  <a:lnTo>
                    <a:pt x="9904" y="749"/>
                  </a:lnTo>
                  <a:lnTo>
                    <a:pt x="9906" y="766"/>
                  </a:lnTo>
                  <a:lnTo>
                    <a:pt x="9907" y="775"/>
                  </a:lnTo>
                  <a:lnTo>
                    <a:pt x="9909" y="784"/>
                  </a:lnTo>
                  <a:lnTo>
                    <a:pt x="9913" y="791"/>
                  </a:lnTo>
                  <a:lnTo>
                    <a:pt x="9918" y="797"/>
                  </a:lnTo>
                  <a:lnTo>
                    <a:pt x="9929" y="807"/>
                  </a:lnTo>
                  <a:lnTo>
                    <a:pt x="9943" y="816"/>
                  </a:lnTo>
                  <a:lnTo>
                    <a:pt x="9950" y="821"/>
                  </a:lnTo>
                  <a:lnTo>
                    <a:pt x="9956" y="826"/>
                  </a:lnTo>
                  <a:lnTo>
                    <a:pt x="9961" y="831"/>
                  </a:lnTo>
                  <a:lnTo>
                    <a:pt x="9966" y="837"/>
                  </a:lnTo>
                  <a:lnTo>
                    <a:pt x="9969" y="843"/>
                  </a:lnTo>
                  <a:lnTo>
                    <a:pt x="9971" y="850"/>
                  </a:lnTo>
                  <a:lnTo>
                    <a:pt x="9972" y="858"/>
                  </a:lnTo>
                  <a:lnTo>
                    <a:pt x="9970" y="867"/>
                  </a:lnTo>
                  <a:lnTo>
                    <a:pt x="9959" y="873"/>
                  </a:lnTo>
                  <a:lnTo>
                    <a:pt x="9948" y="880"/>
                  </a:lnTo>
                  <a:lnTo>
                    <a:pt x="9937" y="887"/>
                  </a:lnTo>
                  <a:lnTo>
                    <a:pt x="9925" y="896"/>
                  </a:lnTo>
                  <a:lnTo>
                    <a:pt x="9916" y="906"/>
                  </a:lnTo>
                  <a:lnTo>
                    <a:pt x="9908" y="917"/>
                  </a:lnTo>
                  <a:lnTo>
                    <a:pt x="9902" y="928"/>
                  </a:lnTo>
                  <a:lnTo>
                    <a:pt x="9897" y="939"/>
                  </a:lnTo>
                  <a:lnTo>
                    <a:pt x="9895" y="946"/>
                  </a:lnTo>
                  <a:lnTo>
                    <a:pt x="9894" y="952"/>
                  </a:lnTo>
                  <a:lnTo>
                    <a:pt x="9893" y="959"/>
                  </a:lnTo>
                  <a:lnTo>
                    <a:pt x="9893" y="966"/>
                  </a:lnTo>
                  <a:lnTo>
                    <a:pt x="9894" y="978"/>
                  </a:lnTo>
                  <a:lnTo>
                    <a:pt x="9897" y="990"/>
                  </a:lnTo>
                  <a:lnTo>
                    <a:pt x="9901" y="1001"/>
                  </a:lnTo>
                  <a:lnTo>
                    <a:pt x="9907" y="1013"/>
                  </a:lnTo>
                  <a:lnTo>
                    <a:pt x="9914" y="1024"/>
                  </a:lnTo>
                  <a:lnTo>
                    <a:pt x="9921" y="1034"/>
                  </a:lnTo>
                  <a:lnTo>
                    <a:pt x="9930" y="1038"/>
                  </a:lnTo>
                  <a:lnTo>
                    <a:pt x="9941" y="1043"/>
                  </a:lnTo>
                  <a:lnTo>
                    <a:pt x="9946" y="1045"/>
                  </a:lnTo>
                  <a:lnTo>
                    <a:pt x="9951" y="1045"/>
                  </a:lnTo>
                  <a:lnTo>
                    <a:pt x="9956" y="1045"/>
                  </a:lnTo>
                  <a:lnTo>
                    <a:pt x="9961" y="1042"/>
                  </a:lnTo>
                  <a:lnTo>
                    <a:pt x="9968" y="1037"/>
                  </a:lnTo>
                  <a:lnTo>
                    <a:pt x="9974" y="1031"/>
                  </a:lnTo>
                  <a:lnTo>
                    <a:pt x="9979" y="1024"/>
                  </a:lnTo>
                  <a:lnTo>
                    <a:pt x="9984" y="1016"/>
                  </a:lnTo>
                  <a:lnTo>
                    <a:pt x="9992" y="1000"/>
                  </a:lnTo>
                  <a:lnTo>
                    <a:pt x="9999" y="985"/>
                  </a:lnTo>
                  <a:lnTo>
                    <a:pt x="10003" y="977"/>
                  </a:lnTo>
                  <a:lnTo>
                    <a:pt x="10007" y="971"/>
                  </a:lnTo>
                  <a:lnTo>
                    <a:pt x="10012" y="965"/>
                  </a:lnTo>
                  <a:lnTo>
                    <a:pt x="10017" y="958"/>
                  </a:lnTo>
                  <a:lnTo>
                    <a:pt x="10024" y="954"/>
                  </a:lnTo>
                  <a:lnTo>
                    <a:pt x="10032" y="951"/>
                  </a:lnTo>
                  <a:lnTo>
                    <a:pt x="10041" y="949"/>
                  </a:lnTo>
                  <a:lnTo>
                    <a:pt x="10051" y="949"/>
                  </a:lnTo>
                  <a:lnTo>
                    <a:pt x="10058" y="948"/>
                  </a:lnTo>
                  <a:lnTo>
                    <a:pt x="10065" y="948"/>
                  </a:lnTo>
                  <a:lnTo>
                    <a:pt x="10071" y="949"/>
                  </a:lnTo>
                  <a:lnTo>
                    <a:pt x="10078" y="950"/>
                  </a:lnTo>
                  <a:lnTo>
                    <a:pt x="10084" y="952"/>
                  </a:lnTo>
                  <a:lnTo>
                    <a:pt x="10090" y="955"/>
                  </a:lnTo>
                  <a:lnTo>
                    <a:pt x="10095" y="958"/>
                  </a:lnTo>
                  <a:lnTo>
                    <a:pt x="10100" y="963"/>
                  </a:lnTo>
                  <a:lnTo>
                    <a:pt x="10110" y="971"/>
                  </a:lnTo>
                  <a:lnTo>
                    <a:pt x="10118" y="980"/>
                  </a:lnTo>
                  <a:lnTo>
                    <a:pt x="10127" y="990"/>
                  </a:lnTo>
                  <a:lnTo>
                    <a:pt x="10134" y="1000"/>
                  </a:lnTo>
                  <a:lnTo>
                    <a:pt x="10139" y="1010"/>
                  </a:lnTo>
                  <a:lnTo>
                    <a:pt x="10142" y="1020"/>
                  </a:lnTo>
                  <a:lnTo>
                    <a:pt x="10145" y="1029"/>
                  </a:lnTo>
                  <a:lnTo>
                    <a:pt x="10146" y="1038"/>
                  </a:lnTo>
                  <a:lnTo>
                    <a:pt x="10146" y="1048"/>
                  </a:lnTo>
                  <a:lnTo>
                    <a:pt x="10145" y="1058"/>
                  </a:lnTo>
                  <a:lnTo>
                    <a:pt x="10143" y="1068"/>
                  </a:lnTo>
                  <a:lnTo>
                    <a:pt x="10141" y="1077"/>
                  </a:lnTo>
                  <a:lnTo>
                    <a:pt x="10135" y="1096"/>
                  </a:lnTo>
                  <a:lnTo>
                    <a:pt x="10127" y="1116"/>
                  </a:lnTo>
                  <a:lnTo>
                    <a:pt x="10117" y="1134"/>
                  </a:lnTo>
                  <a:lnTo>
                    <a:pt x="10109" y="1152"/>
                  </a:lnTo>
                  <a:lnTo>
                    <a:pt x="10083" y="1178"/>
                  </a:lnTo>
                  <a:lnTo>
                    <a:pt x="10056" y="1206"/>
                  </a:lnTo>
                  <a:lnTo>
                    <a:pt x="10044" y="1220"/>
                  </a:lnTo>
                  <a:lnTo>
                    <a:pt x="10032" y="1235"/>
                  </a:lnTo>
                  <a:lnTo>
                    <a:pt x="10020" y="1251"/>
                  </a:lnTo>
                  <a:lnTo>
                    <a:pt x="10009" y="1266"/>
                  </a:lnTo>
                  <a:lnTo>
                    <a:pt x="9999" y="1281"/>
                  </a:lnTo>
                  <a:lnTo>
                    <a:pt x="9990" y="1298"/>
                  </a:lnTo>
                  <a:lnTo>
                    <a:pt x="9982" y="1315"/>
                  </a:lnTo>
                  <a:lnTo>
                    <a:pt x="9974" y="1331"/>
                  </a:lnTo>
                  <a:lnTo>
                    <a:pt x="9968" y="1349"/>
                  </a:lnTo>
                  <a:lnTo>
                    <a:pt x="9964" y="1366"/>
                  </a:lnTo>
                  <a:lnTo>
                    <a:pt x="9960" y="1385"/>
                  </a:lnTo>
                  <a:lnTo>
                    <a:pt x="9958" y="1403"/>
                  </a:lnTo>
                  <a:lnTo>
                    <a:pt x="9961" y="1437"/>
                  </a:lnTo>
                  <a:lnTo>
                    <a:pt x="9963" y="1474"/>
                  </a:lnTo>
                  <a:lnTo>
                    <a:pt x="9964" y="1492"/>
                  </a:lnTo>
                  <a:lnTo>
                    <a:pt x="9967" y="1510"/>
                  </a:lnTo>
                  <a:lnTo>
                    <a:pt x="9969" y="1519"/>
                  </a:lnTo>
                  <a:lnTo>
                    <a:pt x="9971" y="1528"/>
                  </a:lnTo>
                  <a:lnTo>
                    <a:pt x="9973" y="1536"/>
                  </a:lnTo>
                  <a:lnTo>
                    <a:pt x="9976" y="1544"/>
                  </a:lnTo>
                  <a:lnTo>
                    <a:pt x="9970" y="1554"/>
                  </a:lnTo>
                  <a:lnTo>
                    <a:pt x="9963" y="1561"/>
                  </a:lnTo>
                  <a:lnTo>
                    <a:pt x="9955" y="1568"/>
                  </a:lnTo>
                  <a:lnTo>
                    <a:pt x="9947" y="1572"/>
                  </a:lnTo>
                  <a:lnTo>
                    <a:pt x="9939" y="1575"/>
                  </a:lnTo>
                  <a:lnTo>
                    <a:pt x="9930" y="1576"/>
                  </a:lnTo>
                  <a:lnTo>
                    <a:pt x="9921" y="1577"/>
                  </a:lnTo>
                  <a:lnTo>
                    <a:pt x="9911" y="1576"/>
                  </a:lnTo>
                  <a:lnTo>
                    <a:pt x="9892" y="1574"/>
                  </a:lnTo>
                  <a:lnTo>
                    <a:pt x="9872" y="1572"/>
                  </a:lnTo>
                  <a:lnTo>
                    <a:pt x="9862" y="1571"/>
                  </a:lnTo>
                  <a:lnTo>
                    <a:pt x="9852" y="1571"/>
                  </a:lnTo>
                  <a:lnTo>
                    <a:pt x="9842" y="1572"/>
                  </a:lnTo>
                  <a:lnTo>
                    <a:pt x="9832" y="1574"/>
                  </a:lnTo>
                  <a:lnTo>
                    <a:pt x="9682" y="1575"/>
                  </a:lnTo>
                  <a:lnTo>
                    <a:pt x="9433" y="1577"/>
                  </a:lnTo>
                  <a:lnTo>
                    <a:pt x="9098" y="1579"/>
                  </a:lnTo>
                  <a:lnTo>
                    <a:pt x="8693" y="1580"/>
                  </a:lnTo>
                  <a:lnTo>
                    <a:pt x="8231" y="1581"/>
                  </a:lnTo>
                  <a:lnTo>
                    <a:pt x="7727" y="1583"/>
                  </a:lnTo>
                  <a:lnTo>
                    <a:pt x="7195" y="1584"/>
                  </a:lnTo>
                  <a:lnTo>
                    <a:pt x="6648" y="1585"/>
                  </a:lnTo>
                  <a:lnTo>
                    <a:pt x="6101" y="1587"/>
                  </a:lnTo>
                  <a:lnTo>
                    <a:pt x="5568" y="1588"/>
                  </a:lnTo>
                  <a:lnTo>
                    <a:pt x="5064" y="1589"/>
                  </a:lnTo>
                  <a:lnTo>
                    <a:pt x="4602" y="1590"/>
                  </a:lnTo>
                  <a:lnTo>
                    <a:pt x="4198" y="1591"/>
                  </a:lnTo>
                  <a:lnTo>
                    <a:pt x="3864" y="1592"/>
                  </a:lnTo>
                  <a:lnTo>
                    <a:pt x="3615" y="1593"/>
                  </a:lnTo>
                  <a:lnTo>
                    <a:pt x="3466" y="1595"/>
                  </a:lnTo>
                  <a:lnTo>
                    <a:pt x="3433" y="1595"/>
                  </a:lnTo>
                  <a:lnTo>
                    <a:pt x="3400" y="1597"/>
                  </a:lnTo>
                  <a:lnTo>
                    <a:pt x="3368" y="1598"/>
                  </a:lnTo>
                  <a:lnTo>
                    <a:pt x="3334" y="1600"/>
                  </a:lnTo>
                  <a:lnTo>
                    <a:pt x="3300" y="1601"/>
                  </a:lnTo>
                  <a:lnTo>
                    <a:pt x="3266" y="1602"/>
                  </a:lnTo>
                  <a:lnTo>
                    <a:pt x="3233" y="1602"/>
                  </a:lnTo>
                  <a:lnTo>
                    <a:pt x="3198" y="1601"/>
                  </a:lnTo>
                  <a:lnTo>
                    <a:pt x="3081" y="1601"/>
                  </a:lnTo>
                  <a:lnTo>
                    <a:pt x="2966" y="1602"/>
                  </a:lnTo>
                  <a:lnTo>
                    <a:pt x="2849" y="1603"/>
                  </a:lnTo>
                  <a:lnTo>
                    <a:pt x="2732" y="1605"/>
                  </a:lnTo>
                  <a:lnTo>
                    <a:pt x="2615" y="1606"/>
                  </a:lnTo>
                  <a:lnTo>
                    <a:pt x="2499" y="1607"/>
                  </a:lnTo>
                  <a:lnTo>
                    <a:pt x="2381" y="1609"/>
                  </a:lnTo>
                  <a:lnTo>
                    <a:pt x="2264" y="1610"/>
                  </a:lnTo>
                  <a:lnTo>
                    <a:pt x="2147" y="1613"/>
                  </a:lnTo>
                  <a:lnTo>
                    <a:pt x="2029" y="1614"/>
                  </a:lnTo>
                  <a:lnTo>
                    <a:pt x="1912" y="1616"/>
                  </a:lnTo>
                  <a:lnTo>
                    <a:pt x="1794" y="1617"/>
                  </a:lnTo>
                  <a:lnTo>
                    <a:pt x="1677" y="1619"/>
                  </a:lnTo>
                  <a:lnTo>
                    <a:pt x="1559" y="1620"/>
                  </a:lnTo>
                  <a:lnTo>
                    <a:pt x="1441" y="1622"/>
                  </a:lnTo>
                  <a:lnTo>
                    <a:pt x="1323" y="1623"/>
                  </a:lnTo>
                  <a:lnTo>
                    <a:pt x="1296" y="1624"/>
                  </a:lnTo>
                  <a:lnTo>
                    <a:pt x="1269" y="1625"/>
                  </a:lnTo>
                  <a:lnTo>
                    <a:pt x="1240" y="1625"/>
                  </a:lnTo>
                  <a:lnTo>
                    <a:pt x="1213" y="1625"/>
                  </a:lnTo>
                  <a:lnTo>
                    <a:pt x="1184" y="1625"/>
                  </a:lnTo>
                  <a:lnTo>
                    <a:pt x="1156" y="1626"/>
                  </a:lnTo>
                  <a:lnTo>
                    <a:pt x="1129" y="1627"/>
                  </a:lnTo>
                  <a:lnTo>
                    <a:pt x="1101" y="1629"/>
                  </a:lnTo>
                  <a:lnTo>
                    <a:pt x="1097" y="1623"/>
                  </a:lnTo>
                  <a:lnTo>
                    <a:pt x="1093" y="1618"/>
                  </a:lnTo>
                  <a:lnTo>
                    <a:pt x="1090" y="1612"/>
                  </a:lnTo>
                  <a:lnTo>
                    <a:pt x="1088" y="1606"/>
                  </a:lnTo>
                  <a:lnTo>
                    <a:pt x="1084" y="1594"/>
                  </a:lnTo>
                  <a:lnTo>
                    <a:pt x="1083" y="1582"/>
                  </a:lnTo>
                  <a:lnTo>
                    <a:pt x="1083" y="1569"/>
                  </a:lnTo>
                  <a:lnTo>
                    <a:pt x="1084" y="1555"/>
                  </a:lnTo>
                  <a:lnTo>
                    <a:pt x="1086" y="1542"/>
                  </a:lnTo>
                  <a:lnTo>
                    <a:pt x="1089" y="1529"/>
                  </a:lnTo>
                  <a:lnTo>
                    <a:pt x="1094" y="1500"/>
                  </a:lnTo>
                  <a:lnTo>
                    <a:pt x="1098" y="1473"/>
                  </a:lnTo>
                  <a:lnTo>
                    <a:pt x="1098" y="1458"/>
                  </a:lnTo>
                  <a:lnTo>
                    <a:pt x="1097" y="1444"/>
                  </a:lnTo>
                  <a:lnTo>
                    <a:pt x="1096" y="1438"/>
                  </a:lnTo>
                  <a:lnTo>
                    <a:pt x="1094" y="1431"/>
                  </a:lnTo>
                  <a:lnTo>
                    <a:pt x="1092" y="1423"/>
                  </a:lnTo>
                  <a:lnTo>
                    <a:pt x="1089" y="1416"/>
                  </a:lnTo>
                  <a:lnTo>
                    <a:pt x="1086" y="1402"/>
                  </a:lnTo>
                  <a:lnTo>
                    <a:pt x="1081" y="1388"/>
                  </a:lnTo>
                  <a:lnTo>
                    <a:pt x="1076" y="1374"/>
                  </a:lnTo>
                  <a:lnTo>
                    <a:pt x="1069" y="1361"/>
                  </a:lnTo>
                  <a:lnTo>
                    <a:pt x="1060" y="1349"/>
                  </a:lnTo>
                  <a:lnTo>
                    <a:pt x="1052" y="1338"/>
                  </a:lnTo>
                  <a:lnTo>
                    <a:pt x="1043" y="1326"/>
                  </a:lnTo>
                  <a:lnTo>
                    <a:pt x="1033" y="1315"/>
                  </a:lnTo>
                  <a:lnTo>
                    <a:pt x="1012" y="1295"/>
                  </a:lnTo>
                  <a:lnTo>
                    <a:pt x="990" y="1275"/>
                  </a:lnTo>
                  <a:lnTo>
                    <a:pt x="967" y="1257"/>
                  </a:lnTo>
                  <a:lnTo>
                    <a:pt x="945" y="1239"/>
                  </a:lnTo>
                  <a:lnTo>
                    <a:pt x="936" y="1215"/>
                  </a:lnTo>
                  <a:lnTo>
                    <a:pt x="928" y="1190"/>
                  </a:lnTo>
                  <a:lnTo>
                    <a:pt x="924" y="1177"/>
                  </a:lnTo>
                  <a:lnTo>
                    <a:pt x="922" y="1165"/>
                  </a:lnTo>
                  <a:lnTo>
                    <a:pt x="920" y="1153"/>
                  </a:lnTo>
                  <a:lnTo>
                    <a:pt x="919" y="1139"/>
                  </a:lnTo>
                  <a:lnTo>
                    <a:pt x="919" y="1127"/>
                  </a:lnTo>
                  <a:lnTo>
                    <a:pt x="920" y="1115"/>
                  </a:lnTo>
                  <a:lnTo>
                    <a:pt x="922" y="1103"/>
                  </a:lnTo>
                  <a:lnTo>
                    <a:pt x="925" y="1090"/>
                  </a:lnTo>
                  <a:lnTo>
                    <a:pt x="931" y="1079"/>
                  </a:lnTo>
                  <a:lnTo>
                    <a:pt x="937" y="1068"/>
                  </a:lnTo>
                  <a:lnTo>
                    <a:pt x="945" y="1057"/>
                  </a:lnTo>
                  <a:lnTo>
                    <a:pt x="954" y="1045"/>
                  </a:lnTo>
                  <a:lnTo>
                    <a:pt x="958" y="1040"/>
                  </a:lnTo>
                  <a:lnTo>
                    <a:pt x="962" y="1036"/>
                  </a:lnTo>
                  <a:lnTo>
                    <a:pt x="967" y="1033"/>
                  </a:lnTo>
                  <a:lnTo>
                    <a:pt x="972" y="1030"/>
                  </a:lnTo>
                  <a:lnTo>
                    <a:pt x="983" y="1027"/>
                  </a:lnTo>
                  <a:lnTo>
                    <a:pt x="993" y="1026"/>
                  </a:lnTo>
                  <a:lnTo>
                    <a:pt x="1003" y="1026"/>
                  </a:lnTo>
                  <a:lnTo>
                    <a:pt x="1014" y="1025"/>
                  </a:lnTo>
                  <a:lnTo>
                    <a:pt x="1025" y="1024"/>
                  </a:lnTo>
                  <a:lnTo>
                    <a:pt x="1034" y="1020"/>
                  </a:lnTo>
                  <a:lnTo>
                    <a:pt x="1041" y="1022"/>
                  </a:lnTo>
                  <a:lnTo>
                    <a:pt x="1047" y="1024"/>
                  </a:lnTo>
                  <a:lnTo>
                    <a:pt x="1052" y="1027"/>
                  </a:lnTo>
                  <a:lnTo>
                    <a:pt x="1057" y="1031"/>
                  </a:lnTo>
                  <a:lnTo>
                    <a:pt x="1061" y="1036"/>
                  </a:lnTo>
                  <a:lnTo>
                    <a:pt x="1065" y="1041"/>
                  </a:lnTo>
                  <a:lnTo>
                    <a:pt x="1069" y="1047"/>
                  </a:lnTo>
                  <a:lnTo>
                    <a:pt x="1071" y="1053"/>
                  </a:lnTo>
                  <a:lnTo>
                    <a:pt x="1072" y="1073"/>
                  </a:lnTo>
                  <a:lnTo>
                    <a:pt x="1072" y="1091"/>
                  </a:lnTo>
                  <a:lnTo>
                    <a:pt x="1072" y="1102"/>
                  </a:lnTo>
                  <a:lnTo>
                    <a:pt x="1074" y="1110"/>
                  </a:lnTo>
                  <a:lnTo>
                    <a:pt x="1076" y="1115"/>
                  </a:lnTo>
                  <a:lnTo>
                    <a:pt x="1078" y="1119"/>
                  </a:lnTo>
                  <a:lnTo>
                    <a:pt x="1080" y="1123"/>
                  </a:lnTo>
                  <a:lnTo>
                    <a:pt x="1083" y="1127"/>
                  </a:lnTo>
                  <a:lnTo>
                    <a:pt x="1089" y="1128"/>
                  </a:lnTo>
                  <a:lnTo>
                    <a:pt x="1094" y="1128"/>
                  </a:lnTo>
                  <a:lnTo>
                    <a:pt x="1099" y="1127"/>
                  </a:lnTo>
                  <a:lnTo>
                    <a:pt x="1104" y="1124"/>
                  </a:lnTo>
                  <a:lnTo>
                    <a:pt x="1113" y="1119"/>
                  </a:lnTo>
                  <a:lnTo>
                    <a:pt x="1124" y="1115"/>
                  </a:lnTo>
                  <a:lnTo>
                    <a:pt x="1127" y="1109"/>
                  </a:lnTo>
                  <a:lnTo>
                    <a:pt x="1130" y="1103"/>
                  </a:lnTo>
                  <a:lnTo>
                    <a:pt x="1132" y="1095"/>
                  </a:lnTo>
                  <a:lnTo>
                    <a:pt x="1134" y="1089"/>
                  </a:lnTo>
                  <a:lnTo>
                    <a:pt x="1136" y="1075"/>
                  </a:lnTo>
                  <a:lnTo>
                    <a:pt x="1137" y="1061"/>
                  </a:lnTo>
                  <a:lnTo>
                    <a:pt x="1135" y="1031"/>
                  </a:lnTo>
                  <a:lnTo>
                    <a:pt x="1133" y="1000"/>
                  </a:lnTo>
                  <a:lnTo>
                    <a:pt x="1132" y="993"/>
                  </a:lnTo>
                  <a:lnTo>
                    <a:pt x="1130" y="987"/>
                  </a:lnTo>
                  <a:lnTo>
                    <a:pt x="1127" y="981"/>
                  </a:lnTo>
                  <a:lnTo>
                    <a:pt x="1123" y="976"/>
                  </a:lnTo>
                  <a:lnTo>
                    <a:pt x="1113" y="967"/>
                  </a:lnTo>
                  <a:lnTo>
                    <a:pt x="1102" y="958"/>
                  </a:lnTo>
                  <a:lnTo>
                    <a:pt x="1097" y="953"/>
                  </a:lnTo>
                  <a:lnTo>
                    <a:pt x="1093" y="949"/>
                  </a:lnTo>
                  <a:lnTo>
                    <a:pt x="1089" y="944"/>
                  </a:lnTo>
                  <a:lnTo>
                    <a:pt x="1086" y="938"/>
                  </a:lnTo>
                  <a:lnTo>
                    <a:pt x="1084" y="932"/>
                  </a:lnTo>
                  <a:lnTo>
                    <a:pt x="1083" y="926"/>
                  </a:lnTo>
                  <a:lnTo>
                    <a:pt x="1084" y="918"/>
                  </a:lnTo>
                  <a:lnTo>
                    <a:pt x="1086" y="908"/>
                  </a:lnTo>
                  <a:lnTo>
                    <a:pt x="1100" y="888"/>
                  </a:lnTo>
                  <a:lnTo>
                    <a:pt x="1113" y="867"/>
                  </a:lnTo>
                  <a:lnTo>
                    <a:pt x="1120" y="856"/>
                  </a:lnTo>
                  <a:lnTo>
                    <a:pt x="1125" y="845"/>
                  </a:lnTo>
                  <a:lnTo>
                    <a:pt x="1130" y="834"/>
                  </a:lnTo>
                  <a:lnTo>
                    <a:pt x="1134" y="821"/>
                  </a:lnTo>
                  <a:lnTo>
                    <a:pt x="1138" y="810"/>
                  </a:lnTo>
                  <a:lnTo>
                    <a:pt x="1140" y="798"/>
                  </a:lnTo>
                  <a:lnTo>
                    <a:pt x="1142" y="786"/>
                  </a:lnTo>
                  <a:lnTo>
                    <a:pt x="1142" y="773"/>
                  </a:lnTo>
                  <a:lnTo>
                    <a:pt x="1141" y="761"/>
                  </a:lnTo>
                  <a:lnTo>
                    <a:pt x="1139" y="749"/>
                  </a:lnTo>
                  <a:lnTo>
                    <a:pt x="1135" y="737"/>
                  </a:lnTo>
                  <a:lnTo>
                    <a:pt x="1130" y="723"/>
                  </a:lnTo>
                  <a:lnTo>
                    <a:pt x="1120" y="706"/>
                  </a:lnTo>
                  <a:lnTo>
                    <a:pt x="1108" y="688"/>
                  </a:lnTo>
                  <a:lnTo>
                    <a:pt x="1104" y="683"/>
                  </a:lnTo>
                  <a:lnTo>
                    <a:pt x="1101" y="679"/>
                  </a:lnTo>
                  <a:lnTo>
                    <a:pt x="1097" y="676"/>
                  </a:lnTo>
                  <a:lnTo>
                    <a:pt x="1093" y="674"/>
                  </a:lnTo>
                  <a:lnTo>
                    <a:pt x="1088" y="672"/>
                  </a:lnTo>
                  <a:lnTo>
                    <a:pt x="1083" y="671"/>
                  </a:lnTo>
                  <a:lnTo>
                    <a:pt x="1077" y="671"/>
                  </a:lnTo>
                  <a:lnTo>
                    <a:pt x="1071" y="672"/>
                  </a:lnTo>
                  <a:lnTo>
                    <a:pt x="1063" y="676"/>
                  </a:lnTo>
                  <a:lnTo>
                    <a:pt x="1056" y="681"/>
                  </a:lnTo>
                  <a:lnTo>
                    <a:pt x="1051" y="688"/>
                  </a:lnTo>
                  <a:lnTo>
                    <a:pt x="1047" y="694"/>
                  </a:lnTo>
                  <a:lnTo>
                    <a:pt x="1044" y="701"/>
                  </a:lnTo>
                  <a:lnTo>
                    <a:pt x="1042" y="709"/>
                  </a:lnTo>
                  <a:lnTo>
                    <a:pt x="1040" y="717"/>
                  </a:lnTo>
                  <a:lnTo>
                    <a:pt x="1038" y="725"/>
                  </a:lnTo>
                  <a:lnTo>
                    <a:pt x="1034" y="743"/>
                  </a:lnTo>
                  <a:lnTo>
                    <a:pt x="1030" y="759"/>
                  </a:lnTo>
                  <a:lnTo>
                    <a:pt x="1026" y="767"/>
                  </a:lnTo>
                  <a:lnTo>
                    <a:pt x="1021" y="774"/>
                  </a:lnTo>
                  <a:lnTo>
                    <a:pt x="1016" y="781"/>
                  </a:lnTo>
                  <a:lnTo>
                    <a:pt x="1009" y="787"/>
                  </a:lnTo>
                  <a:lnTo>
                    <a:pt x="1004" y="791"/>
                  </a:lnTo>
                  <a:lnTo>
                    <a:pt x="1000" y="795"/>
                  </a:lnTo>
                  <a:lnTo>
                    <a:pt x="994" y="798"/>
                  </a:lnTo>
                  <a:lnTo>
                    <a:pt x="989" y="801"/>
                  </a:lnTo>
                  <a:lnTo>
                    <a:pt x="978" y="805"/>
                  </a:lnTo>
                  <a:lnTo>
                    <a:pt x="965" y="807"/>
                  </a:lnTo>
                  <a:lnTo>
                    <a:pt x="953" y="808"/>
                  </a:lnTo>
                  <a:lnTo>
                    <a:pt x="940" y="808"/>
                  </a:lnTo>
                  <a:lnTo>
                    <a:pt x="926" y="806"/>
                  </a:lnTo>
                  <a:lnTo>
                    <a:pt x="914" y="803"/>
                  </a:lnTo>
                  <a:lnTo>
                    <a:pt x="901" y="782"/>
                  </a:lnTo>
                  <a:lnTo>
                    <a:pt x="888" y="759"/>
                  </a:lnTo>
                  <a:lnTo>
                    <a:pt x="882" y="747"/>
                  </a:lnTo>
                  <a:lnTo>
                    <a:pt x="879" y="735"/>
                  </a:lnTo>
                  <a:lnTo>
                    <a:pt x="878" y="728"/>
                  </a:lnTo>
                  <a:lnTo>
                    <a:pt x="878" y="721"/>
                  </a:lnTo>
                  <a:lnTo>
                    <a:pt x="878" y="715"/>
                  </a:lnTo>
                  <a:lnTo>
                    <a:pt x="880" y="708"/>
                  </a:lnTo>
                  <a:lnTo>
                    <a:pt x="886" y="706"/>
                  </a:lnTo>
                  <a:lnTo>
                    <a:pt x="892" y="703"/>
                  </a:lnTo>
                  <a:lnTo>
                    <a:pt x="894" y="701"/>
                  </a:lnTo>
                  <a:lnTo>
                    <a:pt x="895" y="699"/>
                  </a:lnTo>
                  <a:lnTo>
                    <a:pt x="896" y="696"/>
                  </a:lnTo>
                  <a:lnTo>
                    <a:pt x="896" y="693"/>
                  </a:lnTo>
                  <a:lnTo>
                    <a:pt x="883" y="687"/>
                  </a:lnTo>
                  <a:lnTo>
                    <a:pt x="888" y="674"/>
                  </a:lnTo>
                  <a:lnTo>
                    <a:pt x="893" y="663"/>
                  </a:lnTo>
                  <a:lnTo>
                    <a:pt x="898" y="651"/>
                  </a:lnTo>
                  <a:lnTo>
                    <a:pt x="904" y="640"/>
                  </a:lnTo>
                  <a:lnTo>
                    <a:pt x="917" y="618"/>
                  </a:lnTo>
                  <a:lnTo>
                    <a:pt x="933" y="597"/>
                  </a:lnTo>
                  <a:lnTo>
                    <a:pt x="966" y="556"/>
                  </a:lnTo>
                  <a:lnTo>
                    <a:pt x="1000" y="516"/>
                  </a:lnTo>
                  <a:lnTo>
                    <a:pt x="1017" y="495"/>
                  </a:lnTo>
                  <a:lnTo>
                    <a:pt x="1034" y="475"/>
                  </a:lnTo>
                  <a:lnTo>
                    <a:pt x="1048" y="455"/>
                  </a:lnTo>
                  <a:lnTo>
                    <a:pt x="1062" y="432"/>
                  </a:lnTo>
                  <a:lnTo>
                    <a:pt x="1067" y="422"/>
                  </a:lnTo>
                  <a:lnTo>
                    <a:pt x="1074" y="410"/>
                  </a:lnTo>
                  <a:lnTo>
                    <a:pt x="1079" y="398"/>
                  </a:lnTo>
                  <a:lnTo>
                    <a:pt x="1083" y="387"/>
                  </a:lnTo>
                  <a:lnTo>
                    <a:pt x="1086" y="375"/>
                  </a:lnTo>
                  <a:lnTo>
                    <a:pt x="1089" y="363"/>
                  </a:lnTo>
                  <a:lnTo>
                    <a:pt x="1091" y="349"/>
                  </a:lnTo>
                  <a:lnTo>
                    <a:pt x="1092" y="336"/>
                  </a:lnTo>
                  <a:lnTo>
                    <a:pt x="1095" y="325"/>
                  </a:lnTo>
                  <a:lnTo>
                    <a:pt x="1095" y="315"/>
                  </a:lnTo>
                  <a:lnTo>
                    <a:pt x="1094" y="303"/>
                  </a:lnTo>
                  <a:lnTo>
                    <a:pt x="1091" y="293"/>
                  </a:lnTo>
                  <a:lnTo>
                    <a:pt x="1089" y="284"/>
                  </a:lnTo>
                  <a:lnTo>
                    <a:pt x="1086" y="274"/>
                  </a:lnTo>
                  <a:lnTo>
                    <a:pt x="1084" y="263"/>
                  </a:lnTo>
                  <a:lnTo>
                    <a:pt x="1083" y="253"/>
                  </a:lnTo>
                  <a:lnTo>
                    <a:pt x="1088" y="249"/>
                  </a:lnTo>
                  <a:lnTo>
                    <a:pt x="1091" y="245"/>
                  </a:lnTo>
                  <a:lnTo>
                    <a:pt x="1093" y="240"/>
                  </a:lnTo>
                  <a:lnTo>
                    <a:pt x="1095" y="235"/>
                  </a:lnTo>
                  <a:lnTo>
                    <a:pt x="1097" y="224"/>
                  </a:lnTo>
                  <a:lnTo>
                    <a:pt x="1098" y="211"/>
                  </a:lnTo>
                  <a:lnTo>
                    <a:pt x="1098" y="205"/>
                  </a:lnTo>
                  <a:lnTo>
                    <a:pt x="1099" y="200"/>
                  </a:lnTo>
                  <a:lnTo>
                    <a:pt x="1101" y="194"/>
                  </a:lnTo>
                  <a:lnTo>
                    <a:pt x="1104" y="190"/>
                  </a:lnTo>
                  <a:lnTo>
                    <a:pt x="1107" y="185"/>
                  </a:lnTo>
                  <a:lnTo>
                    <a:pt x="1112" y="182"/>
                  </a:lnTo>
                  <a:lnTo>
                    <a:pt x="1119" y="179"/>
                  </a:lnTo>
                  <a:lnTo>
                    <a:pt x="1127" y="176"/>
                  </a:lnTo>
                  <a:lnTo>
                    <a:pt x="1176" y="175"/>
                  </a:lnTo>
                  <a:lnTo>
                    <a:pt x="1226" y="173"/>
                  </a:lnTo>
                  <a:lnTo>
                    <a:pt x="1277" y="173"/>
                  </a:lnTo>
                  <a:lnTo>
                    <a:pt x="1327" y="172"/>
                  </a:lnTo>
                  <a:lnTo>
                    <a:pt x="1378" y="172"/>
                  </a:lnTo>
                  <a:lnTo>
                    <a:pt x="1428" y="171"/>
                  </a:lnTo>
                  <a:lnTo>
                    <a:pt x="1479" y="171"/>
                  </a:lnTo>
                  <a:lnTo>
                    <a:pt x="1531" y="171"/>
                  </a:lnTo>
                  <a:lnTo>
                    <a:pt x="1582" y="170"/>
                  </a:lnTo>
                  <a:lnTo>
                    <a:pt x="1633" y="170"/>
                  </a:lnTo>
                  <a:lnTo>
                    <a:pt x="1683" y="170"/>
                  </a:lnTo>
                  <a:lnTo>
                    <a:pt x="1734" y="169"/>
                  </a:lnTo>
                  <a:lnTo>
                    <a:pt x="1784" y="169"/>
                  </a:lnTo>
                  <a:lnTo>
                    <a:pt x="1834" y="168"/>
                  </a:lnTo>
                  <a:lnTo>
                    <a:pt x="1883" y="167"/>
                  </a:lnTo>
                  <a:lnTo>
                    <a:pt x="1932" y="166"/>
                  </a:lnTo>
                  <a:lnTo>
                    <a:pt x="1962" y="167"/>
                  </a:lnTo>
                  <a:lnTo>
                    <a:pt x="1991" y="167"/>
                  </a:lnTo>
                  <a:lnTo>
                    <a:pt x="2018" y="168"/>
                  </a:lnTo>
                  <a:lnTo>
                    <a:pt x="2046" y="168"/>
                  </a:lnTo>
                  <a:lnTo>
                    <a:pt x="2072" y="167"/>
                  </a:lnTo>
                  <a:lnTo>
                    <a:pt x="2100" y="166"/>
                  </a:lnTo>
                  <a:lnTo>
                    <a:pt x="2127" y="164"/>
                  </a:lnTo>
                  <a:lnTo>
                    <a:pt x="2154" y="160"/>
                  </a:lnTo>
                  <a:lnTo>
                    <a:pt x="2202" y="163"/>
                  </a:lnTo>
                  <a:lnTo>
                    <a:pt x="2250" y="164"/>
                  </a:lnTo>
                  <a:lnTo>
                    <a:pt x="2298" y="164"/>
                  </a:lnTo>
                  <a:lnTo>
                    <a:pt x="2346" y="162"/>
                  </a:lnTo>
                  <a:lnTo>
                    <a:pt x="2393" y="161"/>
                  </a:lnTo>
                  <a:lnTo>
                    <a:pt x="2440" y="160"/>
                  </a:lnTo>
                  <a:lnTo>
                    <a:pt x="2486" y="160"/>
                  </a:lnTo>
                  <a:lnTo>
                    <a:pt x="2533" y="162"/>
                  </a:lnTo>
                  <a:lnTo>
                    <a:pt x="2570" y="159"/>
                  </a:lnTo>
                  <a:lnTo>
                    <a:pt x="2608" y="157"/>
                  </a:lnTo>
                  <a:lnTo>
                    <a:pt x="2627" y="156"/>
                  </a:lnTo>
                  <a:lnTo>
                    <a:pt x="2646" y="157"/>
                  </a:lnTo>
                  <a:lnTo>
                    <a:pt x="2665" y="158"/>
                  </a:lnTo>
                  <a:lnTo>
                    <a:pt x="2684" y="160"/>
                  </a:lnTo>
                  <a:lnTo>
                    <a:pt x="2695" y="158"/>
                  </a:lnTo>
                  <a:lnTo>
                    <a:pt x="2707" y="157"/>
                  </a:lnTo>
                  <a:lnTo>
                    <a:pt x="2719" y="156"/>
                  </a:lnTo>
                  <a:lnTo>
                    <a:pt x="2732" y="156"/>
                  </a:lnTo>
                  <a:lnTo>
                    <a:pt x="2756" y="156"/>
                  </a:lnTo>
                  <a:lnTo>
                    <a:pt x="2781" y="157"/>
                  </a:lnTo>
                  <a:lnTo>
                    <a:pt x="2804" y="158"/>
                  </a:lnTo>
                  <a:lnTo>
                    <a:pt x="2829" y="158"/>
                  </a:lnTo>
                  <a:lnTo>
                    <a:pt x="2852" y="158"/>
                  </a:lnTo>
                  <a:lnTo>
                    <a:pt x="2875" y="155"/>
                  </a:lnTo>
                  <a:lnTo>
                    <a:pt x="3087" y="153"/>
                  </a:lnTo>
                  <a:lnTo>
                    <a:pt x="3138" y="150"/>
                  </a:lnTo>
                  <a:lnTo>
                    <a:pt x="3188" y="149"/>
                  </a:lnTo>
                  <a:lnTo>
                    <a:pt x="3236" y="149"/>
                  </a:lnTo>
                  <a:lnTo>
                    <a:pt x="3284" y="149"/>
                  </a:lnTo>
                  <a:lnTo>
                    <a:pt x="3331" y="149"/>
                  </a:lnTo>
                  <a:lnTo>
                    <a:pt x="3379" y="148"/>
                  </a:lnTo>
                  <a:lnTo>
                    <a:pt x="3428" y="147"/>
                  </a:lnTo>
                  <a:lnTo>
                    <a:pt x="3478" y="145"/>
                  </a:lnTo>
                  <a:lnTo>
                    <a:pt x="3536" y="144"/>
                  </a:lnTo>
                  <a:lnTo>
                    <a:pt x="3594" y="144"/>
                  </a:lnTo>
                  <a:lnTo>
                    <a:pt x="3654" y="145"/>
                  </a:lnTo>
                  <a:lnTo>
                    <a:pt x="3713" y="146"/>
                  </a:lnTo>
                  <a:lnTo>
                    <a:pt x="3772" y="146"/>
                  </a:lnTo>
                  <a:lnTo>
                    <a:pt x="3831" y="146"/>
                  </a:lnTo>
                  <a:lnTo>
                    <a:pt x="3859" y="145"/>
                  </a:lnTo>
                  <a:lnTo>
                    <a:pt x="3889" y="144"/>
                  </a:lnTo>
                  <a:lnTo>
                    <a:pt x="3918" y="142"/>
                  </a:lnTo>
                  <a:lnTo>
                    <a:pt x="3946" y="140"/>
                  </a:lnTo>
                  <a:lnTo>
                    <a:pt x="3968" y="142"/>
                  </a:lnTo>
                  <a:lnTo>
                    <a:pt x="3990" y="143"/>
                  </a:lnTo>
                  <a:lnTo>
                    <a:pt x="4013" y="143"/>
                  </a:lnTo>
                  <a:lnTo>
                    <a:pt x="4035" y="142"/>
                  </a:lnTo>
                  <a:lnTo>
                    <a:pt x="4057" y="141"/>
                  </a:lnTo>
                  <a:lnTo>
                    <a:pt x="4079" y="140"/>
                  </a:lnTo>
                  <a:lnTo>
                    <a:pt x="4101" y="138"/>
                  </a:lnTo>
                  <a:lnTo>
                    <a:pt x="4121" y="138"/>
                  </a:lnTo>
                  <a:lnTo>
                    <a:pt x="4186" y="139"/>
                  </a:lnTo>
                  <a:lnTo>
                    <a:pt x="4351" y="140"/>
                  </a:lnTo>
                  <a:lnTo>
                    <a:pt x="4600" y="140"/>
                  </a:lnTo>
                  <a:lnTo>
                    <a:pt x="4920" y="141"/>
                  </a:lnTo>
                  <a:lnTo>
                    <a:pt x="5298" y="141"/>
                  </a:lnTo>
                  <a:lnTo>
                    <a:pt x="5716" y="140"/>
                  </a:lnTo>
                  <a:lnTo>
                    <a:pt x="6163" y="140"/>
                  </a:lnTo>
                  <a:lnTo>
                    <a:pt x="6624" y="139"/>
                  </a:lnTo>
                  <a:lnTo>
                    <a:pt x="7085" y="139"/>
                  </a:lnTo>
                  <a:lnTo>
                    <a:pt x="7532" y="138"/>
                  </a:lnTo>
                  <a:lnTo>
                    <a:pt x="7951" y="138"/>
                  </a:lnTo>
                  <a:lnTo>
                    <a:pt x="8328" y="138"/>
                  </a:lnTo>
                  <a:lnTo>
                    <a:pt x="8647" y="137"/>
                  </a:lnTo>
                  <a:lnTo>
                    <a:pt x="8897" y="138"/>
                  </a:lnTo>
                  <a:lnTo>
                    <a:pt x="9061" y="138"/>
                  </a:lnTo>
                  <a:lnTo>
                    <a:pt x="9127" y="139"/>
                  </a:lnTo>
                  <a:lnTo>
                    <a:pt x="9177" y="138"/>
                  </a:lnTo>
                  <a:lnTo>
                    <a:pt x="9226" y="137"/>
                  </a:lnTo>
                  <a:lnTo>
                    <a:pt x="9274" y="135"/>
                  </a:lnTo>
                  <a:lnTo>
                    <a:pt x="9322" y="134"/>
                  </a:lnTo>
                  <a:lnTo>
                    <a:pt x="9370" y="133"/>
                  </a:lnTo>
                  <a:lnTo>
                    <a:pt x="9417" y="133"/>
                  </a:lnTo>
                  <a:lnTo>
                    <a:pt x="9466" y="133"/>
                  </a:lnTo>
                  <a:lnTo>
                    <a:pt x="9515" y="134"/>
                  </a:lnTo>
                  <a:lnTo>
                    <a:pt x="9538" y="132"/>
                  </a:lnTo>
                  <a:lnTo>
                    <a:pt x="9561" y="131"/>
                  </a:lnTo>
                  <a:lnTo>
                    <a:pt x="9586" y="130"/>
                  </a:lnTo>
                  <a:lnTo>
                    <a:pt x="9610" y="129"/>
                  </a:lnTo>
                  <a:lnTo>
                    <a:pt x="9636" y="127"/>
                  </a:lnTo>
                  <a:lnTo>
                    <a:pt x="9661" y="126"/>
                  </a:lnTo>
                  <a:lnTo>
                    <a:pt x="9685" y="124"/>
                  </a:lnTo>
                  <a:lnTo>
                    <a:pt x="9709" y="122"/>
                  </a:lnTo>
                  <a:lnTo>
                    <a:pt x="9891" y="114"/>
                  </a:lnTo>
                  <a:lnTo>
                    <a:pt x="9900" y="118"/>
                  </a:lnTo>
                  <a:lnTo>
                    <a:pt x="9908" y="122"/>
                  </a:lnTo>
                  <a:lnTo>
                    <a:pt x="9916" y="127"/>
                  </a:lnTo>
                  <a:lnTo>
                    <a:pt x="9923" y="134"/>
                  </a:lnTo>
                  <a:lnTo>
                    <a:pt x="9930" y="141"/>
                  </a:lnTo>
                  <a:lnTo>
                    <a:pt x="9936" y="149"/>
                  </a:lnTo>
                  <a:lnTo>
                    <a:pt x="9940" y="157"/>
                  </a:lnTo>
                  <a:lnTo>
                    <a:pt x="9943" y="166"/>
                  </a:lnTo>
                  <a:lnTo>
                    <a:pt x="9941" y="184"/>
                  </a:lnTo>
                  <a:lnTo>
                    <a:pt x="9940" y="201"/>
                  </a:lnTo>
                  <a:lnTo>
                    <a:pt x="9938" y="218"/>
                  </a:lnTo>
                  <a:lnTo>
                    <a:pt x="9938" y="237"/>
                  </a:lnTo>
                  <a:lnTo>
                    <a:pt x="9938" y="254"/>
                  </a:lnTo>
                  <a:lnTo>
                    <a:pt x="9940" y="273"/>
                  </a:lnTo>
                  <a:lnTo>
                    <a:pt x="9942" y="290"/>
                  </a:lnTo>
                  <a:lnTo>
                    <a:pt x="9946" y="307"/>
                  </a:lnTo>
                  <a:lnTo>
                    <a:pt x="9950" y="328"/>
                  </a:lnTo>
                  <a:lnTo>
                    <a:pt x="9954" y="347"/>
                  </a:lnTo>
                  <a:lnTo>
                    <a:pt x="9960" y="367"/>
                  </a:lnTo>
                  <a:lnTo>
                    <a:pt x="9967" y="385"/>
                  </a:lnTo>
                  <a:lnTo>
                    <a:pt x="9975" y="404"/>
                  </a:lnTo>
                  <a:lnTo>
                    <a:pt x="9985" y="422"/>
                  </a:lnTo>
                  <a:lnTo>
                    <a:pt x="9995" y="440"/>
                  </a:lnTo>
                  <a:lnTo>
                    <a:pt x="10006" y="458"/>
                  </a:lnTo>
                  <a:lnTo>
                    <a:pt x="10017" y="474"/>
                  </a:lnTo>
                  <a:lnTo>
                    <a:pt x="10030" y="491"/>
                  </a:lnTo>
                  <a:lnTo>
                    <a:pt x="10043" y="507"/>
                  </a:lnTo>
                  <a:lnTo>
                    <a:pt x="10057" y="522"/>
                  </a:lnTo>
                  <a:lnTo>
                    <a:pt x="10071" y="537"/>
                  </a:lnTo>
                  <a:lnTo>
                    <a:pt x="10087" y="552"/>
                  </a:lnTo>
                  <a:lnTo>
                    <a:pt x="10102" y="566"/>
                  </a:lnTo>
                  <a:lnTo>
                    <a:pt x="10118" y="579"/>
                  </a:lnTo>
                  <a:lnTo>
                    <a:pt x="10128" y="593"/>
                  </a:lnTo>
                  <a:lnTo>
                    <a:pt x="10135" y="606"/>
                  </a:lnTo>
                  <a:lnTo>
                    <a:pt x="10141" y="620"/>
                  </a:lnTo>
                  <a:lnTo>
                    <a:pt x="10146" y="634"/>
                  </a:lnTo>
                  <a:lnTo>
                    <a:pt x="10149" y="650"/>
                  </a:lnTo>
                  <a:lnTo>
                    <a:pt x="10151" y="665"/>
                  </a:lnTo>
                  <a:lnTo>
                    <a:pt x="10152" y="681"/>
                  </a:lnTo>
                  <a:lnTo>
                    <a:pt x="10152" y="699"/>
                  </a:lnTo>
                  <a:close/>
                  <a:moveTo>
                    <a:pt x="9921" y="1369"/>
                  </a:moveTo>
                  <a:lnTo>
                    <a:pt x="9919" y="1378"/>
                  </a:lnTo>
                  <a:lnTo>
                    <a:pt x="9918" y="1388"/>
                  </a:lnTo>
                  <a:lnTo>
                    <a:pt x="9917" y="1397"/>
                  </a:lnTo>
                  <a:lnTo>
                    <a:pt x="9917" y="1406"/>
                  </a:lnTo>
                  <a:lnTo>
                    <a:pt x="9918" y="1424"/>
                  </a:lnTo>
                  <a:lnTo>
                    <a:pt x="9919" y="1443"/>
                  </a:lnTo>
                  <a:lnTo>
                    <a:pt x="9921" y="1461"/>
                  </a:lnTo>
                  <a:lnTo>
                    <a:pt x="9921" y="1479"/>
                  </a:lnTo>
                  <a:lnTo>
                    <a:pt x="9920" y="1488"/>
                  </a:lnTo>
                  <a:lnTo>
                    <a:pt x="9919" y="1497"/>
                  </a:lnTo>
                  <a:lnTo>
                    <a:pt x="9918" y="1505"/>
                  </a:lnTo>
                  <a:lnTo>
                    <a:pt x="9915" y="1514"/>
                  </a:lnTo>
                  <a:lnTo>
                    <a:pt x="9798" y="1516"/>
                  </a:lnTo>
                  <a:lnTo>
                    <a:pt x="9581" y="1519"/>
                  </a:lnTo>
                  <a:lnTo>
                    <a:pt x="9279" y="1520"/>
                  </a:lnTo>
                  <a:lnTo>
                    <a:pt x="8906" y="1521"/>
                  </a:lnTo>
                  <a:lnTo>
                    <a:pt x="8477" y="1523"/>
                  </a:lnTo>
                  <a:lnTo>
                    <a:pt x="8004" y="1523"/>
                  </a:lnTo>
                  <a:lnTo>
                    <a:pt x="7504" y="1524"/>
                  </a:lnTo>
                  <a:lnTo>
                    <a:pt x="6989" y="1525"/>
                  </a:lnTo>
                  <a:lnTo>
                    <a:pt x="6474" y="1525"/>
                  </a:lnTo>
                  <a:lnTo>
                    <a:pt x="5974" y="1526"/>
                  </a:lnTo>
                  <a:lnTo>
                    <a:pt x="5503" y="1527"/>
                  </a:lnTo>
                  <a:lnTo>
                    <a:pt x="5074" y="1527"/>
                  </a:lnTo>
                  <a:lnTo>
                    <a:pt x="4703" y="1528"/>
                  </a:lnTo>
                  <a:lnTo>
                    <a:pt x="4402" y="1529"/>
                  </a:lnTo>
                  <a:lnTo>
                    <a:pt x="4187" y="1531"/>
                  </a:lnTo>
                  <a:lnTo>
                    <a:pt x="4072" y="1532"/>
                  </a:lnTo>
                  <a:lnTo>
                    <a:pt x="3995" y="1534"/>
                  </a:lnTo>
                  <a:lnTo>
                    <a:pt x="3918" y="1535"/>
                  </a:lnTo>
                  <a:lnTo>
                    <a:pt x="3841" y="1536"/>
                  </a:lnTo>
                  <a:lnTo>
                    <a:pt x="3765" y="1537"/>
                  </a:lnTo>
                  <a:lnTo>
                    <a:pt x="3689" y="1538"/>
                  </a:lnTo>
                  <a:lnTo>
                    <a:pt x="3613" y="1539"/>
                  </a:lnTo>
                  <a:lnTo>
                    <a:pt x="3537" y="1540"/>
                  </a:lnTo>
                  <a:lnTo>
                    <a:pt x="3462" y="1541"/>
                  </a:lnTo>
                  <a:lnTo>
                    <a:pt x="3386" y="1542"/>
                  </a:lnTo>
                  <a:lnTo>
                    <a:pt x="3310" y="1543"/>
                  </a:lnTo>
                  <a:lnTo>
                    <a:pt x="3235" y="1544"/>
                  </a:lnTo>
                  <a:lnTo>
                    <a:pt x="3159" y="1545"/>
                  </a:lnTo>
                  <a:lnTo>
                    <a:pt x="3083" y="1546"/>
                  </a:lnTo>
                  <a:lnTo>
                    <a:pt x="3008" y="1547"/>
                  </a:lnTo>
                  <a:lnTo>
                    <a:pt x="2932" y="1548"/>
                  </a:lnTo>
                  <a:lnTo>
                    <a:pt x="2856" y="1549"/>
                  </a:lnTo>
                  <a:lnTo>
                    <a:pt x="2789" y="1550"/>
                  </a:lnTo>
                  <a:lnTo>
                    <a:pt x="2720" y="1551"/>
                  </a:lnTo>
                  <a:lnTo>
                    <a:pt x="2653" y="1551"/>
                  </a:lnTo>
                  <a:lnTo>
                    <a:pt x="2586" y="1551"/>
                  </a:lnTo>
                  <a:lnTo>
                    <a:pt x="2517" y="1551"/>
                  </a:lnTo>
                  <a:lnTo>
                    <a:pt x="2450" y="1551"/>
                  </a:lnTo>
                  <a:lnTo>
                    <a:pt x="2381" y="1551"/>
                  </a:lnTo>
                  <a:lnTo>
                    <a:pt x="2314" y="1551"/>
                  </a:lnTo>
                  <a:lnTo>
                    <a:pt x="2246" y="1552"/>
                  </a:lnTo>
                  <a:lnTo>
                    <a:pt x="2179" y="1552"/>
                  </a:lnTo>
                  <a:lnTo>
                    <a:pt x="2110" y="1552"/>
                  </a:lnTo>
                  <a:lnTo>
                    <a:pt x="2044" y="1552"/>
                  </a:lnTo>
                  <a:lnTo>
                    <a:pt x="1976" y="1553"/>
                  </a:lnTo>
                  <a:lnTo>
                    <a:pt x="1909" y="1554"/>
                  </a:lnTo>
                  <a:lnTo>
                    <a:pt x="1842" y="1555"/>
                  </a:lnTo>
                  <a:lnTo>
                    <a:pt x="1776" y="1556"/>
                  </a:lnTo>
                  <a:lnTo>
                    <a:pt x="1759" y="1558"/>
                  </a:lnTo>
                  <a:lnTo>
                    <a:pt x="1740" y="1559"/>
                  </a:lnTo>
                  <a:lnTo>
                    <a:pt x="1721" y="1559"/>
                  </a:lnTo>
                  <a:lnTo>
                    <a:pt x="1702" y="1558"/>
                  </a:lnTo>
                  <a:lnTo>
                    <a:pt x="1683" y="1558"/>
                  </a:lnTo>
                  <a:lnTo>
                    <a:pt x="1664" y="1558"/>
                  </a:lnTo>
                  <a:lnTo>
                    <a:pt x="1655" y="1559"/>
                  </a:lnTo>
                  <a:lnTo>
                    <a:pt x="1646" y="1560"/>
                  </a:lnTo>
                  <a:lnTo>
                    <a:pt x="1637" y="1561"/>
                  </a:lnTo>
                  <a:lnTo>
                    <a:pt x="1628" y="1563"/>
                  </a:lnTo>
                  <a:lnTo>
                    <a:pt x="1606" y="1561"/>
                  </a:lnTo>
                  <a:lnTo>
                    <a:pt x="1584" y="1561"/>
                  </a:lnTo>
                  <a:lnTo>
                    <a:pt x="1560" y="1562"/>
                  </a:lnTo>
                  <a:lnTo>
                    <a:pt x="1538" y="1563"/>
                  </a:lnTo>
                  <a:lnTo>
                    <a:pt x="1515" y="1565"/>
                  </a:lnTo>
                  <a:lnTo>
                    <a:pt x="1493" y="1565"/>
                  </a:lnTo>
                  <a:lnTo>
                    <a:pt x="1482" y="1563"/>
                  </a:lnTo>
                  <a:lnTo>
                    <a:pt x="1470" y="1563"/>
                  </a:lnTo>
                  <a:lnTo>
                    <a:pt x="1460" y="1561"/>
                  </a:lnTo>
                  <a:lnTo>
                    <a:pt x="1450" y="1560"/>
                  </a:lnTo>
                  <a:lnTo>
                    <a:pt x="1413" y="1561"/>
                  </a:lnTo>
                  <a:lnTo>
                    <a:pt x="1377" y="1561"/>
                  </a:lnTo>
                  <a:lnTo>
                    <a:pt x="1340" y="1561"/>
                  </a:lnTo>
                  <a:lnTo>
                    <a:pt x="1303" y="1560"/>
                  </a:lnTo>
                  <a:lnTo>
                    <a:pt x="1266" y="1561"/>
                  </a:lnTo>
                  <a:lnTo>
                    <a:pt x="1228" y="1561"/>
                  </a:lnTo>
                  <a:lnTo>
                    <a:pt x="1191" y="1563"/>
                  </a:lnTo>
                  <a:lnTo>
                    <a:pt x="1154" y="1567"/>
                  </a:lnTo>
                  <a:lnTo>
                    <a:pt x="1148" y="1562"/>
                  </a:lnTo>
                  <a:lnTo>
                    <a:pt x="1144" y="1558"/>
                  </a:lnTo>
                  <a:lnTo>
                    <a:pt x="1141" y="1554"/>
                  </a:lnTo>
                  <a:lnTo>
                    <a:pt x="1139" y="1549"/>
                  </a:lnTo>
                  <a:lnTo>
                    <a:pt x="1138" y="1544"/>
                  </a:lnTo>
                  <a:lnTo>
                    <a:pt x="1138" y="1538"/>
                  </a:lnTo>
                  <a:lnTo>
                    <a:pt x="1138" y="1533"/>
                  </a:lnTo>
                  <a:lnTo>
                    <a:pt x="1139" y="1527"/>
                  </a:lnTo>
                  <a:lnTo>
                    <a:pt x="1141" y="1514"/>
                  </a:lnTo>
                  <a:lnTo>
                    <a:pt x="1144" y="1502"/>
                  </a:lnTo>
                  <a:lnTo>
                    <a:pt x="1145" y="1495"/>
                  </a:lnTo>
                  <a:lnTo>
                    <a:pt x="1145" y="1489"/>
                  </a:lnTo>
                  <a:lnTo>
                    <a:pt x="1145" y="1483"/>
                  </a:lnTo>
                  <a:lnTo>
                    <a:pt x="1145" y="1478"/>
                  </a:lnTo>
                  <a:lnTo>
                    <a:pt x="1144" y="1458"/>
                  </a:lnTo>
                  <a:lnTo>
                    <a:pt x="1141" y="1440"/>
                  </a:lnTo>
                  <a:lnTo>
                    <a:pt x="1138" y="1422"/>
                  </a:lnTo>
                  <a:lnTo>
                    <a:pt x="1134" y="1404"/>
                  </a:lnTo>
                  <a:lnTo>
                    <a:pt x="1129" y="1388"/>
                  </a:lnTo>
                  <a:lnTo>
                    <a:pt x="1123" y="1371"/>
                  </a:lnTo>
                  <a:lnTo>
                    <a:pt x="1115" y="1355"/>
                  </a:lnTo>
                  <a:lnTo>
                    <a:pt x="1106" y="1340"/>
                  </a:lnTo>
                  <a:lnTo>
                    <a:pt x="1097" y="1324"/>
                  </a:lnTo>
                  <a:lnTo>
                    <a:pt x="1087" y="1310"/>
                  </a:lnTo>
                  <a:lnTo>
                    <a:pt x="1076" y="1297"/>
                  </a:lnTo>
                  <a:lnTo>
                    <a:pt x="1063" y="1283"/>
                  </a:lnTo>
                  <a:lnTo>
                    <a:pt x="1051" y="1271"/>
                  </a:lnTo>
                  <a:lnTo>
                    <a:pt x="1037" y="1260"/>
                  </a:lnTo>
                  <a:lnTo>
                    <a:pt x="1021" y="1249"/>
                  </a:lnTo>
                  <a:lnTo>
                    <a:pt x="1006" y="1238"/>
                  </a:lnTo>
                  <a:lnTo>
                    <a:pt x="999" y="1234"/>
                  </a:lnTo>
                  <a:lnTo>
                    <a:pt x="993" y="1230"/>
                  </a:lnTo>
                  <a:lnTo>
                    <a:pt x="987" y="1224"/>
                  </a:lnTo>
                  <a:lnTo>
                    <a:pt x="982" y="1219"/>
                  </a:lnTo>
                  <a:lnTo>
                    <a:pt x="977" y="1213"/>
                  </a:lnTo>
                  <a:lnTo>
                    <a:pt x="972" y="1207"/>
                  </a:lnTo>
                  <a:lnTo>
                    <a:pt x="968" y="1200"/>
                  </a:lnTo>
                  <a:lnTo>
                    <a:pt x="965" y="1192"/>
                  </a:lnTo>
                  <a:lnTo>
                    <a:pt x="960" y="1178"/>
                  </a:lnTo>
                  <a:lnTo>
                    <a:pt x="956" y="1163"/>
                  </a:lnTo>
                  <a:lnTo>
                    <a:pt x="955" y="1148"/>
                  </a:lnTo>
                  <a:lnTo>
                    <a:pt x="954" y="1132"/>
                  </a:lnTo>
                  <a:lnTo>
                    <a:pt x="954" y="1125"/>
                  </a:lnTo>
                  <a:lnTo>
                    <a:pt x="955" y="1119"/>
                  </a:lnTo>
                  <a:lnTo>
                    <a:pt x="956" y="1113"/>
                  </a:lnTo>
                  <a:lnTo>
                    <a:pt x="958" y="1107"/>
                  </a:lnTo>
                  <a:lnTo>
                    <a:pt x="961" y="1100"/>
                  </a:lnTo>
                  <a:lnTo>
                    <a:pt x="964" y="1095"/>
                  </a:lnTo>
                  <a:lnTo>
                    <a:pt x="968" y="1090"/>
                  </a:lnTo>
                  <a:lnTo>
                    <a:pt x="972" y="1085"/>
                  </a:lnTo>
                  <a:lnTo>
                    <a:pt x="977" y="1082"/>
                  </a:lnTo>
                  <a:lnTo>
                    <a:pt x="982" y="1080"/>
                  </a:lnTo>
                  <a:lnTo>
                    <a:pt x="987" y="1079"/>
                  </a:lnTo>
                  <a:lnTo>
                    <a:pt x="993" y="1078"/>
                  </a:lnTo>
                  <a:lnTo>
                    <a:pt x="998" y="1079"/>
                  </a:lnTo>
                  <a:lnTo>
                    <a:pt x="1003" y="1080"/>
                  </a:lnTo>
                  <a:lnTo>
                    <a:pt x="1008" y="1082"/>
                  </a:lnTo>
                  <a:lnTo>
                    <a:pt x="1012" y="1085"/>
                  </a:lnTo>
                  <a:lnTo>
                    <a:pt x="1017" y="1090"/>
                  </a:lnTo>
                  <a:lnTo>
                    <a:pt x="1021" y="1096"/>
                  </a:lnTo>
                  <a:lnTo>
                    <a:pt x="1025" y="1103"/>
                  </a:lnTo>
                  <a:lnTo>
                    <a:pt x="1027" y="1109"/>
                  </a:lnTo>
                  <a:lnTo>
                    <a:pt x="1031" y="1121"/>
                  </a:lnTo>
                  <a:lnTo>
                    <a:pt x="1035" y="1134"/>
                  </a:lnTo>
                  <a:lnTo>
                    <a:pt x="1037" y="1140"/>
                  </a:lnTo>
                  <a:lnTo>
                    <a:pt x="1040" y="1146"/>
                  </a:lnTo>
                  <a:lnTo>
                    <a:pt x="1043" y="1152"/>
                  </a:lnTo>
                  <a:lnTo>
                    <a:pt x="1046" y="1158"/>
                  </a:lnTo>
                  <a:lnTo>
                    <a:pt x="1051" y="1162"/>
                  </a:lnTo>
                  <a:lnTo>
                    <a:pt x="1056" y="1167"/>
                  </a:lnTo>
                  <a:lnTo>
                    <a:pt x="1063" y="1170"/>
                  </a:lnTo>
                  <a:lnTo>
                    <a:pt x="1071" y="1173"/>
                  </a:lnTo>
                  <a:lnTo>
                    <a:pt x="1083" y="1177"/>
                  </a:lnTo>
                  <a:lnTo>
                    <a:pt x="1096" y="1179"/>
                  </a:lnTo>
                  <a:lnTo>
                    <a:pt x="1109" y="1181"/>
                  </a:lnTo>
                  <a:lnTo>
                    <a:pt x="1122" y="1181"/>
                  </a:lnTo>
                  <a:lnTo>
                    <a:pt x="1129" y="1181"/>
                  </a:lnTo>
                  <a:lnTo>
                    <a:pt x="1135" y="1179"/>
                  </a:lnTo>
                  <a:lnTo>
                    <a:pt x="1141" y="1178"/>
                  </a:lnTo>
                  <a:lnTo>
                    <a:pt x="1146" y="1175"/>
                  </a:lnTo>
                  <a:lnTo>
                    <a:pt x="1152" y="1172"/>
                  </a:lnTo>
                  <a:lnTo>
                    <a:pt x="1157" y="1168"/>
                  </a:lnTo>
                  <a:lnTo>
                    <a:pt x="1162" y="1163"/>
                  </a:lnTo>
                  <a:lnTo>
                    <a:pt x="1167" y="1157"/>
                  </a:lnTo>
                  <a:lnTo>
                    <a:pt x="1175" y="1149"/>
                  </a:lnTo>
                  <a:lnTo>
                    <a:pt x="1181" y="1139"/>
                  </a:lnTo>
                  <a:lnTo>
                    <a:pt x="1187" y="1129"/>
                  </a:lnTo>
                  <a:lnTo>
                    <a:pt x="1191" y="1119"/>
                  </a:lnTo>
                  <a:lnTo>
                    <a:pt x="1194" y="1108"/>
                  </a:lnTo>
                  <a:lnTo>
                    <a:pt x="1197" y="1096"/>
                  </a:lnTo>
                  <a:lnTo>
                    <a:pt x="1198" y="1084"/>
                  </a:lnTo>
                  <a:lnTo>
                    <a:pt x="1199" y="1073"/>
                  </a:lnTo>
                  <a:lnTo>
                    <a:pt x="1199" y="1061"/>
                  </a:lnTo>
                  <a:lnTo>
                    <a:pt x="1198" y="1048"/>
                  </a:lnTo>
                  <a:lnTo>
                    <a:pt x="1197" y="1036"/>
                  </a:lnTo>
                  <a:lnTo>
                    <a:pt x="1195" y="1025"/>
                  </a:lnTo>
                  <a:lnTo>
                    <a:pt x="1192" y="1014"/>
                  </a:lnTo>
                  <a:lnTo>
                    <a:pt x="1189" y="1002"/>
                  </a:lnTo>
                  <a:lnTo>
                    <a:pt x="1186" y="991"/>
                  </a:lnTo>
                  <a:lnTo>
                    <a:pt x="1182" y="982"/>
                  </a:lnTo>
                  <a:lnTo>
                    <a:pt x="1180" y="976"/>
                  </a:lnTo>
                  <a:lnTo>
                    <a:pt x="1177" y="971"/>
                  </a:lnTo>
                  <a:lnTo>
                    <a:pt x="1174" y="966"/>
                  </a:lnTo>
                  <a:lnTo>
                    <a:pt x="1170" y="961"/>
                  </a:lnTo>
                  <a:lnTo>
                    <a:pt x="1163" y="952"/>
                  </a:lnTo>
                  <a:lnTo>
                    <a:pt x="1154" y="944"/>
                  </a:lnTo>
                  <a:lnTo>
                    <a:pt x="1147" y="936"/>
                  </a:lnTo>
                  <a:lnTo>
                    <a:pt x="1141" y="927"/>
                  </a:lnTo>
                  <a:lnTo>
                    <a:pt x="1139" y="922"/>
                  </a:lnTo>
                  <a:lnTo>
                    <a:pt x="1138" y="917"/>
                  </a:lnTo>
                  <a:lnTo>
                    <a:pt x="1138" y="911"/>
                  </a:lnTo>
                  <a:lnTo>
                    <a:pt x="1139" y="905"/>
                  </a:lnTo>
                  <a:lnTo>
                    <a:pt x="1150" y="887"/>
                  </a:lnTo>
                  <a:lnTo>
                    <a:pt x="1162" y="868"/>
                  </a:lnTo>
                  <a:lnTo>
                    <a:pt x="1171" y="849"/>
                  </a:lnTo>
                  <a:lnTo>
                    <a:pt x="1178" y="830"/>
                  </a:lnTo>
                  <a:lnTo>
                    <a:pt x="1180" y="819"/>
                  </a:lnTo>
                  <a:lnTo>
                    <a:pt x="1182" y="809"/>
                  </a:lnTo>
                  <a:lnTo>
                    <a:pt x="1184" y="799"/>
                  </a:lnTo>
                  <a:lnTo>
                    <a:pt x="1185" y="789"/>
                  </a:lnTo>
                  <a:lnTo>
                    <a:pt x="1185" y="779"/>
                  </a:lnTo>
                  <a:lnTo>
                    <a:pt x="1185" y="768"/>
                  </a:lnTo>
                  <a:lnTo>
                    <a:pt x="1184" y="758"/>
                  </a:lnTo>
                  <a:lnTo>
                    <a:pt x="1182" y="748"/>
                  </a:lnTo>
                  <a:lnTo>
                    <a:pt x="1178" y="732"/>
                  </a:lnTo>
                  <a:lnTo>
                    <a:pt x="1174" y="715"/>
                  </a:lnTo>
                  <a:lnTo>
                    <a:pt x="1169" y="700"/>
                  </a:lnTo>
                  <a:lnTo>
                    <a:pt x="1163" y="685"/>
                  </a:lnTo>
                  <a:lnTo>
                    <a:pt x="1158" y="677"/>
                  </a:lnTo>
                  <a:lnTo>
                    <a:pt x="1154" y="670"/>
                  </a:lnTo>
                  <a:lnTo>
                    <a:pt x="1149" y="664"/>
                  </a:lnTo>
                  <a:lnTo>
                    <a:pt x="1144" y="658"/>
                  </a:lnTo>
                  <a:lnTo>
                    <a:pt x="1138" y="652"/>
                  </a:lnTo>
                  <a:lnTo>
                    <a:pt x="1132" y="647"/>
                  </a:lnTo>
                  <a:lnTo>
                    <a:pt x="1125" y="642"/>
                  </a:lnTo>
                  <a:lnTo>
                    <a:pt x="1117" y="637"/>
                  </a:lnTo>
                  <a:lnTo>
                    <a:pt x="1098" y="634"/>
                  </a:lnTo>
                  <a:lnTo>
                    <a:pt x="1078" y="632"/>
                  </a:lnTo>
                  <a:lnTo>
                    <a:pt x="1069" y="632"/>
                  </a:lnTo>
                  <a:lnTo>
                    <a:pt x="1057" y="632"/>
                  </a:lnTo>
                  <a:lnTo>
                    <a:pt x="1047" y="634"/>
                  </a:lnTo>
                  <a:lnTo>
                    <a:pt x="1037" y="639"/>
                  </a:lnTo>
                  <a:lnTo>
                    <a:pt x="1025" y="649"/>
                  </a:lnTo>
                  <a:lnTo>
                    <a:pt x="1011" y="658"/>
                  </a:lnTo>
                  <a:lnTo>
                    <a:pt x="1005" y="664"/>
                  </a:lnTo>
                  <a:lnTo>
                    <a:pt x="1001" y="669"/>
                  </a:lnTo>
                  <a:lnTo>
                    <a:pt x="999" y="673"/>
                  </a:lnTo>
                  <a:lnTo>
                    <a:pt x="998" y="676"/>
                  </a:lnTo>
                  <a:lnTo>
                    <a:pt x="997" y="680"/>
                  </a:lnTo>
                  <a:lnTo>
                    <a:pt x="997" y="686"/>
                  </a:lnTo>
                  <a:lnTo>
                    <a:pt x="999" y="694"/>
                  </a:lnTo>
                  <a:lnTo>
                    <a:pt x="999" y="702"/>
                  </a:lnTo>
                  <a:lnTo>
                    <a:pt x="999" y="710"/>
                  </a:lnTo>
                  <a:lnTo>
                    <a:pt x="998" y="718"/>
                  </a:lnTo>
                  <a:lnTo>
                    <a:pt x="996" y="726"/>
                  </a:lnTo>
                  <a:lnTo>
                    <a:pt x="993" y="735"/>
                  </a:lnTo>
                  <a:lnTo>
                    <a:pt x="989" y="743"/>
                  </a:lnTo>
                  <a:lnTo>
                    <a:pt x="985" y="750"/>
                  </a:lnTo>
                  <a:lnTo>
                    <a:pt x="979" y="754"/>
                  </a:lnTo>
                  <a:lnTo>
                    <a:pt x="972" y="758"/>
                  </a:lnTo>
                  <a:lnTo>
                    <a:pt x="965" y="761"/>
                  </a:lnTo>
                  <a:lnTo>
                    <a:pt x="958" y="763"/>
                  </a:lnTo>
                  <a:lnTo>
                    <a:pt x="952" y="764"/>
                  </a:lnTo>
                  <a:lnTo>
                    <a:pt x="945" y="764"/>
                  </a:lnTo>
                  <a:lnTo>
                    <a:pt x="939" y="762"/>
                  </a:lnTo>
                  <a:lnTo>
                    <a:pt x="933" y="760"/>
                  </a:lnTo>
                  <a:lnTo>
                    <a:pt x="927" y="751"/>
                  </a:lnTo>
                  <a:lnTo>
                    <a:pt x="923" y="743"/>
                  </a:lnTo>
                  <a:lnTo>
                    <a:pt x="921" y="734"/>
                  </a:lnTo>
                  <a:lnTo>
                    <a:pt x="919" y="723"/>
                  </a:lnTo>
                  <a:lnTo>
                    <a:pt x="919" y="714"/>
                  </a:lnTo>
                  <a:lnTo>
                    <a:pt x="920" y="704"/>
                  </a:lnTo>
                  <a:lnTo>
                    <a:pt x="921" y="694"/>
                  </a:lnTo>
                  <a:lnTo>
                    <a:pt x="923" y="682"/>
                  </a:lnTo>
                  <a:lnTo>
                    <a:pt x="934" y="663"/>
                  </a:lnTo>
                  <a:lnTo>
                    <a:pt x="946" y="645"/>
                  </a:lnTo>
                  <a:lnTo>
                    <a:pt x="959" y="626"/>
                  </a:lnTo>
                  <a:lnTo>
                    <a:pt x="973" y="609"/>
                  </a:lnTo>
                  <a:lnTo>
                    <a:pt x="1003" y="576"/>
                  </a:lnTo>
                  <a:lnTo>
                    <a:pt x="1034" y="543"/>
                  </a:lnTo>
                  <a:lnTo>
                    <a:pt x="1049" y="527"/>
                  </a:lnTo>
                  <a:lnTo>
                    <a:pt x="1063" y="510"/>
                  </a:lnTo>
                  <a:lnTo>
                    <a:pt x="1078" y="492"/>
                  </a:lnTo>
                  <a:lnTo>
                    <a:pt x="1090" y="475"/>
                  </a:lnTo>
                  <a:lnTo>
                    <a:pt x="1102" y="457"/>
                  </a:lnTo>
                  <a:lnTo>
                    <a:pt x="1111" y="437"/>
                  </a:lnTo>
                  <a:lnTo>
                    <a:pt x="1117" y="427"/>
                  </a:lnTo>
                  <a:lnTo>
                    <a:pt x="1120" y="416"/>
                  </a:lnTo>
                  <a:lnTo>
                    <a:pt x="1124" y="405"/>
                  </a:lnTo>
                  <a:lnTo>
                    <a:pt x="1127" y="394"/>
                  </a:lnTo>
                  <a:lnTo>
                    <a:pt x="1132" y="377"/>
                  </a:lnTo>
                  <a:lnTo>
                    <a:pt x="1136" y="358"/>
                  </a:lnTo>
                  <a:lnTo>
                    <a:pt x="1139" y="340"/>
                  </a:lnTo>
                  <a:lnTo>
                    <a:pt x="1140" y="322"/>
                  </a:lnTo>
                  <a:lnTo>
                    <a:pt x="1139" y="303"/>
                  </a:lnTo>
                  <a:lnTo>
                    <a:pt x="1138" y="285"/>
                  </a:lnTo>
                  <a:lnTo>
                    <a:pt x="1136" y="268"/>
                  </a:lnTo>
                  <a:lnTo>
                    <a:pt x="1133" y="249"/>
                  </a:lnTo>
                  <a:lnTo>
                    <a:pt x="1138" y="244"/>
                  </a:lnTo>
                  <a:lnTo>
                    <a:pt x="1144" y="240"/>
                  </a:lnTo>
                  <a:lnTo>
                    <a:pt x="1151" y="237"/>
                  </a:lnTo>
                  <a:lnTo>
                    <a:pt x="1157" y="235"/>
                  </a:lnTo>
                  <a:lnTo>
                    <a:pt x="1165" y="234"/>
                  </a:lnTo>
                  <a:lnTo>
                    <a:pt x="1173" y="234"/>
                  </a:lnTo>
                  <a:lnTo>
                    <a:pt x="1180" y="235"/>
                  </a:lnTo>
                  <a:lnTo>
                    <a:pt x="1188" y="237"/>
                  </a:lnTo>
                  <a:lnTo>
                    <a:pt x="1252" y="234"/>
                  </a:lnTo>
                  <a:lnTo>
                    <a:pt x="1314" y="232"/>
                  </a:lnTo>
                  <a:lnTo>
                    <a:pt x="1375" y="232"/>
                  </a:lnTo>
                  <a:lnTo>
                    <a:pt x="1437" y="232"/>
                  </a:lnTo>
                  <a:lnTo>
                    <a:pt x="1496" y="233"/>
                  </a:lnTo>
                  <a:lnTo>
                    <a:pt x="1556" y="233"/>
                  </a:lnTo>
                  <a:lnTo>
                    <a:pt x="1616" y="231"/>
                  </a:lnTo>
                  <a:lnTo>
                    <a:pt x="1677" y="228"/>
                  </a:lnTo>
                  <a:lnTo>
                    <a:pt x="1754" y="227"/>
                  </a:lnTo>
                  <a:lnTo>
                    <a:pt x="1831" y="226"/>
                  </a:lnTo>
                  <a:lnTo>
                    <a:pt x="1908" y="225"/>
                  </a:lnTo>
                  <a:lnTo>
                    <a:pt x="1985" y="224"/>
                  </a:lnTo>
                  <a:lnTo>
                    <a:pt x="2062" y="223"/>
                  </a:lnTo>
                  <a:lnTo>
                    <a:pt x="2140" y="222"/>
                  </a:lnTo>
                  <a:lnTo>
                    <a:pt x="2218" y="220"/>
                  </a:lnTo>
                  <a:lnTo>
                    <a:pt x="2294" y="219"/>
                  </a:lnTo>
                  <a:lnTo>
                    <a:pt x="2372" y="217"/>
                  </a:lnTo>
                  <a:lnTo>
                    <a:pt x="2449" y="216"/>
                  </a:lnTo>
                  <a:lnTo>
                    <a:pt x="2526" y="215"/>
                  </a:lnTo>
                  <a:lnTo>
                    <a:pt x="2604" y="214"/>
                  </a:lnTo>
                  <a:lnTo>
                    <a:pt x="2681" y="213"/>
                  </a:lnTo>
                  <a:lnTo>
                    <a:pt x="2757" y="212"/>
                  </a:lnTo>
                  <a:lnTo>
                    <a:pt x="2835" y="211"/>
                  </a:lnTo>
                  <a:lnTo>
                    <a:pt x="2912" y="210"/>
                  </a:lnTo>
                  <a:lnTo>
                    <a:pt x="2981" y="209"/>
                  </a:lnTo>
                  <a:lnTo>
                    <a:pt x="3052" y="208"/>
                  </a:lnTo>
                  <a:lnTo>
                    <a:pt x="3124" y="209"/>
                  </a:lnTo>
                  <a:lnTo>
                    <a:pt x="3197" y="209"/>
                  </a:lnTo>
                  <a:lnTo>
                    <a:pt x="3270" y="210"/>
                  </a:lnTo>
                  <a:lnTo>
                    <a:pt x="3343" y="210"/>
                  </a:lnTo>
                  <a:lnTo>
                    <a:pt x="3416" y="209"/>
                  </a:lnTo>
                  <a:lnTo>
                    <a:pt x="3487" y="206"/>
                  </a:lnTo>
                  <a:lnTo>
                    <a:pt x="3635" y="205"/>
                  </a:lnTo>
                  <a:lnTo>
                    <a:pt x="3883" y="204"/>
                  </a:lnTo>
                  <a:lnTo>
                    <a:pt x="4213" y="203"/>
                  </a:lnTo>
                  <a:lnTo>
                    <a:pt x="4615" y="201"/>
                  </a:lnTo>
                  <a:lnTo>
                    <a:pt x="5072" y="200"/>
                  </a:lnTo>
                  <a:lnTo>
                    <a:pt x="5572" y="199"/>
                  </a:lnTo>
                  <a:lnTo>
                    <a:pt x="6098" y="197"/>
                  </a:lnTo>
                  <a:lnTo>
                    <a:pt x="6640" y="196"/>
                  </a:lnTo>
                  <a:lnTo>
                    <a:pt x="7181" y="194"/>
                  </a:lnTo>
                  <a:lnTo>
                    <a:pt x="7708" y="193"/>
                  </a:lnTo>
                  <a:lnTo>
                    <a:pt x="8206" y="191"/>
                  </a:lnTo>
                  <a:lnTo>
                    <a:pt x="8663" y="190"/>
                  </a:lnTo>
                  <a:lnTo>
                    <a:pt x="9063" y="188"/>
                  </a:lnTo>
                  <a:lnTo>
                    <a:pt x="9392" y="187"/>
                  </a:lnTo>
                  <a:lnTo>
                    <a:pt x="9637" y="185"/>
                  </a:lnTo>
                  <a:lnTo>
                    <a:pt x="9783" y="183"/>
                  </a:lnTo>
                  <a:lnTo>
                    <a:pt x="9795" y="185"/>
                  </a:lnTo>
                  <a:lnTo>
                    <a:pt x="9809" y="186"/>
                  </a:lnTo>
                  <a:lnTo>
                    <a:pt x="9822" y="185"/>
                  </a:lnTo>
                  <a:lnTo>
                    <a:pt x="9836" y="184"/>
                  </a:lnTo>
                  <a:lnTo>
                    <a:pt x="9844" y="184"/>
                  </a:lnTo>
                  <a:lnTo>
                    <a:pt x="9850" y="184"/>
                  </a:lnTo>
                  <a:lnTo>
                    <a:pt x="9856" y="185"/>
                  </a:lnTo>
                  <a:lnTo>
                    <a:pt x="9861" y="186"/>
                  </a:lnTo>
                  <a:lnTo>
                    <a:pt x="9866" y="188"/>
                  </a:lnTo>
                  <a:lnTo>
                    <a:pt x="9871" y="191"/>
                  </a:lnTo>
                  <a:lnTo>
                    <a:pt x="9875" y="195"/>
                  </a:lnTo>
                  <a:lnTo>
                    <a:pt x="9878" y="200"/>
                  </a:lnTo>
                  <a:lnTo>
                    <a:pt x="9877" y="223"/>
                  </a:lnTo>
                  <a:lnTo>
                    <a:pt x="9877" y="244"/>
                  </a:lnTo>
                  <a:lnTo>
                    <a:pt x="9877" y="265"/>
                  </a:lnTo>
                  <a:lnTo>
                    <a:pt x="9879" y="287"/>
                  </a:lnTo>
                  <a:lnTo>
                    <a:pt x="9881" y="307"/>
                  </a:lnTo>
                  <a:lnTo>
                    <a:pt x="9885" y="328"/>
                  </a:lnTo>
                  <a:lnTo>
                    <a:pt x="9891" y="348"/>
                  </a:lnTo>
                  <a:lnTo>
                    <a:pt x="9897" y="369"/>
                  </a:lnTo>
                  <a:lnTo>
                    <a:pt x="9904" y="388"/>
                  </a:lnTo>
                  <a:lnTo>
                    <a:pt x="9912" y="407"/>
                  </a:lnTo>
                  <a:lnTo>
                    <a:pt x="9921" y="425"/>
                  </a:lnTo>
                  <a:lnTo>
                    <a:pt x="9931" y="443"/>
                  </a:lnTo>
                  <a:lnTo>
                    <a:pt x="9944" y="461"/>
                  </a:lnTo>
                  <a:lnTo>
                    <a:pt x="9956" y="478"/>
                  </a:lnTo>
                  <a:lnTo>
                    <a:pt x="9970" y="494"/>
                  </a:lnTo>
                  <a:lnTo>
                    <a:pt x="9986" y="510"/>
                  </a:lnTo>
                  <a:lnTo>
                    <a:pt x="9994" y="520"/>
                  </a:lnTo>
                  <a:lnTo>
                    <a:pt x="10004" y="530"/>
                  </a:lnTo>
                  <a:lnTo>
                    <a:pt x="10013" y="540"/>
                  </a:lnTo>
                  <a:lnTo>
                    <a:pt x="10024" y="550"/>
                  </a:lnTo>
                  <a:lnTo>
                    <a:pt x="10046" y="570"/>
                  </a:lnTo>
                  <a:lnTo>
                    <a:pt x="10066" y="590"/>
                  </a:lnTo>
                  <a:lnTo>
                    <a:pt x="10076" y="602"/>
                  </a:lnTo>
                  <a:lnTo>
                    <a:pt x="10084" y="613"/>
                  </a:lnTo>
                  <a:lnTo>
                    <a:pt x="10090" y="625"/>
                  </a:lnTo>
                  <a:lnTo>
                    <a:pt x="10094" y="637"/>
                  </a:lnTo>
                  <a:lnTo>
                    <a:pt x="10096" y="644"/>
                  </a:lnTo>
                  <a:lnTo>
                    <a:pt x="10097" y="650"/>
                  </a:lnTo>
                  <a:lnTo>
                    <a:pt x="10097" y="657"/>
                  </a:lnTo>
                  <a:lnTo>
                    <a:pt x="10096" y="664"/>
                  </a:lnTo>
                  <a:lnTo>
                    <a:pt x="10095" y="671"/>
                  </a:lnTo>
                  <a:lnTo>
                    <a:pt x="10094" y="678"/>
                  </a:lnTo>
                  <a:lnTo>
                    <a:pt x="10091" y="686"/>
                  </a:lnTo>
                  <a:lnTo>
                    <a:pt x="10088" y="694"/>
                  </a:lnTo>
                  <a:lnTo>
                    <a:pt x="10083" y="695"/>
                  </a:lnTo>
                  <a:lnTo>
                    <a:pt x="10078" y="697"/>
                  </a:lnTo>
                  <a:lnTo>
                    <a:pt x="10072" y="697"/>
                  </a:lnTo>
                  <a:lnTo>
                    <a:pt x="10068" y="697"/>
                  </a:lnTo>
                  <a:lnTo>
                    <a:pt x="10059" y="695"/>
                  </a:lnTo>
                  <a:lnTo>
                    <a:pt x="10051" y="692"/>
                  </a:lnTo>
                  <a:lnTo>
                    <a:pt x="10043" y="687"/>
                  </a:lnTo>
                  <a:lnTo>
                    <a:pt x="10035" y="681"/>
                  </a:lnTo>
                  <a:lnTo>
                    <a:pt x="10026" y="674"/>
                  </a:lnTo>
                  <a:lnTo>
                    <a:pt x="10019" y="667"/>
                  </a:lnTo>
                  <a:lnTo>
                    <a:pt x="10011" y="660"/>
                  </a:lnTo>
                  <a:lnTo>
                    <a:pt x="10003" y="654"/>
                  </a:lnTo>
                  <a:lnTo>
                    <a:pt x="9995" y="647"/>
                  </a:lnTo>
                  <a:lnTo>
                    <a:pt x="9987" y="642"/>
                  </a:lnTo>
                  <a:lnTo>
                    <a:pt x="9977" y="637"/>
                  </a:lnTo>
                  <a:lnTo>
                    <a:pt x="9967" y="635"/>
                  </a:lnTo>
                  <a:lnTo>
                    <a:pt x="9962" y="634"/>
                  </a:lnTo>
                  <a:lnTo>
                    <a:pt x="9957" y="634"/>
                  </a:lnTo>
                  <a:lnTo>
                    <a:pt x="9952" y="635"/>
                  </a:lnTo>
                  <a:lnTo>
                    <a:pt x="9946" y="636"/>
                  </a:lnTo>
                  <a:lnTo>
                    <a:pt x="9932" y="641"/>
                  </a:lnTo>
                  <a:lnTo>
                    <a:pt x="9920" y="646"/>
                  </a:lnTo>
                  <a:lnTo>
                    <a:pt x="9908" y="652"/>
                  </a:lnTo>
                  <a:lnTo>
                    <a:pt x="9897" y="660"/>
                  </a:lnTo>
                  <a:lnTo>
                    <a:pt x="9893" y="664"/>
                  </a:lnTo>
                  <a:lnTo>
                    <a:pt x="9887" y="668"/>
                  </a:lnTo>
                  <a:lnTo>
                    <a:pt x="9883" y="673"/>
                  </a:lnTo>
                  <a:lnTo>
                    <a:pt x="9879" y="679"/>
                  </a:lnTo>
                  <a:lnTo>
                    <a:pt x="9876" y="685"/>
                  </a:lnTo>
                  <a:lnTo>
                    <a:pt x="9873" y="692"/>
                  </a:lnTo>
                  <a:lnTo>
                    <a:pt x="9871" y="698"/>
                  </a:lnTo>
                  <a:lnTo>
                    <a:pt x="9869" y="705"/>
                  </a:lnTo>
                  <a:lnTo>
                    <a:pt x="9867" y="715"/>
                  </a:lnTo>
                  <a:lnTo>
                    <a:pt x="9865" y="724"/>
                  </a:lnTo>
                  <a:lnTo>
                    <a:pt x="9865" y="735"/>
                  </a:lnTo>
                  <a:lnTo>
                    <a:pt x="9865" y="744"/>
                  </a:lnTo>
                  <a:lnTo>
                    <a:pt x="9866" y="753"/>
                  </a:lnTo>
                  <a:lnTo>
                    <a:pt x="9868" y="762"/>
                  </a:lnTo>
                  <a:lnTo>
                    <a:pt x="9870" y="771"/>
                  </a:lnTo>
                  <a:lnTo>
                    <a:pt x="9873" y="781"/>
                  </a:lnTo>
                  <a:lnTo>
                    <a:pt x="9881" y="797"/>
                  </a:lnTo>
                  <a:lnTo>
                    <a:pt x="9891" y="813"/>
                  </a:lnTo>
                  <a:lnTo>
                    <a:pt x="9901" y="829"/>
                  </a:lnTo>
                  <a:lnTo>
                    <a:pt x="9912" y="843"/>
                  </a:lnTo>
                  <a:lnTo>
                    <a:pt x="9911" y="849"/>
                  </a:lnTo>
                  <a:lnTo>
                    <a:pt x="9910" y="854"/>
                  </a:lnTo>
                  <a:lnTo>
                    <a:pt x="9907" y="859"/>
                  </a:lnTo>
                  <a:lnTo>
                    <a:pt x="9905" y="863"/>
                  </a:lnTo>
                  <a:lnTo>
                    <a:pt x="9898" y="872"/>
                  </a:lnTo>
                  <a:lnTo>
                    <a:pt x="9890" y="880"/>
                  </a:lnTo>
                  <a:lnTo>
                    <a:pt x="9881" y="888"/>
                  </a:lnTo>
                  <a:lnTo>
                    <a:pt x="9874" y="896"/>
                  </a:lnTo>
                  <a:lnTo>
                    <a:pt x="9871" y="900"/>
                  </a:lnTo>
                  <a:lnTo>
                    <a:pt x="9868" y="905"/>
                  </a:lnTo>
                  <a:lnTo>
                    <a:pt x="9865" y="909"/>
                  </a:lnTo>
                  <a:lnTo>
                    <a:pt x="9863" y="914"/>
                  </a:lnTo>
                  <a:lnTo>
                    <a:pt x="9860" y="924"/>
                  </a:lnTo>
                  <a:lnTo>
                    <a:pt x="9857" y="934"/>
                  </a:lnTo>
                  <a:lnTo>
                    <a:pt x="9855" y="943"/>
                  </a:lnTo>
                  <a:lnTo>
                    <a:pt x="9855" y="953"/>
                  </a:lnTo>
                  <a:lnTo>
                    <a:pt x="9855" y="963"/>
                  </a:lnTo>
                  <a:lnTo>
                    <a:pt x="9855" y="973"/>
                  </a:lnTo>
                  <a:lnTo>
                    <a:pt x="9857" y="982"/>
                  </a:lnTo>
                  <a:lnTo>
                    <a:pt x="9859" y="991"/>
                  </a:lnTo>
                  <a:lnTo>
                    <a:pt x="9862" y="1001"/>
                  </a:lnTo>
                  <a:lnTo>
                    <a:pt x="9866" y="1011"/>
                  </a:lnTo>
                  <a:lnTo>
                    <a:pt x="9869" y="1019"/>
                  </a:lnTo>
                  <a:lnTo>
                    <a:pt x="9874" y="1028"/>
                  </a:lnTo>
                  <a:lnTo>
                    <a:pt x="9879" y="1036"/>
                  </a:lnTo>
                  <a:lnTo>
                    <a:pt x="9884" y="1044"/>
                  </a:lnTo>
                  <a:lnTo>
                    <a:pt x="9891" y="1051"/>
                  </a:lnTo>
                  <a:lnTo>
                    <a:pt x="9897" y="1059"/>
                  </a:lnTo>
                  <a:lnTo>
                    <a:pt x="9918" y="1068"/>
                  </a:lnTo>
                  <a:lnTo>
                    <a:pt x="9941" y="1078"/>
                  </a:lnTo>
                  <a:lnTo>
                    <a:pt x="9952" y="1081"/>
                  </a:lnTo>
                  <a:lnTo>
                    <a:pt x="9963" y="1083"/>
                  </a:lnTo>
                  <a:lnTo>
                    <a:pt x="9969" y="1082"/>
                  </a:lnTo>
                  <a:lnTo>
                    <a:pt x="9974" y="1081"/>
                  </a:lnTo>
                  <a:lnTo>
                    <a:pt x="9980" y="1079"/>
                  </a:lnTo>
                  <a:lnTo>
                    <a:pt x="9986" y="1076"/>
                  </a:lnTo>
                  <a:lnTo>
                    <a:pt x="9995" y="1070"/>
                  </a:lnTo>
                  <a:lnTo>
                    <a:pt x="10003" y="1064"/>
                  </a:lnTo>
                  <a:lnTo>
                    <a:pt x="10011" y="1056"/>
                  </a:lnTo>
                  <a:lnTo>
                    <a:pt x="10018" y="1047"/>
                  </a:lnTo>
                  <a:lnTo>
                    <a:pt x="10024" y="1038"/>
                  </a:lnTo>
                  <a:lnTo>
                    <a:pt x="10030" y="1028"/>
                  </a:lnTo>
                  <a:lnTo>
                    <a:pt x="10031" y="1023"/>
                  </a:lnTo>
                  <a:lnTo>
                    <a:pt x="10032" y="1017"/>
                  </a:lnTo>
                  <a:lnTo>
                    <a:pt x="10033" y="1012"/>
                  </a:lnTo>
                  <a:lnTo>
                    <a:pt x="10033" y="1004"/>
                  </a:lnTo>
                  <a:lnTo>
                    <a:pt x="10037" y="1001"/>
                  </a:lnTo>
                  <a:lnTo>
                    <a:pt x="10043" y="998"/>
                  </a:lnTo>
                  <a:lnTo>
                    <a:pt x="10049" y="997"/>
                  </a:lnTo>
                  <a:lnTo>
                    <a:pt x="10056" y="997"/>
                  </a:lnTo>
                  <a:lnTo>
                    <a:pt x="10062" y="998"/>
                  </a:lnTo>
                  <a:lnTo>
                    <a:pt x="10069" y="1000"/>
                  </a:lnTo>
                  <a:lnTo>
                    <a:pt x="10076" y="1003"/>
                  </a:lnTo>
                  <a:lnTo>
                    <a:pt x="10082" y="1007"/>
                  </a:lnTo>
                  <a:lnTo>
                    <a:pt x="10089" y="1016"/>
                  </a:lnTo>
                  <a:lnTo>
                    <a:pt x="10095" y="1025"/>
                  </a:lnTo>
                  <a:lnTo>
                    <a:pt x="10099" y="1035"/>
                  </a:lnTo>
                  <a:lnTo>
                    <a:pt x="10102" y="1045"/>
                  </a:lnTo>
                  <a:lnTo>
                    <a:pt x="10103" y="1056"/>
                  </a:lnTo>
                  <a:lnTo>
                    <a:pt x="10103" y="1066"/>
                  </a:lnTo>
                  <a:lnTo>
                    <a:pt x="10100" y="1077"/>
                  </a:lnTo>
                  <a:lnTo>
                    <a:pt x="10097" y="1087"/>
                  </a:lnTo>
                  <a:lnTo>
                    <a:pt x="10089" y="1104"/>
                  </a:lnTo>
                  <a:lnTo>
                    <a:pt x="10081" y="1119"/>
                  </a:lnTo>
                  <a:lnTo>
                    <a:pt x="10070" y="1133"/>
                  </a:lnTo>
                  <a:lnTo>
                    <a:pt x="10059" y="1148"/>
                  </a:lnTo>
                  <a:lnTo>
                    <a:pt x="10036" y="1174"/>
                  </a:lnTo>
                  <a:lnTo>
                    <a:pt x="10011" y="1200"/>
                  </a:lnTo>
                  <a:lnTo>
                    <a:pt x="9998" y="1213"/>
                  </a:lnTo>
                  <a:lnTo>
                    <a:pt x="9987" y="1226"/>
                  </a:lnTo>
                  <a:lnTo>
                    <a:pt x="9975" y="1239"/>
                  </a:lnTo>
                  <a:lnTo>
                    <a:pt x="9964" y="1253"/>
                  </a:lnTo>
                  <a:lnTo>
                    <a:pt x="9955" y="1268"/>
                  </a:lnTo>
                  <a:lnTo>
                    <a:pt x="9947" y="1283"/>
                  </a:lnTo>
                  <a:lnTo>
                    <a:pt x="9940" y="1300"/>
                  </a:lnTo>
                  <a:lnTo>
                    <a:pt x="9933" y="1317"/>
                  </a:lnTo>
                  <a:lnTo>
                    <a:pt x="9921" y="1369"/>
                  </a:lnTo>
                  <a:close/>
                  <a:moveTo>
                    <a:pt x="9912" y="1231"/>
                  </a:moveTo>
                  <a:lnTo>
                    <a:pt x="9905" y="1243"/>
                  </a:lnTo>
                  <a:lnTo>
                    <a:pt x="9899" y="1254"/>
                  </a:lnTo>
                  <a:lnTo>
                    <a:pt x="9893" y="1266"/>
                  </a:lnTo>
                  <a:lnTo>
                    <a:pt x="9887" y="1277"/>
                  </a:lnTo>
                  <a:lnTo>
                    <a:pt x="9878" y="1303"/>
                  </a:lnTo>
                  <a:lnTo>
                    <a:pt x="9871" y="1328"/>
                  </a:lnTo>
                  <a:lnTo>
                    <a:pt x="9864" y="1355"/>
                  </a:lnTo>
                  <a:lnTo>
                    <a:pt x="9859" y="1382"/>
                  </a:lnTo>
                  <a:lnTo>
                    <a:pt x="9853" y="1408"/>
                  </a:lnTo>
                  <a:lnTo>
                    <a:pt x="9848" y="1435"/>
                  </a:lnTo>
                  <a:lnTo>
                    <a:pt x="9829" y="1450"/>
                  </a:lnTo>
                  <a:lnTo>
                    <a:pt x="9784" y="1452"/>
                  </a:lnTo>
                  <a:lnTo>
                    <a:pt x="9739" y="1453"/>
                  </a:lnTo>
                  <a:lnTo>
                    <a:pt x="9694" y="1454"/>
                  </a:lnTo>
                  <a:lnTo>
                    <a:pt x="9649" y="1455"/>
                  </a:lnTo>
                  <a:lnTo>
                    <a:pt x="9603" y="1456"/>
                  </a:lnTo>
                  <a:lnTo>
                    <a:pt x="9558" y="1456"/>
                  </a:lnTo>
                  <a:lnTo>
                    <a:pt x="9512" y="1457"/>
                  </a:lnTo>
                  <a:lnTo>
                    <a:pt x="9467" y="1457"/>
                  </a:lnTo>
                  <a:lnTo>
                    <a:pt x="9421" y="1457"/>
                  </a:lnTo>
                  <a:lnTo>
                    <a:pt x="9376" y="1457"/>
                  </a:lnTo>
                  <a:lnTo>
                    <a:pt x="9331" y="1457"/>
                  </a:lnTo>
                  <a:lnTo>
                    <a:pt x="9286" y="1458"/>
                  </a:lnTo>
                  <a:lnTo>
                    <a:pt x="9242" y="1458"/>
                  </a:lnTo>
                  <a:lnTo>
                    <a:pt x="9198" y="1458"/>
                  </a:lnTo>
                  <a:lnTo>
                    <a:pt x="9155" y="1458"/>
                  </a:lnTo>
                  <a:lnTo>
                    <a:pt x="9112" y="1459"/>
                  </a:lnTo>
                  <a:lnTo>
                    <a:pt x="3106" y="1473"/>
                  </a:lnTo>
                  <a:lnTo>
                    <a:pt x="2985" y="1475"/>
                  </a:lnTo>
                  <a:lnTo>
                    <a:pt x="1954" y="1480"/>
                  </a:lnTo>
                  <a:lnTo>
                    <a:pt x="1906" y="1480"/>
                  </a:lnTo>
                  <a:lnTo>
                    <a:pt x="1859" y="1480"/>
                  </a:lnTo>
                  <a:lnTo>
                    <a:pt x="1812" y="1480"/>
                  </a:lnTo>
                  <a:lnTo>
                    <a:pt x="1765" y="1481"/>
                  </a:lnTo>
                  <a:lnTo>
                    <a:pt x="1719" y="1482"/>
                  </a:lnTo>
                  <a:lnTo>
                    <a:pt x="1673" y="1483"/>
                  </a:lnTo>
                  <a:lnTo>
                    <a:pt x="1627" y="1484"/>
                  </a:lnTo>
                  <a:lnTo>
                    <a:pt x="1581" y="1485"/>
                  </a:lnTo>
                  <a:lnTo>
                    <a:pt x="1536" y="1486"/>
                  </a:lnTo>
                  <a:lnTo>
                    <a:pt x="1490" y="1487"/>
                  </a:lnTo>
                  <a:lnTo>
                    <a:pt x="1445" y="1488"/>
                  </a:lnTo>
                  <a:lnTo>
                    <a:pt x="1399" y="1489"/>
                  </a:lnTo>
                  <a:lnTo>
                    <a:pt x="1353" y="1489"/>
                  </a:lnTo>
                  <a:lnTo>
                    <a:pt x="1307" y="1489"/>
                  </a:lnTo>
                  <a:lnTo>
                    <a:pt x="1260" y="1489"/>
                  </a:lnTo>
                  <a:lnTo>
                    <a:pt x="1213" y="1489"/>
                  </a:lnTo>
                  <a:lnTo>
                    <a:pt x="1209" y="1484"/>
                  </a:lnTo>
                  <a:lnTo>
                    <a:pt x="1207" y="1480"/>
                  </a:lnTo>
                  <a:lnTo>
                    <a:pt x="1204" y="1475"/>
                  </a:lnTo>
                  <a:lnTo>
                    <a:pt x="1203" y="1469"/>
                  </a:lnTo>
                  <a:lnTo>
                    <a:pt x="1203" y="1458"/>
                  </a:lnTo>
                  <a:lnTo>
                    <a:pt x="1204" y="1447"/>
                  </a:lnTo>
                  <a:lnTo>
                    <a:pt x="1205" y="1436"/>
                  </a:lnTo>
                  <a:lnTo>
                    <a:pt x="1205" y="1424"/>
                  </a:lnTo>
                  <a:lnTo>
                    <a:pt x="1205" y="1419"/>
                  </a:lnTo>
                  <a:lnTo>
                    <a:pt x="1204" y="1413"/>
                  </a:lnTo>
                  <a:lnTo>
                    <a:pt x="1202" y="1408"/>
                  </a:lnTo>
                  <a:lnTo>
                    <a:pt x="1200" y="1403"/>
                  </a:lnTo>
                  <a:lnTo>
                    <a:pt x="1196" y="1384"/>
                  </a:lnTo>
                  <a:lnTo>
                    <a:pt x="1191" y="1364"/>
                  </a:lnTo>
                  <a:lnTo>
                    <a:pt x="1186" y="1346"/>
                  </a:lnTo>
                  <a:lnTo>
                    <a:pt x="1179" y="1327"/>
                  </a:lnTo>
                  <a:lnTo>
                    <a:pt x="1171" y="1310"/>
                  </a:lnTo>
                  <a:lnTo>
                    <a:pt x="1162" y="1294"/>
                  </a:lnTo>
                  <a:lnTo>
                    <a:pt x="1150" y="1277"/>
                  </a:lnTo>
                  <a:lnTo>
                    <a:pt x="1139" y="1262"/>
                  </a:lnTo>
                  <a:lnTo>
                    <a:pt x="1139" y="1257"/>
                  </a:lnTo>
                  <a:lnTo>
                    <a:pt x="1140" y="1253"/>
                  </a:lnTo>
                  <a:lnTo>
                    <a:pt x="1142" y="1249"/>
                  </a:lnTo>
                  <a:lnTo>
                    <a:pt x="1144" y="1246"/>
                  </a:lnTo>
                  <a:lnTo>
                    <a:pt x="1151" y="1242"/>
                  </a:lnTo>
                  <a:lnTo>
                    <a:pt x="1158" y="1238"/>
                  </a:lnTo>
                  <a:lnTo>
                    <a:pt x="1167" y="1235"/>
                  </a:lnTo>
                  <a:lnTo>
                    <a:pt x="1175" y="1232"/>
                  </a:lnTo>
                  <a:lnTo>
                    <a:pt x="1179" y="1230"/>
                  </a:lnTo>
                  <a:lnTo>
                    <a:pt x="1182" y="1228"/>
                  </a:lnTo>
                  <a:lnTo>
                    <a:pt x="1185" y="1225"/>
                  </a:lnTo>
                  <a:lnTo>
                    <a:pt x="1188" y="1221"/>
                  </a:lnTo>
                  <a:lnTo>
                    <a:pt x="1196" y="1215"/>
                  </a:lnTo>
                  <a:lnTo>
                    <a:pt x="1202" y="1208"/>
                  </a:lnTo>
                  <a:lnTo>
                    <a:pt x="1209" y="1201"/>
                  </a:lnTo>
                  <a:lnTo>
                    <a:pt x="1214" y="1192"/>
                  </a:lnTo>
                  <a:lnTo>
                    <a:pt x="1218" y="1184"/>
                  </a:lnTo>
                  <a:lnTo>
                    <a:pt x="1222" y="1176"/>
                  </a:lnTo>
                  <a:lnTo>
                    <a:pt x="1225" y="1168"/>
                  </a:lnTo>
                  <a:lnTo>
                    <a:pt x="1227" y="1160"/>
                  </a:lnTo>
                  <a:lnTo>
                    <a:pt x="1234" y="1124"/>
                  </a:lnTo>
                  <a:lnTo>
                    <a:pt x="1243" y="1088"/>
                  </a:lnTo>
                  <a:lnTo>
                    <a:pt x="1248" y="1084"/>
                  </a:lnTo>
                  <a:lnTo>
                    <a:pt x="1254" y="1081"/>
                  </a:lnTo>
                  <a:lnTo>
                    <a:pt x="1259" y="1079"/>
                  </a:lnTo>
                  <a:lnTo>
                    <a:pt x="1264" y="1077"/>
                  </a:lnTo>
                  <a:lnTo>
                    <a:pt x="1276" y="1075"/>
                  </a:lnTo>
                  <a:lnTo>
                    <a:pt x="1288" y="1075"/>
                  </a:lnTo>
                  <a:lnTo>
                    <a:pt x="1300" y="1075"/>
                  </a:lnTo>
                  <a:lnTo>
                    <a:pt x="1312" y="1074"/>
                  </a:lnTo>
                  <a:lnTo>
                    <a:pt x="1317" y="1073"/>
                  </a:lnTo>
                  <a:lnTo>
                    <a:pt x="1323" y="1071"/>
                  </a:lnTo>
                  <a:lnTo>
                    <a:pt x="1328" y="1069"/>
                  </a:lnTo>
                  <a:lnTo>
                    <a:pt x="1332" y="1066"/>
                  </a:lnTo>
                  <a:lnTo>
                    <a:pt x="1340" y="1068"/>
                  </a:lnTo>
                  <a:lnTo>
                    <a:pt x="1348" y="1068"/>
                  </a:lnTo>
                  <a:lnTo>
                    <a:pt x="1355" y="1068"/>
                  </a:lnTo>
                  <a:lnTo>
                    <a:pt x="1361" y="1067"/>
                  </a:lnTo>
                  <a:lnTo>
                    <a:pt x="1373" y="1062"/>
                  </a:lnTo>
                  <a:lnTo>
                    <a:pt x="1384" y="1056"/>
                  </a:lnTo>
                  <a:lnTo>
                    <a:pt x="1395" y="1048"/>
                  </a:lnTo>
                  <a:lnTo>
                    <a:pt x="1406" y="1042"/>
                  </a:lnTo>
                  <a:lnTo>
                    <a:pt x="1412" y="1039"/>
                  </a:lnTo>
                  <a:lnTo>
                    <a:pt x="1418" y="1037"/>
                  </a:lnTo>
                  <a:lnTo>
                    <a:pt x="1424" y="1035"/>
                  </a:lnTo>
                  <a:lnTo>
                    <a:pt x="1431" y="1034"/>
                  </a:lnTo>
                  <a:lnTo>
                    <a:pt x="1439" y="1030"/>
                  </a:lnTo>
                  <a:lnTo>
                    <a:pt x="1446" y="1025"/>
                  </a:lnTo>
                  <a:lnTo>
                    <a:pt x="1452" y="1020"/>
                  </a:lnTo>
                  <a:lnTo>
                    <a:pt x="1458" y="1014"/>
                  </a:lnTo>
                  <a:lnTo>
                    <a:pt x="1468" y="1001"/>
                  </a:lnTo>
                  <a:lnTo>
                    <a:pt x="1476" y="988"/>
                  </a:lnTo>
                  <a:lnTo>
                    <a:pt x="1492" y="960"/>
                  </a:lnTo>
                  <a:lnTo>
                    <a:pt x="1508" y="932"/>
                  </a:lnTo>
                  <a:lnTo>
                    <a:pt x="1509" y="922"/>
                  </a:lnTo>
                  <a:lnTo>
                    <a:pt x="1509" y="912"/>
                  </a:lnTo>
                  <a:lnTo>
                    <a:pt x="1509" y="902"/>
                  </a:lnTo>
                  <a:lnTo>
                    <a:pt x="1508" y="893"/>
                  </a:lnTo>
                  <a:lnTo>
                    <a:pt x="1507" y="884"/>
                  </a:lnTo>
                  <a:lnTo>
                    <a:pt x="1505" y="875"/>
                  </a:lnTo>
                  <a:lnTo>
                    <a:pt x="1502" y="865"/>
                  </a:lnTo>
                  <a:lnTo>
                    <a:pt x="1499" y="856"/>
                  </a:lnTo>
                  <a:lnTo>
                    <a:pt x="1496" y="847"/>
                  </a:lnTo>
                  <a:lnTo>
                    <a:pt x="1492" y="839"/>
                  </a:lnTo>
                  <a:lnTo>
                    <a:pt x="1487" y="831"/>
                  </a:lnTo>
                  <a:lnTo>
                    <a:pt x="1482" y="821"/>
                  </a:lnTo>
                  <a:lnTo>
                    <a:pt x="1475" y="813"/>
                  </a:lnTo>
                  <a:lnTo>
                    <a:pt x="1469" y="806"/>
                  </a:lnTo>
                  <a:lnTo>
                    <a:pt x="1463" y="798"/>
                  </a:lnTo>
                  <a:lnTo>
                    <a:pt x="1456" y="791"/>
                  </a:lnTo>
                  <a:lnTo>
                    <a:pt x="1438" y="783"/>
                  </a:lnTo>
                  <a:lnTo>
                    <a:pt x="1417" y="774"/>
                  </a:lnTo>
                  <a:lnTo>
                    <a:pt x="1407" y="770"/>
                  </a:lnTo>
                  <a:lnTo>
                    <a:pt x="1396" y="767"/>
                  </a:lnTo>
                  <a:lnTo>
                    <a:pt x="1384" y="764"/>
                  </a:lnTo>
                  <a:lnTo>
                    <a:pt x="1374" y="762"/>
                  </a:lnTo>
                  <a:lnTo>
                    <a:pt x="1363" y="761"/>
                  </a:lnTo>
                  <a:lnTo>
                    <a:pt x="1352" y="761"/>
                  </a:lnTo>
                  <a:lnTo>
                    <a:pt x="1340" y="761"/>
                  </a:lnTo>
                  <a:lnTo>
                    <a:pt x="1329" y="763"/>
                  </a:lnTo>
                  <a:lnTo>
                    <a:pt x="1319" y="766"/>
                  </a:lnTo>
                  <a:lnTo>
                    <a:pt x="1309" y="770"/>
                  </a:lnTo>
                  <a:lnTo>
                    <a:pt x="1299" y="775"/>
                  </a:lnTo>
                  <a:lnTo>
                    <a:pt x="1289" y="784"/>
                  </a:lnTo>
                  <a:lnTo>
                    <a:pt x="1286" y="782"/>
                  </a:lnTo>
                  <a:lnTo>
                    <a:pt x="1283" y="781"/>
                  </a:lnTo>
                  <a:lnTo>
                    <a:pt x="1280" y="780"/>
                  </a:lnTo>
                  <a:lnTo>
                    <a:pt x="1277" y="780"/>
                  </a:lnTo>
                  <a:lnTo>
                    <a:pt x="1271" y="780"/>
                  </a:lnTo>
                  <a:lnTo>
                    <a:pt x="1265" y="781"/>
                  </a:lnTo>
                  <a:lnTo>
                    <a:pt x="1259" y="781"/>
                  </a:lnTo>
                  <a:lnTo>
                    <a:pt x="1254" y="780"/>
                  </a:lnTo>
                  <a:lnTo>
                    <a:pt x="1252" y="778"/>
                  </a:lnTo>
                  <a:lnTo>
                    <a:pt x="1249" y="775"/>
                  </a:lnTo>
                  <a:lnTo>
                    <a:pt x="1247" y="772"/>
                  </a:lnTo>
                  <a:lnTo>
                    <a:pt x="1246" y="768"/>
                  </a:lnTo>
                  <a:lnTo>
                    <a:pt x="1247" y="760"/>
                  </a:lnTo>
                  <a:lnTo>
                    <a:pt x="1247" y="752"/>
                  </a:lnTo>
                  <a:lnTo>
                    <a:pt x="1247" y="744"/>
                  </a:lnTo>
                  <a:lnTo>
                    <a:pt x="1246" y="737"/>
                  </a:lnTo>
                  <a:lnTo>
                    <a:pt x="1243" y="721"/>
                  </a:lnTo>
                  <a:lnTo>
                    <a:pt x="1238" y="708"/>
                  </a:lnTo>
                  <a:lnTo>
                    <a:pt x="1231" y="694"/>
                  </a:lnTo>
                  <a:lnTo>
                    <a:pt x="1223" y="681"/>
                  </a:lnTo>
                  <a:lnTo>
                    <a:pt x="1214" y="669"/>
                  </a:lnTo>
                  <a:lnTo>
                    <a:pt x="1203" y="658"/>
                  </a:lnTo>
                  <a:lnTo>
                    <a:pt x="1192" y="647"/>
                  </a:lnTo>
                  <a:lnTo>
                    <a:pt x="1180" y="636"/>
                  </a:lnTo>
                  <a:lnTo>
                    <a:pt x="1168" y="626"/>
                  </a:lnTo>
                  <a:lnTo>
                    <a:pt x="1154" y="617"/>
                  </a:lnTo>
                  <a:lnTo>
                    <a:pt x="1129" y="599"/>
                  </a:lnTo>
                  <a:lnTo>
                    <a:pt x="1104" y="582"/>
                  </a:lnTo>
                  <a:lnTo>
                    <a:pt x="1102" y="573"/>
                  </a:lnTo>
                  <a:lnTo>
                    <a:pt x="1101" y="565"/>
                  </a:lnTo>
                  <a:lnTo>
                    <a:pt x="1102" y="557"/>
                  </a:lnTo>
                  <a:lnTo>
                    <a:pt x="1104" y="550"/>
                  </a:lnTo>
                  <a:lnTo>
                    <a:pt x="1107" y="542"/>
                  </a:lnTo>
                  <a:lnTo>
                    <a:pt x="1111" y="536"/>
                  </a:lnTo>
                  <a:lnTo>
                    <a:pt x="1116" y="529"/>
                  </a:lnTo>
                  <a:lnTo>
                    <a:pt x="1122" y="523"/>
                  </a:lnTo>
                  <a:lnTo>
                    <a:pt x="1133" y="511"/>
                  </a:lnTo>
                  <a:lnTo>
                    <a:pt x="1145" y="498"/>
                  </a:lnTo>
                  <a:lnTo>
                    <a:pt x="1150" y="491"/>
                  </a:lnTo>
                  <a:lnTo>
                    <a:pt x="1155" y="485"/>
                  </a:lnTo>
                  <a:lnTo>
                    <a:pt x="1159" y="478"/>
                  </a:lnTo>
                  <a:lnTo>
                    <a:pt x="1164" y="471"/>
                  </a:lnTo>
                  <a:lnTo>
                    <a:pt x="1171" y="449"/>
                  </a:lnTo>
                  <a:lnTo>
                    <a:pt x="1178" y="429"/>
                  </a:lnTo>
                  <a:lnTo>
                    <a:pt x="1184" y="408"/>
                  </a:lnTo>
                  <a:lnTo>
                    <a:pt x="1189" y="387"/>
                  </a:lnTo>
                  <a:lnTo>
                    <a:pt x="1193" y="365"/>
                  </a:lnTo>
                  <a:lnTo>
                    <a:pt x="1196" y="343"/>
                  </a:lnTo>
                  <a:lnTo>
                    <a:pt x="1197" y="321"/>
                  </a:lnTo>
                  <a:lnTo>
                    <a:pt x="1197" y="298"/>
                  </a:lnTo>
                  <a:lnTo>
                    <a:pt x="1199" y="294"/>
                  </a:lnTo>
                  <a:lnTo>
                    <a:pt x="1201" y="291"/>
                  </a:lnTo>
                  <a:lnTo>
                    <a:pt x="1204" y="289"/>
                  </a:lnTo>
                  <a:lnTo>
                    <a:pt x="1208" y="286"/>
                  </a:lnTo>
                  <a:lnTo>
                    <a:pt x="1214" y="284"/>
                  </a:lnTo>
                  <a:lnTo>
                    <a:pt x="1221" y="282"/>
                  </a:lnTo>
                  <a:lnTo>
                    <a:pt x="1237" y="280"/>
                  </a:lnTo>
                  <a:lnTo>
                    <a:pt x="1253" y="279"/>
                  </a:lnTo>
                  <a:lnTo>
                    <a:pt x="1283" y="282"/>
                  </a:lnTo>
                  <a:lnTo>
                    <a:pt x="1314" y="284"/>
                  </a:lnTo>
                  <a:lnTo>
                    <a:pt x="1344" y="285"/>
                  </a:lnTo>
                  <a:lnTo>
                    <a:pt x="1374" y="286"/>
                  </a:lnTo>
                  <a:lnTo>
                    <a:pt x="1432" y="286"/>
                  </a:lnTo>
                  <a:lnTo>
                    <a:pt x="1491" y="284"/>
                  </a:lnTo>
                  <a:lnTo>
                    <a:pt x="1549" y="283"/>
                  </a:lnTo>
                  <a:lnTo>
                    <a:pt x="1607" y="281"/>
                  </a:lnTo>
                  <a:lnTo>
                    <a:pt x="1667" y="281"/>
                  </a:lnTo>
                  <a:lnTo>
                    <a:pt x="1727" y="283"/>
                  </a:lnTo>
                  <a:lnTo>
                    <a:pt x="1768" y="282"/>
                  </a:lnTo>
                  <a:lnTo>
                    <a:pt x="1809" y="281"/>
                  </a:lnTo>
                  <a:lnTo>
                    <a:pt x="1851" y="279"/>
                  </a:lnTo>
                  <a:lnTo>
                    <a:pt x="1890" y="277"/>
                  </a:lnTo>
                  <a:lnTo>
                    <a:pt x="1931" y="276"/>
                  </a:lnTo>
                  <a:lnTo>
                    <a:pt x="1972" y="276"/>
                  </a:lnTo>
                  <a:lnTo>
                    <a:pt x="2012" y="277"/>
                  </a:lnTo>
                  <a:lnTo>
                    <a:pt x="2053" y="279"/>
                  </a:lnTo>
                  <a:lnTo>
                    <a:pt x="2130" y="277"/>
                  </a:lnTo>
                  <a:lnTo>
                    <a:pt x="2207" y="276"/>
                  </a:lnTo>
                  <a:lnTo>
                    <a:pt x="2284" y="274"/>
                  </a:lnTo>
                  <a:lnTo>
                    <a:pt x="2361" y="273"/>
                  </a:lnTo>
                  <a:lnTo>
                    <a:pt x="2437" y="273"/>
                  </a:lnTo>
                  <a:lnTo>
                    <a:pt x="2514" y="272"/>
                  </a:lnTo>
                  <a:lnTo>
                    <a:pt x="2591" y="271"/>
                  </a:lnTo>
                  <a:lnTo>
                    <a:pt x="2667" y="271"/>
                  </a:lnTo>
                  <a:lnTo>
                    <a:pt x="2744" y="270"/>
                  </a:lnTo>
                  <a:lnTo>
                    <a:pt x="2821" y="270"/>
                  </a:lnTo>
                  <a:lnTo>
                    <a:pt x="2897" y="269"/>
                  </a:lnTo>
                  <a:lnTo>
                    <a:pt x="2974" y="269"/>
                  </a:lnTo>
                  <a:lnTo>
                    <a:pt x="3052" y="268"/>
                  </a:lnTo>
                  <a:lnTo>
                    <a:pt x="3128" y="266"/>
                  </a:lnTo>
                  <a:lnTo>
                    <a:pt x="3206" y="265"/>
                  </a:lnTo>
                  <a:lnTo>
                    <a:pt x="3284" y="264"/>
                  </a:lnTo>
                  <a:lnTo>
                    <a:pt x="3333" y="261"/>
                  </a:lnTo>
                  <a:lnTo>
                    <a:pt x="3381" y="260"/>
                  </a:lnTo>
                  <a:lnTo>
                    <a:pt x="3430" y="260"/>
                  </a:lnTo>
                  <a:lnTo>
                    <a:pt x="3479" y="261"/>
                  </a:lnTo>
                  <a:lnTo>
                    <a:pt x="3528" y="262"/>
                  </a:lnTo>
                  <a:lnTo>
                    <a:pt x="3577" y="262"/>
                  </a:lnTo>
                  <a:lnTo>
                    <a:pt x="3603" y="261"/>
                  </a:lnTo>
                  <a:lnTo>
                    <a:pt x="3627" y="260"/>
                  </a:lnTo>
                  <a:lnTo>
                    <a:pt x="3653" y="258"/>
                  </a:lnTo>
                  <a:lnTo>
                    <a:pt x="3678" y="256"/>
                  </a:lnTo>
                  <a:lnTo>
                    <a:pt x="3689" y="258"/>
                  </a:lnTo>
                  <a:lnTo>
                    <a:pt x="3699" y="259"/>
                  </a:lnTo>
                  <a:lnTo>
                    <a:pt x="3709" y="260"/>
                  </a:lnTo>
                  <a:lnTo>
                    <a:pt x="3720" y="260"/>
                  </a:lnTo>
                  <a:lnTo>
                    <a:pt x="3742" y="260"/>
                  </a:lnTo>
                  <a:lnTo>
                    <a:pt x="3763" y="259"/>
                  </a:lnTo>
                  <a:lnTo>
                    <a:pt x="3785" y="257"/>
                  </a:lnTo>
                  <a:lnTo>
                    <a:pt x="3806" y="255"/>
                  </a:lnTo>
                  <a:lnTo>
                    <a:pt x="3829" y="254"/>
                  </a:lnTo>
                  <a:lnTo>
                    <a:pt x="3850" y="254"/>
                  </a:lnTo>
                  <a:lnTo>
                    <a:pt x="3948" y="254"/>
                  </a:lnTo>
                  <a:lnTo>
                    <a:pt x="4145" y="254"/>
                  </a:lnTo>
                  <a:lnTo>
                    <a:pt x="4428" y="254"/>
                  </a:lnTo>
                  <a:lnTo>
                    <a:pt x="4781" y="254"/>
                  </a:lnTo>
                  <a:lnTo>
                    <a:pt x="5191" y="253"/>
                  </a:lnTo>
                  <a:lnTo>
                    <a:pt x="5643" y="253"/>
                  </a:lnTo>
                  <a:lnTo>
                    <a:pt x="6125" y="252"/>
                  </a:lnTo>
                  <a:lnTo>
                    <a:pt x="6619" y="251"/>
                  </a:lnTo>
                  <a:lnTo>
                    <a:pt x="7114" y="251"/>
                  </a:lnTo>
                  <a:lnTo>
                    <a:pt x="7596" y="250"/>
                  </a:lnTo>
                  <a:lnTo>
                    <a:pt x="8048" y="249"/>
                  </a:lnTo>
                  <a:lnTo>
                    <a:pt x="8459" y="249"/>
                  </a:lnTo>
                  <a:lnTo>
                    <a:pt x="8813" y="248"/>
                  </a:lnTo>
                  <a:lnTo>
                    <a:pt x="9096" y="247"/>
                  </a:lnTo>
                  <a:lnTo>
                    <a:pt x="9296" y="247"/>
                  </a:lnTo>
                  <a:lnTo>
                    <a:pt x="9395" y="246"/>
                  </a:lnTo>
                  <a:lnTo>
                    <a:pt x="9434" y="247"/>
                  </a:lnTo>
                  <a:lnTo>
                    <a:pt x="9474" y="247"/>
                  </a:lnTo>
                  <a:lnTo>
                    <a:pt x="9515" y="246"/>
                  </a:lnTo>
                  <a:lnTo>
                    <a:pt x="9556" y="245"/>
                  </a:lnTo>
                  <a:lnTo>
                    <a:pt x="9597" y="243"/>
                  </a:lnTo>
                  <a:lnTo>
                    <a:pt x="9638" y="243"/>
                  </a:lnTo>
                  <a:lnTo>
                    <a:pt x="9677" y="243"/>
                  </a:lnTo>
                  <a:lnTo>
                    <a:pt x="9715" y="245"/>
                  </a:lnTo>
                  <a:lnTo>
                    <a:pt x="9735" y="244"/>
                  </a:lnTo>
                  <a:lnTo>
                    <a:pt x="9754" y="243"/>
                  </a:lnTo>
                  <a:lnTo>
                    <a:pt x="9772" y="243"/>
                  </a:lnTo>
                  <a:lnTo>
                    <a:pt x="9792" y="242"/>
                  </a:lnTo>
                  <a:lnTo>
                    <a:pt x="9800" y="251"/>
                  </a:lnTo>
                  <a:lnTo>
                    <a:pt x="9806" y="261"/>
                  </a:lnTo>
                  <a:lnTo>
                    <a:pt x="9811" y="274"/>
                  </a:lnTo>
                  <a:lnTo>
                    <a:pt x="9815" y="286"/>
                  </a:lnTo>
                  <a:lnTo>
                    <a:pt x="9822" y="310"/>
                  </a:lnTo>
                  <a:lnTo>
                    <a:pt x="9829" y="336"/>
                  </a:lnTo>
                  <a:lnTo>
                    <a:pt x="9832" y="350"/>
                  </a:lnTo>
                  <a:lnTo>
                    <a:pt x="9836" y="364"/>
                  </a:lnTo>
                  <a:lnTo>
                    <a:pt x="9841" y="377"/>
                  </a:lnTo>
                  <a:lnTo>
                    <a:pt x="9847" y="389"/>
                  </a:lnTo>
                  <a:lnTo>
                    <a:pt x="9860" y="415"/>
                  </a:lnTo>
                  <a:lnTo>
                    <a:pt x="9874" y="439"/>
                  </a:lnTo>
                  <a:lnTo>
                    <a:pt x="9890" y="464"/>
                  </a:lnTo>
                  <a:lnTo>
                    <a:pt x="9905" y="487"/>
                  </a:lnTo>
                  <a:lnTo>
                    <a:pt x="9921" y="511"/>
                  </a:lnTo>
                  <a:lnTo>
                    <a:pt x="9937" y="535"/>
                  </a:lnTo>
                  <a:lnTo>
                    <a:pt x="9945" y="539"/>
                  </a:lnTo>
                  <a:lnTo>
                    <a:pt x="9953" y="543"/>
                  </a:lnTo>
                  <a:lnTo>
                    <a:pt x="9957" y="547"/>
                  </a:lnTo>
                  <a:lnTo>
                    <a:pt x="9959" y="550"/>
                  </a:lnTo>
                  <a:lnTo>
                    <a:pt x="9960" y="555"/>
                  </a:lnTo>
                  <a:lnTo>
                    <a:pt x="9958" y="560"/>
                  </a:lnTo>
                  <a:lnTo>
                    <a:pt x="9957" y="566"/>
                  </a:lnTo>
                  <a:lnTo>
                    <a:pt x="9955" y="571"/>
                  </a:lnTo>
                  <a:lnTo>
                    <a:pt x="9952" y="575"/>
                  </a:lnTo>
                  <a:lnTo>
                    <a:pt x="9948" y="577"/>
                  </a:lnTo>
                  <a:lnTo>
                    <a:pt x="9944" y="578"/>
                  </a:lnTo>
                  <a:lnTo>
                    <a:pt x="9940" y="579"/>
                  </a:lnTo>
                  <a:lnTo>
                    <a:pt x="9934" y="579"/>
                  </a:lnTo>
                  <a:lnTo>
                    <a:pt x="9929" y="578"/>
                  </a:lnTo>
                  <a:lnTo>
                    <a:pt x="9919" y="576"/>
                  </a:lnTo>
                  <a:lnTo>
                    <a:pt x="9908" y="573"/>
                  </a:lnTo>
                  <a:lnTo>
                    <a:pt x="9903" y="573"/>
                  </a:lnTo>
                  <a:lnTo>
                    <a:pt x="9898" y="573"/>
                  </a:lnTo>
                  <a:lnTo>
                    <a:pt x="9893" y="574"/>
                  </a:lnTo>
                  <a:lnTo>
                    <a:pt x="9887" y="576"/>
                  </a:lnTo>
                  <a:lnTo>
                    <a:pt x="9877" y="580"/>
                  </a:lnTo>
                  <a:lnTo>
                    <a:pt x="9868" y="585"/>
                  </a:lnTo>
                  <a:lnTo>
                    <a:pt x="9859" y="592"/>
                  </a:lnTo>
                  <a:lnTo>
                    <a:pt x="9852" y="598"/>
                  </a:lnTo>
                  <a:lnTo>
                    <a:pt x="9844" y="605"/>
                  </a:lnTo>
                  <a:lnTo>
                    <a:pt x="9837" y="613"/>
                  </a:lnTo>
                  <a:lnTo>
                    <a:pt x="9831" y="621"/>
                  </a:lnTo>
                  <a:lnTo>
                    <a:pt x="9825" y="629"/>
                  </a:lnTo>
                  <a:lnTo>
                    <a:pt x="9820" y="639"/>
                  </a:lnTo>
                  <a:lnTo>
                    <a:pt x="9816" y="648"/>
                  </a:lnTo>
                  <a:lnTo>
                    <a:pt x="9813" y="657"/>
                  </a:lnTo>
                  <a:lnTo>
                    <a:pt x="9810" y="667"/>
                  </a:lnTo>
                  <a:lnTo>
                    <a:pt x="9808" y="676"/>
                  </a:lnTo>
                  <a:lnTo>
                    <a:pt x="9806" y="687"/>
                  </a:lnTo>
                  <a:lnTo>
                    <a:pt x="9805" y="696"/>
                  </a:lnTo>
                  <a:lnTo>
                    <a:pt x="9805" y="706"/>
                  </a:lnTo>
                  <a:lnTo>
                    <a:pt x="9807" y="711"/>
                  </a:lnTo>
                  <a:lnTo>
                    <a:pt x="9808" y="718"/>
                  </a:lnTo>
                  <a:lnTo>
                    <a:pt x="9807" y="721"/>
                  </a:lnTo>
                  <a:lnTo>
                    <a:pt x="9806" y="723"/>
                  </a:lnTo>
                  <a:lnTo>
                    <a:pt x="9805" y="726"/>
                  </a:lnTo>
                  <a:lnTo>
                    <a:pt x="9802" y="727"/>
                  </a:lnTo>
                  <a:lnTo>
                    <a:pt x="9798" y="729"/>
                  </a:lnTo>
                  <a:lnTo>
                    <a:pt x="9793" y="729"/>
                  </a:lnTo>
                  <a:lnTo>
                    <a:pt x="9790" y="729"/>
                  </a:lnTo>
                  <a:lnTo>
                    <a:pt x="9786" y="729"/>
                  </a:lnTo>
                  <a:lnTo>
                    <a:pt x="9780" y="726"/>
                  </a:lnTo>
                  <a:lnTo>
                    <a:pt x="9774" y="723"/>
                  </a:lnTo>
                  <a:lnTo>
                    <a:pt x="9768" y="718"/>
                  </a:lnTo>
                  <a:lnTo>
                    <a:pt x="9762" y="714"/>
                  </a:lnTo>
                  <a:lnTo>
                    <a:pt x="9756" y="710"/>
                  </a:lnTo>
                  <a:lnTo>
                    <a:pt x="9749" y="707"/>
                  </a:lnTo>
                  <a:lnTo>
                    <a:pt x="9737" y="706"/>
                  </a:lnTo>
                  <a:lnTo>
                    <a:pt x="9726" y="706"/>
                  </a:lnTo>
                  <a:lnTo>
                    <a:pt x="9715" y="707"/>
                  </a:lnTo>
                  <a:lnTo>
                    <a:pt x="9703" y="708"/>
                  </a:lnTo>
                  <a:lnTo>
                    <a:pt x="9693" y="711"/>
                  </a:lnTo>
                  <a:lnTo>
                    <a:pt x="9682" y="713"/>
                  </a:lnTo>
                  <a:lnTo>
                    <a:pt x="9672" y="717"/>
                  </a:lnTo>
                  <a:lnTo>
                    <a:pt x="9663" y="721"/>
                  </a:lnTo>
                  <a:lnTo>
                    <a:pt x="9652" y="726"/>
                  </a:lnTo>
                  <a:lnTo>
                    <a:pt x="9643" y="733"/>
                  </a:lnTo>
                  <a:lnTo>
                    <a:pt x="9634" y="739"/>
                  </a:lnTo>
                  <a:lnTo>
                    <a:pt x="9626" y="746"/>
                  </a:lnTo>
                  <a:lnTo>
                    <a:pt x="9619" y="754"/>
                  </a:lnTo>
                  <a:lnTo>
                    <a:pt x="9611" y="763"/>
                  </a:lnTo>
                  <a:lnTo>
                    <a:pt x="9604" y="772"/>
                  </a:lnTo>
                  <a:lnTo>
                    <a:pt x="9598" y="783"/>
                  </a:lnTo>
                  <a:lnTo>
                    <a:pt x="9594" y="803"/>
                  </a:lnTo>
                  <a:lnTo>
                    <a:pt x="9591" y="824"/>
                  </a:lnTo>
                  <a:lnTo>
                    <a:pt x="9590" y="843"/>
                  </a:lnTo>
                  <a:lnTo>
                    <a:pt x="9591" y="863"/>
                  </a:lnTo>
                  <a:lnTo>
                    <a:pt x="9593" y="883"/>
                  </a:lnTo>
                  <a:lnTo>
                    <a:pt x="9596" y="902"/>
                  </a:lnTo>
                  <a:lnTo>
                    <a:pt x="9599" y="911"/>
                  </a:lnTo>
                  <a:lnTo>
                    <a:pt x="9602" y="921"/>
                  </a:lnTo>
                  <a:lnTo>
                    <a:pt x="9606" y="930"/>
                  </a:lnTo>
                  <a:lnTo>
                    <a:pt x="9610" y="939"/>
                  </a:lnTo>
                  <a:lnTo>
                    <a:pt x="9618" y="950"/>
                  </a:lnTo>
                  <a:lnTo>
                    <a:pt x="9626" y="960"/>
                  </a:lnTo>
                  <a:lnTo>
                    <a:pt x="9635" y="969"/>
                  </a:lnTo>
                  <a:lnTo>
                    <a:pt x="9644" y="975"/>
                  </a:lnTo>
                  <a:lnTo>
                    <a:pt x="9655" y="979"/>
                  </a:lnTo>
                  <a:lnTo>
                    <a:pt x="9667" y="983"/>
                  </a:lnTo>
                  <a:lnTo>
                    <a:pt x="9678" y="985"/>
                  </a:lnTo>
                  <a:lnTo>
                    <a:pt x="9690" y="986"/>
                  </a:lnTo>
                  <a:lnTo>
                    <a:pt x="9702" y="987"/>
                  </a:lnTo>
                  <a:lnTo>
                    <a:pt x="9715" y="986"/>
                  </a:lnTo>
                  <a:lnTo>
                    <a:pt x="9728" y="986"/>
                  </a:lnTo>
                  <a:lnTo>
                    <a:pt x="9740" y="985"/>
                  </a:lnTo>
                  <a:lnTo>
                    <a:pt x="9764" y="982"/>
                  </a:lnTo>
                  <a:lnTo>
                    <a:pt x="9786" y="980"/>
                  </a:lnTo>
                  <a:lnTo>
                    <a:pt x="9790" y="983"/>
                  </a:lnTo>
                  <a:lnTo>
                    <a:pt x="9793" y="987"/>
                  </a:lnTo>
                  <a:lnTo>
                    <a:pt x="9795" y="991"/>
                  </a:lnTo>
                  <a:lnTo>
                    <a:pt x="9796" y="995"/>
                  </a:lnTo>
                  <a:lnTo>
                    <a:pt x="9798" y="1004"/>
                  </a:lnTo>
                  <a:lnTo>
                    <a:pt x="9798" y="1015"/>
                  </a:lnTo>
                  <a:lnTo>
                    <a:pt x="9796" y="1026"/>
                  </a:lnTo>
                  <a:lnTo>
                    <a:pt x="9795" y="1037"/>
                  </a:lnTo>
                  <a:lnTo>
                    <a:pt x="9796" y="1042"/>
                  </a:lnTo>
                  <a:lnTo>
                    <a:pt x="9798" y="1047"/>
                  </a:lnTo>
                  <a:lnTo>
                    <a:pt x="9799" y="1052"/>
                  </a:lnTo>
                  <a:lnTo>
                    <a:pt x="9802" y="1057"/>
                  </a:lnTo>
                  <a:lnTo>
                    <a:pt x="9808" y="1067"/>
                  </a:lnTo>
                  <a:lnTo>
                    <a:pt x="9814" y="1076"/>
                  </a:lnTo>
                  <a:lnTo>
                    <a:pt x="9821" y="1085"/>
                  </a:lnTo>
                  <a:lnTo>
                    <a:pt x="9828" y="1094"/>
                  </a:lnTo>
                  <a:lnTo>
                    <a:pt x="9836" y="1102"/>
                  </a:lnTo>
                  <a:lnTo>
                    <a:pt x="9845" y="1109"/>
                  </a:lnTo>
                  <a:lnTo>
                    <a:pt x="9854" y="1116"/>
                  </a:lnTo>
                  <a:lnTo>
                    <a:pt x="9863" y="1122"/>
                  </a:lnTo>
                  <a:lnTo>
                    <a:pt x="9873" y="1127"/>
                  </a:lnTo>
                  <a:lnTo>
                    <a:pt x="9882" y="1131"/>
                  </a:lnTo>
                  <a:lnTo>
                    <a:pt x="9894" y="1135"/>
                  </a:lnTo>
                  <a:lnTo>
                    <a:pt x="9905" y="1138"/>
                  </a:lnTo>
                  <a:lnTo>
                    <a:pt x="9916" y="1141"/>
                  </a:lnTo>
                  <a:lnTo>
                    <a:pt x="9927" y="1143"/>
                  </a:lnTo>
                  <a:lnTo>
                    <a:pt x="9940" y="1144"/>
                  </a:lnTo>
                  <a:lnTo>
                    <a:pt x="9952" y="1144"/>
                  </a:lnTo>
                  <a:lnTo>
                    <a:pt x="9957" y="1151"/>
                  </a:lnTo>
                  <a:lnTo>
                    <a:pt x="9960" y="1157"/>
                  </a:lnTo>
                  <a:lnTo>
                    <a:pt x="9961" y="1162"/>
                  </a:lnTo>
                  <a:lnTo>
                    <a:pt x="9961" y="1167"/>
                  </a:lnTo>
                  <a:lnTo>
                    <a:pt x="9959" y="1172"/>
                  </a:lnTo>
                  <a:lnTo>
                    <a:pt x="9955" y="1177"/>
                  </a:lnTo>
                  <a:lnTo>
                    <a:pt x="9951" y="1182"/>
                  </a:lnTo>
                  <a:lnTo>
                    <a:pt x="9946" y="1187"/>
                  </a:lnTo>
                  <a:lnTo>
                    <a:pt x="9936" y="1198"/>
                  </a:lnTo>
                  <a:lnTo>
                    <a:pt x="9924" y="1208"/>
                  </a:lnTo>
                  <a:lnTo>
                    <a:pt x="9920" y="1213"/>
                  </a:lnTo>
                  <a:lnTo>
                    <a:pt x="9916" y="1219"/>
                  </a:lnTo>
                  <a:lnTo>
                    <a:pt x="9913" y="1225"/>
                  </a:lnTo>
                  <a:lnTo>
                    <a:pt x="9912" y="1231"/>
                  </a:lnTo>
                  <a:close/>
                  <a:moveTo>
                    <a:pt x="9860" y="564"/>
                  </a:moveTo>
                  <a:lnTo>
                    <a:pt x="9847" y="576"/>
                  </a:lnTo>
                  <a:lnTo>
                    <a:pt x="9834" y="587"/>
                  </a:lnTo>
                  <a:lnTo>
                    <a:pt x="9823" y="601"/>
                  </a:lnTo>
                  <a:lnTo>
                    <a:pt x="9813" y="614"/>
                  </a:lnTo>
                  <a:lnTo>
                    <a:pt x="9804" y="628"/>
                  </a:lnTo>
                  <a:lnTo>
                    <a:pt x="9796" y="643"/>
                  </a:lnTo>
                  <a:lnTo>
                    <a:pt x="9790" y="659"/>
                  </a:lnTo>
                  <a:lnTo>
                    <a:pt x="9786" y="675"/>
                  </a:lnTo>
                  <a:lnTo>
                    <a:pt x="9782" y="680"/>
                  </a:lnTo>
                  <a:lnTo>
                    <a:pt x="9777" y="683"/>
                  </a:lnTo>
                  <a:lnTo>
                    <a:pt x="9772" y="686"/>
                  </a:lnTo>
                  <a:lnTo>
                    <a:pt x="9767" y="688"/>
                  </a:lnTo>
                  <a:lnTo>
                    <a:pt x="9762" y="688"/>
                  </a:lnTo>
                  <a:lnTo>
                    <a:pt x="9756" y="688"/>
                  </a:lnTo>
                  <a:lnTo>
                    <a:pt x="9749" y="688"/>
                  </a:lnTo>
                  <a:lnTo>
                    <a:pt x="9743" y="687"/>
                  </a:lnTo>
                  <a:lnTo>
                    <a:pt x="9731" y="683"/>
                  </a:lnTo>
                  <a:lnTo>
                    <a:pt x="9719" y="680"/>
                  </a:lnTo>
                  <a:lnTo>
                    <a:pt x="9708" y="677"/>
                  </a:lnTo>
                  <a:lnTo>
                    <a:pt x="9696" y="676"/>
                  </a:lnTo>
                  <a:lnTo>
                    <a:pt x="9685" y="679"/>
                  </a:lnTo>
                  <a:lnTo>
                    <a:pt x="9675" y="682"/>
                  </a:lnTo>
                  <a:lnTo>
                    <a:pt x="9664" y="688"/>
                  </a:lnTo>
                  <a:lnTo>
                    <a:pt x="9654" y="693"/>
                  </a:lnTo>
                  <a:lnTo>
                    <a:pt x="9644" y="698"/>
                  </a:lnTo>
                  <a:lnTo>
                    <a:pt x="9635" y="704"/>
                  </a:lnTo>
                  <a:lnTo>
                    <a:pt x="9627" y="711"/>
                  </a:lnTo>
                  <a:lnTo>
                    <a:pt x="9619" y="718"/>
                  </a:lnTo>
                  <a:lnTo>
                    <a:pt x="9610" y="726"/>
                  </a:lnTo>
                  <a:lnTo>
                    <a:pt x="9603" y="735"/>
                  </a:lnTo>
                  <a:lnTo>
                    <a:pt x="9597" y="743"/>
                  </a:lnTo>
                  <a:lnTo>
                    <a:pt x="9591" y="752"/>
                  </a:lnTo>
                  <a:lnTo>
                    <a:pt x="9585" y="761"/>
                  </a:lnTo>
                  <a:lnTo>
                    <a:pt x="9580" y="771"/>
                  </a:lnTo>
                  <a:lnTo>
                    <a:pt x="9575" y="782"/>
                  </a:lnTo>
                  <a:lnTo>
                    <a:pt x="9571" y="792"/>
                  </a:lnTo>
                  <a:lnTo>
                    <a:pt x="9566" y="805"/>
                  </a:lnTo>
                  <a:lnTo>
                    <a:pt x="9562" y="818"/>
                  </a:lnTo>
                  <a:lnTo>
                    <a:pt x="9559" y="834"/>
                  </a:lnTo>
                  <a:lnTo>
                    <a:pt x="9557" y="848"/>
                  </a:lnTo>
                  <a:lnTo>
                    <a:pt x="9556" y="863"/>
                  </a:lnTo>
                  <a:lnTo>
                    <a:pt x="9557" y="879"/>
                  </a:lnTo>
                  <a:lnTo>
                    <a:pt x="9559" y="894"/>
                  </a:lnTo>
                  <a:lnTo>
                    <a:pt x="9564" y="909"/>
                  </a:lnTo>
                  <a:lnTo>
                    <a:pt x="9568" y="918"/>
                  </a:lnTo>
                  <a:lnTo>
                    <a:pt x="9571" y="926"/>
                  </a:lnTo>
                  <a:lnTo>
                    <a:pt x="9575" y="933"/>
                  </a:lnTo>
                  <a:lnTo>
                    <a:pt x="9580" y="940"/>
                  </a:lnTo>
                  <a:lnTo>
                    <a:pt x="9585" y="947"/>
                  </a:lnTo>
                  <a:lnTo>
                    <a:pt x="9591" y="953"/>
                  </a:lnTo>
                  <a:lnTo>
                    <a:pt x="9598" y="960"/>
                  </a:lnTo>
                  <a:lnTo>
                    <a:pt x="9604" y="967"/>
                  </a:lnTo>
                  <a:lnTo>
                    <a:pt x="9635" y="988"/>
                  </a:lnTo>
                  <a:lnTo>
                    <a:pt x="9666" y="1010"/>
                  </a:lnTo>
                  <a:lnTo>
                    <a:pt x="9762" y="1012"/>
                  </a:lnTo>
                  <a:lnTo>
                    <a:pt x="9767" y="1027"/>
                  </a:lnTo>
                  <a:lnTo>
                    <a:pt x="9771" y="1043"/>
                  </a:lnTo>
                  <a:lnTo>
                    <a:pt x="9773" y="1051"/>
                  </a:lnTo>
                  <a:lnTo>
                    <a:pt x="9776" y="1060"/>
                  </a:lnTo>
                  <a:lnTo>
                    <a:pt x="9779" y="1068"/>
                  </a:lnTo>
                  <a:lnTo>
                    <a:pt x="9783" y="1076"/>
                  </a:lnTo>
                  <a:lnTo>
                    <a:pt x="9793" y="1091"/>
                  </a:lnTo>
                  <a:lnTo>
                    <a:pt x="9805" y="1107"/>
                  </a:lnTo>
                  <a:lnTo>
                    <a:pt x="9811" y="1114"/>
                  </a:lnTo>
                  <a:lnTo>
                    <a:pt x="9818" y="1121"/>
                  </a:lnTo>
                  <a:lnTo>
                    <a:pt x="9825" y="1127"/>
                  </a:lnTo>
                  <a:lnTo>
                    <a:pt x="9832" y="1133"/>
                  </a:lnTo>
                  <a:lnTo>
                    <a:pt x="9840" y="1138"/>
                  </a:lnTo>
                  <a:lnTo>
                    <a:pt x="9849" y="1143"/>
                  </a:lnTo>
                  <a:lnTo>
                    <a:pt x="9857" y="1149"/>
                  </a:lnTo>
                  <a:lnTo>
                    <a:pt x="9866" y="1152"/>
                  </a:lnTo>
                  <a:lnTo>
                    <a:pt x="9874" y="1156"/>
                  </a:lnTo>
                  <a:lnTo>
                    <a:pt x="9883" y="1158"/>
                  </a:lnTo>
                  <a:lnTo>
                    <a:pt x="9894" y="1160"/>
                  </a:lnTo>
                  <a:lnTo>
                    <a:pt x="9903" y="1161"/>
                  </a:lnTo>
                  <a:lnTo>
                    <a:pt x="9906" y="1166"/>
                  </a:lnTo>
                  <a:lnTo>
                    <a:pt x="9907" y="1171"/>
                  </a:lnTo>
                  <a:lnTo>
                    <a:pt x="9908" y="1177"/>
                  </a:lnTo>
                  <a:lnTo>
                    <a:pt x="9907" y="1182"/>
                  </a:lnTo>
                  <a:lnTo>
                    <a:pt x="9905" y="1187"/>
                  </a:lnTo>
                  <a:lnTo>
                    <a:pt x="9903" y="1191"/>
                  </a:lnTo>
                  <a:lnTo>
                    <a:pt x="9901" y="1197"/>
                  </a:lnTo>
                  <a:lnTo>
                    <a:pt x="9897" y="1202"/>
                  </a:lnTo>
                  <a:lnTo>
                    <a:pt x="9891" y="1211"/>
                  </a:lnTo>
                  <a:lnTo>
                    <a:pt x="9883" y="1221"/>
                  </a:lnTo>
                  <a:lnTo>
                    <a:pt x="9880" y="1225"/>
                  </a:lnTo>
                  <a:lnTo>
                    <a:pt x="9878" y="1230"/>
                  </a:lnTo>
                  <a:lnTo>
                    <a:pt x="9876" y="1235"/>
                  </a:lnTo>
                  <a:lnTo>
                    <a:pt x="9875" y="1241"/>
                  </a:lnTo>
                  <a:lnTo>
                    <a:pt x="9866" y="1262"/>
                  </a:lnTo>
                  <a:lnTo>
                    <a:pt x="9858" y="1283"/>
                  </a:lnTo>
                  <a:lnTo>
                    <a:pt x="9852" y="1305"/>
                  </a:lnTo>
                  <a:lnTo>
                    <a:pt x="9846" y="1327"/>
                  </a:lnTo>
                  <a:lnTo>
                    <a:pt x="9840" y="1350"/>
                  </a:lnTo>
                  <a:lnTo>
                    <a:pt x="9835" y="1372"/>
                  </a:lnTo>
                  <a:lnTo>
                    <a:pt x="9829" y="1395"/>
                  </a:lnTo>
                  <a:lnTo>
                    <a:pt x="9823" y="1416"/>
                  </a:lnTo>
                  <a:lnTo>
                    <a:pt x="9815" y="1420"/>
                  </a:lnTo>
                  <a:lnTo>
                    <a:pt x="9806" y="1423"/>
                  </a:lnTo>
                  <a:lnTo>
                    <a:pt x="9796" y="1426"/>
                  </a:lnTo>
                  <a:lnTo>
                    <a:pt x="9786" y="1428"/>
                  </a:lnTo>
                  <a:lnTo>
                    <a:pt x="9765" y="1430"/>
                  </a:lnTo>
                  <a:lnTo>
                    <a:pt x="9743" y="1430"/>
                  </a:lnTo>
                  <a:lnTo>
                    <a:pt x="9720" y="1430"/>
                  </a:lnTo>
                  <a:lnTo>
                    <a:pt x="9697" y="1429"/>
                  </a:lnTo>
                  <a:lnTo>
                    <a:pt x="9675" y="1430"/>
                  </a:lnTo>
                  <a:lnTo>
                    <a:pt x="9653" y="1431"/>
                  </a:lnTo>
                  <a:lnTo>
                    <a:pt x="9592" y="1430"/>
                  </a:lnTo>
                  <a:lnTo>
                    <a:pt x="9532" y="1431"/>
                  </a:lnTo>
                  <a:lnTo>
                    <a:pt x="9470" y="1431"/>
                  </a:lnTo>
                  <a:lnTo>
                    <a:pt x="9409" y="1432"/>
                  </a:lnTo>
                  <a:lnTo>
                    <a:pt x="9349" y="1433"/>
                  </a:lnTo>
                  <a:lnTo>
                    <a:pt x="9287" y="1433"/>
                  </a:lnTo>
                  <a:lnTo>
                    <a:pt x="9227" y="1433"/>
                  </a:lnTo>
                  <a:lnTo>
                    <a:pt x="9168" y="1431"/>
                  </a:lnTo>
                  <a:lnTo>
                    <a:pt x="9164" y="1433"/>
                  </a:lnTo>
                  <a:lnTo>
                    <a:pt x="9161" y="1434"/>
                  </a:lnTo>
                  <a:lnTo>
                    <a:pt x="9157" y="1435"/>
                  </a:lnTo>
                  <a:lnTo>
                    <a:pt x="9153" y="1436"/>
                  </a:lnTo>
                  <a:lnTo>
                    <a:pt x="9150" y="1435"/>
                  </a:lnTo>
                  <a:lnTo>
                    <a:pt x="9147" y="1435"/>
                  </a:lnTo>
                  <a:lnTo>
                    <a:pt x="9145" y="1433"/>
                  </a:lnTo>
                  <a:lnTo>
                    <a:pt x="9142" y="1431"/>
                  </a:lnTo>
                  <a:lnTo>
                    <a:pt x="2998" y="1449"/>
                  </a:lnTo>
                  <a:lnTo>
                    <a:pt x="2906" y="1450"/>
                  </a:lnTo>
                  <a:lnTo>
                    <a:pt x="2813" y="1450"/>
                  </a:lnTo>
                  <a:lnTo>
                    <a:pt x="2723" y="1451"/>
                  </a:lnTo>
                  <a:lnTo>
                    <a:pt x="2632" y="1451"/>
                  </a:lnTo>
                  <a:lnTo>
                    <a:pt x="2542" y="1452"/>
                  </a:lnTo>
                  <a:lnTo>
                    <a:pt x="2451" y="1453"/>
                  </a:lnTo>
                  <a:lnTo>
                    <a:pt x="2361" y="1453"/>
                  </a:lnTo>
                  <a:lnTo>
                    <a:pt x="2270" y="1454"/>
                  </a:lnTo>
                  <a:lnTo>
                    <a:pt x="2180" y="1455"/>
                  </a:lnTo>
                  <a:lnTo>
                    <a:pt x="2090" y="1456"/>
                  </a:lnTo>
                  <a:lnTo>
                    <a:pt x="2000" y="1457"/>
                  </a:lnTo>
                  <a:lnTo>
                    <a:pt x="1909" y="1458"/>
                  </a:lnTo>
                  <a:lnTo>
                    <a:pt x="1819" y="1459"/>
                  </a:lnTo>
                  <a:lnTo>
                    <a:pt x="1728" y="1460"/>
                  </a:lnTo>
                  <a:lnTo>
                    <a:pt x="1637" y="1462"/>
                  </a:lnTo>
                  <a:lnTo>
                    <a:pt x="1545" y="1463"/>
                  </a:lnTo>
                  <a:lnTo>
                    <a:pt x="1508" y="1464"/>
                  </a:lnTo>
                  <a:lnTo>
                    <a:pt x="1470" y="1463"/>
                  </a:lnTo>
                  <a:lnTo>
                    <a:pt x="1432" y="1462"/>
                  </a:lnTo>
                  <a:lnTo>
                    <a:pt x="1394" y="1461"/>
                  </a:lnTo>
                  <a:lnTo>
                    <a:pt x="1356" y="1459"/>
                  </a:lnTo>
                  <a:lnTo>
                    <a:pt x="1318" y="1459"/>
                  </a:lnTo>
                  <a:lnTo>
                    <a:pt x="1280" y="1459"/>
                  </a:lnTo>
                  <a:lnTo>
                    <a:pt x="1243" y="1461"/>
                  </a:lnTo>
                  <a:lnTo>
                    <a:pt x="1236" y="1437"/>
                  </a:lnTo>
                  <a:lnTo>
                    <a:pt x="1230" y="1411"/>
                  </a:lnTo>
                  <a:lnTo>
                    <a:pt x="1224" y="1386"/>
                  </a:lnTo>
                  <a:lnTo>
                    <a:pt x="1218" y="1361"/>
                  </a:lnTo>
                  <a:lnTo>
                    <a:pt x="1212" y="1336"/>
                  </a:lnTo>
                  <a:lnTo>
                    <a:pt x="1203" y="1312"/>
                  </a:lnTo>
                  <a:lnTo>
                    <a:pt x="1199" y="1301"/>
                  </a:lnTo>
                  <a:lnTo>
                    <a:pt x="1194" y="1290"/>
                  </a:lnTo>
                  <a:lnTo>
                    <a:pt x="1188" y="1278"/>
                  </a:lnTo>
                  <a:lnTo>
                    <a:pt x="1182" y="1268"/>
                  </a:lnTo>
                  <a:lnTo>
                    <a:pt x="1192" y="1261"/>
                  </a:lnTo>
                  <a:lnTo>
                    <a:pt x="1201" y="1254"/>
                  </a:lnTo>
                  <a:lnTo>
                    <a:pt x="1210" y="1246"/>
                  </a:lnTo>
                  <a:lnTo>
                    <a:pt x="1218" y="1237"/>
                  </a:lnTo>
                  <a:lnTo>
                    <a:pt x="1226" y="1228"/>
                  </a:lnTo>
                  <a:lnTo>
                    <a:pt x="1233" y="1219"/>
                  </a:lnTo>
                  <a:lnTo>
                    <a:pt x="1239" y="1209"/>
                  </a:lnTo>
                  <a:lnTo>
                    <a:pt x="1245" y="1199"/>
                  </a:lnTo>
                  <a:lnTo>
                    <a:pt x="1250" y="1188"/>
                  </a:lnTo>
                  <a:lnTo>
                    <a:pt x="1256" y="1177"/>
                  </a:lnTo>
                  <a:lnTo>
                    <a:pt x="1260" y="1167"/>
                  </a:lnTo>
                  <a:lnTo>
                    <a:pt x="1264" y="1156"/>
                  </a:lnTo>
                  <a:lnTo>
                    <a:pt x="1270" y="1132"/>
                  </a:lnTo>
                  <a:lnTo>
                    <a:pt x="1274" y="1110"/>
                  </a:lnTo>
                  <a:lnTo>
                    <a:pt x="1278" y="1106"/>
                  </a:lnTo>
                  <a:lnTo>
                    <a:pt x="1281" y="1104"/>
                  </a:lnTo>
                  <a:lnTo>
                    <a:pt x="1285" y="1104"/>
                  </a:lnTo>
                  <a:lnTo>
                    <a:pt x="1289" y="1104"/>
                  </a:lnTo>
                  <a:lnTo>
                    <a:pt x="1299" y="1105"/>
                  </a:lnTo>
                  <a:lnTo>
                    <a:pt x="1308" y="1107"/>
                  </a:lnTo>
                  <a:lnTo>
                    <a:pt x="1340" y="1099"/>
                  </a:lnTo>
                  <a:lnTo>
                    <a:pt x="1374" y="1091"/>
                  </a:lnTo>
                  <a:lnTo>
                    <a:pt x="1391" y="1086"/>
                  </a:lnTo>
                  <a:lnTo>
                    <a:pt x="1407" y="1080"/>
                  </a:lnTo>
                  <a:lnTo>
                    <a:pt x="1422" y="1074"/>
                  </a:lnTo>
                  <a:lnTo>
                    <a:pt x="1438" y="1067"/>
                  </a:lnTo>
                  <a:lnTo>
                    <a:pt x="1453" y="1059"/>
                  </a:lnTo>
                  <a:lnTo>
                    <a:pt x="1466" y="1048"/>
                  </a:lnTo>
                  <a:lnTo>
                    <a:pt x="1479" y="1038"/>
                  </a:lnTo>
                  <a:lnTo>
                    <a:pt x="1492" y="1027"/>
                  </a:lnTo>
                  <a:lnTo>
                    <a:pt x="1502" y="1014"/>
                  </a:lnTo>
                  <a:lnTo>
                    <a:pt x="1512" y="999"/>
                  </a:lnTo>
                  <a:lnTo>
                    <a:pt x="1516" y="991"/>
                  </a:lnTo>
                  <a:lnTo>
                    <a:pt x="1520" y="983"/>
                  </a:lnTo>
                  <a:lnTo>
                    <a:pt x="1523" y="974"/>
                  </a:lnTo>
                  <a:lnTo>
                    <a:pt x="1526" y="966"/>
                  </a:lnTo>
                  <a:lnTo>
                    <a:pt x="1531" y="942"/>
                  </a:lnTo>
                  <a:lnTo>
                    <a:pt x="1533" y="918"/>
                  </a:lnTo>
                  <a:lnTo>
                    <a:pt x="1533" y="905"/>
                  </a:lnTo>
                  <a:lnTo>
                    <a:pt x="1533" y="893"/>
                  </a:lnTo>
                  <a:lnTo>
                    <a:pt x="1532" y="881"/>
                  </a:lnTo>
                  <a:lnTo>
                    <a:pt x="1531" y="868"/>
                  </a:lnTo>
                  <a:lnTo>
                    <a:pt x="1528" y="856"/>
                  </a:lnTo>
                  <a:lnTo>
                    <a:pt x="1524" y="845"/>
                  </a:lnTo>
                  <a:lnTo>
                    <a:pt x="1520" y="833"/>
                  </a:lnTo>
                  <a:lnTo>
                    <a:pt x="1515" y="821"/>
                  </a:lnTo>
                  <a:lnTo>
                    <a:pt x="1509" y="811"/>
                  </a:lnTo>
                  <a:lnTo>
                    <a:pt x="1502" y="802"/>
                  </a:lnTo>
                  <a:lnTo>
                    <a:pt x="1493" y="793"/>
                  </a:lnTo>
                  <a:lnTo>
                    <a:pt x="1484" y="784"/>
                  </a:lnTo>
                  <a:lnTo>
                    <a:pt x="1467" y="772"/>
                  </a:lnTo>
                  <a:lnTo>
                    <a:pt x="1451" y="762"/>
                  </a:lnTo>
                  <a:lnTo>
                    <a:pt x="1433" y="754"/>
                  </a:lnTo>
                  <a:lnTo>
                    <a:pt x="1416" y="747"/>
                  </a:lnTo>
                  <a:lnTo>
                    <a:pt x="1398" y="742"/>
                  </a:lnTo>
                  <a:lnTo>
                    <a:pt x="1378" y="738"/>
                  </a:lnTo>
                  <a:lnTo>
                    <a:pt x="1359" y="735"/>
                  </a:lnTo>
                  <a:lnTo>
                    <a:pt x="1338" y="734"/>
                  </a:lnTo>
                  <a:lnTo>
                    <a:pt x="1274" y="750"/>
                  </a:lnTo>
                  <a:lnTo>
                    <a:pt x="1270" y="741"/>
                  </a:lnTo>
                  <a:lnTo>
                    <a:pt x="1267" y="732"/>
                  </a:lnTo>
                  <a:lnTo>
                    <a:pt x="1264" y="722"/>
                  </a:lnTo>
                  <a:lnTo>
                    <a:pt x="1261" y="712"/>
                  </a:lnTo>
                  <a:lnTo>
                    <a:pt x="1257" y="693"/>
                  </a:lnTo>
                  <a:lnTo>
                    <a:pt x="1253" y="673"/>
                  </a:lnTo>
                  <a:lnTo>
                    <a:pt x="1228" y="646"/>
                  </a:lnTo>
                  <a:lnTo>
                    <a:pt x="1201" y="620"/>
                  </a:lnTo>
                  <a:lnTo>
                    <a:pt x="1174" y="594"/>
                  </a:lnTo>
                  <a:lnTo>
                    <a:pt x="1148" y="566"/>
                  </a:lnTo>
                  <a:lnTo>
                    <a:pt x="1147" y="561"/>
                  </a:lnTo>
                  <a:lnTo>
                    <a:pt x="1148" y="557"/>
                  </a:lnTo>
                  <a:lnTo>
                    <a:pt x="1149" y="552"/>
                  </a:lnTo>
                  <a:lnTo>
                    <a:pt x="1150" y="547"/>
                  </a:lnTo>
                  <a:lnTo>
                    <a:pt x="1154" y="537"/>
                  </a:lnTo>
                  <a:lnTo>
                    <a:pt x="1159" y="528"/>
                  </a:lnTo>
                  <a:lnTo>
                    <a:pt x="1172" y="512"/>
                  </a:lnTo>
                  <a:lnTo>
                    <a:pt x="1185" y="495"/>
                  </a:lnTo>
                  <a:lnTo>
                    <a:pt x="1192" y="474"/>
                  </a:lnTo>
                  <a:lnTo>
                    <a:pt x="1199" y="454"/>
                  </a:lnTo>
                  <a:lnTo>
                    <a:pt x="1208" y="433"/>
                  </a:lnTo>
                  <a:lnTo>
                    <a:pt x="1215" y="413"/>
                  </a:lnTo>
                  <a:lnTo>
                    <a:pt x="1221" y="391"/>
                  </a:lnTo>
                  <a:lnTo>
                    <a:pt x="1226" y="370"/>
                  </a:lnTo>
                  <a:lnTo>
                    <a:pt x="1228" y="359"/>
                  </a:lnTo>
                  <a:lnTo>
                    <a:pt x="1230" y="348"/>
                  </a:lnTo>
                  <a:lnTo>
                    <a:pt x="1231" y="337"/>
                  </a:lnTo>
                  <a:lnTo>
                    <a:pt x="1231" y="326"/>
                  </a:lnTo>
                  <a:lnTo>
                    <a:pt x="1248" y="323"/>
                  </a:lnTo>
                  <a:lnTo>
                    <a:pt x="1266" y="321"/>
                  </a:lnTo>
                  <a:lnTo>
                    <a:pt x="1284" y="321"/>
                  </a:lnTo>
                  <a:lnTo>
                    <a:pt x="1302" y="320"/>
                  </a:lnTo>
                  <a:lnTo>
                    <a:pt x="1338" y="321"/>
                  </a:lnTo>
                  <a:lnTo>
                    <a:pt x="1375" y="322"/>
                  </a:lnTo>
                  <a:lnTo>
                    <a:pt x="1412" y="323"/>
                  </a:lnTo>
                  <a:lnTo>
                    <a:pt x="1448" y="322"/>
                  </a:lnTo>
                  <a:lnTo>
                    <a:pt x="1465" y="321"/>
                  </a:lnTo>
                  <a:lnTo>
                    <a:pt x="1484" y="318"/>
                  </a:lnTo>
                  <a:lnTo>
                    <a:pt x="1500" y="315"/>
                  </a:lnTo>
                  <a:lnTo>
                    <a:pt x="1517" y="309"/>
                  </a:lnTo>
                  <a:lnTo>
                    <a:pt x="1718" y="310"/>
                  </a:lnTo>
                  <a:lnTo>
                    <a:pt x="1842" y="308"/>
                  </a:lnTo>
                  <a:lnTo>
                    <a:pt x="1966" y="306"/>
                  </a:lnTo>
                  <a:lnTo>
                    <a:pt x="2091" y="305"/>
                  </a:lnTo>
                  <a:lnTo>
                    <a:pt x="2215" y="303"/>
                  </a:lnTo>
                  <a:lnTo>
                    <a:pt x="2340" y="302"/>
                  </a:lnTo>
                  <a:lnTo>
                    <a:pt x="2464" y="301"/>
                  </a:lnTo>
                  <a:lnTo>
                    <a:pt x="2589" y="300"/>
                  </a:lnTo>
                  <a:lnTo>
                    <a:pt x="2712" y="298"/>
                  </a:lnTo>
                  <a:lnTo>
                    <a:pt x="2837" y="297"/>
                  </a:lnTo>
                  <a:lnTo>
                    <a:pt x="2961" y="296"/>
                  </a:lnTo>
                  <a:lnTo>
                    <a:pt x="3085" y="295"/>
                  </a:lnTo>
                  <a:lnTo>
                    <a:pt x="3209" y="294"/>
                  </a:lnTo>
                  <a:lnTo>
                    <a:pt x="3334" y="292"/>
                  </a:lnTo>
                  <a:lnTo>
                    <a:pt x="3458" y="291"/>
                  </a:lnTo>
                  <a:lnTo>
                    <a:pt x="3581" y="289"/>
                  </a:lnTo>
                  <a:lnTo>
                    <a:pt x="3706" y="287"/>
                  </a:lnTo>
                  <a:lnTo>
                    <a:pt x="3831" y="286"/>
                  </a:lnTo>
                  <a:lnTo>
                    <a:pt x="4056" y="286"/>
                  </a:lnTo>
                  <a:lnTo>
                    <a:pt x="4365" y="285"/>
                  </a:lnTo>
                  <a:lnTo>
                    <a:pt x="4747" y="284"/>
                  </a:lnTo>
                  <a:lnTo>
                    <a:pt x="5184" y="284"/>
                  </a:lnTo>
                  <a:lnTo>
                    <a:pt x="5665" y="283"/>
                  </a:lnTo>
                  <a:lnTo>
                    <a:pt x="6173" y="283"/>
                  </a:lnTo>
                  <a:lnTo>
                    <a:pt x="6696" y="282"/>
                  </a:lnTo>
                  <a:lnTo>
                    <a:pt x="7218" y="281"/>
                  </a:lnTo>
                  <a:lnTo>
                    <a:pt x="7727" y="281"/>
                  </a:lnTo>
                  <a:lnTo>
                    <a:pt x="8208" y="280"/>
                  </a:lnTo>
                  <a:lnTo>
                    <a:pt x="8646" y="280"/>
                  </a:lnTo>
                  <a:lnTo>
                    <a:pt x="9028" y="279"/>
                  </a:lnTo>
                  <a:lnTo>
                    <a:pt x="9339" y="278"/>
                  </a:lnTo>
                  <a:lnTo>
                    <a:pt x="9564" y="278"/>
                  </a:lnTo>
                  <a:lnTo>
                    <a:pt x="9690" y="277"/>
                  </a:lnTo>
                  <a:lnTo>
                    <a:pt x="9780" y="273"/>
                  </a:lnTo>
                  <a:lnTo>
                    <a:pt x="9787" y="284"/>
                  </a:lnTo>
                  <a:lnTo>
                    <a:pt x="9793" y="296"/>
                  </a:lnTo>
                  <a:lnTo>
                    <a:pt x="9799" y="308"/>
                  </a:lnTo>
                  <a:lnTo>
                    <a:pt x="9803" y="322"/>
                  </a:lnTo>
                  <a:lnTo>
                    <a:pt x="9807" y="335"/>
                  </a:lnTo>
                  <a:lnTo>
                    <a:pt x="9812" y="348"/>
                  </a:lnTo>
                  <a:lnTo>
                    <a:pt x="9817" y="361"/>
                  </a:lnTo>
                  <a:lnTo>
                    <a:pt x="9823" y="374"/>
                  </a:lnTo>
                  <a:lnTo>
                    <a:pt x="9832" y="395"/>
                  </a:lnTo>
                  <a:lnTo>
                    <a:pt x="9842" y="417"/>
                  </a:lnTo>
                  <a:lnTo>
                    <a:pt x="9853" y="438"/>
                  </a:lnTo>
                  <a:lnTo>
                    <a:pt x="9864" y="460"/>
                  </a:lnTo>
                  <a:lnTo>
                    <a:pt x="9876" y="480"/>
                  </a:lnTo>
                  <a:lnTo>
                    <a:pt x="9888" y="501"/>
                  </a:lnTo>
                  <a:lnTo>
                    <a:pt x="9902" y="520"/>
                  </a:lnTo>
                  <a:lnTo>
                    <a:pt x="9915" y="538"/>
                  </a:lnTo>
                  <a:lnTo>
                    <a:pt x="9910" y="544"/>
                  </a:lnTo>
                  <a:lnTo>
                    <a:pt x="9904" y="549"/>
                  </a:lnTo>
                  <a:lnTo>
                    <a:pt x="9897" y="553"/>
                  </a:lnTo>
                  <a:lnTo>
                    <a:pt x="9890" y="555"/>
                  </a:lnTo>
                  <a:lnTo>
                    <a:pt x="9874" y="559"/>
                  </a:lnTo>
                  <a:lnTo>
                    <a:pt x="9860" y="564"/>
                  </a:lnTo>
                  <a:close/>
                  <a:moveTo>
                    <a:pt x="9765" y="925"/>
                  </a:moveTo>
                  <a:lnTo>
                    <a:pt x="9753" y="928"/>
                  </a:lnTo>
                  <a:lnTo>
                    <a:pt x="9741" y="929"/>
                  </a:lnTo>
                  <a:lnTo>
                    <a:pt x="9729" y="929"/>
                  </a:lnTo>
                  <a:lnTo>
                    <a:pt x="9717" y="928"/>
                  </a:lnTo>
                  <a:lnTo>
                    <a:pt x="9706" y="926"/>
                  </a:lnTo>
                  <a:lnTo>
                    <a:pt x="9694" y="924"/>
                  </a:lnTo>
                  <a:lnTo>
                    <a:pt x="9683" y="921"/>
                  </a:lnTo>
                  <a:lnTo>
                    <a:pt x="9672" y="917"/>
                  </a:lnTo>
                  <a:lnTo>
                    <a:pt x="9665" y="911"/>
                  </a:lnTo>
                  <a:lnTo>
                    <a:pt x="9660" y="906"/>
                  </a:lnTo>
                  <a:lnTo>
                    <a:pt x="9654" y="900"/>
                  </a:lnTo>
                  <a:lnTo>
                    <a:pt x="9650" y="894"/>
                  </a:lnTo>
                  <a:lnTo>
                    <a:pt x="9646" y="887"/>
                  </a:lnTo>
                  <a:lnTo>
                    <a:pt x="9644" y="881"/>
                  </a:lnTo>
                  <a:lnTo>
                    <a:pt x="9642" y="874"/>
                  </a:lnTo>
                  <a:lnTo>
                    <a:pt x="9641" y="866"/>
                  </a:lnTo>
                  <a:lnTo>
                    <a:pt x="9640" y="852"/>
                  </a:lnTo>
                  <a:lnTo>
                    <a:pt x="9640" y="837"/>
                  </a:lnTo>
                  <a:lnTo>
                    <a:pt x="9642" y="821"/>
                  </a:lnTo>
                  <a:lnTo>
                    <a:pt x="9644" y="806"/>
                  </a:lnTo>
                  <a:lnTo>
                    <a:pt x="9647" y="798"/>
                  </a:lnTo>
                  <a:lnTo>
                    <a:pt x="9652" y="791"/>
                  </a:lnTo>
                  <a:lnTo>
                    <a:pt x="9658" y="785"/>
                  </a:lnTo>
                  <a:lnTo>
                    <a:pt x="9666" y="780"/>
                  </a:lnTo>
                  <a:lnTo>
                    <a:pt x="9673" y="775"/>
                  </a:lnTo>
                  <a:lnTo>
                    <a:pt x="9682" y="772"/>
                  </a:lnTo>
                  <a:lnTo>
                    <a:pt x="9690" y="770"/>
                  </a:lnTo>
                  <a:lnTo>
                    <a:pt x="9699" y="768"/>
                  </a:lnTo>
                  <a:lnTo>
                    <a:pt x="9712" y="767"/>
                  </a:lnTo>
                  <a:lnTo>
                    <a:pt x="9722" y="767"/>
                  </a:lnTo>
                  <a:lnTo>
                    <a:pt x="9733" y="768"/>
                  </a:lnTo>
                  <a:lnTo>
                    <a:pt x="9743" y="771"/>
                  </a:lnTo>
                  <a:lnTo>
                    <a:pt x="9754" y="775"/>
                  </a:lnTo>
                  <a:lnTo>
                    <a:pt x="9764" y="781"/>
                  </a:lnTo>
                  <a:lnTo>
                    <a:pt x="9774" y="786"/>
                  </a:lnTo>
                  <a:lnTo>
                    <a:pt x="9783" y="793"/>
                  </a:lnTo>
                  <a:lnTo>
                    <a:pt x="9789" y="799"/>
                  </a:lnTo>
                  <a:lnTo>
                    <a:pt x="9794" y="807"/>
                  </a:lnTo>
                  <a:lnTo>
                    <a:pt x="9799" y="815"/>
                  </a:lnTo>
                  <a:lnTo>
                    <a:pt x="9803" y="824"/>
                  </a:lnTo>
                  <a:lnTo>
                    <a:pt x="9806" y="833"/>
                  </a:lnTo>
                  <a:lnTo>
                    <a:pt x="9808" y="842"/>
                  </a:lnTo>
                  <a:lnTo>
                    <a:pt x="9809" y="852"/>
                  </a:lnTo>
                  <a:lnTo>
                    <a:pt x="9809" y="861"/>
                  </a:lnTo>
                  <a:lnTo>
                    <a:pt x="9807" y="872"/>
                  </a:lnTo>
                  <a:lnTo>
                    <a:pt x="9805" y="881"/>
                  </a:lnTo>
                  <a:lnTo>
                    <a:pt x="9802" y="890"/>
                  </a:lnTo>
                  <a:lnTo>
                    <a:pt x="9796" y="898"/>
                  </a:lnTo>
                  <a:lnTo>
                    <a:pt x="9790" y="906"/>
                  </a:lnTo>
                  <a:lnTo>
                    <a:pt x="9783" y="913"/>
                  </a:lnTo>
                  <a:lnTo>
                    <a:pt x="9775" y="920"/>
                  </a:lnTo>
                  <a:lnTo>
                    <a:pt x="9765" y="925"/>
                  </a:lnTo>
                  <a:close/>
                  <a:moveTo>
                    <a:pt x="9731" y="895"/>
                  </a:moveTo>
                  <a:lnTo>
                    <a:pt x="9724" y="894"/>
                  </a:lnTo>
                  <a:lnTo>
                    <a:pt x="9717" y="893"/>
                  </a:lnTo>
                  <a:lnTo>
                    <a:pt x="9710" y="890"/>
                  </a:lnTo>
                  <a:lnTo>
                    <a:pt x="9703" y="887"/>
                  </a:lnTo>
                  <a:lnTo>
                    <a:pt x="9698" y="882"/>
                  </a:lnTo>
                  <a:lnTo>
                    <a:pt x="9694" y="877"/>
                  </a:lnTo>
                  <a:lnTo>
                    <a:pt x="9691" y="871"/>
                  </a:lnTo>
                  <a:lnTo>
                    <a:pt x="9690" y="864"/>
                  </a:lnTo>
                  <a:lnTo>
                    <a:pt x="9691" y="850"/>
                  </a:lnTo>
                  <a:lnTo>
                    <a:pt x="9693" y="836"/>
                  </a:lnTo>
                  <a:lnTo>
                    <a:pt x="9696" y="830"/>
                  </a:lnTo>
                  <a:lnTo>
                    <a:pt x="9699" y="824"/>
                  </a:lnTo>
                  <a:lnTo>
                    <a:pt x="9702" y="821"/>
                  </a:lnTo>
                  <a:lnTo>
                    <a:pt x="9704" y="820"/>
                  </a:lnTo>
                  <a:lnTo>
                    <a:pt x="9709" y="818"/>
                  </a:lnTo>
                  <a:lnTo>
                    <a:pt x="9712" y="817"/>
                  </a:lnTo>
                  <a:lnTo>
                    <a:pt x="9719" y="819"/>
                  </a:lnTo>
                  <a:lnTo>
                    <a:pt x="9726" y="821"/>
                  </a:lnTo>
                  <a:lnTo>
                    <a:pt x="9733" y="825"/>
                  </a:lnTo>
                  <a:lnTo>
                    <a:pt x="9739" y="828"/>
                  </a:lnTo>
                  <a:lnTo>
                    <a:pt x="9745" y="832"/>
                  </a:lnTo>
                  <a:lnTo>
                    <a:pt x="9749" y="838"/>
                  </a:lnTo>
                  <a:lnTo>
                    <a:pt x="9754" y="844"/>
                  </a:lnTo>
                  <a:lnTo>
                    <a:pt x="9756" y="851"/>
                  </a:lnTo>
                  <a:lnTo>
                    <a:pt x="9756" y="857"/>
                  </a:lnTo>
                  <a:lnTo>
                    <a:pt x="9756" y="864"/>
                  </a:lnTo>
                  <a:lnTo>
                    <a:pt x="9755" y="871"/>
                  </a:lnTo>
                  <a:lnTo>
                    <a:pt x="9753" y="878"/>
                  </a:lnTo>
                  <a:lnTo>
                    <a:pt x="9748" y="884"/>
                  </a:lnTo>
                  <a:lnTo>
                    <a:pt x="9744" y="889"/>
                  </a:lnTo>
                  <a:lnTo>
                    <a:pt x="9741" y="891"/>
                  </a:lnTo>
                  <a:lnTo>
                    <a:pt x="9738" y="892"/>
                  </a:lnTo>
                  <a:lnTo>
                    <a:pt x="9734" y="894"/>
                  </a:lnTo>
                  <a:lnTo>
                    <a:pt x="9731" y="895"/>
                  </a:lnTo>
                  <a:close/>
                  <a:moveTo>
                    <a:pt x="3305" y="1689"/>
                  </a:moveTo>
                  <a:lnTo>
                    <a:pt x="3299" y="1686"/>
                  </a:lnTo>
                  <a:lnTo>
                    <a:pt x="3305" y="1674"/>
                  </a:lnTo>
                  <a:lnTo>
                    <a:pt x="3307" y="1674"/>
                  </a:lnTo>
                  <a:lnTo>
                    <a:pt x="3309" y="1676"/>
                  </a:lnTo>
                  <a:lnTo>
                    <a:pt x="3310" y="1678"/>
                  </a:lnTo>
                  <a:lnTo>
                    <a:pt x="3310" y="1680"/>
                  </a:lnTo>
                  <a:lnTo>
                    <a:pt x="3310" y="1683"/>
                  </a:lnTo>
                  <a:lnTo>
                    <a:pt x="3309" y="1685"/>
                  </a:lnTo>
                  <a:lnTo>
                    <a:pt x="3307" y="1687"/>
                  </a:lnTo>
                  <a:lnTo>
                    <a:pt x="3305" y="1689"/>
                  </a:lnTo>
                  <a:close/>
                  <a:moveTo>
                    <a:pt x="1372" y="1016"/>
                  </a:moveTo>
                  <a:lnTo>
                    <a:pt x="1367" y="1019"/>
                  </a:lnTo>
                  <a:lnTo>
                    <a:pt x="1362" y="1021"/>
                  </a:lnTo>
                  <a:lnTo>
                    <a:pt x="1356" y="1023"/>
                  </a:lnTo>
                  <a:lnTo>
                    <a:pt x="1350" y="1024"/>
                  </a:lnTo>
                  <a:lnTo>
                    <a:pt x="1337" y="1024"/>
                  </a:lnTo>
                  <a:lnTo>
                    <a:pt x="1325" y="1023"/>
                  </a:lnTo>
                  <a:lnTo>
                    <a:pt x="1314" y="1021"/>
                  </a:lnTo>
                  <a:lnTo>
                    <a:pt x="1303" y="1017"/>
                  </a:lnTo>
                  <a:lnTo>
                    <a:pt x="1292" y="1012"/>
                  </a:lnTo>
                  <a:lnTo>
                    <a:pt x="1283" y="1004"/>
                  </a:lnTo>
                  <a:lnTo>
                    <a:pt x="1278" y="1000"/>
                  </a:lnTo>
                  <a:lnTo>
                    <a:pt x="1273" y="996"/>
                  </a:lnTo>
                  <a:lnTo>
                    <a:pt x="1269" y="991"/>
                  </a:lnTo>
                  <a:lnTo>
                    <a:pt x="1266" y="986"/>
                  </a:lnTo>
                  <a:lnTo>
                    <a:pt x="1260" y="976"/>
                  </a:lnTo>
                  <a:lnTo>
                    <a:pt x="1256" y="964"/>
                  </a:lnTo>
                  <a:lnTo>
                    <a:pt x="1252" y="940"/>
                  </a:lnTo>
                  <a:lnTo>
                    <a:pt x="1249" y="917"/>
                  </a:lnTo>
                  <a:lnTo>
                    <a:pt x="1255" y="906"/>
                  </a:lnTo>
                  <a:lnTo>
                    <a:pt x="1258" y="896"/>
                  </a:lnTo>
                  <a:lnTo>
                    <a:pt x="1261" y="885"/>
                  </a:lnTo>
                  <a:lnTo>
                    <a:pt x="1263" y="875"/>
                  </a:lnTo>
                  <a:lnTo>
                    <a:pt x="1265" y="863"/>
                  </a:lnTo>
                  <a:lnTo>
                    <a:pt x="1267" y="853"/>
                  </a:lnTo>
                  <a:lnTo>
                    <a:pt x="1270" y="842"/>
                  </a:lnTo>
                  <a:lnTo>
                    <a:pt x="1274" y="833"/>
                  </a:lnTo>
                  <a:lnTo>
                    <a:pt x="1283" y="829"/>
                  </a:lnTo>
                  <a:lnTo>
                    <a:pt x="1293" y="825"/>
                  </a:lnTo>
                  <a:lnTo>
                    <a:pt x="1303" y="820"/>
                  </a:lnTo>
                  <a:lnTo>
                    <a:pt x="1313" y="817"/>
                  </a:lnTo>
                  <a:lnTo>
                    <a:pt x="1323" y="815"/>
                  </a:lnTo>
                  <a:lnTo>
                    <a:pt x="1333" y="813"/>
                  </a:lnTo>
                  <a:lnTo>
                    <a:pt x="1344" y="812"/>
                  </a:lnTo>
                  <a:lnTo>
                    <a:pt x="1354" y="812"/>
                  </a:lnTo>
                  <a:lnTo>
                    <a:pt x="1364" y="812"/>
                  </a:lnTo>
                  <a:lnTo>
                    <a:pt x="1374" y="813"/>
                  </a:lnTo>
                  <a:lnTo>
                    <a:pt x="1384" y="815"/>
                  </a:lnTo>
                  <a:lnTo>
                    <a:pt x="1394" y="818"/>
                  </a:lnTo>
                  <a:lnTo>
                    <a:pt x="1404" y="822"/>
                  </a:lnTo>
                  <a:lnTo>
                    <a:pt x="1413" y="828"/>
                  </a:lnTo>
                  <a:lnTo>
                    <a:pt x="1422" y="833"/>
                  </a:lnTo>
                  <a:lnTo>
                    <a:pt x="1431" y="840"/>
                  </a:lnTo>
                  <a:lnTo>
                    <a:pt x="1436" y="845"/>
                  </a:lnTo>
                  <a:lnTo>
                    <a:pt x="1439" y="851"/>
                  </a:lnTo>
                  <a:lnTo>
                    <a:pt x="1442" y="857"/>
                  </a:lnTo>
                  <a:lnTo>
                    <a:pt x="1444" y="863"/>
                  </a:lnTo>
                  <a:lnTo>
                    <a:pt x="1447" y="877"/>
                  </a:lnTo>
                  <a:lnTo>
                    <a:pt x="1449" y="890"/>
                  </a:lnTo>
                  <a:lnTo>
                    <a:pt x="1448" y="904"/>
                  </a:lnTo>
                  <a:lnTo>
                    <a:pt x="1446" y="918"/>
                  </a:lnTo>
                  <a:lnTo>
                    <a:pt x="1444" y="932"/>
                  </a:lnTo>
                  <a:lnTo>
                    <a:pt x="1441" y="944"/>
                  </a:lnTo>
                  <a:lnTo>
                    <a:pt x="1434" y="955"/>
                  </a:lnTo>
                  <a:lnTo>
                    <a:pt x="1427" y="967"/>
                  </a:lnTo>
                  <a:lnTo>
                    <a:pt x="1420" y="976"/>
                  </a:lnTo>
                  <a:lnTo>
                    <a:pt x="1412" y="985"/>
                  </a:lnTo>
                  <a:lnTo>
                    <a:pt x="1404" y="993"/>
                  </a:lnTo>
                  <a:lnTo>
                    <a:pt x="1394" y="1001"/>
                  </a:lnTo>
                  <a:lnTo>
                    <a:pt x="1383" y="1009"/>
                  </a:lnTo>
                  <a:lnTo>
                    <a:pt x="1372" y="1016"/>
                  </a:lnTo>
                  <a:close/>
                  <a:moveTo>
                    <a:pt x="1366" y="967"/>
                  </a:moveTo>
                  <a:lnTo>
                    <a:pt x="1359" y="970"/>
                  </a:lnTo>
                  <a:lnTo>
                    <a:pt x="1352" y="973"/>
                  </a:lnTo>
                  <a:lnTo>
                    <a:pt x="1344" y="974"/>
                  </a:lnTo>
                  <a:lnTo>
                    <a:pt x="1336" y="974"/>
                  </a:lnTo>
                  <a:lnTo>
                    <a:pt x="1328" y="974"/>
                  </a:lnTo>
                  <a:lnTo>
                    <a:pt x="1321" y="973"/>
                  </a:lnTo>
                  <a:lnTo>
                    <a:pt x="1314" y="971"/>
                  </a:lnTo>
                  <a:lnTo>
                    <a:pt x="1308" y="968"/>
                  </a:lnTo>
                  <a:lnTo>
                    <a:pt x="1302" y="959"/>
                  </a:lnTo>
                  <a:lnTo>
                    <a:pt x="1298" y="950"/>
                  </a:lnTo>
                  <a:lnTo>
                    <a:pt x="1294" y="941"/>
                  </a:lnTo>
                  <a:lnTo>
                    <a:pt x="1293" y="931"/>
                  </a:lnTo>
                  <a:lnTo>
                    <a:pt x="1293" y="921"/>
                  </a:lnTo>
                  <a:lnTo>
                    <a:pt x="1294" y="911"/>
                  </a:lnTo>
                  <a:lnTo>
                    <a:pt x="1298" y="902"/>
                  </a:lnTo>
                  <a:lnTo>
                    <a:pt x="1302" y="894"/>
                  </a:lnTo>
                  <a:lnTo>
                    <a:pt x="1310" y="883"/>
                  </a:lnTo>
                  <a:lnTo>
                    <a:pt x="1317" y="870"/>
                  </a:lnTo>
                  <a:lnTo>
                    <a:pt x="1321" y="863"/>
                  </a:lnTo>
                  <a:lnTo>
                    <a:pt x="1325" y="858"/>
                  </a:lnTo>
                  <a:lnTo>
                    <a:pt x="1331" y="853"/>
                  </a:lnTo>
                  <a:lnTo>
                    <a:pt x="1338" y="850"/>
                  </a:lnTo>
                  <a:lnTo>
                    <a:pt x="1348" y="853"/>
                  </a:lnTo>
                  <a:lnTo>
                    <a:pt x="1358" y="856"/>
                  </a:lnTo>
                  <a:lnTo>
                    <a:pt x="1367" y="860"/>
                  </a:lnTo>
                  <a:lnTo>
                    <a:pt x="1375" y="864"/>
                  </a:lnTo>
                  <a:lnTo>
                    <a:pt x="1384" y="871"/>
                  </a:lnTo>
                  <a:lnTo>
                    <a:pt x="1392" y="877"/>
                  </a:lnTo>
                  <a:lnTo>
                    <a:pt x="1398" y="884"/>
                  </a:lnTo>
                  <a:lnTo>
                    <a:pt x="1404" y="893"/>
                  </a:lnTo>
                  <a:lnTo>
                    <a:pt x="1404" y="903"/>
                  </a:lnTo>
                  <a:lnTo>
                    <a:pt x="1403" y="913"/>
                  </a:lnTo>
                  <a:lnTo>
                    <a:pt x="1400" y="924"/>
                  </a:lnTo>
                  <a:lnTo>
                    <a:pt x="1396" y="933"/>
                  </a:lnTo>
                  <a:lnTo>
                    <a:pt x="1390" y="942"/>
                  </a:lnTo>
                  <a:lnTo>
                    <a:pt x="1383" y="951"/>
                  </a:lnTo>
                  <a:lnTo>
                    <a:pt x="1375" y="959"/>
                  </a:lnTo>
                  <a:lnTo>
                    <a:pt x="1366" y="967"/>
                  </a:lnTo>
                  <a:close/>
                  <a:moveTo>
                    <a:pt x="933" y="427"/>
                  </a:moveTo>
                  <a:lnTo>
                    <a:pt x="923" y="433"/>
                  </a:lnTo>
                  <a:lnTo>
                    <a:pt x="914" y="438"/>
                  </a:lnTo>
                  <a:lnTo>
                    <a:pt x="905" y="441"/>
                  </a:lnTo>
                  <a:lnTo>
                    <a:pt x="896" y="442"/>
                  </a:lnTo>
                  <a:lnTo>
                    <a:pt x="887" y="442"/>
                  </a:lnTo>
                  <a:lnTo>
                    <a:pt x="877" y="441"/>
                  </a:lnTo>
                  <a:lnTo>
                    <a:pt x="868" y="438"/>
                  </a:lnTo>
                  <a:lnTo>
                    <a:pt x="859" y="434"/>
                  </a:lnTo>
                  <a:lnTo>
                    <a:pt x="853" y="427"/>
                  </a:lnTo>
                  <a:lnTo>
                    <a:pt x="848" y="418"/>
                  </a:lnTo>
                  <a:lnTo>
                    <a:pt x="843" y="410"/>
                  </a:lnTo>
                  <a:lnTo>
                    <a:pt x="839" y="400"/>
                  </a:lnTo>
                  <a:lnTo>
                    <a:pt x="835" y="396"/>
                  </a:lnTo>
                  <a:lnTo>
                    <a:pt x="832" y="393"/>
                  </a:lnTo>
                  <a:lnTo>
                    <a:pt x="829" y="389"/>
                  </a:lnTo>
                  <a:lnTo>
                    <a:pt x="826" y="387"/>
                  </a:lnTo>
                  <a:lnTo>
                    <a:pt x="822" y="385"/>
                  </a:lnTo>
                  <a:lnTo>
                    <a:pt x="817" y="383"/>
                  </a:lnTo>
                  <a:lnTo>
                    <a:pt x="812" y="383"/>
                  </a:lnTo>
                  <a:lnTo>
                    <a:pt x="806" y="383"/>
                  </a:lnTo>
                  <a:lnTo>
                    <a:pt x="800" y="384"/>
                  </a:lnTo>
                  <a:lnTo>
                    <a:pt x="793" y="387"/>
                  </a:lnTo>
                  <a:lnTo>
                    <a:pt x="785" y="391"/>
                  </a:lnTo>
                  <a:lnTo>
                    <a:pt x="779" y="395"/>
                  </a:lnTo>
                  <a:lnTo>
                    <a:pt x="773" y="401"/>
                  </a:lnTo>
                  <a:lnTo>
                    <a:pt x="767" y="407"/>
                  </a:lnTo>
                  <a:lnTo>
                    <a:pt x="762" y="414"/>
                  </a:lnTo>
                  <a:lnTo>
                    <a:pt x="757" y="420"/>
                  </a:lnTo>
                  <a:lnTo>
                    <a:pt x="756" y="450"/>
                  </a:lnTo>
                  <a:lnTo>
                    <a:pt x="755" y="479"/>
                  </a:lnTo>
                  <a:lnTo>
                    <a:pt x="756" y="486"/>
                  </a:lnTo>
                  <a:lnTo>
                    <a:pt x="757" y="492"/>
                  </a:lnTo>
                  <a:lnTo>
                    <a:pt x="759" y="500"/>
                  </a:lnTo>
                  <a:lnTo>
                    <a:pt x="762" y="505"/>
                  </a:lnTo>
                  <a:lnTo>
                    <a:pt x="766" y="511"/>
                  </a:lnTo>
                  <a:lnTo>
                    <a:pt x="771" y="516"/>
                  </a:lnTo>
                  <a:lnTo>
                    <a:pt x="777" y="520"/>
                  </a:lnTo>
                  <a:lnTo>
                    <a:pt x="784" y="524"/>
                  </a:lnTo>
                  <a:lnTo>
                    <a:pt x="789" y="530"/>
                  </a:lnTo>
                  <a:lnTo>
                    <a:pt x="797" y="534"/>
                  </a:lnTo>
                  <a:lnTo>
                    <a:pt x="804" y="537"/>
                  </a:lnTo>
                  <a:lnTo>
                    <a:pt x="811" y="540"/>
                  </a:lnTo>
                  <a:lnTo>
                    <a:pt x="818" y="543"/>
                  </a:lnTo>
                  <a:lnTo>
                    <a:pt x="825" y="548"/>
                  </a:lnTo>
                  <a:lnTo>
                    <a:pt x="828" y="550"/>
                  </a:lnTo>
                  <a:lnTo>
                    <a:pt x="831" y="553"/>
                  </a:lnTo>
                  <a:lnTo>
                    <a:pt x="834" y="557"/>
                  </a:lnTo>
                  <a:lnTo>
                    <a:pt x="836" y="561"/>
                  </a:lnTo>
                  <a:lnTo>
                    <a:pt x="836" y="572"/>
                  </a:lnTo>
                  <a:lnTo>
                    <a:pt x="834" y="582"/>
                  </a:lnTo>
                  <a:lnTo>
                    <a:pt x="831" y="593"/>
                  </a:lnTo>
                  <a:lnTo>
                    <a:pt x="828" y="602"/>
                  </a:lnTo>
                  <a:lnTo>
                    <a:pt x="819" y="621"/>
                  </a:lnTo>
                  <a:lnTo>
                    <a:pt x="809" y="640"/>
                  </a:lnTo>
                  <a:lnTo>
                    <a:pt x="799" y="658"/>
                  </a:lnTo>
                  <a:lnTo>
                    <a:pt x="789" y="677"/>
                  </a:lnTo>
                  <a:lnTo>
                    <a:pt x="785" y="688"/>
                  </a:lnTo>
                  <a:lnTo>
                    <a:pt x="782" y="697"/>
                  </a:lnTo>
                  <a:lnTo>
                    <a:pt x="779" y="708"/>
                  </a:lnTo>
                  <a:lnTo>
                    <a:pt x="778" y="718"/>
                  </a:lnTo>
                  <a:lnTo>
                    <a:pt x="776" y="731"/>
                  </a:lnTo>
                  <a:lnTo>
                    <a:pt x="776" y="743"/>
                  </a:lnTo>
                  <a:lnTo>
                    <a:pt x="776" y="755"/>
                  </a:lnTo>
                  <a:lnTo>
                    <a:pt x="776" y="767"/>
                  </a:lnTo>
                  <a:lnTo>
                    <a:pt x="778" y="780"/>
                  </a:lnTo>
                  <a:lnTo>
                    <a:pt x="780" y="791"/>
                  </a:lnTo>
                  <a:lnTo>
                    <a:pt x="783" y="803"/>
                  </a:lnTo>
                  <a:lnTo>
                    <a:pt x="787" y="814"/>
                  </a:lnTo>
                  <a:lnTo>
                    <a:pt x="791" y="826"/>
                  </a:lnTo>
                  <a:lnTo>
                    <a:pt x="797" y="837"/>
                  </a:lnTo>
                  <a:lnTo>
                    <a:pt x="803" y="848"/>
                  </a:lnTo>
                  <a:lnTo>
                    <a:pt x="809" y="858"/>
                  </a:lnTo>
                  <a:lnTo>
                    <a:pt x="816" y="868"/>
                  </a:lnTo>
                  <a:lnTo>
                    <a:pt x="823" y="878"/>
                  </a:lnTo>
                  <a:lnTo>
                    <a:pt x="831" y="888"/>
                  </a:lnTo>
                  <a:lnTo>
                    <a:pt x="841" y="896"/>
                  </a:lnTo>
                  <a:lnTo>
                    <a:pt x="848" y="900"/>
                  </a:lnTo>
                  <a:lnTo>
                    <a:pt x="855" y="903"/>
                  </a:lnTo>
                  <a:lnTo>
                    <a:pt x="862" y="908"/>
                  </a:lnTo>
                  <a:lnTo>
                    <a:pt x="867" y="913"/>
                  </a:lnTo>
                  <a:lnTo>
                    <a:pt x="872" y="919"/>
                  </a:lnTo>
                  <a:lnTo>
                    <a:pt x="877" y="926"/>
                  </a:lnTo>
                  <a:lnTo>
                    <a:pt x="880" y="933"/>
                  </a:lnTo>
                  <a:lnTo>
                    <a:pt x="883" y="942"/>
                  </a:lnTo>
                  <a:lnTo>
                    <a:pt x="881" y="947"/>
                  </a:lnTo>
                  <a:lnTo>
                    <a:pt x="879" y="951"/>
                  </a:lnTo>
                  <a:lnTo>
                    <a:pt x="877" y="955"/>
                  </a:lnTo>
                  <a:lnTo>
                    <a:pt x="875" y="959"/>
                  </a:lnTo>
                  <a:lnTo>
                    <a:pt x="869" y="968"/>
                  </a:lnTo>
                  <a:lnTo>
                    <a:pt x="862" y="974"/>
                  </a:lnTo>
                  <a:lnTo>
                    <a:pt x="854" y="981"/>
                  </a:lnTo>
                  <a:lnTo>
                    <a:pt x="846" y="988"/>
                  </a:lnTo>
                  <a:lnTo>
                    <a:pt x="839" y="995"/>
                  </a:lnTo>
                  <a:lnTo>
                    <a:pt x="830" y="1004"/>
                  </a:lnTo>
                  <a:lnTo>
                    <a:pt x="823" y="1014"/>
                  </a:lnTo>
                  <a:lnTo>
                    <a:pt x="817" y="1023"/>
                  </a:lnTo>
                  <a:lnTo>
                    <a:pt x="812" y="1034"/>
                  </a:lnTo>
                  <a:lnTo>
                    <a:pt x="808" y="1045"/>
                  </a:lnTo>
                  <a:lnTo>
                    <a:pt x="805" y="1058"/>
                  </a:lnTo>
                  <a:lnTo>
                    <a:pt x="803" y="1070"/>
                  </a:lnTo>
                  <a:lnTo>
                    <a:pt x="802" y="1082"/>
                  </a:lnTo>
                  <a:lnTo>
                    <a:pt x="801" y="1094"/>
                  </a:lnTo>
                  <a:lnTo>
                    <a:pt x="802" y="1108"/>
                  </a:lnTo>
                  <a:lnTo>
                    <a:pt x="803" y="1121"/>
                  </a:lnTo>
                  <a:lnTo>
                    <a:pt x="805" y="1133"/>
                  </a:lnTo>
                  <a:lnTo>
                    <a:pt x="808" y="1145"/>
                  </a:lnTo>
                  <a:lnTo>
                    <a:pt x="811" y="1158"/>
                  </a:lnTo>
                  <a:lnTo>
                    <a:pt x="815" y="1170"/>
                  </a:lnTo>
                  <a:lnTo>
                    <a:pt x="820" y="1181"/>
                  </a:lnTo>
                  <a:lnTo>
                    <a:pt x="824" y="1191"/>
                  </a:lnTo>
                  <a:lnTo>
                    <a:pt x="832" y="1202"/>
                  </a:lnTo>
                  <a:lnTo>
                    <a:pt x="840" y="1213"/>
                  </a:lnTo>
                  <a:lnTo>
                    <a:pt x="842" y="1218"/>
                  </a:lnTo>
                  <a:lnTo>
                    <a:pt x="843" y="1224"/>
                  </a:lnTo>
                  <a:lnTo>
                    <a:pt x="843" y="1231"/>
                  </a:lnTo>
                  <a:lnTo>
                    <a:pt x="841" y="1237"/>
                  </a:lnTo>
                  <a:lnTo>
                    <a:pt x="828" y="1248"/>
                  </a:lnTo>
                  <a:lnTo>
                    <a:pt x="816" y="1257"/>
                  </a:lnTo>
                  <a:lnTo>
                    <a:pt x="804" y="1268"/>
                  </a:lnTo>
                  <a:lnTo>
                    <a:pt x="793" y="1279"/>
                  </a:lnTo>
                  <a:lnTo>
                    <a:pt x="782" y="1292"/>
                  </a:lnTo>
                  <a:lnTo>
                    <a:pt x="773" y="1304"/>
                  </a:lnTo>
                  <a:lnTo>
                    <a:pt x="770" y="1311"/>
                  </a:lnTo>
                  <a:lnTo>
                    <a:pt x="767" y="1318"/>
                  </a:lnTo>
                  <a:lnTo>
                    <a:pt x="765" y="1326"/>
                  </a:lnTo>
                  <a:lnTo>
                    <a:pt x="763" y="1335"/>
                  </a:lnTo>
                  <a:lnTo>
                    <a:pt x="764" y="1348"/>
                  </a:lnTo>
                  <a:lnTo>
                    <a:pt x="766" y="1362"/>
                  </a:lnTo>
                  <a:lnTo>
                    <a:pt x="768" y="1375"/>
                  </a:lnTo>
                  <a:lnTo>
                    <a:pt x="772" y="1389"/>
                  </a:lnTo>
                  <a:lnTo>
                    <a:pt x="774" y="1394"/>
                  </a:lnTo>
                  <a:lnTo>
                    <a:pt x="776" y="1400"/>
                  </a:lnTo>
                  <a:lnTo>
                    <a:pt x="779" y="1405"/>
                  </a:lnTo>
                  <a:lnTo>
                    <a:pt x="783" y="1410"/>
                  </a:lnTo>
                  <a:lnTo>
                    <a:pt x="787" y="1415"/>
                  </a:lnTo>
                  <a:lnTo>
                    <a:pt x="791" y="1419"/>
                  </a:lnTo>
                  <a:lnTo>
                    <a:pt x="798" y="1422"/>
                  </a:lnTo>
                  <a:lnTo>
                    <a:pt x="803" y="1426"/>
                  </a:lnTo>
                  <a:lnTo>
                    <a:pt x="811" y="1428"/>
                  </a:lnTo>
                  <a:lnTo>
                    <a:pt x="818" y="1428"/>
                  </a:lnTo>
                  <a:lnTo>
                    <a:pt x="824" y="1427"/>
                  </a:lnTo>
                  <a:lnTo>
                    <a:pt x="829" y="1424"/>
                  </a:lnTo>
                  <a:lnTo>
                    <a:pt x="834" y="1421"/>
                  </a:lnTo>
                  <a:lnTo>
                    <a:pt x="839" y="1417"/>
                  </a:lnTo>
                  <a:lnTo>
                    <a:pt x="843" y="1413"/>
                  </a:lnTo>
                  <a:lnTo>
                    <a:pt x="847" y="1408"/>
                  </a:lnTo>
                  <a:lnTo>
                    <a:pt x="854" y="1398"/>
                  </a:lnTo>
                  <a:lnTo>
                    <a:pt x="861" y="1387"/>
                  </a:lnTo>
                  <a:lnTo>
                    <a:pt x="865" y="1382"/>
                  </a:lnTo>
                  <a:lnTo>
                    <a:pt x="868" y="1377"/>
                  </a:lnTo>
                  <a:lnTo>
                    <a:pt x="872" y="1373"/>
                  </a:lnTo>
                  <a:lnTo>
                    <a:pt x="877" y="1369"/>
                  </a:lnTo>
                  <a:lnTo>
                    <a:pt x="900" y="1374"/>
                  </a:lnTo>
                  <a:lnTo>
                    <a:pt x="924" y="1381"/>
                  </a:lnTo>
                  <a:lnTo>
                    <a:pt x="929" y="1383"/>
                  </a:lnTo>
                  <a:lnTo>
                    <a:pt x="935" y="1385"/>
                  </a:lnTo>
                  <a:lnTo>
                    <a:pt x="940" y="1388"/>
                  </a:lnTo>
                  <a:lnTo>
                    <a:pt x="943" y="1391"/>
                  </a:lnTo>
                  <a:lnTo>
                    <a:pt x="947" y="1395"/>
                  </a:lnTo>
                  <a:lnTo>
                    <a:pt x="949" y="1400"/>
                  </a:lnTo>
                  <a:lnTo>
                    <a:pt x="950" y="1405"/>
                  </a:lnTo>
                  <a:lnTo>
                    <a:pt x="951" y="1412"/>
                  </a:lnTo>
                  <a:lnTo>
                    <a:pt x="957" y="1417"/>
                  </a:lnTo>
                  <a:lnTo>
                    <a:pt x="962" y="1423"/>
                  </a:lnTo>
                  <a:lnTo>
                    <a:pt x="966" y="1430"/>
                  </a:lnTo>
                  <a:lnTo>
                    <a:pt x="970" y="1436"/>
                  </a:lnTo>
                  <a:lnTo>
                    <a:pt x="972" y="1443"/>
                  </a:lnTo>
                  <a:lnTo>
                    <a:pt x="974" y="1450"/>
                  </a:lnTo>
                  <a:lnTo>
                    <a:pt x="975" y="1458"/>
                  </a:lnTo>
                  <a:lnTo>
                    <a:pt x="975" y="1465"/>
                  </a:lnTo>
                  <a:lnTo>
                    <a:pt x="974" y="1482"/>
                  </a:lnTo>
                  <a:lnTo>
                    <a:pt x="971" y="1497"/>
                  </a:lnTo>
                  <a:lnTo>
                    <a:pt x="967" y="1513"/>
                  </a:lnTo>
                  <a:lnTo>
                    <a:pt x="963" y="1529"/>
                  </a:lnTo>
                  <a:lnTo>
                    <a:pt x="953" y="1545"/>
                  </a:lnTo>
                  <a:lnTo>
                    <a:pt x="943" y="1560"/>
                  </a:lnTo>
                  <a:lnTo>
                    <a:pt x="937" y="1568"/>
                  </a:lnTo>
                  <a:lnTo>
                    <a:pt x="931" y="1575"/>
                  </a:lnTo>
                  <a:lnTo>
                    <a:pt x="923" y="1581"/>
                  </a:lnTo>
                  <a:lnTo>
                    <a:pt x="916" y="1586"/>
                  </a:lnTo>
                  <a:lnTo>
                    <a:pt x="909" y="1591"/>
                  </a:lnTo>
                  <a:lnTo>
                    <a:pt x="902" y="1595"/>
                  </a:lnTo>
                  <a:lnTo>
                    <a:pt x="894" y="1598"/>
                  </a:lnTo>
                  <a:lnTo>
                    <a:pt x="886" y="1601"/>
                  </a:lnTo>
                  <a:lnTo>
                    <a:pt x="877" y="1603"/>
                  </a:lnTo>
                  <a:lnTo>
                    <a:pt x="868" y="1604"/>
                  </a:lnTo>
                  <a:lnTo>
                    <a:pt x="859" y="1604"/>
                  </a:lnTo>
                  <a:lnTo>
                    <a:pt x="850" y="1604"/>
                  </a:lnTo>
                  <a:lnTo>
                    <a:pt x="832" y="1603"/>
                  </a:lnTo>
                  <a:lnTo>
                    <a:pt x="815" y="1602"/>
                  </a:lnTo>
                  <a:lnTo>
                    <a:pt x="798" y="1599"/>
                  </a:lnTo>
                  <a:lnTo>
                    <a:pt x="781" y="1596"/>
                  </a:lnTo>
                  <a:lnTo>
                    <a:pt x="765" y="1591"/>
                  </a:lnTo>
                  <a:lnTo>
                    <a:pt x="749" y="1585"/>
                  </a:lnTo>
                  <a:lnTo>
                    <a:pt x="733" y="1578"/>
                  </a:lnTo>
                  <a:lnTo>
                    <a:pt x="719" y="1570"/>
                  </a:lnTo>
                  <a:lnTo>
                    <a:pt x="705" y="1561"/>
                  </a:lnTo>
                  <a:lnTo>
                    <a:pt x="691" y="1551"/>
                  </a:lnTo>
                  <a:lnTo>
                    <a:pt x="679" y="1540"/>
                  </a:lnTo>
                  <a:lnTo>
                    <a:pt x="668" y="1528"/>
                  </a:lnTo>
                  <a:lnTo>
                    <a:pt x="658" y="1515"/>
                  </a:lnTo>
                  <a:lnTo>
                    <a:pt x="648" y="1501"/>
                  </a:lnTo>
                  <a:lnTo>
                    <a:pt x="640" y="1487"/>
                  </a:lnTo>
                  <a:lnTo>
                    <a:pt x="634" y="1471"/>
                  </a:lnTo>
                  <a:lnTo>
                    <a:pt x="626" y="1461"/>
                  </a:lnTo>
                  <a:lnTo>
                    <a:pt x="619" y="1451"/>
                  </a:lnTo>
                  <a:lnTo>
                    <a:pt x="613" y="1441"/>
                  </a:lnTo>
                  <a:lnTo>
                    <a:pt x="606" y="1431"/>
                  </a:lnTo>
                  <a:lnTo>
                    <a:pt x="595" y="1409"/>
                  </a:lnTo>
                  <a:lnTo>
                    <a:pt x="586" y="1388"/>
                  </a:lnTo>
                  <a:lnTo>
                    <a:pt x="579" y="1365"/>
                  </a:lnTo>
                  <a:lnTo>
                    <a:pt x="572" y="1343"/>
                  </a:lnTo>
                  <a:lnTo>
                    <a:pt x="566" y="1319"/>
                  </a:lnTo>
                  <a:lnTo>
                    <a:pt x="560" y="1297"/>
                  </a:lnTo>
                  <a:lnTo>
                    <a:pt x="560" y="1287"/>
                  </a:lnTo>
                  <a:lnTo>
                    <a:pt x="559" y="1277"/>
                  </a:lnTo>
                  <a:lnTo>
                    <a:pt x="558" y="1268"/>
                  </a:lnTo>
                  <a:lnTo>
                    <a:pt x="556" y="1259"/>
                  </a:lnTo>
                  <a:lnTo>
                    <a:pt x="552" y="1241"/>
                  </a:lnTo>
                  <a:lnTo>
                    <a:pt x="549" y="1222"/>
                  </a:lnTo>
                  <a:lnTo>
                    <a:pt x="548" y="1214"/>
                  </a:lnTo>
                  <a:lnTo>
                    <a:pt x="547" y="1205"/>
                  </a:lnTo>
                  <a:lnTo>
                    <a:pt x="547" y="1197"/>
                  </a:lnTo>
                  <a:lnTo>
                    <a:pt x="549" y="1188"/>
                  </a:lnTo>
                  <a:lnTo>
                    <a:pt x="551" y="1179"/>
                  </a:lnTo>
                  <a:lnTo>
                    <a:pt x="554" y="1171"/>
                  </a:lnTo>
                  <a:lnTo>
                    <a:pt x="559" y="1163"/>
                  </a:lnTo>
                  <a:lnTo>
                    <a:pt x="567" y="1155"/>
                  </a:lnTo>
                  <a:lnTo>
                    <a:pt x="575" y="1128"/>
                  </a:lnTo>
                  <a:lnTo>
                    <a:pt x="583" y="1102"/>
                  </a:lnTo>
                  <a:lnTo>
                    <a:pt x="586" y="1087"/>
                  </a:lnTo>
                  <a:lnTo>
                    <a:pt x="589" y="1073"/>
                  </a:lnTo>
                  <a:lnTo>
                    <a:pt x="591" y="1059"/>
                  </a:lnTo>
                  <a:lnTo>
                    <a:pt x="593" y="1044"/>
                  </a:lnTo>
                  <a:lnTo>
                    <a:pt x="594" y="1029"/>
                  </a:lnTo>
                  <a:lnTo>
                    <a:pt x="593" y="1015"/>
                  </a:lnTo>
                  <a:lnTo>
                    <a:pt x="592" y="1000"/>
                  </a:lnTo>
                  <a:lnTo>
                    <a:pt x="590" y="987"/>
                  </a:lnTo>
                  <a:lnTo>
                    <a:pt x="587" y="973"/>
                  </a:lnTo>
                  <a:lnTo>
                    <a:pt x="583" y="959"/>
                  </a:lnTo>
                  <a:lnTo>
                    <a:pt x="577" y="946"/>
                  </a:lnTo>
                  <a:lnTo>
                    <a:pt x="570" y="933"/>
                  </a:lnTo>
                  <a:lnTo>
                    <a:pt x="564" y="929"/>
                  </a:lnTo>
                  <a:lnTo>
                    <a:pt x="557" y="924"/>
                  </a:lnTo>
                  <a:lnTo>
                    <a:pt x="551" y="919"/>
                  </a:lnTo>
                  <a:lnTo>
                    <a:pt x="547" y="912"/>
                  </a:lnTo>
                  <a:lnTo>
                    <a:pt x="544" y="906"/>
                  </a:lnTo>
                  <a:lnTo>
                    <a:pt x="542" y="899"/>
                  </a:lnTo>
                  <a:lnTo>
                    <a:pt x="543" y="896"/>
                  </a:lnTo>
                  <a:lnTo>
                    <a:pt x="543" y="892"/>
                  </a:lnTo>
                  <a:lnTo>
                    <a:pt x="545" y="888"/>
                  </a:lnTo>
                  <a:lnTo>
                    <a:pt x="547" y="884"/>
                  </a:lnTo>
                  <a:lnTo>
                    <a:pt x="560" y="866"/>
                  </a:lnTo>
                  <a:lnTo>
                    <a:pt x="573" y="849"/>
                  </a:lnTo>
                  <a:lnTo>
                    <a:pt x="584" y="830"/>
                  </a:lnTo>
                  <a:lnTo>
                    <a:pt x="594" y="811"/>
                  </a:lnTo>
                  <a:lnTo>
                    <a:pt x="599" y="801"/>
                  </a:lnTo>
                  <a:lnTo>
                    <a:pt x="602" y="791"/>
                  </a:lnTo>
                  <a:lnTo>
                    <a:pt x="605" y="781"/>
                  </a:lnTo>
                  <a:lnTo>
                    <a:pt x="609" y="770"/>
                  </a:lnTo>
                  <a:lnTo>
                    <a:pt x="610" y="760"/>
                  </a:lnTo>
                  <a:lnTo>
                    <a:pt x="611" y="749"/>
                  </a:lnTo>
                  <a:lnTo>
                    <a:pt x="611" y="738"/>
                  </a:lnTo>
                  <a:lnTo>
                    <a:pt x="610" y="726"/>
                  </a:lnTo>
                  <a:lnTo>
                    <a:pt x="600" y="707"/>
                  </a:lnTo>
                  <a:lnTo>
                    <a:pt x="590" y="688"/>
                  </a:lnTo>
                  <a:lnTo>
                    <a:pt x="580" y="668"/>
                  </a:lnTo>
                  <a:lnTo>
                    <a:pt x="570" y="649"/>
                  </a:lnTo>
                  <a:lnTo>
                    <a:pt x="566" y="639"/>
                  </a:lnTo>
                  <a:lnTo>
                    <a:pt x="563" y="629"/>
                  </a:lnTo>
                  <a:lnTo>
                    <a:pt x="559" y="619"/>
                  </a:lnTo>
                  <a:lnTo>
                    <a:pt x="558" y="608"/>
                  </a:lnTo>
                  <a:lnTo>
                    <a:pt x="557" y="598"/>
                  </a:lnTo>
                  <a:lnTo>
                    <a:pt x="558" y="586"/>
                  </a:lnTo>
                  <a:lnTo>
                    <a:pt x="559" y="575"/>
                  </a:lnTo>
                  <a:lnTo>
                    <a:pt x="564" y="564"/>
                  </a:lnTo>
                  <a:lnTo>
                    <a:pt x="565" y="550"/>
                  </a:lnTo>
                  <a:lnTo>
                    <a:pt x="567" y="535"/>
                  </a:lnTo>
                  <a:lnTo>
                    <a:pt x="572" y="522"/>
                  </a:lnTo>
                  <a:lnTo>
                    <a:pt x="577" y="510"/>
                  </a:lnTo>
                  <a:lnTo>
                    <a:pt x="589" y="484"/>
                  </a:lnTo>
                  <a:lnTo>
                    <a:pt x="600" y="459"/>
                  </a:lnTo>
                  <a:lnTo>
                    <a:pt x="607" y="439"/>
                  </a:lnTo>
                  <a:lnTo>
                    <a:pt x="617" y="420"/>
                  </a:lnTo>
                  <a:lnTo>
                    <a:pt x="626" y="401"/>
                  </a:lnTo>
                  <a:lnTo>
                    <a:pt x="637" y="383"/>
                  </a:lnTo>
                  <a:lnTo>
                    <a:pt x="648" y="366"/>
                  </a:lnTo>
                  <a:lnTo>
                    <a:pt x="662" y="348"/>
                  </a:lnTo>
                  <a:lnTo>
                    <a:pt x="675" y="332"/>
                  </a:lnTo>
                  <a:lnTo>
                    <a:pt x="690" y="316"/>
                  </a:lnTo>
                  <a:lnTo>
                    <a:pt x="706" y="301"/>
                  </a:lnTo>
                  <a:lnTo>
                    <a:pt x="722" y="287"/>
                  </a:lnTo>
                  <a:lnTo>
                    <a:pt x="738" y="274"/>
                  </a:lnTo>
                  <a:lnTo>
                    <a:pt x="756" y="262"/>
                  </a:lnTo>
                  <a:lnTo>
                    <a:pt x="774" y="251"/>
                  </a:lnTo>
                  <a:lnTo>
                    <a:pt x="793" y="241"/>
                  </a:lnTo>
                  <a:lnTo>
                    <a:pt x="811" y="233"/>
                  </a:lnTo>
                  <a:lnTo>
                    <a:pt x="830" y="226"/>
                  </a:lnTo>
                  <a:lnTo>
                    <a:pt x="863" y="222"/>
                  </a:lnTo>
                  <a:lnTo>
                    <a:pt x="896" y="220"/>
                  </a:lnTo>
                  <a:lnTo>
                    <a:pt x="904" y="220"/>
                  </a:lnTo>
                  <a:lnTo>
                    <a:pt x="911" y="222"/>
                  </a:lnTo>
                  <a:lnTo>
                    <a:pt x="919" y="223"/>
                  </a:lnTo>
                  <a:lnTo>
                    <a:pt x="926" y="226"/>
                  </a:lnTo>
                  <a:lnTo>
                    <a:pt x="934" y="229"/>
                  </a:lnTo>
                  <a:lnTo>
                    <a:pt x="941" y="232"/>
                  </a:lnTo>
                  <a:lnTo>
                    <a:pt x="948" y="237"/>
                  </a:lnTo>
                  <a:lnTo>
                    <a:pt x="954" y="242"/>
                  </a:lnTo>
                  <a:lnTo>
                    <a:pt x="991" y="288"/>
                  </a:lnTo>
                  <a:lnTo>
                    <a:pt x="991" y="307"/>
                  </a:lnTo>
                  <a:lnTo>
                    <a:pt x="990" y="327"/>
                  </a:lnTo>
                  <a:lnTo>
                    <a:pt x="989" y="337"/>
                  </a:lnTo>
                  <a:lnTo>
                    <a:pt x="987" y="347"/>
                  </a:lnTo>
                  <a:lnTo>
                    <a:pt x="985" y="357"/>
                  </a:lnTo>
                  <a:lnTo>
                    <a:pt x="983" y="367"/>
                  </a:lnTo>
                  <a:lnTo>
                    <a:pt x="980" y="376"/>
                  </a:lnTo>
                  <a:lnTo>
                    <a:pt x="975" y="385"/>
                  </a:lnTo>
                  <a:lnTo>
                    <a:pt x="970" y="394"/>
                  </a:lnTo>
                  <a:lnTo>
                    <a:pt x="965" y="401"/>
                  </a:lnTo>
                  <a:lnTo>
                    <a:pt x="958" y="410"/>
                  </a:lnTo>
                  <a:lnTo>
                    <a:pt x="951" y="416"/>
                  </a:lnTo>
                  <a:lnTo>
                    <a:pt x="942" y="422"/>
                  </a:lnTo>
                  <a:lnTo>
                    <a:pt x="933" y="427"/>
                  </a:lnTo>
                  <a:close/>
                  <a:moveTo>
                    <a:pt x="911" y="394"/>
                  </a:moveTo>
                  <a:lnTo>
                    <a:pt x="904" y="392"/>
                  </a:lnTo>
                  <a:lnTo>
                    <a:pt x="898" y="390"/>
                  </a:lnTo>
                  <a:lnTo>
                    <a:pt x="893" y="386"/>
                  </a:lnTo>
                  <a:lnTo>
                    <a:pt x="888" y="382"/>
                  </a:lnTo>
                  <a:lnTo>
                    <a:pt x="877" y="373"/>
                  </a:lnTo>
                  <a:lnTo>
                    <a:pt x="868" y="364"/>
                  </a:lnTo>
                  <a:lnTo>
                    <a:pt x="864" y="358"/>
                  </a:lnTo>
                  <a:lnTo>
                    <a:pt x="859" y="354"/>
                  </a:lnTo>
                  <a:lnTo>
                    <a:pt x="854" y="350"/>
                  </a:lnTo>
                  <a:lnTo>
                    <a:pt x="849" y="347"/>
                  </a:lnTo>
                  <a:lnTo>
                    <a:pt x="843" y="344"/>
                  </a:lnTo>
                  <a:lnTo>
                    <a:pt x="836" y="342"/>
                  </a:lnTo>
                  <a:lnTo>
                    <a:pt x="829" y="342"/>
                  </a:lnTo>
                  <a:lnTo>
                    <a:pt x="821" y="342"/>
                  </a:lnTo>
                  <a:lnTo>
                    <a:pt x="809" y="346"/>
                  </a:lnTo>
                  <a:lnTo>
                    <a:pt x="796" y="350"/>
                  </a:lnTo>
                  <a:lnTo>
                    <a:pt x="783" y="355"/>
                  </a:lnTo>
                  <a:lnTo>
                    <a:pt x="771" y="362"/>
                  </a:lnTo>
                  <a:lnTo>
                    <a:pt x="760" y="368"/>
                  </a:lnTo>
                  <a:lnTo>
                    <a:pt x="750" y="376"/>
                  </a:lnTo>
                  <a:lnTo>
                    <a:pt x="744" y="380"/>
                  </a:lnTo>
                  <a:lnTo>
                    <a:pt x="740" y="385"/>
                  </a:lnTo>
                  <a:lnTo>
                    <a:pt x="736" y="390"/>
                  </a:lnTo>
                  <a:lnTo>
                    <a:pt x="732" y="396"/>
                  </a:lnTo>
                  <a:lnTo>
                    <a:pt x="727" y="404"/>
                  </a:lnTo>
                  <a:lnTo>
                    <a:pt x="722" y="414"/>
                  </a:lnTo>
                  <a:lnTo>
                    <a:pt x="718" y="423"/>
                  </a:lnTo>
                  <a:lnTo>
                    <a:pt x="715" y="432"/>
                  </a:lnTo>
                  <a:lnTo>
                    <a:pt x="713" y="442"/>
                  </a:lnTo>
                  <a:lnTo>
                    <a:pt x="711" y="453"/>
                  </a:lnTo>
                  <a:lnTo>
                    <a:pt x="710" y="463"/>
                  </a:lnTo>
                  <a:lnTo>
                    <a:pt x="709" y="474"/>
                  </a:lnTo>
                  <a:lnTo>
                    <a:pt x="709" y="484"/>
                  </a:lnTo>
                  <a:lnTo>
                    <a:pt x="710" y="494"/>
                  </a:lnTo>
                  <a:lnTo>
                    <a:pt x="712" y="505"/>
                  </a:lnTo>
                  <a:lnTo>
                    <a:pt x="714" y="515"/>
                  </a:lnTo>
                  <a:lnTo>
                    <a:pt x="717" y="525"/>
                  </a:lnTo>
                  <a:lnTo>
                    <a:pt x="720" y="534"/>
                  </a:lnTo>
                  <a:lnTo>
                    <a:pt x="724" y="544"/>
                  </a:lnTo>
                  <a:lnTo>
                    <a:pt x="729" y="553"/>
                  </a:lnTo>
                  <a:lnTo>
                    <a:pt x="738" y="560"/>
                  </a:lnTo>
                  <a:lnTo>
                    <a:pt x="747" y="568"/>
                  </a:lnTo>
                  <a:lnTo>
                    <a:pt x="755" y="577"/>
                  </a:lnTo>
                  <a:lnTo>
                    <a:pt x="761" y="586"/>
                  </a:lnTo>
                  <a:lnTo>
                    <a:pt x="765" y="598"/>
                  </a:lnTo>
                  <a:lnTo>
                    <a:pt x="768" y="608"/>
                  </a:lnTo>
                  <a:lnTo>
                    <a:pt x="768" y="614"/>
                  </a:lnTo>
                  <a:lnTo>
                    <a:pt x="768" y="620"/>
                  </a:lnTo>
                  <a:lnTo>
                    <a:pt x="768" y="626"/>
                  </a:lnTo>
                  <a:lnTo>
                    <a:pt x="766" y="632"/>
                  </a:lnTo>
                  <a:lnTo>
                    <a:pt x="756" y="661"/>
                  </a:lnTo>
                  <a:lnTo>
                    <a:pt x="747" y="691"/>
                  </a:lnTo>
                  <a:lnTo>
                    <a:pt x="742" y="707"/>
                  </a:lnTo>
                  <a:lnTo>
                    <a:pt x="738" y="723"/>
                  </a:lnTo>
                  <a:lnTo>
                    <a:pt x="736" y="740"/>
                  </a:lnTo>
                  <a:lnTo>
                    <a:pt x="734" y="755"/>
                  </a:lnTo>
                  <a:lnTo>
                    <a:pt x="733" y="771"/>
                  </a:lnTo>
                  <a:lnTo>
                    <a:pt x="733" y="788"/>
                  </a:lnTo>
                  <a:lnTo>
                    <a:pt x="734" y="804"/>
                  </a:lnTo>
                  <a:lnTo>
                    <a:pt x="737" y="819"/>
                  </a:lnTo>
                  <a:lnTo>
                    <a:pt x="742" y="835"/>
                  </a:lnTo>
                  <a:lnTo>
                    <a:pt x="749" y="849"/>
                  </a:lnTo>
                  <a:lnTo>
                    <a:pt x="752" y="856"/>
                  </a:lnTo>
                  <a:lnTo>
                    <a:pt x="757" y="862"/>
                  </a:lnTo>
                  <a:lnTo>
                    <a:pt x="761" y="870"/>
                  </a:lnTo>
                  <a:lnTo>
                    <a:pt x="766" y="876"/>
                  </a:lnTo>
                  <a:lnTo>
                    <a:pt x="768" y="882"/>
                  </a:lnTo>
                  <a:lnTo>
                    <a:pt x="772" y="888"/>
                  </a:lnTo>
                  <a:lnTo>
                    <a:pt x="777" y="894"/>
                  </a:lnTo>
                  <a:lnTo>
                    <a:pt x="782" y="899"/>
                  </a:lnTo>
                  <a:lnTo>
                    <a:pt x="796" y="909"/>
                  </a:lnTo>
                  <a:lnTo>
                    <a:pt x="809" y="920"/>
                  </a:lnTo>
                  <a:lnTo>
                    <a:pt x="815" y="925"/>
                  </a:lnTo>
                  <a:lnTo>
                    <a:pt x="820" y="930"/>
                  </a:lnTo>
                  <a:lnTo>
                    <a:pt x="823" y="935"/>
                  </a:lnTo>
                  <a:lnTo>
                    <a:pt x="825" y="941"/>
                  </a:lnTo>
                  <a:lnTo>
                    <a:pt x="826" y="944"/>
                  </a:lnTo>
                  <a:lnTo>
                    <a:pt x="826" y="947"/>
                  </a:lnTo>
                  <a:lnTo>
                    <a:pt x="825" y="951"/>
                  </a:lnTo>
                  <a:lnTo>
                    <a:pt x="824" y="954"/>
                  </a:lnTo>
                  <a:lnTo>
                    <a:pt x="819" y="963"/>
                  </a:lnTo>
                  <a:lnTo>
                    <a:pt x="812" y="971"/>
                  </a:lnTo>
                  <a:lnTo>
                    <a:pt x="801" y="983"/>
                  </a:lnTo>
                  <a:lnTo>
                    <a:pt x="791" y="995"/>
                  </a:lnTo>
                  <a:lnTo>
                    <a:pt x="783" y="1010"/>
                  </a:lnTo>
                  <a:lnTo>
                    <a:pt x="776" y="1024"/>
                  </a:lnTo>
                  <a:lnTo>
                    <a:pt x="771" y="1038"/>
                  </a:lnTo>
                  <a:lnTo>
                    <a:pt x="767" y="1053"/>
                  </a:lnTo>
                  <a:lnTo>
                    <a:pt x="764" y="1069"/>
                  </a:lnTo>
                  <a:lnTo>
                    <a:pt x="763" y="1085"/>
                  </a:lnTo>
                  <a:lnTo>
                    <a:pt x="762" y="1102"/>
                  </a:lnTo>
                  <a:lnTo>
                    <a:pt x="763" y="1118"/>
                  </a:lnTo>
                  <a:lnTo>
                    <a:pt x="765" y="1133"/>
                  </a:lnTo>
                  <a:lnTo>
                    <a:pt x="767" y="1150"/>
                  </a:lnTo>
                  <a:lnTo>
                    <a:pt x="770" y="1166"/>
                  </a:lnTo>
                  <a:lnTo>
                    <a:pt x="774" y="1181"/>
                  </a:lnTo>
                  <a:lnTo>
                    <a:pt x="779" y="1197"/>
                  </a:lnTo>
                  <a:lnTo>
                    <a:pt x="784" y="1211"/>
                  </a:lnTo>
                  <a:lnTo>
                    <a:pt x="784" y="1216"/>
                  </a:lnTo>
                  <a:lnTo>
                    <a:pt x="784" y="1222"/>
                  </a:lnTo>
                  <a:lnTo>
                    <a:pt x="783" y="1226"/>
                  </a:lnTo>
                  <a:lnTo>
                    <a:pt x="781" y="1231"/>
                  </a:lnTo>
                  <a:lnTo>
                    <a:pt x="776" y="1241"/>
                  </a:lnTo>
                  <a:lnTo>
                    <a:pt x="770" y="1249"/>
                  </a:lnTo>
                  <a:lnTo>
                    <a:pt x="756" y="1263"/>
                  </a:lnTo>
                  <a:lnTo>
                    <a:pt x="741" y="1279"/>
                  </a:lnTo>
                  <a:lnTo>
                    <a:pt x="736" y="1288"/>
                  </a:lnTo>
                  <a:lnTo>
                    <a:pt x="732" y="1298"/>
                  </a:lnTo>
                  <a:lnTo>
                    <a:pt x="729" y="1307"/>
                  </a:lnTo>
                  <a:lnTo>
                    <a:pt x="726" y="1317"/>
                  </a:lnTo>
                  <a:lnTo>
                    <a:pt x="724" y="1327"/>
                  </a:lnTo>
                  <a:lnTo>
                    <a:pt x="722" y="1338"/>
                  </a:lnTo>
                  <a:lnTo>
                    <a:pt x="721" y="1349"/>
                  </a:lnTo>
                  <a:lnTo>
                    <a:pt x="721" y="1359"/>
                  </a:lnTo>
                  <a:lnTo>
                    <a:pt x="721" y="1370"/>
                  </a:lnTo>
                  <a:lnTo>
                    <a:pt x="722" y="1381"/>
                  </a:lnTo>
                  <a:lnTo>
                    <a:pt x="724" y="1391"/>
                  </a:lnTo>
                  <a:lnTo>
                    <a:pt x="726" y="1401"/>
                  </a:lnTo>
                  <a:lnTo>
                    <a:pt x="729" y="1411"/>
                  </a:lnTo>
                  <a:lnTo>
                    <a:pt x="732" y="1420"/>
                  </a:lnTo>
                  <a:lnTo>
                    <a:pt x="736" y="1431"/>
                  </a:lnTo>
                  <a:lnTo>
                    <a:pt x="741" y="1439"/>
                  </a:lnTo>
                  <a:lnTo>
                    <a:pt x="745" y="1444"/>
                  </a:lnTo>
                  <a:lnTo>
                    <a:pt x="751" y="1448"/>
                  </a:lnTo>
                  <a:lnTo>
                    <a:pt x="755" y="1452"/>
                  </a:lnTo>
                  <a:lnTo>
                    <a:pt x="760" y="1455"/>
                  </a:lnTo>
                  <a:lnTo>
                    <a:pt x="771" y="1460"/>
                  </a:lnTo>
                  <a:lnTo>
                    <a:pt x="782" y="1464"/>
                  </a:lnTo>
                  <a:lnTo>
                    <a:pt x="795" y="1466"/>
                  </a:lnTo>
                  <a:lnTo>
                    <a:pt x="807" y="1466"/>
                  </a:lnTo>
                  <a:lnTo>
                    <a:pt x="819" y="1466"/>
                  </a:lnTo>
                  <a:lnTo>
                    <a:pt x="830" y="1465"/>
                  </a:lnTo>
                  <a:lnTo>
                    <a:pt x="835" y="1466"/>
                  </a:lnTo>
                  <a:lnTo>
                    <a:pt x="840" y="1467"/>
                  </a:lnTo>
                  <a:lnTo>
                    <a:pt x="844" y="1466"/>
                  </a:lnTo>
                  <a:lnTo>
                    <a:pt x="848" y="1465"/>
                  </a:lnTo>
                  <a:lnTo>
                    <a:pt x="855" y="1462"/>
                  </a:lnTo>
                  <a:lnTo>
                    <a:pt x="863" y="1457"/>
                  </a:lnTo>
                  <a:lnTo>
                    <a:pt x="876" y="1445"/>
                  </a:lnTo>
                  <a:lnTo>
                    <a:pt x="890" y="1431"/>
                  </a:lnTo>
                  <a:lnTo>
                    <a:pt x="896" y="1426"/>
                  </a:lnTo>
                  <a:lnTo>
                    <a:pt x="902" y="1421"/>
                  </a:lnTo>
                  <a:lnTo>
                    <a:pt x="905" y="1419"/>
                  </a:lnTo>
                  <a:lnTo>
                    <a:pt x="907" y="1418"/>
                  </a:lnTo>
                  <a:lnTo>
                    <a:pt x="910" y="1418"/>
                  </a:lnTo>
                  <a:lnTo>
                    <a:pt x="913" y="1418"/>
                  </a:lnTo>
                  <a:lnTo>
                    <a:pt x="915" y="1419"/>
                  </a:lnTo>
                  <a:lnTo>
                    <a:pt x="918" y="1421"/>
                  </a:lnTo>
                  <a:lnTo>
                    <a:pt x="920" y="1424"/>
                  </a:lnTo>
                  <a:lnTo>
                    <a:pt x="923" y="1428"/>
                  </a:lnTo>
                  <a:lnTo>
                    <a:pt x="927" y="1438"/>
                  </a:lnTo>
                  <a:lnTo>
                    <a:pt x="933" y="1452"/>
                  </a:lnTo>
                  <a:lnTo>
                    <a:pt x="935" y="1460"/>
                  </a:lnTo>
                  <a:lnTo>
                    <a:pt x="936" y="1468"/>
                  </a:lnTo>
                  <a:lnTo>
                    <a:pt x="937" y="1476"/>
                  </a:lnTo>
                  <a:lnTo>
                    <a:pt x="936" y="1483"/>
                  </a:lnTo>
                  <a:lnTo>
                    <a:pt x="934" y="1491"/>
                  </a:lnTo>
                  <a:lnTo>
                    <a:pt x="932" y="1497"/>
                  </a:lnTo>
                  <a:lnTo>
                    <a:pt x="928" y="1504"/>
                  </a:lnTo>
                  <a:lnTo>
                    <a:pt x="925" y="1511"/>
                  </a:lnTo>
                  <a:lnTo>
                    <a:pt x="917" y="1524"/>
                  </a:lnTo>
                  <a:lnTo>
                    <a:pt x="907" y="1535"/>
                  </a:lnTo>
                  <a:lnTo>
                    <a:pt x="897" y="1545"/>
                  </a:lnTo>
                  <a:lnTo>
                    <a:pt x="887" y="1554"/>
                  </a:lnTo>
                  <a:lnTo>
                    <a:pt x="875" y="1556"/>
                  </a:lnTo>
                  <a:lnTo>
                    <a:pt x="865" y="1558"/>
                  </a:lnTo>
                  <a:lnTo>
                    <a:pt x="854" y="1559"/>
                  </a:lnTo>
                  <a:lnTo>
                    <a:pt x="844" y="1559"/>
                  </a:lnTo>
                  <a:lnTo>
                    <a:pt x="832" y="1559"/>
                  </a:lnTo>
                  <a:lnTo>
                    <a:pt x="821" y="1558"/>
                  </a:lnTo>
                  <a:lnTo>
                    <a:pt x="811" y="1557"/>
                  </a:lnTo>
                  <a:lnTo>
                    <a:pt x="800" y="1555"/>
                  </a:lnTo>
                  <a:lnTo>
                    <a:pt x="788" y="1553"/>
                  </a:lnTo>
                  <a:lnTo>
                    <a:pt x="778" y="1550"/>
                  </a:lnTo>
                  <a:lnTo>
                    <a:pt x="768" y="1546"/>
                  </a:lnTo>
                  <a:lnTo>
                    <a:pt x="758" y="1542"/>
                  </a:lnTo>
                  <a:lnTo>
                    <a:pt x="748" y="1537"/>
                  </a:lnTo>
                  <a:lnTo>
                    <a:pt x="738" y="1532"/>
                  </a:lnTo>
                  <a:lnTo>
                    <a:pt x="729" y="1526"/>
                  </a:lnTo>
                  <a:lnTo>
                    <a:pt x="720" y="1520"/>
                  </a:lnTo>
                  <a:lnTo>
                    <a:pt x="707" y="1503"/>
                  </a:lnTo>
                  <a:lnTo>
                    <a:pt x="693" y="1488"/>
                  </a:lnTo>
                  <a:lnTo>
                    <a:pt x="682" y="1470"/>
                  </a:lnTo>
                  <a:lnTo>
                    <a:pt x="671" y="1454"/>
                  </a:lnTo>
                  <a:lnTo>
                    <a:pt x="660" y="1437"/>
                  </a:lnTo>
                  <a:lnTo>
                    <a:pt x="649" y="1418"/>
                  </a:lnTo>
                  <a:lnTo>
                    <a:pt x="641" y="1400"/>
                  </a:lnTo>
                  <a:lnTo>
                    <a:pt x="632" y="1382"/>
                  </a:lnTo>
                  <a:lnTo>
                    <a:pt x="625" y="1362"/>
                  </a:lnTo>
                  <a:lnTo>
                    <a:pt x="618" y="1343"/>
                  </a:lnTo>
                  <a:lnTo>
                    <a:pt x="612" y="1323"/>
                  </a:lnTo>
                  <a:lnTo>
                    <a:pt x="605" y="1304"/>
                  </a:lnTo>
                  <a:lnTo>
                    <a:pt x="601" y="1283"/>
                  </a:lnTo>
                  <a:lnTo>
                    <a:pt x="597" y="1263"/>
                  </a:lnTo>
                  <a:lnTo>
                    <a:pt x="593" y="1243"/>
                  </a:lnTo>
                  <a:lnTo>
                    <a:pt x="591" y="1222"/>
                  </a:lnTo>
                  <a:lnTo>
                    <a:pt x="585" y="1207"/>
                  </a:lnTo>
                  <a:lnTo>
                    <a:pt x="593" y="1188"/>
                  </a:lnTo>
                  <a:lnTo>
                    <a:pt x="601" y="1170"/>
                  </a:lnTo>
                  <a:lnTo>
                    <a:pt x="610" y="1151"/>
                  </a:lnTo>
                  <a:lnTo>
                    <a:pt x="617" y="1131"/>
                  </a:lnTo>
                  <a:lnTo>
                    <a:pt x="623" y="1111"/>
                  </a:lnTo>
                  <a:lnTo>
                    <a:pt x="628" y="1090"/>
                  </a:lnTo>
                  <a:lnTo>
                    <a:pt x="633" y="1070"/>
                  </a:lnTo>
                  <a:lnTo>
                    <a:pt x="636" y="1049"/>
                  </a:lnTo>
                  <a:lnTo>
                    <a:pt x="638" y="1028"/>
                  </a:lnTo>
                  <a:lnTo>
                    <a:pt x="638" y="1007"/>
                  </a:lnTo>
                  <a:lnTo>
                    <a:pt x="637" y="987"/>
                  </a:lnTo>
                  <a:lnTo>
                    <a:pt x="634" y="967"/>
                  </a:lnTo>
                  <a:lnTo>
                    <a:pt x="632" y="957"/>
                  </a:lnTo>
                  <a:lnTo>
                    <a:pt x="629" y="947"/>
                  </a:lnTo>
                  <a:lnTo>
                    <a:pt x="626" y="937"/>
                  </a:lnTo>
                  <a:lnTo>
                    <a:pt x="622" y="928"/>
                  </a:lnTo>
                  <a:lnTo>
                    <a:pt x="617" y="918"/>
                  </a:lnTo>
                  <a:lnTo>
                    <a:pt x="612" y="908"/>
                  </a:lnTo>
                  <a:lnTo>
                    <a:pt x="606" y="899"/>
                  </a:lnTo>
                  <a:lnTo>
                    <a:pt x="600" y="890"/>
                  </a:lnTo>
                  <a:lnTo>
                    <a:pt x="613" y="868"/>
                  </a:lnTo>
                  <a:lnTo>
                    <a:pt x="625" y="847"/>
                  </a:lnTo>
                  <a:lnTo>
                    <a:pt x="634" y="825"/>
                  </a:lnTo>
                  <a:lnTo>
                    <a:pt x="642" y="801"/>
                  </a:lnTo>
                  <a:lnTo>
                    <a:pt x="645" y="790"/>
                  </a:lnTo>
                  <a:lnTo>
                    <a:pt x="648" y="778"/>
                  </a:lnTo>
                  <a:lnTo>
                    <a:pt x="650" y="765"/>
                  </a:lnTo>
                  <a:lnTo>
                    <a:pt x="651" y="753"/>
                  </a:lnTo>
                  <a:lnTo>
                    <a:pt x="652" y="741"/>
                  </a:lnTo>
                  <a:lnTo>
                    <a:pt x="653" y="727"/>
                  </a:lnTo>
                  <a:lnTo>
                    <a:pt x="653" y="714"/>
                  </a:lnTo>
                  <a:lnTo>
                    <a:pt x="652" y="702"/>
                  </a:lnTo>
                  <a:lnTo>
                    <a:pt x="633" y="672"/>
                  </a:lnTo>
                  <a:lnTo>
                    <a:pt x="615" y="642"/>
                  </a:lnTo>
                  <a:lnTo>
                    <a:pt x="611" y="634"/>
                  </a:lnTo>
                  <a:lnTo>
                    <a:pt x="607" y="626"/>
                  </a:lnTo>
                  <a:lnTo>
                    <a:pt x="604" y="618"/>
                  </a:lnTo>
                  <a:lnTo>
                    <a:pt x="602" y="610"/>
                  </a:lnTo>
                  <a:lnTo>
                    <a:pt x="600" y="601"/>
                  </a:lnTo>
                  <a:lnTo>
                    <a:pt x="599" y="592"/>
                  </a:lnTo>
                  <a:lnTo>
                    <a:pt x="599" y="582"/>
                  </a:lnTo>
                  <a:lnTo>
                    <a:pt x="600" y="573"/>
                  </a:lnTo>
                  <a:lnTo>
                    <a:pt x="607" y="558"/>
                  </a:lnTo>
                  <a:lnTo>
                    <a:pt x="615" y="542"/>
                  </a:lnTo>
                  <a:lnTo>
                    <a:pt x="621" y="526"/>
                  </a:lnTo>
                  <a:lnTo>
                    <a:pt x="627" y="511"/>
                  </a:lnTo>
                  <a:lnTo>
                    <a:pt x="637" y="478"/>
                  </a:lnTo>
                  <a:lnTo>
                    <a:pt x="648" y="446"/>
                  </a:lnTo>
                  <a:lnTo>
                    <a:pt x="655" y="430"/>
                  </a:lnTo>
                  <a:lnTo>
                    <a:pt x="661" y="415"/>
                  </a:lnTo>
                  <a:lnTo>
                    <a:pt x="668" y="399"/>
                  </a:lnTo>
                  <a:lnTo>
                    <a:pt x="676" y="384"/>
                  </a:lnTo>
                  <a:lnTo>
                    <a:pt x="685" y="370"/>
                  </a:lnTo>
                  <a:lnTo>
                    <a:pt x="695" y="355"/>
                  </a:lnTo>
                  <a:lnTo>
                    <a:pt x="707" y="341"/>
                  </a:lnTo>
                  <a:lnTo>
                    <a:pt x="720" y="328"/>
                  </a:lnTo>
                  <a:lnTo>
                    <a:pt x="728" y="320"/>
                  </a:lnTo>
                  <a:lnTo>
                    <a:pt x="737" y="310"/>
                  </a:lnTo>
                  <a:lnTo>
                    <a:pt x="748" y="303"/>
                  </a:lnTo>
                  <a:lnTo>
                    <a:pt x="758" y="296"/>
                  </a:lnTo>
                  <a:lnTo>
                    <a:pt x="769" y="290"/>
                  </a:lnTo>
                  <a:lnTo>
                    <a:pt x="780" y="284"/>
                  </a:lnTo>
                  <a:lnTo>
                    <a:pt x="791" y="279"/>
                  </a:lnTo>
                  <a:lnTo>
                    <a:pt x="804" y="275"/>
                  </a:lnTo>
                  <a:lnTo>
                    <a:pt x="816" y="271"/>
                  </a:lnTo>
                  <a:lnTo>
                    <a:pt x="827" y="268"/>
                  </a:lnTo>
                  <a:lnTo>
                    <a:pt x="840" y="264"/>
                  </a:lnTo>
                  <a:lnTo>
                    <a:pt x="852" y="262"/>
                  </a:lnTo>
                  <a:lnTo>
                    <a:pt x="864" y="261"/>
                  </a:lnTo>
                  <a:lnTo>
                    <a:pt x="876" y="260"/>
                  </a:lnTo>
                  <a:lnTo>
                    <a:pt x="888" y="261"/>
                  </a:lnTo>
                  <a:lnTo>
                    <a:pt x="899" y="261"/>
                  </a:lnTo>
                  <a:lnTo>
                    <a:pt x="907" y="266"/>
                  </a:lnTo>
                  <a:lnTo>
                    <a:pt x="916" y="272"/>
                  </a:lnTo>
                  <a:lnTo>
                    <a:pt x="923" y="278"/>
                  </a:lnTo>
                  <a:lnTo>
                    <a:pt x="929" y="285"/>
                  </a:lnTo>
                  <a:lnTo>
                    <a:pt x="936" y="292"/>
                  </a:lnTo>
                  <a:lnTo>
                    <a:pt x="940" y="300"/>
                  </a:lnTo>
                  <a:lnTo>
                    <a:pt x="943" y="309"/>
                  </a:lnTo>
                  <a:lnTo>
                    <a:pt x="945" y="320"/>
                  </a:lnTo>
                  <a:lnTo>
                    <a:pt x="944" y="330"/>
                  </a:lnTo>
                  <a:lnTo>
                    <a:pt x="943" y="341"/>
                  </a:lnTo>
                  <a:lnTo>
                    <a:pt x="941" y="351"/>
                  </a:lnTo>
                  <a:lnTo>
                    <a:pt x="937" y="362"/>
                  </a:lnTo>
                  <a:lnTo>
                    <a:pt x="933" y="371"/>
                  </a:lnTo>
                  <a:lnTo>
                    <a:pt x="926" y="380"/>
                  </a:lnTo>
                  <a:lnTo>
                    <a:pt x="919" y="387"/>
                  </a:lnTo>
                  <a:lnTo>
                    <a:pt x="911" y="394"/>
                  </a:lnTo>
                  <a:close/>
                  <a:moveTo>
                    <a:pt x="461" y="842"/>
                  </a:moveTo>
                  <a:lnTo>
                    <a:pt x="454" y="847"/>
                  </a:lnTo>
                  <a:lnTo>
                    <a:pt x="447" y="850"/>
                  </a:lnTo>
                  <a:lnTo>
                    <a:pt x="439" y="852"/>
                  </a:lnTo>
                  <a:lnTo>
                    <a:pt x="432" y="852"/>
                  </a:lnTo>
                  <a:lnTo>
                    <a:pt x="417" y="850"/>
                  </a:lnTo>
                  <a:lnTo>
                    <a:pt x="404" y="847"/>
                  </a:lnTo>
                  <a:lnTo>
                    <a:pt x="397" y="845"/>
                  </a:lnTo>
                  <a:lnTo>
                    <a:pt x="390" y="843"/>
                  </a:lnTo>
                  <a:lnTo>
                    <a:pt x="384" y="843"/>
                  </a:lnTo>
                  <a:lnTo>
                    <a:pt x="376" y="842"/>
                  </a:lnTo>
                  <a:lnTo>
                    <a:pt x="370" y="843"/>
                  </a:lnTo>
                  <a:lnTo>
                    <a:pt x="363" y="846"/>
                  </a:lnTo>
                  <a:lnTo>
                    <a:pt x="357" y="850"/>
                  </a:lnTo>
                  <a:lnTo>
                    <a:pt x="351" y="856"/>
                  </a:lnTo>
                  <a:lnTo>
                    <a:pt x="344" y="872"/>
                  </a:lnTo>
                  <a:lnTo>
                    <a:pt x="338" y="887"/>
                  </a:lnTo>
                  <a:lnTo>
                    <a:pt x="335" y="902"/>
                  </a:lnTo>
                  <a:lnTo>
                    <a:pt x="332" y="918"/>
                  </a:lnTo>
                  <a:lnTo>
                    <a:pt x="332" y="934"/>
                  </a:lnTo>
                  <a:lnTo>
                    <a:pt x="335" y="950"/>
                  </a:lnTo>
                  <a:lnTo>
                    <a:pt x="339" y="966"/>
                  </a:lnTo>
                  <a:lnTo>
                    <a:pt x="345" y="982"/>
                  </a:lnTo>
                  <a:lnTo>
                    <a:pt x="349" y="987"/>
                  </a:lnTo>
                  <a:lnTo>
                    <a:pt x="354" y="990"/>
                  </a:lnTo>
                  <a:lnTo>
                    <a:pt x="359" y="992"/>
                  </a:lnTo>
                  <a:lnTo>
                    <a:pt x="363" y="993"/>
                  </a:lnTo>
                  <a:lnTo>
                    <a:pt x="373" y="994"/>
                  </a:lnTo>
                  <a:lnTo>
                    <a:pt x="384" y="992"/>
                  </a:lnTo>
                  <a:lnTo>
                    <a:pt x="394" y="990"/>
                  </a:lnTo>
                  <a:lnTo>
                    <a:pt x="404" y="989"/>
                  </a:lnTo>
                  <a:lnTo>
                    <a:pt x="409" y="989"/>
                  </a:lnTo>
                  <a:lnTo>
                    <a:pt x="414" y="990"/>
                  </a:lnTo>
                  <a:lnTo>
                    <a:pt x="419" y="991"/>
                  </a:lnTo>
                  <a:lnTo>
                    <a:pt x="425" y="993"/>
                  </a:lnTo>
                  <a:lnTo>
                    <a:pt x="436" y="1000"/>
                  </a:lnTo>
                  <a:lnTo>
                    <a:pt x="446" y="1010"/>
                  </a:lnTo>
                  <a:lnTo>
                    <a:pt x="450" y="1014"/>
                  </a:lnTo>
                  <a:lnTo>
                    <a:pt x="455" y="1019"/>
                  </a:lnTo>
                  <a:lnTo>
                    <a:pt x="458" y="1024"/>
                  </a:lnTo>
                  <a:lnTo>
                    <a:pt x="462" y="1030"/>
                  </a:lnTo>
                  <a:lnTo>
                    <a:pt x="464" y="1035"/>
                  </a:lnTo>
                  <a:lnTo>
                    <a:pt x="466" y="1041"/>
                  </a:lnTo>
                  <a:lnTo>
                    <a:pt x="468" y="1047"/>
                  </a:lnTo>
                  <a:lnTo>
                    <a:pt x="469" y="1053"/>
                  </a:lnTo>
                  <a:lnTo>
                    <a:pt x="469" y="1061"/>
                  </a:lnTo>
                  <a:lnTo>
                    <a:pt x="468" y="1068"/>
                  </a:lnTo>
                  <a:lnTo>
                    <a:pt x="467" y="1075"/>
                  </a:lnTo>
                  <a:lnTo>
                    <a:pt x="464" y="1082"/>
                  </a:lnTo>
                  <a:lnTo>
                    <a:pt x="461" y="1091"/>
                  </a:lnTo>
                  <a:lnTo>
                    <a:pt x="457" y="1100"/>
                  </a:lnTo>
                  <a:lnTo>
                    <a:pt x="452" y="1108"/>
                  </a:lnTo>
                  <a:lnTo>
                    <a:pt x="446" y="1115"/>
                  </a:lnTo>
                  <a:lnTo>
                    <a:pt x="440" y="1122"/>
                  </a:lnTo>
                  <a:lnTo>
                    <a:pt x="433" y="1127"/>
                  </a:lnTo>
                  <a:lnTo>
                    <a:pt x="426" y="1132"/>
                  </a:lnTo>
                  <a:lnTo>
                    <a:pt x="418" y="1136"/>
                  </a:lnTo>
                  <a:lnTo>
                    <a:pt x="410" y="1140"/>
                  </a:lnTo>
                  <a:lnTo>
                    <a:pt x="402" y="1143"/>
                  </a:lnTo>
                  <a:lnTo>
                    <a:pt x="393" y="1146"/>
                  </a:lnTo>
                  <a:lnTo>
                    <a:pt x="385" y="1149"/>
                  </a:lnTo>
                  <a:lnTo>
                    <a:pt x="367" y="1153"/>
                  </a:lnTo>
                  <a:lnTo>
                    <a:pt x="351" y="1155"/>
                  </a:lnTo>
                  <a:lnTo>
                    <a:pt x="340" y="1152"/>
                  </a:lnTo>
                  <a:lnTo>
                    <a:pt x="329" y="1149"/>
                  </a:lnTo>
                  <a:lnTo>
                    <a:pt x="318" y="1145"/>
                  </a:lnTo>
                  <a:lnTo>
                    <a:pt x="308" y="1141"/>
                  </a:lnTo>
                  <a:lnTo>
                    <a:pt x="298" y="1137"/>
                  </a:lnTo>
                  <a:lnTo>
                    <a:pt x="288" y="1132"/>
                  </a:lnTo>
                  <a:lnTo>
                    <a:pt x="277" y="1126"/>
                  </a:lnTo>
                  <a:lnTo>
                    <a:pt x="268" y="1120"/>
                  </a:lnTo>
                  <a:lnTo>
                    <a:pt x="259" y="1114"/>
                  </a:lnTo>
                  <a:lnTo>
                    <a:pt x="251" y="1107"/>
                  </a:lnTo>
                  <a:lnTo>
                    <a:pt x="243" y="1098"/>
                  </a:lnTo>
                  <a:lnTo>
                    <a:pt x="234" y="1090"/>
                  </a:lnTo>
                  <a:lnTo>
                    <a:pt x="227" y="1081"/>
                  </a:lnTo>
                  <a:lnTo>
                    <a:pt x="221" y="1072"/>
                  </a:lnTo>
                  <a:lnTo>
                    <a:pt x="215" y="1062"/>
                  </a:lnTo>
                  <a:lnTo>
                    <a:pt x="209" y="1051"/>
                  </a:lnTo>
                  <a:lnTo>
                    <a:pt x="203" y="1040"/>
                  </a:lnTo>
                  <a:lnTo>
                    <a:pt x="198" y="1029"/>
                  </a:lnTo>
                  <a:lnTo>
                    <a:pt x="192" y="1018"/>
                  </a:lnTo>
                  <a:lnTo>
                    <a:pt x="188" y="1005"/>
                  </a:lnTo>
                  <a:lnTo>
                    <a:pt x="185" y="994"/>
                  </a:lnTo>
                  <a:lnTo>
                    <a:pt x="182" y="982"/>
                  </a:lnTo>
                  <a:lnTo>
                    <a:pt x="180" y="970"/>
                  </a:lnTo>
                  <a:lnTo>
                    <a:pt x="178" y="956"/>
                  </a:lnTo>
                  <a:lnTo>
                    <a:pt x="177" y="944"/>
                  </a:lnTo>
                  <a:lnTo>
                    <a:pt x="176" y="932"/>
                  </a:lnTo>
                  <a:lnTo>
                    <a:pt x="176" y="919"/>
                  </a:lnTo>
                  <a:lnTo>
                    <a:pt x="177" y="906"/>
                  </a:lnTo>
                  <a:lnTo>
                    <a:pt x="178" y="893"/>
                  </a:lnTo>
                  <a:lnTo>
                    <a:pt x="180" y="881"/>
                  </a:lnTo>
                  <a:lnTo>
                    <a:pt x="182" y="867"/>
                  </a:lnTo>
                  <a:lnTo>
                    <a:pt x="184" y="855"/>
                  </a:lnTo>
                  <a:lnTo>
                    <a:pt x="196" y="832"/>
                  </a:lnTo>
                  <a:lnTo>
                    <a:pt x="208" y="808"/>
                  </a:lnTo>
                  <a:lnTo>
                    <a:pt x="220" y="785"/>
                  </a:lnTo>
                  <a:lnTo>
                    <a:pt x="233" y="762"/>
                  </a:lnTo>
                  <a:lnTo>
                    <a:pt x="240" y="751"/>
                  </a:lnTo>
                  <a:lnTo>
                    <a:pt x="249" y="741"/>
                  </a:lnTo>
                  <a:lnTo>
                    <a:pt x="257" y="731"/>
                  </a:lnTo>
                  <a:lnTo>
                    <a:pt x="265" y="721"/>
                  </a:lnTo>
                  <a:lnTo>
                    <a:pt x="275" y="712"/>
                  </a:lnTo>
                  <a:lnTo>
                    <a:pt x="285" y="704"/>
                  </a:lnTo>
                  <a:lnTo>
                    <a:pt x="296" y="697"/>
                  </a:lnTo>
                  <a:lnTo>
                    <a:pt x="308" y="691"/>
                  </a:lnTo>
                  <a:lnTo>
                    <a:pt x="322" y="685"/>
                  </a:lnTo>
                  <a:lnTo>
                    <a:pt x="337" y="678"/>
                  </a:lnTo>
                  <a:lnTo>
                    <a:pt x="352" y="673"/>
                  </a:lnTo>
                  <a:lnTo>
                    <a:pt x="368" y="669"/>
                  </a:lnTo>
                  <a:lnTo>
                    <a:pt x="384" y="666"/>
                  </a:lnTo>
                  <a:lnTo>
                    <a:pt x="400" y="665"/>
                  </a:lnTo>
                  <a:lnTo>
                    <a:pt x="407" y="665"/>
                  </a:lnTo>
                  <a:lnTo>
                    <a:pt x="415" y="666"/>
                  </a:lnTo>
                  <a:lnTo>
                    <a:pt x="423" y="668"/>
                  </a:lnTo>
                  <a:lnTo>
                    <a:pt x="431" y="670"/>
                  </a:lnTo>
                  <a:lnTo>
                    <a:pt x="439" y="674"/>
                  </a:lnTo>
                  <a:lnTo>
                    <a:pt x="447" y="678"/>
                  </a:lnTo>
                  <a:lnTo>
                    <a:pt x="453" y="683"/>
                  </a:lnTo>
                  <a:lnTo>
                    <a:pt x="460" y="689"/>
                  </a:lnTo>
                  <a:lnTo>
                    <a:pt x="465" y="695"/>
                  </a:lnTo>
                  <a:lnTo>
                    <a:pt x="471" y="702"/>
                  </a:lnTo>
                  <a:lnTo>
                    <a:pt x="476" y="709"/>
                  </a:lnTo>
                  <a:lnTo>
                    <a:pt x="479" y="716"/>
                  </a:lnTo>
                  <a:lnTo>
                    <a:pt x="486" y="732"/>
                  </a:lnTo>
                  <a:lnTo>
                    <a:pt x="490" y="749"/>
                  </a:lnTo>
                  <a:lnTo>
                    <a:pt x="494" y="766"/>
                  </a:lnTo>
                  <a:lnTo>
                    <a:pt x="495" y="784"/>
                  </a:lnTo>
                  <a:lnTo>
                    <a:pt x="490" y="799"/>
                  </a:lnTo>
                  <a:lnTo>
                    <a:pt x="483" y="815"/>
                  </a:lnTo>
                  <a:lnTo>
                    <a:pt x="479" y="822"/>
                  </a:lnTo>
                  <a:lnTo>
                    <a:pt x="474" y="830"/>
                  </a:lnTo>
                  <a:lnTo>
                    <a:pt x="468" y="836"/>
                  </a:lnTo>
                  <a:lnTo>
                    <a:pt x="461" y="842"/>
                  </a:lnTo>
                  <a:close/>
                  <a:moveTo>
                    <a:pt x="409" y="794"/>
                  </a:moveTo>
                  <a:lnTo>
                    <a:pt x="406" y="791"/>
                  </a:lnTo>
                  <a:lnTo>
                    <a:pt x="402" y="789"/>
                  </a:lnTo>
                  <a:lnTo>
                    <a:pt x="399" y="788"/>
                  </a:lnTo>
                  <a:lnTo>
                    <a:pt x="395" y="788"/>
                  </a:lnTo>
                  <a:lnTo>
                    <a:pt x="388" y="787"/>
                  </a:lnTo>
                  <a:lnTo>
                    <a:pt x="380" y="788"/>
                  </a:lnTo>
                  <a:lnTo>
                    <a:pt x="364" y="792"/>
                  </a:lnTo>
                  <a:lnTo>
                    <a:pt x="348" y="794"/>
                  </a:lnTo>
                  <a:lnTo>
                    <a:pt x="338" y="803"/>
                  </a:lnTo>
                  <a:lnTo>
                    <a:pt x="328" y="813"/>
                  </a:lnTo>
                  <a:lnTo>
                    <a:pt x="320" y="824"/>
                  </a:lnTo>
                  <a:lnTo>
                    <a:pt x="313" y="834"/>
                  </a:lnTo>
                  <a:lnTo>
                    <a:pt x="307" y="845"/>
                  </a:lnTo>
                  <a:lnTo>
                    <a:pt x="302" y="857"/>
                  </a:lnTo>
                  <a:lnTo>
                    <a:pt x="298" y="868"/>
                  </a:lnTo>
                  <a:lnTo>
                    <a:pt x="294" y="881"/>
                  </a:lnTo>
                  <a:lnTo>
                    <a:pt x="291" y="894"/>
                  </a:lnTo>
                  <a:lnTo>
                    <a:pt x="290" y="906"/>
                  </a:lnTo>
                  <a:lnTo>
                    <a:pt x="289" y="920"/>
                  </a:lnTo>
                  <a:lnTo>
                    <a:pt x="288" y="933"/>
                  </a:lnTo>
                  <a:lnTo>
                    <a:pt x="289" y="946"/>
                  </a:lnTo>
                  <a:lnTo>
                    <a:pt x="290" y="959"/>
                  </a:lnTo>
                  <a:lnTo>
                    <a:pt x="293" y="973"/>
                  </a:lnTo>
                  <a:lnTo>
                    <a:pt x="296" y="986"/>
                  </a:lnTo>
                  <a:lnTo>
                    <a:pt x="299" y="994"/>
                  </a:lnTo>
                  <a:lnTo>
                    <a:pt x="303" y="1002"/>
                  </a:lnTo>
                  <a:lnTo>
                    <a:pt x="307" y="1011"/>
                  </a:lnTo>
                  <a:lnTo>
                    <a:pt x="313" y="1018"/>
                  </a:lnTo>
                  <a:lnTo>
                    <a:pt x="318" y="1025"/>
                  </a:lnTo>
                  <a:lnTo>
                    <a:pt x="325" y="1031"/>
                  </a:lnTo>
                  <a:lnTo>
                    <a:pt x="332" y="1036"/>
                  </a:lnTo>
                  <a:lnTo>
                    <a:pt x="342" y="1040"/>
                  </a:lnTo>
                  <a:lnTo>
                    <a:pt x="347" y="1042"/>
                  </a:lnTo>
                  <a:lnTo>
                    <a:pt x="353" y="1042"/>
                  </a:lnTo>
                  <a:lnTo>
                    <a:pt x="358" y="1042"/>
                  </a:lnTo>
                  <a:lnTo>
                    <a:pt x="364" y="1040"/>
                  </a:lnTo>
                  <a:lnTo>
                    <a:pt x="376" y="1037"/>
                  </a:lnTo>
                  <a:lnTo>
                    <a:pt x="388" y="1033"/>
                  </a:lnTo>
                  <a:lnTo>
                    <a:pt x="393" y="1032"/>
                  </a:lnTo>
                  <a:lnTo>
                    <a:pt x="398" y="1032"/>
                  </a:lnTo>
                  <a:lnTo>
                    <a:pt x="402" y="1033"/>
                  </a:lnTo>
                  <a:lnTo>
                    <a:pt x="405" y="1035"/>
                  </a:lnTo>
                  <a:lnTo>
                    <a:pt x="407" y="1039"/>
                  </a:lnTo>
                  <a:lnTo>
                    <a:pt x="409" y="1044"/>
                  </a:lnTo>
                  <a:lnTo>
                    <a:pt x="410" y="1051"/>
                  </a:lnTo>
                  <a:lnTo>
                    <a:pt x="409" y="1062"/>
                  </a:lnTo>
                  <a:lnTo>
                    <a:pt x="408" y="1068"/>
                  </a:lnTo>
                  <a:lnTo>
                    <a:pt x="406" y="1073"/>
                  </a:lnTo>
                  <a:lnTo>
                    <a:pt x="404" y="1078"/>
                  </a:lnTo>
                  <a:lnTo>
                    <a:pt x="401" y="1082"/>
                  </a:lnTo>
                  <a:lnTo>
                    <a:pt x="398" y="1086"/>
                  </a:lnTo>
                  <a:lnTo>
                    <a:pt x="394" y="1089"/>
                  </a:lnTo>
                  <a:lnTo>
                    <a:pt x="390" y="1092"/>
                  </a:lnTo>
                  <a:lnTo>
                    <a:pt x="385" y="1095"/>
                  </a:lnTo>
                  <a:lnTo>
                    <a:pt x="374" y="1099"/>
                  </a:lnTo>
                  <a:lnTo>
                    <a:pt x="363" y="1103"/>
                  </a:lnTo>
                  <a:lnTo>
                    <a:pt x="352" y="1106"/>
                  </a:lnTo>
                  <a:lnTo>
                    <a:pt x="342" y="1109"/>
                  </a:lnTo>
                  <a:lnTo>
                    <a:pt x="325" y="1103"/>
                  </a:lnTo>
                  <a:lnTo>
                    <a:pt x="310" y="1095"/>
                  </a:lnTo>
                  <a:lnTo>
                    <a:pt x="296" y="1086"/>
                  </a:lnTo>
                  <a:lnTo>
                    <a:pt x="283" y="1076"/>
                  </a:lnTo>
                  <a:lnTo>
                    <a:pt x="272" y="1065"/>
                  </a:lnTo>
                  <a:lnTo>
                    <a:pt x="263" y="1052"/>
                  </a:lnTo>
                  <a:lnTo>
                    <a:pt x="254" y="1039"/>
                  </a:lnTo>
                  <a:lnTo>
                    <a:pt x="246" y="1026"/>
                  </a:lnTo>
                  <a:lnTo>
                    <a:pt x="239" y="1011"/>
                  </a:lnTo>
                  <a:lnTo>
                    <a:pt x="233" y="995"/>
                  </a:lnTo>
                  <a:lnTo>
                    <a:pt x="228" y="980"/>
                  </a:lnTo>
                  <a:lnTo>
                    <a:pt x="224" y="965"/>
                  </a:lnTo>
                  <a:lnTo>
                    <a:pt x="221" y="948"/>
                  </a:lnTo>
                  <a:lnTo>
                    <a:pt x="219" y="932"/>
                  </a:lnTo>
                  <a:lnTo>
                    <a:pt x="217" y="917"/>
                  </a:lnTo>
                  <a:lnTo>
                    <a:pt x="215" y="900"/>
                  </a:lnTo>
                  <a:lnTo>
                    <a:pt x="215" y="891"/>
                  </a:lnTo>
                  <a:lnTo>
                    <a:pt x="216" y="882"/>
                  </a:lnTo>
                  <a:lnTo>
                    <a:pt x="218" y="872"/>
                  </a:lnTo>
                  <a:lnTo>
                    <a:pt x="221" y="862"/>
                  </a:lnTo>
                  <a:lnTo>
                    <a:pt x="228" y="845"/>
                  </a:lnTo>
                  <a:lnTo>
                    <a:pt x="237" y="828"/>
                  </a:lnTo>
                  <a:lnTo>
                    <a:pt x="259" y="793"/>
                  </a:lnTo>
                  <a:lnTo>
                    <a:pt x="280" y="758"/>
                  </a:lnTo>
                  <a:lnTo>
                    <a:pt x="294" y="748"/>
                  </a:lnTo>
                  <a:lnTo>
                    <a:pt x="308" y="738"/>
                  </a:lnTo>
                  <a:lnTo>
                    <a:pt x="323" y="728"/>
                  </a:lnTo>
                  <a:lnTo>
                    <a:pt x="340" y="720"/>
                  </a:lnTo>
                  <a:lnTo>
                    <a:pt x="348" y="717"/>
                  </a:lnTo>
                  <a:lnTo>
                    <a:pt x="356" y="715"/>
                  </a:lnTo>
                  <a:lnTo>
                    <a:pt x="364" y="714"/>
                  </a:lnTo>
                  <a:lnTo>
                    <a:pt x="373" y="713"/>
                  </a:lnTo>
                  <a:lnTo>
                    <a:pt x="382" y="713"/>
                  </a:lnTo>
                  <a:lnTo>
                    <a:pt x="390" y="714"/>
                  </a:lnTo>
                  <a:lnTo>
                    <a:pt x="398" y="716"/>
                  </a:lnTo>
                  <a:lnTo>
                    <a:pt x="406" y="719"/>
                  </a:lnTo>
                  <a:lnTo>
                    <a:pt x="410" y="723"/>
                  </a:lnTo>
                  <a:lnTo>
                    <a:pt x="414" y="727"/>
                  </a:lnTo>
                  <a:lnTo>
                    <a:pt x="417" y="732"/>
                  </a:lnTo>
                  <a:lnTo>
                    <a:pt x="420" y="736"/>
                  </a:lnTo>
                  <a:lnTo>
                    <a:pt x="425" y="744"/>
                  </a:lnTo>
                  <a:lnTo>
                    <a:pt x="428" y="753"/>
                  </a:lnTo>
                  <a:lnTo>
                    <a:pt x="429" y="759"/>
                  </a:lnTo>
                  <a:lnTo>
                    <a:pt x="429" y="765"/>
                  </a:lnTo>
                  <a:lnTo>
                    <a:pt x="428" y="771"/>
                  </a:lnTo>
                  <a:lnTo>
                    <a:pt x="426" y="776"/>
                  </a:lnTo>
                  <a:lnTo>
                    <a:pt x="422" y="783"/>
                  </a:lnTo>
                  <a:lnTo>
                    <a:pt x="419" y="787"/>
                  </a:lnTo>
                  <a:lnTo>
                    <a:pt x="414" y="791"/>
                  </a:lnTo>
                  <a:lnTo>
                    <a:pt x="409" y="794"/>
                  </a:lnTo>
                  <a:close/>
                  <a:moveTo>
                    <a:pt x="200" y="621"/>
                  </a:moveTo>
                  <a:lnTo>
                    <a:pt x="193" y="621"/>
                  </a:lnTo>
                  <a:lnTo>
                    <a:pt x="200" y="621"/>
                  </a:lnTo>
                  <a:close/>
                </a:path>
              </a:pathLst>
            </a:custGeom>
            <a:solidFill>
              <a:srgbClr val="E00007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defTabSz="121856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3200" kern="0" spc="400">
                <a:solidFill>
                  <a:srgbClr val="DA251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aphicFrame>
        <p:nvGraphicFramePr>
          <p:cNvPr id="2" name="表格 1"/>
          <p:cNvGraphicFramePr>
            <a:graphicFrameLocks noGrp="1"/>
          </p:cNvGraphicFramePr>
          <p:nvPr/>
        </p:nvGraphicFramePr>
        <p:xfrm>
          <a:off x="3032105" y="2157581"/>
          <a:ext cx="5456803" cy="420612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61373"/>
                <a:gridCol w="1423264"/>
                <a:gridCol w="514116"/>
                <a:gridCol w="514116"/>
                <a:gridCol w="560854"/>
                <a:gridCol w="1783080"/>
              </a:tblGrid>
              <a:tr h="285680">
                <a:tc>
                  <a:txBody>
                    <a:bodyPr/>
                    <a:lstStyle>
                      <a:defPPr>
                        <a:defRPr lang="zh-CN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40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序号</a:t>
                      </a:r>
                      <a:endParaRPr lang="zh-CN" altLang="en-US" sz="1400" kern="1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57644" marR="57644" marT="38430" marB="384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40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项目</a:t>
                      </a:r>
                      <a:endParaRPr lang="zh-CN" altLang="en-US" sz="1400" kern="1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57644" marR="57644" marT="38430" marB="384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4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单价</a:t>
                      </a:r>
                      <a:endParaRPr lang="zh-CN" altLang="en-US" sz="140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57644" marR="57644" marT="38430" marB="384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4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数量</a:t>
                      </a:r>
                      <a:endParaRPr lang="zh-CN" altLang="en-US" sz="140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57644" marR="57644" marT="38430" marB="384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4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费用</a:t>
                      </a:r>
                      <a:endParaRPr lang="zh-CN" altLang="en-US" sz="140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57644" marR="57644" marT="38430" marB="384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4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备注</a:t>
                      </a:r>
                      <a:endParaRPr lang="zh-CN" altLang="en-US" sz="140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57644" marR="57644" marT="38430" marB="384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85680">
                <a:tc>
                  <a:txBody>
                    <a:bodyPr/>
                    <a:lstStyle>
                      <a:defPPr>
                        <a:defRPr lang="zh-CN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4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1</a:t>
                      </a:r>
                      <a:endParaRPr lang="zh-CN" altLang="en-US" sz="140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57644" marR="57644" marT="38430" marB="384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40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舞台背景布</a:t>
                      </a:r>
                      <a:endParaRPr lang="zh-CN" altLang="en-US" sz="1400" kern="1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57644" marR="57644" marT="38430" marB="384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4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600</a:t>
                      </a:r>
                      <a:endParaRPr lang="zh-CN" altLang="en-US" sz="140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57644" marR="57644" marT="38430" marB="384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4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1</a:t>
                      </a:r>
                      <a:endParaRPr lang="zh-CN" altLang="en-US" sz="140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57644" marR="57644" marT="38430" marB="384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4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600</a:t>
                      </a:r>
                      <a:endParaRPr lang="zh-CN" altLang="en-US" sz="140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57644" marR="57644" marT="38430" marB="384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4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灯布只能喷绘一面</a:t>
                      </a:r>
                      <a:endParaRPr lang="zh-CN" altLang="en-US" sz="140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57644" marR="57644" marT="38430" marB="384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85680">
                <a:tc>
                  <a:txBody>
                    <a:bodyPr/>
                    <a:lstStyle>
                      <a:defPPr>
                        <a:defRPr lang="zh-CN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4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2</a:t>
                      </a:r>
                      <a:endParaRPr lang="zh-CN" altLang="en-US" sz="140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57644" marR="57644" marT="38430" marB="384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40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气球</a:t>
                      </a:r>
                      <a:endParaRPr lang="zh-CN" altLang="en-US" sz="1400" kern="1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57644" marR="57644" marT="38430" marB="384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4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20</a:t>
                      </a:r>
                      <a:endParaRPr lang="zh-CN" altLang="en-US" sz="140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57644" marR="57644" marT="38430" marB="384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4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15</a:t>
                      </a:r>
                      <a:endParaRPr lang="zh-CN" altLang="en-US" sz="140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57644" marR="57644" marT="38430" marB="384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4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300</a:t>
                      </a:r>
                      <a:endParaRPr lang="zh-CN" altLang="en-US" sz="140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57644" marR="57644" marT="38430" marB="384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4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七彩气球</a:t>
                      </a:r>
                      <a:endParaRPr lang="zh-CN" altLang="en-US" sz="140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57644" marR="57644" marT="38430" marB="384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86440">
                <a:tc>
                  <a:txBody>
                    <a:bodyPr/>
                    <a:lstStyle>
                      <a:defPPr>
                        <a:defRPr lang="zh-CN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4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3</a:t>
                      </a:r>
                      <a:endParaRPr lang="zh-CN" altLang="en-US" sz="140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57644" marR="57644" marT="38430" marB="384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40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宣传海报</a:t>
                      </a:r>
                      <a:endParaRPr lang="zh-CN" altLang="en-US" sz="1400" kern="1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57644" marR="57644" marT="38430" marB="384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4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50</a:t>
                      </a:r>
                      <a:endParaRPr lang="zh-CN" altLang="en-US" sz="140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57644" marR="57644" marT="38430" marB="384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4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8</a:t>
                      </a:r>
                      <a:endParaRPr lang="zh-CN" altLang="en-US" sz="140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57644" marR="57644" marT="38430" marB="384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4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400</a:t>
                      </a:r>
                      <a:endParaRPr lang="zh-CN" altLang="en-US" sz="140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57644" marR="57644" marT="38430" marB="384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4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预算</a:t>
                      </a:r>
                      <a:endParaRPr lang="zh-CN" altLang="en-US" sz="140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57644" marR="57644" marT="38430" marB="384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85680">
                <a:tc>
                  <a:txBody>
                    <a:bodyPr/>
                    <a:lstStyle>
                      <a:defPPr>
                        <a:defRPr lang="zh-CN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4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4</a:t>
                      </a:r>
                      <a:endParaRPr lang="zh-CN" altLang="en-US" sz="140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57644" marR="57644" marT="38430" marB="384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4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彩带</a:t>
                      </a:r>
                      <a:endParaRPr lang="zh-CN" altLang="en-US" sz="140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57644" marR="57644" marT="38430" marB="384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4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 </a:t>
                      </a:r>
                      <a:endParaRPr lang="zh-CN" altLang="en-US" sz="140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57644" marR="57644" marT="38430" marB="384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40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 </a:t>
                      </a:r>
                      <a:endParaRPr lang="zh-CN" altLang="en-US" sz="1400" kern="1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57644" marR="57644" marT="38430" marB="384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4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150</a:t>
                      </a:r>
                      <a:endParaRPr lang="zh-CN" altLang="en-US" sz="140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57644" marR="57644" marT="38430" marB="384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4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 </a:t>
                      </a:r>
                      <a:endParaRPr lang="zh-CN" altLang="en-US" sz="140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57644" marR="57644" marT="38430" marB="384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85680">
                <a:tc>
                  <a:txBody>
                    <a:bodyPr/>
                    <a:lstStyle>
                      <a:defPPr>
                        <a:defRPr lang="zh-CN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4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5</a:t>
                      </a:r>
                      <a:endParaRPr lang="zh-CN" altLang="en-US" sz="140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57644" marR="57644" marT="38430" marB="384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4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舞台灯</a:t>
                      </a:r>
                      <a:endParaRPr lang="zh-CN" altLang="en-US" sz="140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57644" marR="57644" marT="38430" marB="384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4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2500</a:t>
                      </a:r>
                      <a:endParaRPr lang="zh-CN" altLang="en-US" sz="140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57644" marR="57644" marT="38430" marB="384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4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1</a:t>
                      </a:r>
                      <a:endParaRPr lang="zh-CN" altLang="en-US" sz="140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57644" marR="57644" marT="38430" marB="384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4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2500</a:t>
                      </a:r>
                      <a:endParaRPr lang="zh-CN" altLang="en-US" sz="140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57644" marR="57644" marT="38430" marB="384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4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（租赁）预算</a:t>
                      </a:r>
                      <a:endParaRPr lang="zh-CN" altLang="en-US" sz="140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57644" marR="57644" marT="38430" marB="384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85680">
                <a:tc>
                  <a:txBody>
                    <a:bodyPr/>
                    <a:lstStyle>
                      <a:defPPr>
                        <a:defRPr lang="zh-CN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4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6</a:t>
                      </a:r>
                      <a:endParaRPr lang="zh-CN" altLang="en-US" sz="140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57644" marR="57644" marT="38430" marB="384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400" ker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荧光棒</a:t>
                      </a:r>
                      <a:endParaRPr lang="zh-CN" altLang="en-US" sz="140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57644" marR="57644" marT="38430" marB="384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4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1.5</a:t>
                      </a:r>
                      <a:endParaRPr lang="zh-CN" altLang="en-US" sz="140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57644" marR="57644" marT="38430" marB="384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4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100</a:t>
                      </a:r>
                      <a:endParaRPr lang="zh-CN" altLang="en-US" sz="140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57644" marR="57644" marT="38430" marB="384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40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150</a:t>
                      </a:r>
                      <a:endParaRPr lang="zh-CN" altLang="en-US" sz="1400" kern="1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57644" marR="57644" marT="38430" marB="384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4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（其余）各班自愿购买</a:t>
                      </a:r>
                      <a:endParaRPr lang="zh-CN" altLang="en-US" sz="140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57644" marR="57644" marT="38430" marB="384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85680">
                <a:tc>
                  <a:txBody>
                    <a:bodyPr/>
                    <a:lstStyle>
                      <a:defPPr>
                        <a:defRPr lang="zh-CN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4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6</a:t>
                      </a:r>
                      <a:endParaRPr lang="zh-CN" altLang="en-US" sz="140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57644" marR="57644" marT="38430" marB="384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4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邀请函</a:t>
                      </a:r>
                      <a:endParaRPr lang="zh-CN" altLang="en-US" sz="140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57644" marR="57644" marT="38430" marB="384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4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5</a:t>
                      </a:r>
                      <a:endParaRPr lang="zh-CN" altLang="en-US" sz="140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57644" marR="57644" marT="38430" marB="384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4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50</a:t>
                      </a:r>
                      <a:endParaRPr lang="zh-CN" altLang="en-US" sz="140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57644" marR="57644" marT="38430" marB="384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4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250</a:t>
                      </a:r>
                      <a:endParaRPr lang="zh-CN" altLang="en-US" sz="140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57644" marR="57644" marT="38430" marB="384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40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多的可供其他活动用</a:t>
                      </a:r>
                      <a:endParaRPr lang="zh-CN" altLang="en-US" sz="1400" kern="1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57644" marR="57644" marT="38430" marB="384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85680">
                <a:tc>
                  <a:txBody>
                    <a:bodyPr/>
                    <a:lstStyle>
                      <a:defPPr>
                        <a:defRPr lang="zh-CN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4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7</a:t>
                      </a:r>
                      <a:endParaRPr lang="zh-CN" altLang="en-US" sz="140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57644" marR="57644" marT="38430" marB="384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4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饮用水</a:t>
                      </a:r>
                      <a:endParaRPr lang="zh-CN" altLang="en-US" sz="140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57644" marR="57644" marT="38430" marB="384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4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 </a:t>
                      </a:r>
                      <a:endParaRPr lang="zh-CN" altLang="en-US" sz="140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57644" marR="57644" marT="38430" marB="384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4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 </a:t>
                      </a:r>
                      <a:endParaRPr lang="zh-CN" altLang="en-US" sz="140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57644" marR="57644" marT="38430" marB="384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4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200</a:t>
                      </a:r>
                      <a:endParaRPr lang="zh-CN" altLang="en-US" sz="140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57644" marR="57644" marT="38430" marB="384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40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 </a:t>
                      </a:r>
                      <a:endParaRPr lang="zh-CN" altLang="en-US" sz="1400" kern="1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57644" marR="57644" marT="38430" marB="384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85680">
                <a:tc>
                  <a:txBody>
                    <a:bodyPr/>
                    <a:lstStyle>
                      <a:defPPr>
                        <a:defRPr lang="zh-CN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4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8</a:t>
                      </a:r>
                      <a:endParaRPr lang="zh-CN" altLang="en-US" sz="140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57644" marR="57644" marT="38430" marB="384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4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其他物品</a:t>
                      </a:r>
                      <a:endParaRPr lang="zh-CN" altLang="en-US" sz="140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57644" marR="57644" marT="38430" marB="384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4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 </a:t>
                      </a:r>
                      <a:endParaRPr lang="zh-CN" altLang="en-US" sz="140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57644" marR="57644" marT="38430" marB="384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4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 </a:t>
                      </a:r>
                      <a:endParaRPr lang="zh-CN" altLang="en-US" sz="140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57644" marR="57644" marT="38430" marB="384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4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200</a:t>
                      </a:r>
                      <a:endParaRPr lang="zh-CN" altLang="en-US" sz="140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57644" marR="57644" marT="38430" marB="384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40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双面胶、透明胶等</a:t>
                      </a:r>
                      <a:endParaRPr lang="zh-CN" altLang="en-US" sz="1400" kern="1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57644" marR="57644" marT="38430" marB="384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85680">
                <a:tc>
                  <a:txBody>
                    <a:bodyPr/>
                    <a:lstStyle>
                      <a:defPPr>
                        <a:defRPr lang="zh-CN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4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9</a:t>
                      </a:r>
                      <a:endParaRPr lang="zh-CN" altLang="en-US" sz="140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57644" marR="57644" marT="38430" marB="384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4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奖品</a:t>
                      </a:r>
                      <a:endParaRPr lang="zh-CN" altLang="en-US" sz="140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57644" marR="57644" marT="38430" marB="384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4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 </a:t>
                      </a:r>
                      <a:endParaRPr lang="zh-CN" altLang="en-US" sz="140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57644" marR="57644" marT="38430" marB="384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4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 </a:t>
                      </a:r>
                      <a:endParaRPr lang="zh-CN" altLang="en-US" sz="140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57644" marR="57644" marT="38430" marB="384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4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700</a:t>
                      </a:r>
                      <a:endParaRPr lang="zh-CN" altLang="en-US" sz="140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57644" marR="57644" marT="38430" marB="384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40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 </a:t>
                      </a:r>
                      <a:endParaRPr lang="zh-CN" altLang="en-US" sz="1400" kern="1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57644" marR="57644" marT="38430" marB="384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99501">
                <a:tc>
                  <a:txBody>
                    <a:bodyPr/>
                    <a:lstStyle>
                      <a:defPPr>
                        <a:defRPr lang="zh-CN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4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10</a:t>
                      </a:r>
                      <a:endParaRPr lang="zh-CN" altLang="en-US" sz="140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57644" marR="57644" marT="38430" marB="384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4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互动环节</a:t>
                      </a:r>
                      <a:endParaRPr lang="zh-CN" altLang="en-US" sz="140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57644" marR="57644" marT="38430" marB="384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4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 </a:t>
                      </a:r>
                      <a:endParaRPr lang="zh-CN" altLang="en-US" sz="140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57644" marR="57644" marT="38430" marB="384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4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 </a:t>
                      </a:r>
                      <a:endParaRPr lang="zh-CN" altLang="en-US" sz="140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57644" marR="57644" marT="38430" marB="384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4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400</a:t>
                      </a:r>
                      <a:endParaRPr lang="zh-CN" altLang="en-US" sz="140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57644" marR="57644" marT="38430" marB="384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40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 </a:t>
                      </a:r>
                      <a:endParaRPr lang="zh-CN" altLang="en-US" sz="1400" kern="1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57644" marR="57644" marT="38430" marB="384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85746">
                <a:tc>
                  <a:txBody>
                    <a:bodyPr/>
                    <a:lstStyle>
                      <a:defPPr>
                        <a:defRPr lang="zh-CN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4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11</a:t>
                      </a:r>
                      <a:endParaRPr lang="zh-CN" altLang="en-US" sz="140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57644" marR="57644" marT="38430" marB="384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4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喷雾机 泡泡机</a:t>
                      </a:r>
                      <a:endParaRPr lang="zh-CN" altLang="en-US" sz="140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57644" marR="57644" marT="38430" marB="384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4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 </a:t>
                      </a:r>
                      <a:endParaRPr lang="zh-CN" altLang="en-US" sz="140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57644" marR="57644" marT="38430" marB="384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4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 </a:t>
                      </a:r>
                      <a:endParaRPr lang="zh-CN" altLang="en-US" sz="140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57644" marR="57644" marT="38430" marB="384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4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2000</a:t>
                      </a:r>
                      <a:endParaRPr lang="zh-CN" altLang="en-US" sz="140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57644" marR="57644" marT="38430" marB="384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40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预算</a:t>
                      </a:r>
                      <a:endParaRPr lang="zh-CN" altLang="en-US" sz="1400" kern="1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57644" marR="57644" marT="38430" marB="384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85680">
                <a:tc>
                  <a:txBody>
                    <a:bodyPr/>
                    <a:lstStyle>
                      <a:defPPr>
                        <a:defRPr lang="zh-CN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4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总计</a:t>
                      </a:r>
                      <a:endParaRPr lang="zh-CN" altLang="en-US" sz="140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57644" marR="57644" marT="38430" marB="384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4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 </a:t>
                      </a:r>
                      <a:endParaRPr lang="zh-CN" altLang="en-US" sz="140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57644" marR="57644" marT="38430" marB="384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4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 </a:t>
                      </a:r>
                      <a:endParaRPr lang="zh-CN" altLang="en-US" sz="140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57644" marR="57644" marT="38430" marB="384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4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 </a:t>
                      </a:r>
                      <a:endParaRPr lang="zh-CN" altLang="en-US" sz="140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57644" marR="57644" marT="38430" marB="384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4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7900</a:t>
                      </a:r>
                      <a:endParaRPr lang="zh-CN" altLang="en-US" sz="140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57644" marR="57644" marT="38430" marB="384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40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弹性预算：</a:t>
                      </a:r>
                      <a:r>
                        <a:rPr lang="en-US" altLang="zh-CN" sz="140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9000</a:t>
                      </a:r>
                      <a:endParaRPr lang="zh-CN" altLang="en-US" sz="1400" kern="1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57644" marR="57644" marT="38430" marB="384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12192000" cy="6858000"/>
          </a:xfrm>
          <a:prstGeom prst="rect">
            <a:avLst/>
          </a:prstGeom>
        </p:spPr>
      </p:pic>
      <p:pic>
        <p:nvPicPr>
          <p:cNvPr id="32" name="图片 31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744847"/>
            <a:ext cx="3892944" cy="3040138"/>
          </a:xfrm>
          <a:prstGeom prst="rect">
            <a:avLst/>
          </a:prstGeom>
        </p:spPr>
      </p:pic>
      <p:sp>
        <p:nvSpPr>
          <p:cNvPr id="31" name="文本框 30"/>
          <p:cNvSpPr txBox="1"/>
          <p:nvPr/>
        </p:nvSpPr>
        <p:spPr>
          <a:xfrm>
            <a:off x="3027990" y="4478567"/>
            <a:ext cx="644701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 dirty="0">
                <a:solidFill>
                  <a:srgbClr val="D5000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元旦节活动策划</a:t>
            </a:r>
            <a:r>
              <a:rPr lang="en-US" altLang="zh-CN" sz="4400" b="1" dirty="0">
                <a:solidFill>
                  <a:srgbClr val="D5000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PPT</a:t>
            </a:r>
            <a:r>
              <a:rPr lang="zh-CN" altLang="en-US" sz="4400" b="1" dirty="0">
                <a:solidFill>
                  <a:srgbClr val="D5000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模板</a:t>
            </a:r>
            <a:endParaRPr lang="zh-CN" altLang="en-US" sz="4400" b="1" dirty="0">
              <a:solidFill>
                <a:srgbClr val="D50005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pic>
        <p:nvPicPr>
          <p:cNvPr id="37" name="图片 3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" y="-918452"/>
            <a:ext cx="12583236" cy="4892889"/>
          </a:xfrm>
          <a:prstGeom prst="rect">
            <a:avLst/>
          </a:prstGeom>
        </p:spPr>
      </p:pic>
      <p:pic>
        <p:nvPicPr>
          <p:cNvPr id="34" name="中国国家交响乐团 - 渔舟唱晚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7">
                  <p14:trim st="5839.000000"/>
                </p14:media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-609601" y="-1"/>
            <a:ext cx="609600" cy="609600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5053" y="961216"/>
            <a:ext cx="4240431" cy="3591146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118" y="4552362"/>
            <a:ext cx="2371160" cy="2042272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5716" y="3875964"/>
            <a:ext cx="3122949" cy="312294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41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4"/>
                </p:tgtEl>
              </p:cMediaNode>
            </p:audio>
          </p:childTnLst>
        </p:cTn>
      </p:par>
    </p:tnLst>
    <p:bldLst>
      <p:bldP spid="31" grpId="0"/>
    </p:bldLst>
  </p:timing>
</p:sld>
</file>

<file path=ppt/theme/theme1.xml><?xml version="1.0" encoding="utf-8"?>
<a:theme xmlns:a="http://schemas.openxmlformats.org/drawingml/2006/main" name="Office 主题​​">
  <a:themeElements>
    <a:clrScheme name="自定义 43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FF0000"/>
      </a:hlink>
      <a:folHlink>
        <a:srgbClr val="FF0000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1685</Words>
  <Application>WPS 演示</Application>
  <PresentationFormat>宽屏</PresentationFormat>
  <Paragraphs>351</Paragraphs>
  <Slides>28</Slides>
  <Notes>29</Notes>
  <HiddenSlides>0</HiddenSlides>
  <MMClips>2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28</vt:i4>
      </vt:variant>
    </vt:vector>
  </HeadingPairs>
  <TitlesOfParts>
    <vt:vector size="38" baseType="lpstr">
      <vt:lpstr>Arial</vt:lpstr>
      <vt:lpstr>宋体</vt:lpstr>
      <vt:lpstr>Wingdings</vt:lpstr>
      <vt:lpstr>微软雅黑</vt:lpstr>
      <vt:lpstr>Adobe 宋体 Std L</vt:lpstr>
      <vt:lpstr>Arial Unicode MS</vt:lpstr>
      <vt:lpstr>等线</vt:lpstr>
      <vt:lpstr>Times New Roman</vt:lpstr>
      <vt:lpstr>等线 Light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中国风剪纸元旦晚会活动策划PPT模板</dc:title>
  <dc:creator>幻页科技</dc:creator>
  <cp:lastModifiedBy>Administrator</cp:lastModifiedBy>
  <cp:revision>32</cp:revision>
  <dcterms:created xsi:type="dcterms:W3CDTF">2017-10-14T06:50:00Z</dcterms:created>
  <dcterms:modified xsi:type="dcterms:W3CDTF">2017-12-17T12:07:37Z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2052-10.1.0.7023</vt:lpwstr>
  </property>
</Properties>
</file>